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4"/>
  </p:notesMasterIdLst>
  <p:sldIdLst>
    <p:sldId id="256" r:id="rId2"/>
    <p:sldId id="295" r:id="rId3"/>
    <p:sldId id="296" r:id="rId4"/>
    <p:sldId id="298" r:id="rId5"/>
    <p:sldId id="299" r:id="rId6"/>
    <p:sldId id="300" r:id="rId7"/>
    <p:sldId id="257" r:id="rId8"/>
    <p:sldId id="301" r:id="rId9"/>
    <p:sldId id="258" r:id="rId10"/>
    <p:sldId id="259" r:id="rId11"/>
    <p:sldId id="302" r:id="rId12"/>
    <p:sldId id="303" r:id="rId13"/>
    <p:sldId id="260" r:id="rId14"/>
    <p:sldId id="261" r:id="rId15"/>
    <p:sldId id="262" r:id="rId16"/>
    <p:sldId id="263" r:id="rId17"/>
    <p:sldId id="297" r:id="rId18"/>
    <p:sldId id="264" r:id="rId19"/>
    <p:sldId id="265" r:id="rId20"/>
    <p:sldId id="266" r:id="rId21"/>
    <p:sldId id="268" r:id="rId22"/>
    <p:sldId id="269" r:id="rId23"/>
    <p:sldId id="270" r:id="rId24"/>
    <p:sldId id="267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92" r:id="rId42"/>
    <p:sldId id="293" r:id="rId43"/>
    <p:sldId id="294" r:id="rId44"/>
    <p:sldId id="291" r:id="rId45"/>
    <p:sldId id="290" r:id="rId46"/>
    <p:sldId id="289" r:id="rId47"/>
    <p:sldId id="306" r:id="rId48"/>
    <p:sldId id="304" r:id="rId49"/>
    <p:sldId id="307" r:id="rId50"/>
    <p:sldId id="305" r:id="rId51"/>
    <p:sldId id="287" r:id="rId52"/>
    <p:sldId id="288" r:id="rId53"/>
  </p:sldIdLst>
  <p:sldSz cx="9144000" cy="5143500" type="screen16x9"/>
  <p:notesSz cx="6858000" cy="9144000"/>
  <p:embeddedFontLst>
    <p:embeddedFont>
      <p:font typeface="Fira Sans SemiBold" panose="020B0604020202020204" charset="0"/>
      <p:regular r:id="rId55"/>
      <p:bold r:id="rId56"/>
      <p:italic r:id="rId57"/>
      <p:boldItalic r:id="rId58"/>
    </p:embeddedFont>
    <p:embeddedFont>
      <p:font typeface="FZShuTi" panose="02010601030101010101" pitchFamily="2" charset="-122"/>
      <p:regular r:id="rId59"/>
    </p:embeddedFont>
    <p:embeddedFont>
      <p:font typeface="Fira Sans Extra Condensed Medium" panose="020B0604020202020204" charset="0"/>
      <p:regular r:id="rId60"/>
      <p:bold r:id="rId61"/>
      <p:italic r:id="rId62"/>
      <p:boldItalic r:id="rId63"/>
    </p:embeddedFont>
    <p:embeddedFont>
      <p:font typeface="Fira Sans Extra Condensed ExtraBold" panose="020B0604020202020204" charset="0"/>
      <p:bold r:id="rId64"/>
      <p:boldItalic r:id="rId65"/>
    </p:embeddedFont>
    <p:embeddedFont>
      <p:font typeface="Fira Sans Extra Condensed SemiBold" panose="020B0604020202020204" charset="0"/>
      <p:regular r:id="rId66"/>
      <p:bold r:id="rId67"/>
      <p:italic r:id="rId68"/>
      <p:boldItalic r:id="rId69"/>
    </p:embeddedFont>
    <p:embeddedFont>
      <p:font typeface="Fira Sans" panose="020B0604020202020204" charset="0"/>
      <p:regular r:id="rId70"/>
      <p:bold r:id="rId71"/>
      <p:italic r:id="rId72"/>
      <p:boldItalic r:id="rId73"/>
    </p:embeddedFont>
    <p:embeddedFont>
      <p:font typeface="Roboto" panose="020B0604020202020204" charset="0"/>
      <p:regular r:id="rId74"/>
      <p:bold r:id="rId75"/>
      <p:italic r:id="rId76"/>
      <p:boldItalic r:id="rId77"/>
    </p:embeddedFont>
    <p:embeddedFont>
      <p:font typeface="맑은 고딕" panose="020B0503020000020004" pitchFamily="34" charset="-127"/>
      <p:regular r:id="rId78"/>
      <p:bold r:id="rId79"/>
    </p:embeddedFont>
    <p:embeddedFont>
      <p:font typeface="Fira Sans Extra Condensed" panose="020B0604020202020204" charset="0"/>
      <p:regular r:id="rId80"/>
      <p:bold r:id="rId81"/>
      <p:italic r:id="rId82"/>
      <p:boldItalic r:id="rId83"/>
    </p:embeddedFont>
    <p:embeddedFont>
      <p:font typeface="Arial Rounded MT Bold" panose="020F0704030504030204" pitchFamily="34" charset="0"/>
      <p:regular r:id="rId84"/>
    </p:embeddedFont>
    <p:embeddedFont>
      <p:font typeface="Do Hyeon" panose="020B0604020202020204" charset="0"/>
      <p:regular r:id="rId8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106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6" Type="http://schemas.openxmlformats.org/officeDocument/2006/relationships/font" Target="fonts/font22.fntdata"/><Relationship Id="rId84" Type="http://schemas.openxmlformats.org/officeDocument/2006/relationships/font" Target="fonts/font30.fntdata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font" Target="fonts/font20.fntdata"/><Relationship Id="rId79" Type="http://schemas.openxmlformats.org/officeDocument/2006/relationships/font" Target="fonts/font25.fntdata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82" Type="http://schemas.openxmlformats.org/officeDocument/2006/relationships/font" Target="fonts/font28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8.fntdata"/><Relationship Id="rId80" Type="http://schemas.openxmlformats.org/officeDocument/2006/relationships/font" Target="fonts/font26.fntdata"/><Relationship Id="rId85" Type="http://schemas.openxmlformats.org/officeDocument/2006/relationships/font" Target="fonts/font3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font" Target="fonts/font21.fntdata"/><Relationship Id="rId83" Type="http://schemas.openxmlformats.org/officeDocument/2006/relationships/font" Target="fonts/font29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78" Type="http://schemas.openxmlformats.org/officeDocument/2006/relationships/font" Target="fonts/font24.fntdata"/><Relationship Id="rId81" Type="http://schemas.openxmlformats.org/officeDocument/2006/relationships/font" Target="fonts/font27.fntdata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1816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6f205c48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96f205c48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909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924297ca04_0_1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924297ca04_0_1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2476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924297ca04_0_1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924297ca04_0_1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391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924297ca04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924297ca04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109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d8e9c849d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d8e9c849d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99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924297ca0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924297ca04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407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24297ca04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24297ca04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381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924297ca04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924297ca04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577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924297ca0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924297ca0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9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126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924297ca04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924297ca04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82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0" name="Google Shape;4250;ge6092eeaef_0_5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1" name="Google Shape;4251;ge6092eeaef_0_5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417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924297ca04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924297ca04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56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46aa65132e5798c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46aa65132e5798c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735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924297ca04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924297ca04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609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24297ca04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24297ca04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224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924297ca04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924297ca04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33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93c0bce0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93c0bce0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1718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93c0bce03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93c0bce03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823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3c0bce03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3c0bce03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5361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g93c0bce03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g93c0bce03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299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93c0bce035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93c0bce035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95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93c0bce035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93c0bce035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348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g93c0bce035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4" name="Google Shape;2054;g93c0bce035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297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g93c0bce03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8" name="Google Shape;2098;g93c0bce03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5187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g93c0bce035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8" name="Google Shape;2208;g93c0bce035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2923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g93c0bce035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2" name="Google Shape;2282;g93c0bce035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033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93c0bce035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93c0bce035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085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g93c0bce035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1" name="Google Shape;2401;g93c0bce035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7274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9" name="Google Shape;4349;ge4625bd1ce_1_1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0" name="Google Shape;4350;ge4625bd1ce_1_1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3070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5" name="Google Shape;5065;ge536feb177_0_2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6" name="Google Shape;5066;ge536feb177_0_2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011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5" name="Google Shape;5065;ge536feb177_0_2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6" name="Google Shape;5066;ge536feb177_0_2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43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24297ca04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24297ca04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409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5" name="Google Shape;5065;ge536feb177_0_2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6" name="Google Shape;5066;ge536feb177_0_2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1958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5" name="Google Shape;5065;ge536feb177_0_2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6" name="Google Shape;5066;ge536feb177_0_2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6409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5" name="Google Shape;5065;ge536feb177_0_2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6" name="Google Shape;5066;ge536feb177_0_2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52306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5" name="Google Shape;5065;ge536feb177_0_2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6" name="Google Shape;5066;ge536feb177_0_2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3968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3" name="Google Shape;10863;ge536feb177_0_29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4" name="Google Shape;10864;ge536feb177_0_29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6157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Google Shape;12297;ge536feb177_0_30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8" name="Google Shape;12298;ge536feb177_0_30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01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07507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924297ca04_0_1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924297ca04_0_1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731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924297ca04_0_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924297ca04_0_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871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8d44b15066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8d44b15066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963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924297ca04_0_1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924297ca04_0_1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06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38405" y="127373"/>
            <a:ext cx="8851221" cy="4866380"/>
          </a:xfrm>
          <a:prstGeom prst="rect">
            <a:avLst/>
          </a:prstGeom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-46055"/>
            <a:ext cx="9144000" cy="9875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38405" y="127373"/>
            <a:ext cx="8851221" cy="4866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" name="Google Shape;3185;p32"/>
          <p:cNvSpPr txBox="1">
            <a:spLocks noGrp="1"/>
          </p:cNvSpPr>
          <p:nvPr>
            <p:ph type="title"/>
          </p:nvPr>
        </p:nvSpPr>
        <p:spPr>
          <a:xfrm>
            <a:off x="714300" y="397200"/>
            <a:ext cx="3857700" cy="66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86" name="Google Shape;3186;p32"/>
          <p:cNvSpPr txBox="1">
            <a:spLocks noGrp="1"/>
          </p:cNvSpPr>
          <p:nvPr>
            <p:ph type="subTitle" idx="1"/>
          </p:nvPr>
        </p:nvSpPr>
        <p:spPr>
          <a:xfrm>
            <a:off x="714300" y="1009650"/>
            <a:ext cx="3857700" cy="14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56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46055"/>
            <a:ext cx="9144000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58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21"/>
          <p:cNvSpPr txBox="1">
            <a:spLocks noGrp="1"/>
          </p:cNvSpPr>
          <p:nvPr>
            <p:ph type="title" hasCustomPrompt="1"/>
          </p:nvPr>
        </p:nvSpPr>
        <p:spPr>
          <a:xfrm>
            <a:off x="1285775" y="1170825"/>
            <a:ext cx="1651200" cy="468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7" name="Google Shape;1757;p21"/>
          <p:cNvSpPr txBox="1">
            <a:spLocks noGrp="1"/>
          </p:cNvSpPr>
          <p:nvPr>
            <p:ph type="subTitle" idx="1"/>
          </p:nvPr>
        </p:nvSpPr>
        <p:spPr>
          <a:xfrm>
            <a:off x="1095575" y="3342050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8" name="Google Shape;1758;p21"/>
          <p:cNvSpPr txBox="1">
            <a:spLocks noGrp="1"/>
          </p:cNvSpPr>
          <p:nvPr>
            <p:ph type="title" idx="2" hasCustomPrompt="1"/>
          </p:nvPr>
        </p:nvSpPr>
        <p:spPr>
          <a:xfrm>
            <a:off x="3746400" y="1170825"/>
            <a:ext cx="1651200" cy="468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9" name="Google Shape;1759;p21"/>
          <p:cNvSpPr txBox="1">
            <a:spLocks noGrp="1"/>
          </p:cNvSpPr>
          <p:nvPr>
            <p:ph type="subTitle" idx="3"/>
          </p:nvPr>
        </p:nvSpPr>
        <p:spPr>
          <a:xfrm>
            <a:off x="3556200" y="3342050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21"/>
          <p:cNvSpPr txBox="1">
            <a:spLocks noGrp="1"/>
          </p:cNvSpPr>
          <p:nvPr>
            <p:ph type="title" idx="4" hasCustomPrompt="1"/>
          </p:nvPr>
        </p:nvSpPr>
        <p:spPr>
          <a:xfrm>
            <a:off x="6207000" y="1170825"/>
            <a:ext cx="1651200" cy="468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1" name="Google Shape;1761;p21"/>
          <p:cNvSpPr txBox="1">
            <a:spLocks noGrp="1"/>
          </p:cNvSpPr>
          <p:nvPr>
            <p:ph type="subTitle" idx="5"/>
          </p:nvPr>
        </p:nvSpPr>
        <p:spPr>
          <a:xfrm>
            <a:off x="6016800" y="3342050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21"/>
          <p:cNvSpPr txBox="1">
            <a:spLocks noGrp="1"/>
          </p:cNvSpPr>
          <p:nvPr>
            <p:ph type="title" idx="6"/>
          </p:nvPr>
        </p:nvSpPr>
        <p:spPr>
          <a:xfrm>
            <a:off x="1095575" y="291127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3" name="Google Shape;1783;p21"/>
          <p:cNvSpPr txBox="1">
            <a:spLocks noGrp="1"/>
          </p:cNvSpPr>
          <p:nvPr>
            <p:ph type="title" idx="7"/>
          </p:nvPr>
        </p:nvSpPr>
        <p:spPr>
          <a:xfrm>
            <a:off x="3556200" y="291127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4" name="Google Shape;1784;p21"/>
          <p:cNvSpPr txBox="1">
            <a:spLocks noGrp="1"/>
          </p:cNvSpPr>
          <p:nvPr>
            <p:ph type="title" idx="8"/>
          </p:nvPr>
        </p:nvSpPr>
        <p:spPr>
          <a:xfrm>
            <a:off x="6016800" y="291127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5" name="Google Shape;1785;p21"/>
          <p:cNvSpPr/>
          <p:nvPr/>
        </p:nvSpPr>
        <p:spPr>
          <a:xfrm flipH="1">
            <a:off x="-436782" y="283722"/>
            <a:ext cx="2031579" cy="607978"/>
          </a:xfrm>
          <a:custGeom>
            <a:avLst/>
            <a:gdLst/>
            <a:ahLst/>
            <a:cxnLst/>
            <a:rect l="l" t="t" r="r" b="b"/>
            <a:pathLst>
              <a:path w="33011" h="9879" extrusionOk="0">
                <a:moveTo>
                  <a:pt x="13253" y="0"/>
                </a:moveTo>
                <a:cubicBezTo>
                  <a:pt x="9575" y="0"/>
                  <a:pt x="8360" y="6505"/>
                  <a:pt x="8360" y="6505"/>
                </a:cubicBezTo>
                <a:cubicBezTo>
                  <a:pt x="8360" y="6505"/>
                  <a:pt x="7425" y="4847"/>
                  <a:pt x="5107" y="4847"/>
                </a:cubicBezTo>
                <a:cubicBezTo>
                  <a:pt x="4780" y="4847"/>
                  <a:pt x="4426" y="4879"/>
                  <a:pt x="4043" y="4954"/>
                </a:cubicBezTo>
                <a:cubicBezTo>
                  <a:pt x="913" y="5562"/>
                  <a:pt x="1" y="9879"/>
                  <a:pt x="1" y="9879"/>
                </a:cubicBezTo>
                <a:lnTo>
                  <a:pt x="33010" y="9879"/>
                </a:lnTo>
                <a:cubicBezTo>
                  <a:pt x="32829" y="7114"/>
                  <a:pt x="30883" y="6559"/>
                  <a:pt x="29350" y="6559"/>
                </a:cubicBezTo>
                <a:cubicBezTo>
                  <a:pt x="28322" y="6559"/>
                  <a:pt x="27478" y="6809"/>
                  <a:pt x="27478" y="6809"/>
                </a:cubicBezTo>
                <a:cubicBezTo>
                  <a:pt x="26727" y="5142"/>
                  <a:pt x="25193" y="4811"/>
                  <a:pt x="24091" y="4811"/>
                </a:cubicBezTo>
                <a:cubicBezTo>
                  <a:pt x="23365" y="4811"/>
                  <a:pt x="22828" y="4954"/>
                  <a:pt x="22828" y="4954"/>
                </a:cubicBezTo>
                <a:cubicBezTo>
                  <a:pt x="22530" y="3962"/>
                  <a:pt x="21636" y="3697"/>
                  <a:pt x="20768" y="3697"/>
                </a:cubicBezTo>
                <a:cubicBezTo>
                  <a:pt x="19775" y="3697"/>
                  <a:pt x="18816" y="4043"/>
                  <a:pt x="18816" y="4043"/>
                </a:cubicBezTo>
                <a:cubicBezTo>
                  <a:pt x="18208" y="2158"/>
                  <a:pt x="16962" y="0"/>
                  <a:pt x="13253" y="0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21"/>
          <p:cNvSpPr txBox="1">
            <a:spLocks noGrp="1"/>
          </p:cNvSpPr>
          <p:nvPr>
            <p:ph type="title" idx="9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46055"/>
            <a:ext cx="9144000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5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38405" y="127373"/>
            <a:ext cx="8851221" cy="486638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24809" y="4112133"/>
            <a:ext cx="8912115" cy="944684"/>
          </a:xfrm>
          <a:prstGeom prst="rect">
            <a:avLst/>
          </a:prstGeom>
        </p:spPr>
      </p:pic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-46055"/>
            <a:ext cx="9144000" cy="9875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38405" y="127373"/>
            <a:ext cx="8851221" cy="4866380"/>
          </a:xfrm>
          <a:prstGeom prst="rect">
            <a:avLst/>
          </a:prstGeom>
        </p:spPr>
      </p:pic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-46055"/>
            <a:ext cx="9144000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4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 Medium"/>
              <a:buNone/>
              <a:def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4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emf"/><Relationship Id="rId5" Type="http://schemas.openxmlformats.org/officeDocument/2006/relationships/image" Target="../media/image4.emf"/><Relationship Id="rId4" Type="http://schemas.openxmlformats.org/officeDocument/2006/relationships/image" Target="../media/image2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emf"/><Relationship Id="rId4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/>
        </p:nvSpPr>
        <p:spPr>
          <a:xfrm>
            <a:off x="532015" y="348716"/>
            <a:ext cx="7664334" cy="24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sz="7200" dirty="0">
                <a:solidFill>
                  <a:schemeClr val="accent2">
                    <a:lumMod val="75000"/>
                  </a:schemeClr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MENTAL </a:t>
            </a:r>
            <a:r>
              <a:rPr lang="es-PE" sz="7200" dirty="0" smtClean="0">
                <a:solidFill>
                  <a:schemeClr val="accent2">
                    <a:lumMod val="75000"/>
                  </a:schemeClr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DISORDERS</a:t>
            </a:r>
          </a:p>
          <a:p>
            <a:pPr lvl="0"/>
            <a:r>
              <a:rPr lang="en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Free Template</a:t>
            </a:r>
            <a:endParaRPr sz="5400" dirty="0">
              <a:solidFill>
                <a:schemeClr val="tx2">
                  <a:lumMod val="60000"/>
                  <a:lumOff val="40000"/>
                </a:schemeClr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8" name="Google Shape;58;p15"/>
          <p:cNvSpPr txBox="1"/>
          <p:nvPr/>
        </p:nvSpPr>
        <p:spPr>
          <a:xfrm>
            <a:off x="732640" y="2479616"/>
            <a:ext cx="33927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boto"/>
                <a:ea typeface="Roboto"/>
                <a:cs typeface="Roboto"/>
                <a:sym typeface="Roboto"/>
              </a:rPr>
              <a:t>Here is where this template begins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058" y="1572116"/>
            <a:ext cx="3374916" cy="3263349"/>
          </a:xfrm>
          <a:prstGeom prst="rect">
            <a:avLst/>
          </a:prstGeom>
        </p:spPr>
      </p:pic>
      <p:sp>
        <p:nvSpPr>
          <p:cNvPr id="126" name="Google Shape;4254;p65"/>
          <p:cNvSpPr txBox="1">
            <a:spLocks/>
          </p:cNvSpPr>
          <p:nvPr/>
        </p:nvSpPr>
        <p:spPr>
          <a:xfrm>
            <a:off x="732640" y="3023040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Mercury is  the closest planet to the Sun</a:t>
            </a:r>
            <a:endParaRPr lang="en-US" dirty="0"/>
          </a:p>
        </p:txBody>
      </p:sp>
      <p:sp>
        <p:nvSpPr>
          <p:cNvPr id="127" name="Google Shape;4254;p65"/>
          <p:cNvSpPr txBox="1">
            <a:spLocks/>
          </p:cNvSpPr>
          <p:nvPr/>
        </p:nvSpPr>
        <p:spPr>
          <a:xfrm>
            <a:off x="732640" y="3848795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Mercury is  the closest planet to the Sun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240" y="3324510"/>
            <a:ext cx="2056031" cy="11214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MENTAL HEALTH INFOGRAPHICS</a:t>
            </a:r>
            <a:endParaRPr/>
          </a:p>
        </p:txBody>
      </p:sp>
      <p:sp>
        <p:nvSpPr>
          <p:cNvPr id="537" name="Google Shape;537;p18"/>
          <p:cNvSpPr/>
          <p:nvPr/>
        </p:nvSpPr>
        <p:spPr>
          <a:xfrm>
            <a:off x="3267597" y="1544609"/>
            <a:ext cx="1245106" cy="2646730"/>
          </a:xfrm>
          <a:custGeom>
            <a:avLst/>
            <a:gdLst/>
            <a:ahLst/>
            <a:cxnLst/>
            <a:rect l="l" t="t" r="r" b="b"/>
            <a:pathLst>
              <a:path w="13977" h="29711" extrusionOk="0">
                <a:moveTo>
                  <a:pt x="11526" y="1"/>
                </a:moveTo>
                <a:cubicBezTo>
                  <a:pt x="8578" y="1"/>
                  <a:pt x="8081" y="2143"/>
                  <a:pt x="8081" y="2143"/>
                </a:cubicBezTo>
                <a:cubicBezTo>
                  <a:pt x="7822" y="2051"/>
                  <a:pt x="7567" y="2009"/>
                  <a:pt x="7322" y="2009"/>
                </a:cubicBezTo>
                <a:cubicBezTo>
                  <a:pt x="5501" y="2009"/>
                  <a:pt x="4176" y="4281"/>
                  <a:pt x="4936" y="5068"/>
                </a:cubicBezTo>
                <a:cubicBezTo>
                  <a:pt x="2651" y="5454"/>
                  <a:pt x="1989" y="8371"/>
                  <a:pt x="3014" y="9473"/>
                </a:cubicBezTo>
                <a:cubicBezTo>
                  <a:pt x="2915" y="9458"/>
                  <a:pt x="2821" y="9451"/>
                  <a:pt x="2729" y="9451"/>
                </a:cubicBezTo>
                <a:cubicBezTo>
                  <a:pt x="1007" y="9451"/>
                  <a:pt x="544" y="12086"/>
                  <a:pt x="2021" y="13017"/>
                </a:cubicBezTo>
                <a:cubicBezTo>
                  <a:pt x="1" y="14143"/>
                  <a:pt x="1093" y="16760"/>
                  <a:pt x="2383" y="16859"/>
                </a:cubicBezTo>
                <a:cubicBezTo>
                  <a:pt x="97" y="17753"/>
                  <a:pt x="1293" y="21078"/>
                  <a:pt x="2833" y="21187"/>
                </a:cubicBezTo>
                <a:cubicBezTo>
                  <a:pt x="1624" y="23375"/>
                  <a:pt x="3347" y="24974"/>
                  <a:pt x="4457" y="24974"/>
                </a:cubicBezTo>
                <a:cubicBezTo>
                  <a:pt x="4473" y="24974"/>
                  <a:pt x="4489" y="24974"/>
                  <a:pt x="4504" y="24973"/>
                </a:cubicBezTo>
                <a:lnTo>
                  <a:pt x="4504" y="24973"/>
                </a:lnTo>
                <a:cubicBezTo>
                  <a:pt x="3556" y="27100"/>
                  <a:pt x="6640" y="27808"/>
                  <a:pt x="6640" y="27808"/>
                </a:cubicBezTo>
                <a:cubicBezTo>
                  <a:pt x="6640" y="27808"/>
                  <a:pt x="6724" y="29710"/>
                  <a:pt x="10168" y="29710"/>
                </a:cubicBezTo>
                <a:cubicBezTo>
                  <a:pt x="13426" y="29710"/>
                  <a:pt x="13977" y="26883"/>
                  <a:pt x="13977" y="25802"/>
                </a:cubicBezTo>
                <a:lnTo>
                  <a:pt x="13977" y="4406"/>
                </a:lnTo>
                <a:cubicBezTo>
                  <a:pt x="13977" y="2792"/>
                  <a:pt x="13635" y="1"/>
                  <a:pt x="11526" y="1"/>
                </a:cubicBezTo>
                <a:close/>
              </a:path>
            </a:pathLst>
          </a:custGeom>
          <a:solidFill>
            <a:srgbClr val="614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8"/>
          <p:cNvSpPr/>
          <p:nvPr/>
        </p:nvSpPr>
        <p:spPr>
          <a:xfrm>
            <a:off x="3650031" y="1996080"/>
            <a:ext cx="309473" cy="729229"/>
          </a:xfrm>
          <a:custGeom>
            <a:avLst/>
            <a:gdLst/>
            <a:ahLst/>
            <a:cxnLst/>
            <a:rect l="l" t="t" r="r" b="b"/>
            <a:pathLst>
              <a:path w="3474" h="8186" extrusionOk="0">
                <a:moveTo>
                  <a:pt x="643" y="0"/>
                </a:moveTo>
                <a:cubicBezTo>
                  <a:pt x="960" y="311"/>
                  <a:pt x="1256" y="635"/>
                  <a:pt x="1527" y="972"/>
                </a:cubicBezTo>
                <a:cubicBezTo>
                  <a:pt x="1798" y="1309"/>
                  <a:pt x="2044" y="1660"/>
                  <a:pt x="2250" y="2028"/>
                </a:cubicBezTo>
                <a:cubicBezTo>
                  <a:pt x="2353" y="2211"/>
                  <a:pt x="2446" y="2399"/>
                  <a:pt x="2527" y="2589"/>
                </a:cubicBezTo>
                <a:cubicBezTo>
                  <a:pt x="2567" y="2685"/>
                  <a:pt x="2604" y="2781"/>
                  <a:pt x="2638" y="2878"/>
                </a:cubicBezTo>
                <a:cubicBezTo>
                  <a:pt x="2646" y="2903"/>
                  <a:pt x="2654" y="2927"/>
                  <a:pt x="2662" y="2952"/>
                </a:cubicBezTo>
                <a:cubicBezTo>
                  <a:pt x="2670" y="2976"/>
                  <a:pt x="2678" y="3001"/>
                  <a:pt x="2685" y="3025"/>
                </a:cubicBezTo>
                <a:cubicBezTo>
                  <a:pt x="2701" y="3074"/>
                  <a:pt x="2715" y="3122"/>
                  <a:pt x="2728" y="3171"/>
                </a:cubicBezTo>
                <a:cubicBezTo>
                  <a:pt x="2753" y="3269"/>
                  <a:pt x="2775" y="3366"/>
                  <a:pt x="2790" y="3463"/>
                </a:cubicBezTo>
                <a:cubicBezTo>
                  <a:pt x="2798" y="3512"/>
                  <a:pt x="2805" y="3561"/>
                  <a:pt x="2811" y="3610"/>
                </a:cubicBezTo>
                <a:cubicBezTo>
                  <a:pt x="2817" y="3662"/>
                  <a:pt x="2822" y="3715"/>
                  <a:pt x="2826" y="3767"/>
                </a:cubicBezTo>
                <a:cubicBezTo>
                  <a:pt x="2846" y="3978"/>
                  <a:pt x="2857" y="4187"/>
                  <a:pt x="2856" y="4394"/>
                </a:cubicBezTo>
                <a:cubicBezTo>
                  <a:pt x="2854" y="4808"/>
                  <a:pt x="2803" y="5213"/>
                  <a:pt x="2672" y="5590"/>
                </a:cubicBezTo>
                <a:cubicBezTo>
                  <a:pt x="2607" y="5779"/>
                  <a:pt x="2522" y="5960"/>
                  <a:pt x="2419" y="6133"/>
                </a:cubicBezTo>
                <a:cubicBezTo>
                  <a:pt x="2316" y="6306"/>
                  <a:pt x="2194" y="6471"/>
                  <a:pt x="2058" y="6627"/>
                </a:cubicBezTo>
                <a:cubicBezTo>
                  <a:pt x="1922" y="6783"/>
                  <a:pt x="1772" y="6930"/>
                  <a:pt x="1611" y="7069"/>
                </a:cubicBezTo>
                <a:cubicBezTo>
                  <a:pt x="1451" y="7209"/>
                  <a:pt x="1282" y="7342"/>
                  <a:pt x="1106" y="7468"/>
                </a:cubicBezTo>
                <a:cubicBezTo>
                  <a:pt x="931" y="7596"/>
                  <a:pt x="749" y="7716"/>
                  <a:pt x="565" y="7835"/>
                </a:cubicBezTo>
                <a:cubicBezTo>
                  <a:pt x="380" y="7953"/>
                  <a:pt x="190" y="8068"/>
                  <a:pt x="1" y="8185"/>
                </a:cubicBezTo>
                <a:cubicBezTo>
                  <a:pt x="216" y="8128"/>
                  <a:pt x="429" y="8060"/>
                  <a:pt x="638" y="7983"/>
                </a:cubicBezTo>
                <a:cubicBezTo>
                  <a:pt x="742" y="7944"/>
                  <a:pt x="847" y="7903"/>
                  <a:pt x="950" y="7859"/>
                </a:cubicBezTo>
                <a:cubicBezTo>
                  <a:pt x="1053" y="7815"/>
                  <a:pt x="1155" y="7768"/>
                  <a:pt x="1256" y="7719"/>
                </a:cubicBezTo>
                <a:cubicBezTo>
                  <a:pt x="1358" y="7670"/>
                  <a:pt x="1457" y="7616"/>
                  <a:pt x="1556" y="7561"/>
                </a:cubicBezTo>
                <a:cubicBezTo>
                  <a:pt x="1655" y="7505"/>
                  <a:pt x="1752" y="7446"/>
                  <a:pt x="1848" y="7383"/>
                </a:cubicBezTo>
                <a:cubicBezTo>
                  <a:pt x="2040" y="7257"/>
                  <a:pt x="2224" y="7117"/>
                  <a:pt x="2396" y="6957"/>
                </a:cubicBezTo>
                <a:cubicBezTo>
                  <a:pt x="2567" y="6798"/>
                  <a:pt x="2726" y="6621"/>
                  <a:pt x="2864" y="6425"/>
                </a:cubicBezTo>
                <a:cubicBezTo>
                  <a:pt x="3003" y="6230"/>
                  <a:pt x="3119" y="6017"/>
                  <a:pt x="3210" y="5794"/>
                </a:cubicBezTo>
                <a:cubicBezTo>
                  <a:pt x="3300" y="5571"/>
                  <a:pt x="3365" y="5338"/>
                  <a:pt x="3407" y="5103"/>
                </a:cubicBezTo>
                <a:cubicBezTo>
                  <a:pt x="3448" y="4869"/>
                  <a:pt x="3467" y="4633"/>
                  <a:pt x="3470" y="4399"/>
                </a:cubicBezTo>
                <a:cubicBezTo>
                  <a:pt x="3473" y="4166"/>
                  <a:pt x="3459" y="3936"/>
                  <a:pt x="3436" y="3708"/>
                </a:cubicBezTo>
                <a:cubicBezTo>
                  <a:pt x="3430" y="3650"/>
                  <a:pt x="3424" y="3594"/>
                  <a:pt x="3416" y="3537"/>
                </a:cubicBezTo>
                <a:cubicBezTo>
                  <a:pt x="3409" y="3476"/>
                  <a:pt x="3398" y="3416"/>
                  <a:pt x="3387" y="3357"/>
                </a:cubicBezTo>
                <a:cubicBezTo>
                  <a:pt x="3364" y="3238"/>
                  <a:pt x="3335" y="3121"/>
                  <a:pt x="3300" y="3007"/>
                </a:cubicBezTo>
                <a:cubicBezTo>
                  <a:pt x="3160" y="2553"/>
                  <a:pt x="2942" y="2134"/>
                  <a:pt x="2676" y="1758"/>
                </a:cubicBezTo>
                <a:cubicBezTo>
                  <a:pt x="2410" y="1381"/>
                  <a:pt x="2097" y="1046"/>
                  <a:pt x="1756" y="750"/>
                </a:cubicBezTo>
                <a:cubicBezTo>
                  <a:pt x="1671" y="676"/>
                  <a:pt x="1583" y="606"/>
                  <a:pt x="1495" y="537"/>
                </a:cubicBezTo>
                <a:cubicBezTo>
                  <a:pt x="1405" y="468"/>
                  <a:pt x="1314" y="401"/>
                  <a:pt x="1221" y="338"/>
                </a:cubicBezTo>
                <a:cubicBezTo>
                  <a:pt x="1175" y="307"/>
                  <a:pt x="1128" y="276"/>
                  <a:pt x="1082" y="246"/>
                </a:cubicBezTo>
                <a:cubicBezTo>
                  <a:pt x="1034" y="216"/>
                  <a:pt x="987" y="186"/>
                  <a:pt x="939" y="158"/>
                </a:cubicBezTo>
                <a:cubicBezTo>
                  <a:pt x="842" y="102"/>
                  <a:pt x="744" y="47"/>
                  <a:pt x="643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8"/>
          <p:cNvSpPr/>
          <p:nvPr/>
        </p:nvSpPr>
        <p:spPr>
          <a:xfrm>
            <a:off x="3973848" y="1735424"/>
            <a:ext cx="489508" cy="584916"/>
          </a:xfrm>
          <a:custGeom>
            <a:avLst/>
            <a:gdLst/>
            <a:ahLst/>
            <a:cxnLst/>
            <a:rect l="l" t="t" r="r" b="b"/>
            <a:pathLst>
              <a:path w="5495" h="6566" extrusionOk="0">
                <a:moveTo>
                  <a:pt x="153" y="1"/>
                </a:moveTo>
                <a:cubicBezTo>
                  <a:pt x="126" y="98"/>
                  <a:pt x="107" y="198"/>
                  <a:pt x="89" y="297"/>
                </a:cubicBezTo>
                <a:cubicBezTo>
                  <a:pt x="71" y="398"/>
                  <a:pt x="57" y="498"/>
                  <a:pt x="45" y="599"/>
                </a:cubicBezTo>
                <a:cubicBezTo>
                  <a:pt x="22" y="800"/>
                  <a:pt x="10" y="1004"/>
                  <a:pt x="6" y="1208"/>
                </a:cubicBezTo>
                <a:cubicBezTo>
                  <a:pt x="1" y="1616"/>
                  <a:pt x="31" y="2026"/>
                  <a:pt x="104" y="2433"/>
                </a:cubicBezTo>
                <a:cubicBezTo>
                  <a:pt x="175" y="2839"/>
                  <a:pt x="289" y="3242"/>
                  <a:pt x="449" y="3629"/>
                </a:cubicBezTo>
                <a:cubicBezTo>
                  <a:pt x="528" y="3823"/>
                  <a:pt x="620" y="4014"/>
                  <a:pt x="723" y="4198"/>
                </a:cubicBezTo>
                <a:cubicBezTo>
                  <a:pt x="826" y="4381"/>
                  <a:pt x="943" y="4558"/>
                  <a:pt x="1070" y="4729"/>
                </a:cubicBezTo>
                <a:lnTo>
                  <a:pt x="1117" y="4792"/>
                </a:lnTo>
                <a:lnTo>
                  <a:pt x="1168" y="4854"/>
                </a:lnTo>
                <a:cubicBezTo>
                  <a:pt x="1201" y="4895"/>
                  <a:pt x="1234" y="4937"/>
                  <a:pt x="1269" y="4977"/>
                </a:cubicBezTo>
                <a:cubicBezTo>
                  <a:pt x="1305" y="5016"/>
                  <a:pt x="1339" y="5056"/>
                  <a:pt x="1376" y="5095"/>
                </a:cubicBezTo>
                <a:lnTo>
                  <a:pt x="1487" y="5211"/>
                </a:lnTo>
                <a:cubicBezTo>
                  <a:pt x="1637" y="5360"/>
                  <a:pt x="1798" y="5500"/>
                  <a:pt x="1968" y="5627"/>
                </a:cubicBezTo>
                <a:cubicBezTo>
                  <a:pt x="2308" y="5882"/>
                  <a:pt x="2682" y="6085"/>
                  <a:pt x="3073" y="6234"/>
                </a:cubicBezTo>
                <a:lnTo>
                  <a:pt x="3220" y="6288"/>
                </a:lnTo>
                <a:cubicBezTo>
                  <a:pt x="3244" y="6297"/>
                  <a:pt x="3270" y="6305"/>
                  <a:pt x="3294" y="6312"/>
                </a:cubicBezTo>
                <a:lnTo>
                  <a:pt x="3369" y="6336"/>
                </a:lnTo>
                <a:cubicBezTo>
                  <a:pt x="3468" y="6368"/>
                  <a:pt x="3569" y="6392"/>
                  <a:pt x="3669" y="6419"/>
                </a:cubicBezTo>
                <a:cubicBezTo>
                  <a:pt x="3719" y="6431"/>
                  <a:pt x="3770" y="6441"/>
                  <a:pt x="3821" y="6452"/>
                </a:cubicBezTo>
                <a:cubicBezTo>
                  <a:pt x="3871" y="6462"/>
                  <a:pt x="3921" y="6474"/>
                  <a:pt x="3972" y="6482"/>
                </a:cubicBezTo>
                <a:cubicBezTo>
                  <a:pt x="4074" y="6498"/>
                  <a:pt x="4175" y="6516"/>
                  <a:pt x="4277" y="6526"/>
                </a:cubicBezTo>
                <a:cubicBezTo>
                  <a:pt x="4328" y="6532"/>
                  <a:pt x="4379" y="6539"/>
                  <a:pt x="4429" y="6543"/>
                </a:cubicBezTo>
                <a:cubicBezTo>
                  <a:pt x="4481" y="6546"/>
                  <a:pt x="4531" y="6551"/>
                  <a:pt x="4582" y="6554"/>
                </a:cubicBezTo>
                <a:lnTo>
                  <a:pt x="4659" y="6559"/>
                </a:lnTo>
                <a:cubicBezTo>
                  <a:pt x="4684" y="6560"/>
                  <a:pt x="4709" y="6560"/>
                  <a:pt x="4735" y="6561"/>
                </a:cubicBezTo>
                <a:cubicBezTo>
                  <a:pt x="4785" y="6563"/>
                  <a:pt x="4837" y="6564"/>
                  <a:pt x="4888" y="6565"/>
                </a:cubicBezTo>
                <a:cubicBezTo>
                  <a:pt x="4901" y="6565"/>
                  <a:pt x="4915" y="6565"/>
                  <a:pt x="4928" y="6565"/>
                </a:cubicBezTo>
                <a:cubicBezTo>
                  <a:pt x="4965" y="6565"/>
                  <a:pt x="5002" y="6564"/>
                  <a:pt x="5040" y="6563"/>
                </a:cubicBezTo>
                <a:lnTo>
                  <a:pt x="5191" y="6559"/>
                </a:lnTo>
                <a:cubicBezTo>
                  <a:pt x="5293" y="6553"/>
                  <a:pt x="5394" y="6544"/>
                  <a:pt x="5494" y="6533"/>
                </a:cubicBezTo>
                <a:cubicBezTo>
                  <a:pt x="5396" y="6509"/>
                  <a:pt x="5297" y="6489"/>
                  <a:pt x="5200" y="6465"/>
                </a:cubicBezTo>
                <a:lnTo>
                  <a:pt x="5054" y="6430"/>
                </a:lnTo>
                <a:cubicBezTo>
                  <a:pt x="5005" y="6418"/>
                  <a:pt x="4957" y="6409"/>
                  <a:pt x="4909" y="6395"/>
                </a:cubicBezTo>
                <a:cubicBezTo>
                  <a:pt x="4813" y="6367"/>
                  <a:pt x="4717" y="6347"/>
                  <a:pt x="4623" y="6316"/>
                </a:cubicBezTo>
                <a:cubicBezTo>
                  <a:pt x="4575" y="6302"/>
                  <a:pt x="4528" y="6289"/>
                  <a:pt x="4481" y="6276"/>
                </a:cubicBezTo>
                <a:cubicBezTo>
                  <a:pt x="4434" y="6262"/>
                  <a:pt x="4387" y="6245"/>
                  <a:pt x="4341" y="6230"/>
                </a:cubicBezTo>
                <a:cubicBezTo>
                  <a:pt x="4153" y="6173"/>
                  <a:pt x="3972" y="6104"/>
                  <a:pt x="3793" y="6033"/>
                </a:cubicBezTo>
                <a:cubicBezTo>
                  <a:pt x="3704" y="5994"/>
                  <a:pt x="3614" y="5960"/>
                  <a:pt x="3528" y="5917"/>
                </a:cubicBezTo>
                <a:lnTo>
                  <a:pt x="3463" y="5887"/>
                </a:lnTo>
                <a:cubicBezTo>
                  <a:pt x="3441" y="5877"/>
                  <a:pt x="3419" y="5867"/>
                  <a:pt x="3398" y="5856"/>
                </a:cubicBezTo>
                <a:lnTo>
                  <a:pt x="3271" y="5791"/>
                </a:lnTo>
                <a:cubicBezTo>
                  <a:pt x="2933" y="5616"/>
                  <a:pt x="2617" y="5409"/>
                  <a:pt x="2329" y="5169"/>
                </a:cubicBezTo>
                <a:cubicBezTo>
                  <a:pt x="2187" y="5048"/>
                  <a:pt x="2051" y="4921"/>
                  <a:pt x="1922" y="4786"/>
                </a:cubicBezTo>
                <a:lnTo>
                  <a:pt x="1827" y="4683"/>
                </a:lnTo>
                <a:cubicBezTo>
                  <a:pt x="1796" y="4649"/>
                  <a:pt x="1766" y="4612"/>
                  <a:pt x="1736" y="4578"/>
                </a:cubicBezTo>
                <a:cubicBezTo>
                  <a:pt x="1705" y="4543"/>
                  <a:pt x="1677" y="4505"/>
                  <a:pt x="1647" y="4469"/>
                </a:cubicBezTo>
                <a:lnTo>
                  <a:pt x="1604" y="4414"/>
                </a:lnTo>
                <a:lnTo>
                  <a:pt x="1562" y="4358"/>
                </a:lnTo>
                <a:cubicBezTo>
                  <a:pt x="1534" y="4321"/>
                  <a:pt x="1505" y="4284"/>
                  <a:pt x="1479" y="4246"/>
                </a:cubicBezTo>
                <a:cubicBezTo>
                  <a:pt x="1452" y="4207"/>
                  <a:pt x="1425" y="4170"/>
                  <a:pt x="1399" y="4131"/>
                </a:cubicBezTo>
                <a:cubicBezTo>
                  <a:pt x="1373" y="4091"/>
                  <a:pt x="1347" y="4052"/>
                  <a:pt x="1322" y="4013"/>
                </a:cubicBezTo>
                <a:lnTo>
                  <a:pt x="1248" y="3893"/>
                </a:lnTo>
                <a:cubicBezTo>
                  <a:pt x="1151" y="3731"/>
                  <a:pt x="1063" y="3565"/>
                  <a:pt x="981" y="3394"/>
                </a:cubicBezTo>
                <a:cubicBezTo>
                  <a:pt x="819" y="3051"/>
                  <a:pt x="684" y="2692"/>
                  <a:pt x="573" y="2322"/>
                </a:cubicBezTo>
                <a:cubicBezTo>
                  <a:pt x="463" y="1952"/>
                  <a:pt x="375" y="1571"/>
                  <a:pt x="306" y="1185"/>
                </a:cubicBezTo>
                <a:cubicBezTo>
                  <a:pt x="237" y="796"/>
                  <a:pt x="186" y="403"/>
                  <a:pt x="153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8"/>
          <p:cNvSpPr/>
          <p:nvPr/>
        </p:nvSpPr>
        <p:spPr>
          <a:xfrm>
            <a:off x="3903027" y="2199902"/>
            <a:ext cx="177809" cy="294952"/>
          </a:xfrm>
          <a:custGeom>
            <a:avLst/>
            <a:gdLst/>
            <a:ahLst/>
            <a:cxnLst/>
            <a:rect l="l" t="t" r="r" b="b"/>
            <a:pathLst>
              <a:path w="1996" h="3311" extrusionOk="0">
                <a:moveTo>
                  <a:pt x="2" y="1"/>
                </a:moveTo>
                <a:lnTo>
                  <a:pt x="2" y="1"/>
                </a:lnTo>
                <a:cubicBezTo>
                  <a:pt x="0" y="88"/>
                  <a:pt x="6" y="174"/>
                  <a:pt x="15" y="259"/>
                </a:cubicBezTo>
                <a:cubicBezTo>
                  <a:pt x="17" y="281"/>
                  <a:pt x="20" y="302"/>
                  <a:pt x="24" y="323"/>
                </a:cubicBezTo>
                <a:cubicBezTo>
                  <a:pt x="27" y="344"/>
                  <a:pt x="31" y="365"/>
                  <a:pt x="34" y="386"/>
                </a:cubicBezTo>
                <a:cubicBezTo>
                  <a:pt x="42" y="427"/>
                  <a:pt x="50" y="469"/>
                  <a:pt x="59" y="511"/>
                </a:cubicBezTo>
                <a:lnTo>
                  <a:pt x="73" y="573"/>
                </a:lnTo>
                <a:cubicBezTo>
                  <a:pt x="78" y="593"/>
                  <a:pt x="84" y="613"/>
                  <a:pt x="89" y="633"/>
                </a:cubicBezTo>
                <a:cubicBezTo>
                  <a:pt x="101" y="673"/>
                  <a:pt x="112" y="714"/>
                  <a:pt x="124" y="754"/>
                </a:cubicBezTo>
                <a:cubicBezTo>
                  <a:pt x="136" y="795"/>
                  <a:pt x="149" y="834"/>
                  <a:pt x="162" y="874"/>
                </a:cubicBezTo>
                <a:cubicBezTo>
                  <a:pt x="176" y="912"/>
                  <a:pt x="190" y="952"/>
                  <a:pt x="205" y="991"/>
                </a:cubicBezTo>
                <a:cubicBezTo>
                  <a:pt x="322" y="1303"/>
                  <a:pt x="475" y="1594"/>
                  <a:pt x="649" y="1871"/>
                </a:cubicBezTo>
                <a:cubicBezTo>
                  <a:pt x="823" y="2149"/>
                  <a:pt x="1018" y="2411"/>
                  <a:pt x="1239" y="2654"/>
                </a:cubicBezTo>
                <a:cubicBezTo>
                  <a:pt x="1294" y="2715"/>
                  <a:pt x="1351" y="2774"/>
                  <a:pt x="1409" y="2833"/>
                </a:cubicBezTo>
                <a:cubicBezTo>
                  <a:pt x="1468" y="2891"/>
                  <a:pt x="1528" y="2948"/>
                  <a:pt x="1590" y="3003"/>
                </a:cubicBezTo>
                <a:cubicBezTo>
                  <a:pt x="1653" y="3059"/>
                  <a:pt x="1717" y="3112"/>
                  <a:pt x="1784" y="3163"/>
                </a:cubicBezTo>
                <a:cubicBezTo>
                  <a:pt x="1851" y="3215"/>
                  <a:pt x="1920" y="3266"/>
                  <a:pt x="1995" y="3310"/>
                </a:cubicBezTo>
                <a:cubicBezTo>
                  <a:pt x="1975" y="3225"/>
                  <a:pt x="1950" y="3144"/>
                  <a:pt x="1923" y="3065"/>
                </a:cubicBezTo>
                <a:cubicBezTo>
                  <a:pt x="1897" y="2984"/>
                  <a:pt x="1867" y="2907"/>
                  <a:pt x="1837" y="2830"/>
                </a:cubicBezTo>
                <a:cubicBezTo>
                  <a:pt x="1776" y="2677"/>
                  <a:pt x="1710" y="2528"/>
                  <a:pt x="1638" y="2383"/>
                </a:cubicBezTo>
                <a:cubicBezTo>
                  <a:pt x="1568" y="2237"/>
                  <a:pt x="1493" y="2095"/>
                  <a:pt x="1414" y="1956"/>
                </a:cubicBezTo>
                <a:cubicBezTo>
                  <a:pt x="1336" y="1816"/>
                  <a:pt x="1254" y="1680"/>
                  <a:pt x="1170" y="1545"/>
                </a:cubicBezTo>
                <a:lnTo>
                  <a:pt x="1042" y="1344"/>
                </a:lnTo>
                <a:cubicBezTo>
                  <a:pt x="998" y="1277"/>
                  <a:pt x="954" y="1212"/>
                  <a:pt x="908" y="1146"/>
                </a:cubicBezTo>
                <a:cubicBezTo>
                  <a:pt x="865" y="1080"/>
                  <a:pt x="818" y="1016"/>
                  <a:pt x="771" y="951"/>
                </a:cubicBezTo>
                <a:lnTo>
                  <a:pt x="736" y="903"/>
                </a:lnTo>
                <a:lnTo>
                  <a:pt x="701" y="854"/>
                </a:lnTo>
                <a:cubicBezTo>
                  <a:pt x="678" y="823"/>
                  <a:pt x="654" y="790"/>
                  <a:pt x="631" y="758"/>
                </a:cubicBezTo>
                <a:lnTo>
                  <a:pt x="484" y="568"/>
                </a:lnTo>
                <a:cubicBezTo>
                  <a:pt x="460" y="536"/>
                  <a:pt x="434" y="505"/>
                  <a:pt x="408" y="473"/>
                </a:cubicBezTo>
                <a:cubicBezTo>
                  <a:pt x="395" y="458"/>
                  <a:pt x="383" y="442"/>
                  <a:pt x="370" y="426"/>
                </a:cubicBezTo>
                <a:lnTo>
                  <a:pt x="332" y="379"/>
                </a:lnTo>
                <a:cubicBezTo>
                  <a:pt x="281" y="316"/>
                  <a:pt x="227" y="253"/>
                  <a:pt x="172" y="191"/>
                </a:cubicBezTo>
                <a:cubicBezTo>
                  <a:pt x="120" y="128"/>
                  <a:pt x="65" y="64"/>
                  <a:pt x="2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8"/>
          <p:cNvSpPr/>
          <p:nvPr/>
        </p:nvSpPr>
        <p:spPr>
          <a:xfrm>
            <a:off x="4032554" y="2388490"/>
            <a:ext cx="163466" cy="240879"/>
          </a:xfrm>
          <a:custGeom>
            <a:avLst/>
            <a:gdLst/>
            <a:ahLst/>
            <a:cxnLst/>
            <a:rect l="l" t="t" r="r" b="b"/>
            <a:pathLst>
              <a:path w="1835" h="2704" extrusionOk="0">
                <a:moveTo>
                  <a:pt x="1633" y="1"/>
                </a:moveTo>
                <a:cubicBezTo>
                  <a:pt x="1621" y="1"/>
                  <a:pt x="1610" y="1"/>
                  <a:pt x="1598" y="1"/>
                </a:cubicBezTo>
                <a:cubicBezTo>
                  <a:pt x="1518" y="2"/>
                  <a:pt x="1440" y="11"/>
                  <a:pt x="1362" y="25"/>
                </a:cubicBezTo>
                <a:cubicBezTo>
                  <a:pt x="1207" y="53"/>
                  <a:pt x="1053" y="103"/>
                  <a:pt x="908" y="177"/>
                </a:cubicBezTo>
                <a:cubicBezTo>
                  <a:pt x="762" y="249"/>
                  <a:pt x="625" y="344"/>
                  <a:pt x="503" y="461"/>
                </a:cubicBezTo>
                <a:cubicBezTo>
                  <a:pt x="382" y="577"/>
                  <a:pt x="275" y="714"/>
                  <a:pt x="194" y="866"/>
                </a:cubicBezTo>
                <a:cubicBezTo>
                  <a:pt x="183" y="884"/>
                  <a:pt x="175" y="903"/>
                  <a:pt x="165" y="922"/>
                </a:cubicBezTo>
                <a:lnTo>
                  <a:pt x="151" y="951"/>
                </a:lnTo>
                <a:lnTo>
                  <a:pt x="138" y="981"/>
                </a:lnTo>
                <a:cubicBezTo>
                  <a:pt x="121" y="1020"/>
                  <a:pt x="105" y="1060"/>
                  <a:pt x="91" y="1101"/>
                </a:cubicBezTo>
                <a:cubicBezTo>
                  <a:pt x="63" y="1181"/>
                  <a:pt x="42" y="1264"/>
                  <a:pt x="26" y="1347"/>
                </a:cubicBezTo>
                <a:lnTo>
                  <a:pt x="17" y="1410"/>
                </a:lnTo>
                <a:cubicBezTo>
                  <a:pt x="14" y="1430"/>
                  <a:pt x="11" y="1451"/>
                  <a:pt x="10" y="1472"/>
                </a:cubicBezTo>
                <a:cubicBezTo>
                  <a:pt x="7" y="1493"/>
                  <a:pt x="5" y="1514"/>
                  <a:pt x="4" y="1535"/>
                </a:cubicBezTo>
                <a:cubicBezTo>
                  <a:pt x="4" y="1555"/>
                  <a:pt x="2" y="1576"/>
                  <a:pt x="2" y="1597"/>
                </a:cubicBezTo>
                <a:cubicBezTo>
                  <a:pt x="0" y="1679"/>
                  <a:pt x="4" y="1762"/>
                  <a:pt x="14" y="1842"/>
                </a:cubicBezTo>
                <a:cubicBezTo>
                  <a:pt x="19" y="1882"/>
                  <a:pt x="25" y="1922"/>
                  <a:pt x="33" y="1961"/>
                </a:cubicBezTo>
                <a:cubicBezTo>
                  <a:pt x="42" y="2001"/>
                  <a:pt x="49" y="2040"/>
                  <a:pt x="60" y="2078"/>
                </a:cubicBezTo>
                <a:cubicBezTo>
                  <a:pt x="66" y="2098"/>
                  <a:pt x="71" y="2117"/>
                  <a:pt x="77" y="2136"/>
                </a:cubicBezTo>
                <a:cubicBezTo>
                  <a:pt x="83" y="2154"/>
                  <a:pt x="89" y="2174"/>
                  <a:pt x="95" y="2192"/>
                </a:cubicBezTo>
                <a:cubicBezTo>
                  <a:pt x="107" y="2230"/>
                  <a:pt x="123" y="2266"/>
                  <a:pt x="138" y="2303"/>
                </a:cubicBezTo>
                <a:cubicBezTo>
                  <a:pt x="153" y="2339"/>
                  <a:pt x="170" y="2374"/>
                  <a:pt x="187" y="2409"/>
                </a:cubicBezTo>
                <a:cubicBezTo>
                  <a:pt x="205" y="2444"/>
                  <a:pt x="224" y="2478"/>
                  <a:pt x="245" y="2512"/>
                </a:cubicBezTo>
                <a:cubicBezTo>
                  <a:pt x="265" y="2546"/>
                  <a:pt x="286" y="2578"/>
                  <a:pt x="308" y="2610"/>
                </a:cubicBezTo>
                <a:cubicBezTo>
                  <a:pt x="333" y="2642"/>
                  <a:pt x="356" y="2673"/>
                  <a:pt x="382" y="2704"/>
                </a:cubicBezTo>
                <a:cubicBezTo>
                  <a:pt x="390" y="2663"/>
                  <a:pt x="394" y="2625"/>
                  <a:pt x="399" y="2587"/>
                </a:cubicBezTo>
                <a:cubicBezTo>
                  <a:pt x="403" y="2549"/>
                  <a:pt x="408" y="2511"/>
                  <a:pt x="411" y="2474"/>
                </a:cubicBezTo>
                <a:cubicBezTo>
                  <a:pt x="417" y="2436"/>
                  <a:pt x="420" y="2400"/>
                  <a:pt x="424" y="2364"/>
                </a:cubicBezTo>
                <a:cubicBezTo>
                  <a:pt x="429" y="2327"/>
                  <a:pt x="432" y="2292"/>
                  <a:pt x="437" y="2257"/>
                </a:cubicBezTo>
                <a:cubicBezTo>
                  <a:pt x="454" y="2115"/>
                  <a:pt x="473" y="1980"/>
                  <a:pt x="499" y="1851"/>
                </a:cubicBezTo>
                <a:cubicBezTo>
                  <a:pt x="549" y="1594"/>
                  <a:pt x="624" y="1364"/>
                  <a:pt x="736" y="1156"/>
                </a:cubicBezTo>
                <a:cubicBezTo>
                  <a:pt x="847" y="949"/>
                  <a:pt x="997" y="758"/>
                  <a:pt x="1183" y="573"/>
                </a:cubicBezTo>
                <a:cubicBezTo>
                  <a:pt x="1277" y="482"/>
                  <a:pt x="1377" y="390"/>
                  <a:pt x="1486" y="299"/>
                </a:cubicBezTo>
                <a:cubicBezTo>
                  <a:pt x="1540" y="254"/>
                  <a:pt x="1596" y="208"/>
                  <a:pt x="1654" y="162"/>
                </a:cubicBezTo>
                <a:lnTo>
                  <a:pt x="1834" y="21"/>
                </a:lnTo>
                <a:cubicBezTo>
                  <a:pt x="1768" y="6"/>
                  <a:pt x="1700" y="1"/>
                  <a:pt x="1633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8"/>
          <p:cNvSpPr/>
          <p:nvPr/>
        </p:nvSpPr>
        <p:spPr>
          <a:xfrm>
            <a:off x="3995228" y="2543850"/>
            <a:ext cx="517480" cy="247115"/>
          </a:xfrm>
          <a:custGeom>
            <a:avLst/>
            <a:gdLst/>
            <a:ahLst/>
            <a:cxnLst/>
            <a:rect l="l" t="t" r="r" b="b"/>
            <a:pathLst>
              <a:path w="5809" h="2774" extrusionOk="0">
                <a:moveTo>
                  <a:pt x="5809" y="0"/>
                </a:moveTo>
                <a:cubicBezTo>
                  <a:pt x="5800" y="16"/>
                  <a:pt x="5790" y="30"/>
                  <a:pt x="5778" y="44"/>
                </a:cubicBezTo>
                <a:cubicBezTo>
                  <a:pt x="5768" y="59"/>
                  <a:pt x="5756" y="73"/>
                  <a:pt x="5745" y="87"/>
                </a:cubicBezTo>
                <a:cubicBezTo>
                  <a:pt x="5722" y="114"/>
                  <a:pt x="5701" y="141"/>
                  <a:pt x="5677" y="168"/>
                </a:cubicBezTo>
                <a:cubicBezTo>
                  <a:pt x="5631" y="221"/>
                  <a:pt x="5584" y="273"/>
                  <a:pt x="5536" y="325"/>
                </a:cubicBezTo>
                <a:cubicBezTo>
                  <a:pt x="5440" y="427"/>
                  <a:pt x="5342" y="526"/>
                  <a:pt x="5242" y="621"/>
                </a:cubicBezTo>
                <a:cubicBezTo>
                  <a:pt x="5041" y="810"/>
                  <a:pt x="4834" y="986"/>
                  <a:pt x="4617" y="1146"/>
                </a:cubicBezTo>
                <a:cubicBezTo>
                  <a:pt x="4401" y="1305"/>
                  <a:pt x="4176" y="1450"/>
                  <a:pt x="3944" y="1579"/>
                </a:cubicBezTo>
                <a:cubicBezTo>
                  <a:pt x="3712" y="1706"/>
                  <a:pt x="3472" y="1817"/>
                  <a:pt x="3225" y="1912"/>
                </a:cubicBezTo>
                <a:cubicBezTo>
                  <a:pt x="2732" y="2101"/>
                  <a:pt x="2212" y="2220"/>
                  <a:pt x="1673" y="2285"/>
                </a:cubicBezTo>
                <a:cubicBezTo>
                  <a:pt x="1404" y="2319"/>
                  <a:pt x="1130" y="2338"/>
                  <a:pt x="851" y="2350"/>
                </a:cubicBezTo>
                <a:cubicBezTo>
                  <a:pt x="712" y="2356"/>
                  <a:pt x="572" y="2358"/>
                  <a:pt x="430" y="2361"/>
                </a:cubicBezTo>
                <a:lnTo>
                  <a:pt x="216" y="2364"/>
                </a:lnTo>
                <a:cubicBezTo>
                  <a:pt x="145" y="2365"/>
                  <a:pt x="73" y="2365"/>
                  <a:pt x="1" y="2368"/>
                </a:cubicBezTo>
                <a:cubicBezTo>
                  <a:pt x="66" y="2399"/>
                  <a:pt x="133" y="2428"/>
                  <a:pt x="200" y="2455"/>
                </a:cubicBezTo>
                <a:cubicBezTo>
                  <a:pt x="267" y="2482"/>
                  <a:pt x="334" y="2508"/>
                  <a:pt x="403" y="2530"/>
                </a:cubicBezTo>
                <a:cubicBezTo>
                  <a:pt x="437" y="2542"/>
                  <a:pt x="472" y="2554"/>
                  <a:pt x="506" y="2564"/>
                </a:cubicBezTo>
                <a:lnTo>
                  <a:pt x="559" y="2580"/>
                </a:lnTo>
                <a:lnTo>
                  <a:pt x="611" y="2595"/>
                </a:lnTo>
                <a:cubicBezTo>
                  <a:pt x="680" y="2615"/>
                  <a:pt x="751" y="2634"/>
                  <a:pt x="822" y="2650"/>
                </a:cubicBezTo>
                <a:cubicBezTo>
                  <a:pt x="1105" y="2716"/>
                  <a:pt x="1396" y="2758"/>
                  <a:pt x="1691" y="2770"/>
                </a:cubicBezTo>
                <a:cubicBezTo>
                  <a:pt x="1754" y="2772"/>
                  <a:pt x="1817" y="2774"/>
                  <a:pt x="1881" y="2774"/>
                </a:cubicBezTo>
                <a:cubicBezTo>
                  <a:pt x="2409" y="2774"/>
                  <a:pt x="2944" y="2679"/>
                  <a:pt x="3445" y="2487"/>
                </a:cubicBezTo>
                <a:cubicBezTo>
                  <a:pt x="3726" y="2378"/>
                  <a:pt x="3995" y="2241"/>
                  <a:pt x="4246" y="2077"/>
                </a:cubicBezTo>
                <a:cubicBezTo>
                  <a:pt x="4497" y="1912"/>
                  <a:pt x="4729" y="1721"/>
                  <a:pt x="4936" y="1508"/>
                </a:cubicBezTo>
                <a:cubicBezTo>
                  <a:pt x="5040" y="1401"/>
                  <a:pt x="5137" y="1290"/>
                  <a:pt x="5227" y="1173"/>
                </a:cubicBezTo>
                <a:cubicBezTo>
                  <a:pt x="5318" y="1056"/>
                  <a:pt x="5402" y="934"/>
                  <a:pt x="5477" y="808"/>
                </a:cubicBezTo>
                <a:cubicBezTo>
                  <a:pt x="5553" y="682"/>
                  <a:pt x="5621" y="552"/>
                  <a:pt x="5679" y="417"/>
                </a:cubicBezTo>
                <a:cubicBezTo>
                  <a:pt x="5708" y="351"/>
                  <a:pt x="5735" y="282"/>
                  <a:pt x="5757" y="213"/>
                </a:cubicBezTo>
                <a:cubicBezTo>
                  <a:pt x="5769" y="178"/>
                  <a:pt x="5780" y="143"/>
                  <a:pt x="5789" y="108"/>
                </a:cubicBezTo>
                <a:cubicBezTo>
                  <a:pt x="5798" y="73"/>
                  <a:pt x="5807" y="37"/>
                  <a:pt x="5809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8"/>
          <p:cNvSpPr/>
          <p:nvPr/>
        </p:nvSpPr>
        <p:spPr>
          <a:xfrm>
            <a:off x="3911935" y="3701748"/>
            <a:ext cx="455301" cy="483005"/>
          </a:xfrm>
          <a:custGeom>
            <a:avLst/>
            <a:gdLst/>
            <a:ahLst/>
            <a:cxnLst/>
            <a:rect l="l" t="t" r="r" b="b"/>
            <a:pathLst>
              <a:path w="5111" h="5422" extrusionOk="0">
                <a:moveTo>
                  <a:pt x="3144" y="0"/>
                </a:moveTo>
                <a:cubicBezTo>
                  <a:pt x="3076" y="0"/>
                  <a:pt x="3008" y="2"/>
                  <a:pt x="2939" y="6"/>
                </a:cubicBezTo>
                <a:cubicBezTo>
                  <a:pt x="2704" y="18"/>
                  <a:pt x="2467" y="52"/>
                  <a:pt x="2236" y="113"/>
                </a:cubicBezTo>
                <a:cubicBezTo>
                  <a:pt x="2120" y="144"/>
                  <a:pt x="2005" y="180"/>
                  <a:pt x="1893" y="224"/>
                </a:cubicBezTo>
                <a:cubicBezTo>
                  <a:pt x="1780" y="268"/>
                  <a:pt x="1669" y="317"/>
                  <a:pt x="1563" y="375"/>
                </a:cubicBezTo>
                <a:cubicBezTo>
                  <a:pt x="1455" y="432"/>
                  <a:pt x="1351" y="496"/>
                  <a:pt x="1251" y="567"/>
                </a:cubicBezTo>
                <a:cubicBezTo>
                  <a:pt x="1151" y="638"/>
                  <a:pt x="1056" y="715"/>
                  <a:pt x="966" y="798"/>
                </a:cubicBezTo>
                <a:cubicBezTo>
                  <a:pt x="876" y="881"/>
                  <a:pt x="793" y="971"/>
                  <a:pt x="715" y="1066"/>
                </a:cubicBezTo>
                <a:cubicBezTo>
                  <a:pt x="636" y="1159"/>
                  <a:pt x="566" y="1259"/>
                  <a:pt x="501" y="1362"/>
                </a:cubicBezTo>
                <a:cubicBezTo>
                  <a:pt x="371" y="1568"/>
                  <a:pt x="269" y="1788"/>
                  <a:pt x="192" y="2014"/>
                </a:cubicBezTo>
                <a:cubicBezTo>
                  <a:pt x="153" y="2127"/>
                  <a:pt x="122" y="2242"/>
                  <a:pt x="96" y="2357"/>
                </a:cubicBezTo>
                <a:cubicBezTo>
                  <a:pt x="71" y="2472"/>
                  <a:pt x="50" y="2588"/>
                  <a:pt x="36" y="2705"/>
                </a:cubicBezTo>
                <a:cubicBezTo>
                  <a:pt x="28" y="2762"/>
                  <a:pt x="23" y="2821"/>
                  <a:pt x="16" y="2878"/>
                </a:cubicBezTo>
                <a:cubicBezTo>
                  <a:pt x="12" y="2937"/>
                  <a:pt x="9" y="2994"/>
                  <a:pt x="6" y="3052"/>
                </a:cubicBezTo>
                <a:cubicBezTo>
                  <a:pt x="2" y="3168"/>
                  <a:pt x="1" y="3283"/>
                  <a:pt x="5" y="3398"/>
                </a:cubicBezTo>
                <a:cubicBezTo>
                  <a:pt x="9" y="3513"/>
                  <a:pt x="16" y="3627"/>
                  <a:pt x="29" y="3740"/>
                </a:cubicBezTo>
                <a:lnTo>
                  <a:pt x="34" y="3783"/>
                </a:lnTo>
                <a:lnTo>
                  <a:pt x="39" y="3829"/>
                </a:lnTo>
                <a:cubicBezTo>
                  <a:pt x="41" y="3845"/>
                  <a:pt x="44" y="3860"/>
                  <a:pt x="46" y="3875"/>
                </a:cubicBezTo>
                <a:cubicBezTo>
                  <a:pt x="49" y="3890"/>
                  <a:pt x="51" y="3906"/>
                  <a:pt x="54" y="3921"/>
                </a:cubicBezTo>
                <a:cubicBezTo>
                  <a:pt x="65" y="3982"/>
                  <a:pt x="81" y="4041"/>
                  <a:pt x="98" y="4101"/>
                </a:cubicBezTo>
                <a:cubicBezTo>
                  <a:pt x="134" y="4219"/>
                  <a:pt x="183" y="4333"/>
                  <a:pt x="243" y="4439"/>
                </a:cubicBezTo>
                <a:cubicBezTo>
                  <a:pt x="302" y="4544"/>
                  <a:pt x="371" y="4643"/>
                  <a:pt x="449" y="4733"/>
                </a:cubicBezTo>
                <a:cubicBezTo>
                  <a:pt x="605" y="4912"/>
                  <a:pt x="789" y="5058"/>
                  <a:pt x="986" y="5171"/>
                </a:cubicBezTo>
                <a:cubicBezTo>
                  <a:pt x="1083" y="5229"/>
                  <a:pt x="1186" y="5278"/>
                  <a:pt x="1289" y="5320"/>
                </a:cubicBezTo>
                <a:cubicBezTo>
                  <a:pt x="1393" y="5362"/>
                  <a:pt x="1499" y="5399"/>
                  <a:pt x="1607" y="5422"/>
                </a:cubicBezTo>
                <a:cubicBezTo>
                  <a:pt x="1511" y="5367"/>
                  <a:pt x="1420" y="5306"/>
                  <a:pt x="1333" y="5242"/>
                </a:cubicBezTo>
                <a:cubicBezTo>
                  <a:pt x="1246" y="5177"/>
                  <a:pt x="1163" y="5108"/>
                  <a:pt x="1084" y="5037"/>
                </a:cubicBezTo>
                <a:cubicBezTo>
                  <a:pt x="928" y="4892"/>
                  <a:pt x="791" y="4732"/>
                  <a:pt x="687" y="4558"/>
                </a:cubicBezTo>
                <a:cubicBezTo>
                  <a:pt x="636" y="4471"/>
                  <a:pt x="592" y="4382"/>
                  <a:pt x="558" y="4289"/>
                </a:cubicBezTo>
                <a:cubicBezTo>
                  <a:pt x="525" y="4198"/>
                  <a:pt x="499" y="4104"/>
                  <a:pt x="484" y="4009"/>
                </a:cubicBezTo>
                <a:cubicBezTo>
                  <a:pt x="477" y="3962"/>
                  <a:pt x="471" y="3914"/>
                  <a:pt x="470" y="3866"/>
                </a:cubicBezTo>
                <a:cubicBezTo>
                  <a:pt x="468" y="3842"/>
                  <a:pt x="467" y="3819"/>
                  <a:pt x="467" y="3794"/>
                </a:cubicBezTo>
                <a:lnTo>
                  <a:pt x="467" y="3758"/>
                </a:lnTo>
                <a:lnTo>
                  <a:pt x="468" y="3720"/>
                </a:lnTo>
                <a:cubicBezTo>
                  <a:pt x="469" y="3614"/>
                  <a:pt x="474" y="3510"/>
                  <a:pt x="481" y="3405"/>
                </a:cubicBezTo>
                <a:cubicBezTo>
                  <a:pt x="510" y="2989"/>
                  <a:pt x="587" y="2582"/>
                  <a:pt x="734" y="2212"/>
                </a:cubicBezTo>
                <a:cubicBezTo>
                  <a:pt x="807" y="2027"/>
                  <a:pt x="899" y="1851"/>
                  <a:pt x="1007" y="1690"/>
                </a:cubicBezTo>
                <a:cubicBezTo>
                  <a:pt x="1062" y="1609"/>
                  <a:pt x="1120" y="1532"/>
                  <a:pt x="1183" y="1459"/>
                </a:cubicBezTo>
                <a:cubicBezTo>
                  <a:pt x="1246" y="1384"/>
                  <a:pt x="1313" y="1315"/>
                  <a:pt x="1384" y="1250"/>
                </a:cubicBezTo>
                <a:cubicBezTo>
                  <a:pt x="1667" y="989"/>
                  <a:pt x="2017" y="799"/>
                  <a:pt x="2397" y="684"/>
                </a:cubicBezTo>
                <a:cubicBezTo>
                  <a:pt x="2586" y="627"/>
                  <a:pt x="2783" y="587"/>
                  <a:pt x="2984" y="564"/>
                </a:cubicBezTo>
                <a:cubicBezTo>
                  <a:pt x="3085" y="551"/>
                  <a:pt x="3187" y="544"/>
                  <a:pt x="3289" y="540"/>
                </a:cubicBezTo>
                <a:cubicBezTo>
                  <a:pt x="3314" y="540"/>
                  <a:pt x="3340" y="538"/>
                  <a:pt x="3366" y="538"/>
                </a:cubicBezTo>
                <a:lnTo>
                  <a:pt x="3443" y="537"/>
                </a:lnTo>
                <a:cubicBezTo>
                  <a:pt x="3492" y="537"/>
                  <a:pt x="3542" y="537"/>
                  <a:pt x="3592" y="540"/>
                </a:cubicBezTo>
                <a:cubicBezTo>
                  <a:pt x="3790" y="549"/>
                  <a:pt x="3984" y="579"/>
                  <a:pt x="4160" y="644"/>
                </a:cubicBezTo>
                <a:cubicBezTo>
                  <a:pt x="4338" y="709"/>
                  <a:pt x="4497" y="810"/>
                  <a:pt x="4626" y="953"/>
                </a:cubicBezTo>
                <a:cubicBezTo>
                  <a:pt x="4755" y="1095"/>
                  <a:pt x="4852" y="1278"/>
                  <a:pt x="4920" y="1477"/>
                </a:cubicBezTo>
                <a:cubicBezTo>
                  <a:pt x="4937" y="1527"/>
                  <a:pt x="4952" y="1578"/>
                  <a:pt x="4966" y="1630"/>
                </a:cubicBezTo>
                <a:cubicBezTo>
                  <a:pt x="4981" y="1681"/>
                  <a:pt x="4993" y="1734"/>
                  <a:pt x="5005" y="1787"/>
                </a:cubicBezTo>
                <a:cubicBezTo>
                  <a:pt x="5029" y="1893"/>
                  <a:pt x="5047" y="2003"/>
                  <a:pt x="5072" y="2112"/>
                </a:cubicBezTo>
                <a:lnTo>
                  <a:pt x="5091" y="1946"/>
                </a:lnTo>
                <a:cubicBezTo>
                  <a:pt x="5097" y="1891"/>
                  <a:pt x="5102" y="1836"/>
                  <a:pt x="5105" y="1779"/>
                </a:cubicBezTo>
                <a:cubicBezTo>
                  <a:pt x="5108" y="1723"/>
                  <a:pt x="5110" y="1667"/>
                  <a:pt x="5109" y="1611"/>
                </a:cubicBezTo>
                <a:cubicBezTo>
                  <a:pt x="5108" y="1554"/>
                  <a:pt x="5106" y="1497"/>
                  <a:pt x="5101" y="1439"/>
                </a:cubicBezTo>
                <a:cubicBezTo>
                  <a:pt x="5095" y="1382"/>
                  <a:pt x="5087" y="1325"/>
                  <a:pt x="5076" y="1267"/>
                </a:cubicBezTo>
                <a:cubicBezTo>
                  <a:pt x="5065" y="1210"/>
                  <a:pt x="5052" y="1152"/>
                  <a:pt x="5034" y="1095"/>
                </a:cubicBezTo>
                <a:cubicBezTo>
                  <a:pt x="4998" y="982"/>
                  <a:pt x="4951" y="868"/>
                  <a:pt x="4886" y="764"/>
                </a:cubicBezTo>
                <a:cubicBezTo>
                  <a:pt x="4820" y="658"/>
                  <a:pt x="4742" y="559"/>
                  <a:pt x="4648" y="474"/>
                </a:cubicBezTo>
                <a:cubicBezTo>
                  <a:pt x="4556" y="388"/>
                  <a:pt x="4451" y="316"/>
                  <a:pt x="4341" y="256"/>
                </a:cubicBezTo>
                <a:cubicBezTo>
                  <a:pt x="4230" y="196"/>
                  <a:pt x="4115" y="151"/>
                  <a:pt x="3998" y="114"/>
                </a:cubicBezTo>
                <a:cubicBezTo>
                  <a:pt x="3881" y="78"/>
                  <a:pt x="3762" y="53"/>
                  <a:pt x="3643" y="35"/>
                </a:cubicBezTo>
                <a:cubicBezTo>
                  <a:pt x="3584" y="27"/>
                  <a:pt x="3525" y="20"/>
                  <a:pt x="3465" y="14"/>
                </a:cubicBezTo>
                <a:cubicBezTo>
                  <a:pt x="3407" y="9"/>
                  <a:pt x="3349" y="6"/>
                  <a:pt x="3291" y="3"/>
                </a:cubicBezTo>
                <a:cubicBezTo>
                  <a:pt x="3242" y="1"/>
                  <a:pt x="3193" y="0"/>
                  <a:pt x="3144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8"/>
          <p:cNvSpPr/>
          <p:nvPr/>
        </p:nvSpPr>
        <p:spPr>
          <a:xfrm>
            <a:off x="3477299" y="3026144"/>
            <a:ext cx="506523" cy="541889"/>
          </a:xfrm>
          <a:custGeom>
            <a:avLst/>
            <a:gdLst/>
            <a:ahLst/>
            <a:cxnLst/>
            <a:rect l="l" t="t" r="r" b="b"/>
            <a:pathLst>
              <a:path w="5686" h="6083" extrusionOk="0">
                <a:moveTo>
                  <a:pt x="1510" y="1"/>
                </a:moveTo>
                <a:cubicBezTo>
                  <a:pt x="1490" y="1"/>
                  <a:pt x="1471" y="1"/>
                  <a:pt x="1452" y="2"/>
                </a:cubicBezTo>
                <a:cubicBezTo>
                  <a:pt x="1419" y="3"/>
                  <a:pt x="1386" y="3"/>
                  <a:pt x="1353" y="5"/>
                </a:cubicBezTo>
                <a:cubicBezTo>
                  <a:pt x="1288" y="7"/>
                  <a:pt x="1222" y="10"/>
                  <a:pt x="1157" y="13"/>
                </a:cubicBezTo>
                <a:cubicBezTo>
                  <a:pt x="1091" y="18"/>
                  <a:pt x="1026" y="23"/>
                  <a:pt x="961" y="29"/>
                </a:cubicBezTo>
                <a:cubicBezTo>
                  <a:pt x="896" y="35"/>
                  <a:pt x="831" y="41"/>
                  <a:pt x="766" y="50"/>
                </a:cubicBezTo>
                <a:lnTo>
                  <a:pt x="669" y="62"/>
                </a:lnTo>
                <a:cubicBezTo>
                  <a:pt x="637" y="67"/>
                  <a:pt x="605" y="71"/>
                  <a:pt x="573" y="76"/>
                </a:cubicBezTo>
                <a:cubicBezTo>
                  <a:pt x="509" y="87"/>
                  <a:pt x="445" y="97"/>
                  <a:pt x="380" y="110"/>
                </a:cubicBezTo>
                <a:cubicBezTo>
                  <a:pt x="253" y="134"/>
                  <a:pt x="126" y="160"/>
                  <a:pt x="1" y="195"/>
                </a:cubicBezTo>
                <a:lnTo>
                  <a:pt x="1" y="256"/>
                </a:lnTo>
                <a:cubicBezTo>
                  <a:pt x="45" y="256"/>
                  <a:pt x="89" y="256"/>
                  <a:pt x="132" y="256"/>
                </a:cubicBezTo>
                <a:cubicBezTo>
                  <a:pt x="592" y="256"/>
                  <a:pt x="1052" y="281"/>
                  <a:pt x="1507" y="344"/>
                </a:cubicBezTo>
                <a:cubicBezTo>
                  <a:pt x="1756" y="378"/>
                  <a:pt x="2003" y="422"/>
                  <a:pt x="2246" y="481"/>
                </a:cubicBezTo>
                <a:cubicBezTo>
                  <a:pt x="2489" y="540"/>
                  <a:pt x="2729" y="613"/>
                  <a:pt x="2961" y="704"/>
                </a:cubicBezTo>
                <a:cubicBezTo>
                  <a:pt x="3193" y="797"/>
                  <a:pt x="3419" y="904"/>
                  <a:pt x="3630" y="1035"/>
                </a:cubicBezTo>
                <a:cubicBezTo>
                  <a:pt x="3842" y="1165"/>
                  <a:pt x="4039" y="1318"/>
                  <a:pt x="4214" y="1493"/>
                </a:cubicBezTo>
                <a:cubicBezTo>
                  <a:pt x="4389" y="1667"/>
                  <a:pt x="4541" y="1865"/>
                  <a:pt x="4664" y="2079"/>
                </a:cubicBezTo>
                <a:cubicBezTo>
                  <a:pt x="4726" y="2187"/>
                  <a:pt x="4781" y="2298"/>
                  <a:pt x="4829" y="2411"/>
                </a:cubicBezTo>
                <a:cubicBezTo>
                  <a:pt x="4877" y="2526"/>
                  <a:pt x="4918" y="2643"/>
                  <a:pt x="4952" y="2761"/>
                </a:cubicBezTo>
                <a:cubicBezTo>
                  <a:pt x="5021" y="3000"/>
                  <a:pt x="5063" y="3247"/>
                  <a:pt x="5083" y="3493"/>
                </a:cubicBezTo>
                <a:cubicBezTo>
                  <a:pt x="5100" y="3740"/>
                  <a:pt x="5085" y="3989"/>
                  <a:pt x="5039" y="4232"/>
                </a:cubicBezTo>
                <a:cubicBezTo>
                  <a:pt x="4992" y="4475"/>
                  <a:pt x="4915" y="4712"/>
                  <a:pt x="4794" y="4926"/>
                </a:cubicBezTo>
                <a:cubicBezTo>
                  <a:pt x="4735" y="5033"/>
                  <a:pt x="4665" y="5134"/>
                  <a:pt x="4584" y="5225"/>
                </a:cubicBezTo>
                <a:cubicBezTo>
                  <a:pt x="4503" y="5316"/>
                  <a:pt x="4411" y="5396"/>
                  <a:pt x="4309" y="5463"/>
                </a:cubicBezTo>
                <a:cubicBezTo>
                  <a:pt x="4107" y="5596"/>
                  <a:pt x="3863" y="5662"/>
                  <a:pt x="3619" y="5678"/>
                </a:cubicBezTo>
                <a:cubicBezTo>
                  <a:pt x="3579" y="5681"/>
                  <a:pt x="3539" y="5682"/>
                  <a:pt x="3499" y="5682"/>
                </a:cubicBezTo>
                <a:cubicBezTo>
                  <a:pt x="3293" y="5682"/>
                  <a:pt x="3087" y="5648"/>
                  <a:pt x="2891" y="5584"/>
                </a:cubicBezTo>
                <a:cubicBezTo>
                  <a:pt x="2774" y="5545"/>
                  <a:pt x="2661" y="5493"/>
                  <a:pt x="2557" y="5429"/>
                </a:cubicBezTo>
                <a:cubicBezTo>
                  <a:pt x="2452" y="5365"/>
                  <a:pt x="2356" y="5287"/>
                  <a:pt x="2274" y="5196"/>
                </a:cubicBezTo>
                <a:cubicBezTo>
                  <a:pt x="2192" y="5106"/>
                  <a:pt x="2126" y="5002"/>
                  <a:pt x="2080" y="4888"/>
                </a:cubicBezTo>
                <a:cubicBezTo>
                  <a:pt x="2033" y="4775"/>
                  <a:pt x="2008" y="4653"/>
                  <a:pt x="2003" y="4530"/>
                </a:cubicBezTo>
                <a:lnTo>
                  <a:pt x="1942" y="4533"/>
                </a:lnTo>
                <a:cubicBezTo>
                  <a:pt x="1919" y="4663"/>
                  <a:pt x="1921" y="4802"/>
                  <a:pt x="1951" y="4939"/>
                </a:cubicBezTo>
                <a:cubicBezTo>
                  <a:pt x="1966" y="5008"/>
                  <a:pt x="1989" y="5075"/>
                  <a:pt x="2018" y="5141"/>
                </a:cubicBezTo>
                <a:cubicBezTo>
                  <a:pt x="2032" y="5174"/>
                  <a:pt x="2047" y="5207"/>
                  <a:pt x="2065" y="5238"/>
                </a:cubicBezTo>
                <a:cubicBezTo>
                  <a:pt x="2082" y="5270"/>
                  <a:pt x="2101" y="5301"/>
                  <a:pt x="2121" y="5331"/>
                </a:cubicBezTo>
                <a:cubicBezTo>
                  <a:pt x="2162" y="5391"/>
                  <a:pt x="2207" y="5449"/>
                  <a:pt x="2257" y="5503"/>
                </a:cubicBezTo>
                <a:cubicBezTo>
                  <a:pt x="2307" y="5556"/>
                  <a:pt x="2361" y="5606"/>
                  <a:pt x="2417" y="5651"/>
                </a:cubicBezTo>
                <a:cubicBezTo>
                  <a:pt x="2473" y="5698"/>
                  <a:pt x="2533" y="5740"/>
                  <a:pt x="2596" y="5779"/>
                </a:cubicBezTo>
                <a:cubicBezTo>
                  <a:pt x="2658" y="5816"/>
                  <a:pt x="2721" y="5851"/>
                  <a:pt x="2788" y="5883"/>
                </a:cubicBezTo>
                <a:cubicBezTo>
                  <a:pt x="2854" y="5913"/>
                  <a:pt x="2921" y="5941"/>
                  <a:pt x="2990" y="5966"/>
                </a:cubicBezTo>
                <a:cubicBezTo>
                  <a:pt x="3060" y="5988"/>
                  <a:pt x="3130" y="6009"/>
                  <a:pt x="3202" y="6026"/>
                </a:cubicBezTo>
                <a:cubicBezTo>
                  <a:pt x="3345" y="6059"/>
                  <a:pt x="3492" y="6080"/>
                  <a:pt x="3643" y="6082"/>
                </a:cubicBezTo>
                <a:cubicBezTo>
                  <a:pt x="3657" y="6082"/>
                  <a:pt x="3671" y="6082"/>
                  <a:pt x="3685" y="6082"/>
                </a:cubicBezTo>
                <a:cubicBezTo>
                  <a:pt x="3822" y="6082"/>
                  <a:pt x="3963" y="6070"/>
                  <a:pt x="4105" y="6038"/>
                </a:cubicBezTo>
                <a:cubicBezTo>
                  <a:pt x="4183" y="6021"/>
                  <a:pt x="4261" y="5998"/>
                  <a:pt x="4339" y="5968"/>
                </a:cubicBezTo>
                <a:cubicBezTo>
                  <a:pt x="4378" y="5953"/>
                  <a:pt x="4417" y="5937"/>
                  <a:pt x="4456" y="5919"/>
                </a:cubicBezTo>
                <a:cubicBezTo>
                  <a:pt x="4493" y="5901"/>
                  <a:pt x="4530" y="5883"/>
                  <a:pt x="4566" y="5862"/>
                </a:cubicBezTo>
                <a:cubicBezTo>
                  <a:pt x="4712" y="5782"/>
                  <a:pt x="4843" y="5678"/>
                  <a:pt x="4958" y="5563"/>
                </a:cubicBezTo>
                <a:cubicBezTo>
                  <a:pt x="5074" y="5447"/>
                  <a:pt x="5174" y="5320"/>
                  <a:pt x="5258" y="5187"/>
                </a:cubicBezTo>
                <a:cubicBezTo>
                  <a:pt x="5341" y="5052"/>
                  <a:pt x="5409" y="4913"/>
                  <a:pt x="5466" y="4771"/>
                </a:cubicBezTo>
                <a:cubicBezTo>
                  <a:pt x="5493" y="4700"/>
                  <a:pt x="5519" y="4629"/>
                  <a:pt x="5542" y="4557"/>
                </a:cubicBezTo>
                <a:cubicBezTo>
                  <a:pt x="5563" y="4485"/>
                  <a:pt x="5582" y="4412"/>
                  <a:pt x="5598" y="4340"/>
                </a:cubicBezTo>
                <a:cubicBezTo>
                  <a:pt x="5631" y="4194"/>
                  <a:pt x="5654" y="4047"/>
                  <a:pt x="5668" y="3900"/>
                </a:cubicBezTo>
                <a:cubicBezTo>
                  <a:pt x="5682" y="3752"/>
                  <a:pt x="5686" y="3604"/>
                  <a:pt x="5679" y="3454"/>
                </a:cubicBezTo>
                <a:cubicBezTo>
                  <a:pt x="5677" y="3416"/>
                  <a:pt x="5675" y="3379"/>
                  <a:pt x="5672" y="3340"/>
                </a:cubicBezTo>
                <a:cubicBezTo>
                  <a:pt x="5669" y="3303"/>
                  <a:pt x="5665" y="3269"/>
                  <a:pt x="5661" y="3233"/>
                </a:cubicBezTo>
                <a:cubicBezTo>
                  <a:pt x="5659" y="3215"/>
                  <a:pt x="5658" y="3198"/>
                  <a:pt x="5656" y="3179"/>
                </a:cubicBezTo>
                <a:lnTo>
                  <a:pt x="5649" y="3126"/>
                </a:lnTo>
                <a:cubicBezTo>
                  <a:pt x="5644" y="3090"/>
                  <a:pt x="5640" y="3055"/>
                  <a:pt x="5633" y="3020"/>
                </a:cubicBezTo>
                <a:cubicBezTo>
                  <a:pt x="5628" y="2984"/>
                  <a:pt x="5622" y="2948"/>
                  <a:pt x="5616" y="2912"/>
                </a:cubicBezTo>
                <a:lnTo>
                  <a:pt x="5594" y="2806"/>
                </a:lnTo>
                <a:cubicBezTo>
                  <a:pt x="5587" y="2770"/>
                  <a:pt x="5577" y="2734"/>
                  <a:pt x="5569" y="2699"/>
                </a:cubicBezTo>
                <a:lnTo>
                  <a:pt x="5556" y="2646"/>
                </a:lnTo>
                <a:lnTo>
                  <a:pt x="5542" y="2593"/>
                </a:lnTo>
                <a:cubicBezTo>
                  <a:pt x="5501" y="2451"/>
                  <a:pt x="5454" y="2311"/>
                  <a:pt x="5396" y="2173"/>
                </a:cubicBezTo>
                <a:cubicBezTo>
                  <a:pt x="5337" y="2036"/>
                  <a:pt x="5271" y="1901"/>
                  <a:pt x="5194" y="1772"/>
                </a:cubicBezTo>
                <a:cubicBezTo>
                  <a:pt x="5041" y="1514"/>
                  <a:pt x="4852" y="1274"/>
                  <a:pt x="4634" y="1071"/>
                </a:cubicBezTo>
                <a:cubicBezTo>
                  <a:pt x="4607" y="1046"/>
                  <a:pt x="4579" y="1020"/>
                  <a:pt x="4552" y="996"/>
                </a:cubicBezTo>
                <a:cubicBezTo>
                  <a:pt x="4524" y="970"/>
                  <a:pt x="4496" y="947"/>
                  <a:pt x="4468" y="923"/>
                </a:cubicBezTo>
                <a:cubicBezTo>
                  <a:pt x="4410" y="877"/>
                  <a:pt x="4351" y="832"/>
                  <a:pt x="4292" y="789"/>
                </a:cubicBezTo>
                <a:cubicBezTo>
                  <a:pt x="4173" y="703"/>
                  <a:pt x="4050" y="626"/>
                  <a:pt x="3924" y="556"/>
                </a:cubicBezTo>
                <a:cubicBezTo>
                  <a:pt x="3799" y="487"/>
                  <a:pt x="3670" y="426"/>
                  <a:pt x="3539" y="371"/>
                </a:cubicBezTo>
                <a:cubicBezTo>
                  <a:pt x="3475" y="343"/>
                  <a:pt x="3409" y="316"/>
                  <a:pt x="3344" y="293"/>
                </a:cubicBezTo>
                <a:cubicBezTo>
                  <a:pt x="3311" y="282"/>
                  <a:pt x="3277" y="270"/>
                  <a:pt x="3245" y="260"/>
                </a:cubicBezTo>
                <a:lnTo>
                  <a:pt x="3146" y="227"/>
                </a:lnTo>
                <a:lnTo>
                  <a:pt x="3046" y="199"/>
                </a:lnTo>
                <a:lnTo>
                  <a:pt x="2947" y="171"/>
                </a:lnTo>
                <a:cubicBezTo>
                  <a:pt x="2913" y="162"/>
                  <a:pt x="2880" y="154"/>
                  <a:pt x="2847" y="145"/>
                </a:cubicBezTo>
                <a:cubicBezTo>
                  <a:pt x="2814" y="137"/>
                  <a:pt x="2780" y="130"/>
                  <a:pt x="2747" y="124"/>
                </a:cubicBezTo>
                <a:cubicBezTo>
                  <a:pt x="2613" y="96"/>
                  <a:pt x="2480" y="72"/>
                  <a:pt x="2347" y="53"/>
                </a:cubicBezTo>
                <a:cubicBezTo>
                  <a:pt x="2213" y="35"/>
                  <a:pt x="2080" y="22"/>
                  <a:pt x="1948" y="13"/>
                </a:cubicBezTo>
                <a:cubicBezTo>
                  <a:pt x="1815" y="5"/>
                  <a:pt x="1682" y="2"/>
                  <a:pt x="1550" y="1"/>
                </a:cubicBezTo>
                <a:cubicBezTo>
                  <a:pt x="1537" y="1"/>
                  <a:pt x="1523" y="1"/>
                  <a:pt x="1510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8"/>
          <p:cNvSpPr/>
          <p:nvPr/>
        </p:nvSpPr>
        <p:spPr>
          <a:xfrm>
            <a:off x="4042709" y="3079327"/>
            <a:ext cx="472404" cy="350005"/>
          </a:xfrm>
          <a:custGeom>
            <a:avLst/>
            <a:gdLst/>
            <a:ahLst/>
            <a:cxnLst/>
            <a:rect l="l" t="t" r="r" b="b"/>
            <a:pathLst>
              <a:path w="5303" h="3929" extrusionOk="0">
                <a:moveTo>
                  <a:pt x="1006" y="0"/>
                </a:moveTo>
                <a:cubicBezTo>
                  <a:pt x="975" y="0"/>
                  <a:pt x="943" y="1"/>
                  <a:pt x="912" y="1"/>
                </a:cubicBezTo>
                <a:cubicBezTo>
                  <a:pt x="873" y="2"/>
                  <a:pt x="833" y="3"/>
                  <a:pt x="794" y="6"/>
                </a:cubicBezTo>
                <a:lnTo>
                  <a:pt x="736" y="10"/>
                </a:lnTo>
                <a:lnTo>
                  <a:pt x="677" y="15"/>
                </a:lnTo>
                <a:cubicBezTo>
                  <a:pt x="599" y="23"/>
                  <a:pt x="521" y="33"/>
                  <a:pt x="444" y="49"/>
                </a:cubicBezTo>
                <a:cubicBezTo>
                  <a:pt x="367" y="63"/>
                  <a:pt x="290" y="81"/>
                  <a:pt x="215" y="104"/>
                </a:cubicBezTo>
                <a:cubicBezTo>
                  <a:pt x="141" y="128"/>
                  <a:pt x="67" y="154"/>
                  <a:pt x="0" y="194"/>
                </a:cubicBezTo>
                <a:cubicBezTo>
                  <a:pt x="32" y="192"/>
                  <a:pt x="63" y="191"/>
                  <a:pt x="94" y="191"/>
                </a:cubicBezTo>
                <a:cubicBezTo>
                  <a:pt x="138" y="191"/>
                  <a:pt x="183" y="193"/>
                  <a:pt x="227" y="196"/>
                </a:cubicBezTo>
                <a:cubicBezTo>
                  <a:pt x="302" y="201"/>
                  <a:pt x="375" y="209"/>
                  <a:pt x="448" y="220"/>
                </a:cubicBezTo>
                <a:cubicBezTo>
                  <a:pt x="595" y="240"/>
                  <a:pt x="740" y="270"/>
                  <a:pt x="882" y="303"/>
                </a:cubicBezTo>
                <a:cubicBezTo>
                  <a:pt x="1168" y="369"/>
                  <a:pt x="1447" y="456"/>
                  <a:pt x="1723" y="552"/>
                </a:cubicBezTo>
                <a:cubicBezTo>
                  <a:pt x="1860" y="600"/>
                  <a:pt x="1997" y="650"/>
                  <a:pt x="2133" y="703"/>
                </a:cubicBezTo>
                <a:cubicBezTo>
                  <a:pt x="2270" y="756"/>
                  <a:pt x="2405" y="812"/>
                  <a:pt x="2540" y="868"/>
                </a:cubicBezTo>
                <a:lnTo>
                  <a:pt x="2743" y="954"/>
                </a:lnTo>
                <a:lnTo>
                  <a:pt x="2944" y="1042"/>
                </a:lnTo>
                <a:lnTo>
                  <a:pt x="3038" y="1086"/>
                </a:lnTo>
                <a:cubicBezTo>
                  <a:pt x="3069" y="1101"/>
                  <a:pt x="3101" y="1116"/>
                  <a:pt x="3131" y="1132"/>
                </a:cubicBezTo>
                <a:cubicBezTo>
                  <a:pt x="3193" y="1163"/>
                  <a:pt x="3254" y="1196"/>
                  <a:pt x="3313" y="1230"/>
                </a:cubicBezTo>
                <a:lnTo>
                  <a:pt x="3358" y="1256"/>
                </a:lnTo>
                <a:cubicBezTo>
                  <a:pt x="3373" y="1265"/>
                  <a:pt x="3387" y="1274"/>
                  <a:pt x="3402" y="1282"/>
                </a:cubicBezTo>
                <a:lnTo>
                  <a:pt x="3446" y="1309"/>
                </a:lnTo>
                <a:lnTo>
                  <a:pt x="3489" y="1338"/>
                </a:lnTo>
                <a:cubicBezTo>
                  <a:pt x="3547" y="1375"/>
                  <a:pt x="3603" y="1414"/>
                  <a:pt x="3659" y="1454"/>
                </a:cubicBezTo>
                <a:cubicBezTo>
                  <a:pt x="3770" y="1536"/>
                  <a:pt x="3876" y="1623"/>
                  <a:pt x="3978" y="1716"/>
                </a:cubicBezTo>
                <a:cubicBezTo>
                  <a:pt x="4180" y="1903"/>
                  <a:pt x="4364" y="2114"/>
                  <a:pt x="4527" y="2344"/>
                </a:cubicBezTo>
                <a:cubicBezTo>
                  <a:pt x="4609" y="2460"/>
                  <a:pt x="4685" y="2580"/>
                  <a:pt x="4757" y="2705"/>
                </a:cubicBezTo>
                <a:cubicBezTo>
                  <a:pt x="4828" y="2830"/>
                  <a:pt x="4895" y="2958"/>
                  <a:pt x="4957" y="3091"/>
                </a:cubicBezTo>
                <a:cubicBezTo>
                  <a:pt x="5082" y="3356"/>
                  <a:pt x="5189" y="3635"/>
                  <a:pt x="5276" y="3929"/>
                </a:cubicBezTo>
                <a:cubicBezTo>
                  <a:pt x="5290" y="3853"/>
                  <a:pt x="5295" y="3775"/>
                  <a:pt x="5299" y="3698"/>
                </a:cubicBezTo>
                <a:cubicBezTo>
                  <a:pt x="5302" y="3621"/>
                  <a:pt x="5302" y="3543"/>
                  <a:pt x="5299" y="3465"/>
                </a:cubicBezTo>
                <a:cubicBezTo>
                  <a:pt x="5292" y="3310"/>
                  <a:pt x="5273" y="3154"/>
                  <a:pt x="5244" y="3000"/>
                </a:cubicBezTo>
                <a:cubicBezTo>
                  <a:pt x="5187" y="2691"/>
                  <a:pt x="5086" y="2386"/>
                  <a:pt x="4943" y="2099"/>
                </a:cubicBezTo>
                <a:cubicBezTo>
                  <a:pt x="4800" y="1811"/>
                  <a:pt x="4613" y="1541"/>
                  <a:pt x="4389" y="1302"/>
                </a:cubicBezTo>
                <a:cubicBezTo>
                  <a:pt x="4277" y="1184"/>
                  <a:pt x="4156" y="1073"/>
                  <a:pt x="4027" y="972"/>
                </a:cubicBezTo>
                <a:cubicBezTo>
                  <a:pt x="3963" y="921"/>
                  <a:pt x="3896" y="873"/>
                  <a:pt x="3828" y="827"/>
                </a:cubicBezTo>
                <a:lnTo>
                  <a:pt x="3778" y="793"/>
                </a:lnTo>
                <a:lnTo>
                  <a:pt x="3725" y="760"/>
                </a:lnTo>
                <a:cubicBezTo>
                  <a:pt x="3708" y="750"/>
                  <a:pt x="3691" y="738"/>
                  <a:pt x="3673" y="728"/>
                </a:cubicBezTo>
                <a:lnTo>
                  <a:pt x="3620" y="697"/>
                </a:lnTo>
                <a:cubicBezTo>
                  <a:pt x="3550" y="656"/>
                  <a:pt x="3477" y="619"/>
                  <a:pt x="3404" y="582"/>
                </a:cubicBezTo>
                <a:cubicBezTo>
                  <a:pt x="3368" y="565"/>
                  <a:pt x="3331" y="548"/>
                  <a:pt x="3294" y="531"/>
                </a:cubicBezTo>
                <a:cubicBezTo>
                  <a:pt x="3256" y="514"/>
                  <a:pt x="3219" y="498"/>
                  <a:pt x="3182" y="483"/>
                </a:cubicBezTo>
                <a:cubicBezTo>
                  <a:pt x="3110" y="455"/>
                  <a:pt x="3038" y="426"/>
                  <a:pt x="2966" y="399"/>
                </a:cubicBezTo>
                <a:cubicBezTo>
                  <a:pt x="2892" y="373"/>
                  <a:pt x="2821" y="346"/>
                  <a:pt x="2746" y="321"/>
                </a:cubicBezTo>
                <a:cubicBezTo>
                  <a:pt x="2673" y="297"/>
                  <a:pt x="2600" y="272"/>
                  <a:pt x="2526" y="250"/>
                </a:cubicBezTo>
                <a:lnTo>
                  <a:pt x="2414" y="217"/>
                </a:lnTo>
                <a:lnTo>
                  <a:pt x="2301" y="187"/>
                </a:lnTo>
                <a:cubicBezTo>
                  <a:pt x="2226" y="166"/>
                  <a:pt x="2150" y="148"/>
                  <a:pt x="2075" y="130"/>
                </a:cubicBezTo>
                <a:cubicBezTo>
                  <a:pt x="2037" y="121"/>
                  <a:pt x="1999" y="114"/>
                  <a:pt x="1961" y="105"/>
                </a:cubicBezTo>
                <a:cubicBezTo>
                  <a:pt x="1922" y="98"/>
                  <a:pt x="1885" y="90"/>
                  <a:pt x="1846" y="84"/>
                </a:cubicBezTo>
                <a:cubicBezTo>
                  <a:pt x="1693" y="54"/>
                  <a:pt x="1537" y="33"/>
                  <a:pt x="1382" y="18"/>
                </a:cubicBezTo>
                <a:cubicBezTo>
                  <a:pt x="1257" y="7"/>
                  <a:pt x="1132" y="0"/>
                  <a:pt x="1006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8"/>
          <p:cNvSpPr/>
          <p:nvPr/>
        </p:nvSpPr>
        <p:spPr>
          <a:xfrm>
            <a:off x="3933404" y="3008595"/>
            <a:ext cx="171840" cy="202217"/>
          </a:xfrm>
          <a:custGeom>
            <a:avLst/>
            <a:gdLst/>
            <a:ahLst/>
            <a:cxnLst/>
            <a:rect l="l" t="t" r="r" b="b"/>
            <a:pathLst>
              <a:path w="1929" h="2270" extrusionOk="0">
                <a:moveTo>
                  <a:pt x="22" y="0"/>
                </a:moveTo>
                <a:cubicBezTo>
                  <a:pt x="15" y="0"/>
                  <a:pt x="8" y="0"/>
                  <a:pt x="1" y="2"/>
                </a:cubicBezTo>
                <a:cubicBezTo>
                  <a:pt x="8" y="8"/>
                  <a:pt x="12" y="16"/>
                  <a:pt x="17" y="23"/>
                </a:cubicBezTo>
                <a:cubicBezTo>
                  <a:pt x="22" y="30"/>
                  <a:pt x="27" y="37"/>
                  <a:pt x="31" y="44"/>
                </a:cubicBezTo>
                <a:lnTo>
                  <a:pt x="60" y="87"/>
                </a:lnTo>
                <a:cubicBezTo>
                  <a:pt x="79" y="114"/>
                  <a:pt x="98" y="142"/>
                  <a:pt x="118" y="169"/>
                </a:cubicBezTo>
                <a:cubicBezTo>
                  <a:pt x="155" y="224"/>
                  <a:pt x="194" y="276"/>
                  <a:pt x="233" y="327"/>
                </a:cubicBezTo>
                <a:cubicBezTo>
                  <a:pt x="311" y="430"/>
                  <a:pt x="391" y="527"/>
                  <a:pt x="472" y="622"/>
                </a:cubicBezTo>
                <a:cubicBezTo>
                  <a:pt x="633" y="809"/>
                  <a:pt x="799" y="983"/>
                  <a:pt x="960" y="1153"/>
                </a:cubicBezTo>
                <a:cubicBezTo>
                  <a:pt x="1122" y="1325"/>
                  <a:pt x="1281" y="1489"/>
                  <a:pt x="1427" y="1659"/>
                </a:cubicBezTo>
                <a:cubicBezTo>
                  <a:pt x="1500" y="1745"/>
                  <a:pt x="1569" y="1832"/>
                  <a:pt x="1632" y="1929"/>
                </a:cubicBezTo>
                <a:cubicBezTo>
                  <a:pt x="1662" y="1977"/>
                  <a:pt x="1692" y="2028"/>
                  <a:pt x="1718" y="2084"/>
                </a:cubicBezTo>
                <a:cubicBezTo>
                  <a:pt x="1744" y="2140"/>
                  <a:pt x="1766" y="2200"/>
                  <a:pt x="1786" y="2269"/>
                </a:cubicBezTo>
                <a:cubicBezTo>
                  <a:pt x="1833" y="2215"/>
                  <a:pt x="1867" y="2150"/>
                  <a:pt x="1889" y="2080"/>
                </a:cubicBezTo>
                <a:cubicBezTo>
                  <a:pt x="1913" y="2009"/>
                  <a:pt x="1923" y="1934"/>
                  <a:pt x="1926" y="1860"/>
                </a:cubicBezTo>
                <a:cubicBezTo>
                  <a:pt x="1929" y="1786"/>
                  <a:pt x="1922" y="1711"/>
                  <a:pt x="1908" y="1638"/>
                </a:cubicBezTo>
                <a:cubicBezTo>
                  <a:pt x="1896" y="1566"/>
                  <a:pt x="1877" y="1495"/>
                  <a:pt x="1853" y="1427"/>
                </a:cubicBezTo>
                <a:cubicBezTo>
                  <a:pt x="1804" y="1291"/>
                  <a:pt x="1738" y="1165"/>
                  <a:pt x="1661" y="1050"/>
                </a:cubicBezTo>
                <a:cubicBezTo>
                  <a:pt x="1585" y="933"/>
                  <a:pt x="1499" y="827"/>
                  <a:pt x="1406" y="729"/>
                </a:cubicBezTo>
                <a:cubicBezTo>
                  <a:pt x="1219" y="534"/>
                  <a:pt x="1007" y="372"/>
                  <a:pt x="773" y="245"/>
                </a:cubicBezTo>
                <a:cubicBezTo>
                  <a:pt x="657" y="180"/>
                  <a:pt x="535" y="126"/>
                  <a:pt x="408" y="82"/>
                </a:cubicBezTo>
                <a:cubicBezTo>
                  <a:pt x="344" y="60"/>
                  <a:pt x="278" y="41"/>
                  <a:pt x="211" y="26"/>
                </a:cubicBezTo>
                <a:cubicBezTo>
                  <a:pt x="178" y="18"/>
                  <a:pt x="143" y="12"/>
                  <a:pt x="108" y="7"/>
                </a:cubicBezTo>
                <a:cubicBezTo>
                  <a:pt x="91" y="5"/>
                  <a:pt x="73" y="3"/>
                  <a:pt x="56" y="2"/>
                </a:cubicBezTo>
                <a:cubicBezTo>
                  <a:pt x="45" y="1"/>
                  <a:pt x="34" y="0"/>
                  <a:pt x="22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8"/>
          <p:cNvSpPr/>
          <p:nvPr/>
        </p:nvSpPr>
        <p:spPr>
          <a:xfrm>
            <a:off x="4597875" y="1544609"/>
            <a:ext cx="1252500" cy="2646730"/>
          </a:xfrm>
          <a:custGeom>
            <a:avLst/>
            <a:gdLst/>
            <a:ahLst/>
            <a:cxnLst/>
            <a:rect l="l" t="t" r="r" b="b"/>
            <a:pathLst>
              <a:path w="14060" h="29711" extrusionOk="0">
                <a:moveTo>
                  <a:pt x="2533" y="1"/>
                </a:moveTo>
                <a:cubicBezTo>
                  <a:pt x="1" y="1"/>
                  <a:pt x="82" y="3379"/>
                  <a:pt x="82" y="4406"/>
                </a:cubicBezTo>
                <a:lnTo>
                  <a:pt x="82" y="25802"/>
                </a:lnTo>
                <a:cubicBezTo>
                  <a:pt x="82" y="26658"/>
                  <a:pt x="708" y="29710"/>
                  <a:pt x="3891" y="29710"/>
                </a:cubicBezTo>
                <a:cubicBezTo>
                  <a:pt x="7335" y="29710"/>
                  <a:pt x="7419" y="27808"/>
                  <a:pt x="7419" y="27808"/>
                </a:cubicBezTo>
                <a:cubicBezTo>
                  <a:pt x="7419" y="27808"/>
                  <a:pt x="10503" y="27100"/>
                  <a:pt x="9555" y="24973"/>
                </a:cubicBezTo>
                <a:lnTo>
                  <a:pt x="9555" y="24973"/>
                </a:lnTo>
                <a:cubicBezTo>
                  <a:pt x="9570" y="24974"/>
                  <a:pt x="9586" y="24974"/>
                  <a:pt x="9602" y="24974"/>
                </a:cubicBezTo>
                <a:cubicBezTo>
                  <a:pt x="10712" y="24974"/>
                  <a:pt x="12435" y="23375"/>
                  <a:pt x="11226" y="21187"/>
                </a:cubicBezTo>
                <a:cubicBezTo>
                  <a:pt x="12766" y="21078"/>
                  <a:pt x="13962" y="17753"/>
                  <a:pt x="11675" y="16859"/>
                </a:cubicBezTo>
                <a:cubicBezTo>
                  <a:pt x="12966" y="16760"/>
                  <a:pt x="14059" y="14143"/>
                  <a:pt x="12039" y="13017"/>
                </a:cubicBezTo>
                <a:cubicBezTo>
                  <a:pt x="13515" y="12086"/>
                  <a:pt x="13052" y="9451"/>
                  <a:pt x="11330" y="9451"/>
                </a:cubicBezTo>
                <a:cubicBezTo>
                  <a:pt x="11238" y="9451"/>
                  <a:pt x="11143" y="9458"/>
                  <a:pt x="11045" y="9473"/>
                </a:cubicBezTo>
                <a:cubicBezTo>
                  <a:pt x="12070" y="8371"/>
                  <a:pt x="11408" y="5454"/>
                  <a:pt x="9124" y="5068"/>
                </a:cubicBezTo>
                <a:cubicBezTo>
                  <a:pt x="9883" y="4281"/>
                  <a:pt x="8558" y="2009"/>
                  <a:pt x="6737" y="2009"/>
                </a:cubicBezTo>
                <a:cubicBezTo>
                  <a:pt x="6492" y="2009"/>
                  <a:pt x="6237" y="2051"/>
                  <a:pt x="5977" y="2143"/>
                </a:cubicBezTo>
                <a:cubicBezTo>
                  <a:pt x="5977" y="2143"/>
                  <a:pt x="5481" y="1"/>
                  <a:pt x="2533" y="1"/>
                </a:cubicBezTo>
                <a:close/>
              </a:path>
            </a:pathLst>
          </a:custGeom>
          <a:solidFill>
            <a:srgbClr val="77AD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8"/>
          <p:cNvSpPr/>
          <p:nvPr/>
        </p:nvSpPr>
        <p:spPr>
          <a:xfrm>
            <a:off x="5158385" y="1996080"/>
            <a:ext cx="309473" cy="729229"/>
          </a:xfrm>
          <a:custGeom>
            <a:avLst/>
            <a:gdLst/>
            <a:ahLst/>
            <a:cxnLst/>
            <a:rect l="l" t="t" r="r" b="b"/>
            <a:pathLst>
              <a:path w="3474" h="8186" extrusionOk="0">
                <a:moveTo>
                  <a:pt x="2832" y="0"/>
                </a:moveTo>
                <a:lnTo>
                  <a:pt x="2832" y="0"/>
                </a:lnTo>
                <a:cubicBezTo>
                  <a:pt x="2730" y="47"/>
                  <a:pt x="2632" y="102"/>
                  <a:pt x="2536" y="158"/>
                </a:cubicBezTo>
                <a:cubicBezTo>
                  <a:pt x="2488" y="186"/>
                  <a:pt x="2440" y="216"/>
                  <a:pt x="2393" y="246"/>
                </a:cubicBezTo>
                <a:cubicBezTo>
                  <a:pt x="2346" y="276"/>
                  <a:pt x="2299" y="307"/>
                  <a:pt x="2252" y="338"/>
                </a:cubicBezTo>
                <a:cubicBezTo>
                  <a:pt x="2160" y="401"/>
                  <a:pt x="2069" y="468"/>
                  <a:pt x="1980" y="537"/>
                </a:cubicBezTo>
                <a:cubicBezTo>
                  <a:pt x="1891" y="606"/>
                  <a:pt x="1803" y="676"/>
                  <a:pt x="1718" y="750"/>
                </a:cubicBezTo>
                <a:cubicBezTo>
                  <a:pt x="1377" y="1046"/>
                  <a:pt x="1064" y="1381"/>
                  <a:pt x="799" y="1758"/>
                </a:cubicBezTo>
                <a:cubicBezTo>
                  <a:pt x="532" y="2134"/>
                  <a:pt x="314" y="2553"/>
                  <a:pt x="173" y="3007"/>
                </a:cubicBezTo>
                <a:cubicBezTo>
                  <a:pt x="139" y="3121"/>
                  <a:pt x="110" y="3238"/>
                  <a:pt x="87" y="3357"/>
                </a:cubicBezTo>
                <a:cubicBezTo>
                  <a:pt x="76" y="3416"/>
                  <a:pt x="65" y="3476"/>
                  <a:pt x="58" y="3537"/>
                </a:cubicBezTo>
                <a:cubicBezTo>
                  <a:pt x="51" y="3594"/>
                  <a:pt x="44" y="3650"/>
                  <a:pt x="38" y="3708"/>
                </a:cubicBezTo>
                <a:cubicBezTo>
                  <a:pt x="15" y="3936"/>
                  <a:pt x="1" y="4166"/>
                  <a:pt x="4" y="4399"/>
                </a:cubicBezTo>
                <a:cubicBezTo>
                  <a:pt x="7" y="4633"/>
                  <a:pt x="26" y="4869"/>
                  <a:pt x="67" y="5103"/>
                </a:cubicBezTo>
                <a:cubicBezTo>
                  <a:pt x="109" y="5338"/>
                  <a:pt x="173" y="5571"/>
                  <a:pt x="264" y="5794"/>
                </a:cubicBezTo>
                <a:cubicBezTo>
                  <a:pt x="355" y="6017"/>
                  <a:pt x="471" y="6230"/>
                  <a:pt x="610" y="6425"/>
                </a:cubicBezTo>
                <a:cubicBezTo>
                  <a:pt x="748" y="6621"/>
                  <a:pt x="907" y="6798"/>
                  <a:pt x="1079" y="6957"/>
                </a:cubicBezTo>
                <a:cubicBezTo>
                  <a:pt x="1250" y="7117"/>
                  <a:pt x="1435" y="7257"/>
                  <a:pt x="1626" y="7383"/>
                </a:cubicBezTo>
                <a:cubicBezTo>
                  <a:pt x="1722" y="7446"/>
                  <a:pt x="1818" y="7505"/>
                  <a:pt x="1918" y="7561"/>
                </a:cubicBezTo>
                <a:cubicBezTo>
                  <a:pt x="2017" y="7616"/>
                  <a:pt x="2116" y="7670"/>
                  <a:pt x="2218" y="7719"/>
                </a:cubicBezTo>
                <a:cubicBezTo>
                  <a:pt x="2320" y="7768"/>
                  <a:pt x="2421" y="7815"/>
                  <a:pt x="2525" y="7859"/>
                </a:cubicBezTo>
                <a:cubicBezTo>
                  <a:pt x="2628" y="7903"/>
                  <a:pt x="2732" y="7944"/>
                  <a:pt x="2837" y="7983"/>
                </a:cubicBezTo>
                <a:cubicBezTo>
                  <a:pt x="3046" y="8060"/>
                  <a:pt x="3257" y="8128"/>
                  <a:pt x="3473" y="8185"/>
                </a:cubicBezTo>
                <a:cubicBezTo>
                  <a:pt x="3284" y="8068"/>
                  <a:pt x="3095" y="7953"/>
                  <a:pt x="2910" y="7835"/>
                </a:cubicBezTo>
                <a:cubicBezTo>
                  <a:pt x="2725" y="7716"/>
                  <a:pt x="2543" y="7596"/>
                  <a:pt x="2368" y="7468"/>
                </a:cubicBezTo>
                <a:cubicBezTo>
                  <a:pt x="2192" y="7342"/>
                  <a:pt x="2023" y="7209"/>
                  <a:pt x="1863" y="7069"/>
                </a:cubicBezTo>
                <a:cubicBezTo>
                  <a:pt x="1703" y="6930"/>
                  <a:pt x="1552" y="6783"/>
                  <a:pt x="1416" y="6627"/>
                </a:cubicBezTo>
                <a:cubicBezTo>
                  <a:pt x="1280" y="6471"/>
                  <a:pt x="1158" y="6306"/>
                  <a:pt x="1054" y="6133"/>
                </a:cubicBezTo>
                <a:cubicBezTo>
                  <a:pt x="951" y="5960"/>
                  <a:pt x="867" y="5779"/>
                  <a:pt x="802" y="5590"/>
                </a:cubicBezTo>
                <a:cubicBezTo>
                  <a:pt x="671" y="5213"/>
                  <a:pt x="620" y="4808"/>
                  <a:pt x="618" y="4394"/>
                </a:cubicBezTo>
                <a:cubicBezTo>
                  <a:pt x="617" y="4187"/>
                  <a:pt x="628" y="3978"/>
                  <a:pt x="648" y="3767"/>
                </a:cubicBezTo>
                <a:cubicBezTo>
                  <a:pt x="652" y="3715"/>
                  <a:pt x="658" y="3662"/>
                  <a:pt x="663" y="3610"/>
                </a:cubicBezTo>
                <a:cubicBezTo>
                  <a:pt x="669" y="3561"/>
                  <a:pt x="676" y="3512"/>
                  <a:pt x="683" y="3463"/>
                </a:cubicBezTo>
                <a:cubicBezTo>
                  <a:pt x="699" y="3366"/>
                  <a:pt x="721" y="3269"/>
                  <a:pt x="746" y="3171"/>
                </a:cubicBezTo>
                <a:cubicBezTo>
                  <a:pt x="759" y="3122"/>
                  <a:pt x="773" y="3074"/>
                  <a:pt x="789" y="3025"/>
                </a:cubicBezTo>
                <a:cubicBezTo>
                  <a:pt x="796" y="3001"/>
                  <a:pt x="804" y="2976"/>
                  <a:pt x="812" y="2952"/>
                </a:cubicBezTo>
                <a:cubicBezTo>
                  <a:pt x="820" y="2927"/>
                  <a:pt x="828" y="2903"/>
                  <a:pt x="836" y="2878"/>
                </a:cubicBezTo>
                <a:cubicBezTo>
                  <a:pt x="870" y="2781"/>
                  <a:pt x="907" y="2685"/>
                  <a:pt x="947" y="2589"/>
                </a:cubicBezTo>
                <a:cubicBezTo>
                  <a:pt x="1027" y="2399"/>
                  <a:pt x="1121" y="2211"/>
                  <a:pt x="1224" y="2028"/>
                </a:cubicBezTo>
                <a:cubicBezTo>
                  <a:pt x="1430" y="1660"/>
                  <a:pt x="1676" y="1309"/>
                  <a:pt x="1947" y="972"/>
                </a:cubicBezTo>
                <a:cubicBezTo>
                  <a:pt x="2218" y="635"/>
                  <a:pt x="2513" y="311"/>
                  <a:pt x="2832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8"/>
          <p:cNvSpPr/>
          <p:nvPr/>
        </p:nvSpPr>
        <p:spPr>
          <a:xfrm>
            <a:off x="4654531" y="1735424"/>
            <a:ext cx="489508" cy="584916"/>
          </a:xfrm>
          <a:custGeom>
            <a:avLst/>
            <a:gdLst/>
            <a:ahLst/>
            <a:cxnLst/>
            <a:rect l="l" t="t" r="r" b="b"/>
            <a:pathLst>
              <a:path w="5495" h="6566" extrusionOk="0">
                <a:moveTo>
                  <a:pt x="5341" y="1"/>
                </a:moveTo>
                <a:cubicBezTo>
                  <a:pt x="5309" y="403"/>
                  <a:pt x="5258" y="796"/>
                  <a:pt x="5189" y="1185"/>
                </a:cubicBezTo>
                <a:cubicBezTo>
                  <a:pt x="5120" y="1571"/>
                  <a:pt x="5032" y="1952"/>
                  <a:pt x="4921" y="2322"/>
                </a:cubicBezTo>
                <a:cubicBezTo>
                  <a:pt x="4811" y="2692"/>
                  <a:pt x="4677" y="3051"/>
                  <a:pt x="4514" y="3394"/>
                </a:cubicBezTo>
                <a:cubicBezTo>
                  <a:pt x="4432" y="3565"/>
                  <a:pt x="4343" y="3731"/>
                  <a:pt x="4247" y="3893"/>
                </a:cubicBezTo>
                <a:lnTo>
                  <a:pt x="4173" y="4013"/>
                </a:lnTo>
                <a:cubicBezTo>
                  <a:pt x="4148" y="4052"/>
                  <a:pt x="4122" y="4091"/>
                  <a:pt x="4096" y="4131"/>
                </a:cubicBezTo>
                <a:cubicBezTo>
                  <a:pt x="4070" y="4170"/>
                  <a:pt x="4043" y="4207"/>
                  <a:pt x="4016" y="4246"/>
                </a:cubicBezTo>
                <a:cubicBezTo>
                  <a:pt x="3990" y="4284"/>
                  <a:pt x="3961" y="4321"/>
                  <a:pt x="3933" y="4358"/>
                </a:cubicBezTo>
                <a:lnTo>
                  <a:pt x="3891" y="4414"/>
                </a:lnTo>
                <a:lnTo>
                  <a:pt x="3847" y="4469"/>
                </a:lnTo>
                <a:cubicBezTo>
                  <a:pt x="3819" y="4505"/>
                  <a:pt x="3790" y="4543"/>
                  <a:pt x="3759" y="4578"/>
                </a:cubicBezTo>
                <a:cubicBezTo>
                  <a:pt x="3729" y="4612"/>
                  <a:pt x="3699" y="4649"/>
                  <a:pt x="3668" y="4683"/>
                </a:cubicBezTo>
                <a:lnTo>
                  <a:pt x="3573" y="4786"/>
                </a:lnTo>
                <a:cubicBezTo>
                  <a:pt x="3445" y="4921"/>
                  <a:pt x="3308" y="5048"/>
                  <a:pt x="3166" y="5169"/>
                </a:cubicBezTo>
                <a:cubicBezTo>
                  <a:pt x="2878" y="5409"/>
                  <a:pt x="2562" y="5616"/>
                  <a:pt x="2224" y="5791"/>
                </a:cubicBezTo>
                <a:lnTo>
                  <a:pt x="2097" y="5856"/>
                </a:lnTo>
                <a:cubicBezTo>
                  <a:pt x="2076" y="5867"/>
                  <a:pt x="2054" y="5877"/>
                  <a:pt x="2032" y="5887"/>
                </a:cubicBezTo>
                <a:lnTo>
                  <a:pt x="1967" y="5917"/>
                </a:lnTo>
                <a:cubicBezTo>
                  <a:pt x="1881" y="5960"/>
                  <a:pt x="1791" y="5994"/>
                  <a:pt x="1703" y="6033"/>
                </a:cubicBezTo>
                <a:cubicBezTo>
                  <a:pt x="1523" y="6104"/>
                  <a:pt x="1342" y="6173"/>
                  <a:pt x="1155" y="6230"/>
                </a:cubicBezTo>
                <a:cubicBezTo>
                  <a:pt x="1108" y="6245"/>
                  <a:pt x="1061" y="6262"/>
                  <a:pt x="1014" y="6276"/>
                </a:cubicBezTo>
                <a:cubicBezTo>
                  <a:pt x="967" y="6289"/>
                  <a:pt x="920" y="6302"/>
                  <a:pt x="872" y="6316"/>
                </a:cubicBezTo>
                <a:cubicBezTo>
                  <a:pt x="778" y="6347"/>
                  <a:pt x="682" y="6367"/>
                  <a:pt x="585" y="6395"/>
                </a:cubicBezTo>
                <a:cubicBezTo>
                  <a:pt x="537" y="6409"/>
                  <a:pt x="489" y="6418"/>
                  <a:pt x="441" y="6430"/>
                </a:cubicBezTo>
                <a:lnTo>
                  <a:pt x="295" y="6465"/>
                </a:lnTo>
                <a:cubicBezTo>
                  <a:pt x="198" y="6489"/>
                  <a:pt x="99" y="6509"/>
                  <a:pt x="0" y="6533"/>
                </a:cubicBezTo>
                <a:cubicBezTo>
                  <a:pt x="101" y="6544"/>
                  <a:pt x="202" y="6553"/>
                  <a:pt x="303" y="6559"/>
                </a:cubicBezTo>
                <a:lnTo>
                  <a:pt x="455" y="6563"/>
                </a:lnTo>
                <a:cubicBezTo>
                  <a:pt x="492" y="6564"/>
                  <a:pt x="530" y="6565"/>
                  <a:pt x="567" y="6565"/>
                </a:cubicBezTo>
                <a:cubicBezTo>
                  <a:pt x="580" y="6565"/>
                  <a:pt x="594" y="6565"/>
                  <a:pt x="607" y="6565"/>
                </a:cubicBezTo>
                <a:cubicBezTo>
                  <a:pt x="658" y="6564"/>
                  <a:pt x="709" y="6563"/>
                  <a:pt x="760" y="6561"/>
                </a:cubicBezTo>
                <a:cubicBezTo>
                  <a:pt x="785" y="6560"/>
                  <a:pt x="811" y="6560"/>
                  <a:pt x="836" y="6559"/>
                </a:cubicBezTo>
                <a:lnTo>
                  <a:pt x="913" y="6554"/>
                </a:lnTo>
                <a:cubicBezTo>
                  <a:pt x="964" y="6551"/>
                  <a:pt x="1014" y="6546"/>
                  <a:pt x="1066" y="6543"/>
                </a:cubicBezTo>
                <a:cubicBezTo>
                  <a:pt x="1116" y="6539"/>
                  <a:pt x="1167" y="6532"/>
                  <a:pt x="1218" y="6526"/>
                </a:cubicBezTo>
                <a:cubicBezTo>
                  <a:pt x="1320" y="6516"/>
                  <a:pt x="1421" y="6498"/>
                  <a:pt x="1523" y="6482"/>
                </a:cubicBezTo>
                <a:cubicBezTo>
                  <a:pt x="1574" y="6474"/>
                  <a:pt x="1624" y="6462"/>
                  <a:pt x="1674" y="6452"/>
                </a:cubicBezTo>
                <a:cubicBezTo>
                  <a:pt x="1725" y="6441"/>
                  <a:pt x="1776" y="6431"/>
                  <a:pt x="1826" y="6419"/>
                </a:cubicBezTo>
                <a:cubicBezTo>
                  <a:pt x="1927" y="6392"/>
                  <a:pt x="2027" y="6368"/>
                  <a:pt x="2126" y="6336"/>
                </a:cubicBezTo>
                <a:lnTo>
                  <a:pt x="2201" y="6312"/>
                </a:lnTo>
                <a:cubicBezTo>
                  <a:pt x="2225" y="6305"/>
                  <a:pt x="2251" y="6297"/>
                  <a:pt x="2275" y="6288"/>
                </a:cubicBezTo>
                <a:lnTo>
                  <a:pt x="2422" y="6234"/>
                </a:lnTo>
                <a:cubicBezTo>
                  <a:pt x="2813" y="6085"/>
                  <a:pt x="3187" y="5882"/>
                  <a:pt x="3527" y="5627"/>
                </a:cubicBezTo>
                <a:cubicBezTo>
                  <a:pt x="3697" y="5500"/>
                  <a:pt x="3858" y="5360"/>
                  <a:pt x="4009" y="5211"/>
                </a:cubicBezTo>
                <a:lnTo>
                  <a:pt x="4119" y="5095"/>
                </a:lnTo>
                <a:cubicBezTo>
                  <a:pt x="4156" y="5056"/>
                  <a:pt x="4190" y="5016"/>
                  <a:pt x="4226" y="4977"/>
                </a:cubicBezTo>
                <a:cubicBezTo>
                  <a:pt x="4261" y="4937"/>
                  <a:pt x="4294" y="4895"/>
                  <a:pt x="4327" y="4854"/>
                </a:cubicBezTo>
                <a:lnTo>
                  <a:pt x="4377" y="4792"/>
                </a:lnTo>
                <a:lnTo>
                  <a:pt x="4426" y="4729"/>
                </a:lnTo>
                <a:cubicBezTo>
                  <a:pt x="4552" y="4558"/>
                  <a:pt x="4669" y="4381"/>
                  <a:pt x="4772" y="4198"/>
                </a:cubicBezTo>
                <a:cubicBezTo>
                  <a:pt x="4875" y="4014"/>
                  <a:pt x="4967" y="3823"/>
                  <a:pt x="5046" y="3629"/>
                </a:cubicBezTo>
                <a:cubicBezTo>
                  <a:pt x="5206" y="3242"/>
                  <a:pt x="5320" y="2839"/>
                  <a:pt x="5392" y="2433"/>
                </a:cubicBezTo>
                <a:cubicBezTo>
                  <a:pt x="5464" y="2026"/>
                  <a:pt x="5494" y="1616"/>
                  <a:pt x="5489" y="1208"/>
                </a:cubicBezTo>
                <a:cubicBezTo>
                  <a:pt x="5485" y="1004"/>
                  <a:pt x="5473" y="800"/>
                  <a:pt x="5450" y="599"/>
                </a:cubicBezTo>
                <a:cubicBezTo>
                  <a:pt x="5438" y="498"/>
                  <a:pt x="5423" y="398"/>
                  <a:pt x="5406" y="297"/>
                </a:cubicBezTo>
                <a:cubicBezTo>
                  <a:pt x="5388" y="198"/>
                  <a:pt x="5368" y="98"/>
                  <a:pt x="5341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8"/>
          <p:cNvSpPr/>
          <p:nvPr/>
        </p:nvSpPr>
        <p:spPr>
          <a:xfrm>
            <a:off x="5037054" y="2199902"/>
            <a:ext cx="172642" cy="294952"/>
          </a:xfrm>
          <a:custGeom>
            <a:avLst/>
            <a:gdLst/>
            <a:ahLst/>
            <a:cxnLst/>
            <a:rect l="l" t="t" r="r" b="b"/>
            <a:pathLst>
              <a:path w="1938" h="3311" extrusionOk="0">
                <a:moveTo>
                  <a:pt x="1921" y="1"/>
                </a:moveTo>
                <a:cubicBezTo>
                  <a:pt x="1893" y="36"/>
                  <a:pt x="1869" y="71"/>
                  <a:pt x="1845" y="106"/>
                </a:cubicBezTo>
                <a:cubicBezTo>
                  <a:pt x="1822" y="140"/>
                  <a:pt x="1797" y="173"/>
                  <a:pt x="1774" y="207"/>
                </a:cubicBezTo>
                <a:lnTo>
                  <a:pt x="1634" y="404"/>
                </a:lnTo>
                <a:cubicBezTo>
                  <a:pt x="1542" y="535"/>
                  <a:pt x="1452" y="664"/>
                  <a:pt x="1363" y="793"/>
                </a:cubicBezTo>
                <a:cubicBezTo>
                  <a:pt x="1273" y="921"/>
                  <a:pt x="1187" y="1051"/>
                  <a:pt x="1101" y="1181"/>
                </a:cubicBezTo>
                <a:cubicBezTo>
                  <a:pt x="1014" y="1312"/>
                  <a:pt x="931" y="1443"/>
                  <a:pt x="848" y="1576"/>
                </a:cubicBezTo>
                <a:cubicBezTo>
                  <a:pt x="766" y="1710"/>
                  <a:pt x="685" y="1844"/>
                  <a:pt x="607" y="1981"/>
                </a:cubicBezTo>
                <a:cubicBezTo>
                  <a:pt x="529" y="2118"/>
                  <a:pt x="453" y="2258"/>
                  <a:pt x="380" y="2400"/>
                </a:cubicBezTo>
                <a:cubicBezTo>
                  <a:pt x="307" y="2543"/>
                  <a:pt x="238" y="2688"/>
                  <a:pt x="173" y="2839"/>
                </a:cubicBezTo>
                <a:cubicBezTo>
                  <a:pt x="141" y="2914"/>
                  <a:pt x="111" y="2991"/>
                  <a:pt x="81" y="3068"/>
                </a:cubicBezTo>
                <a:cubicBezTo>
                  <a:pt x="52" y="3147"/>
                  <a:pt x="24" y="3226"/>
                  <a:pt x="1" y="3310"/>
                </a:cubicBezTo>
                <a:cubicBezTo>
                  <a:pt x="77" y="3269"/>
                  <a:pt x="148" y="3222"/>
                  <a:pt x="216" y="3173"/>
                </a:cubicBezTo>
                <a:cubicBezTo>
                  <a:pt x="285" y="3124"/>
                  <a:pt x="351" y="3073"/>
                  <a:pt x="414" y="3019"/>
                </a:cubicBezTo>
                <a:cubicBezTo>
                  <a:pt x="542" y="2912"/>
                  <a:pt x="661" y="2798"/>
                  <a:pt x="774" y="2679"/>
                </a:cubicBezTo>
                <a:cubicBezTo>
                  <a:pt x="999" y="2440"/>
                  <a:pt x="1198" y="2179"/>
                  <a:pt x="1371" y="1901"/>
                </a:cubicBezTo>
                <a:cubicBezTo>
                  <a:pt x="1544" y="1621"/>
                  <a:pt x="1692" y="1324"/>
                  <a:pt x="1797" y="1006"/>
                </a:cubicBezTo>
                <a:cubicBezTo>
                  <a:pt x="1811" y="967"/>
                  <a:pt x="1823" y="926"/>
                  <a:pt x="1835" y="886"/>
                </a:cubicBezTo>
                <a:cubicBezTo>
                  <a:pt x="1846" y="845"/>
                  <a:pt x="1857" y="805"/>
                  <a:pt x="1867" y="764"/>
                </a:cubicBezTo>
                <a:lnTo>
                  <a:pt x="1875" y="734"/>
                </a:lnTo>
                <a:lnTo>
                  <a:pt x="1881" y="702"/>
                </a:lnTo>
                <a:cubicBezTo>
                  <a:pt x="1886" y="681"/>
                  <a:pt x="1891" y="661"/>
                  <a:pt x="1894" y="640"/>
                </a:cubicBezTo>
                <a:cubicBezTo>
                  <a:pt x="1899" y="619"/>
                  <a:pt x="1903" y="599"/>
                  <a:pt x="1907" y="578"/>
                </a:cubicBezTo>
                <a:lnTo>
                  <a:pt x="1916" y="514"/>
                </a:lnTo>
                <a:cubicBezTo>
                  <a:pt x="1921" y="472"/>
                  <a:pt x="1928" y="431"/>
                  <a:pt x="1931" y="388"/>
                </a:cubicBezTo>
                <a:cubicBezTo>
                  <a:pt x="1933" y="366"/>
                  <a:pt x="1934" y="345"/>
                  <a:pt x="1935" y="323"/>
                </a:cubicBezTo>
                <a:cubicBezTo>
                  <a:pt x="1936" y="302"/>
                  <a:pt x="1938" y="281"/>
                  <a:pt x="1938" y="259"/>
                </a:cubicBezTo>
                <a:cubicBezTo>
                  <a:pt x="1938" y="216"/>
                  <a:pt x="1937" y="173"/>
                  <a:pt x="1935" y="130"/>
                </a:cubicBezTo>
                <a:cubicBezTo>
                  <a:pt x="1932" y="87"/>
                  <a:pt x="1928" y="45"/>
                  <a:pt x="1921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8"/>
          <p:cNvSpPr/>
          <p:nvPr/>
        </p:nvSpPr>
        <p:spPr>
          <a:xfrm>
            <a:off x="4921870" y="2388490"/>
            <a:ext cx="163466" cy="240879"/>
          </a:xfrm>
          <a:custGeom>
            <a:avLst/>
            <a:gdLst/>
            <a:ahLst/>
            <a:cxnLst/>
            <a:rect l="l" t="t" r="r" b="b"/>
            <a:pathLst>
              <a:path w="1835" h="2704" extrusionOk="0">
                <a:moveTo>
                  <a:pt x="202" y="1"/>
                </a:moveTo>
                <a:cubicBezTo>
                  <a:pt x="135" y="1"/>
                  <a:pt x="67" y="6"/>
                  <a:pt x="0" y="21"/>
                </a:cubicBezTo>
                <a:lnTo>
                  <a:pt x="181" y="162"/>
                </a:lnTo>
                <a:cubicBezTo>
                  <a:pt x="239" y="208"/>
                  <a:pt x="295" y="254"/>
                  <a:pt x="350" y="299"/>
                </a:cubicBezTo>
                <a:cubicBezTo>
                  <a:pt x="458" y="390"/>
                  <a:pt x="559" y="482"/>
                  <a:pt x="652" y="573"/>
                </a:cubicBezTo>
                <a:cubicBezTo>
                  <a:pt x="838" y="758"/>
                  <a:pt x="988" y="949"/>
                  <a:pt x="1099" y="1156"/>
                </a:cubicBezTo>
                <a:cubicBezTo>
                  <a:pt x="1211" y="1364"/>
                  <a:pt x="1286" y="1594"/>
                  <a:pt x="1336" y="1851"/>
                </a:cubicBezTo>
                <a:cubicBezTo>
                  <a:pt x="1362" y="1980"/>
                  <a:pt x="1381" y="2115"/>
                  <a:pt x="1398" y="2257"/>
                </a:cubicBezTo>
                <a:cubicBezTo>
                  <a:pt x="1403" y="2292"/>
                  <a:pt x="1406" y="2327"/>
                  <a:pt x="1411" y="2364"/>
                </a:cubicBezTo>
                <a:cubicBezTo>
                  <a:pt x="1415" y="2400"/>
                  <a:pt x="1418" y="2436"/>
                  <a:pt x="1424" y="2474"/>
                </a:cubicBezTo>
                <a:cubicBezTo>
                  <a:pt x="1427" y="2511"/>
                  <a:pt x="1431" y="2549"/>
                  <a:pt x="1436" y="2587"/>
                </a:cubicBezTo>
                <a:cubicBezTo>
                  <a:pt x="1441" y="2625"/>
                  <a:pt x="1445" y="2663"/>
                  <a:pt x="1452" y="2704"/>
                </a:cubicBezTo>
                <a:cubicBezTo>
                  <a:pt x="1480" y="2673"/>
                  <a:pt x="1502" y="2642"/>
                  <a:pt x="1527" y="2610"/>
                </a:cubicBezTo>
                <a:cubicBezTo>
                  <a:pt x="1548" y="2578"/>
                  <a:pt x="1570" y="2546"/>
                  <a:pt x="1590" y="2512"/>
                </a:cubicBezTo>
                <a:cubicBezTo>
                  <a:pt x="1610" y="2478"/>
                  <a:pt x="1630" y="2444"/>
                  <a:pt x="1648" y="2409"/>
                </a:cubicBezTo>
                <a:cubicBezTo>
                  <a:pt x="1665" y="2374"/>
                  <a:pt x="1682" y="2339"/>
                  <a:pt x="1697" y="2303"/>
                </a:cubicBezTo>
                <a:cubicBezTo>
                  <a:pt x="1712" y="2266"/>
                  <a:pt x="1727" y="2230"/>
                  <a:pt x="1740" y="2192"/>
                </a:cubicBezTo>
                <a:cubicBezTo>
                  <a:pt x="1746" y="2174"/>
                  <a:pt x="1752" y="2154"/>
                  <a:pt x="1758" y="2136"/>
                </a:cubicBezTo>
                <a:cubicBezTo>
                  <a:pt x="1764" y="2117"/>
                  <a:pt x="1769" y="2098"/>
                  <a:pt x="1775" y="2078"/>
                </a:cubicBezTo>
                <a:cubicBezTo>
                  <a:pt x="1786" y="2040"/>
                  <a:pt x="1793" y="2001"/>
                  <a:pt x="1802" y="1961"/>
                </a:cubicBezTo>
                <a:cubicBezTo>
                  <a:pt x="1810" y="1922"/>
                  <a:pt x="1816" y="1882"/>
                  <a:pt x="1821" y="1842"/>
                </a:cubicBezTo>
                <a:cubicBezTo>
                  <a:pt x="1831" y="1762"/>
                  <a:pt x="1835" y="1679"/>
                  <a:pt x="1833" y="1597"/>
                </a:cubicBezTo>
                <a:cubicBezTo>
                  <a:pt x="1833" y="1576"/>
                  <a:pt x="1831" y="1555"/>
                  <a:pt x="1831" y="1535"/>
                </a:cubicBezTo>
                <a:cubicBezTo>
                  <a:pt x="1830" y="1514"/>
                  <a:pt x="1828" y="1493"/>
                  <a:pt x="1825" y="1472"/>
                </a:cubicBezTo>
                <a:cubicBezTo>
                  <a:pt x="1824" y="1451"/>
                  <a:pt x="1821" y="1430"/>
                  <a:pt x="1818" y="1410"/>
                </a:cubicBezTo>
                <a:lnTo>
                  <a:pt x="1809" y="1347"/>
                </a:lnTo>
                <a:cubicBezTo>
                  <a:pt x="1794" y="1264"/>
                  <a:pt x="1772" y="1181"/>
                  <a:pt x="1744" y="1101"/>
                </a:cubicBezTo>
                <a:cubicBezTo>
                  <a:pt x="1730" y="1060"/>
                  <a:pt x="1714" y="1020"/>
                  <a:pt x="1698" y="981"/>
                </a:cubicBezTo>
                <a:lnTo>
                  <a:pt x="1684" y="951"/>
                </a:lnTo>
                <a:lnTo>
                  <a:pt x="1670" y="922"/>
                </a:lnTo>
                <a:cubicBezTo>
                  <a:pt x="1660" y="903"/>
                  <a:pt x="1652" y="884"/>
                  <a:pt x="1641" y="866"/>
                </a:cubicBezTo>
                <a:cubicBezTo>
                  <a:pt x="1560" y="714"/>
                  <a:pt x="1453" y="577"/>
                  <a:pt x="1332" y="461"/>
                </a:cubicBezTo>
                <a:cubicBezTo>
                  <a:pt x="1210" y="344"/>
                  <a:pt x="1073" y="249"/>
                  <a:pt x="927" y="177"/>
                </a:cubicBezTo>
                <a:cubicBezTo>
                  <a:pt x="782" y="103"/>
                  <a:pt x="628" y="53"/>
                  <a:pt x="473" y="25"/>
                </a:cubicBezTo>
                <a:cubicBezTo>
                  <a:pt x="395" y="11"/>
                  <a:pt x="316" y="2"/>
                  <a:pt x="237" y="1"/>
                </a:cubicBezTo>
                <a:cubicBezTo>
                  <a:pt x="225" y="1"/>
                  <a:pt x="214" y="1"/>
                  <a:pt x="202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8"/>
          <p:cNvSpPr/>
          <p:nvPr/>
        </p:nvSpPr>
        <p:spPr>
          <a:xfrm>
            <a:off x="4605179" y="2534408"/>
            <a:ext cx="517480" cy="255756"/>
          </a:xfrm>
          <a:custGeom>
            <a:avLst/>
            <a:gdLst/>
            <a:ahLst/>
            <a:cxnLst/>
            <a:rect l="l" t="t" r="r" b="b"/>
            <a:pathLst>
              <a:path w="5809" h="2871" extrusionOk="0">
                <a:moveTo>
                  <a:pt x="0" y="0"/>
                </a:moveTo>
                <a:cubicBezTo>
                  <a:pt x="2" y="37"/>
                  <a:pt x="11" y="73"/>
                  <a:pt x="19" y="109"/>
                </a:cubicBezTo>
                <a:cubicBezTo>
                  <a:pt x="28" y="144"/>
                  <a:pt x="39" y="180"/>
                  <a:pt x="50" y="215"/>
                </a:cubicBezTo>
                <a:cubicBezTo>
                  <a:pt x="72" y="285"/>
                  <a:pt x="98" y="355"/>
                  <a:pt x="127" y="422"/>
                </a:cubicBezTo>
                <a:cubicBezTo>
                  <a:pt x="183" y="558"/>
                  <a:pt x="249" y="691"/>
                  <a:pt x="323" y="819"/>
                </a:cubicBezTo>
                <a:cubicBezTo>
                  <a:pt x="397" y="947"/>
                  <a:pt x="479" y="1071"/>
                  <a:pt x="568" y="1191"/>
                </a:cubicBezTo>
                <a:cubicBezTo>
                  <a:pt x="657" y="1310"/>
                  <a:pt x="752" y="1425"/>
                  <a:pt x="854" y="1535"/>
                </a:cubicBezTo>
                <a:cubicBezTo>
                  <a:pt x="1262" y="1974"/>
                  <a:pt x="1772" y="2326"/>
                  <a:pt x="2335" y="2554"/>
                </a:cubicBezTo>
                <a:cubicBezTo>
                  <a:pt x="2370" y="2569"/>
                  <a:pt x="2406" y="2581"/>
                  <a:pt x="2440" y="2595"/>
                </a:cubicBezTo>
                <a:lnTo>
                  <a:pt x="2494" y="2615"/>
                </a:lnTo>
                <a:lnTo>
                  <a:pt x="2548" y="2635"/>
                </a:lnTo>
                <a:cubicBezTo>
                  <a:pt x="2584" y="2646"/>
                  <a:pt x="2619" y="2659"/>
                  <a:pt x="2655" y="2670"/>
                </a:cubicBezTo>
                <a:lnTo>
                  <a:pt x="2763" y="2703"/>
                </a:lnTo>
                <a:cubicBezTo>
                  <a:pt x="2909" y="2744"/>
                  <a:pt x="3057" y="2779"/>
                  <a:pt x="3205" y="2805"/>
                </a:cubicBezTo>
                <a:cubicBezTo>
                  <a:pt x="3457" y="2849"/>
                  <a:pt x="3711" y="2871"/>
                  <a:pt x="3964" y="2871"/>
                </a:cubicBezTo>
                <a:cubicBezTo>
                  <a:pt x="4010" y="2871"/>
                  <a:pt x="4055" y="2870"/>
                  <a:pt x="4101" y="2869"/>
                </a:cubicBezTo>
                <a:cubicBezTo>
                  <a:pt x="4399" y="2861"/>
                  <a:pt x="4693" y="2822"/>
                  <a:pt x="4980" y="2756"/>
                </a:cubicBezTo>
                <a:cubicBezTo>
                  <a:pt x="5015" y="2747"/>
                  <a:pt x="5051" y="2740"/>
                  <a:pt x="5086" y="2730"/>
                </a:cubicBezTo>
                <a:cubicBezTo>
                  <a:pt x="5122" y="2720"/>
                  <a:pt x="5157" y="2712"/>
                  <a:pt x="5193" y="2701"/>
                </a:cubicBezTo>
                <a:lnTo>
                  <a:pt x="5245" y="2686"/>
                </a:lnTo>
                <a:lnTo>
                  <a:pt x="5297" y="2670"/>
                </a:lnTo>
                <a:cubicBezTo>
                  <a:pt x="5332" y="2660"/>
                  <a:pt x="5367" y="2648"/>
                  <a:pt x="5402" y="2636"/>
                </a:cubicBezTo>
                <a:cubicBezTo>
                  <a:pt x="5471" y="2615"/>
                  <a:pt x="5539" y="2588"/>
                  <a:pt x="5607" y="2562"/>
                </a:cubicBezTo>
                <a:cubicBezTo>
                  <a:pt x="5675" y="2534"/>
                  <a:pt x="5743" y="2505"/>
                  <a:pt x="5808" y="2474"/>
                </a:cubicBezTo>
                <a:cubicBezTo>
                  <a:pt x="5735" y="2471"/>
                  <a:pt x="5662" y="2471"/>
                  <a:pt x="5591" y="2471"/>
                </a:cubicBezTo>
                <a:lnTo>
                  <a:pt x="5375" y="2467"/>
                </a:lnTo>
                <a:cubicBezTo>
                  <a:pt x="5303" y="2464"/>
                  <a:pt x="5234" y="2466"/>
                  <a:pt x="5162" y="2463"/>
                </a:cubicBezTo>
                <a:cubicBezTo>
                  <a:pt x="5127" y="2461"/>
                  <a:pt x="5091" y="2460"/>
                  <a:pt x="5056" y="2459"/>
                </a:cubicBezTo>
                <a:cubicBezTo>
                  <a:pt x="5021" y="2458"/>
                  <a:pt x="4986" y="2456"/>
                  <a:pt x="4951" y="2455"/>
                </a:cubicBezTo>
                <a:cubicBezTo>
                  <a:pt x="4916" y="2452"/>
                  <a:pt x="4881" y="2452"/>
                  <a:pt x="4846" y="2450"/>
                </a:cubicBezTo>
                <a:lnTo>
                  <a:pt x="4741" y="2443"/>
                </a:lnTo>
                <a:cubicBezTo>
                  <a:pt x="4672" y="2441"/>
                  <a:pt x="4603" y="2433"/>
                  <a:pt x="4534" y="2429"/>
                </a:cubicBezTo>
                <a:cubicBezTo>
                  <a:pt x="4396" y="2416"/>
                  <a:pt x="4259" y="2403"/>
                  <a:pt x="4124" y="2385"/>
                </a:cubicBezTo>
                <a:cubicBezTo>
                  <a:pt x="3988" y="2367"/>
                  <a:pt x="3854" y="2345"/>
                  <a:pt x="3721" y="2320"/>
                </a:cubicBezTo>
                <a:cubicBezTo>
                  <a:pt x="3589" y="2296"/>
                  <a:pt x="3457" y="2265"/>
                  <a:pt x="3327" y="2233"/>
                </a:cubicBezTo>
                <a:cubicBezTo>
                  <a:pt x="3197" y="2200"/>
                  <a:pt x="3068" y="2163"/>
                  <a:pt x="2942" y="2121"/>
                </a:cubicBezTo>
                <a:lnTo>
                  <a:pt x="2847" y="2090"/>
                </a:lnTo>
                <a:cubicBezTo>
                  <a:pt x="2815" y="2079"/>
                  <a:pt x="2784" y="2067"/>
                  <a:pt x="2753" y="2056"/>
                </a:cubicBezTo>
                <a:lnTo>
                  <a:pt x="2706" y="2039"/>
                </a:lnTo>
                <a:lnTo>
                  <a:pt x="2660" y="2021"/>
                </a:lnTo>
                <a:cubicBezTo>
                  <a:pt x="2628" y="2009"/>
                  <a:pt x="2598" y="1997"/>
                  <a:pt x="2567" y="1984"/>
                </a:cubicBezTo>
                <a:cubicBezTo>
                  <a:pt x="2320" y="1885"/>
                  <a:pt x="2082" y="1766"/>
                  <a:pt x="1850" y="1631"/>
                </a:cubicBezTo>
                <a:cubicBezTo>
                  <a:pt x="1619" y="1498"/>
                  <a:pt x="1396" y="1346"/>
                  <a:pt x="1181" y="1179"/>
                </a:cubicBezTo>
                <a:cubicBezTo>
                  <a:pt x="967" y="1012"/>
                  <a:pt x="760" y="832"/>
                  <a:pt x="562" y="636"/>
                </a:cubicBezTo>
                <a:cubicBezTo>
                  <a:pt x="463" y="538"/>
                  <a:pt x="366" y="437"/>
                  <a:pt x="271" y="332"/>
                </a:cubicBezTo>
                <a:cubicBezTo>
                  <a:pt x="224" y="279"/>
                  <a:pt x="176" y="226"/>
                  <a:pt x="131" y="171"/>
                </a:cubicBezTo>
                <a:cubicBezTo>
                  <a:pt x="108" y="144"/>
                  <a:pt x="86" y="116"/>
                  <a:pt x="63" y="88"/>
                </a:cubicBezTo>
                <a:cubicBezTo>
                  <a:pt x="52" y="74"/>
                  <a:pt x="41" y="60"/>
                  <a:pt x="31" y="45"/>
                </a:cubicBezTo>
                <a:cubicBezTo>
                  <a:pt x="19" y="30"/>
                  <a:pt x="9" y="16"/>
                  <a:pt x="0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8"/>
          <p:cNvSpPr/>
          <p:nvPr/>
        </p:nvSpPr>
        <p:spPr>
          <a:xfrm>
            <a:off x="4725085" y="3699966"/>
            <a:ext cx="458240" cy="484787"/>
          </a:xfrm>
          <a:custGeom>
            <a:avLst/>
            <a:gdLst/>
            <a:ahLst/>
            <a:cxnLst/>
            <a:rect l="l" t="t" r="r" b="b"/>
            <a:pathLst>
              <a:path w="5144" h="5442" extrusionOk="0">
                <a:moveTo>
                  <a:pt x="2036" y="0"/>
                </a:moveTo>
                <a:cubicBezTo>
                  <a:pt x="1851" y="0"/>
                  <a:pt x="1664" y="20"/>
                  <a:pt x="1481" y="63"/>
                </a:cubicBezTo>
                <a:cubicBezTo>
                  <a:pt x="1364" y="91"/>
                  <a:pt x="1249" y="130"/>
                  <a:pt x="1139" y="178"/>
                </a:cubicBezTo>
                <a:cubicBezTo>
                  <a:pt x="1028" y="226"/>
                  <a:pt x="922" y="284"/>
                  <a:pt x="824" y="351"/>
                </a:cubicBezTo>
                <a:cubicBezTo>
                  <a:pt x="724" y="419"/>
                  <a:pt x="633" y="495"/>
                  <a:pt x="549" y="578"/>
                </a:cubicBezTo>
                <a:cubicBezTo>
                  <a:pt x="465" y="661"/>
                  <a:pt x="390" y="752"/>
                  <a:pt x="324" y="848"/>
                </a:cubicBezTo>
                <a:cubicBezTo>
                  <a:pt x="291" y="895"/>
                  <a:pt x="260" y="944"/>
                  <a:pt x="232" y="995"/>
                </a:cubicBezTo>
                <a:cubicBezTo>
                  <a:pt x="203" y="1046"/>
                  <a:pt x="178" y="1097"/>
                  <a:pt x="153" y="1149"/>
                </a:cubicBezTo>
                <a:cubicBezTo>
                  <a:pt x="106" y="1253"/>
                  <a:pt x="69" y="1362"/>
                  <a:pt x="42" y="1472"/>
                </a:cubicBezTo>
                <a:cubicBezTo>
                  <a:pt x="28" y="1527"/>
                  <a:pt x="19" y="1583"/>
                  <a:pt x="12" y="1640"/>
                </a:cubicBezTo>
                <a:cubicBezTo>
                  <a:pt x="5" y="1696"/>
                  <a:pt x="0" y="1753"/>
                  <a:pt x="1" y="1809"/>
                </a:cubicBezTo>
                <a:cubicBezTo>
                  <a:pt x="2" y="1865"/>
                  <a:pt x="7" y="1922"/>
                  <a:pt x="19" y="1977"/>
                </a:cubicBezTo>
                <a:cubicBezTo>
                  <a:pt x="31" y="2032"/>
                  <a:pt x="50" y="2086"/>
                  <a:pt x="82" y="2132"/>
                </a:cubicBezTo>
                <a:cubicBezTo>
                  <a:pt x="64" y="2079"/>
                  <a:pt x="62" y="2026"/>
                  <a:pt x="63" y="1974"/>
                </a:cubicBezTo>
                <a:cubicBezTo>
                  <a:pt x="66" y="1920"/>
                  <a:pt x="74" y="1869"/>
                  <a:pt x="85" y="1817"/>
                </a:cubicBezTo>
                <a:cubicBezTo>
                  <a:pt x="97" y="1767"/>
                  <a:pt x="112" y="1717"/>
                  <a:pt x="130" y="1667"/>
                </a:cubicBezTo>
                <a:cubicBezTo>
                  <a:pt x="148" y="1618"/>
                  <a:pt x="168" y="1571"/>
                  <a:pt x="190" y="1524"/>
                </a:cubicBezTo>
                <a:cubicBezTo>
                  <a:pt x="213" y="1477"/>
                  <a:pt x="237" y="1431"/>
                  <a:pt x="263" y="1387"/>
                </a:cubicBezTo>
                <a:cubicBezTo>
                  <a:pt x="289" y="1342"/>
                  <a:pt x="316" y="1300"/>
                  <a:pt x="346" y="1258"/>
                </a:cubicBezTo>
                <a:cubicBezTo>
                  <a:pt x="375" y="1216"/>
                  <a:pt x="406" y="1175"/>
                  <a:pt x="439" y="1136"/>
                </a:cubicBezTo>
                <a:cubicBezTo>
                  <a:pt x="471" y="1097"/>
                  <a:pt x="505" y="1059"/>
                  <a:pt x="540" y="1024"/>
                </a:cubicBezTo>
                <a:cubicBezTo>
                  <a:pt x="575" y="987"/>
                  <a:pt x="612" y="953"/>
                  <a:pt x="649" y="921"/>
                </a:cubicBezTo>
                <a:cubicBezTo>
                  <a:pt x="687" y="887"/>
                  <a:pt x="725" y="857"/>
                  <a:pt x="765" y="827"/>
                </a:cubicBezTo>
                <a:cubicBezTo>
                  <a:pt x="845" y="769"/>
                  <a:pt x="929" y="719"/>
                  <a:pt x="1016" y="675"/>
                </a:cubicBezTo>
                <a:cubicBezTo>
                  <a:pt x="1190" y="590"/>
                  <a:pt x="1376" y="535"/>
                  <a:pt x="1566" y="511"/>
                </a:cubicBezTo>
                <a:cubicBezTo>
                  <a:pt x="1650" y="500"/>
                  <a:pt x="1736" y="495"/>
                  <a:pt x="1821" y="495"/>
                </a:cubicBezTo>
                <a:cubicBezTo>
                  <a:pt x="1929" y="495"/>
                  <a:pt x="2038" y="503"/>
                  <a:pt x="2146" y="519"/>
                </a:cubicBezTo>
                <a:cubicBezTo>
                  <a:pt x="2340" y="546"/>
                  <a:pt x="2525" y="598"/>
                  <a:pt x="2703" y="670"/>
                </a:cubicBezTo>
                <a:cubicBezTo>
                  <a:pt x="3057" y="815"/>
                  <a:pt x="3374" y="1047"/>
                  <a:pt x="3643" y="1333"/>
                </a:cubicBezTo>
                <a:cubicBezTo>
                  <a:pt x="3912" y="1619"/>
                  <a:pt x="4134" y="1957"/>
                  <a:pt x="4308" y="2319"/>
                </a:cubicBezTo>
                <a:cubicBezTo>
                  <a:pt x="4396" y="2500"/>
                  <a:pt x="4470" y="2689"/>
                  <a:pt x="4531" y="2880"/>
                </a:cubicBezTo>
                <a:cubicBezTo>
                  <a:pt x="4592" y="3072"/>
                  <a:pt x="4638" y="3269"/>
                  <a:pt x="4665" y="3464"/>
                </a:cubicBezTo>
                <a:cubicBezTo>
                  <a:pt x="4671" y="3514"/>
                  <a:pt x="4676" y="3563"/>
                  <a:pt x="4680" y="3612"/>
                </a:cubicBezTo>
                <a:cubicBezTo>
                  <a:pt x="4683" y="3661"/>
                  <a:pt x="4686" y="3709"/>
                  <a:pt x="4686" y="3757"/>
                </a:cubicBezTo>
                <a:cubicBezTo>
                  <a:pt x="4686" y="3853"/>
                  <a:pt x="4679" y="3947"/>
                  <a:pt x="4661" y="4041"/>
                </a:cubicBezTo>
                <a:cubicBezTo>
                  <a:pt x="4628" y="4229"/>
                  <a:pt x="4556" y="4412"/>
                  <a:pt x="4452" y="4583"/>
                </a:cubicBezTo>
                <a:cubicBezTo>
                  <a:pt x="4349" y="4755"/>
                  <a:pt x="4213" y="4914"/>
                  <a:pt x="4060" y="5058"/>
                </a:cubicBezTo>
                <a:cubicBezTo>
                  <a:pt x="3983" y="5129"/>
                  <a:pt x="3902" y="5197"/>
                  <a:pt x="3815" y="5262"/>
                </a:cubicBezTo>
                <a:cubicBezTo>
                  <a:pt x="3730" y="5326"/>
                  <a:pt x="3640" y="5387"/>
                  <a:pt x="3546" y="5442"/>
                </a:cubicBezTo>
                <a:cubicBezTo>
                  <a:pt x="3653" y="5418"/>
                  <a:pt x="3757" y="5382"/>
                  <a:pt x="3860" y="5340"/>
                </a:cubicBezTo>
                <a:cubicBezTo>
                  <a:pt x="3962" y="5297"/>
                  <a:pt x="4062" y="5248"/>
                  <a:pt x="4158" y="5190"/>
                </a:cubicBezTo>
                <a:cubicBezTo>
                  <a:pt x="4255" y="5134"/>
                  <a:pt x="4349" y="5070"/>
                  <a:pt x="4438" y="4997"/>
                </a:cubicBezTo>
                <a:cubicBezTo>
                  <a:pt x="4527" y="4927"/>
                  <a:pt x="4610" y="4845"/>
                  <a:pt x="4687" y="4758"/>
                </a:cubicBezTo>
                <a:cubicBezTo>
                  <a:pt x="4726" y="4714"/>
                  <a:pt x="4762" y="4668"/>
                  <a:pt x="4797" y="4620"/>
                </a:cubicBezTo>
                <a:cubicBezTo>
                  <a:pt x="4831" y="4572"/>
                  <a:pt x="4864" y="4522"/>
                  <a:pt x="4893" y="4471"/>
                </a:cubicBezTo>
                <a:cubicBezTo>
                  <a:pt x="4924" y="4419"/>
                  <a:pt x="4952" y="4366"/>
                  <a:pt x="4976" y="4311"/>
                </a:cubicBezTo>
                <a:cubicBezTo>
                  <a:pt x="5001" y="4256"/>
                  <a:pt x="5024" y="4200"/>
                  <a:pt x="5043" y="4143"/>
                </a:cubicBezTo>
                <a:cubicBezTo>
                  <a:pt x="5081" y="4027"/>
                  <a:pt x="5107" y="3907"/>
                  <a:pt x="5122" y="3787"/>
                </a:cubicBezTo>
                <a:cubicBezTo>
                  <a:pt x="5138" y="3668"/>
                  <a:pt x="5143" y="3550"/>
                  <a:pt x="5141" y="3432"/>
                </a:cubicBezTo>
                <a:cubicBezTo>
                  <a:pt x="5140" y="3314"/>
                  <a:pt x="5130" y="3198"/>
                  <a:pt x="5116" y="3083"/>
                </a:cubicBezTo>
                <a:cubicBezTo>
                  <a:pt x="5101" y="2967"/>
                  <a:pt x="5080" y="2853"/>
                  <a:pt x="5055" y="2740"/>
                </a:cubicBezTo>
                <a:cubicBezTo>
                  <a:pt x="5004" y="2514"/>
                  <a:pt x="4933" y="2294"/>
                  <a:pt x="4844" y="2080"/>
                </a:cubicBezTo>
                <a:cubicBezTo>
                  <a:pt x="4799" y="1974"/>
                  <a:pt x="4749" y="1869"/>
                  <a:pt x="4696" y="1766"/>
                </a:cubicBezTo>
                <a:cubicBezTo>
                  <a:pt x="4642" y="1663"/>
                  <a:pt x="4584" y="1562"/>
                  <a:pt x="4521" y="1464"/>
                </a:cubicBezTo>
                <a:cubicBezTo>
                  <a:pt x="4459" y="1366"/>
                  <a:pt x="4391" y="1270"/>
                  <a:pt x="4319" y="1178"/>
                </a:cubicBezTo>
                <a:cubicBezTo>
                  <a:pt x="4247" y="1086"/>
                  <a:pt x="4170" y="996"/>
                  <a:pt x="4089" y="910"/>
                </a:cubicBezTo>
                <a:cubicBezTo>
                  <a:pt x="3927" y="739"/>
                  <a:pt x="3744" y="584"/>
                  <a:pt x="3544" y="452"/>
                </a:cubicBezTo>
                <a:cubicBezTo>
                  <a:pt x="3344" y="321"/>
                  <a:pt x="3127" y="213"/>
                  <a:pt x="2898" y="137"/>
                </a:cubicBezTo>
                <a:cubicBezTo>
                  <a:pt x="2784" y="98"/>
                  <a:pt x="2667" y="68"/>
                  <a:pt x="2549" y="47"/>
                </a:cubicBezTo>
                <a:cubicBezTo>
                  <a:pt x="2431" y="24"/>
                  <a:pt x="2312" y="12"/>
                  <a:pt x="2194" y="5"/>
                </a:cubicBezTo>
                <a:cubicBezTo>
                  <a:pt x="2141" y="2"/>
                  <a:pt x="2089" y="0"/>
                  <a:pt x="2036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8"/>
          <p:cNvSpPr/>
          <p:nvPr/>
        </p:nvSpPr>
        <p:spPr>
          <a:xfrm>
            <a:off x="5175756" y="3042892"/>
            <a:ext cx="465011" cy="498149"/>
          </a:xfrm>
          <a:custGeom>
            <a:avLst/>
            <a:gdLst/>
            <a:ahLst/>
            <a:cxnLst/>
            <a:rect l="l" t="t" r="r" b="b"/>
            <a:pathLst>
              <a:path w="5220" h="5592" extrusionOk="0">
                <a:moveTo>
                  <a:pt x="4839" y="1"/>
                </a:moveTo>
                <a:cubicBezTo>
                  <a:pt x="4713" y="1"/>
                  <a:pt x="4586" y="3"/>
                  <a:pt x="4459" y="7"/>
                </a:cubicBezTo>
                <a:cubicBezTo>
                  <a:pt x="4206" y="16"/>
                  <a:pt x="3953" y="34"/>
                  <a:pt x="3701" y="64"/>
                </a:cubicBezTo>
                <a:cubicBezTo>
                  <a:pt x="3448" y="94"/>
                  <a:pt x="3198" y="136"/>
                  <a:pt x="2950" y="194"/>
                </a:cubicBezTo>
                <a:cubicBezTo>
                  <a:pt x="2702" y="251"/>
                  <a:pt x="2456" y="322"/>
                  <a:pt x="2217" y="413"/>
                </a:cubicBezTo>
                <a:cubicBezTo>
                  <a:pt x="1979" y="503"/>
                  <a:pt x="1747" y="615"/>
                  <a:pt x="1528" y="748"/>
                </a:cubicBezTo>
                <a:cubicBezTo>
                  <a:pt x="1309" y="882"/>
                  <a:pt x="1104" y="1039"/>
                  <a:pt x="921" y="1221"/>
                </a:cubicBezTo>
                <a:cubicBezTo>
                  <a:pt x="554" y="1582"/>
                  <a:pt x="287" y="2044"/>
                  <a:pt x="149" y="2539"/>
                </a:cubicBezTo>
                <a:cubicBezTo>
                  <a:pt x="115" y="2663"/>
                  <a:pt x="85" y="2788"/>
                  <a:pt x="64" y="2915"/>
                </a:cubicBezTo>
                <a:cubicBezTo>
                  <a:pt x="57" y="2946"/>
                  <a:pt x="54" y="2978"/>
                  <a:pt x="48" y="3010"/>
                </a:cubicBezTo>
                <a:lnTo>
                  <a:pt x="41" y="3057"/>
                </a:lnTo>
                <a:cubicBezTo>
                  <a:pt x="40" y="3074"/>
                  <a:pt x="38" y="3089"/>
                  <a:pt x="36" y="3105"/>
                </a:cubicBezTo>
                <a:cubicBezTo>
                  <a:pt x="32" y="3137"/>
                  <a:pt x="28" y="3169"/>
                  <a:pt x="25" y="3200"/>
                </a:cubicBezTo>
                <a:cubicBezTo>
                  <a:pt x="21" y="3232"/>
                  <a:pt x="19" y="3265"/>
                  <a:pt x="17" y="3297"/>
                </a:cubicBezTo>
                <a:cubicBezTo>
                  <a:pt x="0" y="3554"/>
                  <a:pt x="16" y="3813"/>
                  <a:pt x="65" y="4065"/>
                </a:cubicBezTo>
                <a:cubicBezTo>
                  <a:pt x="114" y="4319"/>
                  <a:pt x="197" y="4567"/>
                  <a:pt x="324" y="4794"/>
                </a:cubicBezTo>
                <a:cubicBezTo>
                  <a:pt x="388" y="4906"/>
                  <a:pt x="464" y="5014"/>
                  <a:pt x="552" y="5111"/>
                </a:cubicBezTo>
                <a:cubicBezTo>
                  <a:pt x="640" y="5207"/>
                  <a:pt x="741" y="5293"/>
                  <a:pt x="852" y="5364"/>
                </a:cubicBezTo>
                <a:cubicBezTo>
                  <a:pt x="907" y="5399"/>
                  <a:pt x="964" y="5430"/>
                  <a:pt x="1025" y="5457"/>
                </a:cubicBezTo>
                <a:cubicBezTo>
                  <a:pt x="1085" y="5484"/>
                  <a:pt x="1146" y="5506"/>
                  <a:pt x="1209" y="5524"/>
                </a:cubicBezTo>
                <a:cubicBezTo>
                  <a:pt x="1334" y="5560"/>
                  <a:pt x="1464" y="5581"/>
                  <a:pt x="1593" y="5588"/>
                </a:cubicBezTo>
                <a:cubicBezTo>
                  <a:pt x="1630" y="5590"/>
                  <a:pt x="1667" y="5592"/>
                  <a:pt x="1704" y="5592"/>
                </a:cubicBezTo>
                <a:cubicBezTo>
                  <a:pt x="1796" y="5592"/>
                  <a:pt x="1889" y="5585"/>
                  <a:pt x="1980" y="5572"/>
                </a:cubicBezTo>
                <a:cubicBezTo>
                  <a:pt x="2108" y="5554"/>
                  <a:pt x="2235" y="5524"/>
                  <a:pt x="2356" y="5480"/>
                </a:cubicBezTo>
                <a:cubicBezTo>
                  <a:pt x="2478" y="5437"/>
                  <a:pt x="2595" y="5381"/>
                  <a:pt x="2705" y="5311"/>
                </a:cubicBezTo>
                <a:cubicBezTo>
                  <a:pt x="2814" y="5241"/>
                  <a:pt x="2915" y="5157"/>
                  <a:pt x="3000" y="5058"/>
                </a:cubicBezTo>
                <a:cubicBezTo>
                  <a:pt x="3085" y="4960"/>
                  <a:pt x="3155" y="4847"/>
                  <a:pt x="3202" y="4726"/>
                </a:cubicBezTo>
                <a:cubicBezTo>
                  <a:pt x="3249" y="4603"/>
                  <a:pt x="3274" y="4474"/>
                  <a:pt x="3276" y="4345"/>
                </a:cubicBezTo>
                <a:lnTo>
                  <a:pt x="3215" y="4342"/>
                </a:lnTo>
                <a:cubicBezTo>
                  <a:pt x="3184" y="4464"/>
                  <a:pt x="3137" y="4577"/>
                  <a:pt x="3074" y="4674"/>
                </a:cubicBezTo>
                <a:cubicBezTo>
                  <a:pt x="3041" y="4723"/>
                  <a:pt x="3007" y="4768"/>
                  <a:pt x="2969" y="4809"/>
                </a:cubicBezTo>
                <a:cubicBezTo>
                  <a:pt x="2950" y="4830"/>
                  <a:pt x="2931" y="4850"/>
                  <a:pt x="2910" y="4869"/>
                </a:cubicBezTo>
                <a:cubicBezTo>
                  <a:pt x="2890" y="4888"/>
                  <a:pt x="2869" y="4906"/>
                  <a:pt x="2847" y="4923"/>
                </a:cubicBezTo>
                <a:cubicBezTo>
                  <a:pt x="2804" y="4957"/>
                  <a:pt x="2759" y="4987"/>
                  <a:pt x="2711" y="5015"/>
                </a:cubicBezTo>
                <a:cubicBezTo>
                  <a:pt x="2664" y="5042"/>
                  <a:pt x="2615" y="5067"/>
                  <a:pt x="2565" y="5088"/>
                </a:cubicBezTo>
                <a:cubicBezTo>
                  <a:pt x="2515" y="5110"/>
                  <a:pt x="2463" y="5127"/>
                  <a:pt x="2411" y="5143"/>
                </a:cubicBezTo>
                <a:cubicBezTo>
                  <a:pt x="2360" y="5159"/>
                  <a:pt x="2306" y="5172"/>
                  <a:pt x="2253" y="5181"/>
                </a:cubicBezTo>
                <a:cubicBezTo>
                  <a:pt x="2200" y="5192"/>
                  <a:pt x="2146" y="5199"/>
                  <a:pt x="2092" y="5204"/>
                </a:cubicBezTo>
                <a:cubicBezTo>
                  <a:pt x="2038" y="5209"/>
                  <a:pt x="1985" y="5212"/>
                  <a:pt x="1932" y="5213"/>
                </a:cubicBezTo>
                <a:cubicBezTo>
                  <a:pt x="1824" y="5213"/>
                  <a:pt x="1719" y="5202"/>
                  <a:pt x="1617" y="5185"/>
                </a:cubicBezTo>
                <a:cubicBezTo>
                  <a:pt x="1517" y="5166"/>
                  <a:pt x="1420" y="5137"/>
                  <a:pt x="1334" y="5100"/>
                </a:cubicBezTo>
                <a:cubicBezTo>
                  <a:pt x="1291" y="5082"/>
                  <a:pt x="1251" y="5062"/>
                  <a:pt x="1214" y="5039"/>
                </a:cubicBezTo>
                <a:cubicBezTo>
                  <a:pt x="1195" y="5028"/>
                  <a:pt x="1177" y="5016"/>
                  <a:pt x="1161" y="5004"/>
                </a:cubicBezTo>
                <a:cubicBezTo>
                  <a:pt x="1143" y="4991"/>
                  <a:pt x="1126" y="4978"/>
                  <a:pt x="1108" y="4964"/>
                </a:cubicBezTo>
                <a:cubicBezTo>
                  <a:pt x="1042" y="4907"/>
                  <a:pt x="981" y="4845"/>
                  <a:pt x="927" y="4773"/>
                </a:cubicBezTo>
                <a:cubicBezTo>
                  <a:pt x="873" y="4701"/>
                  <a:pt x="828" y="4620"/>
                  <a:pt x="788" y="4533"/>
                </a:cubicBezTo>
                <a:cubicBezTo>
                  <a:pt x="747" y="4447"/>
                  <a:pt x="713" y="4354"/>
                  <a:pt x="687" y="4258"/>
                </a:cubicBezTo>
                <a:cubicBezTo>
                  <a:pt x="674" y="4210"/>
                  <a:pt x="661" y="4160"/>
                  <a:pt x="652" y="4110"/>
                </a:cubicBezTo>
                <a:cubicBezTo>
                  <a:pt x="641" y="4060"/>
                  <a:pt x="632" y="4010"/>
                  <a:pt x="625" y="3958"/>
                </a:cubicBezTo>
                <a:cubicBezTo>
                  <a:pt x="595" y="3754"/>
                  <a:pt x="593" y="3541"/>
                  <a:pt x="612" y="3337"/>
                </a:cubicBezTo>
                <a:cubicBezTo>
                  <a:pt x="615" y="3311"/>
                  <a:pt x="618" y="3286"/>
                  <a:pt x="621" y="3261"/>
                </a:cubicBezTo>
                <a:lnTo>
                  <a:pt x="633" y="3180"/>
                </a:lnTo>
                <a:cubicBezTo>
                  <a:pt x="635" y="3167"/>
                  <a:pt x="637" y="3153"/>
                  <a:pt x="639" y="3140"/>
                </a:cubicBezTo>
                <a:lnTo>
                  <a:pt x="646" y="3100"/>
                </a:lnTo>
                <a:cubicBezTo>
                  <a:pt x="652" y="3073"/>
                  <a:pt x="655" y="3046"/>
                  <a:pt x="661" y="3019"/>
                </a:cubicBezTo>
                <a:cubicBezTo>
                  <a:pt x="682" y="2913"/>
                  <a:pt x="708" y="2810"/>
                  <a:pt x="738" y="2709"/>
                </a:cubicBezTo>
                <a:cubicBezTo>
                  <a:pt x="859" y="2303"/>
                  <a:pt x="1058" y="1945"/>
                  <a:pt x="1341" y="1642"/>
                </a:cubicBezTo>
                <a:cubicBezTo>
                  <a:pt x="1359" y="1624"/>
                  <a:pt x="1377" y="1605"/>
                  <a:pt x="1395" y="1587"/>
                </a:cubicBezTo>
                <a:cubicBezTo>
                  <a:pt x="1413" y="1568"/>
                  <a:pt x="1432" y="1550"/>
                  <a:pt x="1451" y="1532"/>
                </a:cubicBezTo>
                <a:cubicBezTo>
                  <a:pt x="1488" y="1495"/>
                  <a:pt x="1527" y="1459"/>
                  <a:pt x="1568" y="1425"/>
                </a:cubicBezTo>
                <a:cubicBezTo>
                  <a:pt x="1648" y="1355"/>
                  <a:pt x="1733" y="1290"/>
                  <a:pt x="1823" y="1228"/>
                </a:cubicBezTo>
                <a:cubicBezTo>
                  <a:pt x="1912" y="1165"/>
                  <a:pt x="2005" y="1105"/>
                  <a:pt x="2102" y="1050"/>
                </a:cubicBezTo>
                <a:cubicBezTo>
                  <a:pt x="2150" y="1021"/>
                  <a:pt x="2200" y="995"/>
                  <a:pt x="2250" y="968"/>
                </a:cubicBezTo>
                <a:cubicBezTo>
                  <a:pt x="2275" y="954"/>
                  <a:pt x="2299" y="941"/>
                  <a:pt x="2325" y="928"/>
                </a:cubicBezTo>
                <a:lnTo>
                  <a:pt x="2401" y="890"/>
                </a:lnTo>
                <a:lnTo>
                  <a:pt x="2479" y="852"/>
                </a:lnTo>
                <a:lnTo>
                  <a:pt x="2559" y="816"/>
                </a:lnTo>
                <a:lnTo>
                  <a:pt x="2719" y="748"/>
                </a:lnTo>
                <a:cubicBezTo>
                  <a:pt x="2828" y="703"/>
                  <a:pt x="2938" y="661"/>
                  <a:pt x="3050" y="622"/>
                </a:cubicBezTo>
                <a:cubicBezTo>
                  <a:pt x="3163" y="582"/>
                  <a:pt x="3277" y="543"/>
                  <a:pt x="3392" y="508"/>
                </a:cubicBezTo>
                <a:cubicBezTo>
                  <a:pt x="3509" y="473"/>
                  <a:pt x="3626" y="438"/>
                  <a:pt x="3744" y="407"/>
                </a:cubicBezTo>
                <a:lnTo>
                  <a:pt x="3923" y="360"/>
                </a:lnTo>
                <a:cubicBezTo>
                  <a:pt x="3983" y="344"/>
                  <a:pt x="4043" y="329"/>
                  <a:pt x="4104" y="315"/>
                </a:cubicBezTo>
                <a:cubicBezTo>
                  <a:pt x="4134" y="308"/>
                  <a:pt x="4164" y="300"/>
                  <a:pt x="4195" y="293"/>
                </a:cubicBezTo>
                <a:lnTo>
                  <a:pt x="4286" y="272"/>
                </a:lnTo>
                <a:lnTo>
                  <a:pt x="4469" y="230"/>
                </a:lnTo>
                <a:cubicBezTo>
                  <a:pt x="4531" y="216"/>
                  <a:pt x="4592" y="203"/>
                  <a:pt x="4654" y="190"/>
                </a:cubicBezTo>
                <a:cubicBezTo>
                  <a:pt x="4716" y="176"/>
                  <a:pt x="4778" y="163"/>
                  <a:pt x="4841" y="149"/>
                </a:cubicBezTo>
                <a:cubicBezTo>
                  <a:pt x="4965" y="122"/>
                  <a:pt x="5091" y="98"/>
                  <a:pt x="5217" y="68"/>
                </a:cubicBezTo>
                <a:lnTo>
                  <a:pt x="5219" y="7"/>
                </a:lnTo>
                <a:cubicBezTo>
                  <a:pt x="5092" y="3"/>
                  <a:pt x="4966" y="1"/>
                  <a:pt x="4839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8"/>
          <p:cNvSpPr/>
          <p:nvPr/>
        </p:nvSpPr>
        <p:spPr>
          <a:xfrm>
            <a:off x="4602774" y="3079327"/>
            <a:ext cx="472404" cy="350005"/>
          </a:xfrm>
          <a:custGeom>
            <a:avLst/>
            <a:gdLst/>
            <a:ahLst/>
            <a:cxnLst/>
            <a:rect l="l" t="t" r="r" b="b"/>
            <a:pathLst>
              <a:path w="5303" h="3929" extrusionOk="0">
                <a:moveTo>
                  <a:pt x="4297" y="0"/>
                </a:moveTo>
                <a:cubicBezTo>
                  <a:pt x="4171" y="0"/>
                  <a:pt x="4046" y="7"/>
                  <a:pt x="3921" y="18"/>
                </a:cubicBezTo>
                <a:cubicBezTo>
                  <a:pt x="3766" y="33"/>
                  <a:pt x="3610" y="54"/>
                  <a:pt x="3458" y="84"/>
                </a:cubicBezTo>
                <a:cubicBezTo>
                  <a:pt x="3418" y="90"/>
                  <a:pt x="3381" y="98"/>
                  <a:pt x="3342" y="105"/>
                </a:cubicBezTo>
                <a:cubicBezTo>
                  <a:pt x="3305" y="114"/>
                  <a:pt x="3266" y="121"/>
                  <a:pt x="3228" y="130"/>
                </a:cubicBezTo>
                <a:cubicBezTo>
                  <a:pt x="3153" y="148"/>
                  <a:pt x="3077" y="166"/>
                  <a:pt x="3002" y="187"/>
                </a:cubicBezTo>
                <a:lnTo>
                  <a:pt x="2889" y="217"/>
                </a:lnTo>
                <a:lnTo>
                  <a:pt x="2777" y="250"/>
                </a:lnTo>
                <a:cubicBezTo>
                  <a:pt x="2703" y="272"/>
                  <a:pt x="2630" y="297"/>
                  <a:pt x="2556" y="321"/>
                </a:cubicBezTo>
                <a:cubicBezTo>
                  <a:pt x="2483" y="346"/>
                  <a:pt x="2411" y="373"/>
                  <a:pt x="2337" y="399"/>
                </a:cubicBezTo>
                <a:cubicBezTo>
                  <a:pt x="2265" y="426"/>
                  <a:pt x="2193" y="455"/>
                  <a:pt x="2122" y="483"/>
                </a:cubicBezTo>
                <a:cubicBezTo>
                  <a:pt x="2084" y="498"/>
                  <a:pt x="2047" y="514"/>
                  <a:pt x="2009" y="531"/>
                </a:cubicBezTo>
                <a:cubicBezTo>
                  <a:pt x="1972" y="548"/>
                  <a:pt x="1935" y="565"/>
                  <a:pt x="1899" y="582"/>
                </a:cubicBezTo>
                <a:cubicBezTo>
                  <a:pt x="1826" y="619"/>
                  <a:pt x="1753" y="656"/>
                  <a:pt x="1682" y="697"/>
                </a:cubicBezTo>
                <a:lnTo>
                  <a:pt x="1630" y="728"/>
                </a:lnTo>
                <a:cubicBezTo>
                  <a:pt x="1612" y="738"/>
                  <a:pt x="1595" y="750"/>
                  <a:pt x="1578" y="760"/>
                </a:cubicBezTo>
                <a:cubicBezTo>
                  <a:pt x="1560" y="771"/>
                  <a:pt x="1543" y="782"/>
                  <a:pt x="1525" y="793"/>
                </a:cubicBezTo>
                <a:lnTo>
                  <a:pt x="1475" y="827"/>
                </a:lnTo>
                <a:cubicBezTo>
                  <a:pt x="1407" y="873"/>
                  <a:pt x="1341" y="921"/>
                  <a:pt x="1276" y="972"/>
                </a:cubicBezTo>
                <a:cubicBezTo>
                  <a:pt x="1147" y="1073"/>
                  <a:pt x="1026" y="1184"/>
                  <a:pt x="914" y="1302"/>
                </a:cubicBezTo>
                <a:cubicBezTo>
                  <a:pt x="690" y="1541"/>
                  <a:pt x="503" y="1811"/>
                  <a:pt x="360" y="2099"/>
                </a:cubicBezTo>
                <a:cubicBezTo>
                  <a:pt x="216" y="2386"/>
                  <a:pt x="116" y="2691"/>
                  <a:pt x="58" y="3000"/>
                </a:cubicBezTo>
                <a:cubicBezTo>
                  <a:pt x="29" y="3154"/>
                  <a:pt x="11" y="3310"/>
                  <a:pt x="4" y="3465"/>
                </a:cubicBezTo>
                <a:cubicBezTo>
                  <a:pt x="1" y="3543"/>
                  <a:pt x="1" y="3621"/>
                  <a:pt x="3" y="3698"/>
                </a:cubicBezTo>
                <a:cubicBezTo>
                  <a:pt x="8" y="3775"/>
                  <a:pt x="13" y="3853"/>
                  <a:pt x="26" y="3929"/>
                </a:cubicBezTo>
                <a:cubicBezTo>
                  <a:pt x="113" y="3635"/>
                  <a:pt x="221" y="3356"/>
                  <a:pt x="345" y="3091"/>
                </a:cubicBezTo>
                <a:cubicBezTo>
                  <a:pt x="408" y="2958"/>
                  <a:pt x="474" y="2830"/>
                  <a:pt x="546" y="2705"/>
                </a:cubicBezTo>
                <a:cubicBezTo>
                  <a:pt x="618" y="2580"/>
                  <a:pt x="694" y="2460"/>
                  <a:pt x="776" y="2344"/>
                </a:cubicBezTo>
                <a:cubicBezTo>
                  <a:pt x="939" y="2114"/>
                  <a:pt x="1123" y="1903"/>
                  <a:pt x="1325" y="1716"/>
                </a:cubicBezTo>
                <a:cubicBezTo>
                  <a:pt x="1427" y="1623"/>
                  <a:pt x="1533" y="1536"/>
                  <a:pt x="1644" y="1454"/>
                </a:cubicBezTo>
                <a:cubicBezTo>
                  <a:pt x="1700" y="1415"/>
                  <a:pt x="1756" y="1375"/>
                  <a:pt x="1813" y="1338"/>
                </a:cubicBezTo>
                <a:lnTo>
                  <a:pt x="1857" y="1310"/>
                </a:lnTo>
                <a:lnTo>
                  <a:pt x="1901" y="1283"/>
                </a:lnTo>
                <a:cubicBezTo>
                  <a:pt x="1916" y="1274"/>
                  <a:pt x="1930" y="1265"/>
                  <a:pt x="1944" y="1256"/>
                </a:cubicBezTo>
                <a:lnTo>
                  <a:pt x="1990" y="1230"/>
                </a:lnTo>
                <a:cubicBezTo>
                  <a:pt x="2049" y="1196"/>
                  <a:pt x="2110" y="1163"/>
                  <a:pt x="2171" y="1132"/>
                </a:cubicBezTo>
                <a:cubicBezTo>
                  <a:pt x="2202" y="1116"/>
                  <a:pt x="2233" y="1101"/>
                  <a:pt x="2265" y="1086"/>
                </a:cubicBezTo>
                <a:lnTo>
                  <a:pt x="2359" y="1042"/>
                </a:lnTo>
                <a:lnTo>
                  <a:pt x="2560" y="954"/>
                </a:lnTo>
                <a:lnTo>
                  <a:pt x="2763" y="868"/>
                </a:lnTo>
                <a:cubicBezTo>
                  <a:pt x="2898" y="812"/>
                  <a:pt x="3033" y="756"/>
                  <a:pt x="3169" y="703"/>
                </a:cubicBezTo>
                <a:cubicBezTo>
                  <a:pt x="3306" y="650"/>
                  <a:pt x="3443" y="600"/>
                  <a:pt x="3581" y="552"/>
                </a:cubicBezTo>
                <a:cubicBezTo>
                  <a:pt x="3856" y="456"/>
                  <a:pt x="4135" y="369"/>
                  <a:pt x="4421" y="303"/>
                </a:cubicBezTo>
                <a:cubicBezTo>
                  <a:pt x="4563" y="270"/>
                  <a:pt x="4708" y="240"/>
                  <a:pt x="4855" y="220"/>
                </a:cubicBezTo>
                <a:cubicBezTo>
                  <a:pt x="4928" y="209"/>
                  <a:pt x="5001" y="201"/>
                  <a:pt x="5076" y="196"/>
                </a:cubicBezTo>
                <a:cubicBezTo>
                  <a:pt x="5120" y="193"/>
                  <a:pt x="5165" y="191"/>
                  <a:pt x="5210" y="191"/>
                </a:cubicBezTo>
                <a:cubicBezTo>
                  <a:pt x="5240" y="191"/>
                  <a:pt x="5271" y="192"/>
                  <a:pt x="5302" y="194"/>
                </a:cubicBezTo>
                <a:cubicBezTo>
                  <a:pt x="5236" y="154"/>
                  <a:pt x="5162" y="128"/>
                  <a:pt x="5088" y="104"/>
                </a:cubicBezTo>
                <a:cubicBezTo>
                  <a:pt x="5013" y="81"/>
                  <a:pt x="4937" y="63"/>
                  <a:pt x="4859" y="49"/>
                </a:cubicBezTo>
                <a:cubicBezTo>
                  <a:pt x="4782" y="33"/>
                  <a:pt x="4704" y="23"/>
                  <a:pt x="4626" y="15"/>
                </a:cubicBezTo>
                <a:lnTo>
                  <a:pt x="4567" y="10"/>
                </a:lnTo>
                <a:lnTo>
                  <a:pt x="4509" y="6"/>
                </a:lnTo>
                <a:cubicBezTo>
                  <a:pt x="4470" y="3"/>
                  <a:pt x="4430" y="2"/>
                  <a:pt x="4391" y="1"/>
                </a:cubicBezTo>
                <a:cubicBezTo>
                  <a:pt x="4360" y="1"/>
                  <a:pt x="4328" y="0"/>
                  <a:pt x="4297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8"/>
          <p:cNvSpPr/>
          <p:nvPr/>
        </p:nvSpPr>
        <p:spPr>
          <a:xfrm>
            <a:off x="5013714" y="3008150"/>
            <a:ext cx="170771" cy="202663"/>
          </a:xfrm>
          <a:custGeom>
            <a:avLst/>
            <a:gdLst/>
            <a:ahLst/>
            <a:cxnLst/>
            <a:rect l="l" t="t" r="r" b="b"/>
            <a:pathLst>
              <a:path w="1917" h="2275" extrusionOk="0">
                <a:moveTo>
                  <a:pt x="1861" y="1"/>
                </a:moveTo>
                <a:cubicBezTo>
                  <a:pt x="1844" y="1"/>
                  <a:pt x="1825" y="1"/>
                  <a:pt x="1808" y="2"/>
                </a:cubicBezTo>
                <a:cubicBezTo>
                  <a:pt x="1772" y="3"/>
                  <a:pt x="1737" y="6"/>
                  <a:pt x="1702" y="10"/>
                </a:cubicBezTo>
                <a:cubicBezTo>
                  <a:pt x="1633" y="19"/>
                  <a:pt x="1565" y="33"/>
                  <a:pt x="1499" y="50"/>
                </a:cubicBezTo>
                <a:cubicBezTo>
                  <a:pt x="1365" y="85"/>
                  <a:pt x="1238" y="133"/>
                  <a:pt x="1115" y="193"/>
                </a:cubicBezTo>
                <a:cubicBezTo>
                  <a:pt x="992" y="253"/>
                  <a:pt x="875" y="325"/>
                  <a:pt x="765" y="408"/>
                </a:cubicBezTo>
                <a:cubicBezTo>
                  <a:pt x="655" y="491"/>
                  <a:pt x="551" y="584"/>
                  <a:pt x="456" y="689"/>
                </a:cubicBezTo>
                <a:cubicBezTo>
                  <a:pt x="363" y="793"/>
                  <a:pt x="277" y="908"/>
                  <a:pt x="208" y="1033"/>
                </a:cubicBezTo>
                <a:cubicBezTo>
                  <a:pt x="137" y="1158"/>
                  <a:pt x="80" y="1293"/>
                  <a:pt x="44" y="1434"/>
                </a:cubicBezTo>
                <a:cubicBezTo>
                  <a:pt x="27" y="1505"/>
                  <a:pt x="14" y="1577"/>
                  <a:pt x="8" y="1649"/>
                </a:cubicBezTo>
                <a:cubicBezTo>
                  <a:pt x="1" y="1722"/>
                  <a:pt x="1" y="1795"/>
                  <a:pt x="7" y="1867"/>
                </a:cubicBezTo>
                <a:cubicBezTo>
                  <a:pt x="20" y="2011"/>
                  <a:pt x="57" y="2151"/>
                  <a:pt x="131" y="2274"/>
                </a:cubicBezTo>
                <a:lnTo>
                  <a:pt x="217" y="2089"/>
                </a:lnTo>
                <a:cubicBezTo>
                  <a:pt x="247" y="2031"/>
                  <a:pt x="275" y="1976"/>
                  <a:pt x="304" y="1922"/>
                </a:cubicBezTo>
                <a:cubicBezTo>
                  <a:pt x="334" y="1869"/>
                  <a:pt x="364" y="1818"/>
                  <a:pt x="394" y="1769"/>
                </a:cubicBezTo>
                <a:cubicBezTo>
                  <a:pt x="426" y="1719"/>
                  <a:pt x="458" y="1672"/>
                  <a:pt x="490" y="1626"/>
                </a:cubicBezTo>
                <a:cubicBezTo>
                  <a:pt x="620" y="1440"/>
                  <a:pt x="761" y="1270"/>
                  <a:pt x="914" y="1100"/>
                </a:cubicBezTo>
                <a:cubicBezTo>
                  <a:pt x="1067" y="931"/>
                  <a:pt x="1230" y="762"/>
                  <a:pt x="1398" y="584"/>
                </a:cubicBezTo>
                <a:cubicBezTo>
                  <a:pt x="1481" y="496"/>
                  <a:pt x="1566" y="404"/>
                  <a:pt x="1653" y="309"/>
                </a:cubicBezTo>
                <a:cubicBezTo>
                  <a:pt x="1695" y="261"/>
                  <a:pt x="1738" y="212"/>
                  <a:pt x="1782" y="161"/>
                </a:cubicBezTo>
                <a:lnTo>
                  <a:pt x="1847" y="85"/>
                </a:lnTo>
                <a:lnTo>
                  <a:pt x="1880" y="46"/>
                </a:lnTo>
                <a:lnTo>
                  <a:pt x="1898" y="26"/>
                </a:lnTo>
                <a:cubicBezTo>
                  <a:pt x="1903" y="19"/>
                  <a:pt x="1909" y="13"/>
                  <a:pt x="1916" y="7"/>
                </a:cubicBezTo>
                <a:cubicBezTo>
                  <a:pt x="1898" y="2"/>
                  <a:pt x="1880" y="2"/>
                  <a:pt x="1861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8"/>
          <p:cNvSpPr/>
          <p:nvPr/>
        </p:nvSpPr>
        <p:spPr>
          <a:xfrm>
            <a:off x="3716042" y="3654890"/>
            <a:ext cx="148501" cy="156874"/>
          </a:xfrm>
          <a:custGeom>
            <a:avLst/>
            <a:gdLst/>
            <a:ahLst/>
            <a:cxnLst/>
            <a:rect l="l" t="t" r="r" b="b"/>
            <a:pathLst>
              <a:path w="1667" h="1761" extrusionOk="0">
                <a:moveTo>
                  <a:pt x="833" y="1"/>
                </a:moveTo>
                <a:cubicBezTo>
                  <a:pt x="373" y="1"/>
                  <a:pt x="0" y="395"/>
                  <a:pt x="0" y="880"/>
                </a:cubicBezTo>
                <a:cubicBezTo>
                  <a:pt x="0" y="1366"/>
                  <a:pt x="373" y="1760"/>
                  <a:pt x="833" y="1760"/>
                </a:cubicBezTo>
                <a:cubicBezTo>
                  <a:pt x="1293" y="1760"/>
                  <a:pt x="1666" y="1366"/>
                  <a:pt x="1666" y="880"/>
                </a:cubicBezTo>
                <a:cubicBezTo>
                  <a:pt x="1666" y="395"/>
                  <a:pt x="1293" y="1"/>
                  <a:pt x="833" y="1"/>
                </a:cubicBezTo>
                <a:close/>
              </a:path>
            </a:pathLst>
          </a:custGeom>
          <a:solidFill>
            <a:srgbClr val="3F2D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8"/>
          <p:cNvSpPr/>
          <p:nvPr/>
        </p:nvSpPr>
        <p:spPr>
          <a:xfrm>
            <a:off x="2380330" y="3727404"/>
            <a:ext cx="1417570" cy="494675"/>
          </a:xfrm>
          <a:custGeom>
            <a:avLst/>
            <a:gdLst/>
            <a:ahLst/>
            <a:cxnLst/>
            <a:rect l="l" t="t" r="r" b="b"/>
            <a:pathLst>
              <a:path w="15913" h="5553" fill="none" extrusionOk="0">
                <a:moveTo>
                  <a:pt x="1" y="5553"/>
                </a:moveTo>
                <a:lnTo>
                  <a:pt x="10485" y="5553"/>
                </a:lnTo>
                <a:lnTo>
                  <a:pt x="15913" y="1"/>
                </a:lnTo>
              </a:path>
            </a:pathLst>
          </a:custGeom>
          <a:noFill/>
          <a:ln w="19050" cap="flat" cmpd="sng">
            <a:solidFill>
              <a:srgbClr val="3F2DA5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8"/>
          <p:cNvSpPr/>
          <p:nvPr/>
        </p:nvSpPr>
        <p:spPr>
          <a:xfrm>
            <a:off x="3744370" y="3684822"/>
            <a:ext cx="91755" cy="96922"/>
          </a:xfrm>
          <a:custGeom>
            <a:avLst/>
            <a:gdLst/>
            <a:ahLst/>
            <a:cxnLst/>
            <a:rect l="l" t="t" r="r" b="b"/>
            <a:pathLst>
              <a:path w="1030" h="1088" extrusionOk="0">
                <a:moveTo>
                  <a:pt x="515" y="1"/>
                </a:moveTo>
                <a:cubicBezTo>
                  <a:pt x="231" y="1"/>
                  <a:pt x="1" y="245"/>
                  <a:pt x="1" y="544"/>
                </a:cubicBezTo>
                <a:cubicBezTo>
                  <a:pt x="1" y="844"/>
                  <a:pt x="231" y="1087"/>
                  <a:pt x="515" y="1087"/>
                </a:cubicBezTo>
                <a:cubicBezTo>
                  <a:pt x="800" y="1087"/>
                  <a:pt x="1029" y="844"/>
                  <a:pt x="1029" y="544"/>
                </a:cubicBezTo>
                <a:cubicBezTo>
                  <a:pt x="1029" y="245"/>
                  <a:pt x="800" y="1"/>
                  <a:pt x="515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8"/>
          <p:cNvSpPr/>
          <p:nvPr/>
        </p:nvSpPr>
        <p:spPr>
          <a:xfrm>
            <a:off x="3699027" y="1908690"/>
            <a:ext cx="156785" cy="156874"/>
          </a:xfrm>
          <a:custGeom>
            <a:avLst/>
            <a:gdLst/>
            <a:ahLst/>
            <a:cxnLst/>
            <a:rect l="l" t="t" r="r" b="b"/>
            <a:pathLst>
              <a:path w="1760" h="1761" extrusionOk="0">
                <a:moveTo>
                  <a:pt x="880" y="1"/>
                </a:moveTo>
                <a:cubicBezTo>
                  <a:pt x="394" y="1"/>
                  <a:pt x="0" y="395"/>
                  <a:pt x="0" y="881"/>
                </a:cubicBezTo>
                <a:cubicBezTo>
                  <a:pt x="0" y="1367"/>
                  <a:pt x="394" y="1760"/>
                  <a:pt x="880" y="1760"/>
                </a:cubicBezTo>
                <a:cubicBezTo>
                  <a:pt x="1366" y="1760"/>
                  <a:pt x="1759" y="1367"/>
                  <a:pt x="1759" y="881"/>
                </a:cubicBezTo>
                <a:cubicBezTo>
                  <a:pt x="1759" y="395"/>
                  <a:pt x="1366" y="1"/>
                  <a:pt x="880" y="1"/>
                </a:cubicBezTo>
                <a:close/>
              </a:path>
            </a:pathLst>
          </a:custGeom>
          <a:solidFill>
            <a:srgbClr val="3F2D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8"/>
          <p:cNvSpPr/>
          <p:nvPr/>
        </p:nvSpPr>
        <p:spPr>
          <a:xfrm>
            <a:off x="2395029" y="1498375"/>
            <a:ext cx="1390489" cy="494675"/>
          </a:xfrm>
          <a:custGeom>
            <a:avLst/>
            <a:gdLst/>
            <a:ahLst/>
            <a:cxnLst/>
            <a:rect l="l" t="t" r="r" b="b"/>
            <a:pathLst>
              <a:path w="15609" h="5553" fill="none" extrusionOk="0">
                <a:moveTo>
                  <a:pt x="1" y="0"/>
                </a:moveTo>
                <a:lnTo>
                  <a:pt x="9878" y="0"/>
                </a:lnTo>
                <a:lnTo>
                  <a:pt x="15608" y="5553"/>
                </a:lnTo>
              </a:path>
            </a:pathLst>
          </a:custGeom>
          <a:noFill/>
          <a:ln w="19050" cap="flat" cmpd="sng">
            <a:solidFill>
              <a:srgbClr val="3F2DA5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8"/>
          <p:cNvSpPr/>
          <p:nvPr/>
        </p:nvSpPr>
        <p:spPr>
          <a:xfrm>
            <a:off x="3729048" y="1938711"/>
            <a:ext cx="96833" cy="96922"/>
          </a:xfrm>
          <a:custGeom>
            <a:avLst/>
            <a:gdLst/>
            <a:ahLst/>
            <a:cxnLst/>
            <a:rect l="l" t="t" r="r" b="b"/>
            <a:pathLst>
              <a:path w="1087" h="1088" extrusionOk="0">
                <a:moveTo>
                  <a:pt x="543" y="1"/>
                </a:moveTo>
                <a:cubicBezTo>
                  <a:pt x="243" y="1"/>
                  <a:pt x="0" y="244"/>
                  <a:pt x="0" y="544"/>
                </a:cubicBezTo>
                <a:cubicBezTo>
                  <a:pt x="0" y="844"/>
                  <a:pt x="243" y="1087"/>
                  <a:pt x="543" y="1087"/>
                </a:cubicBezTo>
                <a:cubicBezTo>
                  <a:pt x="843" y="1087"/>
                  <a:pt x="1086" y="844"/>
                  <a:pt x="1086" y="544"/>
                </a:cubicBezTo>
                <a:cubicBezTo>
                  <a:pt x="1086" y="244"/>
                  <a:pt x="843" y="1"/>
                  <a:pt x="543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8"/>
          <p:cNvSpPr/>
          <p:nvPr/>
        </p:nvSpPr>
        <p:spPr>
          <a:xfrm>
            <a:off x="5314548" y="1911363"/>
            <a:ext cx="156874" cy="156785"/>
          </a:xfrm>
          <a:custGeom>
            <a:avLst/>
            <a:gdLst/>
            <a:ahLst/>
            <a:cxnLst/>
            <a:rect l="l" t="t" r="r" b="b"/>
            <a:pathLst>
              <a:path w="1761" h="1760" extrusionOk="0">
                <a:moveTo>
                  <a:pt x="881" y="1"/>
                </a:moveTo>
                <a:cubicBezTo>
                  <a:pt x="395" y="1"/>
                  <a:pt x="1" y="394"/>
                  <a:pt x="1" y="880"/>
                </a:cubicBezTo>
                <a:cubicBezTo>
                  <a:pt x="1" y="1366"/>
                  <a:pt x="395" y="1760"/>
                  <a:pt x="881" y="1760"/>
                </a:cubicBezTo>
                <a:cubicBezTo>
                  <a:pt x="1366" y="1760"/>
                  <a:pt x="1760" y="1366"/>
                  <a:pt x="1760" y="880"/>
                </a:cubicBezTo>
                <a:cubicBezTo>
                  <a:pt x="1760" y="394"/>
                  <a:pt x="1366" y="1"/>
                  <a:pt x="881" y="1"/>
                </a:cubicBezTo>
                <a:close/>
              </a:path>
            </a:pathLst>
          </a:custGeom>
          <a:solidFill>
            <a:srgbClr val="3F2D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8"/>
          <p:cNvSpPr/>
          <p:nvPr/>
        </p:nvSpPr>
        <p:spPr>
          <a:xfrm>
            <a:off x="5385012" y="1500958"/>
            <a:ext cx="1390311" cy="494764"/>
          </a:xfrm>
          <a:custGeom>
            <a:avLst/>
            <a:gdLst/>
            <a:ahLst/>
            <a:cxnLst/>
            <a:rect l="l" t="t" r="r" b="b"/>
            <a:pathLst>
              <a:path w="15607" h="5554" fill="none" extrusionOk="0">
                <a:moveTo>
                  <a:pt x="15606" y="1"/>
                </a:moveTo>
                <a:lnTo>
                  <a:pt x="5730" y="1"/>
                </a:lnTo>
                <a:lnTo>
                  <a:pt x="0" y="5553"/>
                </a:lnTo>
              </a:path>
            </a:pathLst>
          </a:custGeom>
          <a:noFill/>
          <a:ln w="19050" cap="flat" cmpd="sng">
            <a:solidFill>
              <a:srgbClr val="3F2DA5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8"/>
          <p:cNvSpPr/>
          <p:nvPr/>
        </p:nvSpPr>
        <p:spPr>
          <a:xfrm>
            <a:off x="5344569" y="1941294"/>
            <a:ext cx="96922" cy="96833"/>
          </a:xfrm>
          <a:custGeom>
            <a:avLst/>
            <a:gdLst/>
            <a:ahLst/>
            <a:cxnLst/>
            <a:rect l="l" t="t" r="r" b="b"/>
            <a:pathLst>
              <a:path w="1088" h="1087" extrusionOk="0">
                <a:moveTo>
                  <a:pt x="544" y="1"/>
                </a:moveTo>
                <a:cubicBezTo>
                  <a:pt x="244" y="1"/>
                  <a:pt x="1" y="244"/>
                  <a:pt x="1" y="544"/>
                </a:cubicBezTo>
                <a:cubicBezTo>
                  <a:pt x="1" y="844"/>
                  <a:pt x="244" y="1087"/>
                  <a:pt x="544" y="1087"/>
                </a:cubicBezTo>
                <a:cubicBezTo>
                  <a:pt x="843" y="1087"/>
                  <a:pt x="1087" y="844"/>
                  <a:pt x="1087" y="544"/>
                </a:cubicBezTo>
                <a:cubicBezTo>
                  <a:pt x="1087" y="244"/>
                  <a:pt x="843" y="1"/>
                  <a:pt x="544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8"/>
          <p:cNvSpPr/>
          <p:nvPr/>
        </p:nvSpPr>
        <p:spPr>
          <a:xfrm>
            <a:off x="5344569" y="2863479"/>
            <a:ext cx="1399753" cy="4543"/>
          </a:xfrm>
          <a:custGeom>
            <a:avLst/>
            <a:gdLst/>
            <a:ahLst/>
            <a:cxnLst/>
            <a:rect l="l" t="t" r="r" b="b"/>
            <a:pathLst>
              <a:path w="15713" h="51" fill="none" extrusionOk="0">
                <a:moveTo>
                  <a:pt x="15712" y="1"/>
                </a:moveTo>
                <a:lnTo>
                  <a:pt x="0" y="50"/>
                </a:lnTo>
                <a:close/>
              </a:path>
            </a:pathLst>
          </a:custGeom>
          <a:noFill/>
          <a:ln w="19050" cap="flat" cmpd="sng">
            <a:solidFill>
              <a:srgbClr val="3F2DA5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8"/>
          <p:cNvSpPr/>
          <p:nvPr/>
        </p:nvSpPr>
        <p:spPr>
          <a:xfrm>
            <a:off x="5266087" y="2789630"/>
            <a:ext cx="156963" cy="156696"/>
          </a:xfrm>
          <a:custGeom>
            <a:avLst/>
            <a:gdLst/>
            <a:ahLst/>
            <a:cxnLst/>
            <a:rect l="l" t="t" r="r" b="b"/>
            <a:pathLst>
              <a:path w="1762" h="1759" extrusionOk="0">
                <a:moveTo>
                  <a:pt x="882" y="0"/>
                </a:moveTo>
                <a:cubicBezTo>
                  <a:pt x="881" y="0"/>
                  <a:pt x="879" y="0"/>
                  <a:pt x="878" y="0"/>
                </a:cubicBezTo>
                <a:cubicBezTo>
                  <a:pt x="393" y="1"/>
                  <a:pt x="0" y="397"/>
                  <a:pt x="2" y="882"/>
                </a:cubicBezTo>
                <a:cubicBezTo>
                  <a:pt x="4" y="1366"/>
                  <a:pt x="396" y="1759"/>
                  <a:pt x="880" y="1759"/>
                </a:cubicBezTo>
                <a:cubicBezTo>
                  <a:pt x="881" y="1759"/>
                  <a:pt x="883" y="1759"/>
                  <a:pt x="884" y="1759"/>
                </a:cubicBezTo>
                <a:cubicBezTo>
                  <a:pt x="1370" y="1758"/>
                  <a:pt x="1762" y="1362"/>
                  <a:pt x="1761" y="877"/>
                </a:cubicBezTo>
                <a:cubicBezTo>
                  <a:pt x="1759" y="392"/>
                  <a:pt x="1366" y="0"/>
                  <a:pt x="882" y="0"/>
                </a:cubicBezTo>
                <a:close/>
              </a:path>
            </a:pathLst>
          </a:custGeom>
          <a:solidFill>
            <a:srgbClr val="3F2D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8"/>
          <p:cNvSpPr/>
          <p:nvPr/>
        </p:nvSpPr>
        <p:spPr>
          <a:xfrm>
            <a:off x="5296108" y="2819561"/>
            <a:ext cx="96922" cy="96833"/>
          </a:xfrm>
          <a:custGeom>
            <a:avLst/>
            <a:gdLst/>
            <a:ahLst/>
            <a:cxnLst/>
            <a:rect l="l" t="t" r="r" b="b"/>
            <a:pathLst>
              <a:path w="1088" h="1087" extrusionOk="0">
                <a:moveTo>
                  <a:pt x="544" y="0"/>
                </a:moveTo>
                <a:cubicBezTo>
                  <a:pt x="543" y="0"/>
                  <a:pt x="543" y="0"/>
                  <a:pt x="542" y="0"/>
                </a:cubicBezTo>
                <a:cubicBezTo>
                  <a:pt x="243" y="1"/>
                  <a:pt x="0" y="245"/>
                  <a:pt x="1" y="545"/>
                </a:cubicBezTo>
                <a:cubicBezTo>
                  <a:pt x="2" y="844"/>
                  <a:pt x="245" y="1087"/>
                  <a:pt x="544" y="1087"/>
                </a:cubicBezTo>
                <a:cubicBezTo>
                  <a:pt x="545" y="1087"/>
                  <a:pt x="545" y="1087"/>
                  <a:pt x="546" y="1087"/>
                </a:cubicBezTo>
                <a:cubicBezTo>
                  <a:pt x="846" y="1086"/>
                  <a:pt x="1088" y="841"/>
                  <a:pt x="1087" y="542"/>
                </a:cubicBezTo>
                <a:cubicBezTo>
                  <a:pt x="1086" y="243"/>
                  <a:pt x="844" y="0"/>
                  <a:pt x="544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8"/>
          <p:cNvSpPr/>
          <p:nvPr/>
        </p:nvSpPr>
        <p:spPr>
          <a:xfrm>
            <a:off x="2368660" y="2863479"/>
            <a:ext cx="1399842" cy="4543"/>
          </a:xfrm>
          <a:custGeom>
            <a:avLst/>
            <a:gdLst/>
            <a:ahLst/>
            <a:cxnLst/>
            <a:rect l="l" t="t" r="r" b="b"/>
            <a:pathLst>
              <a:path w="15714" h="51" fill="none" extrusionOk="0">
                <a:moveTo>
                  <a:pt x="1" y="1"/>
                </a:moveTo>
                <a:lnTo>
                  <a:pt x="15714" y="50"/>
                </a:lnTo>
                <a:close/>
              </a:path>
            </a:pathLst>
          </a:custGeom>
          <a:noFill/>
          <a:ln w="19050" cap="flat" cmpd="sng">
            <a:solidFill>
              <a:srgbClr val="3F2DA5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8"/>
          <p:cNvSpPr/>
          <p:nvPr/>
        </p:nvSpPr>
        <p:spPr>
          <a:xfrm>
            <a:off x="3689851" y="2789630"/>
            <a:ext cx="157142" cy="156696"/>
          </a:xfrm>
          <a:custGeom>
            <a:avLst/>
            <a:gdLst/>
            <a:ahLst/>
            <a:cxnLst/>
            <a:rect l="l" t="t" r="r" b="b"/>
            <a:pathLst>
              <a:path w="1764" h="1759" extrusionOk="0">
                <a:moveTo>
                  <a:pt x="882" y="0"/>
                </a:moveTo>
                <a:cubicBezTo>
                  <a:pt x="397" y="0"/>
                  <a:pt x="4" y="392"/>
                  <a:pt x="3" y="877"/>
                </a:cubicBezTo>
                <a:cubicBezTo>
                  <a:pt x="1" y="1362"/>
                  <a:pt x="394" y="1758"/>
                  <a:pt x="879" y="1759"/>
                </a:cubicBezTo>
                <a:cubicBezTo>
                  <a:pt x="880" y="1759"/>
                  <a:pt x="881" y="1759"/>
                  <a:pt x="882" y="1759"/>
                </a:cubicBezTo>
                <a:cubicBezTo>
                  <a:pt x="1367" y="1759"/>
                  <a:pt x="1760" y="1366"/>
                  <a:pt x="1762" y="882"/>
                </a:cubicBezTo>
                <a:cubicBezTo>
                  <a:pt x="1764" y="397"/>
                  <a:pt x="1371" y="1"/>
                  <a:pt x="885" y="0"/>
                </a:cubicBezTo>
                <a:cubicBezTo>
                  <a:pt x="884" y="0"/>
                  <a:pt x="883" y="0"/>
                  <a:pt x="882" y="0"/>
                </a:cubicBezTo>
                <a:close/>
              </a:path>
            </a:pathLst>
          </a:custGeom>
          <a:solidFill>
            <a:srgbClr val="3F2D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8"/>
          <p:cNvSpPr/>
          <p:nvPr/>
        </p:nvSpPr>
        <p:spPr>
          <a:xfrm>
            <a:off x="3719961" y="2819561"/>
            <a:ext cx="97011" cy="96833"/>
          </a:xfrm>
          <a:custGeom>
            <a:avLst/>
            <a:gdLst/>
            <a:ahLst/>
            <a:cxnLst/>
            <a:rect l="l" t="t" r="r" b="b"/>
            <a:pathLst>
              <a:path w="1089" h="1087" extrusionOk="0">
                <a:moveTo>
                  <a:pt x="545" y="0"/>
                </a:moveTo>
                <a:cubicBezTo>
                  <a:pt x="245" y="0"/>
                  <a:pt x="3" y="243"/>
                  <a:pt x="2" y="542"/>
                </a:cubicBezTo>
                <a:cubicBezTo>
                  <a:pt x="1" y="841"/>
                  <a:pt x="243" y="1086"/>
                  <a:pt x="543" y="1087"/>
                </a:cubicBezTo>
                <a:cubicBezTo>
                  <a:pt x="544" y="1087"/>
                  <a:pt x="544" y="1087"/>
                  <a:pt x="545" y="1087"/>
                </a:cubicBezTo>
                <a:cubicBezTo>
                  <a:pt x="843" y="1087"/>
                  <a:pt x="1086" y="844"/>
                  <a:pt x="1087" y="545"/>
                </a:cubicBezTo>
                <a:cubicBezTo>
                  <a:pt x="1089" y="245"/>
                  <a:pt x="846" y="1"/>
                  <a:pt x="546" y="0"/>
                </a:cubicBezTo>
                <a:cubicBezTo>
                  <a:pt x="546" y="0"/>
                  <a:pt x="545" y="0"/>
                  <a:pt x="545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8"/>
          <p:cNvSpPr/>
          <p:nvPr/>
        </p:nvSpPr>
        <p:spPr>
          <a:xfrm>
            <a:off x="5263770" y="3654890"/>
            <a:ext cx="148590" cy="156874"/>
          </a:xfrm>
          <a:custGeom>
            <a:avLst/>
            <a:gdLst/>
            <a:ahLst/>
            <a:cxnLst/>
            <a:rect l="l" t="t" r="r" b="b"/>
            <a:pathLst>
              <a:path w="1668" h="1761" extrusionOk="0">
                <a:moveTo>
                  <a:pt x="835" y="1"/>
                </a:moveTo>
                <a:cubicBezTo>
                  <a:pt x="374" y="1"/>
                  <a:pt x="1" y="395"/>
                  <a:pt x="1" y="880"/>
                </a:cubicBezTo>
                <a:cubicBezTo>
                  <a:pt x="1" y="1366"/>
                  <a:pt x="374" y="1760"/>
                  <a:pt x="835" y="1760"/>
                </a:cubicBezTo>
                <a:cubicBezTo>
                  <a:pt x="1295" y="1760"/>
                  <a:pt x="1668" y="1366"/>
                  <a:pt x="1668" y="880"/>
                </a:cubicBezTo>
                <a:cubicBezTo>
                  <a:pt x="1668" y="395"/>
                  <a:pt x="1295" y="1"/>
                  <a:pt x="835" y="1"/>
                </a:cubicBezTo>
                <a:close/>
              </a:path>
            </a:pathLst>
          </a:custGeom>
          <a:solidFill>
            <a:srgbClr val="3F2D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8"/>
          <p:cNvSpPr/>
          <p:nvPr/>
        </p:nvSpPr>
        <p:spPr>
          <a:xfrm>
            <a:off x="5330405" y="3727404"/>
            <a:ext cx="1417570" cy="494675"/>
          </a:xfrm>
          <a:custGeom>
            <a:avLst/>
            <a:gdLst/>
            <a:ahLst/>
            <a:cxnLst/>
            <a:rect l="l" t="t" r="r" b="b"/>
            <a:pathLst>
              <a:path w="15913" h="5553" fill="none" extrusionOk="0">
                <a:moveTo>
                  <a:pt x="15913" y="5553"/>
                </a:moveTo>
                <a:lnTo>
                  <a:pt x="5428" y="5553"/>
                </a:lnTo>
                <a:lnTo>
                  <a:pt x="1" y="1"/>
                </a:lnTo>
              </a:path>
            </a:pathLst>
          </a:custGeom>
          <a:noFill/>
          <a:ln w="19050" cap="flat" cmpd="sng">
            <a:solidFill>
              <a:srgbClr val="3F2DA5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8"/>
          <p:cNvSpPr/>
          <p:nvPr/>
        </p:nvSpPr>
        <p:spPr>
          <a:xfrm>
            <a:off x="5292277" y="3684822"/>
            <a:ext cx="91666" cy="96922"/>
          </a:xfrm>
          <a:custGeom>
            <a:avLst/>
            <a:gdLst/>
            <a:ahLst/>
            <a:cxnLst/>
            <a:rect l="l" t="t" r="r" b="b"/>
            <a:pathLst>
              <a:path w="1029" h="1088" extrusionOk="0">
                <a:moveTo>
                  <a:pt x="515" y="1"/>
                </a:moveTo>
                <a:cubicBezTo>
                  <a:pt x="230" y="1"/>
                  <a:pt x="0" y="245"/>
                  <a:pt x="0" y="544"/>
                </a:cubicBezTo>
                <a:cubicBezTo>
                  <a:pt x="0" y="844"/>
                  <a:pt x="230" y="1087"/>
                  <a:pt x="515" y="1087"/>
                </a:cubicBezTo>
                <a:cubicBezTo>
                  <a:pt x="798" y="1087"/>
                  <a:pt x="1029" y="844"/>
                  <a:pt x="1029" y="544"/>
                </a:cubicBezTo>
                <a:cubicBezTo>
                  <a:pt x="1029" y="245"/>
                  <a:pt x="798" y="1"/>
                  <a:pt x="515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8"/>
          <p:cNvSpPr txBox="1"/>
          <p:nvPr/>
        </p:nvSpPr>
        <p:spPr>
          <a:xfrm>
            <a:off x="6859914" y="1214325"/>
            <a:ext cx="10944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16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76" name="Google Shape;576;p18"/>
          <p:cNvSpPr txBox="1"/>
          <p:nvPr/>
        </p:nvSpPr>
        <p:spPr>
          <a:xfrm>
            <a:off x="6859921" y="1444194"/>
            <a:ext cx="18447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place. It’s full of iron oxide dust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7" name="Google Shape;577;p18"/>
          <p:cNvSpPr txBox="1"/>
          <p:nvPr/>
        </p:nvSpPr>
        <p:spPr>
          <a:xfrm>
            <a:off x="6859914" y="2502186"/>
            <a:ext cx="10944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sz="16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78" name="Google Shape;578;p18"/>
          <p:cNvSpPr txBox="1"/>
          <p:nvPr/>
        </p:nvSpPr>
        <p:spPr>
          <a:xfrm>
            <a:off x="6859921" y="2732077"/>
            <a:ext cx="18447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a gas giant and the biggest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9" name="Google Shape;579;p18"/>
          <p:cNvSpPr txBox="1"/>
          <p:nvPr/>
        </p:nvSpPr>
        <p:spPr>
          <a:xfrm>
            <a:off x="6859914" y="3898650"/>
            <a:ext cx="10944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Neptune</a:t>
            </a:r>
            <a:endParaRPr sz="16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0" name="Google Shape;580;p18"/>
          <p:cNvSpPr txBox="1"/>
          <p:nvPr/>
        </p:nvSpPr>
        <p:spPr>
          <a:xfrm>
            <a:off x="6859923" y="4128525"/>
            <a:ext cx="18447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 and the fourth-largest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1" name="Google Shape;581;p18"/>
          <p:cNvSpPr txBox="1"/>
          <p:nvPr/>
        </p:nvSpPr>
        <p:spPr>
          <a:xfrm>
            <a:off x="1189653" y="1214325"/>
            <a:ext cx="10944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2" name="Google Shape;582;p18"/>
          <p:cNvSpPr txBox="1"/>
          <p:nvPr/>
        </p:nvSpPr>
        <p:spPr>
          <a:xfrm>
            <a:off x="439387" y="1444194"/>
            <a:ext cx="18447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3" name="Google Shape;583;p18"/>
          <p:cNvSpPr txBox="1"/>
          <p:nvPr/>
        </p:nvSpPr>
        <p:spPr>
          <a:xfrm>
            <a:off x="1189653" y="2502175"/>
            <a:ext cx="10944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4" name="Google Shape;584;p18"/>
          <p:cNvSpPr txBox="1"/>
          <p:nvPr/>
        </p:nvSpPr>
        <p:spPr>
          <a:xfrm>
            <a:off x="439387" y="2732077"/>
            <a:ext cx="18447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5" name="Google Shape;585;p18"/>
          <p:cNvSpPr txBox="1"/>
          <p:nvPr/>
        </p:nvSpPr>
        <p:spPr>
          <a:xfrm>
            <a:off x="1189653" y="3898650"/>
            <a:ext cx="10944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6" name="Google Shape;586;p18"/>
          <p:cNvSpPr txBox="1"/>
          <p:nvPr/>
        </p:nvSpPr>
        <p:spPr>
          <a:xfrm>
            <a:off x="439387" y="4128525"/>
            <a:ext cx="18447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one. It’s composed mostly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z="2400" b="1" dirty="0">
                <a:solidFill>
                  <a:srgbClr val="E69138"/>
                </a:solidFill>
              </a:rPr>
              <a:t>Infographic Style</a:t>
            </a:r>
            <a:endParaRPr lang="ko-KR" altLang="en-US" sz="2400" b="1" dirty="0">
              <a:solidFill>
                <a:srgbClr val="E6913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8762" y="1160830"/>
            <a:ext cx="4313238" cy="311150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121830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BE4626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BE4626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2284555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rgbClr val="8D8D8D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008" y="1921131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EEB245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rgbClr val="EEB245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2" y="1762745"/>
            <a:ext cx="2763417" cy="273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6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3409609" y="1354974"/>
            <a:ext cx="2287051" cy="342484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744" name="Google Shape;744;p25"/>
          <p:cNvGrpSpPr/>
          <p:nvPr/>
        </p:nvGrpSpPr>
        <p:grpSpPr>
          <a:xfrm>
            <a:off x="2596100" y="2124100"/>
            <a:ext cx="3951901" cy="1460775"/>
            <a:chOff x="2596100" y="2124100"/>
            <a:chExt cx="3951901" cy="1460775"/>
          </a:xfrm>
        </p:grpSpPr>
        <p:cxnSp>
          <p:nvCxnSpPr>
            <p:cNvPr id="745" name="Google Shape;745;p25"/>
            <p:cNvCxnSpPr/>
            <p:nvPr/>
          </p:nvCxnSpPr>
          <p:spPr>
            <a:xfrm rot="10800000">
              <a:off x="2596100" y="2124100"/>
              <a:ext cx="1821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5"/>
            <p:cNvCxnSpPr/>
            <p:nvPr/>
          </p:nvCxnSpPr>
          <p:spPr>
            <a:xfrm rot="10800000">
              <a:off x="5793801" y="3584875"/>
              <a:ext cx="754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5"/>
            <p:cNvCxnSpPr/>
            <p:nvPr/>
          </p:nvCxnSpPr>
          <p:spPr>
            <a:xfrm rot="10800000">
              <a:off x="2596200" y="3584875"/>
              <a:ext cx="765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5"/>
            <p:cNvCxnSpPr/>
            <p:nvPr/>
          </p:nvCxnSpPr>
          <p:spPr>
            <a:xfrm rot="10800000">
              <a:off x="5307501" y="2133575"/>
              <a:ext cx="1240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9" name="Google Shape;749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760" name="Google Shape;760;p25"/>
          <p:cNvSpPr txBox="1"/>
          <p:nvPr/>
        </p:nvSpPr>
        <p:spPr>
          <a:xfrm>
            <a:off x="599250" y="2133625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1" name="Google Shape;761;p25"/>
          <p:cNvSpPr txBox="1"/>
          <p:nvPr/>
        </p:nvSpPr>
        <p:spPr>
          <a:xfrm>
            <a:off x="6659375" y="3557525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 and is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2" name="Google Shape;762;p25"/>
          <p:cNvSpPr txBox="1"/>
          <p:nvPr/>
        </p:nvSpPr>
        <p:spPr>
          <a:xfrm>
            <a:off x="6645142" y="2133620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the ringed one. It’s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3" name="Google Shape;763;p25"/>
          <p:cNvSpPr txBox="1"/>
          <p:nvPr/>
        </p:nvSpPr>
        <p:spPr>
          <a:xfrm>
            <a:off x="611975" y="3557586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4" name="Google Shape;764;p25"/>
          <p:cNvSpPr txBox="1"/>
          <p:nvPr/>
        </p:nvSpPr>
        <p:spPr>
          <a:xfrm>
            <a:off x="1053263" y="31952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5" name="Google Shape;765;p25"/>
          <p:cNvSpPr txBox="1"/>
          <p:nvPr/>
        </p:nvSpPr>
        <p:spPr>
          <a:xfrm>
            <a:off x="6663488" y="31952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6" name="Google Shape;766;p25"/>
          <p:cNvSpPr txBox="1"/>
          <p:nvPr/>
        </p:nvSpPr>
        <p:spPr>
          <a:xfrm>
            <a:off x="1040561" y="17617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7" name="Google Shape;767;p25"/>
          <p:cNvSpPr txBox="1"/>
          <p:nvPr/>
        </p:nvSpPr>
        <p:spPr>
          <a:xfrm>
            <a:off x="6645140" y="17617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039" y="1508187"/>
            <a:ext cx="1953872" cy="29308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19"/>
          <p:cNvGrpSpPr/>
          <p:nvPr/>
        </p:nvGrpSpPr>
        <p:grpSpPr>
          <a:xfrm>
            <a:off x="457200" y="1791870"/>
            <a:ext cx="2773410" cy="715403"/>
            <a:chOff x="457200" y="1791870"/>
            <a:chExt cx="2773410" cy="715403"/>
          </a:xfrm>
        </p:grpSpPr>
        <p:sp>
          <p:nvSpPr>
            <p:cNvPr id="592" name="Google Shape;592;p19"/>
            <p:cNvSpPr/>
            <p:nvPr/>
          </p:nvSpPr>
          <p:spPr>
            <a:xfrm>
              <a:off x="457200" y="1791870"/>
              <a:ext cx="602259" cy="715398"/>
            </a:xfrm>
            <a:custGeom>
              <a:avLst/>
              <a:gdLst/>
              <a:ahLst/>
              <a:cxnLst/>
              <a:rect l="l" t="t" r="r" b="b"/>
              <a:pathLst>
                <a:path w="3983" h="3326" extrusionOk="0">
                  <a:moveTo>
                    <a:pt x="0" y="0"/>
                  </a:moveTo>
                  <a:lnTo>
                    <a:pt x="0" y="3325"/>
                  </a:lnTo>
                  <a:lnTo>
                    <a:pt x="3983" y="3325"/>
                  </a:lnTo>
                  <a:lnTo>
                    <a:pt x="3983" y="0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1059325" y="1791875"/>
              <a:ext cx="2171285" cy="715398"/>
            </a:xfrm>
            <a:custGeom>
              <a:avLst/>
              <a:gdLst/>
              <a:ahLst/>
              <a:cxnLst/>
              <a:rect l="l" t="t" r="r" b="b"/>
              <a:pathLst>
                <a:path w="12705" h="3326" extrusionOk="0">
                  <a:moveTo>
                    <a:pt x="1" y="0"/>
                  </a:moveTo>
                  <a:lnTo>
                    <a:pt x="1" y="3325"/>
                  </a:lnTo>
                  <a:lnTo>
                    <a:pt x="12705" y="3325"/>
                  </a:lnTo>
                  <a:lnTo>
                    <a:pt x="12705" y="0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19"/>
          <p:cNvSpPr txBox="1"/>
          <p:nvPr/>
        </p:nvSpPr>
        <p:spPr>
          <a:xfrm>
            <a:off x="1147937" y="1854662"/>
            <a:ext cx="1890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5" name="Google Shape;595;p19"/>
          <p:cNvSpPr txBox="1">
            <a:spLocks noGrp="1"/>
          </p:cNvSpPr>
          <p:nvPr>
            <p:ph type="title"/>
          </p:nvPr>
        </p:nvSpPr>
        <p:spPr>
          <a:xfrm>
            <a:off x="560605" y="359369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MENTAL HEALTH INFOGRAPHICS</a:t>
            </a:r>
            <a:endParaRPr dirty="0"/>
          </a:p>
        </p:txBody>
      </p:sp>
      <p:grpSp>
        <p:nvGrpSpPr>
          <p:cNvPr id="596" name="Google Shape;596;p19"/>
          <p:cNvGrpSpPr/>
          <p:nvPr/>
        </p:nvGrpSpPr>
        <p:grpSpPr>
          <a:xfrm>
            <a:off x="457200" y="3706829"/>
            <a:ext cx="2773410" cy="715397"/>
            <a:chOff x="457200" y="3706829"/>
            <a:chExt cx="2773410" cy="715397"/>
          </a:xfrm>
        </p:grpSpPr>
        <p:sp>
          <p:nvSpPr>
            <p:cNvPr id="597" name="Google Shape;597;p19"/>
            <p:cNvSpPr/>
            <p:nvPr/>
          </p:nvSpPr>
          <p:spPr>
            <a:xfrm>
              <a:off x="457200" y="3706829"/>
              <a:ext cx="602259" cy="715396"/>
            </a:xfrm>
            <a:custGeom>
              <a:avLst/>
              <a:gdLst/>
              <a:ahLst/>
              <a:cxnLst/>
              <a:rect l="l" t="t" r="r" b="b"/>
              <a:pathLst>
                <a:path w="3983" h="3327" extrusionOk="0">
                  <a:moveTo>
                    <a:pt x="0" y="1"/>
                  </a:moveTo>
                  <a:lnTo>
                    <a:pt x="0" y="3327"/>
                  </a:lnTo>
                  <a:lnTo>
                    <a:pt x="3983" y="3327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1059325" y="3706830"/>
              <a:ext cx="2171285" cy="715396"/>
            </a:xfrm>
            <a:custGeom>
              <a:avLst/>
              <a:gdLst/>
              <a:ahLst/>
              <a:cxnLst/>
              <a:rect l="l" t="t" r="r" b="b"/>
              <a:pathLst>
                <a:path w="12705" h="3327" extrusionOk="0">
                  <a:moveTo>
                    <a:pt x="1" y="1"/>
                  </a:moveTo>
                  <a:lnTo>
                    <a:pt x="1" y="3327"/>
                  </a:lnTo>
                  <a:lnTo>
                    <a:pt x="12705" y="3327"/>
                  </a:lnTo>
                  <a:lnTo>
                    <a:pt x="12705" y="1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19"/>
          <p:cNvGrpSpPr/>
          <p:nvPr/>
        </p:nvGrpSpPr>
        <p:grpSpPr>
          <a:xfrm>
            <a:off x="560605" y="3924790"/>
            <a:ext cx="393002" cy="281850"/>
            <a:chOff x="1140783" y="3760546"/>
            <a:chExt cx="349988" cy="251002"/>
          </a:xfrm>
        </p:grpSpPr>
        <p:sp>
          <p:nvSpPr>
            <p:cNvPr id="600" name="Google Shape;600;p19"/>
            <p:cNvSpPr/>
            <p:nvPr/>
          </p:nvSpPr>
          <p:spPr>
            <a:xfrm>
              <a:off x="1308848" y="3760546"/>
              <a:ext cx="14004" cy="99108"/>
            </a:xfrm>
            <a:custGeom>
              <a:avLst/>
              <a:gdLst/>
              <a:ahLst/>
              <a:cxnLst/>
              <a:rect l="l" t="t" r="r" b="b"/>
              <a:pathLst>
                <a:path w="104" h="736" extrusionOk="0">
                  <a:moveTo>
                    <a:pt x="52" y="1"/>
                  </a:moveTo>
                  <a:cubicBezTo>
                    <a:pt x="24" y="1"/>
                    <a:pt x="1" y="24"/>
                    <a:pt x="1" y="52"/>
                  </a:cubicBezTo>
                  <a:lnTo>
                    <a:pt x="1" y="684"/>
                  </a:lnTo>
                  <a:cubicBezTo>
                    <a:pt x="1" y="713"/>
                    <a:pt x="24" y="736"/>
                    <a:pt x="52" y="736"/>
                  </a:cubicBezTo>
                  <a:cubicBezTo>
                    <a:pt x="81" y="736"/>
                    <a:pt x="104" y="713"/>
                    <a:pt x="104" y="684"/>
                  </a:cubicBezTo>
                  <a:lnTo>
                    <a:pt x="104" y="52"/>
                  </a:lnTo>
                  <a:cubicBezTo>
                    <a:pt x="104" y="24"/>
                    <a:pt x="81" y="1"/>
                    <a:pt x="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1140783" y="3777782"/>
              <a:ext cx="151086" cy="233765"/>
            </a:xfrm>
            <a:custGeom>
              <a:avLst/>
              <a:gdLst/>
              <a:ahLst/>
              <a:cxnLst/>
              <a:rect l="l" t="t" r="r" b="b"/>
              <a:pathLst>
                <a:path w="1122" h="1736" extrusionOk="0">
                  <a:moveTo>
                    <a:pt x="580" y="104"/>
                  </a:moveTo>
                  <a:cubicBezTo>
                    <a:pt x="585" y="104"/>
                    <a:pt x="591" y="105"/>
                    <a:pt x="596" y="106"/>
                  </a:cubicBezTo>
                  <a:cubicBezTo>
                    <a:pt x="796" y="155"/>
                    <a:pt x="897" y="379"/>
                    <a:pt x="938" y="508"/>
                  </a:cubicBezTo>
                  <a:cubicBezTo>
                    <a:pt x="1004" y="713"/>
                    <a:pt x="1015" y="962"/>
                    <a:pt x="968" y="1157"/>
                  </a:cubicBezTo>
                  <a:cubicBezTo>
                    <a:pt x="896" y="1456"/>
                    <a:pt x="674" y="1632"/>
                    <a:pt x="392" y="1632"/>
                  </a:cubicBezTo>
                  <a:cubicBezTo>
                    <a:pt x="335" y="1632"/>
                    <a:pt x="275" y="1625"/>
                    <a:pt x="214" y="1610"/>
                  </a:cubicBezTo>
                  <a:cubicBezTo>
                    <a:pt x="157" y="1597"/>
                    <a:pt x="120" y="1508"/>
                    <a:pt x="113" y="1366"/>
                  </a:cubicBezTo>
                  <a:cubicBezTo>
                    <a:pt x="105" y="1221"/>
                    <a:pt x="127" y="1029"/>
                    <a:pt x="176" y="828"/>
                  </a:cubicBezTo>
                  <a:cubicBezTo>
                    <a:pt x="227" y="621"/>
                    <a:pt x="301" y="425"/>
                    <a:pt x="380" y="291"/>
                  </a:cubicBezTo>
                  <a:cubicBezTo>
                    <a:pt x="451" y="170"/>
                    <a:pt x="522" y="104"/>
                    <a:pt x="580" y="104"/>
                  </a:cubicBezTo>
                  <a:close/>
                  <a:moveTo>
                    <a:pt x="580" y="0"/>
                  </a:moveTo>
                  <a:cubicBezTo>
                    <a:pt x="505" y="0"/>
                    <a:pt x="403" y="49"/>
                    <a:pt x="291" y="238"/>
                  </a:cubicBezTo>
                  <a:cubicBezTo>
                    <a:pt x="206" y="383"/>
                    <a:pt x="130" y="583"/>
                    <a:pt x="76" y="803"/>
                  </a:cubicBezTo>
                  <a:cubicBezTo>
                    <a:pt x="25" y="1015"/>
                    <a:pt x="1" y="1216"/>
                    <a:pt x="10" y="1373"/>
                  </a:cubicBezTo>
                  <a:cubicBezTo>
                    <a:pt x="24" y="1619"/>
                    <a:pt x="115" y="1692"/>
                    <a:pt x="189" y="1711"/>
                  </a:cubicBezTo>
                  <a:cubicBezTo>
                    <a:pt x="258" y="1727"/>
                    <a:pt x="325" y="1736"/>
                    <a:pt x="389" y="1736"/>
                  </a:cubicBezTo>
                  <a:cubicBezTo>
                    <a:pt x="719" y="1736"/>
                    <a:pt x="985" y="1527"/>
                    <a:pt x="1069" y="1181"/>
                  </a:cubicBezTo>
                  <a:cubicBezTo>
                    <a:pt x="1121" y="966"/>
                    <a:pt x="1109" y="703"/>
                    <a:pt x="1036" y="476"/>
                  </a:cubicBezTo>
                  <a:cubicBezTo>
                    <a:pt x="953" y="217"/>
                    <a:pt x="805" y="51"/>
                    <a:pt x="621" y="5"/>
                  </a:cubicBezTo>
                  <a:cubicBezTo>
                    <a:pt x="608" y="2"/>
                    <a:pt x="595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1339820" y="3777782"/>
              <a:ext cx="150951" cy="233765"/>
            </a:xfrm>
            <a:custGeom>
              <a:avLst/>
              <a:gdLst/>
              <a:ahLst/>
              <a:cxnLst/>
              <a:rect l="l" t="t" r="r" b="b"/>
              <a:pathLst>
                <a:path w="1121" h="1736" extrusionOk="0">
                  <a:moveTo>
                    <a:pt x="542" y="104"/>
                  </a:moveTo>
                  <a:cubicBezTo>
                    <a:pt x="668" y="104"/>
                    <a:pt x="845" y="417"/>
                    <a:pt x="945" y="828"/>
                  </a:cubicBezTo>
                  <a:cubicBezTo>
                    <a:pt x="994" y="1029"/>
                    <a:pt x="1017" y="1221"/>
                    <a:pt x="1009" y="1366"/>
                  </a:cubicBezTo>
                  <a:cubicBezTo>
                    <a:pt x="1001" y="1508"/>
                    <a:pt x="964" y="1597"/>
                    <a:pt x="907" y="1610"/>
                  </a:cubicBezTo>
                  <a:cubicBezTo>
                    <a:pt x="846" y="1625"/>
                    <a:pt x="786" y="1632"/>
                    <a:pt x="729" y="1632"/>
                  </a:cubicBezTo>
                  <a:cubicBezTo>
                    <a:pt x="448" y="1632"/>
                    <a:pt x="226" y="1456"/>
                    <a:pt x="153" y="1157"/>
                  </a:cubicBezTo>
                  <a:cubicBezTo>
                    <a:pt x="105" y="962"/>
                    <a:pt x="117" y="713"/>
                    <a:pt x="184" y="508"/>
                  </a:cubicBezTo>
                  <a:cubicBezTo>
                    <a:pt x="225" y="379"/>
                    <a:pt x="325" y="155"/>
                    <a:pt x="525" y="106"/>
                  </a:cubicBezTo>
                  <a:cubicBezTo>
                    <a:pt x="531" y="104"/>
                    <a:pt x="536" y="104"/>
                    <a:pt x="542" y="104"/>
                  </a:cubicBezTo>
                  <a:close/>
                  <a:moveTo>
                    <a:pt x="542" y="0"/>
                  </a:moveTo>
                  <a:cubicBezTo>
                    <a:pt x="527" y="0"/>
                    <a:pt x="513" y="2"/>
                    <a:pt x="501" y="5"/>
                  </a:cubicBezTo>
                  <a:cubicBezTo>
                    <a:pt x="316" y="51"/>
                    <a:pt x="168" y="217"/>
                    <a:pt x="85" y="476"/>
                  </a:cubicBezTo>
                  <a:cubicBezTo>
                    <a:pt x="12" y="703"/>
                    <a:pt x="0" y="966"/>
                    <a:pt x="53" y="1181"/>
                  </a:cubicBezTo>
                  <a:cubicBezTo>
                    <a:pt x="136" y="1527"/>
                    <a:pt x="403" y="1736"/>
                    <a:pt x="732" y="1736"/>
                  </a:cubicBezTo>
                  <a:cubicBezTo>
                    <a:pt x="797" y="1736"/>
                    <a:pt x="863" y="1727"/>
                    <a:pt x="932" y="1711"/>
                  </a:cubicBezTo>
                  <a:cubicBezTo>
                    <a:pt x="1006" y="1692"/>
                    <a:pt x="1098" y="1619"/>
                    <a:pt x="1112" y="1373"/>
                  </a:cubicBezTo>
                  <a:cubicBezTo>
                    <a:pt x="1120" y="1216"/>
                    <a:pt x="1096" y="1015"/>
                    <a:pt x="1045" y="803"/>
                  </a:cubicBezTo>
                  <a:cubicBezTo>
                    <a:pt x="991" y="583"/>
                    <a:pt x="915" y="383"/>
                    <a:pt x="831" y="238"/>
                  </a:cubicBezTo>
                  <a:cubicBezTo>
                    <a:pt x="719" y="49"/>
                    <a:pt x="617" y="0"/>
                    <a:pt x="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1277876" y="3848748"/>
              <a:ext cx="76216" cy="44437"/>
            </a:xfrm>
            <a:custGeom>
              <a:avLst/>
              <a:gdLst/>
              <a:ahLst/>
              <a:cxnLst/>
              <a:rect l="l" t="t" r="r" b="b"/>
              <a:pathLst>
                <a:path w="566" h="330" extrusionOk="0">
                  <a:moveTo>
                    <a:pt x="283" y="0"/>
                  </a:moveTo>
                  <a:cubicBezTo>
                    <a:pt x="269" y="0"/>
                    <a:pt x="256" y="6"/>
                    <a:pt x="246" y="16"/>
                  </a:cubicBezTo>
                  <a:lnTo>
                    <a:pt x="20" y="241"/>
                  </a:lnTo>
                  <a:cubicBezTo>
                    <a:pt x="0" y="261"/>
                    <a:pt x="0" y="295"/>
                    <a:pt x="20" y="315"/>
                  </a:cubicBezTo>
                  <a:cubicBezTo>
                    <a:pt x="30" y="325"/>
                    <a:pt x="44" y="330"/>
                    <a:pt x="57" y="330"/>
                  </a:cubicBezTo>
                  <a:cubicBezTo>
                    <a:pt x="70" y="330"/>
                    <a:pt x="83" y="325"/>
                    <a:pt x="94" y="315"/>
                  </a:cubicBezTo>
                  <a:lnTo>
                    <a:pt x="282" y="125"/>
                  </a:lnTo>
                  <a:lnTo>
                    <a:pt x="472" y="315"/>
                  </a:lnTo>
                  <a:cubicBezTo>
                    <a:pt x="482" y="324"/>
                    <a:pt x="495" y="330"/>
                    <a:pt x="508" y="330"/>
                  </a:cubicBezTo>
                  <a:cubicBezTo>
                    <a:pt x="521" y="330"/>
                    <a:pt x="534" y="324"/>
                    <a:pt x="545" y="315"/>
                  </a:cubicBezTo>
                  <a:cubicBezTo>
                    <a:pt x="565" y="295"/>
                    <a:pt x="565" y="261"/>
                    <a:pt x="545" y="241"/>
                  </a:cubicBezTo>
                  <a:lnTo>
                    <a:pt x="319" y="16"/>
                  </a:lnTo>
                  <a:cubicBezTo>
                    <a:pt x="309" y="6"/>
                    <a:pt x="296" y="0"/>
                    <a:pt x="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19"/>
          <p:cNvGrpSpPr/>
          <p:nvPr/>
        </p:nvGrpSpPr>
        <p:grpSpPr>
          <a:xfrm>
            <a:off x="457200" y="2749352"/>
            <a:ext cx="2773410" cy="715401"/>
            <a:chOff x="457200" y="2749352"/>
            <a:chExt cx="2773410" cy="715401"/>
          </a:xfrm>
        </p:grpSpPr>
        <p:sp>
          <p:nvSpPr>
            <p:cNvPr id="605" name="Google Shape;605;p19"/>
            <p:cNvSpPr/>
            <p:nvPr/>
          </p:nvSpPr>
          <p:spPr>
            <a:xfrm>
              <a:off x="457200" y="2749352"/>
              <a:ext cx="602259" cy="715398"/>
            </a:xfrm>
            <a:custGeom>
              <a:avLst/>
              <a:gdLst/>
              <a:ahLst/>
              <a:cxnLst/>
              <a:rect l="l" t="t" r="r" b="b"/>
              <a:pathLst>
                <a:path w="3983" h="3326" extrusionOk="0">
                  <a:moveTo>
                    <a:pt x="0" y="1"/>
                  </a:moveTo>
                  <a:lnTo>
                    <a:pt x="0" y="3326"/>
                  </a:lnTo>
                  <a:lnTo>
                    <a:pt x="3983" y="3326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1059325" y="2749355"/>
              <a:ext cx="2171285" cy="715398"/>
            </a:xfrm>
            <a:custGeom>
              <a:avLst/>
              <a:gdLst/>
              <a:ahLst/>
              <a:cxnLst/>
              <a:rect l="l" t="t" r="r" b="b"/>
              <a:pathLst>
                <a:path w="12705" h="3326" extrusionOk="0">
                  <a:moveTo>
                    <a:pt x="1" y="1"/>
                  </a:moveTo>
                  <a:lnTo>
                    <a:pt x="1" y="3326"/>
                  </a:lnTo>
                  <a:lnTo>
                    <a:pt x="12705" y="3326"/>
                  </a:lnTo>
                  <a:lnTo>
                    <a:pt x="12705" y="1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19"/>
          <p:cNvGrpSpPr/>
          <p:nvPr/>
        </p:nvGrpSpPr>
        <p:grpSpPr>
          <a:xfrm>
            <a:off x="573228" y="2977014"/>
            <a:ext cx="369494" cy="260533"/>
            <a:chOff x="1152024" y="2824562"/>
            <a:chExt cx="329053" cy="232018"/>
          </a:xfrm>
        </p:grpSpPr>
        <p:sp>
          <p:nvSpPr>
            <p:cNvPr id="608" name="Google Shape;608;p19"/>
            <p:cNvSpPr/>
            <p:nvPr/>
          </p:nvSpPr>
          <p:spPr>
            <a:xfrm>
              <a:off x="1152024" y="2859846"/>
              <a:ext cx="56556" cy="162801"/>
            </a:xfrm>
            <a:custGeom>
              <a:avLst/>
              <a:gdLst/>
              <a:ahLst/>
              <a:cxnLst/>
              <a:rect l="l" t="t" r="r" b="b"/>
              <a:pathLst>
                <a:path w="420" h="1209" extrusionOk="0">
                  <a:moveTo>
                    <a:pt x="52" y="1"/>
                  </a:moveTo>
                  <a:cubicBezTo>
                    <a:pt x="24" y="1"/>
                    <a:pt x="0" y="24"/>
                    <a:pt x="0" y="52"/>
                  </a:cubicBezTo>
                  <a:lnTo>
                    <a:pt x="0" y="1157"/>
                  </a:lnTo>
                  <a:cubicBezTo>
                    <a:pt x="0" y="1185"/>
                    <a:pt x="24" y="1208"/>
                    <a:pt x="52" y="1208"/>
                  </a:cubicBezTo>
                  <a:lnTo>
                    <a:pt x="368" y="1208"/>
                  </a:lnTo>
                  <a:cubicBezTo>
                    <a:pt x="396" y="1208"/>
                    <a:pt x="420" y="1185"/>
                    <a:pt x="420" y="1157"/>
                  </a:cubicBezTo>
                  <a:cubicBezTo>
                    <a:pt x="420" y="1128"/>
                    <a:pt x="396" y="1105"/>
                    <a:pt x="368" y="1105"/>
                  </a:cubicBezTo>
                  <a:lnTo>
                    <a:pt x="104" y="1105"/>
                  </a:lnTo>
                  <a:lnTo>
                    <a:pt x="104" y="105"/>
                  </a:lnTo>
                  <a:lnTo>
                    <a:pt x="368" y="105"/>
                  </a:lnTo>
                  <a:cubicBezTo>
                    <a:pt x="396" y="105"/>
                    <a:pt x="420" y="81"/>
                    <a:pt x="420" y="52"/>
                  </a:cubicBezTo>
                  <a:cubicBezTo>
                    <a:pt x="420" y="24"/>
                    <a:pt x="396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1194576" y="2825912"/>
              <a:ext cx="56421" cy="230668"/>
            </a:xfrm>
            <a:custGeom>
              <a:avLst/>
              <a:gdLst/>
              <a:ahLst/>
              <a:cxnLst/>
              <a:rect l="l" t="t" r="r" b="b"/>
              <a:pathLst>
                <a:path w="419" h="1713" extrusionOk="0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lnTo>
                    <a:pt x="0" y="562"/>
                  </a:lnTo>
                  <a:cubicBezTo>
                    <a:pt x="0" y="590"/>
                    <a:pt x="23" y="613"/>
                    <a:pt x="52" y="613"/>
                  </a:cubicBezTo>
                  <a:cubicBezTo>
                    <a:pt x="80" y="613"/>
                    <a:pt x="104" y="590"/>
                    <a:pt x="104" y="562"/>
                  </a:cubicBezTo>
                  <a:lnTo>
                    <a:pt x="104" y="104"/>
                  </a:lnTo>
                  <a:lnTo>
                    <a:pt x="316" y="104"/>
                  </a:lnTo>
                  <a:lnTo>
                    <a:pt x="316" y="1609"/>
                  </a:lnTo>
                  <a:lnTo>
                    <a:pt x="104" y="1609"/>
                  </a:lnTo>
                  <a:lnTo>
                    <a:pt x="104" y="1014"/>
                  </a:lnTo>
                  <a:cubicBezTo>
                    <a:pt x="104" y="986"/>
                    <a:pt x="80" y="962"/>
                    <a:pt x="52" y="962"/>
                  </a:cubicBezTo>
                  <a:cubicBezTo>
                    <a:pt x="23" y="962"/>
                    <a:pt x="0" y="986"/>
                    <a:pt x="0" y="1014"/>
                  </a:cubicBezTo>
                  <a:lnTo>
                    <a:pt x="0" y="1661"/>
                  </a:lnTo>
                  <a:cubicBezTo>
                    <a:pt x="0" y="1689"/>
                    <a:pt x="23" y="1713"/>
                    <a:pt x="52" y="1713"/>
                  </a:cubicBezTo>
                  <a:lnTo>
                    <a:pt x="367" y="1713"/>
                  </a:lnTo>
                  <a:cubicBezTo>
                    <a:pt x="396" y="1713"/>
                    <a:pt x="419" y="1689"/>
                    <a:pt x="419" y="1661"/>
                  </a:cubicBezTo>
                  <a:lnTo>
                    <a:pt x="419" y="53"/>
                  </a:lnTo>
                  <a:cubicBezTo>
                    <a:pt x="419" y="24"/>
                    <a:pt x="396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1242057" y="2911687"/>
              <a:ext cx="154183" cy="56421"/>
            </a:xfrm>
            <a:custGeom>
              <a:avLst/>
              <a:gdLst/>
              <a:ahLst/>
              <a:cxnLst/>
              <a:rect l="l" t="t" r="r" b="b"/>
              <a:pathLst>
                <a:path w="1145" h="419" extrusionOk="0">
                  <a:moveTo>
                    <a:pt x="1041" y="103"/>
                  </a:moveTo>
                  <a:lnTo>
                    <a:pt x="1041" y="315"/>
                  </a:lnTo>
                  <a:lnTo>
                    <a:pt x="104" y="315"/>
                  </a:lnTo>
                  <a:lnTo>
                    <a:pt x="104" y="103"/>
                  </a:lnTo>
                  <a:close/>
                  <a:moveTo>
                    <a:pt x="52" y="0"/>
                  </a:moveTo>
                  <a:cubicBezTo>
                    <a:pt x="23" y="0"/>
                    <a:pt x="1" y="23"/>
                    <a:pt x="1" y="52"/>
                  </a:cubicBezTo>
                  <a:lnTo>
                    <a:pt x="1" y="367"/>
                  </a:lnTo>
                  <a:cubicBezTo>
                    <a:pt x="1" y="396"/>
                    <a:pt x="23" y="419"/>
                    <a:pt x="52" y="419"/>
                  </a:cubicBezTo>
                  <a:lnTo>
                    <a:pt x="1093" y="419"/>
                  </a:lnTo>
                  <a:cubicBezTo>
                    <a:pt x="1122" y="419"/>
                    <a:pt x="1144" y="396"/>
                    <a:pt x="1144" y="367"/>
                  </a:cubicBezTo>
                  <a:lnTo>
                    <a:pt x="1144" y="52"/>
                  </a:lnTo>
                  <a:cubicBezTo>
                    <a:pt x="1144" y="23"/>
                    <a:pt x="1122" y="0"/>
                    <a:pt x="10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1424656" y="2858496"/>
              <a:ext cx="56421" cy="162801"/>
            </a:xfrm>
            <a:custGeom>
              <a:avLst/>
              <a:gdLst/>
              <a:ahLst/>
              <a:cxnLst/>
              <a:rect l="l" t="t" r="r" b="b"/>
              <a:pathLst>
                <a:path w="419" h="1209" extrusionOk="0">
                  <a:moveTo>
                    <a:pt x="52" y="1"/>
                  </a:moveTo>
                  <a:cubicBezTo>
                    <a:pt x="23" y="1"/>
                    <a:pt x="1" y="24"/>
                    <a:pt x="1" y="52"/>
                  </a:cubicBezTo>
                  <a:cubicBezTo>
                    <a:pt x="1" y="81"/>
                    <a:pt x="23" y="105"/>
                    <a:pt x="52" y="105"/>
                  </a:cubicBezTo>
                  <a:lnTo>
                    <a:pt x="316" y="105"/>
                  </a:lnTo>
                  <a:lnTo>
                    <a:pt x="316" y="1105"/>
                  </a:lnTo>
                  <a:lnTo>
                    <a:pt x="52" y="1105"/>
                  </a:lnTo>
                  <a:cubicBezTo>
                    <a:pt x="23" y="1105"/>
                    <a:pt x="1" y="1128"/>
                    <a:pt x="1" y="1157"/>
                  </a:cubicBezTo>
                  <a:cubicBezTo>
                    <a:pt x="1" y="1185"/>
                    <a:pt x="23" y="1208"/>
                    <a:pt x="52" y="1208"/>
                  </a:cubicBezTo>
                  <a:lnTo>
                    <a:pt x="367" y="1208"/>
                  </a:lnTo>
                  <a:cubicBezTo>
                    <a:pt x="396" y="1208"/>
                    <a:pt x="419" y="1185"/>
                    <a:pt x="419" y="1157"/>
                  </a:cubicBezTo>
                  <a:lnTo>
                    <a:pt x="419" y="52"/>
                  </a:lnTo>
                  <a:cubicBezTo>
                    <a:pt x="419" y="24"/>
                    <a:pt x="396" y="1"/>
                    <a:pt x="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1382238" y="2824562"/>
              <a:ext cx="56421" cy="230668"/>
            </a:xfrm>
            <a:custGeom>
              <a:avLst/>
              <a:gdLst/>
              <a:ahLst/>
              <a:cxnLst/>
              <a:rect l="l" t="t" r="r" b="b"/>
              <a:pathLst>
                <a:path w="419" h="1713" extrusionOk="0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lnTo>
                    <a:pt x="0" y="1661"/>
                  </a:lnTo>
                  <a:cubicBezTo>
                    <a:pt x="0" y="1689"/>
                    <a:pt x="23" y="1713"/>
                    <a:pt x="52" y="1713"/>
                  </a:cubicBezTo>
                  <a:lnTo>
                    <a:pt x="367" y="1713"/>
                  </a:lnTo>
                  <a:cubicBezTo>
                    <a:pt x="396" y="1713"/>
                    <a:pt x="419" y="1689"/>
                    <a:pt x="419" y="1661"/>
                  </a:cubicBezTo>
                  <a:lnTo>
                    <a:pt x="419" y="1198"/>
                  </a:lnTo>
                  <a:cubicBezTo>
                    <a:pt x="419" y="1169"/>
                    <a:pt x="396" y="1147"/>
                    <a:pt x="367" y="1147"/>
                  </a:cubicBezTo>
                  <a:cubicBezTo>
                    <a:pt x="338" y="1147"/>
                    <a:pt x="316" y="1169"/>
                    <a:pt x="316" y="1198"/>
                  </a:cubicBezTo>
                  <a:lnTo>
                    <a:pt x="316" y="1609"/>
                  </a:lnTo>
                  <a:lnTo>
                    <a:pt x="103" y="1609"/>
                  </a:lnTo>
                  <a:lnTo>
                    <a:pt x="103" y="104"/>
                  </a:lnTo>
                  <a:lnTo>
                    <a:pt x="316" y="104"/>
                  </a:lnTo>
                  <a:lnTo>
                    <a:pt x="316" y="1014"/>
                  </a:lnTo>
                  <a:cubicBezTo>
                    <a:pt x="316" y="1043"/>
                    <a:pt x="338" y="1066"/>
                    <a:pt x="367" y="1066"/>
                  </a:cubicBezTo>
                  <a:cubicBezTo>
                    <a:pt x="396" y="1066"/>
                    <a:pt x="419" y="1043"/>
                    <a:pt x="419" y="1014"/>
                  </a:cubicBezTo>
                  <a:lnTo>
                    <a:pt x="419" y="53"/>
                  </a:lnTo>
                  <a:cubicBezTo>
                    <a:pt x="419" y="24"/>
                    <a:pt x="396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19"/>
          <p:cNvGrpSpPr/>
          <p:nvPr/>
        </p:nvGrpSpPr>
        <p:grpSpPr>
          <a:xfrm>
            <a:off x="608550" y="1997343"/>
            <a:ext cx="304682" cy="304682"/>
            <a:chOff x="1183479" y="1803840"/>
            <a:chExt cx="271335" cy="271335"/>
          </a:xfrm>
        </p:grpSpPr>
        <p:sp>
          <p:nvSpPr>
            <p:cNvPr id="614" name="Google Shape;614;p19"/>
            <p:cNvSpPr/>
            <p:nvPr/>
          </p:nvSpPr>
          <p:spPr>
            <a:xfrm>
              <a:off x="1183479" y="1803840"/>
              <a:ext cx="271335" cy="271335"/>
            </a:xfrm>
            <a:custGeom>
              <a:avLst/>
              <a:gdLst/>
              <a:ahLst/>
              <a:cxnLst/>
              <a:rect l="l" t="t" r="r" b="b"/>
              <a:pathLst>
                <a:path w="2015" h="2015" extrusionOk="0">
                  <a:moveTo>
                    <a:pt x="1008" y="104"/>
                  </a:moveTo>
                  <a:cubicBezTo>
                    <a:pt x="1506" y="104"/>
                    <a:pt x="1911" y="510"/>
                    <a:pt x="1911" y="1007"/>
                  </a:cubicBezTo>
                  <a:cubicBezTo>
                    <a:pt x="1911" y="1506"/>
                    <a:pt x="1506" y="1911"/>
                    <a:pt x="1008" y="1911"/>
                  </a:cubicBezTo>
                  <a:cubicBezTo>
                    <a:pt x="509" y="1911"/>
                    <a:pt x="104" y="1506"/>
                    <a:pt x="104" y="1007"/>
                  </a:cubicBezTo>
                  <a:cubicBezTo>
                    <a:pt x="104" y="510"/>
                    <a:pt x="509" y="104"/>
                    <a:pt x="1008" y="104"/>
                  </a:cubicBezTo>
                  <a:close/>
                  <a:moveTo>
                    <a:pt x="1008" y="1"/>
                  </a:moveTo>
                  <a:cubicBezTo>
                    <a:pt x="452" y="1"/>
                    <a:pt x="1" y="453"/>
                    <a:pt x="1" y="1007"/>
                  </a:cubicBezTo>
                  <a:cubicBezTo>
                    <a:pt x="1" y="1563"/>
                    <a:pt x="452" y="2014"/>
                    <a:pt x="1008" y="2014"/>
                  </a:cubicBezTo>
                  <a:cubicBezTo>
                    <a:pt x="1563" y="2014"/>
                    <a:pt x="2014" y="1563"/>
                    <a:pt x="2014" y="1007"/>
                  </a:cubicBezTo>
                  <a:cubicBezTo>
                    <a:pt x="2014" y="453"/>
                    <a:pt x="1563" y="1"/>
                    <a:pt x="1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1229668" y="1850029"/>
              <a:ext cx="178960" cy="178960"/>
            </a:xfrm>
            <a:custGeom>
              <a:avLst/>
              <a:gdLst/>
              <a:ahLst/>
              <a:cxnLst/>
              <a:rect l="l" t="t" r="r" b="b"/>
              <a:pathLst>
                <a:path w="1329" h="1329" extrusionOk="0">
                  <a:moveTo>
                    <a:pt x="665" y="104"/>
                  </a:moveTo>
                  <a:cubicBezTo>
                    <a:pt x="974" y="104"/>
                    <a:pt x="1225" y="355"/>
                    <a:pt x="1225" y="664"/>
                  </a:cubicBezTo>
                  <a:cubicBezTo>
                    <a:pt x="1225" y="973"/>
                    <a:pt x="974" y="1225"/>
                    <a:pt x="665" y="1225"/>
                  </a:cubicBezTo>
                  <a:cubicBezTo>
                    <a:pt x="355" y="1225"/>
                    <a:pt x="104" y="973"/>
                    <a:pt x="104" y="664"/>
                  </a:cubicBezTo>
                  <a:cubicBezTo>
                    <a:pt x="104" y="355"/>
                    <a:pt x="355" y="104"/>
                    <a:pt x="665" y="104"/>
                  </a:cubicBezTo>
                  <a:close/>
                  <a:moveTo>
                    <a:pt x="665" y="1"/>
                  </a:moveTo>
                  <a:cubicBezTo>
                    <a:pt x="299" y="1"/>
                    <a:pt x="0" y="298"/>
                    <a:pt x="0" y="664"/>
                  </a:cubicBezTo>
                  <a:cubicBezTo>
                    <a:pt x="0" y="1031"/>
                    <a:pt x="299" y="1329"/>
                    <a:pt x="665" y="1329"/>
                  </a:cubicBezTo>
                  <a:cubicBezTo>
                    <a:pt x="1030" y="1329"/>
                    <a:pt x="1328" y="1031"/>
                    <a:pt x="1328" y="664"/>
                  </a:cubicBezTo>
                  <a:cubicBezTo>
                    <a:pt x="1328" y="298"/>
                    <a:pt x="1030" y="1"/>
                    <a:pt x="6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9"/>
            <p:cNvSpPr/>
            <p:nvPr/>
          </p:nvSpPr>
          <p:spPr>
            <a:xfrm>
              <a:off x="1284609" y="1904970"/>
              <a:ext cx="69079" cy="69079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7" y="104"/>
                  </a:moveTo>
                  <a:cubicBezTo>
                    <a:pt x="340" y="104"/>
                    <a:pt x="409" y="173"/>
                    <a:pt x="409" y="256"/>
                  </a:cubicBezTo>
                  <a:cubicBezTo>
                    <a:pt x="409" y="341"/>
                    <a:pt x="340" y="409"/>
                    <a:pt x="257" y="409"/>
                  </a:cubicBezTo>
                  <a:cubicBezTo>
                    <a:pt x="173" y="409"/>
                    <a:pt x="104" y="341"/>
                    <a:pt x="104" y="256"/>
                  </a:cubicBezTo>
                  <a:cubicBezTo>
                    <a:pt x="104" y="173"/>
                    <a:pt x="173" y="104"/>
                    <a:pt x="257" y="104"/>
                  </a:cubicBezTo>
                  <a:close/>
                  <a:moveTo>
                    <a:pt x="257" y="0"/>
                  </a:moveTo>
                  <a:cubicBezTo>
                    <a:pt x="115" y="0"/>
                    <a:pt x="1" y="116"/>
                    <a:pt x="1" y="256"/>
                  </a:cubicBezTo>
                  <a:cubicBezTo>
                    <a:pt x="1" y="398"/>
                    <a:pt x="115" y="512"/>
                    <a:pt x="257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6"/>
                    <a:pt x="397" y="0"/>
                    <a:pt x="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19"/>
          <p:cNvGrpSpPr/>
          <p:nvPr/>
        </p:nvGrpSpPr>
        <p:grpSpPr>
          <a:xfrm>
            <a:off x="3557254" y="1791870"/>
            <a:ext cx="2773385" cy="715403"/>
            <a:chOff x="3557254" y="1791870"/>
            <a:chExt cx="2773385" cy="715403"/>
          </a:xfrm>
        </p:grpSpPr>
        <p:sp>
          <p:nvSpPr>
            <p:cNvPr id="618" name="Google Shape;618;p19"/>
            <p:cNvSpPr/>
            <p:nvPr/>
          </p:nvSpPr>
          <p:spPr>
            <a:xfrm>
              <a:off x="3557254" y="1791870"/>
              <a:ext cx="602259" cy="715398"/>
            </a:xfrm>
            <a:custGeom>
              <a:avLst/>
              <a:gdLst/>
              <a:ahLst/>
              <a:cxnLst/>
              <a:rect l="l" t="t" r="r" b="b"/>
              <a:pathLst>
                <a:path w="3983" h="3326" extrusionOk="0">
                  <a:moveTo>
                    <a:pt x="1" y="0"/>
                  </a:moveTo>
                  <a:lnTo>
                    <a:pt x="1" y="3325"/>
                  </a:lnTo>
                  <a:lnTo>
                    <a:pt x="3983" y="3325"/>
                  </a:lnTo>
                  <a:lnTo>
                    <a:pt x="3983" y="0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4159375" y="1791875"/>
              <a:ext cx="2171265" cy="715398"/>
            </a:xfrm>
            <a:custGeom>
              <a:avLst/>
              <a:gdLst/>
              <a:ahLst/>
              <a:cxnLst/>
              <a:rect l="l" t="t" r="r" b="b"/>
              <a:pathLst>
                <a:path w="12706" h="3326" extrusionOk="0">
                  <a:moveTo>
                    <a:pt x="1" y="0"/>
                  </a:moveTo>
                  <a:lnTo>
                    <a:pt x="1" y="3325"/>
                  </a:lnTo>
                  <a:lnTo>
                    <a:pt x="12706" y="3325"/>
                  </a:lnTo>
                  <a:lnTo>
                    <a:pt x="12706" y="0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9"/>
          <p:cNvGrpSpPr/>
          <p:nvPr/>
        </p:nvGrpSpPr>
        <p:grpSpPr>
          <a:xfrm>
            <a:off x="3679083" y="1974662"/>
            <a:ext cx="356398" cy="347473"/>
            <a:chOff x="3722360" y="1783641"/>
            <a:chExt cx="317391" cy="309443"/>
          </a:xfrm>
        </p:grpSpPr>
        <p:sp>
          <p:nvSpPr>
            <p:cNvPr id="621" name="Google Shape;621;p19"/>
            <p:cNvSpPr/>
            <p:nvPr/>
          </p:nvSpPr>
          <p:spPr>
            <a:xfrm>
              <a:off x="3722360" y="1783641"/>
              <a:ext cx="165629" cy="309443"/>
            </a:xfrm>
            <a:custGeom>
              <a:avLst/>
              <a:gdLst/>
              <a:ahLst/>
              <a:cxnLst/>
              <a:rect l="l" t="t" r="r" b="b"/>
              <a:pathLst>
                <a:path w="1230" h="2298" extrusionOk="0">
                  <a:moveTo>
                    <a:pt x="867" y="0"/>
                  </a:moveTo>
                  <a:cubicBezTo>
                    <a:pt x="701" y="0"/>
                    <a:pt x="558" y="113"/>
                    <a:pt x="516" y="269"/>
                  </a:cubicBezTo>
                  <a:cubicBezTo>
                    <a:pt x="504" y="268"/>
                    <a:pt x="491" y="267"/>
                    <a:pt x="478" y="267"/>
                  </a:cubicBezTo>
                  <a:cubicBezTo>
                    <a:pt x="280" y="267"/>
                    <a:pt x="118" y="431"/>
                    <a:pt x="118" y="631"/>
                  </a:cubicBezTo>
                  <a:cubicBezTo>
                    <a:pt x="118" y="682"/>
                    <a:pt x="130" y="734"/>
                    <a:pt x="151" y="781"/>
                  </a:cubicBezTo>
                  <a:cubicBezTo>
                    <a:pt x="57" y="848"/>
                    <a:pt x="0" y="957"/>
                    <a:pt x="0" y="1075"/>
                  </a:cubicBezTo>
                  <a:cubicBezTo>
                    <a:pt x="0" y="1179"/>
                    <a:pt x="43" y="1274"/>
                    <a:pt x="117" y="1342"/>
                  </a:cubicBezTo>
                  <a:cubicBezTo>
                    <a:pt x="43" y="1410"/>
                    <a:pt x="0" y="1506"/>
                    <a:pt x="0" y="1609"/>
                  </a:cubicBezTo>
                  <a:cubicBezTo>
                    <a:pt x="0" y="1803"/>
                    <a:pt x="152" y="1961"/>
                    <a:pt x="344" y="1971"/>
                  </a:cubicBezTo>
                  <a:cubicBezTo>
                    <a:pt x="399" y="2163"/>
                    <a:pt x="575" y="2298"/>
                    <a:pt x="778" y="2298"/>
                  </a:cubicBezTo>
                  <a:cubicBezTo>
                    <a:pt x="1027" y="2298"/>
                    <a:pt x="1230" y="2095"/>
                    <a:pt x="1230" y="1846"/>
                  </a:cubicBezTo>
                  <a:cubicBezTo>
                    <a:pt x="1230" y="1817"/>
                    <a:pt x="1207" y="1795"/>
                    <a:pt x="1178" y="1795"/>
                  </a:cubicBezTo>
                  <a:cubicBezTo>
                    <a:pt x="1149" y="1795"/>
                    <a:pt x="1127" y="1817"/>
                    <a:pt x="1127" y="1846"/>
                  </a:cubicBezTo>
                  <a:cubicBezTo>
                    <a:pt x="1127" y="2038"/>
                    <a:pt x="970" y="2195"/>
                    <a:pt x="778" y="2195"/>
                  </a:cubicBezTo>
                  <a:cubicBezTo>
                    <a:pt x="610" y="2195"/>
                    <a:pt x="466" y="2075"/>
                    <a:pt x="435" y="1910"/>
                  </a:cubicBezTo>
                  <a:cubicBezTo>
                    <a:pt x="431" y="1885"/>
                    <a:pt x="405" y="1868"/>
                    <a:pt x="380" y="1868"/>
                  </a:cubicBezTo>
                  <a:cubicBezTo>
                    <a:pt x="379" y="1868"/>
                    <a:pt x="378" y="1868"/>
                    <a:pt x="377" y="1868"/>
                  </a:cubicBezTo>
                  <a:cubicBezTo>
                    <a:pt x="372" y="1868"/>
                    <a:pt x="367" y="1869"/>
                    <a:pt x="363" y="1869"/>
                  </a:cubicBezTo>
                  <a:cubicBezTo>
                    <a:pt x="220" y="1869"/>
                    <a:pt x="103" y="1752"/>
                    <a:pt x="103" y="1609"/>
                  </a:cubicBezTo>
                  <a:cubicBezTo>
                    <a:pt x="103" y="1517"/>
                    <a:pt x="151" y="1434"/>
                    <a:pt x="230" y="1386"/>
                  </a:cubicBezTo>
                  <a:cubicBezTo>
                    <a:pt x="245" y="1377"/>
                    <a:pt x="254" y="1360"/>
                    <a:pt x="254" y="1342"/>
                  </a:cubicBezTo>
                  <a:cubicBezTo>
                    <a:pt x="254" y="1324"/>
                    <a:pt x="245" y="1308"/>
                    <a:pt x="230" y="1298"/>
                  </a:cubicBezTo>
                  <a:cubicBezTo>
                    <a:pt x="151" y="1251"/>
                    <a:pt x="103" y="1167"/>
                    <a:pt x="103" y="1075"/>
                  </a:cubicBezTo>
                  <a:cubicBezTo>
                    <a:pt x="103" y="978"/>
                    <a:pt x="157" y="890"/>
                    <a:pt x="244" y="845"/>
                  </a:cubicBezTo>
                  <a:cubicBezTo>
                    <a:pt x="256" y="838"/>
                    <a:pt x="266" y="826"/>
                    <a:pt x="270" y="812"/>
                  </a:cubicBezTo>
                  <a:cubicBezTo>
                    <a:pt x="274" y="798"/>
                    <a:pt x="271" y="784"/>
                    <a:pt x="263" y="771"/>
                  </a:cubicBezTo>
                  <a:cubicBezTo>
                    <a:pt x="236" y="729"/>
                    <a:pt x="222" y="681"/>
                    <a:pt x="222" y="631"/>
                  </a:cubicBezTo>
                  <a:cubicBezTo>
                    <a:pt x="221" y="489"/>
                    <a:pt x="334" y="371"/>
                    <a:pt x="477" y="371"/>
                  </a:cubicBezTo>
                  <a:cubicBezTo>
                    <a:pt x="499" y="371"/>
                    <a:pt x="522" y="373"/>
                    <a:pt x="545" y="379"/>
                  </a:cubicBezTo>
                  <a:cubicBezTo>
                    <a:pt x="549" y="380"/>
                    <a:pt x="553" y="381"/>
                    <a:pt x="558" y="381"/>
                  </a:cubicBezTo>
                  <a:cubicBezTo>
                    <a:pt x="568" y="381"/>
                    <a:pt x="578" y="378"/>
                    <a:pt x="587" y="372"/>
                  </a:cubicBezTo>
                  <a:cubicBezTo>
                    <a:pt x="599" y="363"/>
                    <a:pt x="607" y="350"/>
                    <a:pt x="609" y="335"/>
                  </a:cubicBezTo>
                  <a:cubicBezTo>
                    <a:pt x="624" y="203"/>
                    <a:pt x="735" y="104"/>
                    <a:pt x="867" y="104"/>
                  </a:cubicBezTo>
                  <a:cubicBezTo>
                    <a:pt x="1010" y="104"/>
                    <a:pt x="1127" y="220"/>
                    <a:pt x="1127" y="364"/>
                  </a:cubicBezTo>
                  <a:cubicBezTo>
                    <a:pt x="1127" y="392"/>
                    <a:pt x="1149" y="415"/>
                    <a:pt x="1178" y="415"/>
                  </a:cubicBezTo>
                  <a:cubicBezTo>
                    <a:pt x="1207" y="415"/>
                    <a:pt x="1230" y="392"/>
                    <a:pt x="1230" y="364"/>
                  </a:cubicBezTo>
                  <a:cubicBezTo>
                    <a:pt x="1230" y="164"/>
                    <a:pt x="1067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3746733" y="1911434"/>
              <a:ext cx="45784" cy="85911"/>
            </a:xfrm>
            <a:custGeom>
              <a:avLst/>
              <a:gdLst/>
              <a:ahLst/>
              <a:cxnLst/>
              <a:rect l="l" t="t" r="r" b="b"/>
              <a:pathLst>
                <a:path w="340" h="638" extrusionOk="0">
                  <a:moveTo>
                    <a:pt x="285" y="0"/>
                  </a:moveTo>
                  <a:cubicBezTo>
                    <a:pt x="283" y="0"/>
                    <a:pt x="281" y="0"/>
                    <a:pt x="280" y="1"/>
                  </a:cubicBezTo>
                  <a:cubicBezTo>
                    <a:pt x="109" y="20"/>
                    <a:pt x="13" y="176"/>
                    <a:pt x="7" y="321"/>
                  </a:cubicBezTo>
                  <a:cubicBezTo>
                    <a:pt x="0" y="482"/>
                    <a:pt x="94" y="606"/>
                    <a:pt x="245" y="636"/>
                  </a:cubicBezTo>
                  <a:cubicBezTo>
                    <a:pt x="249" y="637"/>
                    <a:pt x="252" y="638"/>
                    <a:pt x="256" y="638"/>
                  </a:cubicBezTo>
                  <a:cubicBezTo>
                    <a:pt x="280" y="638"/>
                    <a:pt x="301" y="620"/>
                    <a:pt x="307" y="596"/>
                  </a:cubicBezTo>
                  <a:cubicBezTo>
                    <a:pt x="312" y="568"/>
                    <a:pt x="294" y="541"/>
                    <a:pt x="266" y="535"/>
                  </a:cubicBezTo>
                  <a:cubicBezTo>
                    <a:pt x="145" y="511"/>
                    <a:pt x="107" y="411"/>
                    <a:pt x="110" y="325"/>
                  </a:cubicBezTo>
                  <a:cubicBezTo>
                    <a:pt x="115" y="225"/>
                    <a:pt x="178" y="116"/>
                    <a:pt x="291" y="104"/>
                  </a:cubicBezTo>
                  <a:cubicBezTo>
                    <a:pt x="320" y="100"/>
                    <a:pt x="340" y="75"/>
                    <a:pt x="337" y="47"/>
                  </a:cubicBezTo>
                  <a:cubicBezTo>
                    <a:pt x="334" y="20"/>
                    <a:pt x="311" y="0"/>
                    <a:pt x="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3771915" y="1860263"/>
              <a:ext cx="63828" cy="78505"/>
            </a:xfrm>
            <a:custGeom>
              <a:avLst/>
              <a:gdLst/>
              <a:ahLst/>
              <a:cxnLst/>
              <a:rect l="l" t="t" r="r" b="b"/>
              <a:pathLst>
                <a:path w="474" h="583" extrusionOk="0">
                  <a:moveTo>
                    <a:pt x="218" y="0"/>
                  </a:moveTo>
                  <a:cubicBezTo>
                    <a:pt x="210" y="0"/>
                    <a:pt x="202" y="2"/>
                    <a:pt x="194" y="7"/>
                  </a:cubicBezTo>
                  <a:cubicBezTo>
                    <a:pt x="24" y="98"/>
                    <a:pt x="1" y="272"/>
                    <a:pt x="52" y="396"/>
                  </a:cubicBezTo>
                  <a:cubicBezTo>
                    <a:pt x="93" y="497"/>
                    <a:pt x="189" y="582"/>
                    <a:pt x="326" y="582"/>
                  </a:cubicBezTo>
                  <a:cubicBezTo>
                    <a:pt x="358" y="582"/>
                    <a:pt x="393" y="577"/>
                    <a:pt x="430" y="566"/>
                  </a:cubicBezTo>
                  <a:cubicBezTo>
                    <a:pt x="458" y="559"/>
                    <a:pt x="473" y="530"/>
                    <a:pt x="465" y="502"/>
                  </a:cubicBezTo>
                  <a:cubicBezTo>
                    <a:pt x="459" y="480"/>
                    <a:pt x="438" y="465"/>
                    <a:pt x="416" y="465"/>
                  </a:cubicBezTo>
                  <a:cubicBezTo>
                    <a:pt x="411" y="465"/>
                    <a:pt x="406" y="466"/>
                    <a:pt x="402" y="467"/>
                  </a:cubicBezTo>
                  <a:cubicBezTo>
                    <a:pt x="374" y="475"/>
                    <a:pt x="349" y="479"/>
                    <a:pt x="326" y="479"/>
                  </a:cubicBezTo>
                  <a:cubicBezTo>
                    <a:pt x="232" y="479"/>
                    <a:pt x="172" y="418"/>
                    <a:pt x="147" y="357"/>
                  </a:cubicBezTo>
                  <a:cubicBezTo>
                    <a:pt x="113" y="275"/>
                    <a:pt x="128" y="159"/>
                    <a:pt x="242" y="98"/>
                  </a:cubicBezTo>
                  <a:cubicBezTo>
                    <a:pt x="267" y="85"/>
                    <a:pt x="277" y="53"/>
                    <a:pt x="264" y="28"/>
                  </a:cubicBezTo>
                  <a:cubicBezTo>
                    <a:pt x="254" y="10"/>
                    <a:pt x="237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3763835" y="2007581"/>
              <a:ext cx="19391" cy="40397"/>
            </a:xfrm>
            <a:custGeom>
              <a:avLst/>
              <a:gdLst/>
              <a:ahLst/>
              <a:cxnLst/>
              <a:rect l="l" t="t" r="r" b="b"/>
              <a:pathLst>
                <a:path w="144" h="300" extrusionOk="0">
                  <a:moveTo>
                    <a:pt x="85" y="1"/>
                  </a:moveTo>
                  <a:cubicBezTo>
                    <a:pt x="65" y="1"/>
                    <a:pt x="47" y="12"/>
                    <a:pt x="38" y="31"/>
                  </a:cubicBezTo>
                  <a:cubicBezTo>
                    <a:pt x="6" y="103"/>
                    <a:pt x="1" y="187"/>
                    <a:pt x="22" y="262"/>
                  </a:cubicBezTo>
                  <a:cubicBezTo>
                    <a:pt x="29" y="285"/>
                    <a:pt x="50" y="299"/>
                    <a:pt x="72" y="299"/>
                  </a:cubicBezTo>
                  <a:cubicBezTo>
                    <a:pt x="77" y="299"/>
                    <a:pt x="82" y="298"/>
                    <a:pt x="87" y="297"/>
                  </a:cubicBezTo>
                  <a:cubicBezTo>
                    <a:pt x="114" y="289"/>
                    <a:pt x="130" y="260"/>
                    <a:pt x="122" y="233"/>
                  </a:cubicBezTo>
                  <a:cubicBezTo>
                    <a:pt x="106" y="181"/>
                    <a:pt x="110" y="123"/>
                    <a:pt x="132" y="73"/>
                  </a:cubicBezTo>
                  <a:cubicBezTo>
                    <a:pt x="144" y="48"/>
                    <a:pt x="132" y="17"/>
                    <a:pt x="106" y="5"/>
                  </a:cubicBezTo>
                  <a:cubicBezTo>
                    <a:pt x="99" y="2"/>
                    <a:pt x="9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3873987" y="1783641"/>
              <a:ext cx="165763" cy="309443"/>
            </a:xfrm>
            <a:custGeom>
              <a:avLst/>
              <a:gdLst/>
              <a:ahLst/>
              <a:cxnLst/>
              <a:rect l="l" t="t" r="r" b="b"/>
              <a:pathLst>
                <a:path w="1231" h="2298" extrusionOk="0">
                  <a:moveTo>
                    <a:pt x="363" y="0"/>
                  </a:moveTo>
                  <a:cubicBezTo>
                    <a:pt x="163" y="0"/>
                    <a:pt x="1" y="164"/>
                    <a:pt x="1" y="364"/>
                  </a:cubicBezTo>
                  <a:lnTo>
                    <a:pt x="1" y="1394"/>
                  </a:lnTo>
                  <a:cubicBezTo>
                    <a:pt x="1" y="1423"/>
                    <a:pt x="23" y="1446"/>
                    <a:pt x="52" y="1446"/>
                  </a:cubicBezTo>
                  <a:cubicBezTo>
                    <a:pt x="81" y="1446"/>
                    <a:pt x="104" y="1423"/>
                    <a:pt x="104" y="1394"/>
                  </a:cubicBezTo>
                  <a:lnTo>
                    <a:pt x="104" y="364"/>
                  </a:lnTo>
                  <a:cubicBezTo>
                    <a:pt x="104" y="220"/>
                    <a:pt x="220" y="104"/>
                    <a:pt x="363" y="104"/>
                  </a:cubicBezTo>
                  <a:cubicBezTo>
                    <a:pt x="496" y="104"/>
                    <a:pt x="607" y="203"/>
                    <a:pt x="622" y="335"/>
                  </a:cubicBezTo>
                  <a:cubicBezTo>
                    <a:pt x="623" y="350"/>
                    <a:pt x="631" y="363"/>
                    <a:pt x="643" y="372"/>
                  </a:cubicBezTo>
                  <a:cubicBezTo>
                    <a:pt x="652" y="378"/>
                    <a:pt x="663" y="381"/>
                    <a:pt x="673" y="381"/>
                  </a:cubicBezTo>
                  <a:cubicBezTo>
                    <a:pt x="677" y="381"/>
                    <a:pt x="681" y="380"/>
                    <a:pt x="685" y="379"/>
                  </a:cubicBezTo>
                  <a:cubicBezTo>
                    <a:pt x="708" y="374"/>
                    <a:pt x="731" y="371"/>
                    <a:pt x="753" y="371"/>
                  </a:cubicBezTo>
                  <a:cubicBezTo>
                    <a:pt x="896" y="371"/>
                    <a:pt x="1008" y="488"/>
                    <a:pt x="1008" y="631"/>
                  </a:cubicBezTo>
                  <a:cubicBezTo>
                    <a:pt x="1008" y="681"/>
                    <a:pt x="994" y="729"/>
                    <a:pt x="967" y="771"/>
                  </a:cubicBezTo>
                  <a:cubicBezTo>
                    <a:pt x="959" y="784"/>
                    <a:pt x="957" y="798"/>
                    <a:pt x="960" y="812"/>
                  </a:cubicBezTo>
                  <a:cubicBezTo>
                    <a:pt x="965" y="826"/>
                    <a:pt x="974" y="838"/>
                    <a:pt x="987" y="845"/>
                  </a:cubicBezTo>
                  <a:cubicBezTo>
                    <a:pt x="1074" y="890"/>
                    <a:pt x="1127" y="978"/>
                    <a:pt x="1127" y="1075"/>
                  </a:cubicBezTo>
                  <a:cubicBezTo>
                    <a:pt x="1127" y="1167"/>
                    <a:pt x="1080" y="1251"/>
                    <a:pt x="1000" y="1298"/>
                  </a:cubicBezTo>
                  <a:cubicBezTo>
                    <a:pt x="985" y="1308"/>
                    <a:pt x="976" y="1324"/>
                    <a:pt x="976" y="1342"/>
                  </a:cubicBezTo>
                  <a:cubicBezTo>
                    <a:pt x="976" y="1360"/>
                    <a:pt x="985" y="1377"/>
                    <a:pt x="1000" y="1386"/>
                  </a:cubicBezTo>
                  <a:cubicBezTo>
                    <a:pt x="1080" y="1434"/>
                    <a:pt x="1127" y="1517"/>
                    <a:pt x="1127" y="1609"/>
                  </a:cubicBezTo>
                  <a:cubicBezTo>
                    <a:pt x="1127" y="1752"/>
                    <a:pt x="1011" y="1869"/>
                    <a:pt x="868" y="1869"/>
                  </a:cubicBezTo>
                  <a:cubicBezTo>
                    <a:pt x="863" y="1869"/>
                    <a:pt x="858" y="1868"/>
                    <a:pt x="849" y="1868"/>
                  </a:cubicBezTo>
                  <a:cubicBezTo>
                    <a:pt x="848" y="1868"/>
                    <a:pt x="846" y="1868"/>
                    <a:pt x="844" y="1868"/>
                  </a:cubicBezTo>
                  <a:cubicBezTo>
                    <a:pt x="820" y="1868"/>
                    <a:pt x="799" y="1885"/>
                    <a:pt x="795" y="1910"/>
                  </a:cubicBezTo>
                  <a:cubicBezTo>
                    <a:pt x="765" y="2075"/>
                    <a:pt x="621" y="2195"/>
                    <a:pt x="452" y="2195"/>
                  </a:cubicBezTo>
                  <a:cubicBezTo>
                    <a:pt x="260" y="2195"/>
                    <a:pt x="104" y="2038"/>
                    <a:pt x="104" y="1846"/>
                  </a:cubicBezTo>
                  <a:cubicBezTo>
                    <a:pt x="104" y="1817"/>
                    <a:pt x="81" y="1795"/>
                    <a:pt x="52" y="1795"/>
                  </a:cubicBezTo>
                  <a:cubicBezTo>
                    <a:pt x="23" y="1795"/>
                    <a:pt x="1" y="1817"/>
                    <a:pt x="1" y="1846"/>
                  </a:cubicBezTo>
                  <a:cubicBezTo>
                    <a:pt x="1" y="2095"/>
                    <a:pt x="203" y="2298"/>
                    <a:pt x="452" y="2298"/>
                  </a:cubicBezTo>
                  <a:cubicBezTo>
                    <a:pt x="656" y="2298"/>
                    <a:pt x="831" y="2163"/>
                    <a:pt x="886" y="1971"/>
                  </a:cubicBezTo>
                  <a:cubicBezTo>
                    <a:pt x="1078" y="1961"/>
                    <a:pt x="1230" y="1803"/>
                    <a:pt x="1230" y="1609"/>
                  </a:cubicBezTo>
                  <a:cubicBezTo>
                    <a:pt x="1230" y="1506"/>
                    <a:pt x="1187" y="1410"/>
                    <a:pt x="1113" y="1342"/>
                  </a:cubicBezTo>
                  <a:cubicBezTo>
                    <a:pt x="1187" y="1274"/>
                    <a:pt x="1230" y="1179"/>
                    <a:pt x="1230" y="1075"/>
                  </a:cubicBezTo>
                  <a:cubicBezTo>
                    <a:pt x="1230" y="957"/>
                    <a:pt x="1173" y="848"/>
                    <a:pt x="1079" y="781"/>
                  </a:cubicBezTo>
                  <a:cubicBezTo>
                    <a:pt x="1101" y="734"/>
                    <a:pt x="1112" y="682"/>
                    <a:pt x="1112" y="631"/>
                  </a:cubicBezTo>
                  <a:cubicBezTo>
                    <a:pt x="1112" y="431"/>
                    <a:pt x="950" y="267"/>
                    <a:pt x="751" y="267"/>
                  </a:cubicBezTo>
                  <a:cubicBezTo>
                    <a:pt x="739" y="267"/>
                    <a:pt x="727" y="268"/>
                    <a:pt x="714" y="269"/>
                  </a:cubicBezTo>
                  <a:cubicBezTo>
                    <a:pt x="672" y="113"/>
                    <a:pt x="530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3969461" y="1911434"/>
              <a:ext cx="45918" cy="85911"/>
            </a:xfrm>
            <a:custGeom>
              <a:avLst/>
              <a:gdLst/>
              <a:ahLst/>
              <a:cxnLst/>
              <a:rect l="l" t="t" r="r" b="b"/>
              <a:pathLst>
                <a:path w="341" h="638" extrusionOk="0">
                  <a:moveTo>
                    <a:pt x="54" y="0"/>
                  </a:moveTo>
                  <a:cubicBezTo>
                    <a:pt x="29" y="0"/>
                    <a:pt x="7" y="20"/>
                    <a:pt x="3" y="47"/>
                  </a:cubicBezTo>
                  <a:cubicBezTo>
                    <a:pt x="1" y="75"/>
                    <a:pt x="21" y="100"/>
                    <a:pt x="49" y="104"/>
                  </a:cubicBezTo>
                  <a:cubicBezTo>
                    <a:pt x="162" y="116"/>
                    <a:pt x="226" y="225"/>
                    <a:pt x="230" y="325"/>
                  </a:cubicBezTo>
                  <a:cubicBezTo>
                    <a:pt x="234" y="411"/>
                    <a:pt x="195" y="511"/>
                    <a:pt x="74" y="535"/>
                  </a:cubicBezTo>
                  <a:cubicBezTo>
                    <a:pt x="46" y="541"/>
                    <a:pt x="29" y="568"/>
                    <a:pt x="34" y="596"/>
                  </a:cubicBezTo>
                  <a:cubicBezTo>
                    <a:pt x="39" y="620"/>
                    <a:pt x="60" y="638"/>
                    <a:pt x="85" y="638"/>
                  </a:cubicBezTo>
                  <a:cubicBezTo>
                    <a:pt x="88" y="638"/>
                    <a:pt x="92" y="637"/>
                    <a:pt x="94" y="636"/>
                  </a:cubicBezTo>
                  <a:cubicBezTo>
                    <a:pt x="247" y="606"/>
                    <a:pt x="340" y="482"/>
                    <a:pt x="333" y="321"/>
                  </a:cubicBezTo>
                  <a:cubicBezTo>
                    <a:pt x="327" y="176"/>
                    <a:pt x="231" y="20"/>
                    <a:pt x="60" y="1"/>
                  </a:cubicBezTo>
                  <a:cubicBezTo>
                    <a:pt x="58" y="0"/>
                    <a:pt x="56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3926370" y="1860263"/>
              <a:ext cx="63693" cy="78505"/>
            </a:xfrm>
            <a:custGeom>
              <a:avLst/>
              <a:gdLst/>
              <a:ahLst/>
              <a:cxnLst/>
              <a:rect l="l" t="t" r="r" b="b"/>
              <a:pathLst>
                <a:path w="473" h="583" extrusionOk="0">
                  <a:moveTo>
                    <a:pt x="255" y="0"/>
                  </a:moveTo>
                  <a:cubicBezTo>
                    <a:pt x="237" y="0"/>
                    <a:pt x="219" y="10"/>
                    <a:pt x="210" y="28"/>
                  </a:cubicBezTo>
                  <a:cubicBezTo>
                    <a:pt x="197" y="53"/>
                    <a:pt x="206" y="85"/>
                    <a:pt x="232" y="98"/>
                  </a:cubicBezTo>
                  <a:cubicBezTo>
                    <a:pt x="345" y="159"/>
                    <a:pt x="360" y="275"/>
                    <a:pt x="327" y="357"/>
                  </a:cubicBezTo>
                  <a:cubicBezTo>
                    <a:pt x="302" y="418"/>
                    <a:pt x="241" y="479"/>
                    <a:pt x="147" y="479"/>
                  </a:cubicBezTo>
                  <a:cubicBezTo>
                    <a:pt x="124" y="479"/>
                    <a:pt x="99" y="475"/>
                    <a:pt x="72" y="467"/>
                  </a:cubicBezTo>
                  <a:cubicBezTo>
                    <a:pt x="67" y="466"/>
                    <a:pt x="62" y="465"/>
                    <a:pt x="58" y="465"/>
                  </a:cubicBezTo>
                  <a:cubicBezTo>
                    <a:pt x="35" y="465"/>
                    <a:pt x="15" y="480"/>
                    <a:pt x="8" y="502"/>
                  </a:cubicBezTo>
                  <a:cubicBezTo>
                    <a:pt x="0" y="530"/>
                    <a:pt x="16" y="559"/>
                    <a:pt x="43" y="566"/>
                  </a:cubicBezTo>
                  <a:cubicBezTo>
                    <a:pt x="80" y="577"/>
                    <a:pt x="116" y="582"/>
                    <a:pt x="148" y="582"/>
                  </a:cubicBezTo>
                  <a:cubicBezTo>
                    <a:pt x="284" y="582"/>
                    <a:pt x="381" y="497"/>
                    <a:pt x="422" y="396"/>
                  </a:cubicBezTo>
                  <a:cubicBezTo>
                    <a:pt x="473" y="272"/>
                    <a:pt x="450" y="98"/>
                    <a:pt x="280" y="7"/>
                  </a:cubicBezTo>
                  <a:cubicBezTo>
                    <a:pt x="272" y="2"/>
                    <a:pt x="263" y="0"/>
                    <a:pt x="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3978752" y="2007581"/>
              <a:ext cx="19391" cy="40397"/>
            </a:xfrm>
            <a:custGeom>
              <a:avLst/>
              <a:gdLst/>
              <a:ahLst/>
              <a:cxnLst/>
              <a:rect l="l" t="t" r="r" b="b"/>
              <a:pathLst>
                <a:path w="144" h="300" extrusionOk="0">
                  <a:moveTo>
                    <a:pt x="59" y="1"/>
                  </a:moveTo>
                  <a:cubicBezTo>
                    <a:pt x="52" y="1"/>
                    <a:pt x="45" y="2"/>
                    <a:pt x="38" y="5"/>
                  </a:cubicBezTo>
                  <a:cubicBezTo>
                    <a:pt x="12" y="17"/>
                    <a:pt x="1" y="48"/>
                    <a:pt x="12" y="73"/>
                  </a:cubicBezTo>
                  <a:cubicBezTo>
                    <a:pt x="34" y="123"/>
                    <a:pt x="38" y="181"/>
                    <a:pt x="23" y="233"/>
                  </a:cubicBezTo>
                  <a:cubicBezTo>
                    <a:pt x="15" y="260"/>
                    <a:pt x="30" y="289"/>
                    <a:pt x="57" y="297"/>
                  </a:cubicBezTo>
                  <a:cubicBezTo>
                    <a:pt x="63" y="298"/>
                    <a:pt x="67" y="299"/>
                    <a:pt x="72" y="299"/>
                  </a:cubicBezTo>
                  <a:cubicBezTo>
                    <a:pt x="94" y="299"/>
                    <a:pt x="115" y="285"/>
                    <a:pt x="121" y="262"/>
                  </a:cubicBezTo>
                  <a:cubicBezTo>
                    <a:pt x="144" y="187"/>
                    <a:pt x="139" y="103"/>
                    <a:pt x="106" y="31"/>
                  </a:cubicBezTo>
                  <a:cubicBezTo>
                    <a:pt x="98" y="12"/>
                    <a:pt x="79" y="1"/>
                    <a:pt x="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19"/>
          <p:cNvGrpSpPr/>
          <p:nvPr/>
        </p:nvGrpSpPr>
        <p:grpSpPr>
          <a:xfrm>
            <a:off x="3557254" y="2749352"/>
            <a:ext cx="2773385" cy="715401"/>
            <a:chOff x="3557254" y="2749352"/>
            <a:chExt cx="2773385" cy="715401"/>
          </a:xfrm>
        </p:grpSpPr>
        <p:sp>
          <p:nvSpPr>
            <p:cNvPr id="630" name="Google Shape;630;p19"/>
            <p:cNvSpPr/>
            <p:nvPr/>
          </p:nvSpPr>
          <p:spPr>
            <a:xfrm>
              <a:off x="3557254" y="2749352"/>
              <a:ext cx="602259" cy="715398"/>
            </a:xfrm>
            <a:custGeom>
              <a:avLst/>
              <a:gdLst/>
              <a:ahLst/>
              <a:cxnLst/>
              <a:rect l="l" t="t" r="r" b="b"/>
              <a:pathLst>
                <a:path w="3983" h="3326" extrusionOk="0">
                  <a:moveTo>
                    <a:pt x="1" y="1"/>
                  </a:moveTo>
                  <a:lnTo>
                    <a:pt x="1" y="3326"/>
                  </a:lnTo>
                  <a:lnTo>
                    <a:pt x="3983" y="3326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4159375" y="2749355"/>
              <a:ext cx="2171265" cy="715398"/>
            </a:xfrm>
            <a:custGeom>
              <a:avLst/>
              <a:gdLst/>
              <a:ahLst/>
              <a:cxnLst/>
              <a:rect l="l" t="t" r="r" b="b"/>
              <a:pathLst>
                <a:path w="12706" h="3326" extrusionOk="0">
                  <a:moveTo>
                    <a:pt x="1" y="1"/>
                  </a:moveTo>
                  <a:lnTo>
                    <a:pt x="1" y="3326"/>
                  </a:lnTo>
                  <a:lnTo>
                    <a:pt x="12706" y="3326"/>
                  </a:lnTo>
                  <a:lnTo>
                    <a:pt x="12706" y="1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19"/>
          <p:cNvGrpSpPr/>
          <p:nvPr/>
        </p:nvGrpSpPr>
        <p:grpSpPr>
          <a:xfrm>
            <a:off x="3726259" y="2948794"/>
            <a:ext cx="262038" cy="316504"/>
            <a:chOff x="3745925" y="2780124"/>
            <a:chExt cx="265141" cy="320219"/>
          </a:xfrm>
        </p:grpSpPr>
        <p:sp>
          <p:nvSpPr>
            <p:cNvPr id="633" name="Google Shape;633;p19"/>
            <p:cNvSpPr/>
            <p:nvPr/>
          </p:nvSpPr>
          <p:spPr>
            <a:xfrm>
              <a:off x="3745925" y="2961107"/>
              <a:ext cx="265141" cy="139236"/>
            </a:xfrm>
            <a:custGeom>
              <a:avLst/>
              <a:gdLst/>
              <a:ahLst/>
              <a:cxnLst/>
              <a:rect l="l" t="t" r="r" b="b"/>
              <a:pathLst>
                <a:path w="1969" h="1034" extrusionOk="0">
                  <a:moveTo>
                    <a:pt x="984" y="103"/>
                  </a:moveTo>
                  <a:cubicBezTo>
                    <a:pt x="1477" y="103"/>
                    <a:pt x="1840" y="448"/>
                    <a:pt x="1863" y="931"/>
                  </a:cubicBezTo>
                  <a:lnTo>
                    <a:pt x="105" y="931"/>
                  </a:lnTo>
                  <a:cubicBezTo>
                    <a:pt x="128" y="448"/>
                    <a:pt x="491" y="103"/>
                    <a:pt x="984" y="103"/>
                  </a:cubicBezTo>
                  <a:close/>
                  <a:moveTo>
                    <a:pt x="984" y="0"/>
                  </a:moveTo>
                  <a:cubicBezTo>
                    <a:pt x="414" y="0"/>
                    <a:pt x="0" y="413"/>
                    <a:pt x="0" y="982"/>
                  </a:cubicBezTo>
                  <a:cubicBezTo>
                    <a:pt x="0" y="1011"/>
                    <a:pt x="23" y="1034"/>
                    <a:pt x="52" y="1034"/>
                  </a:cubicBezTo>
                  <a:lnTo>
                    <a:pt x="1917" y="1034"/>
                  </a:lnTo>
                  <a:cubicBezTo>
                    <a:pt x="1945" y="1034"/>
                    <a:pt x="1968" y="1011"/>
                    <a:pt x="1968" y="982"/>
                  </a:cubicBezTo>
                  <a:cubicBezTo>
                    <a:pt x="1968" y="413"/>
                    <a:pt x="1554" y="0"/>
                    <a:pt x="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3797769" y="2780124"/>
              <a:ext cx="161320" cy="161185"/>
            </a:xfrm>
            <a:custGeom>
              <a:avLst/>
              <a:gdLst/>
              <a:ahLst/>
              <a:cxnLst/>
              <a:rect l="l" t="t" r="r" b="b"/>
              <a:pathLst>
                <a:path w="1198" h="1197" extrusionOk="0">
                  <a:moveTo>
                    <a:pt x="599" y="103"/>
                  </a:moveTo>
                  <a:cubicBezTo>
                    <a:pt x="872" y="103"/>
                    <a:pt x="1094" y="325"/>
                    <a:pt x="1094" y="598"/>
                  </a:cubicBezTo>
                  <a:cubicBezTo>
                    <a:pt x="1094" y="872"/>
                    <a:pt x="872" y="1093"/>
                    <a:pt x="599" y="1093"/>
                  </a:cubicBezTo>
                  <a:cubicBezTo>
                    <a:pt x="326" y="1093"/>
                    <a:pt x="104" y="872"/>
                    <a:pt x="104" y="598"/>
                  </a:cubicBezTo>
                  <a:cubicBezTo>
                    <a:pt x="104" y="325"/>
                    <a:pt x="326" y="103"/>
                    <a:pt x="599" y="103"/>
                  </a:cubicBezTo>
                  <a:close/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7" y="928"/>
                    <a:pt x="1197" y="598"/>
                  </a:cubicBezTo>
                  <a:cubicBezTo>
                    <a:pt x="1197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19"/>
          <p:cNvGrpSpPr/>
          <p:nvPr/>
        </p:nvGrpSpPr>
        <p:grpSpPr>
          <a:xfrm>
            <a:off x="3557254" y="3706829"/>
            <a:ext cx="2773385" cy="715397"/>
            <a:chOff x="3557254" y="3706829"/>
            <a:chExt cx="2773385" cy="715397"/>
          </a:xfrm>
        </p:grpSpPr>
        <p:sp>
          <p:nvSpPr>
            <p:cNvPr id="636" name="Google Shape;636;p19"/>
            <p:cNvSpPr/>
            <p:nvPr/>
          </p:nvSpPr>
          <p:spPr>
            <a:xfrm>
              <a:off x="3557254" y="3706829"/>
              <a:ext cx="602259" cy="715396"/>
            </a:xfrm>
            <a:custGeom>
              <a:avLst/>
              <a:gdLst/>
              <a:ahLst/>
              <a:cxnLst/>
              <a:rect l="l" t="t" r="r" b="b"/>
              <a:pathLst>
                <a:path w="3983" h="3327" extrusionOk="0">
                  <a:moveTo>
                    <a:pt x="1" y="1"/>
                  </a:moveTo>
                  <a:lnTo>
                    <a:pt x="1" y="3327"/>
                  </a:lnTo>
                  <a:lnTo>
                    <a:pt x="3983" y="3327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4159375" y="3706830"/>
              <a:ext cx="2171265" cy="715396"/>
            </a:xfrm>
            <a:custGeom>
              <a:avLst/>
              <a:gdLst/>
              <a:ahLst/>
              <a:cxnLst/>
              <a:rect l="l" t="t" r="r" b="b"/>
              <a:pathLst>
                <a:path w="12706" h="3327" extrusionOk="0">
                  <a:moveTo>
                    <a:pt x="1" y="1"/>
                  </a:moveTo>
                  <a:lnTo>
                    <a:pt x="1" y="3327"/>
                  </a:lnTo>
                  <a:lnTo>
                    <a:pt x="12706" y="3327"/>
                  </a:lnTo>
                  <a:lnTo>
                    <a:pt x="12706" y="1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19"/>
          <p:cNvGrpSpPr/>
          <p:nvPr/>
        </p:nvGrpSpPr>
        <p:grpSpPr>
          <a:xfrm>
            <a:off x="3717642" y="3897723"/>
            <a:ext cx="286688" cy="341729"/>
            <a:chOff x="3756698" y="3736442"/>
            <a:chExt cx="255311" cy="304328"/>
          </a:xfrm>
        </p:grpSpPr>
        <p:sp>
          <p:nvSpPr>
            <p:cNvPr id="639" name="Google Shape;639;p19"/>
            <p:cNvSpPr/>
            <p:nvPr/>
          </p:nvSpPr>
          <p:spPr>
            <a:xfrm>
              <a:off x="3756698" y="3831646"/>
              <a:ext cx="255311" cy="209123"/>
            </a:xfrm>
            <a:custGeom>
              <a:avLst/>
              <a:gdLst/>
              <a:ahLst/>
              <a:cxnLst/>
              <a:rect l="l" t="t" r="r" b="b"/>
              <a:pathLst>
                <a:path w="1896" h="1553" extrusionOk="0">
                  <a:moveTo>
                    <a:pt x="1138" y="104"/>
                  </a:moveTo>
                  <a:cubicBezTo>
                    <a:pt x="1499" y="104"/>
                    <a:pt x="1792" y="406"/>
                    <a:pt x="1792" y="776"/>
                  </a:cubicBezTo>
                  <a:cubicBezTo>
                    <a:pt x="1792" y="1147"/>
                    <a:pt x="1499" y="1448"/>
                    <a:pt x="1138" y="1448"/>
                  </a:cubicBezTo>
                  <a:cubicBezTo>
                    <a:pt x="1080" y="1448"/>
                    <a:pt x="1021" y="1441"/>
                    <a:pt x="962" y="1423"/>
                  </a:cubicBezTo>
                  <a:cubicBezTo>
                    <a:pt x="957" y="1422"/>
                    <a:pt x="952" y="1421"/>
                    <a:pt x="948" y="1421"/>
                  </a:cubicBezTo>
                  <a:cubicBezTo>
                    <a:pt x="942" y="1421"/>
                    <a:pt x="938" y="1422"/>
                    <a:pt x="934" y="1423"/>
                  </a:cubicBezTo>
                  <a:cubicBezTo>
                    <a:pt x="874" y="1441"/>
                    <a:pt x="816" y="1448"/>
                    <a:pt x="757" y="1448"/>
                  </a:cubicBezTo>
                  <a:cubicBezTo>
                    <a:pt x="397" y="1448"/>
                    <a:pt x="103" y="1147"/>
                    <a:pt x="103" y="776"/>
                  </a:cubicBezTo>
                  <a:cubicBezTo>
                    <a:pt x="103" y="406"/>
                    <a:pt x="397" y="104"/>
                    <a:pt x="757" y="104"/>
                  </a:cubicBezTo>
                  <a:cubicBezTo>
                    <a:pt x="815" y="104"/>
                    <a:pt x="874" y="113"/>
                    <a:pt x="934" y="129"/>
                  </a:cubicBezTo>
                  <a:cubicBezTo>
                    <a:pt x="938" y="130"/>
                    <a:pt x="943" y="131"/>
                    <a:pt x="948" y="131"/>
                  </a:cubicBezTo>
                  <a:cubicBezTo>
                    <a:pt x="953" y="131"/>
                    <a:pt x="957" y="130"/>
                    <a:pt x="962" y="129"/>
                  </a:cubicBezTo>
                  <a:cubicBezTo>
                    <a:pt x="1021" y="113"/>
                    <a:pt x="1080" y="104"/>
                    <a:pt x="1138" y="104"/>
                  </a:cubicBezTo>
                  <a:close/>
                  <a:moveTo>
                    <a:pt x="757" y="1"/>
                  </a:moveTo>
                  <a:cubicBezTo>
                    <a:pt x="340" y="1"/>
                    <a:pt x="0" y="348"/>
                    <a:pt x="0" y="776"/>
                  </a:cubicBezTo>
                  <a:cubicBezTo>
                    <a:pt x="0" y="1204"/>
                    <a:pt x="340" y="1552"/>
                    <a:pt x="757" y="1552"/>
                  </a:cubicBezTo>
                  <a:cubicBezTo>
                    <a:pt x="820" y="1552"/>
                    <a:pt x="885" y="1544"/>
                    <a:pt x="948" y="1526"/>
                  </a:cubicBezTo>
                  <a:cubicBezTo>
                    <a:pt x="1011" y="1544"/>
                    <a:pt x="1075" y="1552"/>
                    <a:pt x="1138" y="1552"/>
                  </a:cubicBezTo>
                  <a:cubicBezTo>
                    <a:pt x="1555" y="1552"/>
                    <a:pt x="1895" y="1204"/>
                    <a:pt x="1895" y="776"/>
                  </a:cubicBezTo>
                  <a:cubicBezTo>
                    <a:pt x="1895" y="348"/>
                    <a:pt x="1555" y="1"/>
                    <a:pt x="1138" y="1"/>
                  </a:cubicBezTo>
                  <a:cubicBezTo>
                    <a:pt x="1075" y="1"/>
                    <a:pt x="1011" y="10"/>
                    <a:pt x="948" y="26"/>
                  </a:cubicBezTo>
                  <a:cubicBezTo>
                    <a:pt x="884" y="10"/>
                    <a:pt x="820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3812582" y="3736442"/>
              <a:ext cx="83622" cy="103821"/>
            </a:xfrm>
            <a:custGeom>
              <a:avLst/>
              <a:gdLst/>
              <a:ahLst/>
              <a:cxnLst/>
              <a:rect l="l" t="t" r="r" b="b"/>
              <a:pathLst>
                <a:path w="621" h="771" extrusionOk="0">
                  <a:moveTo>
                    <a:pt x="135" y="123"/>
                  </a:moveTo>
                  <a:cubicBezTo>
                    <a:pt x="208" y="152"/>
                    <a:pt x="329" y="214"/>
                    <a:pt x="403" y="325"/>
                  </a:cubicBezTo>
                  <a:cubicBezTo>
                    <a:pt x="477" y="435"/>
                    <a:pt x="487" y="571"/>
                    <a:pt x="486" y="649"/>
                  </a:cubicBezTo>
                  <a:cubicBezTo>
                    <a:pt x="414" y="620"/>
                    <a:pt x="293" y="559"/>
                    <a:pt x="218" y="447"/>
                  </a:cubicBezTo>
                  <a:cubicBezTo>
                    <a:pt x="145" y="337"/>
                    <a:pt x="135" y="201"/>
                    <a:pt x="135" y="123"/>
                  </a:cubicBezTo>
                  <a:close/>
                  <a:moveTo>
                    <a:pt x="87" y="1"/>
                  </a:moveTo>
                  <a:cubicBezTo>
                    <a:pt x="77" y="1"/>
                    <a:pt x="68" y="3"/>
                    <a:pt x="59" y="9"/>
                  </a:cubicBezTo>
                  <a:cubicBezTo>
                    <a:pt x="47" y="17"/>
                    <a:pt x="39" y="30"/>
                    <a:pt x="38" y="44"/>
                  </a:cubicBezTo>
                  <a:cubicBezTo>
                    <a:pt x="36" y="55"/>
                    <a:pt x="0" y="306"/>
                    <a:pt x="133" y="504"/>
                  </a:cubicBezTo>
                  <a:cubicBezTo>
                    <a:pt x="265" y="703"/>
                    <a:pt x="510" y="766"/>
                    <a:pt x="520" y="769"/>
                  </a:cubicBezTo>
                  <a:cubicBezTo>
                    <a:pt x="525" y="771"/>
                    <a:pt x="529" y="771"/>
                    <a:pt x="534" y="771"/>
                  </a:cubicBezTo>
                  <a:cubicBezTo>
                    <a:pt x="543" y="771"/>
                    <a:pt x="554" y="768"/>
                    <a:pt x="562" y="762"/>
                  </a:cubicBezTo>
                  <a:cubicBezTo>
                    <a:pt x="574" y="754"/>
                    <a:pt x="582" y="741"/>
                    <a:pt x="584" y="727"/>
                  </a:cubicBezTo>
                  <a:cubicBezTo>
                    <a:pt x="586" y="717"/>
                    <a:pt x="621" y="465"/>
                    <a:pt x="489" y="267"/>
                  </a:cubicBezTo>
                  <a:cubicBezTo>
                    <a:pt x="356" y="69"/>
                    <a:pt x="111" y="5"/>
                    <a:pt x="101" y="2"/>
                  </a:cubicBezTo>
                  <a:cubicBezTo>
                    <a:pt x="97" y="1"/>
                    <a:pt x="92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3874929" y="3774146"/>
              <a:ext cx="45649" cy="76755"/>
            </a:xfrm>
            <a:custGeom>
              <a:avLst/>
              <a:gdLst/>
              <a:ahLst/>
              <a:cxnLst/>
              <a:rect l="l" t="t" r="r" b="b"/>
              <a:pathLst>
                <a:path w="339" h="570" extrusionOk="0">
                  <a:moveTo>
                    <a:pt x="280" y="0"/>
                  </a:moveTo>
                  <a:cubicBezTo>
                    <a:pt x="270" y="0"/>
                    <a:pt x="260" y="3"/>
                    <a:pt x="251" y="9"/>
                  </a:cubicBezTo>
                  <a:cubicBezTo>
                    <a:pt x="78" y="127"/>
                    <a:pt x="1" y="315"/>
                    <a:pt x="38" y="526"/>
                  </a:cubicBezTo>
                  <a:cubicBezTo>
                    <a:pt x="43" y="552"/>
                    <a:pt x="64" y="569"/>
                    <a:pt x="89" y="569"/>
                  </a:cubicBezTo>
                  <a:cubicBezTo>
                    <a:pt x="92" y="569"/>
                    <a:pt x="95" y="568"/>
                    <a:pt x="98" y="568"/>
                  </a:cubicBezTo>
                  <a:cubicBezTo>
                    <a:pt x="126" y="563"/>
                    <a:pt x="145" y="537"/>
                    <a:pt x="140" y="508"/>
                  </a:cubicBezTo>
                  <a:cubicBezTo>
                    <a:pt x="109" y="337"/>
                    <a:pt x="169" y="189"/>
                    <a:pt x="309" y="94"/>
                  </a:cubicBezTo>
                  <a:cubicBezTo>
                    <a:pt x="333" y="79"/>
                    <a:pt x="339" y="46"/>
                    <a:pt x="323" y="23"/>
                  </a:cubicBezTo>
                  <a:cubicBezTo>
                    <a:pt x="313" y="8"/>
                    <a:pt x="296" y="0"/>
                    <a:pt x="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19"/>
          <p:cNvGrpSpPr/>
          <p:nvPr/>
        </p:nvGrpSpPr>
        <p:grpSpPr>
          <a:xfrm>
            <a:off x="6167272" y="1261115"/>
            <a:ext cx="2731224" cy="3893168"/>
            <a:chOff x="4991195" y="1150450"/>
            <a:chExt cx="2512625" cy="3581571"/>
          </a:xfrm>
        </p:grpSpPr>
        <p:sp>
          <p:nvSpPr>
            <p:cNvPr id="643" name="Google Shape;643;p19"/>
            <p:cNvSpPr/>
            <p:nvPr/>
          </p:nvSpPr>
          <p:spPr>
            <a:xfrm>
              <a:off x="5663468" y="1587412"/>
              <a:ext cx="301403" cy="52121"/>
            </a:xfrm>
            <a:custGeom>
              <a:avLst/>
              <a:gdLst/>
              <a:ahLst/>
              <a:cxnLst/>
              <a:rect l="l" t="t" r="r" b="b"/>
              <a:pathLst>
                <a:path w="2955" h="511" extrusionOk="0">
                  <a:moveTo>
                    <a:pt x="2325" y="0"/>
                  </a:moveTo>
                  <a:cubicBezTo>
                    <a:pt x="2315" y="0"/>
                    <a:pt x="2305" y="3"/>
                    <a:pt x="2297" y="9"/>
                  </a:cubicBezTo>
                  <a:lnTo>
                    <a:pt x="1744" y="383"/>
                  </a:lnTo>
                  <a:lnTo>
                    <a:pt x="1218" y="28"/>
                  </a:lnTo>
                  <a:cubicBezTo>
                    <a:pt x="1209" y="23"/>
                    <a:pt x="1200" y="20"/>
                    <a:pt x="1190" y="20"/>
                  </a:cubicBezTo>
                  <a:cubicBezTo>
                    <a:pt x="1181" y="20"/>
                    <a:pt x="1171" y="23"/>
                    <a:pt x="1163" y="28"/>
                  </a:cubicBezTo>
                  <a:lnTo>
                    <a:pt x="610" y="402"/>
                  </a:lnTo>
                  <a:lnTo>
                    <a:pt x="83" y="48"/>
                  </a:lnTo>
                  <a:cubicBezTo>
                    <a:pt x="74" y="43"/>
                    <a:pt x="65" y="40"/>
                    <a:pt x="56" y="40"/>
                  </a:cubicBezTo>
                  <a:cubicBezTo>
                    <a:pt x="40" y="40"/>
                    <a:pt x="25" y="47"/>
                    <a:pt x="15" y="61"/>
                  </a:cubicBezTo>
                  <a:cubicBezTo>
                    <a:pt x="1" y="84"/>
                    <a:pt x="6" y="114"/>
                    <a:pt x="28" y="129"/>
                  </a:cubicBezTo>
                  <a:lnTo>
                    <a:pt x="583" y="501"/>
                  </a:lnTo>
                  <a:cubicBezTo>
                    <a:pt x="591" y="507"/>
                    <a:pt x="600" y="510"/>
                    <a:pt x="610" y="510"/>
                  </a:cubicBezTo>
                  <a:cubicBezTo>
                    <a:pt x="620" y="510"/>
                    <a:pt x="629" y="507"/>
                    <a:pt x="638" y="501"/>
                  </a:cubicBezTo>
                  <a:lnTo>
                    <a:pt x="1190" y="128"/>
                  </a:lnTo>
                  <a:lnTo>
                    <a:pt x="1717" y="481"/>
                  </a:lnTo>
                  <a:cubicBezTo>
                    <a:pt x="1725" y="487"/>
                    <a:pt x="1735" y="490"/>
                    <a:pt x="1745" y="490"/>
                  </a:cubicBezTo>
                  <a:cubicBezTo>
                    <a:pt x="1754" y="490"/>
                    <a:pt x="1764" y="487"/>
                    <a:pt x="1772" y="481"/>
                  </a:cubicBezTo>
                  <a:lnTo>
                    <a:pt x="2325" y="107"/>
                  </a:lnTo>
                  <a:lnTo>
                    <a:pt x="2871" y="474"/>
                  </a:lnTo>
                  <a:cubicBezTo>
                    <a:pt x="2880" y="480"/>
                    <a:pt x="2889" y="482"/>
                    <a:pt x="2899" y="482"/>
                  </a:cubicBezTo>
                  <a:cubicBezTo>
                    <a:pt x="2914" y="482"/>
                    <a:pt x="2930" y="475"/>
                    <a:pt x="2940" y="461"/>
                  </a:cubicBezTo>
                  <a:cubicBezTo>
                    <a:pt x="2954" y="438"/>
                    <a:pt x="2948" y="408"/>
                    <a:pt x="2926" y="393"/>
                  </a:cubicBezTo>
                  <a:lnTo>
                    <a:pt x="2352" y="8"/>
                  </a:lnTo>
                  <a:cubicBezTo>
                    <a:pt x="2344" y="3"/>
                    <a:pt x="2334" y="0"/>
                    <a:pt x="2325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5886336" y="1301816"/>
              <a:ext cx="212053" cy="222151"/>
            </a:xfrm>
            <a:custGeom>
              <a:avLst/>
              <a:gdLst/>
              <a:ahLst/>
              <a:cxnLst/>
              <a:rect l="l" t="t" r="r" b="b"/>
              <a:pathLst>
                <a:path w="2079" h="2178" extrusionOk="0">
                  <a:moveTo>
                    <a:pt x="55" y="0"/>
                  </a:moveTo>
                  <a:cubicBezTo>
                    <a:pt x="50" y="0"/>
                    <a:pt x="45" y="1"/>
                    <a:pt x="40" y="3"/>
                  </a:cubicBezTo>
                  <a:cubicBezTo>
                    <a:pt x="15" y="10"/>
                    <a:pt x="0" y="37"/>
                    <a:pt x="8" y="63"/>
                  </a:cubicBezTo>
                  <a:lnTo>
                    <a:pt x="197" y="704"/>
                  </a:lnTo>
                  <a:cubicBezTo>
                    <a:pt x="203" y="722"/>
                    <a:pt x="219" y="736"/>
                    <a:pt x="239" y="738"/>
                  </a:cubicBezTo>
                  <a:lnTo>
                    <a:pt x="903" y="803"/>
                  </a:lnTo>
                  <a:lnTo>
                    <a:pt x="1083" y="1412"/>
                  </a:lnTo>
                  <a:cubicBezTo>
                    <a:pt x="1089" y="1431"/>
                    <a:pt x="1106" y="1445"/>
                    <a:pt x="1126" y="1447"/>
                  </a:cubicBezTo>
                  <a:lnTo>
                    <a:pt x="1789" y="1511"/>
                  </a:lnTo>
                  <a:lnTo>
                    <a:pt x="1977" y="2143"/>
                  </a:lnTo>
                  <a:cubicBezTo>
                    <a:pt x="1983" y="2164"/>
                    <a:pt x="2002" y="2178"/>
                    <a:pt x="2023" y="2178"/>
                  </a:cubicBezTo>
                  <a:cubicBezTo>
                    <a:pt x="2028" y="2178"/>
                    <a:pt x="2033" y="2177"/>
                    <a:pt x="2037" y="2176"/>
                  </a:cubicBezTo>
                  <a:cubicBezTo>
                    <a:pt x="2063" y="2168"/>
                    <a:pt x="2078" y="2141"/>
                    <a:pt x="2070" y="2115"/>
                  </a:cubicBezTo>
                  <a:lnTo>
                    <a:pt x="1874" y="1452"/>
                  </a:lnTo>
                  <a:cubicBezTo>
                    <a:pt x="1868" y="1433"/>
                    <a:pt x="1851" y="1420"/>
                    <a:pt x="1831" y="1418"/>
                  </a:cubicBezTo>
                  <a:lnTo>
                    <a:pt x="1168" y="1352"/>
                  </a:lnTo>
                  <a:lnTo>
                    <a:pt x="988" y="744"/>
                  </a:lnTo>
                  <a:cubicBezTo>
                    <a:pt x="982" y="725"/>
                    <a:pt x="965" y="711"/>
                    <a:pt x="945" y="709"/>
                  </a:cubicBezTo>
                  <a:lnTo>
                    <a:pt x="281" y="644"/>
                  </a:lnTo>
                  <a:lnTo>
                    <a:pt x="101" y="35"/>
                  </a:lnTo>
                  <a:cubicBezTo>
                    <a:pt x="95" y="14"/>
                    <a:pt x="76" y="0"/>
                    <a:pt x="55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6202226" y="1150450"/>
              <a:ext cx="75784" cy="302117"/>
            </a:xfrm>
            <a:custGeom>
              <a:avLst/>
              <a:gdLst/>
              <a:ahLst/>
              <a:cxnLst/>
              <a:rect l="l" t="t" r="r" b="b"/>
              <a:pathLst>
                <a:path w="743" h="2962" extrusionOk="0">
                  <a:moveTo>
                    <a:pt x="348" y="0"/>
                  </a:moveTo>
                  <a:cubicBezTo>
                    <a:pt x="330" y="0"/>
                    <a:pt x="312" y="10"/>
                    <a:pt x="303" y="28"/>
                  </a:cubicBezTo>
                  <a:lnTo>
                    <a:pt x="9" y="627"/>
                  </a:lnTo>
                  <a:cubicBezTo>
                    <a:pt x="0" y="645"/>
                    <a:pt x="3" y="666"/>
                    <a:pt x="16" y="681"/>
                  </a:cubicBezTo>
                  <a:lnTo>
                    <a:pt x="460" y="1178"/>
                  </a:lnTo>
                  <a:lnTo>
                    <a:pt x="180" y="1749"/>
                  </a:lnTo>
                  <a:cubicBezTo>
                    <a:pt x="171" y="1766"/>
                    <a:pt x="174" y="1788"/>
                    <a:pt x="188" y="1803"/>
                  </a:cubicBezTo>
                  <a:lnTo>
                    <a:pt x="632" y="2300"/>
                  </a:lnTo>
                  <a:lnTo>
                    <a:pt x="342" y="2891"/>
                  </a:lnTo>
                  <a:cubicBezTo>
                    <a:pt x="330" y="2915"/>
                    <a:pt x="340" y="2945"/>
                    <a:pt x="364" y="2956"/>
                  </a:cubicBezTo>
                  <a:cubicBezTo>
                    <a:pt x="371" y="2960"/>
                    <a:pt x="378" y="2961"/>
                    <a:pt x="386" y="2961"/>
                  </a:cubicBezTo>
                  <a:cubicBezTo>
                    <a:pt x="404" y="2961"/>
                    <a:pt x="421" y="2952"/>
                    <a:pt x="430" y="2934"/>
                  </a:cubicBezTo>
                  <a:lnTo>
                    <a:pt x="734" y="2313"/>
                  </a:lnTo>
                  <a:cubicBezTo>
                    <a:pt x="742" y="2296"/>
                    <a:pt x="740" y="2274"/>
                    <a:pt x="727" y="2259"/>
                  </a:cubicBezTo>
                  <a:lnTo>
                    <a:pt x="282" y="1762"/>
                  </a:lnTo>
                  <a:lnTo>
                    <a:pt x="562" y="1192"/>
                  </a:lnTo>
                  <a:cubicBezTo>
                    <a:pt x="571" y="1174"/>
                    <a:pt x="569" y="1153"/>
                    <a:pt x="555" y="1138"/>
                  </a:cubicBezTo>
                  <a:lnTo>
                    <a:pt x="111" y="641"/>
                  </a:lnTo>
                  <a:lnTo>
                    <a:pt x="391" y="70"/>
                  </a:lnTo>
                  <a:cubicBezTo>
                    <a:pt x="403" y="46"/>
                    <a:pt x="393" y="17"/>
                    <a:pt x="369" y="5"/>
                  </a:cubicBezTo>
                  <a:cubicBezTo>
                    <a:pt x="362" y="2"/>
                    <a:pt x="355" y="0"/>
                    <a:pt x="348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6413873" y="1229193"/>
              <a:ext cx="156362" cy="263562"/>
            </a:xfrm>
            <a:custGeom>
              <a:avLst/>
              <a:gdLst/>
              <a:ahLst/>
              <a:cxnLst/>
              <a:rect l="l" t="t" r="r" b="b"/>
              <a:pathLst>
                <a:path w="1533" h="2584" extrusionOk="0">
                  <a:moveTo>
                    <a:pt x="1478" y="0"/>
                  </a:moveTo>
                  <a:cubicBezTo>
                    <a:pt x="1469" y="0"/>
                    <a:pt x="1459" y="3"/>
                    <a:pt x="1451" y="8"/>
                  </a:cubicBezTo>
                  <a:lnTo>
                    <a:pt x="893" y="375"/>
                  </a:lnTo>
                  <a:cubicBezTo>
                    <a:pt x="876" y="385"/>
                    <a:pt x="868" y="405"/>
                    <a:pt x="871" y="425"/>
                  </a:cubicBezTo>
                  <a:lnTo>
                    <a:pt x="1001" y="1080"/>
                  </a:lnTo>
                  <a:lnTo>
                    <a:pt x="470" y="1428"/>
                  </a:lnTo>
                  <a:cubicBezTo>
                    <a:pt x="454" y="1438"/>
                    <a:pt x="446" y="1458"/>
                    <a:pt x="449" y="1478"/>
                  </a:cubicBezTo>
                  <a:lnTo>
                    <a:pt x="579" y="2133"/>
                  </a:lnTo>
                  <a:lnTo>
                    <a:pt x="29" y="2494"/>
                  </a:lnTo>
                  <a:cubicBezTo>
                    <a:pt x="7" y="2509"/>
                    <a:pt x="1" y="2539"/>
                    <a:pt x="15" y="2562"/>
                  </a:cubicBezTo>
                  <a:cubicBezTo>
                    <a:pt x="25" y="2576"/>
                    <a:pt x="41" y="2584"/>
                    <a:pt x="56" y="2584"/>
                  </a:cubicBezTo>
                  <a:cubicBezTo>
                    <a:pt x="66" y="2584"/>
                    <a:pt x="75" y="2581"/>
                    <a:pt x="84" y="2576"/>
                  </a:cubicBezTo>
                  <a:lnTo>
                    <a:pt x="661" y="2196"/>
                  </a:lnTo>
                  <a:cubicBezTo>
                    <a:pt x="677" y="2185"/>
                    <a:pt x="686" y="2165"/>
                    <a:pt x="682" y="2146"/>
                  </a:cubicBezTo>
                  <a:lnTo>
                    <a:pt x="552" y="1492"/>
                  </a:lnTo>
                  <a:lnTo>
                    <a:pt x="1082" y="1142"/>
                  </a:lnTo>
                  <a:cubicBezTo>
                    <a:pt x="1099" y="1132"/>
                    <a:pt x="1108" y="1112"/>
                    <a:pt x="1103" y="1093"/>
                  </a:cubicBezTo>
                  <a:lnTo>
                    <a:pt x="974" y="438"/>
                  </a:lnTo>
                  <a:lnTo>
                    <a:pt x="1504" y="89"/>
                  </a:lnTo>
                  <a:cubicBezTo>
                    <a:pt x="1527" y="75"/>
                    <a:pt x="1533" y="45"/>
                    <a:pt x="1519" y="22"/>
                  </a:cubicBezTo>
                  <a:cubicBezTo>
                    <a:pt x="1510" y="8"/>
                    <a:pt x="1494" y="0"/>
                    <a:pt x="1478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6527398" y="1514993"/>
              <a:ext cx="301097" cy="93532"/>
            </a:xfrm>
            <a:custGeom>
              <a:avLst/>
              <a:gdLst/>
              <a:ahLst/>
              <a:cxnLst/>
              <a:rect l="l" t="t" r="r" b="b"/>
              <a:pathLst>
                <a:path w="2952" h="917" extrusionOk="0">
                  <a:moveTo>
                    <a:pt x="2269" y="0"/>
                  </a:moveTo>
                  <a:cubicBezTo>
                    <a:pt x="2255" y="0"/>
                    <a:pt x="2241" y="6"/>
                    <a:pt x="2232" y="17"/>
                  </a:cubicBezTo>
                  <a:lnTo>
                    <a:pt x="1787" y="514"/>
                  </a:lnTo>
                  <a:lnTo>
                    <a:pt x="1189" y="300"/>
                  </a:lnTo>
                  <a:cubicBezTo>
                    <a:pt x="1184" y="298"/>
                    <a:pt x="1178" y="297"/>
                    <a:pt x="1172" y="297"/>
                  </a:cubicBezTo>
                  <a:cubicBezTo>
                    <a:pt x="1159" y="297"/>
                    <a:pt x="1146" y="302"/>
                    <a:pt x="1137" y="313"/>
                  </a:cubicBezTo>
                  <a:lnTo>
                    <a:pt x="691" y="811"/>
                  </a:lnTo>
                  <a:lnTo>
                    <a:pt x="72" y="589"/>
                  </a:lnTo>
                  <a:cubicBezTo>
                    <a:pt x="66" y="587"/>
                    <a:pt x="61" y="586"/>
                    <a:pt x="56" y="586"/>
                  </a:cubicBezTo>
                  <a:cubicBezTo>
                    <a:pt x="36" y="586"/>
                    <a:pt x="16" y="598"/>
                    <a:pt x="10" y="618"/>
                  </a:cubicBezTo>
                  <a:cubicBezTo>
                    <a:pt x="1" y="644"/>
                    <a:pt x="14" y="672"/>
                    <a:pt x="39" y="681"/>
                  </a:cubicBezTo>
                  <a:lnTo>
                    <a:pt x="690" y="914"/>
                  </a:lnTo>
                  <a:cubicBezTo>
                    <a:pt x="695" y="915"/>
                    <a:pt x="701" y="916"/>
                    <a:pt x="706" y="916"/>
                  </a:cubicBezTo>
                  <a:cubicBezTo>
                    <a:pt x="720" y="916"/>
                    <a:pt x="733" y="911"/>
                    <a:pt x="743" y="900"/>
                  </a:cubicBezTo>
                  <a:lnTo>
                    <a:pt x="1187" y="403"/>
                  </a:lnTo>
                  <a:lnTo>
                    <a:pt x="1785" y="617"/>
                  </a:lnTo>
                  <a:cubicBezTo>
                    <a:pt x="1790" y="619"/>
                    <a:pt x="1796" y="620"/>
                    <a:pt x="1802" y="620"/>
                  </a:cubicBezTo>
                  <a:cubicBezTo>
                    <a:pt x="1816" y="620"/>
                    <a:pt x="1829" y="614"/>
                    <a:pt x="1838" y="604"/>
                  </a:cubicBezTo>
                  <a:lnTo>
                    <a:pt x="2282" y="106"/>
                  </a:lnTo>
                  <a:lnTo>
                    <a:pt x="2880" y="321"/>
                  </a:lnTo>
                  <a:cubicBezTo>
                    <a:pt x="2886" y="323"/>
                    <a:pt x="2891" y="323"/>
                    <a:pt x="2896" y="323"/>
                  </a:cubicBezTo>
                  <a:cubicBezTo>
                    <a:pt x="2917" y="323"/>
                    <a:pt x="2935" y="311"/>
                    <a:pt x="2942" y="291"/>
                  </a:cubicBezTo>
                  <a:cubicBezTo>
                    <a:pt x="2952" y="266"/>
                    <a:pt x="2939" y="238"/>
                    <a:pt x="2913" y="229"/>
                  </a:cubicBezTo>
                  <a:lnTo>
                    <a:pt x="2284" y="3"/>
                  </a:lnTo>
                  <a:cubicBezTo>
                    <a:pt x="2279" y="1"/>
                    <a:pt x="2274" y="0"/>
                    <a:pt x="2269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5446823" y="1878924"/>
              <a:ext cx="442873" cy="381471"/>
            </a:xfrm>
            <a:custGeom>
              <a:avLst/>
              <a:gdLst/>
              <a:ahLst/>
              <a:cxnLst/>
              <a:rect l="l" t="t" r="r" b="b"/>
              <a:pathLst>
                <a:path w="4342" h="3740" extrusionOk="0">
                  <a:moveTo>
                    <a:pt x="3530" y="1"/>
                  </a:moveTo>
                  <a:lnTo>
                    <a:pt x="0" y="1996"/>
                  </a:lnTo>
                  <a:cubicBezTo>
                    <a:pt x="0" y="1996"/>
                    <a:pt x="587" y="3134"/>
                    <a:pt x="807" y="3740"/>
                  </a:cubicBezTo>
                  <a:cubicBezTo>
                    <a:pt x="1861" y="2817"/>
                    <a:pt x="4341" y="1005"/>
                    <a:pt x="4341" y="1005"/>
                  </a:cubicBezTo>
                  <a:lnTo>
                    <a:pt x="3530" y="1"/>
                  </a:ln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4991195" y="1924518"/>
              <a:ext cx="935011" cy="1114527"/>
            </a:xfrm>
            <a:custGeom>
              <a:avLst/>
              <a:gdLst/>
              <a:ahLst/>
              <a:cxnLst/>
              <a:rect l="l" t="t" r="r" b="b"/>
              <a:pathLst>
                <a:path w="9167" h="10927" extrusionOk="0">
                  <a:moveTo>
                    <a:pt x="6434" y="1"/>
                  </a:moveTo>
                  <a:cubicBezTo>
                    <a:pt x="6434" y="1"/>
                    <a:pt x="0" y="3218"/>
                    <a:pt x="192" y="5115"/>
                  </a:cubicBezTo>
                  <a:cubicBezTo>
                    <a:pt x="400" y="7169"/>
                    <a:pt x="7870" y="10926"/>
                    <a:pt x="7870" y="10926"/>
                  </a:cubicBezTo>
                  <a:lnTo>
                    <a:pt x="9166" y="6176"/>
                  </a:lnTo>
                  <a:cubicBezTo>
                    <a:pt x="9166" y="6176"/>
                    <a:pt x="3776" y="4690"/>
                    <a:pt x="3763" y="4690"/>
                  </a:cubicBezTo>
                  <a:cubicBezTo>
                    <a:pt x="3763" y="4690"/>
                    <a:pt x="3763" y="4690"/>
                    <a:pt x="3763" y="4690"/>
                  </a:cubicBezTo>
                  <a:lnTo>
                    <a:pt x="3763" y="4690"/>
                  </a:lnTo>
                  <a:lnTo>
                    <a:pt x="7718" y="1977"/>
                  </a:lnTo>
                  <a:cubicBezTo>
                    <a:pt x="7718" y="1977"/>
                    <a:pt x="7098" y="515"/>
                    <a:pt x="6434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9"/>
            <p:cNvSpPr/>
            <p:nvPr/>
          </p:nvSpPr>
          <p:spPr>
            <a:xfrm>
              <a:off x="5729666" y="1731434"/>
              <a:ext cx="398402" cy="288959"/>
            </a:xfrm>
            <a:custGeom>
              <a:avLst/>
              <a:gdLst/>
              <a:ahLst/>
              <a:cxnLst/>
              <a:rect l="l" t="t" r="r" b="b"/>
              <a:pathLst>
                <a:path w="3906" h="2833" extrusionOk="0">
                  <a:moveTo>
                    <a:pt x="3000" y="0"/>
                  </a:moveTo>
                  <a:cubicBezTo>
                    <a:pt x="2677" y="0"/>
                    <a:pt x="1632" y="868"/>
                    <a:pt x="1632" y="868"/>
                  </a:cubicBezTo>
                  <a:cubicBezTo>
                    <a:pt x="1632" y="868"/>
                    <a:pt x="2217" y="294"/>
                    <a:pt x="2075" y="128"/>
                  </a:cubicBezTo>
                  <a:cubicBezTo>
                    <a:pt x="2065" y="116"/>
                    <a:pt x="2049" y="110"/>
                    <a:pt x="2028" y="110"/>
                  </a:cubicBezTo>
                  <a:cubicBezTo>
                    <a:pt x="1683" y="110"/>
                    <a:pt x="1" y="1710"/>
                    <a:pt x="491" y="2558"/>
                  </a:cubicBezTo>
                  <a:cubicBezTo>
                    <a:pt x="574" y="2701"/>
                    <a:pt x="1562" y="2832"/>
                    <a:pt x="2234" y="2832"/>
                  </a:cubicBezTo>
                  <a:cubicBezTo>
                    <a:pt x="2554" y="2832"/>
                    <a:pt x="2802" y="2803"/>
                    <a:pt x="2847" y="2730"/>
                  </a:cubicBezTo>
                  <a:cubicBezTo>
                    <a:pt x="2938" y="2580"/>
                    <a:pt x="2611" y="2386"/>
                    <a:pt x="2212" y="2377"/>
                  </a:cubicBezTo>
                  <a:cubicBezTo>
                    <a:pt x="2212" y="2377"/>
                    <a:pt x="3839" y="1597"/>
                    <a:pt x="3735" y="1326"/>
                  </a:cubicBezTo>
                  <a:cubicBezTo>
                    <a:pt x="3720" y="1288"/>
                    <a:pt x="3670" y="1273"/>
                    <a:pt x="3597" y="1273"/>
                  </a:cubicBezTo>
                  <a:cubicBezTo>
                    <a:pt x="3221" y="1273"/>
                    <a:pt x="2229" y="1691"/>
                    <a:pt x="2229" y="1691"/>
                  </a:cubicBezTo>
                  <a:cubicBezTo>
                    <a:pt x="2229" y="1691"/>
                    <a:pt x="3906" y="708"/>
                    <a:pt x="3741" y="447"/>
                  </a:cubicBezTo>
                  <a:cubicBezTo>
                    <a:pt x="3726" y="423"/>
                    <a:pt x="3694" y="413"/>
                    <a:pt x="3650" y="413"/>
                  </a:cubicBezTo>
                  <a:cubicBezTo>
                    <a:pt x="3277" y="413"/>
                    <a:pt x="1993" y="1160"/>
                    <a:pt x="1993" y="1160"/>
                  </a:cubicBezTo>
                  <a:cubicBezTo>
                    <a:pt x="1993" y="1160"/>
                    <a:pt x="3243" y="294"/>
                    <a:pt x="3079" y="36"/>
                  </a:cubicBezTo>
                  <a:cubicBezTo>
                    <a:pt x="3063" y="11"/>
                    <a:pt x="3036" y="0"/>
                    <a:pt x="3000" y="0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9"/>
            <p:cNvSpPr/>
            <p:nvPr/>
          </p:nvSpPr>
          <p:spPr>
            <a:xfrm>
              <a:off x="5727116" y="3890542"/>
              <a:ext cx="1279763" cy="841479"/>
            </a:xfrm>
            <a:custGeom>
              <a:avLst/>
              <a:gdLst/>
              <a:ahLst/>
              <a:cxnLst/>
              <a:rect l="l" t="t" r="r" b="b"/>
              <a:pathLst>
                <a:path w="12547" h="8250" extrusionOk="0">
                  <a:moveTo>
                    <a:pt x="11571" y="0"/>
                  </a:moveTo>
                  <a:lnTo>
                    <a:pt x="1" y="195"/>
                  </a:lnTo>
                  <a:lnTo>
                    <a:pt x="538" y="8250"/>
                  </a:lnTo>
                  <a:lnTo>
                    <a:pt x="12547" y="8250"/>
                  </a:lnTo>
                  <a:lnTo>
                    <a:pt x="11571" y="0"/>
                  </a:ln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5727116" y="3890542"/>
              <a:ext cx="1219482" cy="440017"/>
            </a:xfrm>
            <a:custGeom>
              <a:avLst/>
              <a:gdLst/>
              <a:ahLst/>
              <a:cxnLst/>
              <a:rect l="l" t="t" r="r" b="b"/>
              <a:pathLst>
                <a:path w="11956" h="4314" extrusionOk="0">
                  <a:moveTo>
                    <a:pt x="11571" y="0"/>
                  </a:moveTo>
                  <a:lnTo>
                    <a:pt x="1" y="195"/>
                  </a:lnTo>
                  <a:lnTo>
                    <a:pt x="245" y="4003"/>
                  </a:lnTo>
                  <a:cubicBezTo>
                    <a:pt x="1639" y="4226"/>
                    <a:pt x="2972" y="4313"/>
                    <a:pt x="4212" y="4313"/>
                  </a:cubicBezTo>
                  <a:cubicBezTo>
                    <a:pt x="7893" y="4313"/>
                    <a:pt x="10755" y="3542"/>
                    <a:pt x="11956" y="3254"/>
                  </a:cubicBezTo>
                  <a:lnTo>
                    <a:pt x="11571" y="0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6224869" y="4360959"/>
              <a:ext cx="157586" cy="368619"/>
            </a:xfrm>
            <a:custGeom>
              <a:avLst/>
              <a:gdLst/>
              <a:ahLst/>
              <a:cxnLst/>
              <a:rect l="l" t="t" r="r" b="b"/>
              <a:pathLst>
                <a:path w="1545" h="3614" extrusionOk="0">
                  <a:moveTo>
                    <a:pt x="222" y="1"/>
                  </a:moveTo>
                  <a:cubicBezTo>
                    <a:pt x="197" y="1"/>
                    <a:pt x="175" y="20"/>
                    <a:pt x="173" y="46"/>
                  </a:cubicBezTo>
                  <a:cubicBezTo>
                    <a:pt x="1" y="2255"/>
                    <a:pt x="662" y="2908"/>
                    <a:pt x="1070" y="3100"/>
                  </a:cubicBezTo>
                  <a:cubicBezTo>
                    <a:pt x="1172" y="3148"/>
                    <a:pt x="1287" y="3177"/>
                    <a:pt x="1362" y="3178"/>
                  </a:cubicBezTo>
                  <a:lnTo>
                    <a:pt x="1444" y="3575"/>
                  </a:lnTo>
                  <a:cubicBezTo>
                    <a:pt x="1448" y="3597"/>
                    <a:pt x="1469" y="3613"/>
                    <a:pt x="1491" y="3613"/>
                  </a:cubicBezTo>
                  <a:cubicBezTo>
                    <a:pt x="1495" y="3613"/>
                    <a:pt x="1498" y="3613"/>
                    <a:pt x="1502" y="3612"/>
                  </a:cubicBezTo>
                  <a:cubicBezTo>
                    <a:pt x="1528" y="3607"/>
                    <a:pt x="1544" y="3582"/>
                    <a:pt x="1539" y="3555"/>
                  </a:cubicBezTo>
                  <a:lnTo>
                    <a:pt x="1449" y="3116"/>
                  </a:lnTo>
                  <a:cubicBezTo>
                    <a:pt x="1448" y="3112"/>
                    <a:pt x="1448" y="3109"/>
                    <a:pt x="1446" y="3106"/>
                  </a:cubicBezTo>
                  <a:cubicBezTo>
                    <a:pt x="1438" y="3088"/>
                    <a:pt x="1421" y="3076"/>
                    <a:pt x="1401" y="3076"/>
                  </a:cubicBezTo>
                  <a:cubicBezTo>
                    <a:pt x="1397" y="3076"/>
                    <a:pt x="1391" y="3077"/>
                    <a:pt x="1386" y="3079"/>
                  </a:cubicBezTo>
                  <a:cubicBezTo>
                    <a:pt x="1385" y="3079"/>
                    <a:pt x="1383" y="3080"/>
                    <a:pt x="1381" y="3081"/>
                  </a:cubicBezTo>
                  <a:cubicBezTo>
                    <a:pt x="1378" y="3081"/>
                    <a:pt x="1374" y="3081"/>
                    <a:pt x="1369" y="3081"/>
                  </a:cubicBezTo>
                  <a:cubicBezTo>
                    <a:pt x="1302" y="3081"/>
                    <a:pt x="1089" y="3048"/>
                    <a:pt x="867" y="2846"/>
                  </a:cubicBezTo>
                  <a:cubicBezTo>
                    <a:pt x="520" y="2531"/>
                    <a:pt x="135" y="1790"/>
                    <a:pt x="271" y="53"/>
                  </a:cubicBezTo>
                  <a:cubicBezTo>
                    <a:pt x="272" y="27"/>
                    <a:pt x="252" y="4"/>
                    <a:pt x="225" y="1"/>
                  </a:cubicBezTo>
                  <a:cubicBezTo>
                    <a:pt x="224" y="1"/>
                    <a:pt x="223" y="1"/>
                    <a:pt x="222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6856037" y="4286704"/>
              <a:ext cx="89044" cy="442873"/>
            </a:xfrm>
            <a:custGeom>
              <a:avLst/>
              <a:gdLst/>
              <a:ahLst/>
              <a:cxnLst/>
              <a:rect l="l" t="t" r="r" b="b"/>
              <a:pathLst>
                <a:path w="873" h="4342" extrusionOk="0">
                  <a:moveTo>
                    <a:pt x="53" y="0"/>
                  </a:moveTo>
                  <a:cubicBezTo>
                    <a:pt x="51" y="0"/>
                    <a:pt x="48" y="0"/>
                    <a:pt x="45" y="1"/>
                  </a:cubicBezTo>
                  <a:cubicBezTo>
                    <a:pt x="19" y="6"/>
                    <a:pt x="1" y="31"/>
                    <a:pt x="6" y="58"/>
                  </a:cubicBezTo>
                  <a:lnTo>
                    <a:pt x="772" y="4301"/>
                  </a:lnTo>
                  <a:cubicBezTo>
                    <a:pt x="776" y="4325"/>
                    <a:pt x="796" y="4341"/>
                    <a:pt x="820" y="4341"/>
                  </a:cubicBezTo>
                  <a:lnTo>
                    <a:pt x="828" y="4341"/>
                  </a:lnTo>
                  <a:cubicBezTo>
                    <a:pt x="855" y="4336"/>
                    <a:pt x="873" y="4311"/>
                    <a:pt x="868" y="4284"/>
                  </a:cubicBezTo>
                  <a:lnTo>
                    <a:pt x="102" y="41"/>
                  </a:lnTo>
                  <a:cubicBezTo>
                    <a:pt x="98" y="17"/>
                    <a:pt x="77" y="0"/>
                    <a:pt x="53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5687336" y="2527432"/>
              <a:ext cx="1274765" cy="1676839"/>
            </a:xfrm>
            <a:custGeom>
              <a:avLst/>
              <a:gdLst/>
              <a:ahLst/>
              <a:cxnLst/>
              <a:rect l="l" t="t" r="r" b="b"/>
              <a:pathLst>
                <a:path w="12498" h="16440" extrusionOk="0">
                  <a:moveTo>
                    <a:pt x="5763" y="0"/>
                  </a:moveTo>
                  <a:cubicBezTo>
                    <a:pt x="4279" y="0"/>
                    <a:pt x="2714" y="151"/>
                    <a:pt x="791" y="493"/>
                  </a:cubicBezTo>
                  <a:cubicBezTo>
                    <a:pt x="620" y="3360"/>
                    <a:pt x="1" y="16000"/>
                    <a:pt x="1" y="16000"/>
                  </a:cubicBezTo>
                  <a:cubicBezTo>
                    <a:pt x="1735" y="16322"/>
                    <a:pt x="3422" y="16440"/>
                    <a:pt x="4967" y="16440"/>
                  </a:cubicBezTo>
                  <a:cubicBezTo>
                    <a:pt x="9291" y="16440"/>
                    <a:pt x="12498" y="15512"/>
                    <a:pt x="12498" y="15512"/>
                  </a:cubicBezTo>
                  <a:cubicBezTo>
                    <a:pt x="12498" y="15512"/>
                    <a:pt x="11921" y="12849"/>
                    <a:pt x="11860" y="12242"/>
                  </a:cubicBezTo>
                  <a:cubicBezTo>
                    <a:pt x="11816" y="8396"/>
                    <a:pt x="11830" y="4548"/>
                    <a:pt x="11902" y="702"/>
                  </a:cubicBezTo>
                  <a:cubicBezTo>
                    <a:pt x="9566" y="267"/>
                    <a:pt x="7737" y="0"/>
                    <a:pt x="5763" y="0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6041170" y="2527432"/>
              <a:ext cx="497238" cy="222865"/>
            </a:xfrm>
            <a:custGeom>
              <a:avLst/>
              <a:gdLst/>
              <a:ahLst/>
              <a:cxnLst/>
              <a:rect l="l" t="t" r="r" b="b"/>
              <a:pathLst>
                <a:path w="4875" h="2185" extrusionOk="0">
                  <a:moveTo>
                    <a:pt x="2294" y="1"/>
                  </a:moveTo>
                  <a:cubicBezTo>
                    <a:pt x="1561" y="1"/>
                    <a:pt x="807" y="37"/>
                    <a:pt x="0" y="116"/>
                  </a:cubicBezTo>
                  <a:cubicBezTo>
                    <a:pt x="412" y="1493"/>
                    <a:pt x="1391" y="2185"/>
                    <a:pt x="2389" y="2185"/>
                  </a:cubicBezTo>
                  <a:cubicBezTo>
                    <a:pt x="3375" y="2185"/>
                    <a:pt x="4380" y="1508"/>
                    <a:pt x="4874" y="148"/>
                  </a:cubicBezTo>
                  <a:cubicBezTo>
                    <a:pt x="4005" y="52"/>
                    <a:pt x="3164" y="1"/>
                    <a:pt x="2294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6071667" y="2527432"/>
              <a:ext cx="437569" cy="190327"/>
            </a:xfrm>
            <a:custGeom>
              <a:avLst/>
              <a:gdLst/>
              <a:ahLst/>
              <a:cxnLst/>
              <a:rect l="l" t="t" r="r" b="b"/>
              <a:pathLst>
                <a:path w="4290" h="1866" extrusionOk="0">
                  <a:moveTo>
                    <a:pt x="1999" y="1"/>
                  </a:moveTo>
                  <a:cubicBezTo>
                    <a:pt x="1356" y="1"/>
                    <a:pt x="697" y="29"/>
                    <a:pt x="1" y="89"/>
                  </a:cubicBezTo>
                  <a:cubicBezTo>
                    <a:pt x="4" y="99"/>
                    <a:pt x="5" y="107"/>
                    <a:pt x="8" y="117"/>
                  </a:cubicBezTo>
                  <a:cubicBezTo>
                    <a:pt x="324" y="1280"/>
                    <a:pt x="1201" y="1865"/>
                    <a:pt x="2097" y="1865"/>
                  </a:cubicBezTo>
                  <a:cubicBezTo>
                    <a:pt x="2988" y="1865"/>
                    <a:pt x="3897" y="1286"/>
                    <a:pt x="4288" y="122"/>
                  </a:cubicBezTo>
                  <a:cubicBezTo>
                    <a:pt x="4289" y="121"/>
                    <a:pt x="4289" y="120"/>
                    <a:pt x="4290" y="118"/>
                  </a:cubicBezTo>
                  <a:cubicBezTo>
                    <a:pt x="3522" y="42"/>
                    <a:pt x="2772" y="1"/>
                    <a:pt x="1999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5687336" y="3409414"/>
              <a:ext cx="1274765" cy="794867"/>
            </a:xfrm>
            <a:custGeom>
              <a:avLst/>
              <a:gdLst/>
              <a:ahLst/>
              <a:cxnLst/>
              <a:rect l="l" t="t" r="r" b="b"/>
              <a:pathLst>
                <a:path w="12498" h="7793" extrusionOk="0">
                  <a:moveTo>
                    <a:pt x="11837" y="1"/>
                  </a:moveTo>
                  <a:cubicBezTo>
                    <a:pt x="10663" y="3989"/>
                    <a:pt x="6814" y="6914"/>
                    <a:pt x="2246" y="6914"/>
                  </a:cubicBezTo>
                  <a:cubicBezTo>
                    <a:pt x="1486" y="6914"/>
                    <a:pt x="745" y="6832"/>
                    <a:pt x="34" y="6679"/>
                  </a:cubicBezTo>
                  <a:cubicBezTo>
                    <a:pt x="13" y="7108"/>
                    <a:pt x="1" y="7353"/>
                    <a:pt x="1" y="7353"/>
                  </a:cubicBezTo>
                  <a:cubicBezTo>
                    <a:pt x="1735" y="7675"/>
                    <a:pt x="3422" y="7793"/>
                    <a:pt x="4967" y="7793"/>
                  </a:cubicBezTo>
                  <a:cubicBezTo>
                    <a:pt x="9291" y="7793"/>
                    <a:pt x="12498" y="6865"/>
                    <a:pt x="12498" y="6865"/>
                  </a:cubicBezTo>
                  <a:cubicBezTo>
                    <a:pt x="12498" y="6865"/>
                    <a:pt x="11921" y="4202"/>
                    <a:pt x="11860" y="3595"/>
                  </a:cubicBezTo>
                  <a:cubicBezTo>
                    <a:pt x="11846" y="2397"/>
                    <a:pt x="11839" y="1199"/>
                    <a:pt x="11837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9"/>
            <p:cNvSpPr/>
            <p:nvPr/>
          </p:nvSpPr>
          <p:spPr>
            <a:xfrm>
              <a:off x="5883276" y="3441238"/>
              <a:ext cx="838113" cy="425636"/>
            </a:xfrm>
            <a:custGeom>
              <a:avLst/>
              <a:gdLst/>
              <a:ahLst/>
              <a:cxnLst/>
              <a:rect l="l" t="t" r="r" b="b"/>
              <a:pathLst>
                <a:path w="8217" h="4173" extrusionOk="0">
                  <a:moveTo>
                    <a:pt x="8161" y="1"/>
                  </a:moveTo>
                  <a:cubicBezTo>
                    <a:pt x="8145" y="1"/>
                    <a:pt x="8129" y="9"/>
                    <a:pt x="8120" y="23"/>
                  </a:cubicBezTo>
                  <a:cubicBezTo>
                    <a:pt x="6469" y="2521"/>
                    <a:pt x="3542" y="4075"/>
                    <a:pt x="556" y="4075"/>
                  </a:cubicBezTo>
                  <a:cubicBezTo>
                    <a:pt x="389" y="4075"/>
                    <a:pt x="221" y="4070"/>
                    <a:pt x="54" y="4060"/>
                  </a:cubicBezTo>
                  <a:cubicBezTo>
                    <a:pt x="53" y="4060"/>
                    <a:pt x="52" y="4060"/>
                    <a:pt x="51" y="4060"/>
                  </a:cubicBezTo>
                  <a:cubicBezTo>
                    <a:pt x="26" y="4060"/>
                    <a:pt x="3" y="4081"/>
                    <a:pt x="2" y="4106"/>
                  </a:cubicBezTo>
                  <a:cubicBezTo>
                    <a:pt x="0" y="4133"/>
                    <a:pt x="21" y="4156"/>
                    <a:pt x="48" y="4158"/>
                  </a:cubicBezTo>
                  <a:cubicBezTo>
                    <a:pt x="217" y="4168"/>
                    <a:pt x="385" y="4172"/>
                    <a:pt x="554" y="4172"/>
                  </a:cubicBezTo>
                  <a:cubicBezTo>
                    <a:pt x="3573" y="4172"/>
                    <a:pt x="6532" y="2602"/>
                    <a:pt x="8202" y="77"/>
                  </a:cubicBezTo>
                  <a:cubicBezTo>
                    <a:pt x="8217" y="54"/>
                    <a:pt x="8210" y="24"/>
                    <a:pt x="8188" y="9"/>
                  </a:cubicBezTo>
                  <a:cubicBezTo>
                    <a:pt x="8179" y="4"/>
                    <a:pt x="8170" y="1"/>
                    <a:pt x="8161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5842782" y="2035696"/>
              <a:ext cx="195937" cy="175844"/>
            </a:xfrm>
            <a:custGeom>
              <a:avLst/>
              <a:gdLst/>
              <a:ahLst/>
              <a:cxnLst/>
              <a:rect l="l" t="t" r="r" b="b"/>
              <a:pathLst>
                <a:path w="1921" h="1724" extrusionOk="0">
                  <a:moveTo>
                    <a:pt x="1289" y="0"/>
                  </a:moveTo>
                  <a:cubicBezTo>
                    <a:pt x="1280" y="0"/>
                    <a:pt x="1272" y="1"/>
                    <a:pt x="1263" y="1"/>
                  </a:cubicBezTo>
                  <a:cubicBezTo>
                    <a:pt x="0" y="89"/>
                    <a:pt x="744" y="1724"/>
                    <a:pt x="1112" y="1724"/>
                  </a:cubicBezTo>
                  <a:cubicBezTo>
                    <a:pt x="1119" y="1724"/>
                    <a:pt x="1125" y="1723"/>
                    <a:pt x="1132" y="1722"/>
                  </a:cubicBezTo>
                  <a:cubicBezTo>
                    <a:pt x="1892" y="1667"/>
                    <a:pt x="1920" y="0"/>
                    <a:pt x="1289" y="0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6115221" y="2077108"/>
              <a:ext cx="317518" cy="608619"/>
            </a:xfrm>
            <a:custGeom>
              <a:avLst/>
              <a:gdLst/>
              <a:ahLst/>
              <a:cxnLst/>
              <a:rect l="l" t="t" r="r" b="b"/>
              <a:pathLst>
                <a:path w="3113" h="5967" extrusionOk="0">
                  <a:moveTo>
                    <a:pt x="1" y="0"/>
                  </a:moveTo>
                  <a:cubicBezTo>
                    <a:pt x="129" y="1643"/>
                    <a:pt x="269" y="3285"/>
                    <a:pt x="418" y="4928"/>
                  </a:cubicBezTo>
                  <a:cubicBezTo>
                    <a:pt x="482" y="5626"/>
                    <a:pt x="1176" y="5967"/>
                    <a:pt x="1839" y="5967"/>
                  </a:cubicBezTo>
                  <a:cubicBezTo>
                    <a:pt x="2490" y="5967"/>
                    <a:pt x="3112" y="5639"/>
                    <a:pt x="3080" y="5001"/>
                  </a:cubicBezTo>
                  <a:cubicBezTo>
                    <a:pt x="3073" y="4994"/>
                    <a:pt x="2926" y="676"/>
                    <a:pt x="2933" y="676"/>
                  </a:cubicBezTo>
                  <a:lnTo>
                    <a:pt x="2933" y="676"/>
                  </a:lnTo>
                  <a:cubicBezTo>
                    <a:pt x="2933" y="676"/>
                    <a:pt x="2933" y="676"/>
                    <a:pt x="2933" y="676"/>
                  </a:cubicBezTo>
                  <a:cubicBezTo>
                    <a:pt x="1955" y="454"/>
                    <a:pt x="978" y="228"/>
                    <a:pt x="1" y="0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6131337" y="2264071"/>
              <a:ext cx="248772" cy="268967"/>
            </a:xfrm>
            <a:custGeom>
              <a:avLst/>
              <a:gdLst/>
              <a:ahLst/>
              <a:cxnLst/>
              <a:rect l="l" t="t" r="r" b="b"/>
              <a:pathLst>
                <a:path w="2439" h="2637" extrusionOk="0">
                  <a:moveTo>
                    <a:pt x="332" y="0"/>
                  </a:moveTo>
                  <a:cubicBezTo>
                    <a:pt x="202" y="0"/>
                    <a:pt x="87" y="31"/>
                    <a:pt x="0" y="104"/>
                  </a:cubicBezTo>
                  <a:cubicBezTo>
                    <a:pt x="69" y="928"/>
                    <a:pt x="140" y="1753"/>
                    <a:pt x="214" y="2578"/>
                  </a:cubicBezTo>
                  <a:cubicBezTo>
                    <a:pt x="426" y="2618"/>
                    <a:pt x="615" y="2636"/>
                    <a:pt x="786" y="2636"/>
                  </a:cubicBezTo>
                  <a:cubicBezTo>
                    <a:pt x="2438" y="2636"/>
                    <a:pt x="2238" y="911"/>
                    <a:pt x="2238" y="911"/>
                  </a:cubicBezTo>
                  <a:cubicBezTo>
                    <a:pt x="2238" y="911"/>
                    <a:pt x="1042" y="0"/>
                    <a:pt x="332" y="0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6475378" y="1999793"/>
              <a:ext cx="166052" cy="187981"/>
            </a:xfrm>
            <a:custGeom>
              <a:avLst/>
              <a:gdLst/>
              <a:ahLst/>
              <a:cxnLst/>
              <a:rect l="l" t="t" r="r" b="b"/>
              <a:pathLst>
                <a:path w="1628" h="1843" extrusionOk="0">
                  <a:moveTo>
                    <a:pt x="268" y="1"/>
                  </a:moveTo>
                  <a:cubicBezTo>
                    <a:pt x="213" y="1"/>
                    <a:pt x="155" y="4"/>
                    <a:pt x="93" y="10"/>
                  </a:cubicBezTo>
                  <a:cubicBezTo>
                    <a:pt x="175" y="624"/>
                    <a:pt x="1" y="1228"/>
                    <a:pt x="85" y="1842"/>
                  </a:cubicBezTo>
                  <a:cubicBezTo>
                    <a:pt x="1070" y="1842"/>
                    <a:pt x="1628" y="1"/>
                    <a:pt x="268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5837580" y="1720724"/>
              <a:ext cx="719286" cy="765491"/>
            </a:xfrm>
            <a:custGeom>
              <a:avLst/>
              <a:gdLst/>
              <a:ahLst/>
              <a:cxnLst/>
              <a:rect l="l" t="t" r="r" b="b"/>
              <a:pathLst>
                <a:path w="7052" h="7505" extrusionOk="0">
                  <a:moveTo>
                    <a:pt x="2765" y="1"/>
                  </a:moveTo>
                  <a:cubicBezTo>
                    <a:pt x="2137" y="1"/>
                    <a:pt x="1644" y="137"/>
                    <a:pt x="1505" y="478"/>
                  </a:cubicBezTo>
                  <a:cubicBezTo>
                    <a:pt x="1039" y="1564"/>
                    <a:pt x="1" y="7504"/>
                    <a:pt x="3794" y="7504"/>
                  </a:cubicBezTo>
                  <a:cubicBezTo>
                    <a:pt x="3810" y="7504"/>
                    <a:pt x="3827" y="7504"/>
                    <a:pt x="3843" y="7504"/>
                  </a:cubicBezTo>
                  <a:cubicBezTo>
                    <a:pt x="5804" y="7478"/>
                    <a:pt x="7052" y="5078"/>
                    <a:pt x="6636" y="1407"/>
                  </a:cubicBezTo>
                  <a:cubicBezTo>
                    <a:pt x="6566" y="785"/>
                    <a:pt x="4274" y="1"/>
                    <a:pt x="2765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6126849" y="2097303"/>
              <a:ext cx="75886" cy="119337"/>
            </a:xfrm>
            <a:custGeom>
              <a:avLst/>
              <a:gdLst/>
              <a:ahLst/>
              <a:cxnLst/>
              <a:rect l="l" t="t" r="r" b="b"/>
              <a:pathLst>
                <a:path w="744" h="1170" extrusionOk="0">
                  <a:moveTo>
                    <a:pt x="238" y="0"/>
                  </a:moveTo>
                  <a:cubicBezTo>
                    <a:pt x="216" y="0"/>
                    <a:pt x="196" y="16"/>
                    <a:pt x="191" y="39"/>
                  </a:cubicBezTo>
                  <a:cubicBezTo>
                    <a:pt x="171" y="131"/>
                    <a:pt x="0" y="947"/>
                    <a:pt x="213" y="1134"/>
                  </a:cubicBezTo>
                  <a:cubicBezTo>
                    <a:pt x="242" y="1160"/>
                    <a:pt x="290" y="1170"/>
                    <a:pt x="347" y="1170"/>
                  </a:cubicBezTo>
                  <a:cubicBezTo>
                    <a:pt x="475" y="1170"/>
                    <a:pt x="641" y="1119"/>
                    <a:pt x="704" y="1098"/>
                  </a:cubicBezTo>
                  <a:cubicBezTo>
                    <a:pt x="730" y="1089"/>
                    <a:pt x="743" y="1062"/>
                    <a:pt x="736" y="1036"/>
                  </a:cubicBezTo>
                  <a:cubicBezTo>
                    <a:pt x="729" y="1016"/>
                    <a:pt x="709" y="1003"/>
                    <a:pt x="689" y="1003"/>
                  </a:cubicBezTo>
                  <a:cubicBezTo>
                    <a:pt x="684" y="1003"/>
                    <a:pt x="679" y="1004"/>
                    <a:pt x="674" y="1006"/>
                  </a:cubicBezTo>
                  <a:cubicBezTo>
                    <a:pt x="557" y="1044"/>
                    <a:pt x="417" y="1073"/>
                    <a:pt x="337" y="1073"/>
                  </a:cubicBezTo>
                  <a:cubicBezTo>
                    <a:pt x="308" y="1073"/>
                    <a:pt x="287" y="1069"/>
                    <a:pt x="277" y="1061"/>
                  </a:cubicBezTo>
                  <a:cubicBezTo>
                    <a:pt x="150" y="948"/>
                    <a:pt x="215" y="387"/>
                    <a:pt x="286" y="59"/>
                  </a:cubicBezTo>
                  <a:cubicBezTo>
                    <a:pt x="292" y="33"/>
                    <a:pt x="275" y="7"/>
                    <a:pt x="249" y="2"/>
                  </a:cubicBezTo>
                  <a:cubicBezTo>
                    <a:pt x="246" y="1"/>
                    <a:pt x="242" y="0"/>
                    <a:pt x="238" y="0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6098697" y="2244793"/>
              <a:ext cx="174314" cy="48245"/>
            </a:xfrm>
            <a:custGeom>
              <a:avLst/>
              <a:gdLst/>
              <a:ahLst/>
              <a:cxnLst/>
              <a:rect l="l" t="t" r="r" b="b"/>
              <a:pathLst>
                <a:path w="1709" h="473" extrusionOk="0">
                  <a:moveTo>
                    <a:pt x="1106" y="0"/>
                  </a:moveTo>
                  <a:cubicBezTo>
                    <a:pt x="780" y="0"/>
                    <a:pt x="406" y="88"/>
                    <a:pt x="26" y="386"/>
                  </a:cubicBezTo>
                  <a:cubicBezTo>
                    <a:pt x="4" y="402"/>
                    <a:pt x="1" y="433"/>
                    <a:pt x="17" y="455"/>
                  </a:cubicBezTo>
                  <a:cubicBezTo>
                    <a:pt x="27" y="467"/>
                    <a:pt x="41" y="473"/>
                    <a:pt x="56" y="473"/>
                  </a:cubicBezTo>
                  <a:cubicBezTo>
                    <a:pt x="66" y="473"/>
                    <a:pt x="77" y="469"/>
                    <a:pt x="86" y="462"/>
                  </a:cubicBezTo>
                  <a:cubicBezTo>
                    <a:pt x="399" y="217"/>
                    <a:pt x="724" y="97"/>
                    <a:pt x="1097" y="97"/>
                  </a:cubicBezTo>
                  <a:cubicBezTo>
                    <a:pt x="1267" y="97"/>
                    <a:pt x="1448" y="122"/>
                    <a:pt x="1642" y="172"/>
                  </a:cubicBezTo>
                  <a:cubicBezTo>
                    <a:pt x="1646" y="173"/>
                    <a:pt x="1650" y="173"/>
                    <a:pt x="1653" y="173"/>
                  </a:cubicBezTo>
                  <a:cubicBezTo>
                    <a:pt x="1675" y="173"/>
                    <a:pt x="1695" y="158"/>
                    <a:pt x="1701" y="137"/>
                  </a:cubicBezTo>
                  <a:cubicBezTo>
                    <a:pt x="1708" y="111"/>
                    <a:pt x="1693" y="84"/>
                    <a:pt x="1666" y="77"/>
                  </a:cubicBezTo>
                  <a:cubicBezTo>
                    <a:pt x="1508" y="37"/>
                    <a:pt x="1317" y="0"/>
                    <a:pt x="1106" y="0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6012304" y="2060788"/>
              <a:ext cx="140859" cy="30089"/>
            </a:xfrm>
            <a:custGeom>
              <a:avLst/>
              <a:gdLst/>
              <a:ahLst/>
              <a:cxnLst/>
              <a:rect l="l" t="t" r="r" b="b"/>
              <a:pathLst>
                <a:path w="1381" h="295" extrusionOk="0">
                  <a:moveTo>
                    <a:pt x="56" y="0"/>
                  </a:moveTo>
                  <a:cubicBezTo>
                    <a:pt x="33" y="0"/>
                    <a:pt x="13" y="15"/>
                    <a:pt x="8" y="37"/>
                  </a:cubicBezTo>
                  <a:cubicBezTo>
                    <a:pt x="1" y="63"/>
                    <a:pt x="16" y="90"/>
                    <a:pt x="43" y="97"/>
                  </a:cubicBezTo>
                  <a:cubicBezTo>
                    <a:pt x="77" y="105"/>
                    <a:pt x="826" y="294"/>
                    <a:pt x="1261" y="294"/>
                  </a:cubicBezTo>
                  <a:cubicBezTo>
                    <a:pt x="1286" y="294"/>
                    <a:pt x="1310" y="293"/>
                    <a:pt x="1333" y="292"/>
                  </a:cubicBezTo>
                  <a:cubicBezTo>
                    <a:pt x="1360" y="291"/>
                    <a:pt x="1380" y="267"/>
                    <a:pt x="1378" y="241"/>
                  </a:cubicBezTo>
                  <a:cubicBezTo>
                    <a:pt x="1378" y="215"/>
                    <a:pt x="1355" y="194"/>
                    <a:pt x="1330" y="194"/>
                  </a:cubicBezTo>
                  <a:cubicBezTo>
                    <a:pt x="1329" y="194"/>
                    <a:pt x="1328" y="194"/>
                    <a:pt x="1327" y="195"/>
                  </a:cubicBezTo>
                  <a:cubicBezTo>
                    <a:pt x="1305" y="196"/>
                    <a:pt x="1282" y="196"/>
                    <a:pt x="1258" y="196"/>
                  </a:cubicBezTo>
                  <a:cubicBezTo>
                    <a:pt x="835" y="196"/>
                    <a:pt x="75" y="4"/>
                    <a:pt x="67" y="2"/>
                  </a:cubicBezTo>
                  <a:cubicBezTo>
                    <a:pt x="63" y="1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6192434" y="2025802"/>
              <a:ext cx="150446" cy="59873"/>
            </a:xfrm>
            <a:custGeom>
              <a:avLst/>
              <a:gdLst/>
              <a:ahLst/>
              <a:cxnLst/>
              <a:rect l="l" t="t" r="r" b="b"/>
              <a:pathLst>
                <a:path w="1475" h="587" extrusionOk="0">
                  <a:moveTo>
                    <a:pt x="1419" y="1"/>
                  </a:moveTo>
                  <a:cubicBezTo>
                    <a:pt x="1411" y="1"/>
                    <a:pt x="1403" y="3"/>
                    <a:pt x="1395" y="7"/>
                  </a:cubicBezTo>
                  <a:cubicBezTo>
                    <a:pt x="1388" y="11"/>
                    <a:pt x="640" y="418"/>
                    <a:pt x="46" y="490"/>
                  </a:cubicBezTo>
                  <a:cubicBezTo>
                    <a:pt x="19" y="492"/>
                    <a:pt x="0" y="517"/>
                    <a:pt x="4" y="544"/>
                  </a:cubicBezTo>
                  <a:cubicBezTo>
                    <a:pt x="7" y="568"/>
                    <a:pt x="28" y="586"/>
                    <a:pt x="52" y="586"/>
                  </a:cubicBezTo>
                  <a:lnTo>
                    <a:pt x="58" y="586"/>
                  </a:lnTo>
                  <a:cubicBezTo>
                    <a:pt x="671" y="512"/>
                    <a:pt x="1411" y="110"/>
                    <a:pt x="1442" y="92"/>
                  </a:cubicBezTo>
                  <a:cubicBezTo>
                    <a:pt x="1466" y="79"/>
                    <a:pt x="1475" y="49"/>
                    <a:pt x="1462" y="26"/>
                  </a:cubicBezTo>
                  <a:cubicBezTo>
                    <a:pt x="1453" y="10"/>
                    <a:pt x="1436" y="1"/>
                    <a:pt x="1419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6065547" y="2094243"/>
              <a:ext cx="56405" cy="32639"/>
            </a:xfrm>
            <a:custGeom>
              <a:avLst/>
              <a:gdLst/>
              <a:ahLst/>
              <a:cxnLst/>
              <a:rect l="l" t="t" r="r" b="b"/>
              <a:pathLst>
                <a:path w="553" h="320" extrusionOk="0">
                  <a:moveTo>
                    <a:pt x="56" y="0"/>
                  </a:moveTo>
                  <a:cubicBezTo>
                    <a:pt x="41" y="0"/>
                    <a:pt x="25" y="8"/>
                    <a:pt x="16" y="22"/>
                  </a:cubicBezTo>
                  <a:cubicBezTo>
                    <a:pt x="1" y="45"/>
                    <a:pt x="6" y="75"/>
                    <a:pt x="29" y="90"/>
                  </a:cubicBezTo>
                  <a:cubicBezTo>
                    <a:pt x="169" y="184"/>
                    <a:pt x="321" y="260"/>
                    <a:pt x="481" y="317"/>
                  </a:cubicBezTo>
                  <a:cubicBezTo>
                    <a:pt x="486" y="319"/>
                    <a:pt x="492" y="320"/>
                    <a:pt x="498" y="320"/>
                  </a:cubicBezTo>
                  <a:cubicBezTo>
                    <a:pt x="518" y="320"/>
                    <a:pt x="536" y="307"/>
                    <a:pt x="544" y="287"/>
                  </a:cubicBezTo>
                  <a:cubicBezTo>
                    <a:pt x="553" y="262"/>
                    <a:pt x="539" y="234"/>
                    <a:pt x="514" y="225"/>
                  </a:cubicBezTo>
                  <a:cubicBezTo>
                    <a:pt x="362" y="171"/>
                    <a:pt x="217" y="99"/>
                    <a:pt x="83" y="9"/>
                  </a:cubicBezTo>
                  <a:cubicBezTo>
                    <a:pt x="75" y="3"/>
                    <a:pt x="65" y="0"/>
                    <a:pt x="56" y="0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6062385" y="2117907"/>
              <a:ext cx="59567" cy="28457"/>
            </a:xfrm>
            <a:custGeom>
              <a:avLst/>
              <a:gdLst/>
              <a:ahLst/>
              <a:cxnLst/>
              <a:rect l="l" t="t" r="r" b="b"/>
              <a:pathLst>
                <a:path w="584" h="279" extrusionOk="0">
                  <a:moveTo>
                    <a:pt x="528" y="1"/>
                  </a:moveTo>
                  <a:cubicBezTo>
                    <a:pt x="523" y="1"/>
                    <a:pt x="517" y="2"/>
                    <a:pt x="511" y="4"/>
                  </a:cubicBezTo>
                  <a:lnTo>
                    <a:pt x="38" y="185"/>
                  </a:lnTo>
                  <a:cubicBezTo>
                    <a:pt x="13" y="194"/>
                    <a:pt x="0" y="222"/>
                    <a:pt x="10" y="247"/>
                  </a:cubicBezTo>
                  <a:cubicBezTo>
                    <a:pt x="17" y="268"/>
                    <a:pt x="36" y="279"/>
                    <a:pt x="55" y="279"/>
                  </a:cubicBezTo>
                  <a:cubicBezTo>
                    <a:pt x="61" y="279"/>
                    <a:pt x="68" y="278"/>
                    <a:pt x="73" y="276"/>
                  </a:cubicBezTo>
                  <a:lnTo>
                    <a:pt x="546" y="96"/>
                  </a:lnTo>
                  <a:cubicBezTo>
                    <a:pt x="571" y="86"/>
                    <a:pt x="584" y="57"/>
                    <a:pt x="574" y="33"/>
                  </a:cubicBezTo>
                  <a:cubicBezTo>
                    <a:pt x="566" y="13"/>
                    <a:pt x="548" y="1"/>
                    <a:pt x="528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6243943" y="2074252"/>
              <a:ext cx="50795" cy="41411"/>
            </a:xfrm>
            <a:custGeom>
              <a:avLst/>
              <a:gdLst/>
              <a:ahLst/>
              <a:cxnLst/>
              <a:rect l="l" t="t" r="r" b="b"/>
              <a:pathLst>
                <a:path w="498" h="406" extrusionOk="0">
                  <a:moveTo>
                    <a:pt x="444" y="1"/>
                  </a:moveTo>
                  <a:cubicBezTo>
                    <a:pt x="431" y="1"/>
                    <a:pt x="419" y="6"/>
                    <a:pt x="409" y="15"/>
                  </a:cubicBezTo>
                  <a:cubicBezTo>
                    <a:pt x="296" y="131"/>
                    <a:pt x="169" y="231"/>
                    <a:pt x="31" y="315"/>
                  </a:cubicBezTo>
                  <a:cubicBezTo>
                    <a:pt x="8" y="329"/>
                    <a:pt x="1" y="359"/>
                    <a:pt x="15" y="382"/>
                  </a:cubicBezTo>
                  <a:cubicBezTo>
                    <a:pt x="24" y="397"/>
                    <a:pt x="40" y="406"/>
                    <a:pt x="57" y="406"/>
                  </a:cubicBezTo>
                  <a:cubicBezTo>
                    <a:pt x="65" y="406"/>
                    <a:pt x="74" y="403"/>
                    <a:pt x="82" y="399"/>
                  </a:cubicBezTo>
                  <a:cubicBezTo>
                    <a:pt x="227" y="310"/>
                    <a:pt x="360" y="205"/>
                    <a:pt x="479" y="84"/>
                  </a:cubicBezTo>
                  <a:cubicBezTo>
                    <a:pt x="497" y="64"/>
                    <a:pt x="497" y="34"/>
                    <a:pt x="478" y="15"/>
                  </a:cubicBezTo>
                  <a:cubicBezTo>
                    <a:pt x="469" y="5"/>
                    <a:pt x="456" y="1"/>
                    <a:pt x="444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6244453" y="2106585"/>
              <a:ext cx="61810" cy="18360"/>
            </a:xfrm>
            <a:custGeom>
              <a:avLst/>
              <a:gdLst/>
              <a:ahLst/>
              <a:cxnLst/>
              <a:rect l="l" t="t" r="r" b="b"/>
              <a:pathLst>
                <a:path w="606" h="180" extrusionOk="0">
                  <a:moveTo>
                    <a:pt x="54" y="1"/>
                  </a:moveTo>
                  <a:cubicBezTo>
                    <a:pt x="31" y="1"/>
                    <a:pt x="9" y="18"/>
                    <a:pt x="5" y="42"/>
                  </a:cubicBezTo>
                  <a:cubicBezTo>
                    <a:pt x="1" y="69"/>
                    <a:pt x="19" y="94"/>
                    <a:pt x="46" y="98"/>
                  </a:cubicBezTo>
                  <a:lnTo>
                    <a:pt x="546" y="179"/>
                  </a:lnTo>
                  <a:lnTo>
                    <a:pt x="554" y="179"/>
                  </a:lnTo>
                  <a:cubicBezTo>
                    <a:pt x="577" y="179"/>
                    <a:pt x="598" y="163"/>
                    <a:pt x="602" y="138"/>
                  </a:cubicBezTo>
                  <a:cubicBezTo>
                    <a:pt x="606" y="112"/>
                    <a:pt x="588" y="87"/>
                    <a:pt x="561" y="83"/>
                  </a:cubicBezTo>
                  <a:lnTo>
                    <a:pt x="61" y="1"/>
                  </a:lnTo>
                  <a:cubicBezTo>
                    <a:pt x="59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6311976" y="1718174"/>
              <a:ext cx="343528" cy="363213"/>
            </a:xfrm>
            <a:custGeom>
              <a:avLst/>
              <a:gdLst/>
              <a:ahLst/>
              <a:cxnLst/>
              <a:rect l="l" t="t" r="r" b="b"/>
              <a:pathLst>
                <a:path w="3368" h="3561" extrusionOk="0">
                  <a:moveTo>
                    <a:pt x="761" y="1"/>
                  </a:moveTo>
                  <a:cubicBezTo>
                    <a:pt x="757" y="1"/>
                    <a:pt x="753" y="1"/>
                    <a:pt x="749" y="1"/>
                  </a:cubicBezTo>
                  <a:cubicBezTo>
                    <a:pt x="1" y="4"/>
                    <a:pt x="983" y="3560"/>
                    <a:pt x="1797" y="3560"/>
                  </a:cubicBezTo>
                  <a:cubicBezTo>
                    <a:pt x="1818" y="3560"/>
                    <a:pt x="1838" y="3558"/>
                    <a:pt x="1858" y="3554"/>
                  </a:cubicBezTo>
                  <a:cubicBezTo>
                    <a:pt x="2325" y="3448"/>
                    <a:pt x="3368" y="1"/>
                    <a:pt x="761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5843394" y="1518665"/>
              <a:ext cx="651764" cy="451237"/>
            </a:xfrm>
            <a:custGeom>
              <a:avLst/>
              <a:gdLst/>
              <a:ahLst/>
              <a:cxnLst/>
              <a:rect l="l" t="t" r="r" b="b"/>
              <a:pathLst>
                <a:path w="6390" h="4424" extrusionOk="0">
                  <a:moveTo>
                    <a:pt x="4563" y="1"/>
                  </a:moveTo>
                  <a:cubicBezTo>
                    <a:pt x="4312" y="1"/>
                    <a:pt x="4060" y="54"/>
                    <a:pt x="3832" y="160"/>
                  </a:cubicBezTo>
                  <a:cubicBezTo>
                    <a:pt x="3775" y="187"/>
                    <a:pt x="3713" y="224"/>
                    <a:pt x="3696" y="286"/>
                  </a:cubicBezTo>
                  <a:cubicBezTo>
                    <a:pt x="3669" y="384"/>
                    <a:pt x="3771" y="467"/>
                    <a:pt x="3861" y="516"/>
                  </a:cubicBezTo>
                  <a:cubicBezTo>
                    <a:pt x="3999" y="590"/>
                    <a:pt x="4142" y="656"/>
                    <a:pt x="4289" y="713"/>
                  </a:cubicBezTo>
                  <a:cubicBezTo>
                    <a:pt x="4269" y="705"/>
                    <a:pt x="4243" y="701"/>
                    <a:pt x="4214" y="701"/>
                  </a:cubicBezTo>
                  <a:cubicBezTo>
                    <a:pt x="4047" y="701"/>
                    <a:pt x="3757" y="813"/>
                    <a:pt x="3637" y="842"/>
                  </a:cubicBezTo>
                  <a:cubicBezTo>
                    <a:pt x="3400" y="898"/>
                    <a:pt x="3166" y="966"/>
                    <a:pt x="2936" y="1043"/>
                  </a:cubicBezTo>
                  <a:cubicBezTo>
                    <a:pt x="2473" y="1195"/>
                    <a:pt x="2021" y="1384"/>
                    <a:pt x="1594" y="1618"/>
                  </a:cubicBezTo>
                  <a:cubicBezTo>
                    <a:pt x="965" y="1964"/>
                    <a:pt x="160" y="2505"/>
                    <a:pt x="51" y="3281"/>
                  </a:cubicBezTo>
                  <a:cubicBezTo>
                    <a:pt x="0" y="3642"/>
                    <a:pt x="98" y="3947"/>
                    <a:pt x="460" y="4079"/>
                  </a:cubicBezTo>
                  <a:cubicBezTo>
                    <a:pt x="1104" y="4313"/>
                    <a:pt x="1822" y="4424"/>
                    <a:pt x="2538" y="4424"/>
                  </a:cubicBezTo>
                  <a:cubicBezTo>
                    <a:pt x="3122" y="4424"/>
                    <a:pt x="3705" y="4350"/>
                    <a:pt x="4245" y="4210"/>
                  </a:cubicBezTo>
                  <a:cubicBezTo>
                    <a:pt x="5048" y="4002"/>
                    <a:pt x="5864" y="3569"/>
                    <a:pt x="6186" y="2758"/>
                  </a:cubicBezTo>
                  <a:cubicBezTo>
                    <a:pt x="6388" y="2247"/>
                    <a:pt x="6390" y="1657"/>
                    <a:pt x="6197" y="1153"/>
                  </a:cubicBezTo>
                  <a:cubicBezTo>
                    <a:pt x="6023" y="701"/>
                    <a:pt x="5692" y="318"/>
                    <a:pt x="5206" y="123"/>
                  </a:cubicBezTo>
                  <a:cubicBezTo>
                    <a:pt x="5002" y="41"/>
                    <a:pt x="4783" y="1"/>
                    <a:pt x="4563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5843394" y="1787024"/>
              <a:ext cx="635546" cy="182882"/>
            </a:xfrm>
            <a:custGeom>
              <a:avLst/>
              <a:gdLst/>
              <a:ahLst/>
              <a:cxnLst/>
              <a:rect l="l" t="t" r="r" b="b"/>
              <a:pathLst>
                <a:path w="6231" h="1793" extrusionOk="0">
                  <a:moveTo>
                    <a:pt x="6230" y="1"/>
                  </a:moveTo>
                  <a:cubicBezTo>
                    <a:pt x="5860" y="674"/>
                    <a:pt x="5120" y="1049"/>
                    <a:pt x="4391" y="1238"/>
                  </a:cubicBezTo>
                  <a:cubicBezTo>
                    <a:pt x="3979" y="1345"/>
                    <a:pt x="3377" y="1419"/>
                    <a:pt x="2756" y="1419"/>
                  </a:cubicBezTo>
                  <a:cubicBezTo>
                    <a:pt x="1568" y="1419"/>
                    <a:pt x="313" y="1147"/>
                    <a:pt x="198" y="309"/>
                  </a:cubicBezTo>
                  <a:cubicBezTo>
                    <a:pt x="193" y="278"/>
                    <a:pt x="191" y="248"/>
                    <a:pt x="191" y="218"/>
                  </a:cubicBezTo>
                  <a:cubicBezTo>
                    <a:pt x="122" y="353"/>
                    <a:pt x="73" y="497"/>
                    <a:pt x="51" y="650"/>
                  </a:cubicBezTo>
                  <a:cubicBezTo>
                    <a:pt x="0" y="1011"/>
                    <a:pt x="98" y="1316"/>
                    <a:pt x="460" y="1448"/>
                  </a:cubicBezTo>
                  <a:cubicBezTo>
                    <a:pt x="1104" y="1682"/>
                    <a:pt x="1822" y="1793"/>
                    <a:pt x="2538" y="1793"/>
                  </a:cubicBezTo>
                  <a:cubicBezTo>
                    <a:pt x="3122" y="1793"/>
                    <a:pt x="3705" y="1719"/>
                    <a:pt x="4245" y="1579"/>
                  </a:cubicBezTo>
                  <a:cubicBezTo>
                    <a:pt x="5048" y="1371"/>
                    <a:pt x="5864" y="938"/>
                    <a:pt x="6186" y="127"/>
                  </a:cubicBezTo>
                  <a:cubicBezTo>
                    <a:pt x="6202" y="85"/>
                    <a:pt x="6216" y="43"/>
                    <a:pt x="6230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6365322" y="1604752"/>
              <a:ext cx="326902" cy="376371"/>
            </a:xfrm>
            <a:custGeom>
              <a:avLst/>
              <a:gdLst/>
              <a:ahLst/>
              <a:cxnLst/>
              <a:rect l="l" t="t" r="r" b="b"/>
              <a:pathLst>
                <a:path w="3205" h="3690" extrusionOk="0">
                  <a:moveTo>
                    <a:pt x="1041" y="0"/>
                  </a:moveTo>
                  <a:cubicBezTo>
                    <a:pt x="1033" y="0"/>
                    <a:pt x="1025" y="1"/>
                    <a:pt x="1018" y="4"/>
                  </a:cubicBezTo>
                  <a:cubicBezTo>
                    <a:pt x="768" y="87"/>
                    <a:pt x="1290" y="1871"/>
                    <a:pt x="1290" y="1871"/>
                  </a:cubicBezTo>
                  <a:cubicBezTo>
                    <a:pt x="1290" y="1871"/>
                    <a:pt x="785" y="542"/>
                    <a:pt x="490" y="542"/>
                  </a:cubicBezTo>
                  <a:cubicBezTo>
                    <a:pt x="480" y="542"/>
                    <a:pt x="470" y="544"/>
                    <a:pt x="460" y="547"/>
                  </a:cubicBezTo>
                  <a:cubicBezTo>
                    <a:pt x="188" y="639"/>
                    <a:pt x="920" y="2152"/>
                    <a:pt x="920" y="2152"/>
                  </a:cubicBezTo>
                  <a:cubicBezTo>
                    <a:pt x="920" y="2152"/>
                    <a:pt x="491" y="1508"/>
                    <a:pt x="276" y="1508"/>
                  </a:cubicBezTo>
                  <a:cubicBezTo>
                    <a:pt x="262" y="1508"/>
                    <a:pt x="249" y="1511"/>
                    <a:pt x="236" y="1517"/>
                  </a:cubicBezTo>
                  <a:cubicBezTo>
                    <a:pt x="1" y="1635"/>
                    <a:pt x="1142" y="3690"/>
                    <a:pt x="2109" y="3690"/>
                  </a:cubicBezTo>
                  <a:cubicBezTo>
                    <a:pt x="2169" y="3690"/>
                    <a:pt x="2228" y="3682"/>
                    <a:pt x="2287" y="3665"/>
                  </a:cubicBezTo>
                  <a:cubicBezTo>
                    <a:pt x="2521" y="3597"/>
                    <a:pt x="3204" y="1607"/>
                    <a:pt x="3019" y="1419"/>
                  </a:cubicBezTo>
                  <a:cubicBezTo>
                    <a:pt x="2998" y="1398"/>
                    <a:pt x="2974" y="1389"/>
                    <a:pt x="2946" y="1389"/>
                  </a:cubicBezTo>
                  <a:cubicBezTo>
                    <a:pt x="2810" y="1389"/>
                    <a:pt x="2611" y="1630"/>
                    <a:pt x="2524" y="1951"/>
                  </a:cubicBezTo>
                  <a:cubicBezTo>
                    <a:pt x="2524" y="1951"/>
                    <a:pt x="2165" y="220"/>
                    <a:pt x="1878" y="220"/>
                  </a:cubicBezTo>
                  <a:cubicBezTo>
                    <a:pt x="1875" y="220"/>
                    <a:pt x="1872" y="220"/>
                    <a:pt x="1869" y="220"/>
                  </a:cubicBezTo>
                  <a:cubicBezTo>
                    <a:pt x="1622" y="252"/>
                    <a:pt x="1862" y="1770"/>
                    <a:pt x="1862" y="1770"/>
                  </a:cubicBezTo>
                  <a:cubicBezTo>
                    <a:pt x="1862" y="1770"/>
                    <a:pt x="1338" y="0"/>
                    <a:pt x="1041" y="0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6556059" y="1866174"/>
              <a:ext cx="435529" cy="354543"/>
            </a:xfrm>
            <a:custGeom>
              <a:avLst/>
              <a:gdLst/>
              <a:ahLst/>
              <a:cxnLst/>
              <a:rect l="l" t="t" r="r" b="b"/>
              <a:pathLst>
                <a:path w="4270" h="3476" extrusionOk="0">
                  <a:moveTo>
                    <a:pt x="918" y="1"/>
                  </a:moveTo>
                  <a:cubicBezTo>
                    <a:pt x="726" y="410"/>
                    <a:pt x="0" y="1008"/>
                    <a:pt x="0" y="1008"/>
                  </a:cubicBezTo>
                  <a:cubicBezTo>
                    <a:pt x="0" y="1008"/>
                    <a:pt x="2709" y="2729"/>
                    <a:pt x="3893" y="3476"/>
                  </a:cubicBezTo>
                  <a:cubicBezTo>
                    <a:pt x="4017" y="2844"/>
                    <a:pt x="4142" y="2212"/>
                    <a:pt x="4270" y="1580"/>
                  </a:cubicBezTo>
                  <a:lnTo>
                    <a:pt x="918" y="1"/>
                  </a:ln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6650612" y="1890756"/>
              <a:ext cx="340978" cy="329962"/>
            </a:xfrm>
            <a:custGeom>
              <a:avLst/>
              <a:gdLst/>
              <a:ahLst/>
              <a:cxnLst/>
              <a:rect l="l" t="t" r="r" b="b"/>
              <a:pathLst>
                <a:path w="3343" h="3235" extrusionOk="0">
                  <a:moveTo>
                    <a:pt x="502" y="1"/>
                  </a:moveTo>
                  <a:cubicBezTo>
                    <a:pt x="358" y="263"/>
                    <a:pt x="126" y="928"/>
                    <a:pt x="0" y="1361"/>
                  </a:cubicBezTo>
                  <a:cubicBezTo>
                    <a:pt x="1056" y="2032"/>
                    <a:pt x="1908" y="2567"/>
                    <a:pt x="2966" y="3235"/>
                  </a:cubicBezTo>
                  <a:cubicBezTo>
                    <a:pt x="3090" y="2603"/>
                    <a:pt x="3215" y="1971"/>
                    <a:pt x="3343" y="1339"/>
                  </a:cubicBezTo>
                  <a:cubicBezTo>
                    <a:pt x="2395" y="892"/>
                    <a:pt x="1449" y="446"/>
                    <a:pt x="502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9"/>
            <p:cNvSpPr/>
            <p:nvPr/>
          </p:nvSpPr>
          <p:spPr>
            <a:xfrm>
              <a:off x="6553713" y="1878822"/>
              <a:ext cx="950107" cy="1135436"/>
            </a:xfrm>
            <a:custGeom>
              <a:avLst/>
              <a:gdLst/>
              <a:ahLst/>
              <a:cxnLst/>
              <a:rect l="l" t="t" r="r" b="b"/>
              <a:pathLst>
                <a:path w="9315" h="11132" extrusionOk="0">
                  <a:moveTo>
                    <a:pt x="2243" y="1"/>
                  </a:moveTo>
                  <a:cubicBezTo>
                    <a:pt x="1667" y="612"/>
                    <a:pt x="1281" y="2151"/>
                    <a:pt x="1281" y="2151"/>
                  </a:cubicBezTo>
                  <a:lnTo>
                    <a:pt x="5608" y="4219"/>
                  </a:lnTo>
                  <a:lnTo>
                    <a:pt x="5608" y="4219"/>
                  </a:lnTo>
                  <a:cubicBezTo>
                    <a:pt x="5608" y="4219"/>
                    <a:pt x="5608" y="4219"/>
                    <a:pt x="5608" y="4219"/>
                  </a:cubicBezTo>
                  <a:cubicBezTo>
                    <a:pt x="5599" y="4219"/>
                    <a:pt x="0" y="6542"/>
                    <a:pt x="0" y="6542"/>
                  </a:cubicBezTo>
                  <a:lnTo>
                    <a:pt x="2685" y="11132"/>
                  </a:lnTo>
                  <a:cubicBezTo>
                    <a:pt x="2685" y="11132"/>
                    <a:pt x="9315" y="6147"/>
                    <a:pt x="9202" y="4085"/>
                  </a:cubicBezTo>
                  <a:cubicBezTo>
                    <a:pt x="9098" y="2182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19"/>
          <p:cNvSpPr txBox="1"/>
          <p:nvPr/>
        </p:nvSpPr>
        <p:spPr>
          <a:xfrm>
            <a:off x="4233111" y="1854662"/>
            <a:ext cx="1890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place. It’s full of iron dust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1" name="Google Shape;681;p19"/>
          <p:cNvSpPr txBox="1"/>
          <p:nvPr/>
        </p:nvSpPr>
        <p:spPr>
          <a:xfrm>
            <a:off x="1147937" y="3774677"/>
            <a:ext cx="1890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 is the ringed one. It’s composed mostly of hydrogen and helium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2" name="Google Shape;682;p19"/>
          <p:cNvSpPr txBox="1"/>
          <p:nvPr/>
        </p:nvSpPr>
        <p:spPr>
          <a:xfrm>
            <a:off x="1147937" y="2812178"/>
            <a:ext cx="1890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and the one where we live on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3" name="Google Shape;683;p19"/>
          <p:cNvSpPr txBox="1"/>
          <p:nvPr/>
        </p:nvSpPr>
        <p:spPr>
          <a:xfrm>
            <a:off x="4233111" y="2812178"/>
            <a:ext cx="1890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 is the fourth-largest planet in the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4" name="Google Shape;684;p19"/>
          <p:cNvSpPr txBox="1"/>
          <p:nvPr/>
        </p:nvSpPr>
        <p:spPr>
          <a:xfrm>
            <a:off x="4233111" y="3774677"/>
            <a:ext cx="1890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It’s a gas giant and the biggest planet in the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0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MENTAL HEALTH INFOGRAPHICS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690" name="Google Shape;690;p20"/>
          <p:cNvGrpSpPr/>
          <p:nvPr/>
        </p:nvGrpSpPr>
        <p:grpSpPr>
          <a:xfrm>
            <a:off x="596308" y="1320450"/>
            <a:ext cx="7873334" cy="3411578"/>
            <a:chOff x="596308" y="1320450"/>
            <a:chExt cx="7873334" cy="3411578"/>
          </a:xfrm>
        </p:grpSpPr>
        <p:sp>
          <p:nvSpPr>
            <p:cNvPr id="691" name="Google Shape;691;p20"/>
            <p:cNvSpPr/>
            <p:nvPr/>
          </p:nvSpPr>
          <p:spPr>
            <a:xfrm>
              <a:off x="4350590" y="4152927"/>
              <a:ext cx="26520" cy="10642"/>
            </a:xfrm>
            <a:custGeom>
              <a:avLst/>
              <a:gdLst/>
              <a:ahLst/>
              <a:cxnLst/>
              <a:rect l="l" t="t" r="r" b="b"/>
              <a:pathLst>
                <a:path w="476" h="191" extrusionOk="0">
                  <a:moveTo>
                    <a:pt x="95" y="1"/>
                  </a:moveTo>
                  <a:cubicBezTo>
                    <a:pt x="43" y="1"/>
                    <a:pt x="0" y="43"/>
                    <a:pt x="0" y="96"/>
                  </a:cubicBezTo>
                  <a:cubicBezTo>
                    <a:pt x="0" y="148"/>
                    <a:pt x="43" y="190"/>
                    <a:pt x="95" y="190"/>
                  </a:cubicBezTo>
                  <a:lnTo>
                    <a:pt x="380" y="190"/>
                  </a:lnTo>
                  <a:cubicBezTo>
                    <a:pt x="432" y="190"/>
                    <a:pt x="475" y="148"/>
                    <a:pt x="475" y="96"/>
                  </a:cubicBezTo>
                  <a:cubicBezTo>
                    <a:pt x="475" y="43"/>
                    <a:pt x="432" y="1"/>
                    <a:pt x="380" y="1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0"/>
            <p:cNvSpPr/>
            <p:nvPr/>
          </p:nvSpPr>
          <p:spPr>
            <a:xfrm>
              <a:off x="1647321" y="4128803"/>
              <a:ext cx="58835" cy="58891"/>
            </a:xfrm>
            <a:custGeom>
              <a:avLst/>
              <a:gdLst/>
              <a:ahLst/>
              <a:cxnLst/>
              <a:rect l="l" t="t" r="r" b="b"/>
              <a:pathLst>
                <a:path w="1056" h="1057" extrusionOk="0">
                  <a:moveTo>
                    <a:pt x="528" y="0"/>
                  </a:moveTo>
                  <a:cubicBezTo>
                    <a:pt x="237" y="0"/>
                    <a:pt x="0" y="237"/>
                    <a:pt x="0" y="529"/>
                  </a:cubicBezTo>
                  <a:cubicBezTo>
                    <a:pt x="0" y="820"/>
                    <a:pt x="237" y="1056"/>
                    <a:pt x="528" y="1056"/>
                  </a:cubicBezTo>
                  <a:cubicBezTo>
                    <a:pt x="819" y="1056"/>
                    <a:pt x="1056" y="820"/>
                    <a:pt x="1056" y="529"/>
                  </a:cubicBezTo>
                  <a:cubicBezTo>
                    <a:pt x="1056" y="237"/>
                    <a:pt x="819" y="0"/>
                    <a:pt x="528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0"/>
            <p:cNvSpPr/>
            <p:nvPr/>
          </p:nvSpPr>
          <p:spPr>
            <a:xfrm>
              <a:off x="5586059" y="3861595"/>
              <a:ext cx="118283" cy="118283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61" y="190"/>
                  </a:moveTo>
                  <a:cubicBezTo>
                    <a:pt x="1542" y="190"/>
                    <a:pt x="1933" y="581"/>
                    <a:pt x="1933" y="1061"/>
                  </a:cubicBezTo>
                  <a:cubicBezTo>
                    <a:pt x="1933" y="1541"/>
                    <a:pt x="1542" y="1933"/>
                    <a:pt x="1061" y="1933"/>
                  </a:cubicBezTo>
                  <a:cubicBezTo>
                    <a:pt x="581" y="1933"/>
                    <a:pt x="190" y="1541"/>
                    <a:pt x="190" y="1061"/>
                  </a:cubicBezTo>
                  <a:cubicBezTo>
                    <a:pt x="190" y="581"/>
                    <a:pt x="581" y="190"/>
                    <a:pt x="1061" y="190"/>
                  </a:cubicBezTo>
                  <a:close/>
                  <a:moveTo>
                    <a:pt x="1061" y="0"/>
                  </a:moveTo>
                  <a:cubicBezTo>
                    <a:pt x="476" y="0"/>
                    <a:pt x="0" y="476"/>
                    <a:pt x="0" y="1061"/>
                  </a:cubicBezTo>
                  <a:cubicBezTo>
                    <a:pt x="0" y="1646"/>
                    <a:pt x="476" y="2122"/>
                    <a:pt x="1061" y="2122"/>
                  </a:cubicBezTo>
                  <a:cubicBezTo>
                    <a:pt x="1646" y="2122"/>
                    <a:pt x="2123" y="1646"/>
                    <a:pt x="2123" y="1061"/>
                  </a:cubicBezTo>
                  <a:cubicBezTo>
                    <a:pt x="2123" y="476"/>
                    <a:pt x="1646" y="0"/>
                    <a:pt x="1061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4538961" y="3030890"/>
              <a:ext cx="10642" cy="26465"/>
            </a:xfrm>
            <a:custGeom>
              <a:avLst/>
              <a:gdLst/>
              <a:ahLst/>
              <a:cxnLst/>
              <a:rect l="l" t="t" r="r" b="b"/>
              <a:pathLst>
                <a:path w="191" h="475" extrusionOk="0">
                  <a:moveTo>
                    <a:pt x="95" y="1"/>
                  </a:moveTo>
                  <a:cubicBezTo>
                    <a:pt x="43" y="1"/>
                    <a:pt x="1" y="43"/>
                    <a:pt x="1" y="96"/>
                  </a:cubicBezTo>
                  <a:lnTo>
                    <a:pt x="1" y="380"/>
                  </a:lnTo>
                  <a:cubicBezTo>
                    <a:pt x="1" y="433"/>
                    <a:pt x="43" y="475"/>
                    <a:pt x="95" y="475"/>
                  </a:cubicBezTo>
                  <a:cubicBezTo>
                    <a:pt x="148" y="475"/>
                    <a:pt x="190" y="433"/>
                    <a:pt x="190" y="380"/>
                  </a:cubicBezTo>
                  <a:lnTo>
                    <a:pt x="190" y="96"/>
                  </a:lnTo>
                  <a:cubicBezTo>
                    <a:pt x="190" y="43"/>
                    <a:pt x="148" y="1"/>
                    <a:pt x="95" y="1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4242894" y="4099107"/>
              <a:ext cx="118339" cy="118283"/>
            </a:xfrm>
            <a:custGeom>
              <a:avLst/>
              <a:gdLst/>
              <a:ahLst/>
              <a:cxnLst/>
              <a:rect l="l" t="t" r="r" b="b"/>
              <a:pathLst>
                <a:path w="2124" h="2123" extrusionOk="0">
                  <a:moveTo>
                    <a:pt x="1062" y="190"/>
                  </a:moveTo>
                  <a:cubicBezTo>
                    <a:pt x="1543" y="190"/>
                    <a:pt x="1933" y="581"/>
                    <a:pt x="1933" y="1062"/>
                  </a:cubicBezTo>
                  <a:cubicBezTo>
                    <a:pt x="1933" y="1542"/>
                    <a:pt x="1543" y="1933"/>
                    <a:pt x="1062" y="1933"/>
                  </a:cubicBezTo>
                  <a:cubicBezTo>
                    <a:pt x="582" y="1933"/>
                    <a:pt x="191" y="1542"/>
                    <a:pt x="191" y="1062"/>
                  </a:cubicBezTo>
                  <a:cubicBezTo>
                    <a:pt x="191" y="581"/>
                    <a:pt x="582" y="190"/>
                    <a:pt x="1062" y="190"/>
                  </a:cubicBezTo>
                  <a:close/>
                  <a:moveTo>
                    <a:pt x="1062" y="0"/>
                  </a:moveTo>
                  <a:cubicBezTo>
                    <a:pt x="477" y="0"/>
                    <a:pt x="1" y="477"/>
                    <a:pt x="1" y="1062"/>
                  </a:cubicBezTo>
                  <a:cubicBezTo>
                    <a:pt x="1" y="1647"/>
                    <a:pt x="477" y="2123"/>
                    <a:pt x="1062" y="2123"/>
                  </a:cubicBezTo>
                  <a:cubicBezTo>
                    <a:pt x="1648" y="2123"/>
                    <a:pt x="2124" y="1647"/>
                    <a:pt x="2124" y="1062"/>
                  </a:cubicBezTo>
                  <a:cubicBezTo>
                    <a:pt x="2124" y="477"/>
                    <a:pt x="1648" y="0"/>
                    <a:pt x="1062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4485140" y="2923249"/>
              <a:ext cx="118283" cy="118283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61" y="190"/>
                  </a:moveTo>
                  <a:cubicBezTo>
                    <a:pt x="1542" y="190"/>
                    <a:pt x="1933" y="581"/>
                    <a:pt x="1933" y="1061"/>
                  </a:cubicBezTo>
                  <a:cubicBezTo>
                    <a:pt x="1933" y="1542"/>
                    <a:pt x="1542" y="1933"/>
                    <a:pt x="1061" y="1933"/>
                  </a:cubicBezTo>
                  <a:cubicBezTo>
                    <a:pt x="581" y="1933"/>
                    <a:pt x="190" y="1542"/>
                    <a:pt x="190" y="1061"/>
                  </a:cubicBezTo>
                  <a:cubicBezTo>
                    <a:pt x="190" y="581"/>
                    <a:pt x="581" y="190"/>
                    <a:pt x="1061" y="190"/>
                  </a:cubicBezTo>
                  <a:close/>
                  <a:moveTo>
                    <a:pt x="1061" y="0"/>
                  </a:moveTo>
                  <a:cubicBezTo>
                    <a:pt x="476" y="0"/>
                    <a:pt x="0" y="476"/>
                    <a:pt x="0" y="1061"/>
                  </a:cubicBezTo>
                  <a:cubicBezTo>
                    <a:pt x="0" y="1646"/>
                    <a:pt x="476" y="2122"/>
                    <a:pt x="1061" y="2122"/>
                  </a:cubicBezTo>
                  <a:cubicBezTo>
                    <a:pt x="1646" y="2122"/>
                    <a:pt x="2123" y="1646"/>
                    <a:pt x="2123" y="1061"/>
                  </a:cubicBezTo>
                  <a:cubicBezTo>
                    <a:pt x="2123" y="476"/>
                    <a:pt x="1646" y="0"/>
                    <a:pt x="1061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4398226" y="3079083"/>
              <a:ext cx="697608" cy="1084492"/>
            </a:xfrm>
            <a:custGeom>
              <a:avLst/>
              <a:gdLst/>
              <a:ahLst/>
              <a:cxnLst/>
              <a:rect l="l" t="t" r="r" b="b"/>
              <a:pathLst>
                <a:path w="12521" h="19465" extrusionOk="0">
                  <a:moveTo>
                    <a:pt x="2621" y="1"/>
                  </a:moveTo>
                  <a:cubicBezTo>
                    <a:pt x="2569" y="1"/>
                    <a:pt x="2527" y="43"/>
                    <a:pt x="2527" y="95"/>
                  </a:cubicBezTo>
                  <a:lnTo>
                    <a:pt x="2527" y="665"/>
                  </a:lnTo>
                  <a:cubicBezTo>
                    <a:pt x="2527" y="718"/>
                    <a:pt x="2569" y="760"/>
                    <a:pt x="2621" y="760"/>
                  </a:cubicBezTo>
                  <a:cubicBezTo>
                    <a:pt x="2674" y="760"/>
                    <a:pt x="2716" y="718"/>
                    <a:pt x="2716" y="665"/>
                  </a:cubicBezTo>
                  <a:lnTo>
                    <a:pt x="2716" y="95"/>
                  </a:lnTo>
                  <a:cubicBezTo>
                    <a:pt x="2716" y="43"/>
                    <a:pt x="2674" y="1"/>
                    <a:pt x="2621" y="1"/>
                  </a:cubicBezTo>
                  <a:close/>
                  <a:moveTo>
                    <a:pt x="2621" y="1140"/>
                  </a:moveTo>
                  <a:cubicBezTo>
                    <a:pt x="2569" y="1140"/>
                    <a:pt x="2527" y="1182"/>
                    <a:pt x="2527" y="1235"/>
                  </a:cubicBezTo>
                  <a:lnTo>
                    <a:pt x="2527" y="1804"/>
                  </a:lnTo>
                  <a:cubicBezTo>
                    <a:pt x="2527" y="1856"/>
                    <a:pt x="2569" y="1899"/>
                    <a:pt x="2621" y="1899"/>
                  </a:cubicBezTo>
                  <a:cubicBezTo>
                    <a:pt x="2674" y="1899"/>
                    <a:pt x="2716" y="1856"/>
                    <a:pt x="2716" y="1804"/>
                  </a:cubicBezTo>
                  <a:lnTo>
                    <a:pt x="2716" y="1235"/>
                  </a:lnTo>
                  <a:cubicBezTo>
                    <a:pt x="2716" y="1182"/>
                    <a:pt x="2674" y="1140"/>
                    <a:pt x="2621" y="1140"/>
                  </a:cubicBezTo>
                  <a:close/>
                  <a:moveTo>
                    <a:pt x="2621" y="2279"/>
                  </a:moveTo>
                  <a:cubicBezTo>
                    <a:pt x="2569" y="2279"/>
                    <a:pt x="2527" y="2321"/>
                    <a:pt x="2527" y="2373"/>
                  </a:cubicBezTo>
                  <a:lnTo>
                    <a:pt x="2527" y="2943"/>
                  </a:lnTo>
                  <a:cubicBezTo>
                    <a:pt x="2527" y="2996"/>
                    <a:pt x="2569" y="3038"/>
                    <a:pt x="2621" y="3038"/>
                  </a:cubicBezTo>
                  <a:cubicBezTo>
                    <a:pt x="2674" y="3038"/>
                    <a:pt x="2716" y="2996"/>
                    <a:pt x="2716" y="2943"/>
                  </a:cubicBezTo>
                  <a:lnTo>
                    <a:pt x="2716" y="2373"/>
                  </a:lnTo>
                  <a:cubicBezTo>
                    <a:pt x="2716" y="2321"/>
                    <a:pt x="2674" y="2279"/>
                    <a:pt x="2621" y="2279"/>
                  </a:cubicBezTo>
                  <a:close/>
                  <a:moveTo>
                    <a:pt x="2621" y="3418"/>
                  </a:moveTo>
                  <a:cubicBezTo>
                    <a:pt x="2569" y="3418"/>
                    <a:pt x="2527" y="3460"/>
                    <a:pt x="2527" y="3513"/>
                  </a:cubicBezTo>
                  <a:lnTo>
                    <a:pt x="2527" y="4082"/>
                  </a:lnTo>
                  <a:cubicBezTo>
                    <a:pt x="2527" y="4134"/>
                    <a:pt x="2569" y="4177"/>
                    <a:pt x="2621" y="4177"/>
                  </a:cubicBezTo>
                  <a:cubicBezTo>
                    <a:pt x="2674" y="4177"/>
                    <a:pt x="2716" y="4134"/>
                    <a:pt x="2716" y="4082"/>
                  </a:cubicBezTo>
                  <a:lnTo>
                    <a:pt x="2716" y="3513"/>
                  </a:lnTo>
                  <a:cubicBezTo>
                    <a:pt x="2716" y="3460"/>
                    <a:pt x="2674" y="3418"/>
                    <a:pt x="2621" y="3418"/>
                  </a:cubicBezTo>
                  <a:close/>
                  <a:moveTo>
                    <a:pt x="2621" y="4557"/>
                  </a:moveTo>
                  <a:cubicBezTo>
                    <a:pt x="2569" y="4557"/>
                    <a:pt x="2527" y="4599"/>
                    <a:pt x="2527" y="4652"/>
                  </a:cubicBezTo>
                  <a:lnTo>
                    <a:pt x="2527" y="5221"/>
                  </a:lnTo>
                  <a:cubicBezTo>
                    <a:pt x="2527" y="5274"/>
                    <a:pt x="2569" y="5316"/>
                    <a:pt x="2621" y="5316"/>
                  </a:cubicBezTo>
                  <a:cubicBezTo>
                    <a:pt x="2674" y="5316"/>
                    <a:pt x="2716" y="5274"/>
                    <a:pt x="2716" y="5221"/>
                  </a:cubicBezTo>
                  <a:lnTo>
                    <a:pt x="2716" y="4652"/>
                  </a:lnTo>
                  <a:cubicBezTo>
                    <a:pt x="2716" y="4599"/>
                    <a:pt x="2674" y="4557"/>
                    <a:pt x="2621" y="4557"/>
                  </a:cubicBezTo>
                  <a:close/>
                  <a:moveTo>
                    <a:pt x="2638" y="5695"/>
                  </a:moveTo>
                  <a:cubicBezTo>
                    <a:pt x="2635" y="5695"/>
                    <a:pt x="2632" y="5695"/>
                    <a:pt x="2629" y="5696"/>
                  </a:cubicBezTo>
                  <a:cubicBezTo>
                    <a:pt x="2577" y="5701"/>
                    <a:pt x="2539" y="5747"/>
                    <a:pt x="2544" y="5799"/>
                  </a:cubicBezTo>
                  <a:cubicBezTo>
                    <a:pt x="2564" y="5993"/>
                    <a:pt x="2600" y="6186"/>
                    <a:pt x="2652" y="6374"/>
                  </a:cubicBezTo>
                  <a:cubicBezTo>
                    <a:pt x="2663" y="6416"/>
                    <a:pt x="2702" y="6444"/>
                    <a:pt x="2743" y="6444"/>
                  </a:cubicBezTo>
                  <a:cubicBezTo>
                    <a:pt x="2751" y="6444"/>
                    <a:pt x="2759" y="6443"/>
                    <a:pt x="2768" y="6440"/>
                  </a:cubicBezTo>
                  <a:cubicBezTo>
                    <a:pt x="2819" y="6426"/>
                    <a:pt x="2848" y="6374"/>
                    <a:pt x="2834" y="6323"/>
                  </a:cubicBezTo>
                  <a:cubicBezTo>
                    <a:pt x="2785" y="6146"/>
                    <a:pt x="2751" y="5964"/>
                    <a:pt x="2733" y="5780"/>
                  </a:cubicBezTo>
                  <a:cubicBezTo>
                    <a:pt x="2728" y="5731"/>
                    <a:pt x="2683" y="5695"/>
                    <a:pt x="2638" y="5695"/>
                  </a:cubicBezTo>
                  <a:close/>
                  <a:moveTo>
                    <a:pt x="2939" y="6788"/>
                  </a:moveTo>
                  <a:cubicBezTo>
                    <a:pt x="2925" y="6788"/>
                    <a:pt x="2912" y="6791"/>
                    <a:pt x="2899" y="6797"/>
                  </a:cubicBezTo>
                  <a:cubicBezTo>
                    <a:pt x="2852" y="6819"/>
                    <a:pt x="2831" y="6875"/>
                    <a:pt x="2853" y="6923"/>
                  </a:cubicBezTo>
                  <a:cubicBezTo>
                    <a:pt x="2936" y="7100"/>
                    <a:pt x="3033" y="7271"/>
                    <a:pt x="3143" y="7430"/>
                  </a:cubicBezTo>
                  <a:cubicBezTo>
                    <a:pt x="3162" y="7457"/>
                    <a:pt x="3191" y="7472"/>
                    <a:pt x="3221" y="7472"/>
                  </a:cubicBezTo>
                  <a:cubicBezTo>
                    <a:pt x="3239" y="7472"/>
                    <a:pt x="3259" y="7466"/>
                    <a:pt x="3275" y="7455"/>
                  </a:cubicBezTo>
                  <a:cubicBezTo>
                    <a:pt x="3318" y="7425"/>
                    <a:pt x="3329" y="7366"/>
                    <a:pt x="3300" y="7323"/>
                  </a:cubicBezTo>
                  <a:cubicBezTo>
                    <a:pt x="3195" y="7171"/>
                    <a:pt x="3103" y="7010"/>
                    <a:pt x="3025" y="6843"/>
                  </a:cubicBezTo>
                  <a:cubicBezTo>
                    <a:pt x="3009" y="6808"/>
                    <a:pt x="2974" y="6788"/>
                    <a:pt x="2939" y="6788"/>
                  </a:cubicBezTo>
                  <a:close/>
                  <a:moveTo>
                    <a:pt x="3581" y="7721"/>
                  </a:moveTo>
                  <a:cubicBezTo>
                    <a:pt x="3557" y="7721"/>
                    <a:pt x="3534" y="7730"/>
                    <a:pt x="3515" y="7748"/>
                  </a:cubicBezTo>
                  <a:cubicBezTo>
                    <a:pt x="3478" y="7785"/>
                    <a:pt x="3477" y="7845"/>
                    <a:pt x="3513" y="7883"/>
                  </a:cubicBezTo>
                  <a:cubicBezTo>
                    <a:pt x="3648" y="8022"/>
                    <a:pt x="3796" y="8152"/>
                    <a:pt x="3953" y="8268"/>
                  </a:cubicBezTo>
                  <a:cubicBezTo>
                    <a:pt x="3969" y="8280"/>
                    <a:pt x="3989" y="8286"/>
                    <a:pt x="4009" y="8286"/>
                  </a:cubicBezTo>
                  <a:cubicBezTo>
                    <a:pt x="4038" y="8286"/>
                    <a:pt x="4067" y="8273"/>
                    <a:pt x="4085" y="8248"/>
                  </a:cubicBezTo>
                  <a:cubicBezTo>
                    <a:pt x="4117" y="8206"/>
                    <a:pt x="4107" y="8146"/>
                    <a:pt x="4065" y="8115"/>
                  </a:cubicBezTo>
                  <a:cubicBezTo>
                    <a:pt x="3917" y="8005"/>
                    <a:pt x="3777" y="7883"/>
                    <a:pt x="3650" y="7751"/>
                  </a:cubicBezTo>
                  <a:cubicBezTo>
                    <a:pt x="3631" y="7731"/>
                    <a:pt x="3606" y="7721"/>
                    <a:pt x="3581" y="7721"/>
                  </a:cubicBezTo>
                  <a:close/>
                  <a:moveTo>
                    <a:pt x="4493" y="8396"/>
                  </a:moveTo>
                  <a:cubicBezTo>
                    <a:pt x="4459" y="8396"/>
                    <a:pt x="4426" y="8414"/>
                    <a:pt x="4408" y="8448"/>
                  </a:cubicBezTo>
                  <a:cubicBezTo>
                    <a:pt x="4385" y="8494"/>
                    <a:pt x="4403" y="8552"/>
                    <a:pt x="4450" y="8575"/>
                  </a:cubicBezTo>
                  <a:cubicBezTo>
                    <a:pt x="4624" y="8663"/>
                    <a:pt x="4807" y="8737"/>
                    <a:pt x="4993" y="8795"/>
                  </a:cubicBezTo>
                  <a:cubicBezTo>
                    <a:pt x="5001" y="8798"/>
                    <a:pt x="5011" y="8799"/>
                    <a:pt x="5021" y="8799"/>
                  </a:cubicBezTo>
                  <a:cubicBezTo>
                    <a:pt x="5061" y="8799"/>
                    <a:pt x="5098" y="8773"/>
                    <a:pt x="5111" y="8732"/>
                  </a:cubicBezTo>
                  <a:cubicBezTo>
                    <a:pt x="5126" y="8683"/>
                    <a:pt x="5098" y="8629"/>
                    <a:pt x="5048" y="8614"/>
                  </a:cubicBezTo>
                  <a:cubicBezTo>
                    <a:pt x="4873" y="8559"/>
                    <a:pt x="4701" y="8489"/>
                    <a:pt x="4536" y="8406"/>
                  </a:cubicBezTo>
                  <a:cubicBezTo>
                    <a:pt x="4522" y="8399"/>
                    <a:pt x="4507" y="8396"/>
                    <a:pt x="4493" y="8396"/>
                  </a:cubicBezTo>
                  <a:close/>
                  <a:moveTo>
                    <a:pt x="5574" y="8732"/>
                  </a:moveTo>
                  <a:cubicBezTo>
                    <a:pt x="5528" y="8732"/>
                    <a:pt x="5488" y="8768"/>
                    <a:pt x="5482" y="8814"/>
                  </a:cubicBezTo>
                  <a:cubicBezTo>
                    <a:pt x="5475" y="8866"/>
                    <a:pt x="5511" y="8914"/>
                    <a:pt x="5563" y="8921"/>
                  </a:cubicBezTo>
                  <a:cubicBezTo>
                    <a:pt x="5719" y="8942"/>
                    <a:pt x="5879" y="8952"/>
                    <a:pt x="6036" y="8952"/>
                  </a:cubicBezTo>
                  <a:lnTo>
                    <a:pt x="6143" y="8952"/>
                  </a:lnTo>
                  <a:cubicBezTo>
                    <a:pt x="6196" y="8952"/>
                    <a:pt x="6239" y="8910"/>
                    <a:pt x="6239" y="8858"/>
                  </a:cubicBezTo>
                  <a:cubicBezTo>
                    <a:pt x="6239" y="8806"/>
                    <a:pt x="6196" y="8763"/>
                    <a:pt x="6143" y="8763"/>
                  </a:cubicBezTo>
                  <a:lnTo>
                    <a:pt x="6036" y="8763"/>
                  </a:lnTo>
                  <a:cubicBezTo>
                    <a:pt x="5887" y="8763"/>
                    <a:pt x="5737" y="8753"/>
                    <a:pt x="5588" y="8733"/>
                  </a:cubicBezTo>
                  <a:cubicBezTo>
                    <a:pt x="5583" y="8732"/>
                    <a:pt x="5578" y="8732"/>
                    <a:pt x="5574" y="8732"/>
                  </a:cubicBezTo>
                  <a:close/>
                  <a:moveTo>
                    <a:pt x="6713" y="8763"/>
                  </a:moveTo>
                  <a:cubicBezTo>
                    <a:pt x="6660" y="8763"/>
                    <a:pt x="6618" y="8806"/>
                    <a:pt x="6618" y="8858"/>
                  </a:cubicBezTo>
                  <a:cubicBezTo>
                    <a:pt x="6618" y="8910"/>
                    <a:pt x="6660" y="8952"/>
                    <a:pt x="6713" y="8952"/>
                  </a:cubicBezTo>
                  <a:lnTo>
                    <a:pt x="7283" y="8952"/>
                  </a:lnTo>
                  <a:cubicBezTo>
                    <a:pt x="7335" y="8952"/>
                    <a:pt x="7377" y="8910"/>
                    <a:pt x="7377" y="8858"/>
                  </a:cubicBezTo>
                  <a:cubicBezTo>
                    <a:pt x="7377" y="8806"/>
                    <a:pt x="7335" y="8763"/>
                    <a:pt x="7283" y="8763"/>
                  </a:cubicBezTo>
                  <a:close/>
                  <a:moveTo>
                    <a:pt x="7852" y="8763"/>
                  </a:moveTo>
                  <a:cubicBezTo>
                    <a:pt x="7800" y="8763"/>
                    <a:pt x="7757" y="8806"/>
                    <a:pt x="7757" y="8858"/>
                  </a:cubicBezTo>
                  <a:cubicBezTo>
                    <a:pt x="7757" y="8910"/>
                    <a:pt x="7800" y="8952"/>
                    <a:pt x="7852" y="8952"/>
                  </a:cubicBezTo>
                  <a:lnTo>
                    <a:pt x="8421" y="8952"/>
                  </a:lnTo>
                  <a:cubicBezTo>
                    <a:pt x="8474" y="8952"/>
                    <a:pt x="8517" y="8910"/>
                    <a:pt x="8517" y="8858"/>
                  </a:cubicBezTo>
                  <a:cubicBezTo>
                    <a:pt x="8517" y="8806"/>
                    <a:pt x="8474" y="8763"/>
                    <a:pt x="8421" y="8763"/>
                  </a:cubicBezTo>
                  <a:close/>
                  <a:moveTo>
                    <a:pt x="8991" y="8763"/>
                  </a:moveTo>
                  <a:cubicBezTo>
                    <a:pt x="8938" y="8763"/>
                    <a:pt x="8896" y="8806"/>
                    <a:pt x="8896" y="8858"/>
                  </a:cubicBezTo>
                  <a:cubicBezTo>
                    <a:pt x="8896" y="8910"/>
                    <a:pt x="8938" y="8952"/>
                    <a:pt x="8991" y="8952"/>
                  </a:cubicBezTo>
                  <a:lnTo>
                    <a:pt x="9011" y="8952"/>
                  </a:lnTo>
                  <a:cubicBezTo>
                    <a:pt x="9189" y="8952"/>
                    <a:pt x="9368" y="8967"/>
                    <a:pt x="9543" y="8995"/>
                  </a:cubicBezTo>
                  <a:cubicBezTo>
                    <a:pt x="9548" y="8996"/>
                    <a:pt x="9553" y="8996"/>
                    <a:pt x="9558" y="8996"/>
                  </a:cubicBezTo>
                  <a:cubicBezTo>
                    <a:pt x="9604" y="8996"/>
                    <a:pt x="9645" y="8963"/>
                    <a:pt x="9652" y="8917"/>
                  </a:cubicBezTo>
                  <a:cubicBezTo>
                    <a:pt x="9660" y="8865"/>
                    <a:pt x="9625" y="8816"/>
                    <a:pt x="9573" y="8808"/>
                  </a:cubicBezTo>
                  <a:cubicBezTo>
                    <a:pt x="9388" y="8778"/>
                    <a:pt x="9199" y="8763"/>
                    <a:pt x="9011" y="8763"/>
                  </a:cubicBezTo>
                  <a:close/>
                  <a:moveTo>
                    <a:pt x="10110" y="8944"/>
                  </a:moveTo>
                  <a:cubicBezTo>
                    <a:pt x="10070" y="8944"/>
                    <a:pt x="10033" y="8969"/>
                    <a:pt x="10020" y="9008"/>
                  </a:cubicBezTo>
                  <a:cubicBezTo>
                    <a:pt x="10004" y="9058"/>
                    <a:pt x="10030" y="9111"/>
                    <a:pt x="10079" y="9129"/>
                  </a:cubicBezTo>
                  <a:cubicBezTo>
                    <a:pt x="10253" y="9187"/>
                    <a:pt x="10423" y="9261"/>
                    <a:pt x="10586" y="9350"/>
                  </a:cubicBezTo>
                  <a:cubicBezTo>
                    <a:pt x="10600" y="9357"/>
                    <a:pt x="10616" y="9361"/>
                    <a:pt x="10630" y="9361"/>
                  </a:cubicBezTo>
                  <a:cubicBezTo>
                    <a:pt x="10664" y="9361"/>
                    <a:pt x="10697" y="9343"/>
                    <a:pt x="10714" y="9311"/>
                  </a:cubicBezTo>
                  <a:cubicBezTo>
                    <a:pt x="10740" y="9265"/>
                    <a:pt x="10722" y="9207"/>
                    <a:pt x="10676" y="9183"/>
                  </a:cubicBezTo>
                  <a:cubicBezTo>
                    <a:pt x="10504" y="9089"/>
                    <a:pt x="10324" y="9011"/>
                    <a:pt x="10141" y="8949"/>
                  </a:cubicBezTo>
                  <a:cubicBezTo>
                    <a:pt x="10130" y="8945"/>
                    <a:pt x="10120" y="8944"/>
                    <a:pt x="10110" y="8944"/>
                  </a:cubicBezTo>
                  <a:close/>
                  <a:moveTo>
                    <a:pt x="11107" y="9482"/>
                  </a:moveTo>
                  <a:cubicBezTo>
                    <a:pt x="11079" y="9482"/>
                    <a:pt x="11051" y="9495"/>
                    <a:pt x="11032" y="9519"/>
                  </a:cubicBezTo>
                  <a:cubicBezTo>
                    <a:pt x="11000" y="9560"/>
                    <a:pt x="11008" y="9619"/>
                    <a:pt x="11049" y="9652"/>
                  </a:cubicBezTo>
                  <a:cubicBezTo>
                    <a:pt x="11194" y="9764"/>
                    <a:pt x="11331" y="9891"/>
                    <a:pt x="11456" y="10026"/>
                  </a:cubicBezTo>
                  <a:cubicBezTo>
                    <a:pt x="11474" y="10046"/>
                    <a:pt x="11499" y="10057"/>
                    <a:pt x="11525" y="10057"/>
                  </a:cubicBezTo>
                  <a:cubicBezTo>
                    <a:pt x="11548" y="10057"/>
                    <a:pt x="11571" y="10049"/>
                    <a:pt x="11589" y="10032"/>
                  </a:cubicBezTo>
                  <a:cubicBezTo>
                    <a:pt x="11628" y="9997"/>
                    <a:pt x="11630" y="9936"/>
                    <a:pt x="11595" y="9898"/>
                  </a:cubicBezTo>
                  <a:cubicBezTo>
                    <a:pt x="11463" y="9755"/>
                    <a:pt x="11318" y="9621"/>
                    <a:pt x="11165" y="9502"/>
                  </a:cubicBezTo>
                  <a:cubicBezTo>
                    <a:pt x="11148" y="9488"/>
                    <a:pt x="11127" y="9482"/>
                    <a:pt x="11107" y="9482"/>
                  </a:cubicBezTo>
                  <a:close/>
                  <a:moveTo>
                    <a:pt x="11874" y="10317"/>
                  </a:moveTo>
                  <a:cubicBezTo>
                    <a:pt x="11856" y="10317"/>
                    <a:pt x="11838" y="10321"/>
                    <a:pt x="11822" y="10332"/>
                  </a:cubicBezTo>
                  <a:cubicBezTo>
                    <a:pt x="11779" y="10361"/>
                    <a:pt x="11766" y="10419"/>
                    <a:pt x="11794" y="10463"/>
                  </a:cubicBezTo>
                  <a:cubicBezTo>
                    <a:pt x="11895" y="10618"/>
                    <a:pt x="11984" y="10782"/>
                    <a:pt x="12056" y="10950"/>
                  </a:cubicBezTo>
                  <a:cubicBezTo>
                    <a:pt x="12072" y="10986"/>
                    <a:pt x="12107" y="11008"/>
                    <a:pt x="12144" y="11008"/>
                  </a:cubicBezTo>
                  <a:cubicBezTo>
                    <a:pt x="12157" y="11008"/>
                    <a:pt x="12169" y="11005"/>
                    <a:pt x="12181" y="11000"/>
                  </a:cubicBezTo>
                  <a:cubicBezTo>
                    <a:pt x="12230" y="10979"/>
                    <a:pt x="12252" y="10923"/>
                    <a:pt x="12231" y="10875"/>
                  </a:cubicBezTo>
                  <a:cubicBezTo>
                    <a:pt x="12153" y="10696"/>
                    <a:pt x="12060" y="10523"/>
                    <a:pt x="11953" y="10360"/>
                  </a:cubicBezTo>
                  <a:cubicBezTo>
                    <a:pt x="11935" y="10332"/>
                    <a:pt x="11905" y="10317"/>
                    <a:pt x="11874" y="10317"/>
                  </a:cubicBezTo>
                  <a:close/>
                  <a:moveTo>
                    <a:pt x="12327" y="11357"/>
                  </a:moveTo>
                  <a:cubicBezTo>
                    <a:pt x="12319" y="11357"/>
                    <a:pt x="12311" y="11358"/>
                    <a:pt x="12303" y="11360"/>
                  </a:cubicBezTo>
                  <a:cubicBezTo>
                    <a:pt x="12253" y="11372"/>
                    <a:pt x="12221" y="11423"/>
                    <a:pt x="12234" y="11474"/>
                  </a:cubicBezTo>
                  <a:cubicBezTo>
                    <a:pt x="12278" y="11653"/>
                    <a:pt x="12308" y="11836"/>
                    <a:pt x="12321" y="12020"/>
                  </a:cubicBezTo>
                  <a:cubicBezTo>
                    <a:pt x="12325" y="12069"/>
                    <a:pt x="12366" y="12108"/>
                    <a:pt x="12415" y="12108"/>
                  </a:cubicBezTo>
                  <a:lnTo>
                    <a:pt x="12423" y="12108"/>
                  </a:lnTo>
                  <a:cubicBezTo>
                    <a:pt x="12475" y="12104"/>
                    <a:pt x="12515" y="12058"/>
                    <a:pt x="12510" y="12006"/>
                  </a:cubicBezTo>
                  <a:cubicBezTo>
                    <a:pt x="12495" y="11812"/>
                    <a:pt x="12465" y="11617"/>
                    <a:pt x="12418" y="11429"/>
                  </a:cubicBezTo>
                  <a:cubicBezTo>
                    <a:pt x="12407" y="11386"/>
                    <a:pt x="12370" y="11357"/>
                    <a:pt x="12327" y="11357"/>
                  </a:cubicBezTo>
                  <a:close/>
                  <a:moveTo>
                    <a:pt x="12426" y="12487"/>
                  </a:moveTo>
                  <a:cubicBezTo>
                    <a:pt x="12373" y="12487"/>
                    <a:pt x="12330" y="12530"/>
                    <a:pt x="12330" y="12582"/>
                  </a:cubicBezTo>
                  <a:lnTo>
                    <a:pt x="12330" y="13151"/>
                  </a:lnTo>
                  <a:cubicBezTo>
                    <a:pt x="12330" y="13204"/>
                    <a:pt x="12373" y="13246"/>
                    <a:pt x="12426" y="13246"/>
                  </a:cubicBezTo>
                  <a:cubicBezTo>
                    <a:pt x="12478" y="13246"/>
                    <a:pt x="12520" y="13204"/>
                    <a:pt x="12520" y="13151"/>
                  </a:cubicBezTo>
                  <a:lnTo>
                    <a:pt x="12520" y="12582"/>
                  </a:lnTo>
                  <a:cubicBezTo>
                    <a:pt x="12520" y="12530"/>
                    <a:pt x="12478" y="12487"/>
                    <a:pt x="12426" y="12487"/>
                  </a:cubicBezTo>
                  <a:close/>
                  <a:moveTo>
                    <a:pt x="12426" y="13626"/>
                  </a:moveTo>
                  <a:cubicBezTo>
                    <a:pt x="12373" y="13626"/>
                    <a:pt x="12330" y="13668"/>
                    <a:pt x="12330" y="13721"/>
                  </a:cubicBezTo>
                  <a:lnTo>
                    <a:pt x="12330" y="14291"/>
                  </a:lnTo>
                  <a:cubicBezTo>
                    <a:pt x="12330" y="14343"/>
                    <a:pt x="12373" y="14385"/>
                    <a:pt x="12426" y="14385"/>
                  </a:cubicBezTo>
                  <a:cubicBezTo>
                    <a:pt x="12478" y="14385"/>
                    <a:pt x="12520" y="14343"/>
                    <a:pt x="12520" y="14291"/>
                  </a:cubicBezTo>
                  <a:lnTo>
                    <a:pt x="12520" y="13721"/>
                  </a:lnTo>
                  <a:cubicBezTo>
                    <a:pt x="12520" y="13668"/>
                    <a:pt x="12478" y="13626"/>
                    <a:pt x="12426" y="13626"/>
                  </a:cubicBezTo>
                  <a:close/>
                  <a:moveTo>
                    <a:pt x="12426" y="14765"/>
                  </a:moveTo>
                  <a:cubicBezTo>
                    <a:pt x="12373" y="14765"/>
                    <a:pt x="12330" y="14808"/>
                    <a:pt x="12330" y="14860"/>
                  </a:cubicBezTo>
                  <a:lnTo>
                    <a:pt x="12330" y="15429"/>
                  </a:lnTo>
                  <a:cubicBezTo>
                    <a:pt x="12330" y="15482"/>
                    <a:pt x="12373" y="15524"/>
                    <a:pt x="12426" y="15524"/>
                  </a:cubicBezTo>
                  <a:cubicBezTo>
                    <a:pt x="12478" y="15524"/>
                    <a:pt x="12520" y="15482"/>
                    <a:pt x="12520" y="15429"/>
                  </a:cubicBezTo>
                  <a:lnTo>
                    <a:pt x="12520" y="14860"/>
                  </a:lnTo>
                  <a:cubicBezTo>
                    <a:pt x="12520" y="14808"/>
                    <a:pt x="12478" y="14765"/>
                    <a:pt x="12426" y="14765"/>
                  </a:cubicBezTo>
                  <a:close/>
                  <a:moveTo>
                    <a:pt x="12425" y="15904"/>
                  </a:moveTo>
                  <a:cubicBezTo>
                    <a:pt x="12373" y="15904"/>
                    <a:pt x="12331" y="15946"/>
                    <a:pt x="12330" y="15998"/>
                  </a:cubicBezTo>
                  <a:cubicBezTo>
                    <a:pt x="12328" y="16182"/>
                    <a:pt x="12310" y="16368"/>
                    <a:pt x="12278" y="16549"/>
                  </a:cubicBezTo>
                  <a:cubicBezTo>
                    <a:pt x="12268" y="16600"/>
                    <a:pt x="12302" y="16649"/>
                    <a:pt x="12354" y="16659"/>
                  </a:cubicBezTo>
                  <a:cubicBezTo>
                    <a:pt x="12360" y="16660"/>
                    <a:pt x="12365" y="16660"/>
                    <a:pt x="12371" y="16660"/>
                  </a:cubicBezTo>
                  <a:cubicBezTo>
                    <a:pt x="12416" y="16660"/>
                    <a:pt x="12456" y="16628"/>
                    <a:pt x="12464" y="16582"/>
                  </a:cubicBezTo>
                  <a:cubicBezTo>
                    <a:pt x="12499" y="16391"/>
                    <a:pt x="12517" y="16195"/>
                    <a:pt x="12520" y="16000"/>
                  </a:cubicBezTo>
                  <a:cubicBezTo>
                    <a:pt x="12521" y="15948"/>
                    <a:pt x="12479" y="15905"/>
                    <a:pt x="12426" y="15904"/>
                  </a:cubicBezTo>
                  <a:close/>
                  <a:moveTo>
                    <a:pt x="12224" y="17019"/>
                  </a:moveTo>
                  <a:cubicBezTo>
                    <a:pt x="12185" y="17019"/>
                    <a:pt x="12148" y="17043"/>
                    <a:pt x="12134" y="17082"/>
                  </a:cubicBezTo>
                  <a:cubicBezTo>
                    <a:pt x="12072" y="17255"/>
                    <a:pt x="11994" y="17424"/>
                    <a:pt x="11903" y="17584"/>
                  </a:cubicBezTo>
                  <a:cubicBezTo>
                    <a:pt x="11878" y="17630"/>
                    <a:pt x="11894" y="17688"/>
                    <a:pt x="11940" y="17713"/>
                  </a:cubicBezTo>
                  <a:cubicBezTo>
                    <a:pt x="11955" y="17722"/>
                    <a:pt x="11971" y="17726"/>
                    <a:pt x="11986" y="17726"/>
                  </a:cubicBezTo>
                  <a:cubicBezTo>
                    <a:pt x="12020" y="17726"/>
                    <a:pt x="12052" y="17708"/>
                    <a:pt x="12069" y="17678"/>
                  </a:cubicBezTo>
                  <a:cubicBezTo>
                    <a:pt x="12165" y="17507"/>
                    <a:pt x="12247" y="17329"/>
                    <a:pt x="12313" y="17147"/>
                  </a:cubicBezTo>
                  <a:cubicBezTo>
                    <a:pt x="12330" y="17097"/>
                    <a:pt x="12305" y="17043"/>
                    <a:pt x="12255" y="17024"/>
                  </a:cubicBezTo>
                  <a:cubicBezTo>
                    <a:pt x="12245" y="17021"/>
                    <a:pt x="12235" y="17019"/>
                    <a:pt x="12224" y="17019"/>
                  </a:cubicBezTo>
                  <a:close/>
                  <a:moveTo>
                    <a:pt x="11666" y="18006"/>
                  </a:moveTo>
                  <a:cubicBezTo>
                    <a:pt x="11639" y="18006"/>
                    <a:pt x="11611" y="18018"/>
                    <a:pt x="11593" y="18042"/>
                  </a:cubicBezTo>
                  <a:cubicBezTo>
                    <a:pt x="11477" y="18184"/>
                    <a:pt x="11349" y="18319"/>
                    <a:pt x="11211" y="18442"/>
                  </a:cubicBezTo>
                  <a:cubicBezTo>
                    <a:pt x="11172" y="18476"/>
                    <a:pt x="11167" y="18536"/>
                    <a:pt x="11202" y="18575"/>
                  </a:cubicBezTo>
                  <a:cubicBezTo>
                    <a:pt x="11222" y="18596"/>
                    <a:pt x="11248" y="18607"/>
                    <a:pt x="11274" y="18607"/>
                  </a:cubicBezTo>
                  <a:cubicBezTo>
                    <a:pt x="11296" y="18607"/>
                    <a:pt x="11318" y="18600"/>
                    <a:pt x="11337" y="18583"/>
                  </a:cubicBezTo>
                  <a:cubicBezTo>
                    <a:pt x="11483" y="18454"/>
                    <a:pt x="11618" y="18311"/>
                    <a:pt x="11740" y="18160"/>
                  </a:cubicBezTo>
                  <a:cubicBezTo>
                    <a:pt x="11773" y="18120"/>
                    <a:pt x="11767" y="18060"/>
                    <a:pt x="11726" y="18028"/>
                  </a:cubicBezTo>
                  <a:cubicBezTo>
                    <a:pt x="11708" y="18013"/>
                    <a:pt x="11687" y="18006"/>
                    <a:pt x="11666" y="18006"/>
                  </a:cubicBezTo>
                  <a:close/>
                  <a:moveTo>
                    <a:pt x="10818" y="18758"/>
                  </a:moveTo>
                  <a:cubicBezTo>
                    <a:pt x="10800" y="18758"/>
                    <a:pt x="10783" y="18762"/>
                    <a:pt x="10767" y="18772"/>
                  </a:cubicBezTo>
                  <a:cubicBezTo>
                    <a:pt x="10611" y="18869"/>
                    <a:pt x="10446" y="18955"/>
                    <a:pt x="10276" y="19025"/>
                  </a:cubicBezTo>
                  <a:cubicBezTo>
                    <a:pt x="10228" y="19045"/>
                    <a:pt x="10204" y="19101"/>
                    <a:pt x="10224" y="19149"/>
                  </a:cubicBezTo>
                  <a:cubicBezTo>
                    <a:pt x="10239" y="19186"/>
                    <a:pt x="10275" y="19207"/>
                    <a:pt x="10312" y="19207"/>
                  </a:cubicBezTo>
                  <a:cubicBezTo>
                    <a:pt x="10324" y="19207"/>
                    <a:pt x="10336" y="19206"/>
                    <a:pt x="10348" y="19200"/>
                  </a:cubicBezTo>
                  <a:cubicBezTo>
                    <a:pt x="10528" y="19126"/>
                    <a:pt x="10703" y="19036"/>
                    <a:pt x="10868" y="18933"/>
                  </a:cubicBezTo>
                  <a:cubicBezTo>
                    <a:pt x="10912" y="18905"/>
                    <a:pt x="10926" y="18847"/>
                    <a:pt x="10898" y="18802"/>
                  </a:cubicBezTo>
                  <a:cubicBezTo>
                    <a:pt x="10880" y="18773"/>
                    <a:pt x="10849" y="18758"/>
                    <a:pt x="10818" y="18758"/>
                  </a:cubicBezTo>
                  <a:close/>
                  <a:moveTo>
                    <a:pt x="9771" y="19190"/>
                  </a:moveTo>
                  <a:cubicBezTo>
                    <a:pt x="9764" y="19190"/>
                    <a:pt x="9756" y="19191"/>
                    <a:pt x="9749" y="19192"/>
                  </a:cubicBezTo>
                  <a:cubicBezTo>
                    <a:pt x="9570" y="19233"/>
                    <a:pt x="9385" y="19259"/>
                    <a:pt x="9201" y="19269"/>
                  </a:cubicBezTo>
                  <a:cubicBezTo>
                    <a:pt x="9149" y="19272"/>
                    <a:pt x="9109" y="19317"/>
                    <a:pt x="9112" y="19370"/>
                  </a:cubicBezTo>
                  <a:cubicBezTo>
                    <a:pt x="9115" y="19420"/>
                    <a:pt x="9157" y="19459"/>
                    <a:pt x="9206" y="19459"/>
                  </a:cubicBezTo>
                  <a:lnTo>
                    <a:pt x="9212" y="19459"/>
                  </a:lnTo>
                  <a:cubicBezTo>
                    <a:pt x="9406" y="19447"/>
                    <a:pt x="9601" y="19420"/>
                    <a:pt x="9790" y="19378"/>
                  </a:cubicBezTo>
                  <a:cubicBezTo>
                    <a:pt x="9842" y="19366"/>
                    <a:pt x="9873" y="19315"/>
                    <a:pt x="9862" y="19264"/>
                  </a:cubicBezTo>
                  <a:cubicBezTo>
                    <a:pt x="9852" y="19220"/>
                    <a:pt x="9814" y="19190"/>
                    <a:pt x="9771" y="19190"/>
                  </a:cubicBezTo>
                  <a:close/>
                  <a:moveTo>
                    <a:pt x="94" y="19275"/>
                  </a:moveTo>
                  <a:cubicBezTo>
                    <a:pt x="42" y="19275"/>
                    <a:pt x="0" y="19317"/>
                    <a:pt x="0" y="19370"/>
                  </a:cubicBezTo>
                  <a:cubicBezTo>
                    <a:pt x="0" y="19422"/>
                    <a:pt x="42" y="19464"/>
                    <a:pt x="94" y="19464"/>
                  </a:cubicBezTo>
                  <a:lnTo>
                    <a:pt x="664" y="19464"/>
                  </a:lnTo>
                  <a:cubicBezTo>
                    <a:pt x="717" y="19464"/>
                    <a:pt x="759" y="19422"/>
                    <a:pt x="759" y="19370"/>
                  </a:cubicBezTo>
                  <a:cubicBezTo>
                    <a:pt x="759" y="19317"/>
                    <a:pt x="717" y="19275"/>
                    <a:pt x="664" y="19275"/>
                  </a:cubicBezTo>
                  <a:close/>
                  <a:moveTo>
                    <a:pt x="1234" y="19275"/>
                  </a:moveTo>
                  <a:cubicBezTo>
                    <a:pt x="1181" y="19275"/>
                    <a:pt x="1139" y="19317"/>
                    <a:pt x="1139" y="19370"/>
                  </a:cubicBezTo>
                  <a:cubicBezTo>
                    <a:pt x="1139" y="19422"/>
                    <a:pt x="1181" y="19464"/>
                    <a:pt x="1234" y="19464"/>
                  </a:cubicBezTo>
                  <a:lnTo>
                    <a:pt x="1803" y="19464"/>
                  </a:lnTo>
                  <a:cubicBezTo>
                    <a:pt x="1855" y="19464"/>
                    <a:pt x="1898" y="19422"/>
                    <a:pt x="1898" y="19370"/>
                  </a:cubicBezTo>
                  <a:cubicBezTo>
                    <a:pt x="1898" y="19317"/>
                    <a:pt x="1855" y="19275"/>
                    <a:pt x="1803" y="19275"/>
                  </a:cubicBezTo>
                  <a:close/>
                  <a:moveTo>
                    <a:pt x="2372" y="19275"/>
                  </a:moveTo>
                  <a:cubicBezTo>
                    <a:pt x="2320" y="19275"/>
                    <a:pt x="2278" y="19317"/>
                    <a:pt x="2278" y="19370"/>
                  </a:cubicBezTo>
                  <a:cubicBezTo>
                    <a:pt x="2278" y="19422"/>
                    <a:pt x="2320" y="19464"/>
                    <a:pt x="2372" y="19464"/>
                  </a:cubicBezTo>
                  <a:lnTo>
                    <a:pt x="2942" y="19464"/>
                  </a:lnTo>
                  <a:cubicBezTo>
                    <a:pt x="2995" y="19464"/>
                    <a:pt x="3037" y="19422"/>
                    <a:pt x="3037" y="19370"/>
                  </a:cubicBezTo>
                  <a:cubicBezTo>
                    <a:pt x="3037" y="19317"/>
                    <a:pt x="2995" y="19275"/>
                    <a:pt x="2942" y="19275"/>
                  </a:cubicBezTo>
                  <a:close/>
                  <a:moveTo>
                    <a:pt x="3512" y="19275"/>
                  </a:moveTo>
                  <a:cubicBezTo>
                    <a:pt x="3459" y="19275"/>
                    <a:pt x="3417" y="19317"/>
                    <a:pt x="3417" y="19370"/>
                  </a:cubicBezTo>
                  <a:cubicBezTo>
                    <a:pt x="3417" y="19422"/>
                    <a:pt x="3459" y="19464"/>
                    <a:pt x="3512" y="19464"/>
                  </a:cubicBezTo>
                  <a:lnTo>
                    <a:pt x="4081" y="19464"/>
                  </a:lnTo>
                  <a:cubicBezTo>
                    <a:pt x="4133" y="19464"/>
                    <a:pt x="4176" y="19422"/>
                    <a:pt x="4176" y="19370"/>
                  </a:cubicBezTo>
                  <a:cubicBezTo>
                    <a:pt x="4176" y="19317"/>
                    <a:pt x="4133" y="19275"/>
                    <a:pt x="4081" y="19275"/>
                  </a:cubicBezTo>
                  <a:close/>
                  <a:moveTo>
                    <a:pt x="4650" y="19275"/>
                  </a:moveTo>
                  <a:cubicBezTo>
                    <a:pt x="4598" y="19275"/>
                    <a:pt x="4556" y="19317"/>
                    <a:pt x="4556" y="19370"/>
                  </a:cubicBezTo>
                  <a:cubicBezTo>
                    <a:pt x="4556" y="19422"/>
                    <a:pt x="4598" y="19464"/>
                    <a:pt x="4650" y="19464"/>
                  </a:cubicBezTo>
                  <a:lnTo>
                    <a:pt x="5220" y="19464"/>
                  </a:lnTo>
                  <a:cubicBezTo>
                    <a:pt x="5273" y="19464"/>
                    <a:pt x="5315" y="19422"/>
                    <a:pt x="5315" y="19370"/>
                  </a:cubicBezTo>
                  <a:cubicBezTo>
                    <a:pt x="5315" y="19317"/>
                    <a:pt x="5273" y="19275"/>
                    <a:pt x="5220" y="19275"/>
                  </a:cubicBezTo>
                  <a:close/>
                  <a:moveTo>
                    <a:pt x="5790" y="19275"/>
                  </a:moveTo>
                  <a:cubicBezTo>
                    <a:pt x="5737" y="19275"/>
                    <a:pt x="5695" y="19317"/>
                    <a:pt x="5695" y="19370"/>
                  </a:cubicBezTo>
                  <a:cubicBezTo>
                    <a:pt x="5695" y="19422"/>
                    <a:pt x="5737" y="19464"/>
                    <a:pt x="5790" y="19464"/>
                  </a:cubicBezTo>
                  <a:lnTo>
                    <a:pt x="6359" y="19464"/>
                  </a:lnTo>
                  <a:cubicBezTo>
                    <a:pt x="6411" y="19464"/>
                    <a:pt x="6454" y="19422"/>
                    <a:pt x="6454" y="19370"/>
                  </a:cubicBezTo>
                  <a:cubicBezTo>
                    <a:pt x="6454" y="19317"/>
                    <a:pt x="6411" y="19275"/>
                    <a:pt x="6359" y="19275"/>
                  </a:cubicBezTo>
                  <a:close/>
                  <a:moveTo>
                    <a:pt x="6928" y="19275"/>
                  </a:moveTo>
                  <a:cubicBezTo>
                    <a:pt x="6876" y="19275"/>
                    <a:pt x="6834" y="19317"/>
                    <a:pt x="6834" y="19370"/>
                  </a:cubicBezTo>
                  <a:cubicBezTo>
                    <a:pt x="6834" y="19422"/>
                    <a:pt x="6876" y="19464"/>
                    <a:pt x="6928" y="19464"/>
                  </a:cubicBezTo>
                  <a:lnTo>
                    <a:pt x="7498" y="19464"/>
                  </a:lnTo>
                  <a:cubicBezTo>
                    <a:pt x="7551" y="19464"/>
                    <a:pt x="7593" y="19422"/>
                    <a:pt x="7593" y="19370"/>
                  </a:cubicBezTo>
                  <a:cubicBezTo>
                    <a:pt x="7593" y="19317"/>
                    <a:pt x="7551" y="19275"/>
                    <a:pt x="7498" y="19275"/>
                  </a:cubicBezTo>
                  <a:close/>
                  <a:moveTo>
                    <a:pt x="8068" y="19275"/>
                  </a:moveTo>
                  <a:cubicBezTo>
                    <a:pt x="8015" y="19275"/>
                    <a:pt x="7973" y="19317"/>
                    <a:pt x="7973" y="19370"/>
                  </a:cubicBezTo>
                  <a:cubicBezTo>
                    <a:pt x="7973" y="19422"/>
                    <a:pt x="8015" y="19464"/>
                    <a:pt x="8068" y="19464"/>
                  </a:cubicBezTo>
                  <a:lnTo>
                    <a:pt x="8637" y="19464"/>
                  </a:lnTo>
                  <a:cubicBezTo>
                    <a:pt x="8689" y="19464"/>
                    <a:pt x="8732" y="19422"/>
                    <a:pt x="8732" y="19370"/>
                  </a:cubicBezTo>
                  <a:cubicBezTo>
                    <a:pt x="8732" y="19317"/>
                    <a:pt x="8689" y="19275"/>
                    <a:pt x="8637" y="19275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8" name="Google Shape;698;p20"/>
            <p:cNvGrpSpPr/>
            <p:nvPr/>
          </p:nvGrpSpPr>
          <p:grpSpPr>
            <a:xfrm>
              <a:off x="2003987" y="3372471"/>
              <a:ext cx="457395" cy="396056"/>
              <a:chOff x="1823936" y="3724760"/>
              <a:chExt cx="517590" cy="448281"/>
            </a:xfrm>
          </p:grpSpPr>
          <p:sp>
            <p:nvSpPr>
              <p:cNvPr id="699" name="Google Shape;699;p20"/>
              <p:cNvSpPr/>
              <p:nvPr/>
            </p:nvSpPr>
            <p:spPr>
              <a:xfrm>
                <a:off x="2048856" y="3986396"/>
                <a:ext cx="292671" cy="186645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3350" extrusionOk="0">
                    <a:moveTo>
                      <a:pt x="4524" y="779"/>
                    </a:moveTo>
                    <a:cubicBezTo>
                      <a:pt x="4528" y="779"/>
                      <a:pt x="4532" y="781"/>
                      <a:pt x="4536" y="781"/>
                    </a:cubicBezTo>
                    <a:lnTo>
                      <a:pt x="4898" y="781"/>
                    </a:lnTo>
                    <a:cubicBezTo>
                      <a:pt x="4989" y="781"/>
                      <a:pt x="5063" y="855"/>
                      <a:pt x="5063" y="946"/>
                    </a:cubicBezTo>
                    <a:lnTo>
                      <a:pt x="5063" y="1606"/>
                    </a:lnTo>
                    <a:cubicBezTo>
                      <a:pt x="5063" y="1879"/>
                      <a:pt x="4854" y="2103"/>
                      <a:pt x="4596" y="2105"/>
                    </a:cubicBezTo>
                    <a:cubicBezTo>
                      <a:pt x="4594" y="2105"/>
                      <a:pt x="4592" y="2105"/>
                      <a:pt x="4590" y="2105"/>
                    </a:cubicBezTo>
                    <a:cubicBezTo>
                      <a:pt x="4455" y="2105"/>
                      <a:pt x="4330" y="2048"/>
                      <a:pt x="4241" y="1949"/>
                    </a:cubicBezTo>
                    <a:cubicBezTo>
                      <a:pt x="4235" y="1941"/>
                      <a:pt x="4227" y="1937"/>
                      <a:pt x="4219" y="1932"/>
                    </a:cubicBezTo>
                    <a:cubicBezTo>
                      <a:pt x="4412" y="1607"/>
                      <a:pt x="4524" y="1228"/>
                      <a:pt x="4524" y="823"/>
                    </a:cubicBezTo>
                    <a:lnTo>
                      <a:pt x="4524" y="779"/>
                    </a:lnTo>
                    <a:close/>
                    <a:moveTo>
                      <a:pt x="463" y="1"/>
                    </a:moveTo>
                    <a:cubicBezTo>
                      <a:pt x="305" y="1"/>
                      <a:pt x="177" y="128"/>
                      <a:pt x="177" y="285"/>
                    </a:cubicBezTo>
                    <a:lnTo>
                      <a:pt x="177" y="823"/>
                    </a:lnTo>
                    <a:cubicBezTo>
                      <a:pt x="177" y="1691"/>
                      <a:pt x="686" y="2441"/>
                      <a:pt x="1422" y="2789"/>
                    </a:cubicBezTo>
                    <a:lnTo>
                      <a:pt x="132" y="2789"/>
                    </a:lnTo>
                    <a:cubicBezTo>
                      <a:pt x="59" y="2789"/>
                      <a:pt x="0" y="2848"/>
                      <a:pt x="0" y="2921"/>
                    </a:cubicBezTo>
                    <a:lnTo>
                      <a:pt x="0" y="3066"/>
                    </a:lnTo>
                    <a:cubicBezTo>
                      <a:pt x="0" y="3222"/>
                      <a:pt x="128" y="3349"/>
                      <a:pt x="285" y="3349"/>
                    </a:cubicBezTo>
                    <a:lnTo>
                      <a:pt x="4417" y="3349"/>
                    </a:lnTo>
                    <a:cubicBezTo>
                      <a:pt x="4574" y="3349"/>
                      <a:pt x="4701" y="3222"/>
                      <a:pt x="4701" y="3066"/>
                    </a:cubicBezTo>
                    <a:lnTo>
                      <a:pt x="4701" y="2921"/>
                    </a:lnTo>
                    <a:cubicBezTo>
                      <a:pt x="4701" y="2848"/>
                      <a:pt x="4642" y="2789"/>
                      <a:pt x="4570" y="2789"/>
                    </a:cubicBezTo>
                    <a:lnTo>
                      <a:pt x="3279" y="2789"/>
                    </a:lnTo>
                    <a:cubicBezTo>
                      <a:pt x="3614" y="2631"/>
                      <a:pt x="3901" y="2388"/>
                      <a:pt x="4116" y="2089"/>
                    </a:cubicBezTo>
                    <a:cubicBezTo>
                      <a:pt x="4240" y="2219"/>
                      <a:pt x="4412" y="2295"/>
                      <a:pt x="4593" y="2295"/>
                    </a:cubicBezTo>
                    <a:lnTo>
                      <a:pt x="4598" y="2295"/>
                    </a:lnTo>
                    <a:cubicBezTo>
                      <a:pt x="4959" y="2292"/>
                      <a:pt x="5253" y="1983"/>
                      <a:pt x="5253" y="1606"/>
                    </a:cubicBezTo>
                    <a:lnTo>
                      <a:pt x="5253" y="946"/>
                    </a:lnTo>
                    <a:cubicBezTo>
                      <a:pt x="5253" y="750"/>
                      <a:pt x="5094" y="591"/>
                      <a:pt x="4898" y="591"/>
                    </a:cubicBezTo>
                    <a:lnTo>
                      <a:pt x="4536" y="591"/>
                    </a:lnTo>
                    <a:cubicBezTo>
                      <a:pt x="4532" y="591"/>
                      <a:pt x="4528" y="593"/>
                      <a:pt x="4524" y="594"/>
                    </a:cubicBezTo>
                    <a:lnTo>
                      <a:pt x="4524" y="285"/>
                    </a:lnTo>
                    <a:cubicBezTo>
                      <a:pt x="4524" y="128"/>
                      <a:pt x="4396" y="1"/>
                      <a:pt x="4239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0"/>
              <p:cNvSpPr/>
              <p:nvPr/>
            </p:nvSpPr>
            <p:spPr>
              <a:xfrm>
                <a:off x="2162067" y="3862208"/>
                <a:ext cx="30532" cy="9549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714" extrusionOk="0">
                    <a:moveTo>
                      <a:pt x="279" y="0"/>
                    </a:moveTo>
                    <a:cubicBezTo>
                      <a:pt x="251" y="0"/>
                      <a:pt x="223" y="13"/>
                      <a:pt x="204" y="37"/>
                    </a:cubicBezTo>
                    <a:cubicBezTo>
                      <a:pt x="33" y="259"/>
                      <a:pt x="1" y="577"/>
                      <a:pt x="124" y="828"/>
                    </a:cubicBezTo>
                    <a:cubicBezTo>
                      <a:pt x="147" y="874"/>
                      <a:pt x="173" y="917"/>
                      <a:pt x="200" y="959"/>
                    </a:cubicBezTo>
                    <a:cubicBezTo>
                      <a:pt x="237" y="1017"/>
                      <a:pt x="271" y="1072"/>
                      <a:pt x="289" y="1129"/>
                    </a:cubicBezTo>
                    <a:cubicBezTo>
                      <a:pt x="338" y="1280"/>
                      <a:pt x="257" y="1465"/>
                      <a:pt x="115" y="1534"/>
                    </a:cubicBezTo>
                    <a:cubicBezTo>
                      <a:pt x="68" y="1557"/>
                      <a:pt x="48" y="1613"/>
                      <a:pt x="71" y="1661"/>
                    </a:cubicBezTo>
                    <a:cubicBezTo>
                      <a:pt x="87" y="1695"/>
                      <a:pt x="120" y="1714"/>
                      <a:pt x="156" y="1714"/>
                    </a:cubicBezTo>
                    <a:cubicBezTo>
                      <a:pt x="170" y="1714"/>
                      <a:pt x="184" y="1711"/>
                      <a:pt x="197" y="1705"/>
                    </a:cubicBezTo>
                    <a:cubicBezTo>
                      <a:pt x="425" y="1596"/>
                      <a:pt x="547" y="1311"/>
                      <a:pt x="470" y="1071"/>
                    </a:cubicBezTo>
                    <a:cubicBezTo>
                      <a:pt x="444" y="991"/>
                      <a:pt x="402" y="924"/>
                      <a:pt x="360" y="859"/>
                    </a:cubicBezTo>
                    <a:cubicBezTo>
                      <a:pt x="337" y="821"/>
                      <a:pt x="313" y="785"/>
                      <a:pt x="294" y="745"/>
                    </a:cubicBezTo>
                    <a:cubicBezTo>
                      <a:pt x="202" y="557"/>
                      <a:pt x="227" y="319"/>
                      <a:pt x="354" y="153"/>
                    </a:cubicBezTo>
                    <a:cubicBezTo>
                      <a:pt x="387" y="112"/>
                      <a:pt x="379" y="52"/>
                      <a:pt x="337" y="20"/>
                    </a:cubicBezTo>
                    <a:cubicBezTo>
                      <a:pt x="320" y="6"/>
                      <a:pt x="300" y="0"/>
                      <a:pt x="279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2211821" y="3882655"/>
                <a:ext cx="25907" cy="7504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47" extrusionOk="0">
                    <a:moveTo>
                      <a:pt x="237" y="0"/>
                    </a:moveTo>
                    <a:cubicBezTo>
                      <a:pt x="208" y="0"/>
                      <a:pt x="180" y="13"/>
                      <a:pt x="162" y="37"/>
                    </a:cubicBezTo>
                    <a:cubicBezTo>
                      <a:pt x="26" y="213"/>
                      <a:pt x="1" y="463"/>
                      <a:pt x="98" y="662"/>
                    </a:cubicBezTo>
                    <a:cubicBezTo>
                      <a:pt x="115" y="697"/>
                      <a:pt x="136" y="730"/>
                      <a:pt x="157" y="764"/>
                    </a:cubicBezTo>
                    <a:cubicBezTo>
                      <a:pt x="183" y="806"/>
                      <a:pt x="209" y="846"/>
                      <a:pt x="222" y="888"/>
                    </a:cubicBezTo>
                    <a:cubicBezTo>
                      <a:pt x="256" y="991"/>
                      <a:pt x="200" y="1119"/>
                      <a:pt x="101" y="1167"/>
                    </a:cubicBezTo>
                    <a:cubicBezTo>
                      <a:pt x="54" y="1190"/>
                      <a:pt x="35" y="1246"/>
                      <a:pt x="58" y="1294"/>
                    </a:cubicBezTo>
                    <a:cubicBezTo>
                      <a:pt x="73" y="1328"/>
                      <a:pt x="107" y="1347"/>
                      <a:pt x="143" y="1347"/>
                    </a:cubicBezTo>
                    <a:cubicBezTo>
                      <a:pt x="156" y="1347"/>
                      <a:pt x="170" y="1344"/>
                      <a:pt x="184" y="1338"/>
                    </a:cubicBezTo>
                    <a:cubicBezTo>
                      <a:pt x="367" y="1250"/>
                      <a:pt x="465" y="1022"/>
                      <a:pt x="403" y="829"/>
                    </a:cubicBezTo>
                    <a:cubicBezTo>
                      <a:pt x="383" y="765"/>
                      <a:pt x="349" y="714"/>
                      <a:pt x="318" y="663"/>
                    </a:cubicBezTo>
                    <a:cubicBezTo>
                      <a:pt x="300" y="635"/>
                      <a:pt x="283" y="608"/>
                      <a:pt x="268" y="578"/>
                    </a:cubicBezTo>
                    <a:cubicBezTo>
                      <a:pt x="204" y="446"/>
                      <a:pt x="221" y="270"/>
                      <a:pt x="312" y="153"/>
                    </a:cubicBezTo>
                    <a:cubicBezTo>
                      <a:pt x="343" y="111"/>
                      <a:pt x="335" y="52"/>
                      <a:pt x="294" y="20"/>
                    </a:cubicBezTo>
                    <a:cubicBezTo>
                      <a:pt x="277" y="7"/>
                      <a:pt x="257" y="0"/>
                      <a:pt x="23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2119446" y="3882655"/>
                <a:ext cx="25907" cy="7504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47" extrusionOk="0">
                    <a:moveTo>
                      <a:pt x="237" y="0"/>
                    </a:moveTo>
                    <a:cubicBezTo>
                      <a:pt x="208" y="0"/>
                      <a:pt x="180" y="13"/>
                      <a:pt x="162" y="37"/>
                    </a:cubicBezTo>
                    <a:cubicBezTo>
                      <a:pt x="26" y="213"/>
                      <a:pt x="1" y="463"/>
                      <a:pt x="98" y="662"/>
                    </a:cubicBezTo>
                    <a:cubicBezTo>
                      <a:pt x="115" y="697"/>
                      <a:pt x="136" y="730"/>
                      <a:pt x="157" y="764"/>
                    </a:cubicBezTo>
                    <a:cubicBezTo>
                      <a:pt x="184" y="806"/>
                      <a:pt x="209" y="846"/>
                      <a:pt x="222" y="888"/>
                    </a:cubicBezTo>
                    <a:cubicBezTo>
                      <a:pt x="256" y="991"/>
                      <a:pt x="201" y="1120"/>
                      <a:pt x="102" y="1167"/>
                    </a:cubicBezTo>
                    <a:cubicBezTo>
                      <a:pt x="55" y="1190"/>
                      <a:pt x="35" y="1246"/>
                      <a:pt x="58" y="1294"/>
                    </a:cubicBezTo>
                    <a:cubicBezTo>
                      <a:pt x="73" y="1328"/>
                      <a:pt x="107" y="1347"/>
                      <a:pt x="143" y="1347"/>
                    </a:cubicBezTo>
                    <a:cubicBezTo>
                      <a:pt x="157" y="1347"/>
                      <a:pt x="171" y="1344"/>
                      <a:pt x="184" y="1338"/>
                    </a:cubicBezTo>
                    <a:cubicBezTo>
                      <a:pt x="367" y="1250"/>
                      <a:pt x="465" y="1022"/>
                      <a:pt x="403" y="829"/>
                    </a:cubicBezTo>
                    <a:cubicBezTo>
                      <a:pt x="382" y="765"/>
                      <a:pt x="349" y="714"/>
                      <a:pt x="318" y="663"/>
                    </a:cubicBezTo>
                    <a:cubicBezTo>
                      <a:pt x="300" y="635"/>
                      <a:pt x="283" y="608"/>
                      <a:pt x="269" y="578"/>
                    </a:cubicBezTo>
                    <a:cubicBezTo>
                      <a:pt x="203" y="446"/>
                      <a:pt x="221" y="270"/>
                      <a:pt x="312" y="153"/>
                    </a:cubicBezTo>
                    <a:cubicBezTo>
                      <a:pt x="343" y="111"/>
                      <a:pt x="336" y="52"/>
                      <a:pt x="294" y="20"/>
                    </a:cubicBezTo>
                    <a:cubicBezTo>
                      <a:pt x="277" y="7"/>
                      <a:pt x="257" y="0"/>
                      <a:pt x="23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1860986" y="3761699"/>
                <a:ext cx="183469" cy="401594"/>
              </a:xfrm>
              <a:custGeom>
                <a:avLst/>
                <a:gdLst/>
                <a:ahLst/>
                <a:cxnLst/>
                <a:rect l="l" t="t" r="r" b="b"/>
                <a:pathLst>
                  <a:path w="3293" h="7208" extrusionOk="0">
                    <a:moveTo>
                      <a:pt x="262" y="1"/>
                    </a:moveTo>
                    <a:cubicBezTo>
                      <a:pt x="117" y="1"/>
                      <a:pt x="0" y="119"/>
                      <a:pt x="0" y="264"/>
                    </a:cubicBezTo>
                    <a:lnTo>
                      <a:pt x="0" y="2438"/>
                    </a:lnTo>
                    <a:cubicBezTo>
                      <a:pt x="0" y="3323"/>
                      <a:pt x="677" y="4084"/>
                      <a:pt x="1552" y="4134"/>
                    </a:cubicBezTo>
                    <a:cubicBezTo>
                      <a:pt x="1552" y="4136"/>
                      <a:pt x="1552" y="4138"/>
                      <a:pt x="1552" y="4139"/>
                    </a:cubicBezTo>
                    <a:lnTo>
                      <a:pt x="1552" y="6599"/>
                    </a:lnTo>
                    <a:cubicBezTo>
                      <a:pt x="1552" y="6603"/>
                      <a:pt x="1553" y="6607"/>
                      <a:pt x="1554" y="6611"/>
                    </a:cubicBezTo>
                    <a:cubicBezTo>
                      <a:pt x="1495" y="6622"/>
                      <a:pt x="1436" y="6639"/>
                      <a:pt x="1383" y="6670"/>
                    </a:cubicBezTo>
                    <a:lnTo>
                      <a:pt x="578" y="7137"/>
                    </a:lnTo>
                    <a:cubicBezTo>
                      <a:pt x="545" y="7156"/>
                      <a:pt x="558" y="7208"/>
                      <a:pt x="597" y="7208"/>
                    </a:cubicBezTo>
                    <a:lnTo>
                      <a:pt x="2695" y="7208"/>
                    </a:lnTo>
                    <a:cubicBezTo>
                      <a:pt x="2735" y="7208"/>
                      <a:pt x="2748" y="7156"/>
                      <a:pt x="2715" y="7137"/>
                    </a:cubicBezTo>
                    <a:lnTo>
                      <a:pt x="1910" y="6670"/>
                    </a:lnTo>
                    <a:cubicBezTo>
                      <a:pt x="1856" y="6639"/>
                      <a:pt x="1798" y="6622"/>
                      <a:pt x="1738" y="6611"/>
                    </a:cubicBezTo>
                    <a:cubicBezTo>
                      <a:pt x="1739" y="6607"/>
                      <a:pt x="1741" y="6603"/>
                      <a:pt x="1741" y="6599"/>
                    </a:cubicBezTo>
                    <a:lnTo>
                      <a:pt x="1741" y="4139"/>
                    </a:lnTo>
                    <a:cubicBezTo>
                      <a:pt x="1741" y="4138"/>
                      <a:pt x="1740" y="4136"/>
                      <a:pt x="1740" y="4134"/>
                    </a:cubicBezTo>
                    <a:cubicBezTo>
                      <a:pt x="2605" y="4085"/>
                      <a:pt x="3293" y="3370"/>
                      <a:pt x="3293" y="2493"/>
                    </a:cubicBezTo>
                    <a:lnTo>
                      <a:pt x="3293" y="264"/>
                    </a:lnTo>
                    <a:cubicBezTo>
                      <a:pt x="3293" y="119"/>
                      <a:pt x="3176" y="1"/>
                      <a:pt x="303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2017098" y="4110082"/>
                <a:ext cx="261972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60" extrusionOk="0">
                    <a:moveTo>
                      <a:pt x="11" y="0"/>
                    </a:moveTo>
                    <a:cubicBezTo>
                      <a:pt x="6" y="0"/>
                      <a:pt x="1" y="5"/>
                      <a:pt x="1" y="10"/>
                    </a:cubicBezTo>
                    <a:lnTo>
                      <a:pt x="1" y="538"/>
                    </a:lnTo>
                    <a:cubicBezTo>
                      <a:pt x="1" y="550"/>
                      <a:pt x="11" y="560"/>
                      <a:pt x="23" y="560"/>
                    </a:cubicBezTo>
                    <a:lnTo>
                      <a:pt x="4680" y="560"/>
                    </a:lnTo>
                    <a:cubicBezTo>
                      <a:pt x="4692" y="560"/>
                      <a:pt x="4702" y="550"/>
                      <a:pt x="4702" y="538"/>
                    </a:cubicBezTo>
                    <a:lnTo>
                      <a:pt x="4702" y="10"/>
                    </a:lnTo>
                    <a:cubicBezTo>
                      <a:pt x="4702" y="5"/>
                      <a:pt x="4697" y="0"/>
                      <a:pt x="4692" y="0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2231488" y="4110082"/>
                <a:ext cx="47581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560" extrusionOk="0">
                    <a:moveTo>
                      <a:pt x="154" y="0"/>
                    </a:moveTo>
                    <a:cubicBezTo>
                      <a:pt x="226" y="0"/>
                      <a:pt x="284" y="59"/>
                      <a:pt x="284" y="131"/>
                    </a:cubicBezTo>
                    <a:lnTo>
                      <a:pt x="284" y="276"/>
                    </a:lnTo>
                    <a:cubicBezTo>
                      <a:pt x="284" y="433"/>
                      <a:pt x="157" y="560"/>
                      <a:pt x="1" y="560"/>
                    </a:cubicBezTo>
                    <a:lnTo>
                      <a:pt x="570" y="560"/>
                    </a:lnTo>
                    <a:cubicBezTo>
                      <a:pt x="726" y="560"/>
                      <a:pt x="854" y="433"/>
                      <a:pt x="854" y="276"/>
                    </a:cubicBezTo>
                    <a:lnTo>
                      <a:pt x="854" y="131"/>
                    </a:lnTo>
                    <a:cubicBezTo>
                      <a:pt x="854" y="59"/>
                      <a:pt x="795" y="0"/>
                      <a:pt x="723" y="0"/>
                    </a:cubicBezTo>
                    <a:close/>
                  </a:path>
                </a:pathLst>
              </a:custGeom>
              <a:solidFill>
                <a:srgbClr val="70C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2027015" y="3954694"/>
                <a:ext cx="242193" cy="15544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2790" extrusionOk="0">
                    <a:moveTo>
                      <a:pt x="286" y="1"/>
                    </a:moveTo>
                    <a:cubicBezTo>
                      <a:pt x="128" y="1"/>
                      <a:pt x="0" y="128"/>
                      <a:pt x="0" y="285"/>
                    </a:cubicBezTo>
                    <a:lnTo>
                      <a:pt x="0" y="823"/>
                    </a:lnTo>
                    <a:cubicBezTo>
                      <a:pt x="0" y="1692"/>
                      <a:pt x="509" y="2441"/>
                      <a:pt x="1245" y="2789"/>
                    </a:cubicBezTo>
                    <a:lnTo>
                      <a:pt x="3101" y="2789"/>
                    </a:lnTo>
                    <a:cubicBezTo>
                      <a:pt x="3837" y="2441"/>
                      <a:pt x="4347" y="1692"/>
                      <a:pt x="4347" y="823"/>
                    </a:cubicBezTo>
                    <a:lnTo>
                      <a:pt x="4347" y="285"/>
                    </a:lnTo>
                    <a:cubicBezTo>
                      <a:pt x="4347" y="128"/>
                      <a:pt x="4219" y="1"/>
                      <a:pt x="4062" y="1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>
                <a:off x="2168085" y="3954694"/>
                <a:ext cx="101123" cy="155445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2790" extrusionOk="0">
                    <a:moveTo>
                      <a:pt x="961" y="1"/>
                    </a:moveTo>
                    <a:cubicBezTo>
                      <a:pt x="1118" y="1"/>
                      <a:pt x="1246" y="128"/>
                      <a:pt x="1246" y="285"/>
                    </a:cubicBezTo>
                    <a:lnTo>
                      <a:pt x="1246" y="823"/>
                    </a:lnTo>
                    <a:cubicBezTo>
                      <a:pt x="1246" y="1692"/>
                      <a:pt x="736" y="2441"/>
                      <a:pt x="0" y="2789"/>
                    </a:cubicBezTo>
                    <a:lnTo>
                      <a:pt x="569" y="2789"/>
                    </a:lnTo>
                    <a:cubicBezTo>
                      <a:pt x="1305" y="2441"/>
                      <a:pt x="1815" y="1692"/>
                      <a:pt x="1815" y="823"/>
                    </a:cubicBezTo>
                    <a:lnTo>
                      <a:pt x="1815" y="285"/>
                    </a:lnTo>
                    <a:cubicBezTo>
                      <a:pt x="1815" y="128"/>
                      <a:pt x="1687" y="1"/>
                      <a:pt x="1530" y="1"/>
                    </a:cubicBezTo>
                    <a:close/>
                  </a:path>
                </a:pathLst>
              </a:custGeom>
              <a:solidFill>
                <a:srgbClr val="70C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2011861" y="3949401"/>
                <a:ext cx="297964" cy="197231"/>
              </a:xfrm>
              <a:custGeom>
                <a:avLst/>
                <a:gdLst/>
                <a:ahLst/>
                <a:cxnLst/>
                <a:rect l="l" t="t" r="r" b="b"/>
                <a:pathLst>
                  <a:path w="5348" h="3540" extrusionOk="0">
                    <a:moveTo>
                      <a:pt x="4994" y="876"/>
                    </a:moveTo>
                    <a:cubicBezTo>
                      <a:pt x="5085" y="876"/>
                      <a:pt x="5158" y="949"/>
                      <a:pt x="5158" y="1040"/>
                    </a:cubicBezTo>
                    <a:lnTo>
                      <a:pt x="5158" y="1701"/>
                    </a:lnTo>
                    <a:cubicBezTo>
                      <a:pt x="5158" y="1974"/>
                      <a:pt x="4949" y="2198"/>
                      <a:pt x="4691" y="2200"/>
                    </a:cubicBezTo>
                    <a:cubicBezTo>
                      <a:pt x="4577" y="2193"/>
                      <a:pt x="4471" y="2157"/>
                      <a:pt x="4385" y="2087"/>
                    </a:cubicBezTo>
                    <a:cubicBezTo>
                      <a:pt x="4595" y="1740"/>
                      <a:pt x="4714" y="1337"/>
                      <a:pt x="4714" y="918"/>
                    </a:cubicBezTo>
                    <a:lnTo>
                      <a:pt x="4714" y="876"/>
                    </a:lnTo>
                    <a:close/>
                    <a:moveTo>
                      <a:pt x="4334" y="190"/>
                    </a:moveTo>
                    <a:cubicBezTo>
                      <a:pt x="4439" y="190"/>
                      <a:pt x="4524" y="275"/>
                      <a:pt x="4524" y="380"/>
                    </a:cubicBezTo>
                    <a:lnTo>
                      <a:pt x="4524" y="918"/>
                    </a:lnTo>
                    <a:cubicBezTo>
                      <a:pt x="4524" y="1712"/>
                      <a:pt x="4064" y="2443"/>
                      <a:pt x="3351" y="2789"/>
                    </a:cubicBezTo>
                    <a:lnTo>
                      <a:pt x="1540" y="2789"/>
                    </a:lnTo>
                    <a:cubicBezTo>
                      <a:pt x="827" y="2443"/>
                      <a:pt x="367" y="1712"/>
                      <a:pt x="367" y="918"/>
                    </a:cubicBezTo>
                    <a:lnTo>
                      <a:pt x="367" y="380"/>
                    </a:lnTo>
                    <a:cubicBezTo>
                      <a:pt x="367" y="275"/>
                      <a:pt x="453" y="190"/>
                      <a:pt x="558" y="190"/>
                    </a:cubicBezTo>
                    <a:close/>
                    <a:moveTo>
                      <a:pt x="4665" y="2979"/>
                    </a:moveTo>
                    <a:cubicBezTo>
                      <a:pt x="4685" y="2979"/>
                      <a:pt x="4701" y="2995"/>
                      <a:pt x="4701" y="3015"/>
                    </a:cubicBezTo>
                    <a:lnTo>
                      <a:pt x="4701" y="3160"/>
                    </a:lnTo>
                    <a:cubicBezTo>
                      <a:pt x="4701" y="3265"/>
                      <a:pt x="4616" y="3350"/>
                      <a:pt x="4512" y="3350"/>
                    </a:cubicBezTo>
                    <a:lnTo>
                      <a:pt x="379" y="3350"/>
                    </a:lnTo>
                    <a:cubicBezTo>
                      <a:pt x="275" y="3350"/>
                      <a:pt x="190" y="3265"/>
                      <a:pt x="190" y="3160"/>
                    </a:cubicBezTo>
                    <a:lnTo>
                      <a:pt x="190" y="3015"/>
                    </a:lnTo>
                    <a:cubicBezTo>
                      <a:pt x="190" y="2995"/>
                      <a:pt x="207" y="2979"/>
                      <a:pt x="227" y="2979"/>
                    </a:cubicBezTo>
                    <a:close/>
                    <a:moveTo>
                      <a:pt x="558" y="0"/>
                    </a:moveTo>
                    <a:cubicBezTo>
                      <a:pt x="348" y="0"/>
                      <a:pt x="178" y="171"/>
                      <a:pt x="178" y="380"/>
                    </a:cubicBezTo>
                    <a:lnTo>
                      <a:pt x="178" y="918"/>
                    </a:lnTo>
                    <a:cubicBezTo>
                      <a:pt x="178" y="1670"/>
                      <a:pt x="556" y="2370"/>
                      <a:pt x="1164" y="2789"/>
                    </a:cubicBezTo>
                    <a:lnTo>
                      <a:pt x="227" y="2789"/>
                    </a:lnTo>
                    <a:cubicBezTo>
                      <a:pt x="102" y="2789"/>
                      <a:pt x="1" y="2890"/>
                      <a:pt x="1" y="3015"/>
                    </a:cubicBezTo>
                    <a:lnTo>
                      <a:pt x="1" y="3160"/>
                    </a:lnTo>
                    <a:cubicBezTo>
                      <a:pt x="1" y="3369"/>
                      <a:pt x="170" y="3539"/>
                      <a:pt x="379" y="3539"/>
                    </a:cubicBezTo>
                    <a:lnTo>
                      <a:pt x="4512" y="3539"/>
                    </a:lnTo>
                    <a:cubicBezTo>
                      <a:pt x="4721" y="3539"/>
                      <a:pt x="4891" y="3369"/>
                      <a:pt x="4891" y="3160"/>
                    </a:cubicBezTo>
                    <a:lnTo>
                      <a:pt x="4891" y="3015"/>
                    </a:lnTo>
                    <a:cubicBezTo>
                      <a:pt x="4891" y="2890"/>
                      <a:pt x="4790" y="2789"/>
                      <a:pt x="4665" y="2789"/>
                    </a:cubicBezTo>
                    <a:lnTo>
                      <a:pt x="3726" y="2789"/>
                    </a:lnTo>
                    <a:cubicBezTo>
                      <a:pt x="3943" y="2641"/>
                      <a:pt x="4130" y="2456"/>
                      <a:pt x="4281" y="2248"/>
                    </a:cubicBezTo>
                    <a:cubicBezTo>
                      <a:pt x="4396" y="2338"/>
                      <a:pt x="4538" y="2389"/>
                      <a:pt x="4687" y="2389"/>
                    </a:cubicBezTo>
                    <a:lnTo>
                      <a:pt x="4693" y="2389"/>
                    </a:lnTo>
                    <a:cubicBezTo>
                      <a:pt x="5054" y="2387"/>
                      <a:pt x="5348" y="2078"/>
                      <a:pt x="5348" y="1701"/>
                    </a:cubicBezTo>
                    <a:lnTo>
                      <a:pt x="5348" y="1040"/>
                    </a:lnTo>
                    <a:cubicBezTo>
                      <a:pt x="5348" y="845"/>
                      <a:pt x="5189" y="686"/>
                      <a:pt x="4994" y="686"/>
                    </a:cubicBezTo>
                    <a:lnTo>
                      <a:pt x="4714" y="686"/>
                    </a:lnTo>
                    <a:lnTo>
                      <a:pt x="4714" y="380"/>
                    </a:lnTo>
                    <a:cubicBezTo>
                      <a:pt x="4714" y="171"/>
                      <a:pt x="4543" y="0"/>
                      <a:pt x="4334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2130422" y="3830506"/>
                <a:ext cx="30476" cy="95551"/>
              </a:xfrm>
              <a:custGeom>
                <a:avLst/>
                <a:gdLst/>
                <a:ahLst/>
                <a:cxnLst/>
                <a:rect l="l" t="t" r="r" b="b"/>
                <a:pathLst>
                  <a:path w="547" h="1715" extrusionOk="0">
                    <a:moveTo>
                      <a:pt x="278" y="0"/>
                    </a:moveTo>
                    <a:cubicBezTo>
                      <a:pt x="250" y="0"/>
                      <a:pt x="222" y="13"/>
                      <a:pt x="203" y="37"/>
                    </a:cubicBezTo>
                    <a:cubicBezTo>
                      <a:pt x="33" y="259"/>
                      <a:pt x="0" y="577"/>
                      <a:pt x="123" y="828"/>
                    </a:cubicBezTo>
                    <a:cubicBezTo>
                      <a:pt x="145" y="874"/>
                      <a:pt x="172" y="916"/>
                      <a:pt x="199" y="959"/>
                    </a:cubicBezTo>
                    <a:cubicBezTo>
                      <a:pt x="235" y="1018"/>
                      <a:pt x="269" y="1072"/>
                      <a:pt x="288" y="1129"/>
                    </a:cubicBezTo>
                    <a:cubicBezTo>
                      <a:pt x="337" y="1280"/>
                      <a:pt x="257" y="1465"/>
                      <a:pt x="114" y="1534"/>
                    </a:cubicBezTo>
                    <a:cubicBezTo>
                      <a:pt x="67" y="1556"/>
                      <a:pt x="47" y="1613"/>
                      <a:pt x="69" y="1660"/>
                    </a:cubicBezTo>
                    <a:cubicBezTo>
                      <a:pt x="86" y="1694"/>
                      <a:pt x="120" y="1714"/>
                      <a:pt x="155" y="1714"/>
                    </a:cubicBezTo>
                    <a:cubicBezTo>
                      <a:pt x="169" y="1714"/>
                      <a:pt x="183" y="1711"/>
                      <a:pt x="196" y="1705"/>
                    </a:cubicBezTo>
                    <a:cubicBezTo>
                      <a:pt x="424" y="1596"/>
                      <a:pt x="546" y="1311"/>
                      <a:pt x="468" y="1071"/>
                    </a:cubicBezTo>
                    <a:cubicBezTo>
                      <a:pt x="443" y="991"/>
                      <a:pt x="400" y="923"/>
                      <a:pt x="359" y="859"/>
                    </a:cubicBezTo>
                    <a:cubicBezTo>
                      <a:pt x="337" y="821"/>
                      <a:pt x="313" y="784"/>
                      <a:pt x="294" y="745"/>
                    </a:cubicBezTo>
                    <a:cubicBezTo>
                      <a:pt x="201" y="557"/>
                      <a:pt x="226" y="319"/>
                      <a:pt x="353" y="152"/>
                    </a:cubicBezTo>
                    <a:cubicBezTo>
                      <a:pt x="385" y="111"/>
                      <a:pt x="378" y="52"/>
                      <a:pt x="336" y="20"/>
                    </a:cubicBezTo>
                    <a:cubicBezTo>
                      <a:pt x="319" y="7"/>
                      <a:pt x="298" y="0"/>
                      <a:pt x="278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2180119" y="3850954"/>
                <a:ext cx="25907" cy="75104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48" extrusionOk="0">
                    <a:moveTo>
                      <a:pt x="236" y="0"/>
                    </a:moveTo>
                    <a:cubicBezTo>
                      <a:pt x="208" y="0"/>
                      <a:pt x="180" y="13"/>
                      <a:pt x="161" y="38"/>
                    </a:cubicBezTo>
                    <a:cubicBezTo>
                      <a:pt x="26" y="212"/>
                      <a:pt x="1" y="464"/>
                      <a:pt x="98" y="662"/>
                    </a:cubicBezTo>
                    <a:cubicBezTo>
                      <a:pt x="115" y="697"/>
                      <a:pt x="136" y="731"/>
                      <a:pt x="157" y="764"/>
                    </a:cubicBezTo>
                    <a:cubicBezTo>
                      <a:pt x="184" y="806"/>
                      <a:pt x="209" y="846"/>
                      <a:pt x="222" y="887"/>
                    </a:cubicBezTo>
                    <a:cubicBezTo>
                      <a:pt x="256" y="991"/>
                      <a:pt x="201" y="1119"/>
                      <a:pt x="102" y="1167"/>
                    </a:cubicBezTo>
                    <a:cubicBezTo>
                      <a:pt x="55" y="1189"/>
                      <a:pt x="35" y="1246"/>
                      <a:pt x="57" y="1293"/>
                    </a:cubicBezTo>
                    <a:cubicBezTo>
                      <a:pt x="73" y="1327"/>
                      <a:pt x="107" y="1347"/>
                      <a:pt x="143" y="1347"/>
                    </a:cubicBezTo>
                    <a:cubicBezTo>
                      <a:pt x="156" y="1347"/>
                      <a:pt x="171" y="1344"/>
                      <a:pt x="184" y="1338"/>
                    </a:cubicBezTo>
                    <a:cubicBezTo>
                      <a:pt x="367" y="1250"/>
                      <a:pt x="464" y="1022"/>
                      <a:pt x="402" y="829"/>
                    </a:cubicBezTo>
                    <a:cubicBezTo>
                      <a:pt x="382" y="766"/>
                      <a:pt x="349" y="713"/>
                      <a:pt x="318" y="663"/>
                    </a:cubicBezTo>
                    <a:cubicBezTo>
                      <a:pt x="300" y="635"/>
                      <a:pt x="283" y="608"/>
                      <a:pt x="269" y="578"/>
                    </a:cubicBezTo>
                    <a:cubicBezTo>
                      <a:pt x="203" y="445"/>
                      <a:pt x="221" y="271"/>
                      <a:pt x="312" y="153"/>
                    </a:cubicBezTo>
                    <a:cubicBezTo>
                      <a:pt x="343" y="111"/>
                      <a:pt x="336" y="52"/>
                      <a:pt x="294" y="20"/>
                    </a:cubicBezTo>
                    <a:cubicBezTo>
                      <a:pt x="277" y="7"/>
                      <a:pt x="257" y="0"/>
                      <a:pt x="236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2087744" y="3850954"/>
                <a:ext cx="25907" cy="75104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48" extrusionOk="0">
                    <a:moveTo>
                      <a:pt x="236" y="0"/>
                    </a:moveTo>
                    <a:cubicBezTo>
                      <a:pt x="208" y="0"/>
                      <a:pt x="180" y="13"/>
                      <a:pt x="161" y="38"/>
                    </a:cubicBezTo>
                    <a:cubicBezTo>
                      <a:pt x="27" y="212"/>
                      <a:pt x="1" y="464"/>
                      <a:pt x="98" y="662"/>
                    </a:cubicBezTo>
                    <a:cubicBezTo>
                      <a:pt x="115" y="697"/>
                      <a:pt x="136" y="731"/>
                      <a:pt x="157" y="764"/>
                    </a:cubicBezTo>
                    <a:cubicBezTo>
                      <a:pt x="184" y="806"/>
                      <a:pt x="209" y="846"/>
                      <a:pt x="222" y="887"/>
                    </a:cubicBezTo>
                    <a:cubicBezTo>
                      <a:pt x="256" y="991"/>
                      <a:pt x="201" y="1119"/>
                      <a:pt x="102" y="1167"/>
                    </a:cubicBezTo>
                    <a:cubicBezTo>
                      <a:pt x="55" y="1189"/>
                      <a:pt x="35" y="1246"/>
                      <a:pt x="57" y="1293"/>
                    </a:cubicBezTo>
                    <a:cubicBezTo>
                      <a:pt x="74" y="1327"/>
                      <a:pt x="108" y="1347"/>
                      <a:pt x="143" y="1347"/>
                    </a:cubicBezTo>
                    <a:cubicBezTo>
                      <a:pt x="157" y="1347"/>
                      <a:pt x="171" y="1344"/>
                      <a:pt x="184" y="1338"/>
                    </a:cubicBezTo>
                    <a:cubicBezTo>
                      <a:pt x="366" y="1250"/>
                      <a:pt x="464" y="1022"/>
                      <a:pt x="403" y="829"/>
                    </a:cubicBezTo>
                    <a:cubicBezTo>
                      <a:pt x="382" y="766"/>
                      <a:pt x="350" y="713"/>
                      <a:pt x="318" y="663"/>
                    </a:cubicBezTo>
                    <a:cubicBezTo>
                      <a:pt x="300" y="635"/>
                      <a:pt x="283" y="608"/>
                      <a:pt x="269" y="578"/>
                    </a:cubicBezTo>
                    <a:cubicBezTo>
                      <a:pt x="203" y="445"/>
                      <a:pt x="222" y="271"/>
                      <a:pt x="311" y="153"/>
                    </a:cubicBezTo>
                    <a:cubicBezTo>
                      <a:pt x="344" y="111"/>
                      <a:pt x="336" y="52"/>
                      <a:pt x="294" y="20"/>
                    </a:cubicBezTo>
                    <a:cubicBezTo>
                      <a:pt x="277" y="7"/>
                      <a:pt x="257" y="0"/>
                      <a:pt x="236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1829229" y="3729997"/>
                <a:ext cx="183581" cy="230604"/>
              </a:xfrm>
              <a:custGeom>
                <a:avLst/>
                <a:gdLst/>
                <a:ahLst/>
                <a:cxnLst/>
                <a:rect l="l" t="t" r="r" b="b"/>
                <a:pathLst>
                  <a:path w="3295" h="4139" extrusionOk="0">
                    <a:moveTo>
                      <a:pt x="264" y="1"/>
                    </a:moveTo>
                    <a:cubicBezTo>
                      <a:pt x="119" y="1"/>
                      <a:pt x="1" y="118"/>
                      <a:pt x="1" y="263"/>
                    </a:cubicBezTo>
                    <a:lnTo>
                      <a:pt x="1" y="2437"/>
                    </a:lnTo>
                    <a:cubicBezTo>
                      <a:pt x="1" y="3345"/>
                      <a:pt x="710" y="4122"/>
                      <a:pt x="1616" y="4138"/>
                    </a:cubicBezTo>
                    <a:cubicBezTo>
                      <a:pt x="1627" y="4139"/>
                      <a:pt x="1637" y="4139"/>
                      <a:pt x="1648" y="4139"/>
                    </a:cubicBezTo>
                    <a:cubicBezTo>
                      <a:pt x="2557" y="4139"/>
                      <a:pt x="3294" y="3401"/>
                      <a:pt x="3294" y="2492"/>
                    </a:cubicBezTo>
                    <a:lnTo>
                      <a:pt x="3294" y="263"/>
                    </a:lnTo>
                    <a:cubicBezTo>
                      <a:pt x="3294" y="118"/>
                      <a:pt x="3176" y="1"/>
                      <a:pt x="3031" y="1"/>
                    </a:cubicBezTo>
                    <a:close/>
                  </a:path>
                </a:pathLst>
              </a:custGeom>
              <a:solidFill>
                <a:srgbClr val="FCF9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1829229" y="3800420"/>
                <a:ext cx="183581" cy="160181"/>
              </a:xfrm>
              <a:custGeom>
                <a:avLst/>
                <a:gdLst/>
                <a:ahLst/>
                <a:cxnLst/>
                <a:rect l="l" t="t" r="r" b="b"/>
                <a:pathLst>
                  <a:path w="3295" h="2875" extrusionOk="0">
                    <a:moveTo>
                      <a:pt x="392" y="1"/>
                    </a:moveTo>
                    <a:cubicBezTo>
                      <a:pt x="261" y="1"/>
                      <a:pt x="129" y="15"/>
                      <a:pt x="1" y="44"/>
                    </a:cubicBezTo>
                    <a:lnTo>
                      <a:pt x="1" y="1173"/>
                    </a:lnTo>
                    <a:cubicBezTo>
                      <a:pt x="1" y="2081"/>
                      <a:pt x="710" y="2858"/>
                      <a:pt x="1616" y="2874"/>
                    </a:cubicBezTo>
                    <a:cubicBezTo>
                      <a:pt x="1627" y="2875"/>
                      <a:pt x="1637" y="2875"/>
                      <a:pt x="1648" y="2875"/>
                    </a:cubicBezTo>
                    <a:cubicBezTo>
                      <a:pt x="2557" y="2875"/>
                      <a:pt x="3294" y="2137"/>
                      <a:pt x="3294" y="1228"/>
                    </a:cubicBezTo>
                    <a:lnTo>
                      <a:pt x="3294" y="350"/>
                    </a:lnTo>
                    <a:cubicBezTo>
                      <a:pt x="3034" y="442"/>
                      <a:pt x="2759" y="490"/>
                      <a:pt x="2484" y="490"/>
                    </a:cubicBezTo>
                    <a:cubicBezTo>
                      <a:pt x="2308" y="490"/>
                      <a:pt x="2133" y="470"/>
                      <a:pt x="1961" y="430"/>
                    </a:cubicBezTo>
                    <a:cubicBezTo>
                      <a:pt x="1509" y="323"/>
                      <a:pt x="1092" y="83"/>
                      <a:pt x="632" y="17"/>
                    </a:cubicBezTo>
                    <a:cubicBezTo>
                      <a:pt x="552" y="6"/>
                      <a:pt x="472" y="1"/>
                      <a:pt x="392" y="1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1905446" y="3729997"/>
                <a:ext cx="107363" cy="230604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4139" extrusionOk="0">
                    <a:moveTo>
                      <a:pt x="1094" y="1"/>
                    </a:moveTo>
                    <a:cubicBezTo>
                      <a:pt x="1239" y="1"/>
                      <a:pt x="1357" y="118"/>
                      <a:pt x="1357" y="263"/>
                    </a:cubicBezTo>
                    <a:lnTo>
                      <a:pt x="1357" y="2492"/>
                    </a:lnTo>
                    <a:cubicBezTo>
                      <a:pt x="1357" y="3303"/>
                      <a:pt x="772" y="3975"/>
                      <a:pt x="1" y="4112"/>
                    </a:cubicBezTo>
                    <a:cubicBezTo>
                      <a:pt x="81" y="4127"/>
                      <a:pt x="164" y="4137"/>
                      <a:pt x="248" y="4138"/>
                    </a:cubicBezTo>
                    <a:cubicBezTo>
                      <a:pt x="259" y="4139"/>
                      <a:pt x="269" y="4139"/>
                      <a:pt x="280" y="4139"/>
                    </a:cubicBezTo>
                    <a:cubicBezTo>
                      <a:pt x="1189" y="4139"/>
                      <a:pt x="1926" y="3401"/>
                      <a:pt x="1926" y="2492"/>
                    </a:cubicBezTo>
                    <a:lnTo>
                      <a:pt x="1926" y="263"/>
                    </a:lnTo>
                    <a:cubicBezTo>
                      <a:pt x="1926" y="118"/>
                      <a:pt x="1808" y="1"/>
                      <a:pt x="1663" y="1"/>
                    </a:cubicBezTo>
                    <a:close/>
                  </a:path>
                </a:pathLst>
              </a:custGeom>
              <a:solidFill>
                <a:srgbClr val="70C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1854690" y="4097602"/>
                <a:ext cx="132657" cy="33986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610" extrusionOk="0">
                    <a:moveTo>
                      <a:pt x="1191" y="1"/>
                    </a:moveTo>
                    <a:cubicBezTo>
                      <a:pt x="1099" y="1"/>
                      <a:pt x="1008" y="24"/>
                      <a:pt x="927" y="72"/>
                    </a:cubicBezTo>
                    <a:lnTo>
                      <a:pt x="0" y="609"/>
                    </a:lnTo>
                    <a:lnTo>
                      <a:pt x="2381" y="609"/>
                    </a:lnTo>
                    <a:lnTo>
                      <a:pt x="1454" y="72"/>
                    </a:lnTo>
                    <a:cubicBezTo>
                      <a:pt x="1373" y="24"/>
                      <a:pt x="1282" y="1"/>
                      <a:pt x="1191" y="1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1905112" y="4097602"/>
                <a:ext cx="82235" cy="33986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610" extrusionOk="0">
                    <a:moveTo>
                      <a:pt x="286" y="1"/>
                    </a:moveTo>
                    <a:cubicBezTo>
                      <a:pt x="194" y="1"/>
                      <a:pt x="103" y="24"/>
                      <a:pt x="22" y="72"/>
                    </a:cubicBezTo>
                    <a:lnTo>
                      <a:pt x="1" y="84"/>
                    </a:lnTo>
                    <a:lnTo>
                      <a:pt x="906" y="609"/>
                    </a:lnTo>
                    <a:lnTo>
                      <a:pt x="1476" y="609"/>
                    </a:lnTo>
                    <a:lnTo>
                      <a:pt x="549" y="72"/>
                    </a:lnTo>
                    <a:cubicBezTo>
                      <a:pt x="468" y="24"/>
                      <a:pt x="377" y="1"/>
                      <a:pt x="286" y="1"/>
                    </a:cubicBezTo>
                    <a:close/>
                  </a:path>
                </a:pathLst>
              </a:custGeom>
              <a:solidFill>
                <a:srgbClr val="70C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1823936" y="3724760"/>
                <a:ext cx="194111" cy="412124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7397" extrusionOk="0">
                    <a:moveTo>
                      <a:pt x="3126" y="190"/>
                    </a:moveTo>
                    <a:cubicBezTo>
                      <a:pt x="3219" y="190"/>
                      <a:pt x="3294" y="265"/>
                      <a:pt x="3294" y="357"/>
                    </a:cubicBezTo>
                    <a:lnTo>
                      <a:pt x="3294" y="1638"/>
                    </a:lnTo>
                    <a:cubicBezTo>
                      <a:pt x="3060" y="1714"/>
                      <a:pt x="2815" y="1752"/>
                      <a:pt x="2574" y="1752"/>
                    </a:cubicBezTo>
                    <a:cubicBezTo>
                      <a:pt x="2405" y="1752"/>
                      <a:pt x="2238" y="1734"/>
                      <a:pt x="2078" y="1696"/>
                    </a:cubicBezTo>
                    <a:cubicBezTo>
                      <a:pt x="1887" y="1650"/>
                      <a:pt x="1698" y="1579"/>
                      <a:pt x="1515" y="1510"/>
                    </a:cubicBezTo>
                    <a:cubicBezTo>
                      <a:pt x="1267" y="1416"/>
                      <a:pt x="1011" y="1320"/>
                      <a:pt x="740" y="1282"/>
                    </a:cubicBezTo>
                    <a:cubicBezTo>
                      <a:pt x="658" y="1270"/>
                      <a:pt x="576" y="1264"/>
                      <a:pt x="492" y="1264"/>
                    </a:cubicBezTo>
                    <a:cubicBezTo>
                      <a:pt x="392" y="1264"/>
                      <a:pt x="291" y="1273"/>
                      <a:pt x="190" y="1289"/>
                    </a:cubicBezTo>
                    <a:lnTo>
                      <a:pt x="190" y="357"/>
                    </a:lnTo>
                    <a:cubicBezTo>
                      <a:pt x="190" y="265"/>
                      <a:pt x="266" y="190"/>
                      <a:pt x="359" y="190"/>
                    </a:cubicBezTo>
                    <a:close/>
                    <a:moveTo>
                      <a:pt x="493" y="1454"/>
                    </a:moveTo>
                    <a:cubicBezTo>
                      <a:pt x="567" y="1454"/>
                      <a:pt x="640" y="1459"/>
                      <a:pt x="713" y="1470"/>
                    </a:cubicBezTo>
                    <a:cubicBezTo>
                      <a:pt x="964" y="1506"/>
                      <a:pt x="1199" y="1594"/>
                      <a:pt x="1447" y="1687"/>
                    </a:cubicBezTo>
                    <a:cubicBezTo>
                      <a:pt x="1637" y="1759"/>
                      <a:pt x="1832" y="1832"/>
                      <a:pt x="2034" y="1880"/>
                    </a:cubicBezTo>
                    <a:cubicBezTo>
                      <a:pt x="2210" y="1922"/>
                      <a:pt x="2392" y="1942"/>
                      <a:pt x="2577" y="1942"/>
                    </a:cubicBezTo>
                    <a:cubicBezTo>
                      <a:pt x="2817" y="1942"/>
                      <a:pt x="3060" y="1905"/>
                      <a:pt x="3294" y="1836"/>
                    </a:cubicBezTo>
                    <a:lnTo>
                      <a:pt x="3294" y="2586"/>
                    </a:lnTo>
                    <a:cubicBezTo>
                      <a:pt x="3294" y="3006"/>
                      <a:pt x="3129" y="3399"/>
                      <a:pt x="2830" y="3694"/>
                    </a:cubicBezTo>
                    <a:cubicBezTo>
                      <a:pt x="2537" y="3981"/>
                      <a:pt x="2152" y="4138"/>
                      <a:pt x="1743" y="4138"/>
                    </a:cubicBezTo>
                    <a:cubicBezTo>
                      <a:pt x="1733" y="4138"/>
                      <a:pt x="1723" y="4138"/>
                      <a:pt x="1713" y="4138"/>
                    </a:cubicBezTo>
                    <a:cubicBezTo>
                      <a:pt x="874" y="4122"/>
                      <a:pt x="190" y="3402"/>
                      <a:pt x="190" y="2531"/>
                    </a:cubicBezTo>
                    <a:lnTo>
                      <a:pt x="190" y="1481"/>
                    </a:lnTo>
                    <a:cubicBezTo>
                      <a:pt x="291" y="1463"/>
                      <a:pt x="393" y="1454"/>
                      <a:pt x="493" y="1454"/>
                    </a:cubicBezTo>
                    <a:close/>
                    <a:moveTo>
                      <a:pt x="1742" y="6788"/>
                    </a:moveTo>
                    <a:cubicBezTo>
                      <a:pt x="1817" y="6788"/>
                      <a:pt x="1891" y="6807"/>
                      <a:pt x="1958" y="6846"/>
                    </a:cubicBezTo>
                    <a:lnTo>
                      <a:pt x="2580" y="7207"/>
                    </a:lnTo>
                    <a:lnTo>
                      <a:pt x="904" y="7207"/>
                    </a:lnTo>
                    <a:lnTo>
                      <a:pt x="1526" y="6846"/>
                    </a:lnTo>
                    <a:cubicBezTo>
                      <a:pt x="1593" y="6807"/>
                      <a:pt x="1667" y="6788"/>
                      <a:pt x="1742" y="6788"/>
                    </a:cubicBezTo>
                    <a:close/>
                    <a:moveTo>
                      <a:pt x="359" y="0"/>
                    </a:moveTo>
                    <a:cubicBezTo>
                      <a:pt x="161" y="0"/>
                      <a:pt x="1" y="160"/>
                      <a:pt x="1" y="357"/>
                    </a:cubicBezTo>
                    <a:lnTo>
                      <a:pt x="1" y="2531"/>
                    </a:lnTo>
                    <a:cubicBezTo>
                      <a:pt x="1" y="3483"/>
                      <a:pt x="734" y="4272"/>
                      <a:pt x="1647" y="4323"/>
                    </a:cubicBezTo>
                    <a:lnTo>
                      <a:pt x="1647" y="6611"/>
                    </a:lnTo>
                    <a:cubicBezTo>
                      <a:pt x="1572" y="6622"/>
                      <a:pt x="1499" y="6643"/>
                      <a:pt x="1431" y="6681"/>
                    </a:cubicBezTo>
                    <a:lnTo>
                      <a:pt x="504" y="7219"/>
                    </a:lnTo>
                    <a:cubicBezTo>
                      <a:pt x="468" y="7241"/>
                      <a:pt x="449" y="7285"/>
                      <a:pt x="461" y="7327"/>
                    </a:cubicBezTo>
                    <a:cubicBezTo>
                      <a:pt x="472" y="7368"/>
                      <a:pt x="510" y="7397"/>
                      <a:pt x="552" y="7397"/>
                    </a:cubicBezTo>
                    <a:lnTo>
                      <a:pt x="2933" y="7397"/>
                    </a:lnTo>
                    <a:cubicBezTo>
                      <a:pt x="2975" y="7397"/>
                      <a:pt x="3013" y="7368"/>
                      <a:pt x="3024" y="7327"/>
                    </a:cubicBezTo>
                    <a:cubicBezTo>
                      <a:pt x="3035" y="7285"/>
                      <a:pt x="3017" y="7241"/>
                      <a:pt x="2980" y="7219"/>
                    </a:cubicBezTo>
                    <a:lnTo>
                      <a:pt x="2053" y="6681"/>
                    </a:lnTo>
                    <a:cubicBezTo>
                      <a:pt x="1986" y="6643"/>
                      <a:pt x="1912" y="6622"/>
                      <a:pt x="1837" y="6611"/>
                    </a:cubicBezTo>
                    <a:lnTo>
                      <a:pt x="1837" y="4323"/>
                    </a:lnTo>
                    <a:cubicBezTo>
                      <a:pt x="2261" y="4300"/>
                      <a:pt x="2657" y="4129"/>
                      <a:pt x="2962" y="3829"/>
                    </a:cubicBezTo>
                    <a:cubicBezTo>
                      <a:pt x="3298" y="3499"/>
                      <a:pt x="3484" y="3058"/>
                      <a:pt x="3484" y="2586"/>
                    </a:cubicBezTo>
                    <a:lnTo>
                      <a:pt x="3484" y="357"/>
                    </a:lnTo>
                    <a:cubicBezTo>
                      <a:pt x="3484" y="160"/>
                      <a:pt x="3324" y="0"/>
                      <a:pt x="3126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8" name="Google Shape;718;p20"/>
            <p:cNvSpPr/>
            <p:nvPr/>
          </p:nvSpPr>
          <p:spPr>
            <a:xfrm>
              <a:off x="1671445" y="3584470"/>
              <a:ext cx="207093" cy="525281"/>
            </a:xfrm>
            <a:custGeom>
              <a:avLst/>
              <a:gdLst/>
              <a:ahLst/>
              <a:cxnLst/>
              <a:rect l="l" t="t" r="r" b="b"/>
              <a:pathLst>
                <a:path w="3717" h="9428" extrusionOk="0">
                  <a:moveTo>
                    <a:pt x="3320" y="0"/>
                  </a:moveTo>
                  <a:cubicBezTo>
                    <a:pt x="1490" y="0"/>
                    <a:pt x="0" y="1490"/>
                    <a:pt x="0" y="3320"/>
                  </a:cubicBezTo>
                  <a:lnTo>
                    <a:pt x="0" y="9332"/>
                  </a:lnTo>
                  <a:cubicBezTo>
                    <a:pt x="0" y="9385"/>
                    <a:pt x="42" y="9427"/>
                    <a:pt x="96" y="9427"/>
                  </a:cubicBezTo>
                  <a:cubicBezTo>
                    <a:pt x="148" y="9427"/>
                    <a:pt x="190" y="9385"/>
                    <a:pt x="190" y="9332"/>
                  </a:cubicBezTo>
                  <a:lnTo>
                    <a:pt x="190" y="3320"/>
                  </a:lnTo>
                  <a:cubicBezTo>
                    <a:pt x="190" y="1594"/>
                    <a:pt x="1594" y="190"/>
                    <a:pt x="3320" y="190"/>
                  </a:cubicBezTo>
                  <a:lnTo>
                    <a:pt x="3622" y="190"/>
                  </a:lnTo>
                  <a:cubicBezTo>
                    <a:pt x="3674" y="190"/>
                    <a:pt x="3716" y="148"/>
                    <a:pt x="3716" y="95"/>
                  </a:cubicBezTo>
                  <a:cubicBezTo>
                    <a:pt x="3716" y="43"/>
                    <a:pt x="3674" y="0"/>
                    <a:pt x="3622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1671445" y="4206803"/>
              <a:ext cx="207093" cy="525225"/>
            </a:xfrm>
            <a:custGeom>
              <a:avLst/>
              <a:gdLst/>
              <a:ahLst/>
              <a:cxnLst/>
              <a:rect l="l" t="t" r="r" b="b"/>
              <a:pathLst>
                <a:path w="3717" h="9427" extrusionOk="0">
                  <a:moveTo>
                    <a:pt x="96" y="0"/>
                  </a:moveTo>
                  <a:cubicBezTo>
                    <a:pt x="42" y="0"/>
                    <a:pt x="0" y="42"/>
                    <a:pt x="0" y="94"/>
                  </a:cubicBezTo>
                  <a:lnTo>
                    <a:pt x="0" y="6107"/>
                  </a:lnTo>
                  <a:cubicBezTo>
                    <a:pt x="0" y="7937"/>
                    <a:pt x="1490" y="9427"/>
                    <a:pt x="3320" y="9427"/>
                  </a:cubicBezTo>
                  <a:lnTo>
                    <a:pt x="3622" y="9427"/>
                  </a:lnTo>
                  <a:cubicBezTo>
                    <a:pt x="3674" y="9427"/>
                    <a:pt x="3716" y="9384"/>
                    <a:pt x="3716" y="9331"/>
                  </a:cubicBezTo>
                  <a:cubicBezTo>
                    <a:pt x="3716" y="9279"/>
                    <a:pt x="3674" y="9237"/>
                    <a:pt x="3622" y="9237"/>
                  </a:cubicBezTo>
                  <a:lnTo>
                    <a:pt x="3320" y="9237"/>
                  </a:lnTo>
                  <a:cubicBezTo>
                    <a:pt x="1594" y="9237"/>
                    <a:pt x="190" y="7832"/>
                    <a:pt x="190" y="6107"/>
                  </a:cubicBezTo>
                  <a:lnTo>
                    <a:pt x="190" y="94"/>
                  </a:lnTo>
                  <a:cubicBezTo>
                    <a:pt x="190" y="42"/>
                    <a:pt x="148" y="0"/>
                    <a:pt x="96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4100264" y="3584470"/>
              <a:ext cx="207148" cy="525281"/>
            </a:xfrm>
            <a:custGeom>
              <a:avLst/>
              <a:gdLst/>
              <a:ahLst/>
              <a:cxnLst/>
              <a:rect l="l" t="t" r="r" b="b"/>
              <a:pathLst>
                <a:path w="3718" h="9428" extrusionOk="0">
                  <a:moveTo>
                    <a:pt x="95" y="0"/>
                  </a:moveTo>
                  <a:cubicBezTo>
                    <a:pt x="43" y="0"/>
                    <a:pt x="1" y="43"/>
                    <a:pt x="1" y="95"/>
                  </a:cubicBezTo>
                  <a:cubicBezTo>
                    <a:pt x="1" y="148"/>
                    <a:pt x="43" y="190"/>
                    <a:pt x="95" y="190"/>
                  </a:cubicBezTo>
                  <a:lnTo>
                    <a:pt x="397" y="190"/>
                  </a:lnTo>
                  <a:cubicBezTo>
                    <a:pt x="2124" y="190"/>
                    <a:pt x="3528" y="1594"/>
                    <a:pt x="3528" y="3320"/>
                  </a:cubicBezTo>
                  <a:lnTo>
                    <a:pt x="3528" y="9332"/>
                  </a:lnTo>
                  <a:cubicBezTo>
                    <a:pt x="3528" y="9385"/>
                    <a:pt x="3569" y="9427"/>
                    <a:pt x="3622" y="9427"/>
                  </a:cubicBezTo>
                  <a:cubicBezTo>
                    <a:pt x="3675" y="9427"/>
                    <a:pt x="3717" y="9385"/>
                    <a:pt x="3717" y="9332"/>
                  </a:cubicBezTo>
                  <a:lnTo>
                    <a:pt x="3717" y="3320"/>
                  </a:lnTo>
                  <a:cubicBezTo>
                    <a:pt x="3717" y="1490"/>
                    <a:pt x="2227" y="0"/>
                    <a:pt x="397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4100264" y="4206803"/>
              <a:ext cx="207148" cy="525225"/>
            </a:xfrm>
            <a:custGeom>
              <a:avLst/>
              <a:gdLst/>
              <a:ahLst/>
              <a:cxnLst/>
              <a:rect l="l" t="t" r="r" b="b"/>
              <a:pathLst>
                <a:path w="3718" h="9427" extrusionOk="0">
                  <a:moveTo>
                    <a:pt x="3622" y="0"/>
                  </a:moveTo>
                  <a:cubicBezTo>
                    <a:pt x="3569" y="0"/>
                    <a:pt x="3528" y="42"/>
                    <a:pt x="3528" y="94"/>
                  </a:cubicBezTo>
                  <a:lnTo>
                    <a:pt x="3528" y="6107"/>
                  </a:lnTo>
                  <a:cubicBezTo>
                    <a:pt x="3528" y="7832"/>
                    <a:pt x="2124" y="9237"/>
                    <a:pt x="397" y="9237"/>
                  </a:cubicBezTo>
                  <a:lnTo>
                    <a:pt x="95" y="9237"/>
                  </a:lnTo>
                  <a:cubicBezTo>
                    <a:pt x="43" y="9237"/>
                    <a:pt x="1" y="9279"/>
                    <a:pt x="1" y="9331"/>
                  </a:cubicBezTo>
                  <a:cubicBezTo>
                    <a:pt x="1" y="9384"/>
                    <a:pt x="43" y="9427"/>
                    <a:pt x="95" y="9427"/>
                  </a:cubicBezTo>
                  <a:lnTo>
                    <a:pt x="397" y="9427"/>
                  </a:lnTo>
                  <a:cubicBezTo>
                    <a:pt x="2227" y="9427"/>
                    <a:pt x="3717" y="7937"/>
                    <a:pt x="3717" y="6107"/>
                  </a:cubicBezTo>
                  <a:lnTo>
                    <a:pt x="3717" y="94"/>
                  </a:lnTo>
                  <a:cubicBezTo>
                    <a:pt x="3717" y="42"/>
                    <a:pt x="3675" y="0"/>
                    <a:pt x="3622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4272645" y="4128803"/>
              <a:ext cx="58891" cy="58891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28" y="0"/>
                  </a:moveTo>
                  <a:cubicBezTo>
                    <a:pt x="237" y="0"/>
                    <a:pt x="0" y="237"/>
                    <a:pt x="0" y="529"/>
                  </a:cubicBezTo>
                  <a:cubicBezTo>
                    <a:pt x="0" y="820"/>
                    <a:pt x="237" y="1056"/>
                    <a:pt x="528" y="1056"/>
                  </a:cubicBezTo>
                  <a:cubicBezTo>
                    <a:pt x="819" y="1056"/>
                    <a:pt x="1056" y="820"/>
                    <a:pt x="1056" y="529"/>
                  </a:cubicBezTo>
                  <a:cubicBezTo>
                    <a:pt x="1056" y="237"/>
                    <a:pt x="819" y="0"/>
                    <a:pt x="528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0"/>
            <p:cNvSpPr/>
            <p:nvPr/>
          </p:nvSpPr>
          <p:spPr>
            <a:xfrm>
              <a:off x="4514836" y="2952945"/>
              <a:ext cx="58891" cy="58891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28" y="1"/>
                  </a:moveTo>
                  <a:cubicBezTo>
                    <a:pt x="237" y="1"/>
                    <a:pt x="1" y="237"/>
                    <a:pt x="1" y="528"/>
                  </a:cubicBezTo>
                  <a:cubicBezTo>
                    <a:pt x="1" y="820"/>
                    <a:pt x="237" y="1057"/>
                    <a:pt x="528" y="1057"/>
                  </a:cubicBezTo>
                  <a:cubicBezTo>
                    <a:pt x="820" y="1057"/>
                    <a:pt x="1056" y="820"/>
                    <a:pt x="1056" y="528"/>
                  </a:cubicBezTo>
                  <a:cubicBezTo>
                    <a:pt x="1056" y="237"/>
                    <a:pt x="820" y="1"/>
                    <a:pt x="528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0"/>
            <p:cNvSpPr/>
            <p:nvPr/>
          </p:nvSpPr>
          <p:spPr>
            <a:xfrm>
              <a:off x="4538961" y="1320450"/>
              <a:ext cx="1304901" cy="2607295"/>
            </a:xfrm>
            <a:custGeom>
              <a:avLst/>
              <a:gdLst/>
              <a:ahLst/>
              <a:cxnLst/>
              <a:rect l="l" t="t" r="r" b="b"/>
              <a:pathLst>
                <a:path w="23421" h="46797" extrusionOk="0">
                  <a:moveTo>
                    <a:pt x="4578" y="0"/>
                  </a:moveTo>
                  <a:cubicBezTo>
                    <a:pt x="4525" y="0"/>
                    <a:pt x="4483" y="42"/>
                    <a:pt x="4483" y="95"/>
                  </a:cubicBezTo>
                  <a:cubicBezTo>
                    <a:pt x="4483" y="147"/>
                    <a:pt x="4525" y="190"/>
                    <a:pt x="4578" y="190"/>
                  </a:cubicBezTo>
                  <a:lnTo>
                    <a:pt x="5146" y="190"/>
                  </a:lnTo>
                  <a:cubicBezTo>
                    <a:pt x="5200" y="190"/>
                    <a:pt x="5241" y="147"/>
                    <a:pt x="5241" y="95"/>
                  </a:cubicBezTo>
                  <a:cubicBezTo>
                    <a:pt x="5241" y="42"/>
                    <a:pt x="5200" y="0"/>
                    <a:pt x="5146" y="0"/>
                  </a:cubicBezTo>
                  <a:close/>
                  <a:moveTo>
                    <a:pt x="5716" y="0"/>
                  </a:moveTo>
                  <a:cubicBezTo>
                    <a:pt x="5663" y="0"/>
                    <a:pt x="5621" y="42"/>
                    <a:pt x="5621" y="95"/>
                  </a:cubicBezTo>
                  <a:cubicBezTo>
                    <a:pt x="5621" y="147"/>
                    <a:pt x="5663" y="190"/>
                    <a:pt x="5716" y="190"/>
                  </a:cubicBezTo>
                  <a:lnTo>
                    <a:pt x="6285" y="190"/>
                  </a:lnTo>
                  <a:cubicBezTo>
                    <a:pt x="6337" y="190"/>
                    <a:pt x="6380" y="147"/>
                    <a:pt x="6380" y="95"/>
                  </a:cubicBezTo>
                  <a:cubicBezTo>
                    <a:pt x="6380" y="42"/>
                    <a:pt x="6337" y="0"/>
                    <a:pt x="6285" y="0"/>
                  </a:cubicBezTo>
                  <a:close/>
                  <a:moveTo>
                    <a:pt x="6854" y="0"/>
                  </a:moveTo>
                  <a:cubicBezTo>
                    <a:pt x="6802" y="0"/>
                    <a:pt x="6759" y="42"/>
                    <a:pt x="6759" y="95"/>
                  </a:cubicBezTo>
                  <a:cubicBezTo>
                    <a:pt x="6759" y="147"/>
                    <a:pt x="6802" y="190"/>
                    <a:pt x="6854" y="190"/>
                  </a:cubicBezTo>
                  <a:lnTo>
                    <a:pt x="7423" y="190"/>
                  </a:lnTo>
                  <a:cubicBezTo>
                    <a:pt x="7476" y="190"/>
                    <a:pt x="7518" y="147"/>
                    <a:pt x="7518" y="95"/>
                  </a:cubicBezTo>
                  <a:cubicBezTo>
                    <a:pt x="7518" y="42"/>
                    <a:pt x="7476" y="0"/>
                    <a:pt x="7423" y="0"/>
                  </a:cubicBezTo>
                  <a:close/>
                  <a:moveTo>
                    <a:pt x="7992" y="0"/>
                  </a:moveTo>
                  <a:cubicBezTo>
                    <a:pt x="7939" y="0"/>
                    <a:pt x="7897" y="42"/>
                    <a:pt x="7897" y="95"/>
                  </a:cubicBezTo>
                  <a:cubicBezTo>
                    <a:pt x="7897" y="147"/>
                    <a:pt x="7939" y="190"/>
                    <a:pt x="7992" y="190"/>
                  </a:cubicBezTo>
                  <a:lnTo>
                    <a:pt x="8561" y="190"/>
                  </a:lnTo>
                  <a:cubicBezTo>
                    <a:pt x="8613" y="190"/>
                    <a:pt x="8656" y="147"/>
                    <a:pt x="8656" y="95"/>
                  </a:cubicBezTo>
                  <a:cubicBezTo>
                    <a:pt x="8656" y="42"/>
                    <a:pt x="8613" y="0"/>
                    <a:pt x="8561" y="0"/>
                  </a:cubicBezTo>
                  <a:close/>
                  <a:moveTo>
                    <a:pt x="9130" y="0"/>
                  </a:moveTo>
                  <a:cubicBezTo>
                    <a:pt x="9078" y="0"/>
                    <a:pt x="9035" y="42"/>
                    <a:pt x="9035" y="95"/>
                  </a:cubicBezTo>
                  <a:cubicBezTo>
                    <a:pt x="9035" y="147"/>
                    <a:pt x="9078" y="190"/>
                    <a:pt x="9130" y="190"/>
                  </a:cubicBezTo>
                  <a:lnTo>
                    <a:pt x="9700" y="190"/>
                  </a:lnTo>
                  <a:cubicBezTo>
                    <a:pt x="9752" y="190"/>
                    <a:pt x="9794" y="147"/>
                    <a:pt x="9794" y="95"/>
                  </a:cubicBezTo>
                  <a:cubicBezTo>
                    <a:pt x="9794" y="42"/>
                    <a:pt x="9752" y="0"/>
                    <a:pt x="9700" y="0"/>
                  </a:cubicBezTo>
                  <a:close/>
                  <a:moveTo>
                    <a:pt x="10269" y="0"/>
                  </a:moveTo>
                  <a:cubicBezTo>
                    <a:pt x="10217" y="0"/>
                    <a:pt x="10174" y="42"/>
                    <a:pt x="10174" y="95"/>
                  </a:cubicBezTo>
                  <a:cubicBezTo>
                    <a:pt x="10174" y="147"/>
                    <a:pt x="10217" y="190"/>
                    <a:pt x="10269" y="190"/>
                  </a:cubicBezTo>
                  <a:lnTo>
                    <a:pt x="10837" y="190"/>
                  </a:lnTo>
                  <a:cubicBezTo>
                    <a:pt x="10890" y="190"/>
                    <a:pt x="10932" y="147"/>
                    <a:pt x="10932" y="95"/>
                  </a:cubicBezTo>
                  <a:cubicBezTo>
                    <a:pt x="10932" y="42"/>
                    <a:pt x="10890" y="0"/>
                    <a:pt x="10837" y="0"/>
                  </a:cubicBezTo>
                  <a:close/>
                  <a:moveTo>
                    <a:pt x="11407" y="0"/>
                  </a:moveTo>
                  <a:cubicBezTo>
                    <a:pt x="11354" y="0"/>
                    <a:pt x="11312" y="42"/>
                    <a:pt x="11312" y="95"/>
                  </a:cubicBezTo>
                  <a:cubicBezTo>
                    <a:pt x="11312" y="147"/>
                    <a:pt x="11354" y="190"/>
                    <a:pt x="11407" y="190"/>
                  </a:cubicBezTo>
                  <a:lnTo>
                    <a:pt x="11976" y="190"/>
                  </a:lnTo>
                  <a:cubicBezTo>
                    <a:pt x="12028" y="190"/>
                    <a:pt x="12071" y="147"/>
                    <a:pt x="12071" y="95"/>
                  </a:cubicBezTo>
                  <a:cubicBezTo>
                    <a:pt x="12071" y="42"/>
                    <a:pt x="12028" y="0"/>
                    <a:pt x="11976" y="0"/>
                  </a:cubicBezTo>
                  <a:close/>
                  <a:moveTo>
                    <a:pt x="12545" y="0"/>
                  </a:moveTo>
                  <a:cubicBezTo>
                    <a:pt x="12493" y="0"/>
                    <a:pt x="12450" y="42"/>
                    <a:pt x="12450" y="95"/>
                  </a:cubicBezTo>
                  <a:cubicBezTo>
                    <a:pt x="12450" y="147"/>
                    <a:pt x="12493" y="190"/>
                    <a:pt x="12545" y="190"/>
                  </a:cubicBezTo>
                  <a:lnTo>
                    <a:pt x="13114" y="190"/>
                  </a:lnTo>
                  <a:cubicBezTo>
                    <a:pt x="13167" y="190"/>
                    <a:pt x="13209" y="147"/>
                    <a:pt x="13209" y="95"/>
                  </a:cubicBezTo>
                  <a:cubicBezTo>
                    <a:pt x="13209" y="42"/>
                    <a:pt x="13167" y="0"/>
                    <a:pt x="13114" y="0"/>
                  </a:cubicBezTo>
                  <a:close/>
                  <a:moveTo>
                    <a:pt x="13683" y="0"/>
                  </a:moveTo>
                  <a:cubicBezTo>
                    <a:pt x="13630" y="0"/>
                    <a:pt x="13589" y="42"/>
                    <a:pt x="13589" y="95"/>
                  </a:cubicBezTo>
                  <a:cubicBezTo>
                    <a:pt x="13589" y="147"/>
                    <a:pt x="13630" y="190"/>
                    <a:pt x="13683" y="190"/>
                  </a:cubicBezTo>
                  <a:lnTo>
                    <a:pt x="14252" y="190"/>
                  </a:lnTo>
                  <a:cubicBezTo>
                    <a:pt x="14305" y="190"/>
                    <a:pt x="14347" y="147"/>
                    <a:pt x="14347" y="95"/>
                  </a:cubicBezTo>
                  <a:cubicBezTo>
                    <a:pt x="14347" y="42"/>
                    <a:pt x="14305" y="0"/>
                    <a:pt x="14252" y="0"/>
                  </a:cubicBezTo>
                  <a:close/>
                  <a:moveTo>
                    <a:pt x="14821" y="0"/>
                  </a:moveTo>
                  <a:cubicBezTo>
                    <a:pt x="14769" y="0"/>
                    <a:pt x="14726" y="42"/>
                    <a:pt x="14726" y="95"/>
                  </a:cubicBezTo>
                  <a:cubicBezTo>
                    <a:pt x="14726" y="147"/>
                    <a:pt x="14769" y="190"/>
                    <a:pt x="14821" y="190"/>
                  </a:cubicBezTo>
                  <a:lnTo>
                    <a:pt x="15391" y="190"/>
                  </a:lnTo>
                  <a:cubicBezTo>
                    <a:pt x="15443" y="190"/>
                    <a:pt x="15485" y="147"/>
                    <a:pt x="15485" y="95"/>
                  </a:cubicBezTo>
                  <a:cubicBezTo>
                    <a:pt x="15485" y="42"/>
                    <a:pt x="15443" y="0"/>
                    <a:pt x="15391" y="0"/>
                  </a:cubicBezTo>
                  <a:close/>
                  <a:moveTo>
                    <a:pt x="15960" y="0"/>
                  </a:moveTo>
                  <a:cubicBezTo>
                    <a:pt x="15907" y="0"/>
                    <a:pt x="15865" y="42"/>
                    <a:pt x="15865" y="95"/>
                  </a:cubicBezTo>
                  <a:cubicBezTo>
                    <a:pt x="15865" y="147"/>
                    <a:pt x="15907" y="190"/>
                    <a:pt x="15960" y="190"/>
                  </a:cubicBezTo>
                  <a:lnTo>
                    <a:pt x="16528" y="190"/>
                  </a:lnTo>
                  <a:cubicBezTo>
                    <a:pt x="16581" y="190"/>
                    <a:pt x="16624" y="147"/>
                    <a:pt x="16624" y="95"/>
                  </a:cubicBezTo>
                  <a:cubicBezTo>
                    <a:pt x="16624" y="42"/>
                    <a:pt x="16581" y="0"/>
                    <a:pt x="16528" y="0"/>
                  </a:cubicBezTo>
                  <a:close/>
                  <a:moveTo>
                    <a:pt x="17098" y="0"/>
                  </a:moveTo>
                  <a:cubicBezTo>
                    <a:pt x="17045" y="0"/>
                    <a:pt x="17003" y="42"/>
                    <a:pt x="17003" y="95"/>
                  </a:cubicBezTo>
                  <a:cubicBezTo>
                    <a:pt x="17003" y="147"/>
                    <a:pt x="17045" y="190"/>
                    <a:pt x="17098" y="190"/>
                  </a:cubicBezTo>
                  <a:lnTo>
                    <a:pt x="17667" y="190"/>
                  </a:lnTo>
                  <a:cubicBezTo>
                    <a:pt x="17719" y="190"/>
                    <a:pt x="17762" y="147"/>
                    <a:pt x="17762" y="95"/>
                  </a:cubicBezTo>
                  <a:cubicBezTo>
                    <a:pt x="17762" y="42"/>
                    <a:pt x="17719" y="0"/>
                    <a:pt x="17667" y="0"/>
                  </a:cubicBezTo>
                  <a:close/>
                  <a:moveTo>
                    <a:pt x="18236" y="0"/>
                  </a:moveTo>
                  <a:cubicBezTo>
                    <a:pt x="18184" y="0"/>
                    <a:pt x="18141" y="42"/>
                    <a:pt x="18141" y="95"/>
                  </a:cubicBezTo>
                  <a:cubicBezTo>
                    <a:pt x="18141" y="147"/>
                    <a:pt x="18184" y="190"/>
                    <a:pt x="18236" y="190"/>
                  </a:cubicBezTo>
                  <a:lnTo>
                    <a:pt x="18805" y="190"/>
                  </a:lnTo>
                  <a:cubicBezTo>
                    <a:pt x="18857" y="190"/>
                    <a:pt x="18900" y="147"/>
                    <a:pt x="18900" y="95"/>
                  </a:cubicBezTo>
                  <a:cubicBezTo>
                    <a:pt x="18900" y="42"/>
                    <a:pt x="18857" y="0"/>
                    <a:pt x="18805" y="0"/>
                  </a:cubicBezTo>
                  <a:close/>
                  <a:moveTo>
                    <a:pt x="19374" y="0"/>
                  </a:moveTo>
                  <a:cubicBezTo>
                    <a:pt x="19322" y="0"/>
                    <a:pt x="19280" y="42"/>
                    <a:pt x="19280" y="95"/>
                  </a:cubicBezTo>
                  <a:cubicBezTo>
                    <a:pt x="19280" y="147"/>
                    <a:pt x="19322" y="190"/>
                    <a:pt x="19374" y="190"/>
                  </a:cubicBezTo>
                  <a:lnTo>
                    <a:pt x="19943" y="190"/>
                  </a:lnTo>
                  <a:cubicBezTo>
                    <a:pt x="19996" y="190"/>
                    <a:pt x="20038" y="148"/>
                    <a:pt x="20038" y="96"/>
                  </a:cubicBezTo>
                  <a:cubicBezTo>
                    <a:pt x="20038" y="44"/>
                    <a:pt x="19996" y="0"/>
                    <a:pt x="19944" y="0"/>
                  </a:cubicBezTo>
                  <a:close/>
                  <a:moveTo>
                    <a:pt x="4009" y="0"/>
                  </a:moveTo>
                  <a:lnTo>
                    <a:pt x="3438" y="1"/>
                  </a:lnTo>
                  <a:cubicBezTo>
                    <a:pt x="3385" y="2"/>
                    <a:pt x="3344" y="45"/>
                    <a:pt x="3345" y="97"/>
                  </a:cubicBezTo>
                  <a:cubicBezTo>
                    <a:pt x="3346" y="150"/>
                    <a:pt x="3388" y="191"/>
                    <a:pt x="3439" y="191"/>
                  </a:cubicBezTo>
                  <a:lnTo>
                    <a:pt x="3441" y="191"/>
                  </a:lnTo>
                  <a:lnTo>
                    <a:pt x="4009" y="190"/>
                  </a:lnTo>
                  <a:cubicBezTo>
                    <a:pt x="4061" y="190"/>
                    <a:pt x="4104" y="147"/>
                    <a:pt x="4104" y="95"/>
                  </a:cubicBezTo>
                  <a:cubicBezTo>
                    <a:pt x="4104" y="42"/>
                    <a:pt x="4061" y="0"/>
                    <a:pt x="4009" y="0"/>
                  </a:cubicBezTo>
                  <a:close/>
                  <a:moveTo>
                    <a:pt x="20509" y="52"/>
                  </a:moveTo>
                  <a:cubicBezTo>
                    <a:pt x="20464" y="52"/>
                    <a:pt x="20423" y="85"/>
                    <a:pt x="20416" y="130"/>
                  </a:cubicBezTo>
                  <a:cubicBezTo>
                    <a:pt x="20407" y="182"/>
                    <a:pt x="20441" y="232"/>
                    <a:pt x="20492" y="240"/>
                  </a:cubicBezTo>
                  <a:cubicBezTo>
                    <a:pt x="20673" y="273"/>
                    <a:pt x="20853" y="320"/>
                    <a:pt x="21027" y="382"/>
                  </a:cubicBezTo>
                  <a:cubicBezTo>
                    <a:pt x="21037" y="385"/>
                    <a:pt x="21048" y="387"/>
                    <a:pt x="21058" y="387"/>
                  </a:cubicBezTo>
                  <a:cubicBezTo>
                    <a:pt x="21097" y="387"/>
                    <a:pt x="21134" y="363"/>
                    <a:pt x="21148" y="324"/>
                  </a:cubicBezTo>
                  <a:cubicBezTo>
                    <a:pt x="21166" y="275"/>
                    <a:pt x="21139" y="220"/>
                    <a:pt x="21091" y="203"/>
                  </a:cubicBezTo>
                  <a:cubicBezTo>
                    <a:pt x="20907" y="137"/>
                    <a:pt x="20717" y="88"/>
                    <a:pt x="20526" y="54"/>
                  </a:cubicBezTo>
                  <a:cubicBezTo>
                    <a:pt x="20520" y="53"/>
                    <a:pt x="20514" y="52"/>
                    <a:pt x="20509" y="52"/>
                  </a:cubicBezTo>
                  <a:close/>
                  <a:moveTo>
                    <a:pt x="2873" y="59"/>
                  </a:moveTo>
                  <a:cubicBezTo>
                    <a:pt x="2868" y="59"/>
                    <a:pt x="2862" y="60"/>
                    <a:pt x="2857" y="61"/>
                  </a:cubicBezTo>
                  <a:cubicBezTo>
                    <a:pt x="2665" y="97"/>
                    <a:pt x="2475" y="150"/>
                    <a:pt x="2294" y="217"/>
                  </a:cubicBezTo>
                  <a:cubicBezTo>
                    <a:pt x="2245" y="235"/>
                    <a:pt x="2220" y="289"/>
                    <a:pt x="2238" y="338"/>
                  </a:cubicBezTo>
                  <a:cubicBezTo>
                    <a:pt x="2252" y="377"/>
                    <a:pt x="2288" y="400"/>
                    <a:pt x="2327" y="400"/>
                  </a:cubicBezTo>
                  <a:cubicBezTo>
                    <a:pt x="2337" y="400"/>
                    <a:pt x="2349" y="399"/>
                    <a:pt x="2359" y="395"/>
                  </a:cubicBezTo>
                  <a:cubicBezTo>
                    <a:pt x="2531" y="331"/>
                    <a:pt x="2711" y="282"/>
                    <a:pt x="2892" y="247"/>
                  </a:cubicBezTo>
                  <a:cubicBezTo>
                    <a:pt x="2943" y="238"/>
                    <a:pt x="2977" y="188"/>
                    <a:pt x="2968" y="137"/>
                  </a:cubicBezTo>
                  <a:cubicBezTo>
                    <a:pt x="2959" y="91"/>
                    <a:pt x="2917" y="59"/>
                    <a:pt x="2873" y="59"/>
                  </a:cubicBezTo>
                  <a:close/>
                  <a:moveTo>
                    <a:pt x="21576" y="433"/>
                  </a:moveTo>
                  <a:cubicBezTo>
                    <a:pt x="21543" y="433"/>
                    <a:pt x="21511" y="450"/>
                    <a:pt x="21493" y="481"/>
                  </a:cubicBezTo>
                  <a:cubicBezTo>
                    <a:pt x="21468" y="527"/>
                    <a:pt x="21484" y="584"/>
                    <a:pt x="21530" y="611"/>
                  </a:cubicBezTo>
                  <a:cubicBezTo>
                    <a:pt x="21690" y="700"/>
                    <a:pt x="21845" y="804"/>
                    <a:pt x="21988" y="919"/>
                  </a:cubicBezTo>
                  <a:cubicBezTo>
                    <a:pt x="22006" y="933"/>
                    <a:pt x="22027" y="940"/>
                    <a:pt x="22047" y="940"/>
                  </a:cubicBezTo>
                  <a:cubicBezTo>
                    <a:pt x="22075" y="940"/>
                    <a:pt x="22102" y="928"/>
                    <a:pt x="22122" y="905"/>
                  </a:cubicBezTo>
                  <a:cubicBezTo>
                    <a:pt x="22154" y="864"/>
                    <a:pt x="22148" y="805"/>
                    <a:pt x="22107" y="771"/>
                  </a:cubicBezTo>
                  <a:cubicBezTo>
                    <a:pt x="21955" y="650"/>
                    <a:pt x="21793" y="540"/>
                    <a:pt x="21622" y="445"/>
                  </a:cubicBezTo>
                  <a:cubicBezTo>
                    <a:pt x="21608" y="437"/>
                    <a:pt x="21592" y="433"/>
                    <a:pt x="21576" y="433"/>
                  </a:cubicBezTo>
                  <a:close/>
                  <a:moveTo>
                    <a:pt x="1811" y="452"/>
                  </a:moveTo>
                  <a:cubicBezTo>
                    <a:pt x="1795" y="452"/>
                    <a:pt x="1779" y="456"/>
                    <a:pt x="1765" y="464"/>
                  </a:cubicBezTo>
                  <a:cubicBezTo>
                    <a:pt x="1596" y="561"/>
                    <a:pt x="1435" y="673"/>
                    <a:pt x="1284" y="796"/>
                  </a:cubicBezTo>
                  <a:cubicBezTo>
                    <a:pt x="1244" y="830"/>
                    <a:pt x="1238" y="889"/>
                    <a:pt x="1271" y="929"/>
                  </a:cubicBezTo>
                  <a:cubicBezTo>
                    <a:pt x="1290" y="952"/>
                    <a:pt x="1317" y="964"/>
                    <a:pt x="1345" y="964"/>
                  </a:cubicBezTo>
                  <a:cubicBezTo>
                    <a:pt x="1366" y="964"/>
                    <a:pt x="1387" y="957"/>
                    <a:pt x="1405" y="942"/>
                  </a:cubicBezTo>
                  <a:cubicBezTo>
                    <a:pt x="1547" y="826"/>
                    <a:pt x="1700" y="721"/>
                    <a:pt x="1859" y="629"/>
                  </a:cubicBezTo>
                  <a:cubicBezTo>
                    <a:pt x="1904" y="603"/>
                    <a:pt x="1920" y="544"/>
                    <a:pt x="1894" y="499"/>
                  </a:cubicBezTo>
                  <a:cubicBezTo>
                    <a:pt x="1876" y="468"/>
                    <a:pt x="1844" y="452"/>
                    <a:pt x="1811" y="452"/>
                  </a:cubicBezTo>
                  <a:close/>
                  <a:moveTo>
                    <a:pt x="22460" y="1142"/>
                  </a:moveTo>
                  <a:cubicBezTo>
                    <a:pt x="22438" y="1142"/>
                    <a:pt x="22415" y="1150"/>
                    <a:pt x="22397" y="1166"/>
                  </a:cubicBezTo>
                  <a:cubicBezTo>
                    <a:pt x="22357" y="1201"/>
                    <a:pt x="22354" y="1260"/>
                    <a:pt x="22389" y="1300"/>
                  </a:cubicBezTo>
                  <a:cubicBezTo>
                    <a:pt x="22511" y="1438"/>
                    <a:pt x="22624" y="1586"/>
                    <a:pt x="22722" y="1741"/>
                  </a:cubicBezTo>
                  <a:cubicBezTo>
                    <a:pt x="22739" y="1769"/>
                    <a:pt x="22770" y="1785"/>
                    <a:pt x="22802" y="1785"/>
                  </a:cubicBezTo>
                  <a:cubicBezTo>
                    <a:pt x="22819" y="1785"/>
                    <a:pt x="22837" y="1781"/>
                    <a:pt x="22852" y="1770"/>
                  </a:cubicBezTo>
                  <a:cubicBezTo>
                    <a:pt x="22896" y="1742"/>
                    <a:pt x="22910" y="1684"/>
                    <a:pt x="22882" y="1640"/>
                  </a:cubicBezTo>
                  <a:cubicBezTo>
                    <a:pt x="22778" y="1476"/>
                    <a:pt x="22660" y="1319"/>
                    <a:pt x="22530" y="1173"/>
                  </a:cubicBezTo>
                  <a:cubicBezTo>
                    <a:pt x="22512" y="1152"/>
                    <a:pt x="22486" y="1142"/>
                    <a:pt x="22460" y="1142"/>
                  </a:cubicBezTo>
                  <a:close/>
                  <a:moveTo>
                    <a:pt x="937" y="1170"/>
                  </a:moveTo>
                  <a:cubicBezTo>
                    <a:pt x="910" y="1170"/>
                    <a:pt x="884" y="1181"/>
                    <a:pt x="865" y="1203"/>
                  </a:cubicBezTo>
                  <a:cubicBezTo>
                    <a:pt x="738" y="1349"/>
                    <a:pt x="621" y="1507"/>
                    <a:pt x="519" y="1673"/>
                  </a:cubicBezTo>
                  <a:cubicBezTo>
                    <a:pt x="492" y="1718"/>
                    <a:pt x="506" y="1776"/>
                    <a:pt x="550" y="1803"/>
                  </a:cubicBezTo>
                  <a:cubicBezTo>
                    <a:pt x="566" y="1813"/>
                    <a:pt x="582" y="1817"/>
                    <a:pt x="600" y="1817"/>
                  </a:cubicBezTo>
                  <a:cubicBezTo>
                    <a:pt x="631" y="1817"/>
                    <a:pt x="663" y="1802"/>
                    <a:pt x="680" y="1773"/>
                  </a:cubicBezTo>
                  <a:cubicBezTo>
                    <a:pt x="777" y="1616"/>
                    <a:pt x="887" y="1466"/>
                    <a:pt x="1008" y="1328"/>
                  </a:cubicBezTo>
                  <a:cubicBezTo>
                    <a:pt x="1043" y="1288"/>
                    <a:pt x="1039" y="1228"/>
                    <a:pt x="999" y="1194"/>
                  </a:cubicBezTo>
                  <a:cubicBezTo>
                    <a:pt x="981" y="1178"/>
                    <a:pt x="959" y="1170"/>
                    <a:pt x="937" y="1170"/>
                  </a:cubicBezTo>
                  <a:close/>
                  <a:moveTo>
                    <a:pt x="23063" y="2100"/>
                  </a:moveTo>
                  <a:cubicBezTo>
                    <a:pt x="23051" y="2100"/>
                    <a:pt x="23039" y="2102"/>
                    <a:pt x="23027" y="2106"/>
                  </a:cubicBezTo>
                  <a:cubicBezTo>
                    <a:pt x="22979" y="2127"/>
                    <a:pt x="22956" y="2182"/>
                    <a:pt x="22976" y="2231"/>
                  </a:cubicBezTo>
                  <a:cubicBezTo>
                    <a:pt x="23047" y="2401"/>
                    <a:pt x="23104" y="2577"/>
                    <a:pt x="23146" y="2757"/>
                  </a:cubicBezTo>
                  <a:cubicBezTo>
                    <a:pt x="23155" y="2801"/>
                    <a:pt x="23195" y="2830"/>
                    <a:pt x="23238" y="2830"/>
                  </a:cubicBezTo>
                  <a:cubicBezTo>
                    <a:pt x="23245" y="2830"/>
                    <a:pt x="23252" y="2829"/>
                    <a:pt x="23259" y="2828"/>
                  </a:cubicBezTo>
                  <a:cubicBezTo>
                    <a:pt x="23310" y="2815"/>
                    <a:pt x="23342" y="2765"/>
                    <a:pt x="23330" y="2714"/>
                  </a:cubicBezTo>
                  <a:cubicBezTo>
                    <a:pt x="23286" y="2524"/>
                    <a:pt x="23226" y="2337"/>
                    <a:pt x="23151" y="2158"/>
                  </a:cubicBezTo>
                  <a:cubicBezTo>
                    <a:pt x="23136" y="2121"/>
                    <a:pt x="23100" y="2100"/>
                    <a:pt x="23063" y="2100"/>
                  </a:cubicBezTo>
                  <a:close/>
                  <a:moveTo>
                    <a:pt x="344" y="2135"/>
                  </a:moveTo>
                  <a:cubicBezTo>
                    <a:pt x="306" y="2135"/>
                    <a:pt x="270" y="2158"/>
                    <a:pt x="255" y="2195"/>
                  </a:cubicBezTo>
                  <a:cubicBezTo>
                    <a:pt x="182" y="2375"/>
                    <a:pt x="124" y="2563"/>
                    <a:pt x="83" y="2753"/>
                  </a:cubicBezTo>
                  <a:cubicBezTo>
                    <a:pt x="72" y="2804"/>
                    <a:pt x="104" y="2855"/>
                    <a:pt x="155" y="2866"/>
                  </a:cubicBezTo>
                  <a:cubicBezTo>
                    <a:pt x="162" y="2868"/>
                    <a:pt x="169" y="2869"/>
                    <a:pt x="176" y="2869"/>
                  </a:cubicBezTo>
                  <a:cubicBezTo>
                    <a:pt x="219" y="2869"/>
                    <a:pt x="258" y="2838"/>
                    <a:pt x="268" y="2794"/>
                  </a:cubicBezTo>
                  <a:cubicBezTo>
                    <a:pt x="307" y="2614"/>
                    <a:pt x="362" y="2436"/>
                    <a:pt x="431" y="2266"/>
                  </a:cubicBezTo>
                  <a:cubicBezTo>
                    <a:pt x="451" y="2217"/>
                    <a:pt x="427" y="2162"/>
                    <a:pt x="379" y="2142"/>
                  </a:cubicBezTo>
                  <a:cubicBezTo>
                    <a:pt x="367" y="2138"/>
                    <a:pt x="355" y="2135"/>
                    <a:pt x="344" y="2135"/>
                  </a:cubicBezTo>
                  <a:close/>
                  <a:moveTo>
                    <a:pt x="23321" y="3203"/>
                  </a:moveTo>
                  <a:cubicBezTo>
                    <a:pt x="23319" y="3203"/>
                    <a:pt x="23316" y="3203"/>
                    <a:pt x="23314" y="3203"/>
                  </a:cubicBezTo>
                  <a:cubicBezTo>
                    <a:pt x="23262" y="3206"/>
                    <a:pt x="23222" y="3251"/>
                    <a:pt x="23225" y="3303"/>
                  </a:cubicBezTo>
                  <a:cubicBezTo>
                    <a:pt x="23229" y="3372"/>
                    <a:pt x="23231" y="3441"/>
                    <a:pt x="23231" y="3509"/>
                  </a:cubicBezTo>
                  <a:lnTo>
                    <a:pt x="23231" y="3867"/>
                  </a:lnTo>
                  <a:cubicBezTo>
                    <a:pt x="23231" y="3919"/>
                    <a:pt x="23273" y="3961"/>
                    <a:pt x="23327" y="3961"/>
                  </a:cubicBezTo>
                  <a:cubicBezTo>
                    <a:pt x="23379" y="3961"/>
                    <a:pt x="23421" y="3919"/>
                    <a:pt x="23421" y="3867"/>
                  </a:cubicBezTo>
                  <a:lnTo>
                    <a:pt x="23421" y="3509"/>
                  </a:lnTo>
                  <a:cubicBezTo>
                    <a:pt x="23421" y="3436"/>
                    <a:pt x="23419" y="3364"/>
                    <a:pt x="23414" y="3292"/>
                  </a:cubicBezTo>
                  <a:cubicBezTo>
                    <a:pt x="23411" y="3241"/>
                    <a:pt x="23370" y="3203"/>
                    <a:pt x="23321" y="3203"/>
                  </a:cubicBezTo>
                  <a:close/>
                  <a:moveTo>
                    <a:pt x="97" y="3241"/>
                  </a:moveTo>
                  <a:cubicBezTo>
                    <a:pt x="42" y="3241"/>
                    <a:pt x="8" y="3282"/>
                    <a:pt x="5" y="3332"/>
                  </a:cubicBezTo>
                  <a:cubicBezTo>
                    <a:pt x="2" y="3391"/>
                    <a:pt x="1" y="3450"/>
                    <a:pt x="1" y="3509"/>
                  </a:cubicBezTo>
                  <a:lnTo>
                    <a:pt x="1" y="3906"/>
                  </a:lnTo>
                  <a:cubicBezTo>
                    <a:pt x="1" y="3958"/>
                    <a:pt x="43" y="4000"/>
                    <a:pt x="95" y="4000"/>
                  </a:cubicBezTo>
                  <a:cubicBezTo>
                    <a:pt x="148" y="4000"/>
                    <a:pt x="190" y="3958"/>
                    <a:pt x="190" y="3906"/>
                  </a:cubicBezTo>
                  <a:lnTo>
                    <a:pt x="190" y="3509"/>
                  </a:lnTo>
                  <a:cubicBezTo>
                    <a:pt x="190" y="3454"/>
                    <a:pt x="192" y="3397"/>
                    <a:pt x="195" y="3341"/>
                  </a:cubicBezTo>
                  <a:cubicBezTo>
                    <a:pt x="197" y="3289"/>
                    <a:pt x="156" y="3244"/>
                    <a:pt x="105" y="3241"/>
                  </a:cubicBezTo>
                  <a:cubicBezTo>
                    <a:pt x="102" y="3241"/>
                    <a:pt x="99" y="3241"/>
                    <a:pt x="97" y="3241"/>
                  </a:cubicBezTo>
                  <a:close/>
                  <a:moveTo>
                    <a:pt x="23327" y="4341"/>
                  </a:moveTo>
                  <a:cubicBezTo>
                    <a:pt x="23273" y="4341"/>
                    <a:pt x="23231" y="4383"/>
                    <a:pt x="23231" y="4436"/>
                  </a:cubicBezTo>
                  <a:lnTo>
                    <a:pt x="23231" y="5004"/>
                  </a:lnTo>
                  <a:cubicBezTo>
                    <a:pt x="23231" y="5057"/>
                    <a:pt x="23273" y="5099"/>
                    <a:pt x="23327" y="5099"/>
                  </a:cubicBezTo>
                  <a:cubicBezTo>
                    <a:pt x="23379" y="5099"/>
                    <a:pt x="23421" y="5057"/>
                    <a:pt x="23421" y="5004"/>
                  </a:cubicBezTo>
                  <a:lnTo>
                    <a:pt x="23421" y="4436"/>
                  </a:lnTo>
                  <a:cubicBezTo>
                    <a:pt x="23421" y="4383"/>
                    <a:pt x="23379" y="4341"/>
                    <a:pt x="23327" y="4341"/>
                  </a:cubicBezTo>
                  <a:close/>
                  <a:moveTo>
                    <a:pt x="95" y="4380"/>
                  </a:moveTo>
                  <a:cubicBezTo>
                    <a:pt x="43" y="4380"/>
                    <a:pt x="1" y="4422"/>
                    <a:pt x="1" y="4474"/>
                  </a:cubicBezTo>
                  <a:lnTo>
                    <a:pt x="1" y="5044"/>
                  </a:lnTo>
                  <a:cubicBezTo>
                    <a:pt x="1" y="5096"/>
                    <a:pt x="43" y="5139"/>
                    <a:pt x="95" y="5139"/>
                  </a:cubicBezTo>
                  <a:cubicBezTo>
                    <a:pt x="148" y="5139"/>
                    <a:pt x="190" y="5096"/>
                    <a:pt x="190" y="5044"/>
                  </a:cubicBezTo>
                  <a:lnTo>
                    <a:pt x="190" y="4474"/>
                  </a:lnTo>
                  <a:cubicBezTo>
                    <a:pt x="190" y="4422"/>
                    <a:pt x="148" y="4380"/>
                    <a:pt x="95" y="4380"/>
                  </a:cubicBezTo>
                  <a:close/>
                  <a:moveTo>
                    <a:pt x="23327" y="5479"/>
                  </a:moveTo>
                  <a:cubicBezTo>
                    <a:pt x="23273" y="5479"/>
                    <a:pt x="23231" y="5521"/>
                    <a:pt x="23231" y="5574"/>
                  </a:cubicBezTo>
                  <a:lnTo>
                    <a:pt x="23231" y="6143"/>
                  </a:lnTo>
                  <a:cubicBezTo>
                    <a:pt x="23231" y="6195"/>
                    <a:pt x="23273" y="6238"/>
                    <a:pt x="23327" y="6238"/>
                  </a:cubicBezTo>
                  <a:cubicBezTo>
                    <a:pt x="23379" y="6238"/>
                    <a:pt x="23421" y="6195"/>
                    <a:pt x="23421" y="6143"/>
                  </a:cubicBezTo>
                  <a:lnTo>
                    <a:pt x="23421" y="5574"/>
                  </a:lnTo>
                  <a:cubicBezTo>
                    <a:pt x="23421" y="5521"/>
                    <a:pt x="23379" y="5479"/>
                    <a:pt x="23327" y="5479"/>
                  </a:cubicBezTo>
                  <a:close/>
                  <a:moveTo>
                    <a:pt x="23327" y="6617"/>
                  </a:moveTo>
                  <a:cubicBezTo>
                    <a:pt x="23273" y="6617"/>
                    <a:pt x="23231" y="6660"/>
                    <a:pt x="23231" y="6712"/>
                  </a:cubicBezTo>
                  <a:lnTo>
                    <a:pt x="23231" y="7281"/>
                  </a:lnTo>
                  <a:cubicBezTo>
                    <a:pt x="23231" y="7334"/>
                    <a:pt x="23273" y="7376"/>
                    <a:pt x="23327" y="7376"/>
                  </a:cubicBezTo>
                  <a:cubicBezTo>
                    <a:pt x="23379" y="7376"/>
                    <a:pt x="23421" y="7334"/>
                    <a:pt x="23421" y="7281"/>
                  </a:cubicBezTo>
                  <a:lnTo>
                    <a:pt x="23421" y="6712"/>
                  </a:lnTo>
                  <a:cubicBezTo>
                    <a:pt x="23421" y="6660"/>
                    <a:pt x="23379" y="6617"/>
                    <a:pt x="23327" y="6617"/>
                  </a:cubicBezTo>
                  <a:close/>
                  <a:moveTo>
                    <a:pt x="23327" y="7756"/>
                  </a:moveTo>
                  <a:cubicBezTo>
                    <a:pt x="23273" y="7756"/>
                    <a:pt x="23231" y="7797"/>
                    <a:pt x="23231" y="7850"/>
                  </a:cubicBezTo>
                  <a:lnTo>
                    <a:pt x="23231" y="8419"/>
                  </a:lnTo>
                  <a:cubicBezTo>
                    <a:pt x="23231" y="8472"/>
                    <a:pt x="23273" y="8514"/>
                    <a:pt x="23327" y="8514"/>
                  </a:cubicBezTo>
                  <a:cubicBezTo>
                    <a:pt x="23379" y="8514"/>
                    <a:pt x="23421" y="8472"/>
                    <a:pt x="23421" y="8419"/>
                  </a:cubicBezTo>
                  <a:lnTo>
                    <a:pt x="23421" y="7850"/>
                  </a:lnTo>
                  <a:cubicBezTo>
                    <a:pt x="23421" y="7797"/>
                    <a:pt x="23379" y="7756"/>
                    <a:pt x="23327" y="7756"/>
                  </a:cubicBezTo>
                  <a:close/>
                  <a:moveTo>
                    <a:pt x="23327" y="8893"/>
                  </a:moveTo>
                  <a:cubicBezTo>
                    <a:pt x="23273" y="8893"/>
                    <a:pt x="23231" y="8936"/>
                    <a:pt x="23231" y="8988"/>
                  </a:cubicBezTo>
                  <a:lnTo>
                    <a:pt x="23231" y="9558"/>
                  </a:lnTo>
                  <a:cubicBezTo>
                    <a:pt x="23231" y="9610"/>
                    <a:pt x="23273" y="9652"/>
                    <a:pt x="23327" y="9652"/>
                  </a:cubicBezTo>
                  <a:cubicBezTo>
                    <a:pt x="23379" y="9652"/>
                    <a:pt x="23421" y="9610"/>
                    <a:pt x="23421" y="9558"/>
                  </a:cubicBezTo>
                  <a:lnTo>
                    <a:pt x="23421" y="8988"/>
                  </a:lnTo>
                  <a:cubicBezTo>
                    <a:pt x="23421" y="8936"/>
                    <a:pt x="23379" y="8893"/>
                    <a:pt x="23327" y="8893"/>
                  </a:cubicBezTo>
                  <a:close/>
                  <a:moveTo>
                    <a:pt x="23327" y="10032"/>
                  </a:moveTo>
                  <a:cubicBezTo>
                    <a:pt x="23273" y="10032"/>
                    <a:pt x="23231" y="10074"/>
                    <a:pt x="23231" y="10126"/>
                  </a:cubicBezTo>
                  <a:lnTo>
                    <a:pt x="23231" y="10695"/>
                  </a:lnTo>
                  <a:cubicBezTo>
                    <a:pt x="23231" y="10748"/>
                    <a:pt x="23273" y="10791"/>
                    <a:pt x="23327" y="10791"/>
                  </a:cubicBezTo>
                  <a:cubicBezTo>
                    <a:pt x="23379" y="10791"/>
                    <a:pt x="23421" y="10748"/>
                    <a:pt x="23421" y="10695"/>
                  </a:cubicBezTo>
                  <a:lnTo>
                    <a:pt x="23421" y="10126"/>
                  </a:lnTo>
                  <a:cubicBezTo>
                    <a:pt x="23421" y="10074"/>
                    <a:pt x="23379" y="10032"/>
                    <a:pt x="23327" y="10032"/>
                  </a:cubicBezTo>
                  <a:close/>
                  <a:moveTo>
                    <a:pt x="23327" y="11170"/>
                  </a:moveTo>
                  <a:cubicBezTo>
                    <a:pt x="23273" y="11170"/>
                    <a:pt x="23231" y="11212"/>
                    <a:pt x="23231" y="11265"/>
                  </a:cubicBezTo>
                  <a:lnTo>
                    <a:pt x="23231" y="11834"/>
                  </a:lnTo>
                  <a:cubicBezTo>
                    <a:pt x="23231" y="11886"/>
                    <a:pt x="23273" y="11928"/>
                    <a:pt x="23327" y="11928"/>
                  </a:cubicBezTo>
                  <a:cubicBezTo>
                    <a:pt x="23379" y="11928"/>
                    <a:pt x="23421" y="11886"/>
                    <a:pt x="23421" y="11834"/>
                  </a:cubicBezTo>
                  <a:lnTo>
                    <a:pt x="23421" y="11265"/>
                  </a:lnTo>
                  <a:cubicBezTo>
                    <a:pt x="23421" y="11212"/>
                    <a:pt x="23379" y="11170"/>
                    <a:pt x="23327" y="11170"/>
                  </a:cubicBezTo>
                  <a:close/>
                  <a:moveTo>
                    <a:pt x="23327" y="12308"/>
                  </a:moveTo>
                  <a:cubicBezTo>
                    <a:pt x="23273" y="12308"/>
                    <a:pt x="23231" y="12351"/>
                    <a:pt x="23231" y="12403"/>
                  </a:cubicBezTo>
                  <a:lnTo>
                    <a:pt x="23231" y="12972"/>
                  </a:lnTo>
                  <a:cubicBezTo>
                    <a:pt x="23231" y="13024"/>
                    <a:pt x="23273" y="13067"/>
                    <a:pt x="23327" y="13067"/>
                  </a:cubicBezTo>
                  <a:cubicBezTo>
                    <a:pt x="23379" y="13067"/>
                    <a:pt x="23421" y="13024"/>
                    <a:pt x="23421" y="12972"/>
                  </a:cubicBezTo>
                  <a:lnTo>
                    <a:pt x="23421" y="12403"/>
                  </a:lnTo>
                  <a:cubicBezTo>
                    <a:pt x="23421" y="12351"/>
                    <a:pt x="23379" y="12308"/>
                    <a:pt x="23327" y="12308"/>
                  </a:cubicBezTo>
                  <a:close/>
                  <a:moveTo>
                    <a:pt x="23327" y="13447"/>
                  </a:moveTo>
                  <a:cubicBezTo>
                    <a:pt x="23273" y="13447"/>
                    <a:pt x="23231" y="13489"/>
                    <a:pt x="23231" y="13541"/>
                  </a:cubicBezTo>
                  <a:lnTo>
                    <a:pt x="23231" y="14110"/>
                  </a:lnTo>
                  <a:cubicBezTo>
                    <a:pt x="23231" y="14163"/>
                    <a:pt x="23273" y="14205"/>
                    <a:pt x="23327" y="14205"/>
                  </a:cubicBezTo>
                  <a:cubicBezTo>
                    <a:pt x="23379" y="14205"/>
                    <a:pt x="23421" y="14163"/>
                    <a:pt x="23421" y="14110"/>
                  </a:cubicBezTo>
                  <a:lnTo>
                    <a:pt x="23421" y="13541"/>
                  </a:lnTo>
                  <a:cubicBezTo>
                    <a:pt x="23421" y="13489"/>
                    <a:pt x="23379" y="13447"/>
                    <a:pt x="23327" y="13447"/>
                  </a:cubicBezTo>
                  <a:close/>
                  <a:moveTo>
                    <a:pt x="23327" y="14584"/>
                  </a:moveTo>
                  <a:cubicBezTo>
                    <a:pt x="23273" y="14584"/>
                    <a:pt x="23231" y="14627"/>
                    <a:pt x="23231" y="14680"/>
                  </a:cubicBezTo>
                  <a:lnTo>
                    <a:pt x="23231" y="15249"/>
                  </a:lnTo>
                  <a:cubicBezTo>
                    <a:pt x="23231" y="15301"/>
                    <a:pt x="23273" y="15343"/>
                    <a:pt x="23327" y="15343"/>
                  </a:cubicBezTo>
                  <a:cubicBezTo>
                    <a:pt x="23379" y="15343"/>
                    <a:pt x="23421" y="15301"/>
                    <a:pt x="23421" y="15249"/>
                  </a:cubicBezTo>
                  <a:lnTo>
                    <a:pt x="23421" y="14680"/>
                  </a:lnTo>
                  <a:cubicBezTo>
                    <a:pt x="23421" y="14627"/>
                    <a:pt x="23379" y="14584"/>
                    <a:pt x="23327" y="14584"/>
                  </a:cubicBezTo>
                  <a:close/>
                  <a:moveTo>
                    <a:pt x="23327" y="15723"/>
                  </a:moveTo>
                  <a:cubicBezTo>
                    <a:pt x="23273" y="15723"/>
                    <a:pt x="23231" y="15765"/>
                    <a:pt x="23231" y="15817"/>
                  </a:cubicBezTo>
                  <a:lnTo>
                    <a:pt x="23231" y="16386"/>
                  </a:lnTo>
                  <a:cubicBezTo>
                    <a:pt x="23231" y="16439"/>
                    <a:pt x="23273" y="16482"/>
                    <a:pt x="23327" y="16482"/>
                  </a:cubicBezTo>
                  <a:cubicBezTo>
                    <a:pt x="23379" y="16482"/>
                    <a:pt x="23421" y="16439"/>
                    <a:pt x="23421" y="16386"/>
                  </a:cubicBezTo>
                  <a:lnTo>
                    <a:pt x="23421" y="15817"/>
                  </a:lnTo>
                  <a:cubicBezTo>
                    <a:pt x="23421" y="15765"/>
                    <a:pt x="23379" y="15723"/>
                    <a:pt x="23327" y="15723"/>
                  </a:cubicBezTo>
                  <a:close/>
                  <a:moveTo>
                    <a:pt x="23327" y="16861"/>
                  </a:moveTo>
                  <a:cubicBezTo>
                    <a:pt x="23273" y="16861"/>
                    <a:pt x="23231" y="16903"/>
                    <a:pt x="23231" y="16956"/>
                  </a:cubicBezTo>
                  <a:lnTo>
                    <a:pt x="23231" y="17525"/>
                  </a:lnTo>
                  <a:cubicBezTo>
                    <a:pt x="23231" y="17577"/>
                    <a:pt x="23273" y="17619"/>
                    <a:pt x="23327" y="17619"/>
                  </a:cubicBezTo>
                  <a:cubicBezTo>
                    <a:pt x="23379" y="17619"/>
                    <a:pt x="23421" y="17577"/>
                    <a:pt x="23421" y="17525"/>
                  </a:cubicBezTo>
                  <a:lnTo>
                    <a:pt x="23421" y="16956"/>
                  </a:lnTo>
                  <a:cubicBezTo>
                    <a:pt x="23421" y="16903"/>
                    <a:pt x="23379" y="16861"/>
                    <a:pt x="23327" y="16861"/>
                  </a:cubicBezTo>
                  <a:close/>
                  <a:moveTo>
                    <a:pt x="23327" y="17999"/>
                  </a:moveTo>
                  <a:cubicBezTo>
                    <a:pt x="23273" y="17999"/>
                    <a:pt x="23231" y="18041"/>
                    <a:pt x="23231" y="18094"/>
                  </a:cubicBezTo>
                  <a:lnTo>
                    <a:pt x="23231" y="18663"/>
                  </a:lnTo>
                  <a:cubicBezTo>
                    <a:pt x="23231" y="18715"/>
                    <a:pt x="23273" y="18758"/>
                    <a:pt x="23327" y="18758"/>
                  </a:cubicBezTo>
                  <a:cubicBezTo>
                    <a:pt x="23379" y="18758"/>
                    <a:pt x="23421" y="18715"/>
                    <a:pt x="23421" y="18663"/>
                  </a:cubicBezTo>
                  <a:lnTo>
                    <a:pt x="23421" y="18094"/>
                  </a:lnTo>
                  <a:cubicBezTo>
                    <a:pt x="23421" y="18041"/>
                    <a:pt x="23379" y="17999"/>
                    <a:pt x="23327" y="17999"/>
                  </a:cubicBezTo>
                  <a:close/>
                  <a:moveTo>
                    <a:pt x="23327" y="19137"/>
                  </a:moveTo>
                  <a:cubicBezTo>
                    <a:pt x="23273" y="19137"/>
                    <a:pt x="23231" y="19180"/>
                    <a:pt x="23231" y="19232"/>
                  </a:cubicBezTo>
                  <a:lnTo>
                    <a:pt x="23231" y="19801"/>
                  </a:lnTo>
                  <a:cubicBezTo>
                    <a:pt x="23231" y="19854"/>
                    <a:pt x="23273" y="19897"/>
                    <a:pt x="23327" y="19897"/>
                  </a:cubicBezTo>
                  <a:cubicBezTo>
                    <a:pt x="23379" y="19897"/>
                    <a:pt x="23421" y="19854"/>
                    <a:pt x="23421" y="19801"/>
                  </a:cubicBezTo>
                  <a:lnTo>
                    <a:pt x="23421" y="19232"/>
                  </a:lnTo>
                  <a:cubicBezTo>
                    <a:pt x="23421" y="19180"/>
                    <a:pt x="23379" y="19137"/>
                    <a:pt x="23327" y="19137"/>
                  </a:cubicBezTo>
                  <a:close/>
                  <a:moveTo>
                    <a:pt x="23327" y="20275"/>
                  </a:moveTo>
                  <a:cubicBezTo>
                    <a:pt x="23273" y="20275"/>
                    <a:pt x="23231" y="20318"/>
                    <a:pt x="23231" y="20371"/>
                  </a:cubicBezTo>
                  <a:lnTo>
                    <a:pt x="23231" y="20939"/>
                  </a:lnTo>
                  <a:cubicBezTo>
                    <a:pt x="23231" y="20992"/>
                    <a:pt x="23273" y="21034"/>
                    <a:pt x="23327" y="21034"/>
                  </a:cubicBezTo>
                  <a:cubicBezTo>
                    <a:pt x="23379" y="21034"/>
                    <a:pt x="23421" y="20992"/>
                    <a:pt x="23421" y="20939"/>
                  </a:cubicBezTo>
                  <a:lnTo>
                    <a:pt x="23421" y="20371"/>
                  </a:lnTo>
                  <a:cubicBezTo>
                    <a:pt x="23421" y="20318"/>
                    <a:pt x="23379" y="20275"/>
                    <a:pt x="23327" y="20275"/>
                  </a:cubicBezTo>
                  <a:close/>
                  <a:moveTo>
                    <a:pt x="23327" y="21414"/>
                  </a:moveTo>
                  <a:cubicBezTo>
                    <a:pt x="23273" y="21414"/>
                    <a:pt x="23231" y="21456"/>
                    <a:pt x="23231" y="21508"/>
                  </a:cubicBezTo>
                  <a:lnTo>
                    <a:pt x="23231" y="22078"/>
                  </a:lnTo>
                  <a:cubicBezTo>
                    <a:pt x="23231" y="22130"/>
                    <a:pt x="23273" y="22173"/>
                    <a:pt x="23327" y="22173"/>
                  </a:cubicBezTo>
                  <a:cubicBezTo>
                    <a:pt x="23379" y="22173"/>
                    <a:pt x="23421" y="22130"/>
                    <a:pt x="23421" y="22078"/>
                  </a:cubicBezTo>
                  <a:lnTo>
                    <a:pt x="23421" y="21508"/>
                  </a:lnTo>
                  <a:cubicBezTo>
                    <a:pt x="23421" y="21456"/>
                    <a:pt x="23379" y="21414"/>
                    <a:pt x="23327" y="21414"/>
                  </a:cubicBezTo>
                  <a:close/>
                  <a:moveTo>
                    <a:pt x="23327" y="22552"/>
                  </a:moveTo>
                  <a:cubicBezTo>
                    <a:pt x="23273" y="22552"/>
                    <a:pt x="23231" y="22594"/>
                    <a:pt x="23231" y="22647"/>
                  </a:cubicBezTo>
                  <a:lnTo>
                    <a:pt x="23231" y="23216"/>
                  </a:lnTo>
                  <a:cubicBezTo>
                    <a:pt x="23231" y="23269"/>
                    <a:pt x="23273" y="23310"/>
                    <a:pt x="23327" y="23310"/>
                  </a:cubicBezTo>
                  <a:cubicBezTo>
                    <a:pt x="23379" y="23310"/>
                    <a:pt x="23421" y="23269"/>
                    <a:pt x="23421" y="23216"/>
                  </a:cubicBezTo>
                  <a:lnTo>
                    <a:pt x="23421" y="22647"/>
                  </a:lnTo>
                  <a:cubicBezTo>
                    <a:pt x="23421" y="22594"/>
                    <a:pt x="23379" y="22552"/>
                    <a:pt x="23327" y="22552"/>
                  </a:cubicBezTo>
                  <a:close/>
                  <a:moveTo>
                    <a:pt x="23327" y="23690"/>
                  </a:moveTo>
                  <a:cubicBezTo>
                    <a:pt x="23273" y="23690"/>
                    <a:pt x="23231" y="23733"/>
                    <a:pt x="23231" y="23785"/>
                  </a:cubicBezTo>
                  <a:lnTo>
                    <a:pt x="23231" y="24354"/>
                  </a:lnTo>
                  <a:cubicBezTo>
                    <a:pt x="23231" y="24406"/>
                    <a:pt x="23273" y="24449"/>
                    <a:pt x="23327" y="24449"/>
                  </a:cubicBezTo>
                  <a:cubicBezTo>
                    <a:pt x="23379" y="24449"/>
                    <a:pt x="23421" y="24406"/>
                    <a:pt x="23421" y="24354"/>
                  </a:cubicBezTo>
                  <a:lnTo>
                    <a:pt x="23421" y="23785"/>
                  </a:lnTo>
                  <a:cubicBezTo>
                    <a:pt x="23421" y="23733"/>
                    <a:pt x="23379" y="23690"/>
                    <a:pt x="23327" y="23690"/>
                  </a:cubicBezTo>
                  <a:close/>
                  <a:moveTo>
                    <a:pt x="23327" y="24829"/>
                  </a:moveTo>
                  <a:cubicBezTo>
                    <a:pt x="23273" y="24829"/>
                    <a:pt x="23231" y="24871"/>
                    <a:pt x="23231" y="24923"/>
                  </a:cubicBezTo>
                  <a:lnTo>
                    <a:pt x="23231" y="25492"/>
                  </a:lnTo>
                  <a:cubicBezTo>
                    <a:pt x="23231" y="25545"/>
                    <a:pt x="23273" y="25588"/>
                    <a:pt x="23327" y="25588"/>
                  </a:cubicBezTo>
                  <a:cubicBezTo>
                    <a:pt x="23379" y="25588"/>
                    <a:pt x="23421" y="25545"/>
                    <a:pt x="23421" y="25492"/>
                  </a:cubicBezTo>
                  <a:lnTo>
                    <a:pt x="23421" y="24923"/>
                  </a:lnTo>
                  <a:cubicBezTo>
                    <a:pt x="23421" y="24871"/>
                    <a:pt x="23379" y="24829"/>
                    <a:pt x="23327" y="24829"/>
                  </a:cubicBezTo>
                  <a:close/>
                  <a:moveTo>
                    <a:pt x="23327" y="25967"/>
                  </a:moveTo>
                  <a:cubicBezTo>
                    <a:pt x="23273" y="25967"/>
                    <a:pt x="23231" y="26009"/>
                    <a:pt x="23231" y="26062"/>
                  </a:cubicBezTo>
                  <a:lnTo>
                    <a:pt x="23231" y="26631"/>
                  </a:lnTo>
                  <a:cubicBezTo>
                    <a:pt x="23231" y="26683"/>
                    <a:pt x="23273" y="26725"/>
                    <a:pt x="23327" y="26725"/>
                  </a:cubicBezTo>
                  <a:cubicBezTo>
                    <a:pt x="23379" y="26725"/>
                    <a:pt x="23421" y="26683"/>
                    <a:pt x="23421" y="26631"/>
                  </a:cubicBezTo>
                  <a:lnTo>
                    <a:pt x="23421" y="26062"/>
                  </a:lnTo>
                  <a:cubicBezTo>
                    <a:pt x="23421" y="26009"/>
                    <a:pt x="23379" y="25967"/>
                    <a:pt x="23327" y="25967"/>
                  </a:cubicBezTo>
                  <a:close/>
                  <a:moveTo>
                    <a:pt x="23327" y="27105"/>
                  </a:moveTo>
                  <a:cubicBezTo>
                    <a:pt x="23273" y="27105"/>
                    <a:pt x="23231" y="27147"/>
                    <a:pt x="23231" y="27199"/>
                  </a:cubicBezTo>
                  <a:lnTo>
                    <a:pt x="23231" y="27769"/>
                  </a:lnTo>
                  <a:cubicBezTo>
                    <a:pt x="23231" y="27821"/>
                    <a:pt x="23273" y="27864"/>
                    <a:pt x="23327" y="27864"/>
                  </a:cubicBezTo>
                  <a:cubicBezTo>
                    <a:pt x="23379" y="27864"/>
                    <a:pt x="23421" y="27821"/>
                    <a:pt x="23421" y="27769"/>
                  </a:cubicBezTo>
                  <a:lnTo>
                    <a:pt x="23421" y="27199"/>
                  </a:lnTo>
                  <a:cubicBezTo>
                    <a:pt x="23421" y="27147"/>
                    <a:pt x="23379" y="27105"/>
                    <a:pt x="23327" y="27105"/>
                  </a:cubicBezTo>
                  <a:close/>
                  <a:moveTo>
                    <a:pt x="23327" y="28243"/>
                  </a:moveTo>
                  <a:cubicBezTo>
                    <a:pt x="23273" y="28243"/>
                    <a:pt x="23231" y="28286"/>
                    <a:pt x="23231" y="28338"/>
                  </a:cubicBezTo>
                  <a:lnTo>
                    <a:pt x="23231" y="28688"/>
                  </a:lnTo>
                  <a:cubicBezTo>
                    <a:pt x="23231" y="28760"/>
                    <a:pt x="23229" y="28830"/>
                    <a:pt x="23224" y="28900"/>
                  </a:cubicBezTo>
                  <a:cubicBezTo>
                    <a:pt x="23221" y="28953"/>
                    <a:pt x="23261" y="28998"/>
                    <a:pt x="23313" y="29002"/>
                  </a:cubicBezTo>
                  <a:lnTo>
                    <a:pt x="23320" y="29002"/>
                  </a:lnTo>
                  <a:cubicBezTo>
                    <a:pt x="23369" y="29002"/>
                    <a:pt x="23410" y="28963"/>
                    <a:pt x="23414" y="28913"/>
                  </a:cubicBezTo>
                  <a:cubicBezTo>
                    <a:pt x="23418" y="28838"/>
                    <a:pt x="23421" y="28763"/>
                    <a:pt x="23421" y="28688"/>
                  </a:cubicBezTo>
                  <a:lnTo>
                    <a:pt x="23421" y="28338"/>
                  </a:lnTo>
                  <a:cubicBezTo>
                    <a:pt x="23421" y="28286"/>
                    <a:pt x="23379" y="28243"/>
                    <a:pt x="23327" y="28243"/>
                  </a:cubicBezTo>
                  <a:close/>
                  <a:moveTo>
                    <a:pt x="23235" y="29374"/>
                  </a:moveTo>
                  <a:cubicBezTo>
                    <a:pt x="23193" y="29374"/>
                    <a:pt x="23154" y="29404"/>
                    <a:pt x="23144" y="29447"/>
                  </a:cubicBezTo>
                  <a:cubicBezTo>
                    <a:pt x="23102" y="29627"/>
                    <a:pt x="23045" y="29804"/>
                    <a:pt x="22974" y="29973"/>
                  </a:cubicBezTo>
                  <a:cubicBezTo>
                    <a:pt x="22953" y="30021"/>
                    <a:pt x="22976" y="30077"/>
                    <a:pt x="23025" y="30097"/>
                  </a:cubicBezTo>
                  <a:cubicBezTo>
                    <a:pt x="23037" y="30102"/>
                    <a:pt x="23049" y="30104"/>
                    <a:pt x="23061" y="30104"/>
                  </a:cubicBezTo>
                  <a:cubicBezTo>
                    <a:pt x="23098" y="30104"/>
                    <a:pt x="23134" y="30083"/>
                    <a:pt x="23148" y="30047"/>
                  </a:cubicBezTo>
                  <a:cubicBezTo>
                    <a:pt x="23224" y="29868"/>
                    <a:pt x="23285" y="29680"/>
                    <a:pt x="23329" y="29491"/>
                  </a:cubicBezTo>
                  <a:cubicBezTo>
                    <a:pt x="23341" y="29440"/>
                    <a:pt x="23309" y="29388"/>
                    <a:pt x="23259" y="29377"/>
                  </a:cubicBezTo>
                  <a:cubicBezTo>
                    <a:pt x="23251" y="29375"/>
                    <a:pt x="23243" y="29374"/>
                    <a:pt x="23235" y="29374"/>
                  </a:cubicBezTo>
                  <a:close/>
                  <a:moveTo>
                    <a:pt x="22798" y="30419"/>
                  </a:moveTo>
                  <a:cubicBezTo>
                    <a:pt x="22767" y="30419"/>
                    <a:pt x="22736" y="30434"/>
                    <a:pt x="22718" y="30463"/>
                  </a:cubicBezTo>
                  <a:cubicBezTo>
                    <a:pt x="22619" y="30618"/>
                    <a:pt x="22507" y="30766"/>
                    <a:pt x="22384" y="30903"/>
                  </a:cubicBezTo>
                  <a:cubicBezTo>
                    <a:pt x="22349" y="30943"/>
                    <a:pt x="22352" y="31003"/>
                    <a:pt x="22391" y="31037"/>
                  </a:cubicBezTo>
                  <a:cubicBezTo>
                    <a:pt x="22409" y="31053"/>
                    <a:pt x="22432" y="31061"/>
                    <a:pt x="22454" y="31061"/>
                  </a:cubicBezTo>
                  <a:cubicBezTo>
                    <a:pt x="22481" y="31061"/>
                    <a:pt x="22507" y="31051"/>
                    <a:pt x="22525" y="31030"/>
                  </a:cubicBezTo>
                  <a:cubicBezTo>
                    <a:pt x="22655" y="30885"/>
                    <a:pt x="22774" y="30729"/>
                    <a:pt x="22878" y="30564"/>
                  </a:cubicBezTo>
                  <a:cubicBezTo>
                    <a:pt x="22906" y="30520"/>
                    <a:pt x="22893" y="30461"/>
                    <a:pt x="22848" y="30434"/>
                  </a:cubicBezTo>
                  <a:cubicBezTo>
                    <a:pt x="22833" y="30424"/>
                    <a:pt x="22815" y="30419"/>
                    <a:pt x="22798" y="30419"/>
                  </a:cubicBezTo>
                  <a:close/>
                  <a:moveTo>
                    <a:pt x="22042" y="31262"/>
                  </a:moveTo>
                  <a:cubicBezTo>
                    <a:pt x="22021" y="31262"/>
                    <a:pt x="22000" y="31269"/>
                    <a:pt x="21982" y="31283"/>
                  </a:cubicBezTo>
                  <a:cubicBezTo>
                    <a:pt x="21840" y="31397"/>
                    <a:pt x="21685" y="31500"/>
                    <a:pt x="21524" y="31591"/>
                  </a:cubicBezTo>
                  <a:cubicBezTo>
                    <a:pt x="21478" y="31617"/>
                    <a:pt x="21462" y="31674"/>
                    <a:pt x="21487" y="31721"/>
                  </a:cubicBezTo>
                  <a:cubicBezTo>
                    <a:pt x="21504" y="31751"/>
                    <a:pt x="21537" y="31769"/>
                    <a:pt x="21570" y="31769"/>
                  </a:cubicBezTo>
                  <a:cubicBezTo>
                    <a:pt x="21586" y="31769"/>
                    <a:pt x="21601" y="31765"/>
                    <a:pt x="21616" y="31756"/>
                  </a:cubicBezTo>
                  <a:cubicBezTo>
                    <a:pt x="21786" y="31661"/>
                    <a:pt x="21950" y="31552"/>
                    <a:pt x="22101" y="31432"/>
                  </a:cubicBezTo>
                  <a:cubicBezTo>
                    <a:pt x="22142" y="31398"/>
                    <a:pt x="22149" y="31339"/>
                    <a:pt x="22116" y="31298"/>
                  </a:cubicBezTo>
                  <a:cubicBezTo>
                    <a:pt x="22097" y="31274"/>
                    <a:pt x="22070" y="31262"/>
                    <a:pt x="22042" y="31262"/>
                  </a:cubicBezTo>
                  <a:close/>
                  <a:moveTo>
                    <a:pt x="21053" y="31812"/>
                  </a:moveTo>
                  <a:cubicBezTo>
                    <a:pt x="21042" y="31812"/>
                    <a:pt x="21031" y="31814"/>
                    <a:pt x="21021" y="31818"/>
                  </a:cubicBezTo>
                  <a:cubicBezTo>
                    <a:pt x="20847" y="31879"/>
                    <a:pt x="20667" y="31927"/>
                    <a:pt x="20486" y="31958"/>
                  </a:cubicBezTo>
                  <a:cubicBezTo>
                    <a:pt x="20435" y="31967"/>
                    <a:pt x="20400" y="32017"/>
                    <a:pt x="20409" y="32068"/>
                  </a:cubicBezTo>
                  <a:cubicBezTo>
                    <a:pt x="20417" y="32114"/>
                    <a:pt x="20457" y="32147"/>
                    <a:pt x="20502" y="32147"/>
                  </a:cubicBezTo>
                  <a:cubicBezTo>
                    <a:pt x="20508" y="32147"/>
                    <a:pt x="20513" y="32146"/>
                    <a:pt x="20519" y="32145"/>
                  </a:cubicBezTo>
                  <a:cubicBezTo>
                    <a:pt x="20710" y="32112"/>
                    <a:pt x="20900" y="32062"/>
                    <a:pt x="21084" y="31996"/>
                  </a:cubicBezTo>
                  <a:cubicBezTo>
                    <a:pt x="21133" y="31979"/>
                    <a:pt x="21159" y="31925"/>
                    <a:pt x="21142" y="31876"/>
                  </a:cubicBezTo>
                  <a:cubicBezTo>
                    <a:pt x="21128" y="31837"/>
                    <a:pt x="21091" y="31812"/>
                    <a:pt x="21053" y="31812"/>
                  </a:cubicBezTo>
                  <a:close/>
                  <a:moveTo>
                    <a:pt x="18229" y="32008"/>
                  </a:moveTo>
                  <a:cubicBezTo>
                    <a:pt x="18177" y="32008"/>
                    <a:pt x="18134" y="32051"/>
                    <a:pt x="18134" y="32103"/>
                  </a:cubicBezTo>
                  <a:cubicBezTo>
                    <a:pt x="18134" y="32155"/>
                    <a:pt x="18177" y="32197"/>
                    <a:pt x="18229" y="32197"/>
                  </a:cubicBezTo>
                  <a:lnTo>
                    <a:pt x="18799" y="32197"/>
                  </a:lnTo>
                  <a:cubicBezTo>
                    <a:pt x="18851" y="32197"/>
                    <a:pt x="18893" y="32155"/>
                    <a:pt x="18893" y="32103"/>
                  </a:cubicBezTo>
                  <a:cubicBezTo>
                    <a:pt x="18893" y="32051"/>
                    <a:pt x="18851" y="32008"/>
                    <a:pt x="18799" y="32008"/>
                  </a:cubicBezTo>
                  <a:close/>
                  <a:moveTo>
                    <a:pt x="19368" y="32008"/>
                  </a:moveTo>
                  <a:cubicBezTo>
                    <a:pt x="19315" y="32008"/>
                    <a:pt x="19273" y="32051"/>
                    <a:pt x="19273" y="32103"/>
                  </a:cubicBezTo>
                  <a:cubicBezTo>
                    <a:pt x="19273" y="32155"/>
                    <a:pt x="19315" y="32197"/>
                    <a:pt x="19368" y="32197"/>
                  </a:cubicBezTo>
                  <a:lnTo>
                    <a:pt x="19936" y="32197"/>
                  </a:lnTo>
                  <a:cubicBezTo>
                    <a:pt x="19989" y="32197"/>
                    <a:pt x="20031" y="32155"/>
                    <a:pt x="20031" y="32103"/>
                  </a:cubicBezTo>
                  <a:cubicBezTo>
                    <a:pt x="20031" y="32051"/>
                    <a:pt x="19989" y="32008"/>
                    <a:pt x="19936" y="32008"/>
                  </a:cubicBezTo>
                  <a:close/>
                  <a:moveTo>
                    <a:pt x="17370" y="32008"/>
                  </a:moveTo>
                  <a:cubicBezTo>
                    <a:pt x="17274" y="32008"/>
                    <a:pt x="17178" y="32011"/>
                    <a:pt x="17084" y="32019"/>
                  </a:cubicBezTo>
                  <a:cubicBezTo>
                    <a:pt x="17031" y="32023"/>
                    <a:pt x="16993" y="32069"/>
                    <a:pt x="16997" y="32121"/>
                  </a:cubicBezTo>
                  <a:cubicBezTo>
                    <a:pt x="17001" y="32171"/>
                    <a:pt x="17043" y="32209"/>
                    <a:pt x="17092" y="32209"/>
                  </a:cubicBezTo>
                  <a:lnTo>
                    <a:pt x="17099" y="32209"/>
                  </a:lnTo>
                  <a:cubicBezTo>
                    <a:pt x="17188" y="32201"/>
                    <a:pt x="17279" y="32197"/>
                    <a:pt x="17370" y="32197"/>
                  </a:cubicBezTo>
                  <a:lnTo>
                    <a:pt x="17660" y="32197"/>
                  </a:lnTo>
                  <a:cubicBezTo>
                    <a:pt x="17712" y="32197"/>
                    <a:pt x="17755" y="32155"/>
                    <a:pt x="17755" y="32103"/>
                  </a:cubicBezTo>
                  <a:cubicBezTo>
                    <a:pt x="17755" y="32051"/>
                    <a:pt x="17712" y="32008"/>
                    <a:pt x="17660" y="32008"/>
                  </a:cubicBezTo>
                  <a:close/>
                  <a:moveTo>
                    <a:pt x="16531" y="32111"/>
                  </a:moveTo>
                  <a:cubicBezTo>
                    <a:pt x="16523" y="32111"/>
                    <a:pt x="16515" y="32112"/>
                    <a:pt x="16507" y="32114"/>
                  </a:cubicBezTo>
                  <a:cubicBezTo>
                    <a:pt x="16320" y="32162"/>
                    <a:pt x="16134" y="32226"/>
                    <a:pt x="15955" y="32305"/>
                  </a:cubicBezTo>
                  <a:cubicBezTo>
                    <a:pt x="15907" y="32326"/>
                    <a:pt x="15885" y="32381"/>
                    <a:pt x="15907" y="32429"/>
                  </a:cubicBezTo>
                  <a:cubicBezTo>
                    <a:pt x="15922" y="32465"/>
                    <a:pt x="15956" y="32486"/>
                    <a:pt x="15993" y="32486"/>
                  </a:cubicBezTo>
                  <a:cubicBezTo>
                    <a:pt x="16006" y="32486"/>
                    <a:pt x="16019" y="32484"/>
                    <a:pt x="16032" y="32478"/>
                  </a:cubicBezTo>
                  <a:cubicBezTo>
                    <a:pt x="16201" y="32404"/>
                    <a:pt x="16376" y="32343"/>
                    <a:pt x="16554" y="32299"/>
                  </a:cubicBezTo>
                  <a:cubicBezTo>
                    <a:pt x="16604" y="32285"/>
                    <a:pt x="16636" y="32234"/>
                    <a:pt x="16623" y="32183"/>
                  </a:cubicBezTo>
                  <a:cubicBezTo>
                    <a:pt x="16612" y="32140"/>
                    <a:pt x="16574" y="32111"/>
                    <a:pt x="16531" y="32111"/>
                  </a:cubicBezTo>
                  <a:close/>
                  <a:moveTo>
                    <a:pt x="15494" y="32568"/>
                  </a:moveTo>
                  <a:cubicBezTo>
                    <a:pt x="15476" y="32568"/>
                    <a:pt x="15458" y="32573"/>
                    <a:pt x="15442" y="32584"/>
                  </a:cubicBezTo>
                  <a:cubicBezTo>
                    <a:pt x="15280" y="32691"/>
                    <a:pt x="15125" y="32813"/>
                    <a:pt x="14983" y="32946"/>
                  </a:cubicBezTo>
                  <a:cubicBezTo>
                    <a:pt x="14945" y="32980"/>
                    <a:pt x="14942" y="33041"/>
                    <a:pt x="14978" y="33079"/>
                  </a:cubicBezTo>
                  <a:cubicBezTo>
                    <a:pt x="14996" y="33099"/>
                    <a:pt x="15021" y="33110"/>
                    <a:pt x="15048" y="33110"/>
                  </a:cubicBezTo>
                  <a:cubicBezTo>
                    <a:pt x="15070" y="33110"/>
                    <a:pt x="15094" y="33101"/>
                    <a:pt x="15112" y="33084"/>
                  </a:cubicBezTo>
                  <a:cubicBezTo>
                    <a:pt x="15247" y="32959"/>
                    <a:pt x="15392" y="32844"/>
                    <a:pt x="15546" y="32743"/>
                  </a:cubicBezTo>
                  <a:cubicBezTo>
                    <a:pt x="15590" y="32714"/>
                    <a:pt x="15602" y="32655"/>
                    <a:pt x="15573" y="32611"/>
                  </a:cubicBezTo>
                  <a:cubicBezTo>
                    <a:pt x="15555" y="32583"/>
                    <a:pt x="15525" y="32568"/>
                    <a:pt x="15494" y="32568"/>
                  </a:cubicBezTo>
                  <a:close/>
                  <a:moveTo>
                    <a:pt x="14664" y="33340"/>
                  </a:moveTo>
                  <a:cubicBezTo>
                    <a:pt x="14635" y="33340"/>
                    <a:pt x="14607" y="33352"/>
                    <a:pt x="14589" y="33377"/>
                  </a:cubicBezTo>
                  <a:cubicBezTo>
                    <a:pt x="14470" y="33531"/>
                    <a:pt x="14364" y="33696"/>
                    <a:pt x="14272" y="33868"/>
                  </a:cubicBezTo>
                  <a:cubicBezTo>
                    <a:pt x="14248" y="33913"/>
                    <a:pt x="14265" y="33971"/>
                    <a:pt x="14312" y="33996"/>
                  </a:cubicBezTo>
                  <a:cubicBezTo>
                    <a:pt x="14325" y="34003"/>
                    <a:pt x="14340" y="34006"/>
                    <a:pt x="14356" y="34006"/>
                  </a:cubicBezTo>
                  <a:cubicBezTo>
                    <a:pt x="14390" y="34006"/>
                    <a:pt x="14422" y="33989"/>
                    <a:pt x="14440" y="33957"/>
                  </a:cubicBezTo>
                  <a:cubicBezTo>
                    <a:pt x="14526" y="33794"/>
                    <a:pt x="14627" y="33638"/>
                    <a:pt x="14739" y="33493"/>
                  </a:cubicBezTo>
                  <a:cubicBezTo>
                    <a:pt x="14771" y="33451"/>
                    <a:pt x="14764" y="33392"/>
                    <a:pt x="14722" y="33359"/>
                  </a:cubicBezTo>
                  <a:cubicBezTo>
                    <a:pt x="14704" y="33346"/>
                    <a:pt x="14684" y="33340"/>
                    <a:pt x="14664" y="33340"/>
                  </a:cubicBezTo>
                  <a:close/>
                  <a:moveTo>
                    <a:pt x="14132" y="34339"/>
                  </a:moveTo>
                  <a:cubicBezTo>
                    <a:pt x="14092" y="34339"/>
                    <a:pt x="14054" y="34364"/>
                    <a:pt x="14041" y="34404"/>
                  </a:cubicBezTo>
                  <a:cubicBezTo>
                    <a:pt x="13980" y="34588"/>
                    <a:pt x="13933" y="34779"/>
                    <a:pt x="13903" y="34971"/>
                  </a:cubicBezTo>
                  <a:cubicBezTo>
                    <a:pt x="13895" y="35024"/>
                    <a:pt x="13931" y="35072"/>
                    <a:pt x="13982" y="35079"/>
                  </a:cubicBezTo>
                  <a:cubicBezTo>
                    <a:pt x="13988" y="35080"/>
                    <a:pt x="13992" y="35081"/>
                    <a:pt x="13997" y="35081"/>
                  </a:cubicBezTo>
                  <a:cubicBezTo>
                    <a:pt x="14043" y="35081"/>
                    <a:pt x="14083" y="35048"/>
                    <a:pt x="14091" y="35001"/>
                  </a:cubicBezTo>
                  <a:cubicBezTo>
                    <a:pt x="14119" y="34819"/>
                    <a:pt x="14163" y="34639"/>
                    <a:pt x="14221" y="34464"/>
                  </a:cubicBezTo>
                  <a:cubicBezTo>
                    <a:pt x="14237" y="34414"/>
                    <a:pt x="14211" y="34361"/>
                    <a:pt x="14161" y="34343"/>
                  </a:cubicBezTo>
                  <a:cubicBezTo>
                    <a:pt x="14152" y="34340"/>
                    <a:pt x="14142" y="34339"/>
                    <a:pt x="14132" y="34339"/>
                  </a:cubicBezTo>
                  <a:close/>
                  <a:moveTo>
                    <a:pt x="13955" y="35458"/>
                  </a:moveTo>
                  <a:cubicBezTo>
                    <a:pt x="13903" y="35458"/>
                    <a:pt x="13861" y="35500"/>
                    <a:pt x="13861" y="35553"/>
                  </a:cubicBezTo>
                  <a:lnTo>
                    <a:pt x="13861" y="36122"/>
                  </a:lnTo>
                  <a:cubicBezTo>
                    <a:pt x="13861" y="36174"/>
                    <a:pt x="13903" y="36217"/>
                    <a:pt x="13955" y="36217"/>
                  </a:cubicBezTo>
                  <a:cubicBezTo>
                    <a:pt x="14008" y="36217"/>
                    <a:pt x="14050" y="36174"/>
                    <a:pt x="14050" y="36122"/>
                  </a:cubicBezTo>
                  <a:lnTo>
                    <a:pt x="14050" y="35553"/>
                  </a:lnTo>
                  <a:cubicBezTo>
                    <a:pt x="14050" y="35500"/>
                    <a:pt x="14008" y="35458"/>
                    <a:pt x="13955" y="35458"/>
                  </a:cubicBezTo>
                  <a:close/>
                  <a:moveTo>
                    <a:pt x="13955" y="36596"/>
                  </a:moveTo>
                  <a:cubicBezTo>
                    <a:pt x="13903" y="36596"/>
                    <a:pt x="13861" y="36639"/>
                    <a:pt x="13861" y="36691"/>
                  </a:cubicBezTo>
                  <a:lnTo>
                    <a:pt x="13861" y="37261"/>
                  </a:lnTo>
                  <a:cubicBezTo>
                    <a:pt x="13861" y="37313"/>
                    <a:pt x="13903" y="37355"/>
                    <a:pt x="13955" y="37355"/>
                  </a:cubicBezTo>
                  <a:cubicBezTo>
                    <a:pt x="14008" y="37355"/>
                    <a:pt x="14050" y="37313"/>
                    <a:pt x="14050" y="37261"/>
                  </a:cubicBezTo>
                  <a:lnTo>
                    <a:pt x="14050" y="36691"/>
                  </a:lnTo>
                  <a:cubicBezTo>
                    <a:pt x="14050" y="36639"/>
                    <a:pt x="14008" y="36596"/>
                    <a:pt x="13955" y="36596"/>
                  </a:cubicBezTo>
                  <a:close/>
                  <a:moveTo>
                    <a:pt x="13955" y="37735"/>
                  </a:moveTo>
                  <a:cubicBezTo>
                    <a:pt x="13903" y="37735"/>
                    <a:pt x="13861" y="37777"/>
                    <a:pt x="13861" y="37829"/>
                  </a:cubicBezTo>
                  <a:lnTo>
                    <a:pt x="13861" y="38398"/>
                  </a:lnTo>
                  <a:cubicBezTo>
                    <a:pt x="13861" y="38451"/>
                    <a:pt x="13903" y="38493"/>
                    <a:pt x="13955" y="38493"/>
                  </a:cubicBezTo>
                  <a:cubicBezTo>
                    <a:pt x="14008" y="38493"/>
                    <a:pt x="14050" y="38451"/>
                    <a:pt x="14050" y="38398"/>
                  </a:cubicBezTo>
                  <a:lnTo>
                    <a:pt x="14050" y="37829"/>
                  </a:lnTo>
                  <a:cubicBezTo>
                    <a:pt x="14050" y="37777"/>
                    <a:pt x="14008" y="37735"/>
                    <a:pt x="13955" y="37735"/>
                  </a:cubicBezTo>
                  <a:close/>
                  <a:moveTo>
                    <a:pt x="13955" y="38872"/>
                  </a:moveTo>
                  <a:cubicBezTo>
                    <a:pt x="13903" y="38872"/>
                    <a:pt x="13861" y="38915"/>
                    <a:pt x="13861" y="38968"/>
                  </a:cubicBezTo>
                  <a:lnTo>
                    <a:pt x="13861" y="39537"/>
                  </a:lnTo>
                  <a:cubicBezTo>
                    <a:pt x="13861" y="39589"/>
                    <a:pt x="13903" y="39631"/>
                    <a:pt x="13955" y="39631"/>
                  </a:cubicBezTo>
                  <a:cubicBezTo>
                    <a:pt x="14008" y="39631"/>
                    <a:pt x="14050" y="39589"/>
                    <a:pt x="14050" y="39537"/>
                  </a:cubicBezTo>
                  <a:lnTo>
                    <a:pt x="14050" y="38968"/>
                  </a:lnTo>
                  <a:cubicBezTo>
                    <a:pt x="14050" y="38915"/>
                    <a:pt x="14008" y="38872"/>
                    <a:pt x="13955" y="38872"/>
                  </a:cubicBezTo>
                  <a:close/>
                  <a:moveTo>
                    <a:pt x="13955" y="40011"/>
                  </a:moveTo>
                  <a:cubicBezTo>
                    <a:pt x="13903" y="40011"/>
                    <a:pt x="13861" y="40053"/>
                    <a:pt x="13861" y="40105"/>
                  </a:cubicBezTo>
                  <a:lnTo>
                    <a:pt x="13861" y="40675"/>
                  </a:lnTo>
                  <a:cubicBezTo>
                    <a:pt x="13861" y="40727"/>
                    <a:pt x="13903" y="40770"/>
                    <a:pt x="13955" y="40770"/>
                  </a:cubicBezTo>
                  <a:cubicBezTo>
                    <a:pt x="14008" y="40770"/>
                    <a:pt x="14050" y="40727"/>
                    <a:pt x="14050" y="40675"/>
                  </a:cubicBezTo>
                  <a:lnTo>
                    <a:pt x="14050" y="40105"/>
                  </a:lnTo>
                  <a:cubicBezTo>
                    <a:pt x="14050" y="40053"/>
                    <a:pt x="14008" y="40011"/>
                    <a:pt x="13955" y="40011"/>
                  </a:cubicBezTo>
                  <a:close/>
                  <a:moveTo>
                    <a:pt x="13955" y="41149"/>
                  </a:moveTo>
                  <a:cubicBezTo>
                    <a:pt x="13903" y="41149"/>
                    <a:pt x="13861" y="41191"/>
                    <a:pt x="13861" y="41244"/>
                  </a:cubicBezTo>
                  <a:lnTo>
                    <a:pt x="13861" y="41813"/>
                  </a:lnTo>
                  <a:cubicBezTo>
                    <a:pt x="13861" y="41865"/>
                    <a:pt x="13903" y="41907"/>
                    <a:pt x="13955" y="41907"/>
                  </a:cubicBezTo>
                  <a:cubicBezTo>
                    <a:pt x="14008" y="41907"/>
                    <a:pt x="14050" y="41865"/>
                    <a:pt x="14050" y="41813"/>
                  </a:cubicBezTo>
                  <a:lnTo>
                    <a:pt x="14050" y="41244"/>
                  </a:lnTo>
                  <a:cubicBezTo>
                    <a:pt x="14050" y="41191"/>
                    <a:pt x="14008" y="41149"/>
                    <a:pt x="13955" y="41149"/>
                  </a:cubicBezTo>
                  <a:close/>
                  <a:moveTo>
                    <a:pt x="13955" y="42287"/>
                  </a:moveTo>
                  <a:cubicBezTo>
                    <a:pt x="13903" y="42287"/>
                    <a:pt x="13861" y="42330"/>
                    <a:pt x="13861" y="42382"/>
                  </a:cubicBezTo>
                  <a:lnTo>
                    <a:pt x="13861" y="42951"/>
                  </a:lnTo>
                  <a:cubicBezTo>
                    <a:pt x="13861" y="43003"/>
                    <a:pt x="13903" y="43046"/>
                    <a:pt x="13955" y="43046"/>
                  </a:cubicBezTo>
                  <a:cubicBezTo>
                    <a:pt x="14008" y="43046"/>
                    <a:pt x="14050" y="43003"/>
                    <a:pt x="14050" y="42951"/>
                  </a:cubicBezTo>
                  <a:lnTo>
                    <a:pt x="14050" y="42382"/>
                  </a:lnTo>
                  <a:cubicBezTo>
                    <a:pt x="14050" y="42330"/>
                    <a:pt x="14008" y="42287"/>
                    <a:pt x="13955" y="42287"/>
                  </a:cubicBezTo>
                  <a:close/>
                  <a:moveTo>
                    <a:pt x="13967" y="43425"/>
                  </a:moveTo>
                  <a:cubicBezTo>
                    <a:pt x="13964" y="43425"/>
                    <a:pt x="13960" y="43425"/>
                    <a:pt x="13957" y="43426"/>
                  </a:cubicBezTo>
                  <a:cubicBezTo>
                    <a:pt x="13905" y="43429"/>
                    <a:pt x="13865" y="43474"/>
                    <a:pt x="13869" y="43526"/>
                  </a:cubicBezTo>
                  <a:cubicBezTo>
                    <a:pt x="13882" y="43721"/>
                    <a:pt x="13912" y="43915"/>
                    <a:pt x="13956" y="44104"/>
                  </a:cubicBezTo>
                  <a:cubicBezTo>
                    <a:pt x="13967" y="44147"/>
                    <a:pt x="14006" y="44177"/>
                    <a:pt x="14049" y="44177"/>
                  </a:cubicBezTo>
                  <a:cubicBezTo>
                    <a:pt x="14056" y="44177"/>
                    <a:pt x="14064" y="44176"/>
                    <a:pt x="14071" y="44174"/>
                  </a:cubicBezTo>
                  <a:cubicBezTo>
                    <a:pt x="14122" y="44162"/>
                    <a:pt x="14153" y="44110"/>
                    <a:pt x="14141" y="44060"/>
                  </a:cubicBezTo>
                  <a:cubicBezTo>
                    <a:pt x="14098" y="43882"/>
                    <a:pt x="14071" y="43697"/>
                    <a:pt x="14058" y="43514"/>
                  </a:cubicBezTo>
                  <a:cubicBezTo>
                    <a:pt x="14055" y="43465"/>
                    <a:pt x="14014" y="43425"/>
                    <a:pt x="13967" y="43425"/>
                  </a:cubicBezTo>
                  <a:close/>
                  <a:moveTo>
                    <a:pt x="14227" y="44527"/>
                  </a:moveTo>
                  <a:cubicBezTo>
                    <a:pt x="14214" y="44527"/>
                    <a:pt x="14201" y="44529"/>
                    <a:pt x="14189" y="44535"/>
                  </a:cubicBezTo>
                  <a:cubicBezTo>
                    <a:pt x="14141" y="44555"/>
                    <a:pt x="14119" y="44611"/>
                    <a:pt x="14140" y="44659"/>
                  </a:cubicBezTo>
                  <a:cubicBezTo>
                    <a:pt x="14215" y="44838"/>
                    <a:pt x="14307" y="45011"/>
                    <a:pt x="14412" y="45176"/>
                  </a:cubicBezTo>
                  <a:cubicBezTo>
                    <a:pt x="14430" y="45203"/>
                    <a:pt x="14461" y="45219"/>
                    <a:pt x="14492" y="45219"/>
                  </a:cubicBezTo>
                  <a:cubicBezTo>
                    <a:pt x="14510" y="45219"/>
                    <a:pt x="14527" y="45215"/>
                    <a:pt x="14543" y="45204"/>
                  </a:cubicBezTo>
                  <a:cubicBezTo>
                    <a:pt x="14587" y="45176"/>
                    <a:pt x="14601" y="45117"/>
                    <a:pt x="14572" y="45073"/>
                  </a:cubicBezTo>
                  <a:cubicBezTo>
                    <a:pt x="14473" y="44918"/>
                    <a:pt x="14386" y="44754"/>
                    <a:pt x="14314" y="44584"/>
                  </a:cubicBezTo>
                  <a:cubicBezTo>
                    <a:pt x="14298" y="44549"/>
                    <a:pt x="14263" y="44527"/>
                    <a:pt x="14227" y="44527"/>
                  </a:cubicBezTo>
                  <a:close/>
                  <a:moveTo>
                    <a:pt x="14837" y="45482"/>
                  </a:moveTo>
                  <a:cubicBezTo>
                    <a:pt x="14814" y="45482"/>
                    <a:pt x="14791" y="45490"/>
                    <a:pt x="14773" y="45506"/>
                  </a:cubicBezTo>
                  <a:cubicBezTo>
                    <a:pt x="14735" y="45541"/>
                    <a:pt x="14731" y="45601"/>
                    <a:pt x="14766" y="45640"/>
                  </a:cubicBezTo>
                  <a:cubicBezTo>
                    <a:pt x="14897" y="45784"/>
                    <a:pt x="15041" y="45919"/>
                    <a:pt x="15193" y="46039"/>
                  </a:cubicBezTo>
                  <a:cubicBezTo>
                    <a:pt x="15210" y="46053"/>
                    <a:pt x="15231" y="46060"/>
                    <a:pt x="15252" y="46060"/>
                  </a:cubicBezTo>
                  <a:cubicBezTo>
                    <a:pt x="15280" y="46060"/>
                    <a:pt x="15308" y="46048"/>
                    <a:pt x="15326" y="46023"/>
                  </a:cubicBezTo>
                  <a:cubicBezTo>
                    <a:pt x="15358" y="45983"/>
                    <a:pt x="15352" y="45923"/>
                    <a:pt x="15310" y="45891"/>
                  </a:cubicBezTo>
                  <a:cubicBezTo>
                    <a:pt x="15166" y="45776"/>
                    <a:pt x="15031" y="45649"/>
                    <a:pt x="14908" y="45513"/>
                  </a:cubicBezTo>
                  <a:cubicBezTo>
                    <a:pt x="14889" y="45492"/>
                    <a:pt x="14863" y="45482"/>
                    <a:pt x="14837" y="45482"/>
                  </a:cubicBezTo>
                  <a:close/>
                  <a:moveTo>
                    <a:pt x="15725" y="46184"/>
                  </a:moveTo>
                  <a:cubicBezTo>
                    <a:pt x="15692" y="46184"/>
                    <a:pt x="15659" y="46202"/>
                    <a:pt x="15642" y="46234"/>
                  </a:cubicBezTo>
                  <a:cubicBezTo>
                    <a:pt x="15617" y="46279"/>
                    <a:pt x="15633" y="46337"/>
                    <a:pt x="15680" y="46362"/>
                  </a:cubicBezTo>
                  <a:cubicBezTo>
                    <a:pt x="15850" y="46456"/>
                    <a:pt x="16029" y="46536"/>
                    <a:pt x="16212" y="46600"/>
                  </a:cubicBezTo>
                  <a:cubicBezTo>
                    <a:pt x="16223" y="46604"/>
                    <a:pt x="16233" y="46606"/>
                    <a:pt x="16244" y="46606"/>
                  </a:cubicBezTo>
                  <a:cubicBezTo>
                    <a:pt x="16283" y="46606"/>
                    <a:pt x="16320" y="46581"/>
                    <a:pt x="16333" y="46542"/>
                  </a:cubicBezTo>
                  <a:cubicBezTo>
                    <a:pt x="16350" y="46492"/>
                    <a:pt x="16324" y="46438"/>
                    <a:pt x="16275" y="46421"/>
                  </a:cubicBezTo>
                  <a:cubicBezTo>
                    <a:pt x="16101" y="46360"/>
                    <a:pt x="15932" y="46285"/>
                    <a:pt x="15771" y="46196"/>
                  </a:cubicBezTo>
                  <a:cubicBezTo>
                    <a:pt x="15756" y="46188"/>
                    <a:pt x="15741" y="46184"/>
                    <a:pt x="15725" y="46184"/>
                  </a:cubicBezTo>
                  <a:close/>
                  <a:moveTo>
                    <a:pt x="16794" y="46557"/>
                  </a:moveTo>
                  <a:cubicBezTo>
                    <a:pt x="16750" y="46557"/>
                    <a:pt x="16708" y="46590"/>
                    <a:pt x="16700" y="46636"/>
                  </a:cubicBezTo>
                  <a:cubicBezTo>
                    <a:pt x="16692" y="46688"/>
                    <a:pt x="16727" y="46737"/>
                    <a:pt x="16778" y="46746"/>
                  </a:cubicBezTo>
                  <a:cubicBezTo>
                    <a:pt x="16968" y="46779"/>
                    <a:pt x="17164" y="46795"/>
                    <a:pt x="17360" y="46795"/>
                  </a:cubicBezTo>
                  <a:lnTo>
                    <a:pt x="17360" y="46795"/>
                  </a:lnTo>
                  <a:cubicBezTo>
                    <a:pt x="17412" y="46795"/>
                    <a:pt x="17455" y="46753"/>
                    <a:pt x="17455" y="46701"/>
                  </a:cubicBezTo>
                  <a:cubicBezTo>
                    <a:pt x="17455" y="46649"/>
                    <a:pt x="17413" y="46606"/>
                    <a:pt x="17360" y="46606"/>
                  </a:cubicBezTo>
                  <a:cubicBezTo>
                    <a:pt x="17175" y="46605"/>
                    <a:pt x="16990" y="46589"/>
                    <a:pt x="16810" y="46559"/>
                  </a:cubicBezTo>
                  <a:cubicBezTo>
                    <a:pt x="16804" y="46558"/>
                    <a:pt x="16799" y="46557"/>
                    <a:pt x="16794" y="46557"/>
                  </a:cubicBezTo>
                  <a:close/>
                  <a:moveTo>
                    <a:pt x="17929" y="46606"/>
                  </a:moveTo>
                  <a:cubicBezTo>
                    <a:pt x="17877" y="46606"/>
                    <a:pt x="17835" y="46649"/>
                    <a:pt x="17835" y="46701"/>
                  </a:cubicBezTo>
                  <a:cubicBezTo>
                    <a:pt x="17835" y="46753"/>
                    <a:pt x="17877" y="46796"/>
                    <a:pt x="17929" y="46796"/>
                  </a:cubicBezTo>
                  <a:lnTo>
                    <a:pt x="18498" y="46796"/>
                  </a:lnTo>
                  <a:cubicBezTo>
                    <a:pt x="18551" y="46796"/>
                    <a:pt x="18593" y="46753"/>
                    <a:pt x="18593" y="46701"/>
                  </a:cubicBezTo>
                  <a:cubicBezTo>
                    <a:pt x="18593" y="46649"/>
                    <a:pt x="18551" y="46606"/>
                    <a:pt x="18498" y="46606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5" name="Google Shape;725;p20"/>
            <p:cNvGrpSpPr/>
            <p:nvPr/>
          </p:nvGrpSpPr>
          <p:grpSpPr>
            <a:xfrm>
              <a:off x="3278489" y="2066277"/>
              <a:ext cx="417581" cy="490959"/>
              <a:chOff x="3693548" y="1802549"/>
              <a:chExt cx="417581" cy="490959"/>
            </a:xfrm>
          </p:grpSpPr>
          <p:sp>
            <p:nvSpPr>
              <p:cNvPr id="726" name="Google Shape;726;p20"/>
              <p:cNvSpPr/>
              <p:nvPr/>
            </p:nvSpPr>
            <p:spPr>
              <a:xfrm>
                <a:off x="3730543" y="1839488"/>
                <a:ext cx="199905" cy="199905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3588" extrusionOk="0">
                    <a:moveTo>
                      <a:pt x="1794" y="1"/>
                    </a:moveTo>
                    <a:cubicBezTo>
                      <a:pt x="1535" y="1"/>
                      <a:pt x="1324" y="212"/>
                      <a:pt x="1324" y="470"/>
                    </a:cubicBezTo>
                    <a:lnTo>
                      <a:pt x="1324" y="1324"/>
                    </a:lnTo>
                    <a:lnTo>
                      <a:pt x="470" y="1324"/>
                    </a:lnTo>
                    <a:cubicBezTo>
                      <a:pt x="212" y="1324"/>
                      <a:pt x="0" y="1536"/>
                      <a:pt x="0" y="1794"/>
                    </a:cubicBezTo>
                    <a:cubicBezTo>
                      <a:pt x="0" y="2053"/>
                      <a:pt x="212" y="2264"/>
                      <a:pt x="470" y="2264"/>
                    </a:cubicBezTo>
                    <a:lnTo>
                      <a:pt x="1324" y="2264"/>
                    </a:lnTo>
                    <a:lnTo>
                      <a:pt x="1324" y="3118"/>
                    </a:lnTo>
                    <a:cubicBezTo>
                      <a:pt x="1324" y="3376"/>
                      <a:pt x="1535" y="3588"/>
                      <a:pt x="1794" y="3588"/>
                    </a:cubicBezTo>
                    <a:cubicBezTo>
                      <a:pt x="2052" y="3588"/>
                      <a:pt x="2264" y="3376"/>
                      <a:pt x="2264" y="3118"/>
                    </a:cubicBezTo>
                    <a:lnTo>
                      <a:pt x="2264" y="2264"/>
                    </a:lnTo>
                    <a:lnTo>
                      <a:pt x="3117" y="2264"/>
                    </a:lnTo>
                    <a:cubicBezTo>
                      <a:pt x="3376" y="2264"/>
                      <a:pt x="3588" y="2053"/>
                      <a:pt x="3588" y="1794"/>
                    </a:cubicBezTo>
                    <a:cubicBezTo>
                      <a:pt x="3588" y="1536"/>
                      <a:pt x="3376" y="1324"/>
                      <a:pt x="3117" y="1324"/>
                    </a:cubicBezTo>
                    <a:lnTo>
                      <a:pt x="2264" y="1324"/>
                    </a:lnTo>
                    <a:lnTo>
                      <a:pt x="2264" y="470"/>
                    </a:lnTo>
                    <a:cubicBezTo>
                      <a:pt x="2264" y="212"/>
                      <a:pt x="2052" y="1"/>
                      <a:pt x="1794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>
                <a:off x="3980980" y="2023346"/>
                <a:ext cx="130150" cy="13015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36" extrusionOk="0">
                    <a:moveTo>
                      <a:pt x="1168" y="0"/>
                    </a:moveTo>
                    <a:cubicBezTo>
                      <a:pt x="999" y="0"/>
                      <a:pt x="862" y="138"/>
                      <a:pt x="862" y="306"/>
                    </a:cubicBezTo>
                    <a:lnTo>
                      <a:pt x="862" y="862"/>
                    </a:lnTo>
                    <a:lnTo>
                      <a:pt x="306" y="862"/>
                    </a:lnTo>
                    <a:cubicBezTo>
                      <a:pt x="137" y="862"/>
                      <a:pt x="0" y="1000"/>
                      <a:pt x="0" y="1168"/>
                    </a:cubicBezTo>
                    <a:cubicBezTo>
                      <a:pt x="0" y="1336"/>
                      <a:pt x="137" y="1474"/>
                      <a:pt x="306" y="1474"/>
                    </a:cubicBezTo>
                    <a:lnTo>
                      <a:pt x="862" y="1474"/>
                    </a:lnTo>
                    <a:lnTo>
                      <a:pt x="862" y="2029"/>
                    </a:lnTo>
                    <a:cubicBezTo>
                      <a:pt x="862" y="2198"/>
                      <a:pt x="999" y="2336"/>
                      <a:pt x="1168" y="2336"/>
                    </a:cubicBezTo>
                    <a:cubicBezTo>
                      <a:pt x="1336" y="2336"/>
                      <a:pt x="1473" y="2198"/>
                      <a:pt x="1473" y="2029"/>
                    </a:cubicBezTo>
                    <a:lnTo>
                      <a:pt x="1473" y="1474"/>
                    </a:lnTo>
                    <a:lnTo>
                      <a:pt x="2029" y="1474"/>
                    </a:lnTo>
                    <a:cubicBezTo>
                      <a:pt x="2198" y="1474"/>
                      <a:pt x="2336" y="1336"/>
                      <a:pt x="2336" y="1168"/>
                    </a:cubicBezTo>
                    <a:cubicBezTo>
                      <a:pt x="2336" y="1000"/>
                      <a:pt x="2198" y="862"/>
                      <a:pt x="2029" y="862"/>
                    </a:cubicBezTo>
                    <a:lnTo>
                      <a:pt x="1473" y="862"/>
                    </a:lnTo>
                    <a:lnTo>
                      <a:pt x="1473" y="306"/>
                    </a:lnTo>
                    <a:cubicBezTo>
                      <a:pt x="1473" y="138"/>
                      <a:pt x="1336" y="0"/>
                      <a:pt x="1168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>
                <a:off x="3776674" y="2130931"/>
                <a:ext cx="162632" cy="162576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918" extrusionOk="0">
                    <a:moveTo>
                      <a:pt x="1460" y="1"/>
                    </a:moveTo>
                    <a:cubicBezTo>
                      <a:pt x="1249" y="1"/>
                      <a:pt x="1077" y="173"/>
                      <a:pt x="1077" y="382"/>
                    </a:cubicBezTo>
                    <a:lnTo>
                      <a:pt x="1077" y="1077"/>
                    </a:lnTo>
                    <a:lnTo>
                      <a:pt x="383" y="1077"/>
                    </a:lnTo>
                    <a:cubicBezTo>
                      <a:pt x="173" y="1077"/>
                      <a:pt x="1" y="1249"/>
                      <a:pt x="1" y="1459"/>
                    </a:cubicBezTo>
                    <a:cubicBezTo>
                      <a:pt x="1" y="1669"/>
                      <a:pt x="173" y="1841"/>
                      <a:pt x="383" y="1841"/>
                    </a:cubicBezTo>
                    <a:lnTo>
                      <a:pt x="1077" y="1841"/>
                    </a:lnTo>
                    <a:lnTo>
                      <a:pt x="1077" y="2535"/>
                    </a:lnTo>
                    <a:cubicBezTo>
                      <a:pt x="1077" y="2746"/>
                      <a:pt x="1249" y="2918"/>
                      <a:pt x="1460" y="2918"/>
                    </a:cubicBezTo>
                    <a:cubicBezTo>
                      <a:pt x="1669" y="2918"/>
                      <a:pt x="1841" y="2746"/>
                      <a:pt x="1841" y="2535"/>
                    </a:cubicBezTo>
                    <a:lnTo>
                      <a:pt x="1841" y="1841"/>
                    </a:lnTo>
                    <a:lnTo>
                      <a:pt x="2536" y="1841"/>
                    </a:lnTo>
                    <a:cubicBezTo>
                      <a:pt x="2746" y="1841"/>
                      <a:pt x="2918" y="1669"/>
                      <a:pt x="2918" y="1459"/>
                    </a:cubicBezTo>
                    <a:cubicBezTo>
                      <a:pt x="2918" y="1249"/>
                      <a:pt x="2746" y="1077"/>
                      <a:pt x="2536" y="1077"/>
                    </a:cubicBezTo>
                    <a:lnTo>
                      <a:pt x="1841" y="1077"/>
                    </a:lnTo>
                    <a:lnTo>
                      <a:pt x="1841" y="382"/>
                    </a:lnTo>
                    <a:cubicBezTo>
                      <a:pt x="1841" y="173"/>
                      <a:pt x="1669" y="1"/>
                      <a:pt x="146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0"/>
              <p:cNvSpPr/>
              <p:nvPr/>
            </p:nvSpPr>
            <p:spPr>
              <a:xfrm>
                <a:off x="3693548" y="1802549"/>
                <a:ext cx="210436" cy="210436"/>
              </a:xfrm>
              <a:custGeom>
                <a:avLst/>
                <a:gdLst/>
                <a:ahLst/>
                <a:cxnLst/>
                <a:rect l="l" t="t" r="r" b="b"/>
                <a:pathLst>
                  <a:path w="3777" h="3777" extrusionOk="0">
                    <a:moveTo>
                      <a:pt x="1889" y="190"/>
                    </a:moveTo>
                    <a:cubicBezTo>
                      <a:pt x="2095" y="190"/>
                      <a:pt x="2264" y="358"/>
                      <a:pt x="2264" y="564"/>
                    </a:cubicBezTo>
                    <a:lnTo>
                      <a:pt x="2264" y="1418"/>
                    </a:lnTo>
                    <a:cubicBezTo>
                      <a:pt x="2264" y="1470"/>
                      <a:pt x="2307" y="1513"/>
                      <a:pt x="2359" y="1513"/>
                    </a:cubicBezTo>
                    <a:lnTo>
                      <a:pt x="3213" y="1513"/>
                    </a:lnTo>
                    <a:cubicBezTo>
                      <a:pt x="3420" y="1513"/>
                      <a:pt x="3588" y="1682"/>
                      <a:pt x="3588" y="1888"/>
                    </a:cubicBezTo>
                    <a:cubicBezTo>
                      <a:pt x="3588" y="2095"/>
                      <a:pt x="3420" y="2263"/>
                      <a:pt x="3213" y="2263"/>
                    </a:cubicBezTo>
                    <a:lnTo>
                      <a:pt x="2359" y="2263"/>
                    </a:lnTo>
                    <a:cubicBezTo>
                      <a:pt x="2307" y="2263"/>
                      <a:pt x="2264" y="2305"/>
                      <a:pt x="2264" y="2358"/>
                    </a:cubicBezTo>
                    <a:lnTo>
                      <a:pt x="2264" y="3212"/>
                    </a:lnTo>
                    <a:cubicBezTo>
                      <a:pt x="2264" y="3418"/>
                      <a:pt x="2095" y="3587"/>
                      <a:pt x="1889" y="3587"/>
                    </a:cubicBezTo>
                    <a:cubicBezTo>
                      <a:pt x="1682" y="3587"/>
                      <a:pt x="1514" y="3418"/>
                      <a:pt x="1514" y="3212"/>
                    </a:cubicBezTo>
                    <a:lnTo>
                      <a:pt x="1514" y="2358"/>
                    </a:lnTo>
                    <a:cubicBezTo>
                      <a:pt x="1514" y="2305"/>
                      <a:pt x="1472" y="2263"/>
                      <a:pt x="1420" y="2263"/>
                    </a:cubicBezTo>
                    <a:lnTo>
                      <a:pt x="566" y="2263"/>
                    </a:lnTo>
                    <a:cubicBezTo>
                      <a:pt x="359" y="2263"/>
                      <a:pt x="190" y="2095"/>
                      <a:pt x="190" y="1888"/>
                    </a:cubicBezTo>
                    <a:cubicBezTo>
                      <a:pt x="190" y="1682"/>
                      <a:pt x="359" y="1513"/>
                      <a:pt x="566" y="1513"/>
                    </a:cubicBezTo>
                    <a:lnTo>
                      <a:pt x="1420" y="1513"/>
                    </a:lnTo>
                    <a:cubicBezTo>
                      <a:pt x="1472" y="1513"/>
                      <a:pt x="1514" y="1470"/>
                      <a:pt x="1514" y="1418"/>
                    </a:cubicBezTo>
                    <a:lnTo>
                      <a:pt x="1514" y="564"/>
                    </a:lnTo>
                    <a:cubicBezTo>
                      <a:pt x="1514" y="358"/>
                      <a:pt x="1682" y="190"/>
                      <a:pt x="1889" y="190"/>
                    </a:cubicBezTo>
                    <a:close/>
                    <a:moveTo>
                      <a:pt x="1889" y="0"/>
                    </a:moveTo>
                    <a:cubicBezTo>
                      <a:pt x="1578" y="0"/>
                      <a:pt x="1324" y="253"/>
                      <a:pt x="1324" y="564"/>
                    </a:cubicBezTo>
                    <a:lnTo>
                      <a:pt x="1324" y="1324"/>
                    </a:lnTo>
                    <a:lnTo>
                      <a:pt x="566" y="1324"/>
                    </a:lnTo>
                    <a:cubicBezTo>
                      <a:pt x="254" y="1324"/>
                      <a:pt x="1" y="1577"/>
                      <a:pt x="1" y="1888"/>
                    </a:cubicBezTo>
                    <a:cubicBezTo>
                      <a:pt x="1" y="2200"/>
                      <a:pt x="254" y="2453"/>
                      <a:pt x="566" y="2453"/>
                    </a:cubicBezTo>
                    <a:lnTo>
                      <a:pt x="1324" y="2453"/>
                    </a:lnTo>
                    <a:lnTo>
                      <a:pt x="1324" y="3212"/>
                    </a:lnTo>
                    <a:cubicBezTo>
                      <a:pt x="1324" y="3523"/>
                      <a:pt x="1578" y="3776"/>
                      <a:pt x="1889" y="3776"/>
                    </a:cubicBezTo>
                    <a:cubicBezTo>
                      <a:pt x="2200" y="3776"/>
                      <a:pt x="2453" y="3523"/>
                      <a:pt x="2453" y="3212"/>
                    </a:cubicBezTo>
                    <a:lnTo>
                      <a:pt x="2453" y="2453"/>
                    </a:lnTo>
                    <a:lnTo>
                      <a:pt x="3213" y="2453"/>
                    </a:lnTo>
                    <a:cubicBezTo>
                      <a:pt x="3524" y="2453"/>
                      <a:pt x="3777" y="2200"/>
                      <a:pt x="3777" y="1888"/>
                    </a:cubicBezTo>
                    <a:cubicBezTo>
                      <a:pt x="3777" y="1577"/>
                      <a:pt x="3524" y="1324"/>
                      <a:pt x="3213" y="1324"/>
                    </a:cubicBezTo>
                    <a:lnTo>
                      <a:pt x="2453" y="1324"/>
                    </a:lnTo>
                    <a:lnTo>
                      <a:pt x="2453" y="564"/>
                    </a:lnTo>
                    <a:cubicBezTo>
                      <a:pt x="2453" y="253"/>
                      <a:pt x="2200" y="0"/>
                      <a:pt x="1889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0"/>
              <p:cNvSpPr/>
              <p:nvPr/>
            </p:nvSpPr>
            <p:spPr>
              <a:xfrm>
                <a:off x="3943929" y="1986296"/>
                <a:ext cx="140736" cy="140792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527" extrusionOk="0">
                    <a:moveTo>
                      <a:pt x="1263" y="191"/>
                    </a:moveTo>
                    <a:cubicBezTo>
                      <a:pt x="1380" y="191"/>
                      <a:pt x="1475" y="285"/>
                      <a:pt x="1475" y="402"/>
                    </a:cubicBezTo>
                    <a:lnTo>
                      <a:pt x="1475" y="958"/>
                    </a:lnTo>
                    <a:cubicBezTo>
                      <a:pt x="1475" y="1010"/>
                      <a:pt x="1517" y="1053"/>
                      <a:pt x="1570" y="1053"/>
                    </a:cubicBezTo>
                    <a:lnTo>
                      <a:pt x="2125" y="1053"/>
                    </a:lnTo>
                    <a:cubicBezTo>
                      <a:pt x="2242" y="1053"/>
                      <a:pt x="2336" y="1147"/>
                      <a:pt x="2336" y="1263"/>
                    </a:cubicBezTo>
                    <a:cubicBezTo>
                      <a:pt x="2336" y="1380"/>
                      <a:pt x="2242" y="1475"/>
                      <a:pt x="2125" y="1475"/>
                    </a:cubicBezTo>
                    <a:lnTo>
                      <a:pt x="1570" y="1475"/>
                    </a:lnTo>
                    <a:cubicBezTo>
                      <a:pt x="1517" y="1475"/>
                      <a:pt x="1475" y="1517"/>
                      <a:pt x="1475" y="1570"/>
                    </a:cubicBezTo>
                    <a:lnTo>
                      <a:pt x="1475" y="2126"/>
                    </a:lnTo>
                    <a:cubicBezTo>
                      <a:pt x="1475" y="2242"/>
                      <a:pt x="1380" y="2336"/>
                      <a:pt x="1263" y="2336"/>
                    </a:cubicBezTo>
                    <a:cubicBezTo>
                      <a:pt x="1147" y="2336"/>
                      <a:pt x="1053" y="2242"/>
                      <a:pt x="1053" y="2126"/>
                    </a:cubicBezTo>
                    <a:lnTo>
                      <a:pt x="1053" y="1570"/>
                    </a:lnTo>
                    <a:cubicBezTo>
                      <a:pt x="1053" y="1517"/>
                      <a:pt x="1010" y="1475"/>
                      <a:pt x="958" y="1475"/>
                    </a:cubicBezTo>
                    <a:lnTo>
                      <a:pt x="401" y="1475"/>
                    </a:lnTo>
                    <a:cubicBezTo>
                      <a:pt x="285" y="1475"/>
                      <a:pt x="190" y="1380"/>
                      <a:pt x="190" y="1263"/>
                    </a:cubicBezTo>
                    <a:cubicBezTo>
                      <a:pt x="190" y="1147"/>
                      <a:pt x="285" y="1053"/>
                      <a:pt x="401" y="1053"/>
                    </a:cubicBezTo>
                    <a:lnTo>
                      <a:pt x="958" y="1053"/>
                    </a:lnTo>
                    <a:cubicBezTo>
                      <a:pt x="1010" y="1053"/>
                      <a:pt x="1053" y="1010"/>
                      <a:pt x="1053" y="958"/>
                    </a:cubicBezTo>
                    <a:lnTo>
                      <a:pt x="1053" y="402"/>
                    </a:lnTo>
                    <a:cubicBezTo>
                      <a:pt x="1053" y="285"/>
                      <a:pt x="1147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1042" y="1"/>
                      <a:pt x="863" y="181"/>
                      <a:pt x="863" y="402"/>
                    </a:cubicBezTo>
                    <a:lnTo>
                      <a:pt x="863" y="863"/>
                    </a:lnTo>
                    <a:lnTo>
                      <a:pt x="401" y="863"/>
                    </a:lnTo>
                    <a:cubicBezTo>
                      <a:pt x="181" y="863"/>
                      <a:pt x="1" y="1042"/>
                      <a:pt x="1" y="1263"/>
                    </a:cubicBezTo>
                    <a:cubicBezTo>
                      <a:pt x="1" y="1485"/>
                      <a:pt x="181" y="1665"/>
                      <a:pt x="401" y="1665"/>
                    </a:cubicBezTo>
                    <a:lnTo>
                      <a:pt x="863" y="1665"/>
                    </a:lnTo>
                    <a:lnTo>
                      <a:pt x="863" y="2126"/>
                    </a:lnTo>
                    <a:cubicBezTo>
                      <a:pt x="863" y="2347"/>
                      <a:pt x="1042" y="2527"/>
                      <a:pt x="1263" y="2527"/>
                    </a:cubicBezTo>
                    <a:cubicBezTo>
                      <a:pt x="1484" y="2527"/>
                      <a:pt x="1664" y="2347"/>
                      <a:pt x="1664" y="2126"/>
                    </a:cubicBezTo>
                    <a:lnTo>
                      <a:pt x="1664" y="1665"/>
                    </a:lnTo>
                    <a:lnTo>
                      <a:pt x="2125" y="1665"/>
                    </a:lnTo>
                    <a:cubicBezTo>
                      <a:pt x="2346" y="1665"/>
                      <a:pt x="2526" y="1485"/>
                      <a:pt x="2526" y="1263"/>
                    </a:cubicBezTo>
                    <a:cubicBezTo>
                      <a:pt x="2526" y="1042"/>
                      <a:pt x="2346" y="863"/>
                      <a:pt x="2125" y="863"/>
                    </a:cubicBezTo>
                    <a:lnTo>
                      <a:pt x="1664" y="863"/>
                    </a:lnTo>
                    <a:lnTo>
                      <a:pt x="1664" y="402"/>
                    </a:lnTo>
                    <a:cubicBezTo>
                      <a:pt x="1664" y="181"/>
                      <a:pt x="1484" y="1"/>
                      <a:pt x="1263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0"/>
              <p:cNvSpPr/>
              <p:nvPr/>
            </p:nvSpPr>
            <p:spPr>
              <a:xfrm>
                <a:off x="3739680" y="2093936"/>
                <a:ext cx="173162" cy="173162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3108" extrusionOk="0">
                    <a:moveTo>
                      <a:pt x="1555" y="190"/>
                    </a:moveTo>
                    <a:cubicBezTo>
                      <a:pt x="1713" y="190"/>
                      <a:pt x="1842" y="319"/>
                      <a:pt x="1842" y="477"/>
                    </a:cubicBezTo>
                    <a:lnTo>
                      <a:pt x="1842" y="1172"/>
                    </a:lnTo>
                    <a:cubicBezTo>
                      <a:pt x="1842" y="1224"/>
                      <a:pt x="1884" y="1267"/>
                      <a:pt x="1936" y="1267"/>
                    </a:cubicBezTo>
                    <a:lnTo>
                      <a:pt x="2631" y="1267"/>
                    </a:lnTo>
                    <a:cubicBezTo>
                      <a:pt x="2789" y="1267"/>
                      <a:pt x="2918" y="1395"/>
                      <a:pt x="2918" y="1554"/>
                    </a:cubicBezTo>
                    <a:cubicBezTo>
                      <a:pt x="2918" y="1712"/>
                      <a:pt x="2789" y="1842"/>
                      <a:pt x="2631" y="1842"/>
                    </a:cubicBezTo>
                    <a:lnTo>
                      <a:pt x="1936" y="1842"/>
                    </a:lnTo>
                    <a:cubicBezTo>
                      <a:pt x="1884" y="1842"/>
                      <a:pt x="1842" y="1884"/>
                      <a:pt x="1842" y="1936"/>
                    </a:cubicBezTo>
                    <a:lnTo>
                      <a:pt x="1842" y="2631"/>
                    </a:lnTo>
                    <a:cubicBezTo>
                      <a:pt x="1842" y="2789"/>
                      <a:pt x="1713" y="2918"/>
                      <a:pt x="1555" y="2918"/>
                    </a:cubicBezTo>
                    <a:cubicBezTo>
                      <a:pt x="1396" y="2918"/>
                      <a:pt x="1267" y="2789"/>
                      <a:pt x="1267" y="2631"/>
                    </a:cubicBezTo>
                    <a:lnTo>
                      <a:pt x="1267" y="1936"/>
                    </a:lnTo>
                    <a:cubicBezTo>
                      <a:pt x="1267" y="1884"/>
                      <a:pt x="1225" y="1842"/>
                      <a:pt x="1172" y="1842"/>
                    </a:cubicBezTo>
                    <a:lnTo>
                      <a:pt x="478" y="1842"/>
                    </a:lnTo>
                    <a:cubicBezTo>
                      <a:pt x="319" y="1842"/>
                      <a:pt x="191" y="1712"/>
                      <a:pt x="191" y="1554"/>
                    </a:cubicBezTo>
                    <a:cubicBezTo>
                      <a:pt x="191" y="1395"/>
                      <a:pt x="319" y="1267"/>
                      <a:pt x="478" y="1267"/>
                    </a:cubicBezTo>
                    <a:lnTo>
                      <a:pt x="1172" y="1267"/>
                    </a:lnTo>
                    <a:cubicBezTo>
                      <a:pt x="1225" y="1267"/>
                      <a:pt x="1267" y="1224"/>
                      <a:pt x="1267" y="1172"/>
                    </a:cubicBezTo>
                    <a:lnTo>
                      <a:pt x="1267" y="477"/>
                    </a:lnTo>
                    <a:cubicBezTo>
                      <a:pt x="1267" y="319"/>
                      <a:pt x="1396" y="190"/>
                      <a:pt x="1555" y="190"/>
                    </a:cubicBezTo>
                    <a:close/>
                    <a:moveTo>
                      <a:pt x="1555" y="0"/>
                    </a:moveTo>
                    <a:cubicBezTo>
                      <a:pt x="1292" y="0"/>
                      <a:pt x="1078" y="214"/>
                      <a:pt x="1078" y="477"/>
                    </a:cubicBezTo>
                    <a:lnTo>
                      <a:pt x="1078" y="1077"/>
                    </a:lnTo>
                    <a:lnTo>
                      <a:pt x="478" y="1077"/>
                    </a:lnTo>
                    <a:cubicBezTo>
                      <a:pt x="214" y="1077"/>
                      <a:pt x="0" y="1291"/>
                      <a:pt x="0" y="1554"/>
                    </a:cubicBezTo>
                    <a:cubicBezTo>
                      <a:pt x="0" y="1817"/>
                      <a:pt x="214" y="2031"/>
                      <a:pt x="478" y="2031"/>
                    </a:cubicBezTo>
                    <a:lnTo>
                      <a:pt x="1078" y="2031"/>
                    </a:lnTo>
                    <a:lnTo>
                      <a:pt x="1078" y="2631"/>
                    </a:lnTo>
                    <a:cubicBezTo>
                      <a:pt x="1078" y="2894"/>
                      <a:pt x="1292" y="3108"/>
                      <a:pt x="1555" y="3108"/>
                    </a:cubicBezTo>
                    <a:cubicBezTo>
                      <a:pt x="1817" y="3108"/>
                      <a:pt x="2031" y="2894"/>
                      <a:pt x="2031" y="2631"/>
                    </a:cubicBezTo>
                    <a:lnTo>
                      <a:pt x="2031" y="2031"/>
                    </a:lnTo>
                    <a:lnTo>
                      <a:pt x="2631" y="2031"/>
                    </a:lnTo>
                    <a:cubicBezTo>
                      <a:pt x="2894" y="2031"/>
                      <a:pt x="3108" y="1817"/>
                      <a:pt x="3108" y="1554"/>
                    </a:cubicBezTo>
                    <a:cubicBezTo>
                      <a:pt x="3108" y="1291"/>
                      <a:pt x="2894" y="1077"/>
                      <a:pt x="2631" y="1077"/>
                    </a:cubicBezTo>
                    <a:lnTo>
                      <a:pt x="2031" y="1077"/>
                    </a:lnTo>
                    <a:lnTo>
                      <a:pt x="2031" y="477"/>
                    </a:lnTo>
                    <a:cubicBezTo>
                      <a:pt x="2031" y="214"/>
                      <a:pt x="1817" y="0"/>
                      <a:pt x="1555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20"/>
            <p:cNvSpPr/>
            <p:nvPr/>
          </p:nvSpPr>
          <p:spPr>
            <a:xfrm>
              <a:off x="5615755" y="3891235"/>
              <a:ext cx="58891" cy="58946"/>
            </a:xfrm>
            <a:custGeom>
              <a:avLst/>
              <a:gdLst/>
              <a:ahLst/>
              <a:cxnLst/>
              <a:rect l="l" t="t" r="r" b="b"/>
              <a:pathLst>
                <a:path w="1057" h="1058" extrusionOk="0">
                  <a:moveTo>
                    <a:pt x="528" y="1"/>
                  </a:moveTo>
                  <a:cubicBezTo>
                    <a:pt x="237" y="1"/>
                    <a:pt x="1" y="238"/>
                    <a:pt x="1" y="529"/>
                  </a:cubicBezTo>
                  <a:cubicBezTo>
                    <a:pt x="1" y="821"/>
                    <a:pt x="237" y="1057"/>
                    <a:pt x="528" y="1057"/>
                  </a:cubicBezTo>
                  <a:cubicBezTo>
                    <a:pt x="820" y="1057"/>
                    <a:pt x="1056" y="821"/>
                    <a:pt x="1056" y="529"/>
                  </a:cubicBezTo>
                  <a:cubicBezTo>
                    <a:pt x="1056" y="238"/>
                    <a:pt x="820" y="1"/>
                    <a:pt x="528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3462188" y="2780575"/>
              <a:ext cx="1032298" cy="207120"/>
            </a:xfrm>
            <a:custGeom>
              <a:avLst/>
              <a:gdLst/>
              <a:ahLst/>
              <a:cxnLst/>
              <a:rect l="l" t="t" r="r" b="b"/>
              <a:pathLst>
                <a:path w="18059" h="3718" extrusionOk="0">
                  <a:moveTo>
                    <a:pt x="95" y="1"/>
                  </a:moveTo>
                  <a:cubicBezTo>
                    <a:pt x="43" y="1"/>
                    <a:pt x="1" y="43"/>
                    <a:pt x="1" y="96"/>
                  </a:cubicBezTo>
                  <a:lnTo>
                    <a:pt x="1" y="398"/>
                  </a:lnTo>
                  <a:cubicBezTo>
                    <a:pt x="1" y="2228"/>
                    <a:pt x="1489" y="3717"/>
                    <a:pt x="3320" y="3717"/>
                  </a:cubicBezTo>
                  <a:lnTo>
                    <a:pt x="17964" y="3717"/>
                  </a:lnTo>
                  <a:cubicBezTo>
                    <a:pt x="18017" y="3717"/>
                    <a:pt x="18059" y="3675"/>
                    <a:pt x="18059" y="3622"/>
                  </a:cubicBezTo>
                  <a:cubicBezTo>
                    <a:pt x="18059" y="3570"/>
                    <a:pt x="18017" y="3528"/>
                    <a:pt x="17964" y="3528"/>
                  </a:cubicBezTo>
                  <a:lnTo>
                    <a:pt x="3320" y="3528"/>
                  </a:lnTo>
                  <a:cubicBezTo>
                    <a:pt x="1594" y="3528"/>
                    <a:pt x="190" y="2123"/>
                    <a:pt x="190" y="398"/>
                  </a:cubicBezTo>
                  <a:lnTo>
                    <a:pt x="190" y="96"/>
                  </a:lnTo>
                  <a:cubicBezTo>
                    <a:pt x="190" y="43"/>
                    <a:pt x="147" y="1"/>
                    <a:pt x="95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4594042" y="2780575"/>
              <a:ext cx="1032355" cy="207120"/>
            </a:xfrm>
            <a:custGeom>
              <a:avLst/>
              <a:gdLst/>
              <a:ahLst/>
              <a:cxnLst/>
              <a:rect l="l" t="t" r="r" b="b"/>
              <a:pathLst>
                <a:path w="18060" h="3718" extrusionOk="0">
                  <a:moveTo>
                    <a:pt x="17964" y="1"/>
                  </a:moveTo>
                  <a:cubicBezTo>
                    <a:pt x="17912" y="1"/>
                    <a:pt x="17870" y="43"/>
                    <a:pt x="17870" y="96"/>
                  </a:cubicBezTo>
                  <a:lnTo>
                    <a:pt x="17870" y="398"/>
                  </a:lnTo>
                  <a:cubicBezTo>
                    <a:pt x="17870" y="2123"/>
                    <a:pt x="16466" y="3528"/>
                    <a:pt x="14740" y="3528"/>
                  </a:cubicBezTo>
                  <a:lnTo>
                    <a:pt x="96" y="3528"/>
                  </a:lnTo>
                  <a:cubicBezTo>
                    <a:pt x="43" y="3528"/>
                    <a:pt x="1" y="3570"/>
                    <a:pt x="1" y="3622"/>
                  </a:cubicBezTo>
                  <a:cubicBezTo>
                    <a:pt x="1" y="3675"/>
                    <a:pt x="43" y="3717"/>
                    <a:pt x="96" y="3717"/>
                  </a:cubicBezTo>
                  <a:lnTo>
                    <a:pt x="14740" y="3717"/>
                  </a:lnTo>
                  <a:cubicBezTo>
                    <a:pt x="16570" y="3717"/>
                    <a:pt x="18060" y="2228"/>
                    <a:pt x="18060" y="398"/>
                  </a:cubicBezTo>
                  <a:lnTo>
                    <a:pt x="18060" y="96"/>
                  </a:lnTo>
                  <a:cubicBezTo>
                    <a:pt x="18060" y="43"/>
                    <a:pt x="18018" y="1"/>
                    <a:pt x="17964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4594042" y="1649950"/>
              <a:ext cx="1032355" cy="207148"/>
            </a:xfrm>
            <a:custGeom>
              <a:avLst/>
              <a:gdLst/>
              <a:ahLst/>
              <a:cxnLst/>
              <a:rect l="l" t="t" r="r" b="b"/>
              <a:pathLst>
                <a:path w="18060" h="3718" extrusionOk="0">
                  <a:moveTo>
                    <a:pt x="96" y="1"/>
                  </a:moveTo>
                  <a:cubicBezTo>
                    <a:pt x="43" y="1"/>
                    <a:pt x="1" y="44"/>
                    <a:pt x="1" y="96"/>
                  </a:cubicBezTo>
                  <a:cubicBezTo>
                    <a:pt x="1" y="149"/>
                    <a:pt x="43" y="191"/>
                    <a:pt x="96" y="191"/>
                  </a:cubicBezTo>
                  <a:lnTo>
                    <a:pt x="14740" y="191"/>
                  </a:lnTo>
                  <a:cubicBezTo>
                    <a:pt x="16466" y="191"/>
                    <a:pt x="17870" y="1595"/>
                    <a:pt x="17870" y="3321"/>
                  </a:cubicBezTo>
                  <a:lnTo>
                    <a:pt x="17870" y="3623"/>
                  </a:lnTo>
                  <a:cubicBezTo>
                    <a:pt x="17870" y="3675"/>
                    <a:pt x="17912" y="3718"/>
                    <a:pt x="17964" y="3718"/>
                  </a:cubicBezTo>
                  <a:cubicBezTo>
                    <a:pt x="18018" y="3718"/>
                    <a:pt x="18060" y="3675"/>
                    <a:pt x="18060" y="3623"/>
                  </a:cubicBezTo>
                  <a:lnTo>
                    <a:pt x="18060" y="3321"/>
                  </a:lnTo>
                  <a:cubicBezTo>
                    <a:pt x="18060" y="1491"/>
                    <a:pt x="16570" y="1"/>
                    <a:pt x="14740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0"/>
            <p:cNvSpPr/>
            <p:nvPr/>
          </p:nvSpPr>
          <p:spPr>
            <a:xfrm>
              <a:off x="3462188" y="1649950"/>
              <a:ext cx="1032298" cy="207148"/>
            </a:xfrm>
            <a:custGeom>
              <a:avLst/>
              <a:gdLst/>
              <a:ahLst/>
              <a:cxnLst/>
              <a:rect l="l" t="t" r="r" b="b"/>
              <a:pathLst>
                <a:path w="18059" h="3718" extrusionOk="0">
                  <a:moveTo>
                    <a:pt x="3320" y="1"/>
                  </a:moveTo>
                  <a:cubicBezTo>
                    <a:pt x="1489" y="1"/>
                    <a:pt x="1" y="1491"/>
                    <a:pt x="1" y="3321"/>
                  </a:cubicBezTo>
                  <a:lnTo>
                    <a:pt x="1" y="3623"/>
                  </a:lnTo>
                  <a:cubicBezTo>
                    <a:pt x="1" y="3675"/>
                    <a:pt x="43" y="3718"/>
                    <a:pt x="95" y="3718"/>
                  </a:cubicBezTo>
                  <a:cubicBezTo>
                    <a:pt x="147" y="3718"/>
                    <a:pt x="190" y="3675"/>
                    <a:pt x="190" y="3623"/>
                  </a:cubicBezTo>
                  <a:lnTo>
                    <a:pt x="190" y="3321"/>
                  </a:lnTo>
                  <a:cubicBezTo>
                    <a:pt x="190" y="1595"/>
                    <a:pt x="1594" y="191"/>
                    <a:pt x="3320" y="191"/>
                  </a:cubicBezTo>
                  <a:lnTo>
                    <a:pt x="17964" y="191"/>
                  </a:lnTo>
                  <a:cubicBezTo>
                    <a:pt x="18017" y="191"/>
                    <a:pt x="18059" y="149"/>
                    <a:pt x="18059" y="96"/>
                  </a:cubicBezTo>
                  <a:cubicBezTo>
                    <a:pt x="18059" y="44"/>
                    <a:pt x="18017" y="1"/>
                    <a:pt x="17964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0"/>
            <p:cNvSpPr/>
            <p:nvPr/>
          </p:nvSpPr>
          <p:spPr>
            <a:xfrm>
              <a:off x="4485140" y="1596182"/>
              <a:ext cx="118283" cy="118227"/>
            </a:xfrm>
            <a:custGeom>
              <a:avLst/>
              <a:gdLst/>
              <a:ahLst/>
              <a:cxnLst/>
              <a:rect l="l" t="t" r="r" b="b"/>
              <a:pathLst>
                <a:path w="2123" h="2122" extrusionOk="0">
                  <a:moveTo>
                    <a:pt x="1061" y="190"/>
                  </a:moveTo>
                  <a:cubicBezTo>
                    <a:pt x="1542" y="190"/>
                    <a:pt x="1933" y="581"/>
                    <a:pt x="1933" y="1061"/>
                  </a:cubicBezTo>
                  <a:cubicBezTo>
                    <a:pt x="1933" y="1541"/>
                    <a:pt x="1542" y="1933"/>
                    <a:pt x="1061" y="1933"/>
                  </a:cubicBezTo>
                  <a:cubicBezTo>
                    <a:pt x="581" y="1933"/>
                    <a:pt x="190" y="1541"/>
                    <a:pt x="190" y="1061"/>
                  </a:cubicBezTo>
                  <a:cubicBezTo>
                    <a:pt x="190" y="581"/>
                    <a:pt x="581" y="190"/>
                    <a:pt x="1061" y="190"/>
                  </a:cubicBezTo>
                  <a:close/>
                  <a:moveTo>
                    <a:pt x="1061" y="0"/>
                  </a:moveTo>
                  <a:cubicBezTo>
                    <a:pt x="476" y="0"/>
                    <a:pt x="0" y="476"/>
                    <a:pt x="0" y="1061"/>
                  </a:cubicBezTo>
                  <a:cubicBezTo>
                    <a:pt x="0" y="1646"/>
                    <a:pt x="476" y="2122"/>
                    <a:pt x="1061" y="2122"/>
                  </a:cubicBezTo>
                  <a:cubicBezTo>
                    <a:pt x="1646" y="2122"/>
                    <a:pt x="2123" y="1646"/>
                    <a:pt x="2123" y="1061"/>
                  </a:cubicBezTo>
                  <a:cubicBezTo>
                    <a:pt x="2123" y="476"/>
                    <a:pt x="1646" y="0"/>
                    <a:pt x="1061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4514836" y="1625822"/>
              <a:ext cx="58891" cy="58891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28" y="1"/>
                  </a:moveTo>
                  <a:cubicBezTo>
                    <a:pt x="237" y="1"/>
                    <a:pt x="1" y="238"/>
                    <a:pt x="1" y="529"/>
                  </a:cubicBezTo>
                  <a:cubicBezTo>
                    <a:pt x="1" y="821"/>
                    <a:pt x="237" y="1057"/>
                    <a:pt x="528" y="1057"/>
                  </a:cubicBezTo>
                  <a:cubicBezTo>
                    <a:pt x="820" y="1057"/>
                    <a:pt x="1056" y="821"/>
                    <a:pt x="1056" y="529"/>
                  </a:cubicBezTo>
                  <a:cubicBezTo>
                    <a:pt x="1056" y="238"/>
                    <a:pt x="820" y="1"/>
                    <a:pt x="528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9" name="Google Shape;739;p20"/>
            <p:cNvGrpSpPr/>
            <p:nvPr/>
          </p:nvGrpSpPr>
          <p:grpSpPr>
            <a:xfrm>
              <a:off x="8009710" y="1980158"/>
              <a:ext cx="459933" cy="355035"/>
              <a:chOff x="6145066" y="1676333"/>
              <a:chExt cx="463129" cy="357502"/>
            </a:xfrm>
          </p:grpSpPr>
          <p:sp>
            <p:nvSpPr>
              <p:cNvPr id="740" name="Google Shape;740;p20"/>
              <p:cNvSpPr/>
              <p:nvPr/>
            </p:nvSpPr>
            <p:spPr>
              <a:xfrm>
                <a:off x="6178656" y="1709873"/>
                <a:ext cx="429538" cy="323962"/>
              </a:xfrm>
              <a:custGeom>
                <a:avLst/>
                <a:gdLst/>
                <a:ahLst/>
                <a:cxnLst/>
                <a:rect l="l" t="t" r="r" b="b"/>
                <a:pathLst>
                  <a:path w="8491" h="6404" extrusionOk="0">
                    <a:moveTo>
                      <a:pt x="1008" y="1"/>
                    </a:moveTo>
                    <a:cubicBezTo>
                      <a:pt x="453" y="1"/>
                      <a:pt x="0" y="454"/>
                      <a:pt x="0" y="1008"/>
                    </a:cubicBezTo>
                    <a:lnTo>
                      <a:pt x="0" y="5396"/>
                    </a:lnTo>
                    <a:cubicBezTo>
                      <a:pt x="0" y="5950"/>
                      <a:pt x="453" y="6403"/>
                      <a:pt x="1008" y="6403"/>
                    </a:cubicBezTo>
                    <a:cubicBezTo>
                      <a:pt x="1561" y="6403"/>
                      <a:pt x="2014" y="5950"/>
                      <a:pt x="2014" y="5396"/>
                    </a:cubicBezTo>
                    <a:lnTo>
                      <a:pt x="2014" y="4057"/>
                    </a:lnTo>
                    <a:lnTo>
                      <a:pt x="6476" y="4057"/>
                    </a:lnTo>
                    <a:lnTo>
                      <a:pt x="6476" y="5396"/>
                    </a:lnTo>
                    <a:cubicBezTo>
                      <a:pt x="6476" y="5950"/>
                      <a:pt x="6929" y="6403"/>
                      <a:pt x="7484" y="6403"/>
                    </a:cubicBezTo>
                    <a:cubicBezTo>
                      <a:pt x="8037" y="6403"/>
                      <a:pt x="8490" y="5950"/>
                      <a:pt x="8490" y="5396"/>
                    </a:cubicBezTo>
                    <a:lnTo>
                      <a:pt x="8490" y="1008"/>
                    </a:lnTo>
                    <a:cubicBezTo>
                      <a:pt x="8490" y="454"/>
                      <a:pt x="8037" y="1"/>
                      <a:pt x="7484" y="1"/>
                    </a:cubicBezTo>
                    <a:cubicBezTo>
                      <a:pt x="6929" y="1"/>
                      <a:pt x="6476" y="454"/>
                      <a:pt x="6476" y="1008"/>
                    </a:cubicBezTo>
                    <a:lnTo>
                      <a:pt x="6476" y="2347"/>
                    </a:lnTo>
                    <a:lnTo>
                      <a:pt x="2014" y="2347"/>
                    </a:lnTo>
                    <a:lnTo>
                      <a:pt x="2014" y="1008"/>
                    </a:lnTo>
                    <a:cubicBezTo>
                      <a:pt x="2014" y="454"/>
                      <a:pt x="1561" y="1"/>
                      <a:pt x="1008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0"/>
              <p:cNvSpPr/>
              <p:nvPr/>
            </p:nvSpPr>
            <p:spPr>
              <a:xfrm>
                <a:off x="6149821" y="1681088"/>
                <a:ext cx="429589" cy="323962"/>
              </a:xfrm>
              <a:custGeom>
                <a:avLst/>
                <a:gdLst/>
                <a:ahLst/>
                <a:cxnLst/>
                <a:rect l="l" t="t" r="r" b="b"/>
                <a:pathLst>
                  <a:path w="8492" h="6404" extrusionOk="0">
                    <a:moveTo>
                      <a:pt x="1008" y="1"/>
                    </a:moveTo>
                    <a:cubicBezTo>
                      <a:pt x="455" y="1"/>
                      <a:pt x="1" y="455"/>
                      <a:pt x="1" y="1008"/>
                    </a:cubicBezTo>
                    <a:lnTo>
                      <a:pt x="1" y="5396"/>
                    </a:lnTo>
                    <a:cubicBezTo>
                      <a:pt x="1" y="5950"/>
                      <a:pt x="455" y="6403"/>
                      <a:pt x="1008" y="6403"/>
                    </a:cubicBezTo>
                    <a:cubicBezTo>
                      <a:pt x="1562" y="6403"/>
                      <a:pt x="2015" y="5950"/>
                      <a:pt x="2015" y="5396"/>
                    </a:cubicBezTo>
                    <a:lnTo>
                      <a:pt x="2015" y="4057"/>
                    </a:lnTo>
                    <a:lnTo>
                      <a:pt x="6477" y="4057"/>
                    </a:lnTo>
                    <a:lnTo>
                      <a:pt x="6477" y="5396"/>
                    </a:lnTo>
                    <a:cubicBezTo>
                      <a:pt x="6477" y="5950"/>
                      <a:pt x="6930" y="6403"/>
                      <a:pt x="7484" y="6403"/>
                    </a:cubicBezTo>
                    <a:cubicBezTo>
                      <a:pt x="8038" y="6403"/>
                      <a:pt x="8491" y="5950"/>
                      <a:pt x="8491" y="5396"/>
                    </a:cubicBezTo>
                    <a:lnTo>
                      <a:pt x="8491" y="1008"/>
                    </a:lnTo>
                    <a:cubicBezTo>
                      <a:pt x="8491" y="455"/>
                      <a:pt x="8038" y="1"/>
                      <a:pt x="7484" y="1"/>
                    </a:cubicBezTo>
                    <a:cubicBezTo>
                      <a:pt x="6930" y="1"/>
                      <a:pt x="6477" y="455"/>
                      <a:pt x="6477" y="1008"/>
                    </a:cubicBezTo>
                    <a:lnTo>
                      <a:pt x="6477" y="2347"/>
                    </a:lnTo>
                    <a:lnTo>
                      <a:pt x="2015" y="2347"/>
                    </a:lnTo>
                    <a:lnTo>
                      <a:pt x="2015" y="1008"/>
                    </a:lnTo>
                    <a:cubicBezTo>
                      <a:pt x="2015" y="455"/>
                      <a:pt x="1562" y="1"/>
                      <a:pt x="1008" y="1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0"/>
              <p:cNvSpPr/>
              <p:nvPr/>
            </p:nvSpPr>
            <p:spPr>
              <a:xfrm>
                <a:off x="6514000" y="1681088"/>
                <a:ext cx="65410" cy="323962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6404" extrusionOk="0">
                    <a:moveTo>
                      <a:pt x="285" y="1"/>
                    </a:moveTo>
                    <a:cubicBezTo>
                      <a:pt x="186" y="1"/>
                      <a:pt x="92" y="20"/>
                      <a:pt x="1" y="47"/>
                    </a:cubicBezTo>
                    <a:cubicBezTo>
                      <a:pt x="416" y="172"/>
                      <a:pt x="723" y="553"/>
                      <a:pt x="723" y="1008"/>
                    </a:cubicBezTo>
                    <a:lnTo>
                      <a:pt x="723" y="5396"/>
                    </a:lnTo>
                    <a:cubicBezTo>
                      <a:pt x="723" y="5851"/>
                      <a:pt x="416" y="6233"/>
                      <a:pt x="1" y="6357"/>
                    </a:cubicBezTo>
                    <a:cubicBezTo>
                      <a:pt x="92" y="6384"/>
                      <a:pt x="186" y="6403"/>
                      <a:pt x="285" y="6403"/>
                    </a:cubicBezTo>
                    <a:cubicBezTo>
                      <a:pt x="839" y="6403"/>
                      <a:pt x="1292" y="5950"/>
                      <a:pt x="1292" y="5396"/>
                    </a:cubicBezTo>
                    <a:lnTo>
                      <a:pt x="1292" y="1008"/>
                    </a:lnTo>
                    <a:cubicBezTo>
                      <a:pt x="1292" y="455"/>
                      <a:pt x="839" y="1"/>
                      <a:pt x="285" y="1"/>
                    </a:cubicBezTo>
                    <a:close/>
                  </a:path>
                </a:pathLst>
              </a:custGeom>
              <a:solidFill>
                <a:srgbClr val="70C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0"/>
              <p:cNvSpPr/>
              <p:nvPr/>
            </p:nvSpPr>
            <p:spPr>
              <a:xfrm>
                <a:off x="6186396" y="1681088"/>
                <a:ext cx="65410" cy="323962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6404" extrusionOk="0">
                    <a:moveTo>
                      <a:pt x="285" y="1"/>
                    </a:moveTo>
                    <a:cubicBezTo>
                      <a:pt x="186" y="1"/>
                      <a:pt x="92" y="20"/>
                      <a:pt x="1" y="47"/>
                    </a:cubicBezTo>
                    <a:cubicBezTo>
                      <a:pt x="416" y="172"/>
                      <a:pt x="723" y="553"/>
                      <a:pt x="723" y="1008"/>
                    </a:cubicBezTo>
                    <a:lnTo>
                      <a:pt x="723" y="5396"/>
                    </a:lnTo>
                    <a:cubicBezTo>
                      <a:pt x="723" y="5851"/>
                      <a:pt x="416" y="6233"/>
                      <a:pt x="1" y="6357"/>
                    </a:cubicBezTo>
                    <a:cubicBezTo>
                      <a:pt x="92" y="6384"/>
                      <a:pt x="186" y="6403"/>
                      <a:pt x="285" y="6403"/>
                    </a:cubicBezTo>
                    <a:cubicBezTo>
                      <a:pt x="839" y="6403"/>
                      <a:pt x="1292" y="5950"/>
                      <a:pt x="1292" y="5396"/>
                    </a:cubicBezTo>
                    <a:lnTo>
                      <a:pt x="1292" y="1008"/>
                    </a:lnTo>
                    <a:cubicBezTo>
                      <a:pt x="1292" y="455"/>
                      <a:pt x="839" y="1"/>
                      <a:pt x="285" y="1"/>
                    </a:cubicBezTo>
                    <a:close/>
                  </a:path>
                </a:pathLst>
              </a:custGeom>
              <a:solidFill>
                <a:srgbClr val="70C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0"/>
              <p:cNvSpPr/>
              <p:nvPr/>
            </p:nvSpPr>
            <p:spPr>
              <a:xfrm>
                <a:off x="6448489" y="1800728"/>
                <a:ext cx="28987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674" extrusionOk="0">
                    <a:moveTo>
                      <a:pt x="0" y="1"/>
                    </a:moveTo>
                    <a:lnTo>
                      <a:pt x="0" y="1674"/>
                    </a:lnTo>
                    <a:lnTo>
                      <a:pt x="573" y="1674"/>
                    </a:lnTo>
                    <a:lnTo>
                      <a:pt x="573" y="1"/>
                    </a:lnTo>
                    <a:close/>
                  </a:path>
                </a:pathLst>
              </a:custGeom>
              <a:solidFill>
                <a:srgbClr val="70C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0"/>
              <p:cNvSpPr/>
              <p:nvPr/>
            </p:nvSpPr>
            <p:spPr>
              <a:xfrm>
                <a:off x="6145066" y="1676333"/>
                <a:ext cx="439150" cy="333473"/>
              </a:xfrm>
              <a:custGeom>
                <a:avLst/>
                <a:gdLst/>
                <a:ahLst/>
                <a:cxnLst/>
                <a:rect l="l" t="t" r="r" b="b"/>
                <a:pathLst>
                  <a:path w="8681" h="6592" extrusionOk="0">
                    <a:moveTo>
                      <a:pt x="6476" y="2536"/>
                    </a:moveTo>
                    <a:lnTo>
                      <a:pt x="6476" y="4056"/>
                    </a:lnTo>
                    <a:lnTo>
                      <a:pt x="2204" y="4056"/>
                    </a:lnTo>
                    <a:lnTo>
                      <a:pt x="2204" y="2536"/>
                    </a:lnTo>
                    <a:close/>
                    <a:moveTo>
                      <a:pt x="190" y="1332"/>
                    </a:moveTo>
                    <a:cubicBezTo>
                      <a:pt x="451" y="1376"/>
                      <a:pt x="651" y="1603"/>
                      <a:pt x="651" y="1877"/>
                    </a:cubicBezTo>
                    <a:lnTo>
                      <a:pt x="651" y="4714"/>
                    </a:lnTo>
                    <a:cubicBezTo>
                      <a:pt x="651" y="4988"/>
                      <a:pt x="451" y="5215"/>
                      <a:pt x="190" y="5261"/>
                    </a:cubicBezTo>
                    <a:lnTo>
                      <a:pt x="190" y="1332"/>
                    </a:lnTo>
                    <a:close/>
                    <a:moveTo>
                      <a:pt x="8491" y="1332"/>
                    </a:moveTo>
                    <a:lnTo>
                      <a:pt x="8491" y="5261"/>
                    </a:lnTo>
                    <a:cubicBezTo>
                      <a:pt x="8229" y="5215"/>
                      <a:pt x="8029" y="4988"/>
                      <a:pt x="8029" y="4714"/>
                    </a:cubicBezTo>
                    <a:lnTo>
                      <a:pt x="8029" y="1877"/>
                    </a:lnTo>
                    <a:cubicBezTo>
                      <a:pt x="8029" y="1603"/>
                      <a:pt x="8229" y="1376"/>
                      <a:pt x="8491" y="1332"/>
                    </a:cubicBezTo>
                    <a:close/>
                    <a:moveTo>
                      <a:pt x="1102" y="190"/>
                    </a:moveTo>
                    <a:cubicBezTo>
                      <a:pt x="1605" y="190"/>
                      <a:pt x="2015" y="599"/>
                      <a:pt x="2015" y="1102"/>
                    </a:cubicBezTo>
                    <a:lnTo>
                      <a:pt x="2015" y="2441"/>
                    </a:lnTo>
                    <a:lnTo>
                      <a:pt x="2015" y="4151"/>
                    </a:lnTo>
                    <a:lnTo>
                      <a:pt x="2015" y="5490"/>
                    </a:lnTo>
                    <a:cubicBezTo>
                      <a:pt x="2015" y="5993"/>
                      <a:pt x="1605" y="6402"/>
                      <a:pt x="1102" y="6402"/>
                    </a:cubicBezTo>
                    <a:cubicBezTo>
                      <a:pt x="599" y="6402"/>
                      <a:pt x="190" y="5993"/>
                      <a:pt x="190" y="5490"/>
                    </a:cubicBezTo>
                    <a:lnTo>
                      <a:pt x="190" y="5450"/>
                    </a:lnTo>
                    <a:cubicBezTo>
                      <a:pt x="556" y="5403"/>
                      <a:pt x="841" y="5092"/>
                      <a:pt x="841" y="4714"/>
                    </a:cubicBezTo>
                    <a:lnTo>
                      <a:pt x="841" y="1877"/>
                    </a:lnTo>
                    <a:cubicBezTo>
                      <a:pt x="841" y="1499"/>
                      <a:pt x="556" y="1189"/>
                      <a:pt x="190" y="1141"/>
                    </a:cubicBezTo>
                    <a:lnTo>
                      <a:pt x="190" y="1102"/>
                    </a:lnTo>
                    <a:cubicBezTo>
                      <a:pt x="190" y="599"/>
                      <a:pt x="599" y="190"/>
                      <a:pt x="1102" y="190"/>
                    </a:cubicBezTo>
                    <a:close/>
                    <a:moveTo>
                      <a:pt x="7578" y="190"/>
                    </a:moveTo>
                    <a:cubicBezTo>
                      <a:pt x="8081" y="190"/>
                      <a:pt x="8491" y="599"/>
                      <a:pt x="8491" y="1102"/>
                    </a:cubicBezTo>
                    <a:lnTo>
                      <a:pt x="8491" y="1141"/>
                    </a:lnTo>
                    <a:cubicBezTo>
                      <a:pt x="8124" y="1189"/>
                      <a:pt x="7839" y="1499"/>
                      <a:pt x="7839" y="1877"/>
                    </a:cubicBezTo>
                    <a:lnTo>
                      <a:pt x="7839" y="4714"/>
                    </a:lnTo>
                    <a:cubicBezTo>
                      <a:pt x="7839" y="5092"/>
                      <a:pt x="8124" y="5403"/>
                      <a:pt x="8491" y="5450"/>
                    </a:cubicBezTo>
                    <a:lnTo>
                      <a:pt x="8491" y="5490"/>
                    </a:lnTo>
                    <a:cubicBezTo>
                      <a:pt x="8491" y="5993"/>
                      <a:pt x="8081" y="6402"/>
                      <a:pt x="7578" y="6402"/>
                    </a:cubicBezTo>
                    <a:cubicBezTo>
                      <a:pt x="7075" y="6402"/>
                      <a:pt x="6666" y="5993"/>
                      <a:pt x="6666" y="5490"/>
                    </a:cubicBezTo>
                    <a:lnTo>
                      <a:pt x="6666" y="4151"/>
                    </a:lnTo>
                    <a:lnTo>
                      <a:pt x="6666" y="2441"/>
                    </a:lnTo>
                    <a:lnTo>
                      <a:pt x="6666" y="1102"/>
                    </a:lnTo>
                    <a:cubicBezTo>
                      <a:pt x="6666" y="599"/>
                      <a:pt x="7075" y="190"/>
                      <a:pt x="7578" y="190"/>
                    </a:cubicBezTo>
                    <a:close/>
                    <a:moveTo>
                      <a:pt x="1102" y="0"/>
                    </a:moveTo>
                    <a:cubicBezTo>
                      <a:pt x="495" y="0"/>
                      <a:pt x="0" y="494"/>
                      <a:pt x="0" y="1102"/>
                    </a:cubicBezTo>
                    <a:lnTo>
                      <a:pt x="0" y="5490"/>
                    </a:lnTo>
                    <a:cubicBezTo>
                      <a:pt x="0" y="6097"/>
                      <a:pt x="495" y="6592"/>
                      <a:pt x="1102" y="6592"/>
                    </a:cubicBezTo>
                    <a:cubicBezTo>
                      <a:pt x="1710" y="6592"/>
                      <a:pt x="2204" y="6097"/>
                      <a:pt x="2204" y="5490"/>
                    </a:cubicBezTo>
                    <a:lnTo>
                      <a:pt x="2204" y="4245"/>
                    </a:lnTo>
                    <a:lnTo>
                      <a:pt x="6476" y="4245"/>
                    </a:lnTo>
                    <a:lnTo>
                      <a:pt x="6476" y="5490"/>
                    </a:lnTo>
                    <a:cubicBezTo>
                      <a:pt x="6476" y="6097"/>
                      <a:pt x="6971" y="6592"/>
                      <a:pt x="7578" y="6592"/>
                    </a:cubicBezTo>
                    <a:cubicBezTo>
                      <a:pt x="8186" y="6592"/>
                      <a:pt x="8680" y="6097"/>
                      <a:pt x="8680" y="5490"/>
                    </a:cubicBezTo>
                    <a:lnTo>
                      <a:pt x="8680" y="1102"/>
                    </a:lnTo>
                    <a:cubicBezTo>
                      <a:pt x="8680" y="494"/>
                      <a:pt x="8186" y="0"/>
                      <a:pt x="7578" y="0"/>
                    </a:cubicBezTo>
                    <a:cubicBezTo>
                      <a:pt x="6971" y="0"/>
                      <a:pt x="6476" y="494"/>
                      <a:pt x="6476" y="1102"/>
                    </a:cubicBezTo>
                    <a:lnTo>
                      <a:pt x="6476" y="2346"/>
                    </a:lnTo>
                    <a:lnTo>
                      <a:pt x="2204" y="2346"/>
                    </a:lnTo>
                    <a:lnTo>
                      <a:pt x="2204" y="1102"/>
                    </a:lnTo>
                    <a:cubicBezTo>
                      <a:pt x="2204" y="494"/>
                      <a:pt x="1710" y="0"/>
                      <a:pt x="1102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6" name="Google Shape;746;p20"/>
            <p:cNvSpPr/>
            <p:nvPr/>
          </p:nvSpPr>
          <p:spPr>
            <a:xfrm>
              <a:off x="6083850" y="1530225"/>
              <a:ext cx="2164184" cy="207148"/>
            </a:xfrm>
            <a:custGeom>
              <a:avLst/>
              <a:gdLst/>
              <a:ahLst/>
              <a:cxnLst/>
              <a:rect l="l" t="t" r="r" b="b"/>
              <a:pathLst>
                <a:path w="34720" h="3718" extrusionOk="0">
                  <a:moveTo>
                    <a:pt x="3320" y="0"/>
                  </a:moveTo>
                  <a:cubicBezTo>
                    <a:pt x="1489" y="0"/>
                    <a:pt x="0" y="1490"/>
                    <a:pt x="0" y="3320"/>
                  </a:cubicBezTo>
                  <a:lnTo>
                    <a:pt x="0" y="3622"/>
                  </a:lnTo>
                  <a:cubicBezTo>
                    <a:pt x="0" y="3674"/>
                    <a:pt x="42" y="3717"/>
                    <a:pt x="95" y="3717"/>
                  </a:cubicBezTo>
                  <a:cubicBezTo>
                    <a:pt x="147" y="3717"/>
                    <a:pt x="190" y="3674"/>
                    <a:pt x="190" y="3622"/>
                  </a:cubicBezTo>
                  <a:lnTo>
                    <a:pt x="190" y="3320"/>
                  </a:lnTo>
                  <a:cubicBezTo>
                    <a:pt x="190" y="1594"/>
                    <a:pt x="1594" y="190"/>
                    <a:pt x="3320" y="190"/>
                  </a:cubicBezTo>
                  <a:lnTo>
                    <a:pt x="31400" y="190"/>
                  </a:lnTo>
                  <a:cubicBezTo>
                    <a:pt x="33126" y="190"/>
                    <a:pt x="34530" y="1594"/>
                    <a:pt x="34530" y="3320"/>
                  </a:cubicBezTo>
                  <a:lnTo>
                    <a:pt x="34530" y="3622"/>
                  </a:lnTo>
                  <a:cubicBezTo>
                    <a:pt x="34530" y="3674"/>
                    <a:pt x="34572" y="3717"/>
                    <a:pt x="34624" y="3717"/>
                  </a:cubicBezTo>
                  <a:cubicBezTo>
                    <a:pt x="34678" y="3717"/>
                    <a:pt x="34719" y="3674"/>
                    <a:pt x="34719" y="3622"/>
                  </a:cubicBezTo>
                  <a:lnTo>
                    <a:pt x="34719" y="3320"/>
                  </a:lnTo>
                  <a:cubicBezTo>
                    <a:pt x="34719" y="1490"/>
                    <a:pt x="33230" y="0"/>
                    <a:pt x="31400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6090325" y="2577975"/>
              <a:ext cx="1027100" cy="207102"/>
            </a:xfrm>
            <a:custGeom>
              <a:avLst/>
              <a:gdLst/>
              <a:ahLst/>
              <a:cxnLst/>
              <a:rect l="l" t="t" r="r" b="b"/>
              <a:pathLst>
                <a:path w="16489" h="3717" extrusionOk="0">
                  <a:moveTo>
                    <a:pt x="95" y="1"/>
                  </a:moveTo>
                  <a:cubicBezTo>
                    <a:pt x="42" y="1"/>
                    <a:pt x="0" y="43"/>
                    <a:pt x="0" y="95"/>
                  </a:cubicBezTo>
                  <a:lnTo>
                    <a:pt x="0" y="397"/>
                  </a:lnTo>
                  <a:cubicBezTo>
                    <a:pt x="0" y="2228"/>
                    <a:pt x="1489" y="3717"/>
                    <a:pt x="3320" y="3717"/>
                  </a:cubicBezTo>
                  <a:lnTo>
                    <a:pt x="16393" y="3717"/>
                  </a:lnTo>
                  <a:cubicBezTo>
                    <a:pt x="16446" y="3717"/>
                    <a:pt x="16488" y="3675"/>
                    <a:pt x="16488" y="3623"/>
                  </a:cubicBezTo>
                  <a:cubicBezTo>
                    <a:pt x="16488" y="3570"/>
                    <a:pt x="16446" y="3527"/>
                    <a:pt x="16393" y="3527"/>
                  </a:cubicBezTo>
                  <a:lnTo>
                    <a:pt x="3320" y="3527"/>
                  </a:lnTo>
                  <a:cubicBezTo>
                    <a:pt x="1594" y="3527"/>
                    <a:pt x="190" y="2123"/>
                    <a:pt x="190" y="397"/>
                  </a:cubicBezTo>
                  <a:lnTo>
                    <a:pt x="190" y="95"/>
                  </a:lnTo>
                  <a:cubicBezTo>
                    <a:pt x="190" y="43"/>
                    <a:pt x="147" y="1"/>
                    <a:pt x="95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0"/>
            <p:cNvSpPr/>
            <p:nvPr/>
          </p:nvSpPr>
          <p:spPr>
            <a:xfrm>
              <a:off x="7220233" y="2577984"/>
              <a:ext cx="1027801" cy="207093"/>
            </a:xfrm>
            <a:custGeom>
              <a:avLst/>
              <a:gdLst/>
              <a:ahLst/>
              <a:cxnLst/>
              <a:rect l="l" t="t" r="r" b="b"/>
              <a:pathLst>
                <a:path w="16489" h="3717" extrusionOk="0">
                  <a:moveTo>
                    <a:pt x="16393" y="1"/>
                  </a:moveTo>
                  <a:cubicBezTo>
                    <a:pt x="16341" y="1"/>
                    <a:pt x="16299" y="43"/>
                    <a:pt x="16299" y="95"/>
                  </a:cubicBezTo>
                  <a:lnTo>
                    <a:pt x="16299" y="397"/>
                  </a:lnTo>
                  <a:cubicBezTo>
                    <a:pt x="16299" y="2123"/>
                    <a:pt x="14895" y="3527"/>
                    <a:pt x="13169" y="3527"/>
                  </a:cubicBezTo>
                  <a:lnTo>
                    <a:pt x="95" y="3527"/>
                  </a:lnTo>
                  <a:cubicBezTo>
                    <a:pt x="42" y="3527"/>
                    <a:pt x="0" y="3570"/>
                    <a:pt x="0" y="3623"/>
                  </a:cubicBezTo>
                  <a:cubicBezTo>
                    <a:pt x="0" y="3675"/>
                    <a:pt x="42" y="3717"/>
                    <a:pt x="95" y="3717"/>
                  </a:cubicBezTo>
                  <a:lnTo>
                    <a:pt x="13169" y="3717"/>
                  </a:lnTo>
                  <a:cubicBezTo>
                    <a:pt x="14999" y="3717"/>
                    <a:pt x="16488" y="2228"/>
                    <a:pt x="16488" y="397"/>
                  </a:cubicBezTo>
                  <a:lnTo>
                    <a:pt x="16488" y="95"/>
                  </a:lnTo>
                  <a:cubicBezTo>
                    <a:pt x="16488" y="43"/>
                    <a:pt x="16447" y="1"/>
                    <a:pt x="16393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0"/>
            <p:cNvSpPr/>
            <p:nvPr/>
          </p:nvSpPr>
          <p:spPr>
            <a:xfrm>
              <a:off x="7106771" y="2720671"/>
              <a:ext cx="118283" cy="118283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62" y="190"/>
                  </a:moveTo>
                  <a:cubicBezTo>
                    <a:pt x="1542" y="190"/>
                    <a:pt x="1933" y="581"/>
                    <a:pt x="1933" y="1062"/>
                  </a:cubicBezTo>
                  <a:cubicBezTo>
                    <a:pt x="1933" y="1542"/>
                    <a:pt x="1542" y="1933"/>
                    <a:pt x="1062" y="1933"/>
                  </a:cubicBezTo>
                  <a:cubicBezTo>
                    <a:pt x="582" y="1933"/>
                    <a:pt x="190" y="1542"/>
                    <a:pt x="190" y="1062"/>
                  </a:cubicBezTo>
                  <a:cubicBezTo>
                    <a:pt x="190" y="581"/>
                    <a:pt x="582" y="190"/>
                    <a:pt x="1062" y="190"/>
                  </a:cubicBezTo>
                  <a:close/>
                  <a:moveTo>
                    <a:pt x="1062" y="1"/>
                  </a:moveTo>
                  <a:cubicBezTo>
                    <a:pt x="477" y="1"/>
                    <a:pt x="1" y="477"/>
                    <a:pt x="1" y="1062"/>
                  </a:cubicBezTo>
                  <a:cubicBezTo>
                    <a:pt x="1" y="1647"/>
                    <a:pt x="477" y="2122"/>
                    <a:pt x="1062" y="2122"/>
                  </a:cubicBezTo>
                  <a:cubicBezTo>
                    <a:pt x="1647" y="2122"/>
                    <a:pt x="2123" y="1647"/>
                    <a:pt x="2123" y="1062"/>
                  </a:cubicBezTo>
                  <a:cubicBezTo>
                    <a:pt x="2123" y="477"/>
                    <a:pt x="1647" y="1"/>
                    <a:pt x="1062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7157725" y="2828300"/>
              <a:ext cx="1080110" cy="1097753"/>
            </a:xfrm>
            <a:custGeom>
              <a:avLst/>
              <a:gdLst/>
              <a:ahLst/>
              <a:cxnLst/>
              <a:rect l="l" t="t" r="r" b="b"/>
              <a:pathLst>
                <a:path w="19954" h="19703" extrusionOk="0">
                  <a:moveTo>
                    <a:pt x="96" y="1"/>
                  </a:moveTo>
                  <a:cubicBezTo>
                    <a:pt x="43" y="1"/>
                    <a:pt x="1" y="43"/>
                    <a:pt x="1" y="95"/>
                  </a:cubicBezTo>
                  <a:lnTo>
                    <a:pt x="1" y="665"/>
                  </a:lnTo>
                  <a:cubicBezTo>
                    <a:pt x="1" y="717"/>
                    <a:pt x="43" y="760"/>
                    <a:pt x="96" y="760"/>
                  </a:cubicBezTo>
                  <a:cubicBezTo>
                    <a:pt x="148" y="760"/>
                    <a:pt x="190" y="717"/>
                    <a:pt x="190" y="665"/>
                  </a:cubicBezTo>
                  <a:lnTo>
                    <a:pt x="190" y="95"/>
                  </a:lnTo>
                  <a:cubicBezTo>
                    <a:pt x="190" y="43"/>
                    <a:pt x="148" y="1"/>
                    <a:pt x="96" y="1"/>
                  </a:cubicBezTo>
                  <a:close/>
                  <a:moveTo>
                    <a:pt x="96" y="1139"/>
                  </a:moveTo>
                  <a:cubicBezTo>
                    <a:pt x="43" y="1139"/>
                    <a:pt x="1" y="1181"/>
                    <a:pt x="1" y="1234"/>
                  </a:cubicBezTo>
                  <a:lnTo>
                    <a:pt x="1" y="1587"/>
                  </a:lnTo>
                  <a:cubicBezTo>
                    <a:pt x="1" y="1662"/>
                    <a:pt x="3" y="1736"/>
                    <a:pt x="8" y="1808"/>
                  </a:cubicBezTo>
                  <a:cubicBezTo>
                    <a:pt x="11" y="1859"/>
                    <a:pt x="52" y="1897"/>
                    <a:pt x="102" y="1897"/>
                  </a:cubicBezTo>
                  <a:lnTo>
                    <a:pt x="108" y="1897"/>
                  </a:lnTo>
                  <a:cubicBezTo>
                    <a:pt x="160" y="1894"/>
                    <a:pt x="201" y="1849"/>
                    <a:pt x="197" y="1797"/>
                  </a:cubicBezTo>
                  <a:cubicBezTo>
                    <a:pt x="193" y="1728"/>
                    <a:pt x="190" y="1658"/>
                    <a:pt x="190" y="1587"/>
                  </a:cubicBezTo>
                  <a:lnTo>
                    <a:pt x="190" y="1234"/>
                  </a:lnTo>
                  <a:cubicBezTo>
                    <a:pt x="190" y="1181"/>
                    <a:pt x="148" y="1139"/>
                    <a:pt x="96" y="1139"/>
                  </a:cubicBezTo>
                  <a:close/>
                  <a:moveTo>
                    <a:pt x="185" y="2270"/>
                  </a:moveTo>
                  <a:cubicBezTo>
                    <a:pt x="178" y="2270"/>
                    <a:pt x="170" y="2271"/>
                    <a:pt x="163" y="2273"/>
                  </a:cubicBezTo>
                  <a:cubicBezTo>
                    <a:pt x="112" y="2285"/>
                    <a:pt x="80" y="2336"/>
                    <a:pt x="92" y="2386"/>
                  </a:cubicBezTo>
                  <a:cubicBezTo>
                    <a:pt x="136" y="2577"/>
                    <a:pt x="197" y="2764"/>
                    <a:pt x="272" y="2943"/>
                  </a:cubicBezTo>
                  <a:cubicBezTo>
                    <a:pt x="287" y="2979"/>
                    <a:pt x="322" y="3001"/>
                    <a:pt x="360" y="3001"/>
                  </a:cubicBezTo>
                  <a:cubicBezTo>
                    <a:pt x="372" y="3001"/>
                    <a:pt x="384" y="2998"/>
                    <a:pt x="396" y="2993"/>
                  </a:cubicBezTo>
                  <a:cubicBezTo>
                    <a:pt x="444" y="2973"/>
                    <a:pt x="467" y="2917"/>
                    <a:pt x="447" y="2869"/>
                  </a:cubicBezTo>
                  <a:cubicBezTo>
                    <a:pt x="376" y="2700"/>
                    <a:pt x="318" y="2523"/>
                    <a:pt x="277" y="2344"/>
                  </a:cubicBezTo>
                  <a:cubicBezTo>
                    <a:pt x="267" y="2300"/>
                    <a:pt x="228" y="2270"/>
                    <a:pt x="185" y="2270"/>
                  </a:cubicBezTo>
                  <a:close/>
                  <a:moveTo>
                    <a:pt x="623" y="3315"/>
                  </a:moveTo>
                  <a:cubicBezTo>
                    <a:pt x="605" y="3315"/>
                    <a:pt x="587" y="3320"/>
                    <a:pt x="572" y="3330"/>
                  </a:cubicBezTo>
                  <a:cubicBezTo>
                    <a:pt x="527" y="3358"/>
                    <a:pt x="514" y="3417"/>
                    <a:pt x="542" y="3461"/>
                  </a:cubicBezTo>
                  <a:cubicBezTo>
                    <a:pt x="646" y="3625"/>
                    <a:pt x="765" y="3782"/>
                    <a:pt x="894" y="3927"/>
                  </a:cubicBezTo>
                  <a:cubicBezTo>
                    <a:pt x="913" y="3948"/>
                    <a:pt x="939" y="3958"/>
                    <a:pt x="965" y="3958"/>
                  </a:cubicBezTo>
                  <a:cubicBezTo>
                    <a:pt x="987" y="3958"/>
                    <a:pt x="1010" y="3950"/>
                    <a:pt x="1028" y="3934"/>
                  </a:cubicBezTo>
                  <a:cubicBezTo>
                    <a:pt x="1067" y="3899"/>
                    <a:pt x="1070" y="3839"/>
                    <a:pt x="1035" y="3801"/>
                  </a:cubicBezTo>
                  <a:cubicBezTo>
                    <a:pt x="913" y="3663"/>
                    <a:pt x="800" y="3515"/>
                    <a:pt x="703" y="3359"/>
                  </a:cubicBezTo>
                  <a:cubicBezTo>
                    <a:pt x="684" y="3331"/>
                    <a:pt x="654" y="3315"/>
                    <a:pt x="623" y="3315"/>
                  </a:cubicBezTo>
                  <a:close/>
                  <a:moveTo>
                    <a:pt x="1378" y="4160"/>
                  </a:moveTo>
                  <a:cubicBezTo>
                    <a:pt x="1350" y="4160"/>
                    <a:pt x="1322" y="4172"/>
                    <a:pt x="1303" y="4195"/>
                  </a:cubicBezTo>
                  <a:cubicBezTo>
                    <a:pt x="1271" y="4236"/>
                    <a:pt x="1277" y="4296"/>
                    <a:pt x="1318" y="4328"/>
                  </a:cubicBezTo>
                  <a:cubicBezTo>
                    <a:pt x="1470" y="4450"/>
                    <a:pt x="1633" y="4560"/>
                    <a:pt x="1803" y="4654"/>
                  </a:cubicBezTo>
                  <a:cubicBezTo>
                    <a:pt x="1818" y="4663"/>
                    <a:pt x="1833" y="4666"/>
                    <a:pt x="1849" y="4666"/>
                  </a:cubicBezTo>
                  <a:cubicBezTo>
                    <a:pt x="1882" y="4666"/>
                    <a:pt x="1915" y="4649"/>
                    <a:pt x="1932" y="4618"/>
                  </a:cubicBezTo>
                  <a:cubicBezTo>
                    <a:pt x="1957" y="4572"/>
                    <a:pt x="1942" y="4514"/>
                    <a:pt x="1895" y="4489"/>
                  </a:cubicBezTo>
                  <a:cubicBezTo>
                    <a:pt x="1735" y="4399"/>
                    <a:pt x="1580" y="4295"/>
                    <a:pt x="1437" y="4180"/>
                  </a:cubicBezTo>
                  <a:cubicBezTo>
                    <a:pt x="1420" y="4166"/>
                    <a:pt x="1399" y="4160"/>
                    <a:pt x="1378" y="4160"/>
                  </a:cubicBezTo>
                  <a:close/>
                  <a:moveTo>
                    <a:pt x="2368" y="4711"/>
                  </a:moveTo>
                  <a:cubicBezTo>
                    <a:pt x="2329" y="4711"/>
                    <a:pt x="2291" y="4735"/>
                    <a:pt x="2277" y="4774"/>
                  </a:cubicBezTo>
                  <a:cubicBezTo>
                    <a:pt x="2259" y="4823"/>
                    <a:pt x="2286" y="4877"/>
                    <a:pt x="2335" y="4895"/>
                  </a:cubicBezTo>
                  <a:cubicBezTo>
                    <a:pt x="2519" y="4960"/>
                    <a:pt x="2708" y="5010"/>
                    <a:pt x="2900" y="5044"/>
                  </a:cubicBezTo>
                  <a:cubicBezTo>
                    <a:pt x="2906" y="5045"/>
                    <a:pt x="2911" y="5045"/>
                    <a:pt x="2916" y="5045"/>
                  </a:cubicBezTo>
                  <a:cubicBezTo>
                    <a:pt x="2961" y="5045"/>
                    <a:pt x="3002" y="5013"/>
                    <a:pt x="3009" y="4966"/>
                  </a:cubicBezTo>
                  <a:cubicBezTo>
                    <a:pt x="3019" y="4915"/>
                    <a:pt x="2984" y="4866"/>
                    <a:pt x="2933" y="4857"/>
                  </a:cubicBezTo>
                  <a:cubicBezTo>
                    <a:pt x="2752" y="4825"/>
                    <a:pt x="2572" y="4778"/>
                    <a:pt x="2398" y="4716"/>
                  </a:cubicBezTo>
                  <a:cubicBezTo>
                    <a:pt x="2388" y="4712"/>
                    <a:pt x="2378" y="4711"/>
                    <a:pt x="2368" y="4711"/>
                  </a:cubicBezTo>
                  <a:close/>
                  <a:moveTo>
                    <a:pt x="3482" y="4907"/>
                  </a:moveTo>
                  <a:cubicBezTo>
                    <a:pt x="3429" y="4907"/>
                    <a:pt x="3387" y="4950"/>
                    <a:pt x="3387" y="5002"/>
                  </a:cubicBezTo>
                  <a:cubicBezTo>
                    <a:pt x="3387" y="5055"/>
                    <a:pt x="3429" y="5097"/>
                    <a:pt x="3482" y="5097"/>
                  </a:cubicBezTo>
                  <a:lnTo>
                    <a:pt x="4051" y="5097"/>
                  </a:lnTo>
                  <a:cubicBezTo>
                    <a:pt x="4104" y="5097"/>
                    <a:pt x="4146" y="5055"/>
                    <a:pt x="4146" y="5002"/>
                  </a:cubicBezTo>
                  <a:cubicBezTo>
                    <a:pt x="4146" y="4950"/>
                    <a:pt x="4104" y="4907"/>
                    <a:pt x="4051" y="4907"/>
                  </a:cubicBezTo>
                  <a:close/>
                  <a:moveTo>
                    <a:pt x="4620" y="4907"/>
                  </a:moveTo>
                  <a:cubicBezTo>
                    <a:pt x="4568" y="4907"/>
                    <a:pt x="4525" y="4950"/>
                    <a:pt x="4525" y="5002"/>
                  </a:cubicBezTo>
                  <a:cubicBezTo>
                    <a:pt x="4525" y="5055"/>
                    <a:pt x="4568" y="5097"/>
                    <a:pt x="4620" y="5097"/>
                  </a:cubicBezTo>
                  <a:lnTo>
                    <a:pt x="5190" y="5097"/>
                  </a:lnTo>
                  <a:cubicBezTo>
                    <a:pt x="5242" y="5097"/>
                    <a:pt x="5284" y="5055"/>
                    <a:pt x="5284" y="5002"/>
                  </a:cubicBezTo>
                  <a:cubicBezTo>
                    <a:pt x="5284" y="4950"/>
                    <a:pt x="5242" y="4907"/>
                    <a:pt x="5190" y="4907"/>
                  </a:cubicBezTo>
                  <a:close/>
                  <a:moveTo>
                    <a:pt x="5758" y="4907"/>
                  </a:moveTo>
                  <a:cubicBezTo>
                    <a:pt x="5706" y="4907"/>
                    <a:pt x="5664" y="4950"/>
                    <a:pt x="5664" y="5002"/>
                  </a:cubicBezTo>
                  <a:cubicBezTo>
                    <a:pt x="5664" y="5055"/>
                    <a:pt x="5706" y="5097"/>
                    <a:pt x="5758" y="5097"/>
                  </a:cubicBezTo>
                  <a:lnTo>
                    <a:pt x="6327" y="5097"/>
                  </a:lnTo>
                  <a:cubicBezTo>
                    <a:pt x="6380" y="5097"/>
                    <a:pt x="6423" y="5055"/>
                    <a:pt x="6423" y="5002"/>
                  </a:cubicBezTo>
                  <a:cubicBezTo>
                    <a:pt x="6423" y="4950"/>
                    <a:pt x="6380" y="4907"/>
                    <a:pt x="6327" y="4907"/>
                  </a:cubicBezTo>
                  <a:close/>
                  <a:moveTo>
                    <a:pt x="6897" y="4907"/>
                  </a:moveTo>
                  <a:cubicBezTo>
                    <a:pt x="6844" y="4907"/>
                    <a:pt x="6801" y="4950"/>
                    <a:pt x="6801" y="5002"/>
                  </a:cubicBezTo>
                  <a:cubicBezTo>
                    <a:pt x="6801" y="5055"/>
                    <a:pt x="6844" y="5097"/>
                    <a:pt x="6897" y="5097"/>
                  </a:cubicBezTo>
                  <a:lnTo>
                    <a:pt x="7466" y="5097"/>
                  </a:lnTo>
                  <a:cubicBezTo>
                    <a:pt x="7518" y="5097"/>
                    <a:pt x="7560" y="5055"/>
                    <a:pt x="7560" y="5002"/>
                  </a:cubicBezTo>
                  <a:cubicBezTo>
                    <a:pt x="7560" y="4950"/>
                    <a:pt x="7518" y="4907"/>
                    <a:pt x="7466" y="4907"/>
                  </a:cubicBezTo>
                  <a:close/>
                  <a:moveTo>
                    <a:pt x="8035" y="4907"/>
                  </a:moveTo>
                  <a:cubicBezTo>
                    <a:pt x="7983" y="4907"/>
                    <a:pt x="7940" y="4950"/>
                    <a:pt x="7940" y="5002"/>
                  </a:cubicBezTo>
                  <a:cubicBezTo>
                    <a:pt x="7940" y="5055"/>
                    <a:pt x="7983" y="5097"/>
                    <a:pt x="8035" y="5097"/>
                  </a:cubicBezTo>
                  <a:lnTo>
                    <a:pt x="8604" y="5097"/>
                  </a:lnTo>
                  <a:cubicBezTo>
                    <a:pt x="8656" y="5097"/>
                    <a:pt x="8699" y="5055"/>
                    <a:pt x="8699" y="5002"/>
                  </a:cubicBezTo>
                  <a:cubicBezTo>
                    <a:pt x="8699" y="4950"/>
                    <a:pt x="8656" y="4907"/>
                    <a:pt x="8604" y="4907"/>
                  </a:cubicBezTo>
                  <a:close/>
                  <a:moveTo>
                    <a:pt x="9173" y="4907"/>
                  </a:moveTo>
                  <a:cubicBezTo>
                    <a:pt x="9121" y="4907"/>
                    <a:pt x="9079" y="4950"/>
                    <a:pt x="9079" y="5002"/>
                  </a:cubicBezTo>
                  <a:cubicBezTo>
                    <a:pt x="9079" y="5055"/>
                    <a:pt x="9121" y="5097"/>
                    <a:pt x="9173" y="5097"/>
                  </a:cubicBezTo>
                  <a:lnTo>
                    <a:pt x="9742" y="5097"/>
                  </a:lnTo>
                  <a:cubicBezTo>
                    <a:pt x="9795" y="5097"/>
                    <a:pt x="9837" y="5055"/>
                    <a:pt x="9837" y="5002"/>
                  </a:cubicBezTo>
                  <a:cubicBezTo>
                    <a:pt x="9837" y="4950"/>
                    <a:pt x="9795" y="4907"/>
                    <a:pt x="9742" y="4907"/>
                  </a:cubicBezTo>
                  <a:close/>
                  <a:moveTo>
                    <a:pt x="10311" y="4907"/>
                  </a:moveTo>
                  <a:cubicBezTo>
                    <a:pt x="10259" y="4907"/>
                    <a:pt x="10216" y="4950"/>
                    <a:pt x="10216" y="5002"/>
                  </a:cubicBezTo>
                  <a:cubicBezTo>
                    <a:pt x="10216" y="5055"/>
                    <a:pt x="10259" y="5097"/>
                    <a:pt x="10311" y="5097"/>
                  </a:cubicBezTo>
                  <a:lnTo>
                    <a:pt x="10881" y="5097"/>
                  </a:lnTo>
                  <a:cubicBezTo>
                    <a:pt x="10933" y="5097"/>
                    <a:pt x="10975" y="5055"/>
                    <a:pt x="10975" y="5002"/>
                  </a:cubicBezTo>
                  <a:cubicBezTo>
                    <a:pt x="10975" y="4950"/>
                    <a:pt x="10933" y="4907"/>
                    <a:pt x="10881" y="4907"/>
                  </a:cubicBezTo>
                  <a:close/>
                  <a:moveTo>
                    <a:pt x="11449" y="4907"/>
                  </a:moveTo>
                  <a:cubicBezTo>
                    <a:pt x="11397" y="4907"/>
                    <a:pt x="11355" y="4950"/>
                    <a:pt x="11355" y="5002"/>
                  </a:cubicBezTo>
                  <a:cubicBezTo>
                    <a:pt x="11355" y="5055"/>
                    <a:pt x="11397" y="5097"/>
                    <a:pt x="11449" y="5097"/>
                  </a:cubicBezTo>
                  <a:lnTo>
                    <a:pt x="12018" y="5097"/>
                  </a:lnTo>
                  <a:cubicBezTo>
                    <a:pt x="12071" y="5097"/>
                    <a:pt x="12114" y="5055"/>
                    <a:pt x="12114" y="5002"/>
                  </a:cubicBezTo>
                  <a:cubicBezTo>
                    <a:pt x="12114" y="4950"/>
                    <a:pt x="12071" y="4907"/>
                    <a:pt x="12018" y="4907"/>
                  </a:cubicBezTo>
                  <a:close/>
                  <a:moveTo>
                    <a:pt x="12588" y="4907"/>
                  </a:moveTo>
                  <a:cubicBezTo>
                    <a:pt x="12535" y="4907"/>
                    <a:pt x="12493" y="4950"/>
                    <a:pt x="12493" y="5002"/>
                  </a:cubicBezTo>
                  <a:cubicBezTo>
                    <a:pt x="12493" y="5055"/>
                    <a:pt x="12535" y="5097"/>
                    <a:pt x="12588" y="5097"/>
                  </a:cubicBezTo>
                  <a:lnTo>
                    <a:pt x="13157" y="5097"/>
                  </a:lnTo>
                  <a:cubicBezTo>
                    <a:pt x="13209" y="5097"/>
                    <a:pt x="13251" y="5055"/>
                    <a:pt x="13251" y="5002"/>
                  </a:cubicBezTo>
                  <a:cubicBezTo>
                    <a:pt x="13251" y="4950"/>
                    <a:pt x="13209" y="4907"/>
                    <a:pt x="13157" y="4907"/>
                  </a:cubicBezTo>
                  <a:close/>
                  <a:moveTo>
                    <a:pt x="13725" y="4907"/>
                  </a:moveTo>
                  <a:cubicBezTo>
                    <a:pt x="13673" y="4907"/>
                    <a:pt x="13631" y="4950"/>
                    <a:pt x="13631" y="5002"/>
                  </a:cubicBezTo>
                  <a:cubicBezTo>
                    <a:pt x="13631" y="5055"/>
                    <a:pt x="13673" y="5097"/>
                    <a:pt x="13725" y="5097"/>
                  </a:cubicBezTo>
                  <a:lnTo>
                    <a:pt x="14295" y="5097"/>
                  </a:lnTo>
                  <a:cubicBezTo>
                    <a:pt x="14347" y="5097"/>
                    <a:pt x="14390" y="5055"/>
                    <a:pt x="14390" y="5002"/>
                  </a:cubicBezTo>
                  <a:cubicBezTo>
                    <a:pt x="14390" y="4950"/>
                    <a:pt x="14347" y="4907"/>
                    <a:pt x="14295" y="4907"/>
                  </a:cubicBezTo>
                  <a:close/>
                  <a:moveTo>
                    <a:pt x="14864" y="4907"/>
                  </a:moveTo>
                  <a:cubicBezTo>
                    <a:pt x="14812" y="4907"/>
                    <a:pt x="14769" y="4950"/>
                    <a:pt x="14769" y="5002"/>
                  </a:cubicBezTo>
                  <a:cubicBezTo>
                    <a:pt x="14769" y="5055"/>
                    <a:pt x="14812" y="5097"/>
                    <a:pt x="14864" y="5097"/>
                  </a:cubicBezTo>
                  <a:lnTo>
                    <a:pt x="15433" y="5097"/>
                  </a:lnTo>
                  <a:cubicBezTo>
                    <a:pt x="15486" y="5097"/>
                    <a:pt x="15528" y="5055"/>
                    <a:pt x="15528" y="5002"/>
                  </a:cubicBezTo>
                  <a:cubicBezTo>
                    <a:pt x="15528" y="4950"/>
                    <a:pt x="15486" y="4907"/>
                    <a:pt x="15433" y="4907"/>
                  </a:cubicBezTo>
                  <a:close/>
                  <a:moveTo>
                    <a:pt x="16003" y="4907"/>
                  </a:moveTo>
                  <a:cubicBezTo>
                    <a:pt x="15950" y="4907"/>
                    <a:pt x="15907" y="4950"/>
                    <a:pt x="15907" y="5002"/>
                  </a:cubicBezTo>
                  <a:cubicBezTo>
                    <a:pt x="15907" y="5055"/>
                    <a:pt x="15950" y="5097"/>
                    <a:pt x="16003" y="5097"/>
                  </a:cubicBezTo>
                  <a:lnTo>
                    <a:pt x="16444" y="5097"/>
                  </a:lnTo>
                  <a:cubicBezTo>
                    <a:pt x="16485" y="5097"/>
                    <a:pt x="16526" y="5097"/>
                    <a:pt x="16567" y="5099"/>
                  </a:cubicBezTo>
                  <a:lnTo>
                    <a:pt x="16571" y="5099"/>
                  </a:lnTo>
                  <a:cubicBezTo>
                    <a:pt x="16622" y="5099"/>
                    <a:pt x="16664" y="5059"/>
                    <a:pt x="16666" y="5008"/>
                  </a:cubicBezTo>
                  <a:cubicBezTo>
                    <a:pt x="16668" y="4956"/>
                    <a:pt x="16628" y="4911"/>
                    <a:pt x="16574" y="4910"/>
                  </a:cubicBezTo>
                  <a:cubicBezTo>
                    <a:pt x="16532" y="4908"/>
                    <a:pt x="16488" y="4907"/>
                    <a:pt x="16444" y="4907"/>
                  </a:cubicBezTo>
                  <a:close/>
                  <a:moveTo>
                    <a:pt x="17135" y="4977"/>
                  </a:moveTo>
                  <a:cubicBezTo>
                    <a:pt x="17091" y="4977"/>
                    <a:pt x="17052" y="5008"/>
                    <a:pt x="17042" y="5053"/>
                  </a:cubicBezTo>
                  <a:cubicBezTo>
                    <a:pt x="17032" y="5104"/>
                    <a:pt x="17065" y="5154"/>
                    <a:pt x="17116" y="5165"/>
                  </a:cubicBezTo>
                  <a:cubicBezTo>
                    <a:pt x="17297" y="5202"/>
                    <a:pt x="17475" y="5255"/>
                    <a:pt x="17647" y="5321"/>
                  </a:cubicBezTo>
                  <a:cubicBezTo>
                    <a:pt x="17658" y="5325"/>
                    <a:pt x="17669" y="5328"/>
                    <a:pt x="17681" y="5328"/>
                  </a:cubicBezTo>
                  <a:cubicBezTo>
                    <a:pt x="17719" y="5328"/>
                    <a:pt x="17755" y="5304"/>
                    <a:pt x="17769" y="5267"/>
                  </a:cubicBezTo>
                  <a:cubicBezTo>
                    <a:pt x="17788" y="5218"/>
                    <a:pt x="17764" y="5163"/>
                    <a:pt x="17715" y="5145"/>
                  </a:cubicBezTo>
                  <a:cubicBezTo>
                    <a:pt x="17534" y="5074"/>
                    <a:pt x="17345" y="5018"/>
                    <a:pt x="17154" y="4979"/>
                  </a:cubicBezTo>
                  <a:cubicBezTo>
                    <a:pt x="17148" y="4977"/>
                    <a:pt x="17141" y="4977"/>
                    <a:pt x="17135" y="4977"/>
                  </a:cubicBezTo>
                  <a:close/>
                  <a:moveTo>
                    <a:pt x="18192" y="5387"/>
                  </a:moveTo>
                  <a:cubicBezTo>
                    <a:pt x="18159" y="5387"/>
                    <a:pt x="18128" y="5404"/>
                    <a:pt x="18110" y="5434"/>
                  </a:cubicBezTo>
                  <a:cubicBezTo>
                    <a:pt x="18083" y="5479"/>
                    <a:pt x="18098" y="5537"/>
                    <a:pt x="18143" y="5564"/>
                  </a:cubicBezTo>
                  <a:cubicBezTo>
                    <a:pt x="18301" y="5658"/>
                    <a:pt x="18452" y="5766"/>
                    <a:pt x="18592" y="5885"/>
                  </a:cubicBezTo>
                  <a:cubicBezTo>
                    <a:pt x="18611" y="5901"/>
                    <a:pt x="18632" y="5908"/>
                    <a:pt x="18653" y="5908"/>
                  </a:cubicBezTo>
                  <a:cubicBezTo>
                    <a:pt x="18680" y="5908"/>
                    <a:pt x="18708" y="5896"/>
                    <a:pt x="18726" y="5875"/>
                  </a:cubicBezTo>
                  <a:cubicBezTo>
                    <a:pt x="18760" y="5834"/>
                    <a:pt x="18756" y="5775"/>
                    <a:pt x="18715" y="5741"/>
                  </a:cubicBezTo>
                  <a:cubicBezTo>
                    <a:pt x="18567" y="5614"/>
                    <a:pt x="18407" y="5500"/>
                    <a:pt x="18240" y="5400"/>
                  </a:cubicBezTo>
                  <a:cubicBezTo>
                    <a:pt x="18225" y="5392"/>
                    <a:pt x="18209" y="5387"/>
                    <a:pt x="18192" y="5387"/>
                  </a:cubicBezTo>
                  <a:close/>
                  <a:moveTo>
                    <a:pt x="19055" y="6121"/>
                  </a:moveTo>
                  <a:cubicBezTo>
                    <a:pt x="19033" y="6121"/>
                    <a:pt x="19012" y="6128"/>
                    <a:pt x="18994" y="6143"/>
                  </a:cubicBezTo>
                  <a:cubicBezTo>
                    <a:pt x="18954" y="6177"/>
                    <a:pt x="18949" y="6237"/>
                    <a:pt x="18983" y="6277"/>
                  </a:cubicBezTo>
                  <a:cubicBezTo>
                    <a:pt x="19101" y="6418"/>
                    <a:pt x="19209" y="6570"/>
                    <a:pt x="19302" y="6728"/>
                  </a:cubicBezTo>
                  <a:cubicBezTo>
                    <a:pt x="19320" y="6757"/>
                    <a:pt x="19352" y="6774"/>
                    <a:pt x="19384" y="6774"/>
                  </a:cubicBezTo>
                  <a:cubicBezTo>
                    <a:pt x="19401" y="6774"/>
                    <a:pt x="19417" y="6769"/>
                    <a:pt x="19432" y="6761"/>
                  </a:cubicBezTo>
                  <a:cubicBezTo>
                    <a:pt x="19478" y="6734"/>
                    <a:pt x="19492" y="6675"/>
                    <a:pt x="19466" y="6631"/>
                  </a:cubicBezTo>
                  <a:cubicBezTo>
                    <a:pt x="19367" y="6464"/>
                    <a:pt x="19253" y="6303"/>
                    <a:pt x="19128" y="6155"/>
                  </a:cubicBezTo>
                  <a:cubicBezTo>
                    <a:pt x="19109" y="6132"/>
                    <a:pt x="19082" y="6121"/>
                    <a:pt x="19055" y="6121"/>
                  </a:cubicBezTo>
                  <a:close/>
                  <a:moveTo>
                    <a:pt x="19631" y="7095"/>
                  </a:moveTo>
                  <a:cubicBezTo>
                    <a:pt x="19620" y="7095"/>
                    <a:pt x="19608" y="7097"/>
                    <a:pt x="19597" y="7101"/>
                  </a:cubicBezTo>
                  <a:cubicBezTo>
                    <a:pt x="19548" y="7120"/>
                    <a:pt x="19525" y="7176"/>
                    <a:pt x="19543" y="7224"/>
                  </a:cubicBezTo>
                  <a:cubicBezTo>
                    <a:pt x="19609" y="7396"/>
                    <a:pt x="19661" y="7575"/>
                    <a:pt x="19698" y="7754"/>
                  </a:cubicBezTo>
                  <a:cubicBezTo>
                    <a:pt x="19706" y="7799"/>
                    <a:pt x="19747" y="7830"/>
                    <a:pt x="19790" y="7830"/>
                  </a:cubicBezTo>
                  <a:cubicBezTo>
                    <a:pt x="19797" y="7830"/>
                    <a:pt x="19803" y="7829"/>
                    <a:pt x="19809" y="7829"/>
                  </a:cubicBezTo>
                  <a:cubicBezTo>
                    <a:pt x="19861" y="7818"/>
                    <a:pt x="19894" y="7768"/>
                    <a:pt x="19884" y="7717"/>
                  </a:cubicBezTo>
                  <a:cubicBezTo>
                    <a:pt x="19845" y="7527"/>
                    <a:pt x="19790" y="7338"/>
                    <a:pt x="19720" y="7156"/>
                  </a:cubicBezTo>
                  <a:cubicBezTo>
                    <a:pt x="19706" y="7118"/>
                    <a:pt x="19670" y="7095"/>
                    <a:pt x="19631" y="7095"/>
                  </a:cubicBezTo>
                  <a:close/>
                  <a:moveTo>
                    <a:pt x="19853" y="8205"/>
                  </a:moveTo>
                  <a:cubicBezTo>
                    <a:pt x="19801" y="8207"/>
                    <a:pt x="19761" y="8250"/>
                    <a:pt x="19761" y="8303"/>
                  </a:cubicBezTo>
                  <a:cubicBezTo>
                    <a:pt x="19763" y="8340"/>
                    <a:pt x="19764" y="8379"/>
                    <a:pt x="19764" y="8416"/>
                  </a:cubicBezTo>
                  <a:lnTo>
                    <a:pt x="19764" y="8869"/>
                  </a:lnTo>
                  <a:cubicBezTo>
                    <a:pt x="19764" y="8922"/>
                    <a:pt x="19806" y="8964"/>
                    <a:pt x="19858" y="8964"/>
                  </a:cubicBezTo>
                  <a:cubicBezTo>
                    <a:pt x="19911" y="8964"/>
                    <a:pt x="19953" y="8922"/>
                    <a:pt x="19953" y="8869"/>
                  </a:cubicBezTo>
                  <a:lnTo>
                    <a:pt x="19953" y="8416"/>
                  </a:lnTo>
                  <a:cubicBezTo>
                    <a:pt x="19953" y="8376"/>
                    <a:pt x="19953" y="8337"/>
                    <a:pt x="19952" y="8297"/>
                  </a:cubicBezTo>
                  <a:cubicBezTo>
                    <a:pt x="19950" y="8245"/>
                    <a:pt x="19907" y="8205"/>
                    <a:pt x="19857" y="8205"/>
                  </a:cubicBezTo>
                  <a:close/>
                  <a:moveTo>
                    <a:pt x="19858" y="9344"/>
                  </a:moveTo>
                  <a:cubicBezTo>
                    <a:pt x="19806" y="9344"/>
                    <a:pt x="19764" y="9385"/>
                    <a:pt x="19764" y="9439"/>
                  </a:cubicBezTo>
                  <a:lnTo>
                    <a:pt x="19764" y="10007"/>
                  </a:lnTo>
                  <a:cubicBezTo>
                    <a:pt x="19764" y="10059"/>
                    <a:pt x="19806" y="10102"/>
                    <a:pt x="19858" y="10102"/>
                  </a:cubicBezTo>
                  <a:cubicBezTo>
                    <a:pt x="19911" y="10102"/>
                    <a:pt x="19953" y="10059"/>
                    <a:pt x="19953" y="10007"/>
                  </a:cubicBezTo>
                  <a:lnTo>
                    <a:pt x="19953" y="9439"/>
                  </a:lnTo>
                  <a:cubicBezTo>
                    <a:pt x="19953" y="9385"/>
                    <a:pt x="19911" y="9344"/>
                    <a:pt x="19858" y="9344"/>
                  </a:cubicBezTo>
                  <a:close/>
                  <a:moveTo>
                    <a:pt x="19858" y="10481"/>
                  </a:moveTo>
                  <a:cubicBezTo>
                    <a:pt x="19806" y="10481"/>
                    <a:pt x="19764" y="10524"/>
                    <a:pt x="19764" y="10576"/>
                  </a:cubicBezTo>
                  <a:lnTo>
                    <a:pt x="19764" y="11146"/>
                  </a:lnTo>
                  <a:cubicBezTo>
                    <a:pt x="19764" y="11198"/>
                    <a:pt x="19806" y="11241"/>
                    <a:pt x="19858" y="11241"/>
                  </a:cubicBezTo>
                  <a:cubicBezTo>
                    <a:pt x="19911" y="11241"/>
                    <a:pt x="19953" y="11198"/>
                    <a:pt x="19953" y="11146"/>
                  </a:cubicBezTo>
                  <a:lnTo>
                    <a:pt x="19953" y="10576"/>
                  </a:lnTo>
                  <a:cubicBezTo>
                    <a:pt x="19953" y="10524"/>
                    <a:pt x="19911" y="10481"/>
                    <a:pt x="19858" y="10481"/>
                  </a:cubicBezTo>
                  <a:close/>
                  <a:moveTo>
                    <a:pt x="19858" y="11620"/>
                  </a:moveTo>
                  <a:cubicBezTo>
                    <a:pt x="19806" y="11620"/>
                    <a:pt x="19764" y="11663"/>
                    <a:pt x="19764" y="11715"/>
                  </a:cubicBezTo>
                  <a:lnTo>
                    <a:pt x="19764" y="12283"/>
                  </a:lnTo>
                  <a:cubicBezTo>
                    <a:pt x="19764" y="12337"/>
                    <a:pt x="19806" y="12379"/>
                    <a:pt x="19858" y="12379"/>
                  </a:cubicBezTo>
                  <a:cubicBezTo>
                    <a:pt x="19911" y="12379"/>
                    <a:pt x="19953" y="12337"/>
                    <a:pt x="19953" y="12283"/>
                  </a:cubicBezTo>
                  <a:lnTo>
                    <a:pt x="19953" y="11715"/>
                  </a:lnTo>
                  <a:cubicBezTo>
                    <a:pt x="19953" y="11663"/>
                    <a:pt x="19911" y="11620"/>
                    <a:pt x="19858" y="11620"/>
                  </a:cubicBezTo>
                  <a:close/>
                  <a:moveTo>
                    <a:pt x="19858" y="12758"/>
                  </a:moveTo>
                  <a:cubicBezTo>
                    <a:pt x="19806" y="12758"/>
                    <a:pt x="19764" y="12800"/>
                    <a:pt x="19764" y="12853"/>
                  </a:cubicBezTo>
                  <a:lnTo>
                    <a:pt x="19764" y="13422"/>
                  </a:lnTo>
                  <a:cubicBezTo>
                    <a:pt x="19764" y="13474"/>
                    <a:pt x="19806" y="13517"/>
                    <a:pt x="19858" y="13517"/>
                  </a:cubicBezTo>
                  <a:cubicBezTo>
                    <a:pt x="19911" y="13517"/>
                    <a:pt x="19953" y="13474"/>
                    <a:pt x="19953" y="13422"/>
                  </a:cubicBezTo>
                  <a:lnTo>
                    <a:pt x="19953" y="12853"/>
                  </a:lnTo>
                  <a:cubicBezTo>
                    <a:pt x="19953" y="12800"/>
                    <a:pt x="19911" y="12758"/>
                    <a:pt x="19858" y="12758"/>
                  </a:cubicBezTo>
                  <a:close/>
                  <a:moveTo>
                    <a:pt x="19858" y="13896"/>
                  </a:moveTo>
                  <a:cubicBezTo>
                    <a:pt x="19806" y="13896"/>
                    <a:pt x="19764" y="13939"/>
                    <a:pt x="19764" y="13991"/>
                  </a:cubicBezTo>
                  <a:lnTo>
                    <a:pt x="19764" y="14560"/>
                  </a:lnTo>
                  <a:cubicBezTo>
                    <a:pt x="19764" y="14613"/>
                    <a:pt x="19806" y="14655"/>
                    <a:pt x="19858" y="14655"/>
                  </a:cubicBezTo>
                  <a:cubicBezTo>
                    <a:pt x="19911" y="14655"/>
                    <a:pt x="19953" y="14613"/>
                    <a:pt x="19953" y="14560"/>
                  </a:cubicBezTo>
                  <a:lnTo>
                    <a:pt x="19953" y="13991"/>
                  </a:lnTo>
                  <a:cubicBezTo>
                    <a:pt x="19953" y="13939"/>
                    <a:pt x="19911" y="13896"/>
                    <a:pt x="19858" y="13896"/>
                  </a:cubicBezTo>
                  <a:close/>
                  <a:moveTo>
                    <a:pt x="19858" y="15035"/>
                  </a:moveTo>
                  <a:cubicBezTo>
                    <a:pt x="19806" y="15035"/>
                    <a:pt x="19764" y="15077"/>
                    <a:pt x="19764" y="15129"/>
                  </a:cubicBezTo>
                  <a:lnTo>
                    <a:pt x="19764" y="15698"/>
                  </a:lnTo>
                  <a:cubicBezTo>
                    <a:pt x="19764" y="15751"/>
                    <a:pt x="19806" y="15793"/>
                    <a:pt x="19858" y="15793"/>
                  </a:cubicBezTo>
                  <a:cubicBezTo>
                    <a:pt x="19911" y="15793"/>
                    <a:pt x="19953" y="15751"/>
                    <a:pt x="19953" y="15698"/>
                  </a:cubicBezTo>
                  <a:lnTo>
                    <a:pt x="19953" y="15129"/>
                  </a:lnTo>
                  <a:cubicBezTo>
                    <a:pt x="19953" y="15077"/>
                    <a:pt x="19911" y="15035"/>
                    <a:pt x="19858" y="15035"/>
                  </a:cubicBezTo>
                  <a:close/>
                  <a:moveTo>
                    <a:pt x="19858" y="16172"/>
                  </a:moveTo>
                  <a:cubicBezTo>
                    <a:pt x="19807" y="16172"/>
                    <a:pt x="19764" y="16213"/>
                    <a:pt x="19763" y="16266"/>
                  </a:cubicBezTo>
                  <a:cubicBezTo>
                    <a:pt x="19759" y="16450"/>
                    <a:pt x="19740" y="16634"/>
                    <a:pt x="19706" y="16815"/>
                  </a:cubicBezTo>
                  <a:cubicBezTo>
                    <a:pt x="19696" y="16866"/>
                    <a:pt x="19730" y="16916"/>
                    <a:pt x="19781" y="16926"/>
                  </a:cubicBezTo>
                  <a:cubicBezTo>
                    <a:pt x="19788" y="16927"/>
                    <a:pt x="19793" y="16928"/>
                    <a:pt x="19799" y="16928"/>
                  </a:cubicBezTo>
                  <a:cubicBezTo>
                    <a:pt x="19843" y="16928"/>
                    <a:pt x="19884" y="16895"/>
                    <a:pt x="19892" y="16850"/>
                  </a:cubicBezTo>
                  <a:cubicBezTo>
                    <a:pt x="19928" y="16660"/>
                    <a:pt x="19949" y="16464"/>
                    <a:pt x="19953" y="16269"/>
                  </a:cubicBezTo>
                  <a:cubicBezTo>
                    <a:pt x="19953" y="16217"/>
                    <a:pt x="19912" y="16174"/>
                    <a:pt x="19860" y="16172"/>
                  </a:cubicBezTo>
                  <a:close/>
                  <a:moveTo>
                    <a:pt x="19647" y="17285"/>
                  </a:moveTo>
                  <a:cubicBezTo>
                    <a:pt x="19608" y="17285"/>
                    <a:pt x="19572" y="17309"/>
                    <a:pt x="19558" y="17347"/>
                  </a:cubicBezTo>
                  <a:cubicBezTo>
                    <a:pt x="19493" y="17520"/>
                    <a:pt x="19415" y="17688"/>
                    <a:pt x="19323" y="17847"/>
                  </a:cubicBezTo>
                  <a:cubicBezTo>
                    <a:pt x="19297" y="17892"/>
                    <a:pt x="19312" y="17950"/>
                    <a:pt x="19358" y="17976"/>
                  </a:cubicBezTo>
                  <a:cubicBezTo>
                    <a:pt x="19373" y="17985"/>
                    <a:pt x="19389" y="17989"/>
                    <a:pt x="19405" y="17989"/>
                  </a:cubicBezTo>
                  <a:cubicBezTo>
                    <a:pt x="19437" y="17989"/>
                    <a:pt x="19470" y="17972"/>
                    <a:pt x="19487" y="17942"/>
                  </a:cubicBezTo>
                  <a:cubicBezTo>
                    <a:pt x="19584" y="17774"/>
                    <a:pt x="19667" y="17596"/>
                    <a:pt x="19735" y="17413"/>
                  </a:cubicBezTo>
                  <a:cubicBezTo>
                    <a:pt x="19754" y="17364"/>
                    <a:pt x="19728" y="17309"/>
                    <a:pt x="19679" y="17291"/>
                  </a:cubicBezTo>
                  <a:cubicBezTo>
                    <a:pt x="19669" y="17287"/>
                    <a:pt x="19657" y="17285"/>
                    <a:pt x="19647" y="17285"/>
                  </a:cubicBezTo>
                  <a:close/>
                  <a:moveTo>
                    <a:pt x="19081" y="18267"/>
                  </a:moveTo>
                  <a:cubicBezTo>
                    <a:pt x="19054" y="18267"/>
                    <a:pt x="19027" y="18279"/>
                    <a:pt x="19008" y="18302"/>
                  </a:cubicBezTo>
                  <a:cubicBezTo>
                    <a:pt x="18891" y="18444"/>
                    <a:pt x="18762" y="18577"/>
                    <a:pt x="18623" y="18697"/>
                  </a:cubicBezTo>
                  <a:cubicBezTo>
                    <a:pt x="18584" y="18731"/>
                    <a:pt x="18579" y="18792"/>
                    <a:pt x="18613" y="18831"/>
                  </a:cubicBezTo>
                  <a:cubicBezTo>
                    <a:pt x="18632" y="18853"/>
                    <a:pt x="18659" y="18864"/>
                    <a:pt x="18685" y="18864"/>
                  </a:cubicBezTo>
                  <a:cubicBezTo>
                    <a:pt x="18707" y="18864"/>
                    <a:pt x="18729" y="18856"/>
                    <a:pt x="18747" y="18841"/>
                  </a:cubicBezTo>
                  <a:cubicBezTo>
                    <a:pt x="18894" y="18713"/>
                    <a:pt x="19031" y="18573"/>
                    <a:pt x="19155" y="18422"/>
                  </a:cubicBezTo>
                  <a:cubicBezTo>
                    <a:pt x="19188" y="18381"/>
                    <a:pt x="19183" y="18322"/>
                    <a:pt x="19141" y="18289"/>
                  </a:cubicBezTo>
                  <a:cubicBezTo>
                    <a:pt x="19124" y="18274"/>
                    <a:pt x="19103" y="18267"/>
                    <a:pt x="19081" y="18267"/>
                  </a:cubicBezTo>
                  <a:close/>
                  <a:moveTo>
                    <a:pt x="18227" y="19011"/>
                  </a:moveTo>
                  <a:cubicBezTo>
                    <a:pt x="18210" y="19011"/>
                    <a:pt x="18193" y="19015"/>
                    <a:pt x="18178" y="19025"/>
                  </a:cubicBezTo>
                  <a:cubicBezTo>
                    <a:pt x="18020" y="19121"/>
                    <a:pt x="17854" y="19205"/>
                    <a:pt x="17684" y="19273"/>
                  </a:cubicBezTo>
                  <a:cubicBezTo>
                    <a:pt x="17635" y="19293"/>
                    <a:pt x="17612" y="19348"/>
                    <a:pt x="17632" y="19397"/>
                  </a:cubicBezTo>
                  <a:cubicBezTo>
                    <a:pt x="17647" y="19433"/>
                    <a:pt x="17682" y="19456"/>
                    <a:pt x="17719" y="19456"/>
                  </a:cubicBezTo>
                  <a:cubicBezTo>
                    <a:pt x="17731" y="19456"/>
                    <a:pt x="17744" y="19454"/>
                    <a:pt x="17755" y="19449"/>
                  </a:cubicBezTo>
                  <a:cubicBezTo>
                    <a:pt x="17935" y="19377"/>
                    <a:pt x="18110" y="19288"/>
                    <a:pt x="18276" y="19186"/>
                  </a:cubicBezTo>
                  <a:cubicBezTo>
                    <a:pt x="18321" y="19159"/>
                    <a:pt x="18335" y="19101"/>
                    <a:pt x="18308" y="19056"/>
                  </a:cubicBezTo>
                  <a:cubicBezTo>
                    <a:pt x="18290" y="19027"/>
                    <a:pt x="18259" y="19011"/>
                    <a:pt x="18227" y="19011"/>
                  </a:cubicBezTo>
                  <a:close/>
                  <a:moveTo>
                    <a:pt x="17177" y="19434"/>
                  </a:moveTo>
                  <a:cubicBezTo>
                    <a:pt x="17170" y="19434"/>
                    <a:pt x="17163" y="19435"/>
                    <a:pt x="17156" y="19436"/>
                  </a:cubicBezTo>
                  <a:cubicBezTo>
                    <a:pt x="16977" y="19475"/>
                    <a:pt x="16793" y="19500"/>
                    <a:pt x="16609" y="19509"/>
                  </a:cubicBezTo>
                  <a:cubicBezTo>
                    <a:pt x="16556" y="19511"/>
                    <a:pt x="16516" y="19556"/>
                    <a:pt x="16519" y="19608"/>
                  </a:cubicBezTo>
                  <a:cubicBezTo>
                    <a:pt x="16521" y="19659"/>
                    <a:pt x="16563" y="19698"/>
                    <a:pt x="16613" y="19698"/>
                  </a:cubicBezTo>
                  <a:lnTo>
                    <a:pt x="16618" y="19698"/>
                  </a:lnTo>
                  <a:cubicBezTo>
                    <a:pt x="16812" y="19688"/>
                    <a:pt x="17007" y="19662"/>
                    <a:pt x="17197" y="19621"/>
                  </a:cubicBezTo>
                  <a:cubicBezTo>
                    <a:pt x="17249" y="19610"/>
                    <a:pt x="17281" y="19559"/>
                    <a:pt x="17269" y="19509"/>
                  </a:cubicBezTo>
                  <a:cubicBezTo>
                    <a:pt x="17260" y="19464"/>
                    <a:pt x="17221" y="19434"/>
                    <a:pt x="17177" y="19434"/>
                  </a:cubicBezTo>
                  <a:close/>
                  <a:moveTo>
                    <a:pt x="15475" y="19512"/>
                  </a:moveTo>
                  <a:cubicBezTo>
                    <a:pt x="15423" y="19512"/>
                    <a:pt x="15380" y="19555"/>
                    <a:pt x="15380" y="19607"/>
                  </a:cubicBezTo>
                  <a:cubicBezTo>
                    <a:pt x="15380" y="19660"/>
                    <a:pt x="15423" y="19702"/>
                    <a:pt x="15475" y="19702"/>
                  </a:cubicBezTo>
                  <a:lnTo>
                    <a:pt x="16044" y="19702"/>
                  </a:lnTo>
                  <a:cubicBezTo>
                    <a:pt x="16097" y="19702"/>
                    <a:pt x="16139" y="19660"/>
                    <a:pt x="16139" y="19607"/>
                  </a:cubicBezTo>
                  <a:cubicBezTo>
                    <a:pt x="16139" y="19555"/>
                    <a:pt x="16097" y="19512"/>
                    <a:pt x="16044" y="19512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1" name="Google Shape;751;p20"/>
            <p:cNvGrpSpPr/>
            <p:nvPr/>
          </p:nvGrpSpPr>
          <p:grpSpPr>
            <a:xfrm>
              <a:off x="6034544" y="3105547"/>
              <a:ext cx="417597" cy="433969"/>
              <a:chOff x="5792426" y="3471147"/>
              <a:chExt cx="464771" cy="482992"/>
            </a:xfrm>
          </p:grpSpPr>
          <p:sp>
            <p:nvSpPr>
              <p:cNvPr id="752" name="Google Shape;752;p20"/>
              <p:cNvSpPr/>
              <p:nvPr/>
            </p:nvSpPr>
            <p:spPr>
              <a:xfrm>
                <a:off x="5995227" y="3566363"/>
                <a:ext cx="95941" cy="135777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2437" extrusionOk="0">
                    <a:moveTo>
                      <a:pt x="0" y="0"/>
                    </a:moveTo>
                    <a:lnTo>
                      <a:pt x="0" y="486"/>
                    </a:lnTo>
                    <a:lnTo>
                      <a:pt x="1041" y="486"/>
                    </a:lnTo>
                    <a:lnTo>
                      <a:pt x="0" y="1986"/>
                    </a:lnTo>
                    <a:lnTo>
                      <a:pt x="0" y="2436"/>
                    </a:lnTo>
                    <a:lnTo>
                      <a:pt x="1721" y="2436"/>
                    </a:lnTo>
                    <a:lnTo>
                      <a:pt x="1721" y="1951"/>
                    </a:lnTo>
                    <a:lnTo>
                      <a:pt x="673" y="1951"/>
                    </a:lnTo>
                    <a:lnTo>
                      <a:pt x="1721" y="451"/>
                    </a:lnTo>
                    <a:lnTo>
                      <a:pt x="1721" y="0"/>
                    </a:ln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0"/>
              <p:cNvSpPr/>
              <p:nvPr/>
            </p:nvSpPr>
            <p:spPr>
              <a:xfrm>
                <a:off x="6184322" y="3716737"/>
                <a:ext cx="62122" cy="87807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76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674" y="314"/>
                    </a:lnTo>
                    <a:lnTo>
                      <a:pt x="1" y="1284"/>
                    </a:lnTo>
                    <a:lnTo>
                      <a:pt x="1" y="1575"/>
                    </a:lnTo>
                    <a:lnTo>
                      <a:pt x="1114" y="1575"/>
                    </a:lnTo>
                    <a:lnTo>
                      <a:pt x="1114" y="1261"/>
                    </a:lnTo>
                    <a:lnTo>
                      <a:pt x="437" y="1261"/>
                    </a:lnTo>
                    <a:lnTo>
                      <a:pt x="1114" y="292"/>
                    </a:lnTo>
                    <a:lnTo>
                      <a:pt x="1114" y="0"/>
                    </a:ln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0"/>
              <p:cNvSpPr/>
              <p:nvPr/>
            </p:nvSpPr>
            <p:spPr>
              <a:xfrm>
                <a:off x="6161256" y="3508141"/>
                <a:ext cx="95941" cy="135833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2438" extrusionOk="0">
                    <a:moveTo>
                      <a:pt x="1" y="0"/>
                    </a:moveTo>
                    <a:lnTo>
                      <a:pt x="1" y="486"/>
                    </a:lnTo>
                    <a:lnTo>
                      <a:pt x="1042" y="486"/>
                    </a:lnTo>
                    <a:lnTo>
                      <a:pt x="1" y="1986"/>
                    </a:lnTo>
                    <a:lnTo>
                      <a:pt x="1" y="2437"/>
                    </a:lnTo>
                    <a:lnTo>
                      <a:pt x="1722" y="2437"/>
                    </a:lnTo>
                    <a:lnTo>
                      <a:pt x="1722" y="1952"/>
                    </a:lnTo>
                    <a:lnTo>
                      <a:pt x="674" y="1952"/>
                    </a:lnTo>
                    <a:lnTo>
                      <a:pt x="1722" y="452"/>
                    </a:lnTo>
                    <a:lnTo>
                      <a:pt x="1722" y="0"/>
                    </a:ln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0"/>
              <p:cNvSpPr/>
              <p:nvPr/>
            </p:nvSpPr>
            <p:spPr>
              <a:xfrm>
                <a:off x="5829420" y="3632664"/>
                <a:ext cx="325097" cy="32147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5770" extrusionOk="0">
                    <a:moveTo>
                      <a:pt x="1797" y="0"/>
                    </a:moveTo>
                    <a:lnTo>
                      <a:pt x="1797" y="0"/>
                    </a:lnTo>
                    <a:cubicBezTo>
                      <a:pt x="739" y="468"/>
                      <a:pt x="0" y="1525"/>
                      <a:pt x="0" y="2757"/>
                    </a:cubicBezTo>
                    <a:cubicBezTo>
                      <a:pt x="0" y="4420"/>
                      <a:pt x="1349" y="5769"/>
                      <a:pt x="3013" y="5769"/>
                    </a:cubicBezTo>
                    <a:cubicBezTo>
                      <a:pt x="4305" y="5769"/>
                      <a:pt x="5407" y="4955"/>
                      <a:pt x="5835" y="3812"/>
                    </a:cubicBezTo>
                    <a:lnTo>
                      <a:pt x="5835" y="3812"/>
                    </a:lnTo>
                    <a:cubicBezTo>
                      <a:pt x="5463" y="3977"/>
                      <a:pt x="5052" y="4068"/>
                      <a:pt x="4619" y="4068"/>
                    </a:cubicBezTo>
                    <a:cubicBezTo>
                      <a:pt x="2956" y="4068"/>
                      <a:pt x="1607" y="2719"/>
                      <a:pt x="1607" y="1055"/>
                    </a:cubicBezTo>
                    <a:cubicBezTo>
                      <a:pt x="1607" y="684"/>
                      <a:pt x="1674" y="329"/>
                      <a:pt x="179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5963470" y="3534662"/>
                <a:ext cx="95997" cy="135777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437" extrusionOk="0">
                    <a:moveTo>
                      <a:pt x="1" y="0"/>
                    </a:moveTo>
                    <a:lnTo>
                      <a:pt x="1" y="485"/>
                    </a:lnTo>
                    <a:lnTo>
                      <a:pt x="1042" y="485"/>
                    </a:lnTo>
                    <a:lnTo>
                      <a:pt x="1" y="1986"/>
                    </a:lnTo>
                    <a:lnTo>
                      <a:pt x="1" y="2437"/>
                    </a:lnTo>
                    <a:lnTo>
                      <a:pt x="1723" y="2437"/>
                    </a:lnTo>
                    <a:lnTo>
                      <a:pt x="1723" y="1951"/>
                    </a:lnTo>
                    <a:lnTo>
                      <a:pt x="674" y="1951"/>
                    </a:lnTo>
                    <a:lnTo>
                      <a:pt x="1723" y="451"/>
                    </a:lnTo>
                    <a:lnTo>
                      <a:pt x="1723" y="0"/>
                    </a:ln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0"/>
              <p:cNvSpPr/>
              <p:nvPr/>
            </p:nvSpPr>
            <p:spPr>
              <a:xfrm>
                <a:off x="6038238" y="3643305"/>
                <a:ext cx="21227" cy="27133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7" extrusionOk="0">
                    <a:moveTo>
                      <a:pt x="1" y="1"/>
                    </a:moveTo>
                    <a:lnTo>
                      <a:pt x="1" y="487"/>
                    </a:lnTo>
                    <a:lnTo>
                      <a:pt x="381" y="487"/>
                    </a:ln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0C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0"/>
              <p:cNvSpPr/>
              <p:nvPr/>
            </p:nvSpPr>
            <p:spPr>
              <a:xfrm>
                <a:off x="5979850" y="3534662"/>
                <a:ext cx="79617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951" extrusionOk="0">
                    <a:moveTo>
                      <a:pt x="1049" y="0"/>
                    </a:moveTo>
                    <a:lnTo>
                      <a:pt x="1049" y="451"/>
                    </a:lnTo>
                    <a:lnTo>
                      <a:pt x="0" y="1951"/>
                    </a:lnTo>
                    <a:lnTo>
                      <a:pt x="380" y="1951"/>
                    </a:lnTo>
                    <a:lnTo>
                      <a:pt x="1429" y="451"/>
                    </a:lnTo>
                    <a:lnTo>
                      <a:pt x="1429" y="0"/>
                    </a:lnTo>
                    <a:close/>
                  </a:path>
                </a:pathLst>
              </a:custGeom>
              <a:solidFill>
                <a:srgbClr val="70C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0"/>
              <p:cNvSpPr/>
              <p:nvPr/>
            </p:nvSpPr>
            <p:spPr>
              <a:xfrm>
                <a:off x="6152676" y="3684980"/>
                <a:ext cx="62011" cy="87807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1576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74" y="315"/>
                    </a:lnTo>
                    <a:lnTo>
                      <a:pt x="0" y="1284"/>
                    </a:lnTo>
                    <a:lnTo>
                      <a:pt x="0" y="1576"/>
                    </a:lnTo>
                    <a:lnTo>
                      <a:pt x="1113" y="1576"/>
                    </a:lnTo>
                    <a:lnTo>
                      <a:pt x="1113" y="1262"/>
                    </a:lnTo>
                    <a:lnTo>
                      <a:pt x="435" y="1262"/>
                    </a:lnTo>
                    <a:lnTo>
                      <a:pt x="1113" y="292"/>
                    </a:lnTo>
                    <a:lnTo>
                      <a:pt x="1113" y="1"/>
                    </a:ln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6200702" y="3755236"/>
                <a:ext cx="13984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15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251" y="315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rgbClr val="70C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0"/>
              <p:cNvSpPr/>
              <p:nvPr/>
            </p:nvSpPr>
            <p:spPr>
              <a:xfrm>
                <a:off x="6162928" y="3684980"/>
                <a:ext cx="51759" cy="7031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262" extrusionOk="0">
                    <a:moveTo>
                      <a:pt x="678" y="1"/>
                    </a:moveTo>
                    <a:lnTo>
                      <a:pt x="678" y="292"/>
                    </a:lnTo>
                    <a:lnTo>
                      <a:pt x="1" y="1262"/>
                    </a:lnTo>
                    <a:lnTo>
                      <a:pt x="251" y="1262"/>
                    </a:lnTo>
                    <a:lnTo>
                      <a:pt x="929" y="292"/>
                    </a:lnTo>
                    <a:lnTo>
                      <a:pt x="929" y="1"/>
                    </a:lnTo>
                    <a:close/>
                  </a:path>
                </a:pathLst>
              </a:custGeom>
              <a:solidFill>
                <a:srgbClr val="70C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0"/>
              <p:cNvSpPr/>
              <p:nvPr/>
            </p:nvSpPr>
            <p:spPr>
              <a:xfrm>
                <a:off x="6129555" y="3476440"/>
                <a:ext cx="95997" cy="135777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437" extrusionOk="0">
                    <a:moveTo>
                      <a:pt x="1" y="1"/>
                    </a:moveTo>
                    <a:lnTo>
                      <a:pt x="1" y="486"/>
                    </a:lnTo>
                    <a:lnTo>
                      <a:pt x="1041" y="486"/>
                    </a:lnTo>
                    <a:lnTo>
                      <a:pt x="1" y="1986"/>
                    </a:lnTo>
                    <a:lnTo>
                      <a:pt x="1" y="2437"/>
                    </a:lnTo>
                    <a:lnTo>
                      <a:pt x="1723" y="2437"/>
                    </a:lnTo>
                    <a:lnTo>
                      <a:pt x="1723" y="1951"/>
                    </a:lnTo>
                    <a:lnTo>
                      <a:pt x="674" y="1951"/>
                    </a:lnTo>
                    <a:lnTo>
                      <a:pt x="1723" y="451"/>
                    </a:lnTo>
                    <a:lnTo>
                      <a:pt x="1723" y="1"/>
                    </a:ln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6145935" y="3476440"/>
                <a:ext cx="79617" cy="108756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952" extrusionOk="0">
                    <a:moveTo>
                      <a:pt x="1049" y="1"/>
                    </a:moveTo>
                    <a:lnTo>
                      <a:pt x="1049" y="451"/>
                    </a:lnTo>
                    <a:lnTo>
                      <a:pt x="0" y="1951"/>
                    </a:lnTo>
                    <a:lnTo>
                      <a:pt x="380" y="1951"/>
                    </a:lnTo>
                    <a:lnTo>
                      <a:pt x="1429" y="451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rgbClr val="70C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0"/>
              <p:cNvSpPr/>
              <p:nvPr/>
            </p:nvSpPr>
            <p:spPr>
              <a:xfrm>
                <a:off x="6204323" y="3585139"/>
                <a:ext cx="21227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6" extrusionOk="0">
                    <a:moveTo>
                      <a:pt x="1" y="0"/>
                    </a:moveTo>
                    <a:lnTo>
                      <a:pt x="1" y="486"/>
                    </a:lnTo>
                    <a:lnTo>
                      <a:pt x="381" y="486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70C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0"/>
              <p:cNvSpPr/>
              <p:nvPr/>
            </p:nvSpPr>
            <p:spPr>
              <a:xfrm>
                <a:off x="5797719" y="3600962"/>
                <a:ext cx="325097" cy="321420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5769" extrusionOk="0">
                    <a:moveTo>
                      <a:pt x="1797" y="0"/>
                    </a:moveTo>
                    <a:lnTo>
                      <a:pt x="1797" y="0"/>
                    </a:lnTo>
                    <a:cubicBezTo>
                      <a:pt x="739" y="467"/>
                      <a:pt x="0" y="1525"/>
                      <a:pt x="0" y="2757"/>
                    </a:cubicBezTo>
                    <a:cubicBezTo>
                      <a:pt x="0" y="4420"/>
                      <a:pt x="1349" y="5769"/>
                      <a:pt x="3012" y="5769"/>
                    </a:cubicBezTo>
                    <a:cubicBezTo>
                      <a:pt x="4305" y="5769"/>
                      <a:pt x="5407" y="4955"/>
                      <a:pt x="5834" y="3812"/>
                    </a:cubicBezTo>
                    <a:lnTo>
                      <a:pt x="5834" y="3812"/>
                    </a:lnTo>
                    <a:cubicBezTo>
                      <a:pt x="5462" y="3976"/>
                      <a:pt x="5052" y="4068"/>
                      <a:pt x="4619" y="4068"/>
                    </a:cubicBezTo>
                    <a:cubicBezTo>
                      <a:pt x="2956" y="4068"/>
                      <a:pt x="1607" y="2719"/>
                      <a:pt x="1607" y="1056"/>
                    </a:cubicBezTo>
                    <a:cubicBezTo>
                      <a:pt x="1607" y="684"/>
                      <a:pt x="1675" y="328"/>
                      <a:pt x="1797" y="0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5855495" y="3600962"/>
                <a:ext cx="267321" cy="317297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5695" extrusionOk="0">
                    <a:moveTo>
                      <a:pt x="760" y="0"/>
                    </a:moveTo>
                    <a:lnTo>
                      <a:pt x="760" y="0"/>
                    </a:lnTo>
                    <a:cubicBezTo>
                      <a:pt x="534" y="100"/>
                      <a:pt x="324" y="228"/>
                      <a:pt x="130" y="378"/>
                    </a:cubicBezTo>
                    <a:cubicBezTo>
                      <a:pt x="48" y="653"/>
                      <a:pt x="0" y="943"/>
                      <a:pt x="0" y="1245"/>
                    </a:cubicBezTo>
                    <a:cubicBezTo>
                      <a:pt x="0" y="2909"/>
                      <a:pt x="1349" y="4258"/>
                      <a:pt x="3014" y="4258"/>
                    </a:cubicBezTo>
                    <a:cubicBezTo>
                      <a:pt x="3446" y="4258"/>
                      <a:pt x="3857" y="4166"/>
                      <a:pt x="4228" y="4002"/>
                    </a:cubicBezTo>
                    <a:lnTo>
                      <a:pt x="4228" y="4002"/>
                    </a:lnTo>
                    <a:cubicBezTo>
                      <a:pt x="3945" y="4757"/>
                      <a:pt x="3367" y="5367"/>
                      <a:pt x="2636" y="5695"/>
                    </a:cubicBezTo>
                    <a:cubicBezTo>
                      <a:pt x="3634" y="5472"/>
                      <a:pt x="4445" y="4754"/>
                      <a:pt x="4797" y="3812"/>
                    </a:cubicBezTo>
                    <a:lnTo>
                      <a:pt x="4797" y="3812"/>
                    </a:lnTo>
                    <a:cubicBezTo>
                      <a:pt x="4425" y="3976"/>
                      <a:pt x="4015" y="4068"/>
                      <a:pt x="3582" y="4068"/>
                    </a:cubicBezTo>
                    <a:cubicBezTo>
                      <a:pt x="1919" y="4068"/>
                      <a:pt x="570" y="2719"/>
                      <a:pt x="570" y="1056"/>
                    </a:cubicBezTo>
                    <a:cubicBezTo>
                      <a:pt x="570" y="684"/>
                      <a:pt x="638" y="328"/>
                      <a:pt x="760" y="0"/>
                    </a:cubicBezTo>
                    <a:close/>
                  </a:path>
                </a:pathLst>
              </a:custGeom>
              <a:solidFill>
                <a:srgbClr val="70C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0"/>
              <p:cNvSpPr/>
              <p:nvPr/>
            </p:nvSpPr>
            <p:spPr>
              <a:xfrm>
                <a:off x="5958177" y="3529313"/>
                <a:ext cx="106527" cy="146419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2628" extrusionOk="0">
                    <a:moveTo>
                      <a:pt x="1722" y="191"/>
                    </a:moveTo>
                    <a:lnTo>
                      <a:pt x="1722" y="517"/>
                    </a:lnTo>
                    <a:lnTo>
                      <a:pt x="691" y="1992"/>
                    </a:lnTo>
                    <a:cubicBezTo>
                      <a:pt x="671" y="2021"/>
                      <a:pt x="669" y="2059"/>
                      <a:pt x="685" y="2090"/>
                    </a:cubicBezTo>
                    <a:cubicBezTo>
                      <a:pt x="701" y="2122"/>
                      <a:pt x="734" y="2142"/>
                      <a:pt x="769" y="2142"/>
                    </a:cubicBezTo>
                    <a:lnTo>
                      <a:pt x="1722" y="2142"/>
                    </a:lnTo>
                    <a:lnTo>
                      <a:pt x="1722" y="2438"/>
                    </a:lnTo>
                    <a:lnTo>
                      <a:pt x="190" y="2438"/>
                    </a:lnTo>
                    <a:lnTo>
                      <a:pt x="190" y="2111"/>
                    </a:lnTo>
                    <a:lnTo>
                      <a:pt x="1215" y="636"/>
                    </a:lnTo>
                    <a:cubicBezTo>
                      <a:pt x="1235" y="607"/>
                      <a:pt x="1237" y="569"/>
                      <a:pt x="1221" y="538"/>
                    </a:cubicBezTo>
                    <a:cubicBezTo>
                      <a:pt x="1205" y="506"/>
                      <a:pt x="1172" y="487"/>
                      <a:pt x="1137" y="487"/>
                    </a:cubicBezTo>
                    <a:lnTo>
                      <a:pt x="190" y="487"/>
                    </a:lnTo>
                    <a:lnTo>
                      <a:pt x="190" y="191"/>
                    </a:lnTo>
                    <a:close/>
                    <a:moveTo>
                      <a:pt x="96" y="1"/>
                    </a:moveTo>
                    <a:cubicBezTo>
                      <a:pt x="43" y="1"/>
                      <a:pt x="1" y="44"/>
                      <a:pt x="1" y="96"/>
                    </a:cubicBezTo>
                    <a:lnTo>
                      <a:pt x="1" y="581"/>
                    </a:lnTo>
                    <a:cubicBezTo>
                      <a:pt x="1" y="635"/>
                      <a:pt x="43" y="677"/>
                      <a:pt x="96" y="677"/>
                    </a:cubicBezTo>
                    <a:lnTo>
                      <a:pt x="956" y="677"/>
                    </a:lnTo>
                    <a:lnTo>
                      <a:pt x="18" y="2027"/>
                    </a:lnTo>
                    <a:cubicBezTo>
                      <a:pt x="7" y="2043"/>
                      <a:pt x="1" y="2062"/>
                      <a:pt x="1" y="2082"/>
                    </a:cubicBezTo>
                    <a:lnTo>
                      <a:pt x="1" y="2533"/>
                    </a:lnTo>
                    <a:cubicBezTo>
                      <a:pt x="1" y="2585"/>
                      <a:pt x="43" y="2627"/>
                      <a:pt x="96" y="2627"/>
                    </a:cubicBezTo>
                    <a:lnTo>
                      <a:pt x="1818" y="2627"/>
                    </a:lnTo>
                    <a:cubicBezTo>
                      <a:pt x="1870" y="2627"/>
                      <a:pt x="1912" y="2585"/>
                      <a:pt x="1912" y="2533"/>
                    </a:cubicBezTo>
                    <a:lnTo>
                      <a:pt x="1912" y="2047"/>
                    </a:lnTo>
                    <a:cubicBezTo>
                      <a:pt x="1912" y="1994"/>
                      <a:pt x="1870" y="1951"/>
                      <a:pt x="1818" y="1951"/>
                    </a:cubicBezTo>
                    <a:lnTo>
                      <a:pt x="951" y="1951"/>
                    </a:lnTo>
                    <a:lnTo>
                      <a:pt x="1895" y="602"/>
                    </a:lnTo>
                    <a:cubicBezTo>
                      <a:pt x="1906" y="586"/>
                      <a:pt x="1912" y="567"/>
                      <a:pt x="1912" y="547"/>
                    </a:cubicBezTo>
                    <a:lnTo>
                      <a:pt x="1912" y="96"/>
                    </a:lnTo>
                    <a:cubicBezTo>
                      <a:pt x="1912" y="44"/>
                      <a:pt x="1870" y="1"/>
                      <a:pt x="1818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0"/>
              <p:cNvSpPr/>
              <p:nvPr/>
            </p:nvSpPr>
            <p:spPr>
              <a:xfrm>
                <a:off x="6147383" y="3679743"/>
                <a:ext cx="72597" cy="98393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766" extrusionOk="0">
                    <a:moveTo>
                      <a:pt x="1113" y="190"/>
                    </a:moveTo>
                    <a:lnTo>
                      <a:pt x="1113" y="357"/>
                    </a:lnTo>
                    <a:lnTo>
                      <a:pt x="453" y="1302"/>
                    </a:lnTo>
                    <a:cubicBezTo>
                      <a:pt x="432" y="1330"/>
                      <a:pt x="430" y="1369"/>
                      <a:pt x="446" y="1400"/>
                    </a:cubicBezTo>
                    <a:cubicBezTo>
                      <a:pt x="462" y="1431"/>
                      <a:pt x="495" y="1451"/>
                      <a:pt x="530" y="1451"/>
                    </a:cubicBezTo>
                    <a:lnTo>
                      <a:pt x="1113" y="1451"/>
                    </a:lnTo>
                    <a:lnTo>
                      <a:pt x="1113" y="1575"/>
                    </a:lnTo>
                    <a:lnTo>
                      <a:pt x="190" y="1575"/>
                    </a:lnTo>
                    <a:lnTo>
                      <a:pt x="190" y="1408"/>
                    </a:lnTo>
                    <a:lnTo>
                      <a:pt x="846" y="463"/>
                    </a:lnTo>
                    <a:cubicBezTo>
                      <a:pt x="866" y="435"/>
                      <a:pt x="869" y="397"/>
                      <a:pt x="852" y="366"/>
                    </a:cubicBezTo>
                    <a:cubicBezTo>
                      <a:pt x="836" y="334"/>
                      <a:pt x="804" y="314"/>
                      <a:pt x="769" y="314"/>
                    </a:cubicBezTo>
                    <a:lnTo>
                      <a:pt x="190" y="314"/>
                    </a:lnTo>
                    <a:lnTo>
                      <a:pt x="190" y="190"/>
                    </a:lnTo>
                    <a:close/>
                    <a:moveTo>
                      <a:pt x="95" y="1"/>
                    </a:moveTo>
                    <a:cubicBezTo>
                      <a:pt x="43" y="1"/>
                      <a:pt x="0" y="42"/>
                      <a:pt x="0" y="95"/>
                    </a:cubicBezTo>
                    <a:lnTo>
                      <a:pt x="0" y="409"/>
                    </a:lnTo>
                    <a:cubicBezTo>
                      <a:pt x="0" y="462"/>
                      <a:pt x="43" y="504"/>
                      <a:pt x="95" y="504"/>
                    </a:cubicBezTo>
                    <a:lnTo>
                      <a:pt x="587" y="504"/>
                    </a:lnTo>
                    <a:lnTo>
                      <a:pt x="17" y="1324"/>
                    </a:lnTo>
                    <a:cubicBezTo>
                      <a:pt x="6" y="1340"/>
                      <a:pt x="0" y="1359"/>
                      <a:pt x="0" y="1378"/>
                    </a:cubicBezTo>
                    <a:lnTo>
                      <a:pt x="0" y="1670"/>
                    </a:lnTo>
                    <a:cubicBezTo>
                      <a:pt x="0" y="1722"/>
                      <a:pt x="43" y="1765"/>
                      <a:pt x="95" y="1765"/>
                    </a:cubicBezTo>
                    <a:lnTo>
                      <a:pt x="1208" y="1765"/>
                    </a:lnTo>
                    <a:cubicBezTo>
                      <a:pt x="1260" y="1765"/>
                      <a:pt x="1303" y="1722"/>
                      <a:pt x="1303" y="1670"/>
                    </a:cubicBezTo>
                    <a:lnTo>
                      <a:pt x="1303" y="1356"/>
                    </a:lnTo>
                    <a:cubicBezTo>
                      <a:pt x="1303" y="1303"/>
                      <a:pt x="1260" y="1261"/>
                      <a:pt x="1208" y="1261"/>
                    </a:cubicBezTo>
                    <a:lnTo>
                      <a:pt x="713" y="1261"/>
                    </a:lnTo>
                    <a:lnTo>
                      <a:pt x="1286" y="441"/>
                    </a:lnTo>
                    <a:cubicBezTo>
                      <a:pt x="1297" y="425"/>
                      <a:pt x="1303" y="407"/>
                      <a:pt x="1303" y="386"/>
                    </a:cubicBezTo>
                    <a:lnTo>
                      <a:pt x="1303" y="95"/>
                    </a:lnTo>
                    <a:cubicBezTo>
                      <a:pt x="1303" y="42"/>
                      <a:pt x="1260" y="1"/>
                      <a:pt x="1208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6124262" y="3471147"/>
                <a:ext cx="106527" cy="146363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2627" extrusionOk="0">
                    <a:moveTo>
                      <a:pt x="1722" y="190"/>
                    </a:moveTo>
                    <a:lnTo>
                      <a:pt x="1722" y="517"/>
                    </a:lnTo>
                    <a:lnTo>
                      <a:pt x="691" y="1992"/>
                    </a:lnTo>
                    <a:cubicBezTo>
                      <a:pt x="671" y="2021"/>
                      <a:pt x="668" y="2059"/>
                      <a:pt x="685" y="2090"/>
                    </a:cubicBezTo>
                    <a:cubicBezTo>
                      <a:pt x="701" y="2121"/>
                      <a:pt x="734" y="2141"/>
                      <a:pt x="769" y="2141"/>
                    </a:cubicBezTo>
                    <a:lnTo>
                      <a:pt x="1722" y="2141"/>
                    </a:lnTo>
                    <a:lnTo>
                      <a:pt x="1722" y="2437"/>
                    </a:lnTo>
                    <a:lnTo>
                      <a:pt x="190" y="2437"/>
                    </a:lnTo>
                    <a:lnTo>
                      <a:pt x="190" y="2111"/>
                    </a:lnTo>
                    <a:lnTo>
                      <a:pt x="1215" y="635"/>
                    </a:lnTo>
                    <a:cubicBezTo>
                      <a:pt x="1235" y="607"/>
                      <a:pt x="1237" y="569"/>
                      <a:pt x="1221" y="538"/>
                    </a:cubicBezTo>
                    <a:cubicBezTo>
                      <a:pt x="1205" y="506"/>
                      <a:pt x="1172" y="486"/>
                      <a:pt x="1136" y="486"/>
                    </a:cubicBezTo>
                    <a:lnTo>
                      <a:pt x="190" y="486"/>
                    </a:lnTo>
                    <a:lnTo>
                      <a:pt x="190" y="190"/>
                    </a:lnTo>
                    <a:close/>
                    <a:moveTo>
                      <a:pt x="96" y="1"/>
                    </a:moveTo>
                    <a:cubicBezTo>
                      <a:pt x="43" y="1"/>
                      <a:pt x="1" y="42"/>
                      <a:pt x="1" y="96"/>
                    </a:cubicBezTo>
                    <a:lnTo>
                      <a:pt x="1" y="581"/>
                    </a:lnTo>
                    <a:cubicBezTo>
                      <a:pt x="1" y="634"/>
                      <a:pt x="43" y="676"/>
                      <a:pt x="96" y="676"/>
                    </a:cubicBezTo>
                    <a:lnTo>
                      <a:pt x="956" y="676"/>
                    </a:lnTo>
                    <a:lnTo>
                      <a:pt x="17" y="2027"/>
                    </a:lnTo>
                    <a:cubicBezTo>
                      <a:pt x="7" y="2043"/>
                      <a:pt x="1" y="2062"/>
                      <a:pt x="1" y="2081"/>
                    </a:cubicBezTo>
                    <a:lnTo>
                      <a:pt x="1" y="2532"/>
                    </a:lnTo>
                    <a:cubicBezTo>
                      <a:pt x="1" y="2584"/>
                      <a:pt x="43" y="2627"/>
                      <a:pt x="96" y="2627"/>
                    </a:cubicBezTo>
                    <a:lnTo>
                      <a:pt x="1818" y="2627"/>
                    </a:lnTo>
                    <a:cubicBezTo>
                      <a:pt x="1870" y="2627"/>
                      <a:pt x="1912" y="2584"/>
                      <a:pt x="1912" y="2532"/>
                    </a:cubicBezTo>
                    <a:lnTo>
                      <a:pt x="1912" y="2046"/>
                    </a:lnTo>
                    <a:cubicBezTo>
                      <a:pt x="1912" y="1994"/>
                      <a:pt x="1870" y="1951"/>
                      <a:pt x="1818" y="1951"/>
                    </a:cubicBezTo>
                    <a:lnTo>
                      <a:pt x="951" y="1951"/>
                    </a:lnTo>
                    <a:lnTo>
                      <a:pt x="1895" y="601"/>
                    </a:lnTo>
                    <a:cubicBezTo>
                      <a:pt x="1906" y="585"/>
                      <a:pt x="1912" y="566"/>
                      <a:pt x="1912" y="546"/>
                    </a:cubicBezTo>
                    <a:lnTo>
                      <a:pt x="1912" y="96"/>
                    </a:lnTo>
                    <a:cubicBezTo>
                      <a:pt x="1912" y="42"/>
                      <a:pt x="1870" y="1"/>
                      <a:pt x="1818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0"/>
              <p:cNvSpPr/>
              <p:nvPr/>
            </p:nvSpPr>
            <p:spPr>
              <a:xfrm>
                <a:off x="5792426" y="3595669"/>
                <a:ext cx="336073" cy="332061"/>
              </a:xfrm>
              <a:custGeom>
                <a:avLst/>
                <a:gdLst/>
                <a:ahLst/>
                <a:cxnLst/>
                <a:rect l="l" t="t" r="r" b="b"/>
                <a:pathLst>
                  <a:path w="6032" h="5960" extrusionOk="0">
                    <a:moveTo>
                      <a:pt x="1731" y="278"/>
                    </a:moveTo>
                    <a:cubicBezTo>
                      <a:pt x="1648" y="561"/>
                      <a:pt x="1607" y="853"/>
                      <a:pt x="1607" y="1151"/>
                    </a:cubicBezTo>
                    <a:cubicBezTo>
                      <a:pt x="1607" y="2864"/>
                      <a:pt x="3001" y="4258"/>
                      <a:pt x="4714" y="4258"/>
                    </a:cubicBezTo>
                    <a:cubicBezTo>
                      <a:pt x="5072" y="4258"/>
                      <a:pt x="5421" y="4198"/>
                      <a:pt x="5755" y="4078"/>
                    </a:cubicBezTo>
                    <a:lnTo>
                      <a:pt x="5755" y="4078"/>
                    </a:lnTo>
                    <a:cubicBezTo>
                      <a:pt x="5281" y="5098"/>
                      <a:pt x="4243" y="5769"/>
                      <a:pt x="3107" y="5769"/>
                    </a:cubicBezTo>
                    <a:cubicBezTo>
                      <a:pt x="1499" y="5769"/>
                      <a:pt x="190" y="4460"/>
                      <a:pt x="190" y="2852"/>
                    </a:cubicBezTo>
                    <a:cubicBezTo>
                      <a:pt x="190" y="1771"/>
                      <a:pt x="788" y="784"/>
                      <a:pt x="1731" y="278"/>
                    </a:cubicBezTo>
                    <a:close/>
                    <a:moveTo>
                      <a:pt x="1892" y="0"/>
                    </a:moveTo>
                    <a:cubicBezTo>
                      <a:pt x="1879" y="0"/>
                      <a:pt x="1866" y="3"/>
                      <a:pt x="1854" y="8"/>
                    </a:cubicBezTo>
                    <a:cubicBezTo>
                      <a:pt x="728" y="505"/>
                      <a:pt x="0" y="1621"/>
                      <a:pt x="0" y="2852"/>
                    </a:cubicBezTo>
                    <a:cubicBezTo>
                      <a:pt x="0" y="4565"/>
                      <a:pt x="1394" y="5959"/>
                      <a:pt x="3107" y="5959"/>
                    </a:cubicBezTo>
                    <a:cubicBezTo>
                      <a:pt x="4397" y="5959"/>
                      <a:pt x="5566" y="5148"/>
                      <a:pt x="6019" y="3940"/>
                    </a:cubicBezTo>
                    <a:cubicBezTo>
                      <a:pt x="6032" y="3905"/>
                      <a:pt x="6022" y="3864"/>
                      <a:pt x="5995" y="3838"/>
                    </a:cubicBezTo>
                    <a:cubicBezTo>
                      <a:pt x="5977" y="3821"/>
                      <a:pt x="5954" y="3812"/>
                      <a:pt x="5930" y="3812"/>
                    </a:cubicBezTo>
                    <a:cubicBezTo>
                      <a:pt x="5917" y="3812"/>
                      <a:pt x="5903" y="3815"/>
                      <a:pt x="5891" y="3821"/>
                    </a:cubicBezTo>
                    <a:cubicBezTo>
                      <a:pt x="5518" y="3985"/>
                      <a:pt x="5123" y="4068"/>
                      <a:pt x="4714" y="4068"/>
                    </a:cubicBezTo>
                    <a:cubicBezTo>
                      <a:pt x="3106" y="4068"/>
                      <a:pt x="1797" y="2759"/>
                      <a:pt x="1797" y="1151"/>
                    </a:cubicBezTo>
                    <a:cubicBezTo>
                      <a:pt x="1797" y="799"/>
                      <a:pt x="1859" y="455"/>
                      <a:pt x="1981" y="128"/>
                    </a:cubicBezTo>
                    <a:cubicBezTo>
                      <a:pt x="1995" y="92"/>
                      <a:pt x="1986" y="52"/>
                      <a:pt x="1958" y="26"/>
                    </a:cubicBezTo>
                    <a:cubicBezTo>
                      <a:pt x="1939" y="9"/>
                      <a:pt x="1916" y="0"/>
                      <a:pt x="1892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1" name="Google Shape;771;p20"/>
            <p:cNvSpPr/>
            <p:nvPr/>
          </p:nvSpPr>
          <p:spPr>
            <a:xfrm>
              <a:off x="5639880" y="3969236"/>
              <a:ext cx="207093" cy="544001"/>
            </a:xfrm>
            <a:custGeom>
              <a:avLst/>
              <a:gdLst/>
              <a:ahLst/>
              <a:cxnLst/>
              <a:rect l="l" t="t" r="r" b="b"/>
              <a:pathLst>
                <a:path w="3717" h="9764" extrusionOk="0">
                  <a:moveTo>
                    <a:pt x="95" y="1"/>
                  </a:moveTo>
                  <a:cubicBezTo>
                    <a:pt x="43" y="1"/>
                    <a:pt x="1" y="43"/>
                    <a:pt x="1" y="96"/>
                  </a:cubicBezTo>
                  <a:lnTo>
                    <a:pt x="1" y="6444"/>
                  </a:lnTo>
                  <a:cubicBezTo>
                    <a:pt x="1" y="8274"/>
                    <a:pt x="1489" y="9764"/>
                    <a:pt x="3320" y="9764"/>
                  </a:cubicBezTo>
                  <a:lnTo>
                    <a:pt x="3622" y="9764"/>
                  </a:lnTo>
                  <a:cubicBezTo>
                    <a:pt x="3675" y="9764"/>
                    <a:pt x="3717" y="9721"/>
                    <a:pt x="3717" y="9669"/>
                  </a:cubicBezTo>
                  <a:cubicBezTo>
                    <a:pt x="3717" y="9616"/>
                    <a:pt x="3675" y="9574"/>
                    <a:pt x="3622" y="9574"/>
                  </a:cubicBezTo>
                  <a:lnTo>
                    <a:pt x="3320" y="9574"/>
                  </a:lnTo>
                  <a:cubicBezTo>
                    <a:pt x="1594" y="9574"/>
                    <a:pt x="190" y="8170"/>
                    <a:pt x="190" y="6444"/>
                  </a:cubicBezTo>
                  <a:lnTo>
                    <a:pt x="190" y="96"/>
                  </a:lnTo>
                  <a:cubicBezTo>
                    <a:pt x="190" y="43"/>
                    <a:pt x="147" y="1"/>
                    <a:pt x="95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>
              <a:off x="5639880" y="3328183"/>
              <a:ext cx="207093" cy="544001"/>
            </a:xfrm>
            <a:custGeom>
              <a:avLst/>
              <a:gdLst/>
              <a:ahLst/>
              <a:cxnLst/>
              <a:rect l="l" t="t" r="r" b="b"/>
              <a:pathLst>
                <a:path w="3717" h="9764" extrusionOk="0">
                  <a:moveTo>
                    <a:pt x="3320" y="0"/>
                  </a:moveTo>
                  <a:cubicBezTo>
                    <a:pt x="1489" y="0"/>
                    <a:pt x="1" y="1490"/>
                    <a:pt x="1" y="3320"/>
                  </a:cubicBezTo>
                  <a:lnTo>
                    <a:pt x="1" y="9669"/>
                  </a:lnTo>
                  <a:cubicBezTo>
                    <a:pt x="1" y="9721"/>
                    <a:pt x="43" y="9764"/>
                    <a:pt x="95" y="9764"/>
                  </a:cubicBezTo>
                  <a:cubicBezTo>
                    <a:pt x="147" y="9764"/>
                    <a:pt x="190" y="9721"/>
                    <a:pt x="190" y="9669"/>
                  </a:cubicBezTo>
                  <a:lnTo>
                    <a:pt x="190" y="3320"/>
                  </a:lnTo>
                  <a:cubicBezTo>
                    <a:pt x="190" y="1595"/>
                    <a:pt x="1594" y="191"/>
                    <a:pt x="3320" y="191"/>
                  </a:cubicBezTo>
                  <a:lnTo>
                    <a:pt x="3622" y="191"/>
                  </a:lnTo>
                  <a:cubicBezTo>
                    <a:pt x="3675" y="191"/>
                    <a:pt x="3717" y="148"/>
                    <a:pt x="3717" y="96"/>
                  </a:cubicBezTo>
                  <a:cubicBezTo>
                    <a:pt x="3717" y="43"/>
                    <a:pt x="3675" y="0"/>
                    <a:pt x="3622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>
              <a:off x="7713296" y="3969236"/>
              <a:ext cx="207148" cy="544001"/>
            </a:xfrm>
            <a:custGeom>
              <a:avLst/>
              <a:gdLst/>
              <a:ahLst/>
              <a:cxnLst/>
              <a:rect l="l" t="t" r="r" b="b"/>
              <a:pathLst>
                <a:path w="3718" h="9764" extrusionOk="0">
                  <a:moveTo>
                    <a:pt x="3622" y="1"/>
                  </a:moveTo>
                  <a:cubicBezTo>
                    <a:pt x="3570" y="1"/>
                    <a:pt x="3528" y="43"/>
                    <a:pt x="3528" y="96"/>
                  </a:cubicBezTo>
                  <a:lnTo>
                    <a:pt x="3528" y="6444"/>
                  </a:lnTo>
                  <a:cubicBezTo>
                    <a:pt x="3528" y="8170"/>
                    <a:pt x="2123" y="9574"/>
                    <a:pt x="398" y="9574"/>
                  </a:cubicBezTo>
                  <a:lnTo>
                    <a:pt x="96" y="9574"/>
                  </a:lnTo>
                  <a:cubicBezTo>
                    <a:pt x="43" y="9574"/>
                    <a:pt x="0" y="9616"/>
                    <a:pt x="0" y="9669"/>
                  </a:cubicBezTo>
                  <a:cubicBezTo>
                    <a:pt x="0" y="9721"/>
                    <a:pt x="43" y="9764"/>
                    <a:pt x="96" y="9764"/>
                  </a:cubicBezTo>
                  <a:lnTo>
                    <a:pt x="398" y="9764"/>
                  </a:lnTo>
                  <a:cubicBezTo>
                    <a:pt x="2228" y="9764"/>
                    <a:pt x="3717" y="8274"/>
                    <a:pt x="3717" y="6444"/>
                  </a:cubicBezTo>
                  <a:lnTo>
                    <a:pt x="3717" y="96"/>
                  </a:lnTo>
                  <a:cubicBezTo>
                    <a:pt x="3717" y="43"/>
                    <a:pt x="3675" y="1"/>
                    <a:pt x="3622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7713296" y="3328183"/>
              <a:ext cx="207148" cy="544001"/>
            </a:xfrm>
            <a:custGeom>
              <a:avLst/>
              <a:gdLst/>
              <a:ahLst/>
              <a:cxnLst/>
              <a:rect l="l" t="t" r="r" b="b"/>
              <a:pathLst>
                <a:path w="3718" h="9764" extrusionOk="0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8"/>
                    <a:pt x="43" y="191"/>
                    <a:pt x="96" y="191"/>
                  </a:cubicBezTo>
                  <a:lnTo>
                    <a:pt x="398" y="191"/>
                  </a:lnTo>
                  <a:cubicBezTo>
                    <a:pt x="2123" y="191"/>
                    <a:pt x="3528" y="1595"/>
                    <a:pt x="3528" y="3320"/>
                  </a:cubicBezTo>
                  <a:lnTo>
                    <a:pt x="3528" y="9669"/>
                  </a:lnTo>
                  <a:cubicBezTo>
                    <a:pt x="3528" y="9721"/>
                    <a:pt x="3570" y="9764"/>
                    <a:pt x="3622" y="9764"/>
                  </a:cubicBezTo>
                  <a:cubicBezTo>
                    <a:pt x="3675" y="9764"/>
                    <a:pt x="3717" y="9721"/>
                    <a:pt x="3717" y="9669"/>
                  </a:cubicBezTo>
                  <a:lnTo>
                    <a:pt x="3717" y="3320"/>
                  </a:lnTo>
                  <a:cubicBezTo>
                    <a:pt x="3717" y="1490"/>
                    <a:pt x="2228" y="0"/>
                    <a:pt x="398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0"/>
            <p:cNvSpPr/>
            <p:nvPr/>
          </p:nvSpPr>
          <p:spPr>
            <a:xfrm>
              <a:off x="7855981" y="3861595"/>
              <a:ext cx="118283" cy="118283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61" y="190"/>
                  </a:moveTo>
                  <a:cubicBezTo>
                    <a:pt x="1542" y="190"/>
                    <a:pt x="1933" y="581"/>
                    <a:pt x="1933" y="1061"/>
                  </a:cubicBezTo>
                  <a:cubicBezTo>
                    <a:pt x="1933" y="1541"/>
                    <a:pt x="1542" y="1933"/>
                    <a:pt x="1061" y="1933"/>
                  </a:cubicBezTo>
                  <a:cubicBezTo>
                    <a:pt x="581" y="1933"/>
                    <a:pt x="190" y="1541"/>
                    <a:pt x="190" y="1061"/>
                  </a:cubicBezTo>
                  <a:cubicBezTo>
                    <a:pt x="190" y="581"/>
                    <a:pt x="581" y="190"/>
                    <a:pt x="1061" y="190"/>
                  </a:cubicBezTo>
                  <a:close/>
                  <a:moveTo>
                    <a:pt x="1061" y="0"/>
                  </a:moveTo>
                  <a:cubicBezTo>
                    <a:pt x="476" y="0"/>
                    <a:pt x="0" y="476"/>
                    <a:pt x="0" y="1061"/>
                  </a:cubicBezTo>
                  <a:cubicBezTo>
                    <a:pt x="0" y="1646"/>
                    <a:pt x="476" y="2122"/>
                    <a:pt x="1061" y="2122"/>
                  </a:cubicBezTo>
                  <a:cubicBezTo>
                    <a:pt x="1646" y="2122"/>
                    <a:pt x="2123" y="1646"/>
                    <a:pt x="2123" y="1061"/>
                  </a:cubicBezTo>
                  <a:cubicBezTo>
                    <a:pt x="2123" y="476"/>
                    <a:pt x="1646" y="0"/>
                    <a:pt x="1061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0"/>
            <p:cNvSpPr/>
            <p:nvPr/>
          </p:nvSpPr>
          <p:spPr>
            <a:xfrm>
              <a:off x="7885676" y="3891235"/>
              <a:ext cx="58891" cy="58946"/>
            </a:xfrm>
            <a:custGeom>
              <a:avLst/>
              <a:gdLst/>
              <a:ahLst/>
              <a:cxnLst/>
              <a:rect l="l" t="t" r="r" b="b"/>
              <a:pathLst>
                <a:path w="1057" h="1058" extrusionOk="0">
                  <a:moveTo>
                    <a:pt x="528" y="1"/>
                  </a:moveTo>
                  <a:cubicBezTo>
                    <a:pt x="237" y="1"/>
                    <a:pt x="1" y="238"/>
                    <a:pt x="1" y="529"/>
                  </a:cubicBezTo>
                  <a:cubicBezTo>
                    <a:pt x="1" y="821"/>
                    <a:pt x="237" y="1057"/>
                    <a:pt x="528" y="1057"/>
                  </a:cubicBezTo>
                  <a:cubicBezTo>
                    <a:pt x="820" y="1057"/>
                    <a:pt x="1056" y="821"/>
                    <a:pt x="1056" y="529"/>
                  </a:cubicBezTo>
                  <a:cubicBezTo>
                    <a:pt x="1056" y="238"/>
                    <a:pt x="820" y="1"/>
                    <a:pt x="528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7136467" y="2750366"/>
              <a:ext cx="58891" cy="58835"/>
            </a:xfrm>
            <a:custGeom>
              <a:avLst/>
              <a:gdLst/>
              <a:ahLst/>
              <a:cxnLst/>
              <a:rect l="l" t="t" r="r" b="b"/>
              <a:pathLst>
                <a:path w="1057" h="1056" extrusionOk="0">
                  <a:moveTo>
                    <a:pt x="529" y="0"/>
                  </a:moveTo>
                  <a:cubicBezTo>
                    <a:pt x="237" y="0"/>
                    <a:pt x="1" y="237"/>
                    <a:pt x="1" y="529"/>
                  </a:cubicBezTo>
                  <a:cubicBezTo>
                    <a:pt x="1" y="820"/>
                    <a:pt x="237" y="1056"/>
                    <a:pt x="529" y="1056"/>
                  </a:cubicBezTo>
                  <a:cubicBezTo>
                    <a:pt x="820" y="1056"/>
                    <a:pt x="1056" y="820"/>
                    <a:pt x="1056" y="529"/>
                  </a:cubicBezTo>
                  <a:cubicBezTo>
                    <a:pt x="1056" y="237"/>
                    <a:pt x="820" y="0"/>
                    <a:pt x="529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0"/>
            <p:cNvSpPr/>
            <p:nvPr/>
          </p:nvSpPr>
          <p:spPr>
            <a:xfrm>
              <a:off x="1856083" y="2977404"/>
              <a:ext cx="10642" cy="26465"/>
            </a:xfrm>
            <a:custGeom>
              <a:avLst/>
              <a:gdLst/>
              <a:ahLst/>
              <a:cxnLst/>
              <a:rect l="l" t="t" r="r" b="b"/>
              <a:pathLst>
                <a:path w="191" h="475" extrusionOk="0">
                  <a:moveTo>
                    <a:pt x="95" y="0"/>
                  </a:moveTo>
                  <a:cubicBezTo>
                    <a:pt x="43" y="0"/>
                    <a:pt x="1" y="43"/>
                    <a:pt x="1" y="95"/>
                  </a:cubicBezTo>
                  <a:lnTo>
                    <a:pt x="1" y="380"/>
                  </a:lnTo>
                  <a:cubicBezTo>
                    <a:pt x="1" y="432"/>
                    <a:pt x="43" y="474"/>
                    <a:pt x="95" y="474"/>
                  </a:cubicBezTo>
                  <a:cubicBezTo>
                    <a:pt x="147" y="474"/>
                    <a:pt x="190" y="432"/>
                    <a:pt x="190" y="380"/>
                  </a:cubicBezTo>
                  <a:lnTo>
                    <a:pt x="190" y="95"/>
                  </a:lnTo>
                  <a:cubicBezTo>
                    <a:pt x="190" y="43"/>
                    <a:pt x="147" y="0"/>
                    <a:pt x="95" y="0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0"/>
            <p:cNvSpPr/>
            <p:nvPr/>
          </p:nvSpPr>
          <p:spPr>
            <a:xfrm>
              <a:off x="1088281" y="3025040"/>
              <a:ext cx="778450" cy="1138536"/>
            </a:xfrm>
            <a:custGeom>
              <a:avLst/>
              <a:gdLst/>
              <a:ahLst/>
              <a:cxnLst/>
              <a:rect l="l" t="t" r="r" b="b"/>
              <a:pathLst>
                <a:path w="13972" h="20435" extrusionOk="0">
                  <a:moveTo>
                    <a:pt x="13876" y="1"/>
                  </a:moveTo>
                  <a:cubicBezTo>
                    <a:pt x="13824" y="1"/>
                    <a:pt x="13782" y="44"/>
                    <a:pt x="13782" y="96"/>
                  </a:cubicBezTo>
                  <a:lnTo>
                    <a:pt x="13782" y="576"/>
                  </a:lnTo>
                  <a:cubicBezTo>
                    <a:pt x="13782" y="606"/>
                    <a:pt x="13781" y="636"/>
                    <a:pt x="13780" y="664"/>
                  </a:cubicBezTo>
                  <a:cubicBezTo>
                    <a:pt x="13779" y="717"/>
                    <a:pt x="13820" y="761"/>
                    <a:pt x="13873" y="761"/>
                  </a:cubicBezTo>
                  <a:lnTo>
                    <a:pt x="13875" y="761"/>
                  </a:lnTo>
                  <a:cubicBezTo>
                    <a:pt x="13927" y="761"/>
                    <a:pt x="13969" y="721"/>
                    <a:pt x="13970" y="670"/>
                  </a:cubicBezTo>
                  <a:cubicBezTo>
                    <a:pt x="13971" y="638"/>
                    <a:pt x="13971" y="608"/>
                    <a:pt x="13971" y="576"/>
                  </a:cubicBezTo>
                  <a:lnTo>
                    <a:pt x="13971" y="96"/>
                  </a:lnTo>
                  <a:cubicBezTo>
                    <a:pt x="13971" y="44"/>
                    <a:pt x="13928" y="1"/>
                    <a:pt x="13876" y="1"/>
                  </a:cubicBezTo>
                  <a:close/>
                  <a:moveTo>
                    <a:pt x="13813" y="1139"/>
                  </a:moveTo>
                  <a:cubicBezTo>
                    <a:pt x="13768" y="1139"/>
                    <a:pt x="13729" y="1170"/>
                    <a:pt x="13720" y="1215"/>
                  </a:cubicBezTo>
                  <a:cubicBezTo>
                    <a:pt x="13685" y="1397"/>
                    <a:pt x="13634" y="1576"/>
                    <a:pt x="13569" y="1749"/>
                  </a:cubicBezTo>
                  <a:cubicBezTo>
                    <a:pt x="13550" y="1799"/>
                    <a:pt x="13575" y="1853"/>
                    <a:pt x="13624" y="1871"/>
                  </a:cubicBezTo>
                  <a:cubicBezTo>
                    <a:pt x="13635" y="1876"/>
                    <a:pt x="13646" y="1877"/>
                    <a:pt x="13657" y="1877"/>
                  </a:cubicBezTo>
                  <a:cubicBezTo>
                    <a:pt x="13695" y="1877"/>
                    <a:pt x="13732" y="1855"/>
                    <a:pt x="13746" y="1816"/>
                  </a:cubicBezTo>
                  <a:cubicBezTo>
                    <a:pt x="13815" y="1634"/>
                    <a:pt x="13869" y="1443"/>
                    <a:pt x="13907" y="1252"/>
                  </a:cubicBezTo>
                  <a:cubicBezTo>
                    <a:pt x="13916" y="1201"/>
                    <a:pt x="13883" y="1151"/>
                    <a:pt x="13832" y="1140"/>
                  </a:cubicBezTo>
                  <a:cubicBezTo>
                    <a:pt x="13825" y="1139"/>
                    <a:pt x="13819" y="1139"/>
                    <a:pt x="13813" y="1139"/>
                  </a:cubicBezTo>
                  <a:close/>
                  <a:moveTo>
                    <a:pt x="13412" y="2203"/>
                  </a:moveTo>
                  <a:cubicBezTo>
                    <a:pt x="13379" y="2203"/>
                    <a:pt x="13348" y="2220"/>
                    <a:pt x="13329" y="2250"/>
                  </a:cubicBezTo>
                  <a:cubicBezTo>
                    <a:pt x="13236" y="2410"/>
                    <a:pt x="13130" y="2562"/>
                    <a:pt x="13011" y="2703"/>
                  </a:cubicBezTo>
                  <a:cubicBezTo>
                    <a:pt x="12978" y="2743"/>
                    <a:pt x="12983" y="2804"/>
                    <a:pt x="13023" y="2837"/>
                  </a:cubicBezTo>
                  <a:cubicBezTo>
                    <a:pt x="13040" y="2852"/>
                    <a:pt x="13062" y="2860"/>
                    <a:pt x="13083" y="2860"/>
                  </a:cubicBezTo>
                  <a:cubicBezTo>
                    <a:pt x="13110" y="2860"/>
                    <a:pt x="13137" y="2847"/>
                    <a:pt x="13157" y="2826"/>
                  </a:cubicBezTo>
                  <a:cubicBezTo>
                    <a:pt x="13281" y="2675"/>
                    <a:pt x="13395" y="2515"/>
                    <a:pt x="13494" y="2345"/>
                  </a:cubicBezTo>
                  <a:cubicBezTo>
                    <a:pt x="13520" y="2301"/>
                    <a:pt x="13505" y="2242"/>
                    <a:pt x="13460" y="2216"/>
                  </a:cubicBezTo>
                  <a:cubicBezTo>
                    <a:pt x="13444" y="2207"/>
                    <a:pt x="13428" y="2203"/>
                    <a:pt x="13412" y="2203"/>
                  </a:cubicBezTo>
                  <a:close/>
                  <a:moveTo>
                    <a:pt x="12683" y="3076"/>
                  </a:moveTo>
                  <a:cubicBezTo>
                    <a:pt x="12661" y="3076"/>
                    <a:pt x="12639" y="3083"/>
                    <a:pt x="12621" y="3099"/>
                  </a:cubicBezTo>
                  <a:cubicBezTo>
                    <a:pt x="12481" y="3218"/>
                    <a:pt x="12330" y="3328"/>
                    <a:pt x="12172" y="3423"/>
                  </a:cubicBezTo>
                  <a:cubicBezTo>
                    <a:pt x="12126" y="3450"/>
                    <a:pt x="12112" y="3508"/>
                    <a:pt x="12139" y="3553"/>
                  </a:cubicBezTo>
                  <a:cubicBezTo>
                    <a:pt x="12157" y="3583"/>
                    <a:pt x="12188" y="3599"/>
                    <a:pt x="12221" y="3599"/>
                  </a:cubicBezTo>
                  <a:cubicBezTo>
                    <a:pt x="12237" y="3599"/>
                    <a:pt x="12254" y="3595"/>
                    <a:pt x="12269" y="3586"/>
                  </a:cubicBezTo>
                  <a:cubicBezTo>
                    <a:pt x="12436" y="3485"/>
                    <a:pt x="12596" y="3369"/>
                    <a:pt x="12744" y="3243"/>
                  </a:cubicBezTo>
                  <a:cubicBezTo>
                    <a:pt x="12785" y="3209"/>
                    <a:pt x="12789" y="3149"/>
                    <a:pt x="12755" y="3108"/>
                  </a:cubicBezTo>
                  <a:cubicBezTo>
                    <a:pt x="12736" y="3087"/>
                    <a:pt x="12710" y="3076"/>
                    <a:pt x="12683" y="3076"/>
                  </a:cubicBezTo>
                  <a:close/>
                  <a:moveTo>
                    <a:pt x="11709" y="3661"/>
                  </a:moveTo>
                  <a:cubicBezTo>
                    <a:pt x="11697" y="3661"/>
                    <a:pt x="11686" y="3664"/>
                    <a:pt x="11674" y="3668"/>
                  </a:cubicBezTo>
                  <a:cubicBezTo>
                    <a:pt x="11502" y="3735"/>
                    <a:pt x="11324" y="3789"/>
                    <a:pt x="11143" y="3826"/>
                  </a:cubicBezTo>
                  <a:cubicBezTo>
                    <a:pt x="11092" y="3837"/>
                    <a:pt x="11059" y="3887"/>
                    <a:pt x="11070" y="3939"/>
                  </a:cubicBezTo>
                  <a:cubicBezTo>
                    <a:pt x="11079" y="3983"/>
                    <a:pt x="11119" y="4014"/>
                    <a:pt x="11162" y="4014"/>
                  </a:cubicBezTo>
                  <a:cubicBezTo>
                    <a:pt x="11168" y="4014"/>
                    <a:pt x="11175" y="4013"/>
                    <a:pt x="11182" y="4012"/>
                  </a:cubicBezTo>
                  <a:cubicBezTo>
                    <a:pt x="11373" y="3973"/>
                    <a:pt x="11561" y="3916"/>
                    <a:pt x="11744" y="3844"/>
                  </a:cubicBezTo>
                  <a:cubicBezTo>
                    <a:pt x="11793" y="3825"/>
                    <a:pt x="11816" y="3770"/>
                    <a:pt x="11797" y="3721"/>
                  </a:cubicBezTo>
                  <a:cubicBezTo>
                    <a:pt x="11782" y="3684"/>
                    <a:pt x="11747" y="3661"/>
                    <a:pt x="11709" y="3661"/>
                  </a:cubicBezTo>
                  <a:close/>
                  <a:moveTo>
                    <a:pt x="4314" y="3897"/>
                  </a:moveTo>
                  <a:cubicBezTo>
                    <a:pt x="4261" y="3897"/>
                    <a:pt x="4219" y="3939"/>
                    <a:pt x="4219" y="3991"/>
                  </a:cubicBezTo>
                  <a:cubicBezTo>
                    <a:pt x="4219" y="4044"/>
                    <a:pt x="4261" y="4086"/>
                    <a:pt x="4314" y="4086"/>
                  </a:cubicBezTo>
                  <a:lnTo>
                    <a:pt x="4885" y="4086"/>
                  </a:lnTo>
                  <a:cubicBezTo>
                    <a:pt x="4937" y="4086"/>
                    <a:pt x="4980" y="4044"/>
                    <a:pt x="4980" y="3991"/>
                  </a:cubicBezTo>
                  <a:cubicBezTo>
                    <a:pt x="4980" y="3939"/>
                    <a:pt x="4937" y="3897"/>
                    <a:pt x="4885" y="3897"/>
                  </a:cubicBezTo>
                  <a:close/>
                  <a:moveTo>
                    <a:pt x="5456" y="3897"/>
                  </a:moveTo>
                  <a:cubicBezTo>
                    <a:pt x="5404" y="3897"/>
                    <a:pt x="5361" y="3939"/>
                    <a:pt x="5361" y="3991"/>
                  </a:cubicBezTo>
                  <a:cubicBezTo>
                    <a:pt x="5361" y="4044"/>
                    <a:pt x="5404" y="4086"/>
                    <a:pt x="5456" y="4086"/>
                  </a:cubicBezTo>
                  <a:lnTo>
                    <a:pt x="6027" y="4086"/>
                  </a:lnTo>
                  <a:cubicBezTo>
                    <a:pt x="6080" y="4086"/>
                    <a:pt x="6122" y="4044"/>
                    <a:pt x="6122" y="3991"/>
                  </a:cubicBezTo>
                  <a:cubicBezTo>
                    <a:pt x="6122" y="3939"/>
                    <a:pt x="6080" y="3897"/>
                    <a:pt x="6027" y="3897"/>
                  </a:cubicBezTo>
                  <a:close/>
                  <a:moveTo>
                    <a:pt x="6598" y="3897"/>
                  </a:moveTo>
                  <a:cubicBezTo>
                    <a:pt x="6546" y="3897"/>
                    <a:pt x="6503" y="3939"/>
                    <a:pt x="6503" y="3991"/>
                  </a:cubicBezTo>
                  <a:cubicBezTo>
                    <a:pt x="6503" y="4044"/>
                    <a:pt x="6546" y="4086"/>
                    <a:pt x="6598" y="4086"/>
                  </a:cubicBezTo>
                  <a:lnTo>
                    <a:pt x="7170" y="4086"/>
                  </a:lnTo>
                  <a:cubicBezTo>
                    <a:pt x="7222" y="4086"/>
                    <a:pt x="7265" y="4044"/>
                    <a:pt x="7265" y="3991"/>
                  </a:cubicBezTo>
                  <a:cubicBezTo>
                    <a:pt x="7265" y="3939"/>
                    <a:pt x="7222" y="3897"/>
                    <a:pt x="7170" y="3897"/>
                  </a:cubicBezTo>
                  <a:close/>
                  <a:moveTo>
                    <a:pt x="7741" y="3897"/>
                  </a:moveTo>
                  <a:cubicBezTo>
                    <a:pt x="7688" y="3897"/>
                    <a:pt x="7646" y="3939"/>
                    <a:pt x="7646" y="3991"/>
                  </a:cubicBezTo>
                  <a:cubicBezTo>
                    <a:pt x="7646" y="4044"/>
                    <a:pt x="7688" y="4086"/>
                    <a:pt x="7741" y="4086"/>
                  </a:cubicBezTo>
                  <a:lnTo>
                    <a:pt x="8312" y="4086"/>
                  </a:lnTo>
                  <a:cubicBezTo>
                    <a:pt x="8365" y="4086"/>
                    <a:pt x="8407" y="4044"/>
                    <a:pt x="8407" y="3991"/>
                  </a:cubicBezTo>
                  <a:cubicBezTo>
                    <a:pt x="8407" y="3939"/>
                    <a:pt x="8365" y="3897"/>
                    <a:pt x="8312" y="3897"/>
                  </a:cubicBezTo>
                  <a:close/>
                  <a:moveTo>
                    <a:pt x="8883" y="3897"/>
                  </a:moveTo>
                  <a:cubicBezTo>
                    <a:pt x="8831" y="3897"/>
                    <a:pt x="8788" y="3939"/>
                    <a:pt x="8788" y="3991"/>
                  </a:cubicBezTo>
                  <a:cubicBezTo>
                    <a:pt x="8788" y="4044"/>
                    <a:pt x="8831" y="4086"/>
                    <a:pt x="8883" y="4086"/>
                  </a:cubicBezTo>
                  <a:lnTo>
                    <a:pt x="9455" y="4086"/>
                  </a:lnTo>
                  <a:cubicBezTo>
                    <a:pt x="9507" y="4086"/>
                    <a:pt x="9549" y="4044"/>
                    <a:pt x="9549" y="3991"/>
                  </a:cubicBezTo>
                  <a:cubicBezTo>
                    <a:pt x="9549" y="3939"/>
                    <a:pt x="9507" y="3897"/>
                    <a:pt x="9455" y="3897"/>
                  </a:cubicBezTo>
                  <a:close/>
                  <a:moveTo>
                    <a:pt x="10593" y="3894"/>
                  </a:moveTo>
                  <a:cubicBezTo>
                    <a:pt x="10549" y="3896"/>
                    <a:pt x="10506" y="3897"/>
                    <a:pt x="10462" y="3897"/>
                  </a:cubicBezTo>
                  <a:lnTo>
                    <a:pt x="10026" y="3897"/>
                  </a:lnTo>
                  <a:cubicBezTo>
                    <a:pt x="9973" y="3897"/>
                    <a:pt x="9930" y="3939"/>
                    <a:pt x="9930" y="3991"/>
                  </a:cubicBezTo>
                  <a:cubicBezTo>
                    <a:pt x="9930" y="4044"/>
                    <a:pt x="9973" y="4086"/>
                    <a:pt x="10026" y="4086"/>
                  </a:cubicBezTo>
                  <a:lnTo>
                    <a:pt x="10462" y="4086"/>
                  </a:lnTo>
                  <a:cubicBezTo>
                    <a:pt x="10508" y="4086"/>
                    <a:pt x="10554" y="4085"/>
                    <a:pt x="10600" y="4084"/>
                  </a:cubicBezTo>
                  <a:cubicBezTo>
                    <a:pt x="10652" y="4082"/>
                    <a:pt x="10693" y="4037"/>
                    <a:pt x="10691" y="3985"/>
                  </a:cubicBezTo>
                  <a:cubicBezTo>
                    <a:pt x="10689" y="3933"/>
                    <a:pt x="10645" y="3896"/>
                    <a:pt x="10593" y="3894"/>
                  </a:cubicBezTo>
                  <a:close/>
                  <a:moveTo>
                    <a:pt x="3510" y="3897"/>
                  </a:moveTo>
                  <a:cubicBezTo>
                    <a:pt x="3394" y="3897"/>
                    <a:pt x="3277" y="3902"/>
                    <a:pt x="3163" y="3913"/>
                  </a:cubicBezTo>
                  <a:cubicBezTo>
                    <a:pt x="3110" y="3919"/>
                    <a:pt x="3073" y="3965"/>
                    <a:pt x="3078" y="4017"/>
                  </a:cubicBezTo>
                  <a:cubicBezTo>
                    <a:pt x="3082" y="4066"/>
                    <a:pt x="3123" y="4103"/>
                    <a:pt x="3172" y="4103"/>
                  </a:cubicBezTo>
                  <a:cubicBezTo>
                    <a:pt x="3175" y="4103"/>
                    <a:pt x="3178" y="4103"/>
                    <a:pt x="3181" y="4102"/>
                  </a:cubicBezTo>
                  <a:cubicBezTo>
                    <a:pt x="3289" y="4092"/>
                    <a:pt x="3400" y="4086"/>
                    <a:pt x="3510" y="4086"/>
                  </a:cubicBezTo>
                  <a:lnTo>
                    <a:pt x="3742" y="4086"/>
                  </a:lnTo>
                  <a:cubicBezTo>
                    <a:pt x="3795" y="4086"/>
                    <a:pt x="3838" y="4044"/>
                    <a:pt x="3838" y="3991"/>
                  </a:cubicBezTo>
                  <a:cubicBezTo>
                    <a:pt x="3838" y="3939"/>
                    <a:pt x="3795" y="3897"/>
                    <a:pt x="3742" y="3897"/>
                  </a:cubicBezTo>
                  <a:close/>
                  <a:moveTo>
                    <a:pt x="2611" y="4016"/>
                  </a:moveTo>
                  <a:cubicBezTo>
                    <a:pt x="2603" y="4016"/>
                    <a:pt x="2595" y="4017"/>
                    <a:pt x="2586" y="4019"/>
                  </a:cubicBezTo>
                  <a:cubicBezTo>
                    <a:pt x="2399" y="4071"/>
                    <a:pt x="2213" y="4138"/>
                    <a:pt x="2036" y="4221"/>
                  </a:cubicBezTo>
                  <a:cubicBezTo>
                    <a:pt x="1987" y="4243"/>
                    <a:pt x="1967" y="4299"/>
                    <a:pt x="1989" y="4347"/>
                  </a:cubicBezTo>
                  <a:cubicBezTo>
                    <a:pt x="2005" y="4381"/>
                    <a:pt x="2039" y="4402"/>
                    <a:pt x="2075" y="4402"/>
                  </a:cubicBezTo>
                  <a:cubicBezTo>
                    <a:pt x="2089" y="4402"/>
                    <a:pt x="2102" y="4399"/>
                    <a:pt x="2115" y="4393"/>
                  </a:cubicBezTo>
                  <a:cubicBezTo>
                    <a:pt x="2283" y="4315"/>
                    <a:pt x="2458" y="4250"/>
                    <a:pt x="2636" y="4202"/>
                  </a:cubicBezTo>
                  <a:cubicBezTo>
                    <a:pt x="2687" y="4188"/>
                    <a:pt x="2717" y="4137"/>
                    <a:pt x="2703" y="4086"/>
                  </a:cubicBezTo>
                  <a:cubicBezTo>
                    <a:pt x="2692" y="4044"/>
                    <a:pt x="2653" y="4016"/>
                    <a:pt x="2611" y="4016"/>
                  </a:cubicBezTo>
                  <a:close/>
                  <a:moveTo>
                    <a:pt x="1579" y="4494"/>
                  </a:moveTo>
                  <a:cubicBezTo>
                    <a:pt x="1561" y="4494"/>
                    <a:pt x="1542" y="4499"/>
                    <a:pt x="1526" y="4511"/>
                  </a:cubicBezTo>
                  <a:cubicBezTo>
                    <a:pt x="1365" y="4622"/>
                    <a:pt x="1212" y="4746"/>
                    <a:pt x="1072" y="4882"/>
                  </a:cubicBezTo>
                  <a:cubicBezTo>
                    <a:pt x="1034" y="4918"/>
                    <a:pt x="1033" y="4979"/>
                    <a:pt x="1070" y="5016"/>
                  </a:cubicBezTo>
                  <a:cubicBezTo>
                    <a:pt x="1088" y="5035"/>
                    <a:pt x="1113" y="5045"/>
                    <a:pt x="1138" y="5045"/>
                  </a:cubicBezTo>
                  <a:cubicBezTo>
                    <a:pt x="1161" y="5045"/>
                    <a:pt x="1185" y="5036"/>
                    <a:pt x="1203" y="5018"/>
                  </a:cubicBezTo>
                  <a:cubicBezTo>
                    <a:pt x="1336" y="4890"/>
                    <a:pt x="1481" y="4772"/>
                    <a:pt x="1633" y="4667"/>
                  </a:cubicBezTo>
                  <a:cubicBezTo>
                    <a:pt x="1677" y="4637"/>
                    <a:pt x="1687" y="4579"/>
                    <a:pt x="1657" y="4535"/>
                  </a:cubicBezTo>
                  <a:cubicBezTo>
                    <a:pt x="1640" y="4509"/>
                    <a:pt x="1610" y="4494"/>
                    <a:pt x="1579" y="4494"/>
                  </a:cubicBezTo>
                  <a:close/>
                  <a:moveTo>
                    <a:pt x="762" y="5284"/>
                  </a:moveTo>
                  <a:cubicBezTo>
                    <a:pt x="733" y="5284"/>
                    <a:pt x="704" y="5298"/>
                    <a:pt x="686" y="5323"/>
                  </a:cubicBezTo>
                  <a:cubicBezTo>
                    <a:pt x="570" y="5480"/>
                    <a:pt x="466" y="5647"/>
                    <a:pt x="377" y="5821"/>
                  </a:cubicBezTo>
                  <a:cubicBezTo>
                    <a:pt x="354" y="5868"/>
                    <a:pt x="373" y="5925"/>
                    <a:pt x="419" y="5949"/>
                  </a:cubicBezTo>
                  <a:cubicBezTo>
                    <a:pt x="433" y="5956"/>
                    <a:pt x="448" y="5959"/>
                    <a:pt x="462" y="5959"/>
                  </a:cubicBezTo>
                  <a:cubicBezTo>
                    <a:pt x="497" y="5959"/>
                    <a:pt x="530" y="5940"/>
                    <a:pt x="547" y="5907"/>
                  </a:cubicBezTo>
                  <a:cubicBezTo>
                    <a:pt x="631" y="5743"/>
                    <a:pt x="728" y="5584"/>
                    <a:pt x="838" y="5435"/>
                  </a:cubicBezTo>
                  <a:cubicBezTo>
                    <a:pt x="869" y="5393"/>
                    <a:pt x="860" y="5334"/>
                    <a:pt x="818" y="5303"/>
                  </a:cubicBezTo>
                  <a:cubicBezTo>
                    <a:pt x="802" y="5290"/>
                    <a:pt x="782" y="5284"/>
                    <a:pt x="762" y="5284"/>
                  </a:cubicBezTo>
                  <a:close/>
                  <a:moveTo>
                    <a:pt x="248" y="6298"/>
                  </a:moveTo>
                  <a:cubicBezTo>
                    <a:pt x="207" y="6298"/>
                    <a:pt x="170" y="6324"/>
                    <a:pt x="157" y="6364"/>
                  </a:cubicBezTo>
                  <a:cubicBezTo>
                    <a:pt x="100" y="6550"/>
                    <a:pt x="58" y="6743"/>
                    <a:pt x="32" y="6937"/>
                  </a:cubicBezTo>
                  <a:cubicBezTo>
                    <a:pt x="25" y="6989"/>
                    <a:pt x="61" y="7037"/>
                    <a:pt x="113" y="7044"/>
                  </a:cubicBezTo>
                  <a:cubicBezTo>
                    <a:pt x="117" y="7044"/>
                    <a:pt x="122" y="7044"/>
                    <a:pt x="126" y="7044"/>
                  </a:cubicBezTo>
                  <a:cubicBezTo>
                    <a:pt x="172" y="7044"/>
                    <a:pt x="213" y="7010"/>
                    <a:pt x="219" y="6962"/>
                  </a:cubicBezTo>
                  <a:cubicBezTo>
                    <a:pt x="244" y="6779"/>
                    <a:pt x="284" y="6597"/>
                    <a:pt x="339" y="6421"/>
                  </a:cubicBezTo>
                  <a:cubicBezTo>
                    <a:pt x="355" y="6371"/>
                    <a:pt x="326" y="6318"/>
                    <a:pt x="276" y="6302"/>
                  </a:cubicBezTo>
                  <a:cubicBezTo>
                    <a:pt x="267" y="6299"/>
                    <a:pt x="257" y="6298"/>
                    <a:pt x="248" y="6298"/>
                  </a:cubicBezTo>
                  <a:close/>
                  <a:moveTo>
                    <a:pt x="95" y="7424"/>
                  </a:moveTo>
                  <a:cubicBezTo>
                    <a:pt x="43" y="7424"/>
                    <a:pt x="0" y="7467"/>
                    <a:pt x="0" y="7519"/>
                  </a:cubicBezTo>
                  <a:lnTo>
                    <a:pt x="0" y="8091"/>
                  </a:lnTo>
                  <a:cubicBezTo>
                    <a:pt x="0" y="8143"/>
                    <a:pt x="43" y="8186"/>
                    <a:pt x="95" y="8186"/>
                  </a:cubicBezTo>
                  <a:cubicBezTo>
                    <a:pt x="148" y="8186"/>
                    <a:pt x="191" y="8143"/>
                    <a:pt x="191" y="8091"/>
                  </a:cubicBezTo>
                  <a:lnTo>
                    <a:pt x="191" y="7519"/>
                  </a:lnTo>
                  <a:cubicBezTo>
                    <a:pt x="191" y="7467"/>
                    <a:pt x="148" y="7424"/>
                    <a:pt x="95" y="7424"/>
                  </a:cubicBezTo>
                  <a:close/>
                  <a:moveTo>
                    <a:pt x="95" y="8567"/>
                  </a:moveTo>
                  <a:cubicBezTo>
                    <a:pt x="43" y="8567"/>
                    <a:pt x="0" y="8609"/>
                    <a:pt x="0" y="8662"/>
                  </a:cubicBezTo>
                  <a:lnTo>
                    <a:pt x="0" y="9233"/>
                  </a:lnTo>
                  <a:cubicBezTo>
                    <a:pt x="0" y="9285"/>
                    <a:pt x="43" y="9328"/>
                    <a:pt x="95" y="9328"/>
                  </a:cubicBezTo>
                  <a:cubicBezTo>
                    <a:pt x="148" y="9328"/>
                    <a:pt x="191" y="9285"/>
                    <a:pt x="191" y="9233"/>
                  </a:cubicBezTo>
                  <a:lnTo>
                    <a:pt x="191" y="8662"/>
                  </a:lnTo>
                  <a:cubicBezTo>
                    <a:pt x="191" y="8609"/>
                    <a:pt x="148" y="8567"/>
                    <a:pt x="95" y="8567"/>
                  </a:cubicBezTo>
                  <a:close/>
                  <a:moveTo>
                    <a:pt x="95" y="9709"/>
                  </a:moveTo>
                  <a:cubicBezTo>
                    <a:pt x="43" y="9709"/>
                    <a:pt x="0" y="9752"/>
                    <a:pt x="0" y="9804"/>
                  </a:cubicBezTo>
                  <a:lnTo>
                    <a:pt x="0" y="10376"/>
                  </a:lnTo>
                  <a:cubicBezTo>
                    <a:pt x="0" y="10428"/>
                    <a:pt x="43" y="10470"/>
                    <a:pt x="95" y="10470"/>
                  </a:cubicBezTo>
                  <a:cubicBezTo>
                    <a:pt x="148" y="10470"/>
                    <a:pt x="191" y="10428"/>
                    <a:pt x="191" y="10376"/>
                  </a:cubicBezTo>
                  <a:lnTo>
                    <a:pt x="191" y="9804"/>
                  </a:lnTo>
                  <a:cubicBezTo>
                    <a:pt x="191" y="9752"/>
                    <a:pt x="148" y="9709"/>
                    <a:pt x="95" y="9709"/>
                  </a:cubicBezTo>
                  <a:close/>
                  <a:moveTo>
                    <a:pt x="95" y="10851"/>
                  </a:moveTo>
                  <a:cubicBezTo>
                    <a:pt x="43" y="10851"/>
                    <a:pt x="0" y="10894"/>
                    <a:pt x="0" y="10947"/>
                  </a:cubicBezTo>
                  <a:lnTo>
                    <a:pt x="0" y="11518"/>
                  </a:lnTo>
                  <a:cubicBezTo>
                    <a:pt x="0" y="11570"/>
                    <a:pt x="43" y="11613"/>
                    <a:pt x="95" y="11613"/>
                  </a:cubicBezTo>
                  <a:cubicBezTo>
                    <a:pt x="148" y="11613"/>
                    <a:pt x="191" y="11570"/>
                    <a:pt x="191" y="11518"/>
                  </a:cubicBezTo>
                  <a:lnTo>
                    <a:pt x="191" y="10947"/>
                  </a:lnTo>
                  <a:cubicBezTo>
                    <a:pt x="191" y="10894"/>
                    <a:pt x="148" y="10851"/>
                    <a:pt x="95" y="10851"/>
                  </a:cubicBezTo>
                  <a:close/>
                  <a:moveTo>
                    <a:pt x="95" y="11994"/>
                  </a:moveTo>
                  <a:cubicBezTo>
                    <a:pt x="43" y="11994"/>
                    <a:pt x="0" y="12036"/>
                    <a:pt x="0" y="12089"/>
                  </a:cubicBezTo>
                  <a:lnTo>
                    <a:pt x="0" y="12660"/>
                  </a:lnTo>
                  <a:cubicBezTo>
                    <a:pt x="0" y="12712"/>
                    <a:pt x="43" y="12755"/>
                    <a:pt x="95" y="12755"/>
                  </a:cubicBezTo>
                  <a:cubicBezTo>
                    <a:pt x="148" y="12755"/>
                    <a:pt x="191" y="12712"/>
                    <a:pt x="191" y="12660"/>
                  </a:cubicBezTo>
                  <a:lnTo>
                    <a:pt x="191" y="12089"/>
                  </a:lnTo>
                  <a:cubicBezTo>
                    <a:pt x="191" y="12036"/>
                    <a:pt x="148" y="11994"/>
                    <a:pt x="95" y="11994"/>
                  </a:cubicBezTo>
                  <a:close/>
                  <a:moveTo>
                    <a:pt x="95" y="13136"/>
                  </a:moveTo>
                  <a:cubicBezTo>
                    <a:pt x="43" y="13136"/>
                    <a:pt x="0" y="13178"/>
                    <a:pt x="0" y="13231"/>
                  </a:cubicBezTo>
                  <a:lnTo>
                    <a:pt x="0" y="13803"/>
                  </a:lnTo>
                  <a:cubicBezTo>
                    <a:pt x="0" y="13855"/>
                    <a:pt x="43" y="13897"/>
                    <a:pt x="95" y="13897"/>
                  </a:cubicBezTo>
                  <a:cubicBezTo>
                    <a:pt x="148" y="13897"/>
                    <a:pt x="191" y="13855"/>
                    <a:pt x="191" y="13803"/>
                  </a:cubicBezTo>
                  <a:lnTo>
                    <a:pt x="191" y="13231"/>
                  </a:lnTo>
                  <a:cubicBezTo>
                    <a:pt x="191" y="13178"/>
                    <a:pt x="148" y="13136"/>
                    <a:pt x="95" y="13136"/>
                  </a:cubicBezTo>
                  <a:close/>
                  <a:moveTo>
                    <a:pt x="95" y="14278"/>
                  </a:moveTo>
                  <a:cubicBezTo>
                    <a:pt x="43" y="14278"/>
                    <a:pt x="0" y="14321"/>
                    <a:pt x="0" y="14374"/>
                  </a:cubicBezTo>
                  <a:lnTo>
                    <a:pt x="0" y="14945"/>
                  </a:lnTo>
                  <a:cubicBezTo>
                    <a:pt x="0" y="14997"/>
                    <a:pt x="43" y="15040"/>
                    <a:pt x="95" y="15040"/>
                  </a:cubicBezTo>
                  <a:cubicBezTo>
                    <a:pt x="148" y="15040"/>
                    <a:pt x="191" y="14997"/>
                    <a:pt x="191" y="14945"/>
                  </a:cubicBezTo>
                  <a:lnTo>
                    <a:pt x="191" y="14374"/>
                  </a:lnTo>
                  <a:cubicBezTo>
                    <a:pt x="191" y="14321"/>
                    <a:pt x="148" y="14278"/>
                    <a:pt x="95" y="14278"/>
                  </a:cubicBezTo>
                  <a:close/>
                  <a:moveTo>
                    <a:pt x="95" y="15421"/>
                  </a:moveTo>
                  <a:cubicBezTo>
                    <a:pt x="43" y="15421"/>
                    <a:pt x="0" y="15463"/>
                    <a:pt x="0" y="15516"/>
                  </a:cubicBezTo>
                  <a:lnTo>
                    <a:pt x="0" y="16087"/>
                  </a:lnTo>
                  <a:cubicBezTo>
                    <a:pt x="0" y="16139"/>
                    <a:pt x="43" y="16182"/>
                    <a:pt x="95" y="16182"/>
                  </a:cubicBezTo>
                  <a:cubicBezTo>
                    <a:pt x="148" y="16182"/>
                    <a:pt x="191" y="16139"/>
                    <a:pt x="191" y="16087"/>
                  </a:cubicBezTo>
                  <a:lnTo>
                    <a:pt x="191" y="15516"/>
                  </a:lnTo>
                  <a:cubicBezTo>
                    <a:pt x="191" y="15463"/>
                    <a:pt x="148" y="15421"/>
                    <a:pt x="95" y="15421"/>
                  </a:cubicBezTo>
                  <a:close/>
                  <a:moveTo>
                    <a:pt x="95" y="16563"/>
                  </a:moveTo>
                  <a:cubicBezTo>
                    <a:pt x="43" y="16563"/>
                    <a:pt x="0" y="16605"/>
                    <a:pt x="0" y="16658"/>
                  </a:cubicBezTo>
                  <a:lnTo>
                    <a:pt x="0" y="16925"/>
                  </a:lnTo>
                  <a:cubicBezTo>
                    <a:pt x="0" y="17029"/>
                    <a:pt x="5" y="17134"/>
                    <a:pt x="14" y="17237"/>
                  </a:cubicBezTo>
                  <a:cubicBezTo>
                    <a:pt x="19" y="17286"/>
                    <a:pt x="60" y="17324"/>
                    <a:pt x="109" y="17324"/>
                  </a:cubicBezTo>
                  <a:cubicBezTo>
                    <a:pt x="111" y="17324"/>
                    <a:pt x="114" y="17324"/>
                    <a:pt x="117" y="17323"/>
                  </a:cubicBezTo>
                  <a:cubicBezTo>
                    <a:pt x="169" y="17319"/>
                    <a:pt x="208" y="17272"/>
                    <a:pt x="203" y="17221"/>
                  </a:cubicBezTo>
                  <a:cubicBezTo>
                    <a:pt x="195" y="17122"/>
                    <a:pt x="191" y="17023"/>
                    <a:pt x="191" y="16925"/>
                  </a:cubicBezTo>
                  <a:lnTo>
                    <a:pt x="191" y="16658"/>
                  </a:lnTo>
                  <a:cubicBezTo>
                    <a:pt x="191" y="16605"/>
                    <a:pt x="148" y="16563"/>
                    <a:pt x="95" y="16563"/>
                  </a:cubicBezTo>
                  <a:close/>
                  <a:moveTo>
                    <a:pt x="207" y="17696"/>
                  </a:moveTo>
                  <a:cubicBezTo>
                    <a:pt x="199" y="17696"/>
                    <a:pt x="190" y="17697"/>
                    <a:pt x="182" y="17699"/>
                  </a:cubicBezTo>
                  <a:cubicBezTo>
                    <a:pt x="131" y="17712"/>
                    <a:pt x="101" y="17764"/>
                    <a:pt x="115" y="17815"/>
                  </a:cubicBezTo>
                  <a:cubicBezTo>
                    <a:pt x="164" y="18004"/>
                    <a:pt x="230" y="18190"/>
                    <a:pt x="310" y="18368"/>
                  </a:cubicBezTo>
                  <a:cubicBezTo>
                    <a:pt x="326" y="18403"/>
                    <a:pt x="360" y="18423"/>
                    <a:pt x="397" y="18423"/>
                  </a:cubicBezTo>
                  <a:cubicBezTo>
                    <a:pt x="410" y="18423"/>
                    <a:pt x="423" y="18421"/>
                    <a:pt x="435" y="18415"/>
                  </a:cubicBezTo>
                  <a:cubicBezTo>
                    <a:pt x="483" y="18394"/>
                    <a:pt x="504" y="18338"/>
                    <a:pt x="483" y="18290"/>
                  </a:cubicBezTo>
                  <a:cubicBezTo>
                    <a:pt x="407" y="18121"/>
                    <a:pt x="344" y="17946"/>
                    <a:pt x="298" y="17767"/>
                  </a:cubicBezTo>
                  <a:cubicBezTo>
                    <a:pt x="287" y="17724"/>
                    <a:pt x="249" y="17696"/>
                    <a:pt x="207" y="17696"/>
                  </a:cubicBezTo>
                  <a:close/>
                  <a:moveTo>
                    <a:pt x="674" y="18732"/>
                  </a:moveTo>
                  <a:cubicBezTo>
                    <a:pt x="656" y="18732"/>
                    <a:pt x="637" y="18738"/>
                    <a:pt x="621" y="18749"/>
                  </a:cubicBezTo>
                  <a:cubicBezTo>
                    <a:pt x="577" y="18778"/>
                    <a:pt x="566" y="18837"/>
                    <a:pt x="595" y="18880"/>
                  </a:cubicBezTo>
                  <a:cubicBezTo>
                    <a:pt x="704" y="19042"/>
                    <a:pt x="827" y="19196"/>
                    <a:pt x="962" y="19338"/>
                  </a:cubicBezTo>
                  <a:cubicBezTo>
                    <a:pt x="980" y="19357"/>
                    <a:pt x="1005" y="19367"/>
                    <a:pt x="1031" y="19367"/>
                  </a:cubicBezTo>
                  <a:cubicBezTo>
                    <a:pt x="1054" y="19367"/>
                    <a:pt x="1078" y="19359"/>
                    <a:pt x="1096" y="19342"/>
                  </a:cubicBezTo>
                  <a:cubicBezTo>
                    <a:pt x="1134" y="19305"/>
                    <a:pt x="1135" y="19246"/>
                    <a:pt x="1100" y="19207"/>
                  </a:cubicBezTo>
                  <a:cubicBezTo>
                    <a:pt x="972" y="19074"/>
                    <a:pt x="856" y="18928"/>
                    <a:pt x="753" y="18774"/>
                  </a:cubicBezTo>
                  <a:cubicBezTo>
                    <a:pt x="734" y="18747"/>
                    <a:pt x="705" y="18732"/>
                    <a:pt x="674" y="18732"/>
                  </a:cubicBezTo>
                  <a:close/>
                  <a:moveTo>
                    <a:pt x="1455" y="19557"/>
                  </a:moveTo>
                  <a:cubicBezTo>
                    <a:pt x="1427" y="19557"/>
                    <a:pt x="1398" y="19571"/>
                    <a:pt x="1380" y="19596"/>
                  </a:cubicBezTo>
                  <a:cubicBezTo>
                    <a:pt x="1348" y="19637"/>
                    <a:pt x="1357" y="19697"/>
                    <a:pt x="1398" y="19729"/>
                  </a:cubicBezTo>
                  <a:cubicBezTo>
                    <a:pt x="1554" y="19846"/>
                    <a:pt x="1721" y="19951"/>
                    <a:pt x="1894" y="20041"/>
                  </a:cubicBezTo>
                  <a:cubicBezTo>
                    <a:pt x="1908" y="20048"/>
                    <a:pt x="1923" y="20052"/>
                    <a:pt x="1938" y="20052"/>
                  </a:cubicBezTo>
                  <a:cubicBezTo>
                    <a:pt x="1972" y="20052"/>
                    <a:pt x="2005" y="20033"/>
                    <a:pt x="2022" y="20001"/>
                  </a:cubicBezTo>
                  <a:cubicBezTo>
                    <a:pt x="2046" y="19954"/>
                    <a:pt x="2029" y="19897"/>
                    <a:pt x="1981" y="19873"/>
                  </a:cubicBezTo>
                  <a:cubicBezTo>
                    <a:pt x="1818" y="19788"/>
                    <a:pt x="1660" y="19688"/>
                    <a:pt x="1512" y="19577"/>
                  </a:cubicBezTo>
                  <a:cubicBezTo>
                    <a:pt x="1495" y="19564"/>
                    <a:pt x="1475" y="19557"/>
                    <a:pt x="1455" y="19557"/>
                  </a:cubicBezTo>
                  <a:close/>
                  <a:moveTo>
                    <a:pt x="2464" y="20082"/>
                  </a:moveTo>
                  <a:cubicBezTo>
                    <a:pt x="2424" y="20082"/>
                    <a:pt x="2387" y="20108"/>
                    <a:pt x="2374" y="20148"/>
                  </a:cubicBezTo>
                  <a:cubicBezTo>
                    <a:pt x="2358" y="20197"/>
                    <a:pt x="2386" y="20251"/>
                    <a:pt x="2435" y="20266"/>
                  </a:cubicBezTo>
                  <a:cubicBezTo>
                    <a:pt x="2621" y="20327"/>
                    <a:pt x="2813" y="20370"/>
                    <a:pt x="3006" y="20399"/>
                  </a:cubicBezTo>
                  <a:cubicBezTo>
                    <a:pt x="3011" y="20399"/>
                    <a:pt x="3015" y="20400"/>
                    <a:pt x="3020" y="20400"/>
                  </a:cubicBezTo>
                  <a:cubicBezTo>
                    <a:pt x="3067" y="20400"/>
                    <a:pt x="3107" y="20366"/>
                    <a:pt x="3114" y="20319"/>
                  </a:cubicBezTo>
                  <a:cubicBezTo>
                    <a:pt x="3122" y="20266"/>
                    <a:pt x="3085" y="20218"/>
                    <a:pt x="3033" y="20211"/>
                  </a:cubicBezTo>
                  <a:cubicBezTo>
                    <a:pt x="2850" y="20184"/>
                    <a:pt x="2669" y="20142"/>
                    <a:pt x="2493" y="20087"/>
                  </a:cubicBezTo>
                  <a:cubicBezTo>
                    <a:pt x="2483" y="20083"/>
                    <a:pt x="2473" y="20082"/>
                    <a:pt x="2464" y="20082"/>
                  </a:cubicBezTo>
                  <a:close/>
                  <a:moveTo>
                    <a:pt x="3590" y="20245"/>
                  </a:moveTo>
                  <a:cubicBezTo>
                    <a:pt x="3537" y="20245"/>
                    <a:pt x="3495" y="20287"/>
                    <a:pt x="3495" y="20340"/>
                  </a:cubicBezTo>
                  <a:cubicBezTo>
                    <a:pt x="3495" y="20392"/>
                    <a:pt x="3537" y="20434"/>
                    <a:pt x="3590" y="20434"/>
                  </a:cubicBezTo>
                  <a:lnTo>
                    <a:pt x="4161" y="20434"/>
                  </a:lnTo>
                  <a:cubicBezTo>
                    <a:pt x="4213" y="20434"/>
                    <a:pt x="4255" y="20392"/>
                    <a:pt x="4255" y="20340"/>
                  </a:cubicBezTo>
                  <a:cubicBezTo>
                    <a:pt x="4255" y="20287"/>
                    <a:pt x="4213" y="20245"/>
                    <a:pt x="4161" y="20245"/>
                  </a:cubicBezTo>
                  <a:close/>
                  <a:moveTo>
                    <a:pt x="4732" y="20245"/>
                  </a:moveTo>
                  <a:cubicBezTo>
                    <a:pt x="4679" y="20245"/>
                    <a:pt x="4637" y="20287"/>
                    <a:pt x="4637" y="20340"/>
                  </a:cubicBezTo>
                  <a:cubicBezTo>
                    <a:pt x="4637" y="20392"/>
                    <a:pt x="4679" y="20434"/>
                    <a:pt x="4732" y="20434"/>
                  </a:cubicBezTo>
                  <a:lnTo>
                    <a:pt x="5303" y="20434"/>
                  </a:lnTo>
                  <a:cubicBezTo>
                    <a:pt x="5355" y="20434"/>
                    <a:pt x="5398" y="20392"/>
                    <a:pt x="5398" y="20340"/>
                  </a:cubicBezTo>
                  <a:cubicBezTo>
                    <a:pt x="5398" y="20287"/>
                    <a:pt x="5355" y="20245"/>
                    <a:pt x="5303" y="20245"/>
                  </a:cubicBezTo>
                  <a:close/>
                  <a:moveTo>
                    <a:pt x="5874" y="20245"/>
                  </a:moveTo>
                  <a:cubicBezTo>
                    <a:pt x="5821" y="20245"/>
                    <a:pt x="5779" y="20287"/>
                    <a:pt x="5779" y="20340"/>
                  </a:cubicBezTo>
                  <a:cubicBezTo>
                    <a:pt x="5779" y="20392"/>
                    <a:pt x="5821" y="20434"/>
                    <a:pt x="5874" y="20434"/>
                  </a:cubicBezTo>
                  <a:lnTo>
                    <a:pt x="6445" y="20434"/>
                  </a:lnTo>
                  <a:cubicBezTo>
                    <a:pt x="6497" y="20434"/>
                    <a:pt x="6540" y="20392"/>
                    <a:pt x="6540" y="20340"/>
                  </a:cubicBezTo>
                  <a:cubicBezTo>
                    <a:pt x="6540" y="20287"/>
                    <a:pt x="6497" y="20245"/>
                    <a:pt x="6445" y="20245"/>
                  </a:cubicBezTo>
                  <a:close/>
                  <a:moveTo>
                    <a:pt x="7017" y="20245"/>
                  </a:moveTo>
                  <a:cubicBezTo>
                    <a:pt x="6963" y="20245"/>
                    <a:pt x="6922" y="20287"/>
                    <a:pt x="6922" y="20340"/>
                  </a:cubicBezTo>
                  <a:cubicBezTo>
                    <a:pt x="6922" y="20392"/>
                    <a:pt x="6963" y="20434"/>
                    <a:pt x="7017" y="20434"/>
                  </a:cubicBezTo>
                  <a:lnTo>
                    <a:pt x="7588" y="20434"/>
                  </a:lnTo>
                  <a:cubicBezTo>
                    <a:pt x="7640" y="20434"/>
                    <a:pt x="7682" y="20392"/>
                    <a:pt x="7682" y="20340"/>
                  </a:cubicBezTo>
                  <a:cubicBezTo>
                    <a:pt x="7682" y="20287"/>
                    <a:pt x="7640" y="20245"/>
                    <a:pt x="7588" y="20245"/>
                  </a:cubicBezTo>
                  <a:close/>
                  <a:moveTo>
                    <a:pt x="8159" y="20245"/>
                  </a:moveTo>
                  <a:cubicBezTo>
                    <a:pt x="8106" y="20245"/>
                    <a:pt x="8064" y="20287"/>
                    <a:pt x="8064" y="20340"/>
                  </a:cubicBezTo>
                  <a:cubicBezTo>
                    <a:pt x="8064" y="20392"/>
                    <a:pt x="8106" y="20434"/>
                    <a:pt x="8159" y="20434"/>
                  </a:cubicBezTo>
                  <a:lnTo>
                    <a:pt x="8730" y="20434"/>
                  </a:lnTo>
                  <a:cubicBezTo>
                    <a:pt x="8782" y="20434"/>
                    <a:pt x="8825" y="20392"/>
                    <a:pt x="8825" y="20340"/>
                  </a:cubicBezTo>
                  <a:cubicBezTo>
                    <a:pt x="8825" y="20287"/>
                    <a:pt x="8782" y="20245"/>
                    <a:pt x="8730" y="20245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1601746" y="4152927"/>
              <a:ext cx="26465" cy="10642"/>
            </a:xfrm>
            <a:custGeom>
              <a:avLst/>
              <a:gdLst/>
              <a:ahLst/>
              <a:cxnLst/>
              <a:rect l="l" t="t" r="r" b="b"/>
              <a:pathLst>
                <a:path w="475" h="191" extrusionOk="0">
                  <a:moveTo>
                    <a:pt x="95" y="1"/>
                  </a:moveTo>
                  <a:cubicBezTo>
                    <a:pt x="43" y="1"/>
                    <a:pt x="0" y="43"/>
                    <a:pt x="0" y="96"/>
                  </a:cubicBezTo>
                  <a:cubicBezTo>
                    <a:pt x="0" y="148"/>
                    <a:pt x="43" y="190"/>
                    <a:pt x="95" y="190"/>
                  </a:cubicBezTo>
                  <a:lnTo>
                    <a:pt x="380" y="190"/>
                  </a:lnTo>
                  <a:cubicBezTo>
                    <a:pt x="432" y="190"/>
                    <a:pt x="474" y="148"/>
                    <a:pt x="474" y="96"/>
                  </a:cubicBezTo>
                  <a:cubicBezTo>
                    <a:pt x="474" y="43"/>
                    <a:pt x="432" y="1"/>
                    <a:pt x="380" y="1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1" name="Google Shape;781;p20"/>
            <p:cNvGrpSpPr/>
            <p:nvPr/>
          </p:nvGrpSpPr>
          <p:grpSpPr>
            <a:xfrm>
              <a:off x="596308" y="2002190"/>
              <a:ext cx="369347" cy="431991"/>
              <a:chOff x="1370829" y="1630754"/>
              <a:chExt cx="448509" cy="524643"/>
            </a:xfrm>
          </p:grpSpPr>
          <p:sp>
            <p:nvSpPr>
              <p:cNvPr id="782" name="Google Shape;782;p20"/>
              <p:cNvSpPr/>
              <p:nvPr/>
            </p:nvSpPr>
            <p:spPr>
              <a:xfrm>
                <a:off x="1404419" y="1664344"/>
                <a:ext cx="414919" cy="491053"/>
              </a:xfrm>
              <a:custGeom>
                <a:avLst/>
                <a:gdLst/>
                <a:ahLst/>
                <a:cxnLst/>
                <a:rect l="l" t="t" r="r" b="b"/>
                <a:pathLst>
                  <a:path w="8202" h="9707" extrusionOk="0">
                    <a:moveTo>
                      <a:pt x="2681" y="1"/>
                    </a:moveTo>
                    <a:cubicBezTo>
                      <a:pt x="2213" y="1"/>
                      <a:pt x="1829" y="384"/>
                      <a:pt x="1829" y="852"/>
                    </a:cubicBezTo>
                    <a:lnTo>
                      <a:pt x="1829" y="2691"/>
                    </a:lnTo>
                    <a:cubicBezTo>
                      <a:pt x="1829" y="3122"/>
                      <a:pt x="1480" y="3470"/>
                      <a:pt x="1050" y="3470"/>
                    </a:cubicBezTo>
                    <a:lnTo>
                      <a:pt x="0" y="3470"/>
                    </a:lnTo>
                    <a:lnTo>
                      <a:pt x="0" y="9706"/>
                    </a:lnTo>
                    <a:lnTo>
                      <a:pt x="6452" y="9706"/>
                    </a:lnTo>
                    <a:cubicBezTo>
                      <a:pt x="6920" y="9706"/>
                      <a:pt x="7304" y="9323"/>
                      <a:pt x="7304" y="8854"/>
                    </a:cubicBezTo>
                    <a:cubicBezTo>
                      <a:pt x="7304" y="8385"/>
                      <a:pt x="6920" y="8002"/>
                      <a:pt x="6452" y="8002"/>
                    </a:cubicBezTo>
                    <a:lnTo>
                      <a:pt x="6873" y="8002"/>
                    </a:lnTo>
                    <a:cubicBezTo>
                      <a:pt x="7341" y="8002"/>
                      <a:pt x="7725" y="7619"/>
                      <a:pt x="7725" y="7151"/>
                    </a:cubicBezTo>
                    <a:cubicBezTo>
                      <a:pt x="7725" y="6682"/>
                      <a:pt x="7341" y="6299"/>
                      <a:pt x="6873" y="6299"/>
                    </a:cubicBezTo>
                    <a:lnTo>
                      <a:pt x="7350" y="6299"/>
                    </a:lnTo>
                    <a:cubicBezTo>
                      <a:pt x="7818" y="6299"/>
                      <a:pt x="8201" y="5915"/>
                      <a:pt x="8201" y="5446"/>
                    </a:cubicBezTo>
                    <a:cubicBezTo>
                      <a:pt x="8201" y="4977"/>
                      <a:pt x="7818" y="4594"/>
                      <a:pt x="7350" y="4594"/>
                    </a:cubicBezTo>
                    <a:lnTo>
                      <a:pt x="6873" y="4594"/>
                    </a:lnTo>
                    <a:cubicBezTo>
                      <a:pt x="7341" y="4594"/>
                      <a:pt x="7725" y="4211"/>
                      <a:pt x="7725" y="3743"/>
                    </a:cubicBezTo>
                    <a:cubicBezTo>
                      <a:pt x="7725" y="3274"/>
                      <a:pt x="7341" y="2891"/>
                      <a:pt x="6873" y="2891"/>
                    </a:cubicBezTo>
                    <a:lnTo>
                      <a:pt x="4229" y="2891"/>
                    </a:lnTo>
                    <a:cubicBezTo>
                      <a:pt x="3844" y="2891"/>
                      <a:pt x="3533" y="2579"/>
                      <a:pt x="3533" y="2195"/>
                    </a:cubicBezTo>
                    <a:lnTo>
                      <a:pt x="3533" y="852"/>
                    </a:lnTo>
                    <a:cubicBezTo>
                      <a:pt x="3533" y="384"/>
                      <a:pt x="3149" y="1"/>
                      <a:pt x="268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0"/>
              <p:cNvSpPr/>
              <p:nvPr/>
            </p:nvSpPr>
            <p:spPr>
              <a:xfrm>
                <a:off x="1375634" y="1635560"/>
                <a:ext cx="414919" cy="491053"/>
              </a:xfrm>
              <a:custGeom>
                <a:avLst/>
                <a:gdLst/>
                <a:ahLst/>
                <a:cxnLst/>
                <a:rect l="l" t="t" r="r" b="b"/>
                <a:pathLst>
                  <a:path w="8202" h="9707" extrusionOk="0">
                    <a:moveTo>
                      <a:pt x="2681" y="0"/>
                    </a:moveTo>
                    <a:cubicBezTo>
                      <a:pt x="2212" y="0"/>
                      <a:pt x="1829" y="384"/>
                      <a:pt x="1829" y="852"/>
                    </a:cubicBezTo>
                    <a:lnTo>
                      <a:pt x="1829" y="2690"/>
                    </a:lnTo>
                    <a:cubicBezTo>
                      <a:pt x="1829" y="3122"/>
                      <a:pt x="1481" y="3470"/>
                      <a:pt x="1049" y="3470"/>
                    </a:cubicBezTo>
                    <a:lnTo>
                      <a:pt x="1" y="3470"/>
                    </a:lnTo>
                    <a:lnTo>
                      <a:pt x="1" y="9706"/>
                    </a:lnTo>
                    <a:lnTo>
                      <a:pt x="6451" y="9706"/>
                    </a:lnTo>
                    <a:cubicBezTo>
                      <a:pt x="6920" y="9706"/>
                      <a:pt x="7304" y="9323"/>
                      <a:pt x="7304" y="8854"/>
                    </a:cubicBezTo>
                    <a:cubicBezTo>
                      <a:pt x="7304" y="8386"/>
                      <a:pt x="6920" y="8003"/>
                      <a:pt x="6451" y="8003"/>
                    </a:cubicBezTo>
                    <a:lnTo>
                      <a:pt x="6873" y="8003"/>
                    </a:lnTo>
                    <a:cubicBezTo>
                      <a:pt x="7342" y="8003"/>
                      <a:pt x="7725" y="7618"/>
                      <a:pt x="7725" y="7150"/>
                    </a:cubicBezTo>
                    <a:cubicBezTo>
                      <a:pt x="7725" y="6682"/>
                      <a:pt x="7342" y="6298"/>
                      <a:pt x="6873" y="6298"/>
                    </a:cubicBezTo>
                    <a:lnTo>
                      <a:pt x="7350" y="6298"/>
                    </a:lnTo>
                    <a:cubicBezTo>
                      <a:pt x="7819" y="6298"/>
                      <a:pt x="8202" y="5915"/>
                      <a:pt x="8202" y="5446"/>
                    </a:cubicBezTo>
                    <a:cubicBezTo>
                      <a:pt x="8202" y="4978"/>
                      <a:pt x="7819" y="4595"/>
                      <a:pt x="7350" y="4595"/>
                    </a:cubicBezTo>
                    <a:lnTo>
                      <a:pt x="6873" y="4595"/>
                    </a:lnTo>
                    <a:cubicBezTo>
                      <a:pt x="7342" y="4595"/>
                      <a:pt x="7725" y="4211"/>
                      <a:pt x="7725" y="3743"/>
                    </a:cubicBezTo>
                    <a:cubicBezTo>
                      <a:pt x="7725" y="3274"/>
                      <a:pt x="7342" y="2890"/>
                      <a:pt x="6873" y="2890"/>
                    </a:cubicBezTo>
                    <a:lnTo>
                      <a:pt x="4228" y="2890"/>
                    </a:lnTo>
                    <a:cubicBezTo>
                      <a:pt x="3844" y="2890"/>
                      <a:pt x="3532" y="2579"/>
                      <a:pt x="3532" y="2194"/>
                    </a:cubicBezTo>
                    <a:lnTo>
                      <a:pt x="3532" y="852"/>
                    </a:lnTo>
                    <a:cubicBezTo>
                      <a:pt x="3532" y="384"/>
                      <a:pt x="3149" y="0"/>
                      <a:pt x="2681" y="0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0"/>
              <p:cNvSpPr/>
              <p:nvPr/>
            </p:nvSpPr>
            <p:spPr>
              <a:xfrm>
                <a:off x="1488495" y="1635560"/>
                <a:ext cx="101074" cy="146248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2891" extrusionOk="0">
                    <a:moveTo>
                      <a:pt x="450" y="0"/>
                    </a:moveTo>
                    <a:cubicBezTo>
                      <a:pt x="285" y="0"/>
                      <a:pt x="131" y="50"/>
                      <a:pt x="0" y="132"/>
                    </a:cubicBezTo>
                    <a:cubicBezTo>
                      <a:pt x="241" y="282"/>
                      <a:pt x="404" y="549"/>
                      <a:pt x="404" y="852"/>
                    </a:cubicBezTo>
                    <a:lnTo>
                      <a:pt x="404" y="2194"/>
                    </a:lnTo>
                    <a:cubicBezTo>
                      <a:pt x="404" y="2579"/>
                      <a:pt x="716" y="2890"/>
                      <a:pt x="1100" y="2890"/>
                    </a:cubicBezTo>
                    <a:lnTo>
                      <a:pt x="1997" y="2890"/>
                    </a:lnTo>
                    <a:cubicBezTo>
                      <a:pt x="1613" y="2890"/>
                      <a:pt x="1301" y="2579"/>
                      <a:pt x="1301" y="2194"/>
                    </a:cubicBezTo>
                    <a:lnTo>
                      <a:pt x="1301" y="852"/>
                    </a:lnTo>
                    <a:cubicBezTo>
                      <a:pt x="1301" y="384"/>
                      <a:pt x="918" y="0"/>
                      <a:pt x="450" y="0"/>
                    </a:cubicBezTo>
                    <a:close/>
                  </a:path>
                </a:pathLst>
              </a:custGeom>
              <a:solidFill>
                <a:srgbClr val="70C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0"/>
              <p:cNvSpPr/>
              <p:nvPr/>
            </p:nvSpPr>
            <p:spPr>
              <a:xfrm>
                <a:off x="1656546" y="1781758"/>
                <a:ext cx="134006" cy="34485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6817" extrusionOk="0">
                    <a:moveTo>
                      <a:pt x="422" y="0"/>
                    </a:moveTo>
                    <a:cubicBezTo>
                      <a:pt x="890" y="0"/>
                      <a:pt x="1274" y="384"/>
                      <a:pt x="1274" y="853"/>
                    </a:cubicBezTo>
                    <a:cubicBezTo>
                      <a:pt x="1274" y="1321"/>
                      <a:pt x="890" y="1705"/>
                      <a:pt x="422" y="1705"/>
                    </a:cubicBezTo>
                    <a:lnTo>
                      <a:pt x="898" y="1705"/>
                    </a:lnTo>
                    <a:cubicBezTo>
                      <a:pt x="1367" y="1705"/>
                      <a:pt x="1751" y="2088"/>
                      <a:pt x="1751" y="2556"/>
                    </a:cubicBezTo>
                    <a:cubicBezTo>
                      <a:pt x="1751" y="3025"/>
                      <a:pt x="1367" y="3408"/>
                      <a:pt x="898" y="3408"/>
                    </a:cubicBezTo>
                    <a:lnTo>
                      <a:pt x="422" y="3408"/>
                    </a:lnTo>
                    <a:cubicBezTo>
                      <a:pt x="890" y="3408"/>
                      <a:pt x="1274" y="3792"/>
                      <a:pt x="1274" y="4260"/>
                    </a:cubicBezTo>
                    <a:cubicBezTo>
                      <a:pt x="1274" y="4728"/>
                      <a:pt x="890" y="5113"/>
                      <a:pt x="422" y="5113"/>
                    </a:cubicBezTo>
                    <a:lnTo>
                      <a:pt x="1" y="5113"/>
                    </a:lnTo>
                    <a:cubicBezTo>
                      <a:pt x="470" y="5113"/>
                      <a:pt x="853" y="5496"/>
                      <a:pt x="853" y="5964"/>
                    </a:cubicBezTo>
                    <a:cubicBezTo>
                      <a:pt x="853" y="6433"/>
                      <a:pt x="470" y="6816"/>
                      <a:pt x="1" y="6816"/>
                    </a:cubicBezTo>
                    <a:lnTo>
                      <a:pt x="898" y="6816"/>
                    </a:lnTo>
                    <a:cubicBezTo>
                      <a:pt x="1367" y="6816"/>
                      <a:pt x="1751" y="6433"/>
                      <a:pt x="1751" y="5964"/>
                    </a:cubicBezTo>
                    <a:cubicBezTo>
                      <a:pt x="1751" y="5496"/>
                      <a:pt x="1367" y="5113"/>
                      <a:pt x="898" y="5113"/>
                    </a:cubicBezTo>
                    <a:lnTo>
                      <a:pt x="1320" y="5113"/>
                    </a:lnTo>
                    <a:cubicBezTo>
                      <a:pt x="1789" y="5113"/>
                      <a:pt x="2172" y="4728"/>
                      <a:pt x="2172" y="4260"/>
                    </a:cubicBezTo>
                    <a:cubicBezTo>
                      <a:pt x="2172" y="3792"/>
                      <a:pt x="1789" y="3408"/>
                      <a:pt x="1320" y="3408"/>
                    </a:cubicBezTo>
                    <a:lnTo>
                      <a:pt x="1797" y="3408"/>
                    </a:lnTo>
                    <a:cubicBezTo>
                      <a:pt x="2266" y="3408"/>
                      <a:pt x="2649" y="3025"/>
                      <a:pt x="2649" y="2556"/>
                    </a:cubicBezTo>
                    <a:cubicBezTo>
                      <a:pt x="2649" y="2088"/>
                      <a:pt x="2266" y="1705"/>
                      <a:pt x="1797" y="1705"/>
                    </a:cubicBezTo>
                    <a:lnTo>
                      <a:pt x="1320" y="1705"/>
                    </a:lnTo>
                    <a:cubicBezTo>
                      <a:pt x="1789" y="1705"/>
                      <a:pt x="2172" y="1321"/>
                      <a:pt x="2172" y="853"/>
                    </a:cubicBezTo>
                    <a:cubicBezTo>
                      <a:pt x="2172" y="384"/>
                      <a:pt x="1789" y="0"/>
                      <a:pt x="1320" y="0"/>
                    </a:cubicBezTo>
                    <a:close/>
                  </a:path>
                </a:pathLst>
              </a:custGeom>
              <a:solidFill>
                <a:srgbClr val="70C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0"/>
              <p:cNvSpPr/>
              <p:nvPr/>
            </p:nvSpPr>
            <p:spPr>
              <a:xfrm>
                <a:off x="1370829" y="1630754"/>
                <a:ext cx="424530" cy="500664"/>
              </a:xfrm>
              <a:custGeom>
                <a:avLst/>
                <a:gdLst/>
                <a:ahLst/>
                <a:cxnLst/>
                <a:rect l="l" t="t" r="r" b="b"/>
                <a:pathLst>
                  <a:path w="8392" h="9897" extrusionOk="0">
                    <a:moveTo>
                      <a:pt x="2776" y="0"/>
                    </a:moveTo>
                    <a:cubicBezTo>
                      <a:pt x="2254" y="0"/>
                      <a:pt x="1829" y="425"/>
                      <a:pt x="1829" y="947"/>
                    </a:cubicBezTo>
                    <a:lnTo>
                      <a:pt x="1829" y="2785"/>
                    </a:lnTo>
                    <a:cubicBezTo>
                      <a:pt x="1829" y="3164"/>
                      <a:pt x="1521" y="3471"/>
                      <a:pt x="1144" y="3471"/>
                    </a:cubicBezTo>
                    <a:lnTo>
                      <a:pt x="95" y="3471"/>
                    </a:lnTo>
                    <a:cubicBezTo>
                      <a:pt x="42" y="3471"/>
                      <a:pt x="0" y="3513"/>
                      <a:pt x="0" y="3565"/>
                    </a:cubicBezTo>
                    <a:cubicBezTo>
                      <a:pt x="0" y="3618"/>
                      <a:pt x="42" y="3660"/>
                      <a:pt x="95" y="3660"/>
                    </a:cubicBezTo>
                    <a:lnTo>
                      <a:pt x="1144" y="3660"/>
                    </a:lnTo>
                    <a:cubicBezTo>
                      <a:pt x="1626" y="3660"/>
                      <a:pt x="2018" y="3268"/>
                      <a:pt x="2018" y="2785"/>
                    </a:cubicBezTo>
                    <a:lnTo>
                      <a:pt x="2018" y="947"/>
                    </a:lnTo>
                    <a:cubicBezTo>
                      <a:pt x="2018" y="529"/>
                      <a:pt x="2358" y="190"/>
                      <a:pt x="2776" y="190"/>
                    </a:cubicBezTo>
                    <a:cubicBezTo>
                      <a:pt x="3194" y="190"/>
                      <a:pt x="3533" y="529"/>
                      <a:pt x="3533" y="947"/>
                    </a:cubicBezTo>
                    <a:lnTo>
                      <a:pt x="3533" y="2289"/>
                    </a:lnTo>
                    <a:cubicBezTo>
                      <a:pt x="3533" y="2726"/>
                      <a:pt x="3888" y="3081"/>
                      <a:pt x="4323" y="3081"/>
                    </a:cubicBezTo>
                    <a:lnTo>
                      <a:pt x="6968" y="3081"/>
                    </a:lnTo>
                    <a:cubicBezTo>
                      <a:pt x="7385" y="3081"/>
                      <a:pt x="7725" y="3420"/>
                      <a:pt x="7725" y="3838"/>
                    </a:cubicBezTo>
                    <a:cubicBezTo>
                      <a:pt x="7725" y="4255"/>
                      <a:pt x="7385" y="4595"/>
                      <a:pt x="6968" y="4595"/>
                    </a:cubicBezTo>
                    <a:lnTo>
                      <a:pt x="5256" y="4595"/>
                    </a:lnTo>
                    <a:cubicBezTo>
                      <a:pt x="5203" y="4595"/>
                      <a:pt x="5162" y="4637"/>
                      <a:pt x="5162" y="4690"/>
                    </a:cubicBezTo>
                    <a:cubicBezTo>
                      <a:pt x="5162" y="4742"/>
                      <a:pt x="5203" y="4784"/>
                      <a:pt x="5256" y="4784"/>
                    </a:cubicBezTo>
                    <a:lnTo>
                      <a:pt x="7445" y="4784"/>
                    </a:lnTo>
                    <a:cubicBezTo>
                      <a:pt x="7862" y="4784"/>
                      <a:pt x="8202" y="5124"/>
                      <a:pt x="8202" y="5541"/>
                    </a:cubicBezTo>
                    <a:cubicBezTo>
                      <a:pt x="8202" y="5958"/>
                      <a:pt x="7862" y="6298"/>
                      <a:pt x="7445" y="6298"/>
                    </a:cubicBezTo>
                    <a:lnTo>
                      <a:pt x="5256" y="6298"/>
                    </a:lnTo>
                    <a:cubicBezTo>
                      <a:pt x="5203" y="6298"/>
                      <a:pt x="5162" y="6341"/>
                      <a:pt x="5162" y="6393"/>
                    </a:cubicBezTo>
                    <a:cubicBezTo>
                      <a:pt x="5162" y="6446"/>
                      <a:pt x="5203" y="6488"/>
                      <a:pt x="5256" y="6488"/>
                    </a:cubicBezTo>
                    <a:lnTo>
                      <a:pt x="6968" y="6488"/>
                    </a:lnTo>
                    <a:cubicBezTo>
                      <a:pt x="7385" y="6488"/>
                      <a:pt x="7725" y="6828"/>
                      <a:pt x="7725" y="7245"/>
                    </a:cubicBezTo>
                    <a:cubicBezTo>
                      <a:pt x="7725" y="7663"/>
                      <a:pt x="7385" y="8002"/>
                      <a:pt x="6968" y="8002"/>
                    </a:cubicBezTo>
                    <a:lnTo>
                      <a:pt x="4835" y="8002"/>
                    </a:lnTo>
                    <a:cubicBezTo>
                      <a:pt x="4783" y="8002"/>
                      <a:pt x="4740" y="8045"/>
                      <a:pt x="4740" y="8098"/>
                    </a:cubicBezTo>
                    <a:cubicBezTo>
                      <a:pt x="4740" y="8150"/>
                      <a:pt x="4783" y="8192"/>
                      <a:pt x="4835" y="8192"/>
                    </a:cubicBezTo>
                    <a:lnTo>
                      <a:pt x="6546" y="8192"/>
                    </a:lnTo>
                    <a:cubicBezTo>
                      <a:pt x="6964" y="8192"/>
                      <a:pt x="7304" y="8532"/>
                      <a:pt x="7304" y="8949"/>
                    </a:cubicBezTo>
                    <a:cubicBezTo>
                      <a:pt x="7304" y="9366"/>
                      <a:pt x="6964" y="9706"/>
                      <a:pt x="6546" y="9706"/>
                    </a:cubicBezTo>
                    <a:lnTo>
                      <a:pt x="95" y="9706"/>
                    </a:lnTo>
                    <a:cubicBezTo>
                      <a:pt x="42" y="9706"/>
                      <a:pt x="0" y="9749"/>
                      <a:pt x="0" y="9801"/>
                    </a:cubicBezTo>
                    <a:cubicBezTo>
                      <a:pt x="0" y="9853"/>
                      <a:pt x="42" y="9896"/>
                      <a:pt x="95" y="9896"/>
                    </a:cubicBezTo>
                    <a:lnTo>
                      <a:pt x="6546" y="9896"/>
                    </a:lnTo>
                    <a:cubicBezTo>
                      <a:pt x="7068" y="9896"/>
                      <a:pt x="7494" y="9471"/>
                      <a:pt x="7494" y="8949"/>
                    </a:cubicBezTo>
                    <a:cubicBezTo>
                      <a:pt x="7494" y="8631"/>
                      <a:pt x="7335" y="8351"/>
                      <a:pt x="7094" y="8180"/>
                    </a:cubicBezTo>
                    <a:cubicBezTo>
                      <a:pt x="7556" y="8117"/>
                      <a:pt x="7915" y="7724"/>
                      <a:pt x="7915" y="7245"/>
                    </a:cubicBezTo>
                    <a:cubicBezTo>
                      <a:pt x="7915" y="6930"/>
                      <a:pt x="7758" y="6653"/>
                      <a:pt x="7522" y="6481"/>
                    </a:cubicBezTo>
                    <a:cubicBezTo>
                      <a:pt x="8007" y="6440"/>
                      <a:pt x="8391" y="6037"/>
                      <a:pt x="8391" y="5541"/>
                    </a:cubicBezTo>
                    <a:cubicBezTo>
                      <a:pt x="8391" y="5046"/>
                      <a:pt x="8007" y="4642"/>
                      <a:pt x="7522" y="4602"/>
                    </a:cubicBezTo>
                    <a:cubicBezTo>
                      <a:pt x="7758" y="4430"/>
                      <a:pt x="7915" y="4153"/>
                      <a:pt x="7915" y="3838"/>
                    </a:cubicBezTo>
                    <a:cubicBezTo>
                      <a:pt x="7915" y="3315"/>
                      <a:pt x="7490" y="2890"/>
                      <a:pt x="6968" y="2890"/>
                    </a:cubicBezTo>
                    <a:lnTo>
                      <a:pt x="4323" y="2890"/>
                    </a:lnTo>
                    <a:cubicBezTo>
                      <a:pt x="3992" y="2890"/>
                      <a:pt x="3723" y="2621"/>
                      <a:pt x="3723" y="2289"/>
                    </a:cubicBezTo>
                    <a:lnTo>
                      <a:pt x="3723" y="947"/>
                    </a:lnTo>
                    <a:cubicBezTo>
                      <a:pt x="3723" y="425"/>
                      <a:pt x="3297" y="0"/>
                      <a:pt x="2776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7" name="Google Shape;787;p20"/>
            <p:cNvSpPr/>
            <p:nvPr/>
          </p:nvSpPr>
          <p:spPr>
            <a:xfrm>
              <a:off x="779325" y="1516125"/>
              <a:ext cx="2164191" cy="207102"/>
            </a:xfrm>
            <a:custGeom>
              <a:avLst/>
              <a:gdLst/>
              <a:ahLst/>
              <a:cxnLst/>
              <a:rect l="l" t="t" r="r" b="b"/>
              <a:pathLst>
                <a:path w="34291" h="3717" extrusionOk="0">
                  <a:moveTo>
                    <a:pt x="3320" y="0"/>
                  </a:moveTo>
                  <a:cubicBezTo>
                    <a:pt x="1489" y="0"/>
                    <a:pt x="0" y="1489"/>
                    <a:pt x="0" y="3320"/>
                  </a:cubicBezTo>
                  <a:lnTo>
                    <a:pt x="0" y="3622"/>
                  </a:lnTo>
                  <a:cubicBezTo>
                    <a:pt x="0" y="3674"/>
                    <a:pt x="42" y="3716"/>
                    <a:pt x="95" y="3716"/>
                  </a:cubicBezTo>
                  <a:cubicBezTo>
                    <a:pt x="147" y="3716"/>
                    <a:pt x="190" y="3674"/>
                    <a:pt x="190" y="3622"/>
                  </a:cubicBezTo>
                  <a:lnTo>
                    <a:pt x="190" y="3320"/>
                  </a:lnTo>
                  <a:cubicBezTo>
                    <a:pt x="190" y="1594"/>
                    <a:pt x="1594" y="190"/>
                    <a:pt x="3320" y="190"/>
                  </a:cubicBezTo>
                  <a:lnTo>
                    <a:pt x="30971" y="190"/>
                  </a:lnTo>
                  <a:cubicBezTo>
                    <a:pt x="32697" y="190"/>
                    <a:pt x="34101" y="1594"/>
                    <a:pt x="34101" y="3320"/>
                  </a:cubicBezTo>
                  <a:lnTo>
                    <a:pt x="34101" y="3622"/>
                  </a:lnTo>
                  <a:cubicBezTo>
                    <a:pt x="34101" y="3674"/>
                    <a:pt x="34143" y="3716"/>
                    <a:pt x="34196" y="3716"/>
                  </a:cubicBezTo>
                  <a:cubicBezTo>
                    <a:pt x="34249" y="3716"/>
                    <a:pt x="34291" y="3674"/>
                    <a:pt x="34291" y="3622"/>
                  </a:cubicBezTo>
                  <a:lnTo>
                    <a:pt x="34291" y="3320"/>
                  </a:lnTo>
                  <a:cubicBezTo>
                    <a:pt x="34291" y="1489"/>
                    <a:pt x="32802" y="0"/>
                    <a:pt x="30971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779326" y="2727075"/>
              <a:ext cx="1027093" cy="207148"/>
            </a:xfrm>
            <a:custGeom>
              <a:avLst/>
              <a:gdLst/>
              <a:ahLst/>
              <a:cxnLst/>
              <a:rect l="l" t="t" r="r" b="b"/>
              <a:pathLst>
                <a:path w="16274" h="3718" extrusionOk="0">
                  <a:moveTo>
                    <a:pt x="95" y="0"/>
                  </a:moveTo>
                  <a:cubicBezTo>
                    <a:pt x="42" y="0"/>
                    <a:pt x="0" y="43"/>
                    <a:pt x="0" y="95"/>
                  </a:cubicBezTo>
                  <a:lnTo>
                    <a:pt x="0" y="396"/>
                  </a:lnTo>
                  <a:cubicBezTo>
                    <a:pt x="0" y="2227"/>
                    <a:pt x="1489" y="3717"/>
                    <a:pt x="3320" y="3717"/>
                  </a:cubicBezTo>
                  <a:lnTo>
                    <a:pt x="16179" y="3717"/>
                  </a:lnTo>
                  <a:cubicBezTo>
                    <a:pt x="16232" y="3717"/>
                    <a:pt x="16274" y="3674"/>
                    <a:pt x="16274" y="3622"/>
                  </a:cubicBezTo>
                  <a:cubicBezTo>
                    <a:pt x="16274" y="3569"/>
                    <a:pt x="16232" y="3527"/>
                    <a:pt x="16179" y="3527"/>
                  </a:cubicBezTo>
                  <a:lnTo>
                    <a:pt x="3320" y="3527"/>
                  </a:lnTo>
                  <a:cubicBezTo>
                    <a:pt x="1594" y="3527"/>
                    <a:pt x="190" y="2123"/>
                    <a:pt x="190" y="396"/>
                  </a:cubicBezTo>
                  <a:lnTo>
                    <a:pt x="190" y="95"/>
                  </a:lnTo>
                  <a:cubicBezTo>
                    <a:pt x="190" y="43"/>
                    <a:pt x="147" y="0"/>
                    <a:pt x="95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0"/>
            <p:cNvSpPr/>
            <p:nvPr/>
          </p:nvSpPr>
          <p:spPr>
            <a:xfrm>
              <a:off x="1916348" y="2727075"/>
              <a:ext cx="1027156" cy="207148"/>
            </a:xfrm>
            <a:custGeom>
              <a:avLst/>
              <a:gdLst/>
              <a:ahLst/>
              <a:cxnLst/>
              <a:rect l="l" t="t" r="r" b="b"/>
              <a:pathLst>
                <a:path w="16275" h="3718" extrusionOk="0">
                  <a:moveTo>
                    <a:pt x="16180" y="0"/>
                  </a:moveTo>
                  <a:cubicBezTo>
                    <a:pt x="16127" y="0"/>
                    <a:pt x="16085" y="43"/>
                    <a:pt x="16085" y="95"/>
                  </a:cubicBezTo>
                  <a:lnTo>
                    <a:pt x="16085" y="396"/>
                  </a:lnTo>
                  <a:cubicBezTo>
                    <a:pt x="16085" y="2123"/>
                    <a:pt x="14681" y="3527"/>
                    <a:pt x="12955" y="3527"/>
                  </a:cubicBezTo>
                  <a:lnTo>
                    <a:pt x="96" y="3527"/>
                  </a:lnTo>
                  <a:cubicBezTo>
                    <a:pt x="43" y="3527"/>
                    <a:pt x="0" y="3569"/>
                    <a:pt x="0" y="3622"/>
                  </a:cubicBezTo>
                  <a:cubicBezTo>
                    <a:pt x="0" y="3674"/>
                    <a:pt x="43" y="3717"/>
                    <a:pt x="96" y="3717"/>
                  </a:cubicBezTo>
                  <a:lnTo>
                    <a:pt x="12955" y="3717"/>
                  </a:lnTo>
                  <a:cubicBezTo>
                    <a:pt x="14786" y="3717"/>
                    <a:pt x="16275" y="2227"/>
                    <a:pt x="16275" y="396"/>
                  </a:cubicBezTo>
                  <a:lnTo>
                    <a:pt x="16275" y="95"/>
                  </a:lnTo>
                  <a:cubicBezTo>
                    <a:pt x="16275" y="43"/>
                    <a:pt x="16233" y="0"/>
                    <a:pt x="16180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0"/>
            <p:cNvSpPr/>
            <p:nvPr/>
          </p:nvSpPr>
          <p:spPr>
            <a:xfrm>
              <a:off x="1802263" y="2869707"/>
              <a:ext cx="118283" cy="118283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61" y="190"/>
                  </a:moveTo>
                  <a:cubicBezTo>
                    <a:pt x="1542" y="190"/>
                    <a:pt x="1932" y="582"/>
                    <a:pt x="1932" y="1062"/>
                  </a:cubicBezTo>
                  <a:cubicBezTo>
                    <a:pt x="1932" y="1542"/>
                    <a:pt x="1542" y="1933"/>
                    <a:pt x="1061" y="1933"/>
                  </a:cubicBezTo>
                  <a:cubicBezTo>
                    <a:pt x="581" y="1933"/>
                    <a:pt x="190" y="1542"/>
                    <a:pt x="190" y="1062"/>
                  </a:cubicBezTo>
                  <a:cubicBezTo>
                    <a:pt x="190" y="582"/>
                    <a:pt x="581" y="190"/>
                    <a:pt x="1061" y="190"/>
                  </a:cubicBezTo>
                  <a:close/>
                  <a:moveTo>
                    <a:pt x="1061" y="1"/>
                  </a:moveTo>
                  <a:cubicBezTo>
                    <a:pt x="476" y="1"/>
                    <a:pt x="0" y="477"/>
                    <a:pt x="0" y="1062"/>
                  </a:cubicBezTo>
                  <a:cubicBezTo>
                    <a:pt x="0" y="1647"/>
                    <a:pt x="476" y="2123"/>
                    <a:pt x="1061" y="2123"/>
                  </a:cubicBezTo>
                  <a:cubicBezTo>
                    <a:pt x="1646" y="2123"/>
                    <a:pt x="2123" y="1647"/>
                    <a:pt x="2123" y="1062"/>
                  </a:cubicBezTo>
                  <a:cubicBezTo>
                    <a:pt x="2123" y="477"/>
                    <a:pt x="1646" y="1"/>
                    <a:pt x="1061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1831959" y="2899403"/>
              <a:ext cx="58891" cy="58946"/>
            </a:xfrm>
            <a:custGeom>
              <a:avLst/>
              <a:gdLst/>
              <a:ahLst/>
              <a:cxnLst/>
              <a:rect l="l" t="t" r="r" b="b"/>
              <a:pathLst>
                <a:path w="1057" h="1058" extrusionOk="0">
                  <a:moveTo>
                    <a:pt x="528" y="1"/>
                  </a:moveTo>
                  <a:cubicBezTo>
                    <a:pt x="236" y="1"/>
                    <a:pt x="1" y="237"/>
                    <a:pt x="1" y="529"/>
                  </a:cubicBezTo>
                  <a:cubicBezTo>
                    <a:pt x="1" y="820"/>
                    <a:pt x="236" y="1057"/>
                    <a:pt x="528" y="1057"/>
                  </a:cubicBezTo>
                  <a:cubicBezTo>
                    <a:pt x="820" y="1057"/>
                    <a:pt x="1056" y="820"/>
                    <a:pt x="1056" y="529"/>
                  </a:cubicBezTo>
                  <a:cubicBezTo>
                    <a:pt x="1056" y="237"/>
                    <a:pt x="820" y="1"/>
                    <a:pt x="528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0"/>
            <p:cNvSpPr/>
            <p:nvPr/>
          </p:nvSpPr>
          <p:spPr>
            <a:xfrm>
              <a:off x="1617569" y="4099107"/>
              <a:ext cx="118339" cy="118283"/>
            </a:xfrm>
            <a:custGeom>
              <a:avLst/>
              <a:gdLst/>
              <a:ahLst/>
              <a:cxnLst/>
              <a:rect l="l" t="t" r="r" b="b"/>
              <a:pathLst>
                <a:path w="2124" h="2123" extrusionOk="0">
                  <a:moveTo>
                    <a:pt x="1063" y="190"/>
                  </a:moveTo>
                  <a:cubicBezTo>
                    <a:pt x="1543" y="190"/>
                    <a:pt x="1933" y="581"/>
                    <a:pt x="1933" y="1062"/>
                  </a:cubicBezTo>
                  <a:cubicBezTo>
                    <a:pt x="1933" y="1542"/>
                    <a:pt x="1543" y="1933"/>
                    <a:pt x="1063" y="1933"/>
                  </a:cubicBezTo>
                  <a:cubicBezTo>
                    <a:pt x="581" y="1933"/>
                    <a:pt x="190" y="1542"/>
                    <a:pt x="190" y="1062"/>
                  </a:cubicBezTo>
                  <a:cubicBezTo>
                    <a:pt x="190" y="581"/>
                    <a:pt x="581" y="190"/>
                    <a:pt x="1063" y="190"/>
                  </a:cubicBezTo>
                  <a:close/>
                  <a:moveTo>
                    <a:pt x="1063" y="0"/>
                  </a:moveTo>
                  <a:cubicBezTo>
                    <a:pt x="477" y="0"/>
                    <a:pt x="1" y="477"/>
                    <a:pt x="1" y="1062"/>
                  </a:cubicBezTo>
                  <a:cubicBezTo>
                    <a:pt x="1" y="1647"/>
                    <a:pt x="477" y="2123"/>
                    <a:pt x="1063" y="2123"/>
                  </a:cubicBezTo>
                  <a:cubicBezTo>
                    <a:pt x="1648" y="2123"/>
                    <a:pt x="2123" y="1647"/>
                    <a:pt x="2123" y="1062"/>
                  </a:cubicBezTo>
                  <a:cubicBezTo>
                    <a:pt x="2123" y="477"/>
                    <a:pt x="1648" y="0"/>
                    <a:pt x="1063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20"/>
          <p:cNvSpPr txBox="1"/>
          <p:nvPr/>
        </p:nvSpPr>
        <p:spPr>
          <a:xfrm>
            <a:off x="1088275" y="1750550"/>
            <a:ext cx="17418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4" name="Google Shape;794;p20"/>
          <p:cNvSpPr txBox="1"/>
          <p:nvPr/>
        </p:nvSpPr>
        <p:spPr>
          <a:xfrm>
            <a:off x="3816325" y="1859075"/>
            <a:ext cx="17373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5" name="Google Shape;795;p20"/>
          <p:cNvSpPr txBox="1"/>
          <p:nvPr/>
        </p:nvSpPr>
        <p:spPr>
          <a:xfrm>
            <a:off x="1922200" y="3911175"/>
            <a:ext cx="2164200" cy="7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planet’s name has nothing to do with the liquid metal since it was named after a Roman god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6" name="Google Shape;796;p20"/>
          <p:cNvSpPr txBox="1"/>
          <p:nvPr/>
        </p:nvSpPr>
        <p:spPr>
          <a:xfrm>
            <a:off x="5846975" y="3617675"/>
            <a:ext cx="18987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giant, the fourth-brightest object in the sky and the biggest planet of them all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7" name="Google Shape;797;p20"/>
          <p:cNvSpPr txBox="1"/>
          <p:nvPr/>
        </p:nvSpPr>
        <p:spPr>
          <a:xfrm>
            <a:off x="6230275" y="1705875"/>
            <a:ext cx="17373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1"/>
          <p:cNvSpPr/>
          <p:nvPr/>
        </p:nvSpPr>
        <p:spPr>
          <a:xfrm>
            <a:off x="3944166" y="2174960"/>
            <a:ext cx="1128284" cy="828842"/>
          </a:xfrm>
          <a:custGeom>
            <a:avLst/>
            <a:gdLst/>
            <a:ahLst/>
            <a:cxnLst/>
            <a:rect l="l" t="t" r="r" b="b"/>
            <a:pathLst>
              <a:path w="17050" h="12525" extrusionOk="0">
                <a:moveTo>
                  <a:pt x="8635" y="0"/>
                </a:moveTo>
                <a:cubicBezTo>
                  <a:pt x="8547" y="0"/>
                  <a:pt x="8460" y="6"/>
                  <a:pt x="8374" y="14"/>
                </a:cubicBezTo>
                <a:cubicBezTo>
                  <a:pt x="8364" y="15"/>
                  <a:pt x="8354" y="17"/>
                  <a:pt x="8345" y="19"/>
                </a:cubicBezTo>
                <a:cubicBezTo>
                  <a:pt x="8268" y="27"/>
                  <a:pt x="8191" y="39"/>
                  <a:pt x="8115" y="54"/>
                </a:cubicBezTo>
                <a:cubicBezTo>
                  <a:pt x="8107" y="55"/>
                  <a:pt x="8099" y="58"/>
                  <a:pt x="8092" y="60"/>
                </a:cubicBezTo>
                <a:cubicBezTo>
                  <a:pt x="8016" y="76"/>
                  <a:pt x="7940" y="95"/>
                  <a:pt x="7866" y="118"/>
                </a:cubicBezTo>
                <a:cubicBezTo>
                  <a:pt x="7856" y="122"/>
                  <a:pt x="7846" y="125"/>
                  <a:pt x="7837" y="129"/>
                </a:cubicBezTo>
                <a:cubicBezTo>
                  <a:pt x="7766" y="151"/>
                  <a:pt x="7697" y="177"/>
                  <a:pt x="7630" y="206"/>
                </a:cubicBezTo>
                <a:cubicBezTo>
                  <a:pt x="7615" y="212"/>
                  <a:pt x="7600" y="219"/>
                  <a:pt x="7585" y="226"/>
                </a:cubicBezTo>
                <a:cubicBezTo>
                  <a:pt x="7525" y="252"/>
                  <a:pt x="7465" y="281"/>
                  <a:pt x="7409" y="312"/>
                </a:cubicBezTo>
                <a:cubicBezTo>
                  <a:pt x="7387" y="323"/>
                  <a:pt x="7367" y="336"/>
                  <a:pt x="7345" y="348"/>
                </a:cubicBezTo>
                <a:cubicBezTo>
                  <a:pt x="7297" y="376"/>
                  <a:pt x="7250" y="405"/>
                  <a:pt x="7204" y="436"/>
                </a:cubicBezTo>
                <a:cubicBezTo>
                  <a:pt x="7177" y="454"/>
                  <a:pt x="7151" y="473"/>
                  <a:pt x="7125" y="492"/>
                </a:cubicBezTo>
                <a:cubicBezTo>
                  <a:pt x="7087" y="519"/>
                  <a:pt x="7052" y="548"/>
                  <a:pt x="7016" y="577"/>
                </a:cubicBezTo>
                <a:cubicBezTo>
                  <a:pt x="6985" y="602"/>
                  <a:pt x="6956" y="626"/>
                  <a:pt x="6927" y="653"/>
                </a:cubicBezTo>
                <a:cubicBezTo>
                  <a:pt x="6898" y="680"/>
                  <a:pt x="6870" y="707"/>
                  <a:pt x="6843" y="735"/>
                </a:cubicBezTo>
                <a:cubicBezTo>
                  <a:pt x="6822" y="755"/>
                  <a:pt x="6800" y="773"/>
                  <a:pt x="6780" y="795"/>
                </a:cubicBezTo>
                <a:cubicBezTo>
                  <a:pt x="6447" y="642"/>
                  <a:pt x="6080" y="563"/>
                  <a:pt x="5707" y="563"/>
                </a:cubicBezTo>
                <a:cubicBezTo>
                  <a:pt x="5631" y="563"/>
                  <a:pt x="5556" y="567"/>
                  <a:pt x="5481" y="574"/>
                </a:cubicBezTo>
                <a:cubicBezTo>
                  <a:pt x="5455" y="576"/>
                  <a:pt x="5429" y="579"/>
                  <a:pt x="5403" y="583"/>
                </a:cubicBezTo>
                <a:cubicBezTo>
                  <a:pt x="5356" y="588"/>
                  <a:pt x="5308" y="595"/>
                  <a:pt x="5261" y="603"/>
                </a:cubicBezTo>
                <a:cubicBezTo>
                  <a:pt x="5231" y="608"/>
                  <a:pt x="5201" y="613"/>
                  <a:pt x="5171" y="620"/>
                </a:cubicBezTo>
                <a:cubicBezTo>
                  <a:pt x="5128" y="629"/>
                  <a:pt x="5086" y="639"/>
                  <a:pt x="5044" y="651"/>
                </a:cubicBezTo>
                <a:cubicBezTo>
                  <a:pt x="5015" y="659"/>
                  <a:pt x="4985" y="666"/>
                  <a:pt x="4955" y="674"/>
                </a:cubicBezTo>
                <a:cubicBezTo>
                  <a:pt x="4893" y="694"/>
                  <a:pt x="4831" y="715"/>
                  <a:pt x="4771" y="738"/>
                </a:cubicBezTo>
                <a:cubicBezTo>
                  <a:pt x="4738" y="751"/>
                  <a:pt x="4706" y="765"/>
                  <a:pt x="4674" y="780"/>
                </a:cubicBezTo>
                <a:cubicBezTo>
                  <a:pt x="4641" y="794"/>
                  <a:pt x="4609" y="808"/>
                  <a:pt x="4576" y="824"/>
                </a:cubicBezTo>
                <a:cubicBezTo>
                  <a:pt x="4544" y="839"/>
                  <a:pt x="4513" y="856"/>
                  <a:pt x="4482" y="873"/>
                </a:cubicBezTo>
                <a:cubicBezTo>
                  <a:pt x="4450" y="891"/>
                  <a:pt x="4418" y="908"/>
                  <a:pt x="4387" y="928"/>
                </a:cubicBezTo>
                <a:cubicBezTo>
                  <a:pt x="4358" y="944"/>
                  <a:pt x="4330" y="962"/>
                  <a:pt x="4302" y="979"/>
                </a:cubicBezTo>
                <a:cubicBezTo>
                  <a:pt x="4261" y="1006"/>
                  <a:pt x="4222" y="1035"/>
                  <a:pt x="4183" y="1064"/>
                </a:cubicBezTo>
                <a:cubicBezTo>
                  <a:pt x="4165" y="1077"/>
                  <a:pt x="4148" y="1089"/>
                  <a:pt x="4130" y="1102"/>
                </a:cubicBezTo>
                <a:cubicBezTo>
                  <a:pt x="4078" y="1143"/>
                  <a:pt x="4028" y="1187"/>
                  <a:pt x="3979" y="1231"/>
                </a:cubicBezTo>
                <a:cubicBezTo>
                  <a:pt x="3963" y="1246"/>
                  <a:pt x="3949" y="1261"/>
                  <a:pt x="3934" y="1276"/>
                </a:cubicBezTo>
                <a:cubicBezTo>
                  <a:pt x="3897" y="1312"/>
                  <a:pt x="3862" y="1348"/>
                  <a:pt x="3828" y="1386"/>
                </a:cubicBezTo>
                <a:cubicBezTo>
                  <a:pt x="3814" y="1402"/>
                  <a:pt x="3799" y="1417"/>
                  <a:pt x="3785" y="1434"/>
                </a:cubicBezTo>
                <a:cubicBezTo>
                  <a:pt x="3750" y="1475"/>
                  <a:pt x="3717" y="1517"/>
                  <a:pt x="3686" y="1560"/>
                </a:cubicBezTo>
                <a:cubicBezTo>
                  <a:pt x="3675" y="1574"/>
                  <a:pt x="3665" y="1587"/>
                  <a:pt x="3655" y="1601"/>
                </a:cubicBezTo>
                <a:cubicBezTo>
                  <a:pt x="3574" y="1715"/>
                  <a:pt x="3504" y="1837"/>
                  <a:pt x="3445" y="1965"/>
                </a:cubicBezTo>
                <a:cubicBezTo>
                  <a:pt x="3436" y="1985"/>
                  <a:pt x="3427" y="2005"/>
                  <a:pt x="3419" y="2026"/>
                </a:cubicBezTo>
                <a:cubicBezTo>
                  <a:pt x="3407" y="2053"/>
                  <a:pt x="3395" y="2080"/>
                  <a:pt x="3384" y="2107"/>
                </a:cubicBezTo>
                <a:cubicBezTo>
                  <a:pt x="3356" y="2108"/>
                  <a:pt x="3328" y="2112"/>
                  <a:pt x="3300" y="2114"/>
                </a:cubicBezTo>
                <a:cubicBezTo>
                  <a:pt x="3260" y="2117"/>
                  <a:pt x="3220" y="2119"/>
                  <a:pt x="3181" y="2124"/>
                </a:cubicBezTo>
                <a:cubicBezTo>
                  <a:pt x="3139" y="2128"/>
                  <a:pt x="3097" y="2135"/>
                  <a:pt x="3056" y="2142"/>
                </a:cubicBezTo>
                <a:cubicBezTo>
                  <a:pt x="3017" y="2148"/>
                  <a:pt x="2978" y="2154"/>
                  <a:pt x="2940" y="2162"/>
                </a:cubicBezTo>
                <a:cubicBezTo>
                  <a:pt x="2900" y="2171"/>
                  <a:pt x="2860" y="2181"/>
                  <a:pt x="2820" y="2191"/>
                </a:cubicBezTo>
                <a:cubicBezTo>
                  <a:pt x="2782" y="2201"/>
                  <a:pt x="2744" y="2210"/>
                  <a:pt x="2708" y="2222"/>
                </a:cubicBezTo>
                <a:cubicBezTo>
                  <a:pt x="2669" y="2234"/>
                  <a:pt x="2631" y="2248"/>
                  <a:pt x="2593" y="2262"/>
                </a:cubicBezTo>
                <a:cubicBezTo>
                  <a:pt x="2557" y="2275"/>
                  <a:pt x="2521" y="2287"/>
                  <a:pt x="2486" y="2302"/>
                </a:cubicBezTo>
                <a:cubicBezTo>
                  <a:pt x="2448" y="2318"/>
                  <a:pt x="2412" y="2335"/>
                  <a:pt x="2376" y="2352"/>
                </a:cubicBezTo>
                <a:cubicBezTo>
                  <a:pt x="2342" y="2368"/>
                  <a:pt x="2307" y="2383"/>
                  <a:pt x="2274" y="2401"/>
                </a:cubicBezTo>
                <a:cubicBezTo>
                  <a:pt x="2239" y="2420"/>
                  <a:pt x="2205" y="2440"/>
                  <a:pt x="2170" y="2460"/>
                </a:cubicBezTo>
                <a:cubicBezTo>
                  <a:pt x="2138" y="2479"/>
                  <a:pt x="2105" y="2497"/>
                  <a:pt x="2074" y="2518"/>
                </a:cubicBezTo>
                <a:cubicBezTo>
                  <a:pt x="2041" y="2540"/>
                  <a:pt x="2009" y="2564"/>
                  <a:pt x="1977" y="2587"/>
                </a:cubicBezTo>
                <a:cubicBezTo>
                  <a:pt x="1947" y="2608"/>
                  <a:pt x="1917" y="2629"/>
                  <a:pt x="1888" y="2652"/>
                </a:cubicBezTo>
                <a:cubicBezTo>
                  <a:pt x="1857" y="2676"/>
                  <a:pt x="1828" y="2704"/>
                  <a:pt x="1798" y="2729"/>
                </a:cubicBezTo>
                <a:cubicBezTo>
                  <a:pt x="1771" y="2753"/>
                  <a:pt x="1743" y="2777"/>
                  <a:pt x="1716" y="2802"/>
                </a:cubicBezTo>
                <a:cubicBezTo>
                  <a:pt x="1688" y="2829"/>
                  <a:pt x="1661" y="2858"/>
                  <a:pt x="1634" y="2887"/>
                </a:cubicBezTo>
                <a:cubicBezTo>
                  <a:pt x="1609" y="2913"/>
                  <a:pt x="1584" y="2939"/>
                  <a:pt x="1560" y="2966"/>
                </a:cubicBezTo>
                <a:cubicBezTo>
                  <a:pt x="1534" y="2996"/>
                  <a:pt x="1511" y="3028"/>
                  <a:pt x="1486" y="3060"/>
                </a:cubicBezTo>
                <a:cubicBezTo>
                  <a:pt x="1464" y="3088"/>
                  <a:pt x="1442" y="3115"/>
                  <a:pt x="1421" y="3144"/>
                </a:cubicBezTo>
                <a:cubicBezTo>
                  <a:pt x="1398" y="3177"/>
                  <a:pt x="1377" y="3211"/>
                  <a:pt x="1355" y="3245"/>
                </a:cubicBezTo>
                <a:cubicBezTo>
                  <a:pt x="1337" y="3275"/>
                  <a:pt x="1317" y="3303"/>
                  <a:pt x="1299" y="3334"/>
                </a:cubicBezTo>
                <a:cubicBezTo>
                  <a:pt x="1279" y="3370"/>
                  <a:pt x="1262" y="3406"/>
                  <a:pt x="1244" y="3443"/>
                </a:cubicBezTo>
                <a:cubicBezTo>
                  <a:pt x="1229" y="3474"/>
                  <a:pt x="1212" y="3503"/>
                  <a:pt x="1198" y="3535"/>
                </a:cubicBezTo>
                <a:cubicBezTo>
                  <a:pt x="1181" y="3574"/>
                  <a:pt x="1167" y="3614"/>
                  <a:pt x="1152" y="3654"/>
                </a:cubicBezTo>
                <a:cubicBezTo>
                  <a:pt x="1140" y="3685"/>
                  <a:pt x="1127" y="3715"/>
                  <a:pt x="1116" y="3746"/>
                </a:cubicBezTo>
                <a:cubicBezTo>
                  <a:pt x="1102" y="3789"/>
                  <a:pt x="1092" y="3833"/>
                  <a:pt x="1081" y="3877"/>
                </a:cubicBezTo>
                <a:cubicBezTo>
                  <a:pt x="1073" y="3907"/>
                  <a:pt x="1064" y="3936"/>
                  <a:pt x="1057" y="3967"/>
                </a:cubicBezTo>
                <a:cubicBezTo>
                  <a:pt x="1046" y="4016"/>
                  <a:pt x="1039" y="4067"/>
                  <a:pt x="1032" y="4117"/>
                </a:cubicBezTo>
                <a:cubicBezTo>
                  <a:pt x="1029" y="4143"/>
                  <a:pt x="1023" y="4169"/>
                  <a:pt x="1020" y="4195"/>
                </a:cubicBezTo>
                <a:cubicBezTo>
                  <a:pt x="1012" y="4272"/>
                  <a:pt x="1008" y="4350"/>
                  <a:pt x="1008" y="4429"/>
                </a:cubicBezTo>
                <a:cubicBezTo>
                  <a:pt x="1008" y="4503"/>
                  <a:pt x="1011" y="4576"/>
                  <a:pt x="1018" y="4649"/>
                </a:cubicBezTo>
                <a:cubicBezTo>
                  <a:pt x="1019" y="4651"/>
                  <a:pt x="1018" y="4652"/>
                  <a:pt x="1019" y="4654"/>
                </a:cubicBezTo>
                <a:cubicBezTo>
                  <a:pt x="378" y="5091"/>
                  <a:pt x="0" y="5784"/>
                  <a:pt x="0" y="6535"/>
                </a:cubicBezTo>
                <a:cubicBezTo>
                  <a:pt x="0" y="6606"/>
                  <a:pt x="5" y="6675"/>
                  <a:pt x="12" y="6745"/>
                </a:cubicBezTo>
                <a:cubicBezTo>
                  <a:pt x="12" y="6761"/>
                  <a:pt x="14" y="6777"/>
                  <a:pt x="16" y="6792"/>
                </a:cubicBezTo>
                <a:cubicBezTo>
                  <a:pt x="24" y="6856"/>
                  <a:pt x="33" y="6920"/>
                  <a:pt x="47" y="6983"/>
                </a:cubicBezTo>
                <a:cubicBezTo>
                  <a:pt x="51" y="7003"/>
                  <a:pt x="56" y="7022"/>
                  <a:pt x="60" y="7041"/>
                </a:cubicBezTo>
                <a:cubicBezTo>
                  <a:pt x="72" y="7088"/>
                  <a:pt x="85" y="7135"/>
                  <a:pt x="99" y="7180"/>
                </a:cubicBezTo>
                <a:cubicBezTo>
                  <a:pt x="105" y="7201"/>
                  <a:pt x="111" y="7222"/>
                  <a:pt x="118" y="7243"/>
                </a:cubicBezTo>
                <a:cubicBezTo>
                  <a:pt x="136" y="7297"/>
                  <a:pt x="158" y="7351"/>
                  <a:pt x="181" y="7404"/>
                </a:cubicBezTo>
                <a:cubicBezTo>
                  <a:pt x="191" y="7428"/>
                  <a:pt x="202" y="7452"/>
                  <a:pt x="213" y="7476"/>
                </a:cubicBezTo>
                <a:cubicBezTo>
                  <a:pt x="234" y="7521"/>
                  <a:pt x="257" y="7565"/>
                  <a:pt x="281" y="7608"/>
                </a:cubicBezTo>
                <a:cubicBezTo>
                  <a:pt x="294" y="7631"/>
                  <a:pt x="306" y="7652"/>
                  <a:pt x="319" y="7674"/>
                </a:cubicBezTo>
                <a:cubicBezTo>
                  <a:pt x="345" y="7718"/>
                  <a:pt x="373" y="7761"/>
                  <a:pt x="402" y="7803"/>
                </a:cubicBezTo>
                <a:cubicBezTo>
                  <a:pt x="414" y="7819"/>
                  <a:pt x="425" y="7837"/>
                  <a:pt x="438" y="7853"/>
                </a:cubicBezTo>
                <a:cubicBezTo>
                  <a:pt x="475" y="7905"/>
                  <a:pt x="515" y="7955"/>
                  <a:pt x="557" y="8003"/>
                </a:cubicBezTo>
                <a:cubicBezTo>
                  <a:pt x="564" y="8012"/>
                  <a:pt x="572" y="8020"/>
                  <a:pt x="579" y="8028"/>
                </a:cubicBezTo>
                <a:cubicBezTo>
                  <a:pt x="621" y="8074"/>
                  <a:pt x="665" y="8120"/>
                  <a:pt x="709" y="8163"/>
                </a:cubicBezTo>
                <a:cubicBezTo>
                  <a:pt x="716" y="8169"/>
                  <a:pt x="723" y="8176"/>
                  <a:pt x="730" y="8183"/>
                </a:cubicBezTo>
                <a:cubicBezTo>
                  <a:pt x="782" y="8231"/>
                  <a:pt x="836" y="8277"/>
                  <a:pt x="892" y="8321"/>
                </a:cubicBezTo>
                <a:cubicBezTo>
                  <a:pt x="898" y="8326"/>
                  <a:pt x="904" y="8331"/>
                  <a:pt x="910" y="8335"/>
                </a:cubicBezTo>
                <a:cubicBezTo>
                  <a:pt x="965" y="8377"/>
                  <a:pt x="1021" y="8416"/>
                  <a:pt x="1079" y="8454"/>
                </a:cubicBezTo>
                <a:cubicBezTo>
                  <a:pt x="1083" y="8458"/>
                  <a:pt x="1087" y="8460"/>
                  <a:pt x="1092" y="8463"/>
                </a:cubicBezTo>
                <a:cubicBezTo>
                  <a:pt x="1098" y="8466"/>
                  <a:pt x="1104" y="8471"/>
                  <a:pt x="1110" y="8475"/>
                </a:cubicBezTo>
                <a:cubicBezTo>
                  <a:pt x="1099" y="8564"/>
                  <a:pt x="1093" y="8653"/>
                  <a:pt x="1093" y="8740"/>
                </a:cubicBezTo>
                <a:cubicBezTo>
                  <a:pt x="1093" y="10022"/>
                  <a:pt x="2200" y="11064"/>
                  <a:pt x="3559" y="11064"/>
                </a:cubicBezTo>
                <a:cubicBezTo>
                  <a:pt x="3603" y="11064"/>
                  <a:pt x="3648" y="11063"/>
                  <a:pt x="3694" y="11060"/>
                </a:cubicBezTo>
                <a:cubicBezTo>
                  <a:pt x="3700" y="11073"/>
                  <a:pt x="3706" y="11085"/>
                  <a:pt x="3711" y="11098"/>
                </a:cubicBezTo>
                <a:cubicBezTo>
                  <a:pt x="3715" y="11104"/>
                  <a:pt x="3718" y="11111"/>
                  <a:pt x="3721" y="11117"/>
                </a:cubicBezTo>
                <a:cubicBezTo>
                  <a:pt x="4038" y="11819"/>
                  <a:pt x="4694" y="12320"/>
                  <a:pt x="5476" y="12474"/>
                </a:cubicBezTo>
                <a:cubicBezTo>
                  <a:pt x="5489" y="12477"/>
                  <a:pt x="5501" y="12478"/>
                  <a:pt x="5514" y="12481"/>
                </a:cubicBezTo>
                <a:cubicBezTo>
                  <a:pt x="5575" y="12491"/>
                  <a:pt x="5636" y="12501"/>
                  <a:pt x="5698" y="12507"/>
                </a:cubicBezTo>
                <a:cubicBezTo>
                  <a:pt x="5717" y="12510"/>
                  <a:pt x="5737" y="12511"/>
                  <a:pt x="5756" y="12513"/>
                </a:cubicBezTo>
                <a:cubicBezTo>
                  <a:pt x="5832" y="12520"/>
                  <a:pt x="5908" y="12525"/>
                  <a:pt x="5986" y="12525"/>
                </a:cubicBezTo>
                <a:cubicBezTo>
                  <a:pt x="7271" y="12525"/>
                  <a:pt x="8330" y="11592"/>
                  <a:pt x="8442" y="10408"/>
                </a:cubicBezTo>
                <a:cubicBezTo>
                  <a:pt x="8466" y="10415"/>
                  <a:pt x="8491" y="10421"/>
                  <a:pt x="8516" y="10427"/>
                </a:cubicBezTo>
                <a:cubicBezTo>
                  <a:pt x="8531" y="10432"/>
                  <a:pt x="8545" y="10435"/>
                  <a:pt x="8559" y="10439"/>
                </a:cubicBezTo>
                <a:cubicBezTo>
                  <a:pt x="8598" y="10448"/>
                  <a:pt x="8638" y="10457"/>
                  <a:pt x="8677" y="10465"/>
                </a:cubicBezTo>
                <a:cubicBezTo>
                  <a:pt x="8696" y="10469"/>
                  <a:pt x="8715" y="10472"/>
                  <a:pt x="8733" y="10475"/>
                </a:cubicBezTo>
                <a:cubicBezTo>
                  <a:pt x="8770" y="10482"/>
                  <a:pt x="8806" y="10488"/>
                  <a:pt x="8842" y="10493"/>
                </a:cubicBezTo>
                <a:cubicBezTo>
                  <a:pt x="8870" y="10496"/>
                  <a:pt x="8897" y="10499"/>
                  <a:pt x="8925" y="10502"/>
                </a:cubicBezTo>
                <a:cubicBezTo>
                  <a:pt x="8954" y="10505"/>
                  <a:pt x="8983" y="10509"/>
                  <a:pt x="9013" y="10510"/>
                </a:cubicBezTo>
                <a:cubicBezTo>
                  <a:pt x="9071" y="10515"/>
                  <a:pt x="9130" y="10516"/>
                  <a:pt x="9189" y="10516"/>
                </a:cubicBezTo>
                <a:cubicBezTo>
                  <a:pt x="9272" y="10516"/>
                  <a:pt x="9354" y="10512"/>
                  <a:pt x="9436" y="10505"/>
                </a:cubicBezTo>
                <a:cubicBezTo>
                  <a:pt x="9451" y="10503"/>
                  <a:pt x="9466" y="10501"/>
                  <a:pt x="9481" y="10499"/>
                </a:cubicBezTo>
                <a:cubicBezTo>
                  <a:pt x="9548" y="10491"/>
                  <a:pt x="9614" y="10482"/>
                  <a:pt x="9680" y="10470"/>
                </a:cubicBezTo>
                <a:cubicBezTo>
                  <a:pt x="9690" y="10468"/>
                  <a:pt x="9701" y="10465"/>
                  <a:pt x="9712" y="10463"/>
                </a:cubicBezTo>
                <a:cubicBezTo>
                  <a:pt x="9781" y="10449"/>
                  <a:pt x="9850" y="10433"/>
                  <a:pt x="9917" y="10412"/>
                </a:cubicBezTo>
                <a:cubicBezTo>
                  <a:pt x="9923" y="10411"/>
                  <a:pt x="9929" y="10409"/>
                  <a:pt x="9935" y="10407"/>
                </a:cubicBezTo>
                <a:cubicBezTo>
                  <a:pt x="10006" y="10386"/>
                  <a:pt x="10076" y="10362"/>
                  <a:pt x="10145" y="10335"/>
                </a:cubicBezTo>
                <a:cubicBezTo>
                  <a:pt x="10149" y="10333"/>
                  <a:pt x="10152" y="10331"/>
                  <a:pt x="10156" y="10330"/>
                </a:cubicBezTo>
                <a:cubicBezTo>
                  <a:pt x="10225" y="10302"/>
                  <a:pt x="10293" y="10272"/>
                  <a:pt x="10358" y="10238"/>
                </a:cubicBezTo>
                <a:cubicBezTo>
                  <a:pt x="10364" y="10235"/>
                  <a:pt x="10370" y="10232"/>
                  <a:pt x="10376" y="10228"/>
                </a:cubicBezTo>
                <a:cubicBezTo>
                  <a:pt x="10438" y="10196"/>
                  <a:pt x="10498" y="10162"/>
                  <a:pt x="10556" y="10125"/>
                </a:cubicBezTo>
                <a:cubicBezTo>
                  <a:pt x="10569" y="10117"/>
                  <a:pt x="10580" y="10109"/>
                  <a:pt x="10591" y="10102"/>
                </a:cubicBezTo>
                <a:cubicBezTo>
                  <a:pt x="10642" y="10068"/>
                  <a:pt x="10692" y="10034"/>
                  <a:pt x="10741" y="9997"/>
                </a:cubicBezTo>
                <a:cubicBezTo>
                  <a:pt x="10759" y="9983"/>
                  <a:pt x="10776" y="9967"/>
                  <a:pt x="10794" y="9953"/>
                </a:cubicBezTo>
                <a:cubicBezTo>
                  <a:pt x="10823" y="9930"/>
                  <a:pt x="10852" y="9908"/>
                  <a:pt x="10879" y="9883"/>
                </a:cubicBezTo>
                <a:cubicBezTo>
                  <a:pt x="11058" y="9922"/>
                  <a:pt x="11241" y="9941"/>
                  <a:pt x="11423" y="9941"/>
                </a:cubicBezTo>
                <a:cubicBezTo>
                  <a:pt x="11501" y="9941"/>
                  <a:pt x="11579" y="9937"/>
                  <a:pt x="11655" y="9930"/>
                </a:cubicBezTo>
                <a:cubicBezTo>
                  <a:pt x="11678" y="9928"/>
                  <a:pt x="11701" y="9924"/>
                  <a:pt x="11724" y="9922"/>
                </a:cubicBezTo>
                <a:cubicBezTo>
                  <a:pt x="11778" y="9916"/>
                  <a:pt x="11832" y="9908"/>
                  <a:pt x="11886" y="9898"/>
                </a:cubicBezTo>
                <a:cubicBezTo>
                  <a:pt x="11909" y="9894"/>
                  <a:pt x="11932" y="9889"/>
                  <a:pt x="11955" y="9885"/>
                </a:cubicBezTo>
                <a:cubicBezTo>
                  <a:pt x="12012" y="9873"/>
                  <a:pt x="12067" y="9860"/>
                  <a:pt x="12122" y="9844"/>
                </a:cubicBezTo>
                <a:cubicBezTo>
                  <a:pt x="12138" y="9840"/>
                  <a:pt x="12155" y="9835"/>
                  <a:pt x="12172" y="9831"/>
                </a:cubicBezTo>
                <a:cubicBezTo>
                  <a:pt x="12775" y="9650"/>
                  <a:pt x="13281" y="9256"/>
                  <a:pt x="13584" y="8733"/>
                </a:cubicBezTo>
                <a:cubicBezTo>
                  <a:pt x="13589" y="8726"/>
                  <a:pt x="13593" y="8719"/>
                  <a:pt x="13597" y="8712"/>
                </a:cubicBezTo>
                <a:cubicBezTo>
                  <a:pt x="13627" y="8658"/>
                  <a:pt x="13656" y="8602"/>
                  <a:pt x="13682" y="8546"/>
                </a:cubicBezTo>
                <a:cubicBezTo>
                  <a:pt x="13688" y="8533"/>
                  <a:pt x="13695" y="8519"/>
                  <a:pt x="13701" y="8505"/>
                </a:cubicBezTo>
                <a:cubicBezTo>
                  <a:pt x="13724" y="8453"/>
                  <a:pt x="13744" y="8400"/>
                  <a:pt x="13763" y="8346"/>
                </a:cubicBezTo>
                <a:cubicBezTo>
                  <a:pt x="13769" y="8329"/>
                  <a:pt x="13776" y="8313"/>
                  <a:pt x="13781" y="8298"/>
                </a:cubicBezTo>
                <a:cubicBezTo>
                  <a:pt x="13782" y="8293"/>
                  <a:pt x="13783" y="8290"/>
                  <a:pt x="13784" y="8286"/>
                </a:cubicBezTo>
                <a:cubicBezTo>
                  <a:pt x="14041" y="8369"/>
                  <a:pt x="14309" y="8411"/>
                  <a:pt x="14585" y="8411"/>
                </a:cubicBezTo>
                <a:cubicBezTo>
                  <a:pt x="15944" y="8411"/>
                  <a:pt x="17050" y="7369"/>
                  <a:pt x="17050" y="6088"/>
                </a:cubicBezTo>
                <a:cubicBezTo>
                  <a:pt x="17050" y="6011"/>
                  <a:pt x="17045" y="5935"/>
                  <a:pt x="17038" y="5859"/>
                </a:cubicBezTo>
                <a:cubicBezTo>
                  <a:pt x="17036" y="5840"/>
                  <a:pt x="17032" y="5821"/>
                  <a:pt x="17030" y="5801"/>
                </a:cubicBezTo>
                <a:cubicBezTo>
                  <a:pt x="17022" y="5745"/>
                  <a:pt x="17014" y="5689"/>
                  <a:pt x="17002" y="5633"/>
                </a:cubicBezTo>
                <a:cubicBezTo>
                  <a:pt x="16998" y="5615"/>
                  <a:pt x="16993" y="5596"/>
                  <a:pt x="16989" y="5578"/>
                </a:cubicBezTo>
                <a:cubicBezTo>
                  <a:pt x="16975" y="5522"/>
                  <a:pt x="16961" y="5466"/>
                  <a:pt x="16943" y="5412"/>
                </a:cubicBezTo>
                <a:cubicBezTo>
                  <a:pt x="16938" y="5396"/>
                  <a:pt x="16932" y="5381"/>
                  <a:pt x="16927" y="5366"/>
                </a:cubicBezTo>
                <a:cubicBezTo>
                  <a:pt x="16907" y="5309"/>
                  <a:pt x="16886" y="5253"/>
                  <a:pt x="16862" y="5199"/>
                </a:cubicBezTo>
                <a:cubicBezTo>
                  <a:pt x="16856" y="5186"/>
                  <a:pt x="16850" y="5173"/>
                  <a:pt x="16844" y="5160"/>
                </a:cubicBezTo>
                <a:cubicBezTo>
                  <a:pt x="16818" y="5105"/>
                  <a:pt x="16791" y="5050"/>
                  <a:pt x="16760" y="4996"/>
                </a:cubicBezTo>
                <a:cubicBezTo>
                  <a:pt x="16753" y="4984"/>
                  <a:pt x="16746" y="4973"/>
                  <a:pt x="16739" y="4961"/>
                </a:cubicBezTo>
                <a:cubicBezTo>
                  <a:pt x="16708" y="4908"/>
                  <a:pt x="16675" y="4858"/>
                  <a:pt x="16640" y="4808"/>
                </a:cubicBezTo>
                <a:cubicBezTo>
                  <a:pt x="16631" y="4795"/>
                  <a:pt x="16621" y="4782"/>
                  <a:pt x="16612" y="4769"/>
                </a:cubicBezTo>
                <a:cubicBezTo>
                  <a:pt x="16577" y="4723"/>
                  <a:pt x="16543" y="4678"/>
                  <a:pt x="16504" y="4633"/>
                </a:cubicBezTo>
                <a:cubicBezTo>
                  <a:pt x="16492" y="4618"/>
                  <a:pt x="16479" y="4603"/>
                  <a:pt x="16465" y="4589"/>
                </a:cubicBezTo>
                <a:cubicBezTo>
                  <a:pt x="16447" y="4569"/>
                  <a:pt x="16431" y="4548"/>
                  <a:pt x="16412" y="4528"/>
                </a:cubicBezTo>
                <a:cubicBezTo>
                  <a:pt x="16440" y="4388"/>
                  <a:pt x="16454" y="4246"/>
                  <a:pt x="16454" y="4104"/>
                </a:cubicBezTo>
                <a:cubicBezTo>
                  <a:pt x="16454" y="2823"/>
                  <a:pt x="15348" y="1781"/>
                  <a:pt x="13988" y="1781"/>
                </a:cubicBezTo>
                <a:cubicBezTo>
                  <a:pt x="13939" y="1781"/>
                  <a:pt x="13889" y="1782"/>
                  <a:pt x="13839" y="1785"/>
                </a:cubicBezTo>
                <a:cubicBezTo>
                  <a:pt x="13440" y="969"/>
                  <a:pt x="12561" y="432"/>
                  <a:pt x="11599" y="432"/>
                </a:cubicBezTo>
                <a:cubicBezTo>
                  <a:pt x="11523" y="432"/>
                  <a:pt x="11448" y="436"/>
                  <a:pt x="11374" y="442"/>
                </a:cubicBezTo>
                <a:cubicBezTo>
                  <a:pt x="11358" y="444"/>
                  <a:pt x="11342" y="445"/>
                  <a:pt x="11327" y="446"/>
                </a:cubicBezTo>
                <a:cubicBezTo>
                  <a:pt x="11256" y="453"/>
                  <a:pt x="11185" y="464"/>
                  <a:pt x="11114" y="477"/>
                </a:cubicBezTo>
                <a:cubicBezTo>
                  <a:pt x="11102" y="480"/>
                  <a:pt x="11090" y="482"/>
                  <a:pt x="11078" y="485"/>
                </a:cubicBezTo>
                <a:cubicBezTo>
                  <a:pt x="11013" y="498"/>
                  <a:pt x="10949" y="514"/>
                  <a:pt x="10886" y="531"/>
                </a:cubicBezTo>
                <a:cubicBezTo>
                  <a:pt x="10877" y="534"/>
                  <a:pt x="10867" y="536"/>
                  <a:pt x="10858" y="539"/>
                </a:cubicBezTo>
                <a:cubicBezTo>
                  <a:pt x="10790" y="559"/>
                  <a:pt x="10721" y="583"/>
                  <a:pt x="10655" y="609"/>
                </a:cubicBezTo>
                <a:cubicBezTo>
                  <a:pt x="10644" y="614"/>
                  <a:pt x="10631" y="618"/>
                  <a:pt x="10620" y="624"/>
                </a:cubicBezTo>
                <a:cubicBezTo>
                  <a:pt x="10551" y="652"/>
                  <a:pt x="10482" y="682"/>
                  <a:pt x="10416" y="716"/>
                </a:cubicBezTo>
                <a:cubicBezTo>
                  <a:pt x="9951" y="260"/>
                  <a:pt x="9313" y="0"/>
                  <a:pt x="86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3" name="Google Shape;803;p21"/>
          <p:cNvGrpSpPr/>
          <p:nvPr/>
        </p:nvGrpSpPr>
        <p:grpSpPr>
          <a:xfrm>
            <a:off x="3192552" y="1471852"/>
            <a:ext cx="2758770" cy="2758703"/>
            <a:chOff x="3192552" y="1471852"/>
            <a:chExt cx="2758770" cy="2758703"/>
          </a:xfrm>
        </p:grpSpPr>
        <p:sp>
          <p:nvSpPr>
            <p:cNvPr id="804" name="Google Shape;804;p21"/>
            <p:cNvSpPr/>
            <p:nvPr/>
          </p:nvSpPr>
          <p:spPr>
            <a:xfrm>
              <a:off x="3323777" y="1603077"/>
              <a:ext cx="2496386" cy="2496320"/>
            </a:xfrm>
            <a:custGeom>
              <a:avLst/>
              <a:gdLst/>
              <a:ahLst/>
              <a:cxnLst/>
              <a:rect l="l" t="t" r="r" b="b"/>
              <a:pathLst>
                <a:path w="37724" h="37723" extrusionOk="0">
                  <a:moveTo>
                    <a:pt x="18862" y="0"/>
                  </a:moveTo>
                  <a:cubicBezTo>
                    <a:pt x="18312" y="0"/>
                    <a:pt x="17767" y="24"/>
                    <a:pt x="17228" y="72"/>
                  </a:cubicBezTo>
                  <a:cubicBezTo>
                    <a:pt x="17230" y="126"/>
                    <a:pt x="17233" y="180"/>
                    <a:pt x="17233" y="235"/>
                  </a:cubicBezTo>
                  <a:cubicBezTo>
                    <a:pt x="17233" y="3782"/>
                    <a:pt x="14347" y="6668"/>
                    <a:pt x="10799" y="6668"/>
                  </a:cubicBezTo>
                  <a:cubicBezTo>
                    <a:pt x="9043" y="6668"/>
                    <a:pt x="7450" y="5961"/>
                    <a:pt x="6288" y="4816"/>
                  </a:cubicBezTo>
                  <a:cubicBezTo>
                    <a:pt x="5507" y="5516"/>
                    <a:pt x="4785" y="6279"/>
                    <a:pt x="4129" y="7099"/>
                  </a:cubicBezTo>
                  <a:cubicBezTo>
                    <a:pt x="5443" y="8277"/>
                    <a:pt x="6270" y="9986"/>
                    <a:pt x="6270" y="11885"/>
                  </a:cubicBezTo>
                  <a:cubicBezTo>
                    <a:pt x="6270" y="15375"/>
                    <a:pt x="3477" y="18223"/>
                    <a:pt x="9" y="18315"/>
                  </a:cubicBezTo>
                  <a:cubicBezTo>
                    <a:pt x="4" y="18497"/>
                    <a:pt x="0" y="18678"/>
                    <a:pt x="0" y="18861"/>
                  </a:cubicBezTo>
                  <a:cubicBezTo>
                    <a:pt x="0" y="19502"/>
                    <a:pt x="33" y="20137"/>
                    <a:pt x="96" y="20762"/>
                  </a:cubicBezTo>
                  <a:cubicBezTo>
                    <a:pt x="425" y="20710"/>
                    <a:pt x="761" y="20683"/>
                    <a:pt x="1104" y="20683"/>
                  </a:cubicBezTo>
                  <a:cubicBezTo>
                    <a:pt x="4651" y="20683"/>
                    <a:pt x="7537" y="23569"/>
                    <a:pt x="7537" y="27116"/>
                  </a:cubicBezTo>
                  <a:cubicBezTo>
                    <a:pt x="7537" y="29054"/>
                    <a:pt x="6675" y="30792"/>
                    <a:pt x="5317" y="31973"/>
                  </a:cubicBezTo>
                  <a:cubicBezTo>
                    <a:pt x="8747" y="35516"/>
                    <a:pt x="13551" y="37723"/>
                    <a:pt x="18862" y="37723"/>
                  </a:cubicBezTo>
                  <a:cubicBezTo>
                    <a:pt x="24172" y="37723"/>
                    <a:pt x="28976" y="35516"/>
                    <a:pt x="32408" y="31973"/>
                  </a:cubicBezTo>
                  <a:cubicBezTo>
                    <a:pt x="31048" y="30792"/>
                    <a:pt x="30186" y="29054"/>
                    <a:pt x="30186" y="27116"/>
                  </a:cubicBezTo>
                  <a:cubicBezTo>
                    <a:pt x="30186" y="23569"/>
                    <a:pt x="33073" y="20683"/>
                    <a:pt x="36620" y="20683"/>
                  </a:cubicBezTo>
                  <a:cubicBezTo>
                    <a:pt x="36964" y="20683"/>
                    <a:pt x="37300" y="20710"/>
                    <a:pt x="37628" y="20762"/>
                  </a:cubicBezTo>
                  <a:cubicBezTo>
                    <a:pt x="37691" y="20137"/>
                    <a:pt x="37723" y="19502"/>
                    <a:pt x="37723" y="18861"/>
                  </a:cubicBezTo>
                  <a:cubicBezTo>
                    <a:pt x="37723" y="18678"/>
                    <a:pt x="37720" y="18497"/>
                    <a:pt x="37715" y="18315"/>
                  </a:cubicBezTo>
                  <a:cubicBezTo>
                    <a:pt x="34247" y="18223"/>
                    <a:pt x="31453" y="15375"/>
                    <a:pt x="31453" y="11885"/>
                  </a:cubicBezTo>
                  <a:cubicBezTo>
                    <a:pt x="31453" y="9986"/>
                    <a:pt x="32281" y="8277"/>
                    <a:pt x="33594" y="7099"/>
                  </a:cubicBezTo>
                  <a:cubicBezTo>
                    <a:pt x="32932" y="6271"/>
                    <a:pt x="32202" y="5500"/>
                    <a:pt x="31412" y="4794"/>
                  </a:cubicBezTo>
                  <a:cubicBezTo>
                    <a:pt x="30248" y="5952"/>
                    <a:pt x="28645" y="6668"/>
                    <a:pt x="26877" y="6668"/>
                  </a:cubicBezTo>
                  <a:cubicBezTo>
                    <a:pt x="23330" y="6668"/>
                    <a:pt x="20444" y="3782"/>
                    <a:pt x="20444" y="235"/>
                  </a:cubicBezTo>
                  <a:cubicBezTo>
                    <a:pt x="20444" y="179"/>
                    <a:pt x="20447" y="123"/>
                    <a:pt x="20448" y="67"/>
                  </a:cubicBezTo>
                  <a:cubicBezTo>
                    <a:pt x="19925" y="24"/>
                    <a:pt x="19396" y="0"/>
                    <a:pt x="18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3642409" y="2070999"/>
              <a:ext cx="1669728" cy="2135732"/>
            </a:xfrm>
            <a:custGeom>
              <a:avLst/>
              <a:gdLst/>
              <a:ahLst/>
              <a:cxnLst/>
              <a:rect l="l" t="t" r="r" b="b"/>
              <a:pathLst>
                <a:path w="25232" h="32274" extrusionOk="0">
                  <a:moveTo>
                    <a:pt x="16241" y="32254"/>
                  </a:moveTo>
                  <a:cubicBezTo>
                    <a:pt x="16258" y="32264"/>
                    <a:pt x="16267" y="32268"/>
                    <a:pt x="16267" y="32268"/>
                  </a:cubicBezTo>
                  <a:cubicBezTo>
                    <a:pt x="16261" y="32263"/>
                    <a:pt x="16252" y="32258"/>
                    <a:pt x="16241" y="32254"/>
                  </a:cubicBezTo>
                  <a:close/>
                  <a:moveTo>
                    <a:pt x="13624" y="0"/>
                  </a:moveTo>
                  <a:cubicBezTo>
                    <a:pt x="5230" y="0"/>
                    <a:pt x="1" y="6117"/>
                    <a:pt x="3448" y="14381"/>
                  </a:cubicBezTo>
                  <a:cubicBezTo>
                    <a:pt x="7961" y="24370"/>
                    <a:pt x="796" y="27423"/>
                    <a:pt x="796" y="27423"/>
                  </a:cubicBezTo>
                  <a:cubicBezTo>
                    <a:pt x="796" y="27423"/>
                    <a:pt x="3947" y="30389"/>
                    <a:pt x="7618" y="31359"/>
                  </a:cubicBezTo>
                  <a:cubicBezTo>
                    <a:pt x="10552" y="32135"/>
                    <a:pt x="12805" y="32273"/>
                    <a:pt x="14277" y="32273"/>
                  </a:cubicBezTo>
                  <a:cubicBezTo>
                    <a:pt x="15092" y="32273"/>
                    <a:pt x="15668" y="32231"/>
                    <a:pt x="15987" y="32231"/>
                  </a:cubicBezTo>
                  <a:cubicBezTo>
                    <a:pt x="16110" y="32231"/>
                    <a:pt x="16195" y="32237"/>
                    <a:pt x="16241" y="32254"/>
                  </a:cubicBezTo>
                  <a:lnTo>
                    <a:pt x="16241" y="32254"/>
                  </a:lnTo>
                  <a:cubicBezTo>
                    <a:pt x="15953" y="32095"/>
                    <a:pt x="13407" y="30547"/>
                    <a:pt x="13969" y="25942"/>
                  </a:cubicBezTo>
                  <a:cubicBezTo>
                    <a:pt x="14058" y="25207"/>
                    <a:pt x="14392" y="24468"/>
                    <a:pt x="14956" y="23964"/>
                  </a:cubicBezTo>
                  <a:cubicBezTo>
                    <a:pt x="15278" y="23676"/>
                    <a:pt x="15617" y="23577"/>
                    <a:pt x="15966" y="23577"/>
                  </a:cubicBezTo>
                  <a:cubicBezTo>
                    <a:pt x="16405" y="23577"/>
                    <a:pt x="16860" y="23733"/>
                    <a:pt x="17321" y="23863"/>
                  </a:cubicBezTo>
                  <a:cubicBezTo>
                    <a:pt x="18254" y="24127"/>
                    <a:pt x="19214" y="24451"/>
                    <a:pt x="20192" y="24451"/>
                  </a:cubicBezTo>
                  <a:cubicBezTo>
                    <a:pt x="20323" y="24451"/>
                    <a:pt x="20454" y="24445"/>
                    <a:pt x="20585" y="24433"/>
                  </a:cubicBezTo>
                  <a:cubicBezTo>
                    <a:pt x="22525" y="24249"/>
                    <a:pt x="21701" y="22589"/>
                    <a:pt x="22038" y="21241"/>
                  </a:cubicBezTo>
                  <a:cubicBezTo>
                    <a:pt x="22102" y="20981"/>
                    <a:pt x="22222" y="20729"/>
                    <a:pt x="22383" y="20514"/>
                  </a:cubicBezTo>
                  <a:cubicBezTo>
                    <a:pt x="22498" y="20361"/>
                    <a:pt x="22646" y="20242"/>
                    <a:pt x="22811" y="20145"/>
                  </a:cubicBezTo>
                  <a:cubicBezTo>
                    <a:pt x="22948" y="20064"/>
                    <a:pt x="23129" y="20001"/>
                    <a:pt x="23140" y="19815"/>
                  </a:cubicBezTo>
                  <a:cubicBezTo>
                    <a:pt x="23159" y="19499"/>
                    <a:pt x="22960" y="19169"/>
                    <a:pt x="22818" y="18898"/>
                  </a:cubicBezTo>
                  <a:lnTo>
                    <a:pt x="22818" y="18898"/>
                  </a:lnTo>
                  <a:cubicBezTo>
                    <a:pt x="22818" y="18898"/>
                    <a:pt x="22818" y="18898"/>
                    <a:pt x="22818" y="18898"/>
                  </a:cubicBezTo>
                  <a:cubicBezTo>
                    <a:pt x="22826" y="18898"/>
                    <a:pt x="23116" y="18754"/>
                    <a:pt x="23140" y="18743"/>
                  </a:cubicBezTo>
                  <a:cubicBezTo>
                    <a:pt x="23274" y="18677"/>
                    <a:pt x="23464" y="18583"/>
                    <a:pt x="23513" y="18427"/>
                  </a:cubicBezTo>
                  <a:cubicBezTo>
                    <a:pt x="23557" y="18289"/>
                    <a:pt x="23467" y="18137"/>
                    <a:pt x="23400" y="18023"/>
                  </a:cubicBezTo>
                  <a:cubicBezTo>
                    <a:pt x="23230" y="17730"/>
                    <a:pt x="23295" y="17384"/>
                    <a:pt x="23564" y="17176"/>
                  </a:cubicBezTo>
                  <a:cubicBezTo>
                    <a:pt x="23881" y="16931"/>
                    <a:pt x="24282" y="16829"/>
                    <a:pt x="24613" y="16608"/>
                  </a:cubicBezTo>
                  <a:cubicBezTo>
                    <a:pt x="24924" y="16400"/>
                    <a:pt x="25232" y="15988"/>
                    <a:pt x="25034" y="15595"/>
                  </a:cubicBezTo>
                  <a:cubicBezTo>
                    <a:pt x="25027" y="15582"/>
                    <a:pt x="25020" y="15569"/>
                    <a:pt x="25012" y="15556"/>
                  </a:cubicBezTo>
                  <a:cubicBezTo>
                    <a:pt x="24930" y="15435"/>
                    <a:pt x="24760" y="15315"/>
                    <a:pt x="24666" y="15215"/>
                  </a:cubicBezTo>
                  <a:cubicBezTo>
                    <a:pt x="24536" y="15077"/>
                    <a:pt x="24409" y="14936"/>
                    <a:pt x="24289" y="14789"/>
                  </a:cubicBezTo>
                  <a:cubicBezTo>
                    <a:pt x="24034" y="14481"/>
                    <a:pt x="23802" y="14149"/>
                    <a:pt x="23628" y="13788"/>
                  </a:cubicBezTo>
                  <a:cubicBezTo>
                    <a:pt x="23345" y="13203"/>
                    <a:pt x="23243" y="12542"/>
                    <a:pt x="23280" y="11895"/>
                  </a:cubicBezTo>
                  <a:cubicBezTo>
                    <a:pt x="23296" y="11630"/>
                    <a:pt x="23324" y="11359"/>
                    <a:pt x="23421" y="11111"/>
                  </a:cubicBezTo>
                  <a:cubicBezTo>
                    <a:pt x="24267" y="8947"/>
                    <a:pt x="24326" y="775"/>
                    <a:pt x="15016" y="55"/>
                  </a:cubicBezTo>
                  <a:cubicBezTo>
                    <a:pt x="14543" y="18"/>
                    <a:pt x="14079" y="0"/>
                    <a:pt x="13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3192552" y="1471852"/>
              <a:ext cx="2758770" cy="2758703"/>
            </a:xfrm>
            <a:custGeom>
              <a:avLst/>
              <a:gdLst/>
              <a:ahLst/>
              <a:cxnLst/>
              <a:rect l="l" t="t" r="r" b="b"/>
              <a:pathLst>
                <a:path w="41689" h="41688" extrusionOk="0">
                  <a:moveTo>
                    <a:pt x="20845" y="0"/>
                  </a:moveTo>
                  <a:cubicBezTo>
                    <a:pt x="20554" y="0"/>
                    <a:pt x="20260" y="6"/>
                    <a:pt x="19970" y="18"/>
                  </a:cubicBezTo>
                  <a:cubicBezTo>
                    <a:pt x="19902" y="21"/>
                    <a:pt x="19849" y="79"/>
                    <a:pt x="19851" y="147"/>
                  </a:cubicBezTo>
                  <a:cubicBezTo>
                    <a:pt x="19854" y="213"/>
                    <a:pt x="19909" y="266"/>
                    <a:pt x="19975" y="266"/>
                  </a:cubicBezTo>
                  <a:lnTo>
                    <a:pt x="19980" y="266"/>
                  </a:lnTo>
                  <a:cubicBezTo>
                    <a:pt x="20163" y="258"/>
                    <a:pt x="20345" y="252"/>
                    <a:pt x="20530" y="250"/>
                  </a:cubicBezTo>
                  <a:cubicBezTo>
                    <a:pt x="20541" y="250"/>
                    <a:pt x="20551" y="250"/>
                    <a:pt x="20563" y="249"/>
                  </a:cubicBezTo>
                  <a:lnTo>
                    <a:pt x="20613" y="249"/>
                  </a:lnTo>
                  <a:lnTo>
                    <a:pt x="20637" y="248"/>
                  </a:lnTo>
                  <a:lnTo>
                    <a:pt x="20755" y="248"/>
                  </a:lnTo>
                  <a:cubicBezTo>
                    <a:pt x="20757" y="247"/>
                    <a:pt x="20758" y="247"/>
                    <a:pt x="20760" y="247"/>
                  </a:cubicBezTo>
                  <a:lnTo>
                    <a:pt x="20929" y="247"/>
                  </a:lnTo>
                  <a:cubicBezTo>
                    <a:pt x="20931" y="247"/>
                    <a:pt x="20934" y="248"/>
                    <a:pt x="20936" y="248"/>
                  </a:cubicBezTo>
                  <a:lnTo>
                    <a:pt x="20953" y="248"/>
                  </a:lnTo>
                  <a:cubicBezTo>
                    <a:pt x="21003" y="248"/>
                    <a:pt x="21053" y="248"/>
                    <a:pt x="21102" y="249"/>
                  </a:cubicBezTo>
                  <a:lnTo>
                    <a:pt x="21103" y="249"/>
                  </a:lnTo>
                  <a:cubicBezTo>
                    <a:pt x="21171" y="249"/>
                    <a:pt x="21226" y="195"/>
                    <a:pt x="21227" y="127"/>
                  </a:cubicBezTo>
                  <a:cubicBezTo>
                    <a:pt x="21228" y="59"/>
                    <a:pt x="21173" y="3"/>
                    <a:pt x="21105" y="2"/>
                  </a:cubicBezTo>
                  <a:cubicBezTo>
                    <a:pt x="21019" y="1"/>
                    <a:pt x="20931" y="0"/>
                    <a:pt x="20845" y="0"/>
                  </a:cubicBezTo>
                  <a:close/>
                  <a:moveTo>
                    <a:pt x="22262" y="48"/>
                  </a:moveTo>
                  <a:cubicBezTo>
                    <a:pt x="22197" y="48"/>
                    <a:pt x="22143" y="98"/>
                    <a:pt x="22139" y="163"/>
                  </a:cubicBezTo>
                  <a:cubicBezTo>
                    <a:pt x="22134" y="232"/>
                    <a:pt x="22186" y="291"/>
                    <a:pt x="22254" y="295"/>
                  </a:cubicBezTo>
                  <a:cubicBezTo>
                    <a:pt x="22372" y="303"/>
                    <a:pt x="22489" y="312"/>
                    <a:pt x="22607" y="322"/>
                  </a:cubicBezTo>
                  <a:cubicBezTo>
                    <a:pt x="22609" y="322"/>
                    <a:pt x="22612" y="322"/>
                    <a:pt x="22615" y="323"/>
                  </a:cubicBezTo>
                  <a:lnTo>
                    <a:pt x="22623" y="323"/>
                  </a:lnTo>
                  <a:cubicBezTo>
                    <a:pt x="22626" y="324"/>
                    <a:pt x="22629" y="324"/>
                    <a:pt x="22630" y="324"/>
                  </a:cubicBezTo>
                  <a:lnTo>
                    <a:pt x="22631" y="324"/>
                  </a:lnTo>
                  <a:cubicBezTo>
                    <a:pt x="22634" y="324"/>
                    <a:pt x="22636" y="325"/>
                    <a:pt x="22639" y="325"/>
                  </a:cubicBezTo>
                  <a:lnTo>
                    <a:pt x="22641" y="325"/>
                  </a:lnTo>
                  <a:cubicBezTo>
                    <a:pt x="22643" y="325"/>
                    <a:pt x="22644" y="326"/>
                    <a:pt x="22646" y="326"/>
                  </a:cubicBezTo>
                  <a:lnTo>
                    <a:pt x="22654" y="326"/>
                  </a:lnTo>
                  <a:cubicBezTo>
                    <a:pt x="22655" y="327"/>
                    <a:pt x="22656" y="327"/>
                    <a:pt x="22657" y="327"/>
                  </a:cubicBezTo>
                  <a:lnTo>
                    <a:pt x="22661" y="327"/>
                  </a:lnTo>
                  <a:cubicBezTo>
                    <a:pt x="22663" y="327"/>
                    <a:pt x="22664" y="327"/>
                    <a:pt x="22665" y="328"/>
                  </a:cubicBezTo>
                  <a:lnTo>
                    <a:pt x="22668" y="328"/>
                  </a:lnTo>
                  <a:cubicBezTo>
                    <a:pt x="22673" y="328"/>
                    <a:pt x="22679" y="328"/>
                    <a:pt x="22684" y="329"/>
                  </a:cubicBezTo>
                  <a:lnTo>
                    <a:pt x="22693" y="329"/>
                  </a:lnTo>
                  <a:cubicBezTo>
                    <a:pt x="22695" y="330"/>
                    <a:pt x="22697" y="330"/>
                    <a:pt x="22699" y="330"/>
                  </a:cubicBezTo>
                  <a:lnTo>
                    <a:pt x="22700" y="330"/>
                  </a:lnTo>
                  <a:cubicBezTo>
                    <a:pt x="22814" y="341"/>
                    <a:pt x="22928" y="352"/>
                    <a:pt x="23041" y="363"/>
                  </a:cubicBezTo>
                  <a:lnTo>
                    <a:pt x="23042" y="364"/>
                  </a:lnTo>
                  <a:lnTo>
                    <a:pt x="23049" y="364"/>
                  </a:lnTo>
                  <a:cubicBezTo>
                    <a:pt x="23051" y="365"/>
                    <a:pt x="23053" y="365"/>
                    <a:pt x="23055" y="365"/>
                  </a:cubicBezTo>
                  <a:lnTo>
                    <a:pt x="23056" y="365"/>
                  </a:lnTo>
                  <a:cubicBezTo>
                    <a:pt x="23059" y="366"/>
                    <a:pt x="23061" y="366"/>
                    <a:pt x="23063" y="366"/>
                  </a:cubicBezTo>
                  <a:cubicBezTo>
                    <a:pt x="23065" y="366"/>
                    <a:pt x="23067" y="367"/>
                    <a:pt x="23069" y="367"/>
                  </a:cubicBezTo>
                  <a:lnTo>
                    <a:pt x="23071" y="367"/>
                  </a:lnTo>
                  <a:cubicBezTo>
                    <a:pt x="23073" y="367"/>
                    <a:pt x="23075" y="368"/>
                    <a:pt x="23077" y="368"/>
                  </a:cubicBezTo>
                  <a:lnTo>
                    <a:pt x="23079" y="368"/>
                  </a:lnTo>
                  <a:cubicBezTo>
                    <a:pt x="23081" y="368"/>
                    <a:pt x="23083" y="369"/>
                    <a:pt x="23084" y="369"/>
                  </a:cubicBezTo>
                  <a:lnTo>
                    <a:pt x="23086" y="369"/>
                  </a:lnTo>
                  <a:cubicBezTo>
                    <a:pt x="23089" y="369"/>
                    <a:pt x="23090" y="369"/>
                    <a:pt x="23093" y="369"/>
                  </a:cubicBezTo>
                  <a:lnTo>
                    <a:pt x="23094" y="369"/>
                  </a:lnTo>
                  <a:lnTo>
                    <a:pt x="23115" y="372"/>
                  </a:lnTo>
                  <a:lnTo>
                    <a:pt x="23129" y="372"/>
                  </a:lnTo>
                  <a:cubicBezTo>
                    <a:pt x="23191" y="372"/>
                    <a:pt x="23245" y="326"/>
                    <a:pt x="23252" y="262"/>
                  </a:cubicBezTo>
                  <a:cubicBezTo>
                    <a:pt x="23259" y="195"/>
                    <a:pt x="23210" y="134"/>
                    <a:pt x="23142" y="126"/>
                  </a:cubicBezTo>
                  <a:cubicBezTo>
                    <a:pt x="22854" y="94"/>
                    <a:pt x="22560" y="68"/>
                    <a:pt x="22271" y="48"/>
                  </a:cubicBezTo>
                  <a:close/>
                  <a:moveTo>
                    <a:pt x="18818" y="98"/>
                  </a:moveTo>
                  <a:cubicBezTo>
                    <a:pt x="18815" y="98"/>
                    <a:pt x="18810" y="98"/>
                    <a:pt x="18806" y="99"/>
                  </a:cubicBezTo>
                  <a:cubicBezTo>
                    <a:pt x="18517" y="127"/>
                    <a:pt x="18225" y="162"/>
                    <a:pt x="17937" y="202"/>
                  </a:cubicBezTo>
                  <a:cubicBezTo>
                    <a:pt x="17869" y="211"/>
                    <a:pt x="17822" y="273"/>
                    <a:pt x="17832" y="342"/>
                  </a:cubicBezTo>
                  <a:cubicBezTo>
                    <a:pt x="17840" y="404"/>
                    <a:pt x="17894" y="448"/>
                    <a:pt x="17954" y="448"/>
                  </a:cubicBezTo>
                  <a:cubicBezTo>
                    <a:pt x="17960" y="448"/>
                    <a:pt x="17966" y="447"/>
                    <a:pt x="17971" y="446"/>
                  </a:cubicBezTo>
                  <a:cubicBezTo>
                    <a:pt x="17981" y="445"/>
                    <a:pt x="17991" y="444"/>
                    <a:pt x="18001" y="443"/>
                  </a:cubicBezTo>
                  <a:cubicBezTo>
                    <a:pt x="18004" y="442"/>
                    <a:pt x="18006" y="442"/>
                    <a:pt x="18009" y="442"/>
                  </a:cubicBezTo>
                  <a:lnTo>
                    <a:pt x="18009" y="441"/>
                  </a:lnTo>
                  <a:cubicBezTo>
                    <a:pt x="18017" y="440"/>
                    <a:pt x="18025" y="439"/>
                    <a:pt x="18032" y="438"/>
                  </a:cubicBezTo>
                  <a:lnTo>
                    <a:pt x="18033" y="438"/>
                  </a:lnTo>
                  <a:cubicBezTo>
                    <a:pt x="18036" y="438"/>
                    <a:pt x="18038" y="438"/>
                    <a:pt x="18040" y="438"/>
                  </a:cubicBezTo>
                  <a:lnTo>
                    <a:pt x="18042" y="437"/>
                  </a:lnTo>
                  <a:cubicBezTo>
                    <a:pt x="18044" y="437"/>
                    <a:pt x="18046" y="437"/>
                    <a:pt x="18048" y="436"/>
                  </a:cubicBezTo>
                  <a:lnTo>
                    <a:pt x="18050" y="436"/>
                  </a:lnTo>
                  <a:cubicBezTo>
                    <a:pt x="18052" y="436"/>
                    <a:pt x="18053" y="435"/>
                    <a:pt x="18056" y="435"/>
                  </a:cubicBezTo>
                  <a:lnTo>
                    <a:pt x="18057" y="435"/>
                  </a:lnTo>
                  <a:cubicBezTo>
                    <a:pt x="18062" y="434"/>
                    <a:pt x="18067" y="433"/>
                    <a:pt x="18073" y="432"/>
                  </a:cubicBezTo>
                  <a:lnTo>
                    <a:pt x="18073" y="432"/>
                  </a:lnTo>
                  <a:cubicBezTo>
                    <a:pt x="18076" y="432"/>
                    <a:pt x="18078" y="432"/>
                    <a:pt x="18080" y="431"/>
                  </a:cubicBezTo>
                  <a:lnTo>
                    <a:pt x="18082" y="431"/>
                  </a:lnTo>
                  <a:cubicBezTo>
                    <a:pt x="18084" y="431"/>
                    <a:pt x="18086" y="431"/>
                    <a:pt x="18087" y="431"/>
                  </a:cubicBezTo>
                  <a:lnTo>
                    <a:pt x="18090" y="431"/>
                  </a:lnTo>
                  <a:cubicBezTo>
                    <a:pt x="18092" y="431"/>
                    <a:pt x="18094" y="430"/>
                    <a:pt x="18094" y="430"/>
                  </a:cubicBezTo>
                  <a:lnTo>
                    <a:pt x="18098" y="430"/>
                  </a:lnTo>
                  <a:cubicBezTo>
                    <a:pt x="18100" y="429"/>
                    <a:pt x="18101" y="429"/>
                    <a:pt x="18104" y="429"/>
                  </a:cubicBezTo>
                  <a:cubicBezTo>
                    <a:pt x="18104" y="429"/>
                    <a:pt x="18105" y="429"/>
                    <a:pt x="18106" y="428"/>
                  </a:cubicBezTo>
                  <a:cubicBezTo>
                    <a:pt x="18108" y="428"/>
                    <a:pt x="18110" y="428"/>
                    <a:pt x="18112" y="427"/>
                  </a:cubicBezTo>
                  <a:lnTo>
                    <a:pt x="18115" y="427"/>
                  </a:lnTo>
                  <a:lnTo>
                    <a:pt x="18120" y="426"/>
                  </a:lnTo>
                  <a:lnTo>
                    <a:pt x="18123" y="426"/>
                  </a:lnTo>
                  <a:cubicBezTo>
                    <a:pt x="18124" y="426"/>
                    <a:pt x="18126" y="425"/>
                    <a:pt x="18127" y="425"/>
                  </a:cubicBezTo>
                  <a:lnTo>
                    <a:pt x="18130" y="425"/>
                  </a:lnTo>
                  <a:cubicBezTo>
                    <a:pt x="18132" y="424"/>
                    <a:pt x="18133" y="424"/>
                    <a:pt x="18135" y="424"/>
                  </a:cubicBezTo>
                  <a:cubicBezTo>
                    <a:pt x="18135" y="424"/>
                    <a:pt x="18137" y="424"/>
                    <a:pt x="18138" y="424"/>
                  </a:cubicBezTo>
                  <a:lnTo>
                    <a:pt x="18142" y="424"/>
                  </a:lnTo>
                  <a:cubicBezTo>
                    <a:pt x="18144" y="424"/>
                    <a:pt x="18146" y="423"/>
                    <a:pt x="18149" y="423"/>
                  </a:cubicBezTo>
                  <a:cubicBezTo>
                    <a:pt x="18149" y="423"/>
                    <a:pt x="18151" y="423"/>
                    <a:pt x="18152" y="422"/>
                  </a:cubicBezTo>
                  <a:lnTo>
                    <a:pt x="18156" y="422"/>
                  </a:lnTo>
                  <a:cubicBezTo>
                    <a:pt x="18157" y="422"/>
                    <a:pt x="18158" y="421"/>
                    <a:pt x="18160" y="421"/>
                  </a:cubicBezTo>
                  <a:lnTo>
                    <a:pt x="18163" y="421"/>
                  </a:lnTo>
                  <a:cubicBezTo>
                    <a:pt x="18164" y="420"/>
                    <a:pt x="18166" y="420"/>
                    <a:pt x="18167" y="420"/>
                  </a:cubicBezTo>
                  <a:lnTo>
                    <a:pt x="18171" y="420"/>
                  </a:lnTo>
                  <a:cubicBezTo>
                    <a:pt x="18172" y="419"/>
                    <a:pt x="18173" y="419"/>
                    <a:pt x="18174" y="419"/>
                  </a:cubicBezTo>
                  <a:cubicBezTo>
                    <a:pt x="18176" y="419"/>
                    <a:pt x="18176" y="419"/>
                    <a:pt x="18178" y="418"/>
                  </a:cubicBezTo>
                  <a:lnTo>
                    <a:pt x="18182" y="418"/>
                  </a:lnTo>
                  <a:cubicBezTo>
                    <a:pt x="18184" y="418"/>
                    <a:pt x="18187" y="417"/>
                    <a:pt x="18190" y="417"/>
                  </a:cubicBezTo>
                  <a:cubicBezTo>
                    <a:pt x="18190" y="417"/>
                    <a:pt x="18191" y="417"/>
                    <a:pt x="18192" y="417"/>
                  </a:cubicBezTo>
                  <a:lnTo>
                    <a:pt x="18197" y="417"/>
                  </a:lnTo>
                  <a:cubicBezTo>
                    <a:pt x="18197" y="417"/>
                    <a:pt x="18198" y="416"/>
                    <a:pt x="18199" y="416"/>
                  </a:cubicBezTo>
                  <a:lnTo>
                    <a:pt x="18204" y="416"/>
                  </a:lnTo>
                  <a:cubicBezTo>
                    <a:pt x="18205" y="415"/>
                    <a:pt x="18205" y="415"/>
                    <a:pt x="18206" y="415"/>
                  </a:cubicBezTo>
                  <a:lnTo>
                    <a:pt x="18211" y="415"/>
                  </a:lnTo>
                  <a:cubicBezTo>
                    <a:pt x="18212" y="414"/>
                    <a:pt x="18213" y="414"/>
                    <a:pt x="18213" y="414"/>
                  </a:cubicBezTo>
                  <a:cubicBezTo>
                    <a:pt x="18219" y="413"/>
                    <a:pt x="18225" y="413"/>
                    <a:pt x="18232" y="412"/>
                  </a:cubicBezTo>
                  <a:cubicBezTo>
                    <a:pt x="18232" y="412"/>
                    <a:pt x="18232" y="412"/>
                    <a:pt x="18232" y="411"/>
                  </a:cubicBezTo>
                  <a:lnTo>
                    <a:pt x="18237" y="411"/>
                  </a:lnTo>
                  <a:cubicBezTo>
                    <a:pt x="18238" y="411"/>
                    <a:pt x="18238" y="411"/>
                    <a:pt x="18239" y="410"/>
                  </a:cubicBezTo>
                  <a:lnTo>
                    <a:pt x="18245" y="410"/>
                  </a:lnTo>
                  <a:cubicBezTo>
                    <a:pt x="18245" y="410"/>
                    <a:pt x="18246" y="410"/>
                    <a:pt x="18246" y="410"/>
                  </a:cubicBezTo>
                  <a:lnTo>
                    <a:pt x="18252" y="410"/>
                  </a:lnTo>
                  <a:cubicBezTo>
                    <a:pt x="18252" y="410"/>
                    <a:pt x="18253" y="409"/>
                    <a:pt x="18253" y="409"/>
                  </a:cubicBezTo>
                  <a:cubicBezTo>
                    <a:pt x="18259" y="409"/>
                    <a:pt x="18266" y="408"/>
                    <a:pt x="18272" y="407"/>
                  </a:cubicBezTo>
                  <a:lnTo>
                    <a:pt x="18273" y="407"/>
                  </a:lnTo>
                  <a:cubicBezTo>
                    <a:pt x="18274" y="406"/>
                    <a:pt x="18275" y="406"/>
                    <a:pt x="18278" y="406"/>
                  </a:cubicBezTo>
                  <a:lnTo>
                    <a:pt x="18280" y="406"/>
                  </a:lnTo>
                  <a:cubicBezTo>
                    <a:pt x="18281" y="405"/>
                    <a:pt x="18283" y="405"/>
                    <a:pt x="18285" y="405"/>
                  </a:cubicBezTo>
                  <a:lnTo>
                    <a:pt x="18287" y="405"/>
                  </a:lnTo>
                  <a:cubicBezTo>
                    <a:pt x="18289" y="404"/>
                    <a:pt x="18290" y="404"/>
                    <a:pt x="18292" y="404"/>
                  </a:cubicBezTo>
                  <a:lnTo>
                    <a:pt x="18293" y="404"/>
                  </a:lnTo>
                  <a:cubicBezTo>
                    <a:pt x="18300" y="404"/>
                    <a:pt x="18306" y="403"/>
                    <a:pt x="18312" y="402"/>
                  </a:cubicBezTo>
                  <a:lnTo>
                    <a:pt x="18313" y="402"/>
                  </a:lnTo>
                  <a:cubicBezTo>
                    <a:pt x="18314" y="402"/>
                    <a:pt x="18316" y="401"/>
                    <a:pt x="18318" y="401"/>
                  </a:cubicBezTo>
                  <a:lnTo>
                    <a:pt x="18320" y="401"/>
                  </a:lnTo>
                  <a:cubicBezTo>
                    <a:pt x="18321" y="401"/>
                    <a:pt x="18323" y="400"/>
                    <a:pt x="18325" y="400"/>
                  </a:cubicBezTo>
                  <a:lnTo>
                    <a:pt x="18327" y="400"/>
                  </a:lnTo>
                  <a:cubicBezTo>
                    <a:pt x="18328" y="400"/>
                    <a:pt x="18330" y="400"/>
                    <a:pt x="18332" y="399"/>
                  </a:cubicBezTo>
                  <a:lnTo>
                    <a:pt x="18334" y="399"/>
                  </a:lnTo>
                  <a:cubicBezTo>
                    <a:pt x="18342" y="398"/>
                    <a:pt x="18350" y="397"/>
                    <a:pt x="18358" y="397"/>
                  </a:cubicBezTo>
                  <a:cubicBezTo>
                    <a:pt x="18359" y="397"/>
                    <a:pt x="18360" y="396"/>
                    <a:pt x="18360" y="396"/>
                  </a:cubicBezTo>
                  <a:lnTo>
                    <a:pt x="18365" y="396"/>
                  </a:lnTo>
                  <a:cubicBezTo>
                    <a:pt x="18366" y="396"/>
                    <a:pt x="18367" y="395"/>
                    <a:pt x="18367" y="395"/>
                  </a:cubicBezTo>
                  <a:lnTo>
                    <a:pt x="18372" y="395"/>
                  </a:lnTo>
                  <a:cubicBezTo>
                    <a:pt x="18373" y="395"/>
                    <a:pt x="18373" y="395"/>
                    <a:pt x="18374" y="394"/>
                  </a:cubicBezTo>
                  <a:cubicBezTo>
                    <a:pt x="18380" y="394"/>
                    <a:pt x="18386" y="393"/>
                    <a:pt x="18392" y="392"/>
                  </a:cubicBezTo>
                  <a:lnTo>
                    <a:pt x="18393" y="392"/>
                  </a:lnTo>
                  <a:cubicBezTo>
                    <a:pt x="18395" y="392"/>
                    <a:pt x="18397" y="391"/>
                    <a:pt x="18398" y="391"/>
                  </a:cubicBezTo>
                  <a:lnTo>
                    <a:pt x="18400" y="391"/>
                  </a:lnTo>
                  <a:cubicBezTo>
                    <a:pt x="18402" y="391"/>
                    <a:pt x="18404" y="390"/>
                    <a:pt x="18405" y="390"/>
                  </a:cubicBezTo>
                  <a:lnTo>
                    <a:pt x="18407" y="390"/>
                  </a:lnTo>
                  <a:cubicBezTo>
                    <a:pt x="18410" y="390"/>
                    <a:pt x="18410" y="390"/>
                    <a:pt x="18413" y="390"/>
                  </a:cubicBezTo>
                  <a:lnTo>
                    <a:pt x="18414" y="390"/>
                  </a:lnTo>
                  <a:cubicBezTo>
                    <a:pt x="18422" y="389"/>
                    <a:pt x="18431" y="388"/>
                    <a:pt x="18439" y="387"/>
                  </a:cubicBezTo>
                  <a:cubicBezTo>
                    <a:pt x="18439" y="387"/>
                    <a:pt x="18440" y="386"/>
                    <a:pt x="18440" y="386"/>
                  </a:cubicBezTo>
                  <a:lnTo>
                    <a:pt x="18446" y="386"/>
                  </a:lnTo>
                  <a:cubicBezTo>
                    <a:pt x="18446" y="386"/>
                    <a:pt x="18447" y="386"/>
                    <a:pt x="18447" y="385"/>
                  </a:cubicBezTo>
                  <a:lnTo>
                    <a:pt x="18454" y="385"/>
                  </a:lnTo>
                  <a:cubicBezTo>
                    <a:pt x="18463" y="383"/>
                    <a:pt x="18471" y="383"/>
                    <a:pt x="18479" y="382"/>
                  </a:cubicBezTo>
                  <a:lnTo>
                    <a:pt x="18480" y="382"/>
                  </a:lnTo>
                  <a:cubicBezTo>
                    <a:pt x="18483" y="382"/>
                    <a:pt x="18485" y="382"/>
                    <a:pt x="18486" y="381"/>
                  </a:cubicBezTo>
                  <a:lnTo>
                    <a:pt x="18487" y="381"/>
                  </a:lnTo>
                  <a:cubicBezTo>
                    <a:pt x="18489" y="381"/>
                    <a:pt x="18492" y="381"/>
                    <a:pt x="18493" y="380"/>
                  </a:cubicBezTo>
                  <a:cubicBezTo>
                    <a:pt x="18502" y="379"/>
                    <a:pt x="18511" y="378"/>
                    <a:pt x="18520" y="377"/>
                  </a:cubicBezTo>
                  <a:lnTo>
                    <a:pt x="18521" y="377"/>
                  </a:lnTo>
                  <a:cubicBezTo>
                    <a:pt x="18523" y="377"/>
                    <a:pt x="18525" y="376"/>
                    <a:pt x="18527" y="376"/>
                  </a:cubicBezTo>
                  <a:lnTo>
                    <a:pt x="18527" y="376"/>
                  </a:lnTo>
                  <a:cubicBezTo>
                    <a:pt x="18539" y="376"/>
                    <a:pt x="18549" y="374"/>
                    <a:pt x="18561" y="373"/>
                  </a:cubicBezTo>
                  <a:lnTo>
                    <a:pt x="18562" y="373"/>
                  </a:lnTo>
                  <a:cubicBezTo>
                    <a:pt x="18563" y="372"/>
                    <a:pt x="18565" y="372"/>
                    <a:pt x="18568" y="372"/>
                  </a:cubicBezTo>
                  <a:cubicBezTo>
                    <a:pt x="18579" y="370"/>
                    <a:pt x="18590" y="369"/>
                    <a:pt x="18601" y="369"/>
                  </a:cubicBezTo>
                  <a:lnTo>
                    <a:pt x="18602" y="369"/>
                  </a:lnTo>
                  <a:cubicBezTo>
                    <a:pt x="18679" y="360"/>
                    <a:pt x="18754" y="352"/>
                    <a:pt x="18830" y="345"/>
                  </a:cubicBezTo>
                  <a:cubicBezTo>
                    <a:pt x="18899" y="338"/>
                    <a:pt x="18948" y="278"/>
                    <a:pt x="18941" y="210"/>
                  </a:cubicBezTo>
                  <a:cubicBezTo>
                    <a:pt x="18935" y="146"/>
                    <a:pt x="18881" y="98"/>
                    <a:pt x="18818" y="98"/>
                  </a:cubicBezTo>
                  <a:close/>
                  <a:moveTo>
                    <a:pt x="24277" y="285"/>
                  </a:moveTo>
                  <a:cubicBezTo>
                    <a:pt x="24218" y="285"/>
                    <a:pt x="24165" y="328"/>
                    <a:pt x="24156" y="388"/>
                  </a:cubicBezTo>
                  <a:cubicBezTo>
                    <a:pt x="24144" y="455"/>
                    <a:pt x="24190" y="519"/>
                    <a:pt x="24257" y="530"/>
                  </a:cubicBezTo>
                  <a:cubicBezTo>
                    <a:pt x="24334" y="543"/>
                    <a:pt x="24410" y="556"/>
                    <a:pt x="24486" y="569"/>
                  </a:cubicBezTo>
                  <a:lnTo>
                    <a:pt x="24487" y="569"/>
                  </a:lnTo>
                  <a:cubicBezTo>
                    <a:pt x="24489" y="570"/>
                    <a:pt x="24491" y="570"/>
                    <a:pt x="24494" y="571"/>
                  </a:cubicBezTo>
                  <a:lnTo>
                    <a:pt x="24494" y="571"/>
                  </a:lnTo>
                  <a:cubicBezTo>
                    <a:pt x="24497" y="572"/>
                    <a:pt x="24500" y="572"/>
                    <a:pt x="24501" y="573"/>
                  </a:cubicBezTo>
                  <a:lnTo>
                    <a:pt x="24502" y="573"/>
                  </a:lnTo>
                  <a:cubicBezTo>
                    <a:pt x="24510" y="574"/>
                    <a:pt x="24518" y="576"/>
                    <a:pt x="24526" y="577"/>
                  </a:cubicBezTo>
                  <a:cubicBezTo>
                    <a:pt x="24529" y="577"/>
                    <a:pt x="24531" y="578"/>
                    <a:pt x="24533" y="578"/>
                  </a:cubicBezTo>
                  <a:lnTo>
                    <a:pt x="24535" y="578"/>
                  </a:lnTo>
                  <a:cubicBezTo>
                    <a:pt x="24536" y="579"/>
                    <a:pt x="24539" y="579"/>
                    <a:pt x="24541" y="580"/>
                  </a:cubicBezTo>
                  <a:lnTo>
                    <a:pt x="24543" y="580"/>
                  </a:lnTo>
                  <a:cubicBezTo>
                    <a:pt x="24544" y="580"/>
                    <a:pt x="24547" y="581"/>
                    <a:pt x="24549" y="581"/>
                  </a:cubicBezTo>
                  <a:lnTo>
                    <a:pt x="24549" y="582"/>
                  </a:lnTo>
                  <a:cubicBezTo>
                    <a:pt x="24555" y="583"/>
                    <a:pt x="24560" y="583"/>
                    <a:pt x="24565" y="584"/>
                  </a:cubicBezTo>
                  <a:lnTo>
                    <a:pt x="24566" y="584"/>
                  </a:lnTo>
                  <a:cubicBezTo>
                    <a:pt x="24569" y="584"/>
                    <a:pt x="24570" y="585"/>
                    <a:pt x="24572" y="585"/>
                  </a:cubicBezTo>
                  <a:lnTo>
                    <a:pt x="24574" y="586"/>
                  </a:lnTo>
                  <a:lnTo>
                    <a:pt x="24580" y="587"/>
                  </a:lnTo>
                  <a:lnTo>
                    <a:pt x="24582" y="587"/>
                  </a:lnTo>
                  <a:cubicBezTo>
                    <a:pt x="24584" y="588"/>
                    <a:pt x="24586" y="588"/>
                    <a:pt x="24588" y="589"/>
                  </a:cubicBezTo>
                  <a:lnTo>
                    <a:pt x="24590" y="589"/>
                  </a:lnTo>
                  <a:cubicBezTo>
                    <a:pt x="24592" y="589"/>
                    <a:pt x="24594" y="589"/>
                    <a:pt x="24597" y="589"/>
                  </a:cubicBezTo>
                  <a:cubicBezTo>
                    <a:pt x="24599" y="590"/>
                    <a:pt x="24602" y="591"/>
                    <a:pt x="24604" y="591"/>
                  </a:cubicBezTo>
                  <a:cubicBezTo>
                    <a:pt x="24605" y="591"/>
                    <a:pt x="24606" y="591"/>
                    <a:pt x="24607" y="592"/>
                  </a:cubicBezTo>
                  <a:cubicBezTo>
                    <a:pt x="24608" y="592"/>
                    <a:pt x="24610" y="592"/>
                    <a:pt x="24611" y="593"/>
                  </a:cubicBezTo>
                  <a:lnTo>
                    <a:pt x="24615" y="593"/>
                  </a:lnTo>
                  <a:cubicBezTo>
                    <a:pt x="24616" y="594"/>
                    <a:pt x="24618" y="594"/>
                    <a:pt x="24619" y="594"/>
                  </a:cubicBezTo>
                  <a:cubicBezTo>
                    <a:pt x="24620" y="594"/>
                    <a:pt x="24621" y="595"/>
                    <a:pt x="24622" y="595"/>
                  </a:cubicBezTo>
                  <a:cubicBezTo>
                    <a:pt x="24624" y="595"/>
                    <a:pt x="24625" y="595"/>
                    <a:pt x="24626" y="596"/>
                  </a:cubicBezTo>
                  <a:lnTo>
                    <a:pt x="24630" y="596"/>
                  </a:lnTo>
                  <a:cubicBezTo>
                    <a:pt x="24631" y="596"/>
                    <a:pt x="24632" y="596"/>
                    <a:pt x="24634" y="596"/>
                  </a:cubicBezTo>
                  <a:cubicBezTo>
                    <a:pt x="24635" y="597"/>
                    <a:pt x="24636" y="597"/>
                    <a:pt x="24637" y="597"/>
                  </a:cubicBezTo>
                  <a:cubicBezTo>
                    <a:pt x="24639" y="597"/>
                    <a:pt x="24641" y="598"/>
                    <a:pt x="24644" y="598"/>
                  </a:cubicBezTo>
                  <a:cubicBezTo>
                    <a:pt x="24645" y="599"/>
                    <a:pt x="24646" y="599"/>
                    <a:pt x="24647" y="599"/>
                  </a:cubicBezTo>
                  <a:cubicBezTo>
                    <a:pt x="24648" y="599"/>
                    <a:pt x="24650" y="600"/>
                    <a:pt x="24651" y="600"/>
                  </a:cubicBezTo>
                  <a:cubicBezTo>
                    <a:pt x="24653" y="600"/>
                    <a:pt x="24653" y="600"/>
                    <a:pt x="24654" y="601"/>
                  </a:cubicBezTo>
                  <a:cubicBezTo>
                    <a:pt x="24656" y="601"/>
                    <a:pt x="24657" y="601"/>
                    <a:pt x="24659" y="602"/>
                  </a:cubicBezTo>
                  <a:lnTo>
                    <a:pt x="24662" y="602"/>
                  </a:lnTo>
                  <a:cubicBezTo>
                    <a:pt x="24663" y="603"/>
                    <a:pt x="24665" y="603"/>
                    <a:pt x="24666" y="603"/>
                  </a:cubicBezTo>
                  <a:cubicBezTo>
                    <a:pt x="24666" y="603"/>
                    <a:pt x="24668" y="603"/>
                    <a:pt x="24669" y="603"/>
                  </a:cubicBezTo>
                  <a:cubicBezTo>
                    <a:pt x="24671" y="603"/>
                    <a:pt x="24672" y="603"/>
                    <a:pt x="24673" y="604"/>
                  </a:cubicBezTo>
                  <a:cubicBezTo>
                    <a:pt x="24674" y="604"/>
                    <a:pt x="24675" y="604"/>
                    <a:pt x="24677" y="605"/>
                  </a:cubicBezTo>
                  <a:lnTo>
                    <a:pt x="24680" y="605"/>
                  </a:lnTo>
                  <a:cubicBezTo>
                    <a:pt x="24683" y="606"/>
                    <a:pt x="24685" y="606"/>
                    <a:pt x="24687" y="607"/>
                  </a:cubicBezTo>
                  <a:cubicBezTo>
                    <a:pt x="24688" y="607"/>
                    <a:pt x="24689" y="607"/>
                    <a:pt x="24691" y="608"/>
                  </a:cubicBezTo>
                  <a:lnTo>
                    <a:pt x="24694" y="608"/>
                  </a:lnTo>
                  <a:cubicBezTo>
                    <a:pt x="24695" y="609"/>
                    <a:pt x="24697" y="609"/>
                    <a:pt x="24698" y="609"/>
                  </a:cubicBezTo>
                  <a:cubicBezTo>
                    <a:pt x="24700" y="609"/>
                    <a:pt x="24701" y="610"/>
                    <a:pt x="24702" y="610"/>
                  </a:cubicBezTo>
                  <a:cubicBezTo>
                    <a:pt x="24703" y="610"/>
                    <a:pt x="24704" y="610"/>
                    <a:pt x="24705" y="610"/>
                  </a:cubicBezTo>
                  <a:cubicBezTo>
                    <a:pt x="24707" y="610"/>
                    <a:pt x="24708" y="610"/>
                    <a:pt x="24709" y="611"/>
                  </a:cubicBezTo>
                  <a:lnTo>
                    <a:pt x="24712" y="611"/>
                  </a:lnTo>
                  <a:cubicBezTo>
                    <a:pt x="24714" y="612"/>
                    <a:pt x="24715" y="612"/>
                    <a:pt x="24716" y="612"/>
                  </a:cubicBezTo>
                  <a:lnTo>
                    <a:pt x="24717" y="612"/>
                  </a:lnTo>
                  <a:cubicBezTo>
                    <a:pt x="24723" y="614"/>
                    <a:pt x="24729" y="615"/>
                    <a:pt x="24735" y="616"/>
                  </a:cubicBezTo>
                  <a:cubicBezTo>
                    <a:pt x="24736" y="616"/>
                    <a:pt x="24736" y="617"/>
                    <a:pt x="24737" y="617"/>
                  </a:cubicBezTo>
                  <a:cubicBezTo>
                    <a:pt x="24739" y="617"/>
                    <a:pt x="24741" y="617"/>
                    <a:pt x="24742" y="617"/>
                  </a:cubicBezTo>
                  <a:lnTo>
                    <a:pt x="24744" y="617"/>
                  </a:lnTo>
                  <a:cubicBezTo>
                    <a:pt x="24746" y="618"/>
                    <a:pt x="24748" y="618"/>
                    <a:pt x="24749" y="618"/>
                  </a:cubicBezTo>
                  <a:cubicBezTo>
                    <a:pt x="24749" y="619"/>
                    <a:pt x="24750" y="619"/>
                    <a:pt x="24750" y="619"/>
                  </a:cubicBezTo>
                  <a:cubicBezTo>
                    <a:pt x="24759" y="621"/>
                    <a:pt x="24768" y="622"/>
                    <a:pt x="24777" y="624"/>
                  </a:cubicBezTo>
                  <a:cubicBezTo>
                    <a:pt x="24778" y="624"/>
                    <a:pt x="24780" y="624"/>
                    <a:pt x="24783" y="625"/>
                  </a:cubicBezTo>
                  <a:lnTo>
                    <a:pt x="24783" y="625"/>
                  </a:lnTo>
                  <a:cubicBezTo>
                    <a:pt x="24784" y="625"/>
                    <a:pt x="24788" y="626"/>
                    <a:pt x="24789" y="626"/>
                  </a:cubicBezTo>
                  <a:cubicBezTo>
                    <a:pt x="24790" y="626"/>
                    <a:pt x="24790" y="626"/>
                    <a:pt x="24790" y="627"/>
                  </a:cubicBezTo>
                  <a:cubicBezTo>
                    <a:pt x="24801" y="629"/>
                    <a:pt x="24812" y="631"/>
                    <a:pt x="24823" y="633"/>
                  </a:cubicBezTo>
                  <a:cubicBezTo>
                    <a:pt x="24825" y="633"/>
                    <a:pt x="24827" y="634"/>
                    <a:pt x="24829" y="634"/>
                  </a:cubicBezTo>
                  <a:lnTo>
                    <a:pt x="24830" y="634"/>
                  </a:lnTo>
                  <a:cubicBezTo>
                    <a:pt x="24922" y="652"/>
                    <a:pt x="25015" y="672"/>
                    <a:pt x="25107" y="691"/>
                  </a:cubicBezTo>
                  <a:cubicBezTo>
                    <a:pt x="25115" y="693"/>
                    <a:pt x="25124" y="693"/>
                    <a:pt x="25133" y="693"/>
                  </a:cubicBezTo>
                  <a:cubicBezTo>
                    <a:pt x="25189" y="693"/>
                    <a:pt x="25241" y="653"/>
                    <a:pt x="25253" y="596"/>
                  </a:cubicBezTo>
                  <a:cubicBezTo>
                    <a:pt x="25267" y="528"/>
                    <a:pt x="25224" y="463"/>
                    <a:pt x="25158" y="449"/>
                  </a:cubicBezTo>
                  <a:cubicBezTo>
                    <a:pt x="24873" y="389"/>
                    <a:pt x="24584" y="334"/>
                    <a:pt x="24298" y="286"/>
                  </a:cubicBezTo>
                  <a:cubicBezTo>
                    <a:pt x="24291" y="285"/>
                    <a:pt x="24284" y="285"/>
                    <a:pt x="24277" y="285"/>
                  </a:cubicBezTo>
                  <a:close/>
                  <a:moveTo>
                    <a:pt x="16811" y="394"/>
                  </a:moveTo>
                  <a:cubicBezTo>
                    <a:pt x="16803" y="394"/>
                    <a:pt x="16795" y="395"/>
                    <a:pt x="16786" y="396"/>
                  </a:cubicBezTo>
                  <a:cubicBezTo>
                    <a:pt x="16502" y="452"/>
                    <a:pt x="16215" y="516"/>
                    <a:pt x="15932" y="584"/>
                  </a:cubicBezTo>
                  <a:cubicBezTo>
                    <a:pt x="15865" y="601"/>
                    <a:pt x="15825" y="667"/>
                    <a:pt x="15841" y="734"/>
                  </a:cubicBezTo>
                  <a:cubicBezTo>
                    <a:pt x="15855" y="790"/>
                    <a:pt x="15905" y="828"/>
                    <a:pt x="15961" y="828"/>
                  </a:cubicBezTo>
                  <a:cubicBezTo>
                    <a:pt x="15971" y="828"/>
                    <a:pt x="15981" y="827"/>
                    <a:pt x="15990" y="824"/>
                  </a:cubicBezTo>
                  <a:cubicBezTo>
                    <a:pt x="16039" y="813"/>
                    <a:pt x="16088" y="802"/>
                    <a:pt x="16137" y="789"/>
                  </a:cubicBezTo>
                  <a:cubicBezTo>
                    <a:pt x="16153" y="786"/>
                    <a:pt x="16168" y="782"/>
                    <a:pt x="16183" y="779"/>
                  </a:cubicBezTo>
                  <a:lnTo>
                    <a:pt x="16184" y="779"/>
                  </a:lnTo>
                  <a:cubicBezTo>
                    <a:pt x="16187" y="778"/>
                    <a:pt x="16189" y="777"/>
                    <a:pt x="16191" y="777"/>
                  </a:cubicBezTo>
                  <a:lnTo>
                    <a:pt x="16192" y="777"/>
                  </a:lnTo>
                  <a:cubicBezTo>
                    <a:pt x="16201" y="775"/>
                    <a:pt x="16212" y="772"/>
                    <a:pt x="16222" y="770"/>
                  </a:cubicBezTo>
                  <a:lnTo>
                    <a:pt x="16223" y="769"/>
                  </a:lnTo>
                  <a:cubicBezTo>
                    <a:pt x="16225" y="769"/>
                    <a:pt x="16228" y="768"/>
                    <a:pt x="16229" y="768"/>
                  </a:cubicBezTo>
                  <a:lnTo>
                    <a:pt x="16231" y="768"/>
                  </a:lnTo>
                  <a:cubicBezTo>
                    <a:pt x="16233" y="768"/>
                    <a:pt x="16236" y="767"/>
                    <a:pt x="16237" y="767"/>
                  </a:cubicBezTo>
                  <a:lnTo>
                    <a:pt x="16238" y="766"/>
                  </a:lnTo>
                  <a:cubicBezTo>
                    <a:pt x="16246" y="764"/>
                    <a:pt x="16254" y="762"/>
                    <a:pt x="16261" y="761"/>
                  </a:cubicBezTo>
                  <a:lnTo>
                    <a:pt x="16263" y="761"/>
                  </a:lnTo>
                  <a:cubicBezTo>
                    <a:pt x="16264" y="761"/>
                    <a:pt x="16266" y="760"/>
                    <a:pt x="16269" y="760"/>
                  </a:cubicBezTo>
                  <a:lnTo>
                    <a:pt x="16270" y="759"/>
                  </a:lnTo>
                  <a:lnTo>
                    <a:pt x="16277" y="758"/>
                  </a:lnTo>
                  <a:lnTo>
                    <a:pt x="16277" y="757"/>
                  </a:lnTo>
                  <a:cubicBezTo>
                    <a:pt x="16280" y="757"/>
                    <a:pt x="16283" y="756"/>
                    <a:pt x="16284" y="755"/>
                  </a:cubicBezTo>
                  <a:lnTo>
                    <a:pt x="16285" y="755"/>
                  </a:lnTo>
                  <a:cubicBezTo>
                    <a:pt x="16290" y="755"/>
                    <a:pt x="16295" y="754"/>
                    <a:pt x="16300" y="752"/>
                  </a:cubicBezTo>
                  <a:lnTo>
                    <a:pt x="16301" y="752"/>
                  </a:lnTo>
                  <a:cubicBezTo>
                    <a:pt x="16304" y="751"/>
                    <a:pt x="16305" y="751"/>
                    <a:pt x="16308" y="750"/>
                  </a:cubicBezTo>
                  <a:lnTo>
                    <a:pt x="16309" y="750"/>
                  </a:lnTo>
                  <a:cubicBezTo>
                    <a:pt x="16311" y="749"/>
                    <a:pt x="16313" y="749"/>
                    <a:pt x="16315" y="748"/>
                  </a:cubicBezTo>
                  <a:lnTo>
                    <a:pt x="16317" y="748"/>
                  </a:lnTo>
                  <a:cubicBezTo>
                    <a:pt x="16318" y="748"/>
                    <a:pt x="16321" y="748"/>
                    <a:pt x="16323" y="747"/>
                  </a:cubicBezTo>
                  <a:lnTo>
                    <a:pt x="16325" y="747"/>
                  </a:lnTo>
                  <a:cubicBezTo>
                    <a:pt x="16329" y="746"/>
                    <a:pt x="16334" y="744"/>
                    <a:pt x="16339" y="743"/>
                  </a:cubicBezTo>
                  <a:lnTo>
                    <a:pt x="16340" y="743"/>
                  </a:lnTo>
                  <a:cubicBezTo>
                    <a:pt x="16343" y="742"/>
                    <a:pt x="16345" y="742"/>
                    <a:pt x="16346" y="741"/>
                  </a:cubicBezTo>
                  <a:lnTo>
                    <a:pt x="16348" y="741"/>
                  </a:lnTo>
                  <a:cubicBezTo>
                    <a:pt x="16350" y="741"/>
                    <a:pt x="16353" y="741"/>
                    <a:pt x="16354" y="740"/>
                  </a:cubicBezTo>
                  <a:lnTo>
                    <a:pt x="16356" y="740"/>
                  </a:lnTo>
                  <a:cubicBezTo>
                    <a:pt x="16358" y="739"/>
                    <a:pt x="16360" y="739"/>
                    <a:pt x="16362" y="738"/>
                  </a:cubicBezTo>
                  <a:lnTo>
                    <a:pt x="16364" y="738"/>
                  </a:lnTo>
                  <a:cubicBezTo>
                    <a:pt x="16366" y="737"/>
                    <a:pt x="16368" y="737"/>
                    <a:pt x="16370" y="736"/>
                  </a:cubicBezTo>
                  <a:lnTo>
                    <a:pt x="16371" y="736"/>
                  </a:lnTo>
                  <a:cubicBezTo>
                    <a:pt x="16376" y="735"/>
                    <a:pt x="16380" y="734"/>
                    <a:pt x="16386" y="733"/>
                  </a:cubicBezTo>
                  <a:lnTo>
                    <a:pt x="16387" y="733"/>
                  </a:lnTo>
                  <a:cubicBezTo>
                    <a:pt x="16389" y="732"/>
                    <a:pt x="16391" y="732"/>
                    <a:pt x="16394" y="731"/>
                  </a:cubicBezTo>
                  <a:lnTo>
                    <a:pt x="16395" y="731"/>
                  </a:lnTo>
                  <a:cubicBezTo>
                    <a:pt x="16397" y="730"/>
                    <a:pt x="16399" y="730"/>
                    <a:pt x="16401" y="730"/>
                  </a:cubicBezTo>
                  <a:cubicBezTo>
                    <a:pt x="16401" y="729"/>
                    <a:pt x="16402" y="729"/>
                    <a:pt x="16402" y="729"/>
                  </a:cubicBezTo>
                  <a:cubicBezTo>
                    <a:pt x="16405" y="729"/>
                    <a:pt x="16407" y="728"/>
                    <a:pt x="16409" y="727"/>
                  </a:cubicBezTo>
                  <a:lnTo>
                    <a:pt x="16410" y="727"/>
                  </a:lnTo>
                  <a:cubicBezTo>
                    <a:pt x="16415" y="727"/>
                    <a:pt x="16420" y="726"/>
                    <a:pt x="16425" y="724"/>
                  </a:cubicBezTo>
                  <a:lnTo>
                    <a:pt x="16426" y="724"/>
                  </a:lnTo>
                  <a:cubicBezTo>
                    <a:pt x="16428" y="724"/>
                    <a:pt x="16430" y="723"/>
                    <a:pt x="16432" y="723"/>
                  </a:cubicBezTo>
                  <a:cubicBezTo>
                    <a:pt x="16433" y="722"/>
                    <a:pt x="16434" y="722"/>
                    <a:pt x="16435" y="722"/>
                  </a:cubicBezTo>
                  <a:cubicBezTo>
                    <a:pt x="16436" y="722"/>
                    <a:pt x="16438" y="721"/>
                    <a:pt x="16440" y="721"/>
                  </a:cubicBezTo>
                  <a:cubicBezTo>
                    <a:pt x="16441" y="720"/>
                    <a:pt x="16441" y="720"/>
                    <a:pt x="16442" y="720"/>
                  </a:cubicBezTo>
                  <a:cubicBezTo>
                    <a:pt x="16444" y="720"/>
                    <a:pt x="16446" y="720"/>
                    <a:pt x="16447" y="720"/>
                  </a:cubicBezTo>
                  <a:lnTo>
                    <a:pt x="16449" y="719"/>
                  </a:lnTo>
                  <a:cubicBezTo>
                    <a:pt x="16451" y="719"/>
                    <a:pt x="16454" y="718"/>
                    <a:pt x="16456" y="718"/>
                  </a:cubicBezTo>
                  <a:lnTo>
                    <a:pt x="16456" y="717"/>
                  </a:lnTo>
                  <a:cubicBezTo>
                    <a:pt x="16459" y="717"/>
                    <a:pt x="16462" y="716"/>
                    <a:pt x="16464" y="716"/>
                  </a:cubicBezTo>
                  <a:lnTo>
                    <a:pt x="16465" y="716"/>
                  </a:lnTo>
                  <a:cubicBezTo>
                    <a:pt x="16467" y="715"/>
                    <a:pt x="16470" y="714"/>
                    <a:pt x="16471" y="714"/>
                  </a:cubicBezTo>
                  <a:cubicBezTo>
                    <a:pt x="16472" y="714"/>
                    <a:pt x="16473" y="713"/>
                    <a:pt x="16473" y="713"/>
                  </a:cubicBezTo>
                  <a:cubicBezTo>
                    <a:pt x="16476" y="713"/>
                    <a:pt x="16477" y="713"/>
                    <a:pt x="16479" y="713"/>
                  </a:cubicBezTo>
                  <a:cubicBezTo>
                    <a:pt x="16480" y="713"/>
                    <a:pt x="16481" y="713"/>
                    <a:pt x="16481" y="712"/>
                  </a:cubicBezTo>
                  <a:cubicBezTo>
                    <a:pt x="16483" y="712"/>
                    <a:pt x="16485" y="711"/>
                    <a:pt x="16487" y="711"/>
                  </a:cubicBezTo>
                  <a:lnTo>
                    <a:pt x="16489" y="711"/>
                  </a:lnTo>
                  <a:lnTo>
                    <a:pt x="16495" y="709"/>
                  </a:lnTo>
                  <a:lnTo>
                    <a:pt x="16496" y="709"/>
                  </a:lnTo>
                  <a:cubicBezTo>
                    <a:pt x="16501" y="708"/>
                    <a:pt x="16506" y="706"/>
                    <a:pt x="16511" y="706"/>
                  </a:cubicBezTo>
                  <a:cubicBezTo>
                    <a:pt x="16514" y="705"/>
                    <a:pt x="16517" y="705"/>
                    <a:pt x="16519" y="704"/>
                  </a:cubicBezTo>
                  <a:cubicBezTo>
                    <a:pt x="16522" y="703"/>
                    <a:pt x="16525" y="703"/>
                    <a:pt x="16526" y="702"/>
                  </a:cubicBezTo>
                  <a:lnTo>
                    <a:pt x="16527" y="702"/>
                  </a:lnTo>
                  <a:cubicBezTo>
                    <a:pt x="16530" y="701"/>
                    <a:pt x="16532" y="701"/>
                    <a:pt x="16535" y="700"/>
                  </a:cubicBezTo>
                  <a:cubicBezTo>
                    <a:pt x="16543" y="699"/>
                    <a:pt x="16551" y="697"/>
                    <a:pt x="16559" y="695"/>
                  </a:cubicBezTo>
                  <a:cubicBezTo>
                    <a:pt x="16561" y="695"/>
                    <a:pt x="16564" y="694"/>
                    <a:pt x="16566" y="694"/>
                  </a:cubicBezTo>
                  <a:lnTo>
                    <a:pt x="16566" y="694"/>
                  </a:lnTo>
                  <a:cubicBezTo>
                    <a:pt x="16569" y="693"/>
                    <a:pt x="16572" y="693"/>
                    <a:pt x="16574" y="693"/>
                  </a:cubicBezTo>
                  <a:cubicBezTo>
                    <a:pt x="16661" y="674"/>
                    <a:pt x="16748" y="656"/>
                    <a:pt x="16835" y="638"/>
                  </a:cubicBezTo>
                  <a:cubicBezTo>
                    <a:pt x="16902" y="625"/>
                    <a:pt x="16945" y="561"/>
                    <a:pt x="16932" y="493"/>
                  </a:cubicBezTo>
                  <a:cubicBezTo>
                    <a:pt x="16921" y="434"/>
                    <a:pt x="16869" y="394"/>
                    <a:pt x="16811" y="394"/>
                  </a:cubicBezTo>
                  <a:close/>
                  <a:moveTo>
                    <a:pt x="26260" y="718"/>
                  </a:moveTo>
                  <a:cubicBezTo>
                    <a:pt x="26205" y="718"/>
                    <a:pt x="26155" y="754"/>
                    <a:pt x="26140" y="809"/>
                  </a:cubicBezTo>
                  <a:cubicBezTo>
                    <a:pt x="26123" y="875"/>
                    <a:pt x="26161" y="943"/>
                    <a:pt x="26228" y="961"/>
                  </a:cubicBezTo>
                  <a:cubicBezTo>
                    <a:pt x="26252" y="968"/>
                    <a:pt x="26277" y="975"/>
                    <a:pt x="26301" y="981"/>
                  </a:cubicBezTo>
                  <a:cubicBezTo>
                    <a:pt x="26304" y="982"/>
                    <a:pt x="26306" y="982"/>
                    <a:pt x="26309" y="983"/>
                  </a:cubicBezTo>
                  <a:cubicBezTo>
                    <a:pt x="26322" y="987"/>
                    <a:pt x="26334" y="990"/>
                    <a:pt x="26347" y="994"/>
                  </a:cubicBezTo>
                  <a:lnTo>
                    <a:pt x="26348" y="994"/>
                  </a:lnTo>
                  <a:cubicBezTo>
                    <a:pt x="26350" y="995"/>
                    <a:pt x="26353" y="995"/>
                    <a:pt x="26354" y="995"/>
                  </a:cubicBezTo>
                  <a:lnTo>
                    <a:pt x="26356" y="996"/>
                  </a:lnTo>
                  <a:cubicBezTo>
                    <a:pt x="26358" y="996"/>
                    <a:pt x="26359" y="997"/>
                    <a:pt x="26362" y="998"/>
                  </a:cubicBezTo>
                  <a:lnTo>
                    <a:pt x="26363" y="998"/>
                  </a:lnTo>
                  <a:cubicBezTo>
                    <a:pt x="26370" y="1000"/>
                    <a:pt x="26378" y="1002"/>
                    <a:pt x="26386" y="1004"/>
                  </a:cubicBezTo>
                  <a:cubicBezTo>
                    <a:pt x="26388" y="1005"/>
                    <a:pt x="26390" y="1006"/>
                    <a:pt x="26393" y="1006"/>
                  </a:cubicBezTo>
                  <a:lnTo>
                    <a:pt x="26394" y="1007"/>
                  </a:lnTo>
                  <a:lnTo>
                    <a:pt x="26401" y="1009"/>
                  </a:lnTo>
                  <a:lnTo>
                    <a:pt x="26401" y="1009"/>
                  </a:lnTo>
                  <a:cubicBezTo>
                    <a:pt x="26403" y="1009"/>
                    <a:pt x="26406" y="1010"/>
                    <a:pt x="26408" y="1010"/>
                  </a:cubicBezTo>
                  <a:cubicBezTo>
                    <a:pt x="26416" y="1013"/>
                    <a:pt x="26424" y="1015"/>
                    <a:pt x="26431" y="1017"/>
                  </a:cubicBezTo>
                  <a:lnTo>
                    <a:pt x="26432" y="1017"/>
                  </a:lnTo>
                  <a:cubicBezTo>
                    <a:pt x="26434" y="1018"/>
                    <a:pt x="26436" y="1018"/>
                    <a:pt x="26439" y="1019"/>
                  </a:cubicBezTo>
                  <a:lnTo>
                    <a:pt x="26440" y="1019"/>
                  </a:lnTo>
                  <a:cubicBezTo>
                    <a:pt x="26442" y="1020"/>
                    <a:pt x="26444" y="1021"/>
                    <a:pt x="26446" y="1022"/>
                  </a:cubicBezTo>
                  <a:lnTo>
                    <a:pt x="26447" y="1022"/>
                  </a:lnTo>
                  <a:lnTo>
                    <a:pt x="26454" y="1023"/>
                  </a:lnTo>
                  <a:lnTo>
                    <a:pt x="26455" y="1023"/>
                  </a:lnTo>
                  <a:cubicBezTo>
                    <a:pt x="26462" y="1026"/>
                    <a:pt x="26470" y="1028"/>
                    <a:pt x="26476" y="1030"/>
                  </a:cubicBezTo>
                  <a:lnTo>
                    <a:pt x="26478" y="1030"/>
                  </a:lnTo>
                  <a:cubicBezTo>
                    <a:pt x="26480" y="1031"/>
                    <a:pt x="26483" y="1031"/>
                    <a:pt x="26484" y="1032"/>
                  </a:cubicBezTo>
                  <a:lnTo>
                    <a:pt x="26485" y="1032"/>
                  </a:lnTo>
                  <a:cubicBezTo>
                    <a:pt x="26488" y="1033"/>
                    <a:pt x="26490" y="1034"/>
                    <a:pt x="26492" y="1035"/>
                  </a:cubicBezTo>
                  <a:lnTo>
                    <a:pt x="26493" y="1035"/>
                  </a:lnTo>
                  <a:cubicBezTo>
                    <a:pt x="26503" y="1037"/>
                    <a:pt x="26513" y="1040"/>
                    <a:pt x="26523" y="1044"/>
                  </a:cubicBezTo>
                  <a:cubicBezTo>
                    <a:pt x="26525" y="1044"/>
                    <a:pt x="26528" y="1044"/>
                    <a:pt x="26531" y="1045"/>
                  </a:cubicBezTo>
                  <a:cubicBezTo>
                    <a:pt x="26533" y="1046"/>
                    <a:pt x="26536" y="1047"/>
                    <a:pt x="26538" y="1048"/>
                  </a:cubicBezTo>
                  <a:cubicBezTo>
                    <a:pt x="26712" y="1098"/>
                    <a:pt x="26885" y="1150"/>
                    <a:pt x="27057" y="1205"/>
                  </a:cubicBezTo>
                  <a:cubicBezTo>
                    <a:pt x="27069" y="1209"/>
                    <a:pt x="27082" y="1210"/>
                    <a:pt x="27095" y="1210"/>
                  </a:cubicBezTo>
                  <a:cubicBezTo>
                    <a:pt x="27147" y="1210"/>
                    <a:pt x="27196" y="1177"/>
                    <a:pt x="27213" y="1124"/>
                  </a:cubicBezTo>
                  <a:cubicBezTo>
                    <a:pt x="27234" y="1059"/>
                    <a:pt x="27197" y="989"/>
                    <a:pt x="27132" y="968"/>
                  </a:cubicBezTo>
                  <a:cubicBezTo>
                    <a:pt x="26855" y="881"/>
                    <a:pt x="26573" y="798"/>
                    <a:pt x="26292" y="722"/>
                  </a:cubicBezTo>
                  <a:cubicBezTo>
                    <a:pt x="26282" y="719"/>
                    <a:pt x="26270" y="718"/>
                    <a:pt x="26260" y="718"/>
                  </a:cubicBezTo>
                  <a:close/>
                  <a:moveTo>
                    <a:pt x="14842" y="885"/>
                  </a:moveTo>
                  <a:cubicBezTo>
                    <a:pt x="14831" y="885"/>
                    <a:pt x="14818" y="887"/>
                    <a:pt x="14806" y="892"/>
                  </a:cubicBezTo>
                  <a:cubicBezTo>
                    <a:pt x="14529" y="975"/>
                    <a:pt x="14248" y="1067"/>
                    <a:pt x="13974" y="1163"/>
                  </a:cubicBezTo>
                  <a:cubicBezTo>
                    <a:pt x="13910" y="1186"/>
                    <a:pt x="13875" y="1256"/>
                    <a:pt x="13898" y="1320"/>
                  </a:cubicBezTo>
                  <a:cubicBezTo>
                    <a:pt x="13916" y="1372"/>
                    <a:pt x="13965" y="1403"/>
                    <a:pt x="14015" y="1403"/>
                  </a:cubicBezTo>
                  <a:cubicBezTo>
                    <a:pt x="14029" y="1403"/>
                    <a:pt x="14042" y="1402"/>
                    <a:pt x="14056" y="1396"/>
                  </a:cubicBezTo>
                  <a:cubicBezTo>
                    <a:pt x="14171" y="1356"/>
                    <a:pt x="14288" y="1317"/>
                    <a:pt x="14404" y="1278"/>
                  </a:cubicBezTo>
                  <a:cubicBezTo>
                    <a:pt x="14405" y="1278"/>
                    <a:pt x="14408" y="1277"/>
                    <a:pt x="14411" y="1276"/>
                  </a:cubicBezTo>
                  <a:lnTo>
                    <a:pt x="14412" y="1276"/>
                  </a:lnTo>
                  <a:cubicBezTo>
                    <a:pt x="14424" y="1271"/>
                    <a:pt x="14436" y="1268"/>
                    <a:pt x="14448" y="1264"/>
                  </a:cubicBezTo>
                  <a:lnTo>
                    <a:pt x="14449" y="1264"/>
                  </a:lnTo>
                  <a:cubicBezTo>
                    <a:pt x="14451" y="1263"/>
                    <a:pt x="14453" y="1262"/>
                    <a:pt x="14455" y="1261"/>
                  </a:cubicBezTo>
                  <a:lnTo>
                    <a:pt x="14456" y="1261"/>
                  </a:lnTo>
                  <a:cubicBezTo>
                    <a:pt x="14459" y="1260"/>
                    <a:pt x="14461" y="1259"/>
                    <a:pt x="14463" y="1258"/>
                  </a:cubicBezTo>
                  <a:lnTo>
                    <a:pt x="14464" y="1258"/>
                  </a:lnTo>
                  <a:cubicBezTo>
                    <a:pt x="14471" y="1256"/>
                    <a:pt x="14478" y="1254"/>
                    <a:pt x="14486" y="1251"/>
                  </a:cubicBezTo>
                  <a:cubicBezTo>
                    <a:pt x="14486" y="1251"/>
                    <a:pt x="14487" y="1251"/>
                    <a:pt x="14488" y="1250"/>
                  </a:cubicBezTo>
                  <a:cubicBezTo>
                    <a:pt x="14489" y="1250"/>
                    <a:pt x="14491" y="1250"/>
                    <a:pt x="14493" y="1249"/>
                  </a:cubicBezTo>
                  <a:lnTo>
                    <a:pt x="14494" y="1249"/>
                  </a:lnTo>
                  <a:cubicBezTo>
                    <a:pt x="14496" y="1248"/>
                    <a:pt x="14498" y="1247"/>
                    <a:pt x="14500" y="1247"/>
                  </a:cubicBezTo>
                  <a:lnTo>
                    <a:pt x="14501" y="1246"/>
                  </a:lnTo>
                  <a:cubicBezTo>
                    <a:pt x="14504" y="1245"/>
                    <a:pt x="14506" y="1245"/>
                    <a:pt x="14508" y="1244"/>
                  </a:cubicBezTo>
                  <a:lnTo>
                    <a:pt x="14508" y="1243"/>
                  </a:lnTo>
                  <a:cubicBezTo>
                    <a:pt x="14516" y="1242"/>
                    <a:pt x="14523" y="1239"/>
                    <a:pt x="14531" y="1236"/>
                  </a:cubicBezTo>
                  <a:lnTo>
                    <a:pt x="14532" y="1236"/>
                  </a:lnTo>
                  <a:cubicBezTo>
                    <a:pt x="14534" y="1236"/>
                    <a:pt x="14536" y="1235"/>
                    <a:pt x="14538" y="1235"/>
                  </a:cubicBezTo>
                  <a:lnTo>
                    <a:pt x="14539" y="1234"/>
                  </a:lnTo>
                  <a:cubicBezTo>
                    <a:pt x="14542" y="1233"/>
                    <a:pt x="14543" y="1233"/>
                    <a:pt x="14545" y="1232"/>
                  </a:cubicBezTo>
                  <a:lnTo>
                    <a:pt x="14547" y="1231"/>
                  </a:lnTo>
                  <a:cubicBezTo>
                    <a:pt x="14549" y="1231"/>
                    <a:pt x="14551" y="1230"/>
                    <a:pt x="14553" y="1229"/>
                  </a:cubicBezTo>
                  <a:lnTo>
                    <a:pt x="14554" y="1229"/>
                  </a:lnTo>
                  <a:cubicBezTo>
                    <a:pt x="14561" y="1227"/>
                    <a:pt x="14569" y="1224"/>
                    <a:pt x="14577" y="1223"/>
                  </a:cubicBezTo>
                  <a:lnTo>
                    <a:pt x="14577" y="1222"/>
                  </a:lnTo>
                  <a:cubicBezTo>
                    <a:pt x="14578" y="1222"/>
                    <a:pt x="14581" y="1221"/>
                    <a:pt x="14584" y="1220"/>
                  </a:cubicBezTo>
                  <a:lnTo>
                    <a:pt x="14591" y="1217"/>
                  </a:lnTo>
                  <a:cubicBezTo>
                    <a:pt x="14687" y="1187"/>
                    <a:pt x="14783" y="1157"/>
                    <a:pt x="14878" y="1128"/>
                  </a:cubicBezTo>
                  <a:cubicBezTo>
                    <a:pt x="14943" y="1108"/>
                    <a:pt x="14981" y="1039"/>
                    <a:pt x="14961" y="974"/>
                  </a:cubicBezTo>
                  <a:cubicBezTo>
                    <a:pt x="14944" y="920"/>
                    <a:pt x="14895" y="885"/>
                    <a:pt x="14842" y="885"/>
                  </a:cubicBezTo>
                  <a:close/>
                  <a:moveTo>
                    <a:pt x="28190" y="1345"/>
                  </a:moveTo>
                  <a:cubicBezTo>
                    <a:pt x="28140" y="1345"/>
                    <a:pt x="28093" y="1375"/>
                    <a:pt x="28074" y="1424"/>
                  </a:cubicBezTo>
                  <a:cubicBezTo>
                    <a:pt x="28050" y="1488"/>
                    <a:pt x="28082" y="1560"/>
                    <a:pt x="28146" y="1584"/>
                  </a:cubicBezTo>
                  <a:cubicBezTo>
                    <a:pt x="28208" y="1608"/>
                    <a:pt x="28270" y="1631"/>
                    <a:pt x="28331" y="1656"/>
                  </a:cubicBezTo>
                  <a:lnTo>
                    <a:pt x="28332" y="1656"/>
                  </a:lnTo>
                  <a:cubicBezTo>
                    <a:pt x="28334" y="1656"/>
                    <a:pt x="28336" y="1657"/>
                    <a:pt x="28339" y="1658"/>
                  </a:cubicBezTo>
                  <a:cubicBezTo>
                    <a:pt x="28351" y="1663"/>
                    <a:pt x="28363" y="1668"/>
                    <a:pt x="28375" y="1673"/>
                  </a:cubicBezTo>
                  <a:lnTo>
                    <a:pt x="28376" y="1673"/>
                  </a:lnTo>
                  <a:cubicBezTo>
                    <a:pt x="28377" y="1674"/>
                    <a:pt x="28380" y="1675"/>
                    <a:pt x="28382" y="1676"/>
                  </a:cubicBezTo>
                  <a:lnTo>
                    <a:pt x="28383" y="1676"/>
                  </a:lnTo>
                  <a:cubicBezTo>
                    <a:pt x="28385" y="1677"/>
                    <a:pt x="28387" y="1677"/>
                    <a:pt x="28390" y="1678"/>
                  </a:cubicBezTo>
                  <a:lnTo>
                    <a:pt x="28390" y="1678"/>
                  </a:lnTo>
                  <a:cubicBezTo>
                    <a:pt x="28400" y="1683"/>
                    <a:pt x="28410" y="1686"/>
                    <a:pt x="28418" y="1690"/>
                  </a:cubicBezTo>
                  <a:lnTo>
                    <a:pt x="28419" y="1691"/>
                  </a:lnTo>
                  <a:cubicBezTo>
                    <a:pt x="28422" y="1691"/>
                    <a:pt x="28424" y="1692"/>
                    <a:pt x="28426" y="1693"/>
                  </a:cubicBezTo>
                  <a:cubicBezTo>
                    <a:pt x="28429" y="1694"/>
                    <a:pt x="28431" y="1695"/>
                    <a:pt x="28433" y="1696"/>
                  </a:cubicBezTo>
                  <a:lnTo>
                    <a:pt x="28434" y="1696"/>
                  </a:lnTo>
                  <a:cubicBezTo>
                    <a:pt x="28444" y="1700"/>
                    <a:pt x="28453" y="1704"/>
                    <a:pt x="28463" y="1707"/>
                  </a:cubicBezTo>
                  <a:cubicBezTo>
                    <a:pt x="28465" y="1708"/>
                    <a:pt x="28467" y="1710"/>
                    <a:pt x="28470" y="1711"/>
                  </a:cubicBezTo>
                  <a:lnTo>
                    <a:pt x="28471" y="1711"/>
                  </a:lnTo>
                  <a:cubicBezTo>
                    <a:pt x="28472" y="1711"/>
                    <a:pt x="28475" y="1712"/>
                    <a:pt x="28477" y="1713"/>
                  </a:cubicBezTo>
                  <a:lnTo>
                    <a:pt x="28478" y="1713"/>
                  </a:lnTo>
                  <a:cubicBezTo>
                    <a:pt x="28480" y="1714"/>
                    <a:pt x="28482" y="1715"/>
                    <a:pt x="28485" y="1716"/>
                  </a:cubicBezTo>
                  <a:cubicBezTo>
                    <a:pt x="28492" y="1719"/>
                    <a:pt x="28499" y="1722"/>
                    <a:pt x="28507" y="1725"/>
                  </a:cubicBezTo>
                  <a:lnTo>
                    <a:pt x="28507" y="1725"/>
                  </a:lnTo>
                  <a:cubicBezTo>
                    <a:pt x="28509" y="1726"/>
                    <a:pt x="28511" y="1727"/>
                    <a:pt x="28514" y="1728"/>
                  </a:cubicBezTo>
                  <a:lnTo>
                    <a:pt x="28514" y="1728"/>
                  </a:lnTo>
                  <a:cubicBezTo>
                    <a:pt x="28516" y="1729"/>
                    <a:pt x="28519" y="1730"/>
                    <a:pt x="28520" y="1731"/>
                  </a:cubicBezTo>
                  <a:lnTo>
                    <a:pt x="28521" y="1731"/>
                  </a:lnTo>
                  <a:cubicBezTo>
                    <a:pt x="28524" y="1732"/>
                    <a:pt x="28526" y="1732"/>
                    <a:pt x="28528" y="1734"/>
                  </a:cubicBezTo>
                  <a:cubicBezTo>
                    <a:pt x="28538" y="1738"/>
                    <a:pt x="28548" y="1741"/>
                    <a:pt x="28557" y="1746"/>
                  </a:cubicBezTo>
                  <a:lnTo>
                    <a:pt x="28558" y="1746"/>
                  </a:lnTo>
                  <a:cubicBezTo>
                    <a:pt x="28560" y="1746"/>
                    <a:pt x="28562" y="1747"/>
                    <a:pt x="28564" y="1748"/>
                  </a:cubicBezTo>
                  <a:lnTo>
                    <a:pt x="28565" y="1749"/>
                  </a:lnTo>
                  <a:cubicBezTo>
                    <a:pt x="28577" y="1753"/>
                    <a:pt x="28589" y="1759"/>
                    <a:pt x="28601" y="1763"/>
                  </a:cubicBezTo>
                  <a:cubicBezTo>
                    <a:pt x="28603" y="1764"/>
                    <a:pt x="28606" y="1765"/>
                    <a:pt x="28608" y="1766"/>
                  </a:cubicBezTo>
                  <a:lnTo>
                    <a:pt x="28609" y="1766"/>
                  </a:lnTo>
                  <a:cubicBezTo>
                    <a:pt x="28610" y="1767"/>
                    <a:pt x="28613" y="1768"/>
                    <a:pt x="28615" y="1769"/>
                  </a:cubicBezTo>
                  <a:lnTo>
                    <a:pt x="28616" y="1769"/>
                  </a:lnTo>
                  <a:cubicBezTo>
                    <a:pt x="28628" y="1774"/>
                    <a:pt x="28640" y="1779"/>
                    <a:pt x="28651" y="1784"/>
                  </a:cubicBezTo>
                  <a:lnTo>
                    <a:pt x="28652" y="1784"/>
                  </a:lnTo>
                  <a:cubicBezTo>
                    <a:pt x="28666" y="1790"/>
                    <a:pt x="28681" y="1796"/>
                    <a:pt x="28695" y="1802"/>
                  </a:cubicBezTo>
                  <a:cubicBezTo>
                    <a:pt x="28710" y="1808"/>
                    <a:pt x="28724" y="1814"/>
                    <a:pt x="28739" y="1820"/>
                  </a:cubicBezTo>
                  <a:cubicBezTo>
                    <a:pt x="28809" y="1849"/>
                    <a:pt x="28878" y="1878"/>
                    <a:pt x="28947" y="1908"/>
                  </a:cubicBezTo>
                  <a:cubicBezTo>
                    <a:pt x="28963" y="1915"/>
                    <a:pt x="28980" y="1918"/>
                    <a:pt x="28996" y="1918"/>
                  </a:cubicBezTo>
                  <a:cubicBezTo>
                    <a:pt x="29044" y="1918"/>
                    <a:pt x="29090" y="1890"/>
                    <a:pt x="29110" y="1843"/>
                  </a:cubicBezTo>
                  <a:cubicBezTo>
                    <a:pt x="29137" y="1780"/>
                    <a:pt x="29108" y="1708"/>
                    <a:pt x="29045" y="1681"/>
                  </a:cubicBezTo>
                  <a:cubicBezTo>
                    <a:pt x="28778" y="1567"/>
                    <a:pt x="28505" y="1456"/>
                    <a:pt x="28234" y="1353"/>
                  </a:cubicBezTo>
                  <a:cubicBezTo>
                    <a:pt x="28219" y="1347"/>
                    <a:pt x="28204" y="1345"/>
                    <a:pt x="28190" y="1345"/>
                  </a:cubicBezTo>
                  <a:close/>
                  <a:moveTo>
                    <a:pt x="12932" y="1570"/>
                  </a:moveTo>
                  <a:cubicBezTo>
                    <a:pt x="12916" y="1570"/>
                    <a:pt x="12900" y="1573"/>
                    <a:pt x="12884" y="1580"/>
                  </a:cubicBezTo>
                  <a:cubicBezTo>
                    <a:pt x="12616" y="1691"/>
                    <a:pt x="12347" y="1809"/>
                    <a:pt x="12083" y="1931"/>
                  </a:cubicBezTo>
                  <a:cubicBezTo>
                    <a:pt x="12021" y="1960"/>
                    <a:pt x="11995" y="2034"/>
                    <a:pt x="12024" y="2096"/>
                  </a:cubicBezTo>
                  <a:cubicBezTo>
                    <a:pt x="12044" y="2141"/>
                    <a:pt x="12089" y="2167"/>
                    <a:pt x="12135" y="2167"/>
                  </a:cubicBezTo>
                  <a:cubicBezTo>
                    <a:pt x="12153" y="2167"/>
                    <a:pt x="12171" y="2164"/>
                    <a:pt x="12188" y="2156"/>
                  </a:cubicBezTo>
                  <a:cubicBezTo>
                    <a:pt x="12274" y="2116"/>
                    <a:pt x="12361" y="2076"/>
                    <a:pt x="12448" y="2037"/>
                  </a:cubicBezTo>
                  <a:cubicBezTo>
                    <a:pt x="12450" y="2036"/>
                    <a:pt x="12452" y="2035"/>
                    <a:pt x="12455" y="2034"/>
                  </a:cubicBezTo>
                  <a:lnTo>
                    <a:pt x="12456" y="2034"/>
                  </a:lnTo>
                  <a:cubicBezTo>
                    <a:pt x="12457" y="2033"/>
                    <a:pt x="12459" y="2032"/>
                    <a:pt x="12462" y="2031"/>
                  </a:cubicBezTo>
                  <a:lnTo>
                    <a:pt x="12463" y="2030"/>
                  </a:lnTo>
                  <a:cubicBezTo>
                    <a:pt x="12470" y="2028"/>
                    <a:pt x="12477" y="2024"/>
                    <a:pt x="12484" y="2021"/>
                  </a:cubicBezTo>
                  <a:lnTo>
                    <a:pt x="12485" y="2021"/>
                  </a:lnTo>
                  <a:lnTo>
                    <a:pt x="12490" y="2018"/>
                  </a:lnTo>
                  <a:cubicBezTo>
                    <a:pt x="12491" y="2018"/>
                    <a:pt x="12492" y="2018"/>
                    <a:pt x="12492" y="2017"/>
                  </a:cubicBezTo>
                  <a:cubicBezTo>
                    <a:pt x="12494" y="2016"/>
                    <a:pt x="12495" y="2016"/>
                    <a:pt x="12497" y="2015"/>
                  </a:cubicBezTo>
                  <a:cubicBezTo>
                    <a:pt x="12499" y="2014"/>
                    <a:pt x="12498" y="2014"/>
                    <a:pt x="12499" y="2014"/>
                  </a:cubicBezTo>
                  <a:cubicBezTo>
                    <a:pt x="12500" y="2014"/>
                    <a:pt x="12502" y="2013"/>
                    <a:pt x="12504" y="2012"/>
                  </a:cubicBezTo>
                  <a:cubicBezTo>
                    <a:pt x="12505" y="2012"/>
                    <a:pt x="12506" y="2012"/>
                    <a:pt x="12506" y="2011"/>
                  </a:cubicBezTo>
                  <a:cubicBezTo>
                    <a:pt x="12507" y="2010"/>
                    <a:pt x="12510" y="2009"/>
                    <a:pt x="12512" y="2009"/>
                  </a:cubicBezTo>
                  <a:cubicBezTo>
                    <a:pt x="12512" y="2008"/>
                    <a:pt x="12512" y="2008"/>
                    <a:pt x="12512" y="2008"/>
                  </a:cubicBezTo>
                  <a:cubicBezTo>
                    <a:pt x="12517" y="2007"/>
                    <a:pt x="12522" y="2004"/>
                    <a:pt x="12526" y="2002"/>
                  </a:cubicBezTo>
                  <a:cubicBezTo>
                    <a:pt x="12526" y="2002"/>
                    <a:pt x="12527" y="2001"/>
                    <a:pt x="12528" y="2001"/>
                  </a:cubicBezTo>
                  <a:cubicBezTo>
                    <a:pt x="12530" y="2000"/>
                    <a:pt x="12531" y="2000"/>
                    <a:pt x="12533" y="2000"/>
                  </a:cubicBezTo>
                  <a:cubicBezTo>
                    <a:pt x="12534" y="1999"/>
                    <a:pt x="12534" y="1999"/>
                    <a:pt x="12535" y="1998"/>
                  </a:cubicBezTo>
                  <a:cubicBezTo>
                    <a:pt x="12537" y="1998"/>
                    <a:pt x="12538" y="1997"/>
                    <a:pt x="12540" y="1996"/>
                  </a:cubicBezTo>
                  <a:cubicBezTo>
                    <a:pt x="12540" y="1996"/>
                    <a:pt x="12541" y="1995"/>
                    <a:pt x="12542" y="1995"/>
                  </a:cubicBezTo>
                  <a:cubicBezTo>
                    <a:pt x="12544" y="1994"/>
                    <a:pt x="12545" y="1993"/>
                    <a:pt x="12546" y="1993"/>
                  </a:cubicBezTo>
                  <a:cubicBezTo>
                    <a:pt x="12547" y="1993"/>
                    <a:pt x="12548" y="1993"/>
                    <a:pt x="12549" y="1992"/>
                  </a:cubicBezTo>
                  <a:cubicBezTo>
                    <a:pt x="12551" y="1992"/>
                    <a:pt x="12552" y="1991"/>
                    <a:pt x="12553" y="1991"/>
                  </a:cubicBezTo>
                  <a:cubicBezTo>
                    <a:pt x="12554" y="1990"/>
                    <a:pt x="12555" y="1989"/>
                    <a:pt x="12556" y="1989"/>
                  </a:cubicBezTo>
                  <a:cubicBezTo>
                    <a:pt x="12557" y="1988"/>
                    <a:pt x="12558" y="1988"/>
                    <a:pt x="12559" y="1987"/>
                  </a:cubicBezTo>
                  <a:cubicBezTo>
                    <a:pt x="12562" y="1987"/>
                    <a:pt x="12565" y="1985"/>
                    <a:pt x="12568" y="1984"/>
                  </a:cubicBezTo>
                  <a:cubicBezTo>
                    <a:pt x="12568" y="1984"/>
                    <a:pt x="12568" y="1983"/>
                    <a:pt x="12569" y="1983"/>
                  </a:cubicBezTo>
                  <a:cubicBezTo>
                    <a:pt x="12570" y="1983"/>
                    <a:pt x="12573" y="1982"/>
                    <a:pt x="12574" y="1981"/>
                  </a:cubicBezTo>
                  <a:cubicBezTo>
                    <a:pt x="12574" y="1981"/>
                    <a:pt x="12574" y="1980"/>
                    <a:pt x="12575" y="1980"/>
                  </a:cubicBezTo>
                  <a:cubicBezTo>
                    <a:pt x="12577" y="1980"/>
                    <a:pt x="12578" y="1980"/>
                    <a:pt x="12580" y="1979"/>
                  </a:cubicBezTo>
                  <a:cubicBezTo>
                    <a:pt x="12581" y="1979"/>
                    <a:pt x="12581" y="1978"/>
                    <a:pt x="12582" y="1978"/>
                  </a:cubicBezTo>
                  <a:cubicBezTo>
                    <a:pt x="12583" y="1977"/>
                    <a:pt x="12585" y="1976"/>
                    <a:pt x="12587" y="1976"/>
                  </a:cubicBezTo>
                  <a:cubicBezTo>
                    <a:pt x="12587" y="1975"/>
                    <a:pt x="12588" y="1975"/>
                    <a:pt x="12588" y="1975"/>
                  </a:cubicBezTo>
                  <a:cubicBezTo>
                    <a:pt x="12590" y="1974"/>
                    <a:pt x="12591" y="1973"/>
                    <a:pt x="12593" y="1973"/>
                  </a:cubicBezTo>
                  <a:cubicBezTo>
                    <a:pt x="12594" y="1973"/>
                    <a:pt x="12594" y="1973"/>
                    <a:pt x="12595" y="1972"/>
                  </a:cubicBezTo>
                  <a:cubicBezTo>
                    <a:pt x="12596" y="1971"/>
                    <a:pt x="12598" y="1971"/>
                    <a:pt x="12600" y="1970"/>
                  </a:cubicBezTo>
                  <a:cubicBezTo>
                    <a:pt x="12608" y="1966"/>
                    <a:pt x="12616" y="1963"/>
                    <a:pt x="12624" y="1959"/>
                  </a:cubicBezTo>
                  <a:cubicBezTo>
                    <a:pt x="12624" y="1959"/>
                    <a:pt x="12624" y="1959"/>
                    <a:pt x="12625" y="1959"/>
                  </a:cubicBezTo>
                  <a:cubicBezTo>
                    <a:pt x="12627" y="1958"/>
                    <a:pt x="12629" y="1958"/>
                    <a:pt x="12630" y="1957"/>
                  </a:cubicBezTo>
                  <a:cubicBezTo>
                    <a:pt x="12630" y="1956"/>
                    <a:pt x="12631" y="1956"/>
                    <a:pt x="12631" y="1956"/>
                  </a:cubicBezTo>
                  <a:cubicBezTo>
                    <a:pt x="12633" y="1955"/>
                    <a:pt x="12635" y="1954"/>
                    <a:pt x="12636" y="1953"/>
                  </a:cubicBezTo>
                  <a:lnTo>
                    <a:pt x="12637" y="1953"/>
                  </a:lnTo>
                  <a:cubicBezTo>
                    <a:pt x="12650" y="1948"/>
                    <a:pt x="12662" y="1943"/>
                    <a:pt x="12674" y="1938"/>
                  </a:cubicBezTo>
                  <a:cubicBezTo>
                    <a:pt x="12677" y="1936"/>
                    <a:pt x="12678" y="1936"/>
                    <a:pt x="12680" y="1935"/>
                  </a:cubicBezTo>
                  <a:cubicBezTo>
                    <a:pt x="12680" y="1935"/>
                    <a:pt x="12680" y="1935"/>
                    <a:pt x="12680" y="1934"/>
                  </a:cubicBezTo>
                  <a:cubicBezTo>
                    <a:pt x="12780" y="1891"/>
                    <a:pt x="12880" y="1849"/>
                    <a:pt x="12980" y="1808"/>
                  </a:cubicBezTo>
                  <a:cubicBezTo>
                    <a:pt x="13042" y="1781"/>
                    <a:pt x="13072" y="1709"/>
                    <a:pt x="13046" y="1646"/>
                  </a:cubicBezTo>
                  <a:cubicBezTo>
                    <a:pt x="13026" y="1599"/>
                    <a:pt x="12980" y="1570"/>
                    <a:pt x="12932" y="1570"/>
                  </a:cubicBezTo>
                  <a:close/>
                  <a:moveTo>
                    <a:pt x="30048" y="2159"/>
                  </a:moveTo>
                  <a:cubicBezTo>
                    <a:pt x="30003" y="2159"/>
                    <a:pt x="29959" y="2184"/>
                    <a:pt x="29938" y="2227"/>
                  </a:cubicBezTo>
                  <a:cubicBezTo>
                    <a:pt x="29908" y="2288"/>
                    <a:pt x="29932" y="2362"/>
                    <a:pt x="29993" y="2393"/>
                  </a:cubicBezTo>
                  <a:cubicBezTo>
                    <a:pt x="30036" y="2414"/>
                    <a:pt x="30078" y="2435"/>
                    <a:pt x="30120" y="2456"/>
                  </a:cubicBezTo>
                  <a:cubicBezTo>
                    <a:pt x="30123" y="2458"/>
                    <a:pt x="30124" y="2458"/>
                    <a:pt x="30126" y="2460"/>
                  </a:cubicBezTo>
                  <a:lnTo>
                    <a:pt x="30127" y="2460"/>
                  </a:lnTo>
                  <a:cubicBezTo>
                    <a:pt x="30138" y="2466"/>
                    <a:pt x="30151" y="2472"/>
                    <a:pt x="30162" y="2478"/>
                  </a:cubicBezTo>
                  <a:lnTo>
                    <a:pt x="30163" y="2478"/>
                  </a:lnTo>
                  <a:cubicBezTo>
                    <a:pt x="30165" y="2479"/>
                    <a:pt x="30166" y="2480"/>
                    <a:pt x="30168" y="2481"/>
                  </a:cubicBezTo>
                  <a:cubicBezTo>
                    <a:pt x="30168" y="2481"/>
                    <a:pt x="30169" y="2482"/>
                    <a:pt x="30169" y="2482"/>
                  </a:cubicBezTo>
                  <a:cubicBezTo>
                    <a:pt x="30171" y="2482"/>
                    <a:pt x="30172" y="2483"/>
                    <a:pt x="30174" y="2484"/>
                  </a:cubicBezTo>
                  <a:cubicBezTo>
                    <a:pt x="30175" y="2484"/>
                    <a:pt x="30175" y="2484"/>
                    <a:pt x="30176" y="2485"/>
                  </a:cubicBezTo>
                  <a:cubicBezTo>
                    <a:pt x="30178" y="2486"/>
                    <a:pt x="30179" y="2486"/>
                    <a:pt x="30180" y="2487"/>
                  </a:cubicBezTo>
                  <a:cubicBezTo>
                    <a:pt x="30181" y="2488"/>
                    <a:pt x="30181" y="2488"/>
                    <a:pt x="30182" y="2488"/>
                  </a:cubicBezTo>
                  <a:cubicBezTo>
                    <a:pt x="30189" y="2491"/>
                    <a:pt x="30197" y="2496"/>
                    <a:pt x="30204" y="2499"/>
                  </a:cubicBezTo>
                  <a:cubicBezTo>
                    <a:pt x="30204" y="2499"/>
                    <a:pt x="30205" y="2500"/>
                    <a:pt x="30205" y="2500"/>
                  </a:cubicBezTo>
                  <a:cubicBezTo>
                    <a:pt x="30207" y="2501"/>
                    <a:pt x="30208" y="2501"/>
                    <a:pt x="30210" y="2502"/>
                  </a:cubicBezTo>
                  <a:cubicBezTo>
                    <a:pt x="30210" y="2503"/>
                    <a:pt x="30211" y="2503"/>
                    <a:pt x="30212" y="2503"/>
                  </a:cubicBezTo>
                  <a:cubicBezTo>
                    <a:pt x="30213" y="2503"/>
                    <a:pt x="30215" y="2505"/>
                    <a:pt x="30216" y="2505"/>
                  </a:cubicBezTo>
                  <a:cubicBezTo>
                    <a:pt x="30217" y="2506"/>
                    <a:pt x="30217" y="2506"/>
                    <a:pt x="30218" y="2506"/>
                  </a:cubicBezTo>
                  <a:cubicBezTo>
                    <a:pt x="30220" y="2507"/>
                    <a:pt x="30220" y="2508"/>
                    <a:pt x="30222" y="2509"/>
                  </a:cubicBezTo>
                  <a:cubicBezTo>
                    <a:pt x="30223" y="2509"/>
                    <a:pt x="30224" y="2510"/>
                    <a:pt x="30224" y="2510"/>
                  </a:cubicBezTo>
                  <a:cubicBezTo>
                    <a:pt x="30226" y="2510"/>
                    <a:pt x="30227" y="2511"/>
                    <a:pt x="30228" y="2512"/>
                  </a:cubicBezTo>
                  <a:cubicBezTo>
                    <a:pt x="30229" y="2512"/>
                    <a:pt x="30230" y="2512"/>
                    <a:pt x="30231" y="2513"/>
                  </a:cubicBezTo>
                  <a:cubicBezTo>
                    <a:pt x="30235" y="2516"/>
                    <a:pt x="30240" y="2517"/>
                    <a:pt x="30245" y="2520"/>
                  </a:cubicBezTo>
                  <a:cubicBezTo>
                    <a:pt x="30246" y="2521"/>
                    <a:pt x="30247" y="2521"/>
                    <a:pt x="30248" y="2522"/>
                  </a:cubicBezTo>
                  <a:cubicBezTo>
                    <a:pt x="30248" y="2522"/>
                    <a:pt x="30249" y="2523"/>
                    <a:pt x="30251" y="2523"/>
                  </a:cubicBezTo>
                  <a:cubicBezTo>
                    <a:pt x="30252" y="2523"/>
                    <a:pt x="30253" y="2524"/>
                    <a:pt x="30254" y="2525"/>
                  </a:cubicBezTo>
                  <a:cubicBezTo>
                    <a:pt x="30255" y="2525"/>
                    <a:pt x="30256" y="2526"/>
                    <a:pt x="30257" y="2526"/>
                  </a:cubicBezTo>
                  <a:cubicBezTo>
                    <a:pt x="30258" y="2527"/>
                    <a:pt x="30260" y="2528"/>
                    <a:pt x="30261" y="2528"/>
                  </a:cubicBezTo>
                  <a:cubicBezTo>
                    <a:pt x="30262" y="2529"/>
                    <a:pt x="30262" y="2530"/>
                    <a:pt x="30263" y="2530"/>
                  </a:cubicBezTo>
                  <a:cubicBezTo>
                    <a:pt x="30265" y="2530"/>
                    <a:pt x="30266" y="2531"/>
                    <a:pt x="30267" y="2531"/>
                  </a:cubicBezTo>
                  <a:cubicBezTo>
                    <a:pt x="30268" y="2532"/>
                    <a:pt x="30269" y="2532"/>
                    <a:pt x="30270" y="2533"/>
                  </a:cubicBezTo>
                  <a:cubicBezTo>
                    <a:pt x="30271" y="2534"/>
                    <a:pt x="30273" y="2535"/>
                    <a:pt x="30274" y="2535"/>
                  </a:cubicBezTo>
                  <a:cubicBezTo>
                    <a:pt x="30275" y="2536"/>
                    <a:pt x="30275" y="2537"/>
                    <a:pt x="30276" y="2537"/>
                  </a:cubicBezTo>
                  <a:cubicBezTo>
                    <a:pt x="30281" y="2538"/>
                    <a:pt x="30285" y="2541"/>
                    <a:pt x="30289" y="2544"/>
                  </a:cubicBezTo>
                  <a:lnTo>
                    <a:pt x="30291" y="2544"/>
                  </a:lnTo>
                  <a:cubicBezTo>
                    <a:pt x="30293" y="2545"/>
                    <a:pt x="30295" y="2546"/>
                    <a:pt x="30296" y="2547"/>
                  </a:cubicBezTo>
                  <a:cubicBezTo>
                    <a:pt x="30296" y="2547"/>
                    <a:pt x="30297" y="2547"/>
                    <a:pt x="30298" y="2548"/>
                  </a:cubicBezTo>
                  <a:cubicBezTo>
                    <a:pt x="30300" y="2549"/>
                    <a:pt x="30302" y="2550"/>
                    <a:pt x="30303" y="2551"/>
                  </a:cubicBezTo>
                  <a:cubicBezTo>
                    <a:pt x="30304" y="2551"/>
                    <a:pt x="30303" y="2551"/>
                    <a:pt x="30304" y="2551"/>
                  </a:cubicBezTo>
                  <a:cubicBezTo>
                    <a:pt x="30306" y="2552"/>
                    <a:pt x="30308" y="2553"/>
                    <a:pt x="30310" y="2553"/>
                  </a:cubicBezTo>
                  <a:cubicBezTo>
                    <a:pt x="30310" y="2554"/>
                    <a:pt x="30311" y="2554"/>
                    <a:pt x="30311" y="2555"/>
                  </a:cubicBezTo>
                  <a:cubicBezTo>
                    <a:pt x="30313" y="2556"/>
                    <a:pt x="30315" y="2557"/>
                    <a:pt x="30317" y="2558"/>
                  </a:cubicBezTo>
                  <a:cubicBezTo>
                    <a:pt x="30317" y="2558"/>
                    <a:pt x="30317" y="2558"/>
                    <a:pt x="30318" y="2558"/>
                  </a:cubicBezTo>
                  <a:cubicBezTo>
                    <a:pt x="30320" y="2559"/>
                    <a:pt x="30322" y="2560"/>
                    <a:pt x="30324" y="2561"/>
                  </a:cubicBezTo>
                  <a:cubicBezTo>
                    <a:pt x="30329" y="2564"/>
                    <a:pt x="30334" y="2566"/>
                    <a:pt x="30338" y="2569"/>
                  </a:cubicBezTo>
                  <a:cubicBezTo>
                    <a:pt x="30341" y="2570"/>
                    <a:pt x="30343" y="2571"/>
                    <a:pt x="30344" y="2572"/>
                  </a:cubicBezTo>
                  <a:lnTo>
                    <a:pt x="30345" y="2572"/>
                  </a:lnTo>
                  <a:cubicBezTo>
                    <a:pt x="30348" y="2573"/>
                    <a:pt x="30350" y="2574"/>
                    <a:pt x="30351" y="2576"/>
                  </a:cubicBezTo>
                  <a:lnTo>
                    <a:pt x="30352" y="2576"/>
                  </a:lnTo>
                  <a:cubicBezTo>
                    <a:pt x="30489" y="2647"/>
                    <a:pt x="30625" y="2720"/>
                    <a:pt x="30759" y="2794"/>
                  </a:cubicBezTo>
                  <a:cubicBezTo>
                    <a:pt x="30778" y="2805"/>
                    <a:pt x="30798" y="2810"/>
                    <a:pt x="30819" y="2810"/>
                  </a:cubicBezTo>
                  <a:cubicBezTo>
                    <a:pt x="30862" y="2810"/>
                    <a:pt x="30905" y="2787"/>
                    <a:pt x="30928" y="2746"/>
                  </a:cubicBezTo>
                  <a:cubicBezTo>
                    <a:pt x="30960" y="2686"/>
                    <a:pt x="30939" y="2611"/>
                    <a:pt x="30879" y="2578"/>
                  </a:cubicBezTo>
                  <a:cubicBezTo>
                    <a:pt x="30625" y="2438"/>
                    <a:pt x="30364" y="2301"/>
                    <a:pt x="30103" y="2172"/>
                  </a:cubicBezTo>
                  <a:cubicBezTo>
                    <a:pt x="30086" y="2163"/>
                    <a:pt x="30068" y="2159"/>
                    <a:pt x="30048" y="2159"/>
                  </a:cubicBezTo>
                  <a:close/>
                  <a:moveTo>
                    <a:pt x="11098" y="2439"/>
                  </a:moveTo>
                  <a:cubicBezTo>
                    <a:pt x="11078" y="2439"/>
                    <a:pt x="11058" y="2443"/>
                    <a:pt x="11040" y="2454"/>
                  </a:cubicBezTo>
                  <a:cubicBezTo>
                    <a:pt x="10784" y="2590"/>
                    <a:pt x="10527" y="2735"/>
                    <a:pt x="10276" y="2882"/>
                  </a:cubicBezTo>
                  <a:cubicBezTo>
                    <a:pt x="10218" y="2917"/>
                    <a:pt x="10199" y="2993"/>
                    <a:pt x="10234" y="3052"/>
                  </a:cubicBezTo>
                  <a:cubicBezTo>
                    <a:pt x="10256" y="3091"/>
                    <a:pt x="10297" y="3113"/>
                    <a:pt x="10340" y="3113"/>
                  </a:cubicBezTo>
                  <a:cubicBezTo>
                    <a:pt x="10361" y="3113"/>
                    <a:pt x="10383" y="3107"/>
                    <a:pt x="10402" y="3095"/>
                  </a:cubicBezTo>
                  <a:cubicBezTo>
                    <a:pt x="10650" y="2949"/>
                    <a:pt x="10902" y="2807"/>
                    <a:pt x="11157" y="2671"/>
                  </a:cubicBezTo>
                  <a:cubicBezTo>
                    <a:pt x="11217" y="2639"/>
                    <a:pt x="11239" y="2564"/>
                    <a:pt x="11207" y="2504"/>
                  </a:cubicBezTo>
                  <a:cubicBezTo>
                    <a:pt x="11184" y="2462"/>
                    <a:pt x="11142" y="2439"/>
                    <a:pt x="11098" y="2439"/>
                  </a:cubicBezTo>
                  <a:close/>
                  <a:moveTo>
                    <a:pt x="31819" y="3150"/>
                  </a:moveTo>
                  <a:cubicBezTo>
                    <a:pt x="31777" y="3150"/>
                    <a:pt x="31737" y="3171"/>
                    <a:pt x="31714" y="3209"/>
                  </a:cubicBezTo>
                  <a:cubicBezTo>
                    <a:pt x="31678" y="3267"/>
                    <a:pt x="31695" y="3343"/>
                    <a:pt x="31753" y="3379"/>
                  </a:cubicBezTo>
                  <a:cubicBezTo>
                    <a:pt x="31997" y="3533"/>
                    <a:pt x="32239" y="3691"/>
                    <a:pt x="32477" y="3854"/>
                  </a:cubicBezTo>
                  <a:cubicBezTo>
                    <a:pt x="32498" y="3869"/>
                    <a:pt x="32522" y="3875"/>
                    <a:pt x="32546" y="3875"/>
                  </a:cubicBezTo>
                  <a:cubicBezTo>
                    <a:pt x="32585" y="3875"/>
                    <a:pt x="32624" y="3857"/>
                    <a:pt x="32648" y="3822"/>
                  </a:cubicBezTo>
                  <a:cubicBezTo>
                    <a:pt x="32686" y="3765"/>
                    <a:pt x="32672" y="3688"/>
                    <a:pt x="32615" y="3650"/>
                  </a:cubicBezTo>
                  <a:cubicBezTo>
                    <a:pt x="32376" y="3486"/>
                    <a:pt x="32130" y="3324"/>
                    <a:pt x="31885" y="3170"/>
                  </a:cubicBezTo>
                  <a:cubicBezTo>
                    <a:pt x="31864" y="3157"/>
                    <a:pt x="31841" y="3150"/>
                    <a:pt x="31819" y="3150"/>
                  </a:cubicBezTo>
                  <a:close/>
                  <a:moveTo>
                    <a:pt x="9358" y="3483"/>
                  </a:moveTo>
                  <a:cubicBezTo>
                    <a:pt x="9334" y="3483"/>
                    <a:pt x="9311" y="3489"/>
                    <a:pt x="9289" y="3503"/>
                  </a:cubicBezTo>
                  <a:cubicBezTo>
                    <a:pt x="9048" y="3665"/>
                    <a:pt x="8807" y="3833"/>
                    <a:pt x="8572" y="4005"/>
                  </a:cubicBezTo>
                  <a:cubicBezTo>
                    <a:pt x="8517" y="4045"/>
                    <a:pt x="8505" y="4123"/>
                    <a:pt x="8545" y="4178"/>
                  </a:cubicBezTo>
                  <a:cubicBezTo>
                    <a:pt x="8569" y="4211"/>
                    <a:pt x="8607" y="4229"/>
                    <a:pt x="8645" y="4229"/>
                  </a:cubicBezTo>
                  <a:cubicBezTo>
                    <a:pt x="8671" y="4229"/>
                    <a:pt x="8696" y="4221"/>
                    <a:pt x="8718" y="4205"/>
                  </a:cubicBezTo>
                  <a:cubicBezTo>
                    <a:pt x="8882" y="4085"/>
                    <a:pt x="9048" y="3968"/>
                    <a:pt x="9216" y="3852"/>
                  </a:cubicBezTo>
                  <a:cubicBezTo>
                    <a:pt x="9218" y="3851"/>
                    <a:pt x="9220" y="3850"/>
                    <a:pt x="9222" y="3848"/>
                  </a:cubicBezTo>
                  <a:lnTo>
                    <a:pt x="9223" y="3847"/>
                  </a:lnTo>
                  <a:cubicBezTo>
                    <a:pt x="9224" y="3846"/>
                    <a:pt x="9226" y="3845"/>
                    <a:pt x="9228" y="3844"/>
                  </a:cubicBezTo>
                  <a:lnTo>
                    <a:pt x="9229" y="3843"/>
                  </a:lnTo>
                  <a:cubicBezTo>
                    <a:pt x="9230" y="3842"/>
                    <a:pt x="9232" y="3841"/>
                    <a:pt x="9234" y="3839"/>
                  </a:cubicBezTo>
                  <a:cubicBezTo>
                    <a:pt x="9235" y="3839"/>
                    <a:pt x="9235" y="3839"/>
                    <a:pt x="9236" y="3838"/>
                  </a:cubicBezTo>
                  <a:cubicBezTo>
                    <a:pt x="9237" y="3838"/>
                    <a:pt x="9239" y="3836"/>
                    <a:pt x="9241" y="3835"/>
                  </a:cubicBezTo>
                  <a:cubicBezTo>
                    <a:pt x="9245" y="3831"/>
                    <a:pt x="9250" y="3829"/>
                    <a:pt x="9254" y="3826"/>
                  </a:cubicBezTo>
                  <a:cubicBezTo>
                    <a:pt x="9254" y="3826"/>
                    <a:pt x="9255" y="3825"/>
                    <a:pt x="9255" y="3825"/>
                  </a:cubicBezTo>
                  <a:cubicBezTo>
                    <a:pt x="9257" y="3824"/>
                    <a:pt x="9258" y="3823"/>
                    <a:pt x="9259" y="3822"/>
                  </a:cubicBezTo>
                  <a:cubicBezTo>
                    <a:pt x="9260" y="3822"/>
                    <a:pt x="9262" y="3821"/>
                    <a:pt x="9262" y="3820"/>
                  </a:cubicBezTo>
                  <a:cubicBezTo>
                    <a:pt x="9264" y="3819"/>
                    <a:pt x="9264" y="3819"/>
                    <a:pt x="9265" y="3818"/>
                  </a:cubicBezTo>
                  <a:cubicBezTo>
                    <a:pt x="9267" y="3817"/>
                    <a:pt x="9267" y="3817"/>
                    <a:pt x="9268" y="3817"/>
                  </a:cubicBezTo>
                  <a:cubicBezTo>
                    <a:pt x="9270" y="3816"/>
                    <a:pt x="9271" y="3815"/>
                    <a:pt x="9271" y="3814"/>
                  </a:cubicBezTo>
                  <a:cubicBezTo>
                    <a:pt x="9272" y="3813"/>
                    <a:pt x="9273" y="3813"/>
                    <a:pt x="9274" y="3812"/>
                  </a:cubicBezTo>
                  <a:cubicBezTo>
                    <a:pt x="9276" y="3811"/>
                    <a:pt x="9277" y="3810"/>
                    <a:pt x="9278" y="3810"/>
                  </a:cubicBezTo>
                  <a:cubicBezTo>
                    <a:pt x="9278" y="3809"/>
                    <a:pt x="9279" y="3809"/>
                    <a:pt x="9280" y="3808"/>
                  </a:cubicBezTo>
                  <a:cubicBezTo>
                    <a:pt x="9281" y="3807"/>
                    <a:pt x="9282" y="3807"/>
                    <a:pt x="9283" y="3806"/>
                  </a:cubicBezTo>
                  <a:cubicBezTo>
                    <a:pt x="9288" y="3803"/>
                    <a:pt x="9292" y="3800"/>
                    <a:pt x="9297" y="3797"/>
                  </a:cubicBezTo>
                  <a:cubicBezTo>
                    <a:pt x="9297" y="3797"/>
                    <a:pt x="9298" y="3797"/>
                    <a:pt x="9298" y="3796"/>
                  </a:cubicBezTo>
                  <a:cubicBezTo>
                    <a:pt x="9299" y="3795"/>
                    <a:pt x="9300" y="3795"/>
                    <a:pt x="9302" y="3793"/>
                  </a:cubicBezTo>
                  <a:cubicBezTo>
                    <a:pt x="9303" y="3793"/>
                    <a:pt x="9303" y="3792"/>
                    <a:pt x="9304" y="3792"/>
                  </a:cubicBezTo>
                  <a:cubicBezTo>
                    <a:pt x="9305" y="3791"/>
                    <a:pt x="9306" y="3790"/>
                    <a:pt x="9308" y="3790"/>
                  </a:cubicBezTo>
                  <a:cubicBezTo>
                    <a:pt x="9308" y="3789"/>
                    <a:pt x="9309" y="3789"/>
                    <a:pt x="9310" y="3788"/>
                  </a:cubicBezTo>
                  <a:cubicBezTo>
                    <a:pt x="9311" y="3788"/>
                    <a:pt x="9312" y="3786"/>
                    <a:pt x="9314" y="3785"/>
                  </a:cubicBezTo>
                  <a:cubicBezTo>
                    <a:pt x="9314" y="3785"/>
                    <a:pt x="9315" y="3784"/>
                    <a:pt x="9315" y="3784"/>
                  </a:cubicBezTo>
                  <a:cubicBezTo>
                    <a:pt x="9317" y="3783"/>
                    <a:pt x="9319" y="3783"/>
                    <a:pt x="9319" y="3781"/>
                  </a:cubicBezTo>
                  <a:lnTo>
                    <a:pt x="9320" y="3781"/>
                  </a:lnTo>
                  <a:cubicBezTo>
                    <a:pt x="9356" y="3756"/>
                    <a:pt x="9391" y="3733"/>
                    <a:pt x="9427" y="3709"/>
                  </a:cubicBezTo>
                  <a:cubicBezTo>
                    <a:pt x="9484" y="3671"/>
                    <a:pt x="9498" y="3594"/>
                    <a:pt x="9461" y="3537"/>
                  </a:cubicBezTo>
                  <a:cubicBezTo>
                    <a:pt x="9437" y="3502"/>
                    <a:pt x="9398" y="3483"/>
                    <a:pt x="9358" y="3483"/>
                  </a:cubicBezTo>
                  <a:close/>
                  <a:moveTo>
                    <a:pt x="33483" y="4311"/>
                  </a:moveTo>
                  <a:cubicBezTo>
                    <a:pt x="33447" y="4311"/>
                    <a:pt x="33410" y="4327"/>
                    <a:pt x="33386" y="4359"/>
                  </a:cubicBezTo>
                  <a:cubicBezTo>
                    <a:pt x="33344" y="4413"/>
                    <a:pt x="33353" y="4491"/>
                    <a:pt x="33407" y="4533"/>
                  </a:cubicBezTo>
                  <a:cubicBezTo>
                    <a:pt x="33484" y="4592"/>
                    <a:pt x="33560" y="4651"/>
                    <a:pt x="33636" y="4712"/>
                  </a:cubicBezTo>
                  <a:lnTo>
                    <a:pt x="33637" y="4712"/>
                  </a:lnTo>
                  <a:cubicBezTo>
                    <a:pt x="33638" y="4713"/>
                    <a:pt x="33640" y="4714"/>
                    <a:pt x="33641" y="4716"/>
                  </a:cubicBezTo>
                  <a:lnTo>
                    <a:pt x="33642" y="4716"/>
                  </a:lnTo>
                  <a:cubicBezTo>
                    <a:pt x="33644" y="4718"/>
                    <a:pt x="33645" y="4719"/>
                    <a:pt x="33647" y="4720"/>
                  </a:cubicBezTo>
                  <a:lnTo>
                    <a:pt x="33648" y="4720"/>
                  </a:lnTo>
                  <a:cubicBezTo>
                    <a:pt x="33649" y="4722"/>
                    <a:pt x="33651" y="4723"/>
                    <a:pt x="33652" y="4725"/>
                  </a:cubicBezTo>
                  <a:lnTo>
                    <a:pt x="33653" y="4725"/>
                  </a:lnTo>
                  <a:cubicBezTo>
                    <a:pt x="33655" y="4726"/>
                    <a:pt x="33656" y="4727"/>
                    <a:pt x="33658" y="4729"/>
                  </a:cubicBezTo>
                  <a:cubicBezTo>
                    <a:pt x="33663" y="4733"/>
                    <a:pt x="33668" y="4737"/>
                    <a:pt x="33673" y="4740"/>
                  </a:cubicBezTo>
                  <a:cubicBezTo>
                    <a:pt x="33673" y="4741"/>
                    <a:pt x="33674" y="4741"/>
                    <a:pt x="33674" y="4741"/>
                  </a:cubicBezTo>
                  <a:cubicBezTo>
                    <a:pt x="33675" y="4742"/>
                    <a:pt x="33676" y="4744"/>
                    <a:pt x="33678" y="4745"/>
                  </a:cubicBezTo>
                  <a:cubicBezTo>
                    <a:pt x="33678" y="4745"/>
                    <a:pt x="33679" y="4746"/>
                    <a:pt x="33679" y="4746"/>
                  </a:cubicBezTo>
                  <a:cubicBezTo>
                    <a:pt x="33681" y="4747"/>
                    <a:pt x="33682" y="4747"/>
                    <a:pt x="33683" y="4749"/>
                  </a:cubicBezTo>
                  <a:cubicBezTo>
                    <a:pt x="33683" y="4749"/>
                    <a:pt x="33684" y="4750"/>
                    <a:pt x="33685" y="4750"/>
                  </a:cubicBezTo>
                  <a:cubicBezTo>
                    <a:pt x="33686" y="4751"/>
                    <a:pt x="33688" y="4753"/>
                    <a:pt x="33689" y="4753"/>
                  </a:cubicBezTo>
                  <a:cubicBezTo>
                    <a:pt x="33689" y="4753"/>
                    <a:pt x="33689" y="4754"/>
                    <a:pt x="33690" y="4754"/>
                  </a:cubicBezTo>
                  <a:cubicBezTo>
                    <a:pt x="33692" y="4756"/>
                    <a:pt x="33693" y="4757"/>
                    <a:pt x="33695" y="4758"/>
                  </a:cubicBezTo>
                  <a:cubicBezTo>
                    <a:pt x="33695" y="4758"/>
                    <a:pt x="33695" y="4759"/>
                    <a:pt x="33696" y="4759"/>
                  </a:cubicBezTo>
                  <a:cubicBezTo>
                    <a:pt x="33702" y="4764"/>
                    <a:pt x="33709" y="4769"/>
                    <a:pt x="33716" y="4774"/>
                  </a:cubicBezTo>
                  <a:cubicBezTo>
                    <a:pt x="33716" y="4774"/>
                    <a:pt x="33716" y="4775"/>
                    <a:pt x="33716" y="4775"/>
                  </a:cubicBezTo>
                  <a:cubicBezTo>
                    <a:pt x="33717" y="4776"/>
                    <a:pt x="33719" y="4777"/>
                    <a:pt x="33720" y="4779"/>
                  </a:cubicBezTo>
                  <a:cubicBezTo>
                    <a:pt x="33721" y="4779"/>
                    <a:pt x="33721" y="4779"/>
                    <a:pt x="33722" y="4780"/>
                  </a:cubicBezTo>
                  <a:cubicBezTo>
                    <a:pt x="33723" y="4781"/>
                    <a:pt x="33724" y="4781"/>
                    <a:pt x="33725" y="4783"/>
                  </a:cubicBezTo>
                  <a:cubicBezTo>
                    <a:pt x="33726" y="4783"/>
                    <a:pt x="33726" y="4784"/>
                    <a:pt x="33727" y="4784"/>
                  </a:cubicBezTo>
                  <a:cubicBezTo>
                    <a:pt x="33728" y="4785"/>
                    <a:pt x="33730" y="4787"/>
                    <a:pt x="33731" y="4788"/>
                  </a:cubicBezTo>
                  <a:cubicBezTo>
                    <a:pt x="33731" y="4788"/>
                    <a:pt x="33732" y="4788"/>
                    <a:pt x="33732" y="4788"/>
                  </a:cubicBezTo>
                  <a:cubicBezTo>
                    <a:pt x="33734" y="4789"/>
                    <a:pt x="33735" y="4790"/>
                    <a:pt x="33737" y="4792"/>
                  </a:cubicBezTo>
                  <a:cubicBezTo>
                    <a:pt x="33737" y="4792"/>
                    <a:pt x="33737" y="4792"/>
                    <a:pt x="33737" y="4793"/>
                  </a:cubicBezTo>
                  <a:cubicBezTo>
                    <a:pt x="33744" y="4798"/>
                    <a:pt x="33751" y="4803"/>
                    <a:pt x="33758" y="4808"/>
                  </a:cubicBezTo>
                  <a:cubicBezTo>
                    <a:pt x="33759" y="4810"/>
                    <a:pt x="33761" y="4811"/>
                    <a:pt x="33763" y="4813"/>
                  </a:cubicBezTo>
                  <a:cubicBezTo>
                    <a:pt x="33763" y="4813"/>
                    <a:pt x="33763" y="4813"/>
                    <a:pt x="33764" y="4814"/>
                  </a:cubicBezTo>
                  <a:cubicBezTo>
                    <a:pt x="33765" y="4815"/>
                    <a:pt x="33766" y="4815"/>
                    <a:pt x="33768" y="4817"/>
                  </a:cubicBezTo>
                  <a:cubicBezTo>
                    <a:pt x="33768" y="4817"/>
                    <a:pt x="33769" y="4817"/>
                    <a:pt x="33769" y="4818"/>
                  </a:cubicBezTo>
                  <a:cubicBezTo>
                    <a:pt x="33771" y="4819"/>
                    <a:pt x="33772" y="4820"/>
                    <a:pt x="33773" y="4822"/>
                  </a:cubicBezTo>
                  <a:lnTo>
                    <a:pt x="33774" y="4822"/>
                  </a:lnTo>
                  <a:cubicBezTo>
                    <a:pt x="33776" y="4823"/>
                    <a:pt x="33778" y="4825"/>
                    <a:pt x="33779" y="4826"/>
                  </a:cubicBezTo>
                  <a:cubicBezTo>
                    <a:pt x="33788" y="4833"/>
                    <a:pt x="33796" y="4840"/>
                    <a:pt x="33805" y="4847"/>
                  </a:cubicBezTo>
                  <a:cubicBezTo>
                    <a:pt x="33806" y="4849"/>
                    <a:pt x="33808" y="4850"/>
                    <a:pt x="33810" y="4851"/>
                  </a:cubicBezTo>
                  <a:lnTo>
                    <a:pt x="33811" y="4851"/>
                  </a:lnTo>
                  <a:cubicBezTo>
                    <a:pt x="33902" y="4925"/>
                    <a:pt x="33992" y="5000"/>
                    <a:pt x="34081" y="5076"/>
                  </a:cubicBezTo>
                  <a:cubicBezTo>
                    <a:pt x="34104" y="5095"/>
                    <a:pt x="34133" y="5104"/>
                    <a:pt x="34161" y="5104"/>
                  </a:cubicBezTo>
                  <a:cubicBezTo>
                    <a:pt x="34196" y="5104"/>
                    <a:pt x="34231" y="5089"/>
                    <a:pt x="34255" y="5060"/>
                  </a:cubicBezTo>
                  <a:cubicBezTo>
                    <a:pt x="34299" y="5008"/>
                    <a:pt x="34293" y="4930"/>
                    <a:pt x="34240" y="4886"/>
                  </a:cubicBezTo>
                  <a:cubicBezTo>
                    <a:pt x="34018" y="4699"/>
                    <a:pt x="33789" y="4514"/>
                    <a:pt x="33559" y="4337"/>
                  </a:cubicBezTo>
                  <a:cubicBezTo>
                    <a:pt x="33537" y="4320"/>
                    <a:pt x="33510" y="4311"/>
                    <a:pt x="33483" y="4311"/>
                  </a:cubicBezTo>
                  <a:close/>
                  <a:moveTo>
                    <a:pt x="7728" y="4691"/>
                  </a:moveTo>
                  <a:cubicBezTo>
                    <a:pt x="7701" y="4691"/>
                    <a:pt x="7673" y="4700"/>
                    <a:pt x="7650" y="4719"/>
                  </a:cubicBezTo>
                  <a:cubicBezTo>
                    <a:pt x="7425" y="4904"/>
                    <a:pt x="7201" y="5095"/>
                    <a:pt x="6985" y="5288"/>
                  </a:cubicBezTo>
                  <a:cubicBezTo>
                    <a:pt x="6934" y="5333"/>
                    <a:pt x="6929" y="5412"/>
                    <a:pt x="6975" y="5462"/>
                  </a:cubicBezTo>
                  <a:cubicBezTo>
                    <a:pt x="7000" y="5490"/>
                    <a:pt x="7033" y="5504"/>
                    <a:pt x="7067" y="5504"/>
                  </a:cubicBezTo>
                  <a:cubicBezTo>
                    <a:pt x="7096" y="5504"/>
                    <a:pt x="7126" y="5494"/>
                    <a:pt x="7150" y="5473"/>
                  </a:cubicBezTo>
                  <a:cubicBezTo>
                    <a:pt x="7365" y="5281"/>
                    <a:pt x="7584" y="5093"/>
                    <a:pt x="7806" y="4911"/>
                  </a:cubicBezTo>
                  <a:cubicBezTo>
                    <a:pt x="7860" y="4867"/>
                    <a:pt x="7867" y="4789"/>
                    <a:pt x="7824" y="4737"/>
                  </a:cubicBezTo>
                  <a:cubicBezTo>
                    <a:pt x="7799" y="4706"/>
                    <a:pt x="7764" y="4691"/>
                    <a:pt x="7728" y="4691"/>
                  </a:cubicBezTo>
                  <a:close/>
                  <a:moveTo>
                    <a:pt x="35027" y="5627"/>
                  </a:moveTo>
                  <a:cubicBezTo>
                    <a:pt x="34995" y="5627"/>
                    <a:pt x="34962" y="5641"/>
                    <a:pt x="34937" y="5667"/>
                  </a:cubicBezTo>
                  <a:cubicBezTo>
                    <a:pt x="34891" y="5717"/>
                    <a:pt x="34893" y="5794"/>
                    <a:pt x="34942" y="5841"/>
                  </a:cubicBezTo>
                  <a:cubicBezTo>
                    <a:pt x="34946" y="5845"/>
                    <a:pt x="34949" y="5848"/>
                    <a:pt x="34953" y="5851"/>
                  </a:cubicBezTo>
                  <a:cubicBezTo>
                    <a:pt x="34954" y="5851"/>
                    <a:pt x="34955" y="5852"/>
                    <a:pt x="34955" y="5853"/>
                  </a:cubicBezTo>
                  <a:cubicBezTo>
                    <a:pt x="34955" y="5854"/>
                    <a:pt x="34957" y="5854"/>
                    <a:pt x="34958" y="5855"/>
                  </a:cubicBezTo>
                  <a:cubicBezTo>
                    <a:pt x="34959" y="5856"/>
                    <a:pt x="34960" y="5857"/>
                    <a:pt x="34961" y="5858"/>
                  </a:cubicBezTo>
                  <a:cubicBezTo>
                    <a:pt x="34962" y="5859"/>
                    <a:pt x="34962" y="5860"/>
                    <a:pt x="34963" y="5861"/>
                  </a:cubicBezTo>
                  <a:cubicBezTo>
                    <a:pt x="34964" y="5861"/>
                    <a:pt x="34965" y="5862"/>
                    <a:pt x="34966" y="5863"/>
                  </a:cubicBezTo>
                  <a:cubicBezTo>
                    <a:pt x="34967" y="5864"/>
                    <a:pt x="34968" y="5865"/>
                    <a:pt x="34969" y="5866"/>
                  </a:cubicBezTo>
                  <a:cubicBezTo>
                    <a:pt x="34969" y="5867"/>
                    <a:pt x="34970" y="5868"/>
                    <a:pt x="34971" y="5868"/>
                  </a:cubicBezTo>
                  <a:cubicBezTo>
                    <a:pt x="34972" y="5869"/>
                    <a:pt x="34973" y="5870"/>
                    <a:pt x="34974" y="5870"/>
                  </a:cubicBezTo>
                  <a:cubicBezTo>
                    <a:pt x="34975" y="5871"/>
                    <a:pt x="34976" y="5872"/>
                    <a:pt x="34976" y="5873"/>
                  </a:cubicBezTo>
                  <a:cubicBezTo>
                    <a:pt x="34977" y="5874"/>
                    <a:pt x="34978" y="5875"/>
                    <a:pt x="34979" y="5875"/>
                  </a:cubicBezTo>
                  <a:cubicBezTo>
                    <a:pt x="34980" y="5876"/>
                    <a:pt x="34981" y="5877"/>
                    <a:pt x="34982" y="5878"/>
                  </a:cubicBezTo>
                  <a:cubicBezTo>
                    <a:pt x="34983" y="5879"/>
                    <a:pt x="34983" y="5880"/>
                    <a:pt x="34984" y="5881"/>
                  </a:cubicBezTo>
                  <a:cubicBezTo>
                    <a:pt x="34986" y="5882"/>
                    <a:pt x="34989" y="5884"/>
                    <a:pt x="34990" y="5887"/>
                  </a:cubicBezTo>
                  <a:cubicBezTo>
                    <a:pt x="34991" y="5887"/>
                    <a:pt x="34991" y="5888"/>
                    <a:pt x="34992" y="5888"/>
                  </a:cubicBezTo>
                  <a:cubicBezTo>
                    <a:pt x="34993" y="5889"/>
                    <a:pt x="34995" y="5890"/>
                    <a:pt x="34996" y="5891"/>
                  </a:cubicBezTo>
                  <a:cubicBezTo>
                    <a:pt x="34996" y="5891"/>
                    <a:pt x="34997" y="5892"/>
                    <a:pt x="34997" y="5893"/>
                  </a:cubicBezTo>
                  <a:cubicBezTo>
                    <a:pt x="34998" y="5894"/>
                    <a:pt x="34999" y="5895"/>
                    <a:pt x="35000" y="5896"/>
                  </a:cubicBezTo>
                  <a:cubicBezTo>
                    <a:pt x="35001" y="5896"/>
                    <a:pt x="35002" y="5897"/>
                    <a:pt x="35002" y="5897"/>
                  </a:cubicBezTo>
                  <a:cubicBezTo>
                    <a:pt x="35004" y="5898"/>
                    <a:pt x="35004" y="5900"/>
                    <a:pt x="35006" y="5901"/>
                  </a:cubicBezTo>
                  <a:cubicBezTo>
                    <a:pt x="35006" y="5902"/>
                    <a:pt x="35007" y="5902"/>
                    <a:pt x="35007" y="5903"/>
                  </a:cubicBezTo>
                  <a:cubicBezTo>
                    <a:pt x="35008" y="5903"/>
                    <a:pt x="35010" y="5905"/>
                    <a:pt x="35010" y="5906"/>
                  </a:cubicBezTo>
                  <a:cubicBezTo>
                    <a:pt x="35011" y="5906"/>
                    <a:pt x="35012" y="5907"/>
                    <a:pt x="35012" y="5907"/>
                  </a:cubicBezTo>
                  <a:cubicBezTo>
                    <a:pt x="35014" y="5909"/>
                    <a:pt x="35015" y="5910"/>
                    <a:pt x="35016" y="5910"/>
                  </a:cubicBezTo>
                  <a:cubicBezTo>
                    <a:pt x="35017" y="5911"/>
                    <a:pt x="35017" y="5911"/>
                    <a:pt x="35017" y="5912"/>
                  </a:cubicBezTo>
                  <a:cubicBezTo>
                    <a:pt x="35018" y="5913"/>
                    <a:pt x="35020" y="5915"/>
                    <a:pt x="35021" y="5916"/>
                  </a:cubicBezTo>
                  <a:cubicBezTo>
                    <a:pt x="35022" y="5916"/>
                    <a:pt x="35022" y="5916"/>
                    <a:pt x="35022" y="5916"/>
                  </a:cubicBezTo>
                  <a:cubicBezTo>
                    <a:pt x="35027" y="5921"/>
                    <a:pt x="35031" y="5924"/>
                    <a:pt x="35035" y="5929"/>
                  </a:cubicBezTo>
                  <a:cubicBezTo>
                    <a:pt x="35036" y="5930"/>
                    <a:pt x="35036" y="5930"/>
                    <a:pt x="35036" y="5930"/>
                  </a:cubicBezTo>
                  <a:cubicBezTo>
                    <a:pt x="35038" y="5931"/>
                    <a:pt x="35038" y="5932"/>
                    <a:pt x="35040" y="5933"/>
                  </a:cubicBezTo>
                  <a:cubicBezTo>
                    <a:pt x="35040" y="5934"/>
                    <a:pt x="35041" y="5934"/>
                    <a:pt x="35041" y="5935"/>
                  </a:cubicBezTo>
                  <a:cubicBezTo>
                    <a:pt x="35043" y="5936"/>
                    <a:pt x="35044" y="5937"/>
                    <a:pt x="35045" y="5938"/>
                  </a:cubicBezTo>
                  <a:cubicBezTo>
                    <a:pt x="35045" y="5938"/>
                    <a:pt x="35045" y="5939"/>
                    <a:pt x="35046" y="5939"/>
                  </a:cubicBezTo>
                  <a:cubicBezTo>
                    <a:pt x="35047" y="5941"/>
                    <a:pt x="35049" y="5942"/>
                    <a:pt x="35050" y="5944"/>
                  </a:cubicBezTo>
                  <a:cubicBezTo>
                    <a:pt x="35051" y="5944"/>
                    <a:pt x="35051" y="5944"/>
                    <a:pt x="35052" y="5944"/>
                  </a:cubicBezTo>
                  <a:cubicBezTo>
                    <a:pt x="35052" y="5945"/>
                    <a:pt x="35054" y="5947"/>
                    <a:pt x="35055" y="5948"/>
                  </a:cubicBezTo>
                  <a:cubicBezTo>
                    <a:pt x="35056" y="5948"/>
                    <a:pt x="35056" y="5949"/>
                    <a:pt x="35056" y="5949"/>
                  </a:cubicBezTo>
                  <a:cubicBezTo>
                    <a:pt x="35062" y="5954"/>
                    <a:pt x="35068" y="5960"/>
                    <a:pt x="35073" y="5965"/>
                  </a:cubicBezTo>
                  <a:cubicBezTo>
                    <a:pt x="35074" y="5966"/>
                    <a:pt x="35075" y="5966"/>
                    <a:pt x="35075" y="5967"/>
                  </a:cubicBezTo>
                  <a:cubicBezTo>
                    <a:pt x="35076" y="5968"/>
                    <a:pt x="35078" y="5969"/>
                    <a:pt x="35079" y="5970"/>
                  </a:cubicBezTo>
                  <a:cubicBezTo>
                    <a:pt x="35079" y="5971"/>
                    <a:pt x="35080" y="5971"/>
                    <a:pt x="35080" y="5972"/>
                  </a:cubicBezTo>
                  <a:cubicBezTo>
                    <a:pt x="35081" y="5973"/>
                    <a:pt x="35083" y="5974"/>
                    <a:pt x="35084" y="5975"/>
                  </a:cubicBezTo>
                  <a:cubicBezTo>
                    <a:pt x="35085" y="5976"/>
                    <a:pt x="35086" y="5977"/>
                    <a:pt x="35086" y="5978"/>
                  </a:cubicBezTo>
                  <a:cubicBezTo>
                    <a:pt x="35086" y="5978"/>
                    <a:pt x="35088" y="5979"/>
                    <a:pt x="35089" y="5980"/>
                  </a:cubicBezTo>
                  <a:cubicBezTo>
                    <a:pt x="35090" y="5981"/>
                    <a:pt x="35090" y="5982"/>
                    <a:pt x="35091" y="5982"/>
                  </a:cubicBezTo>
                  <a:cubicBezTo>
                    <a:pt x="35092" y="5983"/>
                    <a:pt x="35093" y="5985"/>
                    <a:pt x="35094" y="5985"/>
                  </a:cubicBezTo>
                  <a:cubicBezTo>
                    <a:pt x="35095" y="5986"/>
                    <a:pt x="35096" y="5987"/>
                    <a:pt x="35097" y="5988"/>
                  </a:cubicBezTo>
                  <a:cubicBezTo>
                    <a:pt x="35097" y="5988"/>
                    <a:pt x="35099" y="5990"/>
                    <a:pt x="35099" y="5990"/>
                  </a:cubicBezTo>
                  <a:cubicBezTo>
                    <a:pt x="35100" y="5992"/>
                    <a:pt x="35102" y="5993"/>
                    <a:pt x="35104" y="5994"/>
                  </a:cubicBezTo>
                  <a:cubicBezTo>
                    <a:pt x="35104" y="5995"/>
                    <a:pt x="35105" y="5995"/>
                    <a:pt x="35105" y="5996"/>
                  </a:cubicBezTo>
                  <a:cubicBezTo>
                    <a:pt x="35107" y="5997"/>
                    <a:pt x="35108" y="5999"/>
                    <a:pt x="35109" y="6000"/>
                  </a:cubicBezTo>
                  <a:cubicBezTo>
                    <a:pt x="35110" y="6000"/>
                    <a:pt x="35111" y="6001"/>
                    <a:pt x="35111" y="6002"/>
                  </a:cubicBezTo>
                  <a:cubicBezTo>
                    <a:pt x="35113" y="6003"/>
                    <a:pt x="35114" y="6004"/>
                    <a:pt x="35114" y="6005"/>
                  </a:cubicBezTo>
                  <a:cubicBezTo>
                    <a:pt x="35115" y="6006"/>
                    <a:pt x="35116" y="6006"/>
                    <a:pt x="35117" y="6007"/>
                  </a:cubicBezTo>
                  <a:lnTo>
                    <a:pt x="35121" y="6010"/>
                  </a:lnTo>
                  <a:cubicBezTo>
                    <a:pt x="35121" y="6011"/>
                    <a:pt x="35121" y="6011"/>
                    <a:pt x="35122" y="6012"/>
                  </a:cubicBezTo>
                  <a:cubicBezTo>
                    <a:pt x="35123" y="6013"/>
                    <a:pt x="35124" y="6014"/>
                    <a:pt x="35126" y="6015"/>
                  </a:cubicBezTo>
                  <a:cubicBezTo>
                    <a:pt x="35127" y="6016"/>
                    <a:pt x="35127" y="6016"/>
                    <a:pt x="35127" y="6017"/>
                  </a:cubicBezTo>
                  <a:lnTo>
                    <a:pt x="35131" y="6020"/>
                  </a:lnTo>
                  <a:cubicBezTo>
                    <a:pt x="35132" y="6021"/>
                    <a:pt x="35132" y="6022"/>
                    <a:pt x="35133" y="6022"/>
                  </a:cubicBezTo>
                  <a:cubicBezTo>
                    <a:pt x="35134" y="6024"/>
                    <a:pt x="35135" y="6025"/>
                    <a:pt x="35137" y="6027"/>
                  </a:cubicBezTo>
                  <a:lnTo>
                    <a:pt x="35138" y="6027"/>
                  </a:lnTo>
                  <a:cubicBezTo>
                    <a:pt x="35141" y="6031"/>
                    <a:pt x="35145" y="6034"/>
                    <a:pt x="35148" y="6038"/>
                  </a:cubicBezTo>
                  <a:lnTo>
                    <a:pt x="35149" y="6038"/>
                  </a:lnTo>
                  <a:cubicBezTo>
                    <a:pt x="35151" y="6040"/>
                    <a:pt x="35153" y="6041"/>
                    <a:pt x="35155" y="6043"/>
                  </a:cubicBezTo>
                  <a:cubicBezTo>
                    <a:pt x="35156" y="6045"/>
                    <a:pt x="35158" y="6047"/>
                    <a:pt x="35160" y="6048"/>
                  </a:cubicBezTo>
                  <a:lnTo>
                    <a:pt x="35161" y="6049"/>
                  </a:lnTo>
                  <a:cubicBezTo>
                    <a:pt x="35162" y="6051"/>
                    <a:pt x="35163" y="6052"/>
                    <a:pt x="35165" y="6054"/>
                  </a:cubicBezTo>
                  <a:lnTo>
                    <a:pt x="35166" y="6054"/>
                  </a:lnTo>
                  <a:cubicBezTo>
                    <a:pt x="35299" y="6183"/>
                    <a:pt x="35430" y="6314"/>
                    <a:pt x="35561" y="6446"/>
                  </a:cubicBezTo>
                  <a:cubicBezTo>
                    <a:pt x="35584" y="6471"/>
                    <a:pt x="35616" y="6484"/>
                    <a:pt x="35649" y="6484"/>
                  </a:cubicBezTo>
                  <a:cubicBezTo>
                    <a:pt x="35680" y="6484"/>
                    <a:pt x="35711" y="6472"/>
                    <a:pt x="35735" y="6448"/>
                  </a:cubicBezTo>
                  <a:cubicBezTo>
                    <a:pt x="35784" y="6401"/>
                    <a:pt x="35785" y="6322"/>
                    <a:pt x="35737" y="6274"/>
                  </a:cubicBezTo>
                  <a:cubicBezTo>
                    <a:pt x="35533" y="6066"/>
                    <a:pt x="35324" y="5860"/>
                    <a:pt x="35112" y="5661"/>
                  </a:cubicBezTo>
                  <a:cubicBezTo>
                    <a:pt x="35088" y="5639"/>
                    <a:pt x="35058" y="5627"/>
                    <a:pt x="35027" y="5627"/>
                  </a:cubicBezTo>
                  <a:close/>
                  <a:moveTo>
                    <a:pt x="6223" y="6053"/>
                  </a:moveTo>
                  <a:cubicBezTo>
                    <a:pt x="6192" y="6053"/>
                    <a:pt x="6160" y="6064"/>
                    <a:pt x="6136" y="6088"/>
                  </a:cubicBezTo>
                  <a:cubicBezTo>
                    <a:pt x="5930" y="6294"/>
                    <a:pt x="5727" y="6506"/>
                    <a:pt x="5529" y="6719"/>
                  </a:cubicBezTo>
                  <a:cubicBezTo>
                    <a:pt x="5483" y="6770"/>
                    <a:pt x="5486" y="6847"/>
                    <a:pt x="5536" y="6894"/>
                  </a:cubicBezTo>
                  <a:cubicBezTo>
                    <a:pt x="5560" y="6915"/>
                    <a:pt x="5590" y="6927"/>
                    <a:pt x="5620" y="6927"/>
                  </a:cubicBezTo>
                  <a:cubicBezTo>
                    <a:pt x="5653" y="6927"/>
                    <a:pt x="5686" y="6914"/>
                    <a:pt x="5711" y="6887"/>
                  </a:cubicBezTo>
                  <a:cubicBezTo>
                    <a:pt x="5742" y="6853"/>
                    <a:pt x="5773" y="6820"/>
                    <a:pt x="5804" y="6786"/>
                  </a:cubicBezTo>
                  <a:lnTo>
                    <a:pt x="5805" y="6785"/>
                  </a:lnTo>
                  <a:cubicBezTo>
                    <a:pt x="5806" y="6784"/>
                    <a:pt x="5808" y="6783"/>
                    <a:pt x="5809" y="6781"/>
                  </a:cubicBezTo>
                  <a:cubicBezTo>
                    <a:pt x="5810" y="6780"/>
                    <a:pt x="5810" y="6780"/>
                    <a:pt x="5810" y="6780"/>
                  </a:cubicBezTo>
                  <a:cubicBezTo>
                    <a:pt x="5810" y="6780"/>
                    <a:pt x="5810" y="6780"/>
                    <a:pt x="5810" y="6780"/>
                  </a:cubicBezTo>
                  <a:cubicBezTo>
                    <a:pt x="5812" y="6778"/>
                    <a:pt x="5813" y="6777"/>
                    <a:pt x="5814" y="6776"/>
                  </a:cubicBezTo>
                  <a:cubicBezTo>
                    <a:pt x="5815" y="6775"/>
                    <a:pt x="5815" y="6775"/>
                    <a:pt x="5816" y="6774"/>
                  </a:cubicBezTo>
                  <a:cubicBezTo>
                    <a:pt x="5817" y="6773"/>
                    <a:pt x="5818" y="6771"/>
                    <a:pt x="5819" y="6770"/>
                  </a:cubicBezTo>
                  <a:cubicBezTo>
                    <a:pt x="5820" y="6770"/>
                    <a:pt x="5820" y="6770"/>
                    <a:pt x="5821" y="6769"/>
                  </a:cubicBezTo>
                  <a:cubicBezTo>
                    <a:pt x="5822" y="6768"/>
                    <a:pt x="5823" y="6766"/>
                    <a:pt x="5824" y="6764"/>
                  </a:cubicBezTo>
                  <a:cubicBezTo>
                    <a:pt x="5825" y="6764"/>
                    <a:pt x="5825" y="6764"/>
                    <a:pt x="5826" y="6763"/>
                  </a:cubicBezTo>
                  <a:cubicBezTo>
                    <a:pt x="5828" y="6762"/>
                    <a:pt x="5830" y="6760"/>
                    <a:pt x="5830" y="6758"/>
                  </a:cubicBezTo>
                  <a:cubicBezTo>
                    <a:pt x="5831" y="6757"/>
                    <a:pt x="5831" y="6757"/>
                    <a:pt x="5831" y="6757"/>
                  </a:cubicBezTo>
                  <a:cubicBezTo>
                    <a:pt x="5833" y="6756"/>
                    <a:pt x="5834" y="6755"/>
                    <a:pt x="5836" y="6753"/>
                  </a:cubicBezTo>
                  <a:cubicBezTo>
                    <a:pt x="5836" y="6752"/>
                    <a:pt x="5837" y="6751"/>
                    <a:pt x="5838" y="6750"/>
                  </a:cubicBezTo>
                  <a:cubicBezTo>
                    <a:pt x="5839" y="6749"/>
                    <a:pt x="5840" y="6749"/>
                    <a:pt x="5841" y="6748"/>
                  </a:cubicBezTo>
                  <a:cubicBezTo>
                    <a:pt x="5842" y="6747"/>
                    <a:pt x="5842" y="6746"/>
                    <a:pt x="5843" y="6745"/>
                  </a:cubicBezTo>
                  <a:cubicBezTo>
                    <a:pt x="5844" y="6744"/>
                    <a:pt x="5844" y="6743"/>
                    <a:pt x="5845" y="6742"/>
                  </a:cubicBezTo>
                  <a:cubicBezTo>
                    <a:pt x="5846" y="6742"/>
                    <a:pt x="5847" y="6741"/>
                    <a:pt x="5848" y="6740"/>
                  </a:cubicBezTo>
                  <a:cubicBezTo>
                    <a:pt x="5849" y="6739"/>
                    <a:pt x="5850" y="6738"/>
                    <a:pt x="5850" y="6737"/>
                  </a:cubicBezTo>
                  <a:cubicBezTo>
                    <a:pt x="5851" y="6736"/>
                    <a:pt x="5852" y="6735"/>
                    <a:pt x="5853" y="6735"/>
                  </a:cubicBezTo>
                  <a:cubicBezTo>
                    <a:pt x="5854" y="6734"/>
                    <a:pt x="5855" y="6733"/>
                    <a:pt x="5855" y="6732"/>
                  </a:cubicBezTo>
                  <a:cubicBezTo>
                    <a:pt x="5857" y="6731"/>
                    <a:pt x="5857" y="6730"/>
                    <a:pt x="5858" y="6729"/>
                  </a:cubicBezTo>
                  <a:cubicBezTo>
                    <a:pt x="5858" y="6729"/>
                    <a:pt x="5859" y="6728"/>
                    <a:pt x="5860" y="6727"/>
                  </a:cubicBezTo>
                  <a:cubicBezTo>
                    <a:pt x="5864" y="6723"/>
                    <a:pt x="5867" y="6719"/>
                    <a:pt x="5871" y="6715"/>
                  </a:cubicBezTo>
                  <a:cubicBezTo>
                    <a:pt x="5871" y="6715"/>
                    <a:pt x="5872" y="6715"/>
                    <a:pt x="5872" y="6714"/>
                  </a:cubicBezTo>
                  <a:cubicBezTo>
                    <a:pt x="5874" y="6713"/>
                    <a:pt x="5874" y="6712"/>
                    <a:pt x="5876" y="6710"/>
                  </a:cubicBezTo>
                  <a:cubicBezTo>
                    <a:pt x="5877" y="6710"/>
                    <a:pt x="5877" y="6709"/>
                    <a:pt x="5878" y="6708"/>
                  </a:cubicBezTo>
                  <a:cubicBezTo>
                    <a:pt x="5878" y="6708"/>
                    <a:pt x="5879" y="6707"/>
                    <a:pt x="5881" y="6705"/>
                  </a:cubicBezTo>
                  <a:cubicBezTo>
                    <a:pt x="5881" y="6705"/>
                    <a:pt x="5882" y="6704"/>
                    <a:pt x="5882" y="6703"/>
                  </a:cubicBezTo>
                  <a:cubicBezTo>
                    <a:pt x="5883" y="6702"/>
                    <a:pt x="5885" y="6701"/>
                    <a:pt x="5885" y="6700"/>
                  </a:cubicBezTo>
                  <a:cubicBezTo>
                    <a:pt x="5886" y="6700"/>
                    <a:pt x="5886" y="6699"/>
                    <a:pt x="5887" y="6698"/>
                  </a:cubicBezTo>
                  <a:cubicBezTo>
                    <a:pt x="5889" y="6697"/>
                    <a:pt x="5889" y="6696"/>
                    <a:pt x="5891" y="6694"/>
                  </a:cubicBezTo>
                  <a:cubicBezTo>
                    <a:pt x="5891" y="6694"/>
                    <a:pt x="5892" y="6694"/>
                    <a:pt x="5892" y="6694"/>
                  </a:cubicBezTo>
                  <a:cubicBezTo>
                    <a:pt x="5893" y="6692"/>
                    <a:pt x="5894" y="6691"/>
                    <a:pt x="5895" y="6689"/>
                  </a:cubicBezTo>
                  <a:cubicBezTo>
                    <a:pt x="5896" y="6689"/>
                    <a:pt x="5896" y="6689"/>
                    <a:pt x="5897" y="6688"/>
                  </a:cubicBezTo>
                  <a:cubicBezTo>
                    <a:pt x="5900" y="6684"/>
                    <a:pt x="5905" y="6680"/>
                    <a:pt x="5909" y="6675"/>
                  </a:cubicBezTo>
                  <a:cubicBezTo>
                    <a:pt x="5909" y="6675"/>
                    <a:pt x="5909" y="6675"/>
                    <a:pt x="5910" y="6674"/>
                  </a:cubicBezTo>
                  <a:cubicBezTo>
                    <a:pt x="5911" y="6674"/>
                    <a:pt x="5912" y="6673"/>
                    <a:pt x="5912" y="6671"/>
                  </a:cubicBezTo>
                  <a:cubicBezTo>
                    <a:pt x="5913" y="6671"/>
                    <a:pt x="5914" y="6670"/>
                    <a:pt x="5914" y="6669"/>
                  </a:cubicBezTo>
                  <a:cubicBezTo>
                    <a:pt x="5916" y="6668"/>
                    <a:pt x="5917" y="6667"/>
                    <a:pt x="5918" y="6666"/>
                  </a:cubicBezTo>
                  <a:cubicBezTo>
                    <a:pt x="5919" y="6666"/>
                    <a:pt x="5919" y="6665"/>
                    <a:pt x="5919" y="6664"/>
                  </a:cubicBezTo>
                  <a:cubicBezTo>
                    <a:pt x="5920" y="6663"/>
                    <a:pt x="5922" y="6661"/>
                    <a:pt x="5923" y="6660"/>
                  </a:cubicBezTo>
                  <a:cubicBezTo>
                    <a:pt x="5923" y="6660"/>
                    <a:pt x="5924" y="6660"/>
                    <a:pt x="5925" y="6659"/>
                  </a:cubicBezTo>
                  <a:cubicBezTo>
                    <a:pt x="5926" y="6658"/>
                    <a:pt x="5926" y="6657"/>
                    <a:pt x="5927" y="6656"/>
                  </a:cubicBezTo>
                  <a:cubicBezTo>
                    <a:pt x="5928" y="6655"/>
                    <a:pt x="5929" y="6654"/>
                    <a:pt x="5929" y="6654"/>
                  </a:cubicBezTo>
                  <a:cubicBezTo>
                    <a:pt x="5931" y="6653"/>
                    <a:pt x="5931" y="6652"/>
                    <a:pt x="5933" y="6651"/>
                  </a:cubicBezTo>
                  <a:cubicBezTo>
                    <a:pt x="5933" y="6650"/>
                    <a:pt x="5933" y="6649"/>
                    <a:pt x="5934" y="6649"/>
                  </a:cubicBezTo>
                  <a:cubicBezTo>
                    <a:pt x="5938" y="6645"/>
                    <a:pt x="5942" y="6640"/>
                    <a:pt x="5946" y="6637"/>
                  </a:cubicBezTo>
                  <a:cubicBezTo>
                    <a:pt x="5947" y="6636"/>
                    <a:pt x="5947" y="6636"/>
                    <a:pt x="5947" y="6635"/>
                  </a:cubicBezTo>
                  <a:cubicBezTo>
                    <a:pt x="5948" y="6634"/>
                    <a:pt x="5948" y="6633"/>
                    <a:pt x="5950" y="6632"/>
                  </a:cubicBezTo>
                  <a:cubicBezTo>
                    <a:pt x="5951" y="6632"/>
                    <a:pt x="5951" y="6631"/>
                    <a:pt x="5952" y="6630"/>
                  </a:cubicBezTo>
                  <a:cubicBezTo>
                    <a:pt x="5953" y="6629"/>
                    <a:pt x="5954" y="6628"/>
                    <a:pt x="5955" y="6627"/>
                  </a:cubicBezTo>
                  <a:cubicBezTo>
                    <a:pt x="5955" y="6626"/>
                    <a:pt x="5956" y="6625"/>
                    <a:pt x="5957" y="6625"/>
                  </a:cubicBezTo>
                  <a:cubicBezTo>
                    <a:pt x="5958" y="6624"/>
                    <a:pt x="5959" y="6623"/>
                    <a:pt x="5960" y="6622"/>
                  </a:cubicBezTo>
                  <a:lnTo>
                    <a:pt x="5962" y="6619"/>
                  </a:lnTo>
                  <a:cubicBezTo>
                    <a:pt x="5963" y="6618"/>
                    <a:pt x="5964" y="6618"/>
                    <a:pt x="5965" y="6617"/>
                  </a:cubicBezTo>
                  <a:cubicBezTo>
                    <a:pt x="5966" y="6616"/>
                    <a:pt x="5967" y="6615"/>
                    <a:pt x="5967" y="6614"/>
                  </a:cubicBezTo>
                  <a:cubicBezTo>
                    <a:pt x="5967" y="6614"/>
                    <a:pt x="5969" y="6612"/>
                    <a:pt x="5969" y="6612"/>
                  </a:cubicBezTo>
                  <a:cubicBezTo>
                    <a:pt x="5971" y="6611"/>
                    <a:pt x="5972" y="6610"/>
                    <a:pt x="5973" y="6609"/>
                  </a:cubicBezTo>
                  <a:cubicBezTo>
                    <a:pt x="5973" y="6608"/>
                    <a:pt x="5974" y="6607"/>
                    <a:pt x="5974" y="6606"/>
                  </a:cubicBezTo>
                  <a:cubicBezTo>
                    <a:pt x="5976" y="6605"/>
                    <a:pt x="5978" y="6603"/>
                    <a:pt x="5980" y="6601"/>
                  </a:cubicBezTo>
                  <a:cubicBezTo>
                    <a:pt x="5980" y="6601"/>
                    <a:pt x="5981" y="6600"/>
                    <a:pt x="5981" y="6600"/>
                  </a:cubicBezTo>
                  <a:cubicBezTo>
                    <a:pt x="5982" y="6598"/>
                    <a:pt x="5983" y="6598"/>
                    <a:pt x="5985" y="6596"/>
                  </a:cubicBezTo>
                  <a:cubicBezTo>
                    <a:pt x="5985" y="6596"/>
                    <a:pt x="5986" y="6595"/>
                    <a:pt x="5987" y="6594"/>
                  </a:cubicBezTo>
                  <a:cubicBezTo>
                    <a:pt x="5988" y="6593"/>
                    <a:pt x="5988" y="6591"/>
                    <a:pt x="5990" y="6591"/>
                  </a:cubicBezTo>
                  <a:cubicBezTo>
                    <a:pt x="5990" y="6591"/>
                    <a:pt x="5991" y="6589"/>
                    <a:pt x="5992" y="6589"/>
                  </a:cubicBezTo>
                  <a:cubicBezTo>
                    <a:pt x="5993" y="6588"/>
                    <a:pt x="5994" y="6586"/>
                    <a:pt x="5995" y="6585"/>
                  </a:cubicBezTo>
                  <a:cubicBezTo>
                    <a:pt x="5995" y="6584"/>
                    <a:pt x="5995" y="6584"/>
                    <a:pt x="5996" y="6584"/>
                  </a:cubicBezTo>
                  <a:cubicBezTo>
                    <a:pt x="5998" y="6582"/>
                    <a:pt x="5999" y="6581"/>
                    <a:pt x="6000" y="6580"/>
                  </a:cubicBezTo>
                  <a:cubicBezTo>
                    <a:pt x="6001" y="6579"/>
                    <a:pt x="6002" y="6578"/>
                    <a:pt x="6002" y="6578"/>
                  </a:cubicBezTo>
                  <a:cubicBezTo>
                    <a:pt x="6003" y="6577"/>
                    <a:pt x="6004" y="6576"/>
                    <a:pt x="6006" y="6574"/>
                  </a:cubicBezTo>
                  <a:cubicBezTo>
                    <a:pt x="6006" y="6573"/>
                    <a:pt x="6006" y="6573"/>
                    <a:pt x="6007" y="6573"/>
                  </a:cubicBezTo>
                  <a:cubicBezTo>
                    <a:pt x="6012" y="6568"/>
                    <a:pt x="6017" y="6562"/>
                    <a:pt x="6022" y="6556"/>
                  </a:cubicBezTo>
                  <a:lnTo>
                    <a:pt x="6023" y="6556"/>
                  </a:lnTo>
                  <a:cubicBezTo>
                    <a:pt x="6024" y="6555"/>
                    <a:pt x="6026" y="6553"/>
                    <a:pt x="6028" y="6551"/>
                  </a:cubicBezTo>
                  <a:lnTo>
                    <a:pt x="6029" y="6550"/>
                  </a:lnTo>
                  <a:cubicBezTo>
                    <a:pt x="6030" y="6549"/>
                    <a:pt x="6031" y="6547"/>
                    <a:pt x="6033" y="6546"/>
                  </a:cubicBezTo>
                  <a:lnTo>
                    <a:pt x="6034" y="6545"/>
                  </a:lnTo>
                  <a:cubicBezTo>
                    <a:pt x="6036" y="6543"/>
                    <a:pt x="6036" y="6542"/>
                    <a:pt x="6038" y="6540"/>
                  </a:cubicBezTo>
                  <a:lnTo>
                    <a:pt x="6039" y="6540"/>
                  </a:lnTo>
                  <a:cubicBezTo>
                    <a:pt x="6099" y="6477"/>
                    <a:pt x="6160" y="6414"/>
                    <a:pt x="6222" y="6352"/>
                  </a:cubicBezTo>
                  <a:cubicBezTo>
                    <a:pt x="6231" y="6343"/>
                    <a:pt x="6241" y="6334"/>
                    <a:pt x="6250" y="6325"/>
                  </a:cubicBezTo>
                  <a:lnTo>
                    <a:pt x="6250" y="6324"/>
                  </a:lnTo>
                  <a:cubicBezTo>
                    <a:pt x="6252" y="6322"/>
                    <a:pt x="6253" y="6322"/>
                    <a:pt x="6255" y="6320"/>
                  </a:cubicBezTo>
                  <a:cubicBezTo>
                    <a:pt x="6255" y="6319"/>
                    <a:pt x="6256" y="6319"/>
                    <a:pt x="6256" y="6318"/>
                  </a:cubicBezTo>
                  <a:cubicBezTo>
                    <a:pt x="6257" y="6317"/>
                    <a:pt x="6258" y="6316"/>
                    <a:pt x="6260" y="6315"/>
                  </a:cubicBezTo>
                  <a:cubicBezTo>
                    <a:pt x="6261" y="6314"/>
                    <a:pt x="6261" y="6314"/>
                    <a:pt x="6262" y="6313"/>
                  </a:cubicBezTo>
                  <a:cubicBezTo>
                    <a:pt x="6263" y="6312"/>
                    <a:pt x="6263" y="6311"/>
                    <a:pt x="6264" y="6309"/>
                  </a:cubicBezTo>
                  <a:lnTo>
                    <a:pt x="6267" y="6308"/>
                  </a:lnTo>
                  <a:cubicBezTo>
                    <a:pt x="6268" y="6307"/>
                    <a:pt x="6269" y="6306"/>
                    <a:pt x="6270" y="6304"/>
                  </a:cubicBezTo>
                  <a:lnTo>
                    <a:pt x="6272" y="6302"/>
                  </a:lnTo>
                  <a:cubicBezTo>
                    <a:pt x="6273" y="6302"/>
                    <a:pt x="6274" y="6301"/>
                    <a:pt x="6275" y="6300"/>
                  </a:cubicBezTo>
                  <a:cubicBezTo>
                    <a:pt x="6280" y="6295"/>
                    <a:pt x="6285" y="6288"/>
                    <a:pt x="6291" y="6283"/>
                  </a:cubicBezTo>
                  <a:cubicBezTo>
                    <a:pt x="6291" y="6283"/>
                    <a:pt x="6291" y="6283"/>
                    <a:pt x="6291" y="6282"/>
                  </a:cubicBezTo>
                  <a:lnTo>
                    <a:pt x="6296" y="6278"/>
                  </a:lnTo>
                  <a:lnTo>
                    <a:pt x="6297" y="6278"/>
                  </a:lnTo>
                  <a:cubicBezTo>
                    <a:pt x="6301" y="6273"/>
                    <a:pt x="6305" y="6268"/>
                    <a:pt x="6311" y="6264"/>
                  </a:cubicBezTo>
                  <a:cubicBezTo>
                    <a:pt x="6359" y="6215"/>
                    <a:pt x="6359" y="6137"/>
                    <a:pt x="6311" y="6088"/>
                  </a:cubicBezTo>
                  <a:cubicBezTo>
                    <a:pt x="6287" y="6065"/>
                    <a:pt x="6255" y="6053"/>
                    <a:pt x="6223" y="6053"/>
                  </a:cubicBezTo>
                  <a:close/>
                  <a:moveTo>
                    <a:pt x="36436" y="7087"/>
                  </a:moveTo>
                  <a:cubicBezTo>
                    <a:pt x="36408" y="7087"/>
                    <a:pt x="36379" y="7098"/>
                    <a:pt x="36355" y="7118"/>
                  </a:cubicBezTo>
                  <a:cubicBezTo>
                    <a:pt x="36304" y="7163"/>
                    <a:pt x="36298" y="7241"/>
                    <a:pt x="36344" y="7293"/>
                  </a:cubicBezTo>
                  <a:cubicBezTo>
                    <a:pt x="36503" y="7474"/>
                    <a:pt x="36658" y="7658"/>
                    <a:pt x="36811" y="7846"/>
                  </a:cubicBezTo>
                  <a:cubicBezTo>
                    <a:pt x="36813" y="7848"/>
                    <a:pt x="36814" y="7850"/>
                    <a:pt x="36816" y="7852"/>
                  </a:cubicBezTo>
                  <a:cubicBezTo>
                    <a:pt x="36818" y="7854"/>
                    <a:pt x="36819" y="7856"/>
                    <a:pt x="36820" y="7857"/>
                  </a:cubicBezTo>
                  <a:lnTo>
                    <a:pt x="36821" y="7858"/>
                  </a:lnTo>
                  <a:cubicBezTo>
                    <a:pt x="36822" y="7860"/>
                    <a:pt x="36824" y="7862"/>
                    <a:pt x="36826" y="7864"/>
                  </a:cubicBezTo>
                  <a:cubicBezTo>
                    <a:pt x="36832" y="7872"/>
                    <a:pt x="36839" y="7880"/>
                    <a:pt x="36845" y="7888"/>
                  </a:cubicBezTo>
                  <a:lnTo>
                    <a:pt x="36850" y="7894"/>
                  </a:lnTo>
                  <a:cubicBezTo>
                    <a:pt x="36852" y="7896"/>
                    <a:pt x="36854" y="7898"/>
                    <a:pt x="36855" y="7899"/>
                  </a:cubicBezTo>
                  <a:lnTo>
                    <a:pt x="36855" y="7900"/>
                  </a:lnTo>
                  <a:cubicBezTo>
                    <a:pt x="36856" y="7902"/>
                    <a:pt x="36858" y="7904"/>
                    <a:pt x="36860" y="7905"/>
                  </a:cubicBezTo>
                  <a:lnTo>
                    <a:pt x="36860" y="7906"/>
                  </a:lnTo>
                  <a:cubicBezTo>
                    <a:pt x="36867" y="7914"/>
                    <a:pt x="36873" y="7922"/>
                    <a:pt x="36879" y="7930"/>
                  </a:cubicBezTo>
                  <a:lnTo>
                    <a:pt x="36880" y="7931"/>
                  </a:lnTo>
                  <a:cubicBezTo>
                    <a:pt x="36881" y="7933"/>
                    <a:pt x="36882" y="7934"/>
                    <a:pt x="36884" y="7936"/>
                  </a:cubicBezTo>
                  <a:lnTo>
                    <a:pt x="36884" y="7937"/>
                  </a:lnTo>
                  <a:lnTo>
                    <a:pt x="36889" y="7941"/>
                  </a:lnTo>
                  <a:lnTo>
                    <a:pt x="36889" y="7943"/>
                  </a:lnTo>
                  <a:cubicBezTo>
                    <a:pt x="36891" y="7945"/>
                    <a:pt x="36892" y="7946"/>
                    <a:pt x="36894" y="7947"/>
                  </a:cubicBezTo>
                  <a:lnTo>
                    <a:pt x="36894" y="7948"/>
                  </a:lnTo>
                  <a:cubicBezTo>
                    <a:pt x="36896" y="7951"/>
                    <a:pt x="36897" y="7953"/>
                    <a:pt x="36899" y="7955"/>
                  </a:cubicBezTo>
                  <a:cubicBezTo>
                    <a:pt x="36924" y="7985"/>
                    <a:pt x="36959" y="8002"/>
                    <a:pt x="36996" y="8002"/>
                  </a:cubicBezTo>
                  <a:cubicBezTo>
                    <a:pt x="37023" y="8002"/>
                    <a:pt x="37050" y="7992"/>
                    <a:pt x="37074" y="7974"/>
                  </a:cubicBezTo>
                  <a:cubicBezTo>
                    <a:pt x="37126" y="7931"/>
                    <a:pt x="37135" y="7853"/>
                    <a:pt x="37092" y="7800"/>
                  </a:cubicBezTo>
                  <a:cubicBezTo>
                    <a:pt x="36910" y="7574"/>
                    <a:pt x="36721" y="7348"/>
                    <a:pt x="36530" y="7129"/>
                  </a:cubicBezTo>
                  <a:cubicBezTo>
                    <a:pt x="36505" y="7101"/>
                    <a:pt x="36471" y="7087"/>
                    <a:pt x="36436" y="7087"/>
                  </a:cubicBezTo>
                  <a:close/>
                  <a:moveTo>
                    <a:pt x="4858" y="7553"/>
                  </a:moveTo>
                  <a:cubicBezTo>
                    <a:pt x="4822" y="7553"/>
                    <a:pt x="4786" y="7568"/>
                    <a:pt x="4762" y="7598"/>
                  </a:cubicBezTo>
                  <a:cubicBezTo>
                    <a:pt x="4577" y="7822"/>
                    <a:pt x="4394" y="8053"/>
                    <a:pt x="4219" y="8284"/>
                  </a:cubicBezTo>
                  <a:cubicBezTo>
                    <a:pt x="4178" y="8339"/>
                    <a:pt x="4189" y="8416"/>
                    <a:pt x="4243" y="8457"/>
                  </a:cubicBezTo>
                  <a:cubicBezTo>
                    <a:pt x="4266" y="8475"/>
                    <a:pt x="4292" y="8483"/>
                    <a:pt x="4317" y="8483"/>
                  </a:cubicBezTo>
                  <a:cubicBezTo>
                    <a:pt x="4355" y="8483"/>
                    <a:pt x="4392" y="8466"/>
                    <a:pt x="4416" y="8434"/>
                  </a:cubicBezTo>
                  <a:cubicBezTo>
                    <a:pt x="4425" y="8423"/>
                    <a:pt x="4433" y="8413"/>
                    <a:pt x="4440" y="8401"/>
                  </a:cubicBezTo>
                  <a:lnTo>
                    <a:pt x="4441" y="8401"/>
                  </a:lnTo>
                  <a:cubicBezTo>
                    <a:pt x="4442" y="8400"/>
                    <a:pt x="4444" y="8398"/>
                    <a:pt x="4445" y="8396"/>
                  </a:cubicBezTo>
                  <a:cubicBezTo>
                    <a:pt x="4453" y="8386"/>
                    <a:pt x="4461" y="8374"/>
                    <a:pt x="4469" y="8364"/>
                  </a:cubicBezTo>
                  <a:lnTo>
                    <a:pt x="4470" y="8364"/>
                  </a:lnTo>
                  <a:cubicBezTo>
                    <a:pt x="4471" y="8362"/>
                    <a:pt x="4472" y="8360"/>
                    <a:pt x="4474" y="8359"/>
                  </a:cubicBezTo>
                  <a:cubicBezTo>
                    <a:pt x="4475" y="8357"/>
                    <a:pt x="4477" y="8354"/>
                    <a:pt x="4478" y="8353"/>
                  </a:cubicBezTo>
                  <a:cubicBezTo>
                    <a:pt x="4478" y="8353"/>
                    <a:pt x="4478" y="8353"/>
                    <a:pt x="4478" y="8353"/>
                  </a:cubicBezTo>
                  <a:cubicBezTo>
                    <a:pt x="4479" y="8352"/>
                    <a:pt x="4481" y="8349"/>
                    <a:pt x="4482" y="8348"/>
                  </a:cubicBezTo>
                  <a:lnTo>
                    <a:pt x="4482" y="8347"/>
                  </a:lnTo>
                  <a:cubicBezTo>
                    <a:pt x="4488" y="8339"/>
                    <a:pt x="4495" y="8330"/>
                    <a:pt x="4502" y="8321"/>
                  </a:cubicBezTo>
                  <a:cubicBezTo>
                    <a:pt x="4504" y="8318"/>
                    <a:pt x="4505" y="8318"/>
                    <a:pt x="4507" y="8316"/>
                  </a:cubicBezTo>
                  <a:cubicBezTo>
                    <a:pt x="4507" y="8316"/>
                    <a:pt x="4507" y="8315"/>
                    <a:pt x="4507" y="8315"/>
                  </a:cubicBezTo>
                  <a:cubicBezTo>
                    <a:pt x="4508" y="8313"/>
                    <a:pt x="4509" y="8312"/>
                    <a:pt x="4511" y="8311"/>
                  </a:cubicBezTo>
                  <a:cubicBezTo>
                    <a:pt x="4511" y="8311"/>
                    <a:pt x="4511" y="8310"/>
                    <a:pt x="4511" y="8310"/>
                  </a:cubicBezTo>
                  <a:cubicBezTo>
                    <a:pt x="4517" y="8301"/>
                    <a:pt x="4524" y="8292"/>
                    <a:pt x="4531" y="8284"/>
                  </a:cubicBezTo>
                  <a:cubicBezTo>
                    <a:pt x="4533" y="8282"/>
                    <a:pt x="4534" y="8280"/>
                    <a:pt x="4536" y="8278"/>
                  </a:cubicBezTo>
                  <a:cubicBezTo>
                    <a:pt x="4536" y="8278"/>
                    <a:pt x="4536" y="8278"/>
                    <a:pt x="4536" y="8277"/>
                  </a:cubicBezTo>
                  <a:cubicBezTo>
                    <a:pt x="4537" y="8276"/>
                    <a:pt x="4538" y="8275"/>
                    <a:pt x="4539" y="8273"/>
                  </a:cubicBezTo>
                  <a:cubicBezTo>
                    <a:pt x="4540" y="8273"/>
                    <a:pt x="4540" y="8272"/>
                    <a:pt x="4540" y="8272"/>
                  </a:cubicBezTo>
                  <a:cubicBezTo>
                    <a:pt x="4542" y="8270"/>
                    <a:pt x="4543" y="8269"/>
                    <a:pt x="4543" y="8268"/>
                  </a:cubicBezTo>
                  <a:cubicBezTo>
                    <a:pt x="4543" y="8267"/>
                    <a:pt x="4544" y="8267"/>
                    <a:pt x="4544" y="8267"/>
                  </a:cubicBezTo>
                  <a:cubicBezTo>
                    <a:pt x="4545" y="8265"/>
                    <a:pt x="4547" y="8263"/>
                    <a:pt x="4548" y="8262"/>
                  </a:cubicBezTo>
                  <a:cubicBezTo>
                    <a:pt x="4554" y="8255"/>
                    <a:pt x="4558" y="8248"/>
                    <a:pt x="4564" y="8241"/>
                  </a:cubicBezTo>
                  <a:cubicBezTo>
                    <a:pt x="4566" y="8239"/>
                    <a:pt x="4567" y="8237"/>
                    <a:pt x="4569" y="8236"/>
                  </a:cubicBezTo>
                  <a:cubicBezTo>
                    <a:pt x="4570" y="8233"/>
                    <a:pt x="4571" y="8232"/>
                    <a:pt x="4572" y="8230"/>
                  </a:cubicBezTo>
                  <a:cubicBezTo>
                    <a:pt x="4573" y="8230"/>
                    <a:pt x="4573" y="8230"/>
                    <a:pt x="4573" y="8229"/>
                  </a:cubicBezTo>
                  <a:cubicBezTo>
                    <a:pt x="4574" y="8229"/>
                    <a:pt x="4576" y="8226"/>
                    <a:pt x="4577" y="8225"/>
                  </a:cubicBezTo>
                  <a:cubicBezTo>
                    <a:pt x="4577" y="8225"/>
                    <a:pt x="4577" y="8224"/>
                    <a:pt x="4577" y="8224"/>
                  </a:cubicBezTo>
                  <a:cubicBezTo>
                    <a:pt x="4584" y="8215"/>
                    <a:pt x="4591" y="8208"/>
                    <a:pt x="4598" y="8198"/>
                  </a:cubicBezTo>
                  <a:cubicBezTo>
                    <a:pt x="4599" y="8196"/>
                    <a:pt x="4600" y="8195"/>
                    <a:pt x="4602" y="8193"/>
                  </a:cubicBezTo>
                  <a:cubicBezTo>
                    <a:pt x="4604" y="8190"/>
                    <a:pt x="4605" y="8190"/>
                    <a:pt x="4605" y="8188"/>
                  </a:cubicBezTo>
                  <a:cubicBezTo>
                    <a:pt x="4606" y="8188"/>
                    <a:pt x="4606" y="8188"/>
                    <a:pt x="4606" y="8187"/>
                  </a:cubicBezTo>
                  <a:cubicBezTo>
                    <a:pt x="4607" y="8186"/>
                    <a:pt x="4609" y="8184"/>
                    <a:pt x="4610" y="8182"/>
                  </a:cubicBezTo>
                  <a:cubicBezTo>
                    <a:pt x="4611" y="8182"/>
                    <a:pt x="4611" y="8182"/>
                    <a:pt x="4611" y="8181"/>
                  </a:cubicBezTo>
                  <a:cubicBezTo>
                    <a:pt x="4618" y="8173"/>
                    <a:pt x="4624" y="8165"/>
                    <a:pt x="4631" y="8155"/>
                  </a:cubicBezTo>
                  <a:cubicBezTo>
                    <a:pt x="4632" y="8153"/>
                    <a:pt x="4633" y="8152"/>
                    <a:pt x="4635" y="8151"/>
                  </a:cubicBezTo>
                  <a:cubicBezTo>
                    <a:pt x="4635" y="8150"/>
                    <a:pt x="4635" y="8150"/>
                    <a:pt x="4635" y="8150"/>
                  </a:cubicBezTo>
                  <a:cubicBezTo>
                    <a:pt x="4637" y="8148"/>
                    <a:pt x="4638" y="8147"/>
                    <a:pt x="4639" y="8145"/>
                  </a:cubicBezTo>
                  <a:cubicBezTo>
                    <a:pt x="4647" y="8134"/>
                    <a:pt x="4656" y="8124"/>
                    <a:pt x="4664" y="8113"/>
                  </a:cubicBezTo>
                  <a:cubicBezTo>
                    <a:pt x="4664" y="8113"/>
                    <a:pt x="4665" y="8113"/>
                    <a:pt x="4665" y="8112"/>
                  </a:cubicBezTo>
                  <a:cubicBezTo>
                    <a:pt x="4666" y="8112"/>
                    <a:pt x="4667" y="8110"/>
                    <a:pt x="4668" y="8108"/>
                  </a:cubicBezTo>
                  <a:cubicBezTo>
                    <a:pt x="4668" y="8108"/>
                    <a:pt x="4668" y="8107"/>
                    <a:pt x="4669" y="8107"/>
                  </a:cubicBezTo>
                  <a:cubicBezTo>
                    <a:pt x="4670" y="8105"/>
                    <a:pt x="4671" y="8105"/>
                    <a:pt x="4673" y="8103"/>
                  </a:cubicBezTo>
                  <a:cubicBezTo>
                    <a:pt x="4673" y="8102"/>
                    <a:pt x="4673" y="8102"/>
                    <a:pt x="4674" y="8102"/>
                  </a:cubicBezTo>
                  <a:cubicBezTo>
                    <a:pt x="4674" y="8100"/>
                    <a:pt x="4675" y="8098"/>
                    <a:pt x="4677" y="8098"/>
                  </a:cubicBezTo>
                  <a:cubicBezTo>
                    <a:pt x="4677" y="8097"/>
                    <a:pt x="4677" y="8097"/>
                    <a:pt x="4677" y="8097"/>
                  </a:cubicBezTo>
                  <a:cubicBezTo>
                    <a:pt x="4684" y="8088"/>
                    <a:pt x="4690" y="8080"/>
                    <a:pt x="4697" y="8071"/>
                  </a:cubicBezTo>
                  <a:cubicBezTo>
                    <a:pt x="4698" y="8071"/>
                    <a:pt x="4698" y="8071"/>
                    <a:pt x="4698" y="8071"/>
                  </a:cubicBezTo>
                  <a:cubicBezTo>
                    <a:pt x="4700" y="8069"/>
                    <a:pt x="4701" y="8067"/>
                    <a:pt x="4701" y="8066"/>
                  </a:cubicBezTo>
                  <a:cubicBezTo>
                    <a:pt x="4702" y="8065"/>
                    <a:pt x="4702" y="8065"/>
                    <a:pt x="4702" y="8064"/>
                  </a:cubicBezTo>
                  <a:cubicBezTo>
                    <a:pt x="4704" y="8064"/>
                    <a:pt x="4705" y="8062"/>
                    <a:pt x="4706" y="8060"/>
                  </a:cubicBezTo>
                  <a:cubicBezTo>
                    <a:pt x="4707" y="8060"/>
                    <a:pt x="4707" y="8060"/>
                    <a:pt x="4707" y="8059"/>
                  </a:cubicBezTo>
                  <a:cubicBezTo>
                    <a:pt x="4708" y="8058"/>
                    <a:pt x="4709" y="8057"/>
                    <a:pt x="4710" y="8055"/>
                  </a:cubicBezTo>
                  <a:cubicBezTo>
                    <a:pt x="4710" y="8055"/>
                    <a:pt x="4711" y="8055"/>
                    <a:pt x="4711" y="8054"/>
                  </a:cubicBezTo>
                  <a:cubicBezTo>
                    <a:pt x="4717" y="8046"/>
                    <a:pt x="4724" y="8037"/>
                    <a:pt x="4731" y="8029"/>
                  </a:cubicBezTo>
                  <a:cubicBezTo>
                    <a:pt x="4731" y="8029"/>
                    <a:pt x="4731" y="8029"/>
                    <a:pt x="4732" y="8028"/>
                  </a:cubicBezTo>
                  <a:cubicBezTo>
                    <a:pt x="4733" y="8026"/>
                    <a:pt x="4734" y="8025"/>
                    <a:pt x="4735" y="8023"/>
                  </a:cubicBezTo>
                  <a:cubicBezTo>
                    <a:pt x="4735" y="8023"/>
                    <a:pt x="4735" y="8022"/>
                    <a:pt x="4736" y="8022"/>
                  </a:cubicBezTo>
                  <a:cubicBezTo>
                    <a:pt x="4737" y="8021"/>
                    <a:pt x="4738" y="8020"/>
                    <a:pt x="4740" y="8018"/>
                  </a:cubicBezTo>
                  <a:cubicBezTo>
                    <a:pt x="4740" y="8018"/>
                    <a:pt x="4740" y="8017"/>
                    <a:pt x="4741" y="8017"/>
                  </a:cubicBezTo>
                  <a:cubicBezTo>
                    <a:pt x="4742" y="8016"/>
                    <a:pt x="4742" y="8014"/>
                    <a:pt x="4744" y="8013"/>
                  </a:cubicBezTo>
                  <a:cubicBezTo>
                    <a:pt x="4744" y="8012"/>
                    <a:pt x="4744" y="8012"/>
                    <a:pt x="4745" y="8012"/>
                  </a:cubicBezTo>
                  <a:cubicBezTo>
                    <a:pt x="4746" y="8010"/>
                    <a:pt x="4747" y="8009"/>
                    <a:pt x="4749" y="8007"/>
                  </a:cubicBezTo>
                  <a:cubicBezTo>
                    <a:pt x="4753" y="8002"/>
                    <a:pt x="4756" y="7997"/>
                    <a:pt x="4761" y="7992"/>
                  </a:cubicBezTo>
                  <a:cubicBezTo>
                    <a:pt x="4761" y="7992"/>
                    <a:pt x="4761" y="7991"/>
                    <a:pt x="4761" y="7991"/>
                  </a:cubicBezTo>
                  <a:cubicBezTo>
                    <a:pt x="4763" y="7989"/>
                    <a:pt x="4763" y="7988"/>
                    <a:pt x="4764" y="7987"/>
                  </a:cubicBezTo>
                  <a:cubicBezTo>
                    <a:pt x="4765" y="7987"/>
                    <a:pt x="4765" y="7986"/>
                    <a:pt x="4766" y="7985"/>
                  </a:cubicBezTo>
                  <a:cubicBezTo>
                    <a:pt x="4767" y="7984"/>
                    <a:pt x="4768" y="7982"/>
                    <a:pt x="4769" y="7981"/>
                  </a:cubicBezTo>
                  <a:cubicBezTo>
                    <a:pt x="4770" y="7981"/>
                    <a:pt x="4770" y="7981"/>
                    <a:pt x="4770" y="7980"/>
                  </a:cubicBezTo>
                  <a:cubicBezTo>
                    <a:pt x="4771" y="7979"/>
                    <a:pt x="4772" y="7977"/>
                    <a:pt x="4773" y="7976"/>
                  </a:cubicBezTo>
                  <a:cubicBezTo>
                    <a:pt x="4774" y="7975"/>
                    <a:pt x="4774" y="7974"/>
                    <a:pt x="4775" y="7974"/>
                  </a:cubicBezTo>
                  <a:cubicBezTo>
                    <a:pt x="4776" y="7973"/>
                    <a:pt x="4777" y="7972"/>
                    <a:pt x="4777" y="7970"/>
                  </a:cubicBezTo>
                  <a:cubicBezTo>
                    <a:pt x="4778" y="7970"/>
                    <a:pt x="4778" y="7969"/>
                    <a:pt x="4779" y="7969"/>
                  </a:cubicBezTo>
                  <a:cubicBezTo>
                    <a:pt x="4783" y="7965"/>
                    <a:pt x="4786" y="7960"/>
                    <a:pt x="4791" y="7955"/>
                  </a:cubicBezTo>
                  <a:cubicBezTo>
                    <a:pt x="4791" y="7954"/>
                    <a:pt x="4791" y="7954"/>
                    <a:pt x="4791" y="7954"/>
                  </a:cubicBezTo>
                  <a:cubicBezTo>
                    <a:pt x="4792" y="7953"/>
                    <a:pt x="4792" y="7952"/>
                    <a:pt x="4794" y="7951"/>
                  </a:cubicBezTo>
                  <a:cubicBezTo>
                    <a:pt x="4794" y="7950"/>
                    <a:pt x="4795" y="7949"/>
                    <a:pt x="4795" y="7949"/>
                  </a:cubicBezTo>
                  <a:cubicBezTo>
                    <a:pt x="4797" y="7947"/>
                    <a:pt x="4797" y="7947"/>
                    <a:pt x="4798" y="7945"/>
                  </a:cubicBezTo>
                  <a:cubicBezTo>
                    <a:pt x="4798" y="7945"/>
                    <a:pt x="4799" y="7944"/>
                    <a:pt x="4800" y="7943"/>
                  </a:cubicBezTo>
                  <a:cubicBezTo>
                    <a:pt x="4801" y="7942"/>
                    <a:pt x="4802" y="7940"/>
                    <a:pt x="4803" y="7940"/>
                  </a:cubicBezTo>
                  <a:cubicBezTo>
                    <a:pt x="4804" y="7939"/>
                    <a:pt x="4804" y="7938"/>
                    <a:pt x="4804" y="7938"/>
                  </a:cubicBezTo>
                  <a:cubicBezTo>
                    <a:pt x="4805" y="7937"/>
                    <a:pt x="4806" y="7935"/>
                    <a:pt x="4807" y="7934"/>
                  </a:cubicBezTo>
                  <a:cubicBezTo>
                    <a:pt x="4808" y="7933"/>
                    <a:pt x="4808" y="7933"/>
                    <a:pt x="4809" y="7932"/>
                  </a:cubicBezTo>
                  <a:cubicBezTo>
                    <a:pt x="4810" y="7930"/>
                    <a:pt x="4811" y="7930"/>
                    <a:pt x="4811" y="7928"/>
                  </a:cubicBezTo>
                  <a:cubicBezTo>
                    <a:pt x="4812" y="7927"/>
                    <a:pt x="4813" y="7926"/>
                    <a:pt x="4814" y="7926"/>
                  </a:cubicBezTo>
                  <a:cubicBezTo>
                    <a:pt x="4814" y="7926"/>
                    <a:pt x="4816" y="7924"/>
                    <a:pt x="4816" y="7923"/>
                  </a:cubicBezTo>
                  <a:cubicBezTo>
                    <a:pt x="4817" y="7922"/>
                    <a:pt x="4818" y="7920"/>
                    <a:pt x="4819" y="7919"/>
                  </a:cubicBezTo>
                  <a:cubicBezTo>
                    <a:pt x="4820" y="7918"/>
                    <a:pt x="4821" y="7917"/>
                    <a:pt x="4822" y="7915"/>
                  </a:cubicBezTo>
                  <a:cubicBezTo>
                    <a:pt x="4823" y="7914"/>
                    <a:pt x="4824" y="7913"/>
                    <a:pt x="4825" y="7912"/>
                  </a:cubicBezTo>
                  <a:cubicBezTo>
                    <a:pt x="4825" y="7912"/>
                    <a:pt x="4826" y="7910"/>
                    <a:pt x="4827" y="7910"/>
                  </a:cubicBezTo>
                  <a:cubicBezTo>
                    <a:pt x="4828" y="7908"/>
                    <a:pt x="4829" y="7907"/>
                    <a:pt x="4830" y="7906"/>
                  </a:cubicBezTo>
                  <a:cubicBezTo>
                    <a:pt x="4831" y="7905"/>
                    <a:pt x="4831" y="7905"/>
                    <a:pt x="4832" y="7904"/>
                  </a:cubicBezTo>
                  <a:lnTo>
                    <a:pt x="4834" y="7900"/>
                  </a:lnTo>
                  <a:cubicBezTo>
                    <a:pt x="4835" y="7899"/>
                    <a:pt x="4835" y="7899"/>
                    <a:pt x="4836" y="7899"/>
                  </a:cubicBezTo>
                  <a:cubicBezTo>
                    <a:pt x="4837" y="7897"/>
                    <a:pt x="4838" y="7896"/>
                    <a:pt x="4839" y="7895"/>
                  </a:cubicBezTo>
                  <a:cubicBezTo>
                    <a:pt x="4839" y="7894"/>
                    <a:pt x="4840" y="7893"/>
                    <a:pt x="4841" y="7892"/>
                  </a:cubicBezTo>
                  <a:cubicBezTo>
                    <a:pt x="4842" y="7892"/>
                    <a:pt x="4843" y="7890"/>
                    <a:pt x="4844" y="7889"/>
                  </a:cubicBezTo>
                  <a:cubicBezTo>
                    <a:pt x="4844" y="7888"/>
                    <a:pt x="4845" y="7887"/>
                    <a:pt x="4846" y="7887"/>
                  </a:cubicBezTo>
                  <a:cubicBezTo>
                    <a:pt x="4846" y="7885"/>
                    <a:pt x="4848" y="7884"/>
                    <a:pt x="4849" y="7882"/>
                  </a:cubicBezTo>
                  <a:lnTo>
                    <a:pt x="4850" y="7881"/>
                  </a:lnTo>
                  <a:cubicBezTo>
                    <a:pt x="4852" y="7878"/>
                    <a:pt x="4856" y="7873"/>
                    <a:pt x="4859" y="7870"/>
                  </a:cubicBezTo>
                  <a:cubicBezTo>
                    <a:pt x="4859" y="7869"/>
                    <a:pt x="4860" y="7869"/>
                    <a:pt x="4860" y="7868"/>
                  </a:cubicBezTo>
                  <a:cubicBezTo>
                    <a:pt x="4861" y="7867"/>
                    <a:pt x="4863" y="7865"/>
                    <a:pt x="4864" y="7864"/>
                  </a:cubicBezTo>
                  <a:cubicBezTo>
                    <a:pt x="4864" y="7864"/>
                    <a:pt x="4865" y="7863"/>
                    <a:pt x="4865" y="7863"/>
                  </a:cubicBezTo>
                  <a:cubicBezTo>
                    <a:pt x="4866" y="7861"/>
                    <a:pt x="4867" y="7859"/>
                    <a:pt x="4868" y="7858"/>
                  </a:cubicBezTo>
                  <a:cubicBezTo>
                    <a:pt x="4869" y="7857"/>
                    <a:pt x="4869" y="7857"/>
                    <a:pt x="4870" y="7857"/>
                  </a:cubicBezTo>
                  <a:cubicBezTo>
                    <a:pt x="4871" y="7855"/>
                    <a:pt x="4873" y="7854"/>
                    <a:pt x="4873" y="7852"/>
                  </a:cubicBezTo>
                  <a:cubicBezTo>
                    <a:pt x="4873" y="7851"/>
                    <a:pt x="4874" y="7851"/>
                    <a:pt x="4874" y="7850"/>
                  </a:cubicBezTo>
                  <a:cubicBezTo>
                    <a:pt x="4876" y="7850"/>
                    <a:pt x="4877" y="7848"/>
                    <a:pt x="4879" y="7846"/>
                  </a:cubicBezTo>
                  <a:lnTo>
                    <a:pt x="4880" y="7845"/>
                  </a:lnTo>
                  <a:cubicBezTo>
                    <a:pt x="4886" y="7837"/>
                    <a:pt x="4892" y="7830"/>
                    <a:pt x="4899" y="7822"/>
                  </a:cubicBezTo>
                  <a:cubicBezTo>
                    <a:pt x="4917" y="7799"/>
                    <a:pt x="4935" y="7777"/>
                    <a:pt x="4953" y="7755"/>
                  </a:cubicBezTo>
                  <a:cubicBezTo>
                    <a:pt x="4997" y="7703"/>
                    <a:pt x="4989" y="7624"/>
                    <a:pt x="4936" y="7582"/>
                  </a:cubicBezTo>
                  <a:cubicBezTo>
                    <a:pt x="4913" y="7562"/>
                    <a:pt x="4886" y="7553"/>
                    <a:pt x="4858" y="7553"/>
                  </a:cubicBezTo>
                  <a:close/>
                  <a:moveTo>
                    <a:pt x="37697" y="8677"/>
                  </a:moveTo>
                  <a:cubicBezTo>
                    <a:pt x="37673" y="8677"/>
                    <a:pt x="37647" y="8685"/>
                    <a:pt x="37626" y="8700"/>
                  </a:cubicBezTo>
                  <a:cubicBezTo>
                    <a:pt x="37570" y="8740"/>
                    <a:pt x="37557" y="8818"/>
                    <a:pt x="37597" y="8873"/>
                  </a:cubicBezTo>
                  <a:cubicBezTo>
                    <a:pt x="37598" y="8875"/>
                    <a:pt x="37598" y="8876"/>
                    <a:pt x="37599" y="8876"/>
                  </a:cubicBezTo>
                  <a:cubicBezTo>
                    <a:pt x="37600" y="8878"/>
                    <a:pt x="37601" y="8880"/>
                    <a:pt x="37603" y="8881"/>
                  </a:cubicBezTo>
                  <a:cubicBezTo>
                    <a:pt x="37604" y="8883"/>
                    <a:pt x="37604" y="8883"/>
                    <a:pt x="37605" y="8884"/>
                  </a:cubicBezTo>
                  <a:cubicBezTo>
                    <a:pt x="37605" y="8885"/>
                    <a:pt x="37606" y="8886"/>
                    <a:pt x="37607" y="8887"/>
                  </a:cubicBezTo>
                  <a:cubicBezTo>
                    <a:pt x="37608" y="8889"/>
                    <a:pt x="37608" y="8890"/>
                    <a:pt x="37609" y="8890"/>
                  </a:cubicBezTo>
                  <a:cubicBezTo>
                    <a:pt x="37610" y="8891"/>
                    <a:pt x="37611" y="8892"/>
                    <a:pt x="37612" y="8893"/>
                  </a:cubicBezTo>
                  <a:cubicBezTo>
                    <a:pt x="37612" y="8894"/>
                    <a:pt x="37612" y="8895"/>
                    <a:pt x="37613" y="8897"/>
                  </a:cubicBezTo>
                  <a:cubicBezTo>
                    <a:pt x="37614" y="8897"/>
                    <a:pt x="37615" y="8898"/>
                    <a:pt x="37616" y="8899"/>
                  </a:cubicBezTo>
                  <a:cubicBezTo>
                    <a:pt x="37616" y="8900"/>
                    <a:pt x="37617" y="8901"/>
                    <a:pt x="37618" y="8902"/>
                  </a:cubicBezTo>
                  <a:cubicBezTo>
                    <a:pt x="37618" y="8903"/>
                    <a:pt x="37619" y="8904"/>
                    <a:pt x="37619" y="8905"/>
                  </a:cubicBezTo>
                  <a:cubicBezTo>
                    <a:pt x="37620" y="8906"/>
                    <a:pt x="37621" y="8907"/>
                    <a:pt x="37621" y="8908"/>
                  </a:cubicBezTo>
                  <a:cubicBezTo>
                    <a:pt x="37623" y="8910"/>
                    <a:pt x="37623" y="8910"/>
                    <a:pt x="37624" y="8911"/>
                  </a:cubicBezTo>
                  <a:cubicBezTo>
                    <a:pt x="37625" y="8912"/>
                    <a:pt x="37625" y="8912"/>
                    <a:pt x="37626" y="8913"/>
                  </a:cubicBezTo>
                  <a:cubicBezTo>
                    <a:pt x="37626" y="8915"/>
                    <a:pt x="37627" y="8916"/>
                    <a:pt x="37628" y="8917"/>
                  </a:cubicBezTo>
                  <a:cubicBezTo>
                    <a:pt x="37628" y="8917"/>
                    <a:pt x="37629" y="8917"/>
                    <a:pt x="37629" y="8918"/>
                  </a:cubicBezTo>
                  <a:cubicBezTo>
                    <a:pt x="37632" y="8921"/>
                    <a:pt x="37633" y="8924"/>
                    <a:pt x="37636" y="8927"/>
                  </a:cubicBezTo>
                  <a:cubicBezTo>
                    <a:pt x="37636" y="8928"/>
                    <a:pt x="37636" y="8928"/>
                    <a:pt x="37636" y="8928"/>
                  </a:cubicBezTo>
                  <a:cubicBezTo>
                    <a:pt x="37637" y="8930"/>
                    <a:pt x="37638" y="8931"/>
                    <a:pt x="37639" y="8932"/>
                  </a:cubicBezTo>
                  <a:cubicBezTo>
                    <a:pt x="37639" y="8933"/>
                    <a:pt x="37639" y="8933"/>
                    <a:pt x="37640" y="8934"/>
                  </a:cubicBezTo>
                  <a:lnTo>
                    <a:pt x="37643" y="8938"/>
                  </a:lnTo>
                  <a:cubicBezTo>
                    <a:pt x="37643" y="8938"/>
                    <a:pt x="37644" y="8939"/>
                    <a:pt x="37645" y="8940"/>
                  </a:cubicBezTo>
                  <a:cubicBezTo>
                    <a:pt x="37646" y="8941"/>
                    <a:pt x="37646" y="8942"/>
                    <a:pt x="37647" y="8944"/>
                  </a:cubicBezTo>
                  <a:cubicBezTo>
                    <a:pt x="37647" y="8945"/>
                    <a:pt x="37648" y="8945"/>
                    <a:pt x="37649" y="8946"/>
                  </a:cubicBezTo>
                  <a:cubicBezTo>
                    <a:pt x="37649" y="8947"/>
                    <a:pt x="37650" y="8948"/>
                    <a:pt x="37651" y="8949"/>
                  </a:cubicBezTo>
                  <a:cubicBezTo>
                    <a:pt x="37652" y="8950"/>
                    <a:pt x="37653" y="8951"/>
                    <a:pt x="37653" y="8952"/>
                  </a:cubicBezTo>
                  <a:cubicBezTo>
                    <a:pt x="37653" y="8953"/>
                    <a:pt x="37654" y="8954"/>
                    <a:pt x="37655" y="8955"/>
                  </a:cubicBezTo>
                  <a:cubicBezTo>
                    <a:pt x="37656" y="8956"/>
                    <a:pt x="37657" y="8958"/>
                    <a:pt x="37658" y="8958"/>
                  </a:cubicBezTo>
                  <a:cubicBezTo>
                    <a:pt x="37658" y="8958"/>
                    <a:pt x="37659" y="8960"/>
                    <a:pt x="37660" y="8961"/>
                  </a:cubicBezTo>
                  <a:cubicBezTo>
                    <a:pt x="37660" y="8963"/>
                    <a:pt x="37662" y="8965"/>
                    <a:pt x="37663" y="8966"/>
                  </a:cubicBezTo>
                  <a:cubicBezTo>
                    <a:pt x="37664" y="8967"/>
                    <a:pt x="37665" y="8968"/>
                    <a:pt x="37666" y="8969"/>
                  </a:cubicBezTo>
                  <a:cubicBezTo>
                    <a:pt x="37666" y="8971"/>
                    <a:pt x="37667" y="8972"/>
                    <a:pt x="37667" y="8972"/>
                  </a:cubicBezTo>
                  <a:cubicBezTo>
                    <a:pt x="37668" y="8973"/>
                    <a:pt x="37669" y="8975"/>
                    <a:pt x="37670" y="8975"/>
                  </a:cubicBezTo>
                  <a:cubicBezTo>
                    <a:pt x="37670" y="8977"/>
                    <a:pt x="37671" y="8978"/>
                    <a:pt x="37672" y="8979"/>
                  </a:cubicBezTo>
                  <a:cubicBezTo>
                    <a:pt x="37673" y="8979"/>
                    <a:pt x="37674" y="8980"/>
                    <a:pt x="37674" y="8981"/>
                  </a:cubicBezTo>
                  <a:cubicBezTo>
                    <a:pt x="37674" y="8982"/>
                    <a:pt x="37675" y="8984"/>
                    <a:pt x="37676" y="8985"/>
                  </a:cubicBezTo>
                  <a:cubicBezTo>
                    <a:pt x="37677" y="8986"/>
                    <a:pt x="37677" y="8986"/>
                    <a:pt x="37678" y="8987"/>
                  </a:cubicBezTo>
                  <a:cubicBezTo>
                    <a:pt x="37679" y="8988"/>
                    <a:pt x="37680" y="8989"/>
                    <a:pt x="37681" y="8991"/>
                  </a:cubicBezTo>
                  <a:cubicBezTo>
                    <a:pt x="37681" y="8992"/>
                    <a:pt x="37681" y="8993"/>
                    <a:pt x="37682" y="8993"/>
                  </a:cubicBezTo>
                  <a:cubicBezTo>
                    <a:pt x="37683" y="8994"/>
                    <a:pt x="37684" y="8995"/>
                    <a:pt x="37685" y="8997"/>
                  </a:cubicBezTo>
                  <a:cubicBezTo>
                    <a:pt x="37685" y="8997"/>
                    <a:pt x="37686" y="8999"/>
                    <a:pt x="37687" y="8999"/>
                  </a:cubicBezTo>
                  <a:cubicBezTo>
                    <a:pt x="37688" y="9000"/>
                    <a:pt x="37688" y="9002"/>
                    <a:pt x="37690" y="9004"/>
                  </a:cubicBezTo>
                  <a:cubicBezTo>
                    <a:pt x="37690" y="9004"/>
                    <a:pt x="37690" y="9005"/>
                    <a:pt x="37690" y="9005"/>
                  </a:cubicBezTo>
                  <a:cubicBezTo>
                    <a:pt x="37692" y="9007"/>
                    <a:pt x="37694" y="9009"/>
                    <a:pt x="37694" y="9011"/>
                  </a:cubicBezTo>
                  <a:cubicBezTo>
                    <a:pt x="37695" y="9012"/>
                    <a:pt x="37695" y="9012"/>
                    <a:pt x="37695" y="9012"/>
                  </a:cubicBezTo>
                  <a:cubicBezTo>
                    <a:pt x="37697" y="9014"/>
                    <a:pt x="37698" y="9015"/>
                    <a:pt x="37699" y="9017"/>
                  </a:cubicBezTo>
                  <a:cubicBezTo>
                    <a:pt x="37700" y="9018"/>
                    <a:pt x="37700" y="9018"/>
                    <a:pt x="37701" y="9019"/>
                  </a:cubicBezTo>
                  <a:cubicBezTo>
                    <a:pt x="37701" y="9020"/>
                    <a:pt x="37702" y="9021"/>
                    <a:pt x="37703" y="9023"/>
                  </a:cubicBezTo>
                  <a:cubicBezTo>
                    <a:pt x="37704" y="9024"/>
                    <a:pt x="37704" y="9024"/>
                    <a:pt x="37705" y="9025"/>
                  </a:cubicBezTo>
                  <a:cubicBezTo>
                    <a:pt x="37706" y="9027"/>
                    <a:pt x="37707" y="9027"/>
                    <a:pt x="37708" y="9029"/>
                  </a:cubicBezTo>
                  <a:cubicBezTo>
                    <a:pt x="37708" y="9030"/>
                    <a:pt x="37708" y="9030"/>
                    <a:pt x="37709" y="9031"/>
                  </a:cubicBezTo>
                  <a:cubicBezTo>
                    <a:pt x="37710" y="9033"/>
                    <a:pt x="37711" y="9034"/>
                    <a:pt x="37712" y="9035"/>
                  </a:cubicBezTo>
                  <a:cubicBezTo>
                    <a:pt x="37713" y="9036"/>
                    <a:pt x="37713" y="9036"/>
                    <a:pt x="37713" y="9037"/>
                  </a:cubicBezTo>
                  <a:cubicBezTo>
                    <a:pt x="37715" y="9039"/>
                    <a:pt x="37715" y="9041"/>
                    <a:pt x="37717" y="9042"/>
                  </a:cubicBezTo>
                  <a:lnTo>
                    <a:pt x="37717" y="9043"/>
                  </a:lnTo>
                  <a:cubicBezTo>
                    <a:pt x="37722" y="9049"/>
                    <a:pt x="37726" y="9055"/>
                    <a:pt x="37730" y="9062"/>
                  </a:cubicBezTo>
                  <a:lnTo>
                    <a:pt x="37730" y="9062"/>
                  </a:lnTo>
                  <a:cubicBezTo>
                    <a:pt x="37732" y="9064"/>
                    <a:pt x="37734" y="9066"/>
                    <a:pt x="37735" y="9068"/>
                  </a:cubicBezTo>
                  <a:lnTo>
                    <a:pt x="37736" y="9069"/>
                  </a:lnTo>
                  <a:cubicBezTo>
                    <a:pt x="37736" y="9070"/>
                    <a:pt x="37738" y="9072"/>
                    <a:pt x="37739" y="9075"/>
                  </a:cubicBezTo>
                  <a:lnTo>
                    <a:pt x="37740" y="9075"/>
                  </a:lnTo>
                  <a:cubicBezTo>
                    <a:pt x="37741" y="9077"/>
                    <a:pt x="37743" y="9079"/>
                    <a:pt x="37743" y="9081"/>
                  </a:cubicBezTo>
                  <a:lnTo>
                    <a:pt x="37744" y="9081"/>
                  </a:lnTo>
                  <a:cubicBezTo>
                    <a:pt x="37860" y="9248"/>
                    <a:pt x="37974" y="9416"/>
                    <a:pt x="38086" y="9586"/>
                  </a:cubicBezTo>
                  <a:cubicBezTo>
                    <a:pt x="38109" y="9622"/>
                    <a:pt x="38149" y="9642"/>
                    <a:pt x="38190" y="9642"/>
                  </a:cubicBezTo>
                  <a:cubicBezTo>
                    <a:pt x="38212" y="9642"/>
                    <a:pt x="38236" y="9636"/>
                    <a:pt x="38257" y="9622"/>
                  </a:cubicBezTo>
                  <a:cubicBezTo>
                    <a:pt x="38314" y="9585"/>
                    <a:pt x="38330" y="9508"/>
                    <a:pt x="38293" y="9451"/>
                  </a:cubicBezTo>
                  <a:cubicBezTo>
                    <a:pt x="38134" y="9208"/>
                    <a:pt x="37967" y="8965"/>
                    <a:pt x="37798" y="8729"/>
                  </a:cubicBezTo>
                  <a:cubicBezTo>
                    <a:pt x="37774" y="8695"/>
                    <a:pt x="37736" y="8677"/>
                    <a:pt x="37697" y="8677"/>
                  </a:cubicBezTo>
                  <a:close/>
                  <a:moveTo>
                    <a:pt x="3644" y="9179"/>
                  </a:moveTo>
                  <a:cubicBezTo>
                    <a:pt x="3604" y="9179"/>
                    <a:pt x="3565" y="9199"/>
                    <a:pt x="3541" y="9234"/>
                  </a:cubicBezTo>
                  <a:cubicBezTo>
                    <a:pt x="3379" y="9475"/>
                    <a:pt x="3220" y="9722"/>
                    <a:pt x="3068" y="9970"/>
                  </a:cubicBezTo>
                  <a:cubicBezTo>
                    <a:pt x="3032" y="10028"/>
                    <a:pt x="3050" y="10104"/>
                    <a:pt x="3108" y="10140"/>
                  </a:cubicBezTo>
                  <a:cubicBezTo>
                    <a:pt x="3129" y="10152"/>
                    <a:pt x="3151" y="10158"/>
                    <a:pt x="3173" y="10158"/>
                  </a:cubicBezTo>
                  <a:cubicBezTo>
                    <a:pt x="3215" y="10158"/>
                    <a:pt x="3256" y="10137"/>
                    <a:pt x="3278" y="10099"/>
                  </a:cubicBezTo>
                  <a:cubicBezTo>
                    <a:pt x="3280" y="10097"/>
                    <a:pt x="3281" y="10094"/>
                    <a:pt x="3283" y="10093"/>
                  </a:cubicBezTo>
                  <a:cubicBezTo>
                    <a:pt x="3283" y="10092"/>
                    <a:pt x="3283" y="10092"/>
                    <a:pt x="3283" y="10091"/>
                  </a:cubicBezTo>
                  <a:cubicBezTo>
                    <a:pt x="3284" y="10089"/>
                    <a:pt x="3285" y="10087"/>
                    <a:pt x="3287" y="10086"/>
                  </a:cubicBezTo>
                  <a:lnTo>
                    <a:pt x="3287" y="10085"/>
                  </a:lnTo>
                  <a:cubicBezTo>
                    <a:pt x="3289" y="10083"/>
                    <a:pt x="3290" y="10081"/>
                    <a:pt x="3290" y="10080"/>
                  </a:cubicBezTo>
                  <a:lnTo>
                    <a:pt x="3291" y="10078"/>
                  </a:lnTo>
                  <a:lnTo>
                    <a:pt x="3295" y="10073"/>
                  </a:lnTo>
                  <a:lnTo>
                    <a:pt x="3295" y="10072"/>
                  </a:lnTo>
                  <a:cubicBezTo>
                    <a:pt x="3441" y="9835"/>
                    <a:pt x="3592" y="9602"/>
                    <a:pt x="3746" y="9371"/>
                  </a:cubicBezTo>
                  <a:cubicBezTo>
                    <a:pt x="3785" y="9316"/>
                    <a:pt x="3770" y="9239"/>
                    <a:pt x="3713" y="9200"/>
                  </a:cubicBezTo>
                  <a:cubicBezTo>
                    <a:pt x="3691" y="9186"/>
                    <a:pt x="3668" y="9179"/>
                    <a:pt x="3644" y="9179"/>
                  </a:cubicBezTo>
                  <a:close/>
                  <a:moveTo>
                    <a:pt x="38797" y="10383"/>
                  </a:moveTo>
                  <a:cubicBezTo>
                    <a:pt x="38776" y="10383"/>
                    <a:pt x="38755" y="10388"/>
                    <a:pt x="38735" y="10399"/>
                  </a:cubicBezTo>
                  <a:cubicBezTo>
                    <a:pt x="38677" y="10433"/>
                    <a:pt x="38656" y="10508"/>
                    <a:pt x="38691" y="10568"/>
                  </a:cubicBezTo>
                  <a:cubicBezTo>
                    <a:pt x="38729" y="10635"/>
                    <a:pt x="38768" y="10702"/>
                    <a:pt x="38805" y="10769"/>
                  </a:cubicBezTo>
                  <a:cubicBezTo>
                    <a:pt x="38807" y="10771"/>
                    <a:pt x="38808" y="10774"/>
                    <a:pt x="38809" y="10775"/>
                  </a:cubicBezTo>
                  <a:lnTo>
                    <a:pt x="38809" y="10776"/>
                  </a:lnTo>
                  <a:cubicBezTo>
                    <a:pt x="38810" y="10778"/>
                    <a:pt x="38811" y="10781"/>
                    <a:pt x="38813" y="10782"/>
                  </a:cubicBezTo>
                  <a:lnTo>
                    <a:pt x="38813" y="10783"/>
                  </a:lnTo>
                  <a:cubicBezTo>
                    <a:pt x="38814" y="10785"/>
                    <a:pt x="38816" y="10787"/>
                    <a:pt x="38816" y="10789"/>
                  </a:cubicBezTo>
                  <a:cubicBezTo>
                    <a:pt x="38821" y="10796"/>
                    <a:pt x="38824" y="10803"/>
                    <a:pt x="38828" y="10810"/>
                  </a:cubicBezTo>
                  <a:cubicBezTo>
                    <a:pt x="38828" y="10810"/>
                    <a:pt x="38828" y="10810"/>
                    <a:pt x="38829" y="10810"/>
                  </a:cubicBezTo>
                  <a:cubicBezTo>
                    <a:pt x="38830" y="10812"/>
                    <a:pt x="38830" y="10814"/>
                    <a:pt x="38831" y="10816"/>
                  </a:cubicBezTo>
                  <a:cubicBezTo>
                    <a:pt x="38831" y="10817"/>
                    <a:pt x="38832" y="10817"/>
                    <a:pt x="38832" y="10818"/>
                  </a:cubicBezTo>
                  <a:cubicBezTo>
                    <a:pt x="38833" y="10819"/>
                    <a:pt x="38834" y="10821"/>
                    <a:pt x="38835" y="10823"/>
                  </a:cubicBezTo>
                  <a:cubicBezTo>
                    <a:pt x="38836" y="10824"/>
                    <a:pt x="38836" y="10824"/>
                    <a:pt x="38837" y="10824"/>
                  </a:cubicBezTo>
                  <a:cubicBezTo>
                    <a:pt x="38837" y="10826"/>
                    <a:pt x="38838" y="10827"/>
                    <a:pt x="38839" y="10829"/>
                  </a:cubicBezTo>
                  <a:cubicBezTo>
                    <a:pt x="38839" y="10830"/>
                    <a:pt x="38839" y="10831"/>
                    <a:pt x="38840" y="10831"/>
                  </a:cubicBezTo>
                  <a:cubicBezTo>
                    <a:pt x="38841" y="10832"/>
                    <a:pt x="38842" y="10834"/>
                    <a:pt x="38843" y="10836"/>
                  </a:cubicBezTo>
                  <a:cubicBezTo>
                    <a:pt x="38843" y="10837"/>
                    <a:pt x="38843" y="10837"/>
                    <a:pt x="38844" y="10837"/>
                  </a:cubicBezTo>
                  <a:cubicBezTo>
                    <a:pt x="38846" y="10842"/>
                    <a:pt x="38848" y="10846"/>
                    <a:pt x="38851" y="10851"/>
                  </a:cubicBezTo>
                  <a:lnTo>
                    <a:pt x="38851" y="10851"/>
                  </a:lnTo>
                  <a:cubicBezTo>
                    <a:pt x="38852" y="10853"/>
                    <a:pt x="38853" y="10855"/>
                    <a:pt x="38854" y="10857"/>
                  </a:cubicBezTo>
                  <a:cubicBezTo>
                    <a:pt x="38855" y="10858"/>
                    <a:pt x="38855" y="10858"/>
                    <a:pt x="38856" y="10858"/>
                  </a:cubicBezTo>
                  <a:cubicBezTo>
                    <a:pt x="38857" y="10860"/>
                    <a:pt x="38858" y="10862"/>
                    <a:pt x="38858" y="10863"/>
                  </a:cubicBezTo>
                  <a:cubicBezTo>
                    <a:pt x="38858" y="10865"/>
                    <a:pt x="38858" y="10865"/>
                    <a:pt x="38859" y="10865"/>
                  </a:cubicBezTo>
                  <a:cubicBezTo>
                    <a:pt x="38860" y="10867"/>
                    <a:pt x="38861" y="10868"/>
                    <a:pt x="38861" y="10870"/>
                  </a:cubicBezTo>
                  <a:cubicBezTo>
                    <a:pt x="38862" y="10871"/>
                    <a:pt x="38862" y="10871"/>
                    <a:pt x="38863" y="10872"/>
                  </a:cubicBezTo>
                  <a:lnTo>
                    <a:pt x="38865" y="10876"/>
                  </a:lnTo>
                  <a:cubicBezTo>
                    <a:pt x="38865" y="10877"/>
                    <a:pt x="38866" y="10878"/>
                    <a:pt x="38866" y="10879"/>
                  </a:cubicBezTo>
                  <a:cubicBezTo>
                    <a:pt x="38867" y="10880"/>
                    <a:pt x="38868" y="10882"/>
                    <a:pt x="38869" y="10884"/>
                  </a:cubicBezTo>
                  <a:lnTo>
                    <a:pt x="38870" y="10885"/>
                  </a:lnTo>
                  <a:cubicBezTo>
                    <a:pt x="38871" y="10887"/>
                    <a:pt x="38872" y="10889"/>
                    <a:pt x="38873" y="10892"/>
                  </a:cubicBezTo>
                  <a:lnTo>
                    <a:pt x="38874" y="10892"/>
                  </a:lnTo>
                  <a:cubicBezTo>
                    <a:pt x="38875" y="10893"/>
                    <a:pt x="38876" y="10896"/>
                    <a:pt x="38877" y="10898"/>
                  </a:cubicBezTo>
                  <a:cubicBezTo>
                    <a:pt x="38878" y="10899"/>
                    <a:pt x="38878" y="10899"/>
                    <a:pt x="38878" y="10899"/>
                  </a:cubicBezTo>
                  <a:cubicBezTo>
                    <a:pt x="38879" y="10901"/>
                    <a:pt x="38880" y="10903"/>
                    <a:pt x="38880" y="10904"/>
                  </a:cubicBezTo>
                  <a:cubicBezTo>
                    <a:pt x="38881" y="10906"/>
                    <a:pt x="38881" y="10906"/>
                    <a:pt x="38882" y="10906"/>
                  </a:cubicBezTo>
                  <a:cubicBezTo>
                    <a:pt x="38883" y="10908"/>
                    <a:pt x="38884" y="10909"/>
                    <a:pt x="38885" y="10911"/>
                  </a:cubicBezTo>
                  <a:cubicBezTo>
                    <a:pt x="38885" y="10912"/>
                    <a:pt x="38885" y="10912"/>
                    <a:pt x="38885" y="10913"/>
                  </a:cubicBezTo>
                  <a:cubicBezTo>
                    <a:pt x="38886" y="10914"/>
                    <a:pt x="38887" y="10916"/>
                    <a:pt x="38888" y="10917"/>
                  </a:cubicBezTo>
                  <a:cubicBezTo>
                    <a:pt x="38888" y="10918"/>
                    <a:pt x="38889" y="10919"/>
                    <a:pt x="38889" y="10920"/>
                  </a:cubicBezTo>
                  <a:lnTo>
                    <a:pt x="38892" y="10924"/>
                  </a:lnTo>
                  <a:cubicBezTo>
                    <a:pt x="38892" y="10925"/>
                    <a:pt x="38892" y="10926"/>
                    <a:pt x="38892" y="10926"/>
                  </a:cubicBezTo>
                  <a:cubicBezTo>
                    <a:pt x="38895" y="10930"/>
                    <a:pt x="38898" y="10934"/>
                    <a:pt x="38899" y="10939"/>
                  </a:cubicBezTo>
                  <a:lnTo>
                    <a:pt x="38900" y="10940"/>
                  </a:lnTo>
                  <a:cubicBezTo>
                    <a:pt x="38901" y="10941"/>
                    <a:pt x="38902" y="10943"/>
                    <a:pt x="38904" y="10946"/>
                  </a:cubicBezTo>
                  <a:cubicBezTo>
                    <a:pt x="38904" y="10946"/>
                    <a:pt x="38904" y="10947"/>
                    <a:pt x="38905" y="10947"/>
                  </a:cubicBezTo>
                  <a:cubicBezTo>
                    <a:pt x="38906" y="10948"/>
                    <a:pt x="38906" y="10950"/>
                    <a:pt x="38907" y="10952"/>
                  </a:cubicBezTo>
                  <a:cubicBezTo>
                    <a:pt x="38907" y="10953"/>
                    <a:pt x="38907" y="10953"/>
                    <a:pt x="38908" y="10954"/>
                  </a:cubicBezTo>
                  <a:cubicBezTo>
                    <a:pt x="38909" y="10955"/>
                    <a:pt x="38910" y="10957"/>
                    <a:pt x="38911" y="10959"/>
                  </a:cubicBezTo>
                  <a:cubicBezTo>
                    <a:pt x="38911" y="10959"/>
                    <a:pt x="38912" y="10960"/>
                    <a:pt x="38912" y="10961"/>
                  </a:cubicBezTo>
                  <a:cubicBezTo>
                    <a:pt x="38913" y="10962"/>
                    <a:pt x="38913" y="10963"/>
                    <a:pt x="38914" y="10965"/>
                  </a:cubicBezTo>
                  <a:cubicBezTo>
                    <a:pt x="38914" y="10966"/>
                    <a:pt x="38915" y="10966"/>
                    <a:pt x="38915" y="10967"/>
                  </a:cubicBezTo>
                  <a:cubicBezTo>
                    <a:pt x="38916" y="10968"/>
                    <a:pt x="38917" y="10970"/>
                    <a:pt x="38919" y="10973"/>
                  </a:cubicBezTo>
                  <a:lnTo>
                    <a:pt x="38919" y="10974"/>
                  </a:lnTo>
                  <a:cubicBezTo>
                    <a:pt x="38920" y="10975"/>
                    <a:pt x="38921" y="10978"/>
                    <a:pt x="38922" y="10980"/>
                  </a:cubicBezTo>
                  <a:lnTo>
                    <a:pt x="38923" y="10981"/>
                  </a:lnTo>
                  <a:cubicBezTo>
                    <a:pt x="38924" y="10982"/>
                    <a:pt x="38925" y="10984"/>
                    <a:pt x="38926" y="10987"/>
                  </a:cubicBezTo>
                  <a:cubicBezTo>
                    <a:pt x="38926" y="10987"/>
                    <a:pt x="38926" y="10988"/>
                    <a:pt x="38926" y="10988"/>
                  </a:cubicBezTo>
                  <a:cubicBezTo>
                    <a:pt x="38927" y="10989"/>
                    <a:pt x="38928" y="10991"/>
                    <a:pt x="38929" y="10993"/>
                  </a:cubicBezTo>
                  <a:cubicBezTo>
                    <a:pt x="38930" y="10994"/>
                    <a:pt x="38930" y="10995"/>
                    <a:pt x="38931" y="10995"/>
                  </a:cubicBezTo>
                  <a:cubicBezTo>
                    <a:pt x="38932" y="10996"/>
                    <a:pt x="38933" y="10998"/>
                    <a:pt x="38933" y="11000"/>
                  </a:cubicBezTo>
                  <a:cubicBezTo>
                    <a:pt x="38933" y="11001"/>
                    <a:pt x="38933" y="11001"/>
                    <a:pt x="38934" y="11002"/>
                  </a:cubicBezTo>
                  <a:cubicBezTo>
                    <a:pt x="38935" y="11003"/>
                    <a:pt x="38936" y="11004"/>
                    <a:pt x="38937" y="11006"/>
                  </a:cubicBezTo>
                  <a:cubicBezTo>
                    <a:pt x="38937" y="11007"/>
                    <a:pt x="38937" y="11007"/>
                    <a:pt x="38938" y="11009"/>
                  </a:cubicBezTo>
                  <a:cubicBezTo>
                    <a:pt x="38939" y="11009"/>
                    <a:pt x="38940" y="11011"/>
                    <a:pt x="38940" y="11013"/>
                  </a:cubicBezTo>
                  <a:cubicBezTo>
                    <a:pt x="38940" y="11014"/>
                    <a:pt x="38941" y="11014"/>
                    <a:pt x="38941" y="11015"/>
                  </a:cubicBezTo>
                  <a:cubicBezTo>
                    <a:pt x="38942" y="11016"/>
                    <a:pt x="38944" y="11019"/>
                    <a:pt x="38945" y="11021"/>
                  </a:cubicBezTo>
                  <a:cubicBezTo>
                    <a:pt x="38946" y="11023"/>
                    <a:pt x="38947" y="11025"/>
                    <a:pt x="38948" y="11028"/>
                  </a:cubicBezTo>
                  <a:cubicBezTo>
                    <a:pt x="38949" y="11029"/>
                    <a:pt x="38949" y="11029"/>
                    <a:pt x="38949" y="11029"/>
                  </a:cubicBezTo>
                  <a:cubicBezTo>
                    <a:pt x="38950" y="11030"/>
                    <a:pt x="38951" y="11032"/>
                    <a:pt x="38952" y="11034"/>
                  </a:cubicBezTo>
                  <a:cubicBezTo>
                    <a:pt x="38953" y="11035"/>
                    <a:pt x="38953" y="11036"/>
                    <a:pt x="38954" y="11037"/>
                  </a:cubicBezTo>
                  <a:cubicBezTo>
                    <a:pt x="38954" y="11037"/>
                    <a:pt x="38954" y="11039"/>
                    <a:pt x="38955" y="11041"/>
                  </a:cubicBezTo>
                  <a:cubicBezTo>
                    <a:pt x="38956" y="11041"/>
                    <a:pt x="38956" y="11042"/>
                    <a:pt x="38957" y="11043"/>
                  </a:cubicBezTo>
                  <a:cubicBezTo>
                    <a:pt x="38958" y="11044"/>
                    <a:pt x="38958" y="11045"/>
                    <a:pt x="38959" y="11047"/>
                  </a:cubicBezTo>
                  <a:cubicBezTo>
                    <a:pt x="38960" y="11048"/>
                    <a:pt x="38960" y="11048"/>
                    <a:pt x="38961" y="11050"/>
                  </a:cubicBezTo>
                  <a:cubicBezTo>
                    <a:pt x="38961" y="11051"/>
                    <a:pt x="38962" y="11052"/>
                    <a:pt x="38963" y="11054"/>
                  </a:cubicBezTo>
                  <a:cubicBezTo>
                    <a:pt x="38963" y="11055"/>
                    <a:pt x="38963" y="11055"/>
                    <a:pt x="38964" y="11056"/>
                  </a:cubicBezTo>
                  <a:cubicBezTo>
                    <a:pt x="38965" y="11058"/>
                    <a:pt x="38966" y="11059"/>
                    <a:pt x="38967" y="11061"/>
                  </a:cubicBezTo>
                  <a:cubicBezTo>
                    <a:pt x="38967" y="11062"/>
                    <a:pt x="38967" y="11062"/>
                    <a:pt x="38968" y="11063"/>
                  </a:cubicBezTo>
                  <a:cubicBezTo>
                    <a:pt x="38968" y="11065"/>
                    <a:pt x="38970" y="11067"/>
                    <a:pt x="38971" y="11069"/>
                  </a:cubicBezTo>
                  <a:cubicBezTo>
                    <a:pt x="38972" y="11071"/>
                    <a:pt x="38974" y="11073"/>
                    <a:pt x="38975" y="11075"/>
                  </a:cubicBezTo>
                  <a:cubicBezTo>
                    <a:pt x="38975" y="11076"/>
                    <a:pt x="38975" y="11077"/>
                    <a:pt x="38975" y="11078"/>
                  </a:cubicBezTo>
                  <a:cubicBezTo>
                    <a:pt x="38976" y="11078"/>
                    <a:pt x="38977" y="11080"/>
                    <a:pt x="38978" y="11082"/>
                  </a:cubicBezTo>
                  <a:cubicBezTo>
                    <a:pt x="38978" y="11083"/>
                    <a:pt x="38979" y="11084"/>
                    <a:pt x="38979" y="11084"/>
                  </a:cubicBezTo>
                  <a:cubicBezTo>
                    <a:pt x="38980" y="11085"/>
                    <a:pt x="38981" y="11087"/>
                    <a:pt x="38981" y="11088"/>
                  </a:cubicBezTo>
                  <a:cubicBezTo>
                    <a:pt x="38982" y="11090"/>
                    <a:pt x="38982" y="11090"/>
                    <a:pt x="38982" y="11091"/>
                  </a:cubicBezTo>
                  <a:cubicBezTo>
                    <a:pt x="38983" y="11092"/>
                    <a:pt x="38984" y="11093"/>
                    <a:pt x="38985" y="11095"/>
                  </a:cubicBezTo>
                  <a:cubicBezTo>
                    <a:pt x="38986" y="11096"/>
                    <a:pt x="38986" y="11096"/>
                    <a:pt x="38986" y="11097"/>
                  </a:cubicBezTo>
                  <a:cubicBezTo>
                    <a:pt x="38987" y="11099"/>
                    <a:pt x="38988" y="11100"/>
                    <a:pt x="38988" y="11101"/>
                  </a:cubicBezTo>
                  <a:cubicBezTo>
                    <a:pt x="38989" y="11102"/>
                    <a:pt x="38989" y="11103"/>
                    <a:pt x="38989" y="11104"/>
                  </a:cubicBezTo>
                  <a:cubicBezTo>
                    <a:pt x="38991" y="11106"/>
                    <a:pt x="38992" y="11107"/>
                    <a:pt x="38993" y="11109"/>
                  </a:cubicBezTo>
                  <a:lnTo>
                    <a:pt x="38993" y="11110"/>
                  </a:lnTo>
                  <a:cubicBezTo>
                    <a:pt x="38995" y="11113"/>
                    <a:pt x="38995" y="11114"/>
                    <a:pt x="38996" y="11117"/>
                  </a:cubicBezTo>
                  <a:cubicBezTo>
                    <a:pt x="38997" y="11117"/>
                    <a:pt x="38997" y="11118"/>
                    <a:pt x="38998" y="11119"/>
                  </a:cubicBezTo>
                  <a:cubicBezTo>
                    <a:pt x="38999" y="11120"/>
                    <a:pt x="39000" y="11121"/>
                    <a:pt x="39000" y="11123"/>
                  </a:cubicBezTo>
                  <a:cubicBezTo>
                    <a:pt x="39001" y="11124"/>
                    <a:pt x="39002" y="11125"/>
                    <a:pt x="39002" y="11126"/>
                  </a:cubicBezTo>
                  <a:cubicBezTo>
                    <a:pt x="39002" y="11126"/>
                    <a:pt x="39003" y="11128"/>
                    <a:pt x="39003" y="11129"/>
                  </a:cubicBezTo>
                  <a:cubicBezTo>
                    <a:pt x="39004" y="11131"/>
                    <a:pt x="39004" y="11131"/>
                    <a:pt x="39005" y="11133"/>
                  </a:cubicBezTo>
                  <a:cubicBezTo>
                    <a:pt x="39006" y="11133"/>
                    <a:pt x="39007" y="11134"/>
                    <a:pt x="39007" y="11136"/>
                  </a:cubicBezTo>
                  <a:cubicBezTo>
                    <a:pt x="39008" y="11137"/>
                    <a:pt x="39008" y="11138"/>
                    <a:pt x="39009" y="11139"/>
                  </a:cubicBezTo>
                  <a:cubicBezTo>
                    <a:pt x="39009" y="11140"/>
                    <a:pt x="39009" y="11141"/>
                    <a:pt x="39010" y="11142"/>
                  </a:cubicBezTo>
                  <a:cubicBezTo>
                    <a:pt x="39011" y="11143"/>
                    <a:pt x="39011" y="11144"/>
                    <a:pt x="39012" y="11146"/>
                  </a:cubicBezTo>
                  <a:cubicBezTo>
                    <a:pt x="39013" y="11147"/>
                    <a:pt x="39013" y="11147"/>
                    <a:pt x="39014" y="11148"/>
                  </a:cubicBezTo>
                  <a:cubicBezTo>
                    <a:pt x="39015" y="11149"/>
                    <a:pt x="39015" y="11151"/>
                    <a:pt x="39016" y="11152"/>
                  </a:cubicBezTo>
                  <a:cubicBezTo>
                    <a:pt x="39016" y="11153"/>
                    <a:pt x="39016" y="11154"/>
                    <a:pt x="39017" y="11154"/>
                  </a:cubicBezTo>
                  <a:cubicBezTo>
                    <a:pt x="39018" y="11157"/>
                    <a:pt x="39020" y="11161"/>
                    <a:pt x="39022" y="11163"/>
                  </a:cubicBezTo>
                  <a:cubicBezTo>
                    <a:pt x="39022" y="11164"/>
                    <a:pt x="39022" y="11164"/>
                    <a:pt x="39023" y="11164"/>
                  </a:cubicBezTo>
                  <a:cubicBezTo>
                    <a:pt x="39023" y="11165"/>
                    <a:pt x="39024" y="11168"/>
                    <a:pt x="39024" y="11169"/>
                  </a:cubicBezTo>
                  <a:cubicBezTo>
                    <a:pt x="39025" y="11169"/>
                    <a:pt x="39025" y="11170"/>
                    <a:pt x="39025" y="11170"/>
                  </a:cubicBezTo>
                  <a:cubicBezTo>
                    <a:pt x="39026" y="11172"/>
                    <a:pt x="39027" y="11174"/>
                    <a:pt x="39028" y="11175"/>
                  </a:cubicBezTo>
                  <a:cubicBezTo>
                    <a:pt x="39029" y="11175"/>
                    <a:pt x="39029" y="11176"/>
                    <a:pt x="39029" y="11176"/>
                  </a:cubicBezTo>
                  <a:cubicBezTo>
                    <a:pt x="39030" y="11178"/>
                    <a:pt x="39030" y="11180"/>
                    <a:pt x="39031" y="11182"/>
                  </a:cubicBezTo>
                  <a:lnTo>
                    <a:pt x="39032" y="11183"/>
                  </a:lnTo>
                  <a:cubicBezTo>
                    <a:pt x="39033" y="11184"/>
                    <a:pt x="39034" y="11186"/>
                    <a:pt x="39035" y="11188"/>
                  </a:cubicBezTo>
                  <a:cubicBezTo>
                    <a:pt x="39035" y="11188"/>
                    <a:pt x="39035" y="11188"/>
                    <a:pt x="39035" y="11188"/>
                  </a:cubicBezTo>
                  <a:cubicBezTo>
                    <a:pt x="39059" y="11234"/>
                    <a:pt x="39084" y="11280"/>
                    <a:pt x="39108" y="11326"/>
                  </a:cubicBezTo>
                  <a:cubicBezTo>
                    <a:pt x="39130" y="11367"/>
                    <a:pt x="39173" y="11392"/>
                    <a:pt x="39217" y="11392"/>
                  </a:cubicBezTo>
                  <a:cubicBezTo>
                    <a:pt x="39236" y="11392"/>
                    <a:pt x="39257" y="11388"/>
                    <a:pt x="39275" y="11378"/>
                  </a:cubicBezTo>
                  <a:cubicBezTo>
                    <a:pt x="39335" y="11346"/>
                    <a:pt x="39359" y="11271"/>
                    <a:pt x="39326" y="11211"/>
                  </a:cubicBezTo>
                  <a:cubicBezTo>
                    <a:pt x="39192" y="10954"/>
                    <a:pt x="39050" y="10695"/>
                    <a:pt x="38905" y="10444"/>
                  </a:cubicBezTo>
                  <a:cubicBezTo>
                    <a:pt x="38882" y="10404"/>
                    <a:pt x="38840" y="10383"/>
                    <a:pt x="38797" y="10383"/>
                  </a:cubicBezTo>
                  <a:close/>
                  <a:moveTo>
                    <a:pt x="2595" y="10916"/>
                  </a:moveTo>
                  <a:cubicBezTo>
                    <a:pt x="2550" y="10916"/>
                    <a:pt x="2508" y="10940"/>
                    <a:pt x="2485" y="10981"/>
                  </a:cubicBezTo>
                  <a:cubicBezTo>
                    <a:pt x="2347" y="11237"/>
                    <a:pt x="2213" y="11498"/>
                    <a:pt x="2086" y="11760"/>
                  </a:cubicBezTo>
                  <a:cubicBezTo>
                    <a:pt x="2057" y="11821"/>
                    <a:pt x="2082" y="11895"/>
                    <a:pt x="2143" y="11925"/>
                  </a:cubicBezTo>
                  <a:cubicBezTo>
                    <a:pt x="2161" y="11933"/>
                    <a:pt x="2179" y="11938"/>
                    <a:pt x="2197" y="11938"/>
                  </a:cubicBezTo>
                  <a:cubicBezTo>
                    <a:pt x="2244" y="11938"/>
                    <a:pt x="2287" y="11912"/>
                    <a:pt x="2308" y="11869"/>
                  </a:cubicBezTo>
                  <a:cubicBezTo>
                    <a:pt x="2347" y="11789"/>
                    <a:pt x="2386" y="11710"/>
                    <a:pt x="2425" y="11631"/>
                  </a:cubicBezTo>
                  <a:lnTo>
                    <a:pt x="2426" y="11631"/>
                  </a:lnTo>
                  <a:cubicBezTo>
                    <a:pt x="2427" y="11629"/>
                    <a:pt x="2428" y="11627"/>
                    <a:pt x="2429" y="11625"/>
                  </a:cubicBezTo>
                  <a:cubicBezTo>
                    <a:pt x="2435" y="11614"/>
                    <a:pt x="2441" y="11601"/>
                    <a:pt x="2447" y="11589"/>
                  </a:cubicBezTo>
                  <a:cubicBezTo>
                    <a:pt x="2448" y="11587"/>
                    <a:pt x="2449" y="11586"/>
                    <a:pt x="2450" y="11583"/>
                  </a:cubicBezTo>
                  <a:lnTo>
                    <a:pt x="2451" y="11583"/>
                  </a:lnTo>
                  <a:cubicBezTo>
                    <a:pt x="2451" y="11581"/>
                    <a:pt x="2452" y="11579"/>
                    <a:pt x="2453" y="11577"/>
                  </a:cubicBezTo>
                  <a:lnTo>
                    <a:pt x="2453" y="11576"/>
                  </a:lnTo>
                  <a:cubicBezTo>
                    <a:pt x="2457" y="11569"/>
                    <a:pt x="2462" y="11560"/>
                    <a:pt x="2465" y="11553"/>
                  </a:cubicBezTo>
                  <a:cubicBezTo>
                    <a:pt x="2466" y="11551"/>
                    <a:pt x="2467" y="11549"/>
                    <a:pt x="2468" y="11547"/>
                  </a:cubicBezTo>
                  <a:cubicBezTo>
                    <a:pt x="2468" y="11547"/>
                    <a:pt x="2468" y="11546"/>
                    <a:pt x="2469" y="11546"/>
                  </a:cubicBezTo>
                  <a:cubicBezTo>
                    <a:pt x="2470" y="11545"/>
                    <a:pt x="2471" y="11543"/>
                    <a:pt x="2471" y="11541"/>
                  </a:cubicBezTo>
                  <a:cubicBezTo>
                    <a:pt x="2471" y="11541"/>
                    <a:pt x="2471" y="11540"/>
                    <a:pt x="2471" y="11540"/>
                  </a:cubicBezTo>
                  <a:cubicBezTo>
                    <a:pt x="2472" y="11539"/>
                    <a:pt x="2473" y="11537"/>
                    <a:pt x="2474" y="11535"/>
                  </a:cubicBezTo>
                  <a:cubicBezTo>
                    <a:pt x="2474" y="11535"/>
                    <a:pt x="2475" y="11534"/>
                    <a:pt x="2475" y="11534"/>
                  </a:cubicBezTo>
                  <a:cubicBezTo>
                    <a:pt x="2476" y="11533"/>
                    <a:pt x="2477" y="11531"/>
                    <a:pt x="2478" y="11529"/>
                  </a:cubicBezTo>
                  <a:cubicBezTo>
                    <a:pt x="2482" y="11520"/>
                    <a:pt x="2485" y="11513"/>
                    <a:pt x="2490" y="11505"/>
                  </a:cubicBezTo>
                  <a:cubicBezTo>
                    <a:pt x="2491" y="11503"/>
                    <a:pt x="2492" y="11501"/>
                    <a:pt x="2492" y="11499"/>
                  </a:cubicBezTo>
                  <a:cubicBezTo>
                    <a:pt x="2492" y="11498"/>
                    <a:pt x="2492" y="11498"/>
                    <a:pt x="2493" y="11498"/>
                  </a:cubicBezTo>
                  <a:cubicBezTo>
                    <a:pt x="2494" y="11497"/>
                    <a:pt x="2495" y="11495"/>
                    <a:pt x="2496" y="11493"/>
                  </a:cubicBezTo>
                  <a:cubicBezTo>
                    <a:pt x="2496" y="11492"/>
                    <a:pt x="2496" y="11492"/>
                    <a:pt x="2496" y="11492"/>
                  </a:cubicBezTo>
                  <a:cubicBezTo>
                    <a:pt x="2497" y="11491"/>
                    <a:pt x="2498" y="11489"/>
                    <a:pt x="2499" y="11487"/>
                  </a:cubicBezTo>
                  <a:cubicBezTo>
                    <a:pt x="2499" y="11486"/>
                    <a:pt x="2499" y="11486"/>
                    <a:pt x="2499" y="11486"/>
                  </a:cubicBezTo>
                  <a:cubicBezTo>
                    <a:pt x="2504" y="11477"/>
                    <a:pt x="2509" y="11467"/>
                    <a:pt x="2514" y="11457"/>
                  </a:cubicBezTo>
                  <a:cubicBezTo>
                    <a:pt x="2515" y="11455"/>
                    <a:pt x="2517" y="11452"/>
                    <a:pt x="2518" y="11450"/>
                  </a:cubicBezTo>
                  <a:cubicBezTo>
                    <a:pt x="2519" y="11449"/>
                    <a:pt x="2519" y="11446"/>
                    <a:pt x="2520" y="11444"/>
                  </a:cubicBezTo>
                  <a:cubicBezTo>
                    <a:pt x="2526" y="11433"/>
                    <a:pt x="2533" y="11421"/>
                    <a:pt x="2539" y="11409"/>
                  </a:cubicBezTo>
                  <a:cubicBezTo>
                    <a:pt x="2539" y="11409"/>
                    <a:pt x="2540" y="11409"/>
                    <a:pt x="2540" y="11409"/>
                  </a:cubicBezTo>
                  <a:cubicBezTo>
                    <a:pt x="2540" y="11406"/>
                    <a:pt x="2541" y="11405"/>
                    <a:pt x="2542" y="11402"/>
                  </a:cubicBezTo>
                  <a:cubicBezTo>
                    <a:pt x="2543" y="11401"/>
                    <a:pt x="2545" y="11398"/>
                    <a:pt x="2546" y="11396"/>
                  </a:cubicBezTo>
                  <a:cubicBezTo>
                    <a:pt x="2552" y="11384"/>
                    <a:pt x="2558" y="11373"/>
                    <a:pt x="2564" y="11360"/>
                  </a:cubicBezTo>
                  <a:cubicBezTo>
                    <a:pt x="2565" y="11359"/>
                    <a:pt x="2566" y="11356"/>
                    <a:pt x="2567" y="11354"/>
                  </a:cubicBezTo>
                  <a:lnTo>
                    <a:pt x="2568" y="11354"/>
                  </a:lnTo>
                  <a:cubicBezTo>
                    <a:pt x="2573" y="11345"/>
                    <a:pt x="2578" y="11334"/>
                    <a:pt x="2582" y="11325"/>
                  </a:cubicBezTo>
                  <a:cubicBezTo>
                    <a:pt x="2583" y="11323"/>
                    <a:pt x="2585" y="11321"/>
                    <a:pt x="2586" y="11319"/>
                  </a:cubicBezTo>
                  <a:cubicBezTo>
                    <a:pt x="2586" y="11319"/>
                    <a:pt x="2586" y="11319"/>
                    <a:pt x="2586" y="11319"/>
                  </a:cubicBezTo>
                  <a:cubicBezTo>
                    <a:pt x="2588" y="11316"/>
                    <a:pt x="2588" y="11315"/>
                    <a:pt x="2588" y="11313"/>
                  </a:cubicBezTo>
                  <a:cubicBezTo>
                    <a:pt x="2589" y="11312"/>
                    <a:pt x="2589" y="11312"/>
                    <a:pt x="2589" y="11312"/>
                  </a:cubicBezTo>
                  <a:cubicBezTo>
                    <a:pt x="2590" y="11311"/>
                    <a:pt x="2591" y="11309"/>
                    <a:pt x="2592" y="11307"/>
                  </a:cubicBezTo>
                  <a:lnTo>
                    <a:pt x="2592" y="11306"/>
                  </a:lnTo>
                  <a:cubicBezTo>
                    <a:pt x="2596" y="11299"/>
                    <a:pt x="2600" y="11292"/>
                    <a:pt x="2604" y="11284"/>
                  </a:cubicBezTo>
                  <a:cubicBezTo>
                    <a:pt x="2604" y="11283"/>
                    <a:pt x="2605" y="11283"/>
                    <a:pt x="2605" y="11283"/>
                  </a:cubicBezTo>
                  <a:cubicBezTo>
                    <a:pt x="2606" y="11281"/>
                    <a:pt x="2606" y="11279"/>
                    <a:pt x="2607" y="11278"/>
                  </a:cubicBezTo>
                  <a:cubicBezTo>
                    <a:pt x="2608" y="11278"/>
                    <a:pt x="2608" y="11277"/>
                    <a:pt x="2609" y="11277"/>
                  </a:cubicBezTo>
                  <a:cubicBezTo>
                    <a:pt x="2609" y="11275"/>
                    <a:pt x="2609" y="11273"/>
                    <a:pt x="2610" y="11271"/>
                  </a:cubicBezTo>
                  <a:cubicBezTo>
                    <a:pt x="2611" y="11271"/>
                    <a:pt x="2611" y="11271"/>
                    <a:pt x="2611" y="11270"/>
                  </a:cubicBezTo>
                  <a:cubicBezTo>
                    <a:pt x="2612" y="11269"/>
                    <a:pt x="2613" y="11267"/>
                    <a:pt x="2614" y="11265"/>
                  </a:cubicBezTo>
                  <a:cubicBezTo>
                    <a:pt x="2614" y="11265"/>
                    <a:pt x="2615" y="11264"/>
                    <a:pt x="2615" y="11264"/>
                  </a:cubicBezTo>
                  <a:cubicBezTo>
                    <a:pt x="2616" y="11262"/>
                    <a:pt x="2616" y="11261"/>
                    <a:pt x="2617" y="11259"/>
                  </a:cubicBezTo>
                  <a:cubicBezTo>
                    <a:pt x="2617" y="11259"/>
                    <a:pt x="2617" y="11258"/>
                    <a:pt x="2618" y="11258"/>
                  </a:cubicBezTo>
                  <a:cubicBezTo>
                    <a:pt x="2621" y="11253"/>
                    <a:pt x="2623" y="11249"/>
                    <a:pt x="2625" y="11243"/>
                  </a:cubicBezTo>
                  <a:cubicBezTo>
                    <a:pt x="2626" y="11243"/>
                    <a:pt x="2626" y="11242"/>
                    <a:pt x="2627" y="11241"/>
                  </a:cubicBezTo>
                  <a:cubicBezTo>
                    <a:pt x="2627" y="11240"/>
                    <a:pt x="2629" y="11238"/>
                    <a:pt x="2629" y="11237"/>
                  </a:cubicBezTo>
                  <a:cubicBezTo>
                    <a:pt x="2630" y="11237"/>
                    <a:pt x="2630" y="11236"/>
                    <a:pt x="2630" y="11234"/>
                  </a:cubicBezTo>
                  <a:cubicBezTo>
                    <a:pt x="2631" y="11233"/>
                    <a:pt x="2631" y="11232"/>
                    <a:pt x="2632" y="11231"/>
                  </a:cubicBezTo>
                  <a:cubicBezTo>
                    <a:pt x="2633" y="11230"/>
                    <a:pt x="2633" y="11229"/>
                    <a:pt x="2634" y="11228"/>
                  </a:cubicBezTo>
                  <a:cubicBezTo>
                    <a:pt x="2635" y="11227"/>
                    <a:pt x="2635" y="11226"/>
                    <a:pt x="2636" y="11224"/>
                  </a:cubicBezTo>
                  <a:cubicBezTo>
                    <a:pt x="2636" y="11223"/>
                    <a:pt x="2636" y="11223"/>
                    <a:pt x="2637" y="11221"/>
                  </a:cubicBezTo>
                  <a:cubicBezTo>
                    <a:pt x="2638" y="11220"/>
                    <a:pt x="2638" y="11220"/>
                    <a:pt x="2639" y="11218"/>
                  </a:cubicBezTo>
                  <a:cubicBezTo>
                    <a:pt x="2639" y="11217"/>
                    <a:pt x="2640" y="11216"/>
                    <a:pt x="2641" y="11214"/>
                  </a:cubicBezTo>
                  <a:cubicBezTo>
                    <a:pt x="2642" y="11214"/>
                    <a:pt x="2642" y="11213"/>
                    <a:pt x="2642" y="11212"/>
                  </a:cubicBezTo>
                  <a:cubicBezTo>
                    <a:pt x="2644" y="11208"/>
                    <a:pt x="2647" y="11203"/>
                    <a:pt x="2650" y="11199"/>
                  </a:cubicBezTo>
                  <a:lnTo>
                    <a:pt x="2650" y="11198"/>
                  </a:lnTo>
                  <a:cubicBezTo>
                    <a:pt x="2650" y="11196"/>
                    <a:pt x="2651" y="11194"/>
                    <a:pt x="2653" y="11192"/>
                  </a:cubicBezTo>
                  <a:cubicBezTo>
                    <a:pt x="2654" y="11189"/>
                    <a:pt x="2655" y="11188"/>
                    <a:pt x="2657" y="11185"/>
                  </a:cubicBezTo>
                  <a:lnTo>
                    <a:pt x="2657" y="11184"/>
                  </a:lnTo>
                  <a:cubicBezTo>
                    <a:pt x="2657" y="11182"/>
                    <a:pt x="2659" y="11181"/>
                    <a:pt x="2660" y="11178"/>
                  </a:cubicBezTo>
                  <a:cubicBezTo>
                    <a:pt x="2675" y="11151"/>
                    <a:pt x="2689" y="11125"/>
                    <a:pt x="2703" y="11099"/>
                  </a:cubicBezTo>
                  <a:cubicBezTo>
                    <a:pt x="2735" y="11038"/>
                    <a:pt x="2713" y="10963"/>
                    <a:pt x="2653" y="10931"/>
                  </a:cubicBezTo>
                  <a:cubicBezTo>
                    <a:pt x="2634" y="10920"/>
                    <a:pt x="2614" y="10916"/>
                    <a:pt x="2595" y="10916"/>
                  </a:cubicBezTo>
                  <a:close/>
                  <a:moveTo>
                    <a:pt x="39725" y="12186"/>
                  </a:moveTo>
                  <a:cubicBezTo>
                    <a:pt x="39709" y="12186"/>
                    <a:pt x="39691" y="12190"/>
                    <a:pt x="39675" y="12198"/>
                  </a:cubicBezTo>
                  <a:cubicBezTo>
                    <a:pt x="39613" y="12226"/>
                    <a:pt x="39585" y="12299"/>
                    <a:pt x="39613" y="12361"/>
                  </a:cubicBezTo>
                  <a:cubicBezTo>
                    <a:pt x="39642" y="12427"/>
                    <a:pt x="39672" y="12493"/>
                    <a:pt x="39701" y="12558"/>
                  </a:cubicBezTo>
                  <a:lnTo>
                    <a:pt x="39702" y="12558"/>
                  </a:lnTo>
                  <a:cubicBezTo>
                    <a:pt x="39703" y="12561"/>
                    <a:pt x="39703" y="12562"/>
                    <a:pt x="39704" y="12565"/>
                  </a:cubicBezTo>
                  <a:cubicBezTo>
                    <a:pt x="39704" y="12565"/>
                    <a:pt x="39704" y="12565"/>
                    <a:pt x="39704" y="12565"/>
                  </a:cubicBezTo>
                  <a:cubicBezTo>
                    <a:pt x="39711" y="12579"/>
                    <a:pt x="39717" y="12593"/>
                    <a:pt x="39723" y="12608"/>
                  </a:cubicBezTo>
                  <a:lnTo>
                    <a:pt x="39724" y="12608"/>
                  </a:lnTo>
                  <a:cubicBezTo>
                    <a:pt x="39724" y="12610"/>
                    <a:pt x="39725" y="12613"/>
                    <a:pt x="39725" y="12614"/>
                  </a:cubicBezTo>
                  <a:cubicBezTo>
                    <a:pt x="39731" y="12625"/>
                    <a:pt x="39734" y="12634"/>
                    <a:pt x="39739" y="12645"/>
                  </a:cubicBezTo>
                  <a:cubicBezTo>
                    <a:pt x="39740" y="12647"/>
                    <a:pt x="39741" y="12649"/>
                    <a:pt x="39742" y="12651"/>
                  </a:cubicBezTo>
                  <a:cubicBezTo>
                    <a:pt x="39742" y="12651"/>
                    <a:pt x="39742" y="12652"/>
                    <a:pt x="39742" y="12652"/>
                  </a:cubicBezTo>
                  <a:cubicBezTo>
                    <a:pt x="39743" y="12654"/>
                    <a:pt x="39744" y="12655"/>
                    <a:pt x="39745" y="12657"/>
                  </a:cubicBezTo>
                  <a:cubicBezTo>
                    <a:pt x="39745" y="12657"/>
                    <a:pt x="39745" y="12658"/>
                    <a:pt x="39745" y="12658"/>
                  </a:cubicBezTo>
                  <a:cubicBezTo>
                    <a:pt x="39749" y="12668"/>
                    <a:pt x="39753" y="12678"/>
                    <a:pt x="39759" y="12689"/>
                  </a:cubicBezTo>
                  <a:cubicBezTo>
                    <a:pt x="39759" y="12690"/>
                    <a:pt x="39760" y="12693"/>
                    <a:pt x="39760" y="12695"/>
                  </a:cubicBezTo>
                  <a:lnTo>
                    <a:pt x="39761" y="12695"/>
                  </a:lnTo>
                  <a:cubicBezTo>
                    <a:pt x="39762" y="12697"/>
                    <a:pt x="39762" y="12698"/>
                    <a:pt x="39764" y="12701"/>
                  </a:cubicBezTo>
                  <a:cubicBezTo>
                    <a:pt x="39764" y="12701"/>
                    <a:pt x="39764" y="12701"/>
                    <a:pt x="39764" y="12702"/>
                  </a:cubicBezTo>
                  <a:cubicBezTo>
                    <a:pt x="39765" y="12703"/>
                    <a:pt x="39766" y="12705"/>
                    <a:pt x="39766" y="12707"/>
                  </a:cubicBezTo>
                  <a:cubicBezTo>
                    <a:pt x="39766" y="12707"/>
                    <a:pt x="39766" y="12708"/>
                    <a:pt x="39766" y="12708"/>
                  </a:cubicBezTo>
                  <a:cubicBezTo>
                    <a:pt x="39770" y="12716"/>
                    <a:pt x="39773" y="12723"/>
                    <a:pt x="39777" y="12731"/>
                  </a:cubicBezTo>
                  <a:cubicBezTo>
                    <a:pt x="39777" y="12731"/>
                    <a:pt x="39777" y="12732"/>
                    <a:pt x="39777" y="12732"/>
                  </a:cubicBezTo>
                  <a:cubicBezTo>
                    <a:pt x="39778" y="12734"/>
                    <a:pt x="39779" y="12736"/>
                    <a:pt x="39780" y="12737"/>
                  </a:cubicBezTo>
                  <a:cubicBezTo>
                    <a:pt x="39780" y="12738"/>
                    <a:pt x="39780" y="12738"/>
                    <a:pt x="39780" y="12738"/>
                  </a:cubicBezTo>
                  <a:cubicBezTo>
                    <a:pt x="39780" y="12740"/>
                    <a:pt x="39781" y="12743"/>
                    <a:pt x="39782" y="12744"/>
                  </a:cubicBezTo>
                  <a:cubicBezTo>
                    <a:pt x="39782" y="12744"/>
                    <a:pt x="39782" y="12744"/>
                    <a:pt x="39782" y="12745"/>
                  </a:cubicBezTo>
                  <a:cubicBezTo>
                    <a:pt x="39783" y="12747"/>
                    <a:pt x="39784" y="12749"/>
                    <a:pt x="39785" y="12751"/>
                  </a:cubicBezTo>
                  <a:cubicBezTo>
                    <a:pt x="39785" y="12751"/>
                    <a:pt x="39785" y="12751"/>
                    <a:pt x="39785" y="12751"/>
                  </a:cubicBezTo>
                  <a:cubicBezTo>
                    <a:pt x="39786" y="12753"/>
                    <a:pt x="39787" y="12755"/>
                    <a:pt x="39787" y="12757"/>
                  </a:cubicBezTo>
                  <a:cubicBezTo>
                    <a:pt x="39787" y="12757"/>
                    <a:pt x="39787" y="12757"/>
                    <a:pt x="39787" y="12758"/>
                  </a:cubicBezTo>
                  <a:cubicBezTo>
                    <a:pt x="39791" y="12765"/>
                    <a:pt x="39794" y="12773"/>
                    <a:pt x="39798" y="12781"/>
                  </a:cubicBezTo>
                  <a:cubicBezTo>
                    <a:pt x="39798" y="12781"/>
                    <a:pt x="39798" y="12782"/>
                    <a:pt x="39799" y="12782"/>
                  </a:cubicBezTo>
                  <a:cubicBezTo>
                    <a:pt x="39800" y="12784"/>
                    <a:pt x="39800" y="12785"/>
                    <a:pt x="39800" y="12787"/>
                  </a:cubicBezTo>
                  <a:cubicBezTo>
                    <a:pt x="39800" y="12787"/>
                    <a:pt x="39801" y="12788"/>
                    <a:pt x="39801" y="12789"/>
                  </a:cubicBezTo>
                  <a:cubicBezTo>
                    <a:pt x="39802" y="12791"/>
                    <a:pt x="39802" y="12792"/>
                    <a:pt x="39803" y="12793"/>
                  </a:cubicBezTo>
                  <a:cubicBezTo>
                    <a:pt x="39803" y="12794"/>
                    <a:pt x="39804" y="12795"/>
                    <a:pt x="39804" y="12795"/>
                  </a:cubicBezTo>
                  <a:cubicBezTo>
                    <a:pt x="39805" y="12797"/>
                    <a:pt x="39806" y="12799"/>
                    <a:pt x="39806" y="12800"/>
                  </a:cubicBezTo>
                  <a:lnTo>
                    <a:pt x="39807" y="12801"/>
                  </a:lnTo>
                  <a:cubicBezTo>
                    <a:pt x="39809" y="12807"/>
                    <a:pt x="39811" y="12812"/>
                    <a:pt x="39814" y="12818"/>
                  </a:cubicBezTo>
                  <a:cubicBezTo>
                    <a:pt x="39814" y="12819"/>
                    <a:pt x="39814" y="12819"/>
                    <a:pt x="39814" y="12820"/>
                  </a:cubicBezTo>
                  <a:cubicBezTo>
                    <a:pt x="39815" y="12821"/>
                    <a:pt x="39815" y="12822"/>
                    <a:pt x="39816" y="12824"/>
                  </a:cubicBezTo>
                  <a:cubicBezTo>
                    <a:pt x="39816" y="12825"/>
                    <a:pt x="39817" y="12825"/>
                    <a:pt x="39817" y="12826"/>
                  </a:cubicBezTo>
                  <a:cubicBezTo>
                    <a:pt x="39817" y="12827"/>
                    <a:pt x="39818" y="12829"/>
                    <a:pt x="39819" y="12830"/>
                  </a:cubicBezTo>
                  <a:cubicBezTo>
                    <a:pt x="39819" y="12831"/>
                    <a:pt x="39820" y="12832"/>
                    <a:pt x="39820" y="12833"/>
                  </a:cubicBezTo>
                  <a:cubicBezTo>
                    <a:pt x="39821" y="12833"/>
                    <a:pt x="39821" y="12835"/>
                    <a:pt x="39821" y="12837"/>
                  </a:cubicBezTo>
                  <a:cubicBezTo>
                    <a:pt x="39822" y="12838"/>
                    <a:pt x="39822" y="12838"/>
                    <a:pt x="39822" y="12839"/>
                  </a:cubicBezTo>
                  <a:cubicBezTo>
                    <a:pt x="39823" y="12840"/>
                    <a:pt x="39824" y="12841"/>
                    <a:pt x="39824" y="12843"/>
                  </a:cubicBezTo>
                  <a:cubicBezTo>
                    <a:pt x="39825" y="12844"/>
                    <a:pt x="39825" y="12845"/>
                    <a:pt x="39826" y="12846"/>
                  </a:cubicBezTo>
                  <a:cubicBezTo>
                    <a:pt x="39826" y="12847"/>
                    <a:pt x="39827" y="12848"/>
                    <a:pt x="39828" y="12850"/>
                  </a:cubicBezTo>
                  <a:cubicBezTo>
                    <a:pt x="39828" y="12852"/>
                    <a:pt x="39829" y="12854"/>
                    <a:pt x="39830" y="12856"/>
                  </a:cubicBezTo>
                  <a:cubicBezTo>
                    <a:pt x="39830" y="12857"/>
                    <a:pt x="39830" y="12858"/>
                    <a:pt x="39831" y="12859"/>
                  </a:cubicBezTo>
                  <a:cubicBezTo>
                    <a:pt x="39831" y="12860"/>
                    <a:pt x="39832" y="12861"/>
                    <a:pt x="39833" y="12863"/>
                  </a:cubicBezTo>
                  <a:cubicBezTo>
                    <a:pt x="39833" y="12863"/>
                    <a:pt x="39834" y="12866"/>
                    <a:pt x="39834" y="12866"/>
                  </a:cubicBezTo>
                  <a:cubicBezTo>
                    <a:pt x="39835" y="12868"/>
                    <a:pt x="39835" y="12868"/>
                    <a:pt x="39835" y="12870"/>
                  </a:cubicBezTo>
                  <a:cubicBezTo>
                    <a:pt x="39836" y="12871"/>
                    <a:pt x="39836" y="12871"/>
                    <a:pt x="39837" y="12873"/>
                  </a:cubicBezTo>
                  <a:lnTo>
                    <a:pt x="39839" y="12877"/>
                  </a:lnTo>
                  <a:cubicBezTo>
                    <a:pt x="39839" y="12878"/>
                    <a:pt x="39839" y="12878"/>
                    <a:pt x="39840" y="12880"/>
                  </a:cubicBezTo>
                  <a:cubicBezTo>
                    <a:pt x="39841" y="12881"/>
                    <a:pt x="39841" y="12882"/>
                    <a:pt x="39842" y="12884"/>
                  </a:cubicBezTo>
                  <a:cubicBezTo>
                    <a:pt x="39842" y="12885"/>
                    <a:pt x="39842" y="12886"/>
                    <a:pt x="39842" y="12886"/>
                  </a:cubicBezTo>
                  <a:cubicBezTo>
                    <a:pt x="39843" y="12888"/>
                    <a:pt x="39844" y="12889"/>
                    <a:pt x="39845" y="12891"/>
                  </a:cubicBezTo>
                  <a:lnTo>
                    <a:pt x="39845" y="12893"/>
                  </a:lnTo>
                  <a:cubicBezTo>
                    <a:pt x="39849" y="12900"/>
                    <a:pt x="39851" y="12907"/>
                    <a:pt x="39855" y="12914"/>
                  </a:cubicBezTo>
                  <a:lnTo>
                    <a:pt x="39855" y="12915"/>
                  </a:lnTo>
                  <a:cubicBezTo>
                    <a:pt x="39856" y="12916"/>
                    <a:pt x="39856" y="12919"/>
                    <a:pt x="39857" y="12922"/>
                  </a:cubicBezTo>
                  <a:cubicBezTo>
                    <a:pt x="39890" y="12999"/>
                    <a:pt x="39922" y="13078"/>
                    <a:pt x="39954" y="13157"/>
                  </a:cubicBezTo>
                  <a:cubicBezTo>
                    <a:pt x="39973" y="13205"/>
                    <a:pt x="40020" y="13233"/>
                    <a:pt x="40069" y="13233"/>
                  </a:cubicBezTo>
                  <a:cubicBezTo>
                    <a:pt x="40084" y="13233"/>
                    <a:pt x="40100" y="13231"/>
                    <a:pt x="40115" y="13225"/>
                  </a:cubicBezTo>
                  <a:cubicBezTo>
                    <a:pt x="40179" y="13199"/>
                    <a:pt x="40209" y="13127"/>
                    <a:pt x="40183" y="13064"/>
                  </a:cubicBezTo>
                  <a:cubicBezTo>
                    <a:pt x="40075" y="12794"/>
                    <a:pt x="39959" y="12524"/>
                    <a:pt x="39839" y="12259"/>
                  </a:cubicBezTo>
                  <a:cubicBezTo>
                    <a:pt x="39818" y="12214"/>
                    <a:pt x="39773" y="12186"/>
                    <a:pt x="39725" y="12186"/>
                  </a:cubicBezTo>
                  <a:close/>
                  <a:moveTo>
                    <a:pt x="1720" y="12747"/>
                  </a:moveTo>
                  <a:cubicBezTo>
                    <a:pt x="1672" y="12747"/>
                    <a:pt x="1625" y="12776"/>
                    <a:pt x="1606" y="12823"/>
                  </a:cubicBezTo>
                  <a:cubicBezTo>
                    <a:pt x="1494" y="13091"/>
                    <a:pt x="1386" y="13365"/>
                    <a:pt x="1285" y="13637"/>
                  </a:cubicBezTo>
                  <a:cubicBezTo>
                    <a:pt x="1261" y="13701"/>
                    <a:pt x="1294" y="13772"/>
                    <a:pt x="1358" y="13796"/>
                  </a:cubicBezTo>
                  <a:cubicBezTo>
                    <a:pt x="1372" y="13801"/>
                    <a:pt x="1387" y="13804"/>
                    <a:pt x="1401" y="13804"/>
                  </a:cubicBezTo>
                  <a:cubicBezTo>
                    <a:pt x="1452" y="13804"/>
                    <a:pt x="1499" y="13773"/>
                    <a:pt x="1517" y="13723"/>
                  </a:cubicBezTo>
                  <a:cubicBezTo>
                    <a:pt x="1532" y="13683"/>
                    <a:pt x="1547" y="13643"/>
                    <a:pt x="1562" y="13603"/>
                  </a:cubicBezTo>
                  <a:lnTo>
                    <a:pt x="1563" y="13603"/>
                  </a:lnTo>
                  <a:cubicBezTo>
                    <a:pt x="1563" y="13600"/>
                    <a:pt x="1563" y="13599"/>
                    <a:pt x="1564" y="13597"/>
                  </a:cubicBezTo>
                  <a:cubicBezTo>
                    <a:pt x="1564" y="13597"/>
                    <a:pt x="1564" y="13596"/>
                    <a:pt x="1564" y="13596"/>
                  </a:cubicBezTo>
                  <a:cubicBezTo>
                    <a:pt x="1565" y="13594"/>
                    <a:pt x="1566" y="13591"/>
                    <a:pt x="1567" y="13590"/>
                  </a:cubicBezTo>
                  <a:cubicBezTo>
                    <a:pt x="1570" y="13582"/>
                    <a:pt x="1573" y="13574"/>
                    <a:pt x="1577" y="13566"/>
                  </a:cubicBezTo>
                  <a:cubicBezTo>
                    <a:pt x="1577" y="13565"/>
                    <a:pt x="1577" y="13564"/>
                    <a:pt x="1577" y="13564"/>
                  </a:cubicBezTo>
                  <a:cubicBezTo>
                    <a:pt x="1577" y="13563"/>
                    <a:pt x="1577" y="13562"/>
                    <a:pt x="1578" y="13560"/>
                  </a:cubicBezTo>
                  <a:cubicBezTo>
                    <a:pt x="1578" y="13559"/>
                    <a:pt x="1579" y="13558"/>
                    <a:pt x="1579" y="13557"/>
                  </a:cubicBezTo>
                  <a:cubicBezTo>
                    <a:pt x="1580" y="13556"/>
                    <a:pt x="1580" y="13555"/>
                    <a:pt x="1581" y="13553"/>
                  </a:cubicBezTo>
                  <a:cubicBezTo>
                    <a:pt x="1581" y="13552"/>
                    <a:pt x="1582" y="13551"/>
                    <a:pt x="1582" y="13550"/>
                  </a:cubicBezTo>
                  <a:cubicBezTo>
                    <a:pt x="1583" y="13549"/>
                    <a:pt x="1583" y="13548"/>
                    <a:pt x="1583" y="13547"/>
                  </a:cubicBezTo>
                  <a:cubicBezTo>
                    <a:pt x="1583" y="13545"/>
                    <a:pt x="1584" y="13544"/>
                    <a:pt x="1584" y="13543"/>
                  </a:cubicBezTo>
                  <a:cubicBezTo>
                    <a:pt x="1585" y="13542"/>
                    <a:pt x="1585" y="13541"/>
                    <a:pt x="1586" y="13540"/>
                  </a:cubicBezTo>
                  <a:cubicBezTo>
                    <a:pt x="1586" y="13539"/>
                    <a:pt x="1587" y="13537"/>
                    <a:pt x="1587" y="13536"/>
                  </a:cubicBezTo>
                  <a:cubicBezTo>
                    <a:pt x="1588" y="13535"/>
                    <a:pt x="1588" y="13534"/>
                    <a:pt x="1589" y="13533"/>
                  </a:cubicBezTo>
                  <a:cubicBezTo>
                    <a:pt x="1590" y="13531"/>
                    <a:pt x="1590" y="13528"/>
                    <a:pt x="1591" y="13526"/>
                  </a:cubicBezTo>
                  <a:cubicBezTo>
                    <a:pt x="1591" y="13526"/>
                    <a:pt x="1591" y="13525"/>
                    <a:pt x="1591" y="13524"/>
                  </a:cubicBezTo>
                  <a:cubicBezTo>
                    <a:pt x="1592" y="13522"/>
                    <a:pt x="1593" y="13521"/>
                    <a:pt x="1594" y="13519"/>
                  </a:cubicBezTo>
                  <a:cubicBezTo>
                    <a:pt x="1594" y="13519"/>
                    <a:pt x="1594" y="13518"/>
                    <a:pt x="1595" y="13517"/>
                  </a:cubicBezTo>
                  <a:cubicBezTo>
                    <a:pt x="1595" y="13515"/>
                    <a:pt x="1596" y="13514"/>
                    <a:pt x="1597" y="13512"/>
                  </a:cubicBezTo>
                  <a:cubicBezTo>
                    <a:pt x="1597" y="13511"/>
                    <a:pt x="1597" y="13511"/>
                    <a:pt x="1597" y="13510"/>
                  </a:cubicBezTo>
                  <a:cubicBezTo>
                    <a:pt x="1597" y="13508"/>
                    <a:pt x="1598" y="13507"/>
                    <a:pt x="1599" y="13505"/>
                  </a:cubicBezTo>
                  <a:cubicBezTo>
                    <a:pt x="1599" y="13505"/>
                    <a:pt x="1600" y="13504"/>
                    <a:pt x="1600" y="13503"/>
                  </a:cubicBezTo>
                  <a:cubicBezTo>
                    <a:pt x="1601" y="13501"/>
                    <a:pt x="1601" y="13500"/>
                    <a:pt x="1602" y="13497"/>
                  </a:cubicBezTo>
                  <a:lnTo>
                    <a:pt x="1603" y="13496"/>
                  </a:lnTo>
                  <a:cubicBezTo>
                    <a:pt x="1605" y="13489"/>
                    <a:pt x="1608" y="13482"/>
                    <a:pt x="1611" y="13475"/>
                  </a:cubicBezTo>
                  <a:lnTo>
                    <a:pt x="1611" y="13474"/>
                  </a:lnTo>
                  <a:cubicBezTo>
                    <a:pt x="1612" y="13472"/>
                    <a:pt x="1612" y="13470"/>
                    <a:pt x="1613" y="13467"/>
                  </a:cubicBezTo>
                  <a:lnTo>
                    <a:pt x="1614" y="13466"/>
                  </a:lnTo>
                  <a:cubicBezTo>
                    <a:pt x="1615" y="13465"/>
                    <a:pt x="1616" y="13462"/>
                    <a:pt x="1617" y="13460"/>
                  </a:cubicBezTo>
                  <a:lnTo>
                    <a:pt x="1617" y="13460"/>
                  </a:lnTo>
                  <a:lnTo>
                    <a:pt x="1619" y="13453"/>
                  </a:lnTo>
                  <a:cubicBezTo>
                    <a:pt x="1664" y="13338"/>
                    <a:pt x="1709" y="13224"/>
                    <a:pt x="1755" y="13109"/>
                  </a:cubicBezTo>
                  <a:lnTo>
                    <a:pt x="1755" y="13109"/>
                  </a:lnTo>
                  <a:cubicBezTo>
                    <a:pt x="1756" y="13107"/>
                    <a:pt x="1757" y="13105"/>
                    <a:pt x="1758" y="13102"/>
                  </a:cubicBezTo>
                  <a:lnTo>
                    <a:pt x="1758" y="13102"/>
                  </a:lnTo>
                  <a:lnTo>
                    <a:pt x="1761" y="13095"/>
                  </a:lnTo>
                  <a:cubicBezTo>
                    <a:pt x="1761" y="13095"/>
                    <a:pt x="1761" y="13095"/>
                    <a:pt x="1762" y="13095"/>
                  </a:cubicBezTo>
                  <a:lnTo>
                    <a:pt x="1763" y="13088"/>
                  </a:lnTo>
                  <a:lnTo>
                    <a:pt x="1764" y="13088"/>
                  </a:lnTo>
                  <a:cubicBezTo>
                    <a:pt x="1766" y="13083"/>
                    <a:pt x="1768" y="13078"/>
                    <a:pt x="1769" y="13074"/>
                  </a:cubicBezTo>
                  <a:cubicBezTo>
                    <a:pt x="1770" y="13073"/>
                    <a:pt x="1770" y="13071"/>
                    <a:pt x="1771" y="13071"/>
                  </a:cubicBezTo>
                  <a:lnTo>
                    <a:pt x="1772" y="13067"/>
                  </a:lnTo>
                  <a:cubicBezTo>
                    <a:pt x="1773" y="13066"/>
                    <a:pt x="1774" y="13065"/>
                    <a:pt x="1774" y="13063"/>
                  </a:cubicBezTo>
                  <a:lnTo>
                    <a:pt x="1776" y="13060"/>
                  </a:lnTo>
                  <a:cubicBezTo>
                    <a:pt x="1776" y="13060"/>
                    <a:pt x="1776" y="13058"/>
                    <a:pt x="1776" y="13057"/>
                  </a:cubicBezTo>
                  <a:cubicBezTo>
                    <a:pt x="1777" y="13056"/>
                    <a:pt x="1777" y="13055"/>
                    <a:pt x="1778" y="13054"/>
                  </a:cubicBezTo>
                  <a:cubicBezTo>
                    <a:pt x="1778" y="13053"/>
                    <a:pt x="1779" y="13051"/>
                    <a:pt x="1780" y="13050"/>
                  </a:cubicBezTo>
                  <a:cubicBezTo>
                    <a:pt x="1780" y="13049"/>
                    <a:pt x="1780" y="13048"/>
                    <a:pt x="1780" y="13048"/>
                  </a:cubicBezTo>
                  <a:cubicBezTo>
                    <a:pt x="1784" y="13039"/>
                    <a:pt x="1789" y="13028"/>
                    <a:pt x="1792" y="13019"/>
                  </a:cubicBezTo>
                  <a:cubicBezTo>
                    <a:pt x="1792" y="13018"/>
                    <a:pt x="1793" y="13018"/>
                    <a:pt x="1793" y="13018"/>
                  </a:cubicBezTo>
                  <a:cubicBezTo>
                    <a:pt x="1807" y="12984"/>
                    <a:pt x="1820" y="12952"/>
                    <a:pt x="1834" y="12918"/>
                  </a:cubicBezTo>
                  <a:cubicBezTo>
                    <a:pt x="1860" y="12855"/>
                    <a:pt x="1831" y="12783"/>
                    <a:pt x="1768" y="12757"/>
                  </a:cubicBezTo>
                  <a:cubicBezTo>
                    <a:pt x="1752" y="12750"/>
                    <a:pt x="1736" y="12747"/>
                    <a:pt x="1720" y="12747"/>
                  </a:cubicBezTo>
                  <a:close/>
                  <a:moveTo>
                    <a:pt x="40472" y="14073"/>
                  </a:moveTo>
                  <a:cubicBezTo>
                    <a:pt x="40459" y="14073"/>
                    <a:pt x="40446" y="14076"/>
                    <a:pt x="40433" y="14080"/>
                  </a:cubicBezTo>
                  <a:cubicBezTo>
                    <a:pt x="40368" y="14102"/>
                    <a:pt x="40333" y="14172"/>
                    <a:pt x="40355" y="14237"/>
                  </a:cubicBezTo>
                  <a:cubicBezTo>
                    <a:pt x="40386" y="14328"/>
                    <a:pt x="40417" y="14420"/>
                    <a:pt x="40447" y="14513"/>
                  </a:cubicBezTo>
                  <a:cubicBezTo>
                    <a:pt x="40447" y="14514"/>
                    <a:pt x="40447" y="14516"/>
                    <a:pt x="40448" y="14519"/>
                  </a:cubicBezTo>
                  <a:cubicBezTo>
                    <a:pt x="40448" y="14519"/>
                    <a:pt x="40448" y="14519"/>
                    <a:pt x="40448" y="14519"/>
                  </a:cubicBezTo>
                  <a:cubicBezTo>
                    <a:pt x="40449" y="14521"/>
                    <a:pt x="40450" y="14523"/>
                    <a:pt x="40450" y="14525"/>
                  </a:cubicBezTo>
                  <a:cubicBezTo>
                    <a:pt x="40451" y="14526"/>
                    <a:pt x="40451" y="14526"/>
                    <a:pt x="40451" y="14526"/>
                  </a:cubicBezTo>
                  <a:cubicBezTo>
                    <a:pt x="40452" y="14528"/>
                    <a:pt x="40452" y="14530"/>
                    <a:pt x="40453" y="14532"/>
                  </a:cubicBezTo>
                  <a:cubicBezTo>
                    <a:pt x="40453" y="14532"/>
                    <a:pt x="40453" y="14533"/>
                    <a:pt x="40454" y="14533"/>
                  </a:cubicBezTo>
                  <a:cubicBezTo>
                    <a:pt x="40454" y="14535"/>
                    <a:pt x="40455" y="14539"/>
                    <a:pt x="40455" y="14540"/>
                  </a:cubicBezTo>
                  <a:cubicBezTo>
                    <a:pt x="40456" y="14542"/>
                    <a:pt x="40456" y="14543"/>
                    <a:pt x="40457" y="14545"/>
                  </a:cubicBezTo>
                  <a:cubicBezTo>
                    <a:pt x="40457" y="14546"/>
                    <a:pt x="40458" y="14547"/>
                    <a:pt x="40458" y="14547"/>
                  </a:cubicBezTo>
                  <a:cubicBezTo>
                    <a:pt x="40458" y="14549"/>
                    <a:pt x="40459" y="14550"/>
                    <a:pt x="40459" y="14552"/>
                  </a:cubicBezTo>
                  <a:cubicBezTo>
                    <a:pt x="40460" y="14553"/>
                    <a:pt x="40460" y="14554"/>
                    <a:pt x="40460" y="14554"/>
                  </a:cubicBezTo>
                  <a:cubicBezTo>
                    <a:pt x="40461" y="14556"/>
                    <a:pt x="40461" y="14558"/>
                    <a:pt x="40461" y="14559"/>
                  </a:cubicBezTo>
                  <a:cubicBezTo>
                    <a:pt x="40462" y="14561"/>
                    <a:pt x="40462" y="14561"/>
                    <a:pt x="40462" y="14561"/>
                  </a:cubicBezTo>
                  <a:cubicBezTo>
                    <a:pt x="40463" y="14563"/>
                    <a:pt x="40463" y="14565"/>
                    <a:pt x="40464" y="14567"/>
                  </a:cubicBezTo>
                  <a:cubicBezTo>
                    <a:pt x="40464" y="14568"/>
                    <a:pt x="40464" y="14568"/>
                    <a:pt x="40465" y="14568"/>
                  </a:cubicBezTo>
                  <a:lnTo>
                    <a:pt x="40467" y="14575"/>
                  </a:lnTo>
                  <a:lnTo>
                    <a:pt x="40467" y="14575"/>
                  </a:lnTo>
                  <a:cubicBezTo>
                    <a:pt x="40470" y="14586"/>
                    <a:pt x="40473" y="14595"/>
                    <a:pt x="40476" y="14605"/>
                  </a:cubicBezTo>
                  <a:lnTo>
                    <a:pt x="40476" y="14606"/>
                  </a:lnTo>
                  <a:cubicBezTo>
                    <a:pt x="40524" y="14757"/>
                    <a:pt x="40571" y="14909"/>
                    <a:pt x="40616" y="15062"/>
                  </a:cubicBezTo>
                  <a:cubicBezTo>
                    <a:pt x="40632" y="15116"/>
                    <a:pt x="40681" y="15151"/>
                    <a:pt x="40735" y="15151"/>
                  </a:cubicBezTo>
                  <a:cubicBezTo>
                    <a:pt x="40746" y="15151"/>
                    <a:pt x="40757" y="15149"/>
                    <a:pt x="40769" y="15146"/>
                  </a:cubicBezTo>
                  <a:cubicBezTo>
                    <a:pt x="40835" y="15126"/>
                    <a:pt x="40873" y="15057"/>
                    <a:pt x="40853" y="14992"/>
                  </a:cubicBezTo>
                  <a:cubicBezTo>
                    <a:pt x="40771" y="14713"/>
                    <a:pt x="40682" y="14432"/>
                    <a:pt x="40589" y="14157"/>
                  </a:cubicBezTo>
                  <a:cubicBezTo>
                    <a:pt x="40571" y="14106"/>
                    <a:pt x="40523" y="14073"/>
                    <a:pt x="40472" y="14073"/>
                  </a:cubicBezTo>
                  <a:close/>
                  <a:moveTo>
                    <a:pt x="1030" y="14655"/>
                  </a:moveTo>
                  <a:cubicBezTo>
                    <a:pt x="977" y="14655"/>
                    <a:pt x="928" y="14690"/>
                    <a:pt x="911" y="14743"/>
                  </a:cubicBezTo>
                  <a:cubicBezTo>
                    <a:pt x="826" y="15021"/>
                    <a:pt x="746" y="15304"/>
                    <a:pt x="673" y="15585"/>
                  </a:cubicBezTo>
                  <a:cubicBezTo>
                    <a:pt x="655" y="15651"/>
                    <a:pt x="696" y="15718"/>
                    <a:pt x="761" y="15736"/>
                  </a:cubicBezTo>
                  <a:cubicBezTo>
                    <a:pt x="771" y="15738"/>
                    <a:pt x="782" y="15739"/>
                    <a:pt x="792" y="15739"/>
                  </a:cubicBezTo>
                  <a:cubicBezTo>
                    <a:pt x="847" y="15739"/>
                    <a:pt x="897" y="15703"/>
                    <a:pt x="912" y="15647"/>
                  </a:cubicBezTo>
                  <a:cubicBezTo>
                    <a:pt x="933" y="15566"/>
                    <a:pt x="955" y="15484"/>
                    <a:pt x="978" y="15403"/>
                  </a:cubicBezTo>
                  <a:lnTo>
                    <a:pt x="978" y="15402"/>
                  </a:lnTo>
                  <a:cubicBezTo>
                    <a:pt x="978" y="15400"/>
                    <a:pt x="978" y="15398"/>
                    <a:pt x="979" y="15395"/>
                  </a:cubicBezTo>
                  <a:lnTo>
                    <a:pt x="980" y="15394"/>
                  </a:lnTo>
                  <a:cubicBezTo>
                    <a:pt x="980" y="15393"/>
                    <a:pt x="981" y="15390"/>
                    <a:pt x="982" y="15388"/>
                  </a:cubicBezTo>
                  <a:lnTo>
                    <a:pt x="982" y="15387"/>
                  </a:lnTo>
                  <a:cubicBezTo>
                    <a:pt x="983" y="15385"/>
                    <a:pt x="983" y="15382"/>
                    <a:pt x="984" y="15380"/>
                  </a:cubicBezTo>
                  <a:lnTo>
                    <a:pt x="984" y="15380"/>
                  </a:lnTo>
                  <a:cubicBezTo>
                    <a:pt x="985" y="15377"/>
                    <a:pt x="985" y="15374"/>
                    <a:pt x="986" y="15372"/>
                  </a:cubicBezTo>
                  <a:lnTo>
                    <a:pt x="986" y="15371"/>
                  </a:lnTo>
                  <a:cubicBezTo>
                    <a:pt x="987" y="15369"/>
                    <a:pt x="987" y="15367"/>
                    <a:pt x="988" y="15366"/>
                  </a:cubicBezTo>
                  <a:cubicBezTo>
                    <a:pt x="988" y="15365"/>
                    <a:pt x="989" y="15363"/>
                    <a:pt x="989" y="15362"/>
                  </a:cubicBezTo>
                  <a:cubicBezTo>
                    <a:pt x="989" y="15361"/>
                    <a:pt x="990" y="15359"/>
                    <a:pt x="990" y="15359"/>
                  </a:cubicBezTo>
                  <a:cubicBezTo>
                    <a:pt x="990" y="15357"/>
                    <a:pt x="991" y="15356"/>
                    <a:pt x="991" y="15354"/>
                  </a:cubicBezTo>
                  <a:lnTo>
                    <a:pt x="992" y="15352"/>
                  </a:lnTo>
                  <a:cubicBezTo>
                    <a:pt x="992" y="15350"/>
                    <a:pt x="992" y="15349"/>
                    <a:pt x="992" y="15347"/>
                  </a:cubicBezTo>
                  <a:cubicBezTo>
                    <a:pt x="993" y="15346"/>
                    <a:pt x="993" y="15345"/>
                    <a:pt x="993" y="15345"/>
                  </a:cubicBezTo>
                  <a:cubicBezTo>
                    <a:pt x="994" y="15343"/>
                    <a:pt x="994" y="15342"/>
                    <a:pt x="995" y="15340"/>
                  </a:cubicBezTo>
                  <a:cubicBezTo>
                    <a:pt x="995" y="15339"/>
                    <a:pt x="995" y="15339"/>
                    <a:pt x="995" y="15339"/>
                  </a:cubicBezTo>
                  <a:cubicBezTo>
                    <a:pt x="997" y="15332"/>
                    <a:pt x="998" y="15327"/>
                    <a:pt x="1000" y="15321"/>
                  </a:cubicBezTo>
                  <a:cubicBezTo>
                    <a:pt x="1000" y="15321"/>
                    <a:pt x="1000" y="15320"/>
                    <a:pt x="1000" y="15320"/>
                  </a:cubicBezTo>
                  <a:cubicBezTo>
                    <a:pt x="1001" y="15318"/>
                    <a:pt x="1001" y="15317"/>
                    <a:pt x="1002" y="15315"/>
                  </a:cubicBezTo>
                  <a:cubicBezTo>
                    <a:pt x="1002" y="15314"/>
                    <a:pt x="1002" y="15314"/>
                    <a:pt x="1002" y="15313"/>
                  </a:cubicBezTo>
                  <a:cubicBezTo>
                    <a:pt x="1003" y="15312"/>
                    <a:pt x="1004" y="15309"/>
                    <a:pt x="1004" y="15308"/>
                  </a:cubicBezTo>
                  <a:cubicBezTo>
                    <a:pt x="1004" y="15308"/>
                    <a:pt x="1004" y="15307"/>
                    <a:pt x="1004" y="15307"/>
                  </a:cubicBezTo>
                  <a:cubicBezTo>
                    <a:pt x="1005" y="15304"/>
                    <a:pt x="1005" y="15303"/>
                    <a:pt x="1005" y="15301"/>
                  </a:cubicBezTo>
                  <a:cubicBezTo>
                    <a:pt x="1029" y="15219"/>
                    <a:pt x="1053" y="15137"/>
                    <a:pt x="1076" y="15055"/>
                  </a:cubicBezTo>
                  <a:cubicBezTo>
                    <a:pt x="1076" y="15055"/>
                    <a:pt x="1076" y="15054"/>
                    <a:pt x="1076" y="15054"/>
                  </a:cubicBezTo>
                  <a:cubicBezTo>
                    <a:pt x="1077" y="15052"/>
                    <a:pt x="1078" y="15050"/>
                    <a:pt x="1078" y="15049"/>
                  </a:cubicBezTo>
                  <a:cubicBezTo>
                    <a:pt x="1078" y="15048"/>
                    <a:pt x="1079" y="15048"/>
                    <a:pt x="1079" y="15047"/>
                  </a:cubicBezTo>
                  <a:cubicBezTo>
                    <a:pt x="1079" y="15045"/>
                    <a:pt x="1080" y="15043"/>
                    <a:pt x="1080" y="15042"/>
                  </a:cubicBezTo>
                  <a:cubicBezTo>
                    <a:pt x="1081" y="15042"/>
                    <a:pt x="1081" y="15041"/>
                    <a:pt x="1081" y="15040"/>
                  </a:cubicBezTo>
                  <a:cubicBezTo>
                    <a:pt x="1081" y="15038"/>
                    <a:pt x="1081" y="15036"/>
                    <a:pt x="1082" y="15035"/>
                  </a:cubicBezTo>
                  <a:cubicBezTo>
                    <a:pt x="1082" y="15035"/>
                    <a:pt x="1082" y="15034"/>
                    <a:pt x="1082" y="15034"/>
                  </a:cubicBezTo>
                  <a:cubicBezTo>
                    <a:pt x="1083" y="15030"/>
                    <a:pt x="1084" y="15028"/>
                    <a:pt x="1085" y="15024"/>
                  </a:cubicBezTo>
                  <a:cubicBezTo>
                    <a:pt x="1086" y="15023"/>
                    <a:pt x="1086" y="15022"/>
                    <a:pt x="1086" y="15022"/>
                  </a:cubicBezTo>
                  <a:cubicBezTo>
                    <a:pt x="1086" y="15021"/>
                    <a:pt x="1087" y="15019"/>
                    <a:pt x="1087" y="15018"/>
                  </a:cubicBezTo>
                  <a:cubicBezTo>
                    <a:pt x="1088" y="15017"/>
                    <a:pt x="1088" y="15016"/>
                    <a:pt x="1088" y="15015"/>
                  </a:cubicBezTo>
                  <a:cubicBezTo>
                    <a:pt x="1088" y="15014"/>
                    <a:pt x="1088" y="15013"/>
                    <a:pt x="1089" y="15011"/>
                  </a:cubicBezTo>
                  <a:cubicBezTo>
                    <a:pt x="1089" y="15010"/>
                    <a:pt x="1090" y="15008"/>
                    <a:pt x="1090" y="15008"/>
                  </a:cubicBezTo>
                  <a:cubicBezTo>
                    <a:pt x="1091" y="15006"/>
                    <a:pt x="1091" y="15006"/>
                    <a:pt x="1091" y="15004"/>
                  </a:cubicBezTo>
                  <a:cubicBezTo>
                    <a:pt x="1092" y="15003"/>
                    <a:pt x="1092" y="15001"/>
                    <a:pt x="1093" y="15000"/>
                  </a:cubicBezTo>
                  <a:cubicBezTo>
                    <a:pt x="1093" y="14999"/>
                    <a:pt x="1093" y="14999"/>
                    <a:pt x="1093" y="14997"/>
                  </a:cubicBezTo>
                  <a:cubicBezTo>
                    <a:pt x="1094" y="14995"/>
                    <a:pt x="1095" y="14994"/>
                    <a:pt x="1095" y="14992"/>
                  </a:cubicBezTo>
                  <a:cubicBezTo>
                    <a:pt x="1095" y="14991"/>
                    <a:pt x="1095" y="14991"/>
                    <a:pt x="1095" y="14990"/>
                  </a:cubicBezTo>
                  <a:cubicBezTo>
                    <a:pt x="1097" y="14983"/>
                    <a:pt x="1100" y="14975"/>
                    <a:pt x="1102" y="14968"/>
                  </a:cubicBezTo>
                  <a:lnTo>
                    <a:pt x="1102" y="14967"/>
                  </a:lnTo>
                  <a:cubicBezTo>
                    <a:pt x="1117" y="14917"/>
                    <a:pt x="1133" y="14866"/>
                    <a:pt x="1148" y="14815"/>
                  </a:cubicBezTo>
                  <a:cubicBezTo>
                    <a:pt x="1168" y="14750"/>
                    <a:pt x="1131" y="14681"/>
                    <a:pt x="1067" y="14661"/>
                  </a:cubicBezTo>
                  <a:cubicBezTo>
                    <a:pt x="1054" y="14657"/>
                    <a:pt x="1042" y="14655"/>
                    <a:pt x="1030" y="14655"/>
                  </a:cubicBezTo>
                  <a:close/>
                  <a:moveTo>
                    <a:pt x="41029" y="16025"/>
                  </a:moveTo>
                  <a:cubicBezTo>
                    <a:pt x="41019" y="16025"/>
                    <a:pt x="41011" y="16026"/>
                    <a:pt x="41001" y="16028"/>
                  </a:cubicBezTo>
                  <a:cubicBezTo>
                    <a:pt x="40935" y="16044"/>
                    <a:pt x="40894" y="16109"/>
                    <a:pt x="40908" y="16176"/>
                  </a:cubicBezTo>
                  <a:cubicBezTo>
                    <a:pt x="40943" y="16324"/>
                    <a:pt x="40976" y="16474"/>
                    <a:pt x="41007" y="16625"/>
                  </a:cubicBezTo>
                  <a:cubicBezTo>
                    <a:pt x="41008" y="16627"/>
                    <a:pt x="41008" y="16629"/>
                    <a:pt x="41009" y="16632"/>
                  </a:cubicBezTo>
                  <a:cubicBezTo>
                    <a:pt x="41011" y="16642"/>
                    <a:pt x="41013" y="16653"/>
                    <a:pt x="41016" y="16664"/>
                  </a:cubicBezTo>
                  <a:cubicBezTo>
                    <a:pt x="41016" y="16664"/>
                    <a:pt x="41016" y="16664"/>
                    <a:pt x="41016" y="16665"/>
                  </a:cubicBezTo>
                  <a:cubicBezTo>
                    <a:pt x="41016" y="16667"/>
                    <a:pt x="41017" y="16668"/>
                    <a:pt x="41017" y="16670"/>
                  </a:cubicBezTo>
                  <a:cubicBezTo>
                    <a:pt x="41017" y="16671"/>
                    <a:pt x="41017" y="16671"/>
                    <a:pt x="41017" y="16672"/>
                  </a:cubicBezTo>
                  <a:cubicBezTo>
                    <a:pt x="41018" y="16674"/>
                    <a:pt x="41018" y="16675"/>
                    <a:pt x="41019" y="16677"/>
                  </a:cubicBezTo>
                  <a:cubicBezTo>
                    <a:pt x="41019" y="16678"/>
                    <a:pt x="41019" y="16678"/>
                    <a:pt x="41019" y="16678"/>
                  </a:cubicBezTo>
                  <a:cubicBezTo>
                    <a:pt x="41020" y="16686"/>
                    <a:pt x="41022" y="16695"/>
                    <a:pt x="41024" y="16703"/>
                  </a:cubicBezTo>
                  <a:cubicBezTo>
                    <a:pt x="41024" y="16703"/>
                    <a:pt x="41024" y="16704"/>
                    <a:pt x="41024" y="16704"/>
                  </a:cubicBezTo>
                  <a:cubicBezTo>
                    <a:pt x="41025" y="16707"/>
                    <a:pt x="41025" y="16708"/>
                    <a:pt x="41025" y="16709"/>
                  </a:cubicBezTo>
                  <a:cubicBezTo>
                    <a:pt x="41025" y="16710"/>
                    <a:pt x="41025" y="16711"/>
                    <a:pt x="41025" y="16711"/>
                  </a:cubicBezTo>
                  <a:cubicBezTo>
                    <a:pt x="41025" y="16713"/>
                    <a:pt x="41026" y="16715"/>
                    <a:pt x="41026" y="16716"/>
                  </a:cubicBezTo>
                  <a:cubicBezTo>
                    <a:pt x="41026" y="16717"/>
                    <a:pt x="41026" y="16718"/>
                    <a:pt x="41027" y="16719"/>
                  </a:cubicBezTo>
                  <a:cubicBezTo>
                    <a:pt x="41027" y="16721"/>
                    <a:pt x="41027" y="16722"/>
                    <a:pt x="41028" y="16723"/>
                  </a:cubicBezTo>
                  <a:cubicBezTo>
                    <a:pt x="41028" y="16724"/>
                    <a:pt x="41028" y="16724"/>
                    <a:pt x="41028" y="16725"/>
                  </a:cubicBezTo>
                  <a:cubicBezTo>
                    <a:pt x="41029" y="16730"/>
                    <a:pt x="41031" y="16736"/>
                    <a:pt x="41032" y="16742"/>
                  </a:cubicBezTo>
                  <a:cubicBezTo>
                    <a:pt x="41032" y="16743"/>
                    <a:pt x="41032" y="16743"/>
                    <a:pt x="41032" y="16744"/>
                  </a:cubicBezTo>
                  <a:cubicBezTo>
                    <a:pt x="41032" y="16746"/>
                    <a:pt x="41032" y="16747"/>
                    <a:pt x="41033" y="16749"/>
                  </a:cubicBezTo>
                  <a:cubicBezTo>
                    <a:pt x="41033" y="16749"/>
                    <a:pt x="41033" y="16750"/>
                    <a:pt x="41033" y="16751"/>
                  </a:cubicBezTo>
                  <a:cubicBezTo>
                    <a:pt x="41034" y="16753"/>
                    <a:pt x="41034" y="16755"/>
                    <a:pt x="41034" y="16756"/>
                  </a:cubicBezTo>
                  <a:cubicBezTo>
                    <a:pt x="41034" y="16756"/>
                    <a:pt x="41035" y="16757"/>
                    <a:pt x="41035" y="16759"/>
                  </a:cubicBezTo>
                  <a:cubicBezTo>
                    <a:pt x="41035" y="16760"/>
                    <a:pt x="41036" y="16762"/>
                    <a:pt x="41036" y="16763"/>
                  </a:cubicBezTo>
                  <a:cubicBezTo>
                    <a:pt x="41036" y="16764"/>
                    <a:pt x="41036" y="16765"/>
                    <a:pt x="41037" y="16766"/>
                  </a:cubicBezTo>
                  <a:cubicBezTo>
                    <a:pt x="41037" y="16767"/>
                    <a:pt x="41037" y="16769"/>
                    <a:pt x="41037" y="16770"/>
                  </a:cubicBezTo>
                  <a:cubicBezTo>
                    <a:pt x="41038" y="16771"/>
                    <a:pt x="41038" y="16772"/>
                    <a:pt x="41038" y="16774"/>
                  </a:cubicBezTo>
                  <a:cubicBezTo>
                    <a:pt x="41039" y="16777"/>
                    <a:pt x="41039" y="16777"/>
                    <a:pt x="41039" y="16780"/>
                  </a:cubicBezTo>
                  <a:cubicBezTo>
                    <a:pt x="41039" y="16782"/>
                    <a:pt x="41039" y="16783"/>
                    <a:pt x="41040" y="16784"/>
                  </a:cubicBezTo>
                  <a:cubicBezTo>
                    <a:pt x="41040" y="16784"/>
                    <a:pt x="41040" y="16787"/>
                    <a:pt x="41041" y="16788"/>
                  </a:cubicBezTo>
                  <a:cubicBezTo>
                    <a:pt x="41041" y="16789"/>
                    <a:pt x="41041" y="16790"/>
                    <a:pt x="41041" y="16791"/>
                  </a:cubicBezTo>
                  <a:cubicBezTo>
                    <a:pt x="41042" y="16792"/>
                    <a:pt x="41042" y="16794"/>
                    <a:pt x="41042" y="16795"/>
                  </a:cubicBezTo>
                  <a:cubicBezTo>
                    <a:pt x="41043" y="16797"/>
                    <a:pt x="41043" y="16798"/>
                    <a:pt x="41043" y="16798"/>
                  </a:cubicBezTo>
                  <a:cubicBezTo>
                    <a:pt x="41043" y="16800"/>
                    <a:pt x="41044" y="16801"/>
                    <a:pt x="41044" y="16802"/>
                  </a:cubicBezTo>
                  <a:cubicBezTo>
                    <a:pt x="41044" y="16804"/>
                    <a:pt x="41045" y="16805"/>
                    <a:pt x="41045" y="16806"/>
                  </a:cubicBezTo>
                  <a:cubicBezTo>
                    <a:pt x="41045" y="16807"/>
                    <a:pt x="41045" y="16809"/>
                    <a:pt x="41045" y="16809"/>
                  </a:cubicBezTo>
                  <a:cubicBezTo>
                    <a:pt x="41046" y="16811"/>
                    <a:pt x="41046" y="16813"/>
                    <a:pt x="41046" y="16815"/>
                  </a:cubicBezTo>
                  <a:cubicBezTo>
                    <a:pt x="41046" y="16816"/>
                    <a:pt x="41046" y="16816"/>
                    <a:pt x="41046" y="16817"/>
                  </a:cubicBezTo>
                  <a:cubicBezTo>
                    <a:pt x="41047" y="16819"/>
                    <a:pt x="41047" y="16821"/>
                    <a:pt x="41048" y="16824"/>
                  </a:cubicBezTo>
                  <a:cubicBezTo>
                    <a:pt x="41048" y="16825"/>
                    <a:pt x="41048" y="16825"/>
                    <a:pt x="41048" y="16826"/>
                  </a:cubicBezTo>
                  <a:cubicBezTo>
                    <a:pt x="41049" y="16828"/>
                    <a:pt x="41049" y="16830"/>
                    <a:pt x="41049" y="16832"/>
                  </a:cubicBezTo>
                  <a:cubicBezTo>
                    <a:pt x="41050" y="16832"/>
                    <a:pt x="41050" y="16833"/>
                    <a:pt x="41050" y="16834"/>
                  </a:cubicBezTo>
                  <a:cubicBezTo>
                    <a:pt x="41050" y="16835"/>
                    <a:pt x="41051" y="16837"/>
                    <a:pt x="41051" y="16839"/>
                  </a:cubicBezTo>
                  <a:cubicBezTo>
                    <a:pt x="41051" y="16840"/>
                    <a:pt x="41051" y="16840"/>
                    <a:pt x="41052" y="16841"/>
                  </a:cubicBezTo>
                  <a:cubicBezTo>
                    <a:pt x="41052" y="16843"/>
                    <a:pt x="41053" y="16845"/>
                    <a:pt x="41053" y="16846"/>
                  </a:cubicBezTo>
                  <a:cubicBezTo>
                    <a:pt x="41053" y="16847"/>
                    <a:pt x="41053" y="16848"/>
                    <a:pt x="41053" y="16849"/>
                  </a:cubicBezTo>
                  <a:cubicBezTo>
                    <a:pt x="41053" y="16851"/>
                    <a:pt x="41053" y="16853"/>
                    <a:pt x="41054" y="16854"/>
                  </a:cubicBezTo>
                  <a:cubicBezTo>
                    <a:pt x="41054" y="16855"/>
                    <a:pt x="41054" y="16855"/>
                    <a:pt x="41054" y="16856"/>
                  </a:cubicBezTo>
                  <a:cubicBezTo>
                    <a:pt x="41055" y="16861"/>
                    <a:pt x="41056" y="16866"/>
                    <a:pt x="41057" y="16871"/>
                  </a:cubicBezTo>
                  <a:cubicBezTo>
                    <a:pt x="41058" y="16872"/>
                    <a:pt x="41058" y="16873"/>
                    <a:pt x="41058" y="16873"/>
                  </a:cubicBezTo>
                  <a:cubicBezTo>
                    <a:pt x="41058" y="16874"/>
                    <a:pt x="41059" y="16876"/>
                    <a:pt x="41059" y="16879"/>
                  </a:cubicBezTo>
                  <a:cubicBezTo>
                    <a:pt x="41059" y="16880"/>
                    <a:pt x="41059" y="16880"/>
                    <a:pt x="41060" y="16880"/>
                  </a:cubicBezTo>
                  <a:cubicBezTo>
                    <a:pt x="41060" y="16882"/>
                    <a:pt x="41060" y="16884"/>
                    <a:pt x="41060" y="16886"/>
                  </a:cubicBezTo>
                  <a:lnTo>
                    <a:pt x="41060" y="16888"/>
                  </a:lnTo>
                  <a:cubicBezTo>
                    <a:pt x="41061" y="16890"/>
                    <a:pt x="41061" y="16892"/>
                    <a:pt x="41062" y="16894"/>
                  </a:cubicBezTo>
                  <a:lnTo>
                    <a:pt x="41062" y="16895"/>
                  </a:lnTo>
                  <a:cubicBezTo>
                    <a:pt x="41064" y="16903"/>
                    <a:pt x="41065" y="16911"/>
                    <a:pt x="41067" y="16918"/>
                  </a:cubicBezTo>
                  <a:lnTo>
                    <a:pt x="41067" y="16920"/>
                  </a:lnTo>
                  <a:cubicBezTo>
                    <a:pt x="41067" y="16921"/>
                    <a:pt x="41067" y="16924"/>
                    <a:pt x="41068" y="16926"/>
                  </a:cubicBezTo>
                  <a:lnTo>
                    <a:pt x="41068" y="16927"/>
                  </a:lnTo>
                  <a:cubicBezTo>
                    <a:pt x="41069" y="16929"/>
                    <a:pt x="41069" y="16932"/>
                    <a:pt x="41070" y="16934"/>
                  </a:cubicBezTo>
                  <a:lnTo>
                    <a:pt x="41070" y="16935"/>
                  </a:lnTo>
                  <a:cubicBezTo>
                    <a:pt x="41072" y="16945"/>
                    <a:pt x="41074" y="16956"/>
                    <a:pt x="41076" y="16966"/>
                  </a:cubicBezTo>
                  <a:cubicBezTo>
                    <a:pt x="41080" y="16985"/>
                    <a:pt x="41083" y="17004"/>
                    <a:pt x="41087" y="17023"/>
                  </a:cubicBezTo>
                  <a:cubicBezTo>
                    <a:pt x="41098" y="17082"/>
                    <a:pt x="41149" y="17124"/>
                    <a:pt x="41208" y="17124"/>
                  </a:cubicBezTo>
                  <a:cubicBezTo>
                    <a:pt x="41216" y="17124"/>
                    <a:pt x="41224" y="17123"/>
                    <a:pt x="41231" y="17121"/>
                  </a:cubicBezTo>
                  <a:cubicBezTo>
                    <a:pt x="41298" y="17109"/>
                    <a:pt x="41342" y="17044"/>
                    <a:pt x="41329" y="16977"/>
                  </a:cubicBezTo>
                  <a:cubicBezTo>
                    <a:pt x="41276" y="16692"/>
                    <a:pt x="41215" y="16404"/>
                    <a:pt x="41149" y="16121"/>
                  </a:cubicBezTo>
                  <a:cubicBezTo>
                    <a:pt x="41136" y="16063"/>
                    <a:pt x="41086" y="16025"/>
                    <a:pt x="41029" y="16025"/>
                  </a:cubicBezTo>
                  <a:close/>
                  <a:moveTo>
                    <a:pt x="531" y="16622"/>
                  </a:moveTo>
                  <a:cubicBezTo>
                    <a:pt x="474" y="16622"/>
                    <a:pt x="422" y="16663"/>
                    <a:pt x="410" y="16722"/>
                  </a:cubicBezTo>
                  <a:cubicBezTo>
                    <a:pt x="353" y="17006"/>
                    <a:pt x="301" y="17296"/>
                    <a:pt x="255" y="17582"/>
                  </a:cubicBezTo>
                  <a:cubicBezTo>
                    <a:pt x="245" y="17651"/>
                    <a:pt x="291" y="17713"/>
                    <a:pt x="358" y="17725"/>
                  </a:cubicBezTo>
                  <a:cubicBezTo>
                    <a:pt x="365" y="17726"/>
                    <a:pt x="372" y="17726"/>
                    <a:pt x="378" y="17726"/>
                  </a:cubicBezTo>
                  <a:cubicBezTo>
                    <a:pt x="438" y="17726"/>
                    <a:pt x="490" y="17683"/>
                    <a:pt x="500" y="17622"/>
                  </a:cubicBezTo>
                  <a:cubicBezTo>
                    <a:pt x="544" y="17336"/>
                    <a:pt x="596" y="17052"/>
                    <a:pt x="653" y="16770"/>
                  </a:cubicBezTo>
                  <a:cubicBezTo>
                    <a:pt x="666" y="16703"/>
                    <a:pt x="623" y="16639"/>
                    <a:pt x="556" y="16625"/>
                  </a:cubicBezTo>
                  <a:cubicBezTo>
                    <a:pt x="548" y="16623"/>
                    <a:pt x="539" y="16622"/>
                    <a:pt x="531" y="16622"/>
                  </a:cubicBezTo>
                  <a:close/>
                  <a:moveTo>
                    <a:pt x="41390" y="18022"/>
                  </a:moveTo>
                  <a:cubicBezTo>
                    <a:pt x="41385" y="18022"/>
                    <a:pt x="41380" y="18022"/>
                    <a:pt x="41375" y="18023"/>
                  </a:cubicBezTo>
                  <a:cubicBezTo>
                    <a:pt x="41307" y="18031"/>
                    <a:pt x="41259" y="18093"/>
                    <a:pt x="41268" y="18161"/>
                  </a:cubicBezTo>
                  <a:cubicBezTo>
                    <a:pt x="41276" y="18220"/>
                    <a:pt x="41283" y="18278"/>
                    <a:pt x="41290" y="18337"/>
                  </a:cubicBezTo>
                  <a:lnTo>
                    <a:pt x="41290" y="18338"/>
                  </a:lnTo>
                  <a:cubicBezTo>
                    <a:pt x="41291" y="18340"/>
                    <a:pt x="41291" y="18342"/>
                    <a:pt x="41291" y="18345"/>
                  </a:cubicBezTo>
                  <a:lnTo>
                    <a:pt x="41291" y="18346"/>
                  </a:lnTo>
                  <a:lnTo>
                    <a:pt x="41292" y="18353"/>
                  </a:lnTo>
                  <a:lnTo>
                    <a:pt x="41293" y="18354"/>
                  </a:lnTo>
                  <a:lnTo>
                    <a:pt x="41294" y="18369"/>
                  </a:lnTo>
                  <a:cubicBezTo>
                    <a:pt x="41294" y="18370"/>
                    <a:pt x="41294" y="18371"/>
                    <a:pt x="41294" y="18371"/>
                  </a:cubicBezTo>
                  <a:cubicBezTo>
                    <a:pt x="41294" y="18373"/>
                    <a:pt x="41294" y="18375"/>
                    <a:pt x="41295" y="18377"/>
                  </a:cubicBezTo>
                  <a:cubicBezTo>
                    <a:pt x="41295" y="18378"/>
                    <a:pt x="41295" y="18378"/>
                    <a:pt x="41295" y="18380"/>
                  </a:cubicBezTo>
                  <a:cubicBezTo>
                    <a:pt x="41295" y="18381"/>
                    <a:pt x="41296" y="18382"/>
                    <a:pt x="41296" y="18384"/>
                  </a:cubicBezTo>
                  <a:cubicBezTo>
                    <a:pt x="41296" y="18385"/>
                    <a:pt x="41296" y="18386"/>
                    <a:pt x="41296" y="18387"/>
                  </a:cubicBezTo>
                  <a:cubicBezTo>
                    <a:pt x="41296" y="18388"/>
                    <a:pt x="41297" y="18390"/>
                    <a:pt x="41297" y="18391"/>
                  </a:cubicBezTo>
                  <a:cubicBezTo>
                    <a:pt x="41297" y="18393"/>
                    <a:pt x="41297" y="18394"/>
                    <a:pt x="41297" y="18394"/>
                  </a:cubicBezTo>
                  <a:cubicBezTo>
                    <a:pt x="41297" y="18396"/>
                    <a:pt x="41298" y="18397"/>
                    <a:pt x="41298" y="18398"/>
                  </a:cubicBezTo>
                  <a:cubicBezTo>
                    <a:pt x="41298" y="18401"/>
                    <a:pt x="41298" y="18403"/>
                    <a:pt x="41299" y="18407"/>
                  </a:cubicBezTo>
                  <a:cubicBezTo>
                    <a:pt x="41299" y="18408"/>
                    <a:pt x="41299" y="18408"/>
                    <a:pt x="41299" y="18408"/>
                  </a:cubicBezTo>
                  <a:cubicBezTo>
                    <a:pt x="41299" y="18411"/>
                    <a:pt x="41300" y="18412"/>
                    <a:pt x="41300" y="18414"/>
                  </a:cubicBezTo>
                  <a:cubicBezTo>
                    <a:pt x="41300" y="18415"/>
                    <a:pt x="41300" y="18415"/>
                    <a:pt x="41300" y="18416"/>
                  </a:cubicBezTo>
                  <a:cubicBezTo>
                    <a:pt x="41300" y="18418"/>
                    <a:pt x="41301" y="18419"/>
                    <a:pt x="41301" y="18422"/>
                  </a:cubicBezTo>
                  <a:cubicBezTo>
                    <a:pt x="41301" y="18422"/>
                    <a:pt x="41301" y="18422"/>
                    <a:pt x="41301" y="18423"/>
                  </a:cubicBezTo>
                  <a:cubicBezTo>
                    <a:pt x="41301" y="18424"/>
                    <a:pt x="41301" y="18427"/>
                    <a:pt x="41301" y="18429"/>
                  </a:cubicBezTo>
                  <a:cubicBezTo>
                    <a:pt x="41301" y="18429"/>
                    <a:pt x="41301" y="18429"/>
                    <a:pt x="41301" y="18430"/>
                  </a:cubicBezTo>
                  <a:cubicBezTo>
                    <a:pt x="41302" y="18439"/>
                    <a:pt x="41303" y="18447"/>
                    <a:pt x="41304" y="18456"/>
                  </a:cubicBezTo>
                  <a:cubicBezTo>
                    <a:pt x="41305" y="18457"/>
                    <a:pt x="41305" y="18460"/>
                    <a:pt x="41305" y="18463"/>
                  </a:cubicBezTo>
                  <a:cubicBezTo>
                    <a:pt x="41327" y="18649"/>
                    <a:pt x="41346" y="18834"/>
                    <a:pt x="41362" y="19021"/>
                  </a:cubicBezTo>
                  <a:cubicBezTo>
                    <a:pt x="41368" y="19085"/>
                    <a:pt x="41422" y="19134"/>
                    <a:pt x="41485" y="19134"/>
                  </a:cubicBezTo>
                  <a:cubicBezTo>
                    <a:pt x="41489" y="19134"/>
                    <a:pt x="41493" y="19134"/>
                    <a:pt x="41496" y="19133"/>
                  </a:cubicBezTo>
                  <a:cubicBezTo>
                    <a:pt x="41564" y="19127"/>
                    <a:pt x="41615" y="19068"/>
                    <a:pt x="41609" y="19000"/>
                  </a:cubicBezTo>
                  <a:cubicBezTo>
                    <a:pt x="41583" y="18710"/>
                    <a:pt x="41551" y="18417"/>
                    <a:pt x="41514" y="18129"/>
                  </a:cubicBezTo>
                  <a:cubicBezTo>
                    <a:pt x="41505" y="18067"/>
                    <a:pt x="41452" y="18022"/>
                    <a:pt x="41390" y="18022"/>
                  </a:cubicBezTo>
                  <a:close/>
                  <a:moveTo>
                    <a:pt x="229" y="18629"/>
                  </a:moveTo>
                  <a:cubicBezTo>
                    <a:pt x="166" y="18629"/>
                    <a:pt x="112" y="18677"/>
                    <a:pt x="106" y="18740"/>
                  </a:cubicBezTo>
                  <a:cubicBezTo>
                    <a:pt x="77" y="19029"/>
                    <a:pt x="54" y="19323"/>
                    <a:pt x="37" y="19613"/>
                  </a:cubicBezTo>
                  <a:cubicBezTo>
                    <a:pt x="33" y="19681"/>
                    <a:pt x="85" y="19739"/>
                    <a:pt x="153" y="19743"/>
                  </a:cubicBezTo>
                  <a:lnTo>
                    <a:pt x="160" y="19743"/>
                  </a:lnTo>
                  <a:cubicBezTo>
                    <a:pt x="226" y="19743"/>
                    <a:pt x="280" y="19693"/>
                    <a:pt x="283" y="19626"/>
                  </a:cubicBezTo>
                  <a:cubicBezTo>
                    <a:pt x="289" y="19537"/>
                    <a:pt x="295" y="19448"/>
                    <a:pt x="301" y="19359"/>
                  </a:cubicBezTo>
                  <a:cubicBezTo>
                    <a:pt x="302" y="19349"/>
                    <a:pt x="303" y="19337"/>
                    <a:pt x="303" y="19327"/>
                  </a:cubicBezTo>
                  <a:lnTo>
                    <a:pt x="303" y="19326"/>
                  </a:lnTo>
                  <a:cubicBezTo>
                    <a:pt x="303" y="19323"/>
                    <a:pt x="303" y="19321"/>
                    <a:pt x="304" y="19318"/>
                  </a:cubicBezTo>
                  <a:cubicBezTo>
                    <a:pt x="304" y="19310"/>
                    <a:pt x="305" y="19302"/>
                    <a:pt x="306" y="19294"/>
                  </a:cubicBezTo>
                  <a:cubicBezTo>
                    <a:pt x="306" y="19291"/>
                    <a:pt x="306" y="19289"/>
                    <a:pt x="306" y="19286"/>
                  </a:cubicBezTo>
                  <a:cubicBezTo>
                    <a:pt x="319" y="19111"/>
                    <a:pt x="335" y="18938"/>
                    <a:pt x="352" y="18765"/>
                  </a:cubicBezTo>
                  <a:cubicBezTo>
                    <a:pt x="359" y="18697"/>
                    <a:pt x="310" y="18636"/>
                    <a:pt x="241" y="18629"/>
                  </a:cubicBezTo>
                  <a:close/>
                  <a:moveTo>
                    <a:pt x="41551" y="20044"/>
                  </a:moveTo>
                  <a:cubicBezTo>
                    <a:pt x="41482" y="20046"/>
                    <a:pt x="41429" y="20103"/>
                    <a:pt x="41432" y="20171"/>
                  </a:cubicBezTo>
                  <a:cubicBezTo>
                    <a:pt x="41434" y="20271"/>
                    <a:pt x="41437" y="20370"/>
                    <a:pt x="41438" y="20471"/>
                  </a:cubicBezTo>
                  <a:cubicBezTo>
                    <a:pt x="41438" y="20473"/>
                    <a:pt x="41438" y="20476"/>
                    <a:pt x="41438" y="20479"/>
                  </a:cubicBezTo>
                  <a:lnTo>
                    <a:pt x="41438" y="20480"/>
                  </a:lnTo>
                  <a:cubicBezTo>
                    <a:pt x="41439" y="20487"/>
                    <a:pt x="41439" y="20495"/>
                    <a:pt x="41439" y="20503"/>
                  </a:cubicBezTo>
                  <a:lnTo>
                    <a:pt x="41439" y="20504"/>
                  </a:lnTo>
                  <a:cubicBezTo>
                    <a:pt x="41439" y="20507"/>
                    <a:pt x="41439" y="20509"/>
                    <a:pt x="41439" y="20511"/>
                  </a:cubicBezTo>
                  <a:cubicBezTo>
                    <a:pt x="41439" y="20512"/>
                    <a:pt x="41439" y="20513"/>
                    <a:pt x="41439" y="20514"/>
                  </a:cubicBezTo>
                  <a:cubicBezTo>
                    <a:pt x="41439" y="20515"/>
                    <a:pt x="41439" y="20518"/>
                    <a:pt x="41439" y="20521"/>
                  </a:cubicBezTo>
                  <a:lnTo>
                    <a:pt x="41439" y="20521"/>
                  </a:lnTo>
                  <a:cubicBezTo>
                    <a:pt x="41439" y="20528"/>
                    <a:pt x="41439" y="20536"/>
                    <a:pt x="41440" y="20543"/>
                  </a:cubicBezTo>
                  <a:cubicBezTo>
                    <a:pt x="41440" y="20544"/>
                    <a:pt x="41440" y="20546"/>
                    <a:pt x="41440" y="20546"/>
                  </a:cubicBezTo>
                  <a:cubicBezTo>
                    <a:pt x="41440" y="20549"/>
                    <a:pt x="41440" y="20550"/>
                    <a:pt x="41440" y="20553"/>
                  </a:cubicBezTo>
                  <a:lnTo>
                    <a:pt x="41440" y="20555"/>
                  </a:lnTo>
                  <a:cubicBezTo>
                    <a:pt x="41440" y="20557"/>
                    <a:pt x="41440" y="20560"/>
                    <a:pt x="41440" y="20562"/>
                  </a:cubicBezTo>
                  <a:cubicBezTo>
                    <a:pt x="41440" y="20562"/>
                    <a:pt x="41440" y="20563"/>
                    <a:pt x="41440" y="20564"/>
                  </a:cubicBezTo>
                  <a:cubicBezTo>
                    <a:pt x="41440" y="20568"/>
                    <a:pt x="41440" y="20571"/>
                    <a:pt x="41440" y="20576"/>
                  </a:cubicBezTo>
                  <a:cubicBezTo>
                    <a:pt x="41440" y="20576"/>
                    <a:pt x="41440" y="20578"/>
                    <a:pt x="41440" y="20579"/>
                  </a:cubicBezTo>
                  <a:cubicBezTo>
                    <a:pt x="41440" y="20581"/>
                    <a:pt x="41440" y="20583"/>
                    <a:pt x="41440" y="20584"/>
                  </a:cubicBezTo>
                  <a:cubicBezTo>
                    <a:pt x="41440" y="20586"/>
                    <a:pt x="41440" y="20587"/>
                    <a:pt x="41440" y="20589"/>
                  </a:cubicBezTo>
                  <a:lnTo>
                    <a:pt x="41440" y="20594"/>
                  </a:lnTo>
                  <a:lnTo>
                    <a:pt x="41440" y="20598"/>
                  </a:lnTo>
                  <a:cubicBezTo>
                    <a:pt x="41440" y="20600"/>
                    <a:pt x="41440" y="20602"/>
                    <a:pt x="41440" y="20603"/>
                  </a:cubicBezTo>
                  <a:cubicBezTo>
                    <a:pt x="41440" y="20606"/>
                    <a:pt x="41440" y="20609"/>
                    <a:pt x="41440" y="20611"/>
                  </a:cubicBezTo>
                  <a:cubicBezTo>
                    <a:pt x="41440" y="20613"/>
                    <a:pt x="41440" y="20615"/>
                    <a:pt x="41440" y="20617"/>
                  </a:cubicBezTo>
                  <a:lnTo>
                    <a:pt x="41440" y="20621"/>
                  </a:lnTo>
                  <a:lnTo>
                    <a:pt x="41440" y="20626"/>
                  </a:lnTo>
                  <a:cubicBezTo>
                    <a:pt x="41440" y="20627"/>
                    <a:pt x="41440" y="20629"/>
                    <a:pt x="41440" y="20631"/>
                  </a:cubicBezTo>
                  <a:cubicBezTo>
                    <a:pt x="41440" y="20632"/>
                    <a:pt x="41440" y="20634"/>
                    <a:pt x="41440" y="20636"/>
                  </a:cubicBezTo>
                  <a:cubicBezTo>
                    <a:pt x="41440" y="20638"/>
                    <a:pt x="41440" y="20638"/>
                    <a:pt x="41440" y="20641"/>
                  </a:cubicBezTo>
                  <a:cubicBezTo>
                    <a:pt x="41440" y="20642"/>
                    <a:pt x="41440" y="20644"/>
                    <a:pt x="41440" y="20645"/>
                  </a:cubicBezTo>
                  <a:cubicBezTo>
                    <a:pt x="41440" y="20647"/>
                    <a:pt x="41440" y="20651"/>
                    <a:pt x="41441" y="20653"/>
                  </a:cubicBezTo>
                  <a:cubicBezTo>
                    <a:pt x="41441" y="20655"/>
                    <a:pt x="41441" y="20656"/>
                    <a:pt x="41441" y="20658"/>
                  </a:cubicBezTo>
                  <a:lnTo>
                    <a:pt x="41441" y="20663"/>
                  </a:lnTo>
                  <a:lnTo>
                    <a:pt x="41441" y="20667"/>
                  </a:lnTo>
                  <a:cubicBezTo>
                    <a:pt x="41441" y="20669"/>
                    <a:pt x="41441" y="20672"/>
                    <a:pt x="41441" y="20672"/>
                  </a:cubicBezTo>
                  <a:cubicBezTo>
                    <a:pt x="41441" y="20674"/>
                    <a:pt x="41441" y="20676"/>
                    <a:pt x="41441" y="20677"/>
                  </a:cubicBezTo>
                  <a:cubicBezTo>
                    <a:pt x="41441" y="20679"/>
                    <a:pt x="41441" y="20681"/>
                    <a:pt x="41441" y="20684"/>
                  </a:cubicBezTo>
                  <a:cubicBezTo>
                    <a:pt x="41441" y="20685"/>
                    <a:pt x="41441" y="20686"/>
                    <a:pt x="41441" y="20688"/>
                  </a:cubicBezTo>
                  <a:cubicBezTo>
                    <a:pt x="41441" y="20690"/>
                    <a:pt x="41441" y="20693"/>
                    <a:pt x="41441" y="20695"/>
                  </a:cubicBezTo>
                  <a:cubicBezTo>
                    <a:pt x="41441" y="20697"/>
                    <a:pt x="41441" y="20698"/>
                    <a:pt x="41441" y="20700"/>
                  </a:cubicBezTo>
                  <a:lnTo>
                    <a:pt x="41441" y="20705"/>
                  </a:lnTo>
                  <a:cubicBezTo>
                    <a:pt x="41441" y="20707"/>
                    <a:pt x="41441" y="20707"/>
                    <a:pt x="41441" y="20709"/>
                  </a:cubicBezTo>
                  <a:cubicBezTo>
                    <a:pt x="41441" y="20711"/>
                    <a:pt x="41441" y="20714"/>
                    <a:pt x="41441" y="20715"/>
                  </a:cubicBezTo>
                  <a:cubicBezTo>
                    <a:pt x="41441" y="20716"/>
                    <a:pt x="41441" y="20718"/>
                    <a:pt x="41441" y="20719"/>
                  </a:cubicBezTo>
                  <a:cubicBezTo>
                    <a:pt x="41441" y="20721"/>
                    <a:pt x="41441" y="20725"/>
                    <a:pt x="41441" y="20727"/>
                  </a:cubicBezTo>
                  <a:lnTo>
                    <a:pt x="41441" y="20730"/>
                  </a:lnTo>
                  <a:cubicBezTo>
                    <a:pt x="41441" y="20734"/>
                    <a:pt x="41441" y="20734"/>
                    <a:pt x="41441" y="20737"/>
                  </a:cubicBezTo>
                  <a:cubicBezTo>
                    <a:pt x="41441" y="20739"/>
                    <a:pt x="41441" y="20740"/>
                    <a:pt x="41441" y="20741"/>
                  </a:cubicBezTo>
                  <a:cubicBezTo>
                    <a:pt x="41441" y="20743"/>
                    <a:pt x="41441" y="20745"/>
                    <a:pt x="41441" y="20748"/>
                  </a:cubicBezTo>
                  <a:lnTo>
                    <a:pt x="41441" y="20751"/>
                  </a:lnTo>
                  <a:cubicBezTo>
                    <a:pt x="41441" y="20753"/>
                    <a:pt x="41441" y="20755"/>
                    <a:pt x="41441" y="20757"/>
                  </a:cubicBezTo>
                  <a:cubicBezTo>
                    <a:pt x="41441" y="20758"/>
                    <a:pt x="41441" y="20760"/>
                    <a:pt x="41441" y="20761"/>
                  </a:cubicBezTo>
                  <a:cubicBezTo>
                    <a:pt x="41441" y="20763"/>
                    <a:pt x="41441" y="20767"/>
                    <a:pt x="41441" y="20770"/>
                  </a:cubicBezTo>
                  <a:lnTo>
                    <a:pt x="41441" y="20772"/>
                  </a:lnTo>
                  <a:cubicBezTo>
                    <a:pt x="41441" y="20776"/>
                    <a:pt x="41441" y="20776"/>
                    <a:pt x="41441" y="20780"/>
                  </a:cubicBezTo>
                  <a:lnTo>
                    <a:pt x="41441" y="20783"/>
                  </a:lnTo>
                  <a:cubicBezTo>
                    <a:pt x="41441" y="20785"/>
                    <a:pt x="41441" y="20788"/>
                    <a:pt x="41441" y="20789"/>
                  </a:cubicBezTo>
                  <a:lnTo>
                    <a:pt x="41441" y="20793"/>
                  </a:lnTo>
                  <a:cubicBezTo>
                    <a:pt x="41441" y="20796"/>
                    <a:pt x="41441" y="20797"/>
                    <a:pt x="41441" y="20800"/>
                  </a:cubicBezTo>
                  <a:lnTo>
                    <a:pt x="41441" y="20803"/>
                  </a:lnTo>
                  <a:cubicBezTo>
                    <a:pt x="41441" y="20805"/>
                    <a:pt x="41441" y="20809"/>
                    <a:pt x="41441" y="20812"/>
                  </a:cubicBezTo>
                  <a:lnTo>
                    <a:pt x="41441" y="20815"/>
                  </a:lnTo>
                  <a:lnTo>
                    <a:pt x="41441" y="20822"/>
                  </a:lnTo>
                  <a:lnTo>
                    <a:pt x="41441" y="20825"/>
                  </a:lnTo>
                  <a:lnTo>
                    <a:pt x="41441" y="20831"/>
                  </a:lnTo>
                  <a:lnTo>
                    <a:pt x="41441" y="20835"/>
                  </a:lnTo>
                  <a:lnTo>
                    <a:pt x="41441" y="20844"/>
                  </a:lnTo>
                  <a:lnTo>
                    <a:pt x="41441" y="20851"/>
                  </a:lnTo>
                  <a:lnTo>
                    <a:pt x="41441" y="20854"/>
                  </a:lnTo>
                  <a:lnTo>
                    <a:pt x="41441" y="20859"/>
                  </a:lnTo>
                  <a:lnTo>
                    <a:pt x="41441" y="20861"/>
                  </a:lnTo>
                  <a:lnTo>
                    <a:pt x="41441" y="20869"/>
                  </a:lnTo>
                  <a:lnTo>
                    <a:pt x="41441" y="20870"/>
                  </a:lnTo>
                  <a:lnTo>
                    <a:pt x="41441" y="20876"/>
                  </a:lnTo>
                  <a:lnTo>
                    <a:pt x="41441" y="20879"/>
                  </a:lnTo>
                  <a:cubicBezTo>
                    <a:pt x="41441" y="20880"/>
                    <a:pt x="41441" y="20883"/>
                    <a:pt x="41441" y="20885"/>
                  </a:cubicBezTo>
                  <a:lnTo>
                    <a:pt x="41441" y="20886"/>
                  </a:lnTo>
                  <a:cubicBezTo>
                    <a:pt x="41441" y="20888"/>
                    <a:pt x="41441" y="20891"/>
                    <a:pt x="41441" y="20893"/>
                  </a:cubicBezTo>
                  <a:cubicBezTo>
                    <a:pt x="41441" y="20894"/>
                    <a:pt x="41441" y="20895"/>
                    <a:pt x="41441" y="20896"/>
                  </a:cubicBezTo>
                  <a:lnTo>
                    <a:pt x="41441" y="20900"/>
                  </a:lnTo>
                  <a:lnTo>
                    <a:pt x="41441" y="20904"/>
                  </a:lnTo>
                  <a:cubicBezTo>
                    <a:pt x="41441" y="20906"/>
                    <a:pt x="41441" y="20907"/>
                    <a:pt x="41441" y="20909"/>
                  </a:cubicBezTo>
                  <a:cubicBezTo>
                    <a:pt x="41441" y="20910"/>
                    <a:pt x="41441" y="20912"/>
                    <a:pt x="41441" y="20913"/>
                  </a:cubicBezTo>
                  <a:cubicBezTo>
                    <a:pt x="41440" y="20914"/>
                    <a:pt x="41440" y="20916"/>
                    <a:pt x="41440" y="20918"/>
                  </a:cubicBezTo>
                  <a:cubicBezTo>
                    <a:pt x="41440" y="20919"/>
                    <a:pt x="41440" y="20920"/>
                    <a:pt x="41440" y="20921"/>
                  </a:cubicBezTo>
                  <a:cubicBezTo>
                    <a:pt x="41440" y="20922"/>
                    <a:pt x="41440" y="20923"/>
                    <a:pt x="41440" y="20925"/>
                  </a:cubicBezTo>
                  <a:lnTo>
                    <a:pt x="41440" y="20928"/>
                  </a:lnTo>
                  <a:lnTo>
                    <a:pt x="41440" y="20929"/>
                  </a:lnTo>
                  <a:cubicBezTo>
                    <a:pt x="41440" y="20933"/>
                    <a:pt x="41440" y="20936"/>
                    <a:pt x="41440" y="20940"/>
                  </a:cubicBezTo>
                  <a:lnTo>
                    <a:pt x="41440" y="20941"/>
                  </a:lnTo>
                  <a:cubicBezTo>
                    <a:pt x="41440" y="20973"/>
                    <a:pt x="41440" y="21006"/>
                    <a:pt x="41440" y="21037"/>
                  </a:cubicBezTo>
                  <a:cubicBezTo>
                    <a:pt x="41439" y="21106"/>
                    <a:pt x="41494" y="21161"/>
                    <a:pt x="41562" y="21161"/>
                  </a:cubicBezTo>
                  <a:lnTo>
                    <a:pt x="41563" y="21161"/>
                  </a:lnTo>
                  <a:cubicBezTo>
                    <a:pt x="41631" y="21161"/>
                    <a:pt x="41686" y="21107"/>
                    <a:pt x="41687" y="21039"/>
                  </a:cubicBezTo>
                  <a:cubicBezTo>
                    <a:pt x="41688" y="20975"/>
                    <a:pt x="41688" y="20909"/>
                    <a:pt x="41688" y="20844"/>
                  </a:cubicBezTo>
                  <a:cubicBezTo>
                    <a:pt x="41688" y="20618"/>
                    <a:pt x="41685" y="20390"/>
                    <a:pt x="41678" y="20163"/>
                  </a:cubicBezTo>
                  <a:cubicBezTo>
                    <a:pt x="41675" y="20097"/>
                    <a:pt x="41620" y="20044"/>
                    <a:pt x="41554" y="20044"/>
                  </a:cubicBezTo>
                  <a:close/>
                  <a:moveTo>
                    <a:pt x="124" y="20655"/>
                  </a:moveTo>
                  <a:cubicBezTo>
                    <a:pt x="56" y="20655"/>
                    <a:pt x="1" y="20710"/>
                    <a:pt x="1" y="20778"/>
                  </a:cubicBezTo>
                  <a:cubicBezTo>
                    <a:pt x="1" y="20800"/>
                    <a:pt x="1" y="20822"/>
                    <a:pt x="1" y="20844"/>
                  </a:cubicBezTo>
                  <a:cubicBezTo>
                    <a:pt x="1" y="21113"/>
                    <a:pt x="6" y="21386"/>
                    <a:pt x="16" y="21654"/>
                  </a:cubicBezTo>
                  <a:cubicBezTo>
                    <a:pt x="19" y="21720"/>
                    <a:pt x="74" y="21773"/>
                    <a:pt x="140" y="21773"/>
                  </a:cubicBezTo>
                  <a:lnTo>
                    <a:pt x="145" y="21773"/>
                  </a:lnTo>
                  <a:cubicBezTo>
                    <a:pt x="213" y="21770"/>
                    <a:pt x="266" y="21712"/>
                    <a:pt x="263" y="21644"/>
                  </a:cubicBezTo>
                  <a:cubicBezTo>
                    <a:pt x="256" y="21467"/>
                    <a:pt x="252" y="21289"/>
                    <a:pt x="250" y="21110"/>
                  </a:cubicBezTo>
                  <a:lnTo>
                    <a:pt x="250" y="21109"/>
                  </a:lnTo>
                  <a:cubicBezTo>
                    <a:pt x="250" y="21104"/>
                    <a:pt x="249" y="21099"/>
                    <a:pt x="249" y="21093"/>
                  </a:cubicBezTo>
                  <a:lnTo>
                    <a:pt x="249" y="21092"/>
                  </a:lnTo>
                  <a:cubicBezTo>
                    <a:pt x="249" y="21090"/>
                    <a:pt x="249" y="21087"/>
                    <a:pt x="249" y="21085"/>
                  </a:cubicBezTo>
                  <a:lnTo>
                    <a:pt x="249" y="21085"/>
                  </a:lnTo>
                  <a:cubicBezTo>
                    <a:pt x="249" y="21078"/>
                    <a:pt x="249" y="21073"/>
                    <a:pt x="249" y="21068"/>
                  </a:cubicBezTo>
                  <a:lnTo>
                    <a:pt x="249" y="21060"/>
                  </a:lnTo>
                  <a:lnTo>
                    <a:pt x="249" y="21059"/>
                  </a:lnTo>
                  <a:cubicBezTo>
                    <a:pt x="249" y="21054"/>
                    <a:pt x="249" y="21049"/>
                    <a:pt x="249" y="21044"/>
                  </a:cubicBezTo>
                  <a:lnTo>
                    <a:pt x="249" y="21043"/>
                  </a:lnTo>
                  <a:cubicBezTo>
                    <a:pt x="249" y="21040"/>
                    <a:pt x="249" y="21037"/>
                    <a:pt x="248" y="21036"/>
                  </a:cubicBezTo>
                  <a:lnTo>
                    <a:pt x="248" y="21034"/>
                  </a:lnTo>
                  <a:lnTo>
                    <a:pt x="248" y="21027"/>
                  </a:lnTo>
                  <a:lnTo>
                    <a:pt x="248" y="21026"/>
                  </a:lnTo>
                  <a:cubicBezTo>
                    <a:pt x="248" y="21023"/>
                    <a:pt x="248" y="21021"/>
                    <a:pt x="248" y="21018"/>
                  </a:cubicBezTo>
                  <a:lnTo>
                    <a:pt x="248" y="21017"/>
                  </a:lnTo>
                  <a:cubicBezTo>
                    <a:pt x="248" y="21015"/>
                    <a:pt x="248" y="21013"/>
                    <a:pt x="248" y="21011"/>
                  </a:cubicBezTo>
                  <a:lnTo>
                    <a:pt x="248" y="21009"/>
                  </a:lnTo>
                  <a:lnTo>
                    <a:pt x="248" y="21002"/>
                  </a:lnTo>
                  <a:cubicBezTo>
                    <a:pt x="248" y="20999"/>
                    <a:pt x="248" y="20996"/>
                    <a:pt x="248" y="20994"/>
                  </a:cubicBezTo>
                  <a:lnTo>
                    <a:pt x="248" y="20993"/>
                  </a:lnTo>
                  <a:lnTo>
                    <a:pt x="248" y="20986"/>
                  </a:lnTo>
                  <a:lnTo>
                    <a:pt x="248" y="20984"/>
                  </a:lnTo>
                  <a:cubicBezTo>
                    <a:pt x="248" y="20982"/>
                    <a:pt x="248" y="20980"/>
                    <a:pt x="248" y="20978"/>
                  </a:cubicBezTo>
                  <a:cubicBezTo>
                    <a:pt x="248" y="20977"/>
                    <a:pt x="248" y="20977"/>
                    <a:pt x="248" y="20976"/>
                  </a:cubicBezTo>
                  <a:cubicBezTo>
                    <a:pt x="248" y="20974"/>
                    <a:pt x="248" y="20971"/>
                    <a:pt x="248" y="20968"/>
                  </a:cubicBezTo>
                  <a:lnTo>
                    <a:pt x="248" y="20968"/>
                  </a:lnTo>
                  <a:lnTo>
                    <a:pt x="248" y="20961"/>
                  </a:lnTo>
                  <a:cubicBezTo>
                    <a:pt x="248" y="20961"/>
                    <a:pt x="248" y="20960"/>
                    <a:pt x="248" y="20959"/>
                  </a:cubicBezTo>
                  <a:lnTo>
                    <a:pt x="248" y="20953"/>
                  </a:lnTo>
                  <a:lnTo>
                    <a:pt x="248" y="20951"/>
                  </a:lnTo>
                  <a:lnTo>
                    <a:pt x="248" y="20943"/>
                  </a:lnTo>
                  <a:lnTo>
                    <a:pt x="248" y="20936"/>
                  </a:lnTo>
                  <a:lnTo>
                    <a:pt x="248" y="20934"/>
                  </a:lnTo>
                  <a:lnTo>
                    <a:pt x="248" y="20928"/>
                  </a:lnTo>
                  <a:lnTo>
                    <a:pt x="248" y="20927"/>
                  </a:lnTo>
                  <a:lnTo>
                    <a:pt x="248" y="20919"/>
                  </a:lnTo>
                  <a:lnTo>
                    <a:pt x="248" y="20918"/>
                  </a:lnTo>
                  <a:lnTo>
                    <a:pt x="248" y="20911"/>
                  </a:lnTo>
                  <a:lnTo>
                    <a:pt x="248" y="20909"/>
                  </a:lnTo>
                  <a:cubicBezTo>
                    <a:pt x="248" y="20906"/>
                    <a:pt x="248" y="20905"/>
                    <a:pt x="248" y="20903"/>
                  </a:cubicBezTo>
                  <a:lnTo>
                    <a:pt x="248" y="20901"/>
                  </a:lnTo>
                  <a:cubicBezTo>
                    <a:pt x="248" y="20899"/>
                    <a:pt x="248" y="20896"/>
                    <a:pt x="248" y="20893"/>
                  </a:cubicBezTo>
                  <a:cubicBezTo>
                    <a:pt x="248" y="20891"/>
                    <a:pt x="248" y="20888"/>
                    <a:pt x="248" y="20886"/>
                  </a:cubicBezTo>
                  <a:cubicBezTo>
                    <a:pt x="248" y="20886"/>
                    <a:pt x="248" y="20885"/>
                    <a:pt x="248" y="20884"/>
                  </a:cubicBezTo>
                  <a:lnTo>
                    <a:pt x="248" y="20879"/>
                  </a:lnTo>
                  <a:cubicBezTo>
                    <a:pt x="248" y="20878"/>
                    <a:pt x="248" y="20877"/>
                    <a:pt x="248" y="20876"/>
                  </a:cubicBezTo>
                  <a:cubicBezTo>
                    <a:pt x="248" y="20872"/>
                    <a:pt x="248" y="20866"/>
                    <a:pt x="248" y="20861"/>
                  </a:cubicBezTo>
                  <a:lnTo>
                    <a:pt x="248" y="20858"/>
                  </a:lnTo>
                  <a:lnTo>
                    <a:pt x="248" y="20853"/>
                  </a:lnTo>
                  <a:lnTo>
                    <a:pt x="248" y="20851"/>
                  </a:lnTo>
                  <a:lnTo>
                    <a:pt x="248" y="20844"/>
                  </a:lnTo>
                  <a:lnTo>
                    <a:pt x="248" y="20836"/>
                  </a:lnTo>
                  <a:lnTo>
                    <a:pt x="248" y="20829"/>
                  </a:lnTo>
                  <a:lnTo>
                    <a:pt x="248" y="20828"/>
                  </a:lnTo>
                  <a:cubicBezTo>
                    <a:pt x="248" y="20811"/>
                    <a:pt x="248" y="20795"/>
                    <a:pt x="248" y="20779"/>
                  </a:cubicBezTo>
                  <a:cubicBezTo>
                    <a:pt x="248" y="20711"/>
                    <a:pt x="193" y="20655"/>
                    <a:pt x="125" y="20655"/>
                  </a:cubicBezTo>
                  <a:close/>
                  <a:moveTo>
                    <a:pt x="41521" y="22073"/>
                  </a:moveTo>
                  <a:cubicBezTo>
                    <a:pt x="41456" y="22073"/>
                    <a:pt x="41402" y="22124"/>
                    <a:pt x="41397" y="22189"/>
                  </a:cubicBezTo>
                  <a:cubicBezTo>
                    <a:pt x="41383" y="22412"/>
                    <a:pt x="41365" y="22635"/>
                    <a:pt x="41343" y="22856"/>
                  </a:cubicBezTo>
                  <a:cubicBezTo>
                    <a:pt x="41343" y="22859"/>
                    <a:pt x="41343" y="22860"/>
                    <a:pt x="41343" y="22861"/>
                  </a:cubicBezTo>
                  <a:cubicBezTo>
                    <a:pt x="41342" y="22862"/>
                    <a:pt x="41342" y="22863"/>
                    <a:pt x="41342" y="22864"/>
                  </a:cubicBezTo>
                  <a:cubicBezTo>
                    <a:pt x="41342" y="22865"/>
                    <a:pt x="41342" y="22868"/>
                    <a:pt x="41342" y="22868"/>
                  </a:cubicBezTo>
                  <a:cubicBezTo>
                    <a:pt x="41342" y="22869"/>
                    <a:pt x="41342" y="22870"/>
                    <a:pt x="41342" y="22871"/>
                  </a:cubicBezTo>
                  <a:cubicBezTo>
                    <a:pt x="41342" y="22873"/>
                    <a:pt x="41342" y="22875"/>
                    <a:pt x="41342" y="22875"/>
                  </a:cubicBezTo>
                  <a:cubicBezTo>
                    <a:pt x="41342" y="22877"/>
                    <a:pt x="41342" y="22878"/>
                    <a:pt x="41342" y="22879"/>
                  </a:cubicBezTo>
                  <a:cubicBezTo>
                    <a:pt x="41341" y="22880"/>
                    <a:pt x="41341" y="22882"/>
                    <a:pt x="41341" y="22883"/>
                  </a:cubicBezTo>
                  <a:cubicBezTo>
                    <a:pt x="41341" y="22885"/>
                    <a:pt x="41341" y="22888"/>
                    <a:pt x="41340" y="22890"/>
                  </a:cubicBezTo>
                  <a:cubicBezTo>
                    <a:pt x="41340" y="22891"/>
                    <a:pt x="41340" y="22891"/>
                    <a:pt x="41340" y="22892"/>
                  </a:cubicBezTo>
                  <a:cubicBezTo>
                    <a:pt x="41340" y="22894"/>
                    <a:pt x="41340" y="22895"/>
                    <a:pt x="41339" y="22897"/>
                  </a:cubicBezTo>
                  <a:cubicBezTo>
                    <a:pt x="41339" y="22898"/>
                    <a:pt x="41339" y="22900"/>
                    <a:pt x="41339" y="22900"/>
                  </a:cubicBezTo>
                  <a:cubicBezTo>
                    <a:pt x="41339" y="22902"/>
                    <a:pt x="41339" y="22903"/>
                    <a:pt x="41339" y="22906"/>
                  </a:cubicBezTo>
                  <a:cubicBezTo>
                    <a:pt x="41339" y="22906"/>
                    <a:pt x="41338" y="22907"/>
                    <a:pt x="41338" y="22908"/>
                  </a:cubicBezTo>
                  <a:cubicBezTo>
                    <a:pt x="41338" y="22909"/>
                    <a:pt x="41338" y="22912"/>
                    <a:pt x="41338" y="22914"/>
                  </a:cubicBezTo>
                  <a:lnTo>
                    <a:pt x="41337" y="22915"/>
                  </a:lnTo>
                  <a:cubicBezTo>
                    <a:pt x="41333" y="22960"/>
                    <a:pt x="41328" y="23006"/>
                    <a:pt x="41323" y="23051"/>
                  </a:cubicBezTo>
                  <a:cubicBezTo>
                    <a:pt x="41316" y="23118"/>
                    <a:pt x="41365" y="23179"/>
                    <a:pt x="41433" y="23187"/>
                  </a:cubicBezTo>
                  <a:lnTo>
                    <a:pt x="41446" y="23187"/>
                  </a:lnTo>
                  <a:cubicBezTo>
                    <a:pt x="41509" y="23187"/>
                    <a:pt x="41562" y="23140"/>
                    <a:pt x="41569" y="23077"/>
                  </a:cubicBezTo>
                  <a:cubicBezTo>
                    <a:pt x="41600" y="22788"/>
                    <a:pt x="41625" y="22495"/>
                    <a:pt x="41645" y="22205"/>
                  </a:cubicBezTo>
                  <a:cubicBezTo>
                    <a:pt x="41649" y="22137"/>
                    <a:pt x="41597" y="22078"/>
                    <a:pt x="41529" y="22074"/>
                  </a:cubicBezTo>
                  <a:cubicBezTo>
                    <a:pt x="41526" y="22074"/>
                    <a:pt x="41523" y="22073"/>
                    <a:pt x="41521" y="22073"/>
                  </a:cubicBezTo>
                  <a:close/>
                  <a:moveTo>
                    <a:pt x="217" y="22682"/>
                  </a:moveTo>
                  <a:cubicBezTo>
                    <a:pt x="213" y="22682"/>
                    <a:pt x="209" y="22682"/>
                    <a:pt x="205" y="22683"/>
                  </a:cubicBezTo>
                  <a:cubicBezTo>
                    <a:pt x="137" y="22689"/>
                    <a:pt x="87" y="22750"/>
                    <a:pt x="93" y="22818"/>
                  </a:cubicBezTo>
                  <a:cubicBezTo>
                    <a:pt x="121" y="23108"/>
                    <a:pt x="155" y="23400"/>
                    <a:pt x="194" y="23687"/>
                  </a:cubicBezTo>
                  <a:cubicBezTo>
                    <a:pt x="202" y="23749"/>
                    <a:pt x="255" y="23794"/>
                    <a:pt x="317" y="23794"/>
                  </a:cubicBezTo>
                  <a:cubicBezTo>
                    <a:pt x="322" y="23794"/>
                    <a:pt x="328" y="23794"/>
                    <a:pt x="333" y="23793"/>
                  </a:cubicBezTo>
                  <a:cubicBezTo>
                    <a:pt x="401" y="23783"/>
                    <a:pt x="448" y="23721"/>
                    <a:pt x="439" y="23653"/>
                  </a:cubicBezTo>
                  <a:cubicBezTo>
                    <a:pt x="425" y="23550"/>
                    <a:pt x="412" y="23446"/>
                    <a:pt x="399" y="23343"/>
                  </a:cubicBezTo>
                  <a:cubicBezTo>
                    <a:pt x="399" y="23340"/>
                    <a:pt x="399" y="23337"/>
                    <a:pt x="398" y="23335"/>
                  </a:cubicBezTo>
                  <a:cubicBezTo>
                    <a:pt x="398" y="23329"/>
                    <a:pt x="397" y="23324"/>
                    <a:pt x="396" y="23319"/>
                  </a:cubicBezTo>
                  <a:lnTo>
                    <a:pt x="396" y="23318"/>
                  </a:lnTo>
                  <a:cubicBezTo>
                    <a:pt x="396" y="23315"/>
                    <a:pt x="395" y="23314"/>
                    <a:pt x="395" y="23311"/>
                  </a:cubicBezTo>
                  <a:cubicBezTo>
                    <a:pt x="395" y="23310"/>
                    <a:pt x="395" y="23309"/>
                    <a:pt x="395" y="23309"/>
                  </a:cubicBezTo>
                  <a:cubicBezTo>
                    <a:pt x="395" y="23308"/>
                    <a:pt x="394" y="23306"/>
                    <a:pt x="394" y="23304"/>
                  </a:cubicBezTo>
                  <a:cubicBezTo>
                    <a:pt x="394" y="23302"/>
                    <a:pt x="394" y="23302"/>
                    <a:pt x="394" y="23301"/>
                  </a:cubicBezTo>
                  <a:cubicBezTo>
                    <a:pt x="393" y="23300"/>
                    <a:pt x="393" y="23298"/>
                    <a:pt x="393" y="23296"/>
                  </a:cubicBezTo>
                  <a:cubicBezTo>
                    <a:pt x="393" y="23295"/>
                    <a:pt x="393" y="23294"/>
                    <a:pt x="393" y="23294"/>
                  </a:cubicBezTo>
                  <a:cubicBezTo>
                    <a:pt x="393" y="23292"/>
                    <a:pt x="393" y="23290"/>
                    <a:pt x="393" y="23289"/>
                  </a:cubicBezTo>
                  <a:cubicBezTo>
                    <a:pt x="393" y="23288"/>
                    <a:pt x="392" y="23284"/>
                    <a:pt x="392" y="23282"/>
                  </a:cubicBezTo>
                  <a:cubicBezTo>
                    <a:pt x="392" y="23281"/>
                    <a:pt x="392" y="23280"/>
                    <a:pt x="392" y="23279"/>
                  </a:cubicBezTo>
                  <a:cubicBezTo>
                    <a:pt x="391" y="23278"/>
                    <a:pt x="391" y="23275"/>
                    <a:pt x="391" y="23274"/>
                  </a:cubicBezTo>
                  <a:cubicBezTo>
                    <a:pt x="391" y="23274"/>
                    <a:pt x="391" y="23273"/>
                    <a:pt x="391" y="23272"/>
                  </a:cubicBezTo>
                  <a:cubicBezTo>
                    <a:pt x="390" y="23270"/>
                    <a:pt x="390" y="23269"/>
                    <a:pt x="390" y="23267"/>
                  </a:cubicBezTo>
                  <a:cubicBezTo>
                    <a:pt x="390" y="23267"/>
                    <a:pt x="390" y="23266"/>
                    <a:pt x="390" y="23265"/>
                  </a:cubicBezTo>
                  <a:cubicBezTo>
                    <a:pt x="390" y="23263"/>
                    <a:pt x="389" y="23261"/>
                    <a:pt x="389" y="23260"/>
                  </a:cubicBezTo>
                  <a:cubicBezTo>
                    <a:pt x="389" y="23259"/>
                    <a:pt x="389" y="23259"/>
                    <a:pt x="389" y="23258"/>
                  </a:cubicBezTo>
                  <a:cubicBezTo>
                    <a:pt x="371" y="23104"/>
                    <a:pt x="354" y="22950"/>
                    <a:pt x="340" y="22794"/>
                  </a:cubicBezTo>
                  <a:cubicBezTo>
                    <a:pt x="334" y="22730"/>
                    <a:pt x="280" y="22682"/>
                    <a:pt x="217" y="22682"/>
                  </a:cubicBezTo>
                  <a:close/>
                  <a:moveTo>
                    <a:pt x="41291" y="24089"/>
                  </a:moveTo>
                  <a:cubicBezTo>
                    <a:pt x="41232" y="24089"/>
                    <a:pt x="41179" y="24132"/>
                    <a:pt x="41169" y="24192"/>
                  </a:cubicBezTo>
                  <a:cubicBezTo>
                    <a:pt x="41136" y="24398"/>
                    <a:pt x="41099" y="24602"/>
                    <a:pt x="41059" y="24805"/>
                  </a:cubicBezTo>
                  <a:cubicBezTo>
                    <a:pt x="41059" y="24805"/>
                    <a:pt x="41059" y="24805"/>
                    <a:pt x="41059" y="24806"/>
                  </a:cubicBezTo>
                  <a:cubicBezTo>
                    <a:pt x="41058" y="24808"/>
                    <a:pt x="41058" y="24809"/>
                    <a:pt x="41058" y="24812"/>
                  </a:cubicBezTo>
                  <a:lnTo>
                    <a:pt x="41057" y="24812"/>
                  </a:lnTo>
                  <a:cubicBezTo>
                    <a:pt x="41056" y="24820"/>
                    <a:pt x="41054" y="24829"/>
                    <a:pt x="41053" y="24836"/>
                  </a:cubicBezTo>
                  <a:cubicBezTo>
                    <a:pt x="41053" y="24837"/>
                    <a:pt x="41053" y="24838"/>
                    <a:pt x="41052" y="24839"/>
                  </a:cubicBezTo>
                  <a:cubicBezTo>
                    <a:pt x="41052" y="24840"/>
                    <a:pt x="41052" y="24842"/>
                    <a:pt x="41051" y="24843"/>
                  </a:cubicBezTo>
                  <a:cubicBezTo>
                    <a:pt x="41051" y="24844"/>
                    <a:pt x="41051" y="24845"/>
                    <a:pt x="41051" y="24847"/>
                  </a:cubicBezTo>
                  <a:cubicBezTo>
                    <a:pt x="41050" y="24848"/>
                    <a:pt x="41050" y="24849"/>
                    <a:pt x="41050" y="24850"/>
                  </a:cubicBezTo>
                  <a:cubicBezTo>
                    <a:pt x="41050" y="24851"/>
                    <a:pt x="41049" y="24853"/>
                    <a:pt x="41049" y="24854"/>
                  </a:cubicBezTo>
                  <a:cubicBezTo>
                    <a:pt x="41049" y="24856"/>
                    <a:pt x="41048" y="24857"/>
                    <a:pt x="41048" y="24857"/>
                  </a:cubicBezTo>
                  <a:cubicBezTo>
                    <a:pt x="41048" y="24859"/>
                    <a:pt x="41047" y="24860"/>
                    <a:pt x="41047" y="24862"/>
                  </a:cubicBezTo>
                  <a:cubicBezTo>
                    <a:pt x="41047" y="24863"/>
                    <a:pt x="41047" y="24864"/>
                    <a:pt x="41047" y="24864"/>
                  </a:cubicBezTo>
                  <a:cubicBezTo>
                    <a:pt x="41046" y="24867"/>
                    <a:pt x="41046" y="24870"/>
                    <a:pt x="41046" y="24872"/>
                  </a:cubicBezTo>
                  <a:lnTo>
                    <a:pt x="41046" y="24873"/>
                  </a:lnTo>
                  <a:cubicBezTo>
                    <a:pt x="41045" y="24875"/>
                    <a:pt x="41045" y="24878"/>
                    <a:pt x="41044" y="24879"/>
                  </a:cubicBezTo>
                  <a:lnTo>
                    <a:pt x="41044" y="24881"/>
                  </a:lnTo>
                  <a:cubicBezTo>
                    <a:pt x="41043" y="24883"/>
                    <a:pt x="41043" y="24885"/>
                    <a:pt x="41042" y="24887"/>
                  </a:cubicBezTo>
                  <a:lnTo>
                    <a:pt x="41042" y="24889"/>
                  </a:lnTo>
                  <a:cubicBezTo>
                    <a:pt x="41042" y="24891"/>
                    <a:pt x="41041" y="24893"/>
                    <a:pt x="41041" y="24895"/>
                  </a:cubicBezTo>
                  <a:lnTo>
                    <a:pt x="41040" y="24896"/>
                  </a:lnTo>
                  <a:cubicBezTo>
                    <a:pt x="41031" y="24945"/>
                    <a:pt x="41021" y="24995"/>
                    <a:pt x="41011" y="25043"/>
                  </a:cubicBezTo>
                  <a:cubicBezTo>
                    <a:pt x="40997" y="25110"/>
                    <a:pt x="41039" y="25175"/>
                    <a:pt x="41107" y="25189"/>
                  </a:cubicBezTo>
                  <a:cubicBezTo>
                    <a:pt x="41115" y="25191"/>
                    <a:pt x="41123" y="25192"/>
                    <a:pt x="41132" y="25192"/>
                  </a:cubicBezTo>
                  <a:cubicBezTo>
                    <a:pt x="41190" y="25192"/>
                    <a:pt x="41240" y="25152"/>
                    <a:pt x="41253" y="25093"/>
                  </a:cubicBezTo>
                  <a:cubicBezTo>
                    <a:pt x="41312" y="24809"/>
                    <a:pt x="41366" y="24520"/>
                    <a:pt x="41413" y="24233"/>
                  </a:cubicBezTo>
                  <a:cubicBezTo>
                    <a:pt x="41424" y="24166"/>
                    <a:pt x="41378" y="24102"/>
                    <a:pt x="41311" y="24091"/>
                  </a:cubicBezTo>
                  <a:cubicBezTo>
                    <a:pt x="41304" y="24090"/>
                    <a:pt x="41297" y="24089"/>
                    <a:pt x="41291" y="24089"/>
                  </a:cubicBezTo>
                  <a:close/>
                  <a:moveTo>
                    <a:pt x="506" y="24691"/>
                  </a:moveTo>
                  <a:cubicBezTo>
                    <a:pt x="498" y="24691"/>
                    <a:pt x="490" y="24692"/>
                    <a:pt x="482" y="24693"/>
                  </a:cubicBezTo>
                  <a:cubicBezTo>
                    <a:pt x="415" y="24706"/>
                    <a:pt x="372" y="24771"/>
                    <a:pt x="385" y="24838"/>
                  </a:cubicBezTo>
                  <a:cubicBezTo>
                    <a:pt x="441" y="25124"/>
                    <a:pt x="503" y="25411"/>
                    <a:pt x="571" y="25694"/>
                  </a:cubicBezTo>
                  <a:cubicBezTo>
                    <a:pt x="584" y="25751"/>
                    <a:pt x="634" y="25789"/>
                    <a:pt x="690" y="25789"/>
                  </a:cubicBezTo>
                  <a:cubicBezTo>
                    <a:pt x="700" y="25789"/>
                    <a:pt x="709" y="25787"/>
                    <a:pt x="719" y="25786"/>
                  </a:cubicBezTo>
                  <a:cubicBezTo>
                    <a:pt x="785" y="25769"/>
                    <a:pt x="826" y="25703"/>
                    <a:pt x="811" y="25636"/>
                  </a:cubicBezTo>
                  <a:cubicBezTo>
                    <a:pt x="752" y="25389"/>
                    <a:pt x="697" y="25141"/>
                    <a:pt x="647" y="24891"/>
                  </a:cubicBezTo>
                  <a:cubicBezTo>
                    <a:pt x="647" y="24888"/>
                    <a:pt x="647" y="24887"/>
                    <a:pt x="646" y="24884"/>
                  </a:cubicBezTo>
                  <a:lnTo>
                    <a:pt x="646" y="24884"/>
                  </a:lnTo>
                  <a:cubicBezTo>
                    <a:pt x="644" y="24875"/>
                    <a:pt x="642" y="24866"/>
                    <a:pt x="641" y="24857"/>
                  </a:cubicBezTo>
                  <a:cubicBezTo>
                    <a:pt x="641" y="24856"/>
                    <a:pt x="641" y="24854"/>
                    <a:pt x="640" y="24852"/>
                  </a:cubicBezTo>
                  <a:cubicBezTo>
                    <a:pt x="640" y="24851"/>
                    <a:pt x="640" y="24850"/>
                    <a:pt x="640" y="24850"/>
                  </a:cubicBezTo>
                  <a:cubicBezTo>
                    <a:pt x="639" y="24849"/>
                    <a:pt x="639" y="24847"/>
                    <a:pt x="639" y="24845"/>
                  </a:cubicBezTo>
                  <a:cubicBezTo>
                    <a:pt x="638" y="24844"/>
                    <a:pt x="638" y="24843"/>
                    <a:pt x="638" y="24843"/>
                  </a:cubicBezTo>
                  <a:cubicBezTo>
                    <a:pt x="638" y="24842"/>
                    <a:pt x="637" y="24840"/>
                    <a:pt x="637" y="24838"/>
                  </a:cubicBezTo>
                  <a:cubicBezTo>
                    <a:pt x="637" y="24837"/>
                    <a:pt x="636" y="24836"/>
                    <a:pt x="636" y="24836"/>
                  </a:cubicBezTo>
                  <a:cubicBezTo>
                    <a:pt x="636" y="24834"/>
                    <a:pt x="636" y="24833"/>
                    <a:pt x="635" y="24831"/>
                  </a:cubicBezTo>
                  <a:cubicBezTo>
                    <a:pt x="635" y="24830"/>
                    <a:pt x="635" y="24829"/>
                    <a:pt x="635" y="24828"/>
                  </a:cubicBezTo>
                  <a:cubicBezTo>
                    <a:pt x="634" y="24826"/>
                    <a:pt x="634" y="24824"/>
                    <a:pt x="634" y="24823"/>
                  </a:cubicBezTo>
                  <a:cubicBezTo>
                    <a:pt x="634" y="24821"/>
                    <a:pt x="634" y="24819"/>
                    <a:pt x="633" y="24817"/>
                  </a:cubicBezTo>
                  <a:cubicBezTo>
                    <a:pt x="633" y="24816"/>
                    <a:pt x="633" y="24816"/>
                    <a:pt x="633" y="24815"/>
                  </a:cubicBezTo>
                  <a:cubicBezTo>
                    <a:pt x="632" y="24813"/>
                    <a:pt x="632" y="24811"/>
                    <a:pt x="631" y="24809"/>
                  </a:cubicBezTo>
                  <a:cubicBezTo>
                    <a:pt x="631" y="24809"/>
                    <a:pt x="631" y="24809"/>
                    <a:pt x="631" y="24807"/>
                  </a:cubicBezTo>
                  <a:lnTo>
                    <a:pt x="630" y="24802"/>
                  </a:lnTo>
                  <a:lnTo>
                    <a:pt x="629" y="24800"/>
                  </a:lnTo>
                  <a:cubicBezTo>
                    <a:pt x="629" y="24798"/>
                    <a:pt x="628" y="24795"/>
                    <a:pt x="628" y="24794"/>
                  </a:cubicBezTo>
                  <a:lnTo>
                    <a:pt x="628" y="24793"/>
                  </a:lnTo>
                  <a:cubicBezTo>
                    <a:pt x="627" y="24792"/>
                    <a:pt x="627" y="24792"/>
                    <a:pt x="627" y="24791"/>
                  </a:cubicBezTo>
                  <a:cubicBezTo>
                    <a:pt x="616" y="24732"/>
                    <a:pt x="565" y="24691"/>
                    <a:pt x="506" y="24691"/>
                  </a:cubicBezTo>
                  <a:close/>
                  <a:moveTo>
                    <a:pt x="40864" y="26073"/>
                  </a:moveTo>
                  <a:cubicBezTo>
                    <a:pt x="40809" y="26073"/>
                    <a:pt x="40759" y="26110"/>
                    <a:pt x="40744" y="26165"/>
                  </a:cubicBezTo>
                  <a:cubicBezTo>
                    <a:pt x="40743" y="26166"/>
                    <a:pt x="40743" y="26167"/>
                    <a:pt x="40743" y="26168"/>
                  </a:cubicBezTo>
                  <a:cubicBezTo>
                    <a:pt x="40743" y="26169"/>
                    <a:pt x="40743" y="26171"/>
                    <a:pt x="40743" y="26171"/>
                  </a:cubicBezTo>
                  <a:cubicBezTo>
                    <a:pt x="40742" y="26172"/>
                    <a:pt x="40742" y="26173"/>
                    <a:pt x="40742" y="26175"/>
                  </a:cubicBezTo>
                  <a:cubicBezTo>
                    <a:pt x="40741" y="26178"/>
                    <a:pt x="40740" y="26180"/>
                    <a:pt x="40739" y="26183"/>
                  </a:cubicBezTo>
                  <a:cubicBezTo>
                    <a:pt x="40739" y="26183"/>
                    <a:pt x="40739" y="26184"/>
                    <a:pt x="40739" y="26185"/>
                  </a:cubicBezTo>
                  <a:cubicBezTo>
                    <a:pt x="40738" y="26186"/>
                    <a:pt x="40738" y="26187"/>
                    <a:pt x="40737" y="26189"/>
                  </a:cubicBezTo>
                  <a:cubicBezTo>
                    <a:pt x="40737" y="26190"/>
                    <a:pt x="40737" y="26191"/>
                    <a:pt x="40737" y="26192"/>
                  </a:cubicBezTo>
                  <a:cubicBezTo>
                    <a:pt x="40736" y="26193"/>
                    <a:pt x="40736" y="26194"/>
                    <a:pt x="40736" y="26197"/>
                  </a:cubicBezTo>
                  <a:cubicBezTo>
                    <a:pt x="40736" y="26197"/>
                    <a:pt x="40736" y="26198"/>
                    <a:pt x="40736" y="26199"/>
                  </a:cubicBezTo>
                  <a:cubicBezTo>
                    <a:pt x="40735" y="26199"/>
                    <a:pt x="40734" y="26203"/>
                    <a:pt x="40734" y="26204"/>
                  </a:cubicBezTo>
                  <a:cubicBezTo>
                    <a:pt x="40734" y="26204"/>
                    <a:pt x="40734" y="26205"/>
                    <a:pt x="40734" y="26205"/>
                  </a:cubicBezTo>
                  <a:cubicBezTo>
                    <a:pt x="40671" y="26435"/>
                    <a:pt x="40606" y="26664"/>
                    <a:pt x="40536" y="26891"/>
                  </a:cubicBezTo>
                  <a:cubicBezTo>
                    <a:pt x="40535" y="26892"/>
                    <a:pt x="40535" y="26892"/>
                    <a:pt x="40535" y="26893"/>
                  </a:cubicBezTo>
                  <a:cubicBezTo>
                    <a:pt x="40534" y="26894"/>
                    <a:pt x="40534" y="26895"/>
                    <a:pt x="40533" y="26897"/>
                  </a:cubicBezTo>
                  <a:cubicBezTo>
                    <a:pt x="40533" y="26898"/>
                    <a:pt x="40533" y="26899"/>
                    <a:pt x="40533" y="26900"/>
                  </a:cubicBezTo>
                  <a:cubicBezTo>
                    <a:pt x="40532" y="26901"/>
                    <a:pt x="40532" y="26902"/>
                    <a:pt x="40531" y="26904"/>
                  </a:cubicBezTo>
                  <a:lnTo>
                    <a:pt x="40530" y="26907"/>
                  </a:lnTo>
                  <a:cubicBezTo>
                    <a:pt x="40530" y="26908"/>
                    <a:pt x="40530" y="26909"/>
                    <a:pt x="40530" y="26911"/>
                  </a:cubicBezTo>
                  <a:cubicBezTo>
                    <a:pt x="40529" y="26912"/>
                    <a:pt x="40529" y="26914"/>
                    <a:pt x="40528" y="26915"/>
                  </a:cubicBezTo>
                  <a:cubicBezTo>
                    <a:pt x="40528" y="26915"/>
                    <a:pt x="40527" y="26917"/>
                    <a:pt x="40527" y="26917"/>
                  </a:cubicBezTo>
                  <a:cubicBezTo>
                    <a:pt x="40526" y="26922"/>
                    <a:pt x="40524" y="26927"/>
                    <a:pt x="40523" y="26932"/>
                  </a:cubicBezTo>
                  <a:cubicBezTo>
                    <a:pt x="40523" y="26932"/>
                    <a:pt x="40523" y="26933"/>
                    <a:pt x="40523" y="26934"/>
                  </a:cubicBezTo>
                  <a:cubicBezTo>
                    <a:pt x="40522" y="26935"/>
                    <a:pt x="40521" y="26937"/>
                    <a:pt x="40521" y="26939"/>
                  </a:cubicBezTo>
                  <a:lnTo>
                    <a:pt x="40520" y="26941"/>
                  </a:lnTo>
                  <a:cubicBezTo>
                    <a:pt x="40519" y="26942"/>
                    <a:pt x="40519" y="26944"/>
                    <a:pt x="40518" y="26947"/>
                  </a:cubicBezTo>
                  <a:lnTo>
                    <a:pt x="40518" y="26948"/>
                  </a:lnTo>
                  <a:cubicBezTo>
                    <a:pt x="40513" y="26963"/>
                    <a:pt x="40508" y="26979"/>
                    <a:pt x="40503" y="26996"/>
                  </a:cubicBezTo>
                  <a:cubicBezTo>
                    <a:pt x="40482" y="27060"/>
                    <a:pt x="40519" y="27130"/>
                    <a:pt x="40584" y="27150"/>
                  </a:cubicBezTo>
                  <a:cubicBezTo>
                    <a:pt x="40596" y="27154"/>
                    <a:pt x="40609" y="27156"/>
                    <a:pt x="40621" y="27156"/>
                  </a:cubicBezTo>
                  <a:cubicBezTo>
                    <a:pt x="40674" y="27156"/>
                    <a:pt x="40723" y="27122"/>
                    <a:pt x="40739" y="27069"/>
                  </a:cubicBezTo>
                  <a:cubicBezTo>
                    <a:pt x="40826" y="26792"/>
                    <a:pt x="40908" y="26509"/>
                    <a:pt x="40983" y="26229"/>
                  </a:cubicBezTo>
                  <a:cubicBezTo>
                    <a:pt x="41001" y="26163"/>
                    <a:pt x="40962" y="26095"/>
                    <a:pt x="40895" y="26077"/>
                  </a:cubicBezTo>
                  <a:cubicBezTo>
                    <a:pt x="40885" y="26075"/>
                    <a:pt x="40874" y="26073"/>
                    <a:pt x="40864" y="26073"/>
                  </a:cubicBezTo>
                  <a:close/>
                  <a:moveTo>
                    <a:pt x="992" y="26661"/>
                  </a:moveTo>
                  <a:cubicBezTo>
                    <a:pt x="980" y="26661"/>
                    <a:pt x="969" y="26663"/>
                    <a:pt x="957" y="26667"/>
                  </a:cubicBezTo>
                  <a:cubicBezTo>
                    <a:pt x="891" y="26686"/>
                    <a:pt x="854" y="26755"/>
                    <a:pt x="874" y="26820"/>
                  </a:cubicBezTo>
                  <a:cubicBezTo>
                    <a:pt x="957" y="27099"/>
                    <a:pt x="1047" y="27379"/>
                    <a:pt x="1143" y="27653"/>
                  </a:cubicBezTo>
                  <a:cubicBezTo>
                    <a:pt x="1160" y="27705"/>
                    <a:pt x="1208" y="27736"/>
                    <a:pt x="1260" y="27736"/>
                  </a:cubicBezTo>
                  <a:cubicBezTo>
                    <a:pt x="1273" y="27736"/>
                    <a:pt x="1287" y="27734"/>
                    <a:pt x="1300" y="27729"/>
                  </a:cubicBezTo>
                  <a:cubicBezTo>
                    <a:pt x="1364" y="27707"/>
                    <a:pt x="1398" y="27637"/>
                    <a:pt x="1377" y="27572"/>
                  </a:cubicBezTo>
                  <a:cubicBezTo>
                    <a:pt x="1377" y="27571"/>
                    <a:pt x="1376" y="27571"/>
                    <a:pt x="1376" y="27570"/>
                  </a:cubicBezTo>
                  <a:lnTo>
                    <a:pt x="1375" y="27569"/>
                  </a:lnTo>
                  <a:cubicBezTo>
                    <a:pt x="1375" y="27567"/>
                    <a:pt x="1374" y="27565"/>
                    <a:pt x="1373" y="27563"/>
                  </a:cubicBezTo>
                  <a:cubicBezTo>
                    <a:pt x="1373" y="27562"/>
                    <a:pt x="1373" y="27562"/>
                    <a:pt x="1372" y="27561"/>
                  </a:cubicBezTo>
                  <a:cubicBezTo>
                    <a:pt x="1372" y="27560"/>
                    <a:pt x="1371" y="27558"/>
                    <a:pt x="1371" y="27556"/>
                  </a:cubicBezTo>
                  <a:cubicBezTo>
                    <a:pt x="1370" y="27555"/>
                    <a:pt x="1370" y="27555"/>
                    <a:pt x="1370" y="27554"/>
                  </a:cubicBezTo>
                  <a:cubicBezTo>
                    <a:pt x="1370" y="27552"/>
                    <a:pt x="1369" y="27551"/>
                    <a:pt x="1369" y="27549"/>
                  </a:cubicBezTo>
                  <a:cubicBezTo>
                    <a:pt x="1369" y="27548"/>
                    <a:pt x="1368" y="27548"/>
                    <a:pt x="1368" y="27547"/>
                  </a:cubicBezTo>
                  <a:cubicBezTo>
                    <a:pt x="1367" y="27545"/>
                    <a:pt x="1367" y="27544"/>
                    <a:pt x="1366" y="27542"/>
                  </a:cubicBezTo>
                  <a:cubicBezTo>
                    <a:pt x="1365" y="27541"/>
                    <a:pt x="1364" y="27538"/>
                    <a:pt x="1363" y="27535"/>
                  </a:cubicBezTo>
                  <a:cubicBezTo>
                    <a:pt x="1363" y="27535"/>
                    <a:pt x="1363" y="27534"/>
                    <a:pt x="1363" y="27534"/>
                  </a:cubicBezTo>
                  <a:cubicBezTo>
                    <a:pt x="1363" y="27532"/>
                    <a:pt x="1362" y="27531"/>
                    <a:pt x="1362" y="27528"/>
                  </a:cubicBezTo>
                  <a:cubicBezTo>
                    <a:pt x="1361" y="27528"/>
                    <a:pt x="1361" y="27527"/>
                    <a:pt x="1361" y="27527"/>
                  </a:cubicBezTo>
                  <a:cubicBezTo>
                    <a:pt x="1360" y="27526"/>
                    <a:pt x="1360" y="27523"/>
                    <a:pt x="1359" y="27522"/>
                  </a:cubicBezTo>
                  <a:cubicBezTo>
                    <a:pt x="1359" y="27521"/>
                    <a:pt x="1359" y="27520"/>
                    <a:pt x="1358" y="27520"/>
                  </a:cubicBezTo>
                  <a:cubicBezTo>
                    <a:pt x="1358" y="27519"/>
                    <a:pt x="1357" y="27517"/>
                    <a:pt x="1356" y="27515"/>
                  </a:cubicBezTo>
                  <a:cubicBezTo>
                    <a:pt x="1356" y="27514"/>
                    <a:pt x="1356" y="27514"/>
                    <a:pt x="1356" y="27514"/>
                  </a:cubicBezTo>
                  <a:cubicBezTo>
                    <a:pt x="1317" y="27400"/>
                    <a:pt x="1279" y="27284"/>
                    <a:pt x="1241" y="27169"/>
                  </a:cubicBezTo>
                  <a:cubicBezTo>
                    <a:pt x="1241" y="27167"/>
                    <a:pt x="1240" y="27164"/>
                    <a:pt x="1239" y="27163"/>
                  </a:cubicBezTo>
                  <a:cubicBezTo>
                    <a:pt x="1236" y="27152"/>
                    <a:pt x="1232" y="27142"/>
                    <a:pt x="1229" y="27130"/>
                  </a:cubicBezTo>
                  <a:cubicBezTo>
                    <a:pt x="1228" y="27128"/>
                    <a:pt x="1227" y="27127"/>
                    <a:pt x="1227" y="27124"/>
                  </a:cubicBezTo>
                  <a:lnTo>
                    <a:pt x="1226" y="27123"/>
                  </a:lnTo>
                  <a:cubicBezTo>
                    <a:pt x="1226" y="27121"/>
                    <a:pt x="1226" y="27120"/>
                    <a:pt x="1225" y="27118"/>
                  </a:cubicBezTo>
                  <a:cubicBezTo>
                    <a:pt x="1225" y="27118"/>
                    <a:pt x="1225" y="27117"/>
                    <a:pt x="1225" y="27117"/>
                  </a:cubicBezTo>
                  <a:cubicBezTo>
                    <a:pt x="1221" y="27108"/>
                    <a:pt x="1218" y="27096"/>
                    <a:pt x="1215" y="27086"/>
                  </a:cubicBezTo>
                  <a:cubicBezTo>
                    <a:pt x="1215" y="27086"/>
                    <a:pt x="1214" y="27086"/>
                    <a:pt x="1214" y="27085"/>
                  </a:cubicBezTo>
                  <a:cubicBezTo>
                    <a:pt x="1214" y="27083"/>
                    <a:pt x="1213" y="27081"/>
                    <a:pt x="1212" y="27080"/>
                  </a:cubicBezTo>
                  <a:cubicBezTo>
                    <a:pt x="1212" y="27079"/>
                    <a:pt x="1212" y="27079"/>
                    <a:pt x="1212" y="27079"/>
                  </a:cubicBezTo>
                  <a:cubicBezTo>
                    <a:pt x="1212" y="27077"/>
                    <a:pt x="1211" y="27074"/>
                    <a:pt x="1211" y="27073"/>
                  </a:cubicBezTo>
                  <a:cubicBezTo>
                    <a:pt x="1211" y="27073"/>
                    <a:pt x="1211" y="27073"/>
                    <a:pt x="1211" y="27072"/>
                  </a:cubicBezTo>
                  <a:cubicBezTo>
                    <a:pt x="1208" y="27064"/>
                    <a:pt x="1205" y="27055"/>
                    <a:pt x="1202" y="27047"/>
                  </a:cubicBezTo>
                  <a:cubicBezTo>
                    <a:pt x="1202" y="27047"/>
                    <a:pt x="1202" y="27046"/>
                    <a:pt x="1202" y="27046"/>
                  </a:cubicBezTo>
                  <a:cubicBezTo>
                    <a:pt x="1202" y="27045"/>
                    <a:pt x="1201" y="27043"/>
                    <a:pt x="1200" y="27041"/>
                  </a:cubicBezTo>
                  <a:cubicBezTo>
                    <a:pt x="1200" y="27040"/>
                    <a:pt x="1200" y="27040"/>
                    <a:pt x="1200" y="27040"/>
                  </a:cubicBezTo>
                  <a:cubicBezTo>
                    <a:pt x="1199" y="27039"/>
                    <a:pt x="1199" y="27036"/>
                    <a:pt x="1198" y="27034"/>
                  </a:cubicBezTo>
                  <a:cubicBezTo>
                    <a:pt x="1198" y="27034"/>
                    <a:pt x="1198" y="27033"/>
                    <a:pt x="1198" y="27033"/>
                  </a:cubicBezTo>
                  <a:cubicBezTo>
                    <a:pt x="1168" y="26938"/>
                    <a:pt x="1139" y="26844"/>
                    <a:pt x="1110" y="26749"/>
                  </a:cubicBezTo>
                  <a:cubicBezTo>
                    <a:pt x="1095" y="26695"/>
                    <a:pt x="1045" y="26661"/>
                    <a:pt x="992" y="26661"/>
                  </a:cubicBezTo>
                  <a:close/>
                  <a:moveTo>
                    <a:pt x="40243" y="28005"/>
                  </a:moveTo>
                  <a:cubicBezTo>
                    <a:pt x="40193" y="28005"/>
                    <a:pt x="40145" y="28036"/>
                    <a:pt x="40127" y="28085"/>
                  </a:cubicBezTo>
                  <a:cubicBezTo>
                    <a:pt x="40126" y="28088"/>
                    <a:pt x="40125" y="28089"/>
                    <a:pt x="40124" y="28092"/>
                  </a:cubicBezTo>
                  <a:cubicBezTo>
                    <a:pt x="40086" y="28195"/>
                    <a:pt x="40046" y="28298"/>
                    <a:pt x="40006" y="28401"/>
                  </a:cubicBezTo>
                  <a:cubicBezTo>
                    <a:pt x="40004" y="28403"/>
                    <a:pt x="40004" y="28404"/>
                    <a:pt x="40003" y="28407"/>
                  </a:cubicBezTo>
                  <a:cubicBezTo>
                    <a:pt x="40003" y="28407"/>
                    <a:pt x="40003" y="28407"/>
                    <a:pt x="40003" y="28408"/>
                  </a:cubicBezTo>
                  <a:cubicBezTo>
                    <a:pt x="40002" y="28409"/>
                    <a:pt x="40001" y="28411"/>
                    <a:pt x="40000" y="28413"/>
                  </a:cubicBezTo>
                  <a:lnTo>
                    <a:pt x="40000" y="28414"/>
                  </a:lnTo>
                  <a:cubicBezTo>
                    <a:pt x="39997" y="28422"/>
                    <a:pt x="39994" y="28429"/>
                    <a:pt x="39991" y="28437"/>
                  </a:cubicBezTo>
                  <a:cubicBezTo>
                    <a:pt x="39991" y="28437"/>
                    <a:pt x="39991" y="28438"/>
                    <a:pt x="39990" y="28439"/>
                  </a:cubicBezTo>
                  <a:cubicBezTo>
                    <a:pt x="39989" y="28441"/>
                    <a:pt x="39989" y="28442"/>
                    <a:pt x="39988" y="28443"/>
                  </a:cubicBezTo>
                  <a:cubicBezTo>
                    <a:pt x="39988" y="28444"/>
                    <a:pt x="39988" y="28444"/>
                    <a:pt x="39987" y="28445"/>
                  </a:cubicBezTo>
                  <a:cubicBezTo>
                    <a:pt x="39987" y="28447"/>
                    <a:pt x="39986" y="28449"/>
                    <a:pt x="39986" y="28450"/>
                  </a:cubicBezTo>
                  <a:cubicBezTo>
                    <a:pt x="39986" y="28450"/>
                    <a:pt x="39986" y="28451"/>
                    <a:pt x="39985" y="28452"/>
                  </a:cubicBezTo>
                  <a:cubicBezTo>
                    <a:pt x="39985" y="28453"/>
                    <a:pt x="39984" y="28456"/>
                    <a:pt x="39983" y="28456"/>
                  </a:cubicBezTo>
                  <a:cubicBezTo>
                    <a:pt x="39983" y="28457"/>
                    <a:pt x="39982" y="28458"/>
                    <a:pt x="39982" y="28459"/>
                  </a:cubicBezTo>
                  <a:cubicBezTo>
                    <a:pt x="39981" y="28461"/>
                    <a:pt x="39981" y="28461"/>
                    <a:pt x="39980" y="28463"/>
                  </a:cubicBezTo>
                  <a:cubicBezTo>
                    <a:pt x="39980" y="28464"/>
                    <a:pt x="39979" y="28465"/>
                    <a:pt x="39979" y="28466"/>
                  </a:cubicBezTo>
                  <a:cubicBezTo>
                    <a:pt x="39979" y="28468"/>
                    <a:pt x="39978" y="28470"/>
                    <a:pt x="39977" y="28471"/>
                  </a:cubicBezTo>
                  <a:cubicBezTo>
                    <a:pt x="39977" y="28473"/>
                    <a:pt x="39976" y="28475"/>
                    <a:pt x="39975" y="28476"/>
                  </a:cubicBezTo>
                  <a:cubicBezTo>
                    <a:pt x="39975" y="28477"/>
                    <a:pt x="39974" y="28478"/>
                    <a:pt x="39974" y="28479"/>
                  </a:cubicBezTo>
                  <a:lnTo>
                    <a:pt x="39973" y="28483"/>
                  </a:lnTo>
                  <a:cubicBezTo>
                    <a:pt x="39973" y="28484"/>
                    <a:pt x="39972" y="28485"/>
                    <a:pt x="39972" y="28486"/>
                  </a:cubicBezTo>
                  <a:cubicBezTo>
                    <a:pt x="39971" y="28487"/>
                    <a:pt x="39970" y="28489"/>
                    <a:pt x="39970" y="28490"/>
                  </a:cubicBezTo>
                  <a:cubicBezTo>
                    <a:pt x="39969" y="28491"/>
                    <a:pt x="39969" y="28491"/>
                    <a:pt x="39969" y="28493"/>
                  </a:cubicBezTo>
                  <a:cubicBezTo>
                    <a:pt x="39968" y="28494"/>
                    <a:pt x="39967" y="28496"/>
                    <a:pt x="39967" y="28497"/>
                  </a:cubicBezTo>
                  <a:cubicBezTo>
                    <a:pt x="39966" y="28498"/>
                    <a:pt x="39966" y="28498"/>
                    <a:pt x="39966" y="28499"/>
                  </a:cubicBezTo>
                  <a:cubicBezTo>
                    <a:pt x="39966" y="28501"/>
                    <a:pt x="39965" y="28503"/>
                    <a:pt x="39965" y="28504"/>
                  </a:cubicBezTo>
                  <a:cubicBezTo>
                    <a:pt x="39964" y="28505"/>
                    <a:pt x="39963" y="28506"/>
                    <a:pt x="39963" y="28506"/>
                  </a:cubicBezTo>
                  <a:cubicBezTo>
                    <a:pt x="39962" y="28508"/>
                    <a:pt x="39962" y="28510"/>
                    <a:pt x="39961" y="28512"/>
                  </a:cubicBezTo>
                  <a:cubicBezTo>
                    <a:pt x="39961" y="28512"/>
                    <a:pt x="39960" y="28512"/>
                    <a:pt x="39960" y="28513"/>
                  </a:cubicBezTo>
                  <a:cubicBezTo>
                    <a:pt x="39959" y="28516"/>
                    <a:pt x="39959" y="28518"/>
                    <a:pt x="39958" y="28520"/>
                  </a:cubicBezTo>
                  <a:cubicBezTo>
                    <a:pt x="39958" y="28521"/>
                    <a:pt x="39958" y="28521"/>
                    <a:pt x="39957" y="28521"/>
                  </a:cubicBezTo>
                  <a:cubicBezTo>
                    <a:pt x="39956" y="28524"/>
                    <a:pt x="39956" y="28525"/>
                    <a:pt x="39955" y="28527"/>
                  </a:cubicBezTo>
                  <a:cubicBezTo>
                    <a:pt x="39954" y="28528"/>
                    <a:pt x="39954" y="28528"/>
                    <a:pt x="39954" y="28529"/>
                  </a:cubicBezTo>
                  <a:cubicBezTo>
                    <a:pt x="39953" y="28531"/>
                    <a:pt x="39952" y="28532"/>
                    <a:pt x="39952" y="28534"/>
                  </a:cubicBezTo>
                  <a:cubicBezTo>
                    <a:pt x="39952" y="28535"/>
                    <a:pt x="39952" y="28535"/>
                    <a:pt x="39952" y="28536"/>
                  </a:cubicBezTo>
                  <a:cubicBezTo>
                    <a:pt x="39951" y="28538"/>
                    <a:pt x="39950" y="28539"/>
                    <a:pt x="39949" y="28541"/>
                  </a:cubicBezTo>
                  <a:cubicBezTo>
                    <a:pt x="39949" y="28542"/>
                    <a:pt x="39949" y="28542"/>
                    <a:pt x="39948" y="28543"/>
                  </a:cubicBezTo>
                  <a:cubicBezTo>
                    <a:pt x="39948" y="28545"/>
                    <a:pt x="39947" y="28546"/>
                    <a:pt x="39946" y="28548"/>
                  </a:cubicBezTo>
                  <a:cubicBezTo>
                    <a:pt x="39946" y="28549"/>
                    <a:pt x="39945" y="28549"/>
                    <a:pt x="39945" y="28550"/>
                  </a:cubicBezTo>
                  <a:cubicBezTo>
                    <a:pt x="39945" y="28553"/>
                    <a:pt x="39944" y="28554"/>
                    <a:pt x="39943" y="28557"/>
                  </a:cubicBezTo>
                  <a:cubicBezTo>
                    <a:pt x="39941" y="28561"/>
                    <a:pt x="39939" y="28567"/>
                    <a:pt x="39937" y="28571"/>
                  </a:cubicBezTo>
                  <a:lnTo>
                    <a:pt x="39937" y="28572"/>
                  </a:lnTo>
                  <a:cubicBezTo>
                    <a:pt x="39936" y="28574"/>
                    <a:pt x="39935" y="28576"/>
                    <a:pt x="39934" y="28578"/>
                  </a:cubicBezTo>
                  <a:lnTo>
                    <a:pt x="39934" y="28580"/>
                  </a:lnTo>
                  <a:cubicBezTo>
                    <a:pt x="39933" y="28581"/>
                    <a:pt x="39932" y="28583"/>
                    <a:pt x="39931" y="28586"/>
                  </a:cubicBezTo>
                  <a:lnTo>
                    <a:pt x="39931" y="28586"/>
                  </a:lnTo>
                  <a:cubicBezTo>
                    <a:pt x="39930" y="28588"/>
                    <a:pt x="39929" y="28590"/>
                    <a:pt x="39928" y="28593"/>
                  </a:cubicBezTo>
                  <a:lnTo>
                    <a:pt x="39928" y="28594"/>
                  </a:lnTo>
                  <a:cubicBezTo>
                    <a:pt x="39924" y="28603"/>
                    <a:pt x="39920" y="28612"/>
                    <a:pt x="39917" y="28622"/>
                  </a:cubicBezTo>
                  <a:lnTo>
                    <a:pt x="39916" y="28622"/>
                  </a:lnTo>
                  <a:cubicBezTo>
                    <a:pt x="39915" y="28625"/>
                    <a:pt x="39914" y="28627"/>
                    <a:pt x="39913" y="28629"/>
                  </a:cubicBezTo>
                  <a:cubicBezTo>
                    <a:pt x="39912" y="28632"/>
                    <a:pt x="39911" y="28635"/>
                    <a:pt x="39911" y="28636"/>
                  </a:cubicBezTo>
                  <a:cubicBezTo>
                    <a:pt x="39892" y="28680"/>
                    <a:pt x="39875" y="28724"/>
                    <a:pt x="39856" y="28767"/>
                  </a:cubicBezTo>
                  <a:cubicBezTo>
                    <a:pt x="39851" y="28779"/>
                    <a:pt x="39846" y="28791"/>
                    <a:pt x="39842" y="28803"/>
                  </a:cubicBezTo>
                  <a:lnTo>
                    <a:pt x="39841" y="28803"/>
                  </a:lnTo>
                  <a:cubicBezTo>
                    <a:pt x="39840" y="28806"/>
                    <a:pt x="39839" y="28807"/>
                    <a:pt x="39838" y="28810"/>
                  </a:cubicBezTo>
                  <a:lnTo>
                    <a:pt x="39838" y="28811"/>
                  </a:lnTo>
                  <a:cubicBezTo>
                    <a:pt x="39837" y="28813"/>
                    <a:pt x="39836" y="28815"/>
                    <a:pt x="39835" y="28817"/>
                  </a:cubicBezTo>
                  <a:lnTo>
                    <a:pt x="39835" y="28818"/>
                  </a:lnTo>
                  <a:cubicBezTo>
                    <a:pt x="39832" y="28825"/>
                    <a:pt x="39829" y="28832"/>
                    <a:pt x="39826" y="28839"/>
                  </a:cubicBezTo>
                  <a:lnTo>
                    <a:pt x="39826" y="28840"/>
                  </a:lnTo>
                  <a:cubicBezTo>
                    <a:pt x="39825" y="28842"/>
                    <a:pt x="39824" y="28844"/>
                    <a:pt x="39823" y="28846"/>
                  </a:cubicBezTo>
                  <a:cubicBezTo>
                    <a:pt x="39823" y="28847"/>
                    <a:pt x="39822" y="28847"/>
                    <a:pt x="39822" y="28848"/>
                  </a:cubicBezTo>
                  <a:cubicBezTo>
                    <a:pt x="39821" y="28849"/>
                    <a:pt x="39821" y="28851"/>
                    <a:pt x="39821" y="28852"/>
                  </a:cubicBezTo>
                  <a:cubicBezTo>
                    <a:pt x="39820" y="28854"/>
                    <a:pt x="39820" y="28854"/>
                    <a:pt x="39819" y="28855"/>
                  </a:cubicBezTo>
                  <a:cubicBezTo>
                    <a:pt x="39819" y="28856"/>
                    <a:pt x="39818" y="28858"/>
                    <a:pt x="39817" y="28860"/>
                  </a:cubicBezTo>
                  <a:cubicBezTo>
                    <a:pt x="39817" y="28860"/>
                    <a:pt x="39817" y="28861"/>
                    <a:pt x="39816" y="28862"/>
                  </a:cubicBezTo>
                  <a:cubicBezTo>
                    <a:pt x="39815" y="28863"/>
                    <a:pt x="39815" y="28865"/>
                    <a:pt x="39814" y="28867"/>
                  </a:cubicBezTo>
                  <a:cubicBezTo>
                    <a:pt x="39814" y="28868"/>
                    <a:pt x="39814" y="28868"/>
                    <a:pt x="39814" y="28869"/>
                  </a:cubicBezTo>
                  <a:cubicBezTo>
                    <a:pt x="39812" y="28873"/>
                    <a:pt x="39809" y="28877"/>
                    <a:pt x="39807" y="28882"/>
                  </a:cubicBezTo>
                  <a:cubicBezTo>
                    <a:pt x="39807" y="28883"/>
                    <a:pt x="39807" y="28883"/>
                    <a:pt x="39807" y="28884"/>
                  </a:cubicBezTo>
                  <a:lnTo>
                    <a:pt x="39806" y="28888"/>
                  </a:lnTo>
                  <a:cubicBezTo>
                    <a:pt x="39779" y="28951"/>
                    <a:pt x="39807" y="29023"/>
                    <a:pt x="39870" y="29050"/>
                  </a:cubicBezTo>
                  <a:cubicBezTo>
                    <a:pt x="39886" y="29056"/>
                    <a:pt x="39903" y="29060"/>
                    <a:pt x="39919" y="29060"/>
                  </a:cubicBezTo>
                  <a:cubicBezTo>
                    <a:pt x="39967" y="29060"/>
                    <a:pt x="40013" y="29032"/>
                    <a:pt x="40033" y="28985"/>
                  </a:cubicBezTo>
                  <a:cubicBezTo>
                    <a:pt x="40147" y="28718"/>
                    <a:pt x="40256" y="28444"/>
                    <a:pt x="40358" y="28172"/>
                  </a:cubicBezTo>
                  <a:cubicBezTo>
                    <a:pt x="40383" y="28108"/>
                    <a:pt x="40351" y="28037"/>
                    <a:pt x="40287" y="28013"/>
                  </a:cubicBezTo>
                  <a:cubicBezTo>
                    <a:pt x="40272" y="28008"/>
                    <a:pt x="40257" y="28005"/>
                    <a:pt x="40243" y="28005"/>
                  </a:cubicBezTo>
                  <a:close/>
                  <a:moveTo>
                    <a:pt x="1670" y="28573"/>
                  </a:moveTo>
                  <a:cubicBezTo>
                    <a:pt x="1654" y="28573"/>
                    <a:pt x="1638" y="28577"/>
                    <a:pt x="1623" y="28583"/>
                  </a:cubicBezTo>
                  <a:cubicBezTo>
                    <a:pt x="1560" y="28609"/>
                    <a:pt x="1530" y="28681"/>
                    <a:pt x="1556" y="28745"/>
                  </a:cubicBezTo>
                  <a:cubicBezTo>
                    <a:pt x="1666" y="29013"/>
                    <a:pt x="1784" y="29282"/>
                    <a:pt x="1906" y="29547"/>
                  </a:cubicBezTo>
                  <a:cubicBezTo>
                    <a:pt x="1927" y="29592"/>
                    <a:pt x="1971" y="29619"/>
                    <a:pt x="2018" y="29619"/>
                  </a:cubicBezTo>
                  <a:cubicBezTo>
                    <a:pt x="2035" y="29619"/>
                    <a:pt x="2053" y="29615"/>
                    <a:pt x="2070" y="29607"/>
                  </a:cubicBezTo>
                  <a:cubicBezTo>
                    <a:pt x="2132" y="29578"/>
                    <a:pt x="2159" y="29505"/>
                    <a:pt x="2130" y="29443"/>
                  </a:cubicBezTo>
                  <a:cubicBezTo>
                    <a:pt x="2124" y="29429"/>
                    <a:pt x="2118" y="29415"/>
                    <a:pt x="2111" y="29401"/>
                  </a:cubicBezTo>
                  <a:cubicBezTo>
                    <a:pt x="2111" y="29400"/>
                    <a:pt x="2111" y="29400"/>
                    <a:pt x="2110" y="29399"/>
                  </a:cubicBezTo>
                  <a:cubicBezTo>
                    <a:pt x="2110" y="29399"/>
                    <a:pt x="2109" y="29397"/>
                    <a:pt x="2108" y="29395"/>
                  </a:cubicBezTo>
                  <a:cubicBezTo>
                    <a:pt x="2108" y="29394"/>
                    <a:pt x="2107" y="29393"/>
                    <a:pt x="2107" y="29392"/>
                  </a:cubicBezTo>
                  <a:cubicBezTo>
                    <a:pt x="2106" y="29392"/>
                    <a:pt x="2106" y="29390"/>
                    <a:pt x="2106" y="29389"/>
                  </a:cubicBezTo>
                  <a:cubicBezTo>
                    <a:pt x="2105" y="29388"/>
                    <a:pt x="2105" y="29386"/>
                    <a:pt x="2104" y="29386"/>
                  </a:cubicBezTo>
                  <a:cubicBezTo>
                    <a:pt x="2104" y="29385"/>
                    <a:pt x="2103" y="29383"/>
                    <a:pt x="2102" y="29383"/>
                  </a:cubicBezTo>
                  <a:cubicBezTo>
                    <a:pt x="2101" y="29381"/>
                    <a:pt x="2101" y="29379"/>
                    <a:pt x="2100" y="29378"/>
                  </a:cubicBezTo>
                  <a:cubicBezTo>
                    <a:pt x="2100" y="29377"/>
                    <a:pt x="2100" y="29377"/>
                    <a:pt x="2100" y="29376"/>
                  </a:cubicBezTo>
                  <a:cubicBezTo>
                    <a:pt x="2098" y="29372"/>
                    <a:pt x="2095" y="29366"/>
                    <a:pt x="2093" y="29362"/>
                  </a:cubicBezTo>
                  <a:lnTo>
                    <a:pt x="2093" y="29362"/>
                  </a:lnTo>
                  <a:cubicBezTo>
                    <a:pt x="2092" y="29359"/>
                    <a:pt x="2091" y="29358"/>
                    <a:pt x="2090" y="29355"/>
                  </a:cubicBezTo>
                  <a:cubicBezTo>
                    <a:pt x="1983" y="29122"/>
                    <a:pt x="1882" y="28887"/>
                    <a:pt x="1784" y="28650"/>
                  </a:cubicBezTo>
                  <a:cubicBezTo>
                    <a:pt x="1765" y="28602"/>
                    <a:pt x="1719" y="28573"/>
                    <a:pt x="1670" y="28573"/>
                  </a:cubicBezTo>
                  <a:close/>
                  <a:moveTo>
                    <a:pt x="39435" y="29867"/>
                  </a:moveTo>
                  <a:cubicBezTo>
                    <a:pt x="39389" y="29867"/>
                    <a:pt x="39346" y="29892"/>
                    <a:pt x="39324" y="29936"/>
                  </a:cubicBezTo>
                  <a:cubicBezTo>
                    <a:pt x="39250" y="30084"/>
                    <a:pt x="39175" y="30232"/>
                    <a:pt x="39098" y="30379"/>
                  </a:cubicBezTo>
                  <a:lnTo>
                    <a:pt x="39098" y="30379"/>
                  </a:lnTo>
                  <a:cubicBezTo>
                    <a:pt x="39093" y="30388"/>
                    <a:pt x="39089" y="30397"/>
                    <a:pt x="39084" y="30406"/>
                  </a:cubicBezTo>
                  <a:cubicBezTo>
                    <a:pt x="39084" y="30407"/>
                    <a:pt x="39084" y="30407"/>
                    <a:pt x="39083" y="30407"/>
                  </a:cubicBezTo>
                  <a:cubicBezTo>
                    <a:pt x="39082" y="30409"/>
                    <a:pt x="39081" y="30411"/>
                    <a:pt x="39080" y="30413"/>
                  </a:cubicBezTo>
                  <a:lnTo>
                    <a:pt x="39079" y="30414"/>
                  </a:lnTo>
                  <a:cubicBezTo>
                    <a:pt x="39078" y="30416"/>
                    <a:pt x="39078" y="30418"/>
                    <a:pt x="39077" y="30419"/>
                  </a:cubicBezTo>
                  <a:cubicBezTo>
                    <a:pt x="39077" y="30420"/>
                    <a:pt x="39076" y="30420"/>
                    <a:pt x="39076" y="30421"/>
                  </a:cubicBezTo>
                  <a:cubicBezTo>
                    <a:pt x="39075" y="30423"/>
                    <a:pt x="39074" y="30425"/>
                    <a:pt x="39073" y="30425"/>
                  </a:cubicBezTo>
                  <a:cubicBezTo>
                    <a:pt x="39073" y="30426"/>
                    <a:pt x="39072" y="30427"/>
                    <a:pt x="39072" y="30428"/>
                  </a:cubicBezTo>
                  <a:cubicBezTo>
                    <a:pt x="39071" y="30429"/>
                    <a:pt x="39071" y="30431"/>
                    <a:pt x="39071" y="30432"/>
                  </a:cubicBezTo>
                  <a:cubicBezTo>
                    <a:pt x="39070" y="30432"/>
                    <a:pt x="39069" y="30434"/>
                    <a:pt x="39069" y="30435"/>
                  </a:cubicBezTo>
                  <a:cubicBezTo>
                    <a:pt x="39068" y="30437"/>
                    <a:pt x="39066" y="30439"/>
                    <a:pt x="39065" y="30441"/>
                  </a:cubicBezTo>
                  <a:cubicBezTo>
                    <a:pt x="39065" y="30441"/>
                    <a:pt x="39064" y="30442"/>
                    <a:pt x="39064" y="30443"/>
                  </a:cubicBezTo>
                  <a:cubicBezTo>
                    <a:pt x="39064" y="30445"/>
                    <a:pt x="39063" y="30445"/>
                    <a:pt x="39062" y="30447"/>
                  </a:cubicBezTo>
                  <a:cubicBezTo>
                    <a:pt x="39062" y="30447"/>
                    <a:pt x="39061" y="30450"/>
                    <a:pt x="39060" y="30451"/>
                  </a:cubicBezTo>
                  <a:cubicBezTo>
                    <a:pt x="39060" y="30452"/>
                    <a:pt x="39059" y="30452"/>
                    <a:pt x="39058" y="30453"/>
                  </a:cubicBezTo>
                  <a:cubicBezTo>
                    <a:pt x="39058" y="30455"/>
                    <a:pt x="39057" y="30456"/>
                    <a:pt x="39057" y="30457"/>
                  </a:cubicBezTo>
                  <a:lnTo>
                    <a:pt x="39056" y="30459"/>
                  </a:lnTo>
                  <a:cubicBezTo>
                    <a:pt x="39055" y="30461"/>
                    <a:pt x="39054" y="30462"/>
                    <a:pt x="39054" y="30463"/>
                  </a:cubicBezTo>
                  <a:cubicBezTo>
                    <a:pt x="39053" y="30465"/>
                    <a:pt x="39052" y="30466"/>
                    <a:pt x="39052" y="30466"/>
                  </a:cubicBezTo>
                  <a:cubicBezTo>
                    <a:pt x="39051" y="30467"/>
                    <a:pt x="39050" y="30469"/>
                    <a:pt x="39050" y="30470"/>
                  </a:cubicBezTo>
                  <a:cubicBezTo>
                    <a:pt x="39050" y="30471"/>
                    <a:pt x="39050" y="30472"/>
                    <a:pt x="39049" y="30473"/>
                  </a:cubicBezTo>
                  <a:cubicBezTo>
                    <a:pt x="39048" y="30474"/>
                    <a:pt x="39048" y="30474"/>
                    <a:pt x="39047" y="30476"/>
                  </a:cubicBezTo>
                  <a:cubicBezTo>
                    <a:pt x="39046" y="30477"/>
                    <a:pt x="39046" y="30478"/>
                    <a:pt x="39046" y="30478"/>
                  </a:cubicBezTo>
                  <a:cubicBezTo>
                    <a:pt x="39043" y="30482"/>
                    <a:pt x="39040" y="30489"/>
                    <a:pt x="39037" y="30494"/>
                  </a:cubicBezTo>
                  <a:cubicBezTo>
                    <a:pt x="39037" y="30494"/>
                    <a:pt x="39037" y="30494"/>
                    <a:pt x="39037" y="30494"/>
                  </a:cubicBezTo>
                  <a:cubicBezTo>
                    <a:pt x="39036" y="30496"/>
                    <a:pt x="39036" y="30498"/>
                    <a:pt x="39035" y="30499"/>
                  </a:cubicBezTo>
                  <a:cubicBezTo>
                    <a:pt x="39034" y="30500"/>
                    <a:pt x="39034" y="30501"/>
                    <a:pt x="39034" y="30501"/>
                  </a:cubicBezTo>
                  <a:cubicBezTo>
                    <a:pt x="39033" y="30502"/>
                    <a:pt x="39032" y="30504"/>
                    <a:pt x="39031" y="30506"/>
                  </a:cubicBezTo>
                  <a:cubicBezTo>
                    <a:pt x="39031" y="30506"/>
                    <a:pt x="39030" y="30507"/>
                    <a:pt x="39030" y="30507"/>
                  </a:cubicBezTo>
                  <a:cubicBezTo>
                    <a:pt x="39030" y="30508"/>
                    <a:pt x="39029" y="30510"/>
                    <a:pt x="39028" y="30512"/>
                  </a:cubicBezTo>
                  <a:cubicBezTo>
                    <a:pt x="39028" y="30512"/>
                    <a:pt x="39027" y="30513"/>
                    <a:pt x="39027" y="30514"/>
                  </a:cubicBezTo>
                  <a:cubicBezTo>
                    <a:pt x="39026" y="30515"/>
                    <a:pt x="39025" y="30516"/>
                    <a:pt x="39024" y="30518"/>
                  </a:cubicBezTo>
                  <a:cubicBezTo>
                    <a:pt x="39024" y="30518"/>
                    <a:pt x="39024" y="30519"/>
                    <a:pt x="39024" y="30519"/>
                  </a:cubicBezTo>
                  <a:cubicBezTo>
                    <a:pt x="39021" y="30525"/>
                    <a:pt x="39018" y="30530"/>
                    <a:pt x="39015" y="30536"/>
                  </a:cubicBezTo>
                  <a:cubicBezTo>
                    <a:pt x="39014" y="30538"/>
                    <a:pt x="39013" y="30540"/>
                    <a:pt x="39012" y="30542"/>
                  </a:cubicBezTo>
                  <a:cubicBezTo>
                    <a:pt x="39012" y="30542"/>
                    <a:pt x="39012" y="30542"/>
                    <a:pt x="39011" y="30542"/>
                  </a:cubicBezTo>
                  <a:cubicBezTo>
                    <a:pt x="39010" y="30544"/>
                    <a:pt x="39009" y="30546"/>
                    <a:pt x="39009" y="30548"/>
                  </a:cubicBezTo>
                  <a:cubicBezTo>
                    <a:pt x="39009" y="30548"/>
                    <a:pt x="39009" y="30549"/>
                    <a:pt x="39009" y="30549"/>
                  </a:cubicBezTo>
                  <a:cubicBezTo>
                    <a:pt x="39008" y="30549"/>
                    <a:pt x="39006" y="30552"/>
                    <a:pt x="39006" y="30554"/>
                  </a:cubicBezTo>
                  <a:cubicBezTo>
                    <a:pt x="39005" y="30554"/>
                    <a:pt x="39005" y="30555"/>
                    <a:pt x="39005" y="30555"/>
                  </a:cubicBezTo>
                  <a:cubicBezTo>
                    <a:pt x="39004" y="30556"/>
                    <a:pt x="39003" y="30558"/>
                    <a:pt x="39002" y="30560"/>
                  </a:cubicBezTo>
                  <a:cubicBezTo>
                    <a:pt x="39002" y="30560"/>
                    <a:pt x="39002" y="30561"/>
                    <a:pt x="39002" y="30561"/>
                  </a:cubicBezTo>
                  <a:cubicBezTo>
                    <a:pt x="38998" y="30568"/>
                    <a:pt x="38994" y="30576"/>
                    <a:pt x="38990" y="30583"/>
                  </a:cubicBezTo>
                  <a:cubicBezTo>
                    <a:pt x="38989" y="30583"/>
                    <a:pt x="38989" y="30583"/>
                    <a:pt x="38989" y="30584"/>
                  </a:cubicBezTo>
                  <a:cubicBezTo>
                    <a:pt x="38988" y="30586"/>
                    <a:pt x="38988" y="30587"/>
                    <a:pt x="38987" y="30589"/>
                  </a:cubicBezTo>
                  <a:cubicBezTo>
                    <a:pt x="38987" y="30589"/>
                    <a:pt x="38986" y="30590"/>
                    <a:pt x="38986" y="30590"/>
                  </a:cubicBezTo>
                  <a:cubicBezTo>
                    <a:pt x="38985" y="30591"/>
                    <a:pt x="38984" y="30593"/>
                    <a:pt x="38983" y="30595"/>
                  </a:cubicBezTo>
                  <a:cubicBezTo>
                    <a:pt x="38983" y="30595"/>
                    <a:pt x="38982" y="30596"/>
                    <a:pt x="38982" y="30597"/>
                  </a:cubicBezTo>
                  <a:cubicBezTo>
                    <a:pt x="38981" y="30597"/>
                    <a:pt x="38981" y="30600"/>
                    <a:pt x="38980" y="30601"/>
                  </a:cubicBezTo>
                  <a:cubicBezTo>
                    <a:pt x="38980" y="30602"/>
                    <a:pt x="38979" y="30603"/>
                    <a:pt x="38979" y="30604"/>
                  </a:cubicBezTo>
                  <a:cubicBezTo>
                    <a:pt x="38978" y="30605"/>
                    <a:pt x="38978" y="30605"/>
                    <a:pt x="38977" y="30607"/>
                  </a:cubicBezTo>
                  <a:cubicBezTo>
                    <a:pt x="38976" y="30608"/>
                    <a:pt x="38975" y="30609"/>
                    <a:pt x="38975" y="30610"/>
                  </a:cubicBezTo>
                  <a:cubicBezTo>
                    <a:pt x="38975" y="30611"/>
                    <a:pt x="38974" y="30612"/>
                    <a:pt x="38974" y="30613"/>
                  </a:cubicBezTo>
                  <a:cubicBezTo>
                    <a:pt x="38973" y="30614"/>
                    <a:pt x="38972" y="30616"/>
                    <a:pt x="38972" y="30617"/>
                  </a:cubicBezTo>
                  <a:cubicBezTo>
                    <a:pt x="38971" y="30618"/>
                    <a:pt x="38969" y="30620"/>
                    <a:pt x="38968" y="30622"/>
                  </a:cubicBezTo>
                  <a:cubicBezTo>
                    <a:pt x="38968" y="30624"/>
                    <a:pt x="38968" y="30624"/>
                    <a:pt x="38967" y="30625"/>
                  </a:cubicBezTo>
                  <a:cubicBezTo>
                    <a:pt x="38967" y="30626"/>
                    <a:pt x="38966" y="30628"/>
                    <a:pt x="38965" y="30629"/>
                  </a:cubicBezTo>
                  <a:cubicBezTo>
                    <a:pt x="38964" y="30630"/>
                    <a:pt x="38964" y="30631"/>
                    <a:pt x="38963" y="30632"/>
                  </a:cubicBezTo>
                  <a:cubicBezTo>
                    <a:pt x="38962" y="30633"/>
                    <a:pt x="38962" y="30634"/>
                    <a:pt x="38961" y="30635"/>
                  </a:cubicBezTo>
                  <a:cubicBezTo>
                    <a:pt x="38961" y="30636"/>
                    <a:pt x="38961" y="30638"/>
                    <a:pt x="38960" y="30638"/>
                  </a:cubicBezTo>
                  <a:cubicBezTo>
                    <a:pt x="38959" y="30640"/>
                    <a:pt x="38959" y="30640"/>
                    <a:pt x="38958" y="30641"/>
                  </a:cubicBezTo>
                  <a:cubicBezTo>
                    <a:pt x="38957" y="30643"/>
                    <a:pt x="38956" y="30645"/>
                    <a:pt x="38955" y="30645"/>
                  </a:cubicBezTo>
                  <a:cubicBezTo>
                    <a:pt x="38955" y="30646"/>
                    <a:pt x="38955" y="30647"/>
                    <a:pt x="38954" y="30647"/>
                  </a:cubicBezTo>
                  <a:cubicBezTo>
                    <a:pt x="38954" y="30650"/>
                    <a:pt x="38953" y="30652"/>
                    <a:pt x="38952" y="30653"/>
                  </a:cubicBezTo>
                  <a:lnTo>
                    <a:pt x="38951" y="30654"/>
                  </a:lnTo>
                  <a:cubicBezTo>
                    <a:pt x="38942" y="30670"/>
                    <a:pt x="38933" y="30686"/>
                    <a:pt x="38925" y="30702"/>
                  </a:cubicBezTo>
                  <a:cubicBezTo>
                    <a:pt x="38892" y="30762"/>
                    <a:pt x="38914" y="30838"/>
                    <a:pt x="38974" y="30870"/>
                  </a:cubicBezTo>
                  <a:cubicBezTo>
                    <a:pt x="38993" y="30880"/>
                    <a:pt x="39013" y="30886"/>
                    <a:pt x="39033" y="30886"/>
                  </a:cubicBezTo>
                  <a:cubicBezTo>
                    <a:pt x="39077" y="30886"/>
                    <a:pt x="39119" y="30862"/>
                    <a:pt x="39142" y="30821"/>
                  </a:cubicBezTo>
                  <a:cubicBezTo>
                    <a:pt x="39281" y="30566"/>
                    <a:pt x="39417" y="30305"/>
                    <a:pt x="39546" y="30045"/>
                  </a:cubicBezTo>
                  <a:cubicBezTo>
                    <a:pt x="39576" y="29984"/>
                    <a:pt x="39551" y="29909"/>
                    <a:pt x="39490" y="29879"/>
                  </a:cubicBezTo>
                  <a:cubicBezTo>
                    <a:pt x="39472" y="29870"/>
                    <a:pt x="39453" y="29867"/>
                    <a:pt x="39435" y="29867"/>
                  </a:cubicBezTo>
                  <a:close/>
                  <a:moveTo>
                    <a:pt x="2533" y="30411"/>
                  </a:moveTo>
                  <a:cubicBezTo>
                    <a:pt x="2513" y="30411"/>
                    <a:pt x="2493" y="30415"/>
                    <a:pt x="2475" y="30425"/>
                  </a:cubicBezTo>
                  <a:cubicBezTo>
                    <a:pt x="2415" y="30457"/>
                    <a:pt x="2392" y="30532"/>
                    <a:pt x="2424" y="30592"/>
                  </a:cubicBezTo>
                  <a:cubicBezTo>
                    <a:pt x="2561" y="30848"/>
                    <a:pt x="2704" y="31106"/>
                    <a:pt x="2850" y="31356"/>
                  </a:cubicBezTo>
                  <a:cubicBezTo>
                    <a:pt x="2874" y="31395"/>
                    <a:pt x="2915" y="31417"/>
                    <a:pt x="2958" y="31417"/>
                  </a:cubicBezTo>
                  <a:cubicBezTo>
                    <a:pt x="2979" y="31417"/>
                    <a:pt x="3001" y="31411"/>
                    <a:pt x="3020" y="31400"/>
                  </a:cubicBezTo>
                  <a:cubicBezTo>
                    <a:pt x="3079" y="31366"/>
                    <a:pt x="3098" y="31290"/>
                    <a:pt x="3064" y="31230"/>
                  </a:cubicBezTo>
                  <a:cubicBezTo>
                    <a:pt x="3047" y="31201"/>
                    <a:pt x="3029" y="31171"/>
                    <a:pt x="3012" y="31141"/>
                  </a:cubicBezTo>
                  <a:cubicBezTo>
                    <a:pt x="3011" y="31139"/>
                    <a:pt x="3009" y="31137"/>
                    <a:pt x="3008" y="31135"/>
                  </a:cubicBezTo>
                  <a:lnTo>
                    <a:pt x="3008" y="31134"/>
                  </a:lnTo>
                  <a:cubicBezTo>
                    <a:pt x="3007" y="31133"/>
                    <a:pt x="3006" y="31131"/>
                    <a:pt x="3004" y="31128"/>
                  </a:cubicBezTo>
                  <a:cubicBezTo>
                    <a:pt x="3003" y="31126"/>
                    <a:pt x="3001" y="31124"/>
                    <a:pt x="3001" y="31121"/>
                  </a:cubicBezTo>
                  <a:cubicBezTo>
                    <a:pt x="2996" y="31114"/>
                    <a:pt x="2993" y="31108"/>
                    <a:pt x="2988" y="31101"/>
                  </a:cubicBezTo>
                  <a:cubicBezTo>
                    <a:pt x="2987" y="31099"/>
                    <a:pt x="2986" y="31097"/>
                    <a:pt x="2985" y="31095"/>
                  </a:cubicBezTo>
                  <a:lnTo>
                    <a:pt x="2985" y="31094"/>
                  </a:lnTo>
                  <a:cubicBezTo>
                    <a:pt x="2983" y="31092"/>
                    <a:pt x="2982" y="31090"/>
                    <a:pt x="2981" y="31088"/>
                  </a:cubicBezTo>
                  <a:lnTo>
                    <a:pt x="2981" y="31087"/>
                  </a:lnTo>
                  <a:cubicBezTo>
                    <a:pt x="2980" y="31086"/>
                    <a:pt x="2978" y="31083"/>
                    <a:pt x="2977" y="31081"/>
                  </a:cubicBezTo>
                  <a:cubicBezTo>
                    <a:pt x="2971" y="31070"/>
                    <a:pt x="2964" y="31058"/>
                    <a:pt x="2958" y="31047"/>
                  </a:cubicBezTo>
                  <a:cubicBezTo>
                    <a:pt x="2850" y="30858"/>
                    <a:pt x="2745" y="30668"/>
                    <a:pt x="2643" y="30476"/>
                  </a:cubicBezTo>
                  <a:cubicBezTo>
                    <a:pt x="2620" y="30434"/>
                    <a:pt x="2577" y="30411"/>
                    <a:pt x="2533" y="30411"/>
                  </a:cubicBezTo>
                  <a:close/>
                  <a:moveTo>
                    <a:pt x="38448" y="31639"/>
                  </a:moveTo>
                  <a:cubicBezTo>
                    <a:pt x="38407" y="31639"/>
                    <a:pt x="38367" y="31660"/>
                    <a:pt x="38343" y="31698"/>
                  </a:cubicBezTo>
                  <a:cubicBezTo>
                    <a:pt x="38318" y="31739"/>
                    <a:pt x="38293" y="31779"/>
                    <a:pt x="38266" y="31820"/>
                  </a:cubicBezTo>
                  <a:lnTo>
                    <a:pt x="38266" y="31821"/>
                  </a:lnTo>
                  <a:cubicBezTo>
                    <a:pt x="38266" y="31822"/>
                    <a:pt x="38264" y="31824"/>
                    <a:pt x="38263" y="31826"/>
                  </a:cubicBezTo>
                  <a:cubicBezTo>
                    <a:pt x="38263" y="31826"/>
                    <a:pt x="38262" y="31827"/>
                    <a:pt x="38262" y="31828"/>
                  </a:cubicBezTo>
                  <a:cubicBezTo>
                    <a:pt x="38261" y="31829"/>
                    <a:pt x="38260" y="31830"/>
                    <a:pt x="38259" y="31831"/>
                  </a:cubicBezTo>
                  <a:cubicBezTo>
                    <a:pt x="38259" y="31833"/>
                    <a:pt x="38259" y="31833"/>
                    <a:pt x="38258" y="31834"/>
                  </a:cubicBezTo>
                  <a:cubicBezTo>
                    <a:pt x="38257" y="31836"/>
                    <a:pt x="38256" y="31836"/>
                    <a:pt x="38255" y="31837"/>
                  </a:cubicBezTo>
                  <a:cubicBezTo>
                    <a:pt x="38255" y="31839"/>
                    <a:pt x="38254" y="31839"/>
                    <a:pt x="38253" y="31840"/>
                  </a:cubicBezTo>
                  <a:lnTo>
                    <a:pt x="38252" y="31843"/>
                  </a:lnTo>
                  <a:cubicBezTo>
                    <a:pt x="38247" y="31850"/>
                    <a:pt x="38244" y="31856"/>
                    <a:pt x="38239" y="31863"/>
                  </a:cubicBezTo>
                  <a:lnTo>
                    <a:pt x="38238" y="31863"/>
                  </a:lnTo>
                  <a:cubicBezTo>
                    <a:pt x="38238" y="31865"/>
                    <a:pt x="38237" y="31868"/>
                    <a:pt x="38235" y="31870"/>
                  </a:cubicBezTo>
                  <a:cubicBezTo>
                    <a:pt x="38131" y="32033"/>
                    <a:pt x="38025" y="32194"/>
                    <a:pt x="37916" y="32355"/>
                  </a:cubicBezTo>
                  <a:cubicBezTo>
                    <a:pt x="37915" y="32357"/>
                    <a:pt x="37914" y="32359"/>
                    <a:pt x="37913" y="32360"/>
                  </a:cubicBezTo>
                  <a:cubicBezTo>
                    <a:pt x="37913" y="32361"/>
                    <a:pt x="37913" y="32361"/>
                    <a:pt x="37912" y="32361"/>
                  </a:cubicBezTo>
                  <a:cubicBezTo>
                    <a:pt x="37911" y="32363"/>
                    <a:pt x="37910" y="32365"/>
                    <a:pt x="37909" y="32366"/>
                  </a:cubicBezTo>
                  <a:cubicBezTo>
                    <a:pt x="37908" y="32366"/>
                    <a:pt x="37908" y="32367"/>
                    <a:pt x="37908" y="32367"/>
                  </a:cubicBezTo>
                  <a:cubicBezTo>
                    <a:pt x="37908" y="32368"/>
                    <a:pt x="37906" y="32371"/>
                    <a:pt x="37905" y="32372"/>
                  </a:cubicBezTo>
                  <a:cubicBezTo>
                    <a:pt x="37904" y="32373"/>
                    <a:pt x="37902" y="32376"/>
                    <a:pt x="37901" y="32378"/>
                  </a:cubicBezTo>
                  <a:cubicBezTo>
                    <a:pt x="37901" y="32378"/>
                    <a:pt x="37901" y="32379"/>
                    <a:pt x="37901" y="32379"/>
                  </a:cubicBezTo>
                  <a:lnTo>
                    <a:pt x="37897" y="32384"/>
                  </a:lnTo>
                  <a:cubicBezTo>
                    <a:pt x="37897" y="32384"/>
                    <a:pt x="37896" y="32385"/>
                    <a:pt x="37896" y="32386"/>
                  </a:cubicBezTo>
                  <a:cubicBezTo>
                    <a:pt x="37895" y="32386"/>
                    <a:pt x="37894" y="32388"/>
                    <a:pt x="37893" y="32390"/>
                  </a:cubicBezTo>
                  <a:lnTo>
                    <a:pt x="37892" y="32391"/>
                  </a:lnTo>
                  <a:cubicBezTo>
                    <a:pt x="37891" y="32393"/>
                    <a:pt x="37889" y="32395"/>
                    <a:pt x="37888" y="32397"/>
                  </a:cubicBezTo>
                  <a:lnTo>
                    <a:pt x="37887" y="32397"/>
                  </a:lnTo>
                  <a:cubicBezTo>
                    <a:pt x="37882" y="32406"/>
                    <a:pt x="37877" y="32414"/>
                    <a:pt x="37871" y="32422"/>
                  </a:cubicBezTo>
                  <a:cubicBezTo>
                    <a:pt x="37832" y="32478"/>
                    <a:pt x="37847" y="32556"/>
                    <a:pt x="37903" y="32594"/>
                  </a:cubicBezTo>
                  <a:cubicBezTo>
                    <a:pt x="37925" y="32608"/>
                    <a:pt x="37949" y="32615"/>
                    <a:pt x="37973" y="32615"/>
                  </a:cubicBezTo>
                  <a:cubicBezTo>
                    <a:pt x="38012" y="32615"/>
                    <a:pt x="38052" y="32597"/>
                    <a:pt x="38075" y="32561"/>
                  </a:cubicBezTo>
                  <a:cubicBezTo>
                    <a:pt x="38239" y="32322"/>
                    <a:pt x="38400" y="32075"/>
                    <a:pt x="38553" y="31829"/>
                  </a:cubicBezTo>
                  <a:cubicBezTo>
                    <a:pt x="38589" y="31770"/>
                    <a:pt x="38571" y="31694"/>
                    <a:pt x="38513" y="31658"/>
                  </a:cubicBezTo>
                  <a:cubicBezTo>
                    <a:pt x="38493" y="31645"/>
                    <a:pt x="38471" y="31639"/>
                    <a:pt x="38448" y="31639"/>
                  </a:cubicBezTo>
                  <a:close/>
                  <a:moveTo>
                    <a:pt x="3572" y="32153"/>
                  </a:moveTo>
                  <a:cubicBezTo>
                    <a:pt x="3548" y="32153"/>
                    <a:pt x="3524" y="32160"/>
                    <a:pt x="3504" y="32174"/>
                  </a:cubicBezTo>
                  <a:cubicBezTo>
                    <a:pt x="3447" y="32212"/>
                    <a:pt x="3431" y="32289"/>
                    <a:pt x="3469" y="32345"/>
                  </a:cubicBezTo>
                  <a:cubicBezTo>
                    <a:pt x="3629" y="32587"/>
                    <a:pt x="3798" y="32829"/>
                    <a:pt x="3968" y="33064"/>
                  </a:cubicBezTo>
                  <a:cubicBezTo>
                    <a:pt x="3992" y="33097"/>
                    <a:pt x="4030" y="33116"/>
                    <a:pt x="4068" y="33116"/>
                  </a:cubicBezTo>
                  <a:cubicBezTo>
                    <a:pt x="4094" y="33116"/>
                    <a:pt x="4119" y="33108"/>
                    <a:pt x="4141" y="33092"/>
                  </a:cubicBezTo>
                  <a:cubicBezTo>
                    <a:pt x="4196" y="33052"/>
                    <a:pt x="4208" y="32974"/>
                    <a:pt x="4169" y="32919"/>
                  </a:cubicBezTo>
                  <a:cubicBezTo>
                    <a:pt x="4013" y="32706"/>
                    <a:pt x="3863" y="32490"/>
                    <a:pt x="3717" y="32270"/>
                  </a:cubicBezTo>
                  <a:lnTo>
                    <a:pt x="3716" y="32270"/>
                  </a:lnTo>
                  <a:cubicBezTo>
                    <a:pt x="3715" y="32269"/>
                    <a:pt x="3714" y="32268"/>
                    <a:pt x="3713" y="32265"/>
                  </a:cubicBezTo>
                  <a:cubicBezTo>
                    <a:pt x="3712" y="32265"/>
                    <a:pt x="3712" y="32265"/>
                    <a:pt x="3712" y="32264"/>
                  </a:cubicBezTo>
                  <a:cubicBezTo>
                    <a:pt x="3711" y="32262"/>
                    <a:pt x="3710" y="32262"/>
                    <a:pt x="3709" y="32260"/>
                  </a:cubicBezTo>
                  <a:cubicBezTo>
                    <a:pt x="3709" y="32259"/>
                    <a:pt x="3709" y="32259"/>
                    <a:pt x="3708" y="32259"/>
                  </a:cubicBezTo>
                  <a:cubicBezTo>
                    <a:pt x="3707" y="32257"/>
                    <a:pt x="3706" y="32256"/>
                    <a:pt x="3705" y="32254"/>
                  </a:cubicBezTo>
                  <a:lnTo>
                    <a:pt x="3704" y="32253"/>
                  </a:lnTo>
                  <a:cubicBezTo>
                    <a:pt x="3703" y="32249"/>
                    <a:pt x="3700" y="32247"/>
                    <a:pt x="3698" y="32243"/>
                  </a:cubicBezTo>
                  <a:lnTo>
                    <a:pt x="3697" y="32242"/>
                  </a:lnTo>
                  <a:cubicBezTo>
                    <a:pt x="3697" y="32242"/>
                    <a:pt x="3696" y="32241"/>
                    <a:pt x="3696" y="32240"/>
                  </a:cubicBezTo>
                  <a:cubicBezTo>
                    <a:pt x="3695" y="32239"/>
                    <a:pt x="3694" y="32237"/>
                    <a:pt x="3693" y="32236"/>
                  </a:cubicBezTo>
                  <a:cubicBezTo>
                    <a:pt x="3693" y="32235"/>
                    <a:pt x="3692" y="32235"/>
                    <a:pt x="3692" y="32234"/>
                  </a:cubicBezTo>
                  <a:cubicBezTo>
                    <a:pt x="3691" y="32233"/>
                    <a:pt x="3689" y="32231"/>
                    <a:pt x="3689" y="32230"/>
                  </a:cubicBezTo>
                  <a:cubicBezTo>
                    <a:pt x="3689" y="32229"/>
                    <a:pt x="3688" y="32228"/>
                    <a:pt x="3688" y="32228"/>
                  </a:cubicBezTo>
                  <a:cubicBezTo>
                    <a:pt x="3687" y="32227"/>
                    <a:pt x="3686" y="32225"/>
                    <a:pt x="3685" y="32223"/>
                  </a:cubicBezTo>
                  <a:cubicBezTo>
                    <a:pt x="3684" y="32223"/>
                    <a:pt x="3684" y="32222"/>
                    <a:pt x="3683" y="32222"/>
                  </a:cubicBezTo>
                  <a:cubicBezTo>
                    <a:pt x="3683" y="32221"/>
                    <a:pt x="3682" y="32218"/>
                    <a:pt x="3680" y="32216"/>
                  </a:cubicBezTo>
                  <a:cubicBezTo>
                    <a:pt x="3678" y="32214"/>
                    <a:pt x="3676" y="32211"/>
                    <a:pt x="3675" y="32208"/>
                  </a:cubicBezTo>
                  <a:cubicBezTo>
                    <a:pt x="3651" y="32173"/>
                    <a:pt x="3612" y="32153"/>
                    <a:pt x="3572" y="32153"/>
                  </a:cubicBezTo>
                  <a:close/>
                  <a:moveTo>
                    <a:pt x="37293" y="33308"/>
                  </a:moveTo>
                  <a:cubicBezTo>
                    <a:pt x="37256" y="33308"/>
                    <a:pt x="37220" y="33324"/>
                    <a:pt x="37195" y="33356"/>
                  </a:cubicBezTo>
                  <a:cubicBezTo>
                    <a:pt x="37108" y="33470"/>
                    <a:pt x="37019" y="33584"/>
                    <a:pt x="36929" y="33695"/>
                  </a:cubicBezTo>
                  <a:cubicBezTo>
                    <a:pt x="36929" y="33696"/>
                    <a:pt x="36928" y="33696"/>
                    <a:pt x="36928" y="33697"/>
                  </a:cubicBezTo>
                  <a:cubicBezTo>
                    <a:pt x="36927" y="33698"/>
                    <a:pt x="36926" y="33700"/>
                    <a:pt x="36924" y="33701"/>
                  </a:cubicBezTo>
                  <a:cubicBezTo>
                    <a:pt x="36924" y="33701"/>
                    <a:pt x="36924" y="33701"/>
                    <a:pt x="36924" y="33702"/>
                  </a:cubicBezTo>
                  <a:cubicBezTo>
                    <a:pt x="36923" y="33703"/>
                    <a:pt x="36921" y="33705"/>
                    <a:pt x="36920" y="33706"/>
                  </a:cubicBezTo>
                  <a:cubicBezTo>
                    <a:pt x="36920" y="33707"/>
                    <a:pt x="36919" y="33708"/>
                    <a:pt x="36919" y="33708"/>
                  </a:cubicBezTo>
                  <a:cubicBezTo>
                    <a:pt x="36918" y="33709"/>
                    <a:pt x="36917" y="33711"/>
                    <a:pt x="36916" y="33712"/>
                  </a:cubicBezTo>
                  <a:cubicBezTo>
                    <a:pt x="36916" y="33712"/>
                    <a:pt x="36915" y="33713"/>
                    <a:pt x="36915" y="33714"/>
                  </a:cubicBezTo>
                  <a:cubicBezTo>
                    <a:pt x="36913" y="33715"/>
                    <a:pt x="36913" y="33715"/>
                    <a:pt x="36911" y="33717"/>
                  </a:cubicBezTo>
                  <a:cubicBezTo>
                    <a:pt x="36911" y="33718"/>
                    <a:pt x="36910" y="33719"/>
                    <a:pt x="36910" y="33719"/>
                  </a:cubicBezTo>
                  <a:cubicBezTo>
                    <a:pt x="36907" y="33723"/>
                    <a:pt x="36903" y="33727"/>
                    <a:pt x="36901" y="33731"/>
                  </a:cubicBezTo>
                  <a:cubicBezTo>
                    <a:pt x="36900" y="33732"/>
                    <a:pt x="36899" y="33733"/>
                    <a:pt x="36898" y="33734"/>
                  </a:cubicBezTo>
                  <a:lnTo>
                    <a:pt x="36896" y="33736"/>
                  </a:lnTo>
                  <a:cubicBezTo>
                    <a:pt x="36896" y="33737"/>
                    <a:pt x="36895" y="33738"/>
                    <a:pt x="36894" y="33739"/>
                  </a:cubicBezTo>
                  <a:cubicBezTo>
                    <a:pt x="36893" y="33741"/>
                    <a:pt x="36892" y="33742"/>
                    <a:pt x="36891" y="33742"/>
                  </a:cubicBezTo>
                  <a:cubicBezTo>
                    <a:pt x="36890" y="33743"/>
                    <a:pt x="36890" y="33744"/>
                    <a:pt x="36889" y="33745"/>
                  </a:cubicBezTo>
                  <a:cubicBezTo>
                    <a:pt x="36889" y="33746"/>
                    <a:pt x="36888" y="33747"/>
                    <a:pt x="36887" y="33748"/>
                  </a:cubicBezTo>
                  <a:cubicBezTo>
                    <a:pt x="36886" y="33749"/>
                    <a:pt x="36885" y="33749"/>
                    <a:pt x="36884" y="33750"/>
                  </a:cubicBezTo>
                  <a:cubicBezTo>
                    <a:pt x="36884" y="33752"/>
                    <a:pt x="36883" y="33752"/>
                    <a:pt x="36882" y="33753"/>
                  </a:cubicBezTo>
                  <a:cubicBezTo>
                    <a:pt x="36882" y="33755"/>
                    <a:pt x="36881" y="33756"/>
                    <a:pt x="36880" y="33757"/>
                  </a:cubicBezTo>
                  <a:cubicBezTo>
                    <a:pt x="36879" y="33757"/>
                    <a:pt x="36878" y="33758"/>
                    <a:pt x="36878" y="33759"/>
                  </a:cubicBezTo>
                  <a:cubicBezTo>
                    <a:pt x="36876" y="33761"/>
                    <a:pt x="36876" y="33763"/>
                    <a:pt x="36874" y="33763"/>
                  </a:cubicBezTo>
                  <a:lnTo>
                    <a:pt x="36874" y="33764"/>
                  </a:lnTo>
                  <a:cubicBezTo>
                    <a:pt x="36870" y="33769"/>
                    <a:pt x="36867" y="33772"/>
                    <a:pt x="36864" y="33777"/>
                  </a:cubicBezTo>
                  <a:lnTo>
                    <a:pt x="36863" y="33777"/>
                  </a:lnTo>
                  <a:cubicBezTo>
                    <a:pt x="36862" y="33778"/>
                    <a:pt x="36861" y="33780"/>
                    <a:pt x="36859" y="33782"/>
                  </a:cubicBezTo>
                  <a:lnTo>
                    <a:pt x="36859" y="33783"/>
                  </a:lnTo>
                  <a:cubicBezTo>
                    <a:pt x="36857" y="33784"/>
                    <a:pt x="36856" y="33786"/>
                    <a:pt x="36855" y="33788"/>
                  </a:cubicBezTo>
                  <a:lnTo>
                    <a:pt x="36854" y="33789"/>
                  </a:lnTo>
                  <a:cubicBezTo>
                    <a:pt x="36853" y="33790"/>
                    <a:pt x="36851" y="33792"/>
                    <a:pt x="36850" y="33794"/>
                  </a:cubicBezTo>
                  <a:lnTo>
                    <a:pt x="36849" y="33795"/>
                  </a:lnTo>
                  <a:cubicBezTo>
                    <a:pt x="36848" y="33797"/>
                    <a:pt x="36846" y="33798"/>
                    <a:pt x="36844" y="33800"/>
                  </a:cubicBezTo>
                  <a:cubicBezTo>
                    <a:pt x="36836" y="33811"/>
                    <a:pt x="36828" y="33820"/>
                    <a:pt x="36820" y="33831"/>
                  </a:cubicBezTo>
                  <a:lnTo>
                    <a:pt x="36820" y="33831"/>
                  </a:lnTo>
                  <a:cubicBezTo>
                    <a:pt x="36774" y="33887"/>
                    <a:pt x="36729" y="33942"/>
                    <a:pt x="36683" y="33997"/>
                  </a:cubicBezTo>
                  <a:cubicBezTo>
                    <a:pt x="36681" y="34000"/>
                    <a:pt x="36679" y="34002"/>
                    <a:pt x="36677" y="34004"/>
                  </a:cubicBezTo>
                  <a:cubicBezTo>
                    <a:pt x="36671" y="34011"/>
                    <a:pt x="36664" y="34019"/>
                    <a:pt x="36658" y="34027"/>
                  </a:cubicBezTo>
                  <a:lnTo>
                    <a:pt x="36657" y="34028"/>
                  </a:lnTo>
                  <a:cubicBezTo>
                    <a:pt x="36656" y="34029"/>
                    <a:pt x="36655" y="34030"/>
                    <a:pt x="36655" y="34031"/>
                  </a:cubicBezTo>
                  <a:cubicBezTo>
                    <a:pt x="36611" y="34084"/>
                    <a:pt x="36618" y="34162"/>
                    <a:pt x="36670" y="34205"/>
                  </a:cubicBezTo>
                  <a:cubicBezTo>
                    <a:pt x="36693" y="34224"/>
                    <a:pt x="36721" y="34234"/>
                    <a:pt x="36749" y="34234"/>
                  </a:cubicBezTo>
                  <a:cubicBezTo>
                    <a:pt x="36785" y="34234"/>
                    <a:pt x="36820" y="34219"/>
                    <a:pt x="36844" y="34190"/>
                  </a:cubicBezTo>
                  <a:cubicBezTo>
                    <a:pt x="37031" y="33967"/>
                    <a:pt x="37214" y="33737"/>
                    <a:pt x="37392" y="33507"/>
                  </a:cubicBezTo>
                  <a:cubicBezTo>
                    <a:pt x="37433" y="33453"/>
                    <a:pt x="37423" y="33375"/>
                    <a:pt x="37368" y="33333"/>
                  </a:cubicBezTo>
                  <a:cubicBezTo>
                    <a:pt x="37346" y="33316"/>
                    <a:pt x="37319" y="33308"/>
                    <a:pt x="37293" y="33308"/>
                  </a:cubicBezTo>
                  <a:close/>
                  <a:moveTo>
                    <a:pt x="4776" y="33787"/>
                  </a:moveTo>
                  <a:cubicBezTo>
                    <a:pt x="4748" y="33787"/>
                    <a:pt x="4721" y="33796"/>
                    <a:pt x="4697" y="33815"/>
                  </a:cubicBezTo>
                  <a:cubicBezTo>
                    <a:pt x="4645" y="33858"/>
                    <a:pt x="4637" y="33936"/>
                    <a:pt x="4680" y="33989"/>
                  </a:cubicBezTo>
                  <a:cubicBezTo>
                    <a:pt x="4863" y="34214"/>
                    <a:pt x="5053" y="34438"/>
                    <a:pt x="5246" y="34656"/>
                  </a:cubicBezTo>
                  <a:cubicBezTo>
                    <a:pt x="5271" y="34683"/>
                    <a:pt x="5305" y="34698"/>
                    <a:pt x="5339" y="34698"/>
                  </a:cubicBezTo>
                  <a:cubicBezTo>
                    <a:pt x="5368" y="34698"/>
                    <a:pt x="5397" y="34687"/>
                    <a:pt x="5421" y="34666"/>
                  </a:cubicBezTo>
                  <a:cubicBezTo>
                    <a:pt x="5472" y="34621"/>
                    <a:pt x="5477" y="34542"/>
                    <a:pt x="5431" y="34492"/>
                  </a:cubicBezTo>
                  <a:cubicBezTo>
                    <a:pt x="5427" y="34487"/>
                    <a:pt x="5424" y="34483"/>
                    <a:pt x="5419" y="34479"/>
                  </a:cubicBezTo>
                  <a:lnTo>
                    <a:pt x="5419" y="34478"/>
                  </a:lnTo>
                  <a:cubicBezTo>
                    <a:pt x="5413" y="34471"/>
                    <a:pt x="5406" y="34463"/>
                    <a:pt x="5399" y="34455"/>
                  </a:cubicBezTo>
                  <a:cubicBezTo>
                    <a:pt x="5397" y="34453"/>
                    <a:pt x="5396" y="34451"/>
                    <a:pt x="5394" y="34450"/>
                  </a:cubicBezTo>
                  <a:lnTo>
                    <a:pt x="5394" y="34449"/>
                  </a:lnTo>
                  <a:cubicBezTo>
                    <a:pt x="5392" y="34447"/>
                    <a:pt x="5390" y="34445"/>
                    <a:pt x="5389" y="34444"/>
                  </a:cubicBezTo>
                  <a:lnTo>
                    <a:pt x="5389" y="34443"/>
                  </a:lnTo>
                  <a:cubicBezTo>
                    <a:pt x="5387" y="34441"/>
                    <a:pt x="5386" y="34440"/>
                    <a:pt x="5384" y="34438"/>
                  </a:cubicBezTo>
                  <a:lnTo>
                    <a:pt x="5383" y="34437"/>
                  </a:lnTo>
                  <a:cubicBezTo>
                    <a:pt x="5382" y="34436"/>
                    <a:pt x="5381" y="34434"/>
                    <a:pt x="5379" y="34432"/>
                  </a:cubicBezTo>
                  <a:lnTo>
                    <a:pt x="5378" y="34431"/>
                  </a:lnTo>
                  <a:cubicBezTo>
                    <a:pt x="5374" y="34426"/>
                    <a:pt x="5369" y="34420"/>
                    <a:pt x="5363" y="34415"/>
                  </a:cubicBezTo>
                  <a:cubicBezTo>
                    <a:pt x="5363" y="34414"/>
                    <a:pt x="5363" y="34414"/>
                    <a:pt x="5362" y="34413"/>
                  </a:cubicBezTo>
                  <a:cubicBezTo>
                    <a:pt x="5362" y="34412"/>
                    <a:pt x="5360" y="34410"/>
                    <a:pt x="5359" y="34410"/>
                  </a:cubicBezTo>
                  <a:cubicBezTo>
                    <a:pt x="5358" y="34409"/>
                    <a:pt x="5357" y="34408"/>
                    <a:pt x="5357" y="34407"/>
                  </a:cubicBezTo>
                  <a:cubicBezTo>
                    <a:pt x="5356" y="34406"/>
                    <a:pt x="5355" y="34405"/>
                    <a:pt x="5354" y="34403"/>
                  </a:cubicBezTo>
                  <a:cubicBezTo>
                    <a:pt x="5353" y="34403"/>
                    <a:pt x="5353" y="34403"/>
                    <a:pt x="5352" y="34402"/>
                  </a:cubicBezTo>
                  <a:cubicBezTo>
                    <a:pt x="5351" y="34401"/>
                    <a:pt x="5350" y="34399"/>
                    <a:pt x="5349" y="34398"/>
                  </a:cubicBezTo>
                  <a:cubicBezTo>
                    <a:pt x="5348" y="34397"/>
                    <a:pt x="5348" y="34396"/>
                    <a:pt x="5348" y="34396"/>
                  </a:cubicBezTo>
                  <a:cubicBezTo>
                    <a:pt x="5346" y="34395"/>
                    <a:pt x="5345" y="34394"/>
                    <a:pt x="5344" y="34392"/>
                  </a:cubicBezTo>
                  <a:cubicBezTo>
                    <a:pt x="5343" y="34392"/>
                    <a:pt x="5343" y="34391"/>
                    <a:pt x="5342" y="34390"/>
                  </a:cubicBezTo>
                  <a:cubicBezTo>
                    <a:pt x="5341" y="34389"/>
                    <a:pt x="5340" y="34388"/>
                    <a:pt x="5339" y="34386"/>
                  </a:cubicBezTo>
                  <a:cubicBezTo>
                    <a:pt x="5338" y="34386"/>
                    <a:pt x="5338" y="34386"/>
                    <a:pt x="5338" y="34385"/>
                  </a:cubicBezTo>
                  <a:lnTo>
                    <a:pt x="5333" y="34380"/>
                  </a:lnTo>
                  <a:cubicBezTo>
                    <a:pt x="5333" y="34379"/>
                    <a:pt x="5333" y="34379"/>
                    <a:pt x="5332" y="34378"/>
                  </a:cubicBezTo>
                  <a:cubicBezTo>
                    <a:pt x="5331" y="34377"/>
                    <a:pt x="5329" y="34375"/>
                    <a:pt x="5328" y="34374"/>
                  </a:cubicBezTo>
                  <a:cubicBezTo>
                    <a:pt x="5327" y="34374"/>
                    <a:pt x="5327" y="34373"/>
                    <a:pt x="5327" y="34372"/>
                  </a:cubicBezTo>
                  <a:lnTo>
                    <a:pt x="5323" y="34368"/>
                  </a:lnTo>
                  <a:cubicBezTo>
                    <a:pt x="5322" y="34368"/>
                    <a:pt x="5322" y="34368"/>
                    <a:pt x="5321" y="34367"/>
                  </a:cubicBezTo>
                  <a:cubicBezTo>
                    <a:pt x="5320" y="34365"/>
                    <a:pt x="5320" y="34364"/>
                    <a:pt x="5319" y="34363"/>
                  </a:cubicBezTo>
                  <a:cubicBezTo>
                    <a:pt x="5318" y="34362"/>
                    <a:pt x="5317" y="34362"/>
                    <a:pt x="5316" y="34361"/>
                  </a:cubicBezTo>
                  <a:cubicBezTo>
                    <a:pt x="5315" y="34360"/>
                    <a:pt x="5314" y="34359"/>
                    <a:pt x="5314" y="34358"/>
                  </a:cubicBezTo>
                  <a:cubicBezTo>
                    <a:pt x="5313" y="34356"/>
                    <a:pt x="5313" y="34356"/>
                    <a:pt x="5312" y="34355"/>
                  </a:cubicBezTo>
                  <a:cubicBezTo>
                    <a:pt x="5311" y="34355"/>
                    <a:pt x="5310" y="34353"/>
                    <a:pt x="5309" y="34352"/>
                  </a:cubicBezTo>
                  <a:cubicBezTo>
                    <a:pt x="5308" y="34352"/>
                    <a:pt x="5307" y="34350"/>
                    <a:pt x="5307" y="34350"/>
                  </a:cubicBezTo>
                  <a:cubicBezTo>
                    <a:pt x="5306" y="34348"/>
                    <a:pt x="5305" y="34348"/>
                    <a:pt x="5304" y="34346"/>
                  </a:cubicBezTo>
                  <a:cubicBezTo>
                    <a:pt x="5303" y="34345"/>
                    <a:pt x="5302" y="34344"/>
                    <a:pt x="5301" y="34343"/>
                  </a:cubicBezTo>
                  <a:cubicBezTo>
                    <a:pt x="5300" y="34342"/>
                    <a:pt x="5299" y="34341"/>
                    <a:pt x="5298" y="34339"/>
                  </a:cubicBezTo>
                  <a:cubicBezTo>
                    <a:pt x="5297" y="34338"/>
                    <a:pt x="5296" y="34337"/>
                    <a:pt x="5295" y="34336"/>
                  </a:cubicBezTo>
                  <a:cubicBezTo>
                    <a:pt x="5294" y="34335"/>
                    <a:pt x="5293" y="34334"/>
                    <a:pt x="5293" y="34334"/>
                  </a:cubicBezTo>
                  <a:cubicBezTo>
                    <a:pt x="5292" y="34333"/>
                    <a:pt x="5292" y="34332"/>
                    <a:pt x="5291" y="34331"/>
                  </a:cubicBezTo>
                  <a:cubicBezTo>
                    <a:pt x="5290" y="34330"/>
                    <a:pt x="5289" y="34329"/>
                    <a:pt x="5288" y="34328"/>
                  </a:cubicBezTo>
                  <a:cubicBezTo>
                    <a:pt x="5287" y="34327"/>
                    <a:pt x="5286" y="34327"/>
                    <a:pt x="5286" y="34326"/>
                  </a:cubicBezTo>
                  <a:cubicBezTo>
                    <a:pt x="5285" y="34325"/>
                    <a:pt x="5284" y="34323"/>
                    <a:pt x="5283" y="34322"/>
                  </a:cubicBezTo>
                  <a:cubicBezTo>
                    <a:pt x="5282" y="34321"/>
                    <a:pt x="5282" y="34320"/>
                    <a:pt x="5281" y="34320"/>
                  </a:cubicBezTo>
                  <a:cubicBezTo>
                    <a:pt x="5280" y="34319"/>
                    <a:pt x="5279" y="34318"/>
                    <a:pt x="5279" y="34317"/>
                  </a:cubicBezTo>
                  <a:cubicBezTo>
                    <a:pt x="5278" y="34316"/>
                    <a:pt x="5277" y="34315"/>
                    <a:pt x="5276" y="34314"/>
                  </a:cubicBezTo>
                  <a:cubicBezTo>
                    <a:pt x="5275" y="34313"/>
                    <a:pt x="5275" y="34313"/>
                    <a:pt x="5274" y="34312"/>
                  </a:cubicBezTo>
                  <a:cubicBezTo>
                    <a:pt x="5273" y="34311"/>
                    <a:pt x="5272" y="34310"/>
                    <a:pt x="5272" y="34309"/>
                  </a:cubicBezTo>
                  <a:cubicBezTo>
                    <a:pt x="5271" y="34308"/>
                    <a:pt x="5270" y="34307"/>
                    <a:pt x="5269" y="34307"/>
                  </a:cubicBezTo>
                  <a:cubicBezTo>
                    <a:pt x="5267" y="34304"/>
                    <a:pt x="5265" y="34302"/>
                    <a:pt x="5264" y="34300"/>
                  </a:cubicBezTo>
                  <a:cubicBezTo>
                    <a:pt x="5263" y="34300"/>
                    <a:pt x="5263" y="34299"/>
                    <a:pt x="5262" y="34299"/>
                  </a:cubicBezTo>
                  <a:cubicBezTo>
                    <a:pt x="5261" y="34297"/>
                    <a:pt x="5260" y="34296"/>
                    <a:pt x="5259" y="34295"/>
                  </a:cubicBezTo>
                  <a:cubicBezTo>
                    <a:pt x="5259" y="34294"/>
                    <a:pt x="5259" y="34293"/>
                    <a:pt x="5258" y="34293"/>
                  </a:cubicBezTo>
                  <a:cubicBezTo>
                    <a:pt x="5257" y="34292"/>
                    <a:pt x="5256" y="34291"/>
                    <a:pt x="5255" y="34290"/>
                  </a:cubicBezTo>
                  <a:cubicBezTo>
                    <a:pt x="5254" y="34289"/>
                    <a:pt x="5253" y="34288"/>
                    <a:pt x="5252" y="34287"/>
                  </a:cubicBezTo>
                  <a:cubicBezTo>
                    <a:pt x="5252" y="34286"/>
                    <a:pt x="5251" y="34286"/>
                    <a:pt x="5250" y="34285"/>
                  </a:cubicBezTo>
                  <a:cubicBezTo>
                    <a:pt x="5250" y="34284"/>
                    <a:pt x="5249" y="34283"/>
                    <a:pt x="5248" y="34282"/>
                  </a:cubicBezTo>
                  <a:cubicBezTo>
                    <a:pt x="5247" y="34281"/>
                    <a:pt x="5246" y="34279"/>
                    <a:pt x="5245" y="34279"/>
                  </a:cubicBezTo>
                  <a:cubicBezTo>
                    <a:pt x="5245" y="34278"/>
                    <a:pt x="5244" y="34277"/>
                    <a:pt x="5244" y="34277"/>
                  </a:cubicBezTo>
                  <a:cubicBezTo>
                    <a:pt x="5243" y="34275"/>
                    <a:pt x="5241" y="34274"/>
                    <a:pt x="5240" y="34273"/>
                  </a:cubicBezTo>
                  <a:cubicBezTo>
                    <a:pt x="5240" y="34272"/>
                    <a:pt x="5239" y="34272"/>
                    <a:pt x="5239" y="34272"/>
                  </a:cubicBezTo>
                  <a:cubicBezTo>
                    <a:pt x="5238" y="34270"/>
                    <a:pt x="5237" y="34269"/>
                    <a:pt x="5236" y="34268"/>
                  </a:cubicBezTo>
                  <a:cubicBezTo>
                    <a:pt x="5236" y="34267"/>
                    <a:pt x="5235" y="34266"/>
                    <a:pt x="5235" y="34266"/>
                  </a:cubicBezTo>
                  <a:cubicBezTo>
                    <a:pt x="5232" y="34264"/>
                    <a:pt x="5231" y="34261"/>
                    <a:pt x="5228" y="34258"/>
                  </a:cubicBezTo>
                  <a:cubicBezTo>
                    <a:pt x="5227" y="34258"/>
                    <a:pt x="5227" y="34258"/>
                    <a:pt x="5227" y="34258"/>
                  </a:cubicBezTo>
                  <a:cubicBezTo>
                    <a:pt x="5226" y="34257"/>
                    <a:pt x="5225" y="34255"/>
                    <a:pt x="5224" y="34254"/>
                  </a:cubicBezTo>
                  <a:cubicBezTo>
                    <a:pt x="5224" y="34253"/>
                    <a:pt x="5223" y="34252"/>
                    <a:pt x="5222" y="34251"/>
                  </a:cubicBezTo>
                  <a:cubicBezTo>
                    <a:pt x="5221" y="34251"/>
                    <a:pt x="5221" y="34250"/>
                    <a:pt x="5220" y="34249"/>
                  </a:cubicBezTo>
                  <a:lnTo>
                    <a:pt x="5217" y="34246"/>
                  </a:lnTo>
                  <a:cubicBezTo>
                    <a:pt x="5217" y="34245"/>
                    <a:pt x="5216" y="34245"/>
                    <a:pt x="5215" y="34244"/>
                  </a:cubicBezTo>
                  <a:cubicBezTo>
                    <a:pt x="5214" y="34243"/>
                    <a:pt x="5213" y="34242"/>
                    <a:pt x="5213" y="34241"/>
                  </a:cubicBezTo>
                  <a:cubicBezTo>
                    <a:pt x="5212" y="34240"/>
                    <a:pt x="5210" y="34238"/>
                    <a:pt x="5210" y="34238"/>
                  </a:cubicBezTo>
                  <a:lnTo>
                    <a:pt x="5208" y="34236"/>
                  </a:lnTo>
                  <a:cubicBezTo>
                    <a:pt x="5207" y="34234"/>
                    <a:pt x="5206" y="34234"/>
                    <a:pt x="5205" y="34232"/>
                  </a:cubicBezTo>
                  <a:cubicBezTo>
                    <a:pt x="5204" y="34231"/>
                    <a:pt x="5204" y="34231"/>
                    <a:pt x="5203" y="34231"/>
                  </a:cubicBezTo>
                  <a:cubicBezTo>
                    <a:pt x="5203" y="34230"/>
                    <a:pt x="5202" y="34228"/>
                    <a:pt x="5201" y="34227"/>
                  </a:cubicBezTo>
                  <a:cubicBezTo>
                    <a:pt x="5200" y="34226"/>
                    <a:pt x="5200" y="34226"/>
                    <a:pt x="5199" y="34225"/>
                  </a:cubicBezTo>
                  <a:cubicBezTo>
                    <a:pt x="5197" y="34223"/>
                    <a:pt x="5196" y="34220"/>
                    <a:pt x="5193" y="34217"/>
                  </a:cubicBezTo>
                  <a:lnTo>
                    <a:pt x="5191" y="34217"/>
                  </a:lnTo>
                  <a:cubicBezTo>
                    <a:pt x="5191" y="34216"/>
                    <a:pt x="5190" y="34214"/>
                    <a:pt x="5189" y="34213"/>
                  </a:cubicBezTo>
                  <a:cubicBezTo>
                    <a:pt x="5188" y="34212"/>
                    <a:pt x="5188" y="34211"/>
                    <a:pt x="5187" y="34210"/>
                  </a:cubicBezTo>
                  <a:cubicBezTo>
                    <a:pt x="5186" y="34210"/>
                    <a:pt x="5185" y="34209"/>
                    <a:pt x="5184" y="34208"/>
                  </a:cubicBezTo>
                  <a:cubicBezTo>
                    <a:pt x="5183" y="34207"/>
                    <a:pt x="5183" y="34206"/>
                    <a:pt x="5183" y="34205"/>
                  </a:cubicBezTo>
                  <a:cubicBezTo>
                    <a:pt x="5182" y="34204"/>
                    <a:pt x="5181" y="34203"/>
                    <a:pt x="5180" y="34203"/>
                  </a:cubicBezTo>
                  <a:cubicBezTo>
                    <a:pt x="5179" y="34202"/>
                    <a:pt x="5178" y="34201"/>
                    <a:pt x="5177" y="34200"/>
                  </a:cubicBezTo>
                  <a:cubicBezTo>
                    <a:pt x="5176" y="34199"/>
                    <a:pt x="5176" y="34197"/>
                    <a:pt x="5175" y="34196"/>
                  </a:cubicBezTo>
                  <a:cubicBezTo>
                    <a:pt x="5174" y="34196"/>
                    <a:pt x="5174" y="34195"/>
                    <a:pt x="5173" y="34194"/>
                  </a:cubicBezTo>
                  <a:cubicBezTo>
                    <a:pt x="5172" y="34193"/>
                    <a:pt x="5171" y="34192"/>
                    <a:pt x="5170" y="34191"/>
                  </a:cubicBezTo>
                  <a:cubicBezTo>
                    <a:pt x="5169" y="34190"/>
                    <a:pt x="5169" y="34190"/>
                    <a:pt x="5168" y="34189"/>
                  </a:cubicBezTo>
                  <a:cubicBezTo>
                    <a:pt x="5168" y="34188"/>
                    <a:pt x="5167" y="34187"/>
                    <a:pt x="5166" y="34186"/>
                  </a:cubicBezTo>
                  <a:cubicBezTo>
                    <a:pt x="5164" y="34184"/>
                    <a:pt x="5163" y="34183"/>
                    <a:pt x="5162" y="34183"/>
                  </a:cubicBezTo>
                  <a:cubicBezTo>
                    <a:pt x="5162" y="34181"/>
                    <a:pt x="5160" y="34179"/>
                    <a:pt x="5159" y="34177"/>
                  </a:cubicBezTo>
                  <a:cubicBezTo>
                    <a:pt x="5158" y="34176"/>
                    <a:pt x="5157" y="34176"/>
                    <a:pt x="5156" y="34176"/>
                  </a:cubicBezTo>
                  <a:cubicBezTo>
                    <a:pt x="5155" y="34174"/>
                    <a:pt x="5155" y="34173"/>
                    <a:pt x="5154" y="34172"/>
                  </a:cubicBezTo>
                  <a:cubicBezTo>
                    <a:pt x="5153" y="34171"/>
                    <a:pt x="5153" y="34170"/>
                    <a:pt x="5152" y="34169"/>
                  </a:cubicBezTo>
                  <a:cubicBezTo>
                    <a:pt x="5151" y="34169"/>
                    <a:pt x="5150" y="34168"/>
                    <a:pt x="5149" y="34167"/>
                  </a:cubicBezTo>
                  <a:lnTo>
                    <a:pt x="5147" y="34164"/>
                  </a:lnTo>
                  <a:cubicBezTo>
                    <a:pt x="5146" y="34163"/>
                    <a:pt x="5146" y="34162"/>
                    <a:pt x="5145" y="34161"/>
                  </a:cubicBezTo>
                  <a:cubicBezTo>
                    <a:pt x="5144" y="34161"/>
                    <a:pt x="5143" y="34160"/>
                    <a:pt x="5142" y="34159"/>
                  </a:cubicBezTo>
                  <a:cubicBezTo>
                    <a:pt x="5142" y="34157"/>
                    <a:pt x="5141" y="34156"/>
                    <a:pt x="5140" y="34155"/>
                  </a:cubicBezTo>
                  <a:cubicBezTo>
                    <a:pt x="5139" y="34155"/>
                    <a:pt x="5139" y="34154"/>
                    <a:pt x="5138" y="34153"/>
                  </a:cubicBezTo>
                  <a:cubicBezTo>
                    <a:pt x="5136" y="34152"/>
                    <a:pt x="5136" y="34151"/>
                    <a:pt x="5135" y="34150"/>
                  </a:cubicBezTo>
                  <a:cubicBezTo>
                    <a:pt x="5135" y="34149"/>
                    <a:pt x="5134" y="34148"/>
                    <a:pt x="5134" y="34148"/>
                  </a:cubicBezTo>
                  <a:cubicBezTo>
                    <a:pt x="5133" y="34147"/>
                    <a:pt x="5131" y="34146"/>
                    <a:pt x="5130" y="34144"/>
                  </a:cubicBezTo>
                  <a:lnTo>
                    <a:pt x="5129" y="34143"/>
                  </a:lnTo>
                  <a:cubicBezTo>
                    <a:pt x="5127" y="34140"/>
                    <a:pt x="5125" y="34138"/>
                    <a:pt x="5122" y="34134"/>
                  </a:cubicBezTo>
                  <a:cubicBezTo>
                    <a:pt x="5122" y="34134"/>
                    <a:pt x="5122" y="34134"/>
                    <a:pt x="5121" y="34134"/>
                  </a:cubicBezTo>
                  <a:cubicBezTo>
                    <a:pt x="5121" y="34133"/>
                    <a:pt x="5120" y="34132"/>
                    <a:pt x="5119" y="34130"/>
                  </a:cubicBezTo>
                  <a:cubicBezTo>
                    <a:pt x="5118" y="34129"/>
                    <a:pt x="5118" y="34129"/>
                    <a:pt x="5117" y="34128"/>
                  </a:cubicBezTo>
                  <a:cubicBezTo>
                    <a:pt x="5116" y="34128"/>
                    <a:pt x="5115" y="34127"/>
                    <a:pt x="5114" y="34125"/>
                  </a:cubicBezTo>
                  <a:cubicBezTo>
                    <a:pt x="5114" y="34124"/>
                    <a:pt x="5113" y="34124"/>
                    <a:pt x="5113" y="34123"/>
                  </a:cubicBezTo>
                  <a:cubicBezTo>
                    <a:pt x="5112" y="34122"/>
                    <a:pt x="5110" y="34121"/>
                    <a:pt x="5109" y="34120"/>
                  </a:cubicBezTo>
                  <a:cubicBezTo>
                    <a:pt x="5109" y="34119"/>
                    <a:pt x="5108" y="34118"/>
                    <a:pt x="5107" y="34118"/>
                  </a:cubicBezTo>
                  <a:cubicBezTo>
                    <a:pt x="5107" y="34116"/>
                    <a:pt x="5106" y="34115"/>
                    <a:pt x="5105" y="34114"/>
                  </a:cubicBezTo>
                  <a:cubicBezTo>
                    <a:pt x="5104" y="34114"/>
                    <a:pt x="5104" y="34113"/>
                    <a:pt x="5103" y="34112"/>
                  </a:cubicBezTo>
                  <a:cubicBezTo>
                    <a:pt x="5102" y="34111"/>
                    <a:pt x="5101" y="34110"/>
                    <a:pt x="5100" y="34108"/>
                  </a:cubicBezTo>
                  <a:cubicBezTo>
                    <a:pt x="5100" y="34108"/>
                    <a:pt x="5100" y="34107"/>
                    <a:pt x="5099" y="34107"/>
                  </a:cubicBezTo>
                  <a:cubicBezTo>
                    <a:pt x="5098" y="34106"/>
                    <a:pt x="5096" y="34104"/>
                    <a:pt x="5095" y="34103"/>
                  </a:cubicBezTo>
                  <a:cubicBezTo>
                    <a:pt x="5093" y="34100"/>
                    <a:pt x="5090" y="34097"/>
                    <a:pt x="5088" y="34094"/>
                  </a:cubicBezTo>
                  <a:cubicBezTo>
                    <a:pt x="5087" y="34093"/>
                    <a:pt x="5087" y="34093"/>
                    <a:pt x="5086" y="34093"/>
                  </a:cubicBezTo>
                  <a:cubicBezTo>
                    <a:pt x="5086" y="34092"/>
                    <a:pt x="5085" y="34090"/>
                    <a:pt x="5084" y="34089"/>
                  </a:cubicBezTo>
                  <a:cubicBezTo>
                    <a:pt x="5083" y="34088"/>
                    <a:pt x="5083" y="34088"/>
                    <a:pt x="5082" y="34087"/>
                  </a:cubicBezTo>
                  <a:cubicBezTo>
                    <a:pt x="5081" y="34086"/>
                    <a:pt x="5080" y="34085"/>
                    <a:pt x="5080" y="34084"/>
                  </a:cubicBezTo>
                  <a:lnTo>
                    <a:pt x="5078" y="34081"/>
                  </a:lnTo>
                  <a:cubicBezTo>
                    <a:pt x="5077" y="34080"/>
                    <a:pt x="5075" y="34079"/>
                    <a:pt x="5074" y="34078"/>
                  </a:cubicBezTo>
                  <a:cubicBezTo>
                    <a:pt x="5074" y="34078"/>
                    <a:pt x="5073" y="34077"/>
                    <a:pt x="5073" y="34076"/>
                  </a:cubicBezTo>
                  <a:cubicBezTo>
                    <a:pt x="5073" y="34075"/>
                    <a:pt x="5071" y="34073"/>
                    <a:pt x="5070" y="34073"/>
                  </a:cubicBezTo>
                  <a:cubicBezTo>
                    <a:pt x="5069" y="34073"/>
                    <a:pt x="5069" y="34072"/>
                    <a:pt x="5068" y="34071"/>
                  </a:cubicBezTo>
                  <a:cubicBezTo>
                    <a:pt x="5067" y="34069"/>
                    <a:pt x="5066" y="34069"/>
                    <a:pt x="5066" y="34067"/>
                  </a:cubicBezTo>
                  <a:cubicBezTo>
                    <a:pt x="5065" y="34066"/>
                    <a:pt x="5065" y="34066"/>
                    <a:pt x="5064" y="34066"/>
                  </a:cubicBezTo>
                  <a:cubicBezTo>
                    <a:pt x="5060" y="34061"/>
                    <a:pt x="5056" y="34056"/>
                    <a:pt x="5052" y="34052"/>
                  </a:cubicBezTo>
                  <a:cubicBezTo>
                    <a:pt x="5051" y="34050"/>
                    <a:pt x="5050" y="34049"/>
                    <a:pt x="5048" y="34047"/>
                  </a:cubicBezTo>
                  <a:cubicBezTo>
                    <a:pt x="5048" y="34046"/>
                    <a:pt x="5048" y="34046"/>
                    <a:pt x="5047" y="34046"/>
                  </a:cubicBezTo>
                  <a:cubicBezTo>
                    <a:pt x="5046" y="34045"/>
                    <a:pt x="5045" y="34044"/>
                    <a:pt x="5045" y="34042"/>
                  </a:cubicBezTo>
                  <a:cubicBezTo>
                    <a:pt x="5044" y="34041"/>
                    <a:pt x="5044" y="34041"/>
                    <a:pt x="5043" y="34040"/>
                  </a:cubicBezTo>
                  <a:cubicBezTo>
                    <a:pt x="5042" y="34039"/>
                    <a:pt x="5040" y="34038"/>
                    <a:pt x="5039" y="34037"/>
                  </a:cubicBezTo>
                  <a:cubicBezTo>
                    <a:pt x="5039" y="34036"/>
                    <a:pt x="5038" y="34036"/>
                    <a:pt x="5038" y="34035"/>
                  </a:cubicBezTo>
                  <a:cubicBezTo>
                    <a:pt x="5038" y="34034"/>
                    <a:pt x="5036" y="34032"/>
                    <a:pt x="5035" y="34031"/>
                  </a:cubicBezTo>
                  <a:cubicBezTo>
                    <a:pt x="5035" y="34031"/>
                    <a:pt x="5034" y="34031"/>
                    <a:pt x="5034" y="34030"/>
                  </a:cubicBezTo>
                  <a:cubicBezTo>
                    <a:pt x="5027" y="34022"/>
                    <a:pt x="5020" y="34013"/>
                    <a:pt x="5013" y="34005"/>
                  </a:cubicBezTo>
                  <a:cubicBezTo>
                    <a:pt x="5013" y="34005"/>
                    <a:pt x="5013" y="34004"/>
                    <a:pt x="5013" y="34004"/>
                  </a:cubicBezTo>
                  <a:cubicBezTo>
                    <a:pt x="5011" y="34003"/>
                    <a:pt x="5011" y="34002"/>
                    <a:pt x="5010" y="34000"/>
                  </a:cubicBezTo>
                  <a:cubicBezTo>
                    <a:pt x="5009" y="34000"/>
                    <a:pt x="5009" y="33999"/>
                    <a:pt x="5009" y="33999"/>
                  </a:cubicBezTo>
                  <a:cubicBezTo>
                    <a:pt x="5007" y="33997"/>
                    <a:pt x="5006" y="33997"/>
                    <a:pt x="5004" y="33995"/>
                  </a:cubicBezTo>
                  <a:cubicBezTo>
                    <a:pt x="5004" y="33995"/>
                    <a:pt x="5004" y="33994"/>
                    <a:pt x="5004" y="33994"/>
                  </a:cubicBezTo>
                  <a:cubicBezTo>
                    <a:pt x="5003" y="33992"/>
                    <a:pt x="5002" y="33990"/>
                    <a:pt x="5000" y="33990"/>
                  </a:cubicBezTo>
                  <a:cubicBezTo>
                    <a:pt x="5000" y="33989"/>
                    <a:pt x="5000" y="33989"/>
                    <a:pt x="5000" y="33989"/>
                  </a:cubicBezTo>
                  <a:cubicBezTo>
                    <a:pt x="4956" y="33937"/>
                    <a:pt x="4914" y="33885"/>
                    <a:pt x="4871" y="33832"/>
                  </a:cubicBezTo>
                  <a:cubicBezTo>
                    <a:pt x="4846" y="33803"/>
                    <a:pt x="4811" y="33787"/>
                    <a:pt x="4776" y="33787"/>
                  </a:cubicBezTo>
                  <a:close/>
                  <a:moveTo>
                    <a:pt x="35981" y="34856"/>
                  </a:moveTo>
                  <a:cubicBezTo>
                    <a:pt x="35948" y="34856"/>
                    <a:pt x="35916" y="34869"/>
                    <a:pt x="35891" y="34895"/>
                  </a:cubicBezTo>
                  <a:cubicBezTo>
                    <a:pt x="35818" y="34974"/>
                    <a:pt x="35743" y="35051"/>
                    <a:pt x="35669" y="35129"/>
                  </a:cubicBezTo>
                  <a:cubicBezTo>
                    <a:pt x="35668" y="35130"/>
                    <a:pt x="35668" y="35130"/>
                    <a:pt x="35667" y="35131"/>
                  </a:cubicBezTo>
                  <a:cubicBezTo>
                    <a:pt x="35666" y="35132"/>
                    <a:pt x="35665" y="35132"/>
                    <a:pt x="35664" y="35133"/>
                  </a:cubicBezTo>
                  <a:cubicBezTo>
                    <a:pt x="35664" y="35134"/>
                    <a:pt x="35663" y="35135"/>
                    <a:pt x="35663" y="35136"/>
                  </a:cubicBezTo>
                  <a:cubicBezTo>
                    <a:pt x="35662" y="35137"/>
                    <a:pt x="35660" y="35138"/>
                    <a:pt x="35659" y="35139"/>
                  </a:cubicBezTo>
                  <a:cubicBezTo>
                    <a:pt x="35659" y="35139"/>
                    <a:pt x="35658" y="35140"/>
                    <a:pt x="35657" y="35141"/>
                  </a:cubicBezTo>
                  <a:cubicBezTo>
                    <a:pt x="35657" y="35142"/>
                    <a:pt x="35656" y="35143"/>
                    <a:pt x="35655" y="35144"/>
                  </a:cubicBezTo>
                  <a:cubicBezTo>
                    <a:pt x="35654" y="35145"/>
                    <a:pt x="35653" y="35146"/>
                    <a:pt x="35652" y="35146"/>
                  </a:cubicBezTo>
                  <a:cubicBezTo>
                    <a:pt x="35651" y="35147"/>
                    <a:pt x="35650" y="35148"/>
                    <a:pt x="35650" y="35149"/>
                  </a:cubicBezTo>
                  <a:cubicBezTo>
                    <a:pt x="35649" y="35150"/>
                    <a:pt x="35647" y="35152"/>
                    <a:pt x="35646" y="35153"/>
                  </a:cubicBezTo>
                  <a:cubicBezTo>
                    <a:pt x="35645" y="35153"/>
                    <a:pt x="35645" y="35153"/>
                    <a:pt x="35645" y="35153"/>
                  </a:cubicBezTo>
                  <a:cubicBezTo>
                    <a:pt x="35527" y="35276"/>
                    <a:pt x="35409" y="35395"/>
                    <a:pt x="35287" y="35514"/>
                  </a:cubicBezTo>
                  <a:cubicBezTo>
                    <a:pt x="35239" y="35562"/>
                    <a:pt x="35238" y="35641"/>
                    <a:pt x="35286" y="35690"/>
                  </a:cubicBezTo>
                  <a:cubicBezTo>
                    <a:pt x="35311" y="35714"/>
                    <a:pt x="35342" y="35726"/>
                    <a:pt x="35375" y="35726"/>
                  </a:cubicBezTo>
                  <a:cubicBezTo>
                    <a:pt x="35406" y="35726"/>
                    <a:pt x="35437" y="35714"/>
                    <a:pt x="35461" y="35690"/>
                  </a:cubicBezTo>
                  <a:cubicBezTo>
                    <a:pt x="35668" y="35487"/>
                    <a:pt x="35873" y="35276"/>
                    <a:pt x="36071" y="35064"/>
                  </a:cubicBezTo>
                  <a:cubicBezTo>
                    <a:pt x="36118" y="35014"/>
                    <a:pt x="36116" y="34936"/>
                    <a:pt x="36066" y="34889"/>
                  </a:cubicBezTo>
                  <a:cubicBezTo>
                    <a:pt x="36042" y="34867"/>
                    <a:pt x="36012" y="34856"/>
                    <a:pt x="35981" y="34856"/>
                  </a:cubicBezTo>
                  <a:close/>
                  <a:moveTo>
                    <a:pt x="6132" y="35296"/>
                  </a:moveTo>
                  <a:cubicBezTo>
                    <a:pt x="6100" y="35296"/>
                    <a:pt x="6069" y="35308"/>
                    <a:pt x="6045" y="35332"/>
                  </a:cubicBezTo>
                  <a:cubicBezTo>
                    <a:pt x="5996" y="35380"/>
                    <a:pt x="5996" y="35458"/>
                    <a:pt x="6044" y="35507"/>
                  </a:cubicBezTo>
                  <a:cubicBezTo>
                    <a:pt x="6249" y="35713"/>
                    <a:pt x="6460" y="35917"/>
                    <a:pt x="6673" y="36116"/>
                  </a:cubicBezTo>
                  <a:cubicBezTo>
                    <a:pt x="6697" y="36137"/>
                    <a:pt x="6727" y="36149"/>
                    <a:pt x="6757" y="36149"/>
                  </a:cubicBezTo>
                  <a:cubicBezTo>
                    <a:pt x="6790" y="36149"/>
                    <a:pt x="6823" y="36135"/>
                    <a:pt x="6848" y="36109"/>
                  </a:cubicBezTo>
                  <a:cubicBezTo>
                    <a:pt x="6894" y="36059"/>
                    <a:pt x="6891" y="35980"/>
                    <a:pt x="6841" y="35934"/>
                  </a:cubicBezTo>
                  <a:cubicBezTo>
                    <a:pt x="6630" y="35738"/>
                    <a:pt x="6422" y="35538"/>
                    <a:pt x="6220" y="35332"/>
                  </a:cubicBezTo>
                  <a:cubicBezTo>
                    <a:pt x="6195" y="35308"/>
                    <a:pt x="6164" y="35296"/>
                    <a:pt x="6132" y="35296"/>
                  </a:cubicBezTo>
                  <a:close/>
                  <a:moveTo>
                    <a:pt x="34526" y="36269"/>
                  </a:moveTo>
                  <a:cubicBezTo>
                    <a:pt x="34497" y="36269"/>
                    <a:pt x="34467" y="36280"/>
                    <a:pt x="34444" y="36300"/>
                  </a:cubicBezTo>
                  <a:cubicBezTo>
                    <a:pt x="34438" y="36306"/>
                    <a:pt x="34431" y="36312"/>
                    <a:pt x="34424" y="36318"/>
                  </a:cubicBezTo>
                  <a:cubicBezTo>
                    <a:pt x="34414" y="36327"/>
                    <a:pt x="34404" y="36336"/>
                    <a:pt x="34394" y="36344"/>
                  </a:cubicBezTo>
                  <a:cubicBezTo>
                    <a:pt x="34394" y="36344"/>
                    <a:pt x="34393" y="36344"/>
                    <a:pt x="34393" y="36345"/>
                  </a:cubicBezTo>
                  <a:cubicBezTo>
                    <a:pt x="34391" y="36346"/>
                    <a:pt x="34391" y="36347"/>
                    <a:pt x="34389" y="36348"/>
                  </a:cubicBezTo>
                  <a:lnTo>
                    <a:pt x="34387" y="36350"/>
                  </a:lnTo>
                  <a:cubicBezTo>
                    <a:pt x="34386" y="36351"/>
                    <a:pt x="34385" y="36352"/>
                    <a:pt x="34384" y="36353"/>
                  </a:cubicBezTo>
                  <a:cubicBezTo>
                    <a:pt x="34384" y="36353"/>
                    <a:pt x="34383" y="36354"/>
                    <a:pt x="34382" y="36355"/>
                  </a:cubicBezTo>
                  <a:cubicBezTo>
                    <a:pt x="34381" y="36356"/>
                    <a:pt x="34380" y="36357"/>
                    <a:pt x="34378" y="36358"/>
                  </a:cubicBezTo>
                  <a:cubicBezTo>
                    <a:pt x="34377" y="36358"/>
                    <a:pt x="34377" y="36359"/>
                    <a:pt x="34377" y="36359"/>
                  </a:cubicBezTo>
                  <a:cubicBezTo>
                    <a:pt x="34376" y="36360"/>
                    <a:pt x="34374" y="36361"/>
                    <a:pt x="34373" y="36362"/>
                  </a:cubicBezTo>
                  <a:cubicBezTo>
                    <a:pt x="34372" y="36363"/>
                    <a:pt x="34371" y="36364"/>
                    <a:pt x="34370" y="36364"/>
                  </a:cubicBezTo>
                  <a:cubicBezTo>
                    <a:pt x="34370" y="36365"/>
                    <a:pt x="34369" y="36366"/>
                    <a:pt x="34368" y="36367"/>
                  </a:cubicBezTo>
                  <a:cubicBezTo>
                    <a:pt x="34366" y="36368"/>
                    <a:pt x="34364" y="36370"/>
                    <a:pt x="34363" y="36371"/>
                  </a:cubicBezTo>
                  <a:cubicBezTo>
                    <a:pt x="34362" y="36372"/>
                    <a:pt x="34362" y="36372"/>
                    <a:pt x="34362" y="36372"/>
                  </a:cubicBezTo>
                  <a:cubicBezTo>
                    <a:pt x="34360" y="36374"/>
                    <a:pt x="34358" y="36375"/>
                    <a:pt x="34357" y="36377"/>
                  </a:cubicBezTo>
                  <a:cubicBezTo>
                    <a:pt x="34357" y="36377"/>
                    <a:pt x="34356" y="36378"/>
                    <a:pt x="34356" y="36378"/>
                  </a:cubicBezTo>
                  <a:cubicBezTo>
                    <a:pt x="34354" y="36379"/>
                    <a:pt x="34353" y="36380"/>
                    <a:pt x="34351" y="36381"/>
                  </a:cubicBezTo>
                  <a:cubicBezTo>
                    <a:pt x="34351" y="36382"/>
                    <a:pt x="34350" y="36382"/>
                    <a:pt x="34350" y="36383"/>
                  </a:cubicBezTo>
                  <a:cubicBezTo>
                    <a:pt x="34349" y="36384"/>
                    <a:pt x="34347" y="36385"/>
                    <a:pt x="34346" y="36386"/>
                  </a:cubicBezTo>
                  <a:cubicBezTo>
                    <a:pt x="34346" y="36387"/>
                    <a:pt x="34345" y="36387"/>
                    <a:pt x="34345" y="36387"/>
                  </a:cubicBezTo>
                  <a:cubicBezTo>
                    <a:pt x="34345" y="36387"/>
                    <a:pt x="34345" y="36387"/>
                    <a:pt x="34344" y="36387"/>
                  </a:cubicBezTo>
                  <a:cubicBezTo>
                    <a:pt x="34343" y="36389"/>
                    <a:pt x="34342" y="36390"/>
                    <a:pt x="34340" y="36391"/>
                  </a:cubicBezTo>
                  <a:cubicBezTo>
                    <a:pt x="34340" y="36392"/>
                    <a:pt x="34339" y="36392"/>
                    <a:pt x="34338" y="36392"/>
                  </a:cubicBezTo>
                  <a:cubicBezTo>
                    <a:pt x="34337" y="36394"/>
                    <a:pt x="34336" y="36395"/>
                    <a:pt x="34334" y="36397"/>
                  </a:cubicBezTo>
                  <a:lnTo>
                    <a:pt x="34333" y="36397"/>
                  </a:lnTo>
                  <a:cubicBezTo>
                    <a:pt x="34328" y="36402"/>
                    <a:pt x="34322" y="36407"/>
                    <a:pt x="34316" y="36412"/>
                  </a:cubicBezTo>
                  <a:lnTo>
                    <a:pt x="34315" y="36413"/>
                  </a:lnTo>
                  <a:cubicBezTo>
                    <a:pt x="34314" y="36414"/>
                    <a:pt x="34312" y="36415"/>
                    <a:pt x="34310" y="36417"/>
                  </a:cubicBezTo>
                  <a:lnTo>
                    <a:pt x="34309" y="36418"/>
                  </a:lnTo>
                  <a:cubicBezTo>
                    <a:pt x="34308" y="36419"/>
                    <a:pt x="34306" y="36420"/>
                    <a:pt x="34304" y="36422"/>
                  </a:cubicBezTo>
                  <a:cubicBezTo>
                    <a:pt x="34133" y="36571"/>
                    <a:pt x="33959" y="36715"/>
                    <a:pt x="33784" y="36858"/>
                  </a:cubicBezTo>
                  <a:cubicBezTo>
                    <a:pt x="33730" y="36901"/>
                    <a:pt x="33722" y="36979"/>
                    <a:pt x="33765" y="37032"/>
                  </a:cubicBezTo>
                  <a:cubicBezTo>
                    <a:pt x="33790" y="37062"/>
                    <a:pt x="33826" y="37078"/>
                    <a:pt x="33861" y="37078"/>
                  </a:cubicBezTo>
                  <a:cubicBezTo>
                    <a:pt x="33889" y="37078"/>
                    <a:pt x="33916" y="37069"/>
                    <a:pt x="33939" y="37051"/>
                  </a:cubicBezTo>
                  <a:cubicBezTo>
                    <a:pt x="34164" y="36867"/>
                    <a:pt x="34390" y="36678"/>
                    <a:pt x="34607" y="36486"/>
                  </a:cubicBezTo>
                  <a:cubicBezTo>
                    <a:pt x="34659" y="36440"/>
                    <a:pt x="34664" y="36363"/>
                    <a:pt x="34618" y="36311"/>
                  </a:cubicBezTo>
                  <a:cubicBezTo>
                    <a:pt x="34594" y="36283"/>
                    <a:pt x="34560" y="36269"/>
                    <a:pt x="34526" y="36269"/>
                  </a:cubicBezTo>
                  <a:close/>
                  <a:moveTo>
                    <a:pt x="7628" y="36667"/>
                  </a:moveTo>
                  <a:cubicBezTo>
                    <a:pt x="7593" y="36667"/>
                    <a:pt x="7557" y="36681"/>
                    <a:pt x="7533" y="36711"/>
                  </a:cubicBezTo>
                  <a:cubicBezTo>
                    <a:pt x="7489" y="36764"/>
                    <a:pt x="7496" y="36841"/>
                    <a:pt x="7550" y="36885"/>
                  </a:cubicBezTo>
                  <a:cubicBezTo>
                    <a:pt x="7773" y="37071"/>
                    <a:pt x="8003" y="37254"/>
                    <a:pt x="8234" y="37430"/>
                  </a:cubicBezTo>
                  <a:cubicBezTo>
                    <a:pt x="8257" y="37447"/>
                    <a:pt x="8283" y="37455"/>
                    <a:pt x="8309" y="37455"/>
                  </a:cubicBezTo>
                  <a:cubicBezTo>
                    <a:pt x="8346" y="37455"/>
                    <a:pt x="8383" y="37438"/>
                    <a:pt x="8407" y="37407"/>
                  </a:cubicBezTo>
                  <a:cubicBezTo>
                    <a:pt x="8449" y="37352"/>
                    <a:pt x="8438" y="37274"/>
                    <a:pt x="8384" y="37233"/>
                  </a:cubicBezTo>
                  <a:cubicBezTo>
                    <a:pt x="8369" y="37222"/>
                    <a:pt x="8354" y="37210"/>
                    <a:pt x="8338" y="37198"/>
                  </a:cubicBezTo>
                  <a:cubicBezTo>
                    <a:pt x="8336" y="37197"/>
                    <a:pt x="8335" y="37196"/>
                    <a:pt x="8333" y="37194"/>
                  </a:cubicBezTo>
                  <a:lnTo>
                    <a:pt x="8332" y="37193"/>
                  </a:lnTo>
                  <a:cubicBezTo>
                    <a:pt x="8330" y="37192"/>
                    <a:pt x="8328" y="37190"/>
                    <a:pt x="8327" y="37190"/>
                  </a:cubicBezTo>
                  <a:cubicBezTo>
                    <a:pt x="8326" y="37189"/>
                    <a:pt x="8326" y="37189"/>
                    <a:pt x="8326" y="37189"/>
                  </a:cubicBezTo>
                  <a:cubicBezTo>
                    <a:pt x="8321" y="37186"/>
                    <a:pt x="8318" y="37183"/>
                    <a:pt x="8314" y="37180"/>
                  </a:cubicBezTo>
                  <a:cubicBezTo>
                    <a:pt x="8314" y="37179"/>
                    <a:pt x="8313" y="37178"/>
                    <a:pt x="8312" y="37178"/>
                  </a:cubicBezTo>
                  <a:cubicBezTo>
                    <a:pt x="8311" y="37177"/>
                    <a:pt x="8309" y="37177"/>
                    <a:pt x="8308" y="37176"/>
                  </a:cubicBezTo>
                  <a:cubicBezTo>
                    <a:pt x="8307" y="37174"/>
                    <a:pt x="8307" y="37174"/>
                    <a:pt x="8305" y="37173"/>
                  </a:cubicBezTo>
                  <a:cubicBezTo>
                    <a:pt x="8304" y="37172"/>
                    <a:pt x="8304" y="37172"/>
                    <a:pt x="8303" y="37171"/>
                  </a:cubicBezTo>
                  <a:cubicBezTo>
                    <a:pt x="8301" y="37170"/>
                    <a:pt x="8300" y="37170"/>
                    <a:pt x="8300" y="37169"/>
                  </a:cubicBezTo>
                  <a:lnTo>
                    <a:pt x="8297" y="37167"/>
                  </a:lnTo>
                  <a:cubicBezTo>
                    <a:pt x="8296" y="37166"/>
                    <a:pt x="8294" y="37164"/>
                    <a:pt x="8294" y="37164"/>
                  </a:cubicBezTo>
                  <a:cubicBezTo>
                    <a:pt x="8293" y="37163"/>
                    <a:pt x="8293" y="37163"/>
                    <a:pt x="8292" y="37163"/>
                  </a:cubicBezTo>
                  <a:cubicBezTo>
                    <a:pt x="8291" y="37162"/>
                    <a:pt x="8289" y="37161"/>
                    <a:pt x="8287" y="37159"/>
                  </a:cubicBezTo>
                  <a:cubicBezTo>
                    <a:pt x="8221" y="37108"/>
                    <a:pt x="8156" y="37057"/>
                    <a:pt x="8091" y="37005"/>
                  </a:cubicBezTo>
                  <a:lnTo>
                    <a:pt x="8090" y="37005"/>
                  </a:lnTo>
                  <a:cubicBezTo>
                    <a:pt x="8088" y="37004"/>
                    <a:pt x="8087" y="37003"/>
                    <a:pt x="8086" y="37002"/>
                  </a:cubicBezTo>
                  <a:cubicBezTo>
                    <a:pt x="8085" y="37001"/>
                    <a:pt x="8085" y="37001"/>
                    <a:pt x="8085" y="37001"/>
                  </a:cubicBezTo>
                  <a:cubicBezTo>
                    <a:pt x="8083" y="36999"/>
                    <a:pt x="8081" y="36998"/>
                    <a:pt x="8080" y="36998"/>
                  </a:cubicBezTo>
                  <a:cubicBezTo>
                    <a:pt x="8080" y="36997"/>
                    <a:pt x="8080" y="36997"/>
                    <a:pt x="8080" y="36997"/>
                  </a:cubicBezTo>
                  <a:cubicBezTo>
                    <a:pt x="8078" y="36996"/>
                    <a:pt x="8076" y="36994"/>
                    <a:pt x="8074" y="36993"/>
                  </a:cubicBezTo>
                  <a:cubicBezTo>
                    <a:pt x="8074" y="36993"/>
                    <a:pt x="8074" y="36992"/>
                    <a:pt x="8074" y="36992"/>
                  </a:cubicBezTo>
                  <a:cubicBezTo>
                    <a:pt x="8070" y="36989"/>
                    <a:pt x="8065" y="36985"/>
                    <a:pt x="8060" y="36982"/>
                  </a:cubicBezTo>
                  <a:cubicBezTo>
                    <a:pt x="8060" y="36981"/>
                    <a:pt x="8059" y="36981"/>
                    <a:pt x="8059" y="36980"/>
                  </a:cubicBezTo>
                  <a:cubicBezTo>
                    <a:pt x="8058" y="36979"/>
                    <a:pt x="8056" y="36978"/>
                    <a:pt x="8055" y="36977"/>
                  </a:cubicBezTo>
                  <a:cubicBezTo>
                    <a:pt x="8054" y="36977"/>
                    <a:pt x="8053" y="36977"/>
                    <a:pt x="8053" y="36976"/>
                  </a:cubicBezTo>
                  <a:cubicBezTo>
                    <a:pt x="8052" y="36975"/>
                    <a:pt x="8051" y="36974"/>
                    <a:pt x="8050" y="36973"/>
                  </a:cubicBezTo>
                  <a:cubicBezTo>
                    <a:pt x="8049" y="36972"/>
                    <a:pt x="8048" y="36971"/>
                    <a:pt x="8047" y="36971"/>
                  </a:cubicBezTo>
                  <a:cubicBezTo>
                    <a:pt x="8046" y="36970"/>
                    <a:pt x="8046" y="36970"/>
                    <a:pt x="8044" y="36969"/>
                  </a:cubicBezTo>
                  <a:cubicBezTo>
                    <a:pt x="8043" y="36968"/>
                    <a:pt x="8042" y="36967"/>
                    <a:pt x="8041" y="36966"/>
                  </a:cubicBezTo>
                  <a:cubicBezTo>
                    <a:pt x="8040" y="36965"/>
                    <a:pt x="8039" y="36965"/>
                    <a:pt x="8039" y="36964"/>
                  </a:cubicBezTo>
                  <a:cubicBezTo>
                    <a:pt x="8038" y="36963"/>
                    <a:pt x="8036" y="36963"/>
                    <a:pt x="8035" y="36962"/>
                  </a:cubicBezTo>
                  <a:cubicBezTo>
                    <a:pt x="8034" y="36961"/>
                    <a:pt x="8033" y="36960"/>
                    <a:pt x="8033" y="36960"/>
                  </a:cubicBezTo>
                  <a:cubicBezTo>
                    <a:pt x="8032" y="36958"/>
                    <a:pt x="8030" y="36957"/>
                    <a:pt x="8028" y="36956"/>
                  </a:cubicBezTo>
                  <a:lnTo>
                    <a:pt x="8027" y="36956"/>
                  </a:lnTo>
                  <a:cubicBezTo>
                    <a:pt x="8024" y="36952"/>
                    <a:pt x="8019" y="36949"/>
                    <a:pt x="8016" y="36946"/>
                  </a:cubicBezTo>
                  <a:lnTo>
                    <a:pt x="8015" y="36945"/>
                  </a:lnTo>
                  <a:cubicBezTo>
                    <a:pt x="8013" y="36944"/>
                    <a:pt x="8011" y="36943"/>
                    <a:pt x="8010" y="36941"/>
                  </a:cubicBezTo>
                  <a:lnTo>
                    <a:pt x="8009" y="36941"/>
                  </a:lnTo>
                  <a:cubicBezTo>
                    <a:pt x="8007" y="36939"/>
                    <a:pt x="8005" y="36937"/>
                    <a:pt x="8004" y="36936"/>
                  </a:cubicBezTo>
                  <a:lnTo>
                    <a:pt x="8003" y="36936"/>
                  </a:lnTo>
                  <a:cubicBezTo>
                    <a:pt x="7908" y="36860"/>
                    <a:pt x="7815" y="36784"/>
                    <a:pt x="7722" y="36707"/>
                  </a:cubicBezTo>
                  <a:lnTo>
                    <a:pt x="7721" y="36706"/>
                  </a:lnTo>
                  <a:cubicBezTo>
                    <a:pt x="7719" y="36705"/>
                    <a:pt x="7717" y="36703"/>
                    <a:pt x="7716" y="36702"/>
                  </a:cubicBezTo>
                  <a:cubicBezTo>
                    <a:pt x="7715" y="36702"/>
                    <a:pt x="7715" y="36702"/>
                    <a:pt x="7715" y="36701"/>
                  </a:cubicBezTo>
                  <a:cubicBezTo>
                    <a:pt x="7713" y="36700"/>
                    <a:pt x="7712" y="36699"/>
                    <a:pt x="7710" y="36698"/>
                  </a:cubicBezTo>
                  <a:cubicBezTo>
                    <a:pt x="7709" y="36697"/>
                    <a:pt x="7709" y="36697"/>
                    <a:pt x="7709" y="36696"/>
                  </a:cubicBezTo>
                  <a:cubicBezTo>
                    <a:pt x="7709" y="36695"/>
                    <a:pt x="7708" y="36695"/>
                    <a:pt x="7708" y="36695"/>
                  </a:cubicBezTo>
                  <a:cubicBezTo>
                    <a:pt x="7684" y="36676"/>
                    <a:pt x="7656" y="36667"/>
                    <a:pt x="7628" y="36667"/>
                  </a:cubicBezTo>
                  <a:close/>
                  <a:moveTo>
                    <a:pt x="32939" y="37535"/>
                  </a:moveTo>
                  <a:cubicBezTo>
                    <a:pt x="32915" y="37535"/>
                    <a:pt x="32890" y="37542"/>
                    <a:pt x="32868" y="37558"/>
                  </a:cubicBezTo>
                  <a:cubicBezTo>
                    <a:pt x="32781" y="37621"/>
                    <a:pt x="32692" y="37684"/>
                    <a:pt x="32603" y="37746"/>
                  </a:cubicBezTo>
                  <a:cubicBezTo>
                    <a:pt x="32602" y="37748"/>
                    <a:pt x="32600" y="37748"/>
                    <a:pt x="32598" y="37749"/>
                  </a:cubicBezTo>
                  <a:cubicBezTo>
                    <a:pt x="32598" y="37749"/>
                    <a:pt x="32597" y="37750"/>
                    <a:pt x="32597" y="37750"/>
                  </a:cubicBezTo>
                  <a:cubicBezTo>
                    <a:pt x="32596" y="37751"/>
                    <a:pt x="32594" y="37753"/>
                    <a:pt x="32593" y="37754"/>
                  </a:cubicBezTo>
                  <a:cubicBezTo>
                    <a:pt x="32592" y="37754"/>
                    <a:pt x="32592" y="37754"/>
                    <a:pt x="32591" y="37755"/>
                  </a:cubicBezTo>
                  <a:cubicBezTo>
                    <a:pt x="32589" y="37755"/>
                    <a:pt x="32588" y="37756"/>
                    <a:pt x="32587" y="37757"/>
                  </a:cubicBezTo>
                  <a:cubicBezTo>
                    <a:pt x="32587" y="37758"/>
                    <a:pt x="32586" y="37758"/>
                    <a:pt x="32585" y="37758"/>
                  </a:cubicBezTo>
                  <a:cubicBezTo>
                    <a:pt x="32584" y="37760"/>
                    <a:pt x="32582" y="37760"/>
                    <a:pt x="32581" y="37762"/>
                  </a:cubicBezTo>
                  <a:cubicBezTo>
                    <a:pt x="32581" y="37762"/>
                    <a:pt x="32581" y="37762"/>
                    <a:pt x="32580" y="37762"/>
                  </a:cubicBezTo>
                  <a:cubicBezTo>
                    <a:pt x="32575" y="37766"/>
                    <a:pt x="32571" y="37768"/>
                    <a:pt x="32567" y="37771"/>
                  </a:cubicBezTo>
                  <a:cubicBezTo>
                    <a:pt x="32566" y="37772"/>
                    <a:pt x="32565" y="37773"/>
                    <a:pt x="32564" y="37774"/>
                  </a:cubicBezTo>
                  <a:cubicBezTo>
                    <a:pt x="32563" y="37774"/>
                    <a:pt x="32561" y="37775"/>
                    <a:pt x="32561" y="37775"/>
                  </a:cubicBezTo>
                  <a:cubicBezTo>
                    <a:pt x="32560" y="37776"/>
                    <a:pt x="32559" y="37776"/>
                    <a:pt x="32558" y="37777"/>
                  </a:cubicBezTo>
                  <a:cubicBezTo>
                    <a:pt x="32557" y="37778"/>
                    <a:pt x="32556" y="37779"/>
                    <a:pt x="32555" y="37780"/>
                  </a:cubicBezTo>
                  <a:cubicBezTo>
                    <a:pt x="32553" y="37780"/>
                    <a:pt x="32553" y="37781"/>
                    <a:pt x="32552" y="37782"/>
                  </a:cubicBezTo>
                  <a:cubicBezTo>
                    <a:pt x="32551" y="37782"/>
                    <a:pt x="32550" y="37782"/>
                    <a:pt x="32549" y="37783"/>
                  </a:cubicBezTo>
                  <a:cubicBezTo>
                    <a:pt x="32547" y="37784"/>
                    <a:pt x="32547" y="37785"/>
                    <a:pt x="32546" y="37786"/>
                  </a:cubicBezTo>
                  <a:cubicBezTo>
                    <a:pt x="32545" y="37787"/>
                    <a:pt x="32544" y="37787"/>
                    <a:pt x="32543" y="37788"/>
                  </a:cubicBezTo>
                  <a:cubicBezTo>
                    <a:pt x="32541" y="37789"/>
                    <a:pt x="32540" y="37790"/>
                    <a:pt x="32538" y="37791"/>
                  </a:cubicBezTo>
                  <a:lnTo>
                    <a:pt x="32537" y="37792"/>
                  </a:lnTo>
                  <a:cubicBezTo>
                    <a:pt x="32526" y="37799"/>
                    <a:pt x="32516" y="37806"/>
                    <a:pt x="32505" y="37813"/>
                  </a:cubicBezTo>
                  <a:lnTo>
                    <a:pt x="32505" y="37814"/>
                  </a:lnTo>
                  <a:cubicBezTo>
                    <a:pt x="32389" y="37893"/>
                    <a:pt x="32273" y="37972"/>
                    <a:pt x="32155" y="38050"/>
                  </a:cubicBezTo>
                  <a:cubicBezTo>
                    <a:pt x="32099" y="38087"/>
                    <a:pt x="32083" y="38164"/>
                    <a:pt x="32120" y="38221"/>
                  </a:cubicBezTo>
                  <a:cubicBezTo>
                    <a:pt x="32144" y="38257"/>
                    <a:pt x="32184" y="38277"/>
                    <a:pt x="32224" y="38277"/>
                  </a:cubicBezTo>
                  <a:cubicBezTo>
                    <a:pt x="32247" y="38277"/>
                    <a:pt x="32271" y="38270"/>
                    <a:pt x="32292" y="38256"/>
                  </a:cubicBezTo>
                  <a:cubicBezTo>
                    <a:pt x="32534" y="38096"/>
                    <a:pt x="32777" y="37929"/>
                    <a:pt x="33012" y="37759"/>
                  </a:cubicBezTo>
                  <a:cubicBezTo>
                    <a:pt x="33068" y="37719"/>
                    <a:pt x="33080" y="37642"/>
                    <a:pt x="33040" y="37586"/>
                  </a:cubicBezTo>
                  <a:cubicBezTo>
                    <a:pt x="33016" y="37553"/>
                    <a:pt x="32978" y="37535"/>
                    <a:pt x="32939" y="37535"/>
                  </a:cubicBezTo>
                  <a:close/>
                  <a:moveTo>
                    <a:pt x="9250" y="37885"/>
                  </a:moveTo>
                  <a:cubicBezTo>
                    <a:pt x="9211" y="37885"/>
                    <a:pt x="9172" y="37904"/>
                    <a:pt x="9148" y="37940"/>
                  </a:cubicBezTo>
                  <a:cubicBezTo>
                    <a:pt x="9110" y="37996"/>
                    <a:pt x="9125" y="38073"/>
                    <a:pt x="9181" y="38111"/>
                  </a:cubicBezTo>
                  <a:cubicBezTo>
                    <a:pt x="9422" y="38274"/>
                    <a:pt x="9669" y="38434"/>
                    <a:pt x="9916" y="38587"/>
                  </a:cubicBezTo>
                  <a:cubicBezTo>
                    <a:pt x="9936" y="38600"/>
                    <a:pt x="9959" y="38605"/>
                    <a:pt x="9980" y="38605"/>
                  </a:cubicBezTo>
                  <a:cubicBezTo>
                    <a:pt x="10022" y="38605"/>
                    <a:pt x="10062" y="38585"/>
                    <a:pt x="10086" y="38546"/>
                  </a:cubicBezTo>
                  <a:cubicBezTo>
                    <a:pt x="10122" y="38489"/>
                    <a:pt x="10104" y="38413"/>
                    <a:pt x="10047" y="38377"/>
                  </a:cubicBezTo>
                  <a:cubicBezTo>
                    <a:pt x="9889" y="38279"/>
                    <a:pt x="9733" y="38181"/>
                    <a:pt x="9579" y="38079"/>
                  </a:cubicBezTo>
                  <a:cubicBezTo>
                    <a:pt x="9579" y="38078"/>
                    <a:pt x="9579" y="38078"/>
                    <a:pt x="9578" y="38078"/>
                  </a:cubicBezTo>
                  <a:cubicBezTo>
                    <a:pt x="9576" y="38078"/>
                    <a:pt x="9575" y="38077"/>
                    <a:pt x="9574" y="38075"/>
                  </a:cubicBezTo>
                  <a:lnTo>
                    <a:pt x="9572" y="38075"/>
                  </a:lnTo>
                  <a:cubicBezTo>
                    <a:pt x="9571" y="38073"/>
                    <a:pt x="9569" y="38072"/>
                    <a:pt x="9567" y="38071"/>
                  </a:cubicBezTo>
                  <a:cubicBezTo>
                    <a:pt x="9567" y="38071"/>
                    <a:pt x="9567" y="38071"/>
                    <a:pt x="9567" y="38071"/>
                  </a:cubicBezTo>
                  <a:cubicBezTo>
                    <a:pt x="9565" y="38070"/>
                    <a:pt x="9563" y="38069"/>
                    <a:pt x="9562" y="38068"/>
                  </a:cubicBezTo>
                  <a:cubicBezTo>
                    <a:pt x="9561" y="38067"/>
                    <a:pt x="9561" y="38067"/>
                    <a:pt x="9560" y="38067"/>
                  </a:cubicBezTo>
                  <a:cubicBezTo>
                    <a:pt x="9556" y="38064"/>
                    <a:pt x="9552" y="38061"/>
                    <a:pt x="9547" y="38058"/>
                  </a:cubicBezTo>
                  <a:cubicBezTo>
                    <a:pt x="9546" y="38057"/>
                    <a:pt x="9545" y="38057"/>
                    <a:pt x="9544" y="38056"/>
                  </a:cubicBezTo>
                  <a:cubicBezTo>
                    <a:pt x="9544" y="38056"/>
                    <a:pt x="9542" y="38055"/>
                    <a:pt x="9541" y="38054"/>
                  </a:cubicBezTo>
                  <a:cubicBezTo>
                    <a:pt x="9540" y="38053"/>
                    <a:pt x="9539" y="38053"/>
                    <a:pt x="9538" y="38052"/>
                  </a:cubicBezTo>
                  <a:cubicBezTo>
                    <a:pt x="9537" y="38051"/>
                    <a:pt x="9537" y="38051"/>
                    <a:pt x="9535" y="38051"/>
                  </a:cubicBezTo>
                  <a:cubicBezTo>
                    <a:pt x="9534" y="38050"/>
                    <a:pt x="9533" y="38049"/>
                    <a:pt x="9532" y="38048"/>
                  </a:cubicBezTo>
                  <a:cubicBezTo>
                    <a:pt x="9531" y="38047"/>
                    <a:pt x="9531" y="38047"/>
                    <a:pt x="9530" y="38046"/>
                  </a:cubicBezTo>
                  <a:lnTo>
                    <a:pt x="9525" y="38044"/>
                  </a:lnTo>
                  <a:cubicBezTo>
                    <a:pt x="9525" y="38044"/>
                    <a:pt x="9524" y="38043"/>
                    <a:pt x="9524" y="38043"/>
                  </a:cubicBezTo>
                  <a:cubicBezTo>
                    <a:pt x="9522" y="38042"/>
                    <a:pt x="9520" y="38040"/>
                    <a:pt x="9519" y="38039"/>
                  </a:cubicBezTo>
                  <a:lnTo>
                    <a:pt x="9518" y="38038"/>
                  </a:lnTo>
                  <a:cubicBezTo>
                    <a:pt x="9451" y="37995"/>
                    <a:pt x="9386" y="37951"/>
                    <a:pt x="9320" y="37906"/>
                  </a:cubicBezTo>
                  <a:cubicBezTo>
                    <a:pt x="9298" y="37892"/>
                    <a:pt x="9275" y="37885"/>
                    <a:pt x="9250" y="37885"/>
                  </a:cubicBezTo>
                  <a:close/>
                  <a:moveTo>
                    <a:pt x="31239" y="38641"/>
                  </a:moveTo>
                  <a:cubicBezTo>
                    <a:pt x="31217" y="38641"/>
                    <a:pt x="31196" y="38646"/>
                    <a:pt x="31176" y="38657"/>
                  </a:cubicBezTo>
                  <a:cubicBezTo>
                    <a:pt x="31151" y="38671"/>
                    <a:pt x="31127" y="38686"/>
                    <a:pt x="31101" y="38700"/>
                  </a:cubicBezTo>
                  <a:cubicBezTo>
                    <a:pt x="31097" y="38703"/>
                    <a:pt x="31093" y="38705"/>
                    <a:pt x="31088" y="38708"/>
                  </a:cubicBezTo>
                  <a:cubicBezTo>
                    <a:pt x="31086" y="38710"/>
                    <a:pt x="31084" y="38711"/>
                    <a:pt x="31082" y="38711"/>
                  </a:cubicBezTo>
                  <a:cubicBezTo>
                    <a:pt x="31081" y="38712"/>
                    <a:pt x="31081" y="38712"/>
                    <a:pt x="31080" y="38713"/>
                  </a:cubicBezTo>
                  <a:cubicBezTo>
                    <a:pt x="31079" y="38714"/>
                    <a:pt x="31077" y="38714"/>
                    <a:pt x="31076" y="38715"/>
                  </a:cubicBezTo>
                  <a:cubicBezTo>
                    <a:pt x="31074" y="38716"/>
                    <a:pt x="31074" y="38717"/>
                    <a:pt x="31073" y="38717"/>
                  </a:cubicBezTo>
                  <a:cubicBezTo>
                    <a:pt x="31072" y="38718"/>
                    <a:pt x="31071" y="38718"/>
                    <a:pt x="31070" y="38718"/>
                  </a:cubicBezTo>
                  <a:cubicBezTo>
                    <a:pt x="31068" y="38719"/>
                    <a:pt x="31067" y="38720"/>
                    <a:pt x="31066" y="38721"/>
                  </a:cubicBezTo>
                  <a:cubicBezTo>
                    <a:pt x="31066" y="38721"/>
                    <a:pt x="31065" y="38722"/>
                    <a:pt x="31064" y="38722"/>
                  </a:cubicBezTo>
                  <a:cubicBezTo>
                    <a:pt x="31062" y="38723"/>
                    <a:pt x="31061" y="38724"/>
                    <a:pt x="31060" y="38725"/>
                  </a:cubicBezTo>
                  <a:cubicBezTo>
                    <a:pt x="31059" y="38725"/>
                    <a:pt x="31059" y="38725"/>
                    <a:pt x="31058" y="38725"/>
                  </a:cubicBezTo>
                  <a:cubicBezTo>
                    <a:pt x="30888" y="38823"/>
                    <a:pt x="30714" y="38919"/>
                    <a:pt x="30540" y="39013"/>
                  </a:cubicBezTo>
                  <a:cubicBezTo>
                    <a:pt x="30539" y="39013"/>
                    <a:pt x="30539" y="39013"/>
                    <a:pt x="30539" y="39014"/>
                  </a:cubicBezTo>
                  <a:cubicBezTo>
                    <a:pt x="30537" y="39014"/>
                    <a:pt x="30536" y="39014"/>
                    <a:pt x="30534" y="39015"/>
                  </a:cubicBezTo>
                  <a:cubicBezTo>
                    <a:pt x="30534" y="39016"/>
                    <a:pt x="30533" y="39016"/>
                    <a:pt x="30532" y="39016"/>
                  </a:cubicBezTo>
                  <a:cubicBezTo>
                    <a:pt x="30531" y="39017"/>
                    <a:pt x="30530" y="39018"/>
                    <a:pt x="30528" y="39019"/>
                  </a:cubicBezTo>
                  <a:cubicBezTo>
                    <a:pt x="30528" y="39020"/>
                    <a:pt x="30527" y="39020"/>
                    <a:pt x="30526" y="39021"/>
                  </a:cubicBezTo>
                  <a:cubicBezTo>
                    <a:pt x="30525" y="39021"/>
                    <a:pt x="30523" y="39021"/>
                    <a:pt x="30522" y="39022"/>
                  </a:cubicBezTo>
                  <a:cubicBezTo>
                    <a:pt x="30521" y="39022"/>
                    <a:pt x="30520" y="39023"/>
                    <a:pt x="30520" y="39023"/>
                  </a:cubicBezTo>
                  <a:cubicBezTo>
                    <a:pt x="30518" y="39024"/>
                    <a:pt x="30517" y="39025"/>
                    <a:pt x="30516" y="39026"/>
                  </a:cubicBezTo>
                  <a:cubicBezTo>
                    <a:pt x="30515" y="39026"/>
                    <a:pt x="30514" y="39027"/>
                    <a:pt x="30513" y="39028"/>
                  </a:cubicBezTo>
                  <a:cubicBezTo>
                    <a:pt x="30511" y="39028"/>
                    <a:pt x="30510" y="39028"/>
                    <a:pt x="30509" y="39029"/>
                  </a:cubicBezTo>
                  <a:cubicBezTo>
                    <a:pt x="30508" y="39030"/>
                    <a:pt x="30505" y="39031"/>
                    <a:pt x="30503" y="39032"/>
                  </a:cubicBezTo>
                  <a:cubicBezTo>
                    <a:pt x="30503" y="39033"/>
                    <a:pt x="30502" y="39034"/>
                    <a:pt x="30500" y="39034"/>
                  </a:cubicBezTo>
                  <a:cubicBezTo>
                    <a:pt x="30499" y="39035"/>
                    <a:pt x="30498" y="39035"/>
                    <a:pt x="30497" y="39035"/>
                  </a:cubicBezTo>
                  <a:cubicBezTo>
                    <a:pt x="30496" y="39036"/>
                    <a:pt x="30495" y="39037"/>
                    <a:pt x="30494" y="39037"/>
                  </a:cubicBezTo>
                  <a:cubicBezTo>
                    <a:pt x="30493" y="39038"/>
                    <a:pt x="30491" y="39039"/>
                    <a:pt x="30490" y="39039"/>
                  </a:cubicBezTo>
                  <a:cubicBezTo>
                    <a:pt x="30489" y="39040"/>
                    <a:pt x="30489" y="39040"/>
                    <a:pt x="30488" y="39041"/>
                  </a:cubicBezTo>
                  <a:cubicBezTo>
                    <a:pt x="30486" y="39042"/>
                    <a:pt x="30485" y="39042"/>
                    <a:pt x="30483" y="39042"/>
                  </a:cubicBezTo>
                  <a:cubicBezTo>
                    <a:pt x="30482" y="39043"/>
                    <a:pt x="30482" y="39043"/>
                    <a:pt x="30482" y="39044"/>
                  </a:cubicBezTo>
                  <a:cubicBezTo>
                    <a:pt x="30480" y="39045"/>
                    <a:pt x="30478" y="39046"/>
                    <a:pt x="30477" y="39047"/>
                  </a:cubicBezTo>
                  <a:cubicBezTo>
                    <a:pt x="30476" y="39047"/>
                    <a:pt x="30475" y="39048"/>
                    <a:pt x="30475" y="39048"/>
                  </a:cubicBezTo>
                  <a:cubicBezTo>
                    <a:pt x="30473" y="39049"/>
                    <a:pt x="30471" y="39049"/>
                    <a:pt x="30469" y="39050"/>
                  </a:cubicBezTo>
                  <a:lnTo>
                    <a:pt x="30468" y="39051"/>
                  </a:lnTo>
                  <a:cubicBezTo>
                    <a:pt x="30464" y="39053"/>
                    <a:pt x="30460" y="39055"/>
                    <a:pt x="30454" y="39058"/>
                  </a:cubicBezTo>
                  <a:cubicBezTo>
                    <a:pt x="30453" y="39059"/>
                    <a:pt x="30450" y="39061"/>
                    <a:pt x="30448" y="39062"/>
                  </a:cubicBezTo>
                  <a:lnTo>
                    <a:pt x="30448" y="39062"/>
                  </a:lnTo>
                  <a:cubicBezTo>
                    <a:pt x="30445" y="39063"/>
                    <a:pt x="30443" y="39064"/>
                    <a:pt x="30441" y="39065"/>
                  </a:cubicBezTo>
                  <a:lnTo>
                    <a:pt x="30441" y="39066"/>
                  </a:lnTo>
                  <a:lnTo>
                    <a:pt x="30434" y="39069"/>
                  </a:lnTo>
                  <a:lnTo>
                    <a:pt x="30434" y="39069"/>
                  </a:lnTo>
                  <a:cubicBezTo>
                    <a:pt x="30429" y="39072"/>
                    <a:pt x="30425" y="39074"/>
                    <a:pt x="30420" y="39076"/>
                  </a:cubicBezTo>
                  <a:cubicBezTo>
                    <a:pt x="30359" y="39109"/>
                    <a:pt x="30336" y="39183"/>
                    <a:pt x="30368" y="39244"/>
                  </a:cubicBezTo>
                  <a:cubicBezTo>
                    <a:pt x="30390" y="39286"/>
                    <a:pt x="30434" y="39310"/>
                    <a:pt x="30477" y="39310"/>
                  </a:cubicBezTo>
                  <a:cubicBezTo>
                    <a:pt x="30497" y="39310"/>
                    <a:pt x="30516" y="39305"/>
                    <a:pt x="30535" y="39296"/>
                  </a:cubicBezTo>
                  <a:cubicBezTo>
                    <a:pt x="30792" y="39160"/>
                    <a:pt x="31049" y="39017"/>
                    <a:pt x="31301" y="38871"/>
                  </a:cubicBezTo>
                  <a:cubicBezTo>
                    <a:pt x="31360" y="38836"/>
                    <a:pt x="31379" y="38761"/>
                    <a:pt x="31345" y="38702"/>
                  </a:cubicBezTo>
                  <a:cubicBezTo>
                    <a:pt x="31322" y="38663"/>
                    <a:pt x="31280" y="38641"/>
                    <a:pt x="31239" y="38641"/>
                  </a:cubicBezTo>
                  <a:close/>
                  <a:moveTo>
                    <a:pt x="10985" y="38940"/>
                  </a:moveTo>
                  <a:cubicBezTo>
                    <a:pt x="10940" y="38940"/>
                    <a:pt x="10898" y="38963"/>
                    <a:pt x="10875" y="39005"/>
                  </a:cubicBezTo>
                  <a:cubicBezTo>
                    <a:pt x="10843" y="39064"/>
                    <a:pt x="10865" y="39139"/>
                    <a:pt x="10925" y="39172"/>
                  </a:cubicBezTo>
                  <a:cubicBezTo>
                    <a:pt x="11180" y="39311"/>
                    <a:pt x="11442" y="39446"/>
                    <a:pt x="11702" y="39574"/>
                  </a:cubicBezTo>
                  <a:cubicBezTo>
                    <a:pt x="11720" y="39583"/>
                    <a:pt x="11739" y="39586"/>
                    <a:pt x="11757" y="39586"/>
                  </a:cubicBezTo>
                  <a:cubicBezTo>
                    <a:pt x="11803" y="39586"/>
                    <a:pt x="11846" y="39561"/>
                    <a:pt x="11868" y="39517"/>
                  </a:cubicBezTo>
                  <a:cubicBezTo>
                    <a:pt x="11898" y="39456"/>
                    <a:pt x="11872" y="39382"/>
                    <a:pt x="11811" y="39351"/>
                  </a:cubicBezTo>
                  <a:cubicBezTo>
                    <a:pt x="11743" y="39318"/>
                    <a:pt x="11676" y="39285"/>
                    <a:pt x="11609" y="39251"/>
                  </a:cubicBezTo>
                  <a:lnTo>
                    <a:pt x="11608" y="39251"/>
                  </a:lnTo>
                  <a:cubicBezTo>
                    <a:pt x="11606" y="39249"/>
                    <a:pt x="11604" y="39248"/>
                    <a:pt x="11602" y="39248"/>
                  </a:cubicBezTo>
                  <a:lnTo>
                    <a:pt x="11601" y="39248"/>
                  </a:lnTo>
                  <a:cubicBezTo>
                    <a:pt x="11599" y="39246"/>
                    <a:pt x="11597" y="39245"/>
                    <a:pt x="11595" y="39244"/>
                  </a:cubicBezTo>
                  <a:cubicBezTo>
                    <a:pt x="11592" y="39242"/>
                    <a:pt x="11590" y="39241"/>
                    <a:pt x="11588" y="39241"/>
                  </a:cubicBezTo>
                  <a:cubicBezTo>
                    <a:pt x="11585" y="39239"/>
                    <a:pt x="11583" y="39238"/>
                    <a:pt x="11581" y="39237"/>
                  </a:cubicBezTo>
                  <a:cubicBezTo>
                    <a:pt x="11580" y="39237"/>
                    <a:pt x="11579" y="39236"/>
                    <a:pt x="11579" y="39236"/>
                  </a:cubicBezTo>
                  <a:cubicBezTo>
                    <a:pt x="11577" y="39235"/>
                    <a:pt x="11576" y="39234"/>
                    <a:pt x="11575" y="39234"/>
                  </a:cubicBezTo>
                  <a:cubicBezTo>
                    <a:pt x="11573" y="39233"/>
                    <a:pt x="11573" y="39233"/>
                    <a:pt x="11571" y="39233"/>
                  </a:cubicBezTo>
                  <a:cubicBezTo>
                    <a:pt x="11570" y="39232"/>
                    <a:pt x="11570" y="39231"/>
                    <a:pt x="11568" y="39230"/>
                  </a:cubicBezTo>
                  <a:lnTo>
                    <a:pt x="11565" y="39229"/>
                  </a:lnTo>
                  <a:cubicBezTo>
                    <a:pt x="11563" y="39228"/>
                    <a:pt x="11563" y="39228"/>
                    <a:pt x="11562" y="39228"/>
                  </a:cubicBezTo>
                  <a:cubicBezTo>
                    <a:pt x="11561" y="39227"/>
                    <a:pt x="11559" y="39226"/>
                    <a:pt x="11558" y="39226"/>
                  </a:cubicBezTo>
                  <a:cubicBezTo>
                    <a:pt x="11557" y="39225"/>
                    <a:pt x="11556" y="39225"/>
                    <a:pt x="11556" y="39224"/>
                  </a:cubicBezTo>
                  <a:cubicBezTo>
                    <a:pt x="11554" y="39223"/>
                    <a:pt x="11553" y="39223"/>
                    <a:pt x="11551" y="39222"/>
                  </a:cubicBezTo>
                  <a:cubicBezTo>
                    <a:pt x="11551" y="39221"/>
                    <a:pt x="11550" y="39221"/>
                    <a:pt x="11549" y="39221"/>
                  </a:cubicBezTo>
                  <a:cubicBezTo>
                    <a:pt x="11542" y="39218"/>
                    <a:pt x="11535" y="39214"/>
                    <a:pt x="11528" y="39210"/>
                  </a:cubicBezTo>
                  <a:cubicBezTo>
                    <a:pt x="11528" y="39210"/>
                    <a:pt x="11528" y="39210"/>
                    <a:pt x="11527" y="39209"/>
                  </a:cubicBezTo>
                  <a:cubicBezTo>
                    <a:pt x="11525" y="39208"/>
                    <a:pt x="11523" y="39207"/>
                    <a:pt x="11521" y="39207"/>
                  </a:cubicBezTo>
                  <a:lnTo>
                    <a:pt x="11521" y="39207"/>
                  </a:lnTo>
                  <a:cubicBezTo>
                    <a:pt x="11518" y="39205"/>
                    <a:pt x="11517" y="39205"/>
                    <a:pt x="11515" y="39204"/>
                  </a:cubicBezTo>
                  <a:cubicBezTo>
                    <a:pt x="11515" y="39204"/>
                    <a:pt x="11515" y="39203"/>
                    <a:pt x="11515" y="39203"/>
                  </a:cubicBezTo>
                  <a:cubicBezTo>
                    <a:pt x="11399" y="39145"/>
                    <a:pt x="11283" y="39083"/>
                    <a:pt x="11168" y="39022"/>
                  </a:cubicBezTo>
                  <a:cubicBezTo>
                    <a:pt x="11166" y="39021"/>
                    <a:pt x="11164" y="39021"/>
                    <a:pt x="11163" y="39020"/>
                  </a:cubicBezTo>
                  <a:cubicBezTo>
                    <a:pt x="11163" y="39019"/>
                    <a:pt x="11162" y="39019"/>
                    <a:pt x="11162" y="39019"/>
                  </a:cubicBezTo>
                  <a:cubicBezTo>
                    <a:pt x="11160" y="39018"/>
                    <a:pt x="11157" y="39017"/>
                    <a:pt x="11157" y="39016"/>
                  </a:cubicBezTo>
                  <a:cubicBezTo>
                    <a:pt x="11156" y="39016"/>
                    <a:pt x="11156" y="39015"/>
                    <a:pt x="11156" y="39015"/>
                  </a:cubicBezTo>
                  <a:cubicBezTo>
                    <a:pt x="11154" y="39014"/>
                    <a:pt x="11152" y="39014"/>
                    <a:pt x="11150" y="39013"/>
                  </a:cubicBezTo>
                  <a:cubicBezTo>
                    <a:pt x="11150" y="39013"/>
                    <a:pt x="11150" y="39013"/>
                    <a:pt x="11150" y="39012"/>
                  </a:cubicBezTo>
                  <a:cubicBezTo>
                    <a:pt x="11143" y="39008"/>
                    <a:pt x="11135" y="39005"/>
                    <a:pt x="11128" y="39000"/>
                  </a:cubicBezTo>
                  <a:cubicBezTo>
                    <a:pt x="11127" y="39000"/>
                    <a:pt x="11127" y="39000"/>
                    <a:pt x="11126" y="39000"/>
                  </a:cubicBezTo>
                  <a:cubicBezTo>
                    <a:pt x="11124" y="38999"/>
                    <a:pt x="11123" y="38999"/>
                    <a:pt x="11122" y="38998"/>
                  </a:cubicBezTo>
                  <a:cubicBezTo>
                    <a:pt x="11121" y="38997"/>
                    <a:pt x="11120" y="38997"/>
                    <a:pt x="11119" y="38996"/>
                  </a:cubicBezTo>
                  <a:cubicBezTo>
                    <a:pt x="11118" y="38995"/>
                    <a:pt x="11116" y="38994"/>
                    <a:pt x="11115" y="38994"/>
                  </a:cubicBezTo>
                  <a:cubicBezTo>
                    <a:pt x="11115" y="38994"/>
                    <a:pt x="11114" y="38994"/>
                    <a:pt x="11113" y="38993"/>
                  </a:cubicBezTo>
                  <a:cubicBezTo>
                    <a:pt x="11112" y="38992"/>
                    <a:pt x="11110" y="38992"/>
                    <a:pt x="11109" y="38991"/>
                  </a:cubicBezTo>
                  <a:cubicBezTo>
                    <a:pt x="11108" y="38990"/>
                    <a:pt x="11108" y="38990"/>
                    <a:pt x="11107" y="38989"/>
                  </a:cubicBezTo>
                  <a:cubicBezTo>
                    <a:pt x="11105" y="38988"/>
                    <a:pt x="11104" y="38988"/>
                    <a:pt x="11103" y="38987"/>
                  </a:cubicBezTo>
                  <a:cubicBezTo>
                    <a:pt x="11102" y="38987"/>
                    <a:pt x="11101" y="38987"/>
                    <a:pt x="11100" y="38986"/>
                  </a:cubicBezTo>
                  <a:cubicBezTo>
                    <a:pt x="11099" y="38985"/>
                    <a:pt x="11097" y="38984"/>
                    <a:pt x="11096" y="38984"/>
                  </a:cubicBezTo>
                  <a:cubicBezTo>
                    <a:pt x="11095" y="38983"/>
                    <a:pt x="11093" y="38981"/>
                    <a:pt x="11090" y="38980"/>
                  </a:cubicBezTo>
                  <a:cubicBezTo>
                    <a:pt x="11090" y="38980"/>
                    <a:pt x="11088" y="38980"/>
                    <a:pt x="11088" y="38980"/>
                  </a:cubicBezTo>
                  <a:cubicBezTo>
                    <a:pt x="11087" y="38979"/>
                    <a:pt x="11085" y="38978"/>
                    <a:pt x="11084" y="38977"/>
                  </a:cubicBezTo>
                  <a:cubicBezTo>
                    <a:pt x="11083" y="38977"/>
                    <a:pt x="11082" y="38976"/>
                    <a:pt x="11081" y="38976"/>
                  </a:cubicBezTo>
                  <a:lnTo>
                    <a:pt x="11078" y="38973"/>
                  </a:lnTo>
                  <a:cubicBezTo>
                    <a:pt x="11076" y="38973"/>
                    <a:pt x="11076" y="38973"/>
                    <a:pt x="11074" y="38973"/>
                  </a:cubicBezTo>
                  <a:cubicBezTo>
                    <a:pt x="11074" y="38972"/>
                    <a:pt x="11072" y="38971"/>
                    <a:pt x="11071" y="38970"/>
                  </a:cubicBezTo>
                  <a:cubicBezTo>
                    <a:pt x="11070" y="38969"/>
                    <a:pt x="11070" y="38969"/>
                    <a:pt x="11068" y="38969"/>
                  </a:cubicBezTo>
                  <a:cubicBezTo>
                    <a:pt x="11067" y="38968"/>
                    <a:pt x="11066" y="38967"/>
                    <a:pt x="11064" y="38966"/>
                  </a:cubicBezTo>
                  <a:cubicBezTo>
                    <a:pt x="11064" y="38966"/>
                    <a:pt x="11062" y="38966"/>
                    <a:pt x="11062" y="38966"/>
                  </a:cubicBezTo>
                  <a:cubicBezTo>
                    <a:pt x="11060" y="38965"/>
                    <a:pt x="11059" y="38964"/>
                    <a:pt x="11057" y="38963"/>
                  </a:cubicBezTo>
                  <a:cubicBezTo>
                    <a:pt x="11057" y="38962"/>
                    <a:pt x="11056" y="38962"/>
                    <a:pt x="11055" y="38962"/>
                  </a:cubicBezTo>
                  <a:cubicBezTo>
                    <a:pt x="11052" y="38959"/>
                    <a:pt x="11047" y="38957"/>
                    <a:pt x="11043" y="38955"/>
                  </a:cubicBezTo>
                  <a:cubicBezTo>
                    <a:pt x="11025" y="38945"/>
                    <a:pt x="11004" y="38940"/>
                    <a:pt x="10985" y="38940"/>
                  </a:cubicBezTo>
                  <a:close/>
                  <a:moveTo>
                    <a:pt x="29436" y="39574"/>
                  </a:moveTo>
                  <a:cubicBezTo>
                    <a:pt x="29420" y="39574"/>
                    <a:pt x="29402" y="39578"/>
                    <a:pt x="29385" y="39585"/>
                  </a:cubicBezTo>
                  <a:cubicBezTo>
                    <a:pt x="29306" y="39621"/>
                    <a:pt x="29228" y="39657"/>
                    <a:pt x="29148" y="39692"/>
                  </a:cubicBezTo>
                  <a:cubicBezTo>
                    <a:pt x="29146" y="39693"/>
                    <a:pt x="29144" y="39694"/>
                    <a:pt x="29141" y="39695"/>
                  </a:cubicBezTo>
                  <a:lnTo>
                    <a:pt x="29141" y="39696"/>
                  </a:lnTo>
                  <a:cubicBezTo>
                    <a:pt x="29134" y="39698"/>
                    <a:pt x="29127" y="39702"/>
                    <a:pt x="29120" y="39704"/>
                  </a:cubicBezTo>
                  <a:cubicBezTo>
                    <a:pt x="29119" y="39705"/>
                    <a:pt x="29119" y="39705"/>
                    <a:pt x="29119" y="39705"/>
                  </a:cubicBezTo>
                  <a:cubicBezTo>
                    <a:pt x="29117" y="39706"/>
                    <a:pt x="29115" y="39707"/>
                    <a:pt x="29113" y="39708"/>
                  </a:cubicBezTo>
                  <a:cubicBezTo>
                    <a:pt x="29112" y="39708"/>
                    <a:pt x="29112" y="39709"/>
                    <a:pt x="29111" y="39709"/>
                  </a:cubicBezTo>
                  <a:cubicBezTo>
                    <a:pt x="29110" y="39709"/>
                    <a:pt x="29108" y="39709"/>
                    <a:pt x="29106" y="39710"/>
                  </a:cubicBezTo>
                  <a:lnTo>
                    <a:pt x="29104" y="39711"/>
                  </a:lnTo>
                  <a:cubicBezTo>
                    <a:pt x="29103" y="39712"/>
                    <a:pt x="29101" y="39713"/>
                    <a:pt x="29099" y="39714"/>
                  </a:cubicBezTo>
                  <a:cubicBezTo>
                    <a:pt x="29099" y="39714"/>
                    <a:pt x="29099" y="39714"/>
                    <a:pt x="29097" y="39715"/>
                  </a:cubicBezTo>
                  <a:lnTo>
                    <a:pt x="29093" y="39716"/>
                  </a:lnTo>
                  <a:cubicBezTo>
                    <a:pt x="29092" y="39716"/>
                    <a:pt x="29091" y="39717"/>
                    <a:pt x="29091" y="39717"/>
                  </a:cubicBezTo>
                  <a:cubicBezTo>
                    <a:pt x="29089" y="39718"/>
                    <a:pt x="29088" y="39719"/>
                    <a:pt x="29086" y="39719"/>
                  </a:cubicBezTo>
                  <a:cubicBezTo>
                    <a:pt x="29082" y="39721"/>
                    <a:pt x="29077" y="39723"/>
                    <a:pt x="29072" y="39725"/>
                  </a:cubicBezTo>
                  <a:cubicBezTo>
                    <a:pt x="29072" y="39726"/>
                    <a:pt x="29071" y="39726"/>
                    <a:pt x="29071" y="39726"/>
                  </a:cubicBezTo>
                  <a:cubicBezTo>
                    <a:pt x="29069" y="39727"/>
                    <a:pt x="29068" y="39727"/>
                    <a:pt x="29066" y="39728"/>
                  </a:cubicBezTo>
                  <a:cubicBezTo>
                    <a:pt x="29065" y="39729"/>
                    <a:pt x="29064" y="39729"/>
                    <a:pt x="29064" y="39730"/>
                  </a:cubicBezTo>
                  <a:cubicBezTo>
                    <a:pt x="29063" y="39730"/>
                    <a:pt x="29061" y="39730"/>
                    <a:pt x="29060" y="39731"/>
                  </a:cubicBezTo>
                  <a:cubicBezTo>
                    <a:pt x="29059" y="39731"/>
                    <a:pt x="29058" y="39731"/>
                    <a:pt x="29057" y="39732"/>
                  </a:cubicBezTo>
                  <a:cubicBezTo>
                    <a:pt x="29057" y="39732"/>
                    <a:pt x="29054" y="39733"/>
                    <a:pt x="29053" y="39734"/>
                  </a:cubicBezTo>
                  <a:cubicBezTo>
                    <a:pt x="29052" y="39734"/>
                    <a:pt x="29052" y="39735"/>
                    <a:pt x="29051" y="39735"/>
                  </a:cubicBezTo>
                  <a:cubicBezTo>
                    <a:pt x="29050" y="39736"/>
                    <a:pt x="29049" y="39736"/>
                    <a:pt x="29047" y="39737"/>
                  </a:cubicBezTo>
                  <a:cubicBezTo>
                    <a:pt x="29046" y="39737"/>
                    <a:pt x="29045" y="39737"/>
                    <a:pt x="29045" y="39737"/>
                  </a:cubicBezTo>
                  <a:cubicBezTo>
                    <a:pt x="29040" y="39740"/>
                    <a:pt x="29033" y="39743"/>
                    <a:pt x="29028" y="39745"/>
                  </a:cubicBezTo>
                  <a:cubicBezTo>
                    <a:pt x="29026" y="39745"/>
                    <a:pt x="29024" y="39746"/>
                    <a:pt x="29023" y="39747"/>
                  </a:cubicBezTo>
                  <a:lnTo>
                    <a:pt x="29021" y="39748"/>
                  </a:lnTo>
                  <a:cubicBezTo>
                    <a:pt x="29019" y="39749"/>
                    <a:pt x="29018" y="39749"/>
                    <a:pt x="29016" y="39750"/>
                  </a:cubicBezTo>
                  <a:cubicBezTo>
                    <a:pt x="29016" y="39751"/>
                    <a:pt x="29016" y="39751"/>
                    <a:pt x="29015" y="39751"/>
                  </a:cubicBezTo>
                  <a:cubicBezTo>
                    <a:pt x="29013" y="39751"/>
                    <a:pt x="29011" y="39752"/>
                    <a:pt x="29009" y="39752"/>
                  </a:cubicBezTo>
                  <a:cubicBezTo>
                    <a:pt x="29009" y="39753"/>
                    <a:pt x="29009" y="39753"/>
                    <a:pt x="29008" y="39753"/>
                  </a:cubicBezTo>
                  <a:cubicBezTo>
                    <a:pt x="29006" y="39754"/>
                    <a:pt x="29005" y="39755"/>
                    <a:pt x="29003" y="39756"/>
                  </a:cubicBezTo>
                  <a:lnTo>
                    <a:pt x="29002" y="39756"/>
                  </a:lnTo>
                  <a:cubicBezTo>
                    <a:pt x="28995" y="39759"/>
                    <a:pt x="28986" y="39763"/>
                    <a:pt x="28979" y="39766"/>
                  </a:cubicBezTo>
                  <a:lnTo>
                    <a:pt x="28978" y="39766"/>
                  </a:lnTo>
                  <a:cubicBezTo>
                    <a:pt x="28976" y="39767"/>
                    <a:pt x="28975" y="39768"/>
                    <a:pt x="28973" y="39769"/>
                  </a:cubicBezTo>
                  <a:lnTo>
                    <a:pt x="28972" y="39769"/>
                  </a:lnTo>
                  <a:cubicBezTo>
                    <a:pt x="28970" y="39770"/>
                    <a:pt x="28968" y="39771"/>
                    <a:pt x="28967" y="39771"/>
                  </a:cubicBezTo>
                  <a:cubicBezTo>
                    <a:pt x="28966" y="39771"/>
                    <a:pt x="28966" y="39771"/>
                    <a:pt x="28965" y="39772"/>
                  </a:cubicBezTo>
                  <a:cubicBezTo>
                    <a:pt x="28963" y="39773"/>
                    <a:pt x="28961" y="39773"/>
                    <a:pt x="28960" y="39774"/>
                  </a:cubicBezTo>
                  <a:cubicBezTo>
                    <a:pt x="28960" y="39774"/>
                    <a:pt x="28959" y="39775"/>
                    <a:pt x="28959" y="39775"/>
                  </a:cubicBezTo>
                  <a:cubicBezTo>
                    <a:pt x="28951" y="39778"/>
                    <a:pt x="28943" y="39781"/>
                    <a:pt x="28935" y="39785"/>
                  </a:cubicBezTo>
                  <a:cubicBezTo>
                    <a:pt x="28935" y="39785"/>
                    <a:pt x="28934" y="39785"/>
                    <a:pt x="28934" y="39785"/>
                  </a:cubicBezTo>
                  <a:cubicBezTo>
                    <a:pt x="28933" y="39786"/>
                    <a:pt x="28932" y="39786"/>
                    <a:pt x="28930" y="39787"/>
                  </a:cubicBezTo>
                  <a:cubicBezTo>
                    <a:pt x="28929" y="39787"/>
                    <a:pt x="28928" y="39788"/>
                    <a:pt x="28928" y="39788"/>
                  </a:cubicBezTo>
                  <a:cubicBezTo>
                    <a:pt x="28927" y="39789"/>
                    <a:pt x="28925" y="39790"/>
                    <a:pt x="28923" y="39790"/>
                  </a:cubicBezTo>
                  <a:cubicBezTo>
                    <a:pt x="28922" y="39791"/>
                    <a:pt x="28922" y="39791"/>
                    <a:pt x="28921" y="39791"/>
                  </a:cubicBezTo>
                  <a:cubicBezTo>
                    <a:pt x="28920" y="39792"/>
                    <a:pt x="28919" y="39792"/>
                    <a:pt x="28917" y="39792"/>
                  </a:cubicBezTo>
                  <a:cubicBezTo>
                    <a:pt x="28916" y="39793"/>
                    <a:pt x="28915" y="39793"/>
                    <a:pt x="28915" y="39793"/>
                  </a:cubicBezTo>
                  <a:cubicBezTo>
                    <a:pt x="28913" y="39794"/>
                    <a:pt x="28912" y="39795"/>
                    <a:pt x="28910" y="39796"/>
                  </a:cubicBezTo>
                  <a:cubicBezTo>
                    <a:pt x="28904" y="39799"/>
                    <a:pt x="28899" y="39800"/>
                    <a:pt x="28893" y="39803"/>
                  </a:cubicBezTo>
                  <a:cubicBezTo>
                    <a:pt x="28892" y="39803"/>
                    <a:pt x="28892" y="39804"/>
                    <a:pt x="28891" y="39804"/>
                  </a:cubicBezTo>
                  <a:cubicBezTo>
                    <a:pt x="28889" y="39805"/>
                    <a:pt x="28888" y="39805"/>
                    <a:pt x="28886" y="39806"/>
                  </a:cubicBezTo>
                  <a:cubicBezTo>
                    <a:pt x="28885" y="39806"/>
                    <a:pt x="28885" y="39806"/>
                    <a:pt x="28885" y="39806"/>
                  </a:cubicBezTo>
                  <a:cubicBezTo>
                    <a:pt x="28883" y="39807"/>
                    <a:pt x="28881" y="39808"/>
                    <a:pt x="28880" y="39808"/>
                  </a:cubicBezTo>
                  <a:cubicBezTo>
                    <a:pt x="28879" y="39809"/>
                    <a:pt x="28878" y="39809"/>
                    <a:pt x="28878" y="39810"/>
                  </a:cubicBezTo>
                  <a:cubicBezTo>
                    <a:pt x="28877" y="39810"/>
                    <a:pt x="28875" y="39811"/>
                    <a:pt x="28873" y="39812"/>
                  </a:cubicBezTo>
                  <a:cubicBezTo>
                    <a:pt x="28872" y="39812"/>
                    <a:pt x="28871" y="39812"/>
                    <a:pt x="28871" y="39813"/>
                  </a:cubicBezTo>
                  <a:cubicBezTo>
                    <a:pt x="28869" y="39813"/>
                    <a:pt x="28869" y="39813"/>
                    <a:pt x="28867" y="39814"/>
                  </a:cubicBezTo>
                  <a:cubicBezTo>
                    <a:pt x="28866" y="39814"/>
                    <a:pt x="28865" y="39815"/>
                    <a:pt x="28865" y="39815"/>
                  </a:cubicBezTo>
                  <a:cubicBezTo>
                    <a:pt x="28863" y="39816"/>
                    <a:pt x="28861" y="39816"/>
                    <a:pt x="28860" y="39817"/>
                  </a:cubicBezTo>
                  <a:lnTo>
                    <a:pt x="28859" y="39817"/>
                  </a:lnTo>
                  <a:cubicBezTo>
                    <a:pt x="28856" y="39819"/>
                    <a:pt x="28853" y="39819"/>
                    <a:pt x="28851" y="39821"/>
                  </a:cubicBezTo>
                  <a:cubicBezTo>
                    <a:pt x="28849" y="39821"/>
                    <a:pt x="28848" y="39822"/>
                    <a:pt x="28847" y="39822"/>
                  </a:cubicBezTo>
                  <a:cubicBezTo>
                    <a:pt x="28847" y="39823"/>
                    <a:pt x="28844" y="39823"/>
                    <a:pt x="28844" y="39824"/>
                  </a:cubicBezTo>
                  <a:cubicBezTo>
                    <a:pt x="28843" y="39824"/>
                    <a:pt x="28842" y="39825"/>
                    <a:pt x="28840" y="39826"/>
                  </a:cubicBezTo>
                  <a:cubicBezTo>
                    <a:pt x="28839" y="39826"/>
                    <a:pt x="28838" y="39826"/>
                    <a:pt x="28837" y="39826"/>
                  </a:cubicBezTo>
                  <a:cubicBezTo>
                    <a:pt x="28836" y="39827"/>
                    <a:pt x="28835" y="39827"/>
                    <a:pt x="28833" y="39828"/>
                  </a:cubicBezTo>
                  <a:cubicBezTo>
                    <a:pt x="28832" y="39829"/>
                    <a:pt x="28832" y="39829"/>
                    <a:pt x="28830" y="39829"/>
                  </a:cubicBezTo>
                  <a:cubicBezTo>
                    <a:pt x="28830" y="39830"/>
                    <a:pt x="28828" y="39831"/>
                    <a:pt x="28826" y="39831"/>
                  </a:cubicBezTo>
                  <a:cubicBezTo>
                    <a:pt x="28825" y="39832"/>
                    <a:pt x="28825" y="39832"/>
                    <a:pt x="28823" y="39833"/>
                  </a:cubicBezTo>
                  <a:cubicBezTo>
                    <a:pt x="28823" y="39833"/>
                    <a:pt x="28821" y="39833"/>
                    <a:pt x="28819" y="39834"/>
                  </a:cubicBezTo>
                  <a:cubicBezTo>
                    <a:pt x="28818" y="39834"/>
                    <a:pt x="28818" y="39834"/>
                    <a:pt x="28817" y="39835"/>
                  </a:cubicBezTo>
                  <a:cubicBezTo>
                    <a:pt x="28813" y="39837"/>
                    <a:pt x="28808" y="39839"/>
                    <a:pt x="28803" y="39841"/>
                  </a:cubicBezTo>
                  <a:lnTo>
                    <a:pt x="28803" y="39841"/>
                  </a:lnTo>
                  <a:cubicBezTo>
                    <a:pt x="28801" y="39842"/>
                    <a:pt x="28798" y="39843"/>
                    <a:pt x="28796" y="39844"/>
                  </a:cubicBezTo>
                  <a:lnTo>
                    <a:pt x="28796" y="39844"/>
                  </a:lnTo>
                  <a:cubicBezTo>
                    <a:pt x="28793" y="39845"/>
                    <a:pt x="28791" y="39846"/>
                    <a:pt x="28789" y="39847"/>
                  </a:cubicBezTo>
                  <a:lnTo>
                    <a:pt x="28789" y="39847"/>
                  </a:lnTo>
                  <a:cubicBezTo>
                    <a:pt x="28786" y="39848"/>
                    <a:pt x="28784" y="39849"/>
                    <a:pt x="28782" y="39850"/>
                  </a:cubicBezTo>
                  <a:cubicBezTo>
                    <a:pt x="28718" y="39876"/>
                    <a:pt x="28655" y="39902"/>
                    <a:pt x="28591" y="39929"/>
                  </a:cubicBezTo>
                  <a:cubicBezTo>
                    <a:pt x="28528" y="39954"/>
                    <a:pt x="28498" y="40026"/>
                    <a:pt x="28524" y="40090"/>
                  </a:cubicBezTo>
                  <a:cubicBezTo>
                    <a:pt x="28543" y="40138"/>
                    <a:pt x="28589" y="40167"/>
                    <a:pt x="28638" y="40167"/>
                  </a:cubicBezTo>
                  <a:cubicBezTo>
                    <a:pt x="28654" y="40167"/>
                    <a:pt x="28670" y="40164"/>
                    <a:pt x="28685" y="40157"/>
                  </a:cubicBezTo>
                  <a:cubicBezTo>
                    <a:pt x="28954" y="40048"/>
                    <a:pt x="29224" y="39931"/>
                    <a:pt x="29488" y="39811"/>
                  </a:cubicBezTo>
                  <a:cubicBezTo>
                    <a:pt x="29551" y="39782"/>
                    <a:pt x="29578" y="39709"/>
                    <a:pt x="29549" y="39647"/>
                  </a:cubicBezTo>
                  <a:cubicBezTo>
                    <a:pt x="29528" y="39601"/>
                    <a:pt x="29484" y="39574"/>
                    <a:pt x="29436" y="39574"/>
                  </a:cubicBezTo>
                  <a:close/>
                  <a:moveTo>
                    <a:pt x="12813" y="39820"/>
                  </a:moveTo>
                  <a:cubicBezTo>
                    <a:pt x="12764" y="39820"/>
                    <a:pt x="12719" y="39848"/>
                    <a:pt x="12698" y="39895"/>
                  </a:cubicBezTo>
                  <a:cubicBezTo>
                    <a:pt x="12672" y="39958"/>
                    <a:pt x="12701" y="40031"/>
                    <a:pt x="12764" y="40058"/>
                  </a:cubicBezTo>
                  <a:cubicBezTo>
                    <a:pt x="13032" y="40170"/>
                    <a:pt x="13305" y="40280"/>
                    <a:pt x="13578" y="40381"/>
                  </a:cubicBezTo>
                  <a:cubicBezTo>
                    <a:pt x="13592" y="40386"/>
                    <a:pt x="13607" y="40389"/>
                    <a:pt x="13620" y="40389"/>
                  </a:cubicBezTo>
                  <a:cubicBezTo>
                    <a:pt x="13671" y="40389"/>
                    <a:pt x="13718" y="40358"/>
                    <a:pt x="13737" y="40308"/>
                  </a:cubicBezTo>
                  <a:cubicBezTo>
                    <a:pt x="13760" y="40245"/>
                    <a:pt x="13728" y="40173"/>
                    <a:pt x="13664" y="40150"/>
                  </a:cubicBezTo>
                  <a:cubicBezTo>
                    <a:pt x="13518" y="40095"/>
                    <a:pt x="13373" y="40039"/>
                    <a:pt x="13229" y="39981"/>
                  </a:cubicBezTo>
                  <a:lnTo>
                    <a:pt x="13228" y="39981"/>
                  </a:lnTo>
                  <a:cubicBezTo>
                    <a:pt x="13227" y="39980"/>
                    <a:pt x="13226" y="39980"/>
                    <a:pt x="13224" y="39979"/>
                  </a:cubicBezTo>
                  <a:cubicBezTo>
                    <a:pt x="13223" y="39978"/>
                    <a:pt x="13222" y="39978"/>
                    <a:pt x="13221" y="39978"/>
                  </a:cubicBezTo>
                  <a:cubicBezTo>
                    <a:pt x="13221" y="39978"/>
                    <a:pt x="13219" y="39977"/>
                    <a:pt x="13217" y="39977"/>
                  </a:cubicBezTo>
                  <a:cubicBezTo>
                    <a:pt x="13216" y="39976"/>
                    <a:pt x="13216" y="39976"/>
                    <a:pt x="13215" y="39976"/>
                  </a:cubicBezTo>
                  <a:cubicBezTo>
                    <a:pt x="13214" y="39975"/>
                    <a:pt x="13212" y="39974"/>
                    <a:pt x="13211" y="39974"/>
                  </a:cubicBezTo>
                  <a:cubicBezTo>
                    <a:pt x="13210" y="39973"/>
                    <a:pt x="13209" y="39973"/>
                    <a:pt x="13208" y="39973"/>
                  </a:cubicBezTo>
                  <a:cubicBezTo>
                    <a:pt x="13207" y="39972"/>
                    <a:pt x="13206" y="39971"/>
                    <a:pt x="13204" y="39971"/>
                  </a:cubicBezTo>
                  <a:cubicBezTo>
                    <a:pt x="13203" y="39971"/>
                    <a:pt x="13201" y="39971"/>
                    <a:pt x="13201" y="39970"/>
                  </a:cubicBezTo>
                  <a:lnTo>
                    <a:pt x="13198" y="39969"/>
                  </a:lnTo>
                  <a:cubicBezTo>
                    <a:pt x="13195" y="39968"/>
                    <a:pt x="13194" y="39967"/>
                    <a:pt x="13191" y="39966"/>
                  </a:cubicBezTo>
                  <a:cubicBezTo>
                    <a:pt x="13190" y="39965"/>
                    <a:pt x="13190" y="39965"/>
                    <a:pt x="13189" y="39965"/>
                  </a:cubicBezTo>
                  <a:cubicBezTo>
                    <a:pt x="13187" y="39964"/>
                    <a:pt x="13186" y="39964"/>
                    <a:pt x="13184" y="39964"/>
                  </a:cubicBezTo>
                  <a:cubicBezTo>
                    <a:pt x="13184" y="39963"/>
                    <a:pt x="13182" y="39963"/>
                    <a:pt x="13182" y="39963"/>
                  </a:cubicBezTo>
                  <a:cubicBezTo>
                    <a:pt x="13180" y="39962"/>
                    <a:pt x="13179" y="39961"/>
                    <a:pt x="13177" y="39960"/>
                  </a:cubicBezTo>
                  <a:cubicBezTo>
                    <a:pt x="13176" y="39960"/>
                    <a:pt x="13176" y="39960"/>
                    <a:pt x="13175" y="39959"/>
                  </a:cubicBezTo>
                  <a:cubicBezTo>
                    <a:pt x="13173" y="39959"/>
                    <a:pt x="13172" y="39958"/>
                    <a:pt x="13170" y="39957"/>
                  </a:cubicBezTo>
                  <a:lnTo>
                    <a:pt x="13168" y="39957"/>
                  </a:lnTo>
                  <a:cubicBezTo>
                    <a:pt x="13065" y="39916"/>
                    <a:pt x="12963" y="39873"/>
                    <a:pt x="12861" y="39830"/>
                  </a:cubicBezTo>
                  <a:cubicBezTo>
                    <a:pt x="12845" y="39823"/>
                    <a:pt x="12829" y="39820"/>
                    <a:pt x="12813" y="39820"/>
                  </a:cubicBezTo>
                  <a:close/>
                  <a:moveTo>
                    <a:pt x="27552" y="40327"/>
                  </a:moveTo>
                  <a:cubicBezTo>
                    <a:pt x="27539" y="40327"/>
                    <a:pt x="27526" y="40329"/>
                    <a:pt x="27512" y="40333"/>
                  </a:cubicBezTo>
                  <a:cubicBezTo>
                    <a:pt x="27491" y="40341"/>
                    <a:pt x="27469" y="40348"/>
                    <a:pt x="27448" y="40355"/>
                  </a:cubicBezTo>
                  <a:cubicBezTo>
                    <a:pt x="27443" y="40357"/>
                    <a:pt x="27438" y="40359"/>
                    <a:pt x="27432" y="40361"/>
                  </a:cubicBezTo>
                  <a:cubicBezTo>
                    <a:pt x="27431" y="40361"/>
                    <a:pt x="27430" y="40361"/>
                    <a:pt x="27429" y="40362"/>
                  </a:cubicBezTo>
                  <a:cubicBezTo>
                    <a:pt x="27428" y="40362"/>
                    <a:pt x="27426" y="40363"/>
                    <a:pt x="27426" y="40363"/>
                  </a:cubicBezTo>
                  <a:cubicBezTo>
                    <a:pt x="27425" y="40363"/>
                    <a:pt x="27423" y="40363"/>
                    <a:pt x="27421" y="40364"/>
                  </a:cubicBezTo>
                  <a:cubicBezTo>
                    <a:pt x="27421" y="40364"/>
                    <a:pt x="27419" y="40364"/>
                    <a:pt x="27419" y="40365"/>
                  </a:cubicBezTo>
                  <a:cubicBezTo>
                    <a:pt x="27418" y="40365"/>
                    <a:pt x="27416" y="40366"/>
                    <a:pt x="27414" y="40366"/>
                  </a:cubicBezTo>
                  <a:cubicBezTo>
                    <a:pt x="27413" y="40367"/>
                    <a:pt x="27413" y="40367"/>
                    <a:pt x="27412" y="40367"/>
                  </a:cubicBezTo>
                  <a:cubicBezTo>
                    <a:pt x="27410" y="40368"/>
                    <a:pt x="27408" y="40369"/>
                    <a:pt x="27406" y="40370"/>
                  </a:cubicBezTo>
                  <a:lnTo>
                    <a:pt x="27406" y="40370"/>
                  </a:lnTo>
                  <a:cubicBezTo>
                    <a:pt x="27168" y="40449"/>
                    <a:pt x="26930" y="40525"/>
                    <a:pt x="26689" y="40597"/>
                  </a:cubicBezTo>
                  <a:cubicBezTo>
                    <a:pt x="26623" y="40616"/>
                    <a:pt x="26586" y="40685"/>
                    <a:pt x="26605" y="40750"/>
                  </a:cubicBezTo>
                  <a:cubicBezTo>
                    <a:pt x="26621" y="40804"/>
                    <a:pt x="26670" y="40838"/>
                    <a:pt x="26724" y="40838"/>
                  </a:cubicBezTo>
                  <a:cubicBezTo>
                    <a:pt x="26735" y="40838"/>
                    <a:pt x="26747" y="40838"/>
                    <a:pt x="26759" y="40834"/>
                  </a:cubicBezTo>
                  <a:cubicBezTo>
                    <a:pt x="27037" y="40751"/>
                    <a:pt x="27317" y="40661"/>
                    <a:pt x="27592" y="40567"/>
                  </a:cubicBezTo>
                  <a:cubicBezTo>
                    <a:pt x="27657" y="40545"/>
                    <a:pt x="27691" y="40474"/>
                    <a:pt x="27669" y="40410"/>
                  </a:cubicBezTo>
                  <a:cubicBezTo>
                    <a:pt x="27652" y="40359"/>
                    <a:pt x="27604" y="40327"/>
                    <a:pt x="27552" y="40327"/>
                  </a:cubicBezTo>
                  <a:close/>
                  <a:moveTo>
                    <a:pt x="14719" y="40516"/>
                  </a:moveTo>
                  <a:cubicBezTo>
                    <a:pt x="14666" y="40516"/>
                    <a:pt x="14617" y="40550"/>
                    <a:pt x="14600" y="40604"/>
                  </a:cubicBezTo>
                  <a:cubicBezTo>
                    <a:pt x="14580" y="40668"/>
                    <a:pt x="14617" y="40738"/>
                    <a:pt x="14682" y="40758"/>
                  </a:cubicBezTo>
                  <a:cubicBezTo>
                    <a:pt x="14959" y="40844"/>
                    <a:pt x="15242" y="40925"/>
                    <a:pt x="15523" y="40999"/>
                  </a:cubicBezTo>
                  <a:cubicBezTo>
                    <a:pt x="15534" y="41003"/>
                    <a:pt x="15544" y="41003"/>
                    <a:pt x="15554" y="41003"/>
                  </a:cubicBezTo>
                  <a:cubicBezTo>
                    <a:pt x="15609" y="41003"/>
                    <a:pt x="15659" y="40967"/>
                    <a:pt x="15674" y="40912"/>
                  </a:cubicBezTo>
                  <a:cubicBezTo>
                    <a:pt x="15692" y="40845"/>
                    <a:pt x="15652" y="40777"/>
                    <a:pt x="15586" y="40760"/>
                  </a:cubicBezTo>
                  <a:cubicBezTo>
                    <a:pt x="15548" y="40750"/>
                    <a:pt x="15511" y="40740"/>
                    <a:pt x="15473" y="40730"/>
                  </a:cubicBezTo>
                  <a:lnTo>
                    <a:pt x="15472" y="40730"/>
                  </a:lnTo>
                  <a:cubicBezTo>
                    <a:pt x="15471" y="40729"/>
                    <a:pt x="15468" y="40728"/>
                    <a:pt x="15466" y="40728"/>
                  </a:cubicBezTo>
                  <a:lnTo>
                    <a:pt x="15465" y="40728"/>
                  </a:lnTo>
                  <a:cubicBezTo>
                    <a:pt x="15463" y="40728"/>
                    <a:pt x="15461" y="40727"/>
                    <a:pt x="15459" y="40726"/>
                  </a:cubicBezTo>
                  <a:lnTo>
                    <a:pt x="15457" y="40726"/>
                  </a:lnTo>
                  <a:cubicBezTo>
                    <a:pt x="15455" y="40725"/>
                    <a:pt x="15453" y="40725"/>
                    <a:pt x="15451" y="40724"/>
                  </a:cubicBezTo>
                  <a:cubicBezTo>
                    <a:pt x="15451" y="40724"/>
                    <a:pt x="15450" y="40724"/>
                    <a:pt x="15450" y="40723"/>
                  </a:cubicBezTo>
                  <a:cubicBezTo>
                    <a:pt x="15447" y="40723"/>
                    <a:pt x="15445" y="40722"/>
                    <a:pt x="15443" y="40721"/>
                  </a:cubicBezTo>
                  <a:lnTo>
                    <a:pt x="15440" y="40721"/>
                  </a:lnTo>
                  <a:cubicBezTo>
                    <a:pt x="15438" y="40721"/>
                    <a:pt x="15437" y="40721"/>
                    <a:pt x="15436" y="40720"/>
                  </a:cubicBezTo>
                  <a:cubicBezTo>
                    <a:pt x="15435" y="40720"/>
                    <a:pt x="15433" y="40719"/>
                    <a:pt x="15432" y="40719"/>
                  </a:cubicBezTo>
                  <a:cubicBezTo>
                    <a:pt x="15430" y="40719"/>
                    <a:pt x="15430" y="40718"/>
                    <a:pt x="15429" y="40718"/>
                  </a:cubicBezTo>
                  <a:cubicBezTo>
                    <a:pt x="15427" y="40717"/>
                    <a:pt x="15426" y="40717"/>
                    <a:pt x="15424" y="40717"/>
                  </a:cubicBezTo>
                  <a:cubicBezTo>
                    <a:pt x="15424" y="40716"/>
                    <a:pt x="15423" y="40716"/>
                    <a:pt x="15422" y="40716"/>
                  </a:cubicBezTo>
                  <a:lnTo>
                    <a:pt x="15417" y="40714"/>
                  </a:lnTo>
                  <a:lnTo>
                    <a:pt x="15415" y="40714"/>
                  </a:lnTo>
                  <a:cubicBezTo>
                    <a:pt x="15413" y="40714"/>
                    <a:pt x="15412" y="40714"/>
                    <a:pt x="15410" y="40713"/>
                  </a:cubicBezTo>
                  <a:lnTo>
                    <a:pt x="15409" y="40713"/>
                  </a:lnTo>
                  <a:cubicBezTo>
                    <a:pt x="15401" y="40710"/>
                    <a:pt x="15392" y="40708"/>
                    <a:pt x="15384" y="40706"/>
                  </a:cubicBezTo>
                  <a:lnTo>
                    <a:pt x="15383" y="40706"/>
                  </a:lnTo>
                  <a:cubicBezTo>
                    <a:pt x="15382" y="40705"/>
                    <a:pt x="15379" y="40704"/>
                    <a:pt x="15377" y="40704"/>
                  </a:cubicBezTo>
                  <a:cubicBezTo>
                    <a:pt x="15169" y="40646"/>
                    <a:pt x="14961" y="40585"/>
                    <a:pt x="14755" y="40521"/>
                  </a:cubicBezTo>
                  <a:cubicBezTo>
                    <a:pt x="14742" y="40518"/>
                    <a:pt x="14730" y="40516"/>
                    <a:pt x="14719" y="40516"/>
                  </a:cubicBezTo>
                  <a:close/>
                  <a:moveTo>
                    <a:pt x="25603" y="40890"/>
                  </a:moveTo>
                  <a:cubicBezTo>
                    <a:pt x="25595" y="40890"/>
                    <a:pt x="25585" y="40891"/>
                    <a:pt x="25575" y="40893"/>
                  </a:cubicBezTo>
                  <a:cubicBezTo>
                    <a:pt x="25499" y="40911"/>
                    <a:pt x="25423" y="40928"/>
                    <a:pt x="25346" y="40946"/>
                  </a:cubicBezTo>
                  <a:lnTo>
                    <a:pt x="25345" y="40946"/>
                  </a:lnTo>
                  <a:cubicBezTo>
                    <a:pt x="25343" y="40947"/>
                    <a:pt x="25341" y="40947"/>
                    <a:pt x="25340" y="40947"/>
                  </a:cubicBezTo>
                  <a:cubicBezTo>
                    <a:pt x="25339" y="40948"/>
                    <a:pt x="25338" y="40948"/>
                    <a:pt x="25337" y="40948"/>
                  </a:cubicBezTo>
                  <a:cubicBezTo>
                    <a:pt x="25336" y="40948"/>
                    <a:pt x="25334" y="40948"/>
                    <a:pt x="25333" y="40948"/>
                  </a:cubicBezTo>
                  <a:cubicBezTo>
                    <a:pt x="25332" y="40948"/>
                    <a:pt x="25331" y="40949"/>
                    <a:pt x="25330" y="40949"/>
                  </a:cubicBezTo>
                  <a:cubicBezTo>
                    <a:pt x="25329" y="40949"/>
                    <a:pt x="25327" y="40950"/>
                    <a:pt x="25326" y="40950"/>
                  </a:cubicBezTo>
                  <a:cubicBezTo>
                    <a:pt x="25325" y="40950"/>
                    <a:pt x="25323" y="40951"/>
                    <a:pt x="25322" y="40951"/>
                  </a:cubicBezTo>
                  <a:cubicBezTo>
                    <a:pt x="25321" y="40951"/>
                    <a:pt x="25320" y="40952"/>
                    <a:pt x="25319" y="40952"/>
                  </a:cubicBezTo>
                  <a:lnTo>
                    <a:pt x="25312" y="40954"/>
                  </a:lnTo>
                  <a:lnTo>
                    <a:pt x="25310" y="40954"/>
                  </a:lnTo>
                  <a:cubicBezTo>
                    <a:pt x="25308" y="40954"/>
                    <a:pt x="25306" y="40955"/>
                    <a:pt x="25305" y="40955"/>
                  </a:cubicBezTo>
                  <a:cubicBezTo>
                    <a:pt x="25304" y="40955"/>
                    <a:pt x="25303" y="40955"/>
                    <a:pt x="25302" y="40955"/>
                  </a:cubicBezTo>
                  <a:cubicBezTo>
                    <a:pt x="25300" y="40955"/>
                    <a:pt x="25299" y="40956"/>
                    <a:pt x="25297" y="40956"/>
                  </a:cubicBezTo>
                  <a:cubicBezTo>
                    <a:pt x="25296" y="40957"/>
                    <a:pt x="25296" y="40957"/>
                    <a:pt x="25296" y="40957"/>
                  </a:cubicBezTo>
                  <a:cubicBezTo>
                    <a:pt x="25296" y="40957"/>
                    <a:pt x="25296" y="40957"/>
                    <a:pt x="25295" y="40957"/>
                  </a:cubicBezTo>
                  <a:cubicBezTo>
                    <a:pt x="25293" y="40957"/>
                    <a:pt x="25291" y="40958"/>
                    <a:pt x="25289" y="40958"/>
                  </a:cubicBezTo>
                  <a:cubicBezTo>
                    <a:pt x="25288" y="40958"/>
                    <a:pt x="25288" y="40958"/>
                    <a:pt x="25287" y="40959"/>
                  </a:cubicBezTo>
                  <a:cubicBezTo>
                    <a:pt x="25108" y="40998"/>
                    <a:pt x="24928" y="41036"/>
                    <a:pt x="24748" y="41070"/>
                  </a:cubicBezTo>
                  <a:lnTo>
                    <a:pt x="24746" y="41071"/>
                  </a:lnTo>
                  <a:cubicBezTo>
                    <a:pt x="24744" y="41071"/>
                    <a:pt x="24742" y="41072"/>
                    <a:pt x="24740" y="41072"/>
                  </a:cubicBezTo>
                  <a:cubicBezTo>
                    <a:pt x="24739" y="41072"/>
                    <a:pt x="24739" y="41072"/>
                    <a:pt x="24738" y="41072"/>
                  </a:cubicBezTo>
                  <a:cubicBezTo>
                    <a:pt x="24736" y="41072"/>
                    <a:pt x="24735" y="41072"/>
                    <a:pt x="24732" y="41073"/>
                  </a:cubicBezTo>
                  <a:lnTo>
                    <a:pt x="24729" y="41073"/>
                  </a:lnTo>
                  <a:cubicBezTo>
                    <a:pt x="24662" y="41086"/>
                    <a:pt x="24618" y="41151"/>
                    <a:pt x="24632" y="41218"/>
                  </a:cubicBezTo>
                  <a:cubicBezTo>
                    <a:pt x="24643" y="41278"/>
                    <a:pt x="24694" y="41319"/>
                    <a:pt x="24753" y="41319"/>
                  </a:cubicBezTo>
                  <a:cubicBezTo>
                    <a:pt x="24760" y="41319"/>
                    <a:pt x="24768" y="41318"/>
                    <a:pt x="24776" y="41317"/>
                  </a:cubicBezTo>
                  <a:cubicBezTo>
                    <a:pt x="25061" y="41262"/>
                    <a:pt x="25349" y="41201"/>
                    <a:pt x="25632" y="41134"/>
                  </a:cubicBezTo>
                  <a:cubicBezTo>
                    <a:pt x="25699" y="41118"/>
                    <a:pt x="25740" y="41051"/>
                    <a:pt x="25724" y="40985"/>
                  </a:cubicBezTo>
                  <a:cubicBezTo>
                    <a:pt x="25711" y="40928"/>
                    <a:pt x="25659" y="40890"/>
                    <a:pt x="25603" y="40890"/>
                  </a:cubicBezTo>
                  <a:close/>
                  <a:moveTo>
                    <a:pt x="16684" y="41021"/>
                  </a:moveTo>
                  <a:cubicBezTo>
                    <a:pt x="16627" y="41021"/>
                    <a:pt x="16575" y="41061"/>
                    <a:pt x="16563" y="41120"/>
                  </a:cubicBezTo>
                  <a:cubicBezTo>
                    <a:pt x="16549" y="41187"/>
                    <a:pt x="16593" y="41252"/>
                    <a:pt x="16659" y="41265"/>
                  </a:cubicBezTo>
                  <a:cubicBezTo>
                    <a:pt x="16944" y="41324"/>
                    <a:pt x="17234" y="41377"/>
                    <a:pt x="17520" y="41423"/>
                  </a:cubicBezTo>
                  <a:cubicBezTo>
                    <a:pt x="17527" y="41424"/>
                    <a:pt x="17533" y="41424"/>
                    <a:pt x="17540" y="41424"/>
                  </a:cubicBezTo>
                  <a:cubicBezTo>
                    <a:pt x="17599" y="41424"/>
                    <a:pt x="17652" y="41382"/>
                    <a:pt x="17662" y="41320"/>
                  </a:cubicBezTo>
                  <a:cubicBezTo>
                    <a:pt x="17673" y="41253"/>
                    <a:pt x="17626" y="41189"/>
                    <a:pt x="17559" y="41179"/>
                  </a:cubicBezTo>
                  <a:cubicBezTo>
                    <a:pt x="17438" y="41159"/>
                    <a:pt x="17316" y="41139"/>
                    <a:pt x="17196" y="41117"/>
                  </a:cubicBezTo>
                  <a:cubicBezTo>
                    <a:pt x="17193" y="41116"/>
                    <a:pt x="17191" y="41116"/>
                    <a:pt x="17188" y="41115"/>
                  </a:cubicBezTo>
                  <a:cubicBezTo>
                    <a:pt x="17180" y="41114"/>
                    <a:pt x="17172" y="41113"/>
                    <a:pt x="17165" y="41111"/>
                  </a:cubicBezTo>
                  <a:lnTo>
                    <a:pt x="17163" y="41111"/>
                  </a:lnTo>
                  <a:cubicBezTo>
                    <a:pt x="17161" y="41111"/>
                    <a:pt x="17159" y="41110"/>
                    <a:pt x="17158" y="41110"/>
                  </a:cubicBezTo>
                  <a:cubicBezTo>
                    <a:pt x="17157" y="41110"/>
                    <a:pt x="17156" y="41109"/>
                    <a:pt x="17155" y="41109"/>
                  </a:cubicBezTo>
                  <a:cubicBezTo>
                    <a:pt x="17153" y="41109"/>
                    <a:pt x="17151" y="41109"/>
                    <a:pt x="17150" y="41108"/>
                  </a:cubicBezTo>
                  <a:lnTo>
                    <a:pt x="17147" y="41108"/>
                  </a:lnTo>
                  <a:cubicBezTo>
                    <a:pt x="17146" y="41107"/>
                    <a:pt x="17144" y="41107"/>
                    <a:pt x="17143" y="41107"/>
                  </a:cubicBezTo>
                  <a:cubicBezTo>
                    <a:pt x="17142" y="41107"/>
                    <a:pt x="17140" y="41106"/>
                    <a:pt x="17140" y="41106"/>
                  </a:cubicBezTo>
                  <a:cubicBezTo>
                    <a:pt x="17137" y="41106"/>
                    <a:pt x="17136" y="41106"/>
                    <a:pt x="17133" y="41106"/>
                  </a:cubicBezTo>
                  <a:cubicBezTo>
                    <a:pt x="17132" y="41106"/>
                    <a:pt x="17131" y="41105"/>
                    <a:pt x="17131" y="41105"/>
                  </a:cubicBezTo>
                  <a:cubicBezTo>
                    <a:pt x="17130" y="41105"/>
                    <a:pt x="17127" y="41105"/>
                    <a:pt x="17125" y="41104"/>
                  </a:cubicBezTo>
                  <a:cubicBezTo>
                    <a:pt x="17125" y="41104"/>
                    <a:pt x="17123" y="41104"/>
                    <a:pt x="17122" y="41103"/>
                  </a:cubicBezTo>
                  <a:lnTo>
                    <a:pt x="17118" y="41103"/>
                  </a:lnTo>
                  <a:cubicBezTo>
                    <a:pt x="17117" y="41102"/>
                    <a:pt x="17116" y="41102"/>
                    <a:pt x="17114" y="41102"/>
                  </a:cubicBezTo>
                  <a:cubicBezTo>
                    <a:pt x="17113" y="41102"/>
                    <a:pt x="17112" y="41101"/>
                    <a:pt x="17111" y="41101"/>
                  </a:cubicBezTo>
                  <a:cubicBezTo>
                    <a:pt x="17110" y="41101"/>
                    <a:pt x="17109" y="41101"/>
                    <a:pt x="17107" y="41100"/>
                  </a:cubicBezTo>
                  <a:lnTo>
                    <a:pt x="17104" y="41100"/>
                  </a:lnTo>
                  <a:cubicBezTo>
                    <a:pt x="17103" y="41100"/>
                    <a:pt x="17102" y="41100"/>
                    <a:pt x="17100" y="41100"/>
                  </a:cubicBezTo>
                  <a:lnTo>
                    <a:pt x="17098" y="41100"/>
                  </a:lnTo>
                  <a:cubicBezTo>
                    <a:pt x="17092" y="41098"/>
                    <a:pt x="17087" y="41097"/>
                    <a:pt x="17080" y="41096"/>
                  </a:cubicBezTo>
                  <a:cubicBezTo>
                    <a:pt x="17080" y="41096"/>
                    <a:pt x="17080" y="41096"/>
                    <a:pt x="17079" y="41095"/>
                  </a:cubicBezTo>
                  <a:cubicBezTo>
                    <a:pt x="17077" y="41095"/>
                    <a:pt x="17075" y="41094"/>
                    <a:pt x="17073" y="41094"/>
                  </a:cubicBezTo>
                  <a:cubicBezTo>
                    <a:pt x="17070" y="41093"/>
                    <a:pt x="17069" y="41093"/>
                    <a:pt x="17066" y="41093"/>
                  </a:cubicBezTo>
                  <a:cubicBezTo>
                    <a:pt x="16947" y="41071"/>
                    <a:pt x="16827" y="41047"/>
                    <a:pt x="16709" y="41024"/>
                  </a:cubicBezTo>
                  <a:cubicBezTo>
                    <a:pt x="16700" y="41022"/>
                    <a:pt x="16692" y="41021"/>
                    <a:pt x="16684" y="41021"/>
                  </a:cubicBezTo>
                  <a:close/>
                  <a:moveTo>
                    <a:pt x="23608" y="41258"/>
                  </a:moveTo>
                  <a:cubicBezTo>
                    <a:pt x="23603" y="41258"/>
                    <a:pt x="23598" y="41258"/>
                    <a:pt x="23593" y="41258"/>
                  </a:cubicBezTo>
                  <a:cubicBezTo>
                    <a:pt x="23361" y="41290"/>
                    <a:pt x="23129" y="41317"/>
                    <a:pt x="22895" y="41340"/>
                  </a:cubicBezTo>
                  <a:lnTo>
                    <a:pt x="22893" y="41340"/>
                  </a:lnTo>
                  <a:cubicBezTo>
                    <a:pt x="22892" y="41340"/>
                    <a:pt x="22890" y="41340"/>
                    <a:pt x="22888" y="41340"/>
                  </a:cubicBezTo>
                  <a:lnTo>
                    <a:pt x="22886" y="41340"/>
                  </a:lnTo>
                  <a:cubicBezTo>
                    <a:pt x="22884" y="41340"/>
                    <a:pt x="22883" y="41341"/>
                    <a:pt x="22881" y="41341"/>
                  </a:cubicBezTo>
                  <a:lnTo>
                    <a:pt x="22880" y="41341"/>
                  </a:lnTo>
                  <a:cubicBezTo>
                    <a:pt x="22874" y="41342"/>
                    <a:pt x="22869" y="41342"/>
                    <a:pt x="22863" y="41343"/>
                  </a:cubicBezTo>
                  <a:lnTo>
                    <a:pt x="22860" y="41343"/>
                  </a:lnTo>
                  <a:cubicBezTo>
                    <a:pt x="22858" y="41343"/>
                    <a:pt x="22857" y="41343"/>
                    <a:pt x="22856" y="41344"/>
                  </a:cubicBezTo>
                  <a:lnTo>
                    <a:pt x="22849" y="41344"/>
                  </a:lnTo>
                  <a:cubicBezTo>
                    <a:pt x="22847" y="41345"/>
                    <a:pt x="22846" y="41345"/>
                    <a:pt x="22844" y="41345"/>
                  </a:cubicBezTo>
                  <a:lnTo>
                    <a:pt x="22842" y="41345"/>
                  </a:lnTo>
                  <a:cubicBezTo>
                    <a:pt x="22840" y="41345"/>
                    <a:pt x="22837" y="41346"/>
                    <a:pt x="22836" y="41346"/>
                  </a:cubicBezTo>
                  <a:lnTo>
                    <a:pt x="22834" y="41346"/>
                  </a:lnTo>
                  <a:lnTo>
                    <a:pt x="22818" y="41347"/>
                  </a:lnTo>
                  <a:lnTo>
                    <a:pt x="22817" y="41347"/>
                  </a:lnTo>
                  <a:cubicBezTo>
                    <a:pt x="22815" y="41347"/>
                    <a:pt x="22813" y="41347"/>
                    <a:pt x="22810" y="41348"/>
                  </a:cubicBezTo>
                  <a:lnTo>
                    <a:pt x="22809" y="41348"/>
                  </a:lnTo>
                  <a:cubicBezTo>
                    <a:pt x="22784" y="41351"/>
                    <a:pt x="22758" y="41353"/>
                    <a:pt x="22733" y="41355"/>
                  </a:cubicBezTo>
                  <a:cubicBezTo>
                    <a:pt x="22664" y="41361"/>
                    <a:pt x="22614" y="41422"/>
                    <a:pt x="22620" y="41490"/>
                  </a:cubicBezTo>
                  <a:cubicBezTo>
                    <a:pt x="22626" y="41554"/>
                    <a:pt x="22680" y="41602"/>
                    <a:pt x="22743" y="41602"/>
                  </a:cubicBezTo>
                  <a:cubicBezTo>
                    <a:pt x="22747" y="41602"/>
                    <a:pt x="22751" y="41602"/>
                    <a:pt x="22754" y="41602"/>
                  </a:cubicBezTo>
                  <a:cubicBezTo>
                    <a:pt x="23044" y="41575"/>
                    <a:pt x="23337" y="41542"/>
                    <a:pt x="23624" y="41504"/>
                  </a:cubicBezTo>
                  <a:cubicBezTo>
                    <a:pt x="23692" y="41495"/>
                    <a:pt x="23739" y="41432"/>
                    <a:pt x="23730" y="41365"/>
                  </a:cubicBezTo>
                  <a:cubicBezTo>
                    <a:pt x="23722" y="41303"/>
                    <a:pt x="23669" y="41258"/>
                    <a:pt x="23608" y="41258"/>
                  </a:cubicBezTo>
                  <a:close/>
                  <a:moveTo>
                    <a:pt x="18690" y="41329"/>
                  </a:moveTo>
                  <a:cubicBezTo>
                    <a:pt x="18627" y="41329"/>
                    <a:pt x="18573" y="41377"/>
                    <a:pt x="18567" y="41440"/>
                  </a:cubicBezTo>
                  <a:cubicBezTo>
                    <a:pt x="18560" y="41508"/>
                    <a:pt x="18609" y="41569"/>
                    <a:pt x="18677" y="41576"/>
                  </a:cubicBezTo>
                  <a:cubicBezTo>
                    <a:pt x="18966" y="41606"/>
                    <a:pt x="19259" y="41630"/>
                    <a:pt x="19549" y="41649"/>
                  </a:cubicBezTo>
                  <a:lnTo>
                    <a:pt x="19557" y="41649"/>
                  </a:lnTo>
                  <a:cubicBezTo>
                    <a:pt x="19622" y="41649"/>
                    <a:pt x="19676" y="41598"/>
                    <a:pt x="19680" y="41533"/>
                  </a:cubicBezTo>
                  <a:cubicBezTo>
                    <a:pt x="19684" y="41464"/>
                    <a:pt x="19633" y="41406"/>
                    <a:pt x="19565" y="41402"/>
                  </a:cubicBezTo>
                  <a:cubicBezTo>
                    <a:pt x="19495" y="41397"/>
                    <a:pt x="19425" y="41393"/>
                    <a:pt x="19355" y="41388"/>
                  </a:cubicBezTo>
                  <a:lnTo>
                    <a:pt x="19354" y="41388"/>
                  </a:lnTo>
                  <a:cubicBezTo>
                    <a:pt x="19353" y="41387"/>
                    <a:pt x="19352" y="41387"/>
                    <a:pt x="19349" y="41387"/>
                  </a:cubicBezTo>
                  <a:lnTo>
                    <a:pt x="19342" y="41387"/>
                  </a:lnTo>
                  <a:cubicBezTo>
                    <a:pt x="19341" y="41386"/>
                    <a:pt x="19340" y="41386"/>
                    <a:pt x="19339" y="41386"/>
                  </a:cubicBezTo>
                  <a:lnTo>
                    <a:pt x="19331" y="41386"/>
                  </a:lnTo>
                  <a:cubicBezTo>
                    <a:pt x="19330" y="41386"/>
                    <a:pt x="19328" y="41385"/>
                    <a:pt x="19327" y="41385"/>
                  </a:cubicBezTo>
                  <a:lnTo>
                    <a:pt x="19319" y="41385"/>
                  </a:lnTo>
                  <a:cubicBezTo>
                    <a:pt x="19317" y="41384"/>
                    <a:pt x="19314" y="41384"/>
                    <a:pt x="19312" y="41384"/>
                  </a:cubicBezTo>
                  <a:lnTo>
                    <a:pt x="19311" y="41384"/>
                  </a:lnTo>
                  <a:cubicBezTo>
                    <a:pt x="19308" y="41384"/>
                    <a:pt x="19306" y="41384"/>
                    <a:pt x="19305" y="41383"/>
                  </a:cubicBezTo>
                  <a:lnTo>
                    <a:pt x="19303" y="41383"/>
                  </a:lnTo>
                  <a:cubicBezTo>
                    <a:pt x="19102" y="41368"/>
                    <a:pt x="18902" y="41351"/>
                    <a:pt x="18702" y="41330"/>
                  </a:cubicBezTo>
                  <a:cubicBezTo>
                    <a:pt x="18698" y="41329"/>
                    <a:pt x="18693" y="41329"/>
                    <a:pt x="18690" y="41329"/>
                  </a:cubicBezTo>
                  <a:close/>
                  <a:moveTo>
                    <a:pt x="21582" y="41428"/>
                  </a:moveTo>
                  <a:cubicBezTo>
                    <a:pt x="21409" y="41434"/>
                    <a:pt x="21235" y="41438"/>
                    <a:pt x="21061" y="41440"/>
                  </a:cubicBezTo>
                  <a:lnTo>
                    <a:pt x="21003" y="41440"/>
                  </a:lnTo>
                  <a:cubicBezTo>
                    <a:pt x="20998" y="41440"/>
                    <a:pt x="20992" y="41441"/>
                    <a:pt x="20987" y="41441"/>
                  </a:cubicBezTo>
                  <a:lnTo>
                    <a:pt x="20829" y="41441"/>
                  </a:lnTo>
                  <a:cubicBezTo>
                    <a:pt x="20792" y="41441"/>
                    <a:pt x="20753" y="41441"/>
                    <a:pt x="20716" y="41440"/>
                  </a:cubicBezTo>
                  <a:cubicBezTo>
                    <a:pt x="20647" y="41440"/>
                    <a:pt x="20592" y="41495"/>
                    <a:pt x="20592" y="41563"/>
                  </a:cubicBezTo>
                  <a:cubicBezTo>
                    <a:pt x="20592" y="41631"/>
                    <a:pt x="20647" y="41687"/>
                    <a:pt x="20715" y="41688"/>
                  </a:cubicBezTo>
                  <a:lnTo>
                    <a:pt x="20845" y="41688"/>
                  </a:lnTo>
                  <a:cubicBezTo>
                    <a:pt x="21093" y="41688"/>
                    <a:pt x="21343" y="41684"/>
                    <a:pt x="21590" y="41675"/>
                  </a:cubicBezTo>
                  <a:cubicBezTo>
                    <a:pt x="21659" y="41672"/>
                    <a:pt x="21712" y="41616"/>
                    <a:pt x="21709" y="41547"/>
                  </a:cubicBezTo>
                  <a:cubicBezTo>
                    <a:pt x="21707" y="41480"/>
                    <a:pt x="21652" y="41428"/>
                    <a:pt x="21586" y="4142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3974739" y="2203812"/>
              <a:ext cx="1067138" cy="771137"/>
            </a:xfrm>
            <a:custGeom>
              <a:avLst/>
              <a:gdLst/>
              <a:ahLst/>
              <a:cxnLst/>
              <a:rect l="l" t="t" r="r" b="b"/>
              <a:pathLst>
                <a:path w="16126" h="11653" extrusionOk="0">
                  <a:moveTo>
                    <a:pt x="8173" y="0"/>
                  </a:moveTo>
                  <a:cubicBezTo>
                    <a:pt x="8099" y="0"/>
                    <a:pt x="8027" y="5"/>
                    <a:pt x="7954" y="12"/>
                  </a:cubicBezTo>
                  <a:cubicBezTo>
                    <a:pt x="7923" y="16"/>
                    <a:pt x="7892" y="21"/>
                    <a:pt x="7862" y="25"/>
                  </a:cubicBezTo>
                  <a:cubicBezTo>
                    <a:pt x="7822" y="31"/>
                    <a:pt x="7783" y="37"/>
                    <a:pt x="7745" y="45"/>
                  </a:cubicBezTo>
                  <a:cubicBezTo>
                    <a:pt x="7705" y="53"/>
                    <a:pt x="7666" y="63"/>
                    <a:pt x="7628" y="73"/>
                  </a:cubicBezTo>
                  <a:cubicBezTo>
                    <a:pt x="7601" y="80"/>
                    <a:pt x="7575" y="87"/>
                    <a:pt x="7548" y="96"/>
                  </a:cubicBezTo>
                  <a:cubicBezTo>
                    <a:pt x="7504" y="110"/>
                    <a:pt x="7460" y="125"/>
                    <a:pt x="7417" y="141"/>
                  </a:cubicBezTo>
                  <a:cubicBezTo>
                    <a:pt x="7400" y="148"/>
                    <a:pt x="7382" y="155"/>
                    <a:pt x="7365" y="162"/>
                  </a:cubicBezTo>
                  <a:cubicBezTo>
                    <a:pt x="7317" y="182"/>
                    <a:pt x="7270" y="203"/>
                    <a:pt x="7224" y="226"/>
                  </a:cubicBezTo>
                  <a:cubicBezTo>
                    <a:pt x="7217" y="230"/>
                    <a:pt x="7211" y="233"/>
                    <a:pt x="7205" y="237"/>
                  </a:cubicBezTo>
                  <a:cubicBezTo>
                    <a:pt x="7058" y="314"/>
                    <a:pt x="6922" y="409"/>
                    <a:pt x="6800" y="518"/>
                  </a:cubicBezTo>
                  <a:cubicBezTo>
                    <a:pt x="6783" y="533"/>
                    <a:pt x="6764" y="548"/>
                    <a:pt x="6747" y="566"/>
                  </a:cubicBezTo>
                  <a:cubicBezTo>
                    <a:pt x="6720" y="591"/>
                    <a:pt x="6695" y="618"/>
                    <a:pt x="6670" y="645"/>
                  </a:cubicBezTo>
                  <a:cubicBezTo>
                    <a:pt x="6646" y="671"/>
                    <a:pt x="6622" y="698"/>
                    <a:pt x="6599" y="725"/>
                  </a:cubicBezTo>
                  <a:cubicBezTo>
                    <a:pt x="6332" y="1046"/>
                    <a:pt x="6171" y="1449"/>
                    <a:pt x="6171" y="1888"/>
                  </a:cubicBezTo>
                  <a:cubicBezTo>
                    <a:pt x="6171" y="2929"/>
                    <a:pt x="7069" y="3775"/>
                    <a:pt x="8173" y="3775"/>
                  </a:cubicBezTo>
                  <a:lnTo>
                    <a:pt x="8173" y="4211"/>
                  </a:lnTo>
                  <a:cubicBezTo>
                    <a:pt x="6814" y="4211"/>
                    <a:pt x="5709" y="3169"/>
                    <a:pt x="5709" y="1888"/>
                  </a:cubicBezTo>
                  <a:cubicBezTo>
                    <a:pt x="5709" y="1462"/>
                    <a:pt x="5833" y="1064"/>
                    <a:pt x="6046" y="720"/>
                  </a:cubicBezTo>
                  <a:cubicBezTo>
                    <a:pt x="5794" y="617"/>
                    <a:pt x="5522" y="562"/>
                    <a:pt x="5245" y="562"/>
                  </a:cubicBezTo>
                  <a:cubicBezTo>
                    <a:pt x="5182" y="562"/>
                    <a:pt x="5120" y="566"/>
                    <a:pt x="5058" y="571"/>
                  </a:cubicBezTo>
                  <a:cubicBezTo>
                    <a:pt x="5035" y="574"/>
                    <a:pt x="5014" y="576"/>
                    <a:pt x="4991" y="580"/>
                  </a:cubicBezTo>
                  <a:cubicBezTo>
                    <a:pt x="4953" y="584"/>
                    <a:pt x="4916" y="589"/>
                    <a:pt x="4878" y="595"/>
                  </a:cubicBezTo>
                  <a:cubicBezTo>
                    <a:pt x="4851" y="601"/>
                    <a:pt x="4824" y="606"/>
                    <a:pt x="4797" y="612"/>
                  </a:cubicBezTo>
                  <a:cubicBezTo>
                    <a:pt x="4766" y="618"/>
                    <a:pt x="4735" y="626"/>
                    <a:pt x="4705" y="634"/>
                  </a:cubicBezTo>
                  <a:cubicBezTo>
                    <a:pt x="4676" y="642"/>
                    <a:pt x="4646" y="650"/>
                    <a:pt x="4618" y="658"/>
                  </a:cubicBezTo>
                  <a:cubicBezTo>
                    <a:pt x="4590" y="667"/>
                    <a:pt x="4564" y="677"/>
                    <a:pt x="4537" y="686"/>
                  </a:cubicBezTo>
                  <a:cubicBezTo>
                    <a:pt x="4507" y="697"/>
                    <a:pt x="4478" y="707"/>
                    <a:pt x="4450" y="719"/>
                  </a:cubicBezTo>
                  <a:cubicBezTo>
                    <a:pt x="4421" y="731"/>
                    <a:pt x="4393" y="745"/>
                    <a:pt x="4365" y="757"/>
                  </a:cubicBezTo>
                  <a:cubicBezTo>
                    <a:pt x="4317" y="779"/>
                    <a:pt x="4271" y="802"/>
                    <a:pt x="4225" y="829"/>
                  </a:cubicBezTo>
                  <a:cubicBezTo>
                    <a:pt x="4200" y="843"/>
                    <a:pt x="4175" y="857"/>
                    <a:pt x="4150" y="871"/>
                  </a:cubicBezTo>
                  <a:cubicBezTo>
                    <a:pt x="4126" y="886"/>
                    <a:pt x="4103" y="902"/>
                    <a:pt x="4079" y="918"/>
                  </a:cubicBezTo>
                  <a:cubicBezTo>
                    <a:pt x="4054" y="935"/>
                    <a:pt x="4028" y="953"/>
                    <a:pt x="4003" y="972"/>
                  </a:cubicBezTo>
                  <a:cubicBezTo>
                    <a:pt x="3982" y="988"/>
                    <a:pt x="3962" y="1003"/>
                    <a:pt x="3942" y="1019"/>
                  </a:cubicBezTo>
                  <a:cubicBezTo>
                    <a:pt x="3915" y="1042"/>
                    <a:pt x="3888" y="1064"/>
                    <a:pt x="3862" y="1088"/>
                  </a:cubicBezTo>
                  <a:cubicBezTo>
                    <a:pt x="3846" y="1102"/>
                    <a:pt x="3830" y="1117"/>
                    <a:pt x="3814" y="1132"/>
                  </a:cubicBezTo>
                  <a:cubicBezTo>
                    <a:pt x="3783" y="1162"/>
                    <a:pt x="3752" y="1194"/>
                    <a:pt x="3722" y="1227"/>
                  </a:cubicBezTo>
                  <a:cubicBezTo>
                    <a:pt x="3714" y="1236"/>
                    <a:pt x="3704" y="1246"/>
                    <a:pt x="3696" y="1256"/>
                  </a:cubicBezTo>
                  <a:cubicBezTo>
                    <a:pt x="3657" y="1300"/>
                    <a:pt x="3620" y="1346"/>
                    <a:pt x="3586" y="1394"/>
                  </a:cubicBezTo>
                  <a:cubicBezTo>
                    <a:pt x="3583" y="1398"/>
                    <a:pt x="3581" y="1401"/>
                    <a:pt x="3578" y="1405"/>
                  </a:cubicBezTo>
                  <a:cubicBezTo>
                    <a:pt x="3548" y="1449"/>
                    <a:pt x="3519" y="1493"/>
                    <a:pt x="3493" y="1538"/>
                  </a:cubicBezTo>
                  <a:cubicBezTo>
                    <a:pt x="3484" y="1553"/>
                    <a:pt x="3475" y="1569"/>
                    <a:pt x="3467" y="1584"/>
                  </a:cubicBezTo>
                  <a:cubicBezTo>
                    <a:pt x="3448" y="1619"/>
                    <a:pt x="3430" y="1655"/>
                    <a:pt x="3413" y="1690"/>
                  </a:cubicBezTo>
                  <a:cubicBezTo>
                    <a:pt x="3404" y="1710"/>
                    <a:pt x="3395" y="1731"/>
                    <a:pt x="3386" y="1751"/>
                  </a:cubicBezTo>
                  <a:cubicBezTo>
                    <a:pt x="3372" y="1783"/>
                    <a:pt x="3360" y="1815"/>
                    <a:pt x="3348" y="1848"/>
                  </a:cubicBezTo>
                  <a:cubicBezTo>
                    <a:pt x="3340" y="1872"/>
                    <a:pt x="3332" y="1895"/>
                    <a:pt x="3324" y="1918"/>
                  </a:cubicBezTo>
                  <a:cubicBezTo>
                    <a:pt x="3272" y="2087"/>
                    <a:pt x="3242" y="2265"/>
                    <a:pt x="3242" y="2450"/>
                  </a:cubicBezTo>
                  <a:cubicBezTo>
                    <a:pt x="3242" y="2573"/>
                    <a:pt x="3254" y="2695"/>
                    <a:pt x="3279" y="2814"/>
                  </a:cubicBezTo>
                  <a:cubicBezTo>
                    <a:pt x="3302" y="2927"/>
                    <a:pt x="3239" y="3039"/>
                    <a:pt x="3129" y="3071"/>
                  </a:cubicBezTo>
                  <a:lnTo>
                    <a:pt x="3104" y="3078"/>
                  </a:lnTo>
                  <a:cubicBezTo>
                    <a:pt x="3083" y="3084"/>
                    <a:pt x="3062" y="3087"/>
                    <a:pt x="3042" y="3087"/>
                  </a:cubicBezTo>
                  <a:cubicBezTo>
                    <a:pt x="2943" y="3087"/>
                    <a:pt x="2852" y="3019"/>
                    <a:pt x="2830" y="2918"/>
                  </a:cubicBezTo>
                  <a:cubicBezTo>
                    <a:pt x="2797" y="2764"/>
                    <a:pt x="2779" y="2608"/>
                    <a:pt x="2779" y="2450"/>
                  </a:cubicBezTo>
                  <a:cubicBezTo>
                    <a:pt x="2779" y="2336"/>
                    <a:pt x="2791" y="2225"/>
                    <a:pt x="2808" y="2116"/>
                  </a:cubicBezTo>
                  <a:lnTo>
                    <a:pt x="2808" y="2116"/>
                  </a:lnTo>
                  <a:cubicBezTo>
                    <a:pt x="1799" y="2212"/>
                    <a:pt x="1008" y="3017"/>
                    <a:pt x="1008" y="3993"/>
                  </a:cubicBezTo>
                  <a:cubicBezTo>
                    <a:pt x="1008" y="4047"/>
                    <a:pt x="1010" y="4099"/>
                    <a:pt x="1016" y="4152"/>
                  </a:cubicBezTo>
                  <a:cubicBezTo>
                    <a:pt x="1017" y="4174"/>
                    <a:pt x="1021" y="4196"/>
                    <a:pt x="1023" y="4218"/>
                  </a:cubicBezTo>
                  <a:cubicBezTo>
                    <a:pt x="1116" y="4955"/>
                    <a:pt x="1658" y="5571"/>
                    <a:pt x="2407" y="5792"/>
                  </a:cubicBezTo>
                  <a:cubicBezTo>
                    <a:pt x="2409" y="5779"/>
                    <a:pt x="2408" y="5766"/>
                    <a:pt x="2410" y="5753"/>
                  </a:cubicBezTo>
                  <a:cubicBezTo>
                    <a:pt x="2481" y="5210"/>
                    <a:pt x="2745" y="4718"/>
                    <a:pt x="3162" y="4346"/>
                  </a:cubicBezTo>
                  <a:cubicBezTo>
                    <a:pt x="3203" y="4309"/>
                    <a:pt x="3255" y="4291"/>
                    <a:pt x="3307" y="4291"/>
                  </a:cubicBezTo>
                  <a:cubicBezTo>
                    <a:pt x="3370" y="4291"/>
                    <a:pt x="3432" y="4318"/>
                    <a:pt x="3476" y="4370"/>
                  </a:cubicBezTo>
                  <a:lnTo>
                    <a:pt x="3484" y="4380"/>
                  </a:lnTo>
                  <a:cubicBezTo>
                    <a:pt x="3558" y="4470"/>
                    <a:pt x="3548" y="4601"/>
                    <a:pt x="3461" y="4680"/>
                  </a:cubicBezTo>
                  <a:cubicBezTo>
                    <a:pt x="3133" y="4980"/>
                    <a:pt x="2925" y="5372"/>
                    <a:pt x="2869" y="5805"/>
                  </a:cubicBezTo>
                  <a:cubicBezTo>
                    <a:pt x="2813" y="6238"/>
                    <a:pt x="2915" y="6666"/>
                    <a:pt x="3156" y="7030"/>
                  </a:cubicBezTo>
                  <a:cubicBezTo>
                    <a:pt x="3220" y="7127"/>
                    <a:pt x="3199" y="7257"/>
                    <a:pt x="3106" y="7326"/>
                  </a:cubicBezTo>
                  <a:lnTo>
                    <a:pt x="3091" y="7337"/>
                  </a:lnTo>
                  <a:cubicBezTo>
                    <a:pt x="3052" y="7366"/>
                    <a:pt x="3006" y="7380"/>
                    <a:pt x="2961" y="7380"/>
                  </a:cubicBezTo>
                  <a:cubicBezTo>
                    <a:pt x="2891" y="7380"/>
                    <a:pt x="2822" y="7347"/>
                    <a:pt x="2780" y="7285"/>
                  </a:cubicBezTo>
                  <a:cubicBezTo>
                    <a:pt x="2565" y="6969"/>
                    <a:pt x="2438" y="6613"/>
                    <a:pt x="2403" y="6244"/>
                  </a:cubicBezTo>
                  <a:cubicBezTo>
                    <a:pt x="1565" y="6045"/>
                    <a:pt x="916" y="5451"/>
                    <a:pt x="663" y="4697"/>
                  </a:cubicBezTo>
                  <a:cubicBezTo>
                    <a:pt x="244" y="5053"/>
                    <a:pt x="0" y="5557"/>
                    <a:pt x="0" y="6099"/>
                  </a:cubicBezTo>
                  <a:cubicBezTo>
                    <a:pt x="0" y="6156"/>
                    <a:pt x="4" y="6212"/>
                    <a:pt x="9" y="6268"/>
                  </a:cubicBezTo>
                  <a:cubicBezTo>
                    <a:pt x="11" y="6284"/>
                    <a:pt x="12" y="6299"/>
                    <a:pt x="14" y="6314"/>
                  </a:cubicBezTo>
                  <a:cubicBezTo>
                    <a:pt x="20" y="6365"/>
                    <a:pt x="28" y="6417"/>
                    <a:pt x="39" y="6466"/>
                  </a:cubicBezTo>
                  <a:cubicBezTo>
                    <a:pt x="42" y="6481"/>
                    <a:pt x="46" y="6495"/>
                    <a:pt x="49" y="6510"/>
                  </a:cubicBezTo>
                  <a:cubicBezTo>
                    <a:pt x="59" y="6549"/>
                    <a:pt x="69" y="6587"/>
                    <a:pt x="81" y="6625"/>
                  </a:cubicBezTo>
                  <a:cubicBezTo>
                    <a:pt x="87" y="6646"/>
                    <a:pt x="94" y="6668"/>
                    <a:pt x="102" y="6689"/>
                  </a:cubicBezTo>
                  <a:cubicBezTo>
                    <a:pt x="114" y="6726"/>
                    <a:pt x="128" y="6762"/>
                    <a:pt x="144" y="6797"/>
                  </a:cubicBezTo>
                  <a:cubicBezTo>
                    <a:pt x="155" y="6824"/>
                    <a:pt x="167" y="6849"/>
                    <a:pt x="179" y="6874"/>
                  </a:cubicBezTo>
                  <a:cubicBezTo>
                    <a:pt x="194" y="6906"/>
                    <a:pt x="210" y="6935"/>
                    <a:pt x="225" y="6966"/>
                  </a:cubicBezTo>
                  <a:cubicBezTo>
                    <a:pt x="237" y="6985"/>
                    <a:pt x="248" y="7005"/>
                    <a:pt x="259" y="7024"/>
                  </a:cubicBezTo>
                  <a:cubicBezTo>
                    <a:pt x="281" y="7061"/>
                    <a:pt x="305" y="7097"/>
                    <a:pt x="329" y="7133"/>
                  </a:cubicBezTo>
                  <a:cubicBezTo>
                    <a:pt x="339" y="7147"/>
                    <a:pt x="349" y="7161"/>
                    <a:pt x="359" y="7175"/>
                  </a:cubicBezTo>
                  <a:cubicBezTo>
                    <a:pt x="386" y="7210"/>
                    <a:pt x="414" y="7245"/>
                    <a:pt x="443" y="7279"/>
                  </a:cubicBezTo>
                  <a:cubicBezTo>
                    <a:pt x="453" y="7292"/>
                    <a:pt x="464" y="7304"/>
                    <a:pt x="474" y="7316"/>
                  </a:cubicBezTo>
                  <a:cubicBezTo>
                    <a:pt x="510" y="7355"/>
                    <a:pt x="547" y="7394"/>
                    <a:pt x="585" y="7430"/>
                  </a:cubicBezTo>
                  <a:cubicBezTo>
                    <a:pt x="586" y="7431"/>
                    <a:pt x="587" y="7432"/>
                    <a:pt x="588" y="7433"/>
                  </a:cubicBezTo>
                  <a:cubicBezTo>
                    <a:pt x="630" y="7472"/>
                    <a:pt x="673" y="7509"/>
                    <a:pt x="719" y="7545"/>
                  </a:cubicBezTo>
                  <a:cubicBezTo>
                    <a:pt x="727" y="7552"/>
                    <a:pt x="736" y="7559"/>
                    <a:pt x="745" y="7566"/>
                  </a:cubicBezTo>
                  <a:cubicBezTo>
                    <a:pt x="787" y="7597"/>
                    <a:pt x="830" y="7628"/>
                    <a:pt x="874" y="7657"/>
                  </a:cubicBezTo>
                  <a:cubicBezTo>
                    <a:pt x="878" y="7659"/>
                    <a:pt x="883" y="7663"/>
                    <a:pt x="887" y="7665"/>
                  </a:cubicBezTo>
                  <a:cubicBezTo>
                    <a:pt x="1155" y="7836"/>
                    <a:pt x="1469" y="7946"/>
                    <a:pt x="1806" y="7977"/>
                  </a:cubicBezTo>
                  <a:cubicBezTo>
                    <a:pt x="1917" y="7987"/>
                    <a:pt x="2003" y="8081"/>
                    <a:pt x="2003" y="8193"/>
                  </a:cubicBezTo>
                  <a:cubicBezTo>
                    <a:pt x="2003" y="8314"/>
                    <a:pt x="1904" y="8412"/>
                    <a:pt x="1785" y="8412"/>
                  </a:cubicBezTo>
                  <a:cubicBezTo>
                    <a:pt x="1779" y="8412"/>
                    <a:pt x="1772" y="8412"/>
                    <a:pt x="1766" y="8411"/>
                  </a:cubicBezTo>
                  <a:cubicBezTo>
                    <a:pt x="1531" y="8389"/>
                    <a:pt x="1306" y="8336"/>
                    <a:pt x="1096" y="8256"/>
                  </a:cubicBezTo>
                  <a:cubicBezTo>
                    <a:pt x="1095" y="8257"/>
                    <a:pt x="1095" y="8257"/>
                    <a:pt x="1094" y="8258"/>
                  </a:cubicBezTo>
                  <a:cubicBezTo>
                    <a:pt x="1067" y="9320"/>
                    <a:pt x="1976" y="10192"/>
                    <a:pt x="3096" y="10192"/>
                  </a:cubicBezTo>
                  <a:cubicBezTo>
                    <a:pt x="3098" y="10192"/>
                    <a:pt x="3100" y="10192"/>
                    <a:pt x="3101" y="10192"/>
                  </a:cubicBezTo>
                  <a:cubicBezTo>
                    <a:pt x="3074" y="10053"/>
                    <a:pt x="3058" y="9911"/>
                    <a:pt x="3058" y="9765"/>
                  </a:cubicBezTo>
                  <a:cubicBezTo>
                    <a:pt x="3058" y="9375"/>
                    <a:pt x="3161" y="8995"/>
                    <a:pt x="3357" y="8656"/>
                  </a:cubicBezTo>
                  <a:cubicBezTo>
                    <a:pt x="3397" y="8587"/>
                    <a:pt x="3470" y="8549"/>
                    <a:pt x="3545" y="8549"/>
                  </a:cubicBezTo>
                  <a:cubicBezTo>
                    <a:pt x="3585" y="8549"/>
                    <a:pt x="3626" y="8560"/>
                    <a:pt x="3663" y="8583"/>
                  </a:cubicBezTo>
                  <a:lnTo>
                    <a:pt x="3679" y="8593"/>
                  </a:lnTo>
                  <a:cubicBezTo>
                    <a:pt x="3778" y="8656"/>
                    <a:pt x="3808" y="8784"/>
                    <a:pt x="3751" y="8885"/>
                  </a:cubicBezTo>
                  <a:cubicBezTo>
                    <a:pt x="3600" y="9156"/>
                    <a:pt x="3521" y="9456"/>
                    <a:pt x="3521" y="9765"/>
                  </a:cubicBezTo>
                  <a:cubicBezTo>
                    <a:pt x="3521" y="10025"/>
                    <a:pt x="3576" y="10272"/>
                    <a:pt x="3678" y="10498"/>
                  </a:cubicBezTo>
                  <a:cubicBezTo>
                    <a:pt x="3679" y="10499"/>
                    <a:pt x="3679" y="10501"/>
                    <a:pt x="3680" y="10503"/>
                  </a:cubicBezTo>
                  <a:cubicBezTo>
                    <a:pt x="3909" y="11009"/>
                    <a:pt x="4366" y="11402"/>
                    <a:pt x="4928" y="11568"/>
                  </a:cubicBezTo>
                  <a:lnTo>
                    <a:pt x="4929" y="11568"/>
                  </a:lnTo>
                  <a:cubicBezTo>
                    <a:pt x="4986" y="11585"/>
                    <a:pt x="5043" y="11598"/>
                    <a:pt x="5102" y="11610"/>
                  </a:cubicBezTo>
                  <a:cubicBezTo>
                    <a:pt x="5115" y="11613"/>
                    <a:pt x="5128" y="11615"/>
                    <a:pt x="5142" y="11618"/>
                  </a:cubicBezTo>
                  <a:cubicBezTo>
                    <a:pt x="5189" y="11626"/>
                    <a:pt x="5237" y="11633"/>
                    <a:pt x="5286" y="11638"/>
                  </a:cubicBezTo>
                  <a:cubicBezTo>
                    <a:pt x="5302" y="11640"/>
                    <a:pt x="5318" y="11642"/>
                    <a:pt x="5334" y="11644"/>
                  </a:cubicBezTo>
                  <a:cubicBezTo>
                    <a:pt x="5397" y="11649"/>
                    <a:pt x="5460" y="11653"/>
                    <a:pt x="5524" y="11653"/>
                  </a:cubicBezTo>
                  <a:cubicBezTo>
                    <a:pt x="6621" y="11653"/>
                    <a:pt x="7515" y="10816"/>
                    <a:pt x="7526" y="9784"/>
                  </a:cubicBezTo>
                  <a:cubicBezTo>
                    <a:pt x="7217" y="9621"/>
                    <a:pt x="6944" y="9396"/>
                    <a:pt x="6732" y="9120"/>
                  </a:cubicBezTo>
                  <a:cubicBezTo>
                    <a:pt x="6439" y="9275"/>
                    <a:pt x="6111" y="9377"/>
                    <a:pt x="5762" y="9410"/>
                  </a:cubicBezTo>
                  <a:cubicBezTo>
                    <a:pt x="5755" y="9410"/>
                    <a:pt x="5749" y="9411"/>
                    <a:pt x="5742" y="9411"/>
                  </a:cubicBezTo>
                  <a:cubicBezTo>
                    <a:pt x="5623" y="9411"/>
                    <a:pt x="5524" y="9313"/>
                    <a:pt x="5524" y="9192"/>
                  </a:cubicBezTo>
                  <a:cubicBezTo>
                    <a:pt x="5524" y="9079"/>
                    <a:pt x="5609" y="8986"/>
                    <a:pt x="5721" y="8976"/>
                  </a:cubicBezTo>
                  <a:cubicBezTo>
                    <a:pt x="6734" y="8882"/>
                    <a:pt x="7526" y="8076"/>
                    <a:pt x="7526" y="7097"/>
                  </a:cubicBezTo>
                  <a:lnTo>
                    <a:pt x="7989" y="7097"/>
                  </a:lnTo>
                  <a:cubicBezTo>
                    <a:pt x="7989" y="7808"/>
                    <a:pt x="7647" y="8446"/>
                    <a:pt x="7111" y="8872"/>
                  </a:cubicBezTo>
                  <a:cubicBezTo>
                    <a:pt x="7315" y="9135"/>
                    <a:pt x="7587" y="9340"/>
                    <a:pt x="7896" y="9474"/>
                  </a:cubicBezTo>
                  <a:cubicBezTo>
                    <a:pt x="7937" y="9491"/>
                    <a:pt x="7980" y="9508"/>
                    <a:pt x="8022" y="9522"/>
                  </a:cubicBezTo>
                  <a:cubicBezTo>
                    <a:pt x="8048" y="9532"/>
                    <a:pt x="8073" y="9541"/>
                    <a:pt x="8099" y="9549"/>
                  </a:cubicBezTo>
                  <a:cubicBezTo>
                    <a:pt x="8146" y="9563"/>
                    <a:pt x="8193" y="9576"/>
                    <a:pt x="8240" y="9587"/>
                  </a:cubicBezTo>
                  <a:cubicBezTo>
                    <a:pt x="8263" y="9592"/>
                    <a:pt x="8284" y="9598"/>
                    <a:pt x="8307" y="9603"/>
                  </a:cubicBezTo>
                  <a:cubicBezTo>
                    <a:pt x="8365" y="9614"/>
                    <a:pt x="8422" y="9623"/>
                    <a:pt x="8481" y="9630"/>
                  </a:cubicBezTo>
                  <a:cubicBezTo>
                    <a:pt x="8497" y="9632"/>
                    <a:pt x="8513" y="9633"/>
                    <a:pt x="8530" y="9635"/>
                  </a:cubicBezTo>
                  <a:cubicBezTo>
                    <a:pt x="8594" y="9640"/>
                    <a:pt x="8661" y="9645"/>
                    <a:pt x="8727" y="9645"/>
                  </a:cubicBezTo>
                  <a:cubicBezTo>
                    <a:pt x="9137" y="9645"/>
                    <a:pt x="9519" y="9528"/>
                    <a:pt x="9838" y="9327"/>
                  </a:cubicBezTo>
                  <a:cubicBezTo>
                    <a:pt x="9840" y="9325"/>
                    <a:pt x="9844" y="9323"/>
                    <a:pt x="9847" y="9321"/>
                  </a:cubicBezTo>
                  <a:cubicBezTo>
                    <a:pt x="9887" y="9296"/>
                    <a:pt x="9924" y="9268"/>
                    <a:pt x="9961" y="9241"/>
                  </a:cubicBezTo>
                  <a:cubicBezTo>
                    <a:pt x="9977" y="9229"/>
                    <a:pt x="9993" y="9219"/>
                    <a:pt x="10010" y="9205"/>
                  </a:cubicBezTo>
                  <a:cubicBezTo>
                    <a:pt x="10038" y="9183"/>
                    <a:pt x="10066" y="9158"/>
                    <a:pt x="10093" y="9135"/>
                  </a:cubicBezTo>
                  <a:cubicBezTo>
                    <a:pt x="10114" y="9115"/>
                    <a:pt x="10137" y="9096"/>
                    <a:pt x="10158" y="9075"/>
                  </a:cubicBezTo>
                  <a:cubicBezTo>
                    <a:pt x="10466" y="8779"/>
                    <a:pt x="10672" y="8387"/>
                    <a:pt x="10720" y="7953"/>
                  </a:cubicBezTo>
                  <a:cubicBezTo>
                    <a:pt x="10732" y="7842"/>
                    <a:pt x="10823" y="7757"/>
                    <a:pt x="10935" y="7757"/>
                  </a:cubicBezTo>
                  <a:lnTo>
                    <a:pt x="10961" y="7757"/>
                  </a:lnTo>
                  <a:cubicBezTo>
                    <a:pt x="11091" y="7757"/>
                    <a:pt x="11194" y="7869"/>
                    <a:pt x="11180" y="7996"/>
                  </a:cubicBezTo>
                  <a:cubicBezTo>
                    <a:pt x="11137" y="8387"/>
                    <a:pt x="10991" y="8750"/>
                    <a:pt x="10768" y="9059"/>
                  </a:cubicBezTo>
                  <a:cubicBezTo>
                    <a:pt x="10832" y="9065"/>
                    <a:pt x="10897" y="9069"/>
                    <a:pt x="10961" y="9069"/>
                  </a:cubicBezTo>
                  <a:cubicBezTo>
                    <a:pt x="11027" y="9069"/>
                    <a:pt x="11091" y="9066"/>
                    <a:pt x="11155" y="9060"/>
                  </a:cubicBezTo>
                  <a:cubicBezTo>
                    <a:pt x="11174" y="9058"/>
                    <a:pt x="11194" y="9055"/>
                    <a:pt x="11213" y="9053"/>
                  </a:cubicBezTo>
                  <a:cubicBezTo>
                    <a:pt x="11257" y="9047"/>
                    <a:pt x="11302" y="9041"/>
                    <a:pt x="11346" y="9033"/>
                  </a:cubicBezTo>
                  <a:cubicBezTo>
                    <a:pt x="11367" y="9030"/>
                    <a:pt x="11386" y="9025"/>
                    <a:pt x="11406" y="9020"/>
                  </a:cubicBezTo>
                  <a:cubicBezTo>
                    <a:pt x="11449" y="9012"/>
                    <a:pt x="11491" y="9001"/>
                    <a:pt x="11533" y="8990"/>
                  </a:cubicBezTo>
                  <a:cubicBezTo>
                    <a:pt x="11551" y="8985"/>
                    <a:pt x="11568" y="8979"/>
                    <a:pt x="11587" y="8974"/>
                  </a:cubicBezTo>
                  <a:cubicBezTo>
                    <a:pt x="11631" y="8960"/>
                    <a:pt x="11676" y="8945"/>
                    <a:pt x="11718" y="8928"/>
                  </a:cubicBezTo>
                  <a:cubicBezTo>
                    <a:pt x="11732" y="8923"/>
                    <a:pt x="11745" y="8918"/>
                    <a:pt x="11758" y="8913"/>
                  </a:cubicBezTo>
                  <a:cubicBezTo>
                    <a:pt x="11807" y="8892"/>
                    <a:pt x="11856" y="8870"/>
                    <a:pt x="11904" y="8847"/>
                  </a:cubicBezTo>
                  <a:cubicBezTo>
                    <a:pt x="11910" y="8843"/>
                    <a:pt x="11916" y="8841"/>
                    <a:pt x="11921" y="8838"/>
                  </a:cubicBezTo>
                  <a:cubicBezTo>
                    <a:pt x="12255" y="8665"/>
                    <a:pt x="12532" y="8404"/>
                    <a:pt x="12716" y="8090"/>
                  </a:cubicBezTo>
                  <a:cubicBezTo>
                    <a:pt x="12722" y="8082"/>
                    <a:pt x="12726" y="8073"/>
                    <a:pt x="12730" y="8065"/>
                  </a:cubicBezTo>
                  <a:cubicBezTo>
                    <a:pt x="12754" y="8024"/>
                    <a:pt x="12775" y="7981"/>
                    <a:pt x="12795" y="7939"/>
                  </a:cubicBezTo>
                  <a:cubicBezTo>
                    <a:pt x="12803" y="7922"/>
                    <a:pt x="12810" y="7906"/>
                    <a:pt x="12817" y="7890"/>
                  </a:cubicBezTo>
                  <a:cubicBezTo>
                    <a:pt x="12832" y="7855"/>
                    <a:pt x="12846" y="7818"/>
                    <a:pt x="12859" y="7782"/>
                  </a:cubicBezTo>
                  <a:cubicBezTo>
                    <a:pt x="12867" y="7759"/>
                    <a:pt x="12875" y="7736"/>
                    <a:pt x="12882" y="7712"/>
                  </a:cubicBezTo>
                  <a:cubicBezTo>
                    <a:pt x="12892" y="7682"/>
                    <a:pt x="12900" y="7651"/>
                    <a:pt x="12908" y="7621"/>
                  </a:cubicBezTo>
                  <a:cubicBezTo>
                    <a:pt x="12915" y="7592"/>
                    <a:pt x="12922" y="7563"/>
                    <a:pt x="12929" y="7533"/>
                  </a:cubicBezTo>
                  <a:cubicBezTo>
                    <a:pt x="12951" y="7419"/>
                    <a:pt x="12964" y="7302"/>
                    <a:pt x="12964" y="7182"/>
                  </a:cubicBezTo>
                  <a:cubicBezTo>
                    <a:pt x="12964" y="6910"/>
                    <a:pt x="12905" y="6648"/>
                    <a:pt x="12787" y="6404"/>
                  </a:cubicBezTo>
                  <a:lnTo>
                    <a:pt x="13208" y="6224"/>
                  </a:lnTo>
                  <a:cubicBezTo>
                    <a:pt x="13353" y="6526"/>
                    <a:pt x="13427" y="6848"/>
                    <a:pt x="13427" y="7182"/>
                  </a:cubicBezTo>
                  <a:cubicBezTo>
                    <a:pt x="13427" y="7261"/>
                    <a:pt x="13423" y="7339"/>
                    <a:pt x="13414" y="7416"/>
                  </a:cubicBezTo>
                  <a:cubicBezTo>
                    <a:pt x="13640" y="7497"/>
                    <a:pt x="13877" y="7540"/>
                    <a:pt x="14123" y="7540"/>
                  </a:cubicBezTo>
                  <a:cubicBezTo>
                    <a:pt x="15228" y="7540"/>
                    <a:pt x="16126" y="6693"/>
                    <a:pt x="16126" y="5652"/>
                  </a:cubicBezTo>
                  <a:cubicBezTo>
                    <a:pt x="16126" y="5587"/>
                    <a:pt x="16122" y="5523"/>
                    <a:pt x="16115" y="5461"/>
                  </a:cubicBezTo>
                  <a:cubicBezTo>
                    <a:pt x="16115" y="5453"/>
                    <a:pt x="16113" y="5445"/>
                    <a:pt x="16112" y="5437"/>
                  </a:cubicBezTo>
                  <a:cubicBezTo>
                    <a:pt x="16015" y="4639"/>
                    <a:pt x="15388" y="3991"/>
                    <a:pt x="14572" y="3814"/>
                  </a:cubicBezTo>
                  <a:lnTo>
                    <a:pt x="14572" y="3814"/>
                  </a:lnTo>
                  <a:cubicBezTo>
                    <a:pt x="14705" y="4202"/>
                    <a:pt x="14730" y="4613"/>
                    <a:pt x="14639" y="5014"/>
                  </a:cubicBezTo>
                  <a:cubicBezTo>
                    <a:pt x="14616" y="5115"/>
                    <a:pt x="14524" y="5182"/>
                    <a:pt x="14426" y="5182"/>
                  </a:cubicBezTo>
                  <a:cubicBezTo>
                    <a:pt x="14405" y="5182"/>
                    <a:pt x="14384" y="5180"/>
                    <a:pt x="14363" y="5173"/>
                  </a:cubicBezTo>
                  <a:lnTo>
                    <a:pt x="14339" y="5165"/>
                  </a:lnTo>
                  <a:cubicBezTo>
                    <a:pt x="14229" y="5132"/>
                    <a:pt x="14166" y="5021"/>
                    <a:pt x="14190" y="4909"/>
                  </a:cubicBezTo>
                  <a:cubicBezTo>
                    <a:pt x="14283" y="4488"/>
                    <a:pt x="14221" y="4052"/>
                    <a:pt x="14010" y="3665"/>
                  </a:cubicBezTo>
                  <a:cubicBezTo>
                    <a:pt x="13796" y="3274"/>
                    <a:pt x="13453" y="2973"/>
                    <a:pt x="13032" y="2799"/>
                  </a:cubicBezTo>
                  <a:cubicBezTo>
                    <a:pt x="12926" y="2756"/>
                    <a:pt x="12871" y="2638"/>
                    <a:pt x="12908" y="2529"/>
                  </a:cubicBezTo>
                  <a:lnTo>
                    <a:pt x="12909" y="2525"/>
                  </a:lnTo>
                  <a:cubicBezTo>
                    <a:pt x="12940" y="2434"/>
                    <a:pt x="13026" y="2376"/>
                    <a:pt x="13117" y="2376"/>
                  </a:cubicBezTo>
                  <a:cubicBezTo>
                    <a:pt x="13144" y="2376"/>
                    <a:pt x="13171" y="2381"/>
                    <a:pt x="13197" y="2392"/>
                  </a:cubicBezTo>
                  <a:cubicBezTo>
                    <a:pt x="13677" y="2584"/>
                    <a:pt x="14075" y="2915"/>
                    <a:pt x="14343" y="3339"/>
                  </a:cubicBezTo>
                  <a:cubicBezTo>
                    <a:pt x="14780" y="3376"/>
                    <a:pt x="15183" y="3520"/>
                    <a:pt x="15524" y="3743"/>
                  </a:cubicBezTo>
                  <a:cubicBezTo>
                    <a:pt x="15526" y="3742"/>
                    <a:pt x="15526" y="3742"/>
                    <a:pt x="15528" y="3741"/>
                  </a:cubicBezTo>
                  <a:cubicBezTo>
                    <a:pt x="15572" y="2667"/>
                    <a:pt x="14656" y="1780"/>
                    <a:pt x="13526" y="1780"/>
                  </a:cubicBezTo>
                  <a:cubicBezTo>
                    <a:pt x="13440" y="1780"/>
                    <a:pt x="13351" y="1786"/>
                    <a:pt x="13260" y="1797"/>
                  </a:cubicBezTo>
                  <a:lnTo>
                    <a:pt x="13078" y="1820"/>
                  </a:lnTo>
                  <a:lnTo>
                    <a:pt x="13013" y="1658"/>
                  </a:lnTo>
                  <a:cubicBezTo>
                    <a:pt x="12722" y="924"/>
                    <a:pt x="11968" y="431"/>
                    <a:pt x="11137" y="431"/>
                  </a:cubicBezTo>
                  <a:cubicBezTo>
                    <a:pt x="11075" y="431"/>
                    <a:pt x="11014" y="435"/>
                    <a:pt x="10954" y="440"/>
                  </a:cubicBezTo>
                  <a:cubicBezTo>
                    <a:pt x="10937" y="442"/>
                    <a:pt x="10919" y="444"/>
                    <a:pt x="10903" y="445"/>
                  </a:cubicBezTo>
                  <a:cubicBezTo>
                    <a:pt x="10856" y="451"/>
                    <a:pt x="10809" y="458"/>
                    <a:pt x="10763" y="465"/>
                  </a:cubicBezTo>
                  <a:cubicBezTo>
                    <a:pt x="10749" y="468"/>
                    <a:pt x="10735" y="470"/>
                    <a:pt x="10721" y="472"/>
                  </a:cubicBezTo>
                  <a:cubicBezTo>
                    <a:pt x="10663" y="485"/>
                    <a:pt x="10605" y="499"/>
                    <a:pt x="10548" y="514"/>
                  </a:cubicBezTo>
                  <a:cubicBezTo>
                    <a:pt x="10539" y="517"/>
                    <a:pt x="10529" y="520"/>
                    <a:pt x="10520" y="524"/>
                  </a:cubicBezTo>
                  <a:cubicBezTo>
                    <a:pt x="10472" y="538"/>
                    <a:pt x="10425" y="554"/>
                    <a:pt x="10379" y="573"/>
                  </a:cubicBezTo>
                  <a:cubicBezTo>
                    <a:pt x="10365" y="578"/>
                    <a:pt x="10351" y="583"/>
                    <a:pt x="10337" y="589"/>
                  </a:cubicBezTo>
                  <a:cubicBezTo>
                    <a:pt x="10290" y="609"/>
                    <a:pt x="10244" y="630"/>
                    <a:pt x="10199" y="651"/>
                  </a:cubicBezTo>
                  <a:cubicBezTo>
                    <a:pt x="10192" y="656"/>
                    <a:pt x="10184" y="658"/>
                    <a:pt x="10177" y="663"/>
                  </a:cubicBezTo>
                  <a:cubicBezTo>
                    <a:pt x="9646" y="937"/>
                    <a:pt x="9261" y="1433"/>
                    <a:pt x="9161" y="2018"/>
                  </a:cubicBezTo>
                  <a:cubicBezTo>
                    <a:pt x="9287" y="2018"/>
                    <a:pt x="9412" y="2025"/>
                    <a:pt x="9538" y="2043"/>
                  </a:cubicBezTo>
                  <a:cubicBezTo>
                    <a:pt x="10102" y="2127"/>
                    <a:pt x="10606" y="2385"/>
                    <a:pt x="10983" y="2779"/>
                  </a:cubicBezTo>
                  <a:cubicBezTo>
                    <a:pt x="11076" y="2876"/>
                    <a:pt x="11057" y="3033"/>
                    <a:pt x="10947" y="3109"/>
                  </a:cubicBezTo>
                  <a:lnTo>
                    <a:pt x="10935" y="3117"/>
                  </a:lnTo>
                  <a:cubicBezTo>
                    <a:pt x="10898" y="3143"/>
                    <a:pt x="10856" y="3155"/>
                    <a:pt x="10813" y="3155"/>
                  </a:cubicBezTo>
                  <a:cubicBezTo>
                    <a:pt x="10755" y="3155"/>
                    <a:pt x="10697" y="3132"/>
                    <a:pt x="10654" y="3087"/>
                  </a:cubicBezTo>
                  <a:cubicBezTo>
                    <a:pt x="10347" y="2758"/>
                    <a:pt x="9931" y="2543"/>
                    <a:pt x="9467" y="2474"/>
                  </a:cubicBezTo>
                  <a:cubicBezTo>
                    <a:pt x="9361" y="2458"/>
                    <a:pt x="9256" y="2450"/>
                    <a:pt x="9151" y="2450"/>
                  </a:cubicBezTo>
                  <a:cubicBezTo>
                    <a:pt x="8793" y="2450"/>
                    <a:pt x="8444" y="2541"/>
                    <a:pt x="8134" y="2714"/>
                  </a:cubicBezTo>
                  <a:cubicBezTo>
                    <a:pt x="8101" y="2733"/>
                    <a:pt x="8064" y="2742"/>
                    <a:pt x="8028" y="2742"/>
                  </a:cubicBezTo>
                  <a:cubicBezTo>
                    <a:pt x="7962" y="2742"/>
                    <a:pt x="7899" y="2712"/>
                    <a:pt x="7857" y="2658"/>
                  </a:cubicBezTo>
                  <a:lnTo>
                    <a:pt x="7853" y="2653"/>
                  </a:lnTo>
                  <a:cubicBezTo>
                    <a:pt x="7771" y="2547"/>
                    <a:pt x="7802" y="2392"/>
                    <a:pt x="7919" y="2329"/>
                  </a:cubicBezTo>
                  <a:cubicBezTo>
                    <a:pt x="8160" y="2198"/>
                    <a:pt x="8419" y="2108"/>
                    <a:pt x="8688" y="2059"/>
                  </a:cubicBezTo>
                  <a:cubicBezTo>
                    <a:pt x="8760" y="1447"/>
                    <a:pt x="9086" y="905"/>
                    <a:pt x="9564" y="531"/>
                  </a:cubicBezTo>
                  <a:cubicBezTo>
                    <a:pt x="9192" y="191"/>
                    <a:pt x="8698" y="0"/>
                    <a:pt x="8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21"/>
          <p:cNvSpPr/>
          <p:nvPr/>
        </p:nvSpPr>
        <p:spPr>
          <a:xfrm>
            <a:off x="4307466" y="2502393"/>
            <a:ext cx="516430" cy="177746"/>
          </a:xfrm>
          <a:custGeom>
            <a:avLst/>
            <a:gdLst/>
            <a:ahLst/>
            <a:cxnLst/>
            <a:rect l="l" t="t" r="r" b="b"/>
            <a:pathLst>
              <a:path w="7804" h="2686" extrusionOk="0">
                <a:moveTo>
                  <a:pt x="4435" y="0"/>
                </a:moveTo>
                <a:lnTo>
                  <a:pt x="4386" y="426"/>
                </a:lnTo>
                <a:cubicBezTo>
                  <a:pt x="4268" y="1448"/>
                  <a:pt x="3356" y="2241"/>
                  <a:pt x="2324" y="2241"/>
                </a:cubicBezTo>
                <a:cubicBezTo>
                  <a:pt x="2287" y="2241"/>
                  <a:pt x="2249" y="2240"/>
                  <a:pt x="2210" y="2237"/>
                </a:cubicBezTo>
                <a:cubicBezTo>
                  <a:pt x="1688" y="2209"/>
                  <a:pt x="1220" y="1981"/>
                  <a:pt x="894" y="1596"/>
                </a:cubicBezTo>
                <a:cubicBezTo>
                  <a:pt x="611" y="1265"/>
                  <a:pt x="461" y="851"/>
                  <a:pt x="465" y="413"/>
                </a:cubicBezTo>
                <a:cubicBezTo>
                  <a:pt x="466" y="296"/>
                  <a:pt x="377" y="199"/>
                  <a:pt x="261" y="192"/>
                </a:cubicBezTo>
                <a:lnTo>
                  <a:pt x="242" y="192"/>
                </a:lnTo>
                <a:cubicBezTo>
                  <a:pt x="238" y="191"/>
                  <a:pt x="234" y="191"/>
                  <a:pt x="230" y="191"/>
                </a:cubicBezTo>
                <a:cubicBezTo>
                  <a:pt x="112" y="191"/>
                  <a:pt x="13" y="287"/>
                  <a:pt x="11" y="406"/>
                </a:cubicBezTo>
                <a:cubicBezTo>
                  <a:pt x="0" y="956"/>
                  <a:pt x="184" y="1477"/>
                  <a:pt x="538" y="1892"/>
                </a:cubicBezTo>
                <a:cubicBezTo>
                  <a:pt x="941" y="2365"/>
                  <a:pt x="1516" y="2645"/>
                  <a:pt x="2159" y="2682"/>
                </a:cubicBezTo>
                <a:cubicBezTo>
                  <a:pt x="2206" y="2684"/>
                  <a:pt x="2252" y="2686"/>
                  <a:pt x="2299" y="2686"/>
                </a:cubicBezTo>
                <a:cubicBezTo>
                  <a:pt x="2893" y="2686"/>
                  <a:pt x="3471" y="2475"/>
                  <a:pt x="3940" y="2085"/>
                </a:cubicBezTo>
                <a:cubicBezTo>
                  <a:pt x="4345" y="1747"/>
                  <a:pt x="4631" y="1307"/>
                  <a:pt x="4765" y="820"/>
                </a:cubicBezTo>
                <a:cubicBezTo>
                  <a:pt x="5121" y="1022"/>
                  <a:pt x="5522" y="1121"/>
                  <a:pt x="5926" y="1121"/>
                </a:cubicBezTo>
                <a:cubicBezTo>
                  <a:pt x="6566" y="1121"/>
                  <a:pt x="7216" y="873"/>
                  <a:pt x="7710" y="397"/>
                </a:cubicBezTo>
                <a:cubicBezTo>
                  <a:pt x="7804" y="306"/>
                  <a:pt x="7796" y="152"/>
                  <a:pt x="7695" y="70"/>
                </a:cubicBezTo>
                <a:lnTo>
                  <a:pt x="7694" y="70"/>
                </a:lnTo>
                <a:cubicBezTo>
                  <a:pt x="7653" y="38"/>
                  <a:pt x="7605" y="22"/>
                  <a:pt x="7557" y="22"/>
                </a:cubicBezTo>
                <a:cubicBezTo>
                  <a:pt x="7502" y="22"/>
                  <a:pt x="7448" y="42"/>
                  <a:pt x="7406" y="82"/>
                </a:cubicBezTo>
                <a:cubicBezTo>
                  <a:pt x="7004" y="473"/>
                  <a:pt x="6474" y="677"/>
                  <a:pt x="5952" y="677"/>
                </a:cubicBezTo>
                <a:cubicBezTo>
                  <a:pt x="5526" y="677"/>
                  <a:pt x="5105" y="542"/>
                  <a:pt x="4762" y="264"/>
                </a:cubicBezTo>
                <a:lnTo>
                  <a:pt x="44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1"/>
          <p:cNvSpPr/>
          <p:nvPr/>
        </p:nvSpPr>
        <p:spPr>
          <a:xfrm>
            <a:off x="2944463" y="2021037"/>
            <a:ext cx="737057" cy="737057"/>
          </a:xfrm>
          <a:custGeom>
            <a:avLst/>
            <a:gdLst/>
            <a:ahLst/>
            <a:cxnLst/>
            <a:rect l="l" t="t" r="r" b="b"/>
            <a:pathLst>
              <a:path w="11138" h="11138" extrusionOk="0">
                <a:moveTo>
                  <a:pt x="5569" y="0"/>
                </a:moveTo>
                <a:cubicBezTo>
                  <a:pt x="2493" y="0"/>
                  <a:pt x="0" y="2494"/>
                  <a:pt x="0" y="5569"/>
                </a:cubicBezTo>
                <a:cubicBezTo>
                  <a:pt x="0" y="8645"/>
                  <a:pt x="2493" y="11138"/>
                  <a:pt x="5569" y="11138"/>
                </a:cubicBezTo>
                <a:cubicBezTo>
                  <a:pt x="8644" y="11138"/>
                  <a:pt x="11138" y="8645"/>
                  <a:pt x="11138" y="5569"/>
                </a:cubicBezTo>
                <a:cubicBezTo>
                  <a:pt x="11138" y="2494"/>
                  <a:pt x="8644" y="0"/>
                  <a:pt x="55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1"/>
          <p:cNvSpPr/>
          <p:nvPr/>
        </p:nvSpPr>
        <p:spPr>
          <a:xfrm>
            <a:off x="2944463" y="2021037"/>
            <a:ext cx="737057" cy="737057"/>
          </a:xfrm>
          <a:custGeom>
            <a:avLst/>
            <a:gdLst/>
            <a:ahLst/>
            <a:cxnLst/>
            <a:rect l="l" t="t" r="r" b="b"/>
            <a:pathLst>
              <a:path w="11138" h="11138" fill="none" extrusionOk="0">
                <a:moveTo>
                  <a:pt x="11138" y="5569"/>
                </a:moveTo>
                <a:cubicBezTo>
                  <a:pt x="11138" y="8645"/>
                  <a:pt x="8644" y="11138"/>
                  <a:pt x="5569" y="11138"/>
                </a:cubicBezTo>
                <a:cubicBezTo>
                  <a:pt x="2493" y="11138"/>
                  <a:pt x="0" y="8645"/>
                  <a:pt x="0" y="5569"/>
                </a:cubicBezTo>
                <a:cubicBezTo>
                  <a:pt x="0" y="2494"/>
                  <a:pt x="2493" y="0"/>
                  <a:pt x="5569" y="0"/>
                </a:cubicBezTo>
                <a:cubicBezTo>
                  <a:pt x="8644" y="0"/>
                  <a:pt x="11138" y="2494"/>
                  <a:pt x="11138" y="5569"/>
                </a:cubicBezTo>
                <a:close/>
              </a:path>
            </a:pathLst>
          </a:custGeom>
          <a:noFill/>
          <a:ln w="9425" cap="rnd" cmpd="sng">
            <a:solidFill>
              <a:srgbClr val="EE417B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3669871" y="1250100"/>
            <a:ext cx="737123" cy="737057"/>
          </a:xfrm>
          <a:custGeom>
            <a:avLst/>
            <a:gdLst/>
            <a:ahLst/>
            <a:cxnLst/>
            <a:rect l="l" t="t" r="r" b="b"/>
            <a:pathLst>
              <a:path w="11139" h="11138" extrusionOk="0">
                <a:moveTo>
                  <a:pt x="5569" y="0"/>
                </a:moveTo>
                <a:cubicBezTo>
                  <a:pt x="2493" y="0"/>
                  <a:pt x="0" y="2494"/>
                  <a:pt x="0" y="5569"/>
                </a:cubicBezTo>
                <a:cubicBezTo>
                  <a:pt x="0" y="8645"/>
                  <a:pt x="2493" y="11138"/>
                  <a:pt x="5569" y="11138"/>
                </a:cubicBezTo>
                <a:cubicBezTo>
                  <a:pt x="8644" y="11138"/>
                  <a:pt x="11138" y="8645"/>
                  <a:pt x="11138" y="5569"/>
                </a:cubicBezTo>
                <a:cubicBezTo>
                  <a:pt x="11138" y="2494"/>
                  <a:pt x="8644" y="0"/>
                  <a:pt x="55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3669871" y="1250100"/>
            <a:ext cx="737123" cy="737057"/>
          </a:xfrm>
          <a:custGeom>
            <a:avLst/>
            <a:gdLst/>
            <a:ahLst/>
            <a:cxnLst/>
            <a:rect l="l" t="t" r="r" b="b"/>
            <a:pathLst>
              <a:path w="11139" h="11138" fill="none" extrusionOk="0">
                <a:moveTo>
                  <a:pt x="11138" y="5569"/>
                </a:moveTo>
                <a:cubicBezTo>
                  <a:pt x="11138" y="8645"/>
                  <a:pt x="8644" y="11138"/>
                  <a:pt x="5569" y="11138"/>
                </a:cubicBezTo>
                <a:cubicBezTo>
                  <a:pt x="2493" y="11138"/>
                  <a:pt x="0" y="8645"/>
                  <a:pt x="0" y="5569"/>
                </a:cubicBezTo>
                <a:cubicBezTo>
                  <a:pt x="0" y="2494"/>
                  <a:pt x="2493" y="0"/>
                  <a:pt x="5569" y="0"/>
                </a:cubicBezTo>
                <a:cubicBezTo>
                  <a:pt x="8644" y="0"/>
                  <a:pt x="11138" y="2494"/>
                  <a:pt x="11138" y="5569"/>
                </a:cubicBezTo>
                <a:close/>
              </a:path>
            </a:pathLst>
          </a:custGeom>
          <a:solidFill>
            <a:schemeClr val="accent5"/>
          </a:solidFill>
          <a:ln w="19050" cap="rnd" cmpd="sng">
            <a:solidFill>
              <a:schemeClr val="accent5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3740083" y="1320312"/>
            <a:ext cx="596634" cy="596634"/>
          </a:xfrm>
          <a:custGeom>
            <a:avLst/>
            <a:gdLst/>
            <a:ahLst/>
            <a:cxnLst/>
            <a:rect l="l" t="t" r="r" b="b"/>
            <a:pathLst>
              <a:path w="9016" h="9016" extrusionOk="0">
                <a:moveTo>
                  <a:pt x="4508" y="1"/>
                </a:moveTo>
                <a:cubicBezTo>
                  <a:pt x="2019" y="1"/>
                  <a:pt x="0" y="2019"/>
                  <a:pt x="0" y="4508"/>
                </a:cubicBezTo>
                <a:cubicBezTo>
                  <a:pt x="0" y="6997"/>
                  <a:pt x="2019" y="9015"/>
                  <a:pt x="4508" y="9015"/>
                </a:cubicBezTo>
                <a:cubicBezTo>
                  <a:pt x="6998" y="9015"/>
                  <a:pt x="9015" y="6997"/>
                  <a:pt x="9015" y="4508"/>
                </a:cubicBezTo>
                <a:cubicBezTo>
                  <a:pt x="9015" y="2019"/>
                  <a:pt x="6998" y="1"/>
                  <a:pt x="45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>
            <a:off x="4733831" y="1250100"/>
            <a:ext cx="737057" cy="737057"/>
          </a:xfrm>
          <a:custGeom>
            <a:avLst/>
            <a:gdLst/>
            <a:ahLst/>
            <a:cxnLst/>
            <a:rect l="l" t="t" r="r" b="b"/>
            <a:pathLst>
              <a:path w="11138" h="11138" extrusionOk="0">
                <a:moveTo>
                  <a:pt x="5569" y="0"/>
                </a:moveTo>
                <a:cubicBezTo>
                  <a:pt x="2494" y="0"/>
                  <a:pt x="0" y="2494"/>
                  <a:pt x="0" y="5569"/>
                </a:cubicBezTo>
                <a:cubicBezTo>
                  <a:pt x="0" y="8645"/>
                  <a:pt x="2494" y="11138"/>
                  <a:pt x="5569" y="11138"/>
                </a:cubicBezTo>
                <a:cubicBezTo>
                  <a:pt x="8645" y="11138"/>
                  <a:pt x="11138" y="8645"/>
                  <a:pt x="11138" y="5569"/>
                </a:cubicBezTo>
                <a:cubicBezTo>
                  <a:pt x="11138" y="2494"/>
                  <a:pt x="8645" y="0"/>
                  <a:pt x="55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733831" y="1250100"/>
            <a:ext cx="737057" cy="737057"/>
          </a:xfrm>
          <a:custGeom>
            <a:avLst/>
            <a:gdLst/>
            <a:ahLst/>
            <a:cxnLst/>
            <a:rect l="l" t="t" r="r" b="b"/>
            <a:pathLst>
              <a:path w="11138" h="11138" fill="none" extrusionOk="0">
                <a:moveTo>
                  <a:pt x="11138" y="5569"/>
                </a:moveTo>
                <a:cubicBezTo>
                  <a:pt x="11138" y="8645"/>
                  <a:pt x="8645" y="11138"/>
                  <a:pt x="5569" y="11138"/>
                </a:cubicBezTo>
                <a:cubicBezTo>
                  <a:pt x="2494" y="11138"/>
                  <a:pt x="0" y="8645"/>
                  <a:pt x="0" y="5569"/>
                </a:cubicBezTo>
                <a:cubicBezTo>
                  <a:pt x="0" y="2494"/>
                  <a:pt x="2494" y="0"/>
                  <a:pt x="5569" y="0"/>
                </a:cubicBezTo>
                <a:cubicBezTo>
                  <a:pt x="8645" y="0"/>
                  <a:pt x="11138" y="2494"/>
                  <a:pt x="11138" y="5569"/>
                </a:cubicBezTo>
                <a:close/>
              </a:path>
            </a:pathLst>
          </a:custGeom>
          <a:solidFill>
            <a:schemeClr val="accent5"/>
          </a:solidFill>
          <a:ln w="19050" cap="rnd" cmpd="sng">
            <a:solidFill>
              <a:schemeClr val="accent5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1"/>
          <p:cNvSpPr/>
          <p:nvPr/>
        </p:nvSpPr>
        <p:spPr>
          <a:xfrm>
            <a:off x="4804108" y="1320312"/>
            <a:ext cx="596568" cy="596634"/>
          </a:xfrm>
          <a:custGeom>
            <a:avLst/>
            <a:gdLst/>
            <a:ahLst/>
            <a:cxnLst/>
            <a:rect l="l" t="t" r="r" b="b"/>
            <a:pathLst>
              <a:path w="9015" h="9016" extrusionOk="0">
                <a:moveTo>
                  <a:pt x="4507" y="1"/>
                </a:moveTo>
                <a:cubicBezTo>
                  <a:pt x="2018" y="1"/>
                  <a:pt x="0" y="2019"/>
                  <a:pt x="0" y="4508"/>
                </a:cubicBezTo>
                <a:cubicBezTo>
                  <a:pt x="0" y="6997"/>
                  <a:pt x="2018" y="9015"/>
                  <a:pt x="4507" y="9015"/>
                </a:cubicBezTo>
                <a:cubicBezTo>
                  <a:pt x="6996" y="9015"/>
                  <a:pt x="9014" y="6997"/>
                  <a:pt x="9014" y="4508"/>
                </a:cubicBezTo>
                <a:cubicBezTo>
                  <a:pt x="9014" y="2019"/>
                  <a:pt x="6996" y="1"/>
                  <a:pt x="45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1"/>
          <p:cNvSpPr/>
          <p:nvPr/>
        </p:nvSpPr>
        <p:spPr>
          <a:xfrm>
            <a:off x="5462416" y="2021037"/>
            <a:ext cx="737123" cy="737057"/>
          </a:xfrm>
          <a:custGeom>
            <a:avLst/>
            <a:gdLst/>
            <a:ahLst/>
            <a:cxnLst/>
            <a:rect l="l" t="t" r="r" b="b"/>
            <a:pathLst>
              <a:path w="11139" h="11138" extrusionOk="0">
                <a:moveTo>
                  <a:pt x="5569" y="0"/>
                </a:moveTo>
                <a:cubicBezTo>
                  <a:pt x="2493" y="0"/>
                  <a:pt x="1" y="2494"/>
                  <a:pt x="1" y="5569"/>
                </a:cubicBezTo>
                <a:cubicBezTo>
                  <a:pt x="1" y="8645"/>
                  <a:pt x="2493" y="11138"/>
                  <a:pt x="5569" y="11138"/>
                </a:cubicBezTo>
                <a:cubicBezTo>
                  <a:pt x="8645" y="11138"/>
                  <a:pt x="11138" y="8645"/>
                  <a:pt x="11138" y="5569"/>
                </a:cubicBezTo>
                <a:cubicBezTo>
                  <a:pt x="11138" y="2494"/>
                  <a:pt x="8645" y="0"/>
                  <a:pt x="55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1"/>
          <p:cNvSpPr/>
          <p:nvPr/>
        </p:nvSpPr>
        <p:spPr>
          <a:xfrm>
            <a:off x="5462416" y="2021037"/>
            <a:ext cx="737123" cy="737057"/>
          </a:xfrm>
          <a:custGeom>
            <a:avLst/>
            <a:gdLst/>
            <a:ahLst/>
            <a:cxnLst/>
            <a:rect l="l" t="t" r="r" b="b"/>
            <a:pathLst>
              <a:path w="11139" h="11138" fill="none" extrusionOk="0">
                <a:moveTo>
                  <a:pt x="1" y="5569"/>
                </a:moveTo>
                <a:cubicBezTo>
                  <a:pt x="1" y="8645"/>
                  <a:pt x="2493" y="11138"/>
                  <a:pt x="5569" y="11138"/>
                </a:cubicBezTo>
                <a:cubicBezTo>
                  <a:pt x="8645" y="11138"/>
                  <a:pt x="11138" y="8645"/>
                  <a:pt x="11138" y="5569"/>
                </a:cubicBezTo>
                <a:cubicBezTo>
                  <a:pt x="11138" y="2494"/>
                  <a:pt x="8645" y="0"/>
                  <a:pt x="5569" y="0"/>
                </a:cubicBezTo>
                <a:cubicBezTo>
                  <a:pt x="2493" y="0"/>
                  <a:pt x="1" y="2494"/>
                  <a:pt x="1" y="5569"/>
                </a:cubicBezTo>
                <a:close/>
              </a:path>
            </a:pathLst>
          </a:custGeom>
          <a:solidFill>
            <a:schemeClr val="accent5"/>
          </a:solidFill>
          <a:ln w="19050" cap="rnd" cmpd="sng">
            <a:solidFill>
              <a:schemeClr val="accent5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1"/>
          <p:cNvSpPr/>
          <p:nvPr/>
        </p:nvSpPr>
        <p:spPr>
          <a:xfrm>
            <a:off x="5532627" y="2091315"/>
            <a:ext cx="596634" cy="596634"/>
          </a:xfrm>
          <a:custGeom>
            <a:avLst/>
            <a:gdLst/>
            <a:ahLst/>
            <a:cxnLst/>
            <a:rect l="l" t="t" r="r" b="b"/>
            <a:pathLst>
              <a:path w="9016" h="9016" extrusionOk="0">
                <a:moveTo>
                  <a:pt x="4508" y="0"/>
                </a:moveTo>
                <a:cubicBezTo>
                  <a:pt x="2019" y="0"/>
                  <a:pt x="0" y="2018"/>
                  <a:pt x="0" y="4507"/>
                </a:cubicBezTo>
                <a:cubicBezTo>
                  <a:pt x="0" y="6996"/>
                  <a:pt x="2019" y="9015"/>
                  <a:pt x="4508" y="9015"/>
                </a:cubicBezTo>
                <a:cubicBezTo>
                  <a:pt x="6998" y="9015"/>
                  <a:pt x="9015" y="6996"/>
                  <a:pt x="9015" y="4507"/>
                </a:cubicBezTo>
                <a:cubicBezTo>
                  <a:pt x="9015" y="2018"/>
                  <a:pt x="6998" y="0"/>
                  <a:pt x="45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1"/>
          <p:cNvSpPr/>
          <p:nvPr/>
        </p:nvSpPr>
        <p:spPr>
          <a:xfrm>
            <a:off x="5378572" y="3028947"/>
            <a:ext cx="737123" cy="737057"/>
          </a:xfrm>
          <a:custGeom>
            <a:avLst/>
            <a:gdLst/>
            <a:ahLst/>
            <a:cxnLst/>
            <a:rect l="l" t="t" r="r" b="b"/>
            <a:pathLst>
              <a:path w="11139" h="11138" extrusionOk="0">
                <a:moveTo>
                  <a:pt x="5569" y="0"/>
                </a:moveTo>
                <a:cubicBezTo>
                  <a:pt x="2493" y="0"/>
                  <a:pt x="1" y="2493"/>
                  <a:pt x="1" y="5569"/>
                </a:cubicBezTo>
                <a:cubicBezTo>
                  <a:pt x="1" y="8644"/>
                  <a:pt x="2493" y="11138"/>
                  <a:pt x="5569" y="11138"/>
                </a:cubicBezTo>
                <a:cubicBezTo>
                  <a:pt x="8645" y="11138"/>
                  <a:pt x="11138" y="8644"/>
                  <a:pt x="11138" y="5569"/>
                </a:cubicBezTo>
                <a:cubicBezTo>
                  <a:pt x="11138" y="2493"/>
                  <a:pt x="8645" y="0"/>
                  <a:pt x="55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1"/>
          <p:cNvSpPr/>
          <p:nvPr/>
        </p:nvSpPr>
        <p:spPr>
          <a:xfrm>
            <a:off x="5378572" y="3028947"/>
            <a:ext cx="737123" cy="737057"/>
          </a:xfrm>
          <a:custGeom>
            <a:avLst/>
            <a:gdLst/>
            <a:ahLst/>
            <a:cxnLst/>
            <a:rect l="l" t="t" r="r" b="b"/>
            <a:pathLst>
              <a:path w="11139" h="11138" fill="none" extrusionOk="0">
                <a:moveTo>
                  <a:pt x="1" y="5569"/>
                </a:moveTo>
                <a:cubicBezTo>
                  <a:pt x="1" y="8644"/>
                  <a:pt x="2493" y="11138"/>
                  <a:pt x="5569" y="11138"/>
                </a:cubicBezTo>
                <a:cubicBezTo>
                  <a:pt x="8645" y="11138"/>
                  <a:pt x="11138" y="8644"/>
                  <a:pt x="11138" y="5569"/>
                </a:cubicBezTo>
                <a:cubicBezTo>
                  <a:pt x="11138" y="2493"/>
                  <a:pt x="8645" y="0"/>
                  <a:pt x="5569" y="0"/>
                </a:cubicBezTo>
                <a:cubicBezTo>
                  <a:pt x="2493" y="0"/>
                  <a:pt x="1" y="2493"/>
                  <a:pt x="1" y="5569"/>
                </a:cubicBezTo>
                <a:close/>
              </a:path>
            </a:pathLst>
          </a:custGeom>
          <a:solidFill>
            <a:schemeClr val="accent5"/>
          </a:solidFill>
          <a:ln w="19050" cap="rnd" cmpd="sng">
            <a:solidFill>
              <a:schemeClr val="accent5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1"/>
          <p:cNvSpPr/>
          <p:nvPr/>
        </p:nvSpPr>
        <p:spPr>
          <a:xfrm>
            <a:off x="5448850" y="3099158"/>
            <a:ext cx="596568" cy="596634"/>
          </a:xfrm>
          <a:custGeom>
            <a:avLst/>
            <a:gdLst/>
            <a:ahLst/>
            <a:cxnLst/>
            <a:rect l="l" t="t" r="r" b="b"/>
            <a:pathLst>
              <a:path w="9015" h="9016" extrusionOk="0">
                <a:moveTo>
                  <a:pt x="4507" y="1"/>
                </a:moveTo>
                <a:cubicBezTo>
                  <a:pt x="2018" y="1"/>
                  <a:pt x="0" y="2019"/>
                  <a:pt x="0" y="4508"/>
                </a:cubicBezTo>
                <a:cubicBezTo>
                  <a:pt x="0" y="6997"/>
                  <a:pt x="2018" y="9015"/>
                  <a:pt x="4507" y="9015"/>
                </a:cubicBezTo>
                <a:cubicBezTo>
                  <a:pt x="6997" y="9015"/>
                  <a:pt x="9015" y="6997"/>
                  <a:pt x="9015" y="4508"/>
                </a:cubicBezTo>
                <a:cubicBezTo>
                  <a:pt x="9015" y="2019"/>
                  <a:pt x="6997" y="1"/>
                  <a:pt x="45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3" name="Google Shape;823;p21"/>
          <p:cNvGrpSpPr/>
          <p:nvPr/>
        </p:nvGrpSpPr>
        <p:grpSpPr>
          <a:xfrm>
            <a:off x="3028306" y="3028947"/>
            <a:ext cx="736991" cy="737057"/>
            <a:chOff x="3028306" y="3140347"/>
            <a:chExt cx="736991" cy="737057"/>
          </a:xfrm>
        </p:grpSpPr>
        <p:sp>
          <p:nvSpPr>
            <p:cNvPr id="824" name="Google Shape;824;p21"/>
            <p:cNvSpPr/>
            <p:nvPr/>
          </p:nvSpPr>
          <p:spPr>
            <a:xfrm>
              <a:off x="3028306" y="3140347"/>
              <a:ext cx="736991" cy="737057"/>
            </a:xfrm>
            <a:custGeom>
              <a:avLst/>
              <a:gdLst/>
              <a:ahLst/>
              <a:cxnLst/>
              <a:rect l="l" t="t" r="r" b="b"/>
              <a:pathLst>
                <a:path w="11137" h="11138" extrusionOk="0">
                  <a:moveTo>
                    <a:pt x="5568" y="0"/>
                  </a:moveTo>
                  <a:cubicBezTo>
                    <a:pt x="2493" y="0"/>
                    <a:pt x="0" y="2493"/>
                    <a:pt x="0" y="5569"/>
                  </a:cubicBezTo>
                  <a:cubicBezTo>
                    <a:pt x="0" y="8644"/>
                    <a:pt x="2493" y="11138"/>
                    <a:pt x="5568" y="11138"/>
                  </a:cubicBezTo>
                  <a:cubicBezTo>
                    <a:pt x="8644" y="11138"/>
                    <a:pt x="11137" y="8644"/>
                    <a:pt x="11137" y="5569"/>
                  </a:cubicBezTo>
                  <a:cubicBezTo>
                    <a:pt x="11137" y="2493"/>
                    <a:pt x="8644" y="0"/>
                    <a:pt x="5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3028306" y="3140347"/>
              <a:ext cx="736991" cy="737057"/>
            </a:xfrm>
            <a:custGeom>
              <a:avLst/>
              <a:gdLst/>
              <a:ahLst/>
              <a:cxnLst/>
              <a:rect l="l" t="t" r="r" b="b"/>
              <a:pathLst>
                <a:path w="11137" h="11138" fill="none" extrusionOk="0">
                  <a:moveTo>
                    <a:pt x="11137" y="5569"/>
                  </a:moveTo>
                  <a:cubicBezTo>
                    <a:pt x="11137" y="8644"/>
                    <a:pt x="8644" y="11138"/>
                    <a:pt x="5568" y="11138"/>
                  </a:cubicBezTo>
                  <a:cubicBezTo>
                    <a:pt x="2493" y="11138"/>
                    <a:pt x="0" y="8644"/>
                    <a:pt x="0" y="5569"/>
                  </a:cubicBezTo>
                  <a:cubicBezTo>
                    <a:pt x="0" y="2493"/>
                    <a:pt x="2493" y="0"/>
                    <a:pt x="5568" y="0"/>
                  </a:cubicBezTo>
                  <a:cubicBezTo>
                    <a:pt x="8644" y="0"/>
                    <a:pt x="11137" y="2493"/>
                    <a:pt x="11137" y="5569"/>
                  </a:cubicBez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3098518" y="3210558"/>
              <a:ext cx="596634" cy="596634"/>
            </a:xfrm>
            <a:custGeom>
              <a:avLst/>
              <a:gdLst/>
              <a:ahLst/>
              <a:cxnLst/>
              <a:rect l="l" t="t" r="r" b="b"/>
              <a:pathLst>
                <a:path w="9016" h="9016" extrusionOk="0">
                  <a:moveTo>
                    <a:pt x="4507" y="1"/>
                  </a:moveTo>
                  <a:cubicBezTo>
                    <a:pt x="2019" y="1"/>
                    <a:pt x="0" y="2019"/>
                    <a:pt x="0" y="4508"/>
                  </a:cubicBezTo>
                  <a:cubicBezTo>
                    <a:pt x="0" y="6997"/>
                    <a:pt x="2019" y="9015"/>
                    <a:pt x="4507" y="9015"/>
                  </a:cubicBezTo>
                  <a:cubicBezTo>
                    <a:pt x="6996" y="9015"/>
                    <a:pt x="9015" y="6997"/>
                    <a:pt x="9015" y="4508"/>
                  </a:cubicBezTo>
                  <a:cubicBezTo>
                    <a:pt x="9015" y="2019"/>
                    <a:pt x="6996" y="1"/>
                    <a:pt x="4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21"/>
          <p:cNvGrpSpPr/>
          <p:nvPr/>
        </p:nvGrpSpPr>
        <p:grpSpPr>
          <a:xfrm>
            <a:off x="2944462" y="2021037"/>
            <a:ext cx="737057" cy="737057"/>
            <a:chOff x="2944463" y="2132437"/>
            <a:chExt cx="737057" cy="737057"/>
          </a:xfrm>
        </p:grpSpPr>
        <p:sp>
          <p:nvSpPr>
            <p:cNvPr id="828" name="Google Shape;828;p21"/>
            <p:cNvSpPr/>
            <p:nvPr/>
          </p:nvSpPr>
          <p:spPr>
            <a:xfrm>
              <a:off x="2944463" y="2132437"/>
              <a:ext cx="737057" cy="737057"/>
            </a:xfrm>
            <a:custGeom>
              <a:avLst/>
              <a:gdLst/>
              <a:ahLst/>
              <a:cxnLst/>
              <a:rect l="l" t="t" r="r" b="b"/>
              <a:pathLst>
                <a:path w="11138" h="11138" extrusionOk="0">
                  <a:moveTo>
                    <a:pt x="5569" y="0"/>
                  </a:moveTo>
                  <a:cubicBezTo>
                    <a:pt x="2493" y="0"/>
                    <a:pt x="0" y="2494"/>
                    <a:pt x="0" y="5569"/>
                  </a:cubicBezTo>
                  <a:cubicBezTo>
                    <a:pt x="0" y="8645"/>
                    <a:pt x="2493" y="11138"/>
                    <a:pt x="5569" y="11138"/>
                  </a:cubicBezTo>
                  <a:cubicBezTo>
                    <a:pt x="8644" y="11138"/>
                    <a:pt x="11138" y="8645"/>
                    <a:pt x="11138" y="5569"/>
                  </a:cubicBezTo>
                  <a:cubicBezTo>
                    <a:pt x="11138" y="2494"/>
                    <a:pt x="8644" y="0"/>
                    <a:pt x="5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2944463" y="2132437"/>
              <a:ext cx="737057" cy="737057"/>
            </a:xfrm>
            <a:custGeom>
              <a:avLst/>
              <a:gdLst/>
              <a:ahLst/>
              <a:cxnLst/>
              <a:rect l="l" t="t" r="r" b="b"/>
              <a:pathLst>
                <a:path w="11138" h="11138" fill="none" extrusionOk="0">
                  <a:moveTo>
                    <a:pt x="11138" y="5569"/>
                  </a:moveTo>
                  <a:cubicBezTo>
                    <a:pt x="11138" y="8645"/>
                    <a:pt x="8644" y="11138"/>
                    <a:pt x="5569" y="11138"/>
                  </a:cubicBezTo>
                  <a:cubicBezTo>
                    <a:pt x="2493" y="11138"/>
                    <a:pt x="0" y="8645"/>
                    <a:pt x="0" y="5569"/>
                  </a:cubicBezTo>
                  <a:cubicBezTo>
                    <a:pt x="0" y="2494"/>
                    <a:pt x="2493" y="0"/>
                    <a:pt x="5569" y="0"/>
                  </a:cubicBezTo>
                  <a:cubicBezTo>
                    <a:pt x="8644" y="0"/>
                    <a:pt x="11138" y="2494"/>
                    <a:pt x="11138" y="5569"/>
                  </a:cubicBez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3014674" y="2202715"/>
              <a:ext cx="596634" cy="596634"/>
            </a:xfrm>
            <a:custGeom>
              <a:avLst/>
              <a:gdLst/>
              <a:ahLst/>
              <a:cxnLst/>
              <a:rect l="l" t="t" r="r" b="b"/>
              <a:pathLst>
                <a:path w="9016" h="9016" extrusionOk="0">
                  <a:moveTo>
                    <a:pt x="4508" y="0"/>
                  </a:moveTo>
                  <a:cubicBezTo>
                    <a:pt x="2019" y="0"/>
                    <a:pt x="1" y="2018"/>
                    <a:pt x="1" y="4507"/>
                  </a:cubicBezTo>
                  <a:cubicBezTo>
                    <a:pt x="1" y="6996"/>
                    <a:pt x="2019" y="9015"/>
                    <a:pt x="4508" y="9015"/>
                  </a:cubicBezTo>
                  <a:cubicBezTo>
                    <a:pt x="6997" y="9015"/>
                    <a:pt x="9015" y="6996"/>
                    <a:pt x="9015" y="4507"/>
                  </a:cubicBezTo>
                  <a:cubicBezTo>
                    <a:pt x="9015" y="2018"/>
                    <a:pt x="6997" y="0"/>
                    <a:pt x="45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1" name="Google Shape;831;p21"/>
          <p:cNvSpPr/>
          <p:nvPr/>
        </p:nvSpPr>
        <p:spPr>
          <a:xfrm>
            <a:off x="3616825" y="4315425"/>
            <a:ext cx="1910400" cy="41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MENTAL HEALTH INFOGRAPHICS</a:t>
            </a:r>
            <a:endParaRPr/>
          </a:p>
        </p:txBody>
      </p:sp>
      <p:sp>
        <p:nvSpPr>
          <p:cNvPr id="833" name="Google Shape;833;p21"/>
          <p:cNvSpPr/>
          <p:nvPr/>
        </p:nvSpPr>
        <p:spPr>
          <a:xfrm>
            <a:off x="3866344" y="1446507"/>
            <a:ext cx="344110" cy="344242"/>
          </a:xfrm>
          <a:custGeom>
            <a:avLst/>
            <a:gdLst/>
            <a:ahLst/>
            <a:cxnLst/>
            <a:rect l="l" t="t" r="r" b="b"/>
            <a:pathLst>
              <a:path w="5200" h="5202" extrusionOk="0">
                <a:moveTo>
                  <a:pt x="1808" y="1"/>
                </a:moveTo>
                <a:lnTo>
                  <a:pt x="1808" y="1810"/>
                </a:lnTo>
                <a:lnTo>
                  <a:pt x="0" y="1810"/>
                </a:lnTo>
                <a:lnTo>
                  <a:pt x="0" y="3393"/>
                </a:lnTo>
                <a:lnTo>
                  <a:pt x="1808" y="3393"/>
                </a:lnTo>
                <a:lnTo>
                  <a:pt x="1808" y="5201"/>
                </a:lnTo>
                <a:lnTo>
                  <a:pt x="3391" y="5201"/>
                </a:lnTo>
                <a:lnTo>
                  <a:pt x="3391" y="3393"/>
                </a:lnTo>
                <a:lnTo>
                  <a:pt x="5200" y="3393"/>
                </a:lnTo>
                <a:lnTo>
                  <a:pt x="5200" y="1810"/>
                </a:lnTo>
                <a:lnTo>
                  <a:pt x="3391" y="1810"/>
                </a:lnTo>
                <a:lnTo>
                  <a:pt x="33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1"/>
          <p:cNvSpPr/>
          <p:nvPr/>
        </p:nvSpPr>
        <p:spPr>
          <a:xfrm>
            <a:off x="4902246" y="1418515"/>
            <a:ext cx="400293" cy="400226"/>
          </a:xfrm>
          <a:custGeom>
            <a:avLst/>
            <a:gdLst/>
            <a:ahLst/>
            <a:cxnLst/>
            <a:rect l="l" t="t" r="r" b="b"/>
            <a:pathLst>
              <a:path w="6049" h="6048" extrusionOk="0">
                <a:moveTo>
                  <a:pt x="1888" y="2154"/>
                </a:moveTo>
                <a:cubicBezTo>
                  <a:pt x="1603" y="2154"/>
                  <a:pt x="1370" y="2386"/>
                  <a:pt x="1370" y="2672"/>
                </a:cubicBezTo>
                <a:cubicBezTo>
                  <a:pt x="1370" y="2958"/>
                  <a:pt x="1603" y="3191"/>
                  <a:pt x="1888" y="3191"/>
                </a:cubicBezTo>
                <a:cubicBezTo>
                  <a:pt x="2175" y="3191"/>
                  <a:pt x="2407" y="2958"/>
                  <a:pt x="2407" y="2672"/>
                </a:cubicBezTo>
                <a:cubicBezTo>
                  <a:pt x="2407" y="2386"/>
                  <a:pt x="2175" y="2154"/>
                  <a:pt x="1888" y="2154"/>
                </a:cubicBezTo>
                <a:close/>
                <a:moveTo>
                  <a:pt x="4160" y="2154"/>
                </a:moveTo>
                <a:cubicBezTo>
                  <a:pt x="3874" y="2154"/>
                  <a:pt x="3642" y="2386"/>
                  <a:pt x="3642" y="2672"/>
                </a:cubicBezTo>
                <a:cubicBezTo>
                  <a:pt x="3642" y="2958"/>
                  <a:pt x="3874" y="3191"/>
                  <a:pt x="4160" y="3191"/>
                </a:cubicBezTo>
                <a:cubicBezTo>
                  <a:pt x="4446" y="3191"/>
                  <a:pt x="4678" y="2958"/>
                  <a:pt x="4678" y="2672"/>
                </a:cubicBezTo>
                <a:cubicBezTo>
                  <a:pt x="4678" y="2386"/>
                  <a:pt x="4446" y="2154"/>
                  <a:pt x="4160" y="2154"/>
                </a:cubicBezTo>
                <a:close/>
                <a:moveTo>
                  <a:pt x="1714" y="4006"/>
                </a:moveTo>
                <a:cubicBezTo>
                  <a:pt x="1804" y="4602"/>
                  <a:pt x="2355" y="5058"/>
                  <a:pt x="3024" y="5058"/>
                </a:cubicBezTo>
                <a:cubicBezTo>
                  <a:pt x="3693" y="5058"/>
                  <a:pt x="4245" y="4602"/>
                  <a:pt x="4336" y="4006"/>
                </a:cubicBezTo>
                <a:close/>
                <a:moveTo>
                  <a:pt x="3024" y="429"/>
                </a:moveTo>
                <a:cubicBezTo>
                  <a:pt x="3742" y="429"/>
                  <a:pt x="4389" y="719"/>
                  <a:pt x="4859" y="1189"/>
                </a:cubicBezTo>
                <a:cubicBezTo>
                  <a:pt x="5329" y="1659"/>
                  <a:pt x="5619" y="2307"/>
                  <a:pt x="5620" y="3024"/>
                </a:cubicBezTo>
                <a:cubicBezTo>
                  <a:pt x="5619" y="3742"/>
                  <a:pt x="5329" y="4389"/>
                  <a:pt x="4859" y="4859"/>
                </a:cubicBezTo>
                <a:cubicBezTo>
                  <a:pt x="4389" y="5329"/>
                  <a:pt x="3742" y="5619"/>
                  <a:pt x="3024" y="5619"/>
                </a:cubicBezTo>
                <a:cubicBezTo>
                  <a:pt x="2307" y="5619"/>
                  <a:pt x="1659" y="5329"/>
                  <a:pt x="1189" y="4859"/>
                </a:cubicBezTo>
                <a:cubicBezTo>
                  <a:pt x="719" y="4389"/>
                  <a:pt x="429" y="3742"/>
                  <a:pt x="429" y="3024"/>
                </a:cubicBezTo>
                <a:cubicBezTo>
                  <a:pt x="429" y="2307"/>
                  <a:pt x="719" y="1659"/>
                  <a:pt x="1189" y="1189"/>
                </a:cubicBezTo>
                <a:cubicBezTo>
                  <a:pt x="1659" y="719"/>
                  <a:pt x="2307" y="429"/>
                  <a:pt x="3024" y="429"/>
                </a:cubicBezTo>
                <a:close/>
                <a:moveTo>
                  <a:pt x="3024" y="0"/>
                </a:moveTo>
                <a:cubicBezTo>
                  <a:pt x="1355" y="0"/>
                  <a:pt x="0" y="1354"/>
                  <a:pt x="0" y="3024"/>
                </a:cubicBezTo>
                <a:cubicBezTo>
                  <a:pt x="0" y="4694"/>
                  <a:pt x="1355" y="6048"/>
                  <a:pt x="3024" y="6048"/>
                </a:cubicBezTo>
                <a:cubicBezTo>
                  <a:pt x="4694" y="6048"/>
                  <a:pt x="6049" y="4694"/>
                  <a:pt x="6049" y="3024"/>
                </a:cubicBezTo>
                <a:cubicBezTo>
                  <a:pt x="6049" y="1354"/>
                  <a:pt x="4694" y="0"/>
                  <a:pt x="30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5" name="Google Shape;835;p21"/>
          <p:cNvGrpSpPr/>
          <p:nvPr/>
        </p:nvGrpSpPr>
        <p:grpSpPr>
          <a:xfrm>
            <a:off x="5587883" y="2231010"/>
            <a:ext cx="457534" cy="257751"/>
            <a:chOff x="5587883" y="2231010"/>
            <a:chExt cx="457534" cy="257751"/>
          </a:xfrm>
        </p:grpSpPr>
        <p:sp>
          <p:nvSpPr>
            <p:cNvPr id="836" name="Google Shape;836;p21"/>
            <p:cNvSpPr/>
            <p:nvPr/>
          </p:nvSpPr>
          <p:spPr>
            <a:xfrm>
              <a:off x="5610052" y="2348537"/>
              <a:ext cx="324522" cy="61146"/>
            </a:xfrm>
            <a:custGeom>
              <a:avLst/>
              <a:gdLst/>
              <a:ahLst/>
              <a:cxnLst/>
              <a:rect l="l" t="t" r="r" b="b"/>
              <a:pathLst>
                <a:path w="4904" h="924" extrusionOk="0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lnTo>
                    <a:pt x="0" y="923"/>
                  </a:lnTo>
                  <a:lnTo>
                    <a:pt x="4904" y="923"/>
                  </a:lnTo>
                  <a:lnTo>
                    <a:pt x="4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5587883" y="2427417"/>
              <a:ext cx="457534" cy="30043"/>
            </a:xfrm>
            <a:custGeom>
              <a:avLst/>
              <a:gdLst/>
              <a:ahLst/>
              <a:cxnLst/>
              <a:rect l="l" t="t" r="r" b="b"/>
              <a:pathLst>
                <a:path w="6914" h="454" extrusionOk="0">
                  <a:moveTo>
                    <a:pt x="0" y="0"/>
                  </a:moveTo>
                  <a:lnTo>
                    <a:pt x="0" y="453"/>
                  </a:lnTo>
                  <a:lnTo>
                    <a:pt x="6914" y="453"/>
                  </a:lnTo>
                  <a:lnTo>
                    <a:pt x="69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5956742" y="2231010"/>
              <a:ext cx="66572" cy="178672"/>
            </a:xfrm>
            <a:custGeom>
              <a:avLst/>
              <a:gdLst/>
              <a:ahLst/>
              <a:cxnLst/>
              <a:rect l="l" t="t" r="r" b="b"/>
              <a:pathLst>
                <a:path w="1006" h="2700" extrusionOk="0">
                  <a:moveTo>
                    <a:pt x="93" y="0"/>
                  </a:moveTo>
                  <a:cubicBezTo>
                    <a:pt x="41" y="0"/>
                    <a:pt x="0" y="42"/>
                    <a:pt x="0" y="93"/>
                  </a:cubicBezTo>
                  <a:lnTo>
                    <a:pt x="0" y="2699"/>
                  </a:lnTo>
                  <a:lnTo>
                    <a:pt x="1005" y="2699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5610052" y="2457394"/>
              <a:ext cx="24154" cy="31367"/>
            </a:xfrm>
            <a:custGeom>
              <a:avLst/>
              <a:gdLst/>
              <a:ahLst/>
              <a:cxnLst/>
              <a:rect l="l" t="t" r="r" b="b"/>
              <a:pathLst>
                <a:path w="365" h="474" extrusionOk="0">
                  <a:moveTo>
                    <a:pt x="0" y="0"/>
                  </a:moveTo>
                  <a:lnTo>
                    <a:pt x="0" y="473"/>
                  </a:lnTo>
                  <a:lnTo>
                    <a:pt x="364" y="47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5999094" y="2457394"/>
              <a:ext cx="24220" cy="31367"/>
            </a:xfrm>
            <a:custGeom>
              <a:avLst/>
              <a:gdLst/>
              <a:ahLst/>
              <a:cxnLst/>
              <a:rect l="l" t="t" r="r" b="b"/>
              <a:pathLst>
                <a:path w="366" h="474" extrusionOk="0">
                  <a:moveTo>
                    <a:pt x="0" y="0"/>
                  </a:moveTo>
                  <a:lnTo>
                    <a:pt x="0" y="473"/>
                  </a:lnTo>
                  <a:lnTo>
                    <a:pt x="365" y="47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1"/>
            <p:cNvSpPr/>
            <p:nvPr/>
          </p:nvSpPr>
          <p:spPr>
            <a:xfrm>
              <a:off x="5843384" y="2293744"/>
              <a:ext cx="75439" cy="34279"/>
            </a:xfrm>
            <a:custGeom>
              <a:avLst/>
              <a:gdLst/>
              <a:ahLst/>
              <a:cxnLst/>
              <a:rect l="l" t="t" r="r" b="b"/>
              <a:pathLst>
                <a:path w="1140" h="518" extrusionOk="0">
                  <a:moveTo>
                    <a:pt x="260" y="0"/>
                  </a:moveTo>
                  <a:cubicBezTo>
                    <a:pt x="117" y="0"/>
                    <a:pt x="1" y="116"/>
                    <a:pt x="1" y="259"/>
                  </a:cubicBezTo>
                  <a:cubicBezTo>
                    <a:pt x="1" y="401"/>
                    <a:pt x="117" y="517"/>
                    <a:pt x="260" y="517"/>
                  </a:cubicBezTo>
                  <a:lnTo>
                    <a:pt x="881" y="517"/>
                  </a:lnTo>
                  <a:cubicBezTo>
                    <a:pt x="1023" y="517"/>
                    <a:pt x="1140" y="401"/>
                    <a:pt x="1140" y="259"/>
                  </a:cubicBezTo>
                  <a:cubicBezTo>
                    <a:pt x="1140" y="116"/>
                    <a:pt x="1023" y="0"/>
                    <a:pt x="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1"/>
            <p:cNvSpPr/>
            <p:nvPr/>
          </p:nvSpPr>
          <p:spPr>
            <a:xfrm>
              <a:off x="5673977" y="2293744"/>
              <a:ext cx="145519" cy="34279"/>
            </a:xfrm>
            <a:custGeom>
              <a:avLst/>
              <a:gdLst/>
              <a:ahLst/>
              <a:cxnLst/>
              <a:rect l="l" t="t" r="r" b="b"/>
              <a:pathLst>
                <a:path w="2199" h="518" extrusionOk="0">
                  <a:moveTo>
                    <a:pt x="259" y="0"/>
                  </a:moveTo>
                  <a:cubicBezTo>
                    <a:pt x="117" y="0"/>
                    <a:pt x="1" y="116"/>
                    <a:pt x="1" y="259"/>
                  </a:cubicBezTo>
                  <a:cubicBezTo>
                    <a:pt x="1" y="401"/>
                    <a:pt x="117" y="517"/>
                    <a:pt x="259" y="517"/>
                  </a:cubicBezTo>
                  <a:lnTo>
                    <a:pt x="1940" y="517"/>
                  </a:lnTo>
                  <a:cubicBezTo>
                    <a:pt x="2082" y="517"/>
                    <a:pt x="2199" y="401"/>
                    <a:pt x="2199" y="259"/>
                  </a:cubicBezTo>
                  <a:cubicBezTo>
                    <a:pt x="2199" y="116"/>
                    <a:pt x="2082" y="0"/>
                    <a:pt x="19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21"/>
          <p:cNvGrpSpPr/>
          <p:nvPr/>
        </p:nvGrpSpPr>
        <p:grpSpPr>
          <a:xfrm>
            <a:off x="5532627" y="3285970"/>
            <a:ext cx="438210" cy="223010"/>
            <a:chOff x="5532627" y="3285970"/>
            <a:chExt cx="438210" cy="223010"/>
          </a:xfrm>
        </p:grpSpPr>
        <p:sp>
          <p:nvSpPr>
            <p:cNvPr id="844" name="Google Shape;844;p21"/>
            <p:cNvSpPr/>
            <p:nvPr/>
          </p:nvSpPr>
          <p:spPr>
            <a:xfrm>
              <a:off x="5651477" y="3381990"/>
              <a:ext cx="200576" cy="31036"/>
            </a:xfrm>
            <a:custGeom>
              <a:avLst/>
              <a:gdLst/>
              <a:ahLst/>
              <a:cxnLst/>
              <a:rect l="l" t="t" r="r" b="b"/>
              <a:pathLst>
                <a:path w="3031" h="469" extrusionOk="0">
                  <a:moveTo>
                    <a:pt x="0" y="0"/>
                  </a:moveTo>
                  <a:lnTo>
                    <a:pt x="0" y="468"/>
                  </a:lnTo>
                  <a:lnTo>
                    <a:pt x="3030" y="468"/>
                  </a:lnTo>
                  <a:lnTo>
                    <a:pt x="3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1"/>
            <p:cNvSpPr/>
            <p:nvPr/>
          </p:nvSpPr>
          <p:spPr>
            <a:xfrm>
              <a:off x="5601383" y="3285970"/>
              <a:ext cx="50161" cy="223010"/>
            </a:xfrm>
            <a:custGeom>
              <a:avLst/>
              <a:gdLst/>
              <a:ahLst/>
              <a:cxnLst/>
              <a:rect l="l" t="t" r="r" b="b"/>
              <a:pathLst>
                <a:path w="758" h="3370" extrusionOk="0">
                  <a:moveTo>
                    <a:pt x="0" y="1"/>
                  </a:moveTo>
                  <a:lnTo>
                    <a:pt x="0" y="3369"/>
                  </a:lnTo>
                  <a:lnTo>
                    <a:pt x="757" y="3369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1"/>
            <p:cNvSpPr/>
            <p:nvPr/>
          </p:nvSpPr>
          <p:spPr>
            <a:xfrm>
              <a:off x="5532627" y="3332689"/>
              <a:ext cx="50161" cy="129571"/>
            </a:xfrm>
            <a:custGeom>
              <a:avLst/>
              <a:gdLst/>
              <a:ahLst/>
              <a:cxnLst/>
              <a:rect l="l" t="t" r="r" b="b"/>
              <a:pathLst>
                <a:path w="758" h="1958" extrusionOk="0">
                  <a:moveTo>
                    <a:pt x="0" y="0"/>
                  </a:moveTo>
                  <a:lnTo>
                    <a:pt x="0" y="1958"/>
                  </a:lnTo>
                  <a:lnTo>
                    <a:pt x="757" y="195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5851987" y="3285970"/>
              <a:ext cx="50161" cy="223010"/>
            </a:xfrm>
            <a:custGeom>
              <a:avLst/>
              <a:gdLst/>
              <a:ahLst/>
              <a:cxnLst/>
              <a:rect l="l" t="t" r="r" b="b"/>
              <a:pathLst>
                <a:path w="758" h="3370" extrusionOk="0">
                  <a:moveTo>
                    <a:pt x="0" y="1"/>
                  </a:moveTo>
                  <a:lnTo>
                    <a:pt x="0" y="3369"/>
                  </a:lnTo>
                  <a:lnTo>
                    <a:pt x="757" y="3369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5920743" y="3332689"/>
              <a:ext cx="50094" cy="129571"/>
            </a:xfrm>
            <a:custGeom>
              <a:avLst/>
              <a:gdLst/>
              <a:ahLst/>
              <a:cxnLst/>
              <a:rect l="l" t="t" r="r" b="b"/>
              <a:pathLst>
                <a:path w="757" h="1958" extrusionOk="0">
                  <a:moveTo>
                    <a:pt x="0" y="0"/>
                  </a:moveTo>
                  <a:lnTo>
                    <a:pt x="0" y="1958"/>
                  </a:lnTo>
                  <a:lnTo>
                    <a:pt x="756" y="1958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21"/>
          <p:cNvSpPr txBox="1"/>
          <p:nvPr/>
        </p:nvSpPr>
        <p:spPr>
          <a:xfrm>
            <a:off x="5657750" y="1404700"/>
            <a:ext cx="23694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0" name="Google Shape;850;p21"/>
          <p:cNvSpPr txBox="1"/>
          <p:nvPr/>
        </p:nvSpPr>
        <p:spPr>
          <a:xfrm>
            <a:off x="6385226" y="2182713"/>
            <a:ext cx="23694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a gas giant and the biggest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1" name="Google Shape;851;p21"/>
          <p:cNvSpPr txBox="1"/>
          <p:nvPr/>
        </p:nvSpPr>
        <p:spPr>
          <a:xfrm>
            <a:off x="6301824" y="3190625"/>
            <a:ext cx="23694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2" name="Google Shape;852;p21"/>
          <p:cNvSpPr txBox="1"/>
          <p:nvPr/>
        </p:nvSpPr>
        <p:spPr>
          <a:xfrm>
            <a:off x="1114750" y="1404700"/>
            <a:ext cx="23694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3" name="Google Shape;853;p21"/>
          <p:cNvSpPr txBox="1"/>
          <p:nvPr/>
        </p:nvSpPr>
        <p:spPr>
          <a:xfrm>
            <a:off x="389243" y="2185738"/>
            <a:ext cx="23694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4" name="Google Shape;854;p21"/>
          <p:cNvSpPr txBox="1"/>
          <p:nvPr/>
        </p:nvSpPr>
        <p:spPr>
          <a:xfrm>
            <a:off x="472644" y="3191825"/>
            <a:ext cx="23694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5" name="Google Shape;855;p21"/>
          <p:cNvSpPr txBox="1"/>
          <p:nvPr/>
        </p:nvSpPr>
        <p:spPr>
          <a:xfrm>
            <a:off x="3737063" y="4416175"/>
            <a:ext cx="16698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Mars is a cold place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6" name="Google Shape;856;p21"/>
          <p:cNvSpPr/>
          <p:nvPr/>
        </p:nvSpPr>
        <p:spPr>
          <a:xfrm>
            <a:off x="3208900" y="3252850"/>
            <a:ext cx="375799" cy="289253"/>
          </a:xfrm>
          <a:custGeom>
            <a:avLst/>
            <a:gdLst/>
            <a:ahLst/>
            <a:cxnLst/>
            <a:rect l="l" t="t" r="r" b="b"/>
            <a:pathLst>
              <a:path w="2897" h="2230" extrusionOk="0">
                <a:moveTo>
                  <a:pt x="1828" y="124"/>
                </a:moveTo>
                <a:lnTo>
                  <a:pt x="1828" y="377"/>
                </a:lnTo>
                <a:lnTo>
                  <a:pt x="1069" y="377"/>
                </a:lnTo>
                <a:lnTo>
                  <a:pt x="1069" y="124"/>
                </a:lnTo>
                <a:close/>
                <a:moveTo>
                  <a:pt x="1589" y="880"/>
                </a:moveTo>
                <a:lnTo>
                  <a:pt x="1589" y="1163"/>
                </a:lnTo>
                <a:lnTo>
                  <a:pt x="1871" y="1163"/>
                </a:lnTo>
                <a:lnTo>
                  <a:pt x="1871" y="1445"/>
                </a:lnTo>
                <a:lnTo>
                  <a:pt x="1589" y="1445"/>
                </a:lnTo>
                <a:lnTo>
                  <a:pt x="1589" y="1727"/>
                </a:lnTo>
                <a:lnTo>
                  <a:pt x="1307" y="1727"/>
                </a:lnTo>
                <a:lnTo>
                  <a:pt x="1307" y="1445"/>
                </a:lnTo>
                <a:lnTo>
                  <a:pt x="1025" y="1445"/>
                </a:lnTo>
                <a:lnTo>
                  <a:pt x="1025" y="1163"/>
                </a:lnTo>
                <a:lnTo>
                  <a:pt x="1307" y="1163"/>
                </a:lnTo>
                <a:lnTo>
                  <a:pt x="1307" y="880"/>
                </a:lnTo>
                <a:close/>
                <a:moveTo>
                  <a:pt x="947" y="0"/>
                </a:moveTo>
                <a:lnTo>
                  <a:pt x="947" y="377"/>
                </a:lnTo>
                <a:lnTo>
                  <a:pt x="0" y="377"/>
                </a:lnTo>
                <a:lnTo>
                  <a:pt x="0" y="2230"/>
                </a:lnTo>
                <a:lnTo>
                  <a:pt x="2896" y="2230"/>
                </a:lnTo>
                <a:lnTo>
                  <a:pt x="2896" y="377"/>
                </a:lnTo>
                <a:lnTo>
                  <a:pt x="1950" y="377"/>
                </a:lnTo>
                <a:lnTo>
                  <a:pt x="19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1"/>
          <p:cNvSpPr/>
          <p:nvPr/>
        </p:nvSpPr>
        <p:spPr>
          <a:xfrm>
            <a:off x="3239187" y="2176836"/>
            <a:ext cx="147630" cy="425472"/>
          </a:xfrm>
          <a:custGeom>
            <a:avLst/>
            <a:gdLst/>
            <a:ahLst/>
            <a:cxnLst/>
            <a:rect l="l" t="t" r="r" b="b"/>
            <a:pathLst>
              <a:path w="1424" h="4104" extrusionOk="0">
                <a:moveTo>
                  <a:pt x="384" y="0"/>
                </a:moveTo>
                <a:lnTo>
                  <a:pt x="384" y="316"/>
                </a:lnTo>
                <a:lnTo>
                  <a:pt x="464" y="316"/>
                </a:lnTo>
                <a:lnTo>
                  <a:pt x="464" y="420"/>
                </a:lnTo>
                <a:cubicBezTo>
                  <a:pt x="205" y="438"/>
                  <a:pt x="0" y="654"/>
                  <a:pt x="0" y="917"/>
                </a:cubicBezTo>
                <a:lnTo>
                  <a:pt x="0" y="1176"/>
                </a:lnTo>
                <a:lnTo>
                  <a:pt x="1423" y="1176"/>
                </a:lnTo>
                <a:lnTo>
                  <a:pt x="1423" y="917"/>
                </a:lnTo>
                <a:cubicBezTo>
                  <a:pt x="1423" y="654"/>
                  <a:pt x="1218" y="438"/>
                  <a:pt x="959" y="420"/>
                </a:cubicBezTo>
                <a:lnTo>
                  <a:pt x="959" y="316"/>
                </a:lnTo>
                <a:lnTo>
                  <a:pt x="1038" y="316"/>
                </a:lnTo>
                <a:lnTo>
                  <a:pt x="1038" y="0"/>
                </a:lnTo>
                <a:close/>
                <a:moveTo>
                  <a:pt x="0" y="1311"/>
                </a:moveTo>
                <a:lnTo>
                  <a:pt x="0" y="2145"/>
                </a:lnTo>
                <a:lnTo>
                  <a:pt x="1423" y="2145"/>
                </a:lnTo>
                <a:lnTo>
                  <a:pt x="1423" y="1311"/>
                </a:lnTo>
                <a:close/>
                <a:moveTo>
                  <a:pt x="0" y="2280"/>
                </a:moveTo>
                <a:lnTo>
                  <a:pt x="0" y="4103"/>
                </a:lnTo>
                <a:lnTo>
                  <a:pt x="1423" y="4103"/>
                </a:lnTo>
                <a:lnTo>
                  <a:pt x="1423" y="22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2"/>
          <p:cNvSpPr/>
          <p:nvPr/>
        </p:nvSpPr>
        <p:spPr>
          <a:xfrm>
            <a:off x="5163654" y="4135344"/>
            <a:ext cx="174584" cy="314646"/>
          </a:xfrm>
          <a:custGeom>
            <a:avLst/>
            <a:gdLst/>
            <a:ahLst/>
            <a:cxnLst/>
            <a:rect l="l" t="t" r="r" b="b"/>
            <a:pathLst>
              <a:path w="1684" h="3035" extrusionOk="0">
                <a:moveTo>
                  <a:pt x="357" y="1"/>
                </a:moveTo>
                <a:cubicBezTo>
                  <a:pt x="249" y="684"/>
                  <a:pt x="1" y="1509"/>
                  <a:pt x="134" y="1537"/>
                </a:cubicBezTo>
                <a:cubicBezTo>
                  <a:pt x="138" y="1538"/>
                  <a:pt x="142" y="1539"/>
                  <a:pt x="146" y="1539"/>
                </a:cubicBezTo>
                <a:cubicBezTo>
                  <a:pt x="322" y="1539"/>
                  <a:pt x="709" y="814"/>
                  <a:pt x="709" y="814"/>
                </a:cubicBezTo>
                <a:cubicBezTo>
                  <a:pt x="894" y="1244"/>
                  <a:pt x="740" y="3035"/>
                  <a:pt x="1152" y="3035"/>
                </a:cubicBezTo>
                <a:cubicBezTo>
                  <a:pt x="1190" y="3035"/>
                  <a:pt x="1234" y="3019"/>
                  <a:pt x="1283" y="2985"/>
                </a:cubicBezTo>
                <a:cubicBezTo>
                  <a:pt x="1684" y="2707"/>
                  <a:pt x="1641" y="1129"/>
                  <a:pt x="1590" y="1"/>
                </a:cubicBezTo>
                <a:close/>
              </a:path>
            </a:pathLst>
          </a:custGeom>
          <a:solidFill>
            <a:srgbClr val="7E6C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2"/>
          <p:cNvSpPr/>
          <p:nvPr/>
        </p:nvSpPr>
        <p:spPr>
          <a:xfrm>
            <a:off x="3888707" y="4135344"/>
            <a:ext cx="174584" cy="314646"/>
          </a:xfrm>
          <a:custGeom>
            <a:avLst/>
            <a:gdLst/>
            <a:ahLst/>
            <a:cxnLst/>
            <a:rect l="l" t="t" r="r" b="b"/>
            <a:pathLst>
              <a:path w="1684" h="3035" extrusionOk="0">
                <a:moveTo>
                  <a:pt x="95" y="1"/>
                </a:moveTo>
                <a:cubicBezTo>
                  <a:pt x="43" y="1129"/>
                  <a:pt x="0" y="2707"/>
                  <a:pt x="400" y="2985"/>
                </a:cubicBezTo>
                <a:cubicBezTo>
                  <a:pt x="450" y="3019"/>
                  <a:pt x="493" y="3035"/>
                  <a:pt x="532" y="3035"/>
                </a:cubicBezTo>
                <a:cubicBezTo>
                  <a:pt x="944" y="3035"/>
                  <a:pt x="790" y="1244"/>
                  <a:pt x="976" y="814"/>
                </a:cubicBezTo>
                <a:cubicBezTo>
                  <a:pt x="976" y="814"/>
                  <a:pt x="1362" y="1539"/>
                  <a:pt x="1537" y="1539"/>
                </a:cubicBezTo>
                <a:cubicBezTo>
                  <a:pt x="1542" y="1539"/>
                  <a:pt x="1546" y="1538"/>
                  <a:pt x="1549" y="1537"/>
                </a:cubicBezTo>
                <a:cubicBezTo>
                  <a:pt x="1684" y="1509"/>
                  <a:pt x="1436" y="684"/>
                  <a:pt x="1327" y="1"/>
                </a:cubicBezTo>
                <a:close/>
              </a:path>
            </a:pathLst>
          </a:custGeom>
          <a:solidFill>
            <a:srgbClr val="7E6C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" name="Google Shape;864;p22"/>
          <p:cNvGrpSpPr/>
          <p:nvPr/>
        </p:nvGrpSpPr>
        <p:grpSpPr>
          <a:xfrm>
            <a:off x="2684776" y="1455637"/>
            <a:ext cx="3773117" cy="835289"/>
            <a:chOff x="2684776" y="1455637"/>
            <a:chExt cx="3773117" cy="835289"/>
          </a:xfrm>
        </p:grpSpPr>
        <p:sp>
          <p:nvSpPr>
            <p:cNvPr id="865" name="Google Shape;865;p22"/>
            <p:cNvSpPr/>
            <p:nvPr/>
          </p:nvSpPr>
          <p:spPr>
            <a:xfrm>
              <a:off x="3412996" y="1809162"/>
              <a:ext cx="893275" cy="9710"/>
            </a:xfrm>
            <a:custGeom>
              <a:avLst/>
              <a:gdLst/>
              <a:ahLst/>
              <a:cxnLst/>
              <a:rect l="l" t="t" r="r" b="b"/>
              <a:pathLst>
                <a:path w="7652" h="1" fill="none" extrusionOk="0">
                  <a:moveTo>
                    <a:pt x="1" y="1"/>
                  </a:moveTo>
                  <a:lnTo>
                    <a:pt x="7651" y="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4934748" y="1813965"/>
              <a:ext cx="794131" cy="104"/>
            </a:xfrm>
            <a:custGeom>
              <a:avLst/>
              <a:gdLst/>
              <a:ahLst/>
              <a:cxnLst/>
              <a:rect l="l" t="t" r="r" b="b"/>
              <a:pathLst>
                <a:path w="7660" h="1" fill="none" extrusionOk="0">
                  <a:moveTo>
                    <a:pt x="7660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4278614" y="1455637"/>
              <a:ext cx="670865" cy="835289"/>
            </a:xfrm>
            <a:custGeom>
              <a:avLst/>
              <a:gdLst/>
              <a:ahLst/>
              <a:cxnLst/>
              <a:rect l="l" t="t" r="r" b="b"/>
              <a:pathLst>
                <a:path w="6471" h="8057" extrusionOk="0">
                  <a:moveTo>
                    <a:pt x="3230" y="1"/>
                  </a:moveTo>
                  <a:cubicBezTo>
                    <a:pt x="1759" y="1"/>
                    <a:pt x="548" y="1437"/>
                    <a:pt x="377" y="3290"/>
                  </a:cubicBezTo>
                  <a:cubicBezTo>
                    <a:pt x="370" y="3289"/>
                    <a:pt x="363" y="3286"/>
                    <a:pt x="355" y="3286"/>
                  </a:cubicBezTo>
                  <a:cubicBezTo>
                    <a:pt x="159" y="3286"/>
                    <a:pt x="0" y="3511"/>
                    <a:pt x="0" y="3788"/>
                  </a:cubicBezTo>
                  <a:cubicBezTo>
                    <a:pt x="0" y="4066"/>
                    <a:pt x="159" y="4290"/>
                    <a:pt x="355" y="4290"/>
                  </a:cubicBezTo>
                  <a:cubicBezTo>
                    <a:pt x="367" y="4290"/>
                    <a:pt x="376" y="4287"/>
                    <a:pt x="387" y="4286"/>
                  </a:cubicBezTo>
                  <a:cubicBezTo>
                    <a:pt x="521" y="5470"/>
                    <a:pt x="1082" y="6473"/>
                    <a:pt x="1860" y="7023"/>
                  </a:cubicBezTo>
                  <a:cubicBezTo>
                    <a:pt x="1818" y="7318"/>
                    <a:pt x="1723" y="7726"/>
                    <a:pt x="1512" y="8057"/>
                  </a:cubicBezTo>
                  <a:lnTo>
                    <a:pt x="4947" y="8057"/>
                  </a:lnTo>
                  <a:cubicBezTo>
                    <a:pt x="4737" y="7726"/>
                    <a:pt x="4642" y="7318"/>
                    <a:pt x="4601" y="7023"/>
                  </a:cubicBezTo>
                  <a:cubicBezTo>
                    <a:pt x="5379" y="6473"/>
                    <a:pt x="5940" y="5469"/>
                    <a:pt x="6073" y="4284"/>
                  </a:cubicBezTo>
                  <a:cubicBezTo>
                    <a:pt x="6087" y="4287"/>
                    <a:pt x="6101" y="4290"/>
                    <a:pt x="6115" y="4290"/>
                  </a:cubicBezTo>
                  <a:cubicBezTo>
                    <a:pt x="6311" y="4290"/>
                    <a:pt x="6471" y="4066"/>
                    <a:pt x="6471" y="3788"/>
                  </a:cubicBezTo>
                  <a:cubicBezTo>
                    <a:pt x="6471" y="3511"/>
                    <a:pt x="6311" y="3286"/>
                    <a:pt x="6115" y="3286"/>
                  </a:cubicBezTo>
                  <a:cubicBezTo>
                    <a:pt x="6104" y="3286"/>
                    <a:pt x="6094" y="3290"/>
                    <a:pt x="6083" y="3291"/>
                  </a:cubicBezTo>
                  <a:cubicBezTo>
                    <a:pt x="5913" y="1438"/>
                    <a:pt x="4701" y="1"/>
                    <a:pt x="3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2684776" y="1462362"/>
              <a:ext cx="729129" cy="729025"/>
            </a:xfrm>
            <a:custGeom>
              <a:avLst/>
              <a:gdLst/>
              <a:ahLst/>
              <a:cxnLst/>
              <a:rect l="l" t="t" r="r" b="b"/>
              <a:pathLst>
                <a:path w="7033" h="7032" extrusionOk="0">
                  <a:moveTo>
                    <a:pt x="3517" y="1"/>
                  </a:moveTo>
                  <a:cubicBezTo>
                    <a:pt x="1575" y="1"/>
                    <a:pt x="1" y="1575"/>
                    <a:pt x="1" y="3517"/>
                  </a:cubicBezTo>
                  <a:cubicBezTo>
                    <a:pt x="1" y="5458"/>
                    <a:pt x="1575" y="7032"/>
                    <a:pt x="3517" y="7032"/>
                  </a:cubicBezTo>
                  <a:cubicBezTo>
                    <a:pt x="5459" y="7032"/>
                    <a:pt x="7033" y="5458"/>
                    <a:pt x="7033" y="3517"/>
                  </a:cubicBezTo>
                  <a:cubicBezTo>
                    <a:pt x="7033" y="1575"/>
                    <a:pt x="5459" y="1"/>
                    <a:pt x="3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5728765" y="1462362"/>
              <a:ext cx="729129" cy="729129"/>
            </a:xfrm>
            <a:custGeom>
              <a:avLst/>
              <a:gdLst/>
              <a:ahLst/>
              <a:cxnLst/>
              <a:rect l="l" t="t" r="r" b="b"/>
              <a:pathLst>
                <a:path w="7033" h="7033" extrusionOk="0">
                  <a:moveTo>
                    <a:pt x="3517" y="0"/>
                  </a:moveTo>
                  <a:cubicBezTo>
                    <a:pt x="1575" y="0"/>
                    <a:pt x="1" y="1575"/>
                    <a:pt x="1" y="3516"/>
                  </a:cubicBezTo>
                  <a:cubicBezTo>
                    <a:pt x="1" y="5458"/>
                    <a:pt x="1575" y="7033"/>
                    <a:pt x="3517" y="7033"/>
                  </a:cubicBezTo>
                  <a:cubicBezTo>
                    <a:pt x="5458" y="7033"/>
                    <a:pt x="7033" y="5458"/>
                    <a:pt x="7033" y="3516"/>
                  </a:cubicBezTo>
                  <a:cubicBezTo>
                    <a:pt x="7033" y="1575"/>
                    <a:pt x="5458" y="0"/>
                    <a:pt x="35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2"/>
          <p:cNvGrpSpPr/>
          <p:nvPr/>
        </p:nvGrpSpPr>
        <p:grpSpPr>
          <a:xfrm>
            <a:off x="2684776" y="3236075"/>
            <a:ext cx="3773117" cy="904750"/>
            <a:chOff x="2684776" y="3236075"/>
            <a:chExt cx="3773117" cy="904750"/>
          </a:xfrm>
        </p:grpSpPr>
        <p:sp>
          <p:nvSpPr>
            <p:cNvPr id="871" name="Google Shape;871;p22"/>
            <p:cNvSpPr/>
            <p:nvPr/>
          </p:nvSpPr>
          <p:spPr>
            <a:xfrm>
              <a:off x="5099481" y="3236075"/>
              <a:ext cx="229013" cy="904750"/>
            </a:xfrm>
            <a:custGeom>
              <a:avLst/>
              <a:gdLst/>
              <a:ahLst/>
              <a:cxnLst/>
              <a:rect l="l" t="t" r="r" b="b"/>
              <a:pathLst>
                <a:path w="2209" h="8727" extrusionOk="0">
                  <a:moveTo>
                    <a:pt x="0" y="0"/>
                  </a:moveTo>
                  <a:cubicBezTo>
                    <a:pt x="108" y="826"/>
                    <a:pt x="211" y="1581"/>
                    <a:pt x="280" y="1974"/>
                  </a:cubicBezTo>
                  <a:cubicBezTo>
                    <a:pt x="482" y="3132"/>
                    <a:pt x="1024" y="7548"/>
                    <a:pt x="1024" y="8236"/>
                  </a:cubicBezTo>
                  <a:cubicBezTo>
                    <a:pt x="1024" y="8379"/>
                    <a:pt x="1005" y="8548"/>
                    <a:pt x="976" y="8727"/>
                  </a:cubicBezTo>
                  <a:lnTo>
                    <a:pt x="2209" y="8727"/>
                  </a:lnTo>
                  <a:cubicBezTo>
                    <a:pt x="2186" y="8237"/>
                    <a:pt x="2162" y="7833"/>
                    <a:pt x="2172" y="7657"/>
                  </a:cubicBezTo>
                  <a:cubicBezTo>
                    <a:pt x="2206" y="7077"/>
                    <a:pt x="2172" y="2770"/>
                    <a:pt x="2172" y="1648"/>
                  </a:cubicBezTo>
                  <a:cubicBezTo>
                    <a:pt x="2172" y="1317"/>
                    <a:pt x="2140" y="723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4123108" y="3236075"/>
              <a:ext cx="980742" cy="904750"/>
            </a:xfrm>
            <a:custGeom>
              <a:avLst/>
              <a:gdLst/>
              <a:ahLst/>
              <a:cxnLst/>
              <a:rect l="l" t="t" r="r" b="b"/>
              <a:pathLst>
                <a:path w="9460" h="8727" extrusionOk="0">
                  <a:moveTo>
                    <a:pt x="932" y="0"/>
                  </a:moveTo>
                  <a:cubicBezTo>
                    <a:pt x="1003" y="756"/>
                    <a:pt x="1044" y="1476"/>
                    <a:pt x="1012" y="1974"/>
                  </a:cubicBezTo>
                  <a:cubicBezTo>
                    <a:pt x="912" y="3548"/>
                    <a:pt x="22" y="6226"/>
                    <a:pt x="1" y="8727"/>
                  </a:cubicBezTo>
                  <a:lnTo>
                    <a:pt x="4676" y="8727"/>
                  </a:lnTo>
                  <a:cubicBezTo>
                    <a:pt x="4701" y="8142"/>
                    <a:pt x="4720" y="7607"/>
                    <a:pt x="4730" y="7150"/>
                  </a:cubicBezTo>
                  <a:cubicBezTo>
                    <a:pt x="4740" y="7607"/>
                    <a:pt x="4759" y="8142"/>
                    <a:pt x="4785" y="8727"/>
                  </a:cubicBezTo>
                  <a:lnTo>
                    <a:pt x="9460" y="8727"/>
                  </a:lnTo>
                  <a:cubicBezTo>
                    <a:pt x="9437" y="6436"/>
                    <a:pt x="8548" y="3546"/>
                    <a:pt x="8448" y="1974"/>
                  </a:cubicBezTo>
                  <a:cubicBezTo>
                    <a:pt x="8416" y="1476"/>
                    <a:pt x="8457" y="756"/>
                    <a:pt x="8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3898453" y="3236075"/>
              <a:ext cx="229013" cy="904750"/>
            </a:xfrm>
            <a:custGeom>
              <a:avLst/>
              <a:gdLst/>
              <a:ahLst/>
              <a:cxnLst/>
              <a:rect l="l" t="t" r="r" b="b"/>
              <a:pathLst>
                <a:path w="2209" h="8727" extrusionOk="0">
                  <a:moveTo>
                    <a:pt x="118" y="0"/>
                  </a:moveTo>
                  <a:cubicBezTo>
                    <a:pt x="69" y="723"/>
                    <a:pt x="37" y="1317"/>
                    <a:pt x="37" y="1648"/>
                  </a:cubicBezTo>
                  <a:cubicBezTo>
                    <a:pt x="37" y="2770"/>
                    <a:pt x="3" y="7077"/>
                    <a:pt x="37" y="7657"/>
                  </a:cubicBezTo>
                  <a:cubicBezTo>
                    <a:pt x="47" y="7833"/>
                    <a:pt x="23" y="8237"/>
                    <a:pt x="1" y="8727"/>
                  </a:cubicBezTo>
                  <a:lnTo>
                    <a:pt x="1233" y="8727"/>
                  </a:lnTo>
                  <a:cubicBezTo>
                    <a:pt x="1205" y="8548"/>
                    <a:pt x="1186" y="8379"/>
                    <a:pt x="1186" y="8236"/>
                  </a:cubicBezTo>
                  <a:cubicBezTo>
                    <a:pt x="1186" y="7548"/>
                    <a:pt x="1726" y="3132"/>
                    <a:pt x="1929" y="1974"/>
                  </a:cubicBezTo>
                  <a:cubicBezTo>
                    <a:pt x="1998" y="1581"/>
                    <a:pt x="2102" y="826"/>
                    <a:pt x="2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2"/>
            <p:cNvSpPr/>
            <p:nvPr/>
          </p:nvSpPr>
          <p:spPr>
            <a:xfrm>
              <a:off x="2684776" y="3324009"/>
              <a:ext cx="729129" cy="729129"/>
            </a:xfrm>
            <a:custGeom>
              <a:avLst/>
              <a:gdLst/>
              <a:ahLst/>
              <a:cxnLst/>
              <a:rect l="l" t="t" r="r" b="b"/>
              <a:pathLst>
                <a:path w="7033" h="7033" extrusionOk="0">
                  <a:moveTo>
                    <a:pt x="3517" y="0"/>
                  </a:moveTo>
                  <a:cubicBezTo>
                    <a:pt x="1575" y="0"/>
                    <a:pt x="1" y="1575"/>
                    <a:pt x="1" y="3516"/>
                  </a:cubicBezTo>
                  <a:cubicBezTo>
                    <a:pt x="1" y="5458"/>
                    <a:pt x="1575" y="7033"/>
                    <a:pt x="3517" y="7033"/>
                  </a:cubicBezTo>
                  <a:cubicBezTo>
                    <a:pt x="5459" y="7033"/>
                    <a:pt x="7033" y="5458"/>
                    <a:pt x="7033" y="3516"/>
                  </a:cubicBezTo>
                  <a:cubicBezTo>
                    <a:pt x="7033" y="1575"/>
                    <a:pt x="5459" y="0"/>
                    <a:pt x="3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2"/>
            <p:cNvSpPr/>
            <p:nvPr/>
          </p:nvSpPr>
          <p:spPr>
            <a:xfrm>
              <a:off x="5728765" y="3324009"/>
              <a:ext cx="729129" cy="729129"/>
            </a:xfrm>
            <a:custGeom>
              <a:avLst/>
              <a:gdLst/>
              <a:ahLst/>
              <a:cxnLst/>
              <a:rect l="l" t="t" r="r" b="b"/>
              <a:pathLst>
                <a:path w="7033" h="7033" extrusionOk="0">
                  <a:moveTo>
                    <a:pt x="3517" y="0"/>
                  </a:moveTo>
                  <a:cubicBezTo>
                    <a:pt x="1575" y="0"/>
                    <a:pt x="1" y="1575"/>
                    <a:pt x="1" y="3517"/>
                  </a:cubicBezTo>
                  <a:cubicBezTo>
                    <a:pt x="1" y="5458"/>
                    <a:pt x="1575" y="7033"/>
                    <a:pt x="3517" y="7033"/>
                  </a:cubicBezTo>
                  <a:cubicBezTo>
                    <a:pt x="5458" y="7033"/>
                    <a:pt x="7033" y="5458"/>
                    <a:pt x="7033" y="3517"/>
                  </a:cubicBezTo>
                  <a:cubicBezTo>
                    <a:pt x="7033" y="1575"/>
                    <a:pt x="5458" y="0"/>
                    <a:pt x="3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3413894" y="3706882"/>
              <a:ext cx="766036" cy="104"/>
            </a:xfrm>
            <a:custGeom>
              <a:avLst/>
              <a:gdLst/>
              <a:ahLst/>
              <a:cxnLst/>
              <a:rect l="l" t="t" r="r" b="b"/>
              <a:pathLst>
                <a:path w="7389" h="1" fill="none" extrusionOk="0">
                  <a:moveTo>
                    <a:pt x="0" y="1"/>
                  </a:moveTo>
                  <a:lnTo>
                    <a:pt x="7388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2"/>
            <p:cNvSpPr/>
            <p:nvPr/>
          </p:nvSpPr>
          <p:spPr>
            <a:xfrm>
              <a:off x="5003482" y="3706882"/>
              <a:ext cx="725396" cy="104"/>
            </a:xfrm>
            <a:custGeom>
              <a:avLst/>
              <a:gdLst/>
              <a:ahLst/>
              <a:cxnLst/>
              <a:rect l="l" t="t" r="r" b="b"/>
              <a:pathLst>
                <a:path w="6997" h="1" fill="none" extrusionOk="0">
                  <a:moveTo>
                    <a:pt x="0" y="1"/>
                  </a:moveTo>
                  <a:lnTo>
                    <a:pt x="699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" name="Google Shape;878;p22"/>
          <p:cNvGrpSpPr/>
          <p:nvPr/>
        </p:nvGrpSpPr>
        <p:grpSpPr>
          <a:xfrm>
            <a:off x="2684776" y="2286041"/>
            <a:ext cx="3773117" cy="955757"/>
            <a:chOff x="2684776" y="2286041"/>
            <a:chExt cx="3773117" cy="955757"/>
          </a:xfrm>
        </p:grpSpPr>
        <p:sp>
          <p:nvSpPr>
            <p:cNvPr id="879" name="Google Shape;879;p22"/>
            <p:cNvSpPr/>
            <p:nvPr/>
          </p:nvSpPr>
          <p:spPr>
            <a:xfrm>
              <a:off x="3910271" y="2286041"/>
              <a:ext cx="1406421" cy="955757"/>
            </a:xfrm>
            <a:custGeom>
              <a:avLst/>
              <a:gdLst/>
              <a:ahLst/>
              <a:cxnLst/>
              <a:rect l="l" t="t" r="r" b="b"/>
              <a:pathLst>
                <a:path w="13566" h="9219" extrusionOk="0">
                  <a:moveTo>
                    <a:pt x="5065" y="1"/>
                  </a:moveTo>
                  <a:cubicBezTo>
                    <a:pt x="4929" y="216"/>
                    <a:pt x="4744" y="399"/>
                    <a:pt x="4491" y="495"/>
                  </a:cubicBezTo>
                  <a:cubicBezTo>
                    <a:pt x="3545" y="857"/>
                    <a:pt x="564" y="1436"/>
                    <a:pt x="429" y="3500"/>
                  </a:cubicBezTo>
                  <a:cubicBezTo>
                    <a:pt x="333" y="4970"/>
                    <a:pt x="116" y="7487"/>
                    <a:pt x="0" y="9219"/>
                  </a:cubicBezTo>
                  <a:lnTo>
                    <a:pt x="2087" y="9219"/>
                  </a:lnTo>
                  <a:cubicBezTo>
                    <a:pt x="2298" y="7596"/>
                    <a:pt x="2524" y="5672"/>
                    <a:pt x="2524" y="5672"/>
                  </a:cubicBezTo>
                  <a:cubicBezTo>
                    <a:pt x="2524" y="5672"/>
                    <a:pt x="2834" y="7543"/>
                    <a:pt x="2990" y="9219"/>
                  </a:cubicBezTo>
                  <a:lnTo>
                    <a:pt x="10576" y="9219"/>
                  </a:lnTo>
                  <a:cubicBezTo>
                    <a:pt x="10731" y="7543"/>
                    <a:pt x="11041" y="5672"/>
                    <a:pt x="11041" y="5672"/>
                  </a:cubicBezTo>
                  <a:cubicBezTo>
                    <a:pt x="11041" y="5672"/>
                    <a:pt x="11268" y="7596"/>
                    <a:pt x="11478" y="9219"/>
                  </a:cubicBezTo>
                  <a:lnTo>
                    <a:pt x="13565" y="9219"/>
                  </a:lnTo>
                  <a:cubicBezTo>
                    <a:pt x="13449" y="7487"/>
                    <a:pt x="13233" y="4970"/>
                    <a:pt x="13137" y="3500"/>
                  </a:cubicBezTo>
                  <a:cubicBezTo>
                    <a:pt x="13001" y="1436"/>
                    <a:pt x="10021" y="857"/>
                    <a:pt x="9075" y="495"/>
                  </a:cubicBezTo>
                  <a:cubicBezTo>
                    <a:pt x="8822" y="399"/>
                    <a:pt x="8637" y="216"/>
                    <a:pt x="8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5728765" y="2393133"/>
              <a:ext cx="729129" cy="729232"/>
            </a:xfrm>
            <a:custGeom>
              <a:avLst/>
              <a:gdLst/>
              <a:ahLst/>
              <a:cxnLst/>
              <a:rect l="l" t="t" r="r" b="b"/>
              <a:pathLst>
                <a:path w="7033" h="7034" extrusionOk="0">
                  <a:moveTo>
                    <a:pt x="3517" y="1"/>
                  </a:moveTo>
                  <a:cubicBezTo>
                    <a:pt x="1575" y="1"/>
                    <a:pt x="1" y="1575"/>
                    <a:pt x="1" y="3517"/>
                  </a:cubicBezTo>
                  <a:cubicBezTo>
                    <a:pt x="1" y="5459"/>
                    <a:pt x="1575" y="7033"/>
                    <a:pt x="3517" y="7033"/>
                  </a:cubicBezTo>
                  <a:cubicBezTo>
                    <a:pt x="5458" y="7033"/>
                    <a:pt x="7033" y="5459"/>
                    <a:pt x="7033" y="3517"/>
                  </a:cubicBezTo>
                  <a:cubicBezTo>
                    <a:pt x="7033" y="1575"/>
                    <a:pt x="5458" y="1"/>
                    <a:pt x="3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2684776" y="2393133"/>
              <a:ext cx="729129" cy="729129"/>
            </a:xfrm>
            <a:custGeom>
              <a:avLst/>
              <a:gdLst/>
              <a:ahLst/>
              <a:cxnLst/>
              <a:rect l="l" t="t" r="r" b="b"/>
              <a:pathLst>
                <a:path w="7033" h="7033" extrusionOk="0">
                  <a:moveTo>
                    <a:pt x="3517" y="1"/>
                  </a:moveTo>
                  <a:cubicBezTo>
                    <a:pt x="1575" y="1"/>
                    <a:pt x="1" y="1575"/>
                    <a:pt x="1" y="3517"/>
                  </a:cubicBezTo>
                  <a:cubicBezTo>
                    <a:pt x="1" y="5459"/>
                    <a:pt x="1575" y="7033"/>
                    <a:pt x="3517" y="7033"/>
                  </a:cubicBezTo>
                  <a:cubicBezTo>
                    <a:pt x="5459" y="7033"/>
                    <a:pt x="7033" y="5459"/>
                    <a:pt x="7033" y="3517"/>
                  </a:cubicBezTo>
                  <a:cubicBezTo>
                    <a:pt x="7033" y="1575"/>
                    <a:pt x="5459" y="1"/>
                    <a:pt x="3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5003482" y="2757637"/>
              <a:ext cx="725396" cy="104"/>
            </a:xfrm>
            <a:custGeom>
              <a:avLst/>
              <a:gdLst/>
              <a:ahLst/>
              <a:cxnLst/>
              <a:rect l="l" t="t" r="r" b="b"/>
              <a:pathLst>
                <a:path w="6997" h="1" fill="none" extrusionOk="0">
                  <a:moveTo>
                    <a:pt x="0" y="1"/>
                  </a:moveTo>
                  <a:lnTo>
                    <a:pt x="6997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3399277" y="2757338"/>
              <a:ext cx="886918" cy="104"/>
            </a:xfrm>
            <a:custGeom>
              <a:avLst/>
              <a:gdLst/>
              <a:ahLst/>
              <a:cxnLst/>
              <a:rect l="l" t="t" r="r" b="b"/>
              <a:pathLst>
                <a:path w="8555" h="1" fill="none" extrusionOk="0">
                  <a:moveTo>
                    <a:pt x="8555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" name="Google Shape;884;p22"/>
          <p:cNvSpPr txBox="1">
            <a:spLocks noGrp="1"/>
          </p:cNvSpPr>
          <p:nvPr>
            <p:ph type="title"/>
          </p:nvPr>
        </p:nvSpPr>
        <p:spPr>
          <a:xfrm>
            <a:off x="484649" y="347022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MENTAL HEALTH INFOGRAPHICS</a:t>
            </a:r>
            <a:endParaRPr dirty="0"/>
          </a:p>
        </p:txBody>
      </p:sp>
      <p:sp>
        <p:nvSpPr>
          <p:cNvPr id="885" name="Google Shape;885;p22"/>
          <p:cNvSpPr/>
          <p:nvPr/>
        </p:nvSpPr>
        <p:spPr>
          <a:xfrm>
            <a:off x="2800457" y="1635351"/>
            <a:ext cx="501808" cy="390605"/>
          </a:xfrm>
          <a:custGeom>
            <a:avLst/>
            <a:gdLst/>
            <a:ahLst/>
            <a:cxnLst/>
            <a:rect l="l" t="t" r="r" b="b"/>
            <a:pathLst>
              <a:path w="5582" h="4345" extrusionOk="0">
                <a:moveTo>
                  <a:pt x="2176" y="0"/>
                </a:moveTo>
                <a:cubicBezTo>
                  <a:pt x="1979" y="0"/>
                  <a:pt x="1817" y="108"/>
                  <a:pt x="1733" y="177"/>
                </a:cubicBezTo>
                <a:cubicBezTo>
                  <a:pt x="1722" y="499"/>
                  <a:pt x="2039" y="713"/>
                  <a:pt x="2324" y="789"/>
                </a:cubicBezTo>
                <a:cubicBezTo>
                  <a:pt x="2393" y="808"/>
                  <a:pt x="2385" y="912"/>
                  <a:pt x="2324" y="912"/>
                </a:cubicBezTo>
                <a:cubicBezTo>
                  <a:pt x="2319" y="912"/>
                  <a:pt x="2314" y="911"/>
                  <a:pt x="2308" y="910"/>
                </a:cubicBezTo>
                <a:cubicBezTo>
                  <a:pt x="2221" y="886"/>
                  <a:pt x="2132" y="851"/>
                  <a:pt x="2047" y="808"/>
                </a:cubicBezTo>
                <a:cubicBezTo>
                  <a:pt x="1923" y="992"/>
                  <a:pt x="1727" y="1144"/>
                  <a:pt x="1500" y="1168"/>
                </a:cubicBezTo>
                <a:cubicBezTo>
                  <a:pt x="1497" y="1169"/>
                  <a:pt x="1494" y="1169"/>
                  <a:pt x="1492" y="1169"/>
                </a:cubicBezTo>
                <a:cubicBezTo>
                  <a:pt x="1421" y="1169"/>
                  <a:pt x="1408" y="1056"/>
                  <a:pt x="1483" y="1049"/>
                </a:cubicBezTo>
                <a:cubicBezTo>
                  <a:pt x="1671" y="1029"/>
                  <a:pt x="1842" y="901"/>
                  <a:pt x="1945" y="746"/>
                </a:cubicBezTo>
                <a:cubicBezTo>
                  <a:pt x="1757" y="619"/>
                  <a:pt x="1614" y="437"/>
                  <a:pt x="1612" y="205"/>
                </a:cubicBezTo>
                <a:cubicBezTo>
                  <a:pt x="1542" y="174"/>
                  <a:pt x="1474" y="161"/>
                  <a:pt x="1411" y="161"/>
                </a:cubicBezTo>
                <a:cubicBezTo>
                  <a:pt x="1075" y="161"/>
                  <a:pt x="842" y="527"/>
                  <a:pt x="842" y="527"/>
                </a:cubicBezTo>
                <a:cubicBezTo>
                  <a:pt x="391" y="558"/>
                  <a:pt x="365" y="969"/>
                  <a:pt x="366" y="1085"/>
                </a:cubicBezTo>
                <a:cubicBezTo>
                  <a:pt x="455" y="1137"/>
                  <a:pt x="561" y="1165"/>
                  <a:pt x="665" y="1165"/>
                </a:cubicBezTo>
                <a:cubicBezTo>
                  <a:pt x="730" y="1165"/>
                  <a:pt x="794" y="1154"/>
                  <a:pt x="851" y="1132"/>
                </a:cubicBezTo>
                <a:cubicBezTo>
                  <a:pt x="855" y="1130"/>
                  <a:pt x="858" y="1128"/>
                  <a:pt x="861" y="1127"/>
                </a:cubicBezTo>
                <a:cubicBezTo>
                  <a:pt x="1034" y="1054"/>
                  <a:pt x="1098" y="882"/>
                  <a:pt x="1061" y="702"/>
                </a:cubicBezTo>
                <a:cubicBezTo>
                  <a:pt x="1053" y="659"/>
                  <a:pt x="1086" y="635"/>
                  <a:pt x="1120" y="635"/>
                </a:cubicBezTo>
                <a:cubicBezTo>
                  <a:pt x="1147" y="635"/>
                  <a:pt x="1175" y="651"/>
                  <a:pt x="1182" y="685"/>
                </a:cubicBezTo>
                <a:cubicBezTo>
                  <a:pt x="1225" y="897"/>
                  <a:pt x="1148" y="1098"/>
                  <a:pt x="977" y="1202"/>
                </a:cubicBezTo>
                <a:cubicBezTo>
                  <a:pt x="1139" y="1388"/>
                  <a:pt x="1173" y="1650"/>
                  <a:pt x="1054" y="1875"/>
                </a:cubicBezTo>
                <a:cubicBezTo>
                  <a:pt x="1042" y="1898"/>
                  <a:pt x="1020" y="1908"/>
                  <a:pt x="999" y="1908"/>
                </a:cubicBezTo>
                <a:cubicBezTo>
                  <a:pt x="958" y="1908"/>
                  <a:pt x="919" y="1873"/>
                  <a:pt x="943" y="1828"/>
                </a:cubicBezTo>
                <a:cubicBezTo>
                  <a:pt x="1046" y="1634"/>
                  <a:pt x="1018" y="1407"/>
                  <a:pt x="859" y="1254"/>
                </a:cubicBezTo>
                <a:cubicBezTo>
                  <a:pt x="856" y="1255"/>
                  <a:pt x="854" y="1256"/>
                  <a:pt x="850" y="1257"/>
                </a:cubicBezTo>
                <a:cubicBezTo>
                  <a:pt x="790" y="1274"/>
                  <a:pt x="726" y="1282"/>
                  <a:pt x="660" y="1282"/>
                </a:cubicBezTo>
                <a:cubicBezTo>
                  <a:pt x="535" y="1282"/>
                  <a:pt x="407" y="1251"/>
                  <a:pt x="300" y="1188"/>
                </a:cubicBezTo>
                <a:cubicBezTo>
                  <a:pt x="1" y="1539"/>
                  <a:pt x="276" y="1855"/>
                  <a:pt x="276" y="1855"/>
                </a:cubicBezTo>
                <a:cubicBezTo>
                  <a:pt x="141" y="2391"/>
                  <a:pt x="692" y="2419"/>
                  <a:pt x="692" y="2419"/>
                </a:cubicBezTo>
                <a:cubicBezTo>
                  <a:pt x="760" y="2732"/>
                  <a:pt x="1076" y="2768"/>
                  <a:pt x="1208" y="2769"/>
                </a:cubicBezTo>
                <a:cubicBezTo>
                  <a:pt x="1207" y="2761"/>
                  <a:pt x="1207" y="2752"/>
                  <a:pt x="1210" y="2743"/>
                </a:cubicBezTo>
                <a:cubicBezTo>
                  <a:pt x="1259" y="2580"/>
                  <a:pt x="1347" y="2439"/>
                  <a:pt x="1461" y="2332"/>
                </a:cubicBezTo>
                <a:cubicBezTo>
                  <a:pt x="1352" y="2137"/>
                  <a:pt x="1314" y="1879"/>
                  <a:pt x="1507" y="1719"/>
                </a:cubicBezTo>
                <a:cubicBezTo>
                  <a:pt x="1519" y="1710"/>
                  <a:pt x="1531" y="1705"/>
                  <a:pt x="1543" y="1705"/>
                </a:cubicBezTo>
                <a:cubicBezTo>
                  <a:pt x="1591" y="1705"/>
                  <a:pt x="1629" y="1775"/>
                  <a:pt x="1581" y="1815"/>
                </a:cubicBezTo>
                <a:cubicBezTo>
                  <a:pt x="1444" y="1929"/>
                  <a:pt x="1482" y="2117"/>
                  <a:pt x="1557" y="2255"/>
                </a:cubicBezTo>
                <a:cubicBezTo>
                  <a:pt x="1679" y="2173"/>
                  <a:pt x="1823" y="2125"/>
                  <a:pt x="1979" y="2125"/>
                </a:cubicBezTo>
                <a:cubicBezTo>
                  <a:pt x="2033" y="2125"/>
                  <a:pt x="2090" y="2131"/>
                  <a:pt x="2147" y="2144"/>
                </a:cubicBezTo>
                <a:cubicBezTo>
                  <a:pt x="2218" y="2159"/>
                  <a:pt x="2209" y="2266"/>
                  <a:pt x="2145" y="2266"/>
                </a:cubicBezTo>
                <a:cubicBezTo>
                  <a:pt x="2141" y="2266"/>
                  <a:pt x="2136" y="2265"/>
                  <a:pt x="2131" y="2264"/>
                </a:cubicBezTo>
                <a:cubicBezTo>
                  <a:pt x="2079" y="2253"/>
                  <a:pt x="2029" y="2248"/>
                  <a:pt x="1981" y="2248"/>
                </a:cubicBezTo>
                <a:cubicBezTo>
                  <a:pt x="1664" y="2248"/>
                  <a:pt x="1416" y="2473"/>
                  <a:pt x="1323" y="2790"/>
                </a:cubicBezTo>
                <a:cubicBezTo>
                  <a:pt x="1316" y="2809"/>
                  <a:pt x="1306" y="2819"/>
                  <a:pt x="1293" y="2825"/>
                </a:cubicBezTo>
                <a:cubicBezTo>
                  <a:pt x="1414" y="3055"/>
                  <a:pt x="1683" y="3101"/>
                  <a:pt x="1878" y="3101"/>
                </a:cubicBezTo>
                <a:cubicBezTo>
                  <a:pt x="2008" y="3101"/>
                  <a:pt x="2106" y="3080"/>
                  <a:pt x="2106" y="3080"/>
                </a:cubicBezTo>
                <a:cubicBezTo>
                  <a:pt x="2195" y="3249"/>
                  <a:pt x="2328" y="3296"/>
                  <a:pt x="2451" y="3296"/>
                </a:cubicBezTo>
                <a:cubicBezTo>
                  <a:pt x="2467" y="3296"/>
                  <a:pt x="2482" y="3295"/>
                  <a:pt x="2498" y="3294"/>
                </a:cubicBezTo>
                <a:cubicBezTo>
                  <a:pt x="2673" y="3688"/>
                  <a:pt x="2954" y="4312"/>
                  <a:pt x="2983" y="4345"/>
                </a:cubicBezTo>
                <a:lnTo>
                  <a:pt x="3239" y="4261"/>
                </a:lnTo>
                <a:lnTo>
                  <a:pt x="2946" y="3349"/>
                </a:lnTo>
                <a:lnTo>
                  <a:pt x="2946" y="3349"/>
                </a:lnTo>
                <a:cubicBezTo>
                  <a:pt x="2998" y="3373"/>
                  <a:pt x="3048" y="3382"/>
                  <a:pt x="3093" y="3382"/>
                </a:cubicBezTo>
                <a:cubicBezTo>
                  <a:pt x="3230" y="3382"/>
                  <a:pt x="3325" y="3297"/>
                  <a:pt x="3325" y="3297"/>
                </a:cubicBezTo>
                <a:cubicBezTo>
                  <a:pt x="3331" y="3302"/>
                  <a:pt x="3337" y="3308"/>
                  <a:pt x="3342" y="3314"/>
                </a:cubicBezTo>
                <a:cubicBezTo>
                  <a:pt x="3580" y="3194"/>
                  <a:pt x="3614" y="2915"/>
                  <a:pt x="3525" y="2674"/>
                </a:cubicBezTo>
                <a:cubicBezTo>
                  <a:pt x="3507" y="2626"/>
                  <a:pt x="3548" y="2590"/>
                  <a:pt x="3586" y="2590"/>
                </a:cubicBezTo>
                <a:cubicBezTo>
                  <a:pt x="3607" y="2590"/>
                  <a:pt x="3627" y="2601"/>
                  <a:pt x="3636" y="2626"/>
                </a:cubicBezTo>
                <a:cubicBezTo>
                  <a:pt x="3688" y="2766"/>
                  <a:pt x="3704" y="2919"/>
                  <a:pt x="3676" y="3056"/>
                </a:cubicBezTo>
                <a:cubicBezTo>
                  <a:pt x="3734" y="3122"/>
                  <a:pt x="3810" y="3157"/>
                  <a:pt x="3889" y="3157"/>
                </a:cubicBezTo>
                <a:cubicBezTo>
                  <a:pt x="3945" y="3157"/>
                  <a:pt x="4003" y="3139"/>
                  <a:pt x="4056" y="3102"/>
                </a:cubicBezTo>
                <a:cubicBezTo>
                  <a:pt x="4068" y="3095"/>
                  <a:pt x="4080" y="3091"/>
                  <a:pt x="4091" y="3091"/>
                </a:cubicBezTo>
                <a:cubicBezTo>
                  <a:pt x="4143" y="3091"/>
                  <a:pt x="4184" y="3162"/>
                  <a:pt x="4131" y="3198"/>
                </a:cubicBezTo>
                <a:cubicBezTo>
                  <a:pt x="4053" y="3251"/>
                  <a:pt x="3970" y="3277"/>
                  <a:pt x="3887" y="3277"/>
                </a:cubicBezTo>
                <a:cubicBezTo>
                  <a:pt x="3796" y="3277"/>
                  <a:pt x="3708" y="3245"/>
                  <a:pt x="3633" y="3183"/>
                </a:cubicBezTo>
                <a:cubicBezTo>
                  <a:pt x="3594" y="3267"/>
                  <a:pt x="3532" y="3341"/>
                  <a:pt x="3446" y="3395"/>
                </a:cubicBezTo>
                <a:cubicBezTo>
                  <a:pt x="3571" y="3474"/>
                  <a:pt x="3701" y="3500"/>
                  <a:pt x="3819" y="3500"/>
                </a:cubicBezTo>
                <a:cubicBezTo>
                  <a:pt x="4035" y="3500"/>
                  <a:pt x="4206" y="3412"/>
                  <a:pt x="4206" y="3412"/>
                </a:cubicBezTo>
                <a:cubicBezTo>
                  <a:pt x="4295" y="3569"/>
                  <a:pt x="4416" y="3613"/>
                  <a:pt x="4524" y="3613"/>
                </a:cubicBezTo>
                <a:cubicBezTo>
                  <a:pt x="4665" y="3613"/>
                  <a:pt x="4784" y="3537"/>
                  <a:pt x="4784" y="3537"/>
                </a:cubicBezTo>
                <a:cubicBezTo>
                  <a:pt x="5186" y="3361"/>
                  <a:pt x="5169" y="3122"/>
                  <a:pt x="5146" y="3034"/>
                </a:cubicBezTo>
                <a:cubicBezTo>
                  <a:pt x="5126" y="3033"/>
                  <a:pt x="5108" y="3023"/>
                  <a:pt x="5097" y="2999"/>
                </a:cubicBezTo>
                <a:cubicBezTo>
                  <a:pt x="4992" y="2753"/>
                  <a:pt x="4778" y="2592"/>
                  <a:pt x="4529" y="2592"/>
                </a:cubicBezTo>
                <a:cubicBezTo>
                  <a:pt x="4465" y="2592"/>
                  <a:pt x="4399" y="2603"/>
                  <a:pt x="4331" y="2626"/>
                </a:cubicBezTo>
                <a:cubicBezTo>
                  <a:pt x="4324" y="2628"/>
                  <a:pt x="4317" y="2629"/>
                  <a:pt x="4311" y="2629"/>
                </a:cubicBezTo>
                <a:cubicBezTo>
                  <a:pt x="4250" y="2629"/>
                  <a:pt x="4218" y="2536"/>
                  <a:pt x="4284" y="2514"/>
                </a:cubicBezTo>
                <a:cubicBezTo>
                  <a:pt x="4366" y="2486"/>
                  <a:pt x="4447" y="2473"/>
                  <a:pt x="4525" y="2473"/>
                </a:cubicBezTo>
                <a:cubicBezTo>
                  <a:pt x="4580" y="2473"/>
                  <a:pt x="4633" y="2479"/>
                  <a:pt x="4684" y="2491"/>
                </a:cubicBezTo>
                <a:cubicBezTo>
                  <a:pt x="4753" y="2335"/>
                  <a:pt x="4752" y="2148"/>
                  <a:pt x="4590" y="2049"/>
                </a:cubicBezTo>
                <a:cubicBezTo>
                  <a:pt x="4535" y="2016"/>
                  <a:pt x="4577" y="1944"/>
                  <a:pt x="4631" y="1944"/>
                </a:cubicBezTo>
                <a:cubicBezTo>
                  <a:pt x="4641" y="1944"/>
                  <a:pt x="4653" y="1947"/>
                  <a:pt x="4664" y="1954"/>
                </a:cubicBezTo>
                <a:cubicBezTo>
                  <a:pt x="4868" y="2077"/>
                  <a:pt x="4885" y="2329"/>
                  <a:pt x="4800" y="2529"/>
                </a:cubicBezTo>
                <a:cubicBezTo>
                  <a:pt x="4967" y="2600"/>
                  <a:pt x="5107" y="2737"/>
                  <a:pt x="5194" y="2921"/>
                </a:cubicBezTo>
                <a:cubicBezTo>
                  <a:pt x="5582" y="2371"/>
                  <a:pt x="5252" y="2089"/>
                  <a:pt x="5252" y="2089"/>
                </a:cubicBezTo>
                <a:cubicBezTo>
                  <a:pt x="5334" y="1647"/>
                  <a:pt x="5159" y="1479"/>
                  <a:pt x="5067" y="1423"/>
                </a:cubicBezTo>
                <a:cubicBezTo>
                  <a:pt x="5056" y="1442"/>
                  <a:pt x="5036" y="1457"/>
                  <a:pt x="5011" y="1457"/>
                </a:cubicBezTo>
                <a:cubicBezTo>
                  <a:pt x="5005" y="1457"/>
                  <a:pt x="4999" y="1457"/>
                  <a:pt x="4992" y="1455"/>
                </a:cubicBezTo>
                <a:cubicBezTo>
                  <a:pt x="4933" y="1438"/>
                  <a:pt x="4870" y="1429"/>
                  <a:pt x="4806" y="1429"/>
                </a:cubicBezTo>
                <a:cubicBezTo>
                  <a:pt x="4609" y="1429"/>
                  <a:pt x="4403" y="1509"/>
                  <a:pt x="4268" y="1662"/>
                </a:cubicBezTo>
                <a:cubicBezTo>
                  <a:pt x="4254" y="1677"/>
                  <a:pt x="4238" y="1683"/>
                  <a:pt x="4222" y="1683"/>
                </a:cubicBezTo>
                <a:cubicBezTo>
                  <a:pt x="4176" y="1683"/>
                  <a:pt x="4133" y="1631"/>
                  <a:pt x="4172" y="1587"/>
                </a:cubicBezTo>
                <a:cubicBezTo>
                  <a:pt x="4251" y="1498"/>
                  <a:pt x="4345" y="1430"/>
                  <a:pt x="4449" y="1384"/>
                </a:cubicBezTo>
                <a:cubicBezTo>
                  <a:pt x="4399" y="1257"/>
                  <a:pt x="4330" y="1058"/>
                  <a:pt x="4418" y="955"/>
                </a:cubicBezTo>
                <a:cubicBezTo>
                  <a:pt x="4431" y="940"/>
                  <a:pt x="4447" y="933"/>
                  <a:pt x="4463" y="933"/>
                </a:cubicBezTo>
                <a:cubicBezTo>
                  <a:pt x="4508" y="933"/>
                  <a:pt x="4551" y="986"/>
                  <a:pt x="4514" y="1029"/>
                </a:cubicBezTo>
                <a:cubicBezTo>
                  <a:pt x="4513" y="1030"/>
                  <a:pt x="4513" y="1030"/>
                  <a:pt x="4513" y="1030"/>
                </a:cubicBezTo>
                <a:cubicBezTo>
                  <a:pt x="4512" y="1032"/>
                  <a:pt x="4511" y="1034"/>
                  <a:pt x="4510" y="1037"/>
                </a:cubicBezTo>
                <a:cubicBezTo>
                  <a:pt x="4508" y="1045"/>
                  <a:pt x="4503" y="1069"/>
                  <a:pt x="4503" y="1086"/>
                </a:cubicBezTo>
                <a:cubicBezTo>
                  <a:pt x="4502" y="1173"/>
                  <a:pt x="4531" y="1260"/>
                  <a:pt x="4564" y="1341"/>
                </a:cubicBezTo>
                <a:cubicBezTo>
                  <a:pt x="4639" y="1320"/>
                  <a:pt x="4718" y="1309"/>
                  <a:pt x="4797" y="1309"/>
                </a:cubicBezTo>
                <a:cubicBezTo>
                  <a:pt x="4868" y="1309"/>
                  <a:pt x="4940" y="1317"/>
                  <a:pt x="5011" y="1335"/>
                </a:cubicBezTo>
                <a:cubicBezTo>
                  <a:pt x="4940" y="732"/>
                  <a:pt x="4348" y="708"/>
                  <a:pt x="4348" y="708"/>
                </a:cubicBezTo>
                <a:cubicBezTo>
                  <a:pt x="4223" y="378"/>
                  <a:pt x="3937" y="318"/>
                  <a:pt x="3747" y="318"/>
                </a:cubicBezTo>
                <a:cubicBezTo>
                  <a:pt x="3697" y="318"/>
                  <a:pt x="3654" y="322"/>
                  <a:pt x="3622" y="327"/>
                </a:cubicBezTo>
                <a:cubicBezTo>
                  <a:pt x="3544" y="655"/>
                  <a:pt x="3635" y="1005"/>
                  <a:pt x="3972" y="1153"/>
                </a:cubicBezTo>
                <a:cubicBezTo>
                  <a:pt x="4035" y="1180"/>
                  <a:pt x="4006" y="1270"/>
                  <a:pt x="3949" y="1270"/>
                </a:cubicBezTo>
                <a:cubicBezTo>
                  <a:pt x="3941" y="1270"/>
                  <a:pt x="3933" y="1268"/>
                  <a:pt x="3924" y="1264"/>
                </a:cubicBezTo>
                <a:cubicBezTo>
                  <a:pt x="3747" y="1187"/>
                  <a:pt x="3627" y="1061"/>
                  <a:pt x="3555" y="911"/>
                </a:cubicBezTo>
                <a:cubicBezTo>
                  <a:pt x="3475" y="933"/>
                  <a:pt x="3389" y="946"/>
                  <a:pt x="3304" y="946"/>
                </a:cubicBezTo>
                <a:cubicBezTo>
                  <a:pt x="3103" y="946"/>
                  <a:pt x="2909" y="873"/>
                  <a:pt x="2808" y="676"/>
                </a:cubicBezTo>
                <a:cubicBezTo>
                  <a:pt x="2784" y="630"/>
                  <a:pt x="2824" y="595"/>
                  <a:pt x="2864" y="595"/>
                </a:cubicBezTo>
                <a:cubicBezTo>
                  <a:pt x="2885" y="595"/>
                  <a:pt x="2907" y="605"/>
                  <a:pt x="2919" y="629"/>
                </a:cubicBezTo>
                <a:cubicBezTo>
                  <a:pt x="2994" y="774"/>
                  <a:pt x="3147" y="826"/>
                  <a:pt x="3303" y="826"/>
                </a:cubicBezTo>
                <a:cubicBezTo>
                  <a:pt x="3374" y="826"/>
                  <a:pt x="3445" y="815"/>
                  <a:pt x="3511" y="798"/>
                </a:cubicBezTo>
                <a:cubicBezTo>
                  <a:pt x="3463" y="633"/>
                  <a:pt x="3465" y="449"/>
                  <a:pt x="3512" y="270"/>
                </a:cubicBezTo>
                <a:cubicBezTo>
                  <a:pt x="3362" y="99"/>
                  <a:pt x="3185" y="48"/>
                  <a:pt x="3027" y="48"/>
                </a:cubicBezTo>
                <a:cubicBezTo>
                  <a:pt x="2784" y="48"/>
                  <a:pt x="2584" y="168"/>
                  <a:pt x="2584" y="168"/>
                </a:cubicBezTo>
                <a:cubicBezTo>
                  <a:pt x="2441" y="44"/>
                  <a:pt x="2302" y="0"/>
                  <a:pt x="2176" y="0"/>
                </a:cubicBezTo>
                <a:close/>
              </a:path>
            </a:pathLst>
          </a:custGeom>
          <a:solidFill>
            <a:srgbClr val="FB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" name="Google Shape;886;p22"/>
          <p:cNvGrpSpPr/>
          <p:nvPr/>
        </p:nvGrpSpPr>
        <p:grpSpPr>
          <a:xfrm>
            <a:off x="2871695" y="3546278"/>
            <a:ext cx="355285" cy="331959"/>
            <a:chOff x="2871695" y="3546278"/>
            <a:chExt cx="355285" cy="331959"/>
          </a:xfrm>
        </p:grpSpPr>
        <p:sp>
          <p:nvSpPr>
            <p:cNvPr id="887" name="Google Shape;887;p22"/>
            <p:cNvSpPr/>
            <p:nvPr/>
          </p:nvSpPr>
          <p:spPr>
            <a:xfrm>
              <a:off x="2893466" y="3560170"/>
              <a:ext cx="333514" cy="318067"/>
            </a:xfrm>
            <a:custGeom>
              <a:avLst/>
              <a:gdLst/>
              <a:ahLst/>
              <a:cxnLst/>
              <a:rect l="l" t="t" r="r" b="b"/>
              <a:pathLst>
                <a:path w="3217" h="3068" extrusionOk="0">
                  <a:moveTo>
                    <a:pt x="309" y="0"/>
                  </a:moveTo>
                  <a:cubicBezTo>
                    <a:pt x="286" y="0"/>
                    <a:pt x="264" y="9"/>
                    <a:pt x="247" y="25"/>
                  </a:cubicBezTo>
                  <a:cubicBezTo>
                    <a:pt x="0" y="268"/>
                    <a:pt x="12" y="606"/>
                    <a:pt x="169" y="775"/>
                  </a:cubicBezTo>
                  <a:cubicBezTo>
                    <a:pt x="320" y="938"/>
                    <a:pt x="1196" y="1794"/>
                    <a:pt x="1386" y="1980"/>
                  </a:cubicBezTo>
                  <a:cubicBezTo>
                    <a:pt x="1407" y="2000"/>
                    <a:pt x="1435" y="2012"/>
                    <a:pt x="1464" y="2012"/>
                  </a:cubicBezTo>
                  <a:cubicBezTo>
                    <a:pt x="1467" y="2012"/>
                    <a:pt x="1470" y="2012"/>
                    <a:pt x="1472" y="2011"/>
                  </a:cubicBezTo>
                  <a:lnTo>
                    <a:pt x="1666" y="1998"/>
                  </a:lnTo>
                  <a:cubicBezTo>
                    <a:pt x="1669" y="1998"/>
                    <a:pt x="1672" y="1998"/>
                    <a:pt x="1675" y="1998"/>
                  </a:cubicBezTo>
                  <a:cubicBezTo>
                    <a:pt x="1706" y="1998"/>
                    <a:pt x="1735" y="2011"/>
                    <a:pt x="1756" y="2033"/>
                  </a:cubicBezTo>
                  <a:cubicBezTo>
                    <a:pt x="1962" y="2240"/>
                    <a:pt x="2537" y="2775"/>
                    <a:pt x="2776" y="2992"/>
                  </a:cubicBezTo>
                  <a:cubicBezTo>
                    <a:pt x="2835" y="3045"/>
                    <a:pt x="2893" y="3067"/>
                    <a:pt x="2945" y="3067"/>
                  </a:cubicBezTo>
                  <a:cubicBezTo>
                    <a:pt x="3115" y="3067"/>
                    <a:pt x="3216" y="2829"/>
                    <a:pt x="3062" y="2678"/>
                  </a:cubicBezTo>
                  <a:cubicBezTo>
                    <a:pt x="2914" y="2535"/>
                    <a:pt x="759" y="406"/>
                    <a:pt x="368" y="24"/>
                  </a:cubicBezTo>
                  <a:cubicBezTo>
                    <a:pt x="352" y="8"/>
                    <a:pt x="330" y="0"/>
                    <a:pt x="309" y="0"/>
                  </a:cubicBezTo>
                  <a:close/>
                </a:path>
              </a:pathLst>
            </a:custGeom>
            <a:solidFill>
              <a:srgbClr val="FB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2"/>
            <p:cNvSpPr/>
            <p:nvPr/>
          </p:nvSpPr>
          <p:spPr>
            <a:xfrm>
              <a:off x="3057577" y="3546278"/>
              <a:ext cx="158412" cy="156649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904" y="0"/>
                  </a:moveTo>
                  <a:cubicBezTo>
                    <a:pt x="880" y="0"/>
                    <a:pt x="856" y="10"/>
                    <a:pt x="838" y="28"/>
                  </a:cubicBezTo>
                  <a:lnTo>
                    <a:pt x="165" y="705"/>
                  </a:lnTo>
                  <a:cubicBezTo>
                    <a:pt x="32" y="810"/>
                    <a:pt x="0" y="1002"/>
                    <a:pt x="41" y="1257"/>
                  </a:cubicBezTo>
                  <a:cubicBezTo>
                    <a:pt x="137" y="1344"/>
                    <a:pt x="287" y="1483"/>
                    <a:pt x="287" y="1483"/>
                  </a:cubicBezTo>
                  <a:cubicBezTo>
                    <a:pt x="287" y="1483"/>
                    <a:pt x="365" y="1510"/>
                    <a:pt x="468" y="1510"/>
                  </a:cubicBezTo>
                  <a:cubicBezTo>
                    <a:pt x="560" y="1510"/>
                    <a:pt x="673" y="1488"/>
                    <a:pt x="767" y="1407"/>
                  </a:cubicBezTo>
                  <a:cubicBezTo>
                    <a:pt x="770" y="1405"/>
                    <a:pt x="772" y="1404"/>
                    <a:pt x="774" y="1402"/>
                  </a:cubicBezTo>
                  <a:lnTo>
                    <a:pt x="1491" y="680"/>
                  </a:lnTo>
                  <a:cubicBezTo>
                    <a:pt x="1527" y="643"/>
                    <a:pt x="1527" y="584"/>
                    <a:pt x="1491" y="547"/>
                  </a:cubicBezTo>
                  <a:cubicBezTo>
                    <a:pt x="1473" y="529"/>
                    <a:pt x="1449" y="520"/>
                    <a:pt x="1425" y="520"/>
                  </a:cubicBezTo>
                  <a:cubicBezTo>
                    <a:pt x="1401" y="520"/>
                    <a:pt x="1377" y="530"/>
                    <a:pt x="1358" y="548"/>
                  </a:cubicBezTo>
                  <a:lnTo>
                    <a:pt x="669" y="1242"/>
                  </a:lnTo>
                  <a:cubicBezTo>
                    <a:pt x="632" y="1201"/>
                    <a:pt x="590" y="1157"/>
                    <a:pt x="546" y="1110"/>
                  </a:cubicBezTo>
                  <a:lnTo>
                    <a:pt x="1231" y="420"/>
                  </a:lnTo>
                  <a:cubicBezTo>
                    <a:pt x="1268" y="383"/>
                    <a:pt x="1267" y="324"/>
                    <a:pt x="1231" y="287"/>
                  </a:cubicBezTo>
                  <a:cubicBezTo>
                    <a:pt x="1212" y="269"/>
                    <a:pt x="1189" y="261"/>
                    <a:pt x="1165" y="261"/>
                  </a:cubicBezTo>
                  <a:cubicBezTo>
                    <a:pt x="1141" y="261"/>
                    <a:pt x="1116" y="270"/>
                    <a:pt x="1098" y="288"/>
                  </a:cubicBezTo>
                  <a:lnTo>
                    <a:pt x="418" y="973"/>
                  </a:lnTo>
                  <a:cubicBezTo>
                    <a:pt x="373" y="926"/>
                    <a:pt x="331" y="881"/>
                    <a:pt x="294" y="842"/>
                  </a:cubicBezTo>
                  <a:lnTo>
                    <a:pt x="971" y="160"/>
                  </a:lnTo>
                  <a:cubicBezTo>
                    <a:pt x="1008" y="123"/>
                    <a:pt x="1007" y="64"/>
                    <a:pt x="970" y="28"/>
                  </a:cubicBezTo>
                  <a:cubicBezTo>
                    <a:pt x="952" y="10"/>
                    <a:pt x="928" y="0"/>
                    <a:pt x="904" y="0"/>
                  </a:cubicBezTo>
                  <a:close/>
                </a:path>
              </a:pathLst>
            </a:custGeom>
            <a:solidFill>
              <a:srgbClr val="FB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2"/>
            <p:cNvSpPr/>
            <p:nvPr/>
          </p:nvSpPr>
          <p:spPr>
            <a:xfrm>
              <a:off x="2871695" y="3739104"/>
              <a:ext cx="144934" cy="135915"/>
            </a:xfrm>
            <a:custGeom>
              <a:avLst/>
              <a:gdLst/>
              <a:ahLst/>
              <a:cxnLst/>
              <a:rect l="l" t="t" r="r" b="b"/>
              <a:pathLst>
                <a:path w="1398" h="1311" extrusionOk="0">
                  <a:moveTo>
                    <a:pt x="1118" y="1"/>
                  </a:moveTo>
                  <a:cubicBezTo>
                    <a:pt x="1118" y="1"/>
                    <a:pt x="286" y="810"/>
                    <a:pt x="127" y="982"/>
                  </a:cubicBezTo>
                  <a:cubicBezTo>
                    <a:pt x="0" y="1120"/>
                    <a:pt x="150" y="1311"/>
                    <a:pt x="299" y="1311"/>
                  </a:cubicBezTo>
                  <a:cubicBezTo>
                    <a:pt x="335" y="1311"/>
                    <a:pt x="371" y="1300"/>
                    <a:pt x="402" y="1274"/>
                  </a:cubicBezTo>
                  <a:cubicBezTo>
                    <a:pt x="565" y="1140"/>
                    <a:pt x="1398" y="279"/>
                    <a:pt x="1398" y="279"/>
                  </a:cubicBezTo>
                  <a:lnTo>
                    <a:pt x="1118" y="1"/>
                  </a:lnTo>
                  <a:close/>
                </a:path>
              </a:pathLst>
            </a:custGeom>
            <a:solidFill>
              <a:srgbClr val="FB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22"/>
          <p:cNvSpPr/>
          <p:nvPr/>
        </p:nvSpPr>
        <p:spPr>
          <a:xfrm>
            <a:off x="5901859" y="2649399"/>
            <a:ext cx="382928" cy="282951"/>
          </a:xfrm>
          <a:custGeom>
            <a:avLst/>
            <a:gdLst/>
            <a:ahLst/>
            <a:cxnLst/>
            <a:rect l="l" t="t" r="r" b="b"/>
            <a:pathLst>
              <a:path w="4075" h="3011" extrusionOk="0">
                <a:moveTo>
                  <a:pt x="1128" y="1"/>
                </a:moveTo>
                <a:cubicBezTo>
                  <a:pt x="835" y="1"/>
                  <a:pt x="544" y="129"/>
                  <a:pt x="346" y="377"/>
                </a:cubicBezTo>
                <a:cubicBezTo>
                  <a:pt x="1" y="808"/>
                  <a:pt x="70" y="1437"/>
                  <a:pt x="503" y="1783"/>
                </a:cubicBezTo>
                <a:lnTo>
                  <a:pt x="2038" y="3011"/>
                </a:lnTo>
                <a:lnTo>
                  <a:pt x="3573" y="1783"/>
                </a:lnTo>
                <a:cubicBezTo>
                  <a:pt x="4004" y="1437"/>
                  <a:pt x="4075" y="808"/>
                  <a:pt x="3729" y="377"/>
                </a:cubicBezTo>
                <a:cubicBezTo>
                  <a:pt x="3531" y="129"/>
                  <a:pt x="3241" y="1"/>
                  <a:pt x="2947" y="1"/>
                </a:cubicBezTo>
                <a:cubicBezTo>
                  <a:pt x="2728" y="1"/>
                  <a:pt x="2507" y="72"/>
                  <a:pt x="2322" y="220"/>
                </a:cubicBezTo>
                <a:lnTo>
                  <a:pt x="2038" y="447"/>
                </a:lnTo>
                <a:lnTo>
                  <a:pt x="1753" y="220"/>
                </a:lnTo>
                <a:cubicBezTo>
                  <a:pt x="1568" y="72"/>
                  <a:pt x="1348" y="1"/>
                  <a:pt x="11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" name="Google Shape;891;p22"/>
          <p:cNvGrpSpPr/>
          <p:nvPr/>
        </p:nvGrpSpPr>
        <p:grpSpPr>
          <a:xfrm>
            <a:off x="2830330" y="2648887"/>
            <a:ext cx="438010" cy="236684"/>
            <a:chOff x="2830330" y="2648887"/>
            <a:chExt cx="438010" cy="236684"/>
          </a:xfrm>
        </p:grpSpPr>
        <p:sp>
          <p:nvSpPr>
            <p:cNvPr id="892" name="Google Shape;892;p22"/>
            <p:cNvSpPr/>
            <p:nvPr/>
          </p:nvSpPr>
          <p:spPr>
            <a:xfrm>
              <a:off x="3149740" y="2649405"/>
              <a:ext cx="41884" cy="236166"/>
            </a:xfrm>
            <a:custGeom>
              <a:avLst/>
              <a:gdLst/>
              <a:ahLst/>
              <a:cxnLst/>
              <a:rect l="l" t="t" r="r" b="b"/>
              <a:pathLst>
                <a:path w="404" h="2278" extrusionOk="0">
                  <a:moveTo>
                    <a:pt x="205" y="1"/>
                  </a:moveTo>
                  <a:cubicBezTo>
                    <a:pt x="95" y="1"/>
                    <a:pt x="5" y="90"/>
                    <a:pt x="5" y="200"/>
                  </a:cubicBezTo>
                  <a:lnTo>
                    <a:pt x="1" y="2078"/>
                  </a:lnTo>
                  <a:cubicBezTo>
                    <a:pt x="0" y="2188"/>
                    <a:pt x="89" y="2277"/>
                    <a:pt x="199" y="2278"/>
                  </a:cubicBezTo>
                  <a:cubicBezTo>
                    <a:pt x="309" y="2278"/>
                    <a:pt x="398" y="2189"/>
                    <a:pt x="398" y="2079"/>
                  </a:cubicBezTo>
                  <a:lnTo>
                    <a:pt x="403" y="201"/>
                  </a:lnTo>
                  <a:cubicBezTo>
                    <a:pt x="404" y="91"/>
                    <a:pt x="315" y="2"/>
                    <a:pt x="205" y="1"/>
                  </a:cubicBezTo>
                  <a:close/>
                </a:path>
              </a:pathLst>
            </a:custGeom>
            <a:solidFill>
              <a:srgbClr val="FB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2"/>
            <p:cNvSpPr/>
            <p:nvPr/>
          </p:nvSpPr>
          <p:spPr>
            <a:xfrm>
              <a:off x="3199503" y="2691910"/>
              <a:ext cx="41676" cy="151466"/>
            </a:xfrm>
            <a:custGeom>
              <a:avLst/>
              <a:gdLst/>
              <a:ahLst/>
              <a:cxnLst/>
              <a:rect l="l" t="t" r="r" b="b"/>
              <a:pathLst>
                <a:path w="402" h="1461" extrusionOk="0">
                  <a:moveTo>
                    <a:pt x="201" y="0"/>
                  </a:moveTo>
                  <a:cubicBezTo>
                    <a:pt x="92" y="0"/>
                    <a:pt x="4" y="89"/>
                    <a:pt x="3" y="198"/>
                  </a:cubicBezTo>
                  <a:lnTo>
                    <a:pt x="0" y="1262"/>
                  </a:lnTo>
                  <a:cubicBezTo>
                    <a:pt x="0" y="1372"/>
                    <a:pt x="89" y="1461"/>
                    <a:pt x="200" y="1461"/>
                  </a:cubicBezTo>
                  <a:cubicBezTo>
                    <a:pt x="200" y="1461"/>
                    <a:pt x="201" y="1461"/>
                    <a:pt x="201" y="1461"/>
                  </a:cubicBezTo>
                  <a:cubicBezTo>
                    <a:pt x="310" y="1461"/>
                    <a:pt x="399" y="1372"/>
                    <a:pt x="399" y="1263"/>
                  </a:cubicBezTo>
                  <a:lnTo>
                    <a:pt x="401" y="199"/>
                  </a:lnTo>
                  <a:cubicBezTo>
                    <a:pt x="401" y="89"/>
                    <a:pt x="313" y="0"/>
                    <a:pt x="203" y="0"/>
                  </a:cubicBezTo>
                  <a:cubicBezTo>
                    <a:pt x="202" y="0"/>
                    <a:pt x="202" y="0"/>
                    <a:pt x="201" y="0"/>
                  </a:cubicBezTo>
                  <a:close/>
                </a:path>
              </a:pathLst>
            </a:custGeom>
            <a:solidFill>
              <a:srgbClr val="FB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2"/>
            <p:cNvSpPr/>
            <p:nvPr/>
          </p:nvSpPr>
          <p:spPr>
            <a:xfrm>
              <a:off x="3248746" y="2748307"/>
              <a:ext cx="19594" cy="38774"/>
            </a:xfrm>
            <a:custGeom>
              <a:avLst/>
              <a:gdLst/>
              <a:ahLst/>
              <a:cxnLst/>
              <a:rect l="l" t="t" r="r" b="b"/>
              <a:pathLst>
                <a:path w="189" h="374" extrusionOk="0">
                  <a:moveTo>
                    <a:pt x="1" y="0"/>
                  </a:moveTo>
                  <a:cubicBezTo>
                    <a:pt x="1" y="122"/>
                    <a:pt x="0" y="286"/>
                    <a:pt x="0" y="374"/>
                  </a:cubicBezTo>
                  <a:cubicBezTo>
                    <a:pt x="1" y="374"/>
                    <a:pt x="1" y="374"/>
                    <a:pt x="2" y="374"/>
                  </a:cubicBezTo>
                  <a:cubicBezTo>
                    <a:pt x="104" y="374"/>
                    <a:pt x="187" y="290"/>
                    <a:pt x="188" y="188"/>
                  </a:cubicBezTo>
                  <a:cubicBezTo>
                    <a:pt x="188" y="84"/>
                    <a:pt x="104" y="0"/>
                    <a:pt x="1" y="0"/>
                  </a:cubicBezTo>
                  <a:close/>
                </a:path>
              </a:pathLst>
            </a:custGeom>
            <a:solidFill>
              <a:srgbClr val="FB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2907150" y="2648887"/>
              <a:ext cx="41780" cy="236062"/>
            </a:xfrm>
            <a:custGeom>
              <a:avLst/>
              <a:gdLst/>
              <a:ahLst/>
              <a:cxnLst/>
              <a:rect l="l" t="t" r="r" b="b"/>
              <a:pathLst>
                <a:path w="403" h="2277" extrusionOk="0">
                  <a:moveTo>
                    <a:pt x="205" y="0"/>
                  </a:moveTo>
                  <a:cubicBezTo>
                    <a:pt x="95" y="0"/>
                    <a:pt x="5" y="89"/>
                    <a:pt x="5" y="199"/>
                  </a:cubicBezTo>
                  <a:lnTo>
                    <a:pt x="0" y="2078"/>
                  </a:lnTo>
                  <a:cubicBezTo>
                    <a:pt x="0" y="2188"/>
                    <a:pt x="89" y="2277"/>
                    <a:pt x="198" y="2277"/>
                  </a:cubicBezTo>
                  <a:cubicBezTo>
                    <a:pt x="199" y="2277"/>
                    <a:pt x="199" y="2277"/>
                    <a:pt x="200" y="2277"/>
                  </a:cubicBezTo>
                  <a:cubicBezTo>
                    <a:pt x="309" y="2277"/>
                    <a:pt x="397" y="2188"/>
                    <a:pt x="398" y="2079"/>
                  </a:cubicBezTo>
                  <a:lnTo>
                    <a:pt x="403" y="200"/>
                  </a:lnTo>
                  <a:cubicBezTo>
                    <a:pt x="403" y="90"/>
                    <a:pt x="315" y="0"/>
                    <a:pt x="205" y="0"/>
                  </a:cubicBezTo>
                  <a:close/>
                </a:path>
              </a:pathLst>
            </a:custGeom>
            <a:solidFill>
              <a:srgbClr val="FB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2"/>
            <p:cNvSpPr/>
            <p:nvPr/>
          </p:nvSpPr>
          <p:spPr>
            <a:xfrm>
              <a:off x="2857492" y="2690977"/>
              <a:ext cx="41676" cy="151673"/>
            </a:xfrm>
            <a:custGeom>
              <a:avLst/>
              <a:gdLst/>
              <a:ahLst/>
              <a:cxnLst/>
              <a:rect l="l" t="t" r="r" b="b"/>
              <a:pathLst>
                <a:path w="402" h="1463" extrusionOk="0">
                  <a:moveTo>
                    <a:pt x="203" y="0"/>
                  </a:moveTo>
                  <a:cubicBezTo>
                    <a:pt x="93" y="0"/>
                    <a:pt x="4" y="90"/>
                    <a:pt x="3" y="200"/>
                  </a:cubicBezTo>
                  <a:lnTo>
                    <a:pt x="1" y="1263"/>
                  </a:lnTo>
                  <a:cubicBezTo>
                    <a:pt x="1" y="1373"/>
                    <a:pt x="90" y="1462"/>
                    <a:pt x="200" y="1462"/>
                  </a:cubicBezTo>
                  <a:cubicBezTo>
                    <a:pt x="310" y="1462"/>
                    <a:pt x="399" y="1374"/>
                    <a:pt x="399" y="1264"/>
                  </a:cubicBezTo>
                  <a:lnTo>
                    <a:pt x="402" y="200"/>
                  </a:lnTo>
                  <a:cubicBezTo>
                    <a:pt x="402" y="90"/>
                    <a:pt x="313" y="1"/>
                    <a:pt x="203" y="0"/>
                  </a:cubicBezTo>
                  <a:close/>
                </a:path>
              </a:pathLst>
            </a:custGeom>
            <a:solidFill>
              <a:srgbClr val="FB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2"/>
            <p:cNvSpPr/>
            <p:nvPr/>
          </p:nvSpPr>
          <p:spPr>
            <a:xfrm>
              <a:off x="2830330" y="2747270"/>
              <a:ext cx="19698" cy="38981"/>
            </a:xfrm>
            <a:custGeom>
              <a:avLst/>
              <a:gdLst/>
              <a:ahLst/>
              <a:cxnLst/>
              <a:rect l="l" t="t" r="r" b="b"/>
              <a:pathLst>
                <a:path w="190" h="376" extrusionOk="0">
                  <a:moveTo>
                    <a:pt x="189" y="1"/>
                  </a:moveTo>
                  <a:cubicBezTo>
                    <a:pt x="85" y="1"/>
                    <a:pt x="2" y="84"/>
                    <a:pt x="2" y="187"/>
                  </a:cubicBezTo>
                  <a:cubicBezTo>
                    <a:pt x="1" y="290"/>
                    <a:pt x="85" y="374"/>
                    <a:pt x="189" y="375"/>
                  </a:cubicBezTo>
                  <a:cubicBezTo>
                    <a:pt x="189" y="286"/>
                    <a:pt x="189" y="124"/>
                    <a:pt x="189" y="1"/>
                  </a:cubicBezTo>
                  <a:close/>
                </a:path>
              </a:pathLst>
            </a:custGeom>
            <a:solidFill>
              <a:srgbClr val="FB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2"/>
            <p:cNvSpPr/>
            <p:nvPr/>
          </p:nvSpPr>
          <p:spPr>
            <a:xfrm>
              <a:off x="2962925" y="2744264"/>
              <a:ext cx="174896" cy="36907"/>
            </a:xfrm>
            <a:custGeom>
              <a:avLst/>
              <a:gdLst/>
              <a:ahLst/>
              <a:cxnLst/>
              <a:rect l="l" t="t" r="r" b="b"/>
              <a:pathLst>
                <a:path w="1687" h="356" extrusionOk="0">
                  <a:moveTo>
                    <a:pt x="1" y="1"/>
                  </a:moveTo>
                  <a:lnTo>
                    <a:pt x="0" y="352"/>
                  </a:lnTo>
                  <a:lnTo>
                    <a:pt x="1685" y="355"/>
                  </a:lnTo>
                  <a:lnTo>
                    <a:pt x="1686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9" name="Google Shape;899;p22"/>
          <p:cNvSpPr/>
          <p:nvPr/>
        </p:nvSpPr>
        <p:spPr>
          <a:xfrm>
            <a:off x="6019562" y="3464586"/>
            <a:ext cx="147630" cy="425472"/>
          </a:xfrm>
          <a:custGeom>
            <a:avLst/>
            <a:gdLst/>
            <a:ahLst/>
            <a:cxnLst/>
            <a:rect l="l" t="t" r="r" b="b"/>
            <a:pathLst>
              <a:path w="1424" h="4104" extrusionOk="0">
                <a:moveTo>
                  <a:pt x="384" y="0"/>
                </a:moveTo>
                <a:lnTo>
                  <a:pt x="384" y="316"/>
                </a:lnTo>
                <a:lnTo>
                  <a:pt x="464" y="316"/>
                </a:lnTo>
                <a:lnTo>
                  <a:pt x="464" y="420"/>
                </a:lnTo>
                <a:cubicBezTo>
                  <a:pt x="205" y="438"/>
                  <a:pt x="0" y="654"/>
                  <a:pt x="0" y="917"/>
                </a:cubicBezTo>
                <a:lnTo>
                  <a:pt x="0" y="1176"/>
                </a:lnTo>
                <a:lnTo>
                  <a:pt x="1423" y="1176"/>
                </a:lnTo>
                <a:lnTo>
                  <a:pt x="1423" y="917"/>
                </a:lnTo>
                <a:cubicBezTo>
                  <a:pt x="1423" y="654"/>
                  <a:pt x="1218" y="438"/>
                  <a:pt x="959" y="420"/>
                </a:cubicBezTo>
                <a:lnTo>
                  <a:pt x="959" y="316"/>
                </a:lnTo>
                <a:lnTo>
                  <a:pt x="1038" y="316"/>
                </a:lnTo>
                <a:lnTo>
                  <a:pt x="1038" y="0"/>
                </a:lnTo>
                <a:close/>
                <a:moveTo>
                  <a:pt x="0" y="1311"/>
                </a:moveTo>
                <a:lnTo>
                  <a:pt x="0" y="2145"/>
                </a:lnTo>
                <a:lnTo>
                  <a:pt x="1423" y="2145"/>
                </a:lnTo>
                <a:lnTo>
                  <a:pt x="1423" y="1311"/>
                </a:lnTo>
                <a:close/>
                <a:moveTo>
                  <a:pt x="0" y="2280"/>
                </a:moveTo>
                <a:lnTo>
                  <a:pt x="0" y="4103"/>
                </a:lnTo>
                <a:lnTo>
                  <a:pt x="1423" y="4103"/>
                </a:lnTo>
                <a:lnTo>
                  <a:pt x="1423" y="2280"/>
                </a:lnTo>
                <a:close/>
              </a:path>
            </a:pathLst>
          </a:custGeom>
          <a:solidFill>
            <a:srgbClr val="FB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2"/>
          <p:cNvSpPr/>
          <p:nvPr/>
        </p:nvSpPr>
        <p:spPr>
          <a:xfrm>
            <a:off x="5943053" y="1648553"/>
            <a:ext cx="300547" cy="333825"/>
          </a:xfrm>
          <a:custGeom>
            <a:avLst/>
            <a:gdLst/>
            <a:ahLst/>
            <a:cxnLst/>
            <a:rect l="l" t="t" r="r" b="b"/>
            <a:pathLst>
              <a:path w="2899" h="3220" extrusionOk="0">
                <a:moveTo>
                  <a:pt x="1425" y="1"/>
                </a:moveTo>
                <a:lnTo>
                  <a:pt x="1425" y="1"/>
                </a:lnTo>
                <a:cubicBezTo>
                  <a:pt x="1629" y="271"/>
                  <a:pt x="1751" y="607"/>
                  <a:pt x="1751" y="973"/>
                </a:cubicBezTo>
                <a:cubicBezTo>
                  <a:pt x="1751" y="1864"/>
                  <a:pt x="1029" y="2586"/>
                  <a:pt x="138" y="2586"/>
                </a:cubicBezTo>
                <a:cubicBezTo>
                  <a:pt x="92" y="2586"/>
                  <a:pt x="46" y="2583"/>
                  <a:pt x="0" y="2579"/>
                </a:cubicBezTo>
                <a:lnTo>
                  <a:pt x="0" y="2579"/>
                </a:lnTo>
                <a:cubicBezTo>
                  <a:pt x="294" y="2968"/>
                  <a:pt x="761" y="3220"/>
                  <a:pt x="1286" y="3220"/>
                </a:cubicBezTo>
                <a:cubicBezTo>
                  <a:pt x="2177" y="3220"/>
                  <a:pt x="2899" y="2498"/>
                  <a:pt x="2899" y="1607"/>
                </a:cubicBezTo>
                <a:cubicBezTo>
                  <a:pt x="2899" y="763"/>
                  <a:pt x="2251" y="71"/>
                  <a:pt x="14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2"/>
          <p:cNvSpPr txBox="1"/>
          <p:nvPr/>
        </p:nvSpPr>
        <p:spPr>
          <a:xfrm>
            <a:off x="6608219" y="1474841"/>
            <a:ext cx="10587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02" name="Google Shape;902;p22"/>
          <p:cNvSpPr txBox="1"/>
          <p:nvPr/>
        </p:nvSpPr>
        <p:spPr>
          <a:xfrm>
            <a:off x="6608230" y="1718934"/>
            <a:ext cx="20787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really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3" name="Google Shape;903;p22"/>
          <p:cNvSpPr txBox="1"/>
          <p:nvPr/>
        </p:nvSpPr>
        <p:spPr>
          <a:xfrm>
            <a:off x="6608219" y="2421076"/>
            <a:ext cx="10587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sz="1600" b="1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04" name="Google Shape;904;p22"/>
          <p:cNvSpPr txBox="1"/>
          <p:nvPr/>
        </p:nvSpPr>
        <p:spPr>
          <a:xfrm>
            <a:off x="6608230" y="2665168"/>
            <a:ext cx="20787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a gas giant and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5" name="Google Shape;905;p22"/>
          <p:cNvSpPr txBox="1"/>
          <p:nvPr/>
        </p:nvSpPr>
        <p:spPr>
          <a:xfrm>
            <a:off x="6608219" y="3366837"/>
            <a:ext cx="10587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Neptune</a:t>
            </a:r>
            <a:endParaRPr sz="1600" b="1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06" name="Google Shape;906;p22"/>
          <p:cNvSpPr txBox="1"/>
          <p:nvPr/>
        </p:nvSpPr>
        <p:spPr>
          <a:xfrm>
            <a:off x="6608230" y="3610929"/>
            <a:ext cx="20787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7" name="Google Shape;907;p22"/>
          <p:cNvSpPr txBox="1"/>
          <p:nvPr/>
        </p:nvSpPr>
        <p:spPr>
          <a:xfrm>
            <a:off x="1498584" y="1476504"/>
            <a:ext cx="10587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08" name="Google Shape;908;p22"/>
          <p:cNvSpPr txBox="1"/>
          <p:nvPr/>
        </p:nvSpPr>
        <p:spPr>
          <a:xfrm>
            <a:off x="478650" y="1720596"/>
            <a:ext cx="20787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9" name="Google Shape;909;p22"/>
          <p:cNvSpPr txBox="1"/>
          <p:nvPr/>
        </p:nvSpPr>
        <p:spPr>
          <a:xfrm>
            <a:off x="1498584" y="2421839"/>
            <a:ext cx="10587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600" b="1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10" name="Google Shape;910;p22"/>
          <p:cNvSpPr txBox="1"/>
          <p:nvPr/>
        </p:nvSpPr>
        <p:spPr>
          <a:xfrm>
            <a:off x="478650" y="2665943"/>
            <a:ext cx="20787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1" name="Google Shape;911;p22"/>
          <p:cNvSpPr txBox="1"/>
          <p:nvPr/>
        </p:nvSpPr>
        <p:spPr>
          <a:xfrm>
            <a:off x="1498584" y="3366837"/>
            <a:ext cx="10587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sz="1600" b="1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12" name="Google Shape;912;p22"/>
          <p:cNvSpPr txBox="1"/>
          <p:nvPr/>
        </p:nvSpPr>
        <p:spPr>
          <a:xfrm>
            <a:off x="478650" y="3610929"/>
            <a:ext cx="20787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304" name="Google Shape;304;p18"/>
          <p:cNvSpPr txBox="1"/>
          <p:nvPr/>
        </p:nvSpPr>
        <p:spPr>
          <a:xfrm>
            <a:off x="3678363" y="3677638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86850" y="3672863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634750" y="4032688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3226268" y="4033777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6269863" y="367419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18"/>
          <p:cNvSpPr txBox="1"/>
          <p:nvPr/>
        </p:nvSpPr>
        <p:spPr>
          <a:xfrm>
            <a:off x="5817774" y="4033483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331" y="1499604"/>
            <a:ext cx="1271250" cy="2216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508" y="646613"/>
            <a:ext cx="1878750" cy="3026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960" y="1327291"/>
            <a:ext cx="882980" cy="23157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23"/>
          <p:cNvSpPr txBox="1">
            <a:spLocks noGrp="1"/>
          </p:cNvSpPr>
          <p:nvPr>
            <p:ph type="title"/>
          </p:nvPr>
        </p:nvSpPr>
        <p:spPr>
          <a:xfrm>
            <a:off x="478077" y="426857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MENTAL HEALTH INFOGRAPHICS</a:t>
            </a:r>
            <a:endParaRPr dirty="0"/>
          </a:p>
        </p:txBody>
      </p:sp>
      <p:sp>
        <p:nvSpPr>
          <p:cNvPr id="918" name="Google Shape;918;p23"/>
          <p:cNvSpPr/>
          <p:nvPr/>
        </p:nvSpPr>
        <p:spPr>
          <a:xfrm>
            <a:off x="5856115" y="1789216"/>
            <a:ext cx="513760" cy="2418495"/>
          </a:xfrm>
          <a:custGeom>
            <a:avLst/>
            <a:gdLst/>
            <a:ahLst/>
            <a:cxnLst/>
            <a:rect l="l" t="t" r="r" b="b"/>
            <a:pathLst>
              <a:path w="2653" h="12489" fill="none" extrusionOk="0">
                <a:moveTo>
                  <a:pt x="0" y="1"/>
                </a:moveTo>
                <a:cubicBezTo>
                  <a:pt x="1642" y="1688"/>
                  <a:pt x="2653" y="3991"/>
                  <a:pt x="2653" y="6531"/>
                </a:cubicBezTo>
                <a:cubicBezTo>
                  <a:pt x="2653" y="8794"/>
                  <a:pt x="1850" y="10870"/>
                  <a:pt x="514" y="12488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3"/>
          <p:cNvSpPr/>
          <p:nvPr/>
        </p:nvSpPr>
        <p:spPr>
          <a:xfrm>
            <a:off x="2742593" y="1821361"/>
            <a:ext cx="485487" cy="2467295"/>
          </a:xfrm>
          <a:custGeom>
            <a:avLst/>
            <a:gdLst/>
            <a:ahLst/>
            <a:cxnLst/>
            <a:rect l="l" t="t" r="r" b="b"/>
            <a:pathLst>
              <a:path w="2507" h="12741" fill="none" extrusionOk="0">
                <a:moveTo>
                  <a:pt x="2506" y="12741"/>
                </a:moveTo>
                <a:cubicBezTo>
                  <a:pt x="951" y="11070"/>
                  <a:pt x="0" y="8828"/>
                  <a:pt x="0" y="6365"/>
                </a:cubicBezTo>
                <a:cubicBezTo>
                  <a:pt x="0" y="3908"/>
                  <a:pt x="947" y="1672"/>
                  <a:pt x="2495" y="1"/>
                </a:cubicBezTo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0" name="Google Shape;920;p23"/>
          <p:cNvGrpSpPr/>
          <p:nvPr/>
        </p:nvGrpSpPr>
        <p:grpSpPr>
          <a:xfrm>
            <a:off x="3436533" y="1913055"/>
            <a:ext cx="2170341" cy="2170816"/>
            <a:chOff x="3736491" y="2044924"/>
            <a:chExt cx="1671027" cy="1671393"/>
          </a:xfrm>
        </p:grpSpPr>
        <p:sp>
          <p:nvSpPr>
            <p:cNvPr id="921" name="Google Shape;921;p23"/>
            <p:cNvSpPr/>
            <p:nvPr/>
          </p:nvSpPr>
          <p:spPr>
            <a:xfrm>
              <a:off x="3736491" y="2044924"/>
              <a:ext cx="1671027" cy="1671393"/>
            </a:xfrm>
            <a:custGeom>
              <a:avLst/>
              <a:gdLst/>
              <a:ahLst/>
              <a:cxnLst/>
              <a:rect l="l" t="t" r="r" b="b"/>
              <a:pathLst>
                <a:path w="8629" h="8631" extrusionOk="0">
                  <a:moveTo>
                    <a:pt x="4315" y="1"/>
                  </a:moveTo>
                  <a:cubicBezTo>
                    <a:pt x="1932" y="1"/>
                    <a:pt x="0" y="1932"/>
                    <a:pt x="0" y="4315"/>
                  </a:cubicBezTo>
                  <a:cubicBezTo>
                    <a:pt x="0" y="6698"/>
                    <a:pt x="1932" y="8630"/>
                    <a:pt x="4315" y="8630"/>
                  </a:cubicBezTo>
                  <a:cubicBezTo>
                    <a:pt x="6697" y="8630"/>
                    <a:pt x="8629" y="6698"/>
                    <a:pt x="8629" y="4315"/>
                  </a:cubicBezTo>
                  <a:cubicBezTo>
                    <a:pt x="8629" y="1932"/>
                    <a:pt x="6697" y="1"/>
                    <a:pt x="4315" y="1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3"/>
            <p:cNvSpPr/>
            <p:nvPr/>
          </p:nvSpPr>
          <p:spPr>
            <a:xfrm>
              <a:off x="4110624" y="2298799"/>
              <a:ext cx="1032361" cy="1417518"/>
            </a:xfrm>
            <a:custGeom>
              <a:avLst/>
              <a:gdLst/>
              <a:ahLst/>
              <a:cxnLst/>
              <a:rect l="l" t="t" r="r" b="b"/>
              <a:pathLst>
                <a:path w="5331" h="7320" extrusionOk="0">
                  <a:moveTo>
                    <a:pt x="2426" y="0"/>
                  </a:moveTo>
                  <a:cubicBezTo>
                    <a:pt x="1087" y="0"/>
                    <a:pt x="1" y="1007"/>
                    <a:pt x="1" y="2250"/>
                  </a:cubicBezTo>
                  <a:cubicBezTo>
                    <a:pt x="1" y="2616"/>
                    <a:pt x="95" y="2962"/>
                    <a:pt x="263" y="3268"/>
                  </a:cubicBezTo>
                  <a:cubicBezTo>
                    <a:pt x="298" y="3331"/>
                    <a:pt x="336" y="3393"/>
                    <a:pt x="377" y="3454"/>
                  </a:cubicBezTo>
                  <a:cubicBezTo>
                    <a:pt x="460" y="3618"/>
                    <a:pt x="579" y="3907"/>
                    <a:pt x="697" y="4387"/>
                  </a:cubicBezTo>
                  <a:cubicBezTo>
                    <a:pt x="832" y="4937"/>
                    <a:pt x="423" y="6050"/>
                    <a:pt x="141" y="6691"/>
                  </a:cubicBezTo>
                  <a:cubicBezTo>
                    <a:pt x="794" y="7089"/>
                    <a:pt x="1562" y="7319"/>
                    <a:pt x="2383" y="7319"/>
                  </a:cubicBezTo>
                  <a:cubicBezTo>
                    <a:pt x="2707" y="7319"/>
                    <a:pt x="3024" y="7282"/>
                    <a:pt x="3328" y="7214"/>
                  </a:cubicBezTo>
                  <a:cubicBezTo>
                    <a:pt x="3343" y="6550"/>
                    <a:pt x="3414" y="5593"/>
                    <a:pt x="3771" y="5463"/>
                  </a:cubicBezTo>
                  <a:cubicBezTo>
                    <a:pt x="4074" y="5353"/>
                    <a:pt x="4533" y="5382"/>
                    <a:pt x="4719" y="5210"/>
                  </a:cubicBezTo>
                  <a:cubicBezTo>
                    <a:pt x="4905" y="5039"/>
                    <a:pt x="4754" y="4804"/>
                    <a:pt x="4723" y="4653"/>
                  </a:cubicBezTo>
                  <a:cubicBezTo>
                    <a:pt x="4692" y="4501"/>
                    <a:pt x="4852" y="4467"/>
                    <a:pt x="4852" y="4377"/>
                  </a:cubicBezTo>
                  <a:cubicBezTo>
                    <a:pt x="4852" y="4287"/>
                    <a:pt x="4765" y="4293"/>
                    <a:pt x="4771" y="4266"/>
                  </a:cubicBezTo>
                  <a:cubicBezTo>
                    <a:pt x="4776" y="4239"/>
                    <a:pt x="4822" y="4244"/>
                    <a:pt x="4874" y="4198"/>
                  </a:cubicBezTo>
                  <a:cubicBezTo>
                    <a:pt x="4925" y="4151"/>
                    <a:pt x="4879" y="4064"/>
                    <a:pt x="4852" y="3929"/>
                  </a:cubicBezTo>
                  <a:cubicBezTo>
                    <a:pt x="4825" y="3792"/>
                    <a:pt x="4928" y="3760"/>
                    <a:pt x="5102" y="3738"/>
                  </a:cubicBezTo>
                  <a:cubicBezTo>
                    <a:pt x="5276" y="3717"/>
                    <a:pt x="5330" y="3592"/>
                    <a:pt x="5281" y="3483"/>
                  </a:cubicBezTo>
                  <a:cubicBezTo>
                    <a:pt x="5232" y="3374"/>
                    <a:pt x="5005" y="2901"/>
                    <a:pt x="4895" y="2623"/>
                  </a:cubicBezTo>
                  <a:cubicBezTo>
                    <a:pt x="4785" y="2347"/>
                    <a:pt x="4916" y="2318"/>
                    <a:pt x="4916" y="2159"/>
                  </a:cubicBezTo>
                  <a:cubicBezTo>
                    <a:pt x="4916" y="2000"/>
                    <a:pt x="4883" y="1804"/>
                    <a:pt x="4735" y="1449"/>
                  </a:cubicBezTo>
                  <a:cubicBezTo>
                    <a:pt x="4420" y="576"/>
                    <a:pt x="3505" y="0"/>
                    <a:pt x="2426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3"/>
            <p:cNvSpPr/>
            <p:nvPr/>
          </p:nvSpPr>
          <p:spPr>
            <a:xfrm>
              <a:off x="4188472" y="2380712"/>
              <a:ext cx="762604" cy="533699"/>
            </a:xfrm>
            <a:custGeom>
              <a:avLst/>
              <a:gdLst/>
              <a:ahLst/>
              <a:cxnLst/>
              <a:rect l="l" t="t" r="r" b="b"/>
              <a:pathLst>
                <a:path w="3938" h="2756" extrusionOk="0">
                  <a:moveTo>
                    <a:pt x="2519" y="0"/>
                  </a:moveTo>
                  <a:cubicBezTo>
                    <a:pt x="2374" y="0"/>
                    <a:pt x="2246" y="68"/>
                    <a:pt x="2164" y="174"/>
                  </a:cubicBezTo>
                  <a:cubicBezTo>
                    <a:pt x="2085" y="82"/>
                    <a:pt x="1969" y="24"/>
                    <a:pt x="1838" y="24"/>
                  </a:cubicBezTo>
                  <a:cubicBezTo>
                    <a:pt x="1657" y="24"/>
                    <a:pt x="1502" y="137"/>
                    <a:pt x="1440" y="297"/>
                  </a:cubicBezTo>
                  <a:cubicBezTo>
                    <a:pt x="1382" y="259"/>
                    <a:pt x="1313" y="238"/>
                    <a:pt x="1239" y="238"/>
                  </a:cubicBezTo>
                  <a:cubicBezTo>
                    <a:pt x="1035" y="238"/>
                    <a:pt x="869" y="403"/>
                    <a:pt x="869" y="608"/>
                  </a:cubicBezTo>
                  <a:cubicBezTo>
                    <a:pt x="869" y="639"/>
                    <a:pt x="873" y="669"/>
                    <a:pt x="880" y="697"/>
                  </a:cubicBezTo>
                  <a:cubicBezTo>
                    <a:pt x="846" y="691"/>
                    <a:pt x="812" y="687"/>
                    <a:pt x="777" y="687"/>
                  </a:cubicBezTo>
                  <a:cubicBezTo>
                    <a:pt x="486" y="687"/>
                    <a:pt x="248" y="925"/>
                    <a:pt x="248" y="1216"/>
                  </a:cubicBezTo>
                  <a:cubicBezTo>
                    <a:pt x="248" y="1291"/>
                    <a:pt x="263" y="1360"/>
                    <a:pt x="290" y="1424"/>
                  </a:cubicBezTo>
                  <a:cubicBezTo>
                    <a:pt x="118" y="1511"/>
                    <a:pt x="0" y="1690"/>
                    <a:pt x="0" y="1897"/>
                  </a:cubicBezTo>
                  <a:cubicBezTo>
                    <a:pt x="0" y="2189"/>
                    <a:pt x="237" y="2426"/>
                    <a:pt x="529" y="2426"/>
                  </a:cubicBezTo>
                  <a:cubicBezTo>
                    <a:pt x="552" y="2426"/>
                    <a:pt x="575" y="2424"/>
                    <a:pt x="597" y="2421"/>
                  </a:cubicBezTo>
                  <a:cubicBezTo>
                    <a:pt x="694" y="2606"/>
                    <a:pt x="889" y="2733"/>
                    <a:pt x="1114" y="2733"/>
                  </a:cubicBezTo>
                  <a:cubicBezTo>
                    <a:pt x="1257" y="2733"/>
                    <a:pt x="1389" y="2681"/>
                    <a:pt x="1490" y="2595"/>
                  </a:cubicBezTo>
                  <a:cubicBezTo>
                    <a:pt x="1595" y="2695"/>
                    <a:pt x="1736" y="2756"/>
                    <a:pt x="1891" y="2756"/>
                  </a:cubicBezTo>
                  <a:cubicBezTo>
                    <a:pt x="2171" y="2756"/>
                    <a:pt x="2404" y="2559"/>
                    <a:pt x="2462" y="2297"/>
                  </a:cubicBezTo>
                  <a:cubicBezTo>
                    <a:pt x="2538" y="2330"/>
                    <a:pt x="2622" y="2347"/>
                    <a:pt x="2710" y="2347"/>
                  </a:cubicBezTo>
                  <a:cubicBezTo>
                    <a:pt x="2979" y="2347"/>
                    <a:pt x="3210" y="2183"/>
                    <a:pt x="3308" y="1949"/>
                  </a:cubicBezTo>
                  <a:cubicBezTo>
                    <a:pt x="3340" y="1955"/>
                    <a:pt x="3373" y="1959"/>
                    <a:pt x="3407" y="1959"/>
                  </a:cubicBezTo>
                  <a:cubicBezTo>
                    <a:pt x="3700" y="1959"/>
                    <a:pt x="3937" y="1722"/>
                    <a:pt x="3937" y="1429"/>
                  </a:cubicBezTo>
                  <a:cubicBezTo>
                    <a:pt x="3937" y="1215"/>
                    <a:pt x="3811" y="1031"/>
                    <a:pt x="3628" y="948"/>
                  </a:cubicBezTo>
                  <a:cubicBezTo>
                    <a:pt x="3628" y="945"/>
                    <a:pt x="3629" y="942"/>
                    <a:pt x="3629" y="940"/>
                  </a:cubicBezTo>
                  <a:cubicBezTo>
                    <a:pt x="3664" y="649"/>
                    <a:pt x="3456" y="385"/>
                    <a:pt x="3166" y="351"/>
                  </a:cubicBezTo>
                  <a:cubicBezTo>
                    <a:pt x="3145" y="348"/>
                    <a:pt x="3124" y="347"/>
                    <a:pt x="3103" y="347"/>
                  </a:cubicBezTo>
                  <a:cubicBezTo>
                    <a:pt x="3054" y="347"/>
                    <a:pt x="3006" y="354"/>
                    <a:pt x="2961" y="367"/>
                  </a:cubicBezTo>
                  <a:cubicBezTo>
                    <a:pt x="2922" y="158"/>
                    <a:pt x="2739" y="0"/>
                    <a:pt x="25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23"/>
          <p:cNvSpPr txBox="1"/>
          <p:nvPr/>
        </p:nvSpPr>
        <p:spPr>
          <a:xfrm>
            <a:off x="6855885" y="1508370"/>
            <a:ext cx="12519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 actually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5" name="Google Shape;925;p23"/>
          <p:cNvSpPr txBox="1"/>
          <p:nvPr/>
        </p:nvSpPr>
        <p:spPr>
          <a:xfrm>
            <a:off x="7051833" y="2827211"/>
            <a:ext cx="12519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a gas giant and the biggest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6" name="Google Shape;926;p23"/>
          <p:cNvSpPr txBox="1"/>
          <p:nvPr/>
        </p:nvSpPr>
        <p:spPr>
          <a:xfrm>
            <a:off x="6855886" y="4144888"/>
            <a:ext cx="12519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23"/>
          <p:cNvSpPr txBox="1"/>
          <p:nvPr/>
        </p:nvSpPr>
        <p:spPr>
          <a:xfrm>
            <a:off x="1007618" y="1508370"/>
            <a:ext cx="12519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23"/>
          <p:cNvSpPr txBox="1"/>
          <p:nvPr/>
        </p:nvSpPr>
        <p:spPr>
          <a:xfrm>
            <a:off x="808878" y="2826636"/>
            <a:ext cx="12519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9" name="Google Shape;929;p23"/>
          <p:cNvSpPr txBox="1"/>
          <p:nvPr/>
        </p:nvSpPr>
        <p:spPr>
          <a:xfrm>
            <a:off x="1001568" y="4148981"/>
            <a:ext cx="12519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one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30" name="Google Shape;930;p23"/>
          <p:cNvGrpSpPr/>
          <p:nvPr/>
        </p:nvGrpSpPr>
        <p:grpSpPr>
          <a:xfrm>
            <a:off x="950158" y="1272945"/>
            <a:ext cx="2530446" cy="923711"/>
            <a:chOff x="965924" y="1099525"/>
            <a:chExt cx="2530446" cy="923711"/>
          </a:xfrm>
        </p:grpSpPr>
        <p:grpSp>
          <p:nvGrpSpPr>
            <p:cNvPr id="931" name="Google Shape;931;p23"/>
            <p:cNvGrpSpPr/>
            <p:nvPr/>
          </p:nvGrpSpPr>
          <p:grpSpPr>
            <a:xfrm>
              <a:off x="965924" y="1099525"/>
              <a:ext cx="2530446" cy="923711"/>
              <a:chOff x="965924" y="1099525"/>
              <a:chExt cx="2530446" cy="923711"/>
            </a:xfrm>
          </p:grpSpPr>
          <p:sp>
            <p:nvSpPr>
              <p:cNvPr id="932" name="Google Shape;932;p23"/>
              <p:cNvSpPr/>
              <p:nvPr/>
            </p:nvSpPr>
            <p:spPr>
              <a:xfrm>
                <a:off x="2427797" y="1561186"/>
                <a:ext cx="156859" cy="1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" fill="none" extrusionOk="0">
                    <a:moveTo>
                      <a:pt x="0" y="1"/>
                    </a:moveTo>
                    <a:lnTo>
                      <a:pt x="810" y="1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3"/>
              <p:cNvSpPr/>
              <p:nvPr/>
            </p:nvSpPr>
            <p:spPr>
              <a:xfrm>
                <a:off x="965924" y="1262578"/>
                <a:ext cx="1463626" cy="597410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3085" fill="none" extrusionOk="0">
                    <a:moveTo>
                      <a:pt x="7524" y="1496"/>
                    </a:moveTo>
                    <a:lnTo>
                      <a:pt x="7377" y="1402"/>
                    </a:lnTo>
                    <a:cubicBezTo>
                      <a:pt x="7190" y="1282"/>
                      <a:pt x="7077" y="1074"/>
                      <a:pt x="7077" y="851"/>
                    </a:cubicBezTo>
                    <a:lnTo>
                      <a:pt x="7077" y="415"/>
                    </a:lnTo>
                    <a:cubicBezTo>
                      <a:pt x="7077" y="186"/>
                      <a:pt x="6892" y="1"/>
                      <a:pt x="6663" y="1"/>
                    </a:cubicBezTo>
                    <a:lnTo>
                      <a:pt x="413" y="1"/>
                    </a:lnTo>
                    <a:cubicBezTo>
                      <a:pt x="185" y="1"/>
                      <a:pt x="0" y="186"/>
                      <a:pt x="0" y="415"/>
                    </a:cubicBezTo>
                    <a:lnTo>
                      <a:pt x="0" y="2671"/>
                    </a:lnTo>
                    <a:cubicBezTo>
                      <a:pt x="0" y="2900"/>
                      <a:pt x="185" y="3085"/>
                      <a:pt x="413" y="3085"/>
                    </a:cubicBezTo>
                    <a:lnTo>
                      <a:pt x="6663" y="3085"/>
                    </a:lnTo>
                    <a:cubicBezTo>
                      <a:pt x="6892" y="3085"/>
                      <a:pt x="7077" y="2900"/>
                      <a:pt x="7077" y="2671"/>
                    </a:cubicBezTo>
                    <a:lnTo>
                      <a:pt x="7077" y="2234"/>
                    </a:lnTo>
                    <a:cubicBezTo>
                      <a:pt x="7077" y="2012"/>
                      <a:pt x="7190" y="1804"/>
                      <a:pt x="7377" y="1683"/>
                    </a:cubicBezTo>
                    <a:lnTo>
                      <a:pt x="7524" y="1589"/>
                    </a:lnTo>
                    <a:cubicBezTo>
                      <a:pt x="7557" y="1567"/>
                      <a:pt x="7557" y="1518"/>
                      <a:pt x="7524" y="1496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3"/>
              <p:cNvSpPr/>
              <p:nvPr/>
            </p:nvSpPr>
            <p:spPr>
              <a:xfrm>
                <a:off x="2572454" y="1099525"/>
                <a:ext cx="923916" cy="923711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770" extrusionOk="0">
                    <a:moveTo>
                      <a:pt x="2385" y="0"/>
                    </a:moveTo>
                    <a:cubicBezTo>
                      <a:pt x="1069" y="0"/>
                      <a:pt x="1" y="1068"/>
                      <a:pt x="1" y="2385"/>
                    </a:cubicBezTo>
                    <a:cubicBezTo>
                      <a:pt x="1" y="3702"/>
                      <a:pt x="1069" y="4769"/>
                      <a:pt x="2385" y="4769"/>
                    </a:cubicBezTo>
                    <a:cubicBezTo>
                      <a:pt x="3703" y="4769"/>
                      <a:pt x="4771" y="3702"/>
                      <a:pt x="4771" y="2385"/>
                    </a:cubicBezTo>
                    <a:cubicBezTo>
                      <a:pt x="4771" y="1068"/>
                      <a:pt x="3703" y="0"/>
                      <a:pt x="23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5" name="Google Shape;935;p23"/>
            <p:cNvSpPr txBox="1"/>
            <p:nvPr/>
          </p:nvSpPr>
          <p:spPr>
            <a:xfrm>
              <a:off x="2699633" y="1334758"/>
              <a:ext cx="669600" cy="45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01</a:t>
              </a:r>
              <a:endParaRPr sz="26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936" name="Google Shape;936;p23"/>
          <p:cNvGrpSpPr/>
          <p:nvPr/>
        </p:nvGrpSpPr>
        <p:grpSpPr>
          <a:xfrm>
            <a:off x="753409" y="2591313"/>
            <a:ext cx="2838757" cy="923711"/>
            <a:chOff x="769175" y="2417893"/>
            <a:chExt cx="2838757" cy="923711"/>
          </a:xfrm>
        </p:grpSpPr>
        <p:sp>
          <p:nvSpPr>
            <p:cNvPr id="937" name="Google Shape;937;p23"/>
            <p:cNvSpPr/>
            <p:nvPr/>
          </p:nvSpPr>
          <p:spPr>
            <a:xfrm>
              <a:off x="3231864" y="2879555"/>
              <a:ext cx="240904" cy="194"/>
            </a:xfrm>
            <a:custGeom>
              <a:avLst/>
              <a:gdLst/>
              <a:ahLst/>
              <a:cxnLst/>
              <a:rect l="l" t="t" r="r" b="b"/>
              <a:pathLst>
                <a:path w="1244" h="1" fill="none" extrusionOk="0">
                  <a:moveTo>
                    <a:pt x="0" y="1"/>
                  </a:moveTo>
                  <a:lnTo>
                    <a:pt x="1244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3"/>
            <p:cNvSpPr/>
            <p:nvPr/>
          </p:nvSpPr>
          <p:spPr>
            <a:xfrm>
              <a:off x="3472763" y="2812063"/>
              <a:ext cx="135169" cy="135168"/>
            </a:xfrm>
            <a:custGeom>
              <a:avLst/>
              <a:gdLst/>
              <a:ahLst/>
              <a:cxnLst/>
              <a:rect l="l" t="t" r="r" b="b"/>
              <a:pathLst>
                <a:path w="698" h="698" fill="none" extrusionOk="0">
                  <a:moveTo>
                    <a:pt x="698" y="349"/>
                  </a:moveTo>
                  <a:cubicBezTo>
                    <a:pt x="698" y="542"/>
                    <a:pt x="542" y="698"/>
                    <a:pt x="350" y="698"/>
                  </a:cubicBezTo>
                  <a:cubicBezTo>
                    <a:pt x="157" y="698"/>
                    <a:pt x="0" y="542"/>
                    <a:pt x="0" y="349"/>
                  </a:cubicBezTo>
                  <a:cubicBezTo>
                    <a:pt x="0" y="156"/>
                    <a:pt x="157" y="1"/>
                    <a:pt x="350" y="1"/>
                  </a:cubicBezTo>
                  <a:cubicBezTo>
                    <a:pt x="542" y="1"/>
                    <a:pt x="698" y="156"/>
                    <a:pt x="698" y="349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3"/>
            <p:cNvSpPr/>
            <p:nvPr/>
          </p:nvSpPr>
          <p:spPr>
            <a:xfrm>
              <a:off x="3501011" y="2842374"/>
              <a:ext cx="78623" cy="78622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04" y="1"/>
                  </a:moveTo>
                  <a:cubicBezTo>
                    <a:pt x="92" y="1"/>
                    <a:pt x="1" y="91"/>
                    <a:pt x="1" y="203"/>
                  </a:cubicBezTo>
                  <a:cubicBezTo>
                    <a:pt x="1" y="315"/>
                    <a:pt x="92" y="406"/>
                    <a:pt x="204" y="406"/>
                  </a:cubicBezTo>
                  <a:cubicBezTo>
                    <a:pt x="315" y="406"/>
                    <a:pt x="405" y="315"/>
                    <a:pt x="405" y="203"/>
                  </a:cubicBezTo>
                  <a:cubicBezTo>
                    <a:pt x="405" y="91"/>
                    <a:pt x="315" y="1"/>
                    <a:pt x="204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0" name="Google Shape;940;p23"/>
            <p:cNvGrpSpPr/>
            <p:nvPr/>
          </p:nvGrpSpPr>
          <p:grpSpPr>
            <a:xfrm>
              <a:off x="769175" y="2417893"/>
              <a:ext cx="2530639" cy="923711"/>
              <a:chOff x="769175" y="2417893"/>
              <a:chExt cx="2530639" cy="923711"/>
            </a:xfrm>
          </p:grpSpPr>
          <p:sp>
            <p:nvSpPr>
              <p:cNvPr id="941" name="Google Shape;941;p23"/>
              <p:cNvSpPr/>
              <p:nvPr/>
            </p:nvSpPr>
            <p:spPr>
              <a:xfrm>
                <a:off x="2231047" y="2881685"/>
                <a:ext cx="157246" cy="194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" fill="none" extrusionOk="0">
                    <a:moveTo>
                      <a:pt x="1" y="0"/>
                    </a:moveTo>
                    <a:lnTo>
                      <a:pt x="811" y="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3"/>
              <p:cNvSpPr/>
              <p:nvPr/>
            </p:nvSpPr>
            <p:spPr>
              <a:xfrm>
                <a:off x="769175" y="2583077"/>
                <a:ext cx="1463819" cy="59741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3085" fill="none" extrusionOk="0">
                    <a:moveTo>
                      <a:pt x="7525" y="1495"/>
                    </a:moveTo>
                    <a:lnTo>
                      <a:pt x="7379" y="1402"/>
                    </a:lnTo>
                    <a:cubicBezTo>
                      <a:pt x="7191" y="1281"/>
                      <a:pt x="7078" y="1073"/>
                      <a:pt x="7078" y="851"/>
                    </a:cubicBezTo>
                    <a:lnTo>
                      <a:pt x="7078" y="414"/>
                    </a:lnTo>
                    <a:cubicBezTo>
                      <a:pt x="7078" y="185"/>
                      <a:pt x="6893" y="0"/>
                      <a:pt x="6665" y="0"/>
                    </a:cubicBezTo>
                    <a:lnTo>
                      <a:pt x="415" y="0"/>
                    </a:lnTo>
                    <a:cubicBezTo>
                      <a:pt x="186" y="0"/>
                      <a:pt x="1" y="185"/>
                      <a:pt x="1" y="414"/>
                    </a:cubicBezTo>
                    <a:lnTo>
                      <a:pt x="1" y="2670"/>
                    </a:lnTo>
                    <a:cubicBezTo>
                      <a:pt x="1" y="2899"/>
                      <a:pt x="186" y="3084"/>
                      <a:pt x="415" y="3084"/>
                    </a:cubicBezTo>
                    <a:lnTo>
                      <a:pt x="6665" y="3084"/>
                    </a:lnTo>
                    <a:cubicBezTo>
                      <a:pt x="6893" y="3084"/>
                      <a:pt x="7078" y="2899"/>
                      <a:pt x="7078" y="2670"/>
                    </a:cubicBezTo>
                    <a:lnTo>
                      <a:pt x="7078" y="2234"/>
                    </a:lnTo>
                    <a:cubicBezTo>
                      <a:pt x="7078" y="2011"/>
                      <a:pt x="7191" y="1803"/>
                      <a:pt x="7379" y="1683"/>
                    </a:cubicBezTo>
                    <a:lnTo>
                      <a:pt x="7525" y="1588"/>
                    </a:lnTo>
                    <a:cubicBezTo>
                      <a:pt x="7559" y="1567"/>
                      <a:pt x="7559" y="1517"/>
                      <a:pt x="7525" y="1495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3"/>
              <p:cNvSpPr/>
              <p:nvPr/>
            </p:nvSpPr>
            <p:spPr>
              <a:xfrm>
                <a:off x="2376092" y="2417893"/>
                <a:ext cx="923722" cy="923711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4770" extrusionOk="0">
                    <a:moveTo>
                      <a:pt x="2385" y="0"/>
                    </a:moveTo>
                    <a:cubicBezTo>
                      <a:pt x="1068" y="0"/>
                      <a:pt x="0" y="1068"/>
                      <a:pt x="0" y="2385"/>
                    </a:cubicBezTo>
                    <a:cubicBezTo>
                      <a:pt x="0" y="3702"/>
                      <a:pt x="1068" y="4769"/>
                      <a:pt x="2385" y="4769"/>
                    </a:cubicBezTo>
                    <a:cubicBezTo>
                      <a:pt x="3701" y="4769"/>
                      <a:pt x="4769" y="3702"/>
                      <a:pt x="4769" y="2385"/>
                    </a:cubicBezTo>
                    <a:cubicBezTo>
                      <a:pt x="4769" y="1068"/>
                      <a:pt x="3701" y="0"/>
                      <a:pt x="2385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3"/>
              <p:cNvSpPr txBox="1"/>
              <p:nvPr/>
            </p:nvSpPr>
            <p:spPr>
              <a:xfrm>
                <a:off x="2509161" y="2653106"/>
                <a:ext cx="669600" cy="4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600">
                    <a:solidFill>
                      <a:schemeClr val="lt1"/>
                    </a:solidFill>
                    <a:latin typeface="Fira Sans SemiBold"/>
                    <a:ea typeface="Fira Sans SemiBold"/>
                    <a:cs typeface="Fira Sans SemiBold"/>
                    <a:sym typeface="Fira Sans SemiBold"/>
                  </a:rPr>
                  <a:t>02</a:t>
                </a:r>
                <a:endParaRPr sz="26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endParaRPr>
              </a:p>
            </p:txBody>
          </p:sp>
        </p:grpSp>
      </p:grpSp>
      <p:grpSp>
        <p:nvGrpSpPr>
          <p:cNvPr id="945" name="Google Shape;945;p23"/>
          <p:cNvGrpSpPr/>
          <p:nvPr/>
        </p:nvGrpSpPr>
        <p:grpSpPr>
          <a:xfrm>
            <a:off x="950158" y="3909488"/>
            <a:ext cx="2530446" cy="923904"/>
            <a:chOff x="965924" y="3736068"/>
            <a:chExt cx="2530446" cy="923904"/>
          </a:xfrm>
        </p:grpSpPr>
        <p:sp>
          <p:nvSpPr>
            <p:cNvPr id="946" name="Google Shape;946;p23"/>
            <p:cNvSpPr/>
            <p:nvPr/>
          </p:nvSpPr>
          <p:spPr>
            <a:xfrm>
              <a:off x="2427797" y="4197923"/>
              <a:ext cx="156859" cy="194"/>
            </a:xfrm>
            <a:custGeom>
              <a:avLst/>
              <a:gdLst/>
              <a:ahLst/>
              <a:cxnLst/>
              <a:rect l="l" t="t" r="r" b="b"/>
              <a:pathLst>
                <a:path w="810" h="1" fill="none" extrusionOk="0">
                  <a:moveTo>
                    <a:pt x="0" y="1"/>
                  </a:moveTo>
                  <a:lnTo>
                    <a:pt x="810" y="1"/>
                  </a:lnTo>
                </a:path>
              </a:pathLst>
            </a:custGeom>
            <a:noFill/>
            <a:ln w="19050" cap="rnd" cmpd="sng">
              <a:solidFill>
                <a:srgbClr val="7E6CFB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3"/>
            <p:cNvSpPr/>
            <p:nvPr/>
          </p:nvSpPr>
          <p:spPr>
            <a:xfrm>
              <a:off x="965924" y="3899508"/>
              <a:ext cx="1463626" cy="597217"/>
            </a:xfrm>
            <a:custGeom>
              <a:avLst/>
              <a:gdLst/>
              <a:ahLst/>
              <a:cxnLst/>
              <a:rect l="l" t="t" r="r" b="b"/>
              <a:pathLst>
                <a:path w="7558" h="3084" fill="none" extrusionOk="0">
                  <a:moveTo>
                    <a:pt x="7524" y="1495"/>
                  </a:moveTo>
                  <a:lnTo>
                    <a:pt x="7377" y="1401"/>
                  </a:lnTo>
                  <a:cubicBezTo>
                    <a:pt x="7190" y="1280"/>
                    <a:pt x="7077" y="1074"/>
                    <a:pt x="7077" y="850"/>
                  </a:cubicBezTo>
                  <a:lnTo>
                    <a:pt x="7077" y="413"/>
                  </a:lnTo>
                  <a:cubicBezTo>
                    <a:pt x="7077" y="186"/>
                    <a:pt x="6892" y="0"/>
                    <a:pt x="6663" y="0"/>
                  </a:cubicBezTo>
                  <a:lnTo>
                    <a:pt x="413" y="0"/>
                  </a:lnTo>
                  <a:cubicBezTo>
                    <a:pt x="185" y="0"/>
                    <a:pt x="0" y="186"/>
                    <a:pt x="0" y="413"/>
                  </a:cubicBezTo>
                  <a:lnTo>
                    <a:pt x="0" y="2670"/>
                  </a:lnTo>
                  <a:cubicBezTo>
                    <a:pt x="0" y="2898"/>
                    <a:pt x="185" y="3083"/>
                    <a:pt x="413" y="3083"/>
                  </a:cubicBezTo>
                  <a:lnTo>
                    <a:pt x="6663" y="3083"/>
                  </a:lnTo>
                  <a:cubicBezTo>
                    <a:pt x="6892" y="3083"/>
                    <a:pt x="7077" y="2898"/>
                    <a:pt x="7077" y="2670"/>
                  </a:cubicBezTo>
                  <a:lnTo>
                    <a:pt x="7077" y="2233"/>
                  </a:lnTo>
                  <a:cubicBezTo>
                    <a:pt x="7077" y="2010"/>
                    <a:pt x="7190" y="1803"/>
                    <a:pt x="7377" y="1683"/>
                  </a:cubicBezTo>
                  <a:lnTo>
                    <a:pt x="7524" y="1589"/>
                  </a:lnTo>
                  <a:cubicBezTo>
                    <a:pt x="7557" y="1567"/>
                    <a:pt x="7557" y="1517"/>
                    <a:pt x="7524" y="149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3"/>
            <p:cNvSpPr/>
            <p:nvPr/>
          </p:nvSpPr>
          <p:spPr>
            <a:xfrm>
              <a:off x="2572454" y="3736068"/>
              <a:ext cx="923916" cy="923904"/>
            </a:xfrm>
            <a:custGeom>
              <a:avLst/>
              <a:gdLst/>
              <a:ahLst/>
              <a:cxnLst/>
              <a:rect l="l" t="t" r="r" b="b"/>
              <a:pathLst>
                <a:path w="4771" h="4771" extrusionOk="0">
                  <a:moveTo>
                    <a:pt x="2385" y="1"/>
                  </a:moveTo>
                  <a:cubicBezTo>
                    <a:pt x="1069" y="1"/>
                    <a:pt x="1" y="1069"/>
                    <a:pt x="1" y="2386"/>
                  </a:cubicBezTo>
                  <a:cubicBezTo>
                    <a:pt x="1" y="3703"/>
                    <a:pt x="1069" y="4771"/>
                    <a:pt x="2385" y="4771"/>
                  </a:cubicBezTo>
                  <a:cubicBezTo>
                    <a:pt x="3703" y="4771"/>
                    <a:pt x="4771" y="3703"/>
                    <a:pt x="4771" y="2386"/>
                  </a:cubicBezTo>
                  <a:cubicBezTo>
                    <a:pt x="4771" y="1069"/>
                    <a:pt x="3703" y="1"/>
                    <a:pt x="2385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3"/>
            <p:cNvSpPr txBox="1"/>
            <p:nvPr/>
          </p:nvSpPr>
          <p:spPr>
            <a:xfrm>
              <a:off x="2699633" y="3971674"/>
              <a:ext cx="669600" cy="45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03</a:t>
              </a:r>
              <a:endParaRPr sz="26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950" name="Google Shape;950;p23"/>
          <p:cNvGrpSpPr/>
          <p:nvPr/>
        </p:nvGrpSpPr>
        <p:grpSpPr>
          <a:xfrm>
            <a:off x="5632061" y="1272945"/>
            <a:ext cx="2530256" cy="923711"/>
            <a:chOff x="5647827" y="1099525"/>
            <a:chExt cx="2530256" cy="923711"/>
          </a:xfrm>
        </p:grpSpPr>
        <p:sp>
          <p:nvSpPr>
            <p:cNvPr id="951" name="Google Shape;951;p23"/>
            <p:cNvSpPr/>
            <p:nvPr/>
          </p:nvSpPr>
          <p:spPr>
            <a:xfrm>
              <a:off x="6559342" y="1561186"/>
              <a:ext cx="156859" cy="194"/>
            </a:xfrm>
            <a:custGeom>
              <a:avLst/>
              <a:gdLst/>
              <a:ahLst/>
              <a:cxnLst/>
              <a:rect l="l" t="t" r="r" b="b"/>
              <a:pathLst>
                <a:path w="810" h="1" fill="none" extrusionOk="0">
                  <a:moveTo>
                    <a:pt x="81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77ADE6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3"/>
            <p:cNvSpPr/>
            <p:nvPr/>
          </p:nvSpPr>
          <p:spPr>
            <a:xfrm>
              <a:off x="6714457" y="1262578"/>
              <a:ext cx="1463626" cy="597410"/>
            </a:xfrm>
            <a:custGeom>
              <a:avLst/>
              <a:gdLst/>
              <a:ahLst/>
              <a:cxnLst/>
              <a:rect l="l" t="t" r="r" b="b"/>
              <a:pathLst>
                <a:path w="7558" h="3085" fill="none" extrusionOk="0">
                  <a:moveTo>
                    <a:pt x="35" y="1496"/>
                  </a:moveTo>
                  <a:lnTo>
                    <a:pt x="181" y="1402"/>
                  </a:lnTo>
                  <a:cubicBezTo>
                    <a:pt x="368" y="1282"/>
                    <a:pt x="481" y="1074"/>
                    <a:pt x="481" y="851"/>
                  </a:cubicBezTo>
                  <a:lnTo>
                    <a:pt x="481" y="415"/>
                  </a:lnTo>
                  <a:cubicBezTo>
                    <a:pt x="481" y="186"/>
                    <a:pt x="666" y="1"/>
                    <a:pt x="895" y="1"/>
                  </a:cubicBezTo>
                  <a:lnTo>
                    <a:pt x="7145" y="1"/>
                  </a:lnTo>
                  <a:cubicBezTo>
                    <a:pt x="7373" y="1"/>
                    <a:pt x="7558" y="186"/>
                    <a:pt x="7558" y="415"/>
                  </a:cubicBezTo>
                  <a:lnTo>
                    <a:pt x="7558" y="2671"/>
                  </a:lnTo>
                  <a:cubicBezTo>
                    <a:pt x="7558" y="2900"/>
                    <a:pt x="7373" y="3085"/>
                    <a:pt x="7145" y="3085"/>
                  </a:cubicBezTo>
                  <a:lnTo>
                    <a:pt x="895" y="3085"/>
                  </a:lnTo>
                  <a:cubicBezTo>
                    <a:pt x="666" y="3085"/>
                    <a:pt x="481" y="2900"/>
                    <a:pt x="481" y="2671"/>
                  </a:cubicBezTo>
                  <a:lnTo>
                    <a:pt x="481" y="2234"/>
                  </a:lnTo>
                  <a:cubicBezTo>
                    <a:pt x="481" y="2012"/>
                    <a:pt x="368" y="1804"/>
                    <a:pt x="181" y="1683"/>
                  </a:cubicBezTo>
                  <a:lnTo>
                    <a:pt x="35" y="1589"/>
                  </a:lnTo>
                  <a:cubicBezTo>
                    <a:pt x="1" y="1567"/>
                    <a:pt x="1" y="1518"/>
                    <a:pt x="35" y="1496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77ADE6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3"/>
            <p:cNvSpPr/>
            <p:nvPr/>
          </p:nvSpPr>
          <p:spPr>
            <a:xfrm>
              <a:off x="5647827" y="1099525"/>
              <a:ext cx="923722" cy="923711"/>
            </a:xfrm>
            <a:custGeom>
              <a:avLst/>
              <a:gdLst/>
              <a:ahLst/>
              <a:cxnLst/>
              <a:rect l="l" t="t" r="r" b="b"/>
              <a:pathLst>
                <a:path w="4770" h="4770" extrusionOk="0">
                  <a:moveTo>
                    <a:pt x="2385" y="0"/>
                  </a:moveTo>
                  <a:cubicBezTo>
                    <a:pt x="1067" y="0"/>
                    <a:pt x="0" y="1068"/>
                    <a:pt x="0" y="2385"/>
                  </a:cubicBezTo>
                  <a:cubicBezTo>
                    <a:pt x="0" y="3702"/>
                    <a:pt x="1067" y="4769"/>
                    <a:pt x="2385" y="4769"/>
                  </a:cubicBezTo>
                  <a:cubicBezTo>
                    <a:pt x="3701" y="4769"/>
                    <a:pt x="4769" y="3702"/>
                    <a:pt x="4769" y="2385"/>
                  </a:cubicBezTo>
                  <a:cubicBezTo>
                    <a:pt x="4769" y="1068"/>
                    <a:pt x="3701" y="0"/>
                    <a:pt x="2385" y="0"/>
                  </a:cubicBezTo>
                  <a:close/>
                </a:path>
              </a:pathLst>
            </a:custGeom>
            <a:solidFill>
              <a:srgbClr val="77A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3"/>
            <p:cNvSpPr txBox="1"/>
            <p:nvPr/>
          </p:nvSpPr>
          <p:spPr>
            <a:xfrm>
              <a:off x="5774896" y="1334758"/>
              <a:ext cx="669600" cy="45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04</a:t>
              </a:r>
              <a:endParaRPr sz="26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955" name="Google Shape;955;p23"/>
          <p:cNvGrpSpPr/>
          <p:nvPr/>
        </p:nvGrpSpPr>
        <p:grpSpPr>
          <a:xfrm>
            <a:off x="5520324" y="2591313"/>
            <a:ext cx="2838742" cy="923711"/>
            <a:chOff x="5536090" y="2417893"/>
            <a:chExt cx="2838742" cy="923711"/>
          </a:xfrm>
        </p:grpSpPr>
        <p:sp>
          <p:nvSpPr>
            <p:cNvPr id="956" name="Google Shape;956;p23"/>
            <p:cNvSpPr/>
            <p:nvPr/>
          </p:nvSpPr>
          <p:spPr>
            <a:xfrm>
              <a:off x="5673981" y="2880523"/>
              <a:ext cx="240904" cy="194"/>
            </a:xfrm>
            <a:custGeom>
              <a:avLst/>
              <a:gdLst/>
              <a:ahLst/>
              <a:cxnLst/>
              <a:rect l="l" t="t" r="r" b="b"/>
              <a:pathLst>
                <a:path w="1244" h="1" fill="none" extrusionOk="0">
                  <a:moveTo>
                    <a:pt x="1" y="0"/>
                  </a:moveTo>
                  <a:lnTo>
                    <a:pt x="1244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3"/>
            <p:cNvSpPr/>
            <p:nvPr/>
          </p:nvSpPr>
          <p:spPr>
            <a:xfrm>
              <a:off x="6755705" y="2879555"/>
              <a:ext cx="157246" cy="194"/>
            </a:xfrm>
            <a:custGeom>
              <a:avLst/>
              <a:gdLst/>
              <a:ahLst/>
              <a:cxnLst/>
              <a:rect l="l" t="t" r="r" b="b"/>
              <a:pathLst>
                <a:path w="812" h="1" fill="none" extrusionOk="0">
                  <a:moveTo>
                    <a:pt x="811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3"/>
            <p:cNvSpPr/>
            <p:nvPr/>
          </p:nvSpPr>
          <p:spPr>
            <a:xfrm>
              <a:off x="6911013" y="2581140"/>
              <a:ext cx="1463819" cy="597217"/>
            </a:xfrm>
            <a:custGeom>
              <a:avLst/>
              <a:gdLst/>
              <a:ahLst/>
              <a:cxnLst/>
              <a:rect l="l" t="t" r="r" b="b"/>
              <a:pathLst>
                <a:path w="7559" h="3084" fill="none" extrusionOk="0">
                  <a:moveTo>
                    <a:pt x="35" y="1495"/>
                  </a:moveTo>
                  <a:lnTo>
                    <a:pt x="180" y="1401"/>
                  </a:lnTo>
                  <a:cubicBezTo>
                    <a:pt x="368" y="1281"/>
                    <a:pt x="482" y="1073"/>
                    <a:pt x="482" y="850"/>
                  </a:cubicBezTo>
                  <a:lnTo>
                    <a:pt x="482" y="414"/>
                  </a:lnTo>
                  <a:cubicBezTo>
                    <a:pt x="482" y="186"/>
                    <a:pt x="667" y="1"/>
                    <a:pt x="895" y="1"/>
                  </a:cubicBezTo>
                  <a:lnTo>
                    <a:pt x="7144" y="1"/>
                  </a:lnTo>
                  <a:cubicBezTo>
                    <a:pt x="7373" y="1"/>
                    <a:pt x="7558" y="186"/>
                    <a:pt x="7558" y="414"/>
                  </a:cubicBezTo>
                  <a:lnTo>
                    <a:pt x="7558" y="2670"/>
                  </a:lnTo>
                  <a:cubicBezTo>
                    <a:pt x="7558" y="2899"/>
                    <a:pt x="7373" y="3084"/>
                    <a:pt x="7144" y="3084"/>
                  </a:cubicBezTo>
                  <a:lnTo>
                    <a:pt x="895" y="3084"/>
                  </a:lnTo>
                  <a:cubicBezTo>
                    <a:pt x="667" y="3084"/>
                    <a:pt x="482" y="2899"/>
                    <a:pt x="482" y="2670"/>
                  </a:cubicBezTo>
                  <a:lnTo>
                    <a:pt x="482" y="2233"/>
                  </a:lnTo>
                  <a:cubicBezTo>
                    <a:pt x="482" y="2011"/>
                    <a:pt x="368" y="1803"/>
                    <a:pt x="180" y="1682"/>
                  </a:cubicBezTo>
                  <a:lnTo>
                    <a:pt x="35" y="1589"/>
                  </a:lnTo>
                  <a:cubicBezTo>
                    <a:pt x="0" y="1567"/>
                    <a:pt x="0" y="1517"/>
                    <a:pt x="35" y="1495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70C2DF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3"/>
            <p:cNvSpPr/>
            <p:nvPr/>
          </p:nvSpPr>
          <p:spPr>
            <a:xfrm>
              <a:off x="5844189" y="2417893"/>
              <a:ext cx="923722" cy="923711"/>
            </a:xfrm>
            <a:custGeom>
              <a:avLst/>
              <a:gdLst/>
              <a:ahLst/>
              <a:cxnLst/>
              <a:rect l="l" t="t" r="r" b="b"/>
              <a:pathLst>
                <a:path w="4770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2" y="4769"/>
                    <a:pt x="4770" y="3702"/>
                    <a:pt x="4770" y="2385"/>
                  </a:cubicBezTo>
                  <a:cubicBezTo>
                    <a:pt x="4770" y="1068"/>
                    <a:pt x="3702" y="0"/>
                    <a:pt x="23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3"/>
            <p:cNvSpPr/>
            <p:nvPr/>
          </p:nvSpPr>
          <p:spPr>
            <a:xfrm>
              <a:off x="5536090" y="2814189"/>
              <a:ext cx="135169" cy="135168"/>
            </a:xfrm>
            <a:custGeom>
              <a:avLst/>
              <a:gdLst/>
              <a:ahLst/>
              <a:cxnLst/>
              <a:rect l="l" t="t" r="r" b="b"/>
              <a:pathLst>
                <a:path w="698" h="698" fill="none" extrusionOk="0">
                  <a:moveTo>
                    <a:pt x="698" y="349"/>
                  </a:moveTo>
                  <a:cubicBezTo>
                    <a:pt x="698" y="542"/>
                    <a:pt x="541" y="698"/>
                    <a:pt x="349" y="698"/>
                  </a:cubicBezTo>
                  <a:cubicBezTo>
                    <a:pt x="156" y="698"/>
                    <a:pt x="0" y="542"/>
                    <a:pt x="0" y="349"/>
                  </a:cubicBezTo>
                  <a:cubicBezTo>
                    <a:pt x="0" y="157"/>
                    <a:pt x="156" y="0"/>
                    <a:pt x="349" y="0"/>
                  </a:cubicBezTo>
                  <a:cubicBezTo>
                    <a:pt x="541" y="0"/>
                    <a:pt x="698" y="157"/>
                    <a:pt x="698" y="349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3"/>
            <p:cNvSpPr/>
            <p:nvPr/>
          </p:nvSpPr>
          <p:spPr>
            <a:xfrm>
              <a:off x="5564363" y="2842374"/>
              <a:ext cx="78623" cy="78622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03" y="1"/>
                  </a:moveTo>
                  <a:cubicBezTo>
                    <a:pt x="92" y="1"/>
                    <a:pt x="1" y="91"/>
                    <a:pt x="1" y="203"/>
                  </a:cubicBezTo>
                  <a:cubicBezTo>
                    <a:pt x="1" y="315"/>
                    <a:pt x="92" y="406"/>
                    <a:pt x="203" y="406"/>
                  </a:cubicBezTo>
                  <a:cubicBezTo>
                    <a:pt x="314" y="406"/>
                    <a:pt x="405" y="315"/>
                    <a:pt x="405" y="203"/>
                  </a:cubicBezTo>
                  <a:cubicBezTo>
                    <a:pt x="405" y="91"/>
                    <a:pt x="314" y="1"/>
                    <a:pt x="203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3"/>
            <p:cNvSpPr txBox="1"/>
            <p:nvPr/>
          </p:nvSpPr>
          <p:spPr>
            <a:xfrm>
              <a:off x="5965259" y="2653106"/>
              <a:ext cx="669600" cy="45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05</a:t>
              </a:r>
              <a:endParaRPr sz="26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963" name="Google Shape;963;p23"/>
          <p:cNvGrpSpPr/>
          <p:nvPr/>
        </p:nvGrpSpPr>
        <p:grpSpPr>
          <a:xfrm>
            <a:off x="5632061" y="3909488"/>
            <a:ext cx="2530256" cy="923904"/>
            <a:chOff x="5647827" y="3736068"/>
            <a:chExt cx="2530256" cy="923904"/>
          </a:xfrm>
        </p:grpSpPr>
        <p:sp>
          <p:nvSpPr>
            <p:cNvPr id="964" name="Google Shape;964;p23"/>
            <p:cNvSpPr/>
            <p:nvPr/>
          </p:nvSpPr>
          <p:spPr>
            <a:xfrm>
              <a:off x="6559342" y="4199085"/>
              <a:ext cx="156859" cy="194"/>
            </a:xfrm>
            <a:custGeom>
              <a:avLst/>
              <a:gdLst/>
              <a:ahLst/>
              <a:cxnLst/>
              <a:rect l="l" t="t" r="r" b="b"/>
              <a:pathLst>
                <a:path w="810" h="1" fill="none" extrusionOk="0">
                  <a:moveTo>
                    <a:pt x="81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74D3DC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6714457" y="3900670"/>
              <a:ext cx="1463626" cy="597217"/>
            </a:xfrm>
            <a:custGeom>
              <a:avLst/>
              <a:gdLst/>
              <a:ahLst/>
              <a:cxnLst/>
              <a:rect l="l" t="t" r="r" b="b"/>
              <a:pathLst>
                <a:path w="7558" h="3084" fill="none" extrusionOk="0">
                  <a:moveTo>
                    <a:pt x="35" y="1495"/>
                  </a:moveTo>
                  <a:lnTo>
                    <a:pt x="181" y="1401"/>
                  </a:lnTo>
                  <a:cubicBezTo>
                    <a:pt x="368" y="1281"/>
                    <a:pt x="481" y="1073"/>
                    <a:pt x="481" y="850"/>
                  </a:cubicBezTo>
                  <a:lnTo>
                    <a:pt x="481" y="414"/>
                  </a:lnTo>
                  <a:cubicBezTo>
                    <a:pt x="481" y="186"/>
                    <a:pt x="666" y="1"/>
                    <a:pt x="895" y="1"/>
                  </a:cubicBezTo>
                  <a:lnTo>
                    <a:pt x="7145" y="1"/>
                  </a:lnTo>
                  <a:cubicBezTo>
                    <a:pt x="7373" y="1"/>
                    <a:pt x="7558" y="186"/>
                    <a:pt x="7558" y="414"/>
                  </a:cubicBezTo>
                  <a:lnTo>
                    <a:pt x="7558" y="2670"/>
                  </a:lnTo>
                  <a:cubicBezTo>
                    <a:pt x="7558" y="2898"/>
                    <a:pt x="7373" y="3084"/>
                    <a:pt x="7145" y="3084"/>
                  </a:cubicBezTo>
                  <a:lnTo>
                    <a:pt x="895" y="3084"/>
                  </a:lnTo>
                  <a:cubicBezTo>
                    <a:pt x="666" y="3084"/>
                    <a:pt x="481" y="2898"/>
                    <a:pt x="481" y="2670"/>
                  </a:cubicBezTo>
                  <a:lnTo>
                    <a:pt x="481" y="2233"/>
                  </a:lnTo>
                  <a:cubicBezTo>
                    <a:pt x="481" y="2011"/>
                    <a:pt x="368" y="1803"/>
                    <a:pt x="181" y="1682"/>
                  </a:cubicBezTo>
                  <a:lnTo>
                    <a:pt x="35" y="1589"/>
                  </a:lnTo>
                  <a:cubicBezTo>
                    <a:pt x="1" y="1567"/>
                    <a:pt x="1" y="1517"/>
                    <a:pt x="35" y="149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5647827" y="3736068"/>
              <a:ext cx="923722" cy="923904"/>
            </a:xfrm>
            <a:custGeom>
              <a:avLst/>
              <a:gdLst/>
              <a:ahLst/>
              <a:cxnLst/>
              <a:rect l="l" t="t" r="r" b="b"/>
              <a:pathLst>
                <a:path w="4770" h="4771" extrusionOk="0">
                  <a:moveTo>
                    <a:pt x="2385" y="1"/>
                  </a:moveTo>
                  <a:cubicBezTo>
                    <a:pt x="1067" y="1"/>
                    <a:pt x="0" y="1069"/>
                    <a:pt x="0" y="2386"/>
                  </a:cubicBezTo>
                  <a:cubicBezTo>
                    <a:pt x="0" y="3703"/>
                    <a:pt x="1067" y="4771"/>
                    <a:pt x="2385" y="4771"/>
                  </a:cubicBezTo>
                  <a:cubicBezTo>
                    <a:pt x="3701" y="4771"/>
                    <a:pt x="4769" y="3703"/>
                    <a:pt x="4769" y="2386"/>
                  </a:cubicBezTo>
                  <a:cubicBezTo>
                    <a:pt x="4769" y="1069"/>
                    <a:pt x="3701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3"/>
            <p:cNvSpPr txBox="1"/>
            <p:nvPr/>
          </p:nvSpPr>
          <p:spPr>
            <a:xfrm>
              <a:off x="5774896" y="3971674"/>
              <a:ext cx="669600" cy="45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06</a:t>
              </a:r>
              <a:endParaRPr sz="26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4"/>
          <p:cNvSpPr/>
          <p:nvPr/>
        </p:nvSpPr>
        <p:spPr>
          <a:xfrm>
            <a:off x="3925688" y="2641500"/>
            <a:ext cx="1270500" cy="127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4"/>
          <p:cNvSpPr/>
          <p:nvPr/>
        </p:nvSpPr>
        <p:spPr>
          <a:xfrm>
            <a:off x="3355550" y="2055303"/>
            <a:ext cx="2422200" cy="24222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4"/>
          <p:cNvSpPr txBox="1">
            <a:spLocks noGrp="1"/>
          </p:cNvSpPr>
          <p:nvPr>
            <p:ph type="title"/>
          </p:nvPr>
        </p:nvSpPr>
        <p:spPr>
          <a:xfrm>
            <a:off x="441025" y="19846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MENTAL HEALTH INFOGRAPHICS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975" name="Google Shape;975;p24"/>
          <p:cNvGrpSpPr/>
          <p:nvPr/>
        </p:nvGrpSpPr>
        <p:grpSpPr>
          <a:xfrm>
            <a:off x="6238837" y="3055483"/>
            <a:ext cx="257361" cy="144844"/>
            <a:chOff x="6238837" y="3055483"/>
            <a:chExt cx="257361" cy="144844"/>
          </a:xfrm>
        </p:grpSpPr>
        <p:sp>
          <p:nvSpPr>
            <p:cNvPr id="976" name="Google Shape;976;p24"/>
            <p:cNvSpPr/>
            <p:nvPr/>
          </p:nvSpPr>
          <p:spPr>
            <a:xfrm>
              <a:off x="6251440" y="3121421"/>
              <a:ext cx="182472" cy="34704"/>
            </a:xfrm>
            <a:custGeom>
              <a:avLst/>
              <a:gdLst/>
              <a:ahLst/>
              <a:cxnLst/>
              <a:rect l="l" t="t" r="r" b="b"/>
              <a:pathLst>
                <a:path w="999" h="190" extrusionOk="0">
                  <a:moveTo>
                    <a:pt x="33" y="1"/>
                  </a:moveTo>
                  <a:cubicBezTo>
                    <a:pt x="15" y="1"/>
                    <a:pt x="1" y="15"/>
                    <a:pt x="1" y="34"/>
                  </a:cubicBezTo>
                  <a:lnTo>
                    <a:pt x="1" y="189"/>
                  </a:lnTo>
                  <a:lnTo>
                    <a:pt x="999" y="189"/>
                  </a:lnTo>
                  <a:lnTo>
                    <a:pt x="9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4"/>
            <p:cNvSpPr/>
            <p:nvPr/>
          </p:nvSpPr>
          <p:spPr>
            <a:xfrm>
              <a:off x="6238837" y="3165806"/>
              <a:ext cx="257361" cy="16987"/>
            </a:xfrm>
            <a:custGeom>
              <a:avLst/>
              <a:gdLst/>
              <a:ahLst/>
              <a:cxnLst/>
              <a:rect l="l" t="t" r="r" b="b"/>
              <a:pathLst>
                <a:path w="1409" h="93" extrusionOk="0">
                  <a:moveTo>
                    <a:pt x="1" y="0"/>
                  </a:moveTo>
                  <a:lnTo>
                    <a:pt x="1" y="93"/>
                  </a:lnTo>
                  <a:lnTo>
                    <a:pt x="1408" y="93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4"/>
            <p:cNvSpPr/>
            <p:nvPr/>
          </p:nvSpPr>
          <p:spPr>
            <a:xfrm>
              <a:off x="6446151" y="3055483"/>
              <a:ext cx="37627" cy="100643"/>
            </a:xfrm>
            <a:custGeom>
              <a:avLst/>
              <a:gdLst/>
              <a:ahLst/>
              <a:cxnLst/>
              <a:rect l="l" t="t" r="r" b="b"/>
              <a:pathLst>
                <a:path w="206" h="551" extrusionOk="0">
                  <a:moveTo>
                    <a:pt x="93" y="0"/>
                  </a:moveTo>
                  <a:cubicBezTo>
                    <a:pt x="42" y="0"/>
                    <a:pt x="1" y="42"/>
                    <a:pt x="1" y="93"/>
                  </a:cubicBezTo>
                  <a:lnTo>
                    <a:pt x="1" y="550"/>
                  </a:lnTo>
                  <a:lnTo>
                    <a:pt x="205" y="55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6251440" y="3182610"/>
              <a:ext cx="13699" cy="17718"/>
            </a:xfrm>
            <a:custGeom>
              <a:avLst/>
              <a:gdLst/>
              <a:ahLst/>
              <a:cxnLst/>
              <a:rect l="l" t="t" r="r" b="b"/>
              <a:pathLst>
                <a:path w="75" h="97" extrusionOk="0">
                  <a:moveTo>
                    <a:pt x="1" y="1"/>
                  </a:moveTo>
                  <a:lnTo>
                    <a:pt x="1" y="97"/>
                  </a:lnTo>
                  <a:lnTo>
                    <a:pt x="75" y="97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6469897" y="3182610"/>
              <a:ext cx="13882" cy="17718"/>
            </a:xfrm>
            <a:custGeom>
              <a:avLst/>
              <a:gdLst/>
              <a:ahLst/>
              <a:cxnLst/>
              <a:rect l="l" t="t" r="r" b="b"/>
              <a:pathLst>
                <a:path w="76" h="97" extrusionOk="0">
                  <a:moveTo>
                    <a:pt x="1" y="1"/>
                  </a:moveTo>
                  <a:lnTo>
                    <a:pt x="1" y="97"/>
                  </a:lnTo>
                  <a:lnTo>
                    <a:pt x="75" y="97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6382587" y="3090735"/>
              <a:ext cx="42376" cy="19361"/>
            </a:xfrm>
            <a:custGeom>
              <a:avLst/>
              <a:gdLst/>
              <a:ahLst/>
              <a:cxnLst/>
              <a:rect l="l" t="t" r="r" b="b"/>
              <a:pathLst>
                <a:path w="232" h="106" extrusionOk="0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lnTo>
                    <a:pt x="179" y="106"/>
                  </a:lnTo>
                  <a:cubicBezTo>
                    <a:pt x="208" y="106"/>
                    <a:pt x="232" y="82"/>
                    <a:pt x="232" y="53"/>
                  </a:cubicBezTo>
                  <a:cubicBezTo>
                    <a:pt x="232" y="24"/>
                    <a:pt x="208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6287423" y="3090735"/>
              <a:ext cx="81829" cy="19361"/>
            </a:xfrm>
            <a:custGeom>
              <a:avLst/>
              <a:gdLst/>
              <a:ahLst/>
              <a:cxnLst/>
              <a:rect l="l" t="t" r="r" b="b"/>
              <a:pathLst>
                <a:path w="448" h="106" extrusionOk="0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lnTo>
                    <a:pt x="395" y="106"/>
                  </a:lnTo>
                  <a:cubicBezTo>
                    <a:pt x="424" y="106"/>
                    <a:pt x="447" y="82"/>
                    <a:pt x="447" y="53"/>
                  </a:cubicBezTo>
                  <a:cubicBezTo>
                    <a:pt x="447" y="24"/>
                    <a:pt x="424" y="0"/>
                    <a:pt x="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24"/>
          <p:cNvGrpSpPr/>
          <p:nvPr/>
        </p:nvGrpSpPr>
        <p:grpSpPr>
          <a:xfrm>
            <a:off x="2647457" y="2874474"/>
            <a:ext cx="255718" cy="130233"/>
            <a:chOff x="2647457" y="2874474"/>
            <a:chExt cx="255718" cy="130233"/>
          </a:xfrm>
        </p:grpSpPr>
        <p:sp>
          <p:nvSpPr>
            <p:cNvPr id="984" name="Google Shape;984;p24"/>
            <p:cNvSpPr/>
            <p:nvPr/>
          </p:nvSpPr>
          <p:spPr>
            <a:xfrm>
              <a:off x="2716867" y="2930548"/>
              <a:ext cx="117082" cy="18265"/>
            </a:xfrm>
            <a:custGeom>
              <a:avLst/>
              <a:gdLst/>
              <a:ahLst/>
              <a:cxnLst/>
              <a:rect l="l" t="t" r="r" b="b"/>
              <a:pathLst>
                <a:path w="641" h="100" extrusionOk="0">
                  <a:moveTo>
                    <a:pt x="1" y="0"/>
                  </a:moveTo>
                  <a:lnTo>
                    <a:pt x="1" y="99"/>
                  </a:lnTo>
                  <a:lnTo>
                    <a:pt x="641" y="99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2687459" y="2874474"/>
              <a:ext cx="29590" cy="130233"/>
            </a:xfrm>
            <a:custGeom>
              <a:avLst/>
              <a:gdLst/>
              <a:ahLst/>
              <a:cxnLst/>
              <a:rect l="l" t="t" r="r" b="b"/>
              <a:pathLst>
                <a:path w="162" h="713" extrusionOk="0">
                  <a:moveTo>
                    <a:pt x="1" y="1"/>
                  </a:moveTo>
                  <a:lnTo>
                    <a:pt x="1" y="713"/>
                  </a:lnTo>
                  <a:lnTo>
                    <a:pt x="162" y="713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2647457" y="2901872"/>
              <a:ext cx="29407" cy="75802"/>
            </a:xfrm>
            <a:custGeom>
              <a:avLst/>
              <a:gdLst/>
              <a:ahLst/>
              <a:cxnLst/>
              <a:rect l="l" t="t" r="r" b="b"/>
              <a:pathLst>
                <a:path w="161" h="415" extrusionOk="0">
                  <a:moveTo>
                    <a:pt x="1" y="0"/>
                  </a:moveTo>
                  <a:lnTo>
                    <a:pt x="1" y="414"/>
                  </a:lnTo>
                  <a:lnTo>
                    <a:pt x="161" y="41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4"/>
            <p:cNvSpPr/>
            <p:nvPr/>
          </p:nvSpPr>
          <p:spPr>
            <a:xfrm>
              <a:off x="2833766" y="2874474"/>
              <a:ext cx="29407" cy="130233"/>
            </a:xfrm>
            <a:custGeom>
              <a:avLst/>
              <a:gdLst/>
              <a:ahLst/>
              <a:cxnLst/>
              <a:rect l="l" t="t" r="r" b="b"/>
              <a:pathLst>
                <a:path w="161" h="713" extrusionOk="0">
                  <a:moveTo>
                    <a:pt x="1" y="1"/>
                  </a:moveTo>
                  <a:lnTo>
                    <a:pt x="1" y="713"/>
                  </a:lnTo>
                  <a:lnTo>
                    <a:pt x="160" y="713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4"/>
            <p:cNvSpPr/>
            <p:nvPr/>
          </p:nvSpPr>
          <p:spPr>
            <a:xfrm>
              <a:off x="2873768" y="2901872"/>
              <a:ext cx="29407" cy="75802"/>
            </a:xfrm>
            <a:custGeom>
              <a:avLst/>
              <a:gdLst/>
              <a:ahLst/>
              <a:cxnLst/>
              <a:rect l="l" t="t" r="r" b="b"/>
              <a:pathLst>
                <a:path w="161" h="415" extrusionOk="0">
                  <a:moveTo>
                    <a:pt x="1" y="0"/>
                  </a:moveTo>
                  <a:lnTo>
                    <a:pt x="1" y="414"/>
                  </a:lnTo>
                  <a:lnTo>
                    <a:pt x="160" y="4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24"/>
          <p:cNvSpPr/>
          <p:nvPr/>
        </p:nvSpPr>
        <p:spPr>
          <a:xfrm>
            <a:off x="5997183" y="1360276"/>
            <a:ext cx="271425" cy="121466"/>
          </a:xfrm>
          <a:custGeom>
            <a:avLst/>
            <a:gdLst/>
            <a:ahLst/>
            <a:cxnLst/>
            <a:rect l="l" t="t" r="r" b="b"/>
            <a:pathLst>
              <a:path w="1486" h="665" extrusionOk="0">
                <a:moveTo>
                  <a:pt x="985" y="97"/>
                </a:moveTo>
                <a:cubicBezTo>
                  <a:pt x="986" y="97"/>
                  <a:pt x="986" y="97"/>
                  <a:pt x="987" y="97"/>
                </a:cubicBezTo>
                <a:lnTo>
                  <a:pt x="1202" y="101"/>
                </a:lnTo>
                <a:cubicBezTo>
                  <a:pt x="1240" y="102"/>
                  <a:pt x="1271" y="134"/>
                  <a:pt x="1270" y="173"/>
                </a:cubicBezTo>
                <a:cubicBezTo>
                  <a:pt x="1270" y="210"/>
                  <a:pt x="1238" y="241"/>
                  <a:pt x="1201" y="241"/>
                </a:cubicBezTo>
                <a:cubicBezTo>
                  <a:pt x="1200" y="241"/>
                  <a:pt x="1199" y="241"/>
                  <a:pt x="1199" y="241"/>
                </a:cubicBezTo>
                <a:lnTo>
                  <a:pt x="984" y="237"/>
                </a:lnTo>
                <a:cubicBezTo>
                  <a:pt x="946" y="237"/>
                  <a:pt x="915" y="205"/>
                  <a:pt x="916" y="166"/>
                </a:cubicBezTo>
                <a:cubicBezTo>
                  <a:pt x="916" y="129"/>
                  <a:pt x="947" y="97"/>
                  <a:pt x="985" y="97"/>
                </a:cubicBezTo>
                <a:close/>
                <a:moveTo>
                  <a:pt x="332" y="1"/>
                </a:moveTo>
                <a:cubicBezTo>
                  <a:pt x="149" y="1"/>
                  <a:pt x="1" y="149"/>
                  <a:pt x="1" y="332"/>
                </a:cubicBezTo>
                <a:cubicBezTo>
                  <a:pt x="0" y="516"/>
                  <a:pt x="149" y="664"/>
                  <a:pt x="333" y="664"/>
                </a:cubicBezTo>
                <a:lnTo>
                  <a:pt x="667" y="665"/>
                </a:lnTo>
                <a:lnTo>
                  <a:pt x="667" y="1"/>
                </a:lnTo>
                <a:lnTo>
                  <a:pt x="334" y="1"/>
                </a:lnTo>
                <a:cubicBezTo>
                  <a:pt x="333" y="1"/>
                  <a:pt x="333" y="1"/>
                  <a:pt x="332" y="1"/>
                </a:cubicBezTo>
                <a:close/>
                <a:moveTo>
                  <a:pt x="818" y="1"/>
                </a:moveTo>
                <a:lnTo>
                  <a:pt x="818" y="665"/>
                </a:lnTo>
                <a:lnTo>
                  <a:pt x="1152" y="665"/>
                </a:lnTo>
                <a:cubicBezTo>
                  <a:pt x="1152" y="665"/>
                  <a:pt x="1153" y="665"/>
                  <a:pt x="1153" y="665"/>
                </a:cubicBezTo>
                <a:cubicBezTo>
                  <a:pt x="1337" y="665"/>
                  <a:pt x="1484" y="517"/>
                  <a:pt x="1484" y="334"/>
                </a:cubicBezTo>
                <a:cubicBezTo>
                  <a:pt x="1485" y="150"/>
                  <a:pt x="1336" y="1"/>
                  <a:pt x="1153" y="1"/>
                </a:cubicBezTo>
                <a:lnTo>
                  <a:pt x="81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4"/>
          <p:cNvSpPr/>
          <p:nvPr/>
        </p:nvSpPr>
        <p:spPr>
          <a:xfrm>
            <a:off x="2896052" y="1295068"/>
            <a:ext cx="270147" cy="237817"/>
          </a:xfrm>
          <a:custGeom>
            <a:avLst/>
            <a:gdLst/>
            <a:ahLst/>
            <a:cxnLst/>
            <a:rect l="l" t="t" r="r" b="b"/>
            <a:pathLst>
              <a:path w="1479" h="1302" extrusionOk="0">
                <a:moveTo>
                  <a:pt x="962" y="150"/>
                </a:moveTo>
                <a:lnTo>
                  <a:pt x="962" y="326"/>
                </a:lnTo>
                <a:lnTo>
                  <a:pt x="517" y="326"/>
                </a:lnTo>
                <a:lnTo>
                  <a:pt x="517" y="150"/>
                </a:lnTo>
                <a:close/>
                <a:moveTo>
                  <a:pt x="685" y="615"/>
                </a:moveTo>
                <a:lnTo>
                  <a:pt x="685" y="787"/>
                </a:lnTo>
                <a:lnTo>
                  <a:pt x="514" y="787"/>
                </a:lnTo>
                <a:lnTo>
                  <a:pt x="514" y="895"/>
                </a:lnTo>
                <a:lnTo>
                  <a:pt x="685" y="895"/>
                </a:lnTo>
                <a:lnTo>
                  <a:pt x="685" y="1066"/>
                </a:lnTo>
                <a:lnTo>
                  <a:pt x="794" y="1066"/>
                </a:lnTo>
                <a:lnTo>
                  <a:pt x="794" y="895"/>
                </a:lnTo>
                <a:lnTo>
                  <a:pt x="965" y="895"/>
                </a:lnTo>
                <a:lnTo>
                  <a:pt x="965" y="787"/>
                </a:lnTo>
                <a:lnTo>
                  <a:pt x="794" y="787"/>
                </a:lnTo>
                <a:lnTo>
                  <a:pt x="794" y="615"/>
                </a:lnTo>
                <a:close/>
                <a:moveTo>
                  <a:pt x="728" y="453"/>
                </a:moveTo>
                <a:cubicBezTo>
                  <a:pt x="938" y="453"/>
                  <a:pt x="1108" y="622"/>
                  <a:pt x="1108" y="832"/>
                </a:cubicBezTo>
                <a:cubicBezTo>
                  <a:pt x="1108" y="1041"/>
                  <a:pt x="938" y="1211"/>
                  <a:pt x="728" y="1211"/>
                </a:cubicBezTo>
                <a:cubicBezTo>
                  <a:pt x="520" y="1211"/>
                  <a:pt x="349" y="1041"/>
                  <a:pt x="349" y="832"/>
                </a:cubicBezTo>
                <a:cubicBezTo>
                  <a:pt x="349" y="622"/>
                  <a:pt x="520" y="453"/>
                  <a:pt x="728" y="453"/>
                </a:cubicBezTo>
                <a:close/>
                <a:moveTo>
                  <a:pt x="415" y="0"/>
                </a:moveTo>
                <a:cubicBezTo>
                  <a:pt x="389" y="0"/>
                  <a:pt x="368" y="21"/>
                  <a:pt x="368" y="48"/>
                </a:cubicBezTo>
                <a:lnTo>
                  <a:pt x="368" y="326"/>
                </a:lnTo>
                <a:lnTo>
                  <a:pt x="63" y="326"/>
                </a:lnTo>
                <a:cubicBezTo>
                  <a:pt x="29" y="326"/>
                  <a:pt x="1" y="354"/>
                  <a:pt x="1" y="388"/>
                </a:cubicBezTo>
                <a:lnTo>
                  <a:pt x="1" y="1239"/>
                </a:lnTo>
                <a:cubicBezTo>
                  <a:pt x="1" y="1273"/>
                  <a:pt x="29" y="1301"/>
                  <a:pt x="63" y="1301"/>
                </a:cubicBezTo>
                <a:lnTo>
                  <a:pt x="1416" y="1301"/>
                </a:lnTo>
                <a:cubicBezTo>
                  <a:pt x="1450" y="1301"/>
                  <a:pt x="1478" y="1273"/>
                  <a:pt x="1478" y="1239"/>
                </a:cubicBezTo>
                <a:lnTo>
                  <a:pt x="1478" y="388"/>
                </a:lnTo>
                <a:cubicBezTo>
                  <a:pt x="1478" y="354"/>
                  <a:pt x="1450" y="326"/>
                  <a:pt x="1416" y="326"/>
                </a:cubicBezTo>
                <a:lnTo>
                  <a:pt x="1112" y="326"/>
                </a:lnTo>
                <a:lnTo>
                  <a:pt x="1112" y="48"/>
                </a:lnTo>
                <a:cubicBezTo>
                  <a:pt x="1112" y="21"/>
                  <a:pt x="1091" y="0"/>
                  <a:pt x="10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4"/>
          <p:cNvSpPr txBox="1"/>
          <p:nvPr/>
        </p:nvSpPr>
        <p:spPr>
          <a:xfrm>
            <a:off x="702420" y="2028698"/>
            <a:ext cx="2238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closest planet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2" name="Google Shape;992;p24"/>
          <p:cNvSpPr txBox="1"/>
          <p:nvPr/>
        </p:nvSpPr>
        <p:spPr>
          <a:xfrm>
            <a:off x="6196779" y="2054877"/>
            <a:ext cx="2238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3" name="Google Shape;993;p24"/>
          <p:cNvSpPr txBox="1"/>
          <p:nvPr/>
        </p:nvSpPr>
        <p:spPr>
          <a:xfrm>
            <a:off x="4018355" y="2918865"/>
            <a:ext cx="11061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7.5</a:t>
            </a:r>
            <a:endParaRPr sz="3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94" name="Google Shape;994;p24"/>
          <p:cNvSpPr txBox="1"/>
          <p:nvPr/>
        </p:nvSpPr>
        <p:spPr>
          <a:xfrm>
            <a:off x="4108552" y="3437831"/>
            <a:ext cx="9162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Millions</a:t>
            </a:r>
            <a:endParaRPr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95" name="Google Shape;995;p24"/>
          <p:cNvSpPr txBox="1"/>
          <p:nvPr/>
        </p:nvSpPr>
        <p:spPr>
          <a:xfrm>
            <a:off x="1559852" y="1790852"/>
            <a:ext cx="13812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96" name="Google Shape;996;p24"/>
          <p:cNvSpPr txBox="1"/>
          <p:nvPr/>
        </p:nvSpPr>
        <p:spPr>
          <a:xfrm>
            <a:off x="6196779" y="1790839"/>
            <a:ext cx="13812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97" name="Google Shape;997;p24"/>
          <p:cNvSpPr txBox="1"/>
          <p:nvPr/>
        </p:nvSpPr>
        <p:spPr>
          <a:xfrm>
            <a:off x="478225" y="3556831"/>
            <a:ext cx="2238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8" name="Google Shape;998;p24"/>
          <p:cNvSpPr txBox="1"/>
          <p:nvPr/>
        </p:nvSpPr>
        <p:spPr>
          <a:xfrm>
            <a:off x="6447975" y="3755641"/>
            <a:ext cx="2238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a gas giant and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9" name="Google Shape;999;p24"/>
          <p:cNvSpPr txBox="1"/>
          <p:nvPr/>
        </p:nvSpPr>
        <p:spPr>
          <a:xfrm>
            <a:off x="1335657" y="3318985"/>
            <a:ext cx="13812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Neptune</a:t>
            </a:r>
            <a:endParaRPr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00" name="Google Shape;1000;p24"/>
          <p:cNvSpPr txBox="1"/>
          <p:nvPr/>
        </p:nvSpPr>
        <p:spPr>
          <a:xfrm>
            <a:off x="6447975" y="3491603"/>
            <a:ext cx="13812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01" name="Google Shape;1001;p24"/>
          <p:cNvGrpSpPr/>
          <p:nvPr/>
        </p:nvGrpSpPr>
        <p:grpSpPr>
          <a:xfrm>
            <a:off x="2777463" y="1167388"/>
            <a:ext cx="3545988" cy="3855815"/>
            <a:chOff x="2777463" y="1167388"/>
            <a:chExt cx="3545988" cy="3855815"/>
          </a:xfrm>
        </p:grpSpPr>
        <p:sp>
          <p:nvSpPr>
            <p:cNvPr id="1002" name="Google Shape;1002;p24"/>
            <p:cNvSpPr/>
            <p:nvPr/>
          </p:nvSpPr>
          <p:spPr>
            <a:xfrm rot="-4499576">
              <a:off x="3132331" y="1832084"/>
              <a:ext cx="2868638" cy="2868638"/>
            </a:xfrm>
            <a:prstGeom prst="blockArc">
              <a:avLst>
                <a:gd name="adj1" fmla="val 15048475"/>
                <a:gd name="adj2" fmla="val 21118853"/>
                <a:gd name="adj3" fmla="val 1704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003" name="Google Shape;1003;p24"/>
            <p:cNvSpPr/>
            <p:nvPr/>
          </p:nvSpPr>
          <p:spPr>
            <a:xfrm>
              <a:off x="2777463" y="1167388"/>
              <a:ext cx="507300" cy="507300"/>
            </a:xfrm>
            <a:prstGeom prst="ellipse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04" name="Google Shape;1004;p24"/>
            <p:cNvCxnSpPr>
              <a:stCxn id="1003" idx="4"/>
              <a:endCxn id="1005" idx="1"/>
            </p:cNvCxnSpPr>
            <p:nvPr/>
          </p:nvCxnSpPr>
          <p:spPr>
            <a:xfrm rot="-5400000" flipH="1">
              <a:off x="3005463" y="1700338"/>
              <a:ext cx="735300" cy="6840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6" name="Google Shape;1006;p24"/>
          <p:cNvGrpSpPr/>
          <p:nvPr/>
        </p:nvGrpSpPr>
        <p:grpSpPr>
          <a:xfrm>
            <a:off x="2538350" y="1167388"/>
            <a:ext cx="4056600" cy="4127182"/>
            <a:chOff x="2538350" y="1167388"/>
            <a:chExt cx="4056600" cy="4127182"/>
          </a:xfrm>
        </p:grpSpPr>
        <p:sp>
          <p:nvSpPr>
            <p:cNvPr id="1007" name="Google Shape;1007;p24"/>
            <p:cNvSpPr/>
            <p:nvPr/>
          </p:nvSpPr>
          <p:spPr>
            <a:xfrm rot="2700000">
              <a:off x="3132426" y="1832044"/>
              <a:ext cx="2868449" cy="2868449"/>
            </a:xfrm>
            <a:prstGeom prst="blockArc">
              <a:avLst>
                <a:gd name="adj1" fmla="val 15048475"/>
                <a:gd name="adj2" fmla="val 18206738"/>
                <a:gd name="adj3" fmla="val 1739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5879225" y="1167388"/>
              <a:ext cx="507300" cy="507300"/>
            </a:xfrm>
            <a:prstGeom prst="ellipse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09" name="Google Shape;1009;p24"/>
            <p:cNvCxnSpPr>
              <a:stCxn id="1008" idx="4"/>
              <a:endCxn id="1005" idx="7"/>
            </p:cNvCxnSpPr>
            <p:nvPr/>
          </p:nvCxnSpPr>
          <p:spPr>
            <a:xfrm rot="5400000">
              <a:off x="5412725" y="1689838"/>
              <a:ext cx="735300" cy="7050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0" name="Google Shape;1010;p24"/>
          <p:cNvGrpSpPr/>
          <p:nvPr/>
        </p:nvGrpSpPr>
        <p:grpSpPr>
          <a:xfrm>
            <a:off x="2521513" y="1307108"/>
            <a:ext cx="4004443" cy="3918600"/>
            <a:chOff x="2521513" y="1307108"/>
            <a:chExt cx="4004443" cy="3918600"/>
          </a:xfrm>
        </p:grpSpPr>
        <p:sp>
          <p:nvSpPr>
            <p:cNvPr id="1011" name="Google Shape;1011;p24"/>
            <p:cNvSpPr/>
            <p:nvPr/>
          </p:nvSpPr>
          <p:spPr>
            <a:xfrm rot="-9000012">
              <a:off x="3132347" y="1832100"/>
              <a:ext cx="2868617" cy="2868617"/>
            </a:xfrm>
            <a:prstGeom prst="blockArc">
              <a:avLst>
                <a:gd name="adj1" fmla="val 15576947"/>
                <a:gd name="adj2" fmla="val 18586122"/>
                <a:gd name="adj3" fmla="val 17516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2521513" y="2685925"/>
              <a:ext cx="507300" cy="507300"/>
            </a:xfrm>
            <a:prstGeom prst="ellipse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13" name="Google Shape;1013;p24"/>
            <p:cNvCxnSpPr>
              <a:stCxn id="1012" idx="4"/>
            </p:cNvCxnSpPr>
            <p:nvPr/>
          </p:nvCxnSpPr>
          <p:spPr>
            <a:xfrm rot="-5400000" flipH="1">
              <a:off x="2828263" y="3140125"/>
              <a:ext cx="627900" cy="734100"/>
            </a:xfrm>
            <a:prstGeom prst="bentConnector2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4" name="Google Shape;1014;p24"/>
          <p:cNvGrpSpPr/>
          <p:nvPr/>
        </p:nvGrpSpPr>
        <p:grpSpPr>
          <a:xfrm>
            <a:off x="2805175" y="1571877"/>
            <a:ext cx="3816188" cy="3468300"/>
            <a:chOff x="2805175" y="1571877"/>
            <a:chExt cx="3816188" cy="3468300"/>
          </a:xfrm>
        </p:grpSpPr>
        <p:sp>
          <p:nvSpPr>
            <p:cNvPr id="1015" name="Google Shape;1015;p24"/>
            <p:cNvSpPr/>
            <p:nvPr/>
          </p:nvSpPr>
          <p:spPr>
            <a:xfrm rot="6300146">
              <a:off x="3144831" y="1871747"/>
              <a:ext cx="2821988" cy="2868560"/>
            </a:xfrm>
            <a:prstGeom prst="blockArc">
              <a:avLst>
                <a:gd name="adj1" fmla="val 15525052"/>
                <a:gd name="adj2" fmla="val 20575289"/>
                <a:gd name="adj3" fmla="val 1767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6114063" y="2885125"/>
              <a:ext cx="507300" cy="507300"/>
            </a:xfrm>
            <a:prstGeom prst="ellipse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17" name="Google Shape;1017;p24"/>
            <p:cNvCxnSpPr>
              <a:stCxn id="1016" idx="4"/>
            </p:cNvCxnSpPr>
            <p:nvPr/>
          </p:nvCxnSpPr>
          <p:spPr>
            <a:xfrm rot="5400000">
              <a:off x="5398713" y="3215125"/>
              <a:ext cx="791700" cy="1146300"/>
            </a:xfrm>
            <a:prstGeom prst="bentConnector2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25303" y="182696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EEB245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351" y="664646"/>
            <a:ext cx="36000" cy="38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4573899" y="108397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4573899" y="1840060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573899" y="259615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573899" y="3352240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573899" y="410833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914458" y="96113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0510" y="171722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6562" y="247331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614" y="322940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7118" y="400439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00078" y="961137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00078" y="1717907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00078" y="2474677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00078" y="3231447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00078" y="3988216"/>
            <a:ext cx="3024336" cy="494026"/>
            <a:chOff x="803640" y="3362835"/>
            <a:chExt cx="2059657" cy="494026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01" y="1395652"/>
            <a:ext cx="2709680" cy="344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5"/>
          <p:cNvGrpSpPr/>
          <p:nvPr/>
        </p:nvGrpSpPr>
        <p:grpSpPr>
          <a:xfrm>
            <a:off x="989261" y="1581500"/>
            <a:ext cx="2053789" cy="1683000"/>
            <a:chOff x="989261" y="1581500"/>
            <a:chExt cx="2053789" cy="1683000"/>
          </a:xfrm>
        </p:grpSpPr>
        <p:cxnSp>
          <p:nvCxnSpPr>
            <p:cNvPr id="1023" name="Google Shape;1023;p25"/>
            <p:cNvCxnSpPr/>
            <p:nvPr/>
          </p:nvCxnSpPr>
          <p:spPr>
            <a:xfrm>
              <a:off x="2030850" y="2110100"/>
              <a:ext cx="10122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24" name="Google Shape;1024;p25"/>
            <p:cNvSpPr/>
            <p:nvPr/>
          </p:nvSpPr>
          <p:spPr>
            <a:xfrm>
              <a:off x="989261" y="1581500"/>
              <a:ext cx="1055589" cy="1055589"/>
            </a:xfrm>
            <a:custGeom>
              <a:avLst/>
              <a:gdLst/>
              <a:ahLst/>
              <a:cxnLst/>
              <a:rect l="l" t="t" r="r" b="b"/>
              <a:pathLst>
                <a:path w="5961" h="5961" extrusionOk="0">
                  <a:moveTo>
                    <a:pt x="2981" y="0"/>
                  </a:moveTo>
                  <a:cubicBezTo>
                    <a:pt x="1335" y="0"/>
                    <a:pt x="1" y="1334"/>
                    <a:pt x="1" y="2980"/>
                  </a:cubicBezTo>
                  <a:cubicBezTo>
                    <a:pt x="1" y="4626"/>
                    <a:pt x="1335" y="5961"/>
                    <a:pt x="2981" y="5961"/>
                  </a:cubicBezTo>
                  <a:cubicBezTo>
                    <a:pt x="4627" y="5961"/>
                    <a:pt x="5961" y="4626"/>
                    <a:pt x="5961" y="2980"/>
                  </a:cubicBezTo>
                  <a:cubicBezTo>
                    <a:pt x="5961" y="1334"/>
                    <a:pt x="4627" y="0"/>
                    <a:pt x="2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25" name="Google Shape;1025;p25"/>
            <p:cNvCxnSpPr/>
            <p:nvPr/>
          </p:nvCxnSpPr>
          <p:spPr>
            <a:xfrm>
              <a:off x="1327300" y="3264500"/>
              <a:ext cx="3795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26" name="Google Shape;1026;p25"/>
          <p:cNvGrpSpPr/>
          <p:nvPr/>
        </p:nvGrpSpPr>
        <p:grpSpPr>
          <a:xfrm>
            <a:off x="3026249" y="1581500"/>
            <a:ext cx="2052513" cy="1683000"/>
            <a:chOff x="3026249" y="1581500"/>
            <a:chExt cx="2052513" cy="1683000"/>
          </a:xfrm>
        </p:grpSpPr>
        <p:sp>
          <p:nvSpPr>
            <p:cNvPr id="1027" name="Google Shape;1027;p25"/>
            <p:cNvSpPr/>
            <p:nvPr/>
          </p:nvSpPr>
          <p:spPr>
            <a:xfrm>
              <a:off x="3026249" y="1581500"/>
              <a:ext cx="1055589" cy="1055589"/>
            </a:xfrm>
            <a:custGeom>
              <a:avLst/>
              <a:gdLst/>
              <a:ahLst/>
              <a:cxnLst/>
              <a:rect l="l" t="t" r="r" b="b"/>
              <a:pathLst>
                <a:path w="5961" h="5961" extrusionOk="0">
                  <a:moveTo>
                    <a:pt x="2980" y="0"/>
                  </a:moveTo>
                  <a:cubicBezTo>
                    <a:pt x="1335" y="0"/>
                    <a:pt x="0" y="1334"/>
                    <a:pt x="0" y="2980"/>
                  </a:cubicBezTo>
                  <a:cubicBezTo>
                    <a:pt x="0" y="4626"/>
                    <a:pt x="1335" y="5961"/>
                    <a:pt x="2980" y="5961"/>
                  </a:cubicBezTo>
                  <a:cubicBezTo>
                    <a:pt x="4626" y="5961"/>
                    <a:pt x="5960" y="4626"/>
                    <a:pt x="5960" y="2980"/>
                  </a:cubicBezTo>
                  <a:cubicBezTo>
                    <a:pt x="5960" y="1334"/>
                    <a:pt x="4626" y="0"/>
                    <a:pt x="2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28" name="Google Shape;1028;p25"/>
            <p:cNvCxnSpPr/>
            <p:nvPr/>
          </p:nvCxnSpPr>
          <p:spPr>
            <a:xfrm>
              <a:off x="4066563" y="2110100"/>
              <a:ext cx="1012200" cy="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25"/>
            <p:cNvCxnSpPr/>
            <p:nvPr/>
          </p:nvCxnSpPr>
          <p:spPr>
            <a:xfrm>
              <a:off x="3364400" y="3264500"/>
              <a:ext cx="379500" cy="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30" name="Google Shape;1030;p25"/>
          <p:cNvGrpSpPr/>
          <p:nvPr/>
        </p:nvGrpSpPr>
        <p:grpSpPr>
          <a:xfrm>
            <a:off x="5063225" y="1581500"/>
            <a:ext cx="2051262" cy="1683000"/>
            <a:chOff x="5063225" y="1581500"/>
            <a:chExt cx="2051262" cy="1683000"/>
          </a:xfrm>
        </p:grpSpPr>
        <p:sp>
          <p:nvSpPr>
            <p:cNvPr id="1031" name="Google Shape;1031;p25"/>
            <p:cNvSpPr/>
            <p:nvPr/>
          </p:nvSpPr>
          <p:spPr>
            <a:xfrm>
              <a:off x="5063225" y="1581500"/>
              <a:ext cx="1055766" cy="1055589"/>
            </a:xfrm>
            <a:custGeom>
              <a:avLst/>
              <a:gdLst/>
              <a:ahLst/>
              <a:cxnLst/>
              <a:rect l="l" t="t" r="r" b="b"/>
              <a:pathLst>
                <a:path w="5962" h="5961" extrusionOk="0">
                  <a:moveTo>
                    <a:pt x="2981" y="0"/>
                  </a:moveTo>
                  <a:cubicBezTo>
                    <a:pt x="1335" y="0"/>
                    <a:pt x="0" y="1334"/>
                    <a:pt x="0" y="2980"/>
                  </a:cubicBezTo>
                  <a:cubicBezTo>
                    <a:pt x="0" y="4626"/>
                    <a:pt x="1335" y="5961"/>
                    <a:pt x="2981" y="5961"/>
                  </a:cubicBezTo>
                  <a:cubicBezTo>
                    <a:pt x="4627" y="5961"/>
                    <a:pt x="5961" y="4626"/>
                    <a:pt x="5961" y="2980"/>
                  </a:cubicBezTo>
                  <a:cubicBezTo>
                    <a:pt x="5961" y="1334"/>
                    <a:pt x="462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32" name="Google Shape;1032;p25"/>
            <p:cNvCxnSpPr/>
            <p:nvPr/>
          </p:nvCxnSpPr>
          <p:spPr>
            <a:xfrm>
              <a:off x="6102288" y="2110100"/>
              <a:ext cx="10122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5"/>
            <p:cNvCxnSpPr/>
            <p:nvPr/>
          </p:nvCxnSpPr>
          <p:spPr>
            <a:xfrm>
              <a:off x="5401488" y="3264500"/>
              <a:ext cx="3795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34" name="Google Shape;1034;p25"/>
          <p:cNvGrpSpPr/>
          <p:nvPr/>
        </p:nvGrpSpPr>
        <p:grpSpPr>
          <a:xfrm>
            <a:off x="7100469" y="1581500"/>
            <a:ext cx="1055766" cy="1683000"/>
            <a:chOff x="7100469" y="1581500"/>
            <a:chExt cx="1055766" cy="1683000"/>
          </a:xfrm>
        </p:grpSpPr>
        <p:sp>
          <p:nvSpPr>
            <p:cNvPr id="1035" name="Google Shape;1035;p25"/>
            <p:cNvSpPr/>
            <p:nvPr/>
          </p:nvSpPr>
          <p:spPr>
            <a:xfrm>
              <a:off x="7100469" y="1581500"/>
              <a:ext cx="1055766" cy="1055589"/>
            </a:xfrm>
            <a:custGeom>
              <a:avLst/>
              <a:gdLst/>
              <a:ahLst/>
              <a:cxnLst/>
              <a:rect l="l" t="t" r="r" b="b"/>
              <a:pathLst>
                <a:path w="5962" h="5961" extrusionOk="0">
                  <a:moveTo>
                    <a:pt x="2981" y="0"/>
                  </a:moveTo>
                  <a:cubicBezTo>
                    <a:pt x="1336" y="0"/>
                    <a:pt x="1" y="1334"/>
                    <a:pt x="1" y="2980"/>
                  </a:cubicBezTo>
                  <a:cubicBezTo>
                    <a:pt x="1" y="4626"/>
                    <a:pt x="1336" y="5961"/>
                    <a:pt x="2981" y="5961"/>
                  </a:cubicBezTo>
                  <a:cubicBezTo>
                    <a:pt x="4627" y="5961"/>
                    <a:pt x="5961" y="4626"/>
                    <a:pt x="5961" y="2980"/>
                  </a:cubicBezTo>
                  <a:cubicBezTo>
                    <a:pt x="5961" y="1334"/>
                    <a:pt x="4627" y="0"/>
                    <a:pt x="2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36" name="Google Shape;1036;p25"/>
            <p:cNvCxnSpPr/>
            <p:nvPr/>
          </p:nvCxnSpPr>
          <p:spPr>
            <a:xfrm>
              <a:off x="7438600" y="3264500"/>
              <a:ext cx="3795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37" name="Google Shape;1037;p2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MENTAL HEALTH INFOGRAPHICS</a:t>
            </a:r>
            <a:endParaRPr/>
          </a:p>
        </p:txBody>
      </p:sp>
      <p:grpSp>
        <p:nvGrpSpPr>
          <p:cNvPr id="1038" name="Google Shape;1038;p25"/>
          <p:cNvGrpSpPr/>
          <p:nvPr/>
        </p:nvGrpSpPr>
        <p:grpSpPr>
          <a:xfrm>
            <a:off x="1191844" y="1836146"/>
            <a:ext cx="624218" cy="523458"/>
            <a:chOff x="1191844" y="1836146"/>
            <a:chExt cx="624218" cy="523458"/>
          </a:xfrm>
        </p:grpSpPr>
        <p:sp>
          <p:nvSpPr>
            <p:cNvPr id="1039" name="Google Shape;1039;p25"/>
            <p:cNvSpPr/>
            <p:nvPr/>
          </p:nvSpPr>
          <p:spPr>
            <a:xfrm>
              <a:off x="1331032" y="1836146"/>
              <a:ext cx="438810" cy="487154"/>
            </a:xfrm>
            <a:custGeom>
              <a:avLst/>
              <a:gdLst/>
              <a:ahLst/>
              <a:cxnLst/>
              <a:rect l="l" t="t" r="r" b="b"/>
              <a:pathLst>
                <a:path w="2478" h="2751" extrusionOk="0">
                  <a:moveTo>
                    <a:pt x="1260" y="0"/>
                  </a:moveTo>
                  <a:lnTo>
                    <a:pt x="1260" y="0"/>
                  </a:lnTo>
                  <a:cubicBezTo>
                    <a:pt x="555" y="60"/>
                    <a:pt x="0" y="651"/>
                    <a:pt x="0" y="1373"/>
                  </a:cubicBezTo>
                  <a:cubicBezTo>
                    <a:pt x="0" y="2134"/>
                    <a:pt x="618" y="2750"/>
                    <a:pt x="1378" y="2750"/>
                  </a:cubicBezTo>
                  <a:cubicBezTo>
                    <a:pt x="1827" y="2750"/>
                    <a:pt x="2226" y="2536"/>
                    <a:pt x="2477" y="2203"/>
                  </a:cubicBezTo>
                  <a:lnTo>
                    <a:pt x="2477" y="2203"/>
                  </a:lnTo>
                  <a:cubicBezTo>
                    <a:pt x="2438" y="2207"/>
                    <a:pt x="2399" y="2209"/>
                    <a:pt x="2360" y="2209"/>
                  </a:cubicBezTo>
                  <a:cubicBezTo>
                    <a:pt x="1598" y="2209"/>
                    <a:pt x="982" y="1592"/>
                    <a:pt x="982" y="831"/>
                  </a:cubicBezTo>
                  <a:cubicBezTo>
                    <a:pt x="982" y="519"/>
                    <a:pt x="1085" y="231"/>
                    <a:pt x="1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1242490" y="2029166"/>
              <a:ext cx="50469" cy="50646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42" y="1"/>
                  </a:moveTo>
                  <a:cubicBezTo>
                    <a:pt x="142" y="1"/>
                    <a:pt x="107" y="71"/>
                    <a:pt x="89" y="90"/>
                  </a:cubicBezTo>
                  <a:cubicBezTo>
                    <a:pt x="71" y="108"/>
                    <a:pt x="0" y="143"/>
                    <a:pt x="0" y="143"/>
                  </a:cubicBezTo>
                  <a:cubicBezTo>
                    <a:pt x="0" y="143"/>
                    <a:pt x="71" y="177"/>
                    <a:pt x="89" y="195"/>
                  </a:cubicBezTo>
                  <a:cubicBezTo>
                    <a:pt x="107" y="215"/>
                    <a:pt x="142" y="285"/>
                    <a:pt x="142" y="285"/>
                  </a:cubicBezTo>
                  <a:cubicBezTo>
                    <a:pt x="142" y="285"/>
                    <a:pt x="176" y="215"/>
                    <a:pt x="195" y="195"/>
                  </a:cubicBezTo>
                  <a:cubicBezTo>
                    <a:pt x="214" y="177"/>
                    <a:pt x="285" y="143"/>
                    <a:pt x="285" y="143"/>
                  </a:cubicBezTo>
                  <a:cubicBezTo>
                    <a:pt x="285" y="143"/>
                    <a:pt x="214" y="108"/>
                    <a:pt x="195" y="90"/>
                  </a:cubicBezTo>
                  <a:cubicBezTo>
                    <a:pt x="176" y="71"/>
                    <a:pt x="142" y="1"/>
                    <a:pt x="142" y="1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1191844" y="1972677"/>
              <a:ext cx="50646" cy="50646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143" y="1"/>
                    <a:pt x="109" y="72"/>
                    <a:pt x="90" y="90"/>
                  </a:cubicBezTo>
                  <a:cubicBezTo>
                    <a:pt x="72" y="108"/>
                    <a:pt x="0" y="143"/>
                    <a:pt x="0" y="143"/>
                  </a:cubicBezTo>
                  <a:cubicBezTo>
                    <a:pt x="0" y="143"/>
                    <a:pt x="72" y="177"/>
                    <a:pt x="90" y="196"/>
                  </a:cubicBezTo>
                  <a:cubicBezTo>
                    <a:pt x="109" y="215"/>
                    <a:pt x="143" y="286"/>
                    <a:pt x="143" y="286"/>
                  </a:cubicBezTo>
                  <a:cubicBezTo>
                    <a:pt x="143" y="286"/>
                    <a:pt x="178" y="215"/>
                    <a:pt x="196" y="196"/>
                  </a:cubicBezTo>
                  <a:cubicBezTo>
                    <a:pt x="214" y="177"/>
                    <a:pt x="286" y="143"/>
                    <a:pt x="286" y="143"/>
                  </a:cubicBezTo>
                  <a:cubicBezTo>
                    <a:pt x="286" y="143"/>
                    <a:pt x="214" y="108"/>
                    <a:pt x="196" y="90"/>
                  </a:cubicBezTo>
                  <a:cubicBezTo>
                    <a:pt x="178" y="72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1309605" y="2308958"/>
              <a:ext cx="50646" cy="50646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0"/>
                  </a:moveTo>
                  <a:cubicBezTo>
                    <a:pt x="143" y="0"/>
                    <a:pt x="109" y="72"/>
                    <a:pt x="91" y="90"/>
                  </a:cubicBezTo>
                  <a:cubicBezTo>
                    <a:pt x="72" y="108"/>
                    <a:pt x="1" y="142"/>
                    <a:pt x="1" y="142"/>
                  </a:cubicBezTo>
                  <a:cubicBezTo>
                    <a:pt x="1" y="142"/>
                    <a:pt x="72" y="177"/>
                    <a:pt x="91" y="196"/>
                  </a:cubicBezTo>
                  <a:cubicBezTo>
                    <a:pt x="109" y="214"/>
                    <a:pt x="143" y="286"/>
                    <a:pt x="143" y="286"/>
                  </a:cubicBezTo>
                  <a:cubicBezTo>
                    <a:pt x="143" y="286"/>
                    <a:pt x="178" y="214"/>
                    <a:pt x="196" y="196"/>
                  </a:cubicBezTo>
                  <a:cubicBezTo>
                    <a:pt x="215" y="177"/>
                    <a:pt x="285" y="142"/>
                    <a:pt x="285" y="142"/>
                  </a:cubicBezTo>
                  <a:cubicBezTo>
                    <a:pt x="285" y="142"/>
                    <a:pt x="215" y="108"/>
                    <a:pt x="196" y="90"/>
                  </a:cubicBezTo>
                  <a:cubicBezTo>
                    <a:pt x="178" y="72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1322355" y="2237593"/>
              <a:ext cx="50646" cy="50646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143" y="1"/>
                    <a:pt x="109" y="71"/>
                    <a:pt x="90" y="90"/>
                  </a:cubicBezTo>
                  <a:cubicBezTo>
                    <a:pt x="72" y="109"/>
                    <a:pt x="0" y="143"/>
                    <a:pt x="0" y="143"/>
                  </a:cubicBezTo>
                  <a:cubicBezTo>
                    <a:pt x="0" y="143"/>
                    <a:pt x="72" y="178"/>
                    <a:pt x="90" y="196"/>
                  </a:cubicBezTo>
                  <a:cubicBezTo>
                    <a:pt x="109" y="215"/>
                    <a:pt x="143" y="285"/>
                    <a:pt x="143" y="285"/>
                  </a:cubicBezTo>
                  <a:cubicBezTo>
                    <a:pt x="143" y="285"/>
                    <a:pt x="178" y="215"/>
                    <a:pt x="196" y="196"/>
                  </a:cubicBezTo>
                  <a:cubicBezTo>
                    <a:pt x="214" y="178"/>
                    <a:pt x="286" y="143"/>
                    <a:pt x="286" y="143"/>
                  </a:cubicBezTo>
                  <a:cubicBezTo>
                    <a:pt x="286" y="143"/>
                    <a:pt x="214" y="109"/>
                    <a:pt x="196" y="90"/>
                  </a:cubicBezTo>
                  <a:cubicBezTo>
                    <a:pt x="178" y="7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1561594" y="2004375"/>
              <a:ext cx="88364" cy="82875"/>
            </a:xfrm>
            <a:custGeom>
              <a:avLst/>
              <a:gdLst/>
              <a:ahLst/>
              <a:cxnLst/>
              <a:rect l="l" t="t" r="r" b="b"/>
              <a:pathLst>
                <a:path w="499" h="468" extrusionOk="0">
                  <a:moveTo>
                    <a:pt x="121" y="1"/>
                  </a:moveTo>
                  <a:lnTo>
                    <a:pt x="97" y="101"/>
                  </a:lnTo>
                  <a:lnTo>
                    <a:pt x="255" y="138"/>
                  </a:lnTo>
                  <a:lnTo>
                    <a:pt x="0" y="375"/>
                  </a:lnTo>
                  <a:lnTo>
                    <a:pt x="395" y="467"/>
                  </a:lnTo>
                  <a:lnTo>
                    <a:pt x="418" y="367"/>
                  </a:lnTo>
                  <a:lnTo>
                    <a:pt x="245" y="327"/>
                  </a:lnTo>
                  <a:lnTo>
                    <a:pt x="499" y="9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FE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1671209" y="1955145"/>
              <a:ext cx="81281" cy="85885"/>
            </a:xfrm>
            <a:custGeom>
              <a:avLst/>
              <a:gdLst/>
              <a:ahLst/>
              <a:cxnLst/>
              <a:rect l="l" t="t" r="r" b="b"/>
              <a:pathLst>
                <a:path w="459" h="485" extrusionOk="0">
                  <a:moveTo>
                    <a:pt x="377" y="0"/>
                  </a:moveTo>
                  <a:lnTo>
                    <a:pt x="0" y="96"/>
                  </a:lnTo>
                  <a:lnTo>
                    <a:pt x="26" y="197"/>
                  </a:lnTo>
                  <a:lnTo>
                    <a:pt x="183" y="157"/>
                  </a:lnTo>
                  <a:lnTo>
                    <a:pt x="66" y="484"/>
                  </a:lnTo>
                  <a:lnTo>
                    <a:pt x="66" y="484"/>
                  </a:lnTo>
                  <a:lnTo>
                    <a:pt x="459" y="384"/>
                  </a:lnTo>
                  <a:lnTo>
                    <a:pt x="433" y="283"/>
                  </a:lnTo>
                  <a:lnTo>
                    <a:pt x="260" y="328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FFE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1751959" y="1885198"/>
              <a:ext cx="64104" cy="67291"/>
            </a:xfrm>
            <a:custGeom>
              <a:avLst/>
              <a:gdLst/>
              <a:ahLst/>
              <a:cxnLst/>
              <a:rect l="l" t="t" r="r" b="b"/>
              <a:pathLst>
                <a:path w="362" h="380" extrusionOk="0">
                  <a:moveTo>
                    <a:pt x="334" y="1"/>
                  </a:moveTo>
                  <a:lnTo>
                    <a:pt x="1" y="41"/>
                  </a:lnTo>
                  <a:lnTo>
                    <a:pt x="11" y="129"/>
                  </a:lnTo>
                  <a:lnTo>
                    <a:pt x="150" y="113"/>
                  </a:lnTo>
                  <a:lnTo>
                    <a:pt x="150" y="113"/>
                  </a:lnTo>
                  <a:lnTo>
                    <a:pt x="13" y="380"/>
                  </a:lnTo>
                  <a:lnTo>
                    <a:pt x="361" y="339"/>
                  </a:lnTo>
                  <a:lnTo>
                    <a:pt x="350" y="250"/>
                  </a:lnTo>
                  <a:lnTo>
                    <a:pt x="197" y="269"/>
                  </a:lnTo>
                  <a:lnTo>
                    <a:pt x="197" y="26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E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25"/>
          <p:cNvGrpSpPr/>
          <p:nvPr/>
        </p:nvGrpSpPr>
        <p:grpSpPr>
          <a:xfrm>
            <a:off x="3249906" y="1902906"/>
            <a:ext cx="652905" cy="389936"/>
            <a:chOff x="3249906" y="1902906"/>
            <a:chExt cx="652905" cy="389936"/>
          </a:xfrm>
        </p:grpSpPr>
        <p:sp>
          <p:nvSpPr>
            <p:cNvPr id="1048" name="Google Shape;1048;p25"/>
            <p:cNvSpPr/>
            <p:nvPr/>
          </p:nvSpPr>
          <p:spPr>
            <a:xfrm>
              <a:off x="3249906" y="1953729"/>
              <a:ext cx="652903" cy="339113"/>
            </a:xfrm>
            <a:custGeom>
              <a:avLst/>
              <a:gdLst/>
              <a:ahLst/>
              <a:cxnLst/>
              <a:rect l="l" t="t" r="r" b="b"/>
              <a:pathLst>
                <a:path w="3687" h="1915" extrusionOk="0">
                  <a:moveTo>
                    <a:pt x="56" y="1"/>
                  </a:moveTo>
                  <a:cubicBezTo>
                    <a:pt x="1" y="1302"/>
                    <a:pt x="1101" y="1756"/>
                    <a:pt x="1462" y="1870"/>
                  </a:cubicBezTo>
                  <a:cubicBezTo>
                    <a:pt x="1525" y="1890"/>
                    <a:pt x="1590" y="1904"/>
                    <a:pt x="1656" y="1908"/>
                  </a:cubicBezTo>
                  <a:cubicBezTo>
                    <a:pt x="1711" y="1912"/>
                    <a:pt x="1765" y="1914"/>
                    <a:pt x="1817" y="1914"/>
                  </a:cubicBezTo>
                  <a:cubicBezTo>
                    <a:pt x="3129" y="1914"/>
                    <a:pt x="3686" y="695"/>
                    <a:pt x="3686" y="695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FAC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3259645" y="1902906"/>
              <a:ext cx="341238" cy="116343"/>
            </a:xfrm>
            <a:custGeom>
              <a:avLst/>
              <a:gdLst/>
              <a:ahLst/>
              <a:cxnLst/>
              <a:rect l="l" t="t" r="r" b="b"/>
              <a:pathLst>
                <a:path w="1927" h="657" extrusionOk="0">
                  <a:moveTo>
                    <a:pt x="1029" y="0"/>
                  </a:moveTo>
                  <a:cubicBezTo>
                    <a:pt x="941" y="0"/>
                    <a:pt x="853" y="14"/>
                    <a:pt x="767" y="41"/>
                  </a:cubicBezTo>
                  <a:lnTo>
                    <a:pt x="1" y="288"/>
                  </a:lnTo>
                  <a:lnTo>
                    <a:pt x="1927" y="656"/>
                  </a:lnTo>
                  <a:lnTo>
                    <a:pt x="1736" y="375"/>
                  </a:lnTo>
                  <a:cubicBezTo>
                    <a:pt x="1574" y="136"/>
                    <a:pt x="1306" y="0"/>
                    <a:pt x="1029" y="0"/>
                  </a:cubicBezTo>
                  <a:close/>
                </a:path>
              </a:pathLst>
            </a:custGeom>
            <a:solidFill>
              <a:srgbClr val="FFAC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3561749" y="1951604"/>
              <a:ext cx="341061" cy="125197"/>
            </a:xfrm>
            <a:custGeom>
              <a:avLst/>
              <a:gdLst/>
              <a:ahLst/>
              <a:cxnLst/>
              <a:rect l="l" t="t" r="r" b="b"/>
              <a:pathLst>
                <a:path w="1926" h="707" extrusionOk="0">
                  <a:moveTo>
                    <a:pt x="761" y="0"/>
                  </a:moveTo>
                  <a:cubicBezTo>
                    <a:pt x="594" y="0"/>
                    <a:pt x="427" y="49"/>
                    <a:pt x="281" y="148"/>
                  </a:cubicBezTo>
                  <a:lnTo>
                    <a:pt x="0" y="339"/>
                  </a:lnTo>
                  <a:lnTo>
                    <a:pt x="1925" y="707"/>
                  </a:lnTo>
                  <a:lnTo>
                    <a:pt x="1305" y="196"/>
                  </a:lnTo>
                  <a:cubicBezTo>
                    <a:pt x="1148" y="66"/>
                    <a:pt x="955" y="0"/>
                    <a:pt x="761" y="0"/>
                  </a:cubicBezTo>
                  <a:close/>
                </a:path>
              </a:pathLst>
            </a:custGeom>
            <a:solidFill>
              <a:srgbClr val="FFAC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3287979" y="2014114"/>
              <a:ext cx="555862" cy="194791"/>
            </a:xfrm>
            <a:custGeom>
              <a:avLst/>
              <a:gdLst/>
              <a:ahLst/>
              <a:cxnLst/>
              <a:rect l="l" t="t" r="r" b="b"/>
              <a:pathLst>
                <a:path w="3139" h="1100" extrusionOk="0">
                  <a:moveTo>
                    <a:pt x="1" y="1"/>
                  </a:moveTo>
                  <a:cubicBezTo>
                    <a:pt x="208" y="369"/>
                    <a:pt x="637" y="921"/>
                    <a:pt x="1390" y="1065"/>
                  </a:cubicBezTo>
                  <a:cubicBezTo>
                    <a:pt x="1512" y="1089"/>
                    <a:pt x="1631" y="1099"/>
                    <a:pt x="1748" y="1099"/>
                  </a:cubicBezTo>
                  <a:cubicBezTo>
                    <a:pt x="2331" y="1099"/>
                    <a:pt x="2830" y="836"/>
                    <a:pt x="3139" y="6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E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3259645" y="1953729"/>
              <a:ext cx="643164" cy="170708"/>
            </a:xfrm>
            <a:custGeom>
              <a:avLst/>
              <a:gdLst/>
              <a:ahLst/>
              <a:cxnLst/>
              <a:rect l="l" t="t" r="r" b="b"/>
              <a:pathLst>
                <a:path w="3632" h="96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" y="145"/>
                    <a:pt x="161" y="342"/>
                  </a:cubicBezTo>
                  <a:lnTo>
                    <a:pt x="3299" y="964"/>
                  </a:lnTo>
                  <a:cubicBezTo>
                    <a:pt x="3509" y="818"/>
                    <a:pt x="3631" y="695"/>
                    <a:pt x="3631" y="69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25"/>
          <p:cNvGrpSpPr/>
          <p:nvPr/>
        </p:nvGrpSpPr>
        <p:grpSpPr>
          <a:xfrm>
            <a:off x="5196215" y="1772573"/>
            <a:ext cx="802894" cy="608633"/>
            <a:chOff x="5196215" y="1772573"/>
            <a:chExt cx="802894" cy="608633"/>
          </a:xfrm>
        </p:grpSpPr>
        <p:sp>
          <p:nvSpPr>
            <p:cNvPr id="1054" name="Google Shape;1054;p25"/>
            <p:cNvSpPr/>
            <p:nvPr/>
          </p:nvSpPr>
          <p:spPr>
            <a:xfrm rot="10800000" flipH="1">
              <a:off x="5376675" y="2102038"/>
              <a:ext cx="492701" cy="4000"/>
            </a:xfrm>
            <a:custGeom>
              <a:avLst/>
              <a:gdLst/>
              <a:ahLst/>
              <a:cxnLst/>
              <a:rect l="l" t="t" r="r" b="b"/>
              <a:pathLst>
                <a:path w="2657" h="1" fill="none" extrusionOk="0">
                  <a:moveTo>
                    <a:pt x="0" y="0"/>
                  </a:moveTo>
                  <a:lnTo>
                    <a:pt x="2656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5562954" y="1869968"/>
              <a:ext cx="436154" cy="511237"/>
            </a:xfrm>
            <a:custGeom>
              <a:avLst/>
              <a:gdLst/>
              <a:ahLst/>
              <a:cxnLst/>
              <a:rect l="l" t="t" r="r" b="b"/>
              <a:pathLst>
                <a:path w="2463" h="2887" extrusionOk="0">
                  <a:moveTo>
                    <a:pt x="1372" y="1"/>
                  </a:moveTo>
                  <a:cubicBezTo>
                    <a:pt x="788" y="1"/>
                    <a:pt x="312" y="466"/>
                    <a:pt x="295" y="1046"/>
                  </a:cubicBezTo>
                  <a:lnTo>
                    <a:pt x="294" y="1046"/>
                  </a:lnTo>
                  <a:lnTo>
                    <a:pt x="294" y="1150"/>
                  </a:lnTo>
                  <a:lnTo>
                    <a:pt x="0" y="1615"/>
                  </a:lnTo>
                  <a:lnTo>
                    <a:pt x="294" y="1689"/>
                  </a:lnTo>
                  <a:lnTo>
                    <a:pt x="252" y="1921"/>
                  </a:lnTo>
                  <a:lnTo>
                    <a:pt x="714" y="1986"/>
                  </a:lnTo>
                  <a:lnTo>
                    <a:pt x="252" y="2110"/>
                  </a:lnTo>
                  <a:lnTo>
                    <a:pt x="294" y="2208"/>
                  </a:lnTo>
                  <a:lnTo>
                    <a:pt x="294" y="2376"/>
                  </a:lnTo>
                  <a:cubicBezTo>
                    <a:pt x="294" y="2503"/>
                    <a:pt x="397" y="2599"/>
                    <a:pt x="517" y="2599"/>
                  </a:cubicBezTo>
                  <a:cubicBezTo>
                    <a:pt x="534" y="2599"/>
                    <a:pt x="551" y="2598"/>
                    <a:pt x="568" y="2594"/>
                  </a:cubicBezTo>
                  <a:lnTo>
                    <a:pt x="914" y="2498"/>
                  </a:lnTo>
                  <a:lnTo>
                    <a:pt x="914" y="2886"/>
                  </a:lnTo>
                  <a:lnTo>
                    <a:pt x="2200" y="2847"/>
                  </a:lnTo>
                  <a:lnTo>
                    <a:pt x="2200" y="1770"/>
                  </a:lnTo>
                  <a:cubicBezTo>
                    <a:pt x="2366" y="1572"/>
                    <a:pt x="2462" y="1313"/>
                    <a:pt x="2450" y="1030"/>
                  </a:cubicBezTo>
                  <a:cubicBezTo>
                    <a:pt x="2426" y="470"/>
                    <a:pt x="1967" y="19"/>
                    <a:pt x="1408" y="1"/>
                  </a:cubicBezTo>
                  <a:cubicBezTo>
                    <a:pt x="1396" y="1"/>
                    <a:pt x="1384" y="1"/>
                    <a:pt x="1372" y="1"/>
                  </a:cubicBezTo>
                  <a:close/>
                </a:path>
              </a:pathLst>
            </a:custGeom>
            <a:solidFill>
              <a:srgbClr val="FFE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5196215" y="1772573"/>
              <a:ext cx="397550" cy="465904"/>
            </a:xfrm>
            <a:custGeom>
              <a:avLst/>
              <a:gdLst/>
              <a:ahLst/>
              <a:cxnLst/>
              <a:rect l="l" t="t" r="r" b="b"/>
              <a:pathLst>
                <a:path w="2245" h="2631" extrusionOk="0">
                  <a:moveTo>
                    <a:pt x="994" y="0"/>
                  </a:moveTo>
                  <a:cubicBezTo>
                    <a:pt x="976" y="0"/>
                    <a:pt x="957" y="1"/>
                    <a:pt x="939" y="2"/>
                  </a:cubicBezTo>
                  <a:cubicBezTo>
                    <a:pt x="437" y="29"/>
                    <a:pt x="34" y="438"/>
                    <a:pt x="11" y="939"/>
                  </a:cubicBezTo>
                  <a:cubicBezTo>
                    <a:pt x="0" y="1196"/>
                    <a:pt x="88" y="1432"/>
                    <a:pt x="239" y="1614"/>
                  </a:cubicBezTo>
                  <a:lnTo>
                    <a:pt x="239" y="2594"/>
                  </a:lnTo>
                  <a:lnTo>
                    <a:pt x="1411" y="2630"/>
                  </a:lnTo>
                  <a:lnTo>
                    <a:pt x="1411" y="2277"/>
                  </a:lnTo>
                  <a:lnTo>
                    <a:pt x="1727" y="2363"/>
                  </a:lnTo>
                  <a:cubicBezTo>
                    <a:pt x="1743" y="2367"/>
                    <a:pt x="1759" y="2369"/>
                    <a:pt x="1775" y="2369"/>
                  </a:cubicBezTo>
                  <a:cubicBezTo>
                    <a:pt x="1883" y="2369"/>
                    <a:pt x="1977" y="2280"/>
                    <a:pt x="1977" y="2166"/>
                  </a:cubicBezTo>
                  <a:lnTo>
                    <a:pt x="1977" y="2012"/>
                  </a:lnTo>
                  <a:lnTo>
                    <a:pt x="2015" y="1923"/>
                  </a:lnTo>
                  <a:lnTo>
                    <a:pt x="1594" y="1809"/>
                  </a:lnTo>
                  <a:lnTo>
                    <a:pt x="2015" y="1751"/>
                  </a:lnTo>
                  <a:lnTo>
                    <a:pt x="1977" y="1540"/>
                  </a:lnTo>
                  <a:lnTo>
                    <a:pt x="2245" y="1471"/>
                  </a:lnTo>
                  <a:lnTo>
                    <a:pt x="1977" y="1048"/>
                  </a:lnTo>
                  <a:lnTo>
                    <a:pt x="1977" y="954"/>
                  </a:lnTo>
                  <a:lnTo>
                    <a:pt x="1976" y="954"/>
                  </a:lnTo>
                  <a:cubicBezTo>
                    <a:pt x="1961" y="424"/>
                    <a:pt x="1527" y="0"/>
                    <a:pt x="994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" name="Google Shape;1057;p25"/>
          <p:cNvGrpSpPr/>
          <p:nvPr/>
        </p:nvGrpSpPr>
        <p:grpSpPr>
          <a:xfrm>
            <a:off x="7350333" y="1748135"/>
            <a:ext cx="535852" cy="685663"/>
            <a:chOff x="7350333" y="1748135"/>
            <a:chExt cx="535852" cy="685663"/>
          </a:xfrm>
        </p:grpSpPr>
        <p:sp>
          <p:nvSpPr>
            <p:cNvPr id="1058" name="Google Shape;1058;p25"/>
            <p:cNvSpPr/>
            <p:nvPr/>
          </p:nvSpPr>
          <p:spPr>
            <a:xfrm>
              <a:off x="7405760" y="1748135"/>
              <a:ext cx="480425" cy="685663"/>
            </a:xfrm>
            <a:custGeom>
              <a:avLst/>
              <a:gdLst/>
              <a:ahLst/>
              <a:cxnLst/>
              <a:rect l="l" t="t" r="r" b="b"/>
              <a:pathLst>
                <a:path w="2713" h="3872" extrusionOk="0">
                  <a:moveTo>
                    <a:pt x="784" y="1"/>
                  </a:moveTo>
                  <a:cubicBezTo>
                    <a:pt x="759" y="1"/>
                    <a:pt x="736" y="18"/>
                    <a:pt x="731" y="44"/>
                  </a:cubicBezTo>
                  <a:lnTo>
                    <a:pt x="6" y="3401"/>
                  </a:lnTo>
                  <a:cubicBezTo>
                    <a:pt x="0" y="3431"/>
                    <a:pt x="18" y="3461"/>
                    <a:pt x="49" y="3467"/>
                  </a:cubicBezTo>
                  <a:lnTo>
                    <a:pt x="1917" y="3870"/>
                  </a:lnTo>
                  <a:cubicBezTo>
                    <a:pt x="1920" y="3871"/>
                    <a:pt x="1924" y="3871"/>
                    <a:pt x="1928" y="3871"/>
                  </a:cubicBezTo>
                  <a:cubicBezTo>
                    <a:pt x="1953" y="3871"/>
                    <a:pt x="1977" y="3853"/>
                    <a:pt x="1982" y="3827"/>
                  </a:cubicBezTo>
                  <a:lnTo>
                    <a:pt x="2707" y="471"/>
                  </a:lnTo>
                  <a:cubicBezTo>
                    <a:pt x="2713" y="441"/>
                    <a:pt x="2695" y="412"/>
                    <a:pt x="2664" y="405"/>
                  </a:cubicBezTo>
                  <a:lnTo>
                    <a:pt x="796" y="2"/>
                  </a:lnTo>
                  <a:cubicBezTo>
                    <a:pt x="792" y="1"/>
                    <a:pt x="788" y="1"/>
                    <a:pt x="784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7428958" y="1771864"/>
              <a:ext cx="434029" cy="638205"/>
            </a:xfrm>
            <a:custGeom>
              <a:avLst/>
              <a:gdLst/>
              <a:ahLst/>
              <a:cxnLst/>
              <a:rect l="l" t="t" r="r" b="b"/>
              <a:pathLst>
                <a:path w="2451" h="3604" extrusionOk="0">
                  <a:moveTo>
                    <a:pt x="719" y="0"/>
                  </a:moveTo>
                  <a:cubicBezTo>
                    <a:pt x="705" y="0"/>
                    <a:pt x="692" y="10"/>
                    <a:pt x="689" y="25"/>
                  </a:cubicBezTo>
                  <a:lnTo>
                    <a:pt x="4" y="3199"/>
                  </a:lnTo>
                  <a:cubicBezTo>
                    <a:pt x="0" y="3216"/>
                    <a:pt x="11" y="3233"/>
                    <a:pt x="28" y="3237"/>
                  </a:cubicBezTo>
                  <a:lnTo>
                    <a:pt x="1724" y="3602"/>
                  </a:lnTo>
                  <a:cubicBezTo>
                    <a:pt x="1727" y="3603"/>
                    <a:pt x="1730" y="3603"/>
                    <a:pt x="1732" y="3603"/>
                  </a:cubicBezTo>
                  <a:cubicBezTo>
                    <a:pt x="1747" y="3603"/>
                    <a:pt x="1759" y="3593"/>
                    <a:pt x="1762" y="3579"/>
                  </a:cubicBezTo>
                  <a:lnTo>
                    <a:pt x="2447" y="404"/>
                  </a:lnTo>
                  <a:cubicBezTo>
                    <a:pt x="2451" y="388"/>
                    <a:pt x="2440" y="371"/>
                    <a:pt x="2423" y="367"/>
                  </a:cubicBezTo>
                  <a:lnTo>
                    <a:pt x="726" y="1"/>
                  </a:lnTo>
                  <a:cubicBezTo>
                    <a:pt x="723" y="0"/>
                    <a:pt x="721" y="0"/>
                    <a:pt x="719" y="0"/>
                  </a:cubicBezTo>
                  <a:close/>
                </a:path>
              </a:pathLst>
            </a:custGeom>
            <a:solidFill>
              <a:srgbClr val="FFE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7649604" y="1787271"/>
              <a:ext cx="118291" cy="46927"/>
            </a:xfrm>
            <a:custGeom>
              <a:avLst/>
              <a:gdLst/>
              <a:ahLst/>
              <a:cxnLst/>
              <a:rect l="l" t="t" r="r" b="b"/>
              <a:pathLst>
                <a:path w="668" h="265" extrusionOk="0">
                  <a:moveTo>
                    <a:pt x="1" y="0"/>
                  </a:moveTo>
                  <a:lnTo>
                    <a:pt x="23" y="87"/>
                  </a:lnTo>
                  <a:cubicBezTo>
                    <a:pt x="35" y="136"/>
                    <a:pt x="73" y="173"/>
                    <a:pt x="123" y="184"/>
                  </a:cubicBezTo>
                  <a:lnTo>
                    <a:pt x="479" y="261"/>
                  </a:lnTo>
                  <a:cubicBezTo>
                    <a:pt x="489" y="263"/>
                    <a:pt x="498" y="264"/>
                    <a:pt x="507" y="264"/>
                  </a:cubicBezTo>
                  <a:cubicBezTo>
                    <a:pt x="547" y="264"/>
                    <a:pt x="585" y="246"/>
                    <a:pt x="610" y="215"/>
                  </a:cubicBezTo>
                  <a:lnTo>
                    <a:pt x="667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7350333" y="1891750"/>
              <a:ext cx="297853" cy="298030"/>
            </a:xfrm>
            <a:custGeom>
              <a:avLst/>
              <a:gdLst/>
              <a:ahLst/>
              <a:cxnLst/>
              <a:rect l="l" t="t" r="r" b="b"/>
              <a:pathLst>
                <a:path w="1682" h="1683" fill="none" extrusionOk="0">
                  <a:moveTo>
                    <a:pt x="1681" y="841"/>
                  </a:moveTo>
                  <a:cubicBezTo>
                    <a:pt x="1681" y="1306"/>
                    <a:pt x="1305" y="1682"/>
                    <a:pt x="840" y="1682"/>
                  </a:cubicBezTo>
                  <a:cubicBezTo>
                    <a:pt x="377" y="1682"/>
                    <a:pt x="0" y="1306"/>
                    <a:pt x="0" y="841"/>
                  </a:cubicBezTo>
                  <a:cubicBezTo>
                    <a:pt x="0" y="377"/>
                    <a:pt x="377" y="0"/>
                    <a:pt x="840" y="0"/>
                  </a:cubicBezTo>
                  <a:cubicBezTo>
                    <a:pt x="1305" y="0"/>
                    <a:pt x="1681" y="377"/>
                    <a:pt x="1681" y="84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6146D9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7404521" y="1929468"/>
              <a:ext cx="193905" cy="219936"/>
            </a:xfrm>
            <a:custGeom>
              <a:avLst/>
              <a:gdLst/>
              <a:ahLst/>
              <a:cxnLst/>
              <a:rect l="l" t="t" r="r" b="b"/>
              <a:pathLst>
                <a:path w="1095" h="1242" fill="none" extrusionOk="0">
                  <a:moveTo>
                    <a:pt x="1094" y="0"/>
                  </a:moveTo>
                  <a:lnTo>
                    <a:pt x="0" y="1241"/>
                  </a:lnTo>
                </a:path>
              </a:pathLst>
            </a:custGeom>
            <a:noFill/>
            <a:ln w="19050" cap="flat" cmpd="sng">
              <a:solidFill>
                <a:srgbClr val="6146D9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3" name="Google Shape;1063;p25"/>
          <p:cNvSpPr txBox="1"/>
          <p:nvPr/>
        </p:nvSpPr>
        <p:spPr>
          <a:xfrm>
            <a:off x="1018905" y="2834193"/>
            <a:ext cx="996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6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64" name="Google Shape;1064;p25"/>
          <p:cNvSpPr txBox="1"/>
          <p:nvPr/>
        </p:nvSpPr>
        <p:spPr>
          <a:xfrm>
            <a:off x="5093089" y="2834193"/>
            <a:ext cx="996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6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65" name="Google Shape;1065;p25"/>
          <p:cNvSpPr txBox="1"/>
          <p:nvPr/>
        </p:nvSpPr>
        <p:spPr>
          <a:xfrm>
            <a:off x="4813725" y="3453600"/>
            <a:ext cx="15549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6" name="Google Shape;1066;p25"/>
          <p:cNvSpPr txBox="1"/>
          <p:nvPr/>
        </p:nvSpPr>
        <p:spPr>
          <a:xfrm>
            <a:off x="7130202" y="2834193"/>
            <a:ext cx="996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sz="16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67" name="Google Shape;1067;p25"/>
          <p:cNvSpPr txBox="1"/>
          <p:nvPr/>
        </p:nvSpPr>
        <p:spPr>
          <a:xfrm>
            <a:off x="6850838" y="3453600"/>
            <a:ext cx="15549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 and the fourth-brightest object in the sky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8" name="Google Shape;1068;p25"/>
          <p:cNvSpPr txBox="1"/>
          <p:nvPr/>
        </p:nvSpPr>
        <p:spPr>
          <a:xfrm>
            <a:off x="3055988" y="2834193"/>
            <a:ext cx="996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sz="16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69" name="Google Shape;1069;p25"/>
          <p:cNvSpPr txBox="1"/>
          <p:nvPr/>
        </p:nvSpPr>
        <p:spPr>
          <a:xfrm>
            <a:off x="2776625" y="3453600"/>
            <a:ext cx="15549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This ringed planet is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0" name="Google Shape;1070;p25"/>
          <p:cNvSpPr txBox="1"/>
          <p:nvPr/>
        </p:nvSpPr>
        <p:spPr>
          <a:xfrm>
            <a:off x="739613" y="3453600"/>
            <a:ext cx="15549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oogle Shape;1136;p27"/>
          <p:cNvGrpSpPr/>
          <p:nvPr/>
        </p:nvGrpSpPr>
        <p:grpSpPr>
          <a:xfrm>
            <a:off x="2912455" y="3327607"/>
            <a:ext cx="1149701" cy="1149691"/>
            <a:chOff x="2912455" y="3327607"/>
            <a:chExt cx="1149701" cy="1149691"/>
          </a:xfrm>
        </p:grpSpPr>
        <p:sp>
          <p:nvSpPr>
            <p:cNvPr id="1137" name="Google Shape;1137;p27"/>
            <p:cNvSpPr/>
            <p:nvPr/>
          </p:nvSpPr>
          <p:spPr>
            <a:xfrm>
              <a:off x="2983512" y="3734210"/>
              <a:ext cx="672033" cy="671875"/>
            </a:xfrm>
            <a:custGeom>
              <a:avLst/>
              <a:gdLst/>
              <a:ahLst/>
              <a:cxnLst/>
              <a:rect l="l" t="t" r="r" b="b"/>
              <a:pathLst>
                <a:path w="4256" h="4255" extrusionOk="0">
                  <a:moveTo>
                    <a:pt x="2129" y="1"/>
                  </a:moveTo>
                  <a:cubicBezTo>
                    <a:pt x="953" y="1"/>
                    <a:pt x="1" y="953"/>
                    <a:pt x="1" y="2128"/>
                  </a:cubicBezTo>
                  <a:cubicBezTo>
                    <a:pt x="1" y="2688"/>
                    <a:pt x="217" y="3197"/>
                    <a:pt x="571" y="3576"/>
                  </a:cubicBezTo>
                  <a:cubicBezTo>
                    <a:pt x="960" y="3994"/>
                    <a:pt x="1513" y="4255"/>
                    <a:pt x="2129" y="4255"/>
                  </a:cubicBezTo>
                  <a:cubicBezTo>
                    <a:pt x="2743" y="4255"/>
                    <a:pt x="3297" y="3994"/>
                    <a:pt x="3685" y="3576"/>
                  </a:cubicBezTo>
                  <a:cubicBezTo>
                    <a:pt x="4039" y="3197"/>
                    <a:pt x="4256" y="2688"/>
                    <a:pt x="4256" y="2128"/>
                  </a:cubicBezTo>
                  <a:cubicBezTo>
                    <a:pt x="4256" y="953"/>
                    <a:pt x="3303" y="1"/>
                    <a:pt x="2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7"/>
            <p:cNvSpPr/>
            <p:nvPr/>
          </p:nvSpPr>
          <p:spPr>
            <a:xfrm>
              <a:off x="3615761" y="3376557"/>
              <a:ext cx="401230" cy="401230"/>
            </a:xfrm>
            <a:custGeom>
              <a:avLst/>
              <a:gdLst/>
              <a:ahLst/>
              <a:cxnLst/>
              <a:rect l="l" t="t" r="r" b="b"/>
              <a:pathLst>
                <a:path w="2541" h="2541" fill="none" extrusionOk="0">
                  <a:moveTo>
                    <a:pt x="0" y="2540"/>
                  </a:moveTo>
                  <a:lnTo>
                    <a:pt x="254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7"/>
            <p:cNvSpPr/>
            <p:nvPr/>
          </p:nvSpPr>
          <p:spPr>
            <a:xfrm>
              <a:off x="3962835" y="3332029"/>
              <a:ext cx="99321" cy="90320"/>
            </a:xfrm>
            <a:custGeom>
              <a:avLst/>
              <a:gdLst/>
              <a:ahLst/>
              <a:cxnLst/>
              <a:rect l="l" t="t" r="r" b="b"/>
              <a:pathLst>
                <a:path w="629" h="572" extrusionOk="0">
                  <a:moveTo>
                    <a:pt x="315" y="0"/>
                  </a:moveTo>
                  <a:cubicBezTo>
                    <a:pt x="241" y="0"/>
                    <a:pt x="168" y="28"/>
                    <a:pt x="112" y="84"/>
                  </a:cubicBezTo>
                  <a:cubicBezTo>
                    <a:pt x="1" y="196"/>
                    <a:pt x="1" y="376"/>
                    <a:pt x="112" y="488"/>
                  </a:cubicBezTo>
                  <a:cubicBezTo>
                    <a:pt x="168" y="544"/>
                    <a:pt x="241" y="572"/>
                    <a:pt x="315" y="572"/>
                  </a:cubicBezTo>
                  <a:cubicBezTo>
                    <a:pt x="388" y="572"/>
                    <a:pt x="461" y="544"/>
                    <a:pt x="517" y="488"/>
                  </a:cubicBezTo>
                  <a:cubicBezTo>
                    <a:pt x="628" y="376"/>
                    <a:pt x="628" y="196"/>
                    <a:pt x="517" y="84"/>
                  </a:cubicBezTo>
                  <a:cubicBezTo>
                    <a:pt x="461" y="28"/>
                    <a:pt x="388" y="0"/>
                    <a:pt x="315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2912455" y="3662995"/>
              <a:ext cx="814303" cy="814303"/>
            </a:xfrm>
            <a:custGeom>
              <a:avLst/>
              <a:gdLst/>
              <a:ahLst/>
              <a:cxnLst/>
              <a:rect l="l" t="t" r="r" b="b"/>
              <a:pathLst>
                <a:path w="5157" h="5157" fill="none" extrusionOk="0">
                  <a:moveTo>
                    <a:pt x="2579" y="5156"/>
                  </a:moveTo>
                  <a:cubicBezTo>
                    <a:pt x="1864" y="5156"/>
                    <a:pt x="1177" y="4857"/>
                    <a:pt x="691" y="4335"/>
                  </a:cubicBezTo>
                  <a:cubicBezTo>
                    <a:pt x="246" y="3856"/>
                    <a:pt x="0" y="3233"/>
                    <a:pt x="0" y="2579"/>
                  </a:cubicBezTo>
                  <a:cubicBezTo>
                    <a:pt x="0" y="1157"/>
                    <a:pt x="1156" y="0"/>
                    <a:pt x="2579" y="0"/>
                  </a:cubicBezTo>
                  <a:cubicBezTo>
                    <a:pt x="4000" y="0"/>
                    <a:pt x="5156" y="1157"/>
                    <a:pt x="5156" y="2579"/>
                  </a:cubicBezTo>
                  <a:cubicBezTo>
                    <a:pt x="5156" y="3233"/>
                    <a:pt x="4911" y="3856"/>
                    <a:pt x="4465" y="4335"/>
                  </a:cubicBezTo>
                  <a:cubicBezTo>
                    <a:pt x="3980" y="4857"/>
                    <a:pt x="3292" y="5156"/>
                    <a:pt x="2579" y="51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3561758" y="3733105"/>
              <a:ext cx="99321" cy="90320"/>
            </a:xfrm>
            <a:custGeom>
              <a:avLst/>
              <a:gdLst/>
              <a:ahLst/>
              <a:cxnLst/>
              <a:rect l="l" t="t" r="r" b="b"/>
              <a:pathLst>
                <a:path w="629" h="572" extrusionOk="0">
                  <a:moveTo>
                    <a:pt x="315" y="0"/>
                  </a:moveTo>
                  <a:cubicBezTo>
                    <a:pt x="241" y="0"/>
                    <a:pt x="168" y="28"/>
                    <a:pt x="112" y="84"/>
                  </a:cubicBezTo>
                  <a:cubicBezTo>
                    <a:pt x="1" y="195"/>
                    <a:pt x="1" y="376"/>
                    <a:pt x="112" y="488"/>
                  </a:cubicBezTo>
                  <a:cubicBezTo>
                    <a:pt x="168" y="544"/>
                    <a:pt x="241" y="572"/>
                    <a:pt x="315" y="572"/>
                  </a:cubicBezTo>
                  <a:cubicBezTo>
                    <a:pt x="388" y="572"/>
                    <a:pt x="461" y="544"/>
                    <a:pt x="517" y="488"/>
                  </a:cubicBezTo>
                  <a:cubicBezTo>
                    <a:pt x="629" y="376"/>
                    <a:pt x="629" y="195"/>
                    <a:pt x="517" y="84"/>
                  </a:cubicBezTo>
                  <a:cubicBezTo>
                    <a:pt x="461" y="28"/>
                    <a:pt x="388" y="0"/>
                    <a:pt x="315" y="0"/>
                  </a:cubicBezTo>
                  <a:close/>
                </a:path>
              </a:pathLst>
            </a:custGeom>
            <a:solidFill>
              <a:srgbClr val="C3EBE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7"/>
            <p:cNvSpPr/>
            <p:nvPr/>
          </p:nvSpPr>
          <p:spPr>
            <a:xfrm>
              <a:off x="3561758" y="3728683"/>
              <a:ext cx="99321" cy="99163"/>
            </a:xfrm>
            <a:custGeom>
              <a:avLst/>
              <a:gdLst/>
              <a:ahLst/>
              <a:cxnLst/>
              <a:rect l="l" t="t" r="r" b="b"/>
              <a:pathLst>
                <a:path w="629" h="628" fill="none" extrusionOk="0">
                  <a:moveTo>
                    <a:pt x="517" y="112"/>
                  </a:moveTo>
                  <a:cubicBezTo>
                    <a:pt x="629" y="223"/>
                    <a:pt x="629" y="404"/>
                    <a:pt x="517" y="516"/>
                  </a:cubicBezTo>
                  <a:cubicBezTo>
                    <a:pt x="405" y="628"/>
                    <a:pt x="224" y="628"/>
                    <a:pt x="112" y="516"/>
                  </a:cubicBezTo>
                  <a:cubicBezTo>
                    <a:pt x="1" y="404"/>
                    <a:pt x="1" y="223"/>
                    <a:pt x="112" y="112"/>
                  </a:cubicBezTo>
                  <a:cubicBezTo>
                    <a:pt x="224" y="0"/>
                    <a:pt x="405" y="0"/>
                    <a:pt x="517" y="11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3962835" y="3327607"/>
              <a:ext cx="99321" cy="99163"/>
            </a:xfrm>
            <a:custGeom>
              <a:avLst/>
              <a:gdLst/>
              <a:ahLst/>
              <a:cxnLst/>
              <a:rect l="l" t="t" r="r" b="b"/>
              <a:pathLst>
                <a:path w="629" h="628" fill="none" extrusionOk="0">
                  <a:moveTo>
                    <a:pt x="517" y="112"/>
                  </a:moveTo>
                  <a:cubicBezTo>
                    <a:pt x="628" y="224"/>
                    <a:pt x="628" y="404"/>
                    <a:pt x="517" y="516"/>
                  </a:cubicBezTo>
                  <a:cubicBezTo>
                    <a:pt x="405" y="628"/>
                    <a:pt x="224" y="628"/>
                    <a:pt x="112" y="516"/>
                  </a:cubicBezTo>
                  <a:cubicBezTo>
                    <a:pt x="1" y="404"/>
                    <a:pt x="1" y="224"/>
                    <a:pt x="112" y="112"/>
                  </a:cubicBezTo>
                  <a:cubicBezTo>
                    <a:pt x="224" y="0"/>
                    <a:pt x="405" y="0"/>
                    <a:pt x="517" y="11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27"/>
          <p:cNvGrpSpPr/>
          <p:nvPr/>
        </p:nvGrpSpPr>
        <p:grpSpPr>
          <a:xfrm>
            <a:off x="5082693" y="3327607"/>
            <a:ext cx="1149692" cy="1149691"/>
            <a:chOff x="5082693" y="3327607"/>
            <a:chExt cx="1149692" cy="1149691"/>
          </a:xfrm>
        </p:grpSpPr>
        <p:sp>
          <p:nvSpPr>
            <p:cNvPr id="1145" name="Google Shape;1145;p27"/>
            <p:cNvSpPr/>
            <p:nvPr/>
          </p:nvSpPr>
          <p:spPr>
            <a:xfrm>
              <a:off x="5132117" y="3375768"/>
              <a:ext cx="401230" cy="401230"/>
            </a:xfrm>
            <a:custGeom>
              <a:avLst/>
              <a:gdLst/>
              <a:ahLst/>
              <a:cxnLst/>
              <a:rect l="l" t="t" r="r" b="b"/>
              <a:pathLst>
                <a:path w="2541" h="2541" fill="none" extrusionOk="0">
                  <a:moveTo>
                    <a:pt x="2541" y="254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5417924" y="3662995"/>
              <a:ext cx="814461" cy="814303"/>
            </a:xfrm>
            <a:custGeom>
              <a:avLst/>
              <a:gdLst/>
              <a:ahLst/>
              <a:cxnLst/>
              <a:rect l="l" t="t" r="r" b="b"/>
              <a:pathLst>
                <a:path w="5158" h="5157" fill="none" extrusionOk="0">
                  <a:moveTo>
                    <a:pt x="2579" y="5156"/>
                  </a:moveTo>
                  <a:cubicBezTo>
                    <a:pt x="1866" y="5156"/>
                    <a:pt x="1178" y="4857"/>
                    <a:pt x="692" y="4335"/>
                  </a:cubicBezTo>
                  <a:cubicBezTo>
                    <a:pt x="247" y="3856"/>
                    <a:pt x="1" y="3233"/>
                    <a:pt x="1" y="2579"/>
                  </a:cubicBezTo>
                  <a:cubicBezTo>
                    <a:pt x="1" y="1157"/>
                    <a:pt x="1158" y="0"/>
                    <a:pt x="2579" y="0"/>
                  </a:cubicBezTo>
                  <a:cubicBezTo>
                    <a:pt x="4001" y="0"/>
                    <a:pt x="5157" y="1157"/>
                    <a:pt x="5157" y="2579"/>
                  </a:cubicBezTo>
                  <a:cubicBezTo>
                    <a:pt x="5157" y="3233"/>
                    <a:pt x="4912" y="3856"/>
                    <a:pt x="4467" y="4335"/>
                  </a:cubicBezTo>
                  <a:cubicBezTo>
                    <a:pt x="3980" y="4857"/>
                    <a:pt x="3292" y="5156"/>
                    <a:pt x="2579" y="51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5489297" y="3734210"/>
              <a:ext cx="671875" cy="671875"/>
            </a:xfrm>
            <a:custGeom>
              <a:avLst/>
              <a:gdLst/>
              <a:ahLst/>
              <a:cxnLst/>
              <a:rect l="l" t="t" r="r" b="b"/>
              <a:pathLst>
                <a:path w="4255" h="4255" extrusionOk="0">
                  <a:moveTo>
                    <a:pt x="2127" y="1"/>
                  </a:moveTo>
                  <a:cubicBezTo>
                    <a:pt x="953" y="1"/>
                    <a:pt x="0" y="953"/>
                    <a:pt x="0" y="2128"/>
                  </a:cubicBezTo>
                  <a:cubicBezTo>
                    <a:pt x="0" y="2688"/>
                    <a:pt x="217" y="3197"/>
                    <a:pt x="570" y="3576"/>
                  </a:cubicBezTo>
                  <a:cubicBezTo>
                    <a:pt x="958" y="3994"/>
                    <a:pt x="1512" y="4255"/>
                    <a:pt x="2127" y="4255"/>
                  </a:cubicBezTo>
                  <a:cubicBezTo>
                    <a:pt x="2743" y="4255"/>
                    <a:pt x="3296" y="3994"/>
                    <a:pt x="3685" y="3576"/>
                  </a:cubicBezTo>
                  <a:cubicBezTo>
                    <a:pt x="4038" y="3197"/>
                    <a:pt x="4255" y="2688"/>
                    <a:pt x="4255" y="2128"/>
                  </a:cubicBezTo>
                  <a:cubicBezTo>
                    <a:pt x="4255" y="953"/>
                    <a:pt x="3302" y="1"/>
                    <a:pt x="2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5483612" y="3733105"/>
              <a:ext cx="99321" cy="90320"/>
            </a:xfrm>
            <a:custGeom>
              <a:avLst/>
              <a:gdLst/>
              <a:ahLst/>
              <a:cxnLst/>
              <a:rect l="l" t="t" r="r" b="b"/>
              <a:pathLst>
                <a:path w="629" h="572" extrusionOk="0">
                  <a:moveTo>
                    <a:pt x="315" y="0"/>
                  </a:moveTo>
                  <a:cubicBezTo>
                    <a:pt x="241" y="0"/>
                    <a:pt x="168" y="28"/>
                    <a:pt x="112" y="84"/>
                  </a:cubicBezTo>
                  <a:cubicBezTo>
                    <a:pt x="0" y="195"/>
                    <a:pt x="0" y="376"/>
                    <a:pt x="112" y="488"/>
                  </a:cubicBezTo>
                  <a:cubicBezTo>
                    <a:pt x="168" y="544"/>
                    <a:pt x="241" y="572"/>
                    <a:pt x="315" y="572"/>
                  </a:cubicBezTo>
                  <a:cubicBezTo>
                    <a:pt x="388" y="572"/>
                    <a:pt x="461" y="544"/>
                    <a:pt x="517" y="488"/>
                  </a:cubicBezTo>
                  <a:cubicBezTo>
                    <a:pt x="628" y="376"/>
                    <a:pt x="628" y="195"/>
                    <a:pt x="517" y="84"/>
                  </a:cubicBezTo>
                  <a:cubicBezTo>
                    <a:pt x="461" y="28"/>
                    <a:pt x="388" y="0"/>
                    <a:pt x="315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5483612" y="3728683"/>
              <a:ext cx="99321" cy="99163"/>
            </a:xfrm>
            <a:custGeom>
              <a:avLst/>
              <a:gdLst/>
              <a:ahLst/>
              <a:cxnLst/>
              <a:rect l="l" t="t" r="r" b="b"/>
              <a:pathLst>
                <a:path w="629" h="628" fill="none" extrusionOk="0">
                  <a:moveTo>
                    <a:pt x="517" y="516"/>
                  </a:moveTo>
                  <a:cubicBezTo>
                    <a:pt x="405" y="628"/>
                    <a:pt x="224" y="628"/>
                    <a:pt x="112" y="516"/>
                  </a:cubicBezTo>
                  <a:cubicBezTo>
                    <a:pt x="0" y="404"/>
                    <a:pt x="0" y="223"/>
                    <a:pt x="112" y="112"/>
                  </a:cubicBezTo>
                  <a:cubicBezTo>
                    <a:pt x="224" y="0"/>
                    <a:pt x="405" y="0"/>
                    <a:pt x="517" y="112"/>
                  </a:cubicBezTo>
                  <a:cubicBezTo>
                    <a:pt x="628" y="223"/>
                    <a:pt x="628" y="404"/>
                    <a:pt x="517" y="5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7"/>
            <p:cNvSpPr/>
            <p:nvPr/>
          </p:nvSpPr>
          <p:spPr>
            <a:xfrm>
              <a:off x="5082693" y="3332029"/>
              <a:ext cx="99321" cy="90320"/>
            </a:xfrm>
            <a:custGeom>
              <a:avLst/>
              <a:gdLst/>
              <a:ahLst/>
              <a:cxnLst/>
              <a:rect l="l" t="t" r="r" b="b"/>
              <a:pathLst>
                <a:path w="629" h="572" extrusionOk="0">
                  <a:moveTo>
                    <a:pt x="314" y="0"/>
                  </a:moveTo>
                  <a:cubicBezTo>
                    <a:pt x="241" y="0"/>
                    <a:pt x="168" y="28"/>
                    <a:pt x="112" y="84"/>
                  </a:cubicBezTo>
                  <a:cubicBezTo>
                    <a:pt x="0" y="196"/>
                    <a:pt x="0" y="376"/>
                    <a:pt x="112" y="488"/>
                  </a:cubicBezTo>
                  <a:cubicBezTo>
                    <a:pt x="168" y="544"/>
                    <a:pt x="241" y="572"/>
                    <a:pt x="314" y="572"/>
                  </a:cubicBezTo>
                  <a:cubicBezTo>
                    <a:pt x="387" y="572"/>
                    <a:pt x="460" y="544"/>
                    <a:pt x="516" y="488"/>
                  </a:cubicBezTo>
                  <a:cubicBezTo>
                    <a:pt x="628" y="376"/>
                    <a:pt x="628" y="196"/>
                    <a:pt x="516" y="84"/>
                  </a:cubicBezTo>
                  <a:cubicBezTo>
                    <a:pt x="460" y="28"/>
                    <a:pt x="387" y="0"/>
                    <a:pt x="314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7"/>
            <p:cNvSpPr/>
            <p:nvPr/>
          </p:nvSpPr>
          <p:spPr>
            <a:xfrm>
              <a:off x="5082693" y="3327607"/>
              <a:ext cx="99321" cy="99163"/>
            </a:xfrm>
            <a:custGeom>
              <a:avLst/>
              <a:gdLst/>
              <a:ahLst/>
              <a:cxnLst/>
              <a:rect l="l" t="t" r="r" b="b"/>
              <a:pathLst>
                <a:path w="629" h="628" fill="none" extrusionOk="0">
                  <a:moveTo>
                    <a:pt x="516" y="516"/>
                  </a:moveTo>
                  <a:cubicBezTo>
                    <a:pt x="405" y="628"/>
                    <a:pt x="224" y="628"/>
                    <a:pt x="112" y="516"/>
                  </a:cubicBezTo>
                  <a:cubicBezTo>
                    <a:pt x="0" y="404"/>
                    <a:pt x="0" y="224"/>
                    <a:pt x="112" y="112"/>
                  </a:cubicBezTo>
                  <a:cubicBezTo>
                    <a:pt x="224" y="0"/>
                    <a:pt x="405" y="0"/>
                    <a:pt x="516" y="112"/>
                  </a:cubicBezTo>
                  <a:cubicBezTo>
                    <a:pt x="628" y="224"/>
                    <a:pt x="628" y="404"/>
                    <a:pt x="516" y="5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27"/>
          <p:cNvGrpSpPr/>
          <p:nvPr/>
        </p:nvGrpSpPr>
        <p:grpSpPr>
          <a:xfrm>
            <a:off x="5318918" y="2410185"/>
            <a:ext cx="1432341" cy="814303"/>
            <a:chOff x="5318918" y="2410185"/>
            <a:chExt cx="1432341" cy="814303"/>
          </a:xfrm>
        </p:grpSpPr>
        <p:sp>
          <p:nvSpPr>
            <p:cNvPr id="1153" name="Google Shape;1153;p27"/>
            <p:cNvSpPr/>
            <p:nvPr/>
          </p:nvSpPr>
          <p:spPr>
            <a:xfrm>
              <a:off x="5367079" y="2817262"/>
              <a:ext cx="567186" cy="158"/>
            </a:xfrm>
            <a:custGeom>
              <a:avLst/>
              <a:gdLst/>
              <a:ahLst/>
              <a:cxnLst/>
              <a:rect l="l" t="t" r="r" b="b"/>
              <a:pathLst>
                <a:path w="3592" h="1" fill="none" extrusionOk="0">
                  <a:moveTo>
                    <a:pt x="3592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7"/>
            <p:cNvSpPr/>
            <p:nvPr/>
          </p:nvSpPr>
          <p:spPr>
            <a:xfrm>
              <a:off x="5936956" y="2410185"/>
              <a:ext cx="814303" cy="814303"/>
            </a:xfrm>
            <a:custGeom>
              <a:avLst/>
              <a:gdLst/>
              <a:ahLst/>
              <a:cxnLst/>
              <a:rect l="l" t="t" r="r" b="b"/>
              <a:pathLst>
                <a:path w="5157" h="5157" fill="none" extrusionOk="0">
                  <a:moveTo>
                    <a:pt x="2579" y="5156"/>
                  </a:moveTo>
                  <a:cubicBezTo>
                    <a:pt x="1865" y="5156"/>
                    <a:pt x="1177" y="4857"/>
                    <a:pt x="692" y="4335"/>
                  </a:cubicBezTo>
                  <a:cubicBezTo>
                    <a:pt x="246" y="3856"/>
                    <a:pt x="0" y="3233"/>
                    <a:pt x="0" y="2579"/>
                  </a:cubicBezTo>
                  <a:cubicBezTo>
                    <a:pt x="0" y="1157"/>
                    <a:pt x="1157" y="0"/>
                    <a:pt x="2579" y="0"/>
                  </a:cubicBezTo>
                  <a:cubicBezTo>
                    <a:pt x="4000" y="0"/>
                    <a:pt x="5157" y="1157"/>
                    <a:pt x="5157" y="2579"/>
                  </a:cubicBezTo>
                  <a:cubicBezTo>
                    <a:pt x="5157" y="3233"/>
                    <a:pt x="4912" y="3856"/>
                    <a:pt x="4466" y="4335"/>
                  </a:cubicBezTo>
                  <a:cubicBezTo>
                    <a:pt x="3980" y="4857"/>
                    <a:pt x="3292" y="5156"/>
                    <a:pt x="2579" y="51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7"/>
            <p:cNvSpPr/>
            <p:nvPr/>
          </p:nvSpPr>
          <p:spPr>
            <a:xfrm>
              <a:off x="6008170" y="2481400"/>
              <a:ext cx="671875" cy="671875"/>
            </a:xfrm>
            <a:custGeom>
              <a:avLst/>
              <a:gdLst/>
              <a:ahLst/>
              <a:cxnLst/>
              <a:rect l="l" t="t" r="r" b="b"/>
              <a:pathLst>
                <a:path w="4255" h="4255" extrusionOk="0">
                  <a:moveTo>
                    <a:pt x="2128" y="1"/>
                  </a:moveTo>
                  <a:cubicBezTo>
                    <a:pt x="953" y="1"/>
                    <a:pt x="1" y="952"/>
                    <a:pt x="1" y="2128"/>
                  </a:cubicBezTo>
                  <a:cubicBezTo>
                    <a:pt x="1" y="2687"/>
                    <a:pt x="217" y="3196"/>
                    <a:pt x="571" y="3576"/>
                  </a:cubicBezTo>
                  <a:cubicBezTo>
                    <a:pt x="958" y="3994"/>
                    <a:pt x="1513" y="4255"/>
                    <a:pt x="2128" y="4255"/>
                  </a:cubicBezTo>
                  <a:cubicBezTo>
                    <a:pt x="2743" y="4255"/>
                    <a:pt x="3297" y="3994"/>
                    <a:pt x="3684" y="3576"/>
                  </a:cubicBezTo>
                  <a:cubicBezTo>
                    <a:pt x="4039" y="3196"/>
                    <a:pt x="4254" y="2687"/>
                    <a:pt x="4254" y="2128"/>
                  </a:cubicBezTo>
                  <a:cubicBezTo>
                    <a:pt x="4254" y="952"/>
                    <a:pt x="3303" y="1"/>
                    <a:pt x="2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5885952" y="2772101"/>
              <a:ext cx="90478" cy="90478"/>
            </a:xfrm>
            <a:custGeom>
              <a:avLst/>
              <a:gdLst/>
              <a:ahLst/>
              <a:cxnLst/>
              <a:rect l="l" t="t" r="r" b="b"/>
              <a:pathLst>
                <a:path w="573" h="573" extrusionOk="0">
                  <a:moveTo>
                    <a:pt x="287" y="0"/>
                  </a:moveTo>
                  <a:cubicBezTo>
                    <a:pt x="129" y="0"/>
                    <a:pt x="1" y="129"/>
                    <a:pt x="1" y="287"/>
                  </a:cubicBezTo>
                  <a:cubicBezTo>
                    <a:pt x="1" y="445"/>
                    <a:pt x="129" y="572"/>
                    <a:pt x="287" y="572"/>
                  </a:cubicBezTo>
                  <a:cubicBezTo>
                    <a:pt x="445" y="572"/>
                    <a:pt x="573" y="445"/>
                    <a:pt x="573" y="287"/>
                  </a:cubicBezTo>
                  <a:cubicBezTo>
                    <a:pt x="573" y="129"/>
                    <a:pt x="445" y="0"/>
                    <a:pt x="287" y="0"/>
                  </a:cubicBezTo>
                  <a:close/>
                </a:path>
              </a:pathLst>
            </a:custGeom>
            <a:solidFill>
              <a:srgbClr val="C3EBE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7"/>
            <p:cNvSpPr/>
            <p:nvPr/>
          </p:nvSpPr>
          <p:spPr>
            <a:xfrm>
              <a:off x="5885952" y="2772101"/>
              <a:ext cx="90478" cy="90478"/>
            </a:xfrm>
            <a:custGeom>
              <a:avLst/>
              <a:gdLst/>
              <a:ahLst/>
              <a:cxnLst/>
              <a:rect l="l" t="t" r="r" b="b"/>
              <a:pathLst>
                <a:path w="573" h="573" fill="none" extrusionOk="0">
                  <a:moveTo>
                    <a:pt x="573" y="287"/>
                  </a:moveTo>
                  <a:cubicBezTo>
                    <a:pt x="573" y="445"/>
                    <a:pt x="445" y="572"/>
                    <a:pt x="287" y="572"/>
                  </a:cubicBezTo>
                  <a:cubicBezTo>
                    <a:pt x="129" y="572"/>
                    <a:pt x="1" y="445"/>
                    <a:pt x="1" y="287"/>
                  </a:cubicBezTo>
                  <a:cubicBezTo>
                    <a:pt x="1" y="129"/>
                    <a:pt x="129" y="0"/>
                    <a:pt x="287" y="0"/>
                  </a:cubicBezTo>
                  <a:cubicBezTo>
                    <a:pt x="445" y="0"/>
                    <a:pt x="573" y="129"/>
                    <a:pt x="573" y="28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5318918" y="2772101"/>
              <a:ext cx="90478" cy="90478"/>
            </a:xfrm>
            <a:custGeom>
              <a:avLst/>
              <a:gdLst/>
              <a:ahLst/>
              <a:cxnLst/>
              <a:rect l="l" t="t" r="r" b="b"/>
              <a:pathLst>
                <a:path w="573" h="573" extrusionOk="0">
                  <a:moveTo>
                    <a:pt x="286" y="0"/>
                  </a:moveTo>
                  <a:cubicBezTo>
                    <a:pt x="129" y="0"/>
                    <a:pt x="1" y="129"/>
                    <a:pt x="1" y="287"/>
                  </a:cubicBezTo>
                  <a:cubicBezTo>
                    <a:pt x="1" y="445"/>
                    <a:pt x="129" y="572"/>
                    <a:pt x="286" y="572"/>
                  </a:cubicBezTo>
                  <a:cubicBezTo>
                    <a:pt x="444" y="572"/>
                    <a:pt x="573" y="445"/>
                    <a:pt x="573" y="287"/>
                  </a:cubicBezTo>
                  <a:cubicBezTo>
                    <a:pt x="573" y="12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3EBE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5318918" y="2772101"/>
              <a:ext cx="90478" cy="90478"/>
            </a:xfrm>
            <a:custGeom>
              <a:avLst/>
              <a:gdLst/>
              <a:ahLst/>
              <a:cxnLst/>
              <a:rect l="l" t="t" r="r" b="b"/>
              <a:pathLst>
                <a:path w="573" h="573" fill="none" extrusionOk="0">
                  <a:moveTo>
                    <a:pt x="573" y="287"/>
                  </a:moveTo>
                  <a:cubicBezTo>
                    <a:pt x="573" y="445"/>
                    <a:pt x="444" y="572"/>
                    <a:pt x="286" y="572"/>
                  </a:cubicBezTo>
                  <a:cubicBezTo>
                    <a:pt x="129" y="572"/>
                    <a:pt x="1" y="445"/>
                    <a:pt x="1" y="287"/>
                  </a:cubicBezTo>
                  <a:cubicBezTo>
                    <a:pt x="1" y="129"/>
                    <a:pt x="129" y="0"/>
                    <a:pt x="286" y="0"/>
                  </a:cubicBezTo>
                  <a:cubicBezTo>
                    <a:pt x="444" y="0"/>
                    <a:pt x="573" y="129"/>
                    <a:pt x="573" y="28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27"/>
          <p:cNvGrpSpPr/>
          <p:nvPr/>
        </p:nvGrpSpPr>
        <p:grpSpPr>
          <a:xfrm>
            <a:off x="5082693" y="1157375"/>
            <a:ext cx="1149692" cy="1149698"/>
            <a:chOff x="5082693" y="1157375"/>
            <a:chExt cx="1149692" cy="1149698"/>
          </a:xfrm>
        </p:grpSpPr>
        <p:grpSp>
          <p:nvGrpSpPr>
            <p:cNvPr id="1161" name="Google Shape;1161;p27"/>
            <p:cNvGrpSpPr/>
            <p:nvPr/>
          </p:nvGrpSpPr>
          <p:grpSpPr>
            <a:xfrm>
              <a:off x="5136222" y="1157375"/>
              <a:ext cx="1096163" cy="1097271"/>
              <a:chOff x="5136222" y="1157375"/>
              <a:chExt cx="1096163" cy="1097271"/>
            </a:xfrm>
          </p:grpSpPr>
          <p:sp>
            <p:nvSpPr>
              <p:cNvPr id="1162" name="Google Shape;1162;p27"/>
              <p:cNvSpPr/>
              <p:nvPr/>
            </p:nvSpPr>
            <p:spPr>
              <a:xfrm>
                <a:off x="5136222" y="1853574"/>
                <a:ext cx="401072" cy="401072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fill="none" extrusionOk="0">
                    <a:moveTo>
                      <a:pt x="2540" y="0"/>
                    </a:moveTo>
                    <a:lnTo>
                      <a:pt x="0" y="2540"/>
                    </a:lnTo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7"/>
              <p:cNvSpPr/>
              <p:nvPr/>
            </p:nvSpPr>
            <p:spPr>
              <a:xfrm>
                <a:off x="5418082" y="1157375"/>
                <a:ext cx="814303" cy="814303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5157" fill="none" extrusionOk="0">
                    <a:moveTo>
                      <a:pt x="2578" y="5157"/>
                    </a:moveTo>
                    <a:cubicBezTo>
                      <a:pt x="1157" y="5157"/>
                      <a:pt x="1" y="4000"/>
                      <a:pt x="1" y="2578"/>
                    </a:cubicBezTo>
                    <a:cubicBezTo>
                      <a:pt x="1" y="1157"/>
                      <a:pt x="1157" y="0"/>
                      <a:pt x="2578" y="0"/>
                    </a:cubicBezTo>
                    <a:cubicBezTo>
                      <a:pt x="3232" y="0"/>
                      <a:pt x="3856" y="245"/>
                      <a:pt x="4335" y="692"/>
                    </a:cubicBezTo>
                    <a:cubicBezTo>
                      <a:pt x="4857" y="1177"/>
                      <a:pt x="5156" y="1865"/>
                      <a:pt x="5156" y="2578"/>
                    </a:cubicBezTo>
                    <a:cubicBezTo>
                      <a:pt x="5156" y="3292"/>
                      <a:pt x="4857" y="3980"/>
                      <a:pt x="4335" y="4465"/>
                    </a:cubicBezTo>
                    <a:cubicBezTo>
                      <a:pt x="3856" y="4911"/>
                      <a:pt x="3232" y="5157"/>
                      <a:pt x="2578" y="515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7"/>
              <p:cNvSpPr/>
              <p:nvPr/>
            </p:nvSpPr>
            <p:spPr>
              <a:xfrm>
                <a:off x="5489297" y="1228590"/>
                <a:ext cx="671875" cy="671875"/>
              </a:xfrm>
              <a:custGeom>
                <a:avLst/>
                <a:gdLst/>
                <a:ahLst/>
                <a:cxnLst/>
                <a:rect l="l" t="t" r="r" b="b"/>
                <a:pathLst>
                  <a:path w="4255" h="4255" extrusionOk="0">
                    <a:moveTo>
                      <a:pt x="2127" y="1"/>
                    </a:moveTo>
                    <a:cubicBezTo>
                      <a:pt x="953" y="1"/>
                      <a:pt x="0" y="952"/>
                      <a:pt x="0" y="2127"/>
                    </a:cubicBezTo>
                    <a:cubicBezTo>
                      <a:pt x="0" y="3302"/>
                      <a:pt x="953" y="4254"/>
                      <a:pt x="2127" y="4254"/>
                    </a:cubicBezTo>
                    <a:cubicBezTo>
                      <a:pt x="2687" y="4254"/>
                      <a:pt x="3197" y="4038"/>
                      <a:pt x="3576" y="3684"/>
                    </a:cubicBezTo>
                    <a:cubicBezTo>
                      <a:pt x="3993" y="3297"/>
                      <a:pt x="4254" y="2742"/>
                      <a:pt x="4254" y="2127"/>
                    </a:cubicBezTo>
                    <a:cubicBezTo>
                      <a:pt x="4254" y="1513"/>
                      <a:pt x="3993" y="958"/>
                      <a:pt x="3576" y="571"/>
                    </a:cubicBezTo>
                    <a:cubicBezTo>
                      <a:pt x="3197" y="216"/>
                      <a:pt x="2687" y="1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7"/>
              <p:cNvSpPr/>
              <p:nvPr/>
            </p:nvSpPr>
            <p:spPr>
              <a:xfrm>
                <a:off x="5483612" y="1811097"/>
                <a:ext cx="99321" cy="9063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74" extrusionOk="0">
                    <a:moveTo>
                      <a:pt x="315" y="1"/>
                    </a:moveTo>
                    <a:cubicBezTo>
                      <a:pt x="241" y="1"/>
                      <a:pt x="168" y="28"/>
                      <a:pt x="112" y="84"/>
                    </a:cubicBezTo>
                    <a:cubicBezTo>
                      <a:pt x="0" y="196"/>
                      <a:pt x="0" y="378"/>
                      <a:pt x="112" y="489"/>
                    </a:cubicBezTo>
                    <a:cubicBezTo>
                      <a:pt x="168" y="545"/>
                      <a:pt x="241" y="573"/>
                      <a:pt x="315" y="573"/>
                    </a:cubicBezTo>
                    <a:cubicBezTo>
                      <a:pt x="388" y="573"/>
                      <a:pt x="461" y="545"/>
                      <a:pt x="517" y="489"/>
                    </a:cubicBezTo>
                    <a:cubicBezTo>
                      <a:pt x="628" y="378"/>
                      <a:pt x="628" y="196"/>
                      <a:pt x="517" y="84"/>
                    </a:cubicBezTo>
                    <a:cubicBezTo>
                      <a:pt x="461" y="28"/>
                      <a:pt x="388" y="1"/>
                      <a:pt x="315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7"/>
              <p:cNvSpPr/>
              <p:nvPr/>
            </p:nvSpPr>
            <p:spPr>
              <a:xfrm>
                <a:off x="5483612" y="1806676"/>
                <a:ext cx="99321" cy="99479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30" fill="none" extrusionOk="0">
                    <a:moveTo>
                      <a:pt x="517" y="112"/>
                    </a:moveTo>
                    <a:cubicBezTo>
                      <a:pt x="628" y="224"/>
                      <a:pt x="628" y="406"/>
                      <a:pt x="517" y="517"/>
                    </a:cubicBezTo>
                    <a:cubicBezTo>
                      <a:pt x="405" y="629"/>
                      <a:pt x="224" y="629"/>
                      <a:pt x="112" y="517"/>
                    </a:cubicBezTo>
                    <a:cubicBezTo>
                      <a:pt x="0" y="406"/>
                      <a:pt x="0" y="224"/>
                      <a:pt x="112" y="112"/>
                    </a:cubicBezTo>
                    <a:cubicBezTo>
                      <a:pt x="224" y="1"/>
                      <a:pt x="405" y="1"/>
                      <a:pt x="517" y="11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7" name="Google Shape;1167;p27"/>
            <p:cNvSpPr/>
            <p:nvPr/>
          </p:nvSpPr>
          <p:spPr>
            <a:xfrm>
              <a:off x="5082693" y="2212174"/>
              <a:ext cx="99321" cy="90478"/>
            </a:xfrm>
            <a:custGeom>
              <a:avLst/>
              <a:gdLst/>
              <a:ahLst/>
              <a:cxnLst/>
              <a:rect l="l" t="t" r="r" b="b"/>
              <a:pathLst>
                <a:path w="629" h="573" extrusionOk="0">
                  <a:moveTo>
                    <a:pt x="314" y="0"/>
                  </a:moveTo>
                  <a:cubicBezTo>
                    <a:pt x="241" y="0"/>
                    <a:pt x="168" y="28"/>
                    <a:pt x="112" y="84"/>
                  </a:cubicBezTo>
                  <a:cubicBezTo>
                    <a:pt x="0" y="196"/>
                    <a:pt x="0" y="378"/>
                    <a:pt x="112" y="489"/>
                  </a:cubicBezTo>
                  <a:cubicBezTo>
                    <a:pt x="168" y="544"/>
                    <a:pt x="241" y="572"/>
                    <a:pt x="314" y="572"/>
                  </a:cubicBezTo>
                  <a:cubicBezTo>
                    <a:pt x="387" y="572"/>
                    <a:pt x="460" y="544"/>
                    <a:pt x="516" y="489"/>
                  </a:cubicBezTo>
                  <a:cubicBezTo>
                    <a:pt x="628" y="378"/>
                    <a:pt x="628" y="196"/>
                    <a:pt x="516" y="84"/>
                  </a:cubicBezTo>
                  <a:cubicBezTo>
                    <a:pt x="460" y="28"/>
                    <a:pt x="387" y="0"/>
                    <a:pt x="314" y="0"/>
                  </a:cubicBezTo>
                  <a:close/>
                </a:path>
              </a:pathLst>
            </a:custGeom>
            <a:solidFill>
              <a:srgbClr val="C3EBE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7"/>
            <p:cNvSpPr/>
            <p:nvPr/>
          </p:nvSpPr>
          <p:spPr>
            <a:xfrm>
              <a:off x="5082693" y="2207752"/>
              <a:ext cx="99321" cy="99321"/>
            </a:xfrm>
            <a:custGeom>
              <a:avLst/>
              <a:gdLst/>
              <a:ahLst/>
              <a:cxnLst/>
              <a:rect l="l" t="t" r="r" b="b"/>
              <a:pathLst>
                <a:path w="629" h="629" fill="none" extrusionOk="0">
                  <a:moveTo>
                    <a:pt x="516" y="112"/>
                  </a:moveTo>
                  <a:cubicBezTo>
                    <a:pt x="628" y="224"/>
                    <a:pt x="628" y="406"/>
                    <a:pt x="516" y="517"/>
                  </a:cubicBezTo>
                  <a:cubicBezTo>
                    <a:pt x="405" y="628"/>
                    <a:pt x="224" y="628"/>
                    <a:pt x="112" y="517"/>
                  </a:cubicBezTo>
                  <a:cubicBezTo>
                    <a:pt x="0" y="406"/>
                    <a:pt x="0" y="224"/>
                    <a:pt x="112" y="112"/>
                  </a:cubicBezTo>
                  <a:cubicBezTo>
                    <a:pt x="224" y="1"/>
                    <a:pt x="405" y="1"/>
                    <a:pt x="516" y="11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" name="Google Shape;1169;p27"/>
          <p:cNvGrpSpPr/>
          <p:nvPr/>
        </p:nvGrpSpPr>
        <p:grpSpPr>
          <a:xfrm>
            <a:off x="2912455" y="1157375"/>
            <a:ext cx="1149701" cy="1149698"/>
            <a:chOff x="2912455" y="1157375"/>
            <a:chExt cx="1149701" cy="1149698"/>
          </a:xfrm>
        </p:grpSpPr>
        <p:sp>
          <p:nvSpPr>
            <p:cNvPr id="1170" name="Google Shape;1170;p27"/>
            <p:cNvSpPr/>
            <p:nvPr/>
          </p:nvSpPr>
          <p:spPr>
            <a:xfrm>
              <a:off x="3611497" y="1856258"/>
              <a:ext cx="401072" cy="401230"/>
            </a:xfrm>
            <a:custGeom>
              <a:avLst/>
              <a:gdLst/>
              <a:ahLst/>
              <a:cxnLst/>
              <a:rect l="l" t="t" r="r" b="b"/>
              <a:pathLst>
                <a:path w="2540" h="2541" fill="none" extrusionOk="0">
                  <a:moveTo>
                    <a:pt x="0" y="1"/>
                  </a:moveTo>
                  <a:lnTo>
                    <a:pt x="2539" y="254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2912455" y="1157375"/>
              <a:ext cx="814303" cy="814303"/>
            </a:xfrm>
            <a:custGeom>
              <a:avLst/>
              <a:gdLst/>
              <a:ahLst/>
              <a:cxnLst/>
              <a:rect l="l" t="t" r="r" b="b"/>
              <a:pathLst>
                <a:path w="5157" h="5157" fill="none" extrusionOk="0">
                  <a:moveTo>
                    <a:pt x="2579" y="5157"/>
                  </a:moveTo>
                  <a:cubicBezTo>
                    <a:pt x="1864" y="5157"/>
                    <a:pt x="1177" y="4856"/>
                    <a:pt x="691" y="4334"/>
                  </a:cubicBezTo>
                  <a:cubicBezTo>
                    <a:pt x="246" y="3856"/>
                    <a:pt x="0" y="3232"/>
                    <a:pt x="0" y="2578"/>
                  </a:cubicBezTo>
                  <a:cubicBezTo>
                    <a:pt x="0" y="1157"/>
                    <a:pt x="1156" y="0"/>
                    <a:pt x="2579" y="0"/>
                  </a:cubicBezTo>
                  <a:cubicBezTo>
                    <a:pt x="4000" y="0"/>
                    <a:pt x="5156" y="1157"/>
                    <a:pt x="5156" y="2578"/>
                  </a:cubicBezTo>
                  <a:cubicBezTo>
                    <a:pt x="5156" y="3232"/>
                    <a:pt x="4911" y="3856"/>
                    <a:pt x="4465" y="4334"/>
                  </a:cubicBezTo>
                  <a:cubicBezTo>
                    <a:pt x="3979" y="4856"/>
                    <a:pt x="3292" y="5157"/>
                    <a:pt x="2579" y="515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2983512" y="1228590"/>
              <a:ext cx="672033" cy="671875"/>
            </a:xfrm>
            <a:custGeom>
              <a:avLst/>
              <a:gdLst/>
              <a:ahLst/>
              <a:cxnLst/>
              <a:rect l="l" t="t" r="r" b="b"/>
              <a:pathLst>
                <a:path w="4256" h="4255" extrusionOk="0">
                  <a:moveTo>
                    <a:pt x="2129" y="1"/>
                  </a:moveTo>
                  <a:cubicBezTo>
                    <a:pt x="953" y="1"/>
                    <a:pt x="1" y="953"/>
                    <a:pt x="1" y="2127"/>
                  </a:cubicBezTo>
                  <a:cubicBezTo>
                    <a:pt x="1" y="2687"/>
                    <a:pt x="217" y="3196"/>
                    <a:pt x="571" y="3576"/>
                  </a:cubicBezTo>
                  <a:cubicBezTo>
                    <a:pt x="960" y="3993"/>
                    <a:pt x="1513" y="4254"/>
                    <a:pt x="2129" y="4254"/>
                  </a:cubicBezTo>
                  <a:cubicBezTo>
                    <a:pt x="2743" y="4254"/>
                    <a:pt x="3297" y="3993"/>
                    <a:pt x="3685" y="3576"/>
                  </a:cubicBezTo>
                  <a:cubicBezTo>
                    <a:pt x="4039" y="3196"/>
                    <a:pt x="4256" y="2687"/>
                    <a:pt x="4256" y="2127"/>
                  </a:cubicBezTo>
                  <a:cubicBezTo>
                    <a:pt x="4256" y="953"/>
                    <a:pt x="3303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7"/>
            <p:cNvSpPr/>
            <p:nvPr/>
          </p:nvSpPr>
          <p:spPr>
            <a:xfrm>
              <a:off x="3561758" y="1811097"/>
              <a:ext cx="99321" cy="90636"/>
            </a:xfrm>
            <a:custGeom>
              <a:avLst/>
              <a:gdLst/>
              <a:ahLst/>
              <a:cxnLst/>
              <a:rect l="l" t="t" r="r" b="b"/>
              <a:pathLst>
                <a:path w="629" h="574" extrusionOk="0">
                  <a:moveTo>
                    <a:pt x="315" y="1"/>
                  </a:moveTo>
                  <a:cubicBezTo>
                    <a:pt x="241" y="1"/>
                    <a:pt x="168" y="28"/>
                    <a:pt x="112" y="84"/>
                  </a:cubicBezTo>
                  <a:cubicBezTo>
                    <a:pt x="1" y="196"/>
                    <a:pt x="1" y="378"/>
                    <a:pt x="112" y="489"/>
                  </a:cubicBezTo>
                  <a:cubicBezTo>
                    <a:pt x="168" y="545"/>
                    <a:pt x="241" y="573"/>
                    <a:pt x="315" y="573"/>
                  </a:cubicBezTo>
                  <a:cubicBezTo>
                    <a:pt x="388" y="573"/>
                    <a:pt x="461" y="545"/>
                    <a:pt x="517" y="489"/>
                  </a:cubicBezTo>
                  <a:cubicBezTo>
                    <a:pt x="629" y="378"/>
                    <a:pt x="629" y="196"/>
                    <a:pt x="517" y="84"/>
                  </a:cubicBezTo>
                  <a:cubicBezTo>
                    <a:pt x="461" y="28"/>
                    <a:pt x="388" y="1"/>
                    <a:pt x="315" y="1"/>
                  </a:cubicBezTo>
                  <a:close/>
                </a:path>
              </a:pathLst>
            </a:custGeom>
            <a:solidFill>
              <a:srgbClr val="C3EBE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7"/>
            <p:cNvSpPr/>
            <p:nvPr/>
          </p:nvSpPr>
          <p:spPr>
            <a:xfrm>
              <a:off x="3561758" y="1806676"/>
              <a:ext cx="99321" cy="99479"/>
            </a:xfrm>
            <a:custGeom>
              <a:avLst/>
              <a:gdLst/>
              <a:ahLst/>
              <a:cxnLst/>
              <a:rect l="l" t="t" r="r" b="b"/>
              <a:pathLst>
                <a:path w="629" h="630" fill="none" extrusionOk="0">
                  <a:moveTo>
                    <a:pt x="517" y="517"/>
                  </a:moveTo>
                  <a:cubicBezTo>
                    <a:pt x="405" y="629"/>
                    <a:pt x="224" y="629"/>
                    <a:pt x="112" y="517"/>
                  </a:cubicBezTo>
                  <a:cubicBezTo>
                    <a:pt x="1" y="406"/>
                    <a:pt x="1" y="224"/>
                    <a:pt x="112" y="112"/>
                  </a:cubicBezTo>
                  <a:cubicBezTo>
                    <a:pt x="224" y="1"/>
                    <a:pt x="405" y="1"/>
                    <a:pt x="517" y="112"/>
                  </a:cubicBezTo>
                  <a:cubicBezTo>
                    <a:pt x="629" y="224"/>
                    <a:pt x="629" y="406"/>
                    <a:pt x="517" y="51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3962835" y="2212174"/>
              <a:ext cx="99321" cy="90478"/>
            </a:xfrm>
            <a:custGeom>
              <a:avLst/>
              <a:gdLst/>
              <a:ahLst/>
              <a:cxnLst/>
              <a:rect l="l" t="t" r="r" b="b"/>
              <a:pathLst>
                <a:path w="629" h="573" extrusionOk="0">
                  <a:moveTo>
                    <a:pt x="315" y="0"/>
                  </a:moveTo>
                  <a:cubicBezTo>
                    <a:pt x="241" y="0"/>
                    <a:pt x="168" y="28"/>
                    <a:pt x="112" y="84"/>
                  </a:cubicBezTo>
                  <a:cubicBezTo>
                    <a:pt x="1" y="196"/>
                    <a:pt x="1" y="378"/>
                    <a:pt x="112" y="489"/>
                  </a:cubicBezTo>
                  <a:cubicBezTo>
                    <a:pt x="168" y="544"/>
                    <a:pt x="241" y="572"/>
                    <a:pt x="315" y="572"/>
                  </a:cubicBezTo>
                  <a:cubicBezTo>
                    <a:pt x="388" y="572"/>
                    <a:pt x="461" y="544"/>
                    <a:pt x="517" y="489"/>
                  </a:cubicBezTo>
                  <a:cubicBezTo>
                    <a:pt x="628" y="378"/>
                    <a:pt x="628" y="196"/>
                    <a:pt x="517" y="84"/>
                  </a:cubicBezTo>
                  <a:cubicBezTo>
                    <a:pt x="461" y="28"/>
                    <a:pt x="388" y="0"/>
                    <a:pt x="315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7"/>
            <p:cNvSpPr/>
            <p:nvPr/>
          </p:nvSpPr>
          <p:spPr>
            <a:xfrm>
              <a:off x="3962835" y="2207752"/>
              <a:ext cx="99321" cy="99321"/>
            </a:xfrm>
            <a:custGeom>
              <a:avLst/>
              <a:gdLst/>
              <a:ahLst/>
              <a:cxnLst/>
              <a:rect l="l" t="t" r="r" b="b"/>
              <a:pathLst>
                <a:path w="629" h="629" fill="none" extrusionOk="0">
                  <a:moveTo>
                    <a:pt x="517" y="517"/>
                  </a:moveTo>
                  <a:cubicBezTo>
                    <a:pt x="405" y="628"/>
                    <a:pt x="224" y="628"/>
                    <a:pt x="112" y="517"/>
                  </a:cubicBezTo>
                  <a:cubicBezTo>
                    <a:pt x="1" y="406"/>
                    <a:pt x="1" y="224"/>
                    <a:pt x="112" y="112"/>
                  </a:cubicBezTo>
                  <a:cubicBezTo>
                    <a:pt x="224" y="1"/>
                    <a:pt x="405" y="1"/>
                    <a:pt x="517" y="112"/>
                  </a:cubicBezTo>
                  <a:cubicBezTo>
                    <a:pt x="628" y="224"/>
                    <a:pt x="628" y="406"/>
                    <a:pt x="517" y="51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7" name="Google Shape;1177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MENTAL HEALTH INFOGRAPHICS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78" name="Google Shape;1178;p27"/>
          <p:cNvSpPr/>
          <p:nvPr/>
        </p:nvSpPr>
        <p:spPr>
          <a:xfrm>
            <a:off x="3217210" y="2818525"/>
            <a:ext cx="567186" cy="158"/>
          </a:xfrm>
          <a:custGeom>
            <a:avLst/>
            <a:gdLst/>
            <a:ahLst/>
            <a:cxnLst/>
            <a:rect l="l" t="t" r="r" b="b"/>
            <a:pathLst>
              <a:path w="3592" h="1" fill="none" extrusionOk="0">
                <a:moveTo>
                  <a:pt x="1" y="1"/>
                </a:moveTo>
                <a:lnTo>
                  <a:pt x="3592" y="1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7"/>
          <p:cNvSpPr/>
          <p:nvPr/>
        </p:nvSpPr>
        <p:spPr>
          <a:xfrm>
            <a:off x="2393423" y="2410185"/>
            <a:ext cx="814303" cy="814303"/>
          </a:xfrm>
          <a:custGeom>
            <a:avLst/>
            <a:gdLst/>
            <a:ahLst/>
            <a:cxnLst/>
            <a:rect l="l" t="t" r="r" b="b"/>
            <a:pathLst>
              <a:path w="5157" h="5157" fill="none" extrusionOk="0">
                <a:moveTo>
                  <a:pt x="2579" y="5156"/>
                </a:moveTo>
                <a:cubicBezTo>
                  <a:pt x="1865" y="5156"/>
                  <a:pt x="1178" y="4857"/>
                  <a:pt x="691" y="4335"/>
                </a:cubicBezTo>
                <a:cubicBezTo>
                  <a:pt x="246" y="3856"/>
                  <a:pt x="1" y="3233"/>
                  <a:pt x="1" y="2579"/>
                </a:cubicBezTo>
                <a:cubicBezTo>
                  <a:pt x="1" y="1157"/>
                  <a:pt x="1157" y="0"/>
                  <a:pt x="2579" y="0"/>
                </a:cubicBezTo>
                <a:cubicBezTo>
                  <a:pt x="4001" y="0"/>
                  <a:pt x="5157" y="1157"/>
                  <a:pt x="5157" y="2579"/>
                </a:cubicBezTo>
                <a:cubicBezTo>
                  <a:pt x="5157" y="3233"/>
                  <a:pt x="4911" y="3856"/>
                  <a:pt x="4466" y="4335"/>
                </a:cubicBezTo>
                <a:cubicBezTo>
                  <a:pt x="3981" y="4857"/>
                  <a:pt x="3293" y="5156"/>
                  <a:pt x="2579" y="5156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7"/>
          <p:cNvSpPr/>
          <p:nvPr/>
        </p:nvSpPr>
        <p:spPr>
          <a:xfrm>
            <a:off x="2464638" y="2481400"/>
            <a:ext cx="672033" cy="671875"/>
          </a:xfrm>
          <a:custGeom>
            <a:avLst/>
            <a:gdLst/>
            <a:ahLst/>
            <a:cxnLst/>
            <a:rect l="l" t="t" r="r" b="b"/>
            <a:pathLst>
              <a:path w="4256" h="4255" extrusionOk="0">
                <a:moveTo>
                  <a:pt x="2128" y="1"/>
                </a:moveTo>
                <a:cubicBezTo>
                  <a:pt x="953" y="1"/>
                  <a:pt x="0" y="952"/>
                  <a:pt x="0" y="2128"/>
                </a:cubicBezTo>
                <a:cubicBezTo>
                  <a:pt x="0" y="2687"/>
                  <a:pt x="217" y="3196"/>
                  <a:pt x="570" y="3576"/>
                </a:cubicBezTo>
                <a:cubicBezTo>
                  <a:pt x="959" y="3994"/>
                  <a:pt x="1513" y="4255"/>
                  <a:pt x="2128" y="4255"/>
                </a:cubicBezTo>
                <a:cubicBezTo>
                  <a:pt x="2743" y="4255"/>
                  <a:pt x="3296" y="3994"/>
                  <a:pt x="3685" y="3576"/>
                </a:cubicBezTo>
                <a:cubicBezTo>
                  <a:pt x="4039" y="3196"/>
                  <a:pt x="4255" y="2687"/>
                  <a:pt x="4255" y="2128"/>
                </a:cubicBezTo>
                <a:cubicBezTo>
                  <a:pt x="4255" y="952"/>
                  <a:pt x="3303" y="1"/>
                  <a:pt x="21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7"/>
          <p:cNvSpPr/>
          <p:nvPr/>
        </p:nvSpPr>
        <p:spPr>
          <a:xfrm>
            <a:off x="2623332" y="2575984"/>
            <a:ext cx="354649" cy="482708"/>
          </a:xfrm>
          <a:custGeom>
            <a:avLst/>
            <a:gdLst/>
            <a:ahLst/>
            <a:cxnLst/>
            <a:rect l="l" t="t" r="r" b="b"/>
            <a:pathLst>
              <a:path w="2246" h="3057" extrusionOk="0">
                <a:moveTo>
                  <a:pt x="1895" y="2166"/>
                </a:moveTo>
                <a:cubicBezTo>
                  <a:pt x="1944" y="2166"/>
                  <a:pt x="1983" y="2205"/>
                  <a:pt x="1983" y="2254"/>
                </a:cubicBezTo>
                <a:cubicBezTo>
                  <a:pt x="1983" y="2303"/>
                  <a:pt x="1944" y="2342"/>
                  <a:pt x="1895" y="2342"/>
                </a:cubicBezTo>
                <a:cubicBezTo>
                  <a:pt x="1846" y="2342"/>
                  <a:pt x="1807" y="2303"/>
                  <a:pt x="1807" y="2254"/>
                </a:cubicBezTo>
                <a:cubicBezTo>
                  <a:pt x="1807" y="2205"/>
                  <a:pt x="1846" y="2166"/>
                  <a:pt x="1895" y="2166"/>
                </a:cubicBezTo>
                <a:close/>
                <a:moveTo>
                  <a:pt x="732" y="1"/>
                </a:moveTo>
                <a:cubicBezTo>
                  <a:pt x="688" y="1"/>
                  <a:pt x="650" y="22"/>
                  <a:pt x="625" y="54"/>
                </a:cubicBezTo>
                <a:cubicBezTo>
                  <a:pt x="623" y="54"/>
                  <a:pt x="620" y="54"/>
                  <a:pt x="618" y="54"/>
                </a:cubicBezTo>
                <a:cubicBezTo>
                  <a:pt x="507" y="54"/>
                  <a:pt x="344" y="77"/>
                  <a:pt x="212" y="186"/>
                </a:cubicBezTo>
                <a:cubicBezTo>
                  <a:pt x="71" y="302"/>
                  <a:pt x="0" y="484"/>
                  <a:pt x="0" y="729"/>
                </a:cubicBezTo>
                <a:cubicBezTo>
                  <a:pt x="0" y="1096"/>
                  <a:pt x="0" y="1947"/>
                  <a:pt x="1051" y="1984"/>
                </a:cubicBezTo>
                <a:lnTo>
                  <a:pt x="1051" y="2733"/>
                </a:lnTo>
                <a:cubicBezTo>
                  <a:pt x="1051" y="2744"/>
                  <a:pt x="1052" y="2845"/>
                  <a:pt x="1139" y="2934"/>
                </a:cubicBezTo>
                <a:cubicBezTo>
                  <a:pt x="1219" y="3016"/>
                  <a:pt x="1341" y="3057"/>
                  <a:pt x="1504" y="3057"/>
                </a:cubicBezTo>
                <a:cubicBezTo>
                  <a:pt x="1954" y="3057"/>
                  <a:pt x="1967" y="2754"/>
                  <a:pt x="1967" y="2748"/>
                </a:cubicBezTo>
                <a:lnTo>
                  <a:pt x="1967" y="2464"/>
                </a:lnTo>
                <a:cubicBezTo>
                  <a:pt x="2054" y="2434"/>
                  <a:pt x="2117" y="2351"/>
                  <a:pt x="2117" y="2254"/>
                </a:cubicBezTo>
                <a:cubicBezTo>
                  <a:pt x="2117" y="2132"/>
                  <a:pt x="2017" y="2032"/>
                  <a:pt x="1895" y="2032"/>
                </a:cubicBezTo>
                <a:cubicBezTo>
                  <a:pt x="1772" y="2032"/>
                  <a:pt x="1673" y="2132"/>
                  <a:pt x="1673" y="2254"/>
                </a:cubicBezTo>
                <a:cubicBezTo>
                  <a:pt x="1673" y="2351"/>
                  <a:pt x="1736" y="2434"/>
                  <a:pt x="1823" y="2464"/>
                </a:cubicBezTo>
                <a:lnTo>
                  <a:pt x="1823" y="2745"/>
                </a:lnTo>
                <a:cubicBezTo>
                  <a:pt x="1822" y="2762"/>
                  <a:pt x="1803" y="2913"/>
                  <a:pt x="1504" y="2913"/>
                </a:cubicBezTo>
                <a:cubicBezTo>
                  <a:pt x="1206" y="2913"/>
                  <a:pt x="1195" y="2752"/>
                  <a:pt x="1195" y="2734"/>
                </a:cubicBezTo>
                <a:lnTo>
                  <a:pt x="1195" y="1983"/>
                </a:lnTo>
                <a:cubicBezTo>
                  <a:pt x="2245" y="1946"/>
                  <a:pt x="2245" y="1096"/>
                  <a:pt x="2245" y="729"/>
                </a:cubicBezTo>
                <a:cubicBezTo>
                  <a:pt x="2245" y="484"/>
                  <a:pt x="2174" y="302"/>
                  <a:pt x="2034" y="186"/>
                </a:cubicBezTo>
                <a:cubicBezTo>
                  <a:pt x="1901" y="77"/>
                  <a:pt x="1739" y="54"/>
                  <a:pt x="1627" y="54"/>
                </a:cubicBezTo>
                <a:cubicBezTo>
                  <a:pt x="1609" y="54"/>
                  <a:pt x="1592" y="55"/>
                  <a:pt x="1576" y="56"/>
                </a:cubicBezTo>
                <a:cubicBezTo>
                  <a:pt x="1552" y="23"/>
                  <a:pt x="1513" y="1"/>
                  <a:pt x="1469" y="1"/>
                </a:cubicBezTo>
                <a:cubicBezTo>
                  <a:pt x="1395" y="1"/>
                  <a:pt x="1334" y="61"/>
                  <a:pt x="1334" y="135"/>
                </a:cubicBezTo>
                <a:cubicBezTo>
                  <a:pt x="1334" y="209"/>
                  <a:pt x="1395" y="270"/>
                  <a:pt x="1469" y="270"/>
                </a:cubicBezTo>
                <a:cubicBezTo>
                  <a:pt x="1520" y="270"/>
                  <a:pt x="1563" y="241"/>
                  <a:pt x="1586" y="199"/>
                </a:cubicBezTo>
                <a:cubicBezTo>
                  <a:pt x="1597" y="198"/>
                  <a:pt x="1610" y="198"/>
                  <a:pt x="1623" y="198"/>
                </a:cubicBezTo>
                <a:cubicBezTo>
                  <a:pt x="1712" y="198"/>
                  <a:pt x="1842" y="214"/>
                  <a:pt x="1943" y="298"/>
                </a:cubicBezTo>
                <a:cubicBezTo>
                  <a:pt x="2049" y="385"/>
                  <a:pt x="2102" y="530"/>
                  <a:pt x="2102" y="729"/>
                </a:cubicBezTo>
                <a:cubicBezTo>
                  <a:pt x="2102" y="1307"/>
                  <a:pt x="1983" y="1841"/>
                  <a:pt x="1123" y="1841"/>
                </a:cubicBezTo>
                <a:cubicBezTo>
                  <a:pt x="712" y="1841"/>
                  <a:pt x="440" y="1722"/>
                  <a:pt x="292" y="1477"/>
                </a:cubicBezTo>
                <a:cubicBezTo>
                  <a:pt x="161" y="1261"/>
                  <a:pt x="144" y="978"/>
                  <a:pt x="144" y="729"/>
                </a:cubicBezTo>
                <a:cubicBezTo>
                  <a:pt x="144" y="530"/>
                  <a:pt x="197" y="385"/>
                  <a:pt x="302" y="298"/>
                </a:cubicBezTo>
                <a:cubicBezTo>
                  <a:pt x="400" y="216"/>
                  <a:pt x="526" y="199"/>
                  <a:pt x="614" y="198"/>
                </a:cubicBezTo>
                <a:cubicBezTo>
                  <a:pt x="637" y="240"/>
                  <a:pt x="680" y="270"/>
                  <a:pt x="732" y="270"/>
                </a:cubicBezTo>
                <a:cubicBezTo>
                  <a:pt x="806" y="270"/>
                  <a:pt x="866" y="209"/>
                  <a:pt x="866" y="135"/>
                </a:cubicBezTo>
                <a:cubicBezTo>
                  <a:pt x="866" y="61"/>
                  <a:pt x="806" y="1"/>
                  <a:pt x="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7"/>
          <p:cNvSpPr/>
          <p:nvPr/>
        </p:nvSpPr>
        <p:spPr>
          <a:xfrm>
            <a:off x="3168102" y="2772101"/>
            <a:ext cx="90478" cy="90478"/>
          </a:xfrm>
          <a:custGeom>
            <a:avLst/>
            <a:gdLst/>
            <a:ahLst/>
            <a:cxnLst/>
            <a:rect l="l" t="t" r="r" b="b"/>
            <a:pathLst>
              <a:path w="573" h="573" extrusionOk="0">
                <a:moveTo>
                  <a:pt x="287" y="0"/>
                </a:moveTo>
                <a:cubicBezTo>
                  <a:pt x="129" y="0"/>
                  <a:pt x="1" y="129"/>
                  <a:pt x="1" y="287"/>
                </a:cubicBezTo>
                <a:cubicBezTo>
                  <a:pt x="1" y="445"/>
                  <a:pt x="129" y="572"/>
                  <a:pt x="287" y="572"/>
                </a:cubicBezTo>
                <a:cubicBezTo>
                  <a:pt x="445" y="572"/>
                  <a:pt x="573" y="445"/>
                  <a:pt x="573" y="287"/>
                </a:cubicBezTo>
                <a:cubicBezTo>
                  <a:pt x="573" y="129"/>
                  <a:pt x="445" y="0"/>
                  <a:pt x="287" y="0"/>
                </a:cubicBezTo>
                <a:close/>
              </a:path>
            </a:pathLst>
          </a:custGeom>
          <a:solidFill>
            <a:srgbClr val="C3EBE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27"/>
          <p:cNvSpPr/>
          <p:nvPr/>
        </p:nvSpPr>
        <p:spPr>
          <a:xfrm>
            <a:off x="3168102" y="2772101"/>
            <a:ext cx="90478" cy="90478"/>
          </a:xfrm>
          <a:custGeom>
            <a:avLst/>
            <a:gdLst/>
            <a:ahLst/>
            <a:cxnLst/>
            <a:rect l="l" t="t" r="r" b="b"/>
            <a:pathLst>
              <a:path w="573" h="573" fill="none" extrusionOk="0">
                <a:moveTo>
                  <a:pt x="573" y="287"/>
                </a:moveTo>
                <a:cubicBezTo>
                  <a:pt x="573" y="445"/>
                  <a:pt x="445" y="572"/>
                  <a:pt x="287" y="572"/>
                </a:cubicBezTo>
                <a:cubicBezTo>
                  <a:pt x="129" y="572"/>
                  <a:pt x="1" y="445"/>
                  <a:pt x="1" y="287"/>
                </a:cubicBezTo>
                <a:cubicBezTo>
                  <a:pt x="1" y="129"/>
                  <a:pt x="129" y="0"/>
                  <a:pt x="287" y="0"/>
                </a:cubicBezTo>
                <a:cubicBezTo>
                  <a:pt x="445" y="0"/>
                  <a:pt x="573" y="129"/>
                  <a:pt x="573" y="2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7"/>
          <p:cNvSpPr/>
          <p:nvPr/>
        </p:nvSpPr>
        <p:spPr>
          <a:xfrm>
            <a:off x="5624612" y="3869514"/>
            <a:ext cx="401253" cy="401269"/>
          </a:xfrm>
          <a:custGeom>
            <a:avLst/>
            <a:gdLst/>
            <a:ahLst/>
            <a:cxnLst/>
            <a:rect l="l" t="t" r="r" b="b"/>
            <a:pathLst>
              <a:path w="3017" h="3017" extrusionOk="0">
                <a:moveTo>
                  <a:pt x="1967" y="0"/>
                </a:moveTo>
                <a:lnTo>
                  <a:pt x="1377" y="589"/>
                </a:lnTo>
                <a:lnTo>
                  <a:pt x="1768" y="981"/>
                </a:lnTo>
                <a:lnTo>
                  <a:pt x="981" y="1769"/>
                </a:lnTo>
                <a:lnTo>
                  <a:pt x="590" y="1378"/>
                </a:lnTo>
                <a:lnTo>
                  <a:pt x="0" y="1967"/>
                </a:lnTo>
                <a:lnTo>
                  <a:pt x="390" y="2358"/>
                </a:lnTo>
                <a:lnTo>
                  <a:pt x="291" y="2458"/>
                </a:lnTo>
                <a:lnTo>
                  <a:pt x="559" y="2725"/>
                </a:lnTo>
                <a:lnTo>
                  <a:pt x="659" y="2626"/>
                </a:lnTo>
                <a:lnTo>
                  <a:pt x="1050" y="3017"/>
                </a:lnTo>
                <a:lnTo>
                  <a:pt x="1639" y="2427"/>
                </a:lnTo>
                <a:lnTo>
                  <a:pt x="1248" y="2036"/>
                </a:lnTo>
                <a:lnTo>
                  <a:pt x="2036" y="1249"/>
                </a:lnTo>
                <a:lnTo>
                  <a:pt x="2427" y="1639"/>
                </a:lnTo>
                <a:lnTo>
                  <a:pt x="3017" y="1050"/>
                </a:lnTo>
                <a:lnTo>
                  <a:pt x="2626" y="658"/>
                </a:lnTo>
                <a:lnTo>
                  <a:pt x="2725" y="559"/>
                </a:lnTo>
                <a:lnTo>
                  <a:pt x="2458" y="292"/>
                </a:lnTo>
                <a:lnTo>
                  <a:pt x="2359" y="391"/>
                </a:lnTo>
                <a:lnTo>
                  <a:pt x="19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7"/>
          <p:cNvSpPr/>
          <p:nvPr/>
        </p:nvSpPr>
        <p:spPr>
          <a:xfrm>
            <a:off x="3118976" y="1410029"/>
            <a:ext cx="401249" cy="308844"/>
          </a:xfrm>
          <a:custGeom>
            <a:avLst/>
            <a:gdLst/>
            <a:ahLst/>
            <a:cxnLst/>
            <a:rect l="l" t="t" r="r" b="b"/>
            <a:pathLst>
              <a:path w="2897" h="2230" extrusionOk="0">
                <a:moveTo>
                  <a:pt x="1828" y="124"/>
                </a:moveTo>
                <a:lnTo>
                  <a:pt x="1828" y="377"/>
                </a:lnTo>
                <a:lnTo>
                  <a:pt x="1069" y="377"/>
                </a:lnTo>
                <a:lnTo>
                  <a:pt x="1069" y="124"/>
                </a:lnTo>
                <a:close/>
                <a:moveTo>
                  <a:pt x="1589" y="880"/>
                </a:moveTo>
                <a:lnTo>
                  <a:pt x="1589" y="1163"/>
                </a:lnTo>
                <a:lnTo>
                  <a:pt x="1871" y="1163"/>
                </a:lnTo>
                <a:lnTo>
                  <a:pt x="1871" y="1445"/>
                </a:lnTo>
                <a:lnTo>
                  <a:pt x="1589" y="1445"/>
                </a:lnTo>
                <a:lnTo>
                  <a:pt x="1589" y="1727"/>
                </a:lnTo>
                <a:lnTo>
                  <a:pt x="1307" y="1727"/>
                </a:lnTo>
                <a:lnTo>
                  <a:pt x="1307" y="1445"/>
                </a:lnTo>
                <a:lnTo>
                  <a:pt x="1025" y="1445"/>
                </a:lnTo>
                <a:lnTo>
                  <a:pt x="1025" y="1163"/>
                </a:lnTo>
                <a:lnTo>
                  <a:pt x="1307" y="1163"/>
                </a:lnTo>
                <a:lnTo>
                  <a:pt x="1307" y="880"/>
                </a:lnTo>
                <a:close/>
                <a:moveTo>
                  <a:pt x="947" y="0"/>
                </a:moveTo>
                <a:lnTo>
                  <a:pt x="947" y="377"/>
                </a:lnTo>
                <a:lnTo>
                  <a:pt x="0" y="377"/>
                </a:lnTo>
                <a:lnTo>
                  <a:pt x="0" y="2230"/>
                </a:lnTo>
                <a:lnTo>
                  <a:pt x="2896" y="2230"/>
                </a:lnTo>
                <a:lnTo>
                  <a:pt x="2896" y="377"/>
                </a:lnTo>
                <a:lnTo>
                  <a:pt x="1950" y="377"/>
                </a:lnTo>
                <a:lnTo>
                  <a:pt x="1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6" name="Google Shape;1186;p27"/>
          <p:cNvGrpSpPr/>
          <p:nvPr/>
        </p:nvGrpSpPr>
        <p:grpSpPr>
          <a:xfrm>
            <a:off x="5624613" y="1418898"/>
            <a:ext cx="401249" cy="347154"/>
            <a:chOff x="5624613" y="1418898"/>
            <a:chExt cx="401249" cy="347154"/>
          </a:xfrm>
        </p:grpSpPr>
        <p:sp>
          <p:nvSpPr>
            <p:cNvPr id="1187" name="Google Shape;1187;p27"/>
            <p:cNvSpPr/>
            <p:nvPr/>
          </p:nvSpPr>
          <p:spPr>
            <a:xfrm>
              <a:off x="5643696" y="1522654"/>
              <a:ext cx="363083" cy="243398"/>
            </a:xfrm>
            <a:custGeom>
              <a:avLst/>
              <a:gdLst/>
              <a:ahLst/>
              <a:cxnLst/>
              <a:rect l="l" t="t" r="r" b="b"/>
              <a:pathLst>
                <a:path w="2873" h="1926" extrusionOk="0">
                  <a:moveTo>
                    <a:pt x="554" y="1"/>
                  </a:moveTo>
                  <a:lnTo>
                    <a:pt x="431" y="404"/>
                  </a:lnTo>
                  <a:cubicBezTo>
                    <a:pt x="423" y="431"/>
                    <a:pt x="399" y="450"/>
                    <a:pt x="371" y="450"/>
                  </a:cubicBezTo>
                  <a:lnTo>
                    <a:pt x="1" y="450"/>
                  </a:lnTo>
                  <a:cubicBezTo>
                    <a:pt x="41" y="529"/>
                    <a:pt x="94" y="603"/>
                    <a:pt x="160" y="671"/>
                  </a:cubicBezTo>
                  <a:cubicBezTo>
                    <a:pt x="167" y="676"/>
                    <a:pt x="179" y="688"/>
                    <a:pt x="179" y="688"/>
                  </a:cubicBezTo>
                  <a:lnTo>
                    <a:pt x="201" y="712"/>
                  </a:lnTo>
                  <a:lnTo>
                    <a:pt x="1401" y="1910"/>
                  </a:lnTo>
                  <a:cubicBezTo>
                    <a:pt x="1411" y="1920"/>
                    <a:pt x="1423" y="1926"/>
                    <a:pt x="1436" y="1926"/>
                  </a:cubicBezTo>
                  <a:cubicBezTo>
                    <a:pt x="1449" y="1926"/>
                    <a:pt x="1462" y="1920"/>
                    <a:pt x="1472" y="1910"/>
                  </a:cubicBezTo>
                  <a:lnTo>
                    <a:pt x="2671" y="712"/>
                  </a:lnTo>
                  <a:lnTo>
                    <a:pt x="2694" y="688"/>
                  </a:lnTo>
                  <a:lnTo>
                    <a:pt x="2712" y="671"/>
                  </a:lnTo>
                  <a:cubicBezTo>
                    <a:pt x="2778" y="603"/>
                    <a:pt x="2832" y="529"/>
                    <a:pt x="2872" y="450"/>
                  </a:cubicBezTo>
                  <a:lnTo>
                    <a:pt x="1472" y="450"/>
                  </a:lnTo>
                  <a:cubicBezTo>
                    <a:pt x="1444" y="450"/>
                    <a:pt x="1419" y="431"/>
                    <a:pt x="1412" y="404"/>
                  </a:cubicBezTo>
                  <a:lnTo>
                    <a:pt x="1289" y="1"/>
                  </a:lnTo>
                  <a:lnTo>
                    <a:pt x="1165" y="404"/>
                  </a:lnTo>
                  <a:lnTo>
                    <a:pt x="982" y="1009"/>
                  </a:lnTo>
                  <a:cubicBezTo>
                    <a:pt x="980" y="1015"/>
                    <a:pt x="978" y="1020"/>
                    <a:pt x="974" y="1025"/>
                  </a:cubicBezTo>
                  <a:cubicBezTo>
                    <a:pt x="973" y="1026"/>
                    <a:pt x="972" y="1027"/>
                    <a:pt x="972" y="1028"/>
                  </a:cubicBezTo>
                  <a:cubicBezTo>
                    <a:pt x="968" y="1032"/>
                    <a:pt x="965" y="1036"/>
                    <a:pt x="960" y="1040"/>
                  </a:cubicBezTo>
                  <a:cubicBezTo>
                    <a:pt x="958" y="1041"/>
                    <a:pt x="958" y="1042"/>
                    <a:pt x="957" y="1043"/>
                  </a:cubicBezTo>
                  <a:cubicBezTo>
                    <a:pt x="952" y="1045"/>
                    <a:pt x="948" y="1048"/>
                    <a:pt x="943" y="1050"/>
                  </a:cubicBezTo>
                  <a:cubicBezTo>
                    <a:pt x="942" y="1050"/>
                    <a:pt x="941" y="1050"/>
                    <a:pt x="940" y="1050"/>
                  </a:cubicBezTo>
                  <a:cubicBezTo>
                    <a:pt x="934" y="1052"/>
                    <a:pt x="928" y="1053"/>
                    <a:pt x="922" y="1053"/>
                  </a:cubicBezTo>
                  <a:lnTo>
                    <a:pt x="921" y="1053"/>
                  </a:lnTo>
                  <a:cubicBezTo>
                    <a:pt x="915" y="1053"/>
                    <a:pt x="909" y="1052"/>
                    <a:pt x="903" y="1050"/>
                  </a:cubicBezTo>
                  <a:lnTo>
                    <a:pt x="902" y="1050"/>
                  </a:lnTo>
                  <a:cubicBezTo>
                    <a:pt x="902" y="1050"/>
                    <a:pt x="901" y="1050"/>
                    <a:pt x="900" y="1050"/>
                  </a:cubicBezTo>
                  <a:cubicBezTo>
                    <a:pt x="895" y="1048"/>
                    <a:pt x="890" y="1045"/>
                    <a:pt x="886" y="1043"/>
                  </a:cubicBezTo>
                  <a:cubicBezTo>
                    <a:pt x="885" y="1042"/>
                    <a:pt x="883" y="1041"/>
                    <a:pt x="883" y="1040"/>
                  </a:cubicBezTo>
                  <a:cubicBezTo>
                    <a:pt x="878" y="1036"/>
                    <a:pt x="874" y="1032"/>
                    <a:pt x="870" y="1028"/>
                  </a:cubicBezTo>
                  <a:cubicBezTo>
                    <a:pt x="870" y="1027"/>
                    <a:pt x="869" y="1026"/>
                    <a:pt x="869" y="1025"/>
                  </a:cubicBezTo>
                  <a:cubicBezTo>
                    <a:pt x="866" y="1020"/>
                    <a:pt x="862" y="1015"/>
                    <a:pt x="861" y="1009"/>
                  </a:cubicBezTo>
                  <a:lnTo>
                    <a:pt x="677" y="404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7"/>
            <p:cNvSpPr/>
            <p:nvPr/>
          </p:nvSpPr>
          <p:spPr>
            <a:xfrm>
              <a:off x="5624613" y="1418898"/>
              <a:ext cx="401249" cy="201315"/>
            </a:xfrm>
            <a:custGeom>
              <a:avLst/>
              <a:gdLst/>
              <a:ahLst/>
              <a:cxnLst/>
              <a:rect l="l" t="t" r="r" b="b"/>
              <a:pathLst>
                <a:path w="3175" h="1593" extrusionOk="0">
                  <a:moveTo>
                    <a:pt x="929" y="1"/>
                  </a:moveTo>
                  <a:cubicBezTo>
                    <a:pt x="706" y="1"/>
                    <a:pt x="482" y="86"/>
                    <a:pt x="311" y="256"/>
                  </a:cubicBezTo>
                  <a:cubicBezTo>
                    <a:pt x="71" y="497"/>
                    <a:pt x="1" y="842"/>
                    <a:pt x="98" y="1144"/>
                  </a:cubicBezTo>
                  <a:lnTo>
                    <a:pt x="475" y="1144"/>
                  </a:lnTo>
                  <a:lnTo>
                    <a:pt x="645" y="585"/>
                  </a:lnTo>
                  <a:cubicBezTo>
                    <a:pt x="646" y="581"/>
                    <a:pt x="648" y="577"/>
                    <a:pt x="649" y="573"/>
                  </a:cubicBezTo>
                  <a:cubicBezTo>
                    <a:pt x="650" y="572"/>
                    <a:pt x="651" y="570"/>
                    <a:pt x="652" y="570"/>
                  </a:cubicBezTo>
                  <a:cubicBezTo>
                    <a:pt x="654" y="567"/>
                    <a:pt x="655" y="565"/>
                    <a:pt x="656" y="563"/>
                  </a:cubicBezTo>
                  <a:lnTo>
                    <a:pt x="661" y="558"/>
                  </a:lnTo>
                  <a:cubicBezTo>
                    <a:pt x="662" y="557"/>
                    <a:pt x="663" y="556"/>
                    <a:pt x="665" y="555"/>
                  </a:cubicBezTo>
                  <a:cubicBezTo>
                    <a:pt x="667" y="553"/>
                    <a:pt x="669" y="551"/>
                    <a:pt x="671" y="550"/>
                  </a:cubicBezTo>
                  <a:cubicBezTo>
                    <a:pt x="673" y="549"/>
                    <a:pt x="674" y="549"/>
                    <a:pt x="676" y="548"/>
                  </a:cubicBezTo>
                  <a:cubicBezTo>
                    <a:pt x="683" y="543"/>
                    <a:pt x="691" y="542"/>
                    <a:pt x="699" y="541"/>
                  </a:cubicBezTo>
                  <a:cubicBezTo>
                    <a:pt x="700" y="540"/>
                    <a:pt x="701" y="540"/>
                    <a:pt x="701" y="540"/>
                  </a:cubicBezTo>
                  <a:cubicBezTo>
                    <a:pt x="703" y="540"/>
                    <a:pt x="704" y="541"/>
                    <a:pt x="705" y="541"/>
                  </a:cubicBezTo>
                  <a:cubicBezTo>
                    <a:pt x="706" y="541"/>
                    <a:pt x="708" y="540"/>
                    <a:pt x="709" y="540"/>
                  </a:cubicBezTo>
                  <a:cubicBezTo>
                    <a:pt x="710" y="540"/>
                    <a:pt x="711" y="540"/>
                    <a:pt x="711" y="541"/>
                  </a:cubicBezTo>
                  <a:cubicBezTo>
                    <a:pt x="720" y="542"/>
                    <a:pt x="728" y="544"/>
                    <a:pt x="736" y="548"/>
                  </a:cubicBezTo>
                  <a:cubicBezTo>
                    <a:pt x="736" y="548"/>
                    <a:pt x="737" y="549"/>
                    <a:pt x="738" y="549"/>
                  </a:cubicBezTo>
                  <a:cubicBezTo>
                    <a:pt x="740" y="550"/>
                    <a:pt x="744" y="552"/>
                    <a:pt x="746" y="555"/>
                  </a:cubicBezTo>
                  <a:cubicBezTo>
                    <a:pt x="747" y="556"/>
                    <a:pt x="748" y="557"/>
                    <a:pt x="749" y="558"/>
                  </a:cubicBezTo>
                  <a:cubicBezTo>
                    <a:pt x="751" y="560"/>
                    <a:pt x="752" y="561"/>
                    <a:pt x="754" y="563"/>
                  </a:cubicBezTo>
                  <a:cubicBezTo>
                    <a:pt x="756" y="565"/>
                    <a:pt x="757" y="567"/>
                    <a:pt x="758" y="569"/>
                  </a:cubicBezTo>
                  <a:cubicBezTo>
                    <a:pt x="759" y="570"/>
                    <a:pt x="760" y="572"/>
                    <a:pt x="761" y="573"/>
                  </a:cubicBezTo>
                  <a:cubicBezTo>
                    <a:pt x="763" y="577"/>
                    <a:pt x="765" y="581"/>
                    <a:pt x="766" y="585"/>
                  </a:cubicBezTo>
                  <a:lnTo>
                    <a:pt x="950" y="1189"/>
                  </a:lnTo>
                  <a:lnTo>
                    <a:pt x="1073" y="1593"/>
                  </a:lnTo>
                  <a:lnTo>
                    <a:pt x="1195" y="1189"/>
                  </a:lnTo>
                  <a:lnTo>
                    <a:pt x="1378" y="585"/>
                  </a:lnTo>
                  <a:cubicBezTo>
                    <a:pt x="1380" y="581"/>
                    <a:pt x="1382" y="577"/>
                    <a:pt x="1384" y="573"/>
                  </a:cubicBezTo>
                  <a:cubicBezTo>
                    <a:pt x="1385" y="572"/>
                    <a:pt x="1386" y="570"/>
                    <a:pt x="1387" y="569"/>
                  </a:cubicBezTo>
                  <a:cubicBezTo>
                    <a:pt x="1388" y="567"/>
                    <a:pt x="1389" y="565"/>
                    <a:pt x="1391" y="563"/>
                  </a:cubicBezTo>
                  <a:cubicBezTo>
                    <a:pt x="1391" y="562"/>
                    <a:pt x="1393" y="560"/>
                    <a:pt x="1395" y="558"/>
                  </a:cubicBezTo>
                  <a:cubicBezTo>
                    <a:pt x="1397" y="557"/>
                    <a:pt x="1398" y="556"/>
                    <a:pt x="1399" y="555"/>
                  </a:cubicBezTo>
                  <a:cubicBezTo>
                    <a:pt x="1401" y="553"/>
                    <a:pt x="1404" y="551"/>
                    <a:pt x="1406" y="549"/>
                  </a:cubicBezTo>
                  <a:cubicBezTo>
                    <a:pt x="1407" y="549"/>
                    <a:pt x="1408" y="548"/>
                    <a:pt x="1409" y="548"/>
                  </a:cubicBezTo>
                  <a:cubicBezTo>
                    <a:pt x="1417" y="544"/>
                    <a:pt x="1425" y="542"/>
                    <a:pt x="1433" y="541"/>
                  </a:cubicBezTo>
                  <a:cubicBezTo>
                    <a:pt x="1434" y="540"/>
                    <a:pt x="1435" y="540"/>
                    <a:pt x="1435" y="540"/>
                  </a:cubicBezTo>
                  <a:cubicBezTo>
                    <a:pt x="1437" y="540"/>
                    <a:pt x="1438" y="541"/>
                    <a:pt x="1440" y="541"/>
                  </a:cubicBezTo>
                  <a:cubicBezTo>
                    <a:pt x="1441" y="541"/>
                    <a:pt x="1442" y="540"/>
                    <a:pt x="1444" y="540"/>
                  </a:cubicBezTo>
                  <a:cubicBezTo>
                    <a:pt x="1444" y="540"/>
                    <a:pt x="1445" y="540"/>
                    <a:pt x="1446" y="541"/>
                  </a:cubicBezTo>
                  <a:cubicBezTo>
                    <a:pt x="1454" y="542"/>
                    <a:pt x="1462" y="544"/>
                    <a:pt x="1470" y="548"/>
                  </a:cubicBezTo>
                  <a:cubicBezTo>
                    <a:pt x="1471" y="548"/>
                    <a:pt x="1472" y="549"/>
                    <a:pt x="1473" y="549"/>
                  </a:cubicBezTo>
                  <a:cubicBezTo>
                    <a:pt x="1474" y="551"/>
                    <a:pt x="1477" y="553"/>
                    <a:pt x="1480" y="555"/>
                  </a:cubicBezTo>
                  <a:cubicBezTo>
                    <a:pt x="1481" y="556"/>
                    <a:pt x="1482" y="557"/>
                    <a:pt x="1483" y="558"/>
                  </a:cubicBezTo>
                  <a:cubicBezTo>
                    <a:pt x="1485" y="560"/>
                    <a:pt x="1488" y="561"/>
                    <a:pt x="1488" y="563"/>
                  </a:cubicBezTo>
                  <a:cubicBezTo>
                    <a:pt x="1489" y="564"/>
                    <a:pt x="1491" y="567"/>
                    <a:pt x="1492" y="569"/>
                  </a:cubicBezTo>
                  <a:cubicBezTo>
                    <a:pt x="1493" y="570"/>
                    <a:pt x="1495" y="571"/>
                    <a:pt x="1495" y="573"/>
                  </a:cubicBezTo>
                  <a:cubicBezTo>
                    <a:pt x="1497" y="577"/>
                    <a:pt x="1499" y="581"/>
                    <a:pt x="1501" y="585"/>
                  </a:cubicBezTo>
                  <a:lnTo>
                    <a:pt x="1670" y="1144"/>
                  </a:lnTo>
                  <a:lnTo>
                    <a:pt x="3076" y="1144"/>
                  </a:lnTo>
                  <a:cubicBezTo>
                    <a:pt x="3174" y="842"/>
                    <a:pt x="3103" y="497"/>
                    <a:pt x="2863" y="256"/>
                  </a:cubicBezTo>
                  <a:cubicBezTo>
                    <a:pt x="2692" y="86"/>
                    <a:pt x="2469" y="1"/>
                    <a:pt x="2245" y="1"/>
                  </a:cubicBezTo>
                  <a:cubicBezTo>
                    <a:pt x="2022" y="1"/>
                    <a:pt x="1798" y="86"/>
                    <a:pt x="1628" y="256"/>
                  </a:cubicBezTo>
                  <a:cubicBezTo>
                    <a:pt x="1622" y="262"/>
                    <a:pt x="1611" y="274"/>
                    <a:pt x="1611" y="274"/>
                  </a:cubicBezTo>
                  <a:lnTo>
                    <a:pt x="1587" y="297"/>
                  </a:lnTo>
                  <a:lnTo>
                    <a:pt x="1564" y="274"/>
                  </a:lnTo>
                  <a:cubicBezTo>
                    <a:pt x="1564" y="274"/>
                    <a:pt x="1552" y="262"/>
                    <a:pt x="1546" y="256"/>
                  </a:cubicBezTo>
                  <a:cubicBezTo>
                    <a:pt x="1376" y="86"/>
                    <a:pt x="1152" y="1"/>
                    <a:pt x="9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9" name="Google Shape;1189;p27"/>
          <p:cNvSpPr/>
          <p:nvPr/>
        </p:nvSpPr>
        <p:spPr>
          <a:xfrm>
            <a:off x="6261765" y="2579932"/>
            <a:ext cx="164692" cy="474813"/>
          </a:xfrm>
          <a:custGeom>
            <a:avLst/>
            <a:gdLst/>
            <a:ahLst/>
            <a:cxnLst/>
            <a:rect l="l" t="t" r="r" b="b"/>
            <a:pathLst>
              <a:path w="1043" h="3007" extrusionOk="0">
                <a:moveTo>
                  <a:pt x="282" y="1"/>
                </a:moveTo>
                <a:lnTo>
                  <a:pt x="282" y="232"/>
                </a:lnTo>
                <a:lnTo>
                  <a:pt x="341" y="232"/>
                </a:lnTo>
                <a:lnTo>
                  <a:pt x="341" y="307"/>
                </a:lnTo>
                <a:cubicBezTo>
                  <a:pt x="150" y="321"/>
                  <a:pt x="0" y="479"/>
                  <a:pt x="0" y="672"/>
                </a:cubicBezTo>
                <a:lnTo>
                  <a:pt x="0" y="862"/>
                </a:lnTo>
                <a:lnTo>
                  <a:pt x="1043" y="862"/>
                </a:lnTo>
                <a:lnTo>
                  <a:pt x="1043" y="672"/>
                </a:lnTo>
                <a:cubicBezTo>
                  <a:pt x="1043" y="479"/>
                  <a:pt x="893" y="321"/>
                  <a:pt x="703" y="307"/>
                </a:cubicBezTo>
                <a:lnTo>
                  <a:pt x="703" y="232"/>
                </a:lnTo>
                <a:lnTo>
                  <a:pt x="762" y="232"/>
                </a:lnTo>
                <a:lnTo>
                  <a:pt x="762" y="1"/>
                </a:lnTo>
                <a:close/>
                <a:moveTo>
                  <a:pt x="522" y="1025"/>
                </a:moveTo>
                <a:cubicBezTo>
                  <a:pt x="522" y="1025"/>
                  <a:pt x="656" y="1186"/>
                  <a:pt x="656" y="1345"/>
                </a:cubicBezTo>
                <a:cubicBezTo>
                  <a:pt x="656" y="1505"/>
                  <a:pt x="550" y="1510"/>
                  <a:pt x="522" y="1510"/>
                </a:cubicBezTo>
                <a:cubicBezTo>
                  <a:pt x="494" y="1510"/>
                  <a:pt x="387" y="1505"/>
                  <a:pt x="387" y="1345"/>
                </a:cubicBezTo>
                <a:cubicBezTo>
                  <a:pt x="387" y="1186"/>
                  <a:pt x="522" y="1025"/>
                  <a:pt x="522" y="1025"/>
                </a:cubicBezTo>
                <a:close/>
                <a:moveTo>
                  <a:pt x="0" y="918"/>
                </a:moveTo>
                <a:lnTo>
                  <a:pt x="0" y="1614"/>
                </a:lnTo>
                <a:lnTo>
                  <a:pt x="1043" y="1614"/>
                </a:lnTo>
                <a:lnTo>
                  <a:pt x="1043" y="918"/>
                </a:lnTo>
                <a:close/>
                <a:moveTo>
                  <a:pt x="0" y="1670"/>
                </a:moveTo>
                <a:lnTo>
                  <a:pt x="0" y="3006"/>
                </a:lnTo>
                <a:lnTo>
                  <a:pt x="1043" y="3006"/>
                </a:lnTo>
                <a:lnTo>
                  <a:pt x="1043" y="16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0" name="Google Shape;1190;p27"/>
          <p:cNvGrpSpPr/>
          <p:nvPr/>
        </p:nvGrpSpPr>
        <p:grpSpPr>
          <a:xfrm>
            <a:off x="3902673" y="2147749"/>
            <a:ext cx="1339171" cy="1339016"/>
            <a:chOff x="3902673" y="2147749"/>
            <a:chExt cx="1339171" cy="1339016"/>
          </a:xfrm>
        </p:grpSpPr>
        <p:sp>
          <p:nvSpPr>
            <p:cNvPr id="1191" name="Google Shape;1191;p27"/>
            <p:cNvSpPr/>
            <p:nvPr/>
          </p:nvSpPr>
          <p:spPr>
            <a:xfrm>
              <a:off x="3902673" y="2147749"/>
              <a:ext cx="1339171" cy="1339013"/>
            </a:xfrm>
            <a:custGeom>
              <a:avLst/>
              <a:gdLst/>
              <a:ahLst/>
              <a:cxnLst/>
              <a:rect l="l" t="t" r="r" b="b"/>
              <a:pathLst>
                <a:path w="8481" h="8480" extrusionOk="0">
                  <a:moveTo>
                    <a:pt x="4241" y="1"/>
                  </a:moveTo>
                  <a:cubicBezTo>
                    <a:pt x="1900" y="1"/>
                    <a:pt x="1" y="1899"/>
                    <a:pt x="1" y="4240"/>
                  </a:cubicBezTo>
                  <a:cubicBezTo>
                    <a:pt x="1" y="5357"/>
                    <a:pt x="432" y="6371"/>
                    <a:pt x="1138" y="7128"/>
                  </a:cubicBezTo>
                  <a:cubicBezTo>
                    <a:pt x="1911" y="7960"/>
                    <a:pt x="3016" y="8480"/>
                    <a:pt x="4241" y="8480"/>
                  </a:cubicBezTo>
                  <a:cubicBezTo>
                    <a:pt x="5467" y="8480"/>
                    <a:pt x="6571" y="7960"/>
                    <a:pt x="7345" y="7128"/>
                  </a:cubicBezTo>
                  <a:cubicBezTo>
                    <a:pt x="8050" y="6371"/>
                    <a:pt x="8481" y="5357"/>
                    <a:pt x="8481" y="4240"/>
                  </a:cubicBezTo>
                  <a:cubicBezTo>
                    <a:pt x="8481" y="1899"/>
                    <a:pt x="6583" y="1"/>
                    <a:pt x="424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7"/>
            <p:cNvSpPr/>
            <p:nvPr/>
          </p:nvSpPr>
          <p:spPr>
            <a:xfrm>
              <a:off x="3902673" y="2147749"/>
              <a:ext cx="1339171" cy="1339013"/>
            </a:xfrm>
            <a:custGeom>
              <a:avLst/>
              <a:gdLst/>
              <a:ahLst/>
              <a:cxnLst/>
              <a:rect l="l" t="t" r="r" b="b"/>
              <a:pathLst>
                <a:path w="8481" h="8480" fill="none" extrusionOk="0">
                  <a:moveTo>
                    <a:pt x="8481" y="4240"/>
                  </a:moveTo>
                  <a:cubicBezTo>
                    <a:pt x="8481" y="5357"/>
                    <a:pt x="8050" y="6371"/>
                    <a:pt x="7345" y="7128"/>
                  </a:cubicBezTo>
                  <a:cubicBezTo>
                    <a:pt x="6571" y="7960"/>
                    <a:pt x="5467" y="8480"/>
                    <a:pt x="4241" y="8480"/>
                  </a:cubicBezTo>
                  <a:cubicBezTo>
                    <a:pt x="3016" y="8480"/>
                    <a:pt x="1911" y="7960"/>
                    <a:pt x="1138" y="7128"/>
                  </a:cubicBezTo>
                  <a:cubicBezTo>
                    <a:pt x="432" y="6371"/>
                    <a:pt x="1" y="5357"/>
                    <a:pt x="1" y="4240"/>
                  </a:cubicBezTo>
                  <a:cubicBezTo>
                    <a:pt x="1" y="1899"/>
                    <a:pt x="1900" y="1"/>
                    <a:pt x="4241" y="1"/>
                  </a:cubicBezTo>
                  <a:cubicBezTo>
                    <a:pt x="6583" y="1"/>
                    <a:pt x="8481" y="1899"/>
                    <a:pt x="8481" y="42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7"/>
            <p:cNvSpPr/>
            <p:nvPr/>
          </p:nvSpPr>
          <p:spPr>
            <a:xfrm>
              <a:off x="4082210" y="2438766"/>
              <a:ext cx="980259" cy="1047999"/>
            </a:xfrm>
            <a:custGeom>
              <a:avLst/>
              <a:gdLst/>
              <a:ahLst/>
              <a:cxnLst/>
              <a:rect l="l" t="t" r="r" b="b"/>
              <a:pathLst>
                <a:path w="6208" h="6637" extrusionOk="0">
                  <a:moveTo>
                    <a:pt x="2736" y="1"/>
                  </a:moveTo>
                  <a:cubicBezTo>
                    <a:pt x="2736" y="1"/>
                    <a:pt x="2468" y="65"/>
                    <a:pt x="2414" y="272"/>
                  </a:cubicBezTo>
                  <a:cubicBezTo>
                    <a:pt x="2360" y="479"/>
                    <a:pt x="2488" y="542"/>
                    <a:pt x="2488" y="542"/>
                  </a:cubicBezTo>
                  <a:cubicBezTo>
                    <a:pt x="2481" y="542"/>
                    <a:pt x="2473" y="542"/>
                    <a:pt x="2466" y="542"/>
                  </a:cubicBezTo>
                  <a:cubicBezTo>
                    <a:pt x="1799" y="542"/>
                    <a:pt x="2091" y="1592"/>
                    <a:pt x="2091" y="1592"/>
                  </a:cubicBezTo>
                  <a:cubicBezTo>
                    <a:pt x="2083" y="1588"/>
                    <a:pt x="2055" y="1576"/>
                    <a:pt x="2021" y="1576"/>
                  </a:cubicBezTo>
                  <a:cubicBezTo>
                    <a:pt x="1988" y="1576"/>
                    <a:pt x="1948" y="1589"/>
                    <a:pt x="1916" y="1635"/>
                  </a:cubicBezTo>
                  <a:cubicBezTo>
                    <a:pt x="1825" y="1767"/>
                    <a:pt x="1968" y="2188"/>
                    <a:pt x="2132" y="2188"/>
                  </a:cubicBezTo>
                  <a:cubicBezTo>
                    <a:pt x="2134" y="2188"/>
                    <a:pt x="2137" y="2188"/>
                    <a:pt x="2140" y="2188"/>
                  </a:cubicBezTo>
                  <a:cubicBezTo>
                    <a:pt x="2222" y="2433"/>
                    <a:pt x="2217" y="2598"/>
                    <a:pt x="2478" y="2849"/>
                  </a:cubicBezTo>
                  <a:cubicBezTo>
                    <a:pt x="2478" y="2849"/>
                    <a:pt x="2499" y="3210"/>
                    <a:pt x="2398" y="3448"/>
                  </a:cubicBezTo>
                  <a:cubicBezTo>
                    <a:pt x="2365" y="3525"/>
                    <a:pt x="2041" y="3492"/>
                    <a:pt x="1264" y="3900"/>
                  </a:cubicBezTo>
                  <a:cubicBezTo>
                    <a:pt x="1033" y="4023"/>
                    <a:pt x="279" y="4074"/>
                    <a:pt x="52" y="5054"/>
                  </a:cubicBezTo>
                  <a:cubicBezTo>
                    <a:pt x="34" y="5132"/>
                    <a:pt x="17" y="5209"/>
                    <a:pt x="1" y="5286"/>
                  </a:cubicBezTo>
                  <a:cubicBezTo>
                    <a:pt x="774" y="6117"/>
                    <a:pt x="1879" y="6637"/>
                    <a:pt x="3104" y="6637"/>
                  </a:cubicBezTo>
                  <a:cubicBezTo>
                    <a:pt x="4330" y="6637"/>
                    <a:pt x="5434" y="6117"/>
                    <a:pt x="6208" y="5286"/>
                  </a:cubicBezTo>
                  <a:cubicBezTo>
                    <a:pt x="6192" y="5209"/>
                    <a:pt x="6175" y="5132"/>
                    <a:pt x="6156" y="5054"/>
                  </a:cubicBezTo>
                  <a:cubicBezTo>
                    <a:pt x="5929" y="4074"/>
                    <a:pt x="5176" y="4023"/>
                    <a:pt x="4944" y="3900"/>
                  </a:cubicBezTo>
                  <a:cubicBezTo>
                    <a:pt x="4167" y="3492"/>
                    <a:pt x="3843" y="3525"/>
                    <a:pt x="3811" y="3448"/>
                  </a:cubicBezTo>
                  <a:cubicBezTo>
                    <a:pt x="3710" y="3210"/>
                    <a:pt x="3730" y="2849"/>
                    <a:pt x="3730" y="2849"/>
                  </a:cubicBezTo>
                  <a:cubicBezTo>
                    <a:pt x="3992" y="2598"/>
                    <a:pt x="3987" y="2433"/>
                    <a:pt x="4069" y="2188"/>
                  </a:cubicBezTo>
                  <a:cubicBezTo>
                    <a:pt x="4072" y="2188"/>
                    <a:pt x="4074" y="2188"/>
                    <a:pt x="4077" y="2188"/>
                  </a:cubicBezTo>
                  <a:cubicBezTo>
                    <a:pt x="4241" y="2188"/>
                    <a:pt x="4383" y="1767"/>
                    <a:pt x="4292" y="1635"/>
                  </a:cubicBezTo>
                  <a:cubicBezTo>
                    <a:pt x="4261" y="1589"/>
                    <a:pt x="4221" y="1576"/>
                    <a:pt x="4187" y="1576"/>
                  </a:cubicBezTo>
                  <a:cubicBezTo>
                    <a:pt x="4154" y="1576"/>
                    <a:pt x="4126" y="1588"/>
                    <a:pt x="4118" y="1592"/>
                  </a:cubicBezTo>
                  <a:cubicBezTo>
                    <a:pt x="4244" y="1323"/>
                    <a:pt x="4334" y="533"/>
                    <a:pt x="3535" y="375"/>
                  </a:cubicBezTo>
                  <a:cubicBezTo>
                    <a:pt x="2879" y="245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" name="Google Shape;1194;p27"/>
          <p:cNvGrpSpPr/>
          <p:nvPr/>
        </p:nvGrpSpPr>
        <p:grpSpPr>
          <a:xfrm>
            <a:off x="3090280" y="3835137"/>
            <a:ext cx="458316" cy="413684"/>
            <a:chOff x="3060095" y="3807951"/>
            <a:chExt cx="518868" cy="468340"/>
          </a:xfrm>
        </p:grpSpPr>
        <p:sp>
          <p:nvSpPr>
            <p:cNvPr id="1195" name="Google Shape;1195;p27"/>
            <p:cNvSpPr/>
            <p:nvPr/>
          </p:nvSpPr>
          <p:spPr>
            <a:xfrm>
              <a:off x="3060095" y="3907431"/>
              <a:ext cx="518868" cy="368860"/>
            </a:xfrm>
            <a:custGeom>
              <a:avLst/>
              <a:gdLst/>
              <a:ahLst/>
              <a:cxnLst/>
              <a:rect l="l" t="t" r="r" b="b"/>
              <a:pathLst>
                <a:path w="3286" h="2336" extrusionOk="0">
                  <a:moveTo>
                    <a:pt x="1050" y="0"/>
                  </a:moveTo>
                  <a:cubicBezTo>
                    <a:pt x="861" y="0"/>
                    <a:pt x="655" y="70"/>
                    <a:pt x="478" y="291"/>
                  </a:cubicBezTo>
                  <a:cubicBezTo>
                    <a:pt x="0" y="888"/>
                    <a:pt x="660" y="2100"/>
                    <a:pt x="984" y="2277"/>
                  </a:cubicBezTo>
                  <a:cubicBezTo>
                    <a:pt x="1063" y="2320"/>
                    <a:pt x="1133" y="2336"/>
                    <a:pt x="1198" y="2336"/>
                  </a:cubicBezTo>
                  <a:cubicBezTo>
                    <a:pt x="1391" y="2336"/>
                    <a:pt x="1528" y="2191"/>
                    <a:pt x="1644" y="2182"/>
                  </a:cubicBezTo>
                  <a:cubicBezTo>
                    <a:pt x="1758" y="2191"/>
                    <a:pt x="1895" y="2336"/>
                    <a:pt x="2088" y="2336"/>
                  </a:cubicBezTo>
                  <a:cubicBezTo>
                    <a:pt x="2153" y="2336"/>
                    <a:pt x="2224" y="2320"/>
                    <a:pt x="2302" y="2277"/>
                  </a:cubicBezTo>
                  <a:cubicBezTo>
                    <a:pt x="2627" y="2100"/>
                    <a:pt x="3286" y="888"/>
                    <a:pt x="2808" y="291"/>
                  </a:cubicBezTo>
                  <a:cubicBezTo>
                    <a:pt x="2631" y="70"/>
                    <a:pt x="2426" y="0"/>
                    <a:pt x="2237" y="0"/>
                  </a:cubicBezTo>
                  <a:cubicBezTo>
                    <a:pt x="1916" y="0"/>
                    <a:pt x="1644" y="201"/>
                    <a:pt x="1644" y="201"/>
                  </a:cubicBezTo>
                  <a:cubicBezTo>
                    <a:pt x="1644" y="201"/>
                    <a:pt x="1371" y="0"/>
                    <a:pt x="1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7"/>
            <p:cNvSpPr/>
            <p:nvPr/>
          </p:nvSpPr>
          <p:spPr>
            <a:xfrm>
              <a:off x="3319374" y="3807951"/>
              <a:ext cx="101216" cy="103742"/>
            </a:xfrm>
            <a:custGeom>
              <a:avLst/>
              <a:gdLst/>
              <a:ahLst/>
              <a:cxnLst/>
              <a:rect l="l" t="t" r="r" b="b"/>
              <a:pathLst>
                <a:path w="641" h="657" extrusionOk="0">
                  <a:moveTo>
                    <a:pt x="601" y="0"/>
                  </a:moveTo>
                  <a:cubicBezTo>
                    <a:pt x="601" y="0"/>
                    <a:pt x="26" y="12"/>
                    <a:pt x="1" y="657"/>
                  </a:cubicBezTo>
                  <a:cubicBezTo>
                    <a:pt x="641" y="573"/>
                    <a:pt x="601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7" name="Google Shape;1197;p27"/>
          <p:cNvSpPr/>
          <p:nvPr/>
        </p:nvSpPr>
        <p:spPr>
          <a:xfrm>
            <a:off x="3735452" y="2772101"/>
            <a:ext cx="90320" cy="90478"/>
          </a:xfrm>
          <a:custGeom>
            <a:avLst/>
            <a:gdLst/>
            <a:ahLst/>
            <a:cxnLst/>
            <a:rect l="l" t="t" r="r" b="b"/>
            <a:pathLst>
              <a:path w="572" h="573" extrusionOk="0">
                <a:moveTo>
                  <a:pt x="286" y="0"/>
                </a:moveTo>
                <a:cubicBezTo>
                  <a:pt x="127" y="0"/>
                  <a:pt x="0" y="129"/>
                  <a:pt x="0" y="287"/>
                </a:cubicBezTo>
                <a:cubicBezTo>
                  <a:pt x="0" y="445"/>
                  <a:pt x="127" y="572"/>
                  <a:pt x="286" y="572"/>
                </a:cubicBezTo>
                <a:cubicBezTo>
                  <a:pt x="444" y="572"/>
                  <a:pt x="572" y="445"/>
                  <a:pt x="572" y="287"/>
                </a:cubicBezTo>
                <a:cubicBezTo>
                  <a:pt x="572" y="129"/>
                  <a:pt x="444" y="0"/>
                  <a:pt x="286" y="0"/>
                </a:cubicBezTo>
                <a:close/>
              </a:path>
            </a:pathLst>
          </a:custGeom>
          <a:solidFill>
            <a:srgbClr val="C3EBE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27"/>
          <p:cNvSpPr/>
          <p:nvPr/>
        </p:nvSpPr>
        <p:spPr>
          <a:xfrm>
            <a:off x="3735452" y="2772101"/>
            <a:ext cx="90320" cy="90478"/>
          </a:xfrm>
          <a:custGeom>
            <a:avLst/>
            <a:gdLst/>
            <a:ahLst/>
            <a:cxnLst/>
            <a:rect l="l" t="t" r="r" b="b"/>
            <a:pathLst>
              <a:path w="572" h="573" fill="none" extrusionOk="0">
                <a:moveTo>
                  <a:pt x="572" y="287"/>
                </a:moveTo>
                <a:cubicBezTo>
                  <a:pt x="572" y="445"/>
                  <a:pt x="444" y="572"/>
                  <a:pt x="286" y="572"/>
                </a:cubicBezTo>
                <a:cubicBezTo>
                  <a:pt x="127" y="572"/>
                  <a:pt x="0" y="445"/>
                  <a:pt x="0" y="287"/>
                </a:cubicBezTo>
                <a:cubicBezTo>
                  <a:pt x="0" y="129"/>
                  <a:pt x="127" y="0"/>
                  <a:pt x="286" y="0"/>
                </a:cubicBezTo>
                <a:cubicBezTo>
                  <a:pt x="444" y="0"/>
                  <a:pt x="572" y="129"/>
                  <a:pt x="572" y="2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27"/>
          <p:cNvSpPr txBox="1"/>
          <p:nvPr/>
        </p:nvSpPr>
        <p:spPr>
          <a:xfrm>
            <a:off x="6324925" y="1242650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00" name="Google Shape;1200;p27"/>
          <p:cNvSpPr txBox="1"/>
          <p:nvPr/>
        </p:nvSpPr>
        <p:spPr>
          <a:xfrm>
            <a:off x="6324925" y="1472525"/>
            <a:ext cx="18291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1" name="Google Shape;1201;p27"/>
          <p:cNvSpPr txBox="1"/>
          <p:nvPr/>
        </p:nvSpPr>
        <p:spPr>
          <a:xfrm>
            <a:off x="6838655" y="2495436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sz="1600" b="1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02" name="Google Shape;1202;p27"/>
          <p:cNvSpPr txBox="1"/>
          <p:nvPr/>
        </p:nvSpPr>
        <p:spPr>
          <a:xfrm>
            <a:off x="6838655" y="2725311"/>
            <a:ext cx="18291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a gas giant and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3" name="Google Shape;1203;p27"/>
          <p:cNvSpPr txBox="1"/>
          <p:nvPr/>
        </p:nvSpPr>
        <p:spPr>
          <a:xfrm>
            <a:off x="6324925" y="3770050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Neptune</a:t>
            </a:r>
            <a:endParaRPr sz="1600" b="1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04" name="Google Shape;1204;p27"/>
          <p:cNvSpPr txBox="1"/>
          <p:nvPr/>
        </p:nvSpPr>
        <p:spPr>
          <a:xfrm>
            <a:off x="6324925" y="3999925"/>
            <a:ext cx="18291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5" name="Google Shape;1205;p27"/>
          <p:cNvSpPr txBox="1"/>
          <p:nvPr/>
        </p:nvSpPr>
        <p:spPr>
          <a:xfrm>
            <a:off x="1822550" y="1242650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06" name="Google Shape;1206;p27"/>
          <p:cNvSpPr txBox="1"/>
          <p:nvPr/>
        </p:nvSpPr>
        <p:spPr>
          <a:xfrm>
            <a:off x="977966" y="1472525"/>
            <a:ext cx="18417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7" name="Google Shape;1207;p27"/>
          <p:cNvSpPr txBox="1"/>
          <p:nvPr/>
        </p:nvSpPr>
        <p:spPr>
          <a:xfrm>
            <a:off x="1311375" y="2495425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600" b="1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08" name="Google Shape;1208;p27"/>
          <p:cNvSpPr txBox="1"/>
          <p:nvPr/>
        </p:nvSpPr>
        <p:spPr>
          <a:xfrm>
            <a:off x="466575" y="2725311"/>
            <a:ext cx="18417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9" name="Google Shape;1209;p27"/>
          <p:cNvSpPr txBox="1"/>
          <p:nvPr/>
        </p:nvSpPr>
        <p:spPr>
          <a:xfrm>
            <a:off x="1822550" y="3770050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sz="1600" b="1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10" name="Google Shape;1210;p27"/>
          <p:cNvSpPr txBox="1"/>
          <p:nvPr/>
        </p:nvSpPr>
        <p:spPr>
          <a:xfrm>
            <a:off x="977966" y="3999925"/>
            <a:ext cx="18417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a gas giant and has rings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2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MENTAL HEALTH INFOGRAPHICS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216" name="Google Shape;1216;p28"/>
          <p:cNvGrpSpPr/>
          <p:nvPr/>
        </p:nvGrpSpPr>
        <p:grpSpPr>
          <a:xfrm>
            <a:off x="777823" y="2928406"/>
            <a:ext cx="7509965" cy="71925"/>
            <a:chOff x="777823" y="2928406"/>
            <a:chExt cx="7509965" cy="71925"/>
          </a:xfrm>
        </p:grpSpPr>
        <p:sp>
          <p:nvSpPr>
            <p:cNvPr id="1217" name="Google Shape;1217;p28"/>
            <p:cNvSpPr/>
            <p:nvPr/>
          </p:nvSpPr>
          <p:spPr>
            <a:xfrm>
              <a:off x="8215663" y="2928406"/>
              <a:ext cx="72125" cy="71925"/>
            </a:xfrm>
            <a:custGeom>
              <a:avLst/>
              <a:gdLst/>
              <a:ahLst/>
              <a:cxnLst/>
              <a:rect l="l" t="t" r="r" b="b"/>
              <a:pathLst>
                <a:path w="360" h="359" extrusionOk="0">
                  <a:moveTo>
                    <a:pt x="181" y="0"/>
                  </a:moveTo>
                  <a:cubicBezTo>
                    <a:pt x="81" y="0"/>
                    <a:pt x="1" y="81"/>
                    <a:pt x="1" y="179"/>
                  </a:cubicBezTo>
                  <a:cubicBezTo>
                    <a:pt x="1" y="279"/>
                    <a:pt x="81" y="358"/>
                    <a:pt x="181" y="358"/>
                  </a:cubicBezTo>
                  <a:cubicBezTo>
                    <a:pt x="279" y="358"/>
                    <a:pt x="360" y="279"/>
                    <a:pt x="360" y="179"/>
                  </a:cubicBezTo>
                  <a:cubicBezTo>
                    <a:pt x="360" y="81"/>
                    <a:pt x="279" y="0"/>
                    <a:pt x="181" y="0"/>
                  </a:cubicBezTo>
                  <a:close/>
                </a:path>
              </a:pathLst>
            </a:custGeom>
            <a:solidFill>
              <a:srgbClr val="3F2DA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777823" y="2962265"/>
              <a:ext cx="7474164" cy="200"/>
            </a:xfrm>
            <a:custGeom>
              <a:avLst/>
              <a:gdLst/>
              <a:ahLst/>
              <a:cxnLst/>
              <a:rect l="l" t="t" r="r" b="b"/>
              <a:pathLst>
                <a:path w="37306" h="1" fill="none" extrusionOk="0">
                  <a:moveTo>
                    <a:pt x="0" y="1"/>
                  </a:moveTo>
                  <a:lnTo>
                    <a:pt x="37306" y="1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28"/>
          <p:cNvGrpSpPr/>
          <p:nvPr/>
        </p:nvGrpSpPr>
        <p:grpSpPr>
          <a:xfrm>
            <a:off x="1942746" y="1188209"/>
            <a:ext cx="761540" cy="469424"/>
            <a:chOff x="1995907" y="1464439"/>
            <a:chExt cx="781227" cy="481560"/>
          </a:xfrm>
        </p:grpSpPr>
        <p:sp>
          <p:nvSpPr>
            <p:cNvPr id="1220" name="Google Shape;1220;p28"/>
            <p:cNvSpPr/>
            <p:nvPr/>
          </p:nvSpPr>
          <p:spPr>
            <a:xfrm>
              <a:off x="2126625" y="1805621"/>
              <a:ext cx="66387" cy="67826"/>
            </a:xfrm>
            <a:custGeom>
              <a:avLst/>
              <a:gdLst/>
              <a:ahLst/>
              <a:cxnLst/>
              <a:rect l="l" t="t" r="r" b="b"/>
              <a:pathLst>
                <a:path w="323" h="330" extrusionOk="0">
                  <a:moveTo>
                    <a:pt x="158" y="0"/>
                  </a:moveTo>
                  <a:cubicBezTo>
                    <a:pt x="151" y="0"/>
                    <a:pt x="145" y="2"/>
                    <a:pt x="139" y="2"/>
                  </a:cubicBezTo>
                  <a:cubicBezTo>
                    <a:pt x="143" y="17"/>
                    <a:pt x="146" y="32"/>
                    <a:pt x="146" y="47"/>
                  </a:cubicBezTo>
                  <a:cubicBezTo>
                    <a:pt x="146" y="131"/>
                    <a:pt x="82" y="200"/>
                    <a:pt x="0" y="210"/>
                  </a:cubicBezTo>
                  <a:cubicBezTo>
                    <a:pt x="20" y="279"/>
                    <a:pt x="83" y="329"/>
                    <a:pt x="158" y="329"/>
                  </a:cubicBezTo>
                  <a:cubicBezTo>
                    <a:pt x="249" y="329"/>
                    <a:pt x="322" y="255"/>
                    <a:pt x="322" y="164"/>
                  </a:cubicBezTo>
                  <a:cubicBezTo>
                    <a:pt x="322" y="74"/>
                    <a:pt x="249" y="0"/>
                    <a:pt x="158" y="0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8"/>
            <p:cNvSpPr/>
            <p:nvPr/>
          </p:nvSpPr>
          <p:spPr>
            <a:xfrm>
              <a:off x="2042768" y="1878379"/>
              <a:ext cx="66181" cy="67620"/>
            </a:xfrm>
            <a:custGeom>
              <a:avLst/>
              <a:gdLst/>
              <a:ahLst/>
              <a:cxnLst/>
              <a:rect l="l" t="t" r="r" b="b"/>
              <a:pathLst>
                <a:path w="322" h="329" extrusionOk="0">
                  <a:moveTo>
                    <a:pt x="158" y="1"/>
                  </a:moveTo>
                  <a:cubicBezTo>
                    <a:pt x="151" y="1"/>
                    <a:pt x="145" y="2"/>
                    <a:pt x="138" y="2"/>
                  </a:cubicBezTo>
                  <a:cubicBezTo>
                    <a:pt x="142" y="16"/>
                    <a:pt x="145" y="31"/>
                    <a:pt x="145" y="47"/>
                  </a:cubicBezTo>
                  <a:cubicBezTo>
                    <a:pt x="145" y="132"/>
                    <a:pt x="82" y="200"/>
                    <a:pt x="0" y="209"/>
                  </a:cubicBezTo>
                  <a:cubicBezTo>
                    <a:pt x="20" y="278"/>
                    <a:pt x="83" y="329"/>
                    <a:pt x="158" y="329"/>
                  </a:cubicBezTo>
                  <a:cubicBezTo>
                    <a:pt x="248" y="329"/>
                    <a:pt x="322" y="256"/>
                    <a:pt x="322" y="165"/>
                  </a:cubicBezTo>
                  <a:cubicBezTo>
                    <a:pt x="322" y="74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2631409" y="1585086"/>
              <a:ext cx="53644" cy="48095"/>
            </a:xfrm>
            <a:custGeom>
              <a:avLst/>
              <a:gdLst/>
              <a:ahLst/>
              <a:cxnLst/>
              <a:rect l="l" t="t" r="r" b="b"/>
              <a:pathLst>
                <a:path w="261" h="234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51"/>
                    <a:pt x="45" y="109"/>
                    <a:pt x="45" y="172"/>
                  </a:cubicBezTo>
                  <a:cubicBezTo>
                    <a:pt x="45" y="173"/>
                    <a:pt x="44" y="174"/>
                    <a:pt x="44" y="175"/>
                  </a:cubicBezTo>
                  <a:lnTo>
                    <a:pt x="45" y="175"/>
                  </a:lnTo>
                  <a:cubicBezTo>
                    <a:pt x="123" y="175"/>
                    <a:pt x="198" y="197"/>
                    <a:pt x="261" y="233"/>
                  </a:cubicBezTo>
                  <a:cubicBezTo>
                    <a:pt x="221" y="116"/>
                    <a:pt x="123" y="27"/>
                    <a:pt x="0" y="0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2227335" y="1660927"/>
              <a:ext cx="549799" cy="172442"/>
            </a:xfrm>
            <a:custGeom>
              <a:avLst/>
              <a:gdLst/>
              <a:ahLst/>
              <a:cxnLst/>
              <a:rect l="l" t="t" r="r" b="b"/>
              <a:pathLst>
                <a:path w="2675" h="839" extrusionOk="0">
                  <a:moveTo>
                    <a:pt x="2370" y="0"/>
                  </a:moveTo>
                  <a:lnTo>
                    <a:pt x="2370" y="0"/>
                  </a:lnTo>
                  <a:cubicBezTo>
                    <a:pt x="2413" y="68"/>
                    <a:pt x="2439" y="147"/>
                    <a:pt x="2439" y="234"/>
                  </a:cubicBezTo>
                  <a:cubicBezTo>
                    <a:pt x="2439" y="470"/>
                    <a:pt x="2247" y="661"/>
                    <a:pt x="2011" y="661"/>
                  </a:cubicBezTo>
                  <a:lnTo>
                    <a:pt x="191" y="661"/>
                  </a:lnTo>
                  <a:cubicBezTo>
                    <a:pt x="124" y="661"/>
                    <a:pt x="59" y="649"/>
                    <a:pt x="0" y="626"/>
                  </a:cubicBezTo>
                  <a:lnTo>
                    <a:pt x="0" y="626"/>
                  </a:lnTo>
                  <a:cubicBezTo>
                    <a:pt x="98" y="755"/>
                    <a:pt x="252" y="839"/>
                    <a:pt x="426" y="839"/>
                  </a:cubicBezTo>
                  <a:lnTo>
                    <a:pt x="2247" y="839"/>
                  </a:lnTo>
                  <a:cubicBezTo>
                    <a:pt x="2482" y="839"/>
                    <a:pt x="2674" y="647"/>
                    <a:pt x="2674" y="410"/>
                  </a:cubicBezTo>
                  <a:cubicBezTo>
                    <a:pt x="2674" y="217"/>
                    <a:pt x="2546" y="53"/>
                    <a:pt x="2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2503980" y="1516849"/>
              <a:ext cx="45217" cy="43162"/>
            </a:xfrm>
            <a:custGeom>
              <a:avLst/>
              <a:gdLst/>
              <a:ahLst/>
              <a:cxnLst/>
              <a:rect l="l" t="t" r="r" b="b"/>
              <a:pathLst>
                <a:path w="220" h="210" extrusionOk="0">
                  <a:moveTo>
                    <a:pt x="0" y="0"/>
                  </a:moveTo>
                  <a:lnTo>
                    <a:pt x="0" y="0"/>
                  </a:lnTo>
                  <a:cubicBezTo>
                    <a:pt x="48" y="61"/>
                    <a:pt x="84" y="132"/>
                    <a:pt x="104" y="210"/>
                  </a:cubicBezTo>
                  <a:cubicBezTo>
                    <a:pt x="138" y="186"/>
                    <a:pt x="178" y="169"/>
                    <a:pt x="220" y="158"/>
                  </a:cubicBezTo>
                  <a:cubicBezTo>
                    <a:pt x="160" y="89"/>
                    <a:pt x="85" y="35"/>
                    <a:pt x="0" y="0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2147384" y="1464439"/>
              <a:ext cx="590495" cy="343239"/>
            </a:xfrm>
            <a:custGeom>
              <a:avLst/>
              <a:gdLst/>
              <a:ahLst/>
              <a:cxnLst/>
              <a:rect l="l" t="t" r="r" b="b"/>
              <a:pathLst>
                <a:path w="2873" h="1670" extrusionOk="0">
                  <a:moveTo>
                    <a:pt x="1285" y="89"/>
                  </a:moveTo>
                  <a:cubicBezTo>
                    <a:pt x="1526" y="89"/>
                    <a:pt x="1736" y="251"/>
                    <a:pt x="1797" y="484"/>
                  </a:cubicBezTo>
                  <a:cubicBezTo>
                    <a:pt x="1800" y="498"/>
                    <a:pt x="1811" y="509"/>
                    <a:pt x="1824" y="515"/>
                  </a:cubicBezTo>
                  <a:cubicBezTo>
                    <a:pt x="1829" y="516"/>
                    <a:pt x="1834" y="517"/>
                    <a:pt x="1839" y="517"/>
                  </a:cubicBezTo>
                  <a:cubicBezTo>
                    <a:pt x="1848" y="517"/>
                    <a:pt x="1857" y="514"/>
                    <a:pt x="1865" y="509"/>
                  </a:cubicBezTo>
                  <a:cubicBezTo>
                    <a:pt x="1917" y="473"/>
                    <a:pt x="1978" y="454"/>
                    <a:pt x="2042" y="454"/>
                  </a:cubicBezTo>
                  <a:cubicBezTo>
                    <a:pt x="2215" y="454"/>
                    <a:pt x="2355" y="594"/>
                    <a:pt x="2355" y="768"/>
                  </a:cubicBezTo>
                  <a:cubicBezTo>
                    <a:pt x="2354" y="780"/>
                    <a:pt x="2360" y="791"/>
                    <a:pt x="2368" y="800"/>
                  </a:cubicBezTo>
                  <a:cubicBezTo>
                    <a:pt x="2376" y="809"/>
                    <a:pt x="2388" y="814"/>
                    <a:pt x="2399" y="814"/>
                  </a:cubicBezTo>
                  <a:lnTo>
                    <a:pt x="2400" y="814"/>
                  </a:lnTo>
                  <a:cubicBezTo>
                    <a:pt x="2611" y="814"/>
                    <a:pt x="2783" y="986"/>
                    <a:pt x="2783" y="1197"/>
                  </a:cubicBezTo>
                  <a:cubicBezTo>
                    <a:pt x="2783" y="1410"/>
                    <a:pt x="2611" y="1582"/>
                    <a:pt x="2400" y="1582"/>
                  </a:cubicBezTo>
                  <a:lnTo>
                    <a:pt x="580" y="1582"/>
                  </a:lnTo>
                  <a:cubicBezTo>
                    <a:pt x="309" y="1582"/>
                    <a:pt x="89" y="1362"/>
                    <a:pt x="89" y="1091"/>
                  </a:cubicBezTo>
                  <a:cubicBezTo>
                    <a:pt x="89" y="820"/>
                    <a:pt x="309" y="599"/>
                    <a:pt x="580" y="599"/>
                  </a:cubicBezTo>
                  <a:cubicBezTo>
                    <a:pt x="620" y="599"/>
                    <a:pt x="661" y="605"/>
                    <a:pt x="703" y="616"/>
                  </a:cubicBezTo>
                  <a:cubicBezTo>
                    <a:pt x="707" y="617"/>
                    <a:pt x="711" y="617"/>
                    <a:pt x="714" y="617"/>
                  </a:cubicBezTo>
                  <a:cubicBezTo>
                    <a:pt x="723" y="617"/>
                    <a:pt x="733" y="614"/>
                    <a:pt x="740" y="609"/>
                  </a:cubicBezTo>
                  <a:cubicBezTo>
                    <a:pt x="751" y="601"/>
                    <a:pt x="758" y="590"/>
                    <a:pt x="758" y="577"/>
                  </a:cubicBezTo>
                  <a:cubicBezTo>
                    <a:pt x="779" y="303"/>
                    <a:pt x="1011" y="89"/>
                    <a:pt x="1285" y="89"/>
                  </a:cubicBezTo>
                  <a:close/>
                  <a:moveTo>
                    <a:pt x="1285" y="0"/>
                  </a:moveTo>
                  <a:cubicBezTo>
                    <a:pt x="982" y="0"/>
                    <a:pt x="723" y="225"/>
                    <a:pt x="676" y="520"/>
                  </a:cubicBezTo>
                  <a:cubicBezTo>
                    <a:pt x="644" y="514"/>
                    <a:pt x="612" y="511"/>
                    <a:pt x="580" y="511"/>
                  </a:cubicBezTo>
                  <a:cubicBezTo>
                    <a:pt x="261" y="511"/>
                    <a:pt x="1" y="771"/>
                    <a:pt x="1" y="1091"/>
                  </a:cubicBezTo>
                  <a:cubicBezTo>
                    <a:pt x="1" y="1410"/>
                    <a:pt x="261" y="1670"/>
                    <a:pt x="580" y="1670"/>
                  </a:cubicBezTo>
                  <a:lnTo>
                    <a:pt x="2400" y="1670"/>
                  </a:lnTo>
                  <a:cubicBezTo>
                    <a:pt x="2660" y="1670"/>
                    <a:pt x="2872" y="1458"/>
                    <a:pt x="2872" y="1197"/>
                  </a:cubicBezTo>
                  <a:cubicBezTo>
                    <a:pt x="2872" y="951"/>
                    <a:pt x="2683" y="749"/>
                    <a:pt x="2442" y="727"/>
                  </a:cubicBezTo>
                  <a:cubicBezTo>
                    <a:pt x="2422" y="524"/>
                    <a:pt x="2250" y="365"/>
                    <a:pt x="2042" y="365"/>
                  </a:cubicBezTo>
                  <a:cubicBezTo>
                    <a:pt x="1980" y="365"/>
                    <a:pt x="1920" y="379"/>
                    <a:pt x="1865" y="406"/>
                  </a:cubicBezTo>
                  <a:cubicBezTo>
                    <a:pt x="1777" y="165"/>
                    <a:pt x="1547" y="0"/>
                    <a:pt x="1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2079764" y="1772325"/>
              <a:ext cx="85913" cy="85913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89"/>
                  </a:moveTo>
                  <a:cubicBezTo>
                    <a:pt x="275" y="89"/>
                    <a:pt x="330" y="143"/>
                    <a:pt x="330" y="209"/>
                  </a:cubicBezTo>
                  <a:cubicBezTo>
                    <a:pt x="330" y="275"/>
                    <a:pt x="275" y="329"/>
                    <a:pt x="209" y="329"/>
                  </a:cubicBezTo>
                  <a:cubicBezTo>
                    <a:pt x="143" y="329"/>
                    <a:pt x="89" y="275"/>
                    <a:pt x="89" y="209"/>
                  </a:cubicBezTo>
                  <a:cubicBezTo>
                    <a:pt x="89" y="143"/>
                    <a:pt x="143" y="89"/>
                    <a:pt x="209" y="89"/>
                  </a:cubicBezTo>
                  <a:close/>
                  <a:moveTo>
                    <a:pt x="209" y="1"/>
                  </a:moveTo>
                  <a:cubicBezTo>
                    <a:pt x="95" y="1"/>
                    <a:pt x="0" y="94"/>
                    <a:pt x="0" y="209"/>
                  </a:cubicBezTo>
                  <a:cubicBezTo>
                    <a:pt x="0" y="324"/>
                    <a:pt x="95" y="417"/>
                    <a:pt x="209" y="417"/>
                  </a:cubicBezTo>
                  <a:cubicBezTo>
                    <a:pt x="324" y="417"/>
                    <a:pt x="418" y="324"/>
                    <a:pt x="418" y="209"/>
                  </a:cubicBezTo>
                  <a:cubicBezTo>
                    <a:pt x="418" y="94"/>
                    <a:pt x="324" y="1"/>
                    <a:pt x="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1995907" y="1845083"/>
              <a:ext cx="85913" cy="85913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8" y="89"/>
                  </a:moveTo>
                  <a:cubicBezTo>
                    <a:pt x="275" y="89"/>
                    <a:pt x="329" y="143"/>
                    <a:pt x="329" y="209"/>
                  </a:cubicBezTo>
                  <a:cubicBezTo>
                    <a:pt x="329" y="275"/>
                    <a:pt x="275" y="329"/>
                    <a:pt x="208" y="329"/>
                  </a:cubicBezTo>
                  <a:cubicBezTo>
                    <a:pt x="143" y="329"/>
                    <a:pt x="89" y="275"/>
                    <a:pt x="89" y="209"/>
                  </a:cubicBezTo>
                  <a:cubicBezTo>
                    <a:pt x="89" y="143"/>
                    <a:pt x="143" y="89"/>
                    <a:pt x="208" y="89"/>
                  </a:cubicBezTo>
                  <a:close/>
                  <a:moveTo>
                    <a:pt x="208" y="0"/>
                  </a:moveTo>
                  <a:cubicBezTo>
                    <a:pt x="94" y="0"/>
                    <a:pt x="1" y="94"/>
                    <a:pt x="1" y="209"/>
                  </a:cubicBezTo>
                  <a:cubicBezTo>
                    <a:pt x="1" y="324"/>
                    <a:pt x="94" y="418"/>
                    <a:pt x="208" y="418"/>
                  </a:cubicBezTo>
                  <a:cubicBezTo>
                    <a:pt x="324" y="418"/>
                    <a:pt x="417" y="324"/>
                    <a:pt x="417" y="209"/>
                  </a:cubicBezTo>
                  <a:cubicBezTo>
                    <a:pt x="417" y="94"/>
                    <a:pt x="324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2435333" y="1602350"/>
              <a:ext cx="86940" cy="109960"/>
            </a:xfrm>
            <a:custGeom>
              <a:avLst/>
              <a:gdLst/>
              <a:ahLst/>
              <a:cxnLst/>
              <a:rect l="l" t="t" r="r" b="b"/>
              <a:pathLst>
                <a:path w="423" h="535" extrusionOk="0">
                  <a:moveTo>
                    <a:pt x="46" y="1"/>
                  </a:moveTo>
                  <a:cubicBezTo>
                    <a:pt x="30" y="1"/>
                    <a:pt x="23" y="12"/>
                    <a:pt x="23" y="39"/>
                  </a:cubicBezTo>
                  <a:lnTo>
                    <a:pt x="23" y="63"/>
                  </a:lnTo>
                  <a:cubicBezTo>
                    <a:pt x="23" y="90"/>
                    <a:pt x="30" y="101"/>
                    <a:pt x="46" y="101"/>
                  </a:cubicBezTo>
                  <a:lnTo>
                    <a:pt x="258" y="101"/>
                  </a:lnTo>
                  <a:lnTo>
                    <a:pt x="3" y="459"/>
                  </a:lnTo>
                  <a:cubicBezTo>
                    <a:pt x="2" y="461"/>
                    <a:pt x="1" y="464"/>
                    <a:pt x="1" y="467"/>
                  </a:cubicBezTo>
                  <a:cubicBezTo>
                    <a:pt x="1" y="487"/>
                    <a:pt x="17" y="534"/>
                    <a:pt x="31" y="534"/>
                  </a:cubicBezTo>
                  <a:lnTo>
                    <a:pt x="399" y="534"/>
                  </a:lnTo>
                  <a:cubicBezTo>
                    <a:pt x="416" y="534"/>
                    <a:pt x="423" y="523"/>
                    <a:pt x="423" y="497"/>
                  </a:cubicBezTo>
                  <a:lnTo>
                    <a:pt x="423" y="473"/>
                  </a:lnTo>
                  <a:cubicBezTo>
                    <a:pt x="423" y="446"/>
                    <a:pt x="416" y="435"/>
                    <a:pt x="399" y="435"/>
                  </a:cubicBezTo>
                  <a:lnTo>
                    <a:pt x="167" y="435"/>
                  </a:lnTo>
                  <a:lnTo>
                    <a:pt x="422" y="78"/>
                  </a:lnTo>
                  <a:cubicBezTo>
                    <a:pt x="423" y="76"/>
                    <a:pt x="423" y="74"/>
                    <a:pt x="423" y="72"/>
                  </a:cubicBezTo>
                  <a:cubicBezTo>
                    <a:pt x="423" y="51"/>
                    <a:pt x="406" y="1"/>
                    <a:pt x="3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2298654" y="1650034"/>
              <a:ext cx="73992" cy="93517"/>
            </a:xfrm>
            <a:custGeom>
              <a:avLst/>
              <a:gdLst/>
              <a:ahLst/>
              <a:cxnLst/>
              <a:rect l="l" t="t" r="r" b="b"/>
              <a:pathLst>
                <a:path w="360" h="455" extrusionOk="0">
                  <a:moveTo>
                    <a:pt x="39" y="0"/>
                  </a:moveTo>
                  <a:cubicBezTo>
                    <a:pt x="25" y="0"/>
                    <a:pt x="20" y="10"/>
                    <a:pt x="20" y="32"/>
                  </a:cubicBezTo>
                  <a:lnTo>
                    <a:pt x="20" y="53"/>
                  </a:lnTo>
                  <a:cubicBezTo>
                    <a:pt x="20" y="75"/>
                    <a:pt x="25" y="85"/>
                    <a:pt x="39" y="85"/>
                  </a:cubicBezTo>
                  <a:lnTo>
                    <a:pt x="219" y="85"/>
                  </a:lnTo>
                  <a:lnTo>
                    <a:pt x="1" y="390"/>
                  </a:lnTo>
                  <a:cubicBezTo>
                    <a:pt x="1" y="391"/>
                    <a:pt x="1" y="394"/>
                    <a:pt x="1" y="397"/>
                  </a:cubicBezTo>
                  <a:cubicBezTo>
                    <a:pt x="1" y="414"/>
                    <a:pt x="15" y="454"/>
                    <a:pt x="26" y="454"/>
                  </a:cubicBezTo>
                  <a:lnTo>
                    <a:pt x="340" y="454"/>
                  </a:lnTo>
                  <a:cubicBezTo>
                    <a:pt x="353" y="454"/>
                    <a:pt x="359" y="445"/>
                    <a:pt x="359" y="422"/>
                  </a:cubicBezTo>
                  <a:lnTo>
                    <a:pt x="359" y="402"/>
                  </a:lnTo>
                  <a:cubicBezTo>
                    <a:pt x="359" y="379"/>
                    <a:pt x="353" y="370"/>
                    <a:pt x="340" y="370"/>
                  </a:cubicBezTo>
                  <a:lnTo>
                    <a:pt x="142" y="370"/>
                  </a:lnTo>
                  <a:lnTo>
                    <a:pt x="359" y="65"/>
                  </a:lnTo>
                  <a:cubicBezTo>
                    <a:pt x="359" y="64"/>
                    <a:pt x="359" y="62"/>
                    <a:pt x="359" y="60"/>
                  </a:cubicBezTo>
                  <a:cubicBezTo>
                    <a:pt x="359" y="43"/>
                    <a:pt x="345" y="0"/>
                    <a:pt x="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28"/>
          <p:cNvGrpSpPr/>
          <p:nvPr/>
        </p:nvGrpSpPr>
        <p:grpSpPr>
          <a:xfrm>
            <a:off x="3504738" y="4214554"/>
            <a:ext cx="741306" cy="492465"/>
            <a:chOff x="3747237" y="3388826"/>
            <a:chExt cx="760470" cy="505196"/>
          </a:xfrm>
        </p:grpSpPr>
        <p:sp>
          <p:nvSpPr>
            <p:cNvPr id="1231" name="Google Shape;1231;p28"/>
            <p:cNvSpPr/>
            <p:nvPr/>
          </p:nvSpPr>
          <p:spPr>
            <a:xfrm>
              <a:off x="4296210" y="3622104"/>
              <a:ext cx="133391" cy="201422"/>
            </a:xfrm>
            <a:custGeom>
              <a:avLst/>
              <a:gdLst/>
              <a:ahLst/>
              <a:cxnLst/>
              <a:rect l="l" t="t" r="r" b="b"/>
              <a:pathLst>
                <a:path w="649" h="980" extrusionOk="0">
                  <a:moveTo>
                    <a:pt x="0" y="1"/>
                  </a:moveTo>
                  <a:cubicBezTo>
                    <a:pt x="261" y="245"/>
                    <a:pt x="425" y="594"/>
                    <a:pt x="425" y="980"/>
                  </a:cubicBezTo>
                  <a:lnTo>
                    <a:pt x="648" y="980"/>
                  </a:lnTo>
                  <a:cubicBezTo>
                    <a:pt x="593" y="562"/>
                    <a:pt x="347" y="206"/>
                    <a:pt x="0" y="1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8"/>
            <p:cNvSpPr/>
            <p:nvPr/>
          </p:nvSpPr>
          <p:spPr>
            <a:xfrm>
              <a:off x="3804786" y="3857642"/>
              <a:ext cx="702921" cy="36379"/>
            </a:xfrm>
            <a:custGeom>
              <a:avLst/>
              <a:gdLst/>
              <a:ahLst/>
              <a:cxnLst/>
              <a:rect l="l" t="t" r="r" b="b"/>
              <a:pathLst>
                <a:path w="3420" h="177" extrusionOk="0">
                  <a:moveTo>
                    <a:pt x="369" y="0"/>
                  </a:moveTo>
                  <a:cubicBezTo>
                    <a:pt x="369" y="4"/>
                    <a:pt x="369" y="7"/>
                    <a:pt x="369" y="10"/>
                  </a:cubicBezTo>
                  <a:lnTo>
                    <a:pt x="84" y="10"/>
                  </a:lnTo>
                  <a:cubicBezTo>
                    <a:pt x="38" y="10"/>
                    <a:pt x="1" y="48"/>
                    <a:pt x="1" y="94"/>
                  </a:cubicBezTo>
                  <a:cubicBezTo>
                    <a:pt x="1" y="139"/>
                    <a:pt x="38" y="177"/>
                    <a:pt x="84" y="177"/>
                  </a:cubicBezTo>
                  <a:lnTo>
                    <a:pt x="3336" y="177"/>
                  </a:lnTo>
                  <a:cubicBezTo>
                    <a:pt x="3382" y="177"/>
                    <a:pt x="3420" y="139"/>
                    <a:pt x="3420" y="94"/>
                  </a:cubicBezTo>
                  <a:cubicBezTo>
                    <a:pt x="3420" y="48"/>
                    <a:pt x="3382" y="10"/>
                    <a:pt x="3336" y="10"/>
                  </a:cubicBezTo>
                  <a:lnTo>
                    <a:pt x="3051" y="10"/>
                  </a:lnTo>
                  <a:cubicBezTo>
                    <a:pt x="3051" y="7"/>
                    <a:pt x="3051" y="4"/>
                    <a:pt x="30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8"/>
            <p:cNvSpPr/>
            <p:nvPr/>
          </p:nvSpPr>
          <p:spPr>
            <a:xfrm>
              <a:off x="4172686" y="3595590"/>
              <a:ext cx="165865" cy="167303"/>
            </a:xfrm>
            <a:custGeom>
              <a:avLst/>
              <a:gdLst/>
              <a:ahLst/>
              <a:cxnLst/>
              <a:rect l="l" t="t" r="r" b="b"/>
              <a:pathLst>
                <a:path w="807" h="814" extrusionOk="0">
                  <a:moveTo>
                    <a:pt x="50" y="1"/>
                  </a:moveTo>
                  <a:cubicBezTo>
                    <a:pt x="32" y="1"/>
                    <a:pt x="15" y="13"/>
                    <a:pt x="9" y="31"/>
                  </a:cubicBezTo>
                  <a:cubicBezTo>
                    <a:pt x="1" y="54"/>
                    <a:pt x="13" y="79"/>
                    <a:pt x="36" y="87"/>
                  </a:cubicBezTo>
                  <a:cubicBezTo>
                    <a:pt x="359" y="198"/>
                    <a:pt x="612" y="458"/>
                    <a:pt x="715" y="783"/>
                  </a:cubicBezTo>
                  <a:cubicBezTo>
                    <a:pt x="721" y="801"/>
                    <a:pt x="738" y="814"/>
                    <a:pt x="757" y="814"/>
                  </a:cubicBezTo>
                  <a:cubicBezTo>
                    <a:pt x="761" y="814"/>
                    <a:pt x="766" y="814"/>
                    <a:pt x="770" y="812"/>
                  </a:cubicBezTo>
                  <a:cubicBezTo>
                    <a:pt x="793" y="805"/>
                    <a:pt x="807" y="780"/>
                    <a:pt x="799" y="756"/>
                  </a:cubicBezTo>
                  <a:cubicBezTo>
                    <a:pt x="688" y="405"/>
                    <a:pt x="414" y="124"/>
                    <a:pt x="64" y="3"/>
                  </a:cubicBezTo>
                  <a:cubicBezTo>
                    <a:pt x="60" y="2"/>
                    <a:pt x="55" y="1"/>
                    <a:pt x="50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8"/>
            <p:cNvSpPr/>
            <p:nvPr/>
          </p:nvSpPr>
          <p:spPr>
            <a:xfrm>
              <a:off x="3747237" y="3502896"/>
              <a:ext cx="721008" cy="364204"/>
            </a:xfrm>
            <a:custGeom>
              <a:avLst/>
              <a:gdLst/>
              <a:ahLst/>
              <a:cxnLst/>
              <a:rect l="l" t="t" r="r" b="b"/>
              <a:pathLst>
                <a:path w="3508" h="1772" extrusionOk="0">
                  <a:moveTo>
                    <a:pt x="1755" y="88"/>
                  </a:moveTo>
                  <a:cubicBezTo>
                    <a:pt x="1813" y="88"/>
                    <a:pt x="1861" y="128"/>
                    <a:pt x="1878" y="180"/>
                  </a:cubicBezTo>
                  <a:cubicBezTo>
                    <a:pt x="1838" y="177"/>
                    <a:pt x="1797" y="174"/>
                    <a:pt x="1755" y="174"/>
                  </a:cubicBezTo>
                  <a:cubicBezTo>
                    <a:pt x="1713" y="174"/>
                    <a:pt x="1672" y="177"/>
                    <a:pt x="1631" y="180"/>
                  </a:cubicBezTo>
                  <a:cubicBezTo>
                    <a:pt x="1648" y="128"/>
                    <a:pt x="1696" y="88"/>
                    <a:pt x="1755" y="88"/>
                  </a:cubicBezTo>
                  <a:close/>
                  <a:moveTo>
                    <a:pt x="1755" y="263"/>
                  </a:moveTo>
                  <a:cubicBezTo>
                    <a:pt x="2455" y="263"/>
                    <a:pt x="3028" y="821"/>
                    <a:pt x="3051" y="1515"/>
                  </a:cubicBezTo>
                  <a:lnTo>
                    <a:pt x="458" y="1515"/>
                  </a:lnTo>
                  <a:cubicBezTo>
                    <a:pt x="482" y="821"/>
                    <a:pt x="1054" y="263"/>
                    <a:pt x="1755" y="263"/>
                  </a:cubicBezTo>
                  <a:close/>
                  <a:moveTo>
                    <a:pt x="3380" y="1604"/>
                  </a:moveTo>
                  <a:cubicBezTo>
                    <a:pt x="3402" y="1604"/>
                    <a:pt x="3420" y="1622"/>
                    <a:pt x="3420" y="1643"/>
                  </a:cubicBezTo>
                  <a:cubicBezTo>
                    <a:pt x="3420" y="1665"/>
                    <a:pt x="3402" y="1682"/>
                    <a:pt x="3380" y="1682"/>
                  </a:cubicBezTo>
                  <a:lnTo>
                    <a:pt x="129" y="1682"/>
                  </a:lnTo>
                  <a:cubicBezTo>
                    <a:pt x="107" y="1682"/>
                    <a:pt x="90" y="1665"/>
                    <a:pt x="90" y="1643"/>
                  </a:cubicBezTo>
                  <a:cubicBezTo>
                    <a:pt x="90" y="1622"/>
                    <a:pt x="107" y="1604"/>
                    <a:pt x="129" y="1604"/>
                  </a:cubicBezTo>
                  <a:close/>
                  <a:moveTo>
                    <a:pt x="1755" y="0"/>
                  </a:moveTo>
                  <a:cubicBezTo>
                    <a:pt x="1644" y="0"/>
                    <a:pt x="1553" y="84"/>
                    <a:pt x="1539" y="192"/>
                  </a:cubicBezTo>
                  <a:cubicBezTo>
                    <a:pt x="891" y="293"/>
                    <a:pt x="392" y="845"/>
                    <a:pt x="371" y="1515"/>
                  </a:cubicBezTo>
                  <a:lnTo>
                    <a:pt x="129" y="1515"/>
                  </a:lnTo>
                  <a:cubicBezTo>
                    <a:pt x="58" y="1515"/>
                    <a:pt x="0" y="1573"/>
                    <a:pt x="0" y="1643"/>
                  </a:cubicBezTo>
                  <a:cubicBezTo>
                    <a:pt x="0" y="1713"/>
                    <a:pt x="58" y="1771"/>
                    <a:pt x="129" y="1771"/>
                  </a:cubicBezTo>
                  <a:lnTo>
                    <a:pt x="3380" y="1771"/>
                  </a:lnTo>
                  <a:cubicBezTo>
                    <a:pt x="3451" y="1771"/>
                    <a:pt x="3508" y="1713"/>
                    <a:pt x="3508" y="1643"/>
                  </a:cubicBezTo>
                  <a:cubicBezTo>
                    <a:pt x="3508" y="1573"/>
                    <a:pt x="3451" y="1515"/>
                    <a:pt x="3380" y="1515"/>
                  </a:cubicBezTo>
                  <a:lnTo>
                    <a:pt x="3139" y="1515"/>
                  </a:lnTo>
                  <a:cubicBezTo>
                    <a:pt x="3118" y="845"/>
                    <a:pt x="2618" y="293"/>
                    <a:pt x="1970" y="192"/>
                  </a:cubicBezTo>
                  <a:cubicBezTo>
                    <a:pt x="1956" y="84"/>
                    <a:pt x="1865" y="0"/>
                    <a:pt x="17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8"/>
            <p:cNvSpPr/>
            <p:nvPr/>
          </p:nvSpPr>
          <p:spPr>
            <a:xfrm>
              <a:off x="4089446" y="3388826"/>
              <a:ext cx="36790" cy="83241"/>
            </a:xfrm>
            <a:custGeom>
              <a:avLst/>
              <a:gdLst/>
              <a:ahLst/>
              <a:cxnLst/>
              <a:rect l="l" t="t" r="r" b="b"/>
              <a:pathLst>
                <a:path w="179" h="405" extrusionOk="0">
                  <a:moveTo>
                    <a:pt x="114" y="0"/>
                  </a:moveTo>
                  <a:cubicBezTo>
                    <a:pt x="111" y="0"/>
                    <a:pt x="107" y="1"/>
                    <a:pt x="104" y="2"/>
                  </a:cubicBezTo>
                  <a:cubicBezTo>
                    <a:pt x="69" y="10"/>
                    <a:pt x="40" y="36"/>
                    <a:pt x="23" y="71"/>
                  </a:cubicBezTo>
                  <a:cubicBezTo>
                    <a:pt x="8" y="106"/>
                    <a:pt x="8" y="144"/>
                    <a:pt x="24" y="175"/>
                  </a:cubicBezTo>
                  <a:cubicBezTo>
                    <a:pt x="34" y="196"/>
                    <a:pt x="49" y="210"/>
                    <a:pt x="61" y="224"/>
                  </a:cubicBezTo>
                  <a:cubicBezTo>
                    <a:pt x="71" y="235"/>
                    <a:pt x="82" y="245"/>
                    <a:pt x="84" y="254"/>
                  </a:cubicBezTo>
                  <a:cubicBezTo>
                    <a:pt x="86" y="262"/>
                    <a:pt x="82" y="275"/>
                    <a:pt x="74" y="286"/>
                  </a:cubicBezTo>
                  <a:cubicBezTo>
                    <a:pt x="63" y="299"/>
                    <a:pt x="44" y="312"/>
                    <a:pt x="26" y="323"/>
                  </a:cubicBezTo>
                  <a:cubicBezTo>
                    <a:pt x="6" y="337"/>
                    <a:pt x="1" y="364"/>
                    <a:pt x="14" y="384"/>
                  </a:cubicBezTo>
                  <a:cubicBezTo>
                    <a:pt x="22" y="397"/>
                    <a:pt x="36" y="404"/>
                    <a:pt x="50" y="404"/>
                  </a:cubicBezTo>
                  <a:cubicBezTo>
                    <a:pt x="59" y="404"/>
                    <a:pt x="67" y="402"/>
                    <a:pt x="75" y="397"/>
                  </a:cubicBezTo>
                  <a:cubicBezTo>
                    <a:pt x="97" y="382"/>
                    <a:pt x="123" y="366"/>
                    <a:pt x="143" y="341"/>
                  </a:cubicBezTo>
                  <a:cubicBezTo>
                    <a:pt x="169" y="307"/>
                    <a:pt x="179" y="267"/>
                    <a:pt x="169" y="231"/>
                  </a:cubicBezTo>
                  <a:cubicBezTo>
                    <a:pt x="161" y="201"/>
                    <a:pt x="141" y="180"/>
                    <a:pt x="125" y="162"/>
                  </a:cubicBezTo>
                  <a:cubicBezTo>
                    <a:pt x="116" y="153"/>
                    <a:pt x="107" y="144"/>
                    <a:pt x="103" y="136"/>
                  </a:cubicBezTo>
                  <a:cubicBezTo>
                    <a:pt x="99" y="128"/>
                    <a:pt x="99" y="117"/>
                    <a:pt x="104" y="107"/>
                  </a:cubicBezTo>
                  <a:cubicBezTo>
                    <a:pt x="109" y="97"/>
                    <a:pt x="117" y="89"/>
                    <a:pt x="125" y="87"/>
                  </a:cubicBezTo>
                  <a:cubicBezTo>
                    <a:pt x="148" y="81"/>
                    <a:pt x="163" y="58"/>
                    <a:pt x="157" y="34"/>
                  </a:cubicBezTo>
                  <a:cubicBezTo>
                    <a:pt x="152" y="14"/>
                    <a:pt x="134" y="0"/>
                    <a:pt x="114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8"/>
            <p:cNvSpPr/>
            <p:nvPr/>
          </p:nvSpPr>
          <p:spPr>
            <a:xfrm>
              <a:off x="4031692" y="3413079"/>
              <a:ext cx="36996" cy="83241"/>
            </a:xfrm>
            <a:custGeom>
              <a:avLst/>
              <a:gdLst/>
              <a:ahLst/>
              <a:cxnLst/>
              <a:rect l="l" t="t" r="r" b="b"/>
              <a:pathLst>
                <a:path w="180" h="405" extrusionOk="0">
                  <a:moveTo>
                    <a:pt x="115" y="0"/>
                  </a:moveTo>
                  <a:cubicBezTo>
                    <a:pt x="111" y="0"/>
                    <a:pt x="108" y="1"/>
                    <a:pt x="104" y="2"/>
                  </a:cubicBezTo>
                  <a:cubicBezTo>
                    <a:pt x="69" y="10"/>
                    <a:pt x="40" y="36"/>
                    <a:pt x="24" y="71"/>
                  </a:cubicBezTo>
                  <a:cubicBezTo>
                    <a:pt x="8" y="106"/>
                    <a:pt x="8" y="144"/>
                    <a:pt x="25" y="175"/>
                  </a:cubicBezTo>
                  <a:cubicBezTo>
                    <a:pt x="34" y="195"/>
                    <a:pt x="49" y="210"/>
                    <a:pt x="62" y="224"/>
                  </a:cubicBezTo>
                  <a:cubicBezTo>
                    <a:pt x="72" y="235"/>
                    <a:pt x="82" y="245"/>
                    <a:pt x="85" y="254"/>
                  </a:cubicBezTo>
                  <a:cubicBezTo>
                    <a:pt x="87" y="262"/>
                    <a:pt x="82" y="275"/>
                    <a:pt x="75" y="285"/>
                  </a:cubicBezTo>
                  <a:cubicBezTo>
                    <a:pt x="63" y="299"/>
                    <a:pt x="45" y="312"/>
                    <a:pt x="27" y="323"/>
                  </a:cubicBezTo>
                  <a:cubicBezTo>
                    <a:pt x="7" y="337"/>
                    <a:pt x="0" y="364"/>
                    <a:pt x="14" y="385"/>
                  </a:cubicBezTo>
                  <a:cubicBezTo>
                    <a:pt x="23" y="397"/>
                    <a:pt x="37" y="404"/>
                    <a:pt x="51" y="404"/>
                  </a:cubicBezTo>
                  <a:cubicBezTo>
                    <a:pt x="60" y="404"/>
                    <a:pt x="68" y="402"/>
                    <a:pt x="75" y="397"/>
                  </a:cubicBezTo>
                  <a:cubicBezTo>
                    <a:pt x="98" y="382"/>
                    <a:pt x="124" y="366"/>
                    <a:pt x="144" y="340"/>
                  </a:cubicBezTo>
                  <a:cubicBezTo>
                    <a:pt x="170" y="307"/>
                    <a:pt x="179" y="267"/>
                    <a:pt x="170" y="231"/>
                  </a:cubicBezTo>
                  <a:cubicBezTo>
                    <a:pt x="162" y="201"/>
                    <a:pt x="142" y="180"/>
                    <a:pt x="125" y="162"/>
                  </a:cubicBezTo>
                  <a:cubicBezTo>
                    <a:pt x="117" y="153"/>
                    <a:pt x="108" y="144"/>
                    <a:pt x="103" y="136"/>
                  </a:cubicBezTo>
                  <a:cubicBezTo>
                    <a:pt x="100" y="128"/>
                    <a:pt x="100" y="117"/>
                    <a:pt x="104" y="107"/>
                  </a:cubicBezTo>
                  <a:cubicBezTo>
                    <a:pt x="110" y="97"/>
                    <a:pt x="117" y="90"/>
                    <a:pt x="125" y="87"/>
                  </a:cubicBezTo>
                  <a:cubicBezTo>
                    <a:pt x="149" y="81"/>
                    <a:pt x="164" y="57"/>
                    <a:pt x="158" y="34"/>
                  </a:cubicBezTo>
                  <a:cubicBezTo>
                    <a:pt x="152" y="14"/>
                    <a:pt x="135" y="0"/>
                    <a:pt x="115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8"/>
            <p:cNvSpPr/>
            <p:nvPr/>
          </p:nvSpPr>
          <p:spPr>
            <a:xfrm>
              <a:off x="4143912" y="3413079"/>
              <a:ext cx="36996" cy="83241"/>
            </a:xfrm>
            <a:custGeom>
              <a:avLst/>
              <a:gdLst/>
              <a:ahLst/>
              <a:cxnLst/>
              <a:rect l="l" t="t" r="r" b="b"/>
              <a:pathLst>
                <a:path w="180" h="405" extrusionOk="0">
                  <a:moveTo>
                    <a:pt x="115" y="0"/>
                  </a:moveTo>
                  <a:cubicBezTo>
                    <a:pt x="111" y="0"/>
                    <a:pt x="108" y="1"/>
                    <a:pt x="104" y="2"/>
                  </a:cubicBezTo>
                  <a:cubicBezTo>
                    <a:pt x="69" y="10"/>
                    <a:pt x="40" y="36"/>
                    <a:pt x="24" y="71"/>
                  </a:cubicBezTo>
                  <a:cubicBezTo>
                    <a:pt x="8" y="106"/>
                    <a:pt x="8" y="144"/>
                    <a:pt x="25" y="175"/>
                  </a:cubicBezTo>
                  <a:cubicBezTo>
                    <a:pt x="34" y="195"/>
                    <a:pt x="49" y="210"/>
                    <a:pt x="61" y="224"/>
                  </a:cubicBezTo>
                  <a:cubicBezTo>
                    <a:pt x="73" y="235"/>
                    <a:pt x="82" y="245"/>
                    <a:pt x="85" y="254"/>
                  </a:cubicBezTo>
                  <a:cubicBezTo>
                    <a:pt x="87" y="262"/>
                    <a:pt x="82" y="275"/>
                    <a:pt x="74" y="285"/>
                  </a:cubicBezTo>
                  <a:cubicBezTo>
                    <a:pt x="63" y="299"/>
                    <a:pt x="45" y="312"/>
                    <a:pt x="26" y="323"/>
                  </a:cubicBezTo>
                  <a:cubicBezTo>
                    <a:pt x="6" y="337"/>
                    <a:pt x="1" y="364"/>
                    <a:pt x="14" y="385"/>
                  </a:cubicBezTo>
                  <a:cubicBezTo>
                    <a:pt x="23" y="397"/>
                    <a:pt x="37" y="404"/>
                    <a:pt x="51" y="404"/>
                  </a:cubicBezTo>
                  <a:cubicBezTo>
                    <a:pt x="59" y="404"/>
                    <a:pt x="68" y="402"/>
                    <a:pt x="75" y="397"/>
                  </a:cubicBezTo>
                  <a:cubicBezTo>
                    <a:pt x="98" y="382"/>
                    <a:pt x="123" y="366"/>
                    <a:pt x="143" y="340"/>
                  </a:cubicBezTo>
                  <a:cubicBezTo>
                    <a:pt x="169" y="307"/>
                    <a:pt x="179" y="267"/>
                    <a:pt x="170" y="231"/>
                  </a:cubicBezTo>
                  <a:cubicBezTo>
                    <a:pt x="162" y="201"/>
                    <a:pt x="142" y="180"/>
                    <a:pt x="125" y="162"/>
                  </a:cubicBezTo>
                  <a:cubicBezTo>
                    <a:pt x="116" y="153"/>
                    <a:pt x="108" y="144"/>
                    <a:pt x="103" y="136"/>
                  </a:cubicBezTo>
                  <a:cubicBezTo>
                    <a:pt x="100" y="128"/>
                    <a:pt x="100" y="117"/>
                    <a:pt x="105" y="107"/>
                  </a:cubicBezTo>
                  <a:cubicBezTo>
                    <a:pt x="109" y="97"/>
                    <a:pt x="117" y="90"/>
                    <a:pt x="126" y="87"/>
                  </a:cubicBezTo>
                  <a:cubicBezTo>
                    <a:pt x="149" y="81"/>
                    <a:pt x="163" y="57"/>
                    <a:pt x="157" y="34"/>
                  </a:cubicBezTo>
                  <a:cubicBezTo>
                    <a:pt x="153" y="14"/>
                    <a:pt x="135" y="0"/>
                    <a:pt x="115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28"/>
          <p:cNvGrpSpPr/>
          <p:nvPr/>
        </p:nvGrpSpPr>
        <p:grpSpPr>
          <a:xfrm>
            <a:off x="4883492" y="1249317"/>
            <a:ext cx="744111" cy="406314"/>
            <a:chOff x="4947127" y="1527126"/>
            <a:chExt cx="763347" cy="416817"/>
          </a:xfrm>
        </p:grpSpPr>
        <p:sp>
          <p:nvSpPr>
            <p:cNvPr id="1239" name="Google Shape;1239;p28"/>
            <p:cNvSpPr/>
            <p:nvPr/>
          </p:nvSpPr>
          <p:spPr>
            <a:xfrm>
              <a:off x="5419232" y="1603584"/>
              <a:ext cx="54055" cy="183746"/>
            </a:xfrm>
            <a:custGeom>
              <a:avLst/>
              <a:gdLst/>
              <a:ahLst/>
              <a:cxnLst/>
              <a:rect l="l" t="t" r="r" b="b"/>
              <a:pathLst>
                <a:path w="263" h="894" extrusionOk="0">
                  <a:moveTo>
                    <a:pt x="132" y="1"/>
                  </a:moveTo>
                  <a:cubicBezTo>
                    <a:pt x="49" y="1"/>
                    <a:pt x="0" y="168"/>
                    <a:pt x="0" y="447"/>
                  </a:cubicBezTo>
                  <a:cubicBezTo>
                    <a:pt x="0" y="726"/>
                    <a:pt x="49" y="893"/>
                    <a:pt x="132" y="893"/>
                  </a:cubicBezTo>
                  <a:cubicBezTo>
                    <a:pt x="186" y="893"/>
                    <a:pt x="226" y="822"/>
                    <a:pt x="247" y="694"/>
                  </a:cubicBezTo>
                  <a:cubicBezTo>
                    <a:pt x="246" y="673"/>
                    <a:pt x="246" y="652"/>
                    <a:pt x="246" y="630"/>
                  </a:cubicBezTo>
                  <a:cubicBezTo>
                    <a:pt x="246" y="534"/>
                    <a:pt x="252" y="451"/>
                    <a:pt x="262" y="383"/>
                  </a:cubicBezTo>
                  <a:cubicBezTo>
                    <a:pt x="255" y="142"/>
                    <a:pt x="208" y="1"/>
                    <a:pt x="132" y="1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8"/>
            <p:cNvSpPr/>
            <p:nvPr/>
          </p:nvSpPr>
          <p:spPr>
            <a:xfrm>
              <a:off x="5524258" y="1577892"/>
              <a:ext cx="81391" cy="247461"/>
            </a:xfrm>
            <a:custGeom>
              <a:avLst/>
              <a:gdLst/>
              <a:ahLst/>
              <a:cxnLst/>
              <a:rect l="l" t="t" r="r" b="b"/>
              <a:pathLst>
                <a:path w="396" h="1204" extrusionOk="0">
                  <a:moveTo>
                    <a:pt x="10" y="0"/>
                  </a:moveTo>
                  <a:cubicBezTo>
                    <a:pt x="101" y="134"/>
                    <a:pt x="151" y="328"/>
                    <a:pt x="151" y="572"/>
                  </a:cubicBezTo>
                  <a:cubicBezTo>
                    <a:pt x="151" y="824"/>
                    <a:pt x="97" y="1023"/>
                    <a:pt x="0" y="1156"/>
                  </a:cubicBezTo>
                  <a:cubicBezTo>
                    <a:pt x="121" y="1169"/>
                    <a:pt x="228" y="1185"/>
                    <a:pt x="320" y="1203"/>
                  </a:cubicBezTo>
                  <a:cubicBezTo>
                    <a:pt x="370" y="1083"/>
                    <a:pt x="396" y="933"/>
                    <a:pt x="396" y="755"/>
                  </a:cubicBezTo>
                  <a:cubicBezTo>
                    <a:pt x="396" y="344"/>
                    <a:pt x="254" y="74"/>
                    <a:pt x="10" y="0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8"/>
            <p:cNvSpPr/>
            <p:nvPr/>
          </p:nvSpPr>
          <p:spPr>
            <a:xfrm>
              <a:off x="5149575" y="1615504"/>
              <a:ext cx="20142" cy="44806"/>
            </a:xfrm>
            <a:custGeom>
              <a:avLst/>
              <a:gdLst/>
              <a:ahLst/>
              <a:cxnLst/>
              <a:rect l="l" t="t" r="r" b="b"/>
              <a:pathLst>
                <a:path w="98" h="218" extrusionOk="0">
                  <a:moveTo>
                    <a:pt x="97" y="1"/>
                  </a:moveTo>
                  <a:lnTo>
                    <a:pt x="0" y="15"/>
                  </a:lnTo>
                  <a:cubicBezTo>
                    <a:pt x="1" y="74"/>
                    <a:pt x="14" y="204"/>
                    <a:pt x="97" y="217"/>
                  </a:cubicBezTo>
                  <a:lnTo>
                    <a:pt x="97" y="1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8"/>
            <p:cNvSpPr/>
            <p:nvPr/>
          </p:nvSpPr>
          <p:spPr>
            <a:xfrm>
              <a:off x="5006526" y="1865430"/>
              <a:ext cx="703949" cy="78513"/>
            </a:xfrm>
            <a:custGeom>
              <a:avLst/>
              <a:gdLst/>
              <a:ahLst/>
              <a:cxnLst/>
              <a:rect l="l" t="t" r="r" b="b"/>
              <a:pathLst>
                <a:path w="3425" h="382" extrusionOk="0">
                  <a:moveTo>
                    <a:pt x="3145" y="1"/>
                  </a:moveTo>
                  <a:cubicBezTo>
                    <a:pt x="2987" y="113"/>
                    <a:pt x="2296" y="198"/>
                    <a:pt x="1467" y="198"/>
                  </a:cubicBezTo>
                  <a:cubicBezTo>
                    <a:pt x="868" y="198"/>
                    <a:pt x="341" y="154"/>
                    <a:pt x="35" y="86"/>
                  </a:cubicBezTo>
                  <a:cubicBezTo>
                    <a:pt x="12" y="102"/>
                    <a:pt x="0" y="119"/>
                    <a:pt x="0" y="135"/>
                  </a:cubicBezTo>
                  <a:cubicBezTo>
                    <a:pt x="0" y="271"/>
                    <a:pt x="767" y="381"/>
                    <a:pt x="1712" y="381"/>
                  </a:cubicBezTo>
                  <a:cubicBezTo>
                    <a:pt x="2658" y="381"/>
                    <a:pt x="3425" y="271"/>
                    <a:pt x="3425" y="135"/>
                  </a:cubicBezTo>
                  <a:cubicBezTo>
                    <a:pt x="3425" y="86"/>
                    <a:pt x="3322" y="39"/>
                    <a:pt x="3145" y="1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8"/>
            <p:cNvSpPr/>
            <p:nvPr/>
          </p:nvSpPr>
          <p:spPr>
            <a:xfrm>
              <a:off x="5250491" y="1575220"/>
              <a:ext cx="50767" cy="214781"/>
            </a:xfrm>
            <a:custGeom>
              <a:avLst/>
              <a:gdLst/>
              <a:ahLst/>
              <a:cxnLst/>
              <a:rect l="l" t="t" r="r" b="b"/>
              <a:pathLst>
                <a:path w="247" h="1045" extrusionOk="0">
                  <a:moveTo>
                    <a:pt x="116" y="0"/>
                  </a:moveTo>
                  <a:lnTo>
                    <a:pt x="1" y="21"/>
                  </a:lnTo>
                  <a:lnTo>
                    <a:pt x="1" y="1015"/>
                  </a:lnTo>
                  <a:lnTo>
                    <a:pt x="173" y="1015"/>
                  </a:lnTo>
                  <a:cubicBezTo>
                    <a:pt x="198" y="1015"/>
                    <a:pt x="225" y="1022"/>
                    <a:pt x="246" y="1044"/>
                  </a:cubicBezTo>
                  <a:lnTo>
                    <a:pt x="246" y="95"/>
                  </a:lnTo>
                  <a:cubicBezTo>
                    <a:pt x="246" y="32"/>
                    <a:pt x="161" y="0"/>
                    <a:pt x="116" y="0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8"/>
            <p:cNvSpPr/>
            <p:nvPr/>
          </p:nvSpPr>
          <p:spPr>
            <a:xfrm>
              <a:off x="5409983" y="1595157"/>
              <a:ext cx="72553" cy="201833"/>
            </a:xfrm>
            <a:custGeom>
              <a:avLst/>
              <a:gdLst/>
              <a:ahLst/>
              <a:cxnLst/>
              <a:rect l="l" t="t" r="r" b="b"/>
              <a:pathLst>
                <a:path w="353" h="982" extrusionOk="0">
                  <a:moveTo>
                    <a:pt x="177" y="89"/>
                  </a:moveTo>
                  <a:cubicBezTo>
                    <a:pt x="205" y="89"/>
                    <a:pt x="265" y="188"/>
                    <a:pt x="265" y="492"/>
                  </a:cubicBezTo>
                  <a:cubicBezTo>
                    <a:pt x="265" y="795"/>
                    <a:pt x="205" y="893"/>
                    <a:pt x="177" y="893"/>
                  </a:cubicBezTo>
                  <a:cubicBezTo>
                    <a:pt x="148" y="893"/>
                    <a:pt x="89" y="795"/>
                    <a:pt x="89" y="492"/>
                  </a:cubicBezTo>
                  <a:cubicBezTo>
                    <a:pt x="89" y="188"/>
                    <a:pt x="148" y="89"/>
                    <a:pt x="177" y="89"/>
                  </a:cubicBezTo>
                  <a:close/>
                  <a:moveTo>
                    <a:pt x="177" y="1"/>
                  </a:moveTo>
                  <a:cubicBezTo>
                    <a:pt x="31" y="1"/>
                    <a:pt x="1" y="268"/>
                    <a:pt x="1" y="492"/>
                  </a:cubicBezTo>
                  <a:cubicBezTo>
                    <a:pt x="1" y="715"/>
                    <a:pt x="31" y="981"/>
                    <a:pt x="177" y="981"/>
                  </a:cubicBezTo>
                  <a:cubicBezTo>
                    <a:pt x="322" y="981"/>
                    <a:pt x="353" y="715"/>
                    <a:pt x="353" y="492"/>
                  </a:cubicBezTo>
                  <a:cubicBezTo>
                    <a:pt x="353" y="268"/>
                    <a:pt x="322" y="1"/>
                    <a:pt x="177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8"/>
            <p:cNvSpPr/>
            <p:nvPr/>
          </p:nvSpPr>
          <p:spPr>
            <a:xfrm>
              <a:off x="4947127" y="1527126"/>
              <a:ext cx="722036" cy="388251"/>
            </a:xfrm>
            <a:custGeom>
              <a:avLst/>
              <a:gdLst/>
              <a:ahLst/>
              <a:cxnLst/>
              <a:rect l="l" t="t" r="r" b="b"/>
              <a:pathLst>
                <a:path w="3513" h="1889" extrusionOk="0">
                  <a:moveTo>
                    <a:pt x="1350" y="98"/>
                  </a:moveTo>
                  <a:cubicBezTo>
                    <a:pt x="1382" y="100"/>
                    <a:pt x="1432" y="122"/>
                    <a:pt x="1432" y="149"/>
                  </a:cubicBezTo>
                  <a:lnTo>
                    <a:pt x="1432" y="1252"/>
                  </a:lnTo>
                  <a:cubicBezTo>
                    <a:pt x="1432" y="1277"/>
                    <a:pt x="1452" y="1297"/>
                    <a:pt x="1477" y="1297"/>
                  </a:cubicBezTo>
                  <a:lnTo>
                    <a:pt x="1649" y="1297"/>
                  </a:lnTo>
                  <a:cubicBezTo>
                    <a:pt x="1668" y="1297"/>
                    <a:pt x="1712" y="1297"/>
                    <a:pt x="1712" y="1401"/>
                  </a:cubicBezTo>
                  <a:lnTo>
                    <a:pt x="1712" y="1435"/>
                  </a:lnTo>
                  <a:cubicBezTo>
                    <a:pt x="1712" y="1539"/>
                    <a:pt x="1668" y="1539"/>
                    <a:pt x="1649" y="1539"/>
                  </a:cubicBezTo>
                  <a:lnTo>
                    <a:pt x="857" y="1539"/>
                  </a:lnTo>
                  <a:cubicBezTo>
                    <a:pt x="838" y="1539"/>
                    <a:pt x="794" y="1539"/>
                    <a:pt x="794" y="1435"/>
                  </a:cubicBezTo>
                  <a:lnTo>
                    <a:pt x="794" y="1401"/>
                  </a:lnTo>
                  <a:cubicBezTo>
                    <a:pt x="794" y="1297"/>
                    <a:pt x="838" y="1297"/>
                    <a:pt x="857" y="1297"/>
                  </a:cubicBezTo>
                  <a:lnTo>
                    <a:pt x="1082" y="1297"/>
                  </a:lnTo>
                  <a:cubicBezTo>
                    <a:pt x="1107" y="1297"/>
                    <a:pt x="1127" y="1277"/>
                    <a:pt x="1127" y="1252"/>
                  </a:cubicBezTo>
                  <a:lnTo>
                    <a:pt x="1127" y="435"/>
                  </a:lnTo>
                  <a:cubicBezTo>
                    <a:pt x="1127" y="422"/>
                    <a:pt x="1121" y="410"/>
                    <a:pt x="1112" y="401"/>
                  </a:cubicBezTo>
                  <a:cubicBezTo>
                    <a:pt x="1103" y="394"/>
                    <a:pt x="1093" y="390"/>
                    <a:pt x="1082" y="390"/>
                  </a:cubicBezTo>
                  <a:cubicBezTo>
                    <a:pt x="1080" y="390"/>
                    <a:pt x="1078" y="390"/>
                    <a:pt x="1076" y="390"/>
                  </a:cubicBezTo>
                  <a:lnTo>
                    <a:pt x="848" y="424"/>
                  </a:lnTo>
                  <a:cubicBezTo>
                    <a:pt x="797" y="420"/>
                    <a:pt x="783" y="314"/>
                    <a:pt x="783" y="251"/>
                  </a:cubicBezTo>
                  <a:cubicBezTo>
                    <a:pt x="783" y="208"/>
                    <a:pt x="818" y="196"/>
                    <a:pt x="838" y="191"/>
                  </a:cubicBezTo>
                  <a:lnTo>
                    <a:pt x="1350" y="98"/>
                  </a:lnTo>
                  <a:close/>
                  <a:moveTo>
                    <a:pt x="2429" y="89"/>
                  </a:moveTo>
                  <a:cubicBezTo>
                    <a:pt x="2733" y="89"/>
                    <a:pt x="2915" y="363"/>
                    <a:pt x="2915" y="823"/>
                  </a:cubicBezTo>
                  <a:cubicBezTo>
                    <a:pt x="2915" y="1281"/>
                    <a:pt x="2733" y="1555"/>
                    <a:pt x="2429" y="1555"/>
                  </a:cubicBezTo>
                  <a:cubicBezTo>
                    <a:pt x="2125" y="1555"/>
                    <a:pt x="1943" y="1281"/>
                    <a:pt x="1943" y="823"/>
                  </a:cubicBezTo>
                  <a:cubicBezTo>
                    <a:pt x="1943" y="363"/>
                    <a:pt x="2125" y="89"/>
                    <a:pt x="2429" y="89"/>
                  </a:cubicBezTo>
                  <a:close/>
                  <a:moveTo>
                    <a:pt x="1801" y="1400"/>
                  </a:moveTo>
                  <a:cubicBezTo>
                    <a:pt x="1865" y="1400"/>
                    <a:pt x="1929" y="1400"/>
                    <a:pt x="1992" y="1401"/>
                  </a:cubicBezTo>
                  <a:cubicBezTo>
                    <a:pt x="2091" y="1558"/>
                    <a:pt x="2239" y="1643"/>
                    <a:pt x="2429" y="1643"/>
                  </a:cubicBezTo>
                  <a:cubicBezTo>
                    <a:pt x="2596" y="1643"/>
                    <a:pt x="2731" y="1576"/>
                    <a:pt x="2829" y="1453"/>
                  </a:cubicBezTo>
                  <a:cubicBezTo>
                    <a:pt x="3371" y="1516"/>
                    <a:pt x="3422" y="1597"/>
                    <a:pt x="3425" y="1597"/>
                  </a:cubicBezTo>
                  <a:cubicBezTo>
                    <a:pt x="3394" y="1670"/>
                    <a:pt x="2812" y="1800"/>
                    <a:pt x="1756" y="1800"/>
                  </a:cubicBezTo>
                  <a:cubicBezTo>
                    <a:pt x="701" y="1800"/>
                    <a:pt x="118" y="1670"/>
                    <a:pt x="88" y="1601"/>
                  </a:cubicBezTo>
                  <a:cubicBezTo>
                    <a:pt x="98" y="1577"/>
                    <a:pt x="230" y="1504"/>
                    <a:pt x="706" y="1450"/>
                  </a:cubicBezTo>
                  <a:cubicBezTo>
                    <a:pt x="713" y="1609"/>
                    <a:pt x="813" y="1628"/>
                    <a:pt x="857" y="1628"/>
                  </a:cubicBezTo>
                  <a:lnTo>
                    <a:pt x="1649" y="1628"/>
                  </a:lnTo>
                  <a:cubicBezTo>
                    <a:pt x="1695" y="1628"/>
                    <a:pt x="1801" y="1608"/>
                    <a:pt x="1801" y="1435"/>
                  </a:cubicBezTo>
                  <a:lnTo>
                    <a:pt x="1801" y="1401"/>
                  </a:lnTo>
                  <a:cubicBezTo>
                    <a:pt x="1801" y="1400"/>
                    <a:pt x="1801" y="1400"/>
                    <a:pt x="1801" y="1400"/>
                  </a:cubicBezTo>
                  <a:close/>
                  <a:moveTo>
                    <a:pt x="2429" y="1"/>
                  </a:moveTo>
                  <a:cubicBezTo>
                    <a:pt x="2070" y="1"/>
                    <a:pt x="1855" y="308"/>
                    <a:pt x="1855" y="823"/>
                  </a:cubicBezTo>
                  <a:cubicBezTo>
                    <a:pt x="1855" y="1017"/>
                    <a:pt x="1886" y="1182"/>
                    <a:pt x="1944" y="1312"/>
                  </a:cubicBezTo>
                  <a:cubicBezTo>
                    <a:pt x="1892" y="1312"/>
                    <a:pt x="1841" y="1311"/>
                    <a:pt x="1788" y="1311"/>
                  </a:cubicBezTo>
                  <a:cubicBezTo>
                    <a:pt x="1759" y="1220"/>
                    <a:pt x="1685" y="1208"/>
                    <a:pt x="1649" y="1208"/>
                  </a:cubicBezTo>
                  <a:lnTo>
                    <a:pt x="1520" y="1208"/>
                  </a:lnTo>
                  <a:lnTo>
                    <a:pt x="1520" y="149"/>
                  </a:lnTo>
                  <a:cubicBezTo>
                    <a:pt x="1520" y="59"/>
                    <a:pt x="1418" y="10"/>
                    <a:pt x="1347" y="10"/>
                  </a:cubicBezTo>
                  <a:lnTo>
                    <a:pt x="1339" y="10"/>
                  </a:lnTo>
                  <a:lnTo>
                    <a:pt x="823" y="105"/>
                  </a:lnTo>
                  <a:cubicBezTo>
                    <a:pt x="745" y="118"/>
                    <a:pt x="695" y="176"/>
                    <a:pt x="695" y="251"/>
                  </a:cubicBezTo>
                  <a:cubicBezTo>
                    <a:pt x="695" y="415"/>
                    <a:pt x="753" y="513"/>
                    <a:pt x="851" y="513"/>
                  </a:cubicBezTo>
                  <a:cubicBezTo>
                    <a:pt x="852" y="513"/>
                    <a:pt x="855" y="512"/>
                    <a:pt x="857" y="512"/>
                  </a:cubicBezTo>
                  <a:lnTo>
                    <a:pt x="1038" y="486"/>
                  </a:lnTo>
                  <a:lnTo>
                    <a:pt x="1038" y="1208"/>
                  </a:lnTo>
                  <a:lnTo>
                    <a:pt x="857" y="1208"/>
                  </a:lnTo>
                  <a:cubicBezTo>
                    <a:pt x="815" y="1208"/>
                    <a:pt x="722" y="1224"/>
                    <a:pt x="707" y="1361"/>
                  </a:cubicBezTo>
                  <a:cubicBezTo>
                    <a:pt x="1" y="1439"/>
                    <a:pt x="0" y="1555"/>
                    <a:pt x="0" y="1600"/>
                  </a:cubicBezTo>
                  <a:cubicBezTo>
                    <a:pt x="0" y="1885"/>
                    <a:pt x="1685" y="1889"/>
                    <a:pt x="1756" y="1889"/>
                  </a:cubicBezTo>
                  <a:cubicBezTo>
                    <a:pt x="1828" y="1889"/>
                    <a:pt x="3513" y="1885"/>
                    <a:pt x="3513" y="1600"/>
                  </a:cubicBezTo>
                  <a:cubicBezTo>
                    <a:pt x="3513" y="1558"/>
                    <a:pt x="3512" y="1449"/>
                    <a:pt x="2885" y="1371"/>
                  </a:cubicBezTo>
                  <a:cubicBezTo>
                    <a:pt x="2962" y="1234"/>
                    <a:pt x="3003" y="1048"/>
                    <a:pt x="3003" y="823"/>
                  </a:cubicBezTo>
                  <a:cubicBezTo>
                    <a:pt x="3003" y="308"/>
                    <a:pt x="2788" y="1"/>
                    <a:pt x="2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28"/>
          <p:cNvGrpSpPr/>
          <p:nvPr/>
        </p:nvGrpSpPr>
        <p:grpSpPr>
          <a:xfrm>
            <a:off x="6294839" y="4263539"/>
            <a:ext cx="730283" cy="394494"/>
            <a:chOff x="6449559" y="3277017"/>
            <a:chExt cx="749162" cy="404692"/>
          </a:xfrm>
        </p:grpSpPr>
        <p:sp>
          <p:nvSpPr>
            <p:cNvPr id="1247" name="Google Shape;1247;p28"/>
            <p:cNvSpPr/>
            <p:nvPr/>
          </p:nvSpPr>
          <p:spPr>
            <a:xfrm>
              <a:off x="6646252" y="3336210"/>
              <a:ext cx="36585" cy="80363"/>
            </a:xfrm>
            <a:custGeom>
              <a:avLst/>
              <a:gdLst/>
              <a:ahLst/>
              <a:cxnLst/>
              <a:rect l="l" t="t" r="r" b="b"/>
              <a:pathLst>
                <a:path w="178" h="391" extrusionOk="0">
                  <a:moveTo>
                    <a:pt x="1" y="0"/>
                  </a:moveTo>
                  <a:lnTo>
                    <a:pt x="1" y="390"/>
                  </a:lnTo>
                  <a:lnTo>
                    <a:pt x="177" y="390"/>
                  </a:lnTo>
                  <a:lnTo>
                    <a:pt x="177" y="178"/>
                  </a:lnTo>
                  <a:cubicBezTo>
                    <a:pt x="177" y="80"/>
                    <a:pt x="98" y="1"/>
                    <a:pt x="1" y="0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8"/>
            <p:cNvSpPr/>
            <p:nvPr/>
          </p:nvSpPr>
          <p:spPr>
            <a:xfrm>
              <a:off x="7118562" y="3384715"/>
              <a:ext cx="36379" cy="51178"/>
            </a:xfrm>
            <a:custGeom>
              <a:avLst/>
              <a:gdLst/>
              <a:ahLst/>
              <a:cxnLst/>
              <a:rect l="l" t="t" r="r" b="b"/>
              <a:pathLst>
                <a:path w="177" h="249" extrusionOk="0">
                  <a:moveTo>
                    <a:pt x="0" y="1"/>
                  </a:moveTo>
                  <a:lnTo>
                    <a:pt x="0" y="154"/>
                  </a:lnTo>
                  <a:cubicBezTo>
                    <a:pt x="73" y="154"/>
                    <a:pt x="138" y="192"/>
                    <a:pt x="177" y="249"/>
                  </a:cubicBezTo>
                  <a:lnTo>
                    <a:pt x="177" y="179"/>
                  </a:lnTo>
                  <a:cubicBezTo>
                    <a:pt x="177" y="81"/>
                    <a:pt x="97" y="2"/>
                    <a:pt x="0" y="1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8"/>
            <p:cNvSpPr/>
            <p:nvPr/>
          </p:nvSpPr>
          <p:spPr>
            <a:xfrm>
              <a:off x="7007987" y="3465489"/>
              <a:ext cx="190734" cy="216220"/>
            </a:xfrm>
            <a:custGeom>
              <a:avLst/>
              <a:gdLst/>
              <a:ahLst/>
              <a:cxnLst/>
              <a:rect l="l" t="t" r="r" b="b"/>
              <a:pathLst>
                <a:path w="928" h="1052" extrusionOk="0">
                  <a:moveTo>
                    <a:pt x="749" y="1"/>
                  </a:moveTo>
                  <a:cubicBezTo>
                    <a:pt x="735" y="106"/>
                    <a:pt x="646" y="188"/>
                    <a:pt x="538" y="188"/>
                  </a:cubicBezTo>
                  <a:lnTo>
                    <a:pt x="538" y="400"/>
                  </a:lnTo>
                  <a:cubicBezTo>
                    <a:pt x="538" y="498"/>
                    <a:pt x="457" y="579"/>
                    <a:pt x="359" y="579"/>
                  </a:cubicBezTo>
                  <a:cubicBezTo>
                    <a:pt x="260" y="579"/>
                    <a:pt x="180" y="498"/>
                    <a:pt x="180" y="400"/>
                  </a:cubicBezTo>
                  <a:lnTo>
                    <a:pt x="180" y="636"/>
                  </a:lnTo>
                  <a:cubicBezTo>
                    <a:pt x="180" y="735"/>
                    <a:pt x="100" y="815"/>
                    <a:pt x="2" y="815"/>
                  </a:cubicBezTo>
                  <a:lnTo>
                    <a:pt x="0" y="815"/>
                  </a:lnTo>
                  <a:lnTo>
                    <a:pt x="0" y="872"/>
                  </a:lnTo>
                  <a:cubicBezTo>
                    <a:pt x="0" y="971"/>
                    <a:pt x="81" y="1051"/>
                    <a:pt x="178" y="1051"/>
                  </a:cubicBezTo>
                  <a:cubicBezTo>
                    <a:pt x="277" y="1051"/>
                    <a:pt x="357" y="971"/>
                    <a:pt x="357" y="872"/>
                  </a:cubicBezTo>
                  <a:lnTo>
                    <a:pt x="357" y="635"/>
                  </a:lnTo>
                  <a:cubicBezTo>
                    <a:pt x="357" y="734"/>
                    <a:pt x="438" y="814"/>
                    <a:pt x="536" y="814"/>
                  </a:cubicBezTo>
                  <a:cubicBezTo>
                    <a:pt x="634" y="814"/>
                    <a:pt x="715" y="734"/>
                    <a:pt x="715" y="635"/>
                  </a:cubicBezTo>
                  <a:lnTo>
                    <a:pt x="715" y="424"/>
                  </a:lnTo>
                  <a:cubicBezTo>
                    <a:pt x="832" y="424"/>
                    <a:pt x="928" y="329"/>
                    <a:pt x="928" y="211"/>
                  </a:cubicBezTo>
                  <a:cubicBezTo>
                    <a:pt x="928" y="105"/>
                    <a:pt x="850" y="17"/>
                    <a:pt x="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8"/>
            <p:cNvSpPr/>
            <p:nvPr/>
          </p:nvSpPr>
          <p:spPr>
            <a:xfrm>
              <a:off x="6535882" y="3547496"/>
              <a:ext cx="55288" cy="85502"/>
            </a:xfrm>
            <a:custGeom>
              <a:avLst/>
              <a:gdLst/>
              <a:ahLst/>
              <a:cxnLst/>
              <a:rect l="l" t="t" r="r" b="b"/>
              <a:pathLst>
                <a:path w="269" h="416" extrusionOk="0">
                  <a:moveTo>
                    <a:pt x="181" y="1"/>
                  </a:moveTo>
                  <a:cubicBezTo>
                    <a:pt x="181" y="99"/>
                    <a:pt x="100" y="180"/>
                    <a:pt x="2" y="180"/>
                  </a:cubicBezTo>
                  <a:lnTo>
                    <a:pt x="0" y="180"/>
                  </a:lnTo>
                  <a:lnTo>
                    <a:pt x="0" y="236"/>
                  </a:lnTo>
                  <a:cubicBezTo>
                    <a:pt x="0" y="335"/>
                    <a:pt x="80" y="415"/>
                    <a:pt x="179" y="415"/>
                  </a:cubicBezTo>
                  <a:cubicBezTo>
                    <a:pt x="211" y="415"/>
                    <a:pt x="242" y="406"/>
                    <a:pt x="268" y="390"/>
                  </a:cubicBezTo>
                  <a:cubicBezTo>
                    <a:pt x="216" y="359"/>
                    <a:pt x="181" y="303"/>
                    <a:pt x="181" y="237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8"/>
            <p:cNvSpPr/>
            <p:nvPr/>
          </p:nvSpPr>
          <p:spPr>
            <a:xfrm>
              <a:off x="6609257" y="3504129"/>
              <a:ext cx="362559" cy="177580"/>
            </a:xfrm>
            <a:custGeom>
              <a:avLst/>
              <a:gdLst/>
              <a:ahLst/>
              <a:cxnLst/>
              <a:rect l="l" t="t" r="r" b="b"/>
              <a:pathLst>
                <a:path w="1764" h="864" extrusionOk="0">
                  <a:moveTo>
                    <a:pt x="181" y="0"/>
                  </a:moveTo>
                  <a:lnTo>
                    <a:pt x="181" y="448"/>
                  </a:lnTo>
                  <a:cubicBezTo>
                    <a:pt x="181" y="547"/>
                    <a:pt x="101" y="627"/>
                    <a:pt x="2" y="627"/>
                  </a:cubicBezTo>
                  <a:lnTo>
                    <a:pt x="0" y="627"/>
                  </a:lnTo>
                  <a:lnTo>
                    <a:pt x="0" y="684"/>
                  </a:lnTo>
                  <a:cubicBezTo>
                    <a:pt x="0" y="783"/>
                    <a:pt x="81" y="863"/>
                    <a:pt x="179" y="863"/>
                  </a:cubicBezTo>
                  <a:cubicBezTo>
                    <a:pt x="277" y="863"/>
                    <a:pt x="357" y="783"/>
                    <a:pt x="357" y="684"/>
                  </a:cubicBezTo>
                  <a:lnTo>
                    <a:pt x="357" y="236"/>
                  </a:lnTo>
                  <a:lnTo>
                    <a:pt x="1763" y="236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8"/>
            <p:cNvSpPr/>
            <p:nvPr/>
          </p:nvSpPr>
          <p:spPr>
            <a:xfrm>
              <a:off x="6449559" y="3277017"/>
              <a:ext cx="725119" cy="363587"/>
            </a:xfrm>
            <a:custGeom>
              <a:avLst/>
              <a:gdLst/>
              <a:ahLst/>
              <a:cxnLst/>
              <a:rect l="l" t="t" r="r" b="b"/>
              <a:pathLst>
                <a:path w="3528" h="1769" extrusionOk="0">
                  <a:moveTo>
                    <a:pt x="214" y="722"/>
                  </a:moveTo>
                  <a:lnTo>
                    <a:pt x="214" y="1049"/>
                  </a:lnTo>
                  <a:cubicBezTo>
                    <a:pt x="142" y="1029"/>
                    <a:pt x="89" y="963"/>
                    <a:pt x="89" y="885"/>
                  </a:cubicBezTo>
                  <a:cubicBezTo>
                    <a:pt x="89" y="807"/>
                    <a:pt x="142" y="741"/>
                    <a:pt x="214" y="722"/>
                  </a:cubicBezTo>
                  <a:close/>
                  <a:moveTo>
                    <a:pt x="3314" y="722"/>
                  </a:moveTo>
                  <a:cubicBezTo>
                    <a:pt x="3386" y="741"/>
                    <a:pt x="3439" y="807"/>
                    <a:pt x="3439" y="885"/>
                  </a:cubicBezTo>
                  <a:cubicBezTo>
                    <a:pt x="3439" y="963"/>
                    <a:pt x="3386" y="1029"/>
                    <a:pt x="3314" y="1049"/>
                  </a:cubicBezTo>
                  <a:lnTo>
                    <a:pt x="3314" y="722"/>
                  </a:lnTo>
                  <a:close/>
                  <a:moveTo>
                    <a:pt x="2511" y="716"/>
                  </a:moveTo>
                  <a:lnTo>
                    <a:pt x="2511" y="1054"/>
                  </a:lnTo>
                  <a:lnTo>
                    <a:pt x="1017" y="1054"/>
                  </a:lnTo>
                  <a:lnTo>
                    <a:pt x="1017" y="716"/>
                  </a:lnTo>
                  <a:close/>
                  <a:moveTo>
                    <a:pt x="437" y="326"/>
                  </a:moveTo>
                  <a:cubicBezTo>
                    <a:pt x="511" y="326"/>
                    <a:pt x="571" y="386"/>
                    <a:pt x="571" y="460"/>
                  </a:cubicBezTo>
                  <a:lnTo>
                    <a:pt x="571" y="1310"/>
                  </a:lnTo>
                  <a:cubicBezTo>
                    <a:pt x="571" y="1384"/>
                    <a:pt x="511" y="1444"/>
                    <a:pt x="437" y="1444"/>
                  </a:cubicBezTo>
                  <a:cubicBezTo>
                    <a:pt x="362" y="1444"/>
                    <a:pt x="302" y="1384"/>
                    <a:pt x="302" y="1310"/>
                  </a:cubicBezTo>
                  <a:lnTo>
                    <a:pt x="302" y="1098"/>
                  </a:lnTo>
                  <a:lnTo>
                    <a:pt x="302" y="671"/>
                  </a:lnTo>
                  <a:lnTo>
                    <a:pt x="302" y="460"/>
                  </a:lnTo>
                  <a:cubicBezTo>
                    <a:pt x="302" y="386"/>
                    <a:pt x="362" y="326"/>
                    <a:pt x="437" y="326"/>
                  </a:cubicBezTo>
                  <a:close/>
                  <a:moveTo>
                    <a:pt x="3091" y="326"/>
                  </a:moveTo>
                  <a:cubicBezTo>
                    <a:pt x="3165" y="326"/>
                    <a:pt x="3225" y="386"/>
                    <a:pt x="3225" y="460"/>
                  </a:cubicBezTo>
                  <a:lnTo>
                    <a:pt x="3225" y="671"/>
                  </a:lnTo>
                  <a:lnTo>
                    <a:pt x="3225" y="1098"/>
                  </a:lnTo>
                  <a:lnTo>
                    <a:pt x="3225" y="1310"/>
                  </a:lnTo>
                  <a:cubicBezTo>
                    <a:pt x="3225" y="1384"/>
                    <a:pt x="3165" y="1444"/>
                    <a:pt x="3091" y="1444"/>
                  </a:cubicBezTo>
                  <a:cubicBezTo>
                    <a:pt x="3017" y="1444"/>
                    <a:pt x="2957" y="1384"/>
                    <a:pt x="2957" y="1310"/>
                  </a:cubicBezTo>
                  <a:lnTo>
                    <a:pt x="2957" y="460"/>
                  </a:lnTo>
                  <a:cubicBezTo>
                    <a:pt x="2957" y="386"/>
                    <a:pt x="3017" y="326"/>
                    <a:pt x="3091" y="326"/>
                  </a:cubicBezTo>
                  <a:close/>
                  <a:moveTo>
                    <a:pt x="795" y="89"/>
                  </a:moveTo>
                  <a:cubicBezTo>
                    <a:pt x="869" y="89"/>
                    <a:pt x="929" y="149"/>
                    <a:pt x="929" y="224"/>
                  </a:cubicBezTo>
                  <a:lnTo>
                    <a:pt x="929" y="671"/>
                  </a:lnTo>
                  <a:lnTo>
                    <a:pt x="929" y="1098"/>
                  </a:lnTo>
                  <a:lnTo>
                    <a:pt x="929" y="1546"/>
                  </a:lnTo>
                  <a:cubicBezTo>
                    <a:pt x="929" y="1621"/>
                    <a:pt x="869" y="1681"/>
                    <a:pt x="795" y="1681"/>
                  </a:cubicBezTo>
                  <a:cubicBezTo>
                    <a:pt x="720" y="1681"/>
                    <a:pt x="660" y="1621"/>
                    <a:pt x="660" y="1546"/>
                  </a:cubicBezTo>
                  <a:lnTo>
                    <a:pt x="660" y="1310"/>
                  </a:lnTo>
                  <a:lnTo>
                    <a:pt x="660" y="460"/>
                  </a:lnTo>
                  <a:lnTo>
                    <a:pt x="660" y="224"/>
                  </a:lnTo>
                  <a:cubicBezTo>
                    <a:pt x="660" y="149"/>
                    <a:pt x="720" y="89"/>
                    <a:pt x="795" y="89"/>
                  </a:cubicBezTo>
                  <a:close/>
                  <a:moveTo>
                    <a:pt x="2734" y="89"/>
                  </a:moveTo>
                  <a:cubicBezTo>
                    <a:pt x="2808" y="89"/>
                    <a:pt x="2868" y="149"/>
                    <a:pt x="2868" y="224"/>
                  </a:cubicBezTo>
                  <a:lnTo>
                    <a:pt x="2868" y="460"/>
                  </a:lnTo>
                  <a:lnTo>
                    <a:pt x="2868" y="1310"/>
                  </a:lnTo>
                  <a:lnTo>
                    <a:pt x="2868" y="1546"/>
                  </a:lnTo>
                  <a:cubicBezTo>
                    <a:pt x="2868" y="1621"/>
                    <a:pt x="2808" y="1681"/>
                    <a:pt x="2734" y="1681"/>
                  </a:cubicBezTo>
                  <a:cubicBezTo>
                    <a:pt x="2660" y="1681"/>
                    <a:pt x="2599" y="1621"/>
                    <a:pt x="2599" y="1546"/>
                  </a:cubicBezTo>
                  <a:lnTo>
                    <a:pt x="2599" y="1098"/>
                  </a:lnTo>
                  <a:lnTo>
                    <a:pt x="2599" y="671"/>
                  </a:lnTo>
                  <a:lnTo>
                    <a:pt x="2599" y="224"/>
                  </a:lnTo>
                  <a:cubicBezTo>
                    <a:pt x="2599" y="149"/>
                    <a:pt x="2660" y="89"/>
                    <a:pt x="2734" y="89"/>
                  </a:cubicBezTo>
                  <a:close/>
                  <a:moveTo>
                    <a:pt x="795" y="1"/>
                  </a:moveTo>
                  <a:cubicBezTo>
                    <a:pt x="672" y="1"/>
                    <a:pt x="571" y="100"/>
                    <a:pt x="571" y="224"/>
                  </a:cubicBezTo>
                  <a:lnTo>
                    <a:pt x="571" y="284"/>
                  </a:lnTo>
                  <a:cubicBezTo>
                    <a:pt x="534" y="255"/>
                    <a:pt x="488" y="238"/>
                    <a:pt x="437" y="238"/>
                  </a:cubicBezTo>
                  <a:cubicBezTo>
                    <a:pt x="314" y="238"/>
                    <a:pt x="214" y="337"/>
                    <a:pt x="214" y="460"/>
                  </a:cubicBezTo>
                  <a:lnTo>
                    <a:pt x="214" y="632"/>
                  </a:lnTo>
                  <a:cubicBezTo>
                    <a:pt x="94" y="653"/>
                    <a:pt x="1" y="758"/>
                    <a:pt x="1" y="885"/>
                  </a:cubicBezTo>
                  <a:cubicBezTo>
                    <a:pt x="1" y="1012"/>
                    <a:pt x="94" y="1117"/>
                    <a:pt x="214" y="1138"/>
                  </a:cubicBezTo>
                  <a:lnTo>
                    <a:pt x="214" y="1310"/>
                  </a:lnTo>
                  <a:cubicBezTo>
                    <a:pt x="214" y="1433"/>
                    <a:pt x="314" y="1532"/>
                    <a:pt x="437" y="1532"/>
                  </a:cubicBezTo>
                  <a:cubicBezTo>
                    <a:pt x="488" y="1532"/>
                    <a:pt x="534" y="1515"/>
                    <a:pt x="571" y="1486"/>
                  </a:cubicBezTo>
                  <a:lnTo>
                    <a:pt x="571" y="1546"/>
                  </a:lnTo>
                  <a:cubicBezTo>
                    <a:pt x="571" y="1669"/>
                    <a:pt x="672" y="1769"/>
                    <a:pt x="795" y="1769"/>
                  </a:cubicBezTo>
                  <a:cubicBezTo>
                    <a:pt x="917" y="1769"/>
                    <a:pt x="1017" y="1669"/>
                    <a:pt x="1017" y="1546"/>
                  </a:cubicBezTo>
                  <a:lnTo>
                    <a:pt x="1017" y="1143"/>
                  </a:lnTo>
                  <a:lnTo>
                    <a:pt x="2511" y="1143"/>
                  </a:lnTo>
                  <a:lnTo>
                    <a:pt x="2511" y="1546"/>
                  </a:lnTo>
                  <a:cubicBezTo>
                    <a:pt x="2511" y="1669"/>
                    <a:pt x="2611" y="1769"/>
                    <a:pt x="2734" y="1769"/>
                  </a:cubicBezTo>
                  <a:cubicBezTo>
                    <a:pt x="2857" y="1769"/>
                    <a:pt x="2957" y="1669"/>
                    <a:pt x="2957" y="1546"/>
                  </a:cubicBezTo>
                  <a:lnTo>
                    <a:pt x="2957" y="1486"/>
                  </a:lnTo>
                  <a:cubicBezTo>
                    <a:pt x="2994" y="1515"/>
                    <a:pt x="3040" y="1532"/>
                    <a:pt x="3091" y="1532"/>
                  </a:cubicBezTo>
                  <a:cubicBezTo>
                    <a:pt x="3214" y="1532"/>
                    <a:pt x="3314" y="1433"/>
                    <a:pt x="3314" y="1310"/>
                  </a:cubicBezTo>
                  <a:lnTo>
                    <a:pt x="3314" y="1138"/>
                  </a:lnTo>
                  <a:cubicBezTo>
                    <a:pt x="3435" y="1117"/>
                    <a:pt x="3528" y="1012"/>
                    <a:pt x="3528" y="885"/>
                  </a:cubicBezTo>
                  <a:cubicBezTo>
                    <a:pt x="3528" y="758"/>
                    <a:pt x="3435" y="653"/>
                    <a:pt x="3314" y="632"/>
                  </a:cubicBezTo>
                  <a:lnTo>
                    <a:pt x="3314" y="460"/>
                  </a:lnTo>
                  <a:cubicBezTo>
                    <a:pt x="3314" y="337"/>
                    <a:pt x="3214" y="238"/>
                    <a:pt x="3091" y="238"/>
                  </a:cubicBezTo>
                  <a:cubicBezTo>
                    <a:pt x="3040" y="238"/>
                    <a:pt x="2994" y="255"/>
                    <a:pt x="2957" y="284"/>
                  </a:cubicBezTo>
                  <a:lnTo>
                    <a:pt x="2957" y="224"/>
                  </a:lnTo>
                  <a:cubicBezTo>
                    <a:pt x="2957" y="100"/>
                    <a:pt x="2857" y="1"/>
                    <a:pt x="2734" y="1"/>
                  </a:cubicBezTo>
                  <a:cubicBezTo>
                    <a:pt x="2611" y="1"/>
                    <a:pt x="2511" y="100"/>
                    <a:pt x="2511" y="224"/>
                  </a:cubicBezTo>
                  <a:lnTo>
                    <a:pt x="2511" y="628"/>
                  </a:lnTo>
                  <a:lnTo>
                    <a:pt x="1017" y="628"/>
                  </a:lnTo>
                  <a:lnTo>
                    <a:pt x="1017" y="224"/>
                  </a:lnTo>
                  <a:cubicBezTo>
                    <a:pt x="1017" y="100"/>
                    <a:pt x="917" y="1"/>
                    <a:pt x="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28"/>
          <p:cNvGrpSpPr/>
          <p:nvPr/>
        </p:nvGrpSpPr>
        <p:grpSpPr>
          <a:xfrm>
            <a:off x="7872153" y="1194767"/>
            <a:ext cx="652068" cy="515424"/>
            <a:chOff x="8019611" y="1435254"/>
            <a:chExt cx="682365" cy="539315"/>
          </a:xfrm>
        </p:grpSpPr>
        <p:sp>
          <p:nvSpPr>
            <p:cNvPr id="1254" name="Google Shape;1254;p28"/>
            <p:cNvSpPr/>
            <p:nvPr/>
          </p:nvSpPr>
          <p:spPr>
            <a:xfrm>
              <a:off x="8477534" y="1497118"/>
              <a:ext cx="52205" cy="137707"/>
            </a:xfrm>
            <a:custGeom>
              <a:avLst/>
              <a:gdLst/>
              <a:ahLst/>
              <a:cxnLst/>
              <a:rect l="l" t="t" r="r" b="b"/>
              <a:pathLst>
                <a:path w="254" h="670" extrusionOk="0">
                  <a:moveTo>
                    <a:pt x="0" y="0"/>
                  </a:moveTo>
                  <a:cubicBezTo>
                    <a:pt x="12" y="35"/>
                    <a:pt x="18" y="72"/>
                    <a:pt x="18" y="110"/>
                  </a:cubicBezTo>
                  <a:lnTo>
                    <a:pt x="18" y="669"/>
                  </a:lnTo>
                  <a:lnTo>
                    <a:pt x="254" y="669"/>
                  </a:lnTo>
                  <a:lnTo>
                    <a:pt x="254" y="346"/>
                  </a:lnTo>
                  <a:cubicBezTo>
                    <a:pt x="254" y="184"/>
                    <a:pt x="147" y="47"/>
                    <a:pt x="0" y="0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8"/>
            <p:cNvSpPr/>
            <p:nvPr/>
          </p:nvSpPr>
          <p:spPr>
            <a:xfrm>
              <a:off x="8152795" y="1750949"/>
              <a:ext cx="156205" cy="124553"/>
            </a:xfrm>
            <a:custGeom>
              <a:avLst/>
              <a:gdLst/>
              <a:ahLst/>
              <a:cxnLst/>
              <a:rect l="l" t="t" r="r" b="b"/>
              <a:pathLst>
                <a:path w="760" h="606" extrusionOk="0">
                  <a:moveTo>
                    <a:pt x="679" y="1"/>
                  </a:moveTo>
                  <a:cubicBezTo>
                    <a:pt x="656" y="1"/>
                    <a:pt x="632" y="6"/>
                    <a:pt x="610" y="17"/>
                  </a:cubicBezTo>
                  <a:lnTo>
                    <a:pt x="1" y="317"/>
                  </a:lnTo>
                  <a:lnTo>
                    <a:pt x="1" y="502"/>
                  </a:lnTo>
                  <a:cubicBezTo>
                    <a:pt x="1" y="562"/>
                    <a:pt x="50" y="606"/>
                    <a:pt x="105" y="606"/>
                  </a:cubicBezTo>
                  <a:cubicBezTo>
                    <a:pt x="120" y="606"/>
                    <a:pt x="135" y="603"/>
                    <a:pt x="150" y="595"/>
                  </a:cubicBezTo>
                  <a:lnTo>
                    <a:pt x="760" y="295"/>
                  </a:lnTo>
                  <a:cubicBezTo>
                    <a:pt x="760" y="294"/>
                    <a:pt x="760" y="294"/>
                    <a:pt x="760" y="293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8"/>
            <p:cNvSpPr/>
            <p:nvPr/>
          </p:nvSpPr>
          <p:spPr>
            <a:xfrm>
              <a:off x="8357915" y="1683741"/>
              <a:ext cx="344061" cy="290828"/>
            </a:xfrm>
            <a:custGeom>
              <a:avLst/>
              <a:gdLst/>
              <a:ahLst/>
              <a:cxnLst/>
              <a:rect l="l" t="t" r="r" b="b"/>
              <a:pathLst>
                <a:path w="1674" h="1415" extrusionOk="0">
                  <a:moveTo>
                    <a:pt x="1435" y="0"/>
                  </a:moveTo>
                  <a:lnTo>
                    <a:pt x="1435" y="0"/>
                  </a:lnTo>
                  <a:cubicBezTo>
                    <a:pt x="1436" y="13"/>
                    <a:pt x="1438" y="25"/>
                    <a:pt x="1438" y="38"/>
                  </a:cubicBezTo>
                  <a:lnTo>
                    <a:pt x="1438" y="620"/>
                  </a:lnTo>
                  <a:cubicBezTo>
                    <a:pt x="1438" y="773"/>
                    <a:pt x="1313" y="897"/>
                    <a:pt x="1161" y="897"/>
                  </a:cubicBezTo>
                  <a:lnTo>
                    <a:pt x="1161" y="1100"/>
                  </a:lnTo>
                  <a:cubicBezTo>
                    <a:pt x="1161" y="1146"/>
                    <a:pt x="1124" y="1179"/>
                    <a:pt x="1082" y="1179"/>
                  </a:cubicBezTo>
                  <a:cubicBezTo>
                    <a:pt x="1070" y="1179"/>
                    <a:pt x="1058" y="1177"/>
                    <a:pt x="1047" y="1171"/>
                  </a:cubicBezTo>
                  <a:lnTo>
                    <a:pt x="516" y="909"/>
                  </a:lnTo>
                  <a:cubicBezTo>
                    <a:pt x="499" y="901"/>
                    <a:pt x="481" y="897"/>
                    <a:pt x="464" y="897"/>
                  </a:cubicBezTo>
                  <a:lnTo>
                    <a:pt x="38" y="897"/>
                  </a:lnTo>
                  <a:cubicBezTo>
                    <a:pt x="26" y="897"/>
                    <a:pt x="14" y="895"/>
                    <a:pt x="1" y="894"/>
                  </a:cubicBezTo>
                  <a:lnTo>
                    <a:pt x="1" y="894"/>
                  </a:lnTo>
                  <a:cubicBezTo>
                    <a:pt x="20" y="1028"/>
                    <a:pt x="134" y="1133"/>
                    <a:pt x="274" y="1133"/>
                  </a:cubicBezTo>
                  <a:lnTo>
                    <a:pt x="699" y="1133"/>
                  </a:lnTo>
                  <a:cubicBezTo>
                    <a:pt x="717" y="1133"/>
                    <a:pt x="735" y="1137"/>
                    <a:pt x="751" y="1145"/>
                  </a:cubicBezTo>
                  <a:lnTo>
                    <a:pt x="1283" y="1407"/>
                  </a:lnTo>
                  <a:cubicBezTo>
                    <a:pt x="1294" y="1412"/>
                    <a:pt x="1306" y="1415"/>
                    <a:pt x="1317" y="1415"/>
                  </a:cubicBezTo>
                  <a:cubicBezTo>
                    <a:pt x="1359" y="1415"/>
                    <a:pt x="1397" y="1382"/>
                    <a:pt x="1397" y="1335"/>
                  </a:cubicBezTo>
                  <a:lnTo>
                    <a:pt x="1397" y="1133"/>
                  </a:lnTo>
                  <a:cubicBezTo>
                    <a:pt x="1549" y="1133"/>
                    <a:pt x="1674" y="1009"/>
                    <a:pt x="1674" y="856"/>
                  </a:cubicBezTo>
                  <a:lnTo>
                    <a:pt x="1674" y="274"/>
                  </a:lnTo>
                  <a:cubicBezTo>
                    <a:pt x="1674" y="134"/>
                    <a:pt x="1569" y="19"/>
                    <a:pt x="1435" y="0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8"/>
            <p:cNvSpPr/>
            <p:nvPr/>
          </p:nvSpPr>
          <p:spPr>
            <a:xfrm>
              <a:off x="8094629" y="1626192"/>
              <a:ext cx="319809" cy="18498"/>
            </a:xfrm>
            <a:custGeom>
              <a:avLst/>
              <a:gdLst/>
              <a:ahLst/>
              <a:cxnLst/>
              <a:rect l="l" t="t" r="r" b="b"/>
              <a:pathLst>
                <a:path w="1556" h="90" extrusionOk="0">
                  <a:moveTo>
                    <a:pt x="45" y="1"/>
                  </a:moveTo>
                  <a:cubicBezTo>
                    <a:pt x="20" y="1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lnTo>
                    <a:pt x="1511" y="89"/>
                  </a:lnTo>
                  <a:cubicBezTo>
                    <a:pt x="1535" y="89"/>
                    <a:pt x="1555" y="69"/>
                    <a:pt x="1555" y="45"/>
                  </a:cubicBezTo>
                  <a:cubicBezTo>
                    <a:pt x="1555" y="20"/>
                    <a:pt x="1535" y="1"/>
                    <a:pt x="1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8"/>
            <p:cNvSpPr/>
            <p:nvPr/>
          </p:nvSpPr>
          <p:spPr>
            <a:xfrm>
              <a:off x="8094629" y="1554873"/>
              <a:ext cx="319809" cy="18292"/>
            </a:xfrm>
            <a:custGeom>
              <a:avLst/>
              <a:gdLst/>
              <a:ahLst/>
              <a:cxnLst/>
              <a:rect l="l" t="t" r="r" b="b"/>
              <a:pathLst>
                <a:path w="1556" h="89" extrusionOk="0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lnTo>
                    <a:pt x="1511" y="89"/>
                  </a:lnTo>
                  <a:cubicBezTo>
                    <a:pt x="1535" y="89"/>
                    <a:pt x="1555" y="69"/>
                    <a:pt x="1555" y="45"/>
                  </a:cubicBezTo>
                  <a:cubicBezTo>
                    <a:pt x="1555" y="20"/>
                    <a:pt x="1535" y="0"/>
                    <a:pt x="1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8"/>
            <p:cNvSpPr/>
            <p:nvPr/>
          </p:nvSpPr>
          <p:spPr>
            <a:xfrm>
              <a:off x="8019611" y="1435254"/>
              <a:ext cx="642084" cy="499444"/>
            </a:xfrm>
            <a:custGeom>
              <a:avLst/>
              <a:gdLst/>
              <a:ahLst/>
              <a:cxnLst/>
              <a:rect l="l" t="t" r="r" b="b"/>
              <a:pathLst>
                <a:path w="3124" h="2430" extrusionOk="0">
                  <a:moveTo>
                    <a:pt x="1877" y="89"/>
                  </a:moveTo>
                  <a:cubicBezTo>
                    <a:pt x="2054" y="89"/>
                    <a:pt x="2196" y="232"/>
                    <a:pt x="2196" y="408"/>
                  </a:cubicBezTo>
                  <a:lnTo>
                    <a:pt x="2196" y="1171"/>
                  </a:lnTo>
                  <a:cubicBezTo>
                    <a:pt x="2196" y="1250"/>
                    <a:pt x="2166" y="1324"/>
                    <a:pt x="2118" y="1380"/>
                  </a:cubicBezTo>
                  <a:cubicBezTo>
                    <a:pt x="2060" y="1447"/>
                    <a:pt x="1973" y="1490"/>
                    <a:pt x="1877" y="1490"/>
                  </a:cubicBezTo>
                  <a:lnTo>
                    <a:pt x="1322" y="1490"/>
                  </a:lnTo>
                  <a:cubicBezTo>
                    <a:pt x="1292" y="1490"/>
                    <a:pt x="1261" y="1497"/>
                    <a:pt x="1234" y="1510"/>
                  </a:cubicBezTo>
                  <a:lnTo>
                    <a:pt x="537" y="1853"/>
                  </a:lnTo>
                  <a:cubicBezTo>
                    <a:pt x="529" y="1857"/>
                    <a:pt x="520" y="1859"/>
                    <a:pt x="512" y="1859"/>
                  </a:cubicBezTo>
                  <a:cubicBezTo>
                    <a:pt x="501" y="1859"/>
                    <a:pt x="490" y="1856"/>
                    <a:pt x="479" y="1849"/>
                  </a:cubicBezTo>
                  <a:cubicBezTo>
                    <a:pt x="462" y="1839"/>
                    <a:pt x="452" y="1820"/>
                    <a:pt x="452" y="1799"/>
                  </a:cubicBezTo>
                  <a:lnTo>
                    <a:pt x="452" y="1534"/>
                  </a:lnTo>
                  <a:cubicBezTo>
                    <a:pt x="452" y="1510"/>
                    <a:pt x="432" y="1490"/>
                    <a:pt x="408" y="1490"/>
                  </a:cubicBezTo>
                  <a:cubicBezTo>
                    <a:pt x="232" y="1490"/>
                    <a:pt x="89" y="1346"/>
                    <a:pt x="89" y="1171"/>
                  </a:cubicBezTo>
                  <a:lnTo>
                    <a:pt x="89" y="408"/>
                  </a:lnTo>
                  <a:cubicBezTo>
                    <a:pt x="89" y="232"/>
                    <a:pt x="232" y="89"/>
                    <a:pt x="408" y="89"/>
                  </a:cubicBezTo>
                  <a:close/>
                  <a:moveTo>
                    <a:pt x="2802" y="1011"/>
                  </a:moveTo>
                  <a:cubicBezTo>
                    <a:pt x="2930" y="1011"/>
                    <a:pt x="3034" y="1115"/>
                    <a:pt x="3034" y="1243"/>
                  </a:cubicBezTo>
                  <a:lnTo>
                    <a:pt x="3034" y="1826"/>
                  </a:lnTo>
                  <a:cubicBezTo>
                    <a:pt x="3034" y="1954"/>
                    <a:pt x="2930" y="2059"/>
                    <a:pt x="2802" y="2059"/>
                  </a:cubicBezTo>
                  <a:cubicBezTo>
                    <a:pt x="2778" y="2059"/>
                    <a:pt x="2757" y="2079"/>
                    <a:pt x="2757" y="2103"/>
                  </a:cubicBezTo>
                  <a:lnTo>
                    <a:pt x="2757" y="2306"/>
                  </a:lnTo>
                  <a:cubicBezTo>
                    <a:pt x="2757" y="2323"/>
                    <a:pt x="2746" y="2332"/>
                    <a:pt x="2741" y="2336"/>
                  </a:cubicBezTo>
                  <a:cubicBezTo>
                    <a:pt x="2738" y="2337"/>
                    <a:pt x="2731" y="2341"/>
                    <a:pt x="2722" y="2341"/>
                  </a:cubicBezTo>
                  <a:cubicBezTo>
                    <a:pt x="2717" y="2341"/>
                    <a:pt x="2712" y="2340"/>
                    <a:pt x="2707" y="2337"/>
                  </a:cubicBezTo>
                  <a:lnTo>
                    <a:pt x="2176" y="2075"/>
                  </a:lnTo>
                  <a:cubicBezTo>
                    <a:pt x="2153" y="2065"/>
                    <a:pt x="2129" y="2059"/>
                    <a:pt x="2104" y="2059"/>
                  </a:cubicBezTo>
                  <a:lnTo>
                    <a:pt x="1679" y="2059"/>
                  </a:lnTo>
                  <a:cubicBezTo>
                    <a:pt x="1551" y="2059"/>
                    <a:pt x="1446" y="1954"/>
                    <a:pt x="1446" y="1826"/>
                  </a:cubicBezTo>
                  <a:lnTo>
                    <a:pt x="1446" y="1578"/>
                  </a:lnTo>
                  <a:lnTo>
                    <a:pt x="1877" y="1578"/>
                  </a:lnTo>
                  <a:cubicBezTo>
                    <a:pt x="1992" y="1578"/>
                    <a:pt x="2095" y="1531"/>
                    <a:pt x="2169" y="1455"/>
                  </a:cubicBezTo>
                  <a:lnTo>
                    <a:pt x="2800" y="1455"/>
                  </a:lnTo>
                  <a:cubicBezTo>
                    <a:pt x="2825" y="1455"/>
                    <a:pt x="2844" y="1435"/>
                    <a:pt x="2844" y="1411"/>
                  </a:cubicBezTo>
                  <a:cubicBezTo>
                    <a:pt x="2844" y="1387"/>
                    <a:pt x="2825" y="1366"/>
                    <a:pt x="2800" y="1366"/>
                  </a:cubicBezTo>
                  <a:lnTo>
                    <a:pt x="2234" y="1366"/>
                  </a:lnTo>
                  <a:cubicBezTo>
                    <a:pt x="2267" y="1309"/>
                    <a:pt x="2285" y="1242"/>
                    <a:pt x="2285" y="1171"/>
                  </a:cubicBezTo>
                  <a:lnTo>
                    <a:pt x="2285" y="1011"/>
                  </a:lnTo>
                  <a:close/>
                  <a:moveTo>
                    <a:pt x="408" y="1"/>
                  </a:moveTo>
                  <a:cubicBezTo>
                    <a:pt x="184" y="1"/>
                    <a:pt x="0" y="183"/>
                    <a:pt x="0" y="408"/>
                  </a:cubicBezTo>
                  <a:lnTo>
                    <a:pt x="0" y="1171"/>
                  </a:lnTo>
                  <a:cubicBezTo>
                    <a:pt x="0" y="1380"/>
                    <a:pt x="160" y="1553"/>
                    <a:pt x="363" y="1575"/>
                  </a:cubicBezTo>
                  <a:lnTo>
                    <a:pt x="363" y="1799"/>
                  </a:lnTo>
                  <a:cubicBezTo>
                    <a:pt x="363" y="1850"/>
                    <a:pt x="390" y="1897"/>
                    <a:pt x="433" y="1924"/>
                  </a:cubicBezTo>
                  <a:cubicBezTo>
                    <a:pt x="457" y="1939"/>
                    <a:pt x="484" y="1947"/>
                    <a:pt x="511" y="1947"/>
                  </a:cubicBezTo>
                  <a:cubicBezTo>
                    <a:pt x="534" y="1947"/>
                    <a:pt x="555" y="1942"/>
                    <a:pt x="576" y="1931"/>
                  </a:cubicBezTo>
                  <a:lnTo>
                    <a:pt x="1272" y="1589"/>
                  </a:lnTo>
                  <a:cubicBezTo>
                    <a:pt x="1288" y="1582"/>
                    <a:pt x="1305" y="1578"/>
                    <a:pt x="1322" y="1578"/>
                  </a:cubicBezTo>
                  <a:lnTo>
                    <a:pt x="1358" y="1578"/>
                  </a:lnTo>
                  <a:lnTo>
                    <a:pt x="1358" y="1826"/>
                  </a:lnTo>
                  <a:cubicBezTo>
                    <a:pt x="1358" y="2003"/>
                    <a:pt x="1502" y="2147"/>
                    <a:pt x="1679" y="2147"/>
                  </a:cubicBezTo>
                  <a:lnTo>
                    <a:pt x="2104" y="2147"/>
                  </a:lnTo>
                  <a:cubicBezTo>
                    <a:pt x="2115" y="2147"/>
                    <a:pt x="2126" y="2150"/>
                    <a:pt x="2137" y="2155"/>
                  </a:cubicBezTo>
                  <a:lnTo>
                    <a:pt x="2668" y="2417"/>
                  </a:lnTo>
                  <a:cubicBezTo>
                    <a:pt x="2686" y="2425"/>
                    <a:pt x="2704" y="2429"/>
                    <a:pt x="2723" y="2429"/>
                  </a:cubicBezTo>
                  <a:cubicBezTo>
                    <a:pt x="2745" y="2429"/>
                    <a:pt x="2768" y="2423"/>
                    <a:pt x="2788" y="2411"/>
                  </a:cubicBezTo>
                  <a:cubicBezTo>
                    <a:pt x="2824" y="2388"/>
                    <a:pt x="2846" y="2349"/>
                    <a:pt x="2846" y="2306"/>
                  </a:cubicBezTo>
                  <a:lnTo>
                    <a:pt x="2846" y="2144"/>
                  </a:lnTo>
                  <a:cubicBezTo>
                    <a:pt x="3002" y="2123"/>
                    <a:pt x="3123" y="1988"/>
                    <a:pt x="3123" y="1826"/>
                  </a:cubicBezTo>
                  <a:lnTo>
                    <a:pt x="3123" y="1243"/>
                  </a:lnTo>
                  <a:cubicBezTo>
                    <a:pt x="3123" y="1066"/>
                    <a:pt x="2979" y="922"/>
                    <a:pt x="2802" y="922"/>
                  </a:cubicBezTo>
                  <a:lnTo>
                    <a:pt x="2285" y="922"/>
                  </a:lnTo>
                  <a:lnTo>
                    <a:pt x="2285" y="408"/>
                  </a:lnTo>
                  <a:cubicBezTo>
                    <a:pt x="2285" y="183"/>
                    <a:pt x="2102" y="1"/>
                    <a:pt x="18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8"/>
            <p:cNvSpPr/>
            <p:nvPr/>
          </p:nvSpPr>
          <p:spPr>
            <a:xfrm>
              <a:off x="8355859" y="1770475"/>
              <a:ext cx="248283" cy="18498"/>
            </a:xfrm>
            <a:custGeom>
              <a:avLst/>
              <a:gdLst/>
              <a:ahLst/>
              <a:cxnLst/>
              <a:rect l="l" t="t" r="r" b="b"/>
              <a:pathLst>
                <a:path w="1208" h="90" extrusionOk="0">
                  <a:moveTo>
                    <a:pt x="45" y="1"/>
                  </a:moveTo>
                  <a:cubicBezTo>
                    <a:pt x="20" y="1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lnTo>
                    <a:pt x="1164" y="89"/>
                  </a:lnTo>
                  <a:cubicBezTo>
                    <a:pt x="1189" y="89"/>
                    <a:pt x="1208" y="69"/>
                    <a:pt x="1208" y="45"/>
                  </a:cubicBezTo>
                  <a:cubicBezTo>
                    <a:pt x="1208" y="20"/>
                    <a:pt x="1189" y="1"/>
                    <a:pt x="1164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28"/>
          <p:cNvGrpSpPr/>
          <p:nvPr/>
        </p:nvGrpSpPr>
        <p:grpSpPr>
          <a:xfrm>
            <a:off x="563810" y="1194131"/>
            <a:ext cx="494019" cy="1806186"/>
            <a:chOff x="563810" y="1194131"/>
            <a:chExt cx="494019" cy="1806186"/>
          </a:xfrm>
        </p:grpSpPr>
        <p:grpSp>
          <p:nvGrpSpPr>
            <p:cNvPr id="1262" name="Google Shape;1262;p28"/>
            <p:cNvGrpSpPr/>
            <p:nvPr/>
          </p:nvGrpSpPr>
          <p:grpSpPr>
            <a:xfrm rot="10800000" flipH="1">
              <a:off x="563810" y="1194131"/>
              <a:ext cx="494019" cy="1806186"/>
              <a:chOff x="1376823" y="2925831"/>
              <a:chExt cx="494019" cy="1806186"/>
            </a:xfrm>
          </p:grpSpPr>
          <p:sp>
            <p:nvSpPr>
              <p:cNvPr id="1263" name="Google Shape;1263;p28"/>
              <p:cNvSpPr/>
              <p:nvPr/>
            </p:nvSpPr>
            <p:spPr>
              <a:xfrm>
                <a:off x="1416642" y="4277817"/>
                <a:ext cx="454200" cy="454200"/>
              </a:xfrm>
              <a:prstGeom prst="star10">
                <a:avLst>
                  <a:gd name="adj" fmla="val 44906"/>
                  <a:gd name="hf" fmla="val 105146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8"/>
              <p:cNvSpPr/>
              <p:nvPr/>
            </p:nvSpPr>
            <p:spPr>
              <a:xfrm>
                <a:off x="1376823" y="4253931"/>
                <a:ext cx="454200" cy="454200"/>
              </a:xfrm>
              <a:prstGeom prst="star10">
                <a:avLst>
                  <a:gd name="adj" fmla="val 44906"/>
                  <a:gd name="hf" fmla="val 105146"/>
                </a:avLst>
              </a:prstGeom>
              <a:solidFill>
                <a:schemeClr val="lt1"/>
              </a:solidFill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65" name="Google Shape;1265;p28"/>
              <p:cNvCxnSpPr>
                <a:stCxn id="1264" idx="8"/>
              </p:cNvCxnSpPr>
              <p:nvPr/>
            </p:nvCxnSpPr>
            <p:spPr>
              <a:xfrm rot="10800000">
                <a:off x="1603923" y="2925831"/>
                <a:ext cx="0" cy="1328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1266" name="Google Shape;1266;p28"/>
            <p:cNvSpPr txBox="1"/>
            <p:nvPr/>
          </p:nvSpPr>
          <p:spPr>
            <a:xfrm>
              <a:off x="625450" y="1319458"/>
              <a:ext cx="3117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1</a:t>
              </a:r>
              <a:endParaRPr>
                <a:solidFill>
                  <a:schemeClr val="dk2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1267" name="Google Shape;1267;p28"/>
          <p:cNvGrpSpPr/>
          <p:nvPr/>
        </p:nvGrpSpPr>
        <p:grpSpPr>
          <a:xfrm>
            <a:off x="2061398" y="2925831"/>
            <a:ext cx="494019" cy="1806186"/>
            <a:chOff x="2061398" y="2925831"/>
            <a:chExt cx="494019" cy="1806186"/>
          </a:xfrm>
        </p:grpSpPr>
        <p:grpSp>
          <p:nvGrpSpPr>
            <p:cNvPr id="1268" name="Google Shape;1268;p28"/>
            <p:cNvGrpSpPr/>
            <p:nvPr/>
          </p:nvGrpSpPr>
          <p:grpSpPr>
            <a:xfrm>
              <a:off x="2061398" y="2925831"/>
              <a:ext cx="494019" cy="1806186"/>
              <a:chOff x="1376823" y="2925831"/>
              <a:chExt cx="494019" cy="1806186"/>
            </a:xfrm>
          </p:grpSpPr>
          <p:sp>
            <p:nvSpPr>
              <p:cNvPr id="1269" name="Google Shape;1269;p28"/>
              <p:cNvSpPr/>
              <p:nvPr/>
            </p:nvSpPr>
            <p:spPr>
              <a:xfrm>
                <a:off x="1416642" y="4277817"/>
                <a:ext cx="454200" cy="454200"/>
              </a:xfrm>
              <a:prstGeom prst="star10">
                <a:avLst>
                  <a:gd name="adj" fmla="val 44906"/>
                  <a:gd name="hf" fmla="val 105146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8"/>
              <p:cNvSpPr/>
              <p:nvPr/>
            </p:nvSpPr>
            <p:spPr>
              <a:xfrm>
                <a:off x="1376823" y="4253931"/>
                <a:ext cx="454200" cy="454200"/>
              </a:xfrm>
              <a:prstGeom prst="star10">
                <a:avLst>
                  <a:gd name="adj" fmla="val 44906"/>
                  <a:gd name="hf" fmla="val 105146"/>
                </a:avLst>
              </a:prstGeom>
              <a:solidFill>
                <a:schemeClr val="lt1"/>
              </a:solidFill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71" name="Google Shape;1271;p28"/>
              <p:cNvCxnSpPr>
                <a:stCxn id="1270" idx="8"/>
              </p:cNvCxnSpPr>
              <p:nvPr/>
            </p:nvCxnSpPr>
            <p:spPr>
              <a:xfrm rot="10800000">
                <a:off x="1603923" y="2925831"/>
                <a:ext cx="0" cy="1328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1272" name="Google Shape;1272;p28"/>
            <p:cNvSpPr txBox="1"/>
            <p:nvPr/>
          </p:nvSpPr>
          <p:spPr>
            <a:xfrm>
              <a:off x="2125148" y="4359532"/>
              <a:ext cx="3117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2</a:t>
              </a:r>
              <a:endParaRPr>
                <a:solidFill>
                  <a:schemeClr val="dk2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sp>
        <p:nvSpPr>
          <p:cNvPr id="1273" name="Google Shape;1273;p28"/>
          <p:cNvSpPr txBox="1"/>
          <p:nvPr/>
        </p:nvSpPr>
        <p:spPr>
          <a:xfrm>
            <a:off x="1065218" y="1324037"/>
            <a:ext cx="996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74" name="Google Shape;1274;p28"/>
          <p:cNvSpPr txBox="1"/>
          <p:nvPr/>
        </p:nvSpPr>
        <p:spPr>
          <a:xfrm>
            <a:off x="4072791" y="1324037"/>
            <a:ext cx="996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75" name="Google Shape;1275;p28"/>
          <p:cNvSpPr txBox="1"/>
          <p:nvPr/>
        </p:nvSpPr>
        <p:spPr>
          <a:xfrm>
            <a:off x="3865177" y="2004969"/>
            <a:ext cx="1401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6" name="Google Shape;1276;p28"/>
          <p:cNvSpPr txBox="1"/>
          <p:nvPr/>
        </p:nvSpPr>
        <p:spPr>
          <a:xfrm>
            <a:off x="7050914" y="1324037"/>
            <a:ext cx="996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77" name="Google Shape;1277;p28"/>
          <p:cNvSpPr txBox="1"/>
          <p:nvPr/>
        </p:nvSpPr>
        <p:spPr>
          <a:xfrm>
            <a:off x="6843302" y="2004969"/>
            <a:ext cx="1401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It’s a gas giant and the biggest planet of them all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8" name="Google Shape;1278;p28"/>
          <p:cNvSpPr txBox="1"/>
          <p:nvPr/>
        </p:nvSpPr>
        <p:spPr>
          <a:xfrm>
            <a:off x="2582377" y="4372415"/>
            <a:ext cx="996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79" name="Google Shape;1279;p28"/>
          <p:cNvSpPr txBox="1"/>
          <p:nvPr/>
        </p:nvSpPr>
        <p:spPr>
          <a:xfrm>
            <a:off x="2374750" y="3346188"/>
            <a:ext cx="1490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0" name="Google Shape;1280;p28"/>
          <p:cNvSpPr txBox="1"/>
          <p:nvPr/>
        </p:nvSpPr>
        <p:spPr>
          <a:xfrm>
            <a:off x="5542662" y="4372415"/>
            <a:ext cx="996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81" name="Google Shape;1281;p28"/>
          <p:cNvSpPr txBox="1"/>
          <p:nvPr/>
        </p:nvSpPr>
        <p:spPr>
          <a:xfrm>
            <a:off x="5335024" y="3346188"/>
            <a:ext cx="1490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2" name="Google Shape;1282;p28"/>
          <p:cNvSpPr txBox="1"/>
          <p:nvPr/>
        </p:nvSpPr>
        <p:spPr>
          <a:xfrm>
            <a:off x="862855" y="2004969"/>
            <a:ext cx="1401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83" name="Google Shape;1283;p28"/>
          <p:cNvGrpSpPr/>
          <p:nvPr/>
        </p:nvGrpSpPr>
        <p:grpSpPr>
          <a:xfrm>
            <a:off x="5046810" y="2925831"/>
            <a:ext cx="494019" cy="1806186"/>
            <a:chOff x="5046810" y="2925831"/>
            <a:chExt cx="494019" cy="1806186"/>
          </a:xfrm>
        </p:grpSpPr>
        <p:grpSp>
          <p:nvGrpSpPr>
            <p:cNvPr id="1284" name="Google Shape;1284;p28"/>
            <p:cNvGrpSpPr/>
            <p:nvPr/>
          </p:nvGrpSpPr>
          <p:grpSpPr>
            <a:xfrm>
              <a:off x="5046810" y="2925831"/>
              <a:ext cx="494019" cy="1806186"/>
              <a:chOff x="1376823" y="2925831"/>
              <a:chExt cx="494019" cy="1806186"/>
            </a:xfrm>
          </p:grpSpPr>
          <p:sp>
            <p:nvSpPr>
              <p:cNvPr id="1285" name="Google Shape;1285;p28"/>
              <p:cNvSpPr/>
              <p:nvPr/>
            </p:nvSpPr>
            <p:spPr>
              <a:xfrm>
                <a:off x="1416642" y="4277817"/>
                <a:ext cx="454200" cy="454200"/>
              </a:xfrm>
              <a:prstGeom prst="star10">
                <a:avLst>
                  <a:gd name="adj" fmla="val 44906"/>
                  <a:gd name="hf" fmla="val 105146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8"/>
              <p:cNvSpPr/>
              <p:nvPr/>
            </p:nvSpPr>
            <p:spPr>
              <a:xfrm>
                <a:off x="1376823" y="4253931"/>
                <a:ext cx="454200" cy="454200"/>
              </a:xfrm>
              <a:prstGeom prst="star10">
                <a:avLst>
                  <a:gd name="adj" fmla="val 44906"/>
                  <a:gd name="hf" fmla="val 105146"/>
                </a:avLst>
              </a:prstGeom>
              <a:solidFill>
                <a:schemeClr val="lt1"/>
              </a:solidFill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87" name="Google Shape;1287;p28"/>
              <p:cNvCxnSpPr>
                <a:stCxn id="1286" idx="8"/>
              </p:cNvCxnSpPr>
              <p:nvPr/>
            </p:nvCxnSpPr>
            <p:spPr>
              <a:xfrm rot="10800000">
                <a:off x="1603923" y="2925831"/>
                <a:ext cx="0" cy="1328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1288" name="Google Shape;1288;p28"/>
            <p:cNvSpPr txBox="1"/>
            <p:nvPr/>
          </p:nvSpPr>
          <p:spPr>
            <a:xfrm>
              <a:off x="5114591" y="4359532"/>
              <a:ext cx="3117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4</a:t>
              </a:r>
              <a:endParaRPr>
                <a:solidFill>
                  <a:schemeClr val="dk2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1289" name="Google Shape;1289;p28"/>
          <p:cNvGrpSpPr/>
          <p:nvPr/>
        </p:nvGrpSpPr>
        <p:grpSpPr>
          <a:xfrm>
            <a:off x="3552985" y="1194131"/>
            <a:ext cx="494019" cy="1806186"/>
            <a:chOff x="3552985" y="1194131"/>
            <a:chExt cx="494019" cy="1806186"/>
          </a:xfrm>
        </p:grpSpPr>
        <p:grpSp>
          <p:nvGrpSpPr>
            <p:cNvPr id="1290" name="Google Shape;1290;p28"/>
            <p:cNvGrpSpPr/>
            <p:nvPr/>
          </p:nvGrpSpPr>
          <p:grpSpPr>
            <a:xfrm rot="10800000" flipH="1">
              <a:off x="3552985" y="1194131"/>
              <a:ext cx="494019" cy="1806186"/>
              <a:chOff x="1376823" y="2925831"/>
              <a:chExt cx="494019" cy="1806186"/>
            </a:xfrm>
          </p:grpSpPr>
          <p:sp>
            <p:nvSpPr>
              <p:cNvPr id="1291" name="Google Shape;1291;p28"/>
              <p:cNvSpPr/>
              <p:nvPr/>
            </p:nvSpPr>
            <p:spPr>
              <a:xfrm>
                <a:off x="1416642" y="4277817"/>
                <a:ext cx="454200" cy="454200"/>
              </a:xfrm>
              <a:prstGeom prst="star10">
                <a:avLst>
                  <a:gd name="adj" fmla="val 44906"/>
                  <a:gd name="hf" fmla="val 105146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8"/>
              <p:cNvSpPr/>
              <p:nvPr/>
            </p:nvSpPr>
            <p:spPr>
              <a:xfrm>
                <a:off x="1376823" y="4253931"/>
                <a:ext cx="454200" cy="454200"/>
              </a:xfrm>
              <a:prstGeom prst="star10">
                <a:avLst>
                  <a:gd name="adj" fmla="val 44906"/>
                  <a:gd name="hf" fmla="val 105146"/>
                </a:avLst>
              </a:prstGeom>
              <a:solidFill>
                <a:schemeClr val="lt1"/>
              </a:solidFill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93" name="Google Shape;1293;p28"/>
              <p:cNvCxnSpPr>
                <a:stCxn id="1292" idx="8"/>
              </p:cNvCxnSpPr>
              <p:nvPr/>
            </p:nvCxnSpPr>
            <p:spPr>
              <a:xfrm rot="10800000">
                <a:off x="1603923" y="2925831"/>
                <a:ext cx="0" cy="1328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1294" name="Google Shape;1294;p28"/>
            <p:cNvSpPr txBox="1"/>
            <p:nvPr/>
          </p:nvSpPr>
          <p:spPr>
            <a:xfrm>
              <a:off x="3614625" y="1319458"/>
              <a:ext cx="3117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3</a:t>
              </a:r>
              <a:endParaRPr>
                <a:solidFill>
                  <a:schemeClr val="dk2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1295" name="Google Shape;1295;p28"/>
          <p:cNvGrpSpPr/>
          <p:nvPr/>
        </p:nvGrpSpPr>
        <p:grpSpPr>
          <a:xfrm>
            <a:off x="6542148" y="1194131"/>
            <a:ext cx="494019" cy="1806186"/>
            <a:chOff x="6542148" y="1194131"/>
            <a:chExt cx="494019" cy="1806186"/>
          </a:xfrm>
        </p:grpSpPr>
        <p:grpSp>
          <p:nvGrpSpPr>
            <p:cNvPr id="1296" name="Google Shape;1296;p28"/>
            <p:cNvGrpSpPr/>
            <p:nvPr/>
          </p:nvGrpSpPr>
          <p:grpSpPr>
            <a:xfrm rot="10800000" flipH="1">
              <a:off x="6542148" y="1194131"/>
              <a:ext cx="494019" cy="1806186"/>
              <a:chOff x="1376823" y="2925831"/>
              <a:chExt cx="494019" cy="1806186"/>
            </a:xfrm>
          </p:grpSpPr>
          <p:sp>
            <p:nvSpPr>
              <p:cNvPr id="1297" name="Google Shape;1297;p28"/>
              <p:cNvSpPr/>
              <p:nvPr/>
            </p:nvSpPr>
            <p:spPr>
              <a:xfrm>
                <a:off x="1416642" y="4277817"/>
                <a:ext cx="454200" cy="454200"/>
              </a:xfrm>
              <a:prstGeom prst="star10">
                <a:avLst>
                  <a:gd name="adj" fmla="val 44906"/>
                  <a:gd name="hf" fmla="val 105146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8"/>
              <p:cNvSpPr/>
              <p:nvPr/>
            </p:nvSpPr>
            <p:spPr>
              <a:xfrm>
                <a:off x="1376823" y="4253931"/>
                <a:ext cx="454200" cy="454200"/>
              </a:xfrm>
              <a:prstGeom prst="star10">
                <a:avLst>
                  <a:gd name="adj" fmla="val 44906"/>
                  <a:gd name="hf" fmla="val 105146"/>
                </a:avLst>
              </a:prstGeom>
              <a:solidFill>
                <a:schemeClr val="lt1"/>
              </a:solidFill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99" name="Google Shape;1299;p28"/>
              <p:cNvCxnSpPr>
                <a:stCxn id="1298" idx="8"/>
              </p:cNvCxnSpPr>
              <p:nvPr/>
            </p:nvCxnSpPr>
            <p:spPr>
              <a:xfrm rot="10800000">
                <a:off x="1603923" y="2925831"/>
                <a:ext cx="0" cy="1328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1300" name="Google Shape;1300;p28"/>
            <p:cNvSpPr txBox="1"/>
            <p:nvPr/>
          </p:nvSpPr>
          <p:spPr>
            <a:xfrm>
              <a:off x="6603787" y="1319458"/>
              <a:ext cx="3117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5</a:t>
              </a:r>
              <a:endParaRPr>
                <a:solidFill>
                  <a:schemeClr val="dk2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29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MENTAL HEALTH INFOGRAPHICS</a:t>
            </a:r>
            <a:endParaRPr/>
          </a:p>
        </p:txBody>
      </p:sp>
      <p:sp>
        <p:nvSpPr>
          <p:cNvPr id="1306" name="Google Shape;1306;p29"/>
          <p:cNvSpPr/>
          <p:nvPr/>
        </p:nvSpPr>
        <p:spPr>
          <a:xfrm>
            <a:off x="1957145" y="1835260"/>
            <a:ext cx="2452289" cy="211"/>
          </a:xfrm>
          <a:custGeom>
            <a:avLst/>
            <a:gdLst/>
            <a:ahLst/>
            <a:cxnLst/>
            <a:rect l="l" t="t" r="r" b="b"/>
            <a:pathLst>
              <a:path w="7634" h="1" fill="none" extrusionOk="0">
                <a:moveTo>
                  <a:pt x="0" y="1"/>
                </a:moveTo>
                <a:lnTo>
                  <a:pt x="7633" y="1"/>
                </a:lnTo>
              </a:path>
            </a:pathLst>
          </a:custGeom>
          <a:noFill/>
          <a:ln w="19050" cap="flat" cmpd="sng">
            <a:solidFill>
              <a:srgbClr val="5038BC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7" name="Google Shape;1307;p29"/>
          <p:cNvGrpSpPr/>
          <p:nvPr/>
        </p:nvGrpSpPr>
        <p:grpSpPr>
          <a:xfrm>
            <a:off x="5125840" y="1835251"/>
            <a:ext cx="448978" cy="242616"/>
            <a:chOff x="5125840" y="1835251"/>
            <a:chExt cx="448978" cy="242616"/>
          </a:xfrm>
        </p:grpSpPr>
        <p:sp>
          <p:nvSpPr>
            <p:cNvPr id="1308" name="Google Shape;1308;p29"/>
            <p:cNvSpPr/>
            <p:nvPr/>
          </p:nvSpPr>
          <p:spPr>
            <a:xfrm>
              <a:off x="5204464" y="1835672"/>
              <a:ext cx="43001" cy="242195"/>
            </a:xfrm>
            <a:custGeom>
              <a:avLst/>
              <a:gdLst/>
              <a:ahLst/>
              <a:cxnLst/>
              <a:rect l="l" t="t" r="r" b="b"/>
              <a:pathLst>
                <a:path w="204" h="1149" extrusionOk="0">
                  <a:moveTo>
                    <a:pt x="101" y="1"/>
                  </a:moveTo>
                  <a:cubicBezTo>
                    <a:pt x="46" y="1"/>
                    <a:pt x="1" y="46"/>
                    <a:pt x="1" y="101"/>
                  </a:cubicBezTo>
                  <a:lnTo>
                    <a:pt x="3" y="1049"/>
                  </a:lnTo>
                  <a:cubicBezTo>
                    <a:pt x="3" y="1104"/>
                    <a:pt x="49" y="1148"/>
                    <a:pt x="104" y="1148"/>
                  </a:cubicBezTo>
                  <a:cubicBezTo>
                    <a:pt x="159" y="1148"/>
                    <a:pt x="204" y="1104"/>
                    <a:pt x="204" y="1048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77A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9"/>
            <p:cNvSpPr/>
            <p:nvPr/>
          </p:nvSpPr>
          <p:spPr>
            <a:xfrm>
              <a:off x="5153664" y="1879095"/>
              <a:ext cx="43001" cy="155561"/>
            </a:xfrm>
            <a:custGeom>
              <a:avLst/>
              <a:gdLst/>
              <a:ahLst/>
              <a:cxnLst/>
              <a:rect l="l" t="t" r="r" b="b"/>
              <a:pathLst>
                <a:path w="204" h="738" extrusionOk="0">
                  <a:moveTo>
                    <a:pt x="101" y="1"/>
                  </a:moveTo>
                  <a:cubicBezTo>
                    <a:pt x="45" y="1"/>
                    <a:pt x="1" y="46"/>
                    <a:pt x="1" y="101"/>
                  </a:cubicBezTo>
                  <a:lnTo>
                    <a:pt x="2" y="637"/>
                  </a:lnTo>
                  <a:cubicBezTo>
                    <a:pt x="2" y="692"/>
                    <a:pt x="47" y="738"/>
                    <a:pt x="103" y="738"/>
                  </a:cubicBezTo>
                  <a:cubicBezTo>
                    <a:pt x="158" y="737"/>
                    <a:pt x="203" y="692"/>
                    <a:pt x="202" y="637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77A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9"/>
            <p:cNvSpPr/>
            <p:nvPr/>
          </p:nvSpPr>
          <p:spPr>
            <a:xfrm>
              <a:off x="5125840" y="1937062"/>
              <a:ext cx="20236" cy="39839"/>
            </a:xfrm>
            <a:custGeom>
              <a:avLst/>
              <a:gdLst/>
              <a:ahLst/>
              <a:cxnLst/>
              <a:rect l="l" t="t" r="r" b="b"/>
              <a:pathLst>
                <a:path w="96" h="189" extrusionOk="0">
                  <a:moveTo>
                    <a:pt x="95" y="0"/>
                  </a:moveTo>
                  <a:cubicBezTo>
                    <a:pt x="43" y="0"/>
                    <a:pt x="1" y="43"/>
                    <a:pt x="1" y="94"/>
                  </a:cubicBezTo>
                  <a:cubicBezTo>
                    <a:pt x="1" y="147"/>
                    <a:pt x="44" y="189"/>
                    <a:pt x="96" y="189"/>
                  </a:cubicBezTo>
                  <a:cubicBezTo>
                    <a:pt x="95" y="144"/>
                    <a:pt x="95" y="62"/>
                    <a:pt x="95" y="0"/>
                  </a:cubicBezTo>
                  <a:close/>
                </a:path>
              </a:pathLst>
            </a:custGeom>
            <a:solidFill>
              <a:srgbClr val="77A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9"/>
            <p:cNvSpPr/>
            <p:nvPr/>
          </p:nvSpPr>
          <p:spPr>
            <a:xfrm>
              <a:off x="5453193" y="1835251"/>
              <a:ext cx="43001" cy="241984"/>
            </a:xfrm>
            <a:custGeom>
              <a:avLst/>
              <a:gdLst/>
              <a:ahLst/>
              <a:cxnLst/>
              <a:rect l="l" t="t" r="r" b="b"/>
              <a:pathLst>
                <a:path w="204" h="1148" extrusionOk="0">
                  <a:moveTo>
                    <a:pt x="101" y="0"/>
                  </a:moveTo>
                  <a:cubicBezTo>
                    <a:pt x="46" y="0"/>
                    <a:pt x="0" y="45"/>
                    <a:pt x="0" y="101"/>
                  </a:cubicBezTo>
                  <a:lnTo>
                    <a:pt x="3" y="1047"/>
                  </a:lnTo>
                  <a:cubicBezTo>
                    <a:pt x="3" y="1103"/>
                    <a:pt x="48" y="1148"/>
                    <a:pt x="103" y="1148"/>
                  </a:cubicBezTo>
                  <a:cubicBezTo>
                    <a:pt x="159" y="1148"/>
                    <a:pt x="204" y="1102"/>
                    <a:pt x="204" y="1047"/>
                  </a:cubicBezTo>
                  <a:lnTo>
                    <a:pt x="201" y="100"/>
                  </a:lnTo>
                  <a:cubicBezTo>
                    <a:pt x="201" y="45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77A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>
              <a:off x="5504204" y="1878252"/>
              <a:ext cx="42790" cy="155561"/>
            </a:xfrm>
            <a:custGeom>
              <a:avLst/>
              <a:gdLst/>
              <a:ahLst/>
              <a:cxnLst/>
              <a:rect l="l" t="t" r="r" b="b"/>
              <a:pathLst>
                <a:path w="203" h="738" extrusionOk="0">
                  <a:moveTo>
                    <a:pt x="100" y="1"/>
                  </a:moveTo>
                  <a:cubicBezTo>
                    <a:pt x="45" y="1"/>
                    <a:pt x="1" y="46"/>
                    <a:pt x="1" y="101"/>
                  </a:cubicBezTo>
                  <a:lnTo>
                    <a:pt x="2" y="637"/>
                  </a:lnTo>
                  <a:cubicBezTo>
                    <a:pt x="2" y="693"/>
                    <a:pt x="47" y="737"/>
                    <a:pt x="102" y="737"/>
                  </a:cubicBezTo>
                  <a:cubicBezTo>
                    <a:pt x="158" y="737"/>
                    <a:pt x="203" y="692"/>
                    <a:pt x="203" y="637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0" y="1"/>
                  </a:cubicBezTo>
                  <a:close/>
                </a:path>
              </a:pathLst>
            </a:custGeom>
            <a:solidFill>
              <a:srgbClr val="77A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9"/>
            <p:cNvSpPr/>
            <p:nvPr/>
          </p:nvSpPr>
          <p:spPr>
            <a:xfrm>
              <a:off x="5554793" y="1936008"/>
              <a:ext cx="20025" cy="40050"/>
            </a:xfrm>
            <a:custGeom>
              <a:avLst/>
              <a:gdLst/>
              <a:ahLst/>
              <a:cxnLst/>
              <a:rect l="l" t="t" r="r" b="b"/>
              <a:pathLst>
                <a:path w="95" h="190" extrusionOk="0">
                  <a:moveTo>
                    <a:pt x="0" y="1"/>
                  </a:moveTo>
                  <a:cubicBezTo>
                    <a:pt x="0" y="63"/>
                    <a:pt x="0" y="145"/>
                    <a:pt x="0" y="189"/>
                  </a:cubicBezTo>
                  <a:cubicBezTo>
                    <a:pt x="53" y="189"/>
                    <a:pt x="94" y="146"/>
                    <a:pt x="94" y="95"/>
                  </a:cubicBezTo>
                  <a:cubicBezTo>
                    <a:pt x="94" y="43"/>
                    <a:pt x="52" y="1"/>
                    <a:pt x="0" y="1"/>
                  </a:cubicBezTo>
                  <a:close/>
                </a:path>
              </a:pathLst>
            </a:custGeom>
            <a:solidFill>
              <a:srgbClr val="77A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9"/>
            <p:cNvSpPr/>
            <p:nvPr/>
          </p:nvSpPr>
          <p:spPr>
            <a:xfrm>
              <a:off x="5259690" y="1932846"/>
              <a:ext cx="179380" cy="37942"/>
            </a:xfrm>
            <a:custGeom>
              <a:avLst/>
              <a:gdLst/>
              <a:ahLst/>
              <a:cxnLst/>
              <a:rect l="l" t="t" r="r" b="b"/>
              <a:pathLst>
                <a:path w="851" h="180" extrusionOk="0">
                  <a:moveTo>
                    <a:pt x="850" y="1"/>
                  </a:moveTo>
                  <a:lnTo>
                    <a:pt x="0" y="3"/>
                  </a:lnTo>
                  <a:lnTo>
                    <a:pt x="1" y="180"/>
                  </a:lnTo>
                  <a:lnTo>
                    <a:pt x="850" y="177"/>
                  </a:lnTo>
                  <a:lnTo>
                    <a:pt x="850" y="1"/>
                  </a:lnTo>
                  <a:close/>
                </a:path>
              </a:pathLst>
            </a:custGeom>
            <a:solidFill>
              <a:srgbClr val="77A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29"/>
          <p:cNvGrpSpPr/>
          <p:nvPr/>
        </p:nvGrpSpPr>
        <p:grpSpPr>
          <a:xfrm>
            <a:off x="913483" y="1747563"/>
            <a:ext cx="390379" cy="420312"/>
            <a:chOff x="913483" y="1747563"/>
            <a:chExt cx="390379" cy="420312"/>
          </a:xfrm>
        </p:grpSpPr>
        <p:sp>
          <p:nvSpPr>
            <p:cNvPr id="1316" name="Google Shape;1316;p29"/>
            <p:cNvSpPr/>
            <p:nvPr/>
          </p:nvSpPr>
          <p:spPr>
            <a:xfrm>
              <a:off x="954375" y="1747563"/>
              <a:ext cx="149659" cy="393119"/>
            </a:xfrm>
            <a:custGeom>
              <a:avLst/>
              <a:gdLst/>
              <a:ahLst/>
              <a:cxnLst/>
              <a:rect l="l" t="t" r="r" b="b"/>
              <a:pathLst>
                <a:path w="710" h="1865" extrusionOk="0">
                  <a:moveTo>
                    <a:pt x="618" y="1"/>
                  </a:moveTo>
                  <a:cubicBezTo>
                    <a:pt x="588" y="1"/>
                    <a:pt x="560" y="22"/>
                    <a:pt x="550" y="77"/>
                  </a:cubicBezTo>
                  <a:cubicBezTo>
                    <a:pt x="527" y="208"/>
                    <a:pt x="345" y="996"/>
                    <a:pt x="312" y="1160"/>
                  </a:cubicBezTo>
                  <a:cubicBezTo>
                    <a:pt x="269" y="1370"/>
                    <a:pt x="108" y="1440"/>
                    <a:pt x="1" y="1512"/>
                  </a:cubicBezTo>
                  <a:lnTo>
                    <a:pt x="136" y="1865"/>
                  </a:lnTo>
                  <a:cubicBezTo>
                    <a:pt x="136" y="1865"/>
                    <a:pt x="347" y="1801"/>
                    <a:pt x="451" y="1770"/>
                  </a:cubicBezTo>
                  <a:cubicBezTo>
                    <a:pt x="557" y="1738"/>
                    <a:pt x="709" y="1733"/>
                    <a:pt x="709" y="1665"/>
                  </a:cubicBezTo>
                  <a:lnTo>
                    <a:pt x="709" y="1199"/>
                  </a:lnTo>
                  <a:cubicBezTo>
                    <a:pt x="709" y="1158"/>
                    <a:pt x="675" y="1134"/>
                    <a:pt x="638" y="1134"/>
                  </a:cubicBezTo>
                  <a:cubicBezTo>
                    <a:pt x="601" y="1134"/>
                    <a:pt x="562" y="1158"/>
                    <a:pt x="552" y="1213"/>
                  </a:cubicBezTo>
                  <a:cubicBezTo>
                    <a:pt x="513" y="1442"/>
                    <a:pt x="457" y="1486"/>
                    <a:pt x="457" y="1486"/>
                  </a:cubicBezTo>
                  <a:cubicBezTo>
                    <a:pt x="457" y="1486"/>
                    <a:pt x="503" y="1388"/>
                    <a:pt x="518" y="1228"/>
                  </a:cubicBezTo>
                  <a:cubicBezTo>
                    <a:pt x="525" y="1151"/>
                    <a:pt x="551" y="1099"/>
                    <a:pt x="605" y="1086"/>
                  </a:cubicBezTo>
                  <a:cubicBezTo>
                    <a:pt x="613" y="1084"/>
                    <a:pt x="621" y="1083"/>
                    <a:pt x="629" y="1083"/>
                  </a:cubicBezTo>
                  <a:cubicBezTo>
                    <a:pt x="673" y="1083"/>
                    <a:pt x="705" y="1112"/>
                    <a:pt x="705" y="1112"/>
                  </a:cubicBezTo>
                  <a:lnTo>
                    <a:pt x="705" y="100"/>
                  </a:lnTo>
                  <a:cubicBezTo>
                    <a:pt x="705" y="44"/>
                    <a:pt x="660" y="1"/>
                    <a:pt x="618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913483" y="2063956"/>
              <a:ext cx="66398" cy="103918"/>
            </a:xfrm>
            <a:custGeom>
              <a:avLst/>
              <a:gdLst/>
              <a:ahLst/>
              <a:cxnLst/>
              <a:rect l="l" t="t" r="r" b="b"/>
              <a:pathLst>
                <a:path w="315" h="493" extrusionOk="0">
                  <a:moveTo>
                    <a:pt x="133" y="0"/>
                  </a:moveTo>
                  <a:cubicBezTo>
                    <a:pt x="130" y="0"/>
                    <a:pt x="127" y="1"/>
                    <a:pt x="123" y="2"/>
                  </a:cubicBezTo>
                  <a:lnTo>
                    <a:pt x="19" y="42"/>
                  </a:lnTo>
                  <a:cubicBezTo>
                    <a:pt x="7" y="47"/>
                    <a:pt x="0" y="61"/>
                    <a:pt x="5" y="74"/>
                  </a:cubicBezTo>
                  <a:lnTo>
                    <a:pt x="159" y="477"/>
                  </a:lnTo>
                  <a:cubicBezTo>
                    <a:pt x="163" y="487"/>
                    <a:pt x="172" y="493"/>
                    <a:pt x="182" y="493"/>
                  </a:cubicBezTo>
                  <a:cubicBezTo>
                    <a:pt x="185" y="493"/>
                    <a:pt x="188" y="492"/>
                    <a:pt x="191" y="491"/>
                  </a:cubicBezTo>
                  <a:lnTo>
                    <a:pt x="295" y="452"/>
                  </a:lnTo>
                  <a:cubicBezTo>
                    <a:pt x="308" y="447"/>
                    <a:pt x="315" y="433"/>
                    <a:pt x="309" y="420"/>
                  </a:cubicBezTo>
                  <a:lnTo>
                    <a:pt x="156" y="16"/>
                  </a:lnTo>
                  <a:cubicBezTo>
                    <a:pt x="152" y="6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9"/>
            <p:cNvSpPr/>
            <p:nvPr/>
          </p:nvSpPr>
          <p:spPr>
            <a:xfrm>
              <a:off x="1113520" y="1747563"/>
              <a:ext cx="149238" cy="393119"/>
            </a:xfrm>
            <a:custGeom>
              <a:avLst/>
              <a:gdLst/>
              <a:ahLst/>
              <a:cxnLst/>
              <a:rect l="l" t="t" r="r" b="b"/>
              <a:pathLst>
                <a:path w="708" h="1865" extrusionOk="0">
                  <a:moveTo>
                    <a:pt x="92" y="1"/>
                  </a:moveTo>
                  <a:cubicBezTo>
                    <a:pt x="50" y="1"/>
                    <a:pt x="5" y="44"/>
                    <a:pt x="5" y="100"/>
                  </a:cubicBezTo>
                  <a:lnTo>
                    <a:pt x="5" y="1112"/>
                  </a:lnTo>
                  <a:cubicBezTo>
                    <a:pt x="5" y="1112"/>
                    <a:pt x="36" y="1083"/>
                    <a:pt x="80" y="1083"/>
                  </a:cubicBezTo>
                  <a:cubicBezTo>
                    <a:pt x="88" y="1083"/>
                    <a:pt x="96" y="1084"/>
                    <a:pt x="104" y="1086"/>
                  </a:cubicBezTo>
                  <a:cubicBezTo>
                    <a:pt x="158" y="1099"/>
                    <a:pt x="185" y="1151"/>
                    <a:pt x="192" y="1228"/>
                  </a:cubicBezTo>
                  <a:cubicBezTo>
                    <a:pt x="206" y="1388"/>
                    <a:pt x="253" y="1486"/>
                    <a:pt x="253" y="1486"/>
                  </a:cubicBezTo>
                  <a:cubicBezTo>
                    <a:pt x="253" y="1486"/>
                    <a:pt x="197" y="1442"/>
                    <a:pt x="157" y="1213"/>
                  </a:cubicBezTo>
                  <a:cubicBezTo>
                    <a:pt x="148" y="1158"/>
                    <a:pt x="108" y="1134"/>
                    <a:pt x="71" y="1134"/>
                  </a:cubicBezTo>
                  <a:cubicBezTo>
                    <a:pt x="35" y="1134"/>
                    <a:pt x="0" y="1158"/>
                    <a:pt x="0" y="1199"/>
                  </a:cubicBezTo>
                  <a:lnTo>
                    <a:pt x="0" y="1665"/>
                  </a:lnTo>
                  <a:cubicBezTo>
                    <a:pt x="0" y="1733"/>
                    <a:pt x="152" y="1738"/>
                    <a:pt x="258" y="1770"/>
                  </a:cubicBezTo>
                  <a:cubicBezTo>
                    <a:pt x="363" y="1801"/>
                    <a:pt x="573" y="1865"/>
                    <a:pt x="573" y="1865"/>
                  </a:cubicBezTo>
                  <a:lnTo>
                    <a:pt x="708" y="1512"/>
                  </a:lnTo>
                  <a:cubicBezTo>
                    <a:pt x="601" y="1440"/>
                    <a:pt x="440" y="1370"/>
                    <a:pt x="398" y="1160"/>
                  </a:cubicBezTo>
                  <a:cubicBezTo>
                    <a:pt x="364" y="996"/>
                    <a:pt x="183" y="208"/>
                    <a:pt x="159" y="77"/>
                  </a:cubicBezTo>
                  <a:cubicBezTo>
                    <a:pt x="149" y="22"/>
                    <a:pt x="121" y="1"/>
                    <a:pt x="92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9"/>
            <p:cNvSpPr/>
            <p:nvPr/>
          </p:nvSpPr>
          <p:spPr>
            <a:xfrm>
              <a:off x="1237463" y="2063956"/>
              <a:ext cx="66398" cy="103918"/>
            </a:xfrm>
            <a:custGeom>
              <a:avLst/>
              <a:gdLst/>
              <a:ahLst/>
              <a:cxnLst/>
              <a:rect l="l" t="t" r="r" b="b"/>
              <a:pathLst>
                <a:path w="315" h="493" extrusionOk="0">
                  <a:moveTo>
                    <a:pt x="183" y="0"/>
                  </a:moveTo>
                  <a:cubicBezTo>
                    <a:pt x="173" y="0"/>
                    <a:pt x="164" y="6"/>
                    <a:pt x="160" y="16"/>
                  </a:cubicBezTo>
                  <a:lnTo>
                    <a:pt x="6" y="420"/>
                  </a:lnTo>
                  <a:cubicBezTo>
                    <a:pt x="1" y="433"/>
                    <a:pt x="8" y="447"/>
                    <a:pt x="20" y="452"/>
                  </a:cubicBezTo>
                  <a:lnTo>
                    <a:pt x="124" y="491"/>
                  </a:lnTo>
                  <a:cubicBezTo>
                    <a:pt x="127" y="492"/>
                    <a:pt x="130" y="493"/>
                    <a:pt x="133" y="493"/>
                  </a:cubicBezTo>
                  <a:cubicBezTo>
                    <a:pt x="143" y="493"/>
                    <a:pt x="152" y="487"/>
                    <a:pt x="156" y="477"/>
                  </a:cubicBezTo>
                  <a:lnTo>
                    <a:pt x="310" y="74"/>
                  </a:lnTo>
                  <a:cubicBezTo>
                    <a:pt x="314" y="61"/>
                    <a:pt x="308" y="47"/>
                    <a:pt x="296" y="42"/>
                  </a:cubicBezTo>
                  <a:lnTo>
                    <a:pt x="192" y="2"/>
                  </a:lnTo>
                  <a:cubicBezTo>
                    <a:pt x="189" y="1"/>
                    <a:pt x="186" y="0"/>
                    <a:pt x="183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29"/>
          <p:cNvGrpSpPr/>
          <p:nvPr/>
        </p:nvGrpSpPr>
        <p:grpSpPr>
          <a:xfrm>
            <a:off x="904016" y="3525691"/>
            <a:ext cx="354123" cy="368669"/>
            <a:chOff x="904016" y="3525691"/>
            <a:chExt cx="354123" cy="368669"/>
          </a:xfrm>
        </p:grpSpPr>
        <p:sp>
          <p:nvSpPr>
            <p:cNvPr id="1321" name="Google Shape;1321;p29"/>
            <p:cNvSpPr/>
            <p:nvPr/>
          </p:nvSpPr>
          <p:spPr>
            <a:xfrm>
              <a:off x="904016" y="3525691"/>
              <a:ext cx="317024" cy="346535"/>
            </a:xfrm>
            <a:custGeom>
              <a:avLst/>
              <a:gdLst/>
              <a:ahLst/>
              <a:cxnLst/>
              <a:rect l="l" t="t" r="r" b="b"/>
              <a:pathLst>
                <a:path w="1504" h="1644" extrusionOk="0">
                  <a:moveTo>
                    <a:pt x="343" y="1243"/>
                  </a:moveTo>
                  <a:cubicBezTo>
                    <a:pt x="386" y="1243"/>
                    <a:pt x="445" y="1304"/>
                    <a:pt x="544" y="1304"/>
                  </a:cubicBezTo>
                  <a:cubicBezTo>
                    <a:pt x="559" y="1304"/>
                    <a:pt x="575" y="1302"/>
                    <a:pt x="593" y="1299"/>
                  </a:cubicBezTo>
                  <a:cubicBezTo>
                    <a:pt x="600" y="1297"/>
                    <a:pt x="608" y="1297"/>
                    <a:pt x="615" y="1297"/>
                  </a:cubicBezTo>
                  <a:cubicBezTo>
                    <a:pt x="724" y="1297"/>
                    <a:pt x="722" y="1475"/>
                    <a:pt x="553" y="1523"/>
                  </a:cubicBezTo>
                  <a:cubicBezTo>
                    <a:pt x="534" y="1529"/>
                    <a:pt x="515" y="1532"/>
                    <a:pt x="497" y="1532"/>
                  </a:cubicBezTo>
                  <a:cubicBezTo>
                    <a:pt x="350" y="1532"/>
                    <a:pt x="270" y="1354"/>
                    <a:pt x="293" y="1293"/>
                  </a:cubicBezTo>
                  <a:cubicBezTo>
                    <a:pt x="308" y="1256"/>
                    <a:pt x="324" y="1243"/>
                    <a:pt x="343" y="1243"/>
                  </a:cubicBezTo>
                  <a:close/>
                  <a:moveTo>
                    <a:pt x="903" y="0"/>
                  </a:moveTo>
                  <a:cubicBezTo>
                    <a:pt x="793" y="0"/>
                    <a:pt x="671" y="29"/>
                    <a:pt x="543" y="102"/>
                  </a:cubicBezTo>
                  <a:cubicBezTo>
                    <a:pt x="92" y="358"/>
                    <a:pt x="1" y="762"/>
                    <a:pt x="35" y="1098"/>
                  </a:cubicBezTo>
                  <a:cubicBezTo>
                    <a:pt x="65" y="1403"/>
                    <a:pt x="211" y="1644"/>
                    <a:pt x="485" y="1644"/>
                  </a:cubicBezTo>
                  <a:cubicBezTo>
                    <a:pt x="498" y="1644"/>
                    <a:pt x="510" y="1643"/>
                    <a:pt x="523" y="1642"/>
                  </a:cubicBezTo>
                  <a:cubicBezTo>
                    <a:pt x="783" y="1621"/>
                    <a:pt x="855" y="1360"/>
                    <a:pt x="862" y="1241"/>
                  </a:cubicBezTo>
                  <a:cubicBezTo>
                    <a:pt x="873" y="1047"/>
                    <a:pt x="1009" y="901"/>
                    <a:pt x="1270" y="770"/>
                  </a:cubicBezTo>
                  <a:cubicBezTo>
                    <a:pt x="1471" y="670"/>
                    <a:pt x="1503" y="458"/>
                    <a:pt x="1390" y="256"/>
                  </a:cubicBezTo>
                  <a:cubicBezTo>
                    <a:pt x="1322" y="134"/>
                    <a:pt x="1140" y="0"/>
                    <a:pt x="903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9"/>
            <p:cNvSpPr/>
            <p:nvPr/>
          </p:nvSpPr>
          <p:spPr>
            <a:xfrm>
              <a:off x="941114" y="3657644"/>
              <a:ext cx="59442" cy="53540"/>
            </a:xfrm>
            <a:custGeom>
              <a:avLst/>
              <a:gdLst/>
              <a:ahLst/>
              <a:cxnLst/>
              <a:rect l="l" t="t" r="r" b="b"/>
              <a:pathLst>
                <a:path w="282" h="254" extrusionOk="0">
                  <a:moveTo>
                    <a:pt x="142" y="1"/>
                  </a:moveTo>
                  <a:cubicBezTo>
                    <a:pt x="131" y="1"/>
                    <a:pt x="120" y="2"/>
                    <a:pt x="108" y="5"/>
                  </a:cubicBezTo>
                  <a:cubicBezTo>
                    <a:pt x="41" y="22"/>
                    <a:pt x="1" y="92"/>
                    <a:pt x="19" y="160"/>
                  </a:cubicBezTo>
                  <a:cubicBezTo>
                    <a:pt x="35" y="216"/>
                    <a:pt x="85" y="253"/>
                    <a:pt x="141" y="253"/>
                  </a:cubicBezTo>
                  <a:cubicBezTo>
                    <a:pt x="152" y="253"/>
                    <a:pt x="163" y="252"/>
                    <a:pt x="174" y="249"/>
                  </a:cubicBezTo>
                  <a:cubicBezTo>
                    <a:pt x="241" y="230"/>
                    <a:pt x="281" y="161"/>
                    <a:pt x="264" y="94"/>
                  </a:cubicBezTo>
                  <a:cubicBezTo>
                    <a:pt x="248" y="38"/>
                    <a:pt x="198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9"/>
            <p:cNvSpPr/>
            <p:nvPr/>
          </p:nvSpPr>
          <p:spPr>
            <a:xfrm>
              <a:off x="986223" y="3587241"/>
              <a:ext cx="59231" cy="53540"/>
            </a:xfrm>
            <a:custGeom>
              <a:avLst/>
              <a:gdLst/>
              <a:ahLst/>
              <a:cxnLst/>
              <a:rect l="l" t="t" r="r" b="b"/>
              <a:pathLst>
                <a:path w="281" h="254" extrusionOk="0">
                  <a:moveTo>
                    <a:pt x="140" y="0"/>
                  </a:moveTo>
                  <a:cubicBezTo>
                    <a:pt x="130" y="0"/>
                    <a:pt x="119" y="2"/>
                    <a:pt x="108" y="5"/>
                  </a:cubicBezTo>
                  <a:cubicBezTo>
                    <a:pt x="40" y="23"/>
                    <a:pt x="1" y="92"/>
                    <a:pt x="18" y="160"/>
                  </a:cubicBezTo>
                  <a:cubicBezTo>
                    <a:pt x="34" y="216"/>
                    <a:pt x="84" y="253"/>
                    <a:pt x="140" y="253"/>
                  </a:cubicBezTo>
                  <a:cubicBezTo>
                    <a:pt x="151" y="253"/>
                    <a:pt x="162" y="252"/>
                    <a:pt x="173" y="249"/>
                  </a:cubicBezTo>
                  <a:cubicBezTo>
                    <a:pt x="241" y="231"/>
                    <a:pt x="280" y="162"/>
                    <a:pt x="263" y="94"/>
                  </a:cubicBezTo>
                  <a:cubicBezTo>
                    <a:pt x="247" y="38"/>
                    <a:pt x="196" y="0"/>
                    <a:pt x="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9"/>
            <p:cNvSpPr/>
            <p:nvPr/>
          </p:nvSpPr>
          <p:spPr>
            <a:xfrm>
              <a:off x="1061474" y="3552672"/>
              <a:ext cx="59020" cy="53540"/>
            </a:xfrm>
            <a:custGeom>
              <a:avLst/>
              <a:gdLst/>
              <a:ahLst/>
              <a:cxnLst/>
              <a:rect l="l" t="t" r="r" b="b"/>
              <a:pathLst>
                <a:path w="280" h="254" extrusionOk="0">
                  <a:moveTo>
                    <a:pt x="140" y="1"/>
                  </a:moveTo>
                  <a:cubicBezTo>
                    <a:pt x="130" y="1"/>
                    <a:pt x="119" y="2"/>
                    <a:pt x="108" y="5"/>
                  </a:cubicBezTo>
                  <a:cubicBezTo>
                    <a:pt x="39" y="24"/>
                    <a:pt x="0" y="93"/>
                    <a:pt x="18" y="160"/>
                  </a:cubicBezTo>
                  <a:cubicBezTo>
                    <a:pt x="33" y="216"/>
                    <a:pt x="84" y="254"/>
                    <a:pt x="140" y="254"/>
                  </a:cubicBezTo>
                  <a:cubicBezTo>
                    <a:pt x="151" y="254"/>
                    <a:pt x="162" y="253"/>
                    <a:pt x="172" y="250"/>
                  </a:cubicBezTo>
                  <a:cubicBezTo>
                    <a:pt x="240" y="231"/>
                    <a:pt x="280" y="162"/>
                    <a:pt x="262" y="94"/>
                  </a:cubicBezTo>
                  <a:cubicBezTo>
                    <a:pt x="247" y="38"/>
                    <a:pt x="196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1130402" y="3588717"/>
              <a:ext cx="59231" cy="53540"/>
            </a:xfrm>
            <a:custGeom>
              <a:avLst/>
              <a:gdLst/>
              <a:ahLst/>
              <a:cxnLst/>
              <a:rect l="l" t="t" r="r" b="b"/>
              <a:pathLst>
                <a:path w="281" h="254" extrusionOk="0">
                  <a:moveTo>
                    <a:pt x="140" y="0"/>
                  </a:moveTo>
                  <a:cubicBezTo>
                    <a:pt x="129" y="0"/>
                    <a:pt x="119" y="2"/>
                    <a:pt x="108" y="5"/>
                  </a:cubicBezTo>
                  <a:cubicBezTo>
                    <a:pt x="41" y="23"/>
                    <a:pt x="1" y="92"/>
                    <a:pt x="18" y="160"/>
                  </a:cubicBezTo>
                  <a:cubicBezTo>
                    <a:pt x="33" y="216"/>
                    <a:pt x="85" y="253"/>
                    <a:pt x="141" y="253"/>
                  </a:cubicBezTo>
                  <a:cubicBezTo>
                    <a:pt x="152" y="253"/>
                    <a:pt x="163" y="252"/>
                    <a:pt x="173" y="249"/>
                  </a:cubicBezTo>
                  <a:cubicBezTo>
                    <a:pt x="241" y="231"/>
                    <a:pt x="281" y="162"/>
                    <a:pt x="262" y="94"/>
                  </a:cubicBezTo>
                  <a:cubicBezTo>
                    <a:pt x="247" y="38"/>
                    <a:pt x="196" y="0"/>
                    <a:pt x="140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1186049" y="3698959"/>
              <a:ext cx="72089" cy="68506"/>
            </a:xfrm>
            <a:custGeom>
              <a:avLst/>
              <a:gdLst/>
              <a:ahLst/>
              <a:cxnLst/>
              <a:rect l="l" t="t" r="r" b="b"/>
              <a:pathLst>
                <a:path w="342" h="325" extrusionOk="0">
                  <a:moveTo>
                    <a:pt x="281" y="0"/>
                  </a:moveTo>
                  <a:lnTo>
                    <a:pt x="281" y="0"/>
                  </a:lnTo>
                  <a:cubicBezTo>
                    <a:pt x="281" y="0"/>
                    <a:pt x="263" y="59"/>
                    <a:pt x="169" y="69"/>
                  </a:cubicBezTo>
                  <a:cubicBezTo>
                    <a:pt x="75" y="80"/>
                    <a:pt x="0" y="122"/>
                    <a:pt x="18" y="230"/>
                  </a:cubicBezTo>
                  <a:cubicBezTo>
                    <a:pt x="18" y="230"/>
                    <a:pt x="83" y="279"/>
                    <a:pt x="143" y="325"/>
                  </a:cubicBezTo>
                  <a:cubicBezTo>
                    <a:pt x="342" y="244"/>
                    <a:pt x="281" y="0"/>
                    <a:pt x="281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1182466" y="3749759"/>
              <a:ext cx="32672" cy="25505"/>
            </a:xfrm>
            <a:custGeom>
              <a:avLst/>
              <a:gdLst/>
              <a:ahLst/>
              <a:cxnLst/>
              <a:rect l="l" t="t" r="r" b="b"/>
              <a:pathLst>
                <a:path w="155" h="121" extrusionOk="0">
                  <a:moveTo>
                    <a:pt x="16" y="0"/>
                  </a:moveTo>
                  <a:cubicBezTo>
                    <a:pt x="12" y="0"/>
                    <a:pt x="8" y="2"/>
                    <a:pt x="5" y="5"/>
                  </a:cubicBezTo>
                  <a:cubicBezTo>
                    <a:pt x="1" y="12"/>
                    <a:pt x="2" y="20"/>
                    <a:pt x="8" y="25"/>
                  </a:cubicBezTo>
                  <a:lnTo>
                    <a:pt x="131" y="117"/>
                  </a:lnTo>
                  <a:cubicBezTo>
                    <a:pt x="133" y="119"/>
                    <a:pt x="136" y="120"/>
                    <a:pt x="139" y="120"/>
                  </a:cubicBezTo>
                  <a:cubicBezTo>
                    <a:pt x="143" y="120"/>
                    <a:pt x="147" y="118"/>
                    <a:pt x="150" y="115"/>
                  </a:cubicBezTo>
                  <a:cubicBezTo>
                    <a:pt x="154" y="109"/>
                    <a:pt x="153" y="101"/>
                    <a:pt x="147" y="95"/>
                  </a:cubicBezTo>
                  <a:lnTo>
                    <a:pt x="24" y="3"/>
                  </a:lnTo>
                  <a:cubicBezTo>
                    <a:pt x="22" y="1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1098151" y="3760088"/>
              <a:ext cx="109188" cy="134272"/>
            </a:xfrm>
            <a:custGeom>
              <a:avLst/>
              <a:gdLst/>
              <a:ahLst/>
              <a:cxnLst/>
              <a:rect l="l" t="t" r="r" b="b"/>
              <a:pathLst>
                <a:path w="518" h="637" extrusionOk="0">
                  <a:moveTo>
                    <a:pt x="399" y="0"/>
                  </a:moveTo>
                  <a:lnTo>
                    <a:pt x="8" y="598"/>
                  </a:lnTo>
                  <a:cubicBezTo>
                    <a:pt x="1" y="609"/>
                    <a:pt x="3" y="623"/>
                    <a:pt x="14" y="631"/>
                  </a:cubicBezTo>
                  <a:cubicBezTo>
                    <a:pt x="18" y="635"/>
                    <a:pt x="23" y="636"/>
                    <a:pt x="28" y="636"/>
                  </a:cubicBezTo>
                  <a:cubicBezTo>
                    <a:pt x="35" y="636"/>
                    <a:pt x="42" y="633"/>
                    <a:pt x="47" y="628"/>
                  </a:cubicBezTo>
                  <a:lnTo>
                    <a:pt x="518" y="9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29"/>
          <p:cNvGrpSpPr/>
          <p:nvPr/>
        </p:nvGrpSpPr>
        <p:grpSpPr>
          <a:xfrm>
            <a:off x="5119727" y="3538760"/>
            <a:ext cx="461414" cy="342320"/>
            <a:chOff x="5119727" y="3538760"/>
            <a:chExt cx="461414" cy="342320"/>
          </a:xfrm>
        </p:grpSpPr>
        <p:sp>
          <p:nvSpPr>
            <p:cNvPr id="1330" name="Google Shape;1330;p29"/>
            <p:cNvSpPr/>
            <p:nvPr/>
          </p:nvSpPr>
          <p:spPr>
            <a:xfrm>
              <a:off x="5119727" y="3538760"/>
              <a:ext cx="316181" cy="227018"/>
            </a:xfrm>
            <a:custGeom>
              <a:avLst/>
              <a:gdLst/>
              <a:ahLst/>
              <a:cxnLst/>
              <a:rect l="l" t="t" r="r" b="b"/>
              <a:pathLst>
                <a:path w="1500" h="1077" extrusionOk="0">
                  <a:moveTo>
                    <a:pt x="750" y="1"/>
                  </a:moveTo>
                  <a:cubicBezTo>
                    <a:pt x="336" y="1"/>
                    <a:pt x="1" y="241"/>
                    <a:pt x="1" y="538"/>
                  </a:cubicBezTo>
                  <a:cubicBezTo>
                    <a:pt x="1" y="835"/>
                    <a:pt x="336" y="1076"/>
                    <a:pt x="750" y="1076"/>
                  </a:cubicBezTo>
                  <a:cubicBezTo>
                    <a:pt x="1164" y="1076"/>
                    <a:pt x="1499" y="835"/>
                    <a:pt x="1499" y="538"/>
                  </a:cubicBezTo>
                  <a:cubicBezTo>
                    <a:pt x="1499" y="241"/>
                    <a:pt x="1164" y="1"/>
                    <a:pt x="750" y="1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9"/>
            <p:cNvSpPr/>
            <p:nvPr/>
          </p:nvSpPr>
          <p:spPr>
            <a:xfrm>
              <a:off x="5286249" y="3606423"/>
              <a:ext cx="294892" cy="226386"/>
            </a:xfrm>
            <a:custGeom>
              <a:avLst/>
              <a:gdLst/>
              <a:ahLst/>
              <a:cxnLst/>
              <a:rect l="l" t="t" r="r" b="b"/>
              <a:pathLst>
                <a:path w="1399" h="1074" extrusionOk="0">
                  <a:moveTo>
                    <a:pt x="720" y="0"/>
                  </a:moveTo>
                  <a:cubicBezTo>
                    <a:pt x="757" y="67"/>
                    <a:pt x="778" y="141"/>
                    <a:pt x="778" y="217"/>
                  </a:cubicBezTo>
                  <a:cubicBezTo>
                    <a:pt x="778" y="532"/>
                    <a:pt x="433" y="788"/>
                    <a:pt x="0" y="803"/>
                  </a:cubicBezTo>
                  <a:cubicBezTo>
                    <a:pt x="129" y="965"/>
                    <a:pt x="371" y="1074"/>
                    <a:pt x="649" y="1074"/>
                  </a:cubicBezTo>
                  <a:cubicBezTo>
                    <a:pt x="1063" y="1074"/>
                    <a:pt x="1398" y="833"/>
                    <a:pt x="1398" y="536"/>
                  </a:cubicBezTo>
                  <a:cubicBezTo>
                    <a:pt x="1398" y="256"/>
                    <a:pt x="1100" y="26"/>
                    <a:pt x="720" y="0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9"/>
            <p:cNvSpPr/>
            <p:nvPr/>
          </p:nvSpPr>
          <p:spPr>
            <a:xfrm>
              <a:off x="5193924" y="3603472"/>
              <a:ext cx="168208" cy="14544"/>
            </a:xfrm>
            <a:custGeom>
              <a:avLst/>
              <a:gdLst/>
              <a:ahLst/>
              <a:cxnLst/>
              <a:rect l="l" t="t" r="r" b="b"/>
              <a:pathLst>
                <a:path w="798" h="69" extrusionOk="0">
                  <a:moveTo>
                    <a:pt x="1" y="0"/>
                  </a:moveTo>
                  <a:lnTo>
                    <a:pt x="1" y="69"/>
                  </a:lnTo>
                  <a:lnTo>
                    <a:pt x="798" y="69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5193924" y="3646051"/>
              <a:ext cx="168208" cy="14544"/>
            </a:xfrm>
            <a:custGeom>
              <a:avLst/>
              <a:gdLst/>
              <a:ahLst/>
              <a:cxnLst/>
              <a:rect l="l" t="t" r="r" b="b"/>
              <a:pathLst>
                <a:path w="798" h="69" extrusionOk="0">
                  <a:moveTo>
                    <a:pt x="1" y="1"/>
                  </a:moveTo>
                  <a:lnTo>
                    <a:pt x="1" y="69"/>
                  </a:lnTo>
                  <a:lnTo>
                    <a:pt x="798" y="69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5193924" y="3688630"/>
              <a:ext cx="168208" cy="14755"/>
            </a:xfrm>
            <a:custGeom>
              <a:avLst/>
              <a:gdLst/>
              <a:ahLst/>
              <a:cxnLst/>
              <a:rect l="l" t="t" r="r" b="b"/>
              <a:pathLst>
                <a:path w="798" h="70" extrusionOk="0">
                  <a:moveTo>
                    <a:pt x="1" y="0"/>
                  </a:moveTo>
                  <a:lnTo>
                    <a:pt x="1" y="69"/>
                  </a:lnTo>
                  <a:lnTo>
                    <a:pt x="798" y="69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5135325" y="3709709"/>
              <a:ext cx="67452" cy="72089"/>
            </a:xfrm>
            <a:custGeom>
              <a:avLst/>
              <a:gdLst/>
              <a:ahLst/>
              <a:cxnLst/>
              <a:rect l="l" t="t" r="r" b="b"/>
              <a:pathLst>
                <a:path w="320" h="342" extrusionOk="0">
                  <a:moveTo>
                    <a:pt x="114" y="1"/>
                  </a:moveTo>
                  <a:lnTo>
                    <a:pt x="9" y="298"/>
                  </a:lnTo>
                  <a:cubicBezTo>
                    <a:pt x="1" y="321"/>
                    <a:pt x="19" y="342"/>
                    <a:pt x="40" y="342"/>
                  </a:cubicBezTo>
                  <a:cubicBezTo>
                    <a:pt x="46" y="342"/>
                    <a:pt x="52" y="340"/>
                    <a:pt x="58" y="336"/>
                  </a:cubicBezTo>
                  <a:lnTo>
                    <a:pt x="320" y="15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5458674" y="3807515"/>
              <a:ext cx="52275" cy="73565"/>
            </a:xfrm>
            <a:custGeom>
              <a:avLst/>
              <a:gdLst/>
              <a:ahLst/>
              <a:cxnLst/>
              <a:rect l="l" t="t" r="r" b="b"/>
              <a:pathLst>
                <a:path w="248" h="349" extrusionOk="0">
                  <a:moveTo>
                    <a:pt x="247" y="0"/>
                  </a:moveTo>
                  <a:lnTo>
                    <a:pt x="0" y="80"/>
                  </a:lnTo>
                  <a:lnTo>
                    <a:pt x="185" y="335"/>
                  </a:lnTo>
                  <a:cubicBezTo>
                    <a:pt x="192" y="344"/>
                    <a:pt x="202" y="348"/>
                    <a:pt x="212" y="348"/>
                  </a:cubicBezTo>
                  <a:cubicBezTo>
                    <a:pt x="229" y="348"/>
                    <a:pt x="245" y="336"/>
                    <a:pt x="245" y="316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7" name="Google Shape;1337;p29"/>
          <p:cNvSpPr txBox="1"/>
          <p:nvPr/>
        </p:nvSpPr>
        <p:spPr>
          <a:xfrm>
            <a:off x="1857478" y="1376829"/>
            <a:ext cx="15126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75%</a:t>
            </a:r>
            <a:endParaRPr sz="24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38" name="Google Shape;1338;p29"/>
          <p:cNvSpPr txBox="1"/>
          <p:nvPr/>
        </p:nvSpPr>
        <p:spPr>
          <a:xfrm>
            <a:off x="1857468" y="1970792"/>
            <a:ext cx="25875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a cold place. This planet is full of iron oxide dust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9" name="Google Shape;1339;p29"/>
          <p:cNvSpPr/>
          <p:nvPr/>
        </p:nvSpPr>
        <p:spPr>
          <a:xfrm>
            <a:off x="505650" y="1372825"/>
            <a:ext cx="1168200" cy="1168200"/>
          </a:xfrm>
          <a:prstGeom prst="donut">
            <a:avLst>
              <a:gd name="adj" fmla="val 11964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9"/>
          <p:cNvSpPr/>
          <p:nvPr/>
        </p:nvSpPr>
        <p:spPr>
          <a:xfrm>
            <a:off x="505650" y="1372825"/>
            <a:ext cx="1168200" cy="1168200"/>
          </a:xfrm>
          <a:prstGeom prst="blockArc">
            <a:avLst>
              <a:gd name="adj1" fmla="val 5359279"/>
              <a:gd name="adj2" fmla="val 96918"/>
              <a:gd name="adj3" fmla="val 1211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9"/>
          <p:cNvSpPr/>
          <p:nvPr/>
        </p:nvSpPr>
        <p:spPr>
          <a:xfrm>
            <a:off x="4765235" y="1372825"/>
            <a:ext cx="1168200" cy="1168200"/>
          </a:xfrm>
          <a:prstGeom prst="donut">
            <a:avLst>
              <a:gd name="adj" fmla="val 11964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9"/>
          <p:cNvSpPr/>
          <p:nvPr/>
        </p:nvSpPr>
        <p:spPr>
          <a:xfrm>
            <a:off x="4765235" y="1372825"/>
            <a:ext cx="1168200" cy="1168200"/>
          </a:xfrm>
          <a:prstGeom prst="blockArc">
            <a:avLst>
              <a:gd name="adj1" fmla="val 10791335"/>
              <a:gd name="adj2" fmla="val 16205811"/>
              <a:gd name="adj3" fmla="val 119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9"/>
          <p:cNvSpPr/>
          <p:nvPr/>
        </p:nvSpPr>
        <p:spPr>
          <a:xfrm>
            <a:off x="505650" y="3100265"/>
            <a:ext cx="1168200" cy="1168200"/>
          </a:xfrm>
          <a:prstGeom prst="donut">
            <a:avLst>
              <a:gd name="adj" fmla="val 11964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9"/>
          <p:cNvSpPr/>
          <p:nvPr/>
        </p:nvSpPr>
        <p:spPr>
          <a:xfrm>
            <a:off x="505650" y="3100265"/>
            <a:ext cx="1168200" cy="1168200"/>
          </a:xfrm>
          <a:prstGeom prst="blockArc">
            <a:avLst>
              <a:gd name="adj1" fmla="val 5359279"/>
              <a:gd name="adj2" fmla="val 16215121"/>
              <a:gd name="adj3" fmla="val 1222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9"/>
          <p:cNvSpPr/>
          <p:nvPr/>
        </p:nvSpPr>
        <p:spPr>
          <a:xfrm>
            <a:off x="4765235" y="3100265"/>
            <a:ext cx="1168200" cy="1168200"/>
          </a:xfrm>
          <a:prstGeom prst="donut">
            <a:avLst>
              <a:gd name="adj" fmla="val 11964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9"/>
          <p:cNvSpPr/>
          <p:nvPr/>
        </p:nvSpPr>
        <p:spPr>
          <a:xfrm>
            <a:off x="4765235" y="3100265"/>
            <a:ext cx="1168200" cy="1168200"/>
          </a:xfrm>
          <a:prstGeom prst="blockArc">
            <a:avLst>
              <a:gd name="adj1" fmla="val 10645134"/>
              <a:gd name="adj2" fmla="val 15004407"/>
              <a:gd name="adj3" fmla="val 1186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9"/>
          <p:cNvSpPr/>
          <p:nvPr/>
        </p:nvSpPr>
        <p:spPr>
          <a:xfrm>
            <a:off x="6150540" y="1835260"/>
            <a:ext cx="2452289" cy="211"/>
          </a:xfrm>
          <a:custGeom>
            <a:avLst/>
            <a:gdLst/>
            <a:ahLst/>
            <a:cxnLst/>
            <a:rect l="l" t="t" r="r" b="b"/>
            <a:pathLst>
              <a:path w="7634" h="1" fill="none" extrusionOk="0">
                <a:moveTo>
                  <a:pt x="0" y="1"/>
                </a:moveTo>
                <a:lnTo>
                  <a:pt x="7633" y="1"/>
                </a:ln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9"/>
          <p:cNvSpPr txBox="1"/>
          <p:nvPr/>
        </p:nvSpPr>
        <p:spPr>
          <a:xfrm>
            <a:off x="6050872" y="1376829"/>
            <a:ext cx="15126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25%</a:t>
            </a:r>
            <a:endParaRPr sz="24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49" name="Google Shape;1349;p29"/>
          <p:cNvSpPr txBox="1"/>
          <p:nvPr/>
        </p:nvSpPr>
        <p:spPr>
          <a:xfrm>
            <a:off x="6050861" y="1970792"/>
            <a:ext cx="25875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giant, the biggest planet in the Solar System and the fourth-brightest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0" name="Google Shape;1350;p29"/>
          <p:cNvSpPr/>
          <p:nvPr/>
        </p:nvSpPr>
        <p:spPr>
          <a:xfrm>
            <a:off x="6150540" y="3538288"/>
            <a:ext cx="2452289" cy="211"/>
          </a:xfrm>
          <a:custGeom>
            <a:avLst/>
            <a:gdLst/>
            <a:ahLst/>
            <a:cxnLst/>
            <a:rect l="l" t="t" r="r" b="b"/>
            <a:pathLst>
              <a:path w="7634" h="1" fill="none" extrusionOk="0">
                <a:moveTo>
                  <a:pt x="0" y="1"/>
                </a:moveTo>
                <a:lnTo>
                  <a:pt x="7633" y="1"/>
                </a:ln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9"/>
          <p:cNvSpPr txBox="1"/>
          <p:nvPr/>
        </p:nvSpPr>
        <p:spPr>
          <a:xfrm>
            <a:off x="6050872" y="3079857"/>
            <a:ext cx="15126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15%</a:t>
            </a:r>
            <a:endParaRPr sz="2400" b="1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52" name="Google Shape;1352;p29"/>
          <p:cNvSpPr txBox="1"/>
          <p:nvPr/>
        </p:nvSpPr>
        <p:spPr>
          <a:xfrm>
            <a:off x="6050861" y="3684178"/>
            <a:ext cx="25875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 and the fourth-largest by diameter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3" name="Google Shape;1353;p29"/>
          <p:cNvSpPr/>
          <p:nvPr/>
        </p:nvSpPr>
        <p:spPr>
          <a:xfrm>
            <a:off x="1957145" y="3531865"/>
            <a:ext cx="2452289" cy="211"/>
          </a:xfrm>
          <a:custGeom>
            <a:avLst/>
            <a:gdLst/>
            <a:ahLst/>
            <a:cxnLst/>
            <a:rect l="l" t="t" r="r" b="b"/>
            <a:pathLst>
              <a:path w="7634" h="1" fill="none" extrusionOk="0">
                <a:moveTo>
                  <a:pt x="0" y="1"/>
                </a:moveTo>
                <a:lnTo>
                  <a:pt x="7633" y="1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29"/>
          <p:cNvSpPr txBox="1"/>
          <p:nvPr/>
        </p:nvSpPr>
        <p:spPr>
          <a:xfrm>
            <a:off x="1857478" y="3073434"/>
            <a:ext cx="15126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50%</a:t>
            </a:r>
            <a:endParaRPr sz="2400" b="1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55" name="Google Shape;1355;p29"/>
          <p:cNvSpPr txBox="1"/>
          <p:nvPr/>
        </p:nvSpPr>
        <p:spPr>
          <a:xfrm>
            <a:off x="1857468" y="3667396"/>
            <a:ext cx="25875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MENTAL HEALTH INFOGRAPHICS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08" name="Google Shape;1108;p26"/>
          <p:cNvSpPr txBox="1"/>
          <p:nvPr/>
        </p:nvSpPr>
        <p:spPr>
          <a:xfrm>
            <a:off x="4572000" y="1394700"/>
            <a:ext cx="1956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09" name="Google Shape;1109;p26"/>
          <p:cNvSpPr txBox="1"/>
          <p:nvPr/>
        </p:nvSpPr>
        <p:spPr>
          <a:xfrm>
            <a:off x="4572000" y="1624575"/>
            <a:ext cx="41148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a cold place. It's full of iron oxide dust, which gives the planet its reddish cast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0" name="Google Shape;1110;p26"/>
          <p:cNvSpPr txBox="1"/>
          <p:nvPr/>
        </p:nvSpPr>
        <p:spPr>
          <a:xfrm>
            <a:off x="4572000" y="2269150"/>
            <a:ext cx="1956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sz="1600" b="1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11" name="Google Shape;1111;p26"/>
          <p:cNvSpPr txBox="1"/>
          <p:nvPr/>
        </p:nvSpPr>
        <p:spPr>
          <a:xfrm>
            <a:off x="4572000" y="2499025"/>
            <a:ext cx="41148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giant, the biggest planet in the Solar System and the fourth-brightest object in the sky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2" name="Google Shape;1112;p26"/>
          <p:cNvSpPr txBox="1"/>
          <p:nvPr/>
        </p:nvSpPr>
        <p:spPr>
          <a:xfrm>
            <a:off x="4572000" y="3143575"/>
            <a:ext cx="1956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6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13" name="Google Shape;1113;p26"/>
          <p:cNvSpPr txBox="1"/>
          <p:nvPr/>
        </p:nvSpPr>
        <p:spPr>
          <a:xfrm>
            <a:off x="4572000" y="3373463"/>
            <a:ext cx="41148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4" name="Google Shape;1114;p26"/>
          <p:cNvSpPr txBox="1"/>
          <p:nvPr/>
        </p:nvSpPr>
        <p:spPr>
          <a:xfrm>
            <a:off x="4572000" y="4018025"/>
            <a:ext cx="1956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Neptune</a:t>
            </a:r>
            <a:endParaRPr sz="1600" b="1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15" name="Google Shape;1115;p26"/>
          <p:cNvSpPr txBox="1"/>
          <p:nvPr/>
        </p:nvSpPr>
        <p:spPr>
          <a:xfrm>
            <a:off x="4572000" y="4247902"/>
            <a:ext cx="41148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 and the fourth-largest by diameter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62" y="1204185"/>
            <a:ext cx="3090676" cy="36010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0" name="Google Shape;1360;p30"/>
          <p:cNvGrpSpPr/>
          <p:nvPr/>
        </p:nvGrpSpPr>
        <p:grpSpPr>
          <a:xfrm>
            <a:off x="418750" y="1200475"/>
            <a:ext cx="2511250" cy="1537175"/>
            <a:chOff x="418750" y="1200475"/>
            <a:chExt cx="2511250" cy="1537175"/>
          </a:xfrm>
        </p:grpSpPr>
        <p:sp>
          <p:nvSpPr>
            <p:cNvPr id="1361" name="Google Shape;1361;p30"/>
            <p:cNvSpPr/>
            <p:nvPr/>
          </p:nvSpPr>
          <p:spPr>
            <a:xfrm>
              <a:off x="766100" y="1556550"/>
              <a:ext cx="2163900" cy="1181100"/>
            </a:xfrm>
            <a:prstGeom prst="rect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0"/>
            <p:cNvSpPr/>
            <p:nvPr/>
          </p:nvSpPr>
          <p:spPr>
            <a:xfrm>
              <a:off x="418750" y="1200475"/>
              <a:ext cx="696000" cy="696000"/>
            </a:xfrm>
            <a:prstGeom prst="ellipse">
              <a:avLst/>
            </a:prstGeom>
            <a:solidFill>
              <a:schemeClr val="accent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30"/>
          <p:cNvGrpSpPr/>
          <p:nvPr/>
        </p:nvGrpSpPr>
        <p:grpSpPr>
          <a:xfrm>
            <a:off x="3297063" y="1201713"/>
            <a:ext cx="2511337" cy="1535938"/>
            <a:chOff x="3297063" y="1201713"/>
            <a:chExt cx="2511337" cy="1535938"/>
          </a:xfrm>
        </p:grpSpPr>
        <p:sp>
          <p:nvSpPr>
            <p:cNvPr id="1364" name="Google Shape;1364;p30"/>
            <p:cNvSpPr/>
            <p:nvPr/>
          </p:nvSpPr>
          <p:spPr>
            <a:xfrm>
              <a:off x="3644500" y="1556550"/>
              <a:ext cx="2163900" cy="11811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0"/>
            <p:cNvSpPr/>
            <p:nvPr/>
          </p:nvSpPr>
          <p:spPr>
            <a:xfrm>
              <a:off x="3297063" y="1201713"/>
              <a:ext cx="696000" cy="696000"/>
            </a:xfrm>
            <a:prstGeom prst="ellipse">
              <a:avLst/>
            </a:prstGeom>
            <a:solidFill>
              <a:schemeClr val="l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6" name="Google Shape;1366;p30"/>
          <p:cNvGrpSpPr/>
          <p:nvPr/>
        </p:nvGrpSpPr>
        <p:grpSpPr>
          <a:xfrm>
            <a:off x="6175388" y="1200475"/>
            <a:ext cx="2511412" cy="1537175"/>
            <a:chOff x="6175388" y="1200475"/>
            <a:chExt cx="2511412" cy="1537175"/>
          </a:xfrm>
        </p:grpSpPr>
        <p:sp>
          <p:nvSpPr>
            <p:cNvPr id="1367" name="Google Shape;1367;p30"/>
            <p:cNvSpPr/>
            <p:nvPr/>
          </p:nvSpPr>
          <p:spPr>
            <a:xfrm>
              <a:off x="6522900" y="1556550"/>
              <a:ext cx="2163900" cy="1181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0"/>
            <p:cNvSpPr/>
            <p:nvPr/>
          </p:nvSpPr>
          <p:spPr>
            <a:xfrm>
              <a:off x="6175388" y="1200475"/>
              <a:ext cx="696000" cy="696000"/>
            </a:xfrm>
            <a:prstGeom prst="ellipse">
              <a:avLst/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30"/>
          <p:cNvGrpSpPr/>
          <p:nvPr/>
        </p:nvGrpSpPr>
        <p:grpSpPr>
          <a:xfrm>
            <a:off x="418750" y="3198950"/>
            <a:ext cx="2511250" cy="1533075"/>
            <a:chOff x="418750" y="3198950"/>
            <a:chExt cx="2511250" cy="1533075"/>
          </a:xfrm>
        </p:grpSpPr>
        <p:sp>
          <p:nvSpPr>
            <p:cNvPr id="1370" name="Google Shape;1370;p30"/>
            <p:cNvSpPr/>
            <p:nvPr/>
          </p:nvSpPr>
          <p:spPr>
            <a:xfrm>
              <a:off x="766100" y="3550925"/>
              <a:ext cx="2163900" cy="1181100"/>
            </a:xfrm>
            <a:prstGeom prst="rect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0"/>
            <p:cNvSpPr/>
            <p:nvPr/>
          </p:nvSpPr>
          <p:spPr>
            <a:xfrm>
              <a:off x="418750" y="3198950"/>
              <a:ext cx="696000" cy="696000"/>
            </a:xfrm>
            <a:prstGeom prst="ellipse">
              <a:avLst/>
            </a:prstGeom>
            <a:solidFill>
              <a:schemeClr val="accent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30"/>
          <p:cNvGrpSpPr/>
          <p:nvPr/>
        </p:nvGrpSpPr>
        <p:grpSpPr>
          <a:xfrm>
            <a:off x="3297063" y="3198950"/>
            <a:ext cx="2511337" cy="1533075"/>
            <a:chOff x="3297063" y="3198950"/>
            <a:chExt cx="2511337" cy="1533075"/>
          </a:xfrm>
        </p:grpSpPr>
        <p:sp>
          <p:nvSpPr>
            <p:cNvPr id="1373" name="Google Shape;1373;p30"/>
            <p:cNvSpPr/>
            <p:nvPr/>
          </p:nvSpPr>
          <p:spPr>
            <a:xfrm>
              <a:off x="3644500" y="3550925"/>
              <a:ext cx="2163900" cy="11811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0"/>
            <p:cNvSpPr/>
            <p:nvPr/>
          </p:nvSpPr>
          <p:spPr>
            <a:xfrm>
              <a:off x="3297063" y="3198950"/>
              <a:ext cx="696000" cy="696000"/>
            </a:xfrm>
            <a:prstGeom prst="ellipse">
              <a:avLst/>
            </a:prstGeom>
            <a:solidFill>
              <a:schemeClr val="l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30"/>
          <p:cNvGrpSpPr/>
          <p:nvPr/>
        </p:nvGrpSpPr>
        <p:grpSpPr>
          <a:xfrm>
            <a:off x="6175388" y="3198950"/>
            <a:ext cx="2511412" cy="1533075"/>
            <a:chOff x="6175388" y="3198950"/>
            <a:chExt cx="2511412" cy="1533075"/>
          </a:xfrm>
        </p:grpSpPr>
        <p:sp>
          <p:nvSpPr>
            <p:cNvPr id="1376" name="Google Shape;1376;p30"/>
            <p:cNvSpPr/>
            <p:nvPr/>
          </p:nvSpPr>
          <p:spPr>
            <a:xfrm>
              <a:off x="6522900" y="3550925"/>
              <a:ext cx="2163900" cy="1181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6175388" y="3198950"/>
              <a:ext cx="696000" cy="696000"/>
            </a:xfrm>
            <a:prstGeom prst="ellipse">
              <a:avLst/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8" name="Google Shape;1378;p30"/>
          <p:cNvSpPr txBox="1"/>
          <p:nvPr/>
        </p:nvSpPr>
        <p:spPr>
          <a:xfrm>
            <a:off x="995125" y="1817025"/>
            <a:ext cx="1440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79" name="Google Shape;1379;p30"/>
          <p:cNvSpPr txBox="1"/>
          <p:nvPr/>
        </p:nvSpPr>
        <p:spPr>
          <a:xfrm>
            <a:off x="995125" y="2051951"/>
            <a:ext cx="17472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MENTAL HEALTH INFOGRAPHICS</a:t>
            </a:r>
            <a:endParaRPr/>
          </a:p>
        </p:txBody>
      </p:sp>
      <p:grpSp>
        <p:nvGrpSpPr>
          <p:cNvPr id="1381" name="Google Shape;1381;p30"/>
          <p:cNvGrpSpPr/>
          <p:nvPr/>
        </p:nvGrpSpPr>
        <p:grpSpPr>
          <a:xfrm>
            <a:off x="603800" y="1425417"/>
            <a:ext cx="325724" cy="273268"/>
            <a:chOff x="603800" y="1425417"/>
            <a:chExt cx="325724" cy="273268"/>
          </a:xfrm>
        </p:grpSpPr>
        <p:sp>
          <p:nvSpPr>
            <p:cNvPr id="1382" name="Google Shape;1382;p30"/>
            <p:cNvSpPr/>
            <p:nvPr/>
          </p:nvSpPr>
          <p:spPr>
            <a:xfrm>
              <a:off x="619072" y="1496234"/>
              <a:ext cx="262471" cy="202451"/>
            </a:xfrm>
            <a:custGeom>
              <a:avLst/>
              <a:gdLst/>
              <a:ahLst/>
              <a:cxnLst/>
              <a:rect l="l" t="t" r="r" b="b"/>
              <a:pathLst>
                <a:path w="1942" h="1498" extrusionOk="0">
                  <a:moveTo>
                    <a:pt x="988" y="1"/>
                  </a:moveTo>
                  <a:lnTo>
                    <a:pt x="900" y="704"/>
                  </a:lnTo>
                  <a:cubicBezTo>
                    <a:pt x="896" y="732"/>
                    <a:pt x="876" y="754"/>
                    <a:pt x="849" y="761"/>
                  </a:cubicBezTo>
                  <a:cubicBezTo>
                    <a:pt x="844" y="763"/>
                    <a:pt x="838" y="763"/>
                    <a:pt x="832" y="763"/>
                  </a:cubicBezTo>
                  <a:cubicBezTo>
                    <a:pt x="812" y="763"/>
                    <a:pt x="792" y="754"/>
                    <a:pt x="779" y="736"/>
                  </a:cubicBezTo>
                  <a:lnTo>
                    <a:pt x="604" y="498"/>
                  </a:lnTo>
                  <a:lnTo>
                    <a:pt x="1" y="499"/>
                  </a:lnTo>
                  <a:cubicBezTo>
                    <a:pt x="146" y="780"/>
                    <a:pt x="476" y="1049"/>
                    <a:pt x="1092" y="1497"/>
                  </a:cubicBezTo>
                  <a:cubicBezTo>
                    <a:pt x="1481" y="1214"/>
                    <a:pt x="1755" y="1003"/>
                    <a:pt x="1942" y="815"/>
                  </a:cubicBezTo>
                  <a:lnTo>
                    <a:pt x="1717" y="815"/>
                  </a:lnTo>
                  <a:cubicBezTo>
                    <a:pt x="1686" y="815"/>
                    <a:pt x="1658" y="793"/>
                    <a:pt x="1651" y="761"/>
                  </a:cubicBezTo>
                  <a:lnTo>
                    <a:pt x="1554" y="283"/>
                  </a:lnTo>
                  <a:lnTo>
                    <a:pt x="1494" y="870"/>
                  </a:lnTo>
                  <a:cubicBezTo>
                    <a:pt x="1490" y="901"/>
                    <a:pt x="1467" y="925"/>
                    <a:pt x="1434" y="929"/>
                  </a:cubicBezTo>
                  <a:cubicBezTo>
                    <a:pt x="1431" y="929"/>
                    <a:pt x="1428" y="930"/>
                    <a:pt x="1425" y="930"/>
                  </a:cubicBezTo>
                  <a:cubicBezTo>
                    <a:pt x="1397" y="930"/>
                    <a:pt x="1373" y="912"/>
                    <a:pt x="1363" y="885"/>
                  </a:cubicBezTo>
                  <a:lnTo>
                    <a:pt x="1266" y="617"/>
                  </a:lnTo>
                  <a:lnTo>
                    <a:pt x="1241" y="979"/>
                  </a:lnTo>
                  <a:cubicBezTo>
                    <a:pt x="1239" y="1014"/>
                    <a:pt x="1211" y="1041"/>
                    <a:pt x="1176" y="1041"/>
                  </a:cubicBezTo>
                  <a:lnTo>
                    <a:pt x="1174" y="1041"/>
                  </a:lnTo>
                  <a:cubicBezTo>
                    <a:pt x="1139" y="1041"/>
                    <a:pt x="1111" y="1016"/>
                    <a:pt x="1107" y="981"/>
                  </a:cubicBezTo>
                  <a:lnTo>
                    <a:pt x="9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603800" y="1425417"/>
              <a:ext cx="325724" cy="202451"/>
            </a:xfrm>
            <a:custGeom>
              <a:avLst/>
              <a:gdLst/>
              <a:ahLst/>
              <a:cxnLst/>
              <a:rect l="l" t="t" r="r" b="b"/>
              <a:pathLst>
                <a:path w="2410" h="1498" extrusionOk="0">
                  <a:moveTo>
                    <a:pt x="652" y="1"/>
                  </a:moveTo>
                  <a:cubicBezTo>
                    <a:pt x="503" y="1"/>
                    <a:pt x="359" y="47"/>
                    <a:pt x="256" y="127"/>
                  </a:cubicBezTo>
                  <a:cubicBezTo>
                    <a:pt x="37" y="295"/>
                    <a:pt x="1" y="570"/>
                    <a:pt x="31" y="770"/>
                  </a:cubicBezTo>
                  <a:cubicBezTo>
                    <a:pt x="41" y="834"/>
                    <a:pt x="58" y="894"/>
                    <a:pt x="81" y="953"/>
                  </a:cubicBezTo>
                  <a:lnTo>
                    <a:pt x="719" y="953"/>
                  </a:lnTo>
                  <a:cubicBezTo>
                    <a:pt x="740" y="953"/>
                    <a:pt x="761" y="963"/>
                    <a:pt x="773" y="981"/>
                  </a:cubicBezTo>
                  <a:lnTo>
                    <a:pt x="948" y="1218"/>
                  </a:lnTo>
                  <a:lnTo>
                    <a:pt x="1036" y="515"/>
                  </a:lnTo>
                  <a:cubicBezTo>
                    <a:pt x="1041" y="481"/>
                    <a:pt x="1069" y="457"/>
                    <a:pt x="1104" y="457"/>
                  </a:cubicBezTo>
                  <a:cubicBezTo>
                    <a:pt x="1139" y="457"/>
                    <a:pt x="1167" y="482"/>
                    <a:pt x="1170" y="516"/>
                  </a:cubicBezTo>
                  <a:lnTo>
                    <a:pt x="1290" y="1497"/>
                  </a:lnTo>
                  <a:lnTo>
                    <a:pt x="1313" y="1134"/>
                  </a:lnTo>
                  <a:cubicBezTo>
                    <a:pt x="1316" y="1103"/>
                    <a:pt x="1340" y="1077"/>
                    <a:pt x="1372" y="1073"/>
                  </a:cubicBezTo>
                  <a:cubicBezTo>
                    <a:pt x="1375" y="1072"/>
                    <a:pt x="1379" y="1072"/>
                    <a:pt x="1382" y="1072"/>
                  </a:cubicBezTo>
                  <a:cubicBezTo>
                    <a:pt x="1410" y="1072"/>
                    <a:pt x="1435" y="1090"/>
                    <a:pt x="1444" y="1117"/>
                  </a:cubicBezTo>
                  <a:lnTo>
                    <a:pt x="1542" y="1385"/>
                  </a:lnTo>
                  <a:lnTo>
                    <a:pt x="1602" y="799"/>
                  </a:lnTo>
                  <a:cubicBezTo>
                    <a:pt x="1606" y="765"/>
                    <a:pt x="1633" y="740"/>
                    <a:pt x="1667" y="739"/>
                  </a:cubicBezTo>
                  <a:cubicBezTo>
                    <a:pt x="1668" y="739"/>
                    <a:pt x="1668" y="739"/>
                    <a:pt x="1669" y="739"/>
                  </a:cubicBezTo>
                  <a:cubicBezTo>
                    <a:pt x="1703" y="739"/>
                    <a:pt x="1729" y="760"/>
                    <a:pt x="1736" y="793"/>
                  </a:cubicBezTo>
                  <a:lnTo>
                    <a:pt x="1833" y="1271"/>
                  </a:lnTo>
                  <a:lnTo>
                    <a:pt x="2120" y="1270"/>
                  </a:lnTo>
                  <a:cubicBezTo>
                    <a:pt x="2272" y="1101"/>
                    <a:pt x="2351" y="947"/>
                    <a:pt x="2378" y="770"/>
                  </a:cubicBezTo>
                  <a:cubicBezTo>
                    <a:pt x="2409" y="570"/>
                    <a:pt x="2372" y="295"/>
                    <a:pt x="2153" y="127"/>
                  </a:cubicBezTo>
                  <a:cubicBezTo>
                    <a:pt x="2050" y="47"/>
                    <a:pt x="1906" y="1"/>
                    <a:pt x="1757" y="1"/>
                  </a:cubicBezTo>
                  <a:cubicBezTo>
                    <a:pt x="1551" y="1"/>
                    <a:pt x="1336" y="89"/>
                    <a:pt x="1205" y="301"/>
                  </a:cubicBezTo>
                  <a:cubicBezTo>
                    <a:pt x="1074" y="89"/>
                    <a:pt x="858" y="1"/>
                    <a:pt x="6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4" name="Google Shape;1384;p30"/>
          <p:cNvSpPr txBox="1"/>
          <p:nvPr/>
        </p:nvSpPr>
        <p:spPr>
          <a:xfrm>
            <a:off x="3873525" y="1817025"/>
            <a:ext cx="1440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1600" b="1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85" name="Google Shape;1385;p30"/>
          <p:cNvSpPr txBox="1"/>
          <p:nvPr/>
        </p:nvSpPr>
        <p:spPr>
          <a:xfrm>
            <a:off x="3873525" y="2051951"/>
            <a:ext cx="17472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6" name="Google Shape;1386;p30"/>
          <p:cNvSpPr txBox="1"/>
          <p:nvPr/>
        </p:nvSpPr>
        <p:spPr>
          <a:xfrm>
            <a:off x="6751925" y="1817025"/>
            <a:ext cx="1440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sz="16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87" name="Google Shape;1387;p30"/>
          <p:cNvSpPr txBox="1"/>
          <p:nvPr/>
        </p:nvSpPr>
        <p:spPr>
          <a:xfrm>
            <a:off x="6751925" y="2051951"/>
            <a:ext cx="17472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a gas giant and has rings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8" name="Google Shape;1388;p30"/>
          <p:cNvSpPr txBox="1"/>
          <p:nvPr/>
        </p:nvSpPr>
        <p:spPr>
          <a:xfrm>
            <a:off x="995125" y="3811400"/>
            <a:ext cx="1440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89" name="Google Shape;1389;p30"/>
          <p:cNvSpPr txBox="1"/>
          <p:nvPr/>
        </p:nvSpPr>
        <p:spPr>
          <a:xfrm>
            <a:off x="995125" y="4046326"/>
            <a:ext cx="17472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0" name="Google Shape;1390;p30"/>
          <p:cNvSpPr txBox="1"/>
          <p:nvPr/>
        </p:nvSpPr>
        <p:spPr>
          <a:xfrm>
            <a:off x="3873525" y="3811400"/>
            <a:ext cx="1440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Neptune</a:t>
            </a:r>
            <a:endParaRPr sz="1600" b="1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91" name="Google Shape;1391;p30"/>
          <p:cNvSpPr txBox="1"/>
          <p:nvPr/>
        </p:nvSpPr>
        <p:spPr>
          <a:xfrm>
            <a:off x="3873525" y="4046326"/>
            <a:ext cx="17472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2" name="Google Shape;1392;p30"/>
          <p:cNvSpPr txBox="1"/>
          <p:nvPr/>
        </p:nvSpPr>
        <p:spPr>
          <a:xfrm>
            <a:off x="6751925" y="3811400"/>
            <a:ext cx="1440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sz="16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93" name="Google Shape;1393;p30"/>
          <p:cNvSpPr txBox="1"/>
          <p:nvPr/>
        </p:nvSpPr>
        <p:spPr>
          <a:xfrm>
            <a:off x="6751925" y="4046326"/>
            <a:ext cx="17472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a gas giant and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4" name="Google Shape;1394;p30"/>
          <p:cNvSpPr/>
          <p:nvPr/>
        </p:nvSpPr>
        <p:spPr>
          <a:xfrm>
            <a:off x="608725" y="3387768"/>
            <a:ext cx="318527" cy="318382"/>
          </a:xfrm>
          <a:custGeom>
            <a:avLst/>
            <a:gdLst/>
            <a:ahLst/>
            <a:cxnLst/>
            <a:rect l="l" t="t" r="r" b="b"/>
            <a:pathLst>
              <a:path w="2049" h="2048" extrusionOk="0">
                <a:moveTo>
                  <a:pt x="713" y="0"/>
                </a:moveTo>
                <a:lnTo>
                  <a:pt x="713" y="712"/>
                </a:lnTo>
                <a:lnTo>
                  <a:pt x="1" y="712"/>
                </a:lnTo>
                <a:lnTo>
                  <a:pt x="1" y="1335"/>
                </a:lnTo>
                <a:lnTo>
                  <a:pt x="713" y="1335"/>
                </a:lnTo>
                <a:lnTo>
                  <a:pt x="713" y="2048"/>
                </a:lnTo>
                <a:lnTo>
                  <a:pt x="1337" y="2048"/>
                </a:lnTo>
                <a:lnTo>
                  <a:pt x="1337" y="1335"/>
                </a:lnTo>
                <a:lnTo>
                  <a:pt x="2048" y="1335"/>
                </a:lnTo>
                <a:lnTo>
                  <a:pt x="2048" y="712"/>
                </a:lnTo>
                <a:lnTo>
                  <a:pt x="1337" y="712"/>
                </a:lnTo>
                <a:lnTo>
                  <a:pt x="13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5" name="Google Shape;1395;p30"/>
          <p:cNvGrpSpPr/>
          <p:nvPr/>
        </p:nvGrpSpPr>
        <p:grpSpPr>
          <a:xfrm>
            <a:off x="6362888" y="3390399"/>
            <a:ext cx="313097" cy="313097"/>
            <a:chOff x="6570124" y="3305793"/>
            <a:chExt cx="400841" cy="400841"/>
          </a:xfrm>
        </p:grpSpPr>
        <p:sp>
          <p:nvSpPr>
            <p:cNvPr id="1396" name="Google Shape;1396;p30"/>
            <p:cNvSpPr/>
            <p:nvPr/>
          </p:nvSpPr>
          <p:spPr>
            <a:xfrm>
              <a:off x="6570124" y="3305793"/>
              <a:ext cx="400841" cy="400841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07" y="1"/>
                  </a:moveTo>
                  <a:cubicBezTo>
                    <a:pt x="451" y="1"/>
                    <a:pt x="1" y="451"/>
                    <a:pt x="1" y="1007"/>
                  </a:cubicBezTo>
                  <a:cubicBezTo>
                    <a:pt x="1" y="1563"/>
                    <a:pt x="451" y="2013"/>
                    <a:pt x="1007" y="2013"/>
                  </a:cubicBezTo>
                  <a:cubicBezTo>
                    <a:pt x="1563" y="2013"/>
                    <a:pt x="2013" y="1563"/>
                    <a:pt x="2013" y="1007"/>
                  </a:cubicBezTo>
                  <a:cubicBezTo>
                    <a:pt x="2013" y="451"/>
                    <a:pt x="1563" y="1"/>
                    <a:pt x="1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6660880" y="3448495"/>
              <a:ext cx="219328" cy="192659"/>
            </a:xfrm>
            <a:custGeom>
              <a:avLst/>
              <a:gdLst/>
              <a:ahLst/>
              <a:cxnLst/>
              <a:rect l="l" t="t" r="r" b="b"/>
              <a:pathLst>
                <a:path w="1102" h="968" extrusionOk="0">
                  <a:moveTo>
                    <a:pt x="173" y="0"/>
                  </a:moveTo>
                  <a:cubicBezTo>
                    <a:pt x="77" y="0"/>
                    <a:pt x="1" y="77"/>
                    <a:pt x="1" y="173"/>
                  </a:cubicBezTo>
                  <a:cubicBezTo>
                    <a:pt x="1" y="268"/>
                    <a:pt x="77" y="345"/>
                    <a:pt x="173" y="345"/>
                  </a:cubicBezTo>
                  <a:cubicBezTo>
                    <a:pt x="269" y="345"/>
                    <a:pt x="346" y="268"/>
                    <a:pt x="346" y="173"/>
                  </a:cubicBezTo>
                  <a:cubicBezTo>
                    <a:pt x="346" y="77"/>
                    <a:pt x="269" y="0"/>
                    <a:pt x="173" y="0"/>
                  </a:cubicBezTo>
                  <a:close/>
                  <a:moveTo>
                    <a:pt x="929" y="0"/>
                  </a:moveTo>
                  <a:cubicBezTo>
                    <a:pt x="834" y="0"/>
                    <a:pt x="757" y="77"/>
                    <a:pt x="757" y="173"/>
                  </a:cubicBezTo>
                  <a:cubicBezTo>
                    <a:pt x="757" y="268"/>
                    <a:pt x="834" y="345"/>
                    <a:pt x="929" y="345"/>
                  </a:cubicBezTo>
                  <a:cubicBezTo>
                    <a:pt x="1024" y="345"/>
                    <a:pt x="1102" y="268"/>
                    <a:pt x="1102" y="173"/>
                  </a:cubicBezTo>
                  <a:cubicBezTo>
                    <a:pt x="1102" y="77"/>
                    <a:pt x="1024" y="0"/>
                    <a:pt x="929" y="0"/>
                  </a:cubicBezTo>
                  <a:close/>
                  <a:moveTo>
                    <a:pt x="115" y="617"/>
                  </a:moveTo>
                  <a:cubicBezTo>
                    <a:pt x="145" y="815"/>
                    <a:pt x="328" y="967"/>
                    <a:pt x="551" y="967"/>
                  </a:cubicBezTo>
                  <a:cubicBezTo>
                    <a:pt x="773" y="967"/>
                    <a:pt x="958" y="815"/>
                    <a:pt x="987" y="617"/>
                  </a:cubicBezTo>
                  <a:close/>
                </a:path>
              </a:pathLst>
            </a:custGeom>
            <a:solidFill>
              <a:srgbClr val="77A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8" name="Google Shape;1398;p30"/>
          <p:cNvGrpSpPr/>
          <p:nvPr/>
        </p:nvGrpSpPr>
        <p:grpSpPr>
          <a:xfrm>
            <a:off x="3465978" y="3445978"/>
            <a:ext cx="358181" cy="201942"/>
            <a:chOff x="3623737" y="3376846"/>
            <a:chExt cx="458559" cy="258536"/>
          </a:xfrm>
        </p:grpSpPr>
        <p:sp>
          <p:nvSpPr>
            <p:cNvPr id="1399" name="Google Shape;1399;p30"/>
            <p:cNvSpPr/>
            <p:nvPr/>
          </p:nvSpPr>
          <p:spPr>
            <a:xfrm>
              <a:off x="3645829" y="3494669"/>
              <a:ext cx="325410" cy="61499"/>
            </a:xfrm>
            <a:custGeom>
              <a:avLst/>
              <a:gdLst/>
              <a:ahLst/>
              <a:cxnLst/>
              <a:rect l="l" t="t" r="r" b="b"/>
              <a:pathLst>
                <a:path w="1635" h="309" extrusionOk="0">
                  <a:moveTo>
                    <a:pt x="33" y="1"/>
                  </a:moveTo>
                  <a:cubicBezTo>
                    <a:pt x="15" y="1"/>
                    <a:pt x="1" y="16"/>
                    <a:pt x="1" y="34"/>
                  </a:cubicBezTo>
                  <a:lnTo>
                    <a:pt x="1" y="308"/>
                  </a:lnTo>
                  <a:lnTo>
                    <a:pt x="1634" y="308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623737" y="3573882"/>
              <a:ext cx="458559" cy="30252"/>
            </a:xfrm>
            <a:custGeom>
              <a:avLst/>
              <a:gdLst/>
              <a:ahLst/>
              <a:cxnLst/>
              <a:rect l="l" t="t" r="r" b="b"/>
              <a:pathLst>
                <a:path w="2304" h="152" extrusionOk="0">
                  <a:moveTo>
                    <a:pt x="0" y="0"/>
                  </a:moveTo>
                  <a:lnTo>
                    <a:pt x="0" y="151"/>
                  </a:lnTo>
                  <a:lnTo>
                    <a:pt x="2303" y="151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3993329" y="3376846"/>
              <a:ext cx="66674" cy="179324"/>
            </a:xfrm>
            <a:custGeom>
              <a:avLst/>
              <a:gdLst/>
              <a:ahLst/>
              <a:cxnLst/>
              <a:rect l="l" t="t" r="r" b="b"/>
              <a:pathLst>
                <a:path w="335" h="901" extrusionOk="0">
                  <a:moveTo>
                    <a:pt x="93" y="1"/>
                  </a:moveTo>
                  <a:cubicBezTo>
                    <a:pt x="41" y="1"/>
                    <a:pt x="0" y="43"/>
                    <a:pt x="0" y="93"/>
                  </a:cubicBezTo>
                  <a:lnTo>
                    <a:pt x="0" y="900"/>
                  </a:lnTo>
                  <a:lnTo>
                    <a:pt x="335" y="900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3645829" y="3603935"/>
              <a:ext cx="24480" cy="31446"/>
            </a:xfrm>
            <a:custGeom>
              <a:avLst/>
              <a:gdLst/>
              <a:ahLst/>
              <a:cxnLst/>
              <a:rect l="l" t="t" r="r" b="b"/>
              <a:pathLst>
                <a:path w="123" h="158" extrusionOk="0">
                  <a:moveTo>
                    <a:pt x="1" y="0"/>
                  </a:moveTo>
                  <a:lnTo>
                    <a:pt x="1" y="157"/>
                  </a:lnTo>
                  <a:lnTo>
                    <a:pt x="122" y="15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4035722" y="3603935"/>
              <a:ext cx="24281" cy="31446"/>
            </a:xfrm>
            <a:custGeom>
              <a:avLst/>
              <a:gdLst/>
              <a:ahLst/>
              <a:cxnLst/>
              <a:rect l="l" t="t" r="r" b="b"/>
              <a:pathLst>
                <a:path w="122" h="158" extrusionOk="0">
                  <a:moveTo>
                    <a:pt x="0" y="0"/>
                  </a:moveTo>
                  <a:lnTo>
                    <a:pt x="0" y="157"/>
                  </a:lnTo>
                  <a:lnTo>
                    <a:pt x="122" y="15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3879884" y="3439738"/>
              <a:ext cx="75431" cy="34432"/>
            </a:xfrm>
            <a:custGeom>
              <a:avLst/>
              <a:gdLst/>
              <a:ahLst/>
              <a:cxnLst/>
              <a:rect l="l" t="t" r="r" b="b"/>
              <a:pathLst>
                <a:path w="379" h="173" extrusionOk="0">
                  <a:moveTo>
                    <a:pt x="86" y="1"/>
                  </a:moveTo>
                  <a:cubicBezTo>
                    <a:pt x="38" y="1"/>
                    <a:pt x="0" y="39"/>
                    <a:pt x="0" y="87"/>
                  </a:cubicBezTo>
                  <a:cubicBezTo>
                    <a:pt x="0" y="134"/>
                    <a:pt x="38" y="173"/>
                    <a:pt x="86" y="173"/>
                  </a:cubicBezTo>
                  <a:lnTo>
                    <a:pt x="293" y="173"/>
                  </a:lnTo>
                  <a:cubicBezTo>
                    <a:pt x="341" y="173"/>
                    <a:pt x="379" y="134"/>
                    <a:pt x="379" y="87"/>
                  </a:cubicBezTo>
                  <a:cubicBezTo>
                    <a:pt x="379" y="39"/>
                    <a:pt x="341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3709915" y="3439738"/>
              <a:ext cx="145887" cy="34432"/>
            </a:xfrm>
            <a:custGeom>
              <a:avLst/>
              <a:gdLst/>
              <a:ahLst/>
              <a:cxnLst/>
              <a:rect l="l" t="t" r="r" b="b"/>
              <a:pathLst>
                <a:path w="733" h="173" extrusionOk="0">
                  <a:moveTo>
                    <a:pt x="87" y="1"/>
                  </a:moveTo>
                  <a:cubicBezTo>
                    <a:pt x="39" y="1"/>
                    <a:pt x="0" y="39"/>
                    <a:pt x="0" y="87"/>
                  </a:cubicBezTo>
                  <a:cubicBezTo>
                    <a:pt x="0" y="134"/>
                    <a:pt x="39" y="173"/>
                    <a:pt x="87" y="173"/>
                  </a:cubicBezTo>
                  <a:lnTo>
                    <a:pt x="646" y="173"/>
                  </a:lnTo>
                  <a:cubicBezTo>
                    <a:pt x="694" y="173"/>
                    <a:pt x="733" y="134"/>
                    <a:pt x="733" y="87"/>
                  </a:cubicBezTo>
                  <a:cubicBezTo>
                    <a:pt x="733" y="39"/>
                    <a:pt x="694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" name="Google Shape;1406;p30"/>
          <p:cNvGrpSpPr/>
          <p:nvPr/>
        </p:nvGrpSpPr>
        <p:grpSpPr>
          <a:xfrm>
            <a:off x="3466992" y="1457844"/>
            <a:ext cx="356158" cy="181267"/>
            <a:chOff x="3624931" y="1444497"/>
            <a:chExt cx="455970" cy="232066"/>
          </a:xfrm>
        </p:grpSpPr>
        <p:sp>
          <p:nvSpPr>
            <p:cNvPr id="1407" name="Google Shape;1407;p30"/>
            <p:cNvSpPr/>
            <p:nvPr/>
          </p:nvSpPr>
          <p:spPr>
            <a:xfrm>
              <a:off x="3748526" y="1544209"/>
              <a:ext cx="208780" cy="32641"/>
            </a:xfrm>
            <a:custGeom>
              <a:avLst/>
              <a:gdLst/>
              <a:ahLst/>
              <a:cxnLst/>
              <a:rect l="l" t="t" r="r" b="b"/>
              <a:pathLst>
                <a:path w="1049" h="164" extrusionOk="0">
                  <a:moveTo>
                    <a:pt x="1" y="1"/>
                  </a:moveTo>
                  <a:lnTo>
                    <a:pt x="1" y="163"/>
                  </a:lnTo>
                  <a:lnTo>
                    <a:pt x="1049" y="163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0"/>
            <p:cNvSpPr/>
            <p:nvPr/>
          </p:nvSpPr>
          <p:spPr>
            <a:xfrm>
              <a:off x="3696381" y="1444497"/>
              <a:ext cx="52344" cy="232066"/>
            </a:xfrm>
            <a:custGeom>
              <a:avLst/>
              <a:gdLst/>
              <a:ahLst/>
              <a:cxnLst/>
              <a:rect l="l" t="t" r="r" b="b"/>
              <a:pathLst>
                <a:path w="263" h="1166" extrusionOk="0">
                  <a:moveTo>
                    <a:pt x="1" y="0"/>
                  </a:moveTo>
                  <a:lnTo>
                    <a:pt x="1" y="1165"/>
                  </a:lnTo>
                  <a:lnTo>
                    <a:pt x="263" y="1165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3624931" y="1493059"/>
              <a:ext cx="52344" cy="134941"/>
            </a:xfrm>
            <a:custGeom>
              <a:avLst/>
              <a:gdLst/>
              <a:ahLst/>
              <a:cxnLst/>
              <a:rect l="l" t="t" r="r" b="b"/>
              <a:pathLst>
                <a:path w="263" h="678" extrusionOk="0">
                  <a:moveTo>
                    <a:pt x="0" y="0"/>
                  </a:moveTo>
                  <a:lnTo>
                    <a:pt x="0" y="678"/>
                  </a:lnTo>
                  <a:lnTo>
                    <a:pt x="262" y="67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3957106" y="1444497"/>
              <a:ext cx="52344" cy="232066"/>
            </a:xfrm>
            <a:custGeom>
              <a:avLst/>
              <a:gdLst/>
              <a:ahLst/>
              <a:cxnLst/>
              <a:rect l="l" t="t" r="r" b="b"/>
              <a:pathLst>
                <a:path w="263" h="1166" extrusionOk="0">
                  <a:moveTo>
                    <a:pt x="1" y="0"/>
                  </a:moveTo>
                  <a:lnTo>
                    <a:pt x="1" y="1165"/>
                  </a:lnTo>
                  <a:lnTo>
                    <a:pt x="262" y="1165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4028756" y="1493059"/>
              <a:ext cx="52145" cy="134941"/>
            </a:xfrm>
            <a:custGeom>
              <a:avLst/>
              <a:gdLst/>
              <a:ahLst/>
              <a:cxnLst/>
              <a:rect l="l" t="t" r="r" b="b"/>
              <a:pathLst>
                <a:path w="262" h="678" extrusionOk="0">
                  <a:moveTo>
                    <a:pt x="0" y="0"/>
                  </a:moveTo>
                  <a:lnTo>
                    <a:pt x="0" y="678"/>
                  </a:lnTo>
                  <a:lnTo>
                    <a:pt x="261" y="678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2" name="Google Shape;1412;p30"/>
          <p:cNvSpPr/>
          <p:nvPr/>
        </p:nvSpPr>
        <p:spPr>
          <a:xfrm>
            <a:off x="6360635" y="1370337"/>
            <a:ext cx="316817" cy="312630"/>
          </a:xfrm>
          <a:custGeom>
            <a:avLst/>
            <a:gdLst/>
            <a:ahLst/>
            <a:cxnLst/>
            <a:rect l="l" t="t" r="r" b="b"/>
            <a:pathLst>
              <a:path w="2038" h="2011" extrusionOk="0">
                <a:moveTo>
                  <a:pt x="135" y="1531"/>
                </a:moveTo>
                <a:cubicBezTo>
                  <a:pt x="141" y="1531"/>
                  <a:pt x="145" y="1534"/>
                  <a:pt x="145" y="1541"/>
                </a:cubicBezTo>
                <a:cubicBezTo>
                  <a:pt x="146" y="1552"/>
                  <a:pt x="148" y="1558"/>
                  <a:pt x="153" y="1560"/>
                </a:cubicBezTo>
                <a:cubicBezTo>
                  <a:pt x="158" y="1564"/>
                  <a:pt x="156" y="1573"/>
                  <a:pt x="150" y="1580"/>
                </a:cubicBezTo>
                <a:cubicBezTo>
                  <a:pt x="144" y="1586"/>
                  <a:pt x="134" y="1594"/>
                  <a:pt x="124" y="1594"/>
                </a:cubicBezTo>
                <a:cubicBezTo>
                  <a:pt x="124" y="1594"/>
                  <a:pt x="123" y="1594"/>
                  <a:pt x="123" y="1594"/>
                </a:cubicBezTo>
                <a:cubicBezTo>
                  <a:pt x="111" y="1593"/>
                  <a:pt x="99" y="1585"/>
                  <a:pt x="102" y="1567"/>
                </a:cubicBezTo>
                <a:cubicBezTo>
                  <a:pt x="105" y="1549"/>
                  <a:pt x="123" y="1540"/>
                  <a:pt x="123" y="1540"/>
                </a:cubicBezTo>
                <a:cubicBezTo>
                  <a:pt x="123" y="1540"/>
                  <a:pt x="122" y="1533"/>
                  <a:pt x="130" y="1532"/>
                </a:cubicBezTo>
                <a:cubicBezTo>
                  <a:pt x="132" y="1531"/>
                  <a:pt x="134" y="1531"/>
                  <a:pt x="135" y="1531"/>
                </a:cubicBezTo>
                <a:close/>
                <a:moveTo>
                  <a:pt x="1903" y="1531"/>
                </a:moveTo>
                <a:cubicBezTo>
                  <a:pt x="1905" y="1531"/>
                  <a:pt x="1907" y="1531"/>
                  <a:pt x="1908" y="1532"/>
                </a:cubicBezTo>
                <a:cubicBezTo>
                  <a:pt x="1916" y="1533"/>
                  <a:pt x="1915" y="1540"/>
                  <a:pt x="1915" y="1540"/>
                </a:cubicBezTo>
                <a:cubicBezTo>
                  <a:pt x="1915" y="1540"/>
                  <a:pt x="1933" y="1549"/>
                  <a:pt x="1936" y="1567"/>
                </a:cubicBezTo>
                <a:cubicBezTo>
                  <a:pt x="1939" y="1585"/>
                  <a:pt x="1928" y="1593"/>
                  <a:pt x="1915" y="1594"/>
                </a:cubicBezTo>
                <a:cubicBezTo>
                  <a:pt x="1915" y="1594"/>
                  <a:pt x="1914" y="1594"/>
                  <a:pt x="1914" y="1594"/>
                </a:cubicBezTo>
                <a:cubicBezTo>
                  <a:pt x="1904" y="1594"/>
                  <a:pt x="1893" y="1586"/>
                  <a:pt x="1888" y="1580"/>
                </a:cubicBezTo>
                <a:cubicBezTo>
                  <a:pt x="1882" y="1573"/>
                  <a:pt x="1880" y="1564"/>
                  <a:pt x="1886" y="1560"/>
                </a:cubicBezTo>
                <a:cubicBezTo>
                  <a:pt x="1890" y="1558"/>
                  <a:pt x="1893" y="1552"/>
                  <a:pt x="1893" y="1541"/>
                </a:cubicBezTo>
                <a:cubicBezTo>
                  <a:pt x="1893" y="1534"/>
                  <a:pt x="1898" y="1531"/>
                  <a:pt x="1903" y="1531"/>
                </a:cubicBezTo>
                <a:close/>
                <a:moveTo>
                  <a:pt x="747" y="1124"/>
                </a:moveTo>
                <a:cubicBezTo>
                  <a:pt x="753" y="1124"/>
                  <a:pt x="763" y="1192"/>
                  <a:pt x="780" y="1245"/>
                </a:cubicBezTo>
                <a:cubicBezTo>
                  <a:pt x="800" y="1307"/>
                  <a:pt x="777" y="1372"/>
                  <a:pt x="745" y="1408"/>
                </a:cubicBezTo>
                <a:cubicBezTo>
                  <a:pt x="713" y="1446"/>
                  <a:pt x="704" y="1475"/>
                  <a:pt x="707" y="1515"/>
                </a:cubicBezTo>
                <a:cubicBezTo>
                  <a:pt x="709" y="1555"/>
                  <a:pt x="699" y="1566"/>
                  <a:pt x="675" y="1580"/>
                </a:cubicBezTo>
                <a:cubicBezTo>
                  <a:pt x="650" y="1593"/>
                  <a:pt x="677" y="1621"/>
                  <a:pt x="655" y="1629"/>
                </a:cubicBezTo>
                <a:cubicBezTo>
                  <a:pt x="650" y="1631"/>
                  <a:pt x="635" y="1632"/>
                  <a:pt x="616" y="1632"/>
                </a:cubicBezTo>
                <a:cubicBezTo>
                  <a:pt x="548" y="1632"/>
                  <a:pt x="421" y="1619"/>
                  <a:pt x="463" y="1590"/>
                </a:cubicBezTo>
                <a:cubicBezTo>
                  <a:pt x="518" y="1553"/>
                  <a:pt x="698" y="1383"/>
                  <a:pt x="717" y="1336"/>
                </a:cubicBezTo>
                <a:cubicBezTo>
                  <a:pt x="734" y="1290"/>
                  <a:pt x="745" y="1131"/>
                  <a:pt x="745" y="1131"/>
                </a:cubicBezTo>
                <a:cubicBezTo>
                  <a:pt x="745" y="1126"/>
                  <a:pt x="746" y="1124"/>
                  <a:pt x="747" y="1124"/>
                </a:cubicBezTo>
                <a:close/>
                <a:moveTo>
                  <a:pt x="1290" y="1124"/>
                </a:moveTo>
                <a:cubicBezTo>
                  <a:pt x="1291" y="1124"/>
                  <a:pt x="1292" y="1126"/>
                  <a:pt x="1293" y="1131"/>
                </a:cubicBezTo>
                <a:cubicBezTo>
                  <a:pt x="1293" y="1131"/>
                  <a:pt x="1304" y="1290"/>
                  <a:pt x="1322" y="1336"/>
                </a:cubicBezTo>
                <a:cubicBezTo>
                  <a:pt x="1340" y="1383"/>
                  <a:pt x="1521" y="1553"/>
                  <a:pt x="1575" y="1590"/>
                </a:cubicBezTo>
                <a:cubicBezTo>
                  <a:pt x="1617" y="1619"/>
                  <a:pt x="1490" y="1632"/>
                  <a:pt x="1422" y="1632"/>
                </a:cubicBezTo>
                <a:cubicBezTo>
                  <a:pt x="1403" y="1632"/>
                  <a:pt x="1388" y="1631"/>
                  <a:pt x="1384" y="1629"/>
                </a:cubicBezTo>
                <a:cubicBezTo>
                  <a:pt x="1361" y="1621"/>
                  <a:pt x="1388" y="1593"/>
                  <a:pt x="1364" y="1580"/>
                </a:cubicBezTo>
                <a:cubicBezTo>
                  <a:pt x="1339" y="1566"/>
                  <a:pt x="1330" y="1555"/>
                  <a:pt x="1331" y="1515"/>
                </a:cubicBezTo>
                <a:cubicBezTo>
                  <a:pt x="1334" y="1475"/>
                  <a:pt x="1325" y="1446"/>
                  <a:pt x="1293" y="1408"/>
                </a:cubicBezTo>
                <a:cubicBezTo>
                  <a:pt x="1261" y="1372"/>
                  <a:pt x="1239" y="1307"/>
                  <a:pt x="1258" y="1245"/>
                </a:cubicBezTo>
                <a:cubicBezTo>
                  <a:pt x="1275" y="1192"/>
                  <a:pt x="1284" y="1124"/>
                  <a:pt x="1290" y="1124"/>
                </a:cubicBezTo>
                <a:close/>
                <a:moveTo>
                  <a:pt x="1019" y="1"/>
                </a:moveTo>
                <a:cubicBezTo>
                  <a:pt x="1019" y="1"/>
                  <a:pt x="903" y="4"/>
                  <a:pt x="857" y="117"/>
                </a:cubicBezTo>
                <a:cubicBezTo>
                  <a:pt x="813" y="230"/>
                  <a:pt x="840" y="344"/>
                  <a:pt x="872" y="372"/>
                </a:cubicBezTo>
                <a:cubicBezTo>
                  <a:pt x="903" y="399"/>
                  <a:pt x="872" y="452"/>
                  <a:pt x="923" y="497"/>
                </a:cubicBezTo>
                <a:cubicBezTo>
                  <a:pt x="923" y="497"/>
                  <a:pt x="945" y="589"/>
                  <a:pt x="817" y="615"/>
                </a:cubicBezTo>
                <a:cubicBezTo>
                  <a:pt x="689" y="640"/>
                  <a:pt x="590" y="649"/>
                  <a:pt x="593" y="801"/>
                </a:cubicBezTo>
                <a:cubicBezTo>
                  <a:pt x="595" y="952"/>
                  <a:pt x="604" y="1177"/>
                  <a:pt x="560" y="1241"/>
                </a:cubicBezTo>
                <a:cubicBezTo>
                  <a:pt x="516" y="1304"/>
                  <a:pt x="322" y="1538"/>
                  <a:pt x="290" y="1588"/>
                </a:cubicBezTo>
                <a:cubicBezTo>
                  <a:pt x="290" y="1588"/>
                  <a:pt x="285" y="1593"/>
                  <a:pt x="278" y="1593"/>
                </a:cubicBezTo>
                <a:cubicBezTo>
                  <a:pt x="271" y="1593"/>
                  <a:pt x="260" y="1588"/>
                  <a:pt x="249" y="1567"/>
                </a:cubicBezTo>
                <a:cubicBezTo>
                  <a:pt x="224" y="1525"/>
                  <a:pt x="181" y="1552"/>
                  <a:pt x="167" y="1495"/>
                </a:cubicBezTo>
                <a:cubicBezTo>
                  <a:pt x="161" y="1472"/>
                  <a:pt x="154" y="1464"/>
                  <a:pt x="148" y="1464"/>
                </a:cubicBezTo>
                <a:cubicBezTo>
                  <a:pt x="137" y="1464"/>
                  <a:pt x="129" y="1485"/>
                  <a:pt x="128" y="1497"/>
                </a:cubicBezTo>
                <a:cubicBezTo>
                  <a:pt x="127" y="1518"/>
                  <a:pt x="100" y="1486"/>
                  <a:pt x="80" y="1548"/>
                </a:cubicBezTo>
                <a:cubicBezTo>
                  <a:pt x="80" y="1548"/>
                  <a:pt x="76" y="1552"/>
                  <a:pt x="71" y="1552"/>
                </a:cubicBezTo>
                <a:cubicBezTo>
                  <a:pt x="66" y="1552"/>
                  <a:pt x="59" y="1549"/>
                  <a:pt x="53" y="1538"/>
                </a:cubicBezTo>
                <a:cubicBezTo>
                  <a:pt x="41" y="1515"/>
                  <a:pt x="20" y="1505"/>
                  <a:pt x="11" y="1505"/>
                </a:cubicBezTo>
                <a:cubicBezTo>
                  <a:pt x="10" y="1505"/>
                  <a:pt x="10" y="1505"/>
                  <a:pt x="9" y="1505"/>
                </a:cubicBezTo>
                <a:cubicBezTo>
                  <a:pt x="1" y="1506"/>
                  <a:pt x="22" y="1552"/>
                  <a:pt x="45" y="1574"/>
                </a:cubicBezTo>
                <a:cubicBezTo>
                  <a:pt x="68" y="1596"/>
                  <a:pt x="44" y="1607"/>
                  <a:pt x="77" y="1635"/>
                </a:cubicBezTo>
                <a:cubicBezTo>
                  <a:pt x="101" y="1656"/>
                  <a:pt x="118" y="1670"/>
                  <a:pt x="151" y="1670"/>
                </a:cubicBezTo>
                <a:cubicBezTo>
                  <a:pt x="164" y="1670"/>
                  <a:pt x="179" y="1668"/>
                  <a:pt x="199" y="1663"/>
                </a:cubicBezTo>
                <a:cubicBezTo>
                  <a:pt x="209" y="1661"/>
                  <a:pt x="216" y="1660"/>
                  <a:pt x="221" y="1660"/>
                </a:cubicBezTo>
                <a:cubicBezTo>
                  <a:pt x="252" y="1660"/>
                  <a:pt x="202" y="1697"/>
                  <a:pt x="182" y="1717"/>
                </a:cubicBezTo>
                <a:cubicBezTo>
                  <a:pt x="160" y="1738"/>
                  <a:pt x="136" y="1798"/>
                  <a:pt x="278" y="1889"/>
                </a:cubicBezTo>
                <a:cubicBezTo>
                  <a:pt x="398" y="1968"/>
                  <a:pt x="483" y="2011"/>
                  <a:pt x="598" y="2011"/>
                </a:cubicBezTo>
                <a:cubicBezTo>
                  <a:pt x="619" y="2011"/>
                  <a:pt x="641" y="2009"/>
                  <a:pt x="664" y="2006"/>
                </a:cubicBezTo>
                <a:cubicBezTo>
                  <a:pt x="708" y="2001"/>
                  <a:pt x="754" y="1999"/>
                  <a:pt x="798" y="1999"/>
                </a:cubicBezTo>
                <a:cubicBezTo>
                  <a:pt x="888" y="1999"/>
                  <a:pt x="971" y="2006"/>
                  <a:pt x="1019" y="2006"/>
                </a:cubicBezTo>
                <a:cubicBezTo>
                  <a:pt x="1067" y="2006"/>
                  <a:pt x="1151" y="1999"/>
                  <a:pt x="1240" y="1999"/>
                </a:cubicBezTo>
                <a:cubicBezTo>
                  <a:pt x="1284" y="1999"/>
                  <a:pt x="1330" y="2001"/>
                  <a:pt x="1374" y="2006"/>
                </a:cubicBezTo>
                <a:cubicBezTo>
                  <a:pt x="1398" y="2009"/>
                  <a:pt x="1420" y="2011"/>
                  <a:pt x="1441" y="2011"/>
                </a:cubicBezTo>
                <a:cubicBezTo>
                  <a:pt x="1555" y="2011"/>
                  <a:pt x="1640" y="1968"/>
                  <a:pt x="1760" y="1889"/>
                </a:cubicBezTo>
                <a:cubicBezTo>
                  <a:pt x="1902" y="1798"/>
                  <a:pt x="1879" y="1738"/>
                  <a:pt x="1856" y="1717"/>
                </a:cubicBezTo>
                <a:cubicBezTo>
                  <a:pt x="1837" y="1697"/>
                  <a:pt x="1787" y="1660"/>
                  <a:pt x="1817" y="1660"/>
                </a:cubicBezTo>
                <a:cubicBezTo>
                  <a:pt x="1822" y="1660"/>
                  <a:pt x="1830" y="1661"/>
                  <a:pt x="1839" y="1663"/>
                </a:cubicBezTo>
                <a:cubicBezTo>
                  <a:pt x="1859" y="1668"/>
                  <a:pt x="1874" y="1670"/>
                  <a:pt x="1887" y="1670"/>
                </a:cubicBezTo>
                <a:cubicBezTo>
                  <a:pt x="1921" y="1670"/>
                  <a:pt x="1937" y="1656"/>
                  <a:pt x="1961" y="1635"/>
                </a:cubicBezTo>
                <a:cubicBezTo>
                  <a:pt x="1994" y="1607"/>
                  <a:pt x="1970" y="1596"/>
                  <a:pt x="1993" y="1574"/>
                </a:cubicBezTo>
                <a:cubicBezTo>
                  <a:pt x="2016" y="1552"/>
                  <a:pt x="2038" y="1506"/>
                  <a:pt x="2029" y="1505"/>
                </a:cubicBezTo>
                <a:cubicBezTo>
                  <a:pt x="2029" y="1505"/>
                  <a:pt x="2028" y="1505"/>
                  <a:pt x="2028" y="1505"/>
                </a:cubicBezTo>
                <a:cubicBezTo>
                  <a:pt x="2018" y="1505"/>
                  <a:pt x="1997" y="1515"/>
                  <a:pt x="1985" y="1538"/>
                </a:cubicBezTo>
                <a:cubicBezTo>
                  <a:pt x="1979" y="1549"/>
                  <a:pt x="1972" y="1552"/>
                  <a:pt x="1967" y="1552"/>
                </a:cubicBezTo>
                <a:cubicBezTo>
                  <a:pt x="1961" y="1552"/>
                  <a:pt x="1957" y="1548"/>
                  <a:pt x="1957" y="1548"/>
                </a:cubicBezTo>
                <a:cubicBezTo>
                  <a:pt x="1938" y="1486"/>
                  <a:pt x="1911" y="1518"/>
                  <a:pt x="1910" y="1497"/>
                </a:cubicBezTo>
                <a:cubicBezTo>
                  <a:pt x="1910" y="1485"/>
                  <a:pt x="1901" y="1464"/>
                  <a:pt x="1890" y="1464"/>
                </a:cubicBezTo>
                <a:cubicBezTo>
                  <a:pt x="1884" y="1464"/>
                  <a:pt x="1877" y="1472"/>
                  <a:pt x="1871" y="1495"/>
                </a:cubicBezTo>
                <a:cubicBezTo>
                  <a:pt x="1856" y="1552"/>
                  <a:pt x="1814" y="1525"/>
                  <a:pt x="1790" y="1567"/>
                </a:cubicBezTo>
                <a:cubicBezTo>
                  <a:pt x="1778" y="1588"/>
                  <a:pt x="1768" y="1593"/>
                  <a:pt x="1760" y="1593"/>
                </a:cubicBezTo>
                <a:cubicBezTo>
                  <a:pt x="1753" y="1593"/>
                  <a:pt x="1749" y="1588"/>
                  <a:pt x="1749" y="1588"/>
                </a:cubicBezTo>
                <a:cubicBezTo>
                  <a:pt x="1716" y="1538"/>
                  <a:pt x="1522" y="1304"/>
                  <a:pt x="1478" y="1241"/>
                </a:cubicBezTo>
                <a:cubicBezTo>
                  <a:pt x="1434" y="1177"/>
                  <a:pt x="1443" y="952"/>
                  <a:pt x="1446" y="801"/>
                </a:cubicBezTo>
                <a:cubicBezTo>
                  <a:pt x="1448" y="649"/>
                  <a:pt x="1350" y="640"/>
                  <a:pt x="1221" y="615"/>
                </a:cubicBezTo>
                <a:cubicBezTo>
                  <a:pt x="1092" y="589"/>
                  <a:pt x="1116" y="497"/>
                  <a:pt x="1116" y="497"/>
                </a:cubicBezTo>
                <a:cubicBezTo>
                  <a:pt x="1166" y="452"/>
                  <a:pt x="1135" y="399"/>
                  <a:pt x="1166" y="372"/>
                </a:cubicBezTo>
                <a:cubicBezTo>
                  <a:pt x="1199" y="344"/>
                  <a:pt x="1226" y="230"/>
                  <a:pt x="1180" y="117"/>
                </a:cubicBezTo>
                <a:cubicBezTo>
                  <a:pt x="1136" y="4"/>
                  <a:pt x="1019" y="1"/>
                  <a:pt x="10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7" name="Google Shape;1417;p31"/>
          <p:cNvGrpSpPr/>
          <p:nvPr/>
        </p:nvGrpSpPr>
        <p:grpSpPr>
          <a:xfrm>
            <a:off x="2647961" y="919705"/>
            <a:ext cx="3760951" cy="3699202"/>
            <a:chOff x="3186114" y="1348185"/>
            <a:chExt cx="2807007" cy="2760920"/>
          </a:xfrm>
        </p:grpSpPr>
        <p:sp>
          <p:nvSpPr>
            <p:cNvPr id="1418" name="Google Shape;1418;p31"/>
            <p:cNvSpPr/>
            <p:nvPr/>
          </p:nvSpPr>
          <p:spPr>
            <a:xfrm>
              <a:off x="3308398" y="1390474"/>
              <a:ext cx="2582201" cy="2665604"/>
            </a:xfrm>
            <a:custGeom>
              <a:avLst/>
              <a:gdLst/>
              <a:ahLst/>
              <a:cxnLst/>
              <a:rect l="l" t="t" r="r" b="b"/>
              <a:pathLst>
                <a:path w="39444" h="40718" extrusionOk="0">
                  <a:moveTo>
                    <a:pt x="19722" y="0"/>
                  </a:moveTo>
                  <a:cubicBezTo>
                    <a:pt x="8830" y="0"/>
                    <a:pt x="0" y="9115"/>
                    <a:pt x="0" y="20358"/>
                  </a:cubicBezTo>
                  <a:cubicBezTo>
                    <a:pt x="0" y="31602"/>
                    <a:pt x="8830" y="40717"/>
                    <a:pt x="19722" y="40717"/>
                  </a:cubicBezTo>
                  <a:cubicBezTo>
                    <a:pt x="30614" y="40717"/>
                    <a:pt x="39444" y="31602"/>
                    <a:pt x="39444" y="20358"/>
                  </a:cubicBezTo>
                  <a:cubicBezTo>
                    <a:pt x="39444" y="9115"/>
                    <a:pt x="30614" y="0"/>
                    <a:pt x="19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4373934" y="2179556"/>
              <a:ext cx="451054" cy="451119"/>
            </a:xfrm>
            <a:custGeom>
              <a:avLst/>
              <a:gdLst/>
              <a:ahLst/>
              <a:cxnLst/>
              <a:rect l="l" t="t" r="r" b="b"/>
              <a:pathLst>
                <a:path w="6890" h="6891" extrusionOk="0">
                  <a:moveTo>
                    <a:pt x="2584" y="1"/>
                  </a:moveTo>
                  <a:cubicBezTo>
                    <a:pt x="2354" y="1"/>
                    <a:pt x="2167" y="187"/>
                    <a:pt x="2167" y="417"/>
                  </a:cubicBezTo>
                  <a:lnTo>
                    <a:pt x="2167" y="1757"/>
                  </a:lnTo>
                  <a:cubicBezTo>
                    <a:pt x="2167" y="1984"/>
                    <a:pt x="1984" y="2169"/>
                    <a:pt x="1756" y="2169"/>
                  </a:cubicBezTo>
                  <a:lnTo>
                    <a:pt x="417" y="2169"/>
                  </a:lnTo>
                  <a:cubicBezTo>
                    <a:pt x="186" y="2169"/>
                    <a:pt x="0" y="2355"/>
                    <a:pt x="0" y="2584"/>
                  </a:cubicBezTo>
                  <a:lnTo>
                    <a:pt x="0" y="4307"/>
                  </a:lnTo>
                  <a:cubicBezTo>
                    <a:pt x="0" y="4537"/>
                    <a:pt x="186" y="4723"/>
                    <a:pt x="417" y="4723"/>
                  </a:cubicBezTo>
                  <a:lnTo>
                    <a:pt x="1756" y="4723"/>
                  </a:lnTo>
                  <a:cubicBezTo>
                    <a:pt x="1984" y="4723"/>
                    <a:pt x="2167" y="4907"/>
                    <a:pt x="2167" y="5134"/>
                  </a:cubicBezTo>
                  <a:lnTo>
                    <a:pt x="2167" y="6474"/>
                  </a:lnTo>
                  <a:cubicBezTo>
                    <a:pt x="2167" y="6704"/>
                    <a:pt x="2354" y="6891"/>
                    <a:pt x="2584" y="6891"/>
                  </a:cubicBezTo>
                  <a:lnTo>
                    <a:pt x="4306" y="6891"/>
                  </a:lnTo>
                  <a:cubicBezTo>
                    <a:pt x="4536" y="6891"/>
                    <a:pt x="4722" y="6704"/>
                    <a:pt x="4722" y="6474"/>
                  </a:cubicBezTo>
                  <a:lnTo>
                    <a:pt x="4722" y="5134"/>
                  </a:lnTo>
                  <a:cubicBezTo>
                    <a:pt x="4722" y="4907"/>
                    <a:pt x="4906" y="4723"/>
                    <a:pt x="5133" y="4723"/>
                  </a:cubicBezTo>
                  <a:lnTo>
                    <a:pt x="6474" y="4723"/>
                  </a:lnTo>
                  <a:cubicBezTo>
                    <a:pt x="6703" y="4723"/>
                    <a:pt x="6889" y="4537"/>
                    <a:pt x="6889" y="4307"/>
                  </a:cubicBezTo>
                  <a:lnTo>
                    <a:pt x="6887" y="2668"/>
                  </a:lnTo>
                  <a:cubicBezTo>
                    <a:pt x="6886" y="2392"/>
                    <a:pt x="6662" y="2169"/>
                    <a:pt x="6386" y="2169"/>
                  </a:cubicBezTo>
                  <a:lnTo>
                    <a:pt x="5133" y="2169"/>
                  </a:lnTo>
                  <a:cubicBezTo>
                    <a:pt x="4906" y="2169"/>
                    <a:pt x="4722" y="1984"/>
                    <a:pt x="4722" y="1757"/>
                  </a:cubicBezTo>
                  <a:lnTo>
                    <a:pt x="4722" y="417"/>
                  </a:lnTo>
                  <a:cubicBezTo>
                    <a:pt x="4722" y="187"/>
                    <a:pt x="4536" y="1"/>
                    <a:pt x="4306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1"/>
            <p:cNvSpPr/>
            <p:nvPr/>
          </p:nvSpPr>
          <p:spPr>
            <a:xfrm>
              <a:off x="3186114" y="1348185"/>
              <a:ext cx="2773425" cy="2744096"/>
            </a:xfrm>
            <a:custGeom>
              <a:avLst/>
              <a:gdLst/>
              <a:ahLst/>
              <a:cxnLst/>
              <a:rect l="l" t="t" r="r" b="b"/>
              <a:pathLst>
                <a:path w="42365" h="41917" fill="none" extrusionOk="0">
                  <a:moveTo>
                    <a:pt x="24929" y="15921"/>
                  </a:moveTo>
                  <a:lnTo>
                    <a:pt x="24932" y="16934"/>
                  </a:lnTo>
                  <a:cubicBezTo>
                    <a:pt x="24932" y="17160"/>
                    <a:pt x="24750" y="17341"/>
                    <a:pt x="24525" y="17341"/>
                  </a:cubicBezTo>
                  <a:lnTo>
                    <a:pt x="23212" y="17341"/>
                  </a:lnTo>
                  <a:cubicBezTo>
                    <a:pt x="22990" y="17341"/>
                    <a:pt x="22809" y="17522"/>
                    <a:pt x="22809" y="17745"/>
                  </a:cubicBezTo>
                  <a:lnTo>
                    <a:pt x="22809" y="19057"/>
                  </a:lnTo>
                  <a:cubicBezTo>
                    <a:pt x="22809" y="19282"/>
                    <a:pt x="22627" y="19465"/>
                    <a:pt x="22402" y="19465"/>
                  </a:cubicBezTo>
                  <a:lnTo>
                    <a:pt x="20715" y="19465"/>
                  </a:lnTo>
                  <a:cubicBezTo>
                    <a:pt x="20490" y="19465"/>
                    <a:pt x="20308" y="19282"/>
                    <a:pt x="20308" y="19057"/>
                  </a:cubicBezTo>
                  <a:lnTo>
                    <a:pt x="20308" y="17745"/>
                  </a:lnTo>
                  <a:cubicBezTo>
                    <a:pt x="20308" y="17522"/>
                    <a:pt x="20127" y="17341"/>
                    <a:pt x="19905" y="17341"/>
                  </a:cubicBezTo>
                  <a:lnTo>
                    <a:pt x="18592" y="17341"/>
                  </a:lnTo>
                  <a:cubicBezTo>
                    <a:pt x="18367" y="17341"/>
                    <a:pt x="18185" y="17160"/>
                    <a:pt x="18185" y="16934"/>
                  </a:cubicBezTo>
                  <a:lnTo>
                    <a:pt x="18185" y="15248"/>
                  </a:lnTo>
                  <a:cubicBezTo>
                    <a:pt x="18185" y="15022"/>
                    <a:pt x="18367" y="14840"/>
                    <a:pt x="18592" y="14840"/>
                  </a:cubicBezTo>
                  <a:lnTo>
                    <a:pt x="19905" y="14840"/>
                  </a:lnTo>
                  <a:cubicBezTo>
                    <a:pt x="20127" y="14840"/>
                    <a:pt x="20308" y="14660"/>
                    <a:pt x="20308" y="14437"/>
                  </a:cubicBezTo>
                  <a:lnTo>
                    <a:pt x="20308" y="13125"/>
                  </a:lnTo>
                  <a:cubicBezTo>
                    <a:pt x="20308" y="12900"/>
                    <a:pt x="20490" y="12717"/>
                    <a:pt x="20715" y="12717"/>
                  </a:cubicBezTo>
                  <a:lnTo>
                    <a:pt x="22402" y="12717"/>
                  </a:lnTo>
                  <a:cubicBezTo>
                    <a:pt x="22627" y="12717"/>
                    <a:pt x="22809" y="12900"/>
                    <a:pt x="22809" y="13125"/>
                  </a:cubicBezTo>
                  <a:lnTo>
                    <a:pt x="22809" y="14437"/>
                  </a:lnTo>
                  <a:cubicBezTo>
                    <a:pt x="22809" y="14660"/>
                    <a:pt x="22990" y="14840"/>
                    <a:pt x="23212" y="14840"/>
                  </a:cubicBezTo>
                  <a:lnTo>
                    <a:pt x="24927" y="14840"/>
                  </a:lnTo>
                  <a:cubicBezTo>
                    <a:pt x="26897" y="14840"/>
                    <a:pt x="26835" y="16180"/>
                    <a:pt x="26835" y="16804"/>
                  </a:cubicBezTo>
                  <a:cubicBezTo>
                    <a:pt x="26835" y="20097"/>
                    <a:pt x="24165" y="22766"/>
                    <a:pt x="20873" y="22766"/>
                  </a:cubicBezTo>
                  <a:cubicBezTo>
                    <a:pt x="17214" y="22766"/>
                    <a:pt x="14249" y="19800"/>
                    <a:pt x="14249" y="16142"/>
                  </a:cubicBezTo>
                  <a:cubicBezTo>
                    <a:pt x="14249" y="12077"/>
                    <a:pt x="17544" y="8782"/>
                    <a:pt x="21609" y="8782"/>
                  </a:cubicBezTo>
                  <a:cubicBezTo>
                    <a:pt x="26126" y="8782"/>
                    <a:pt x="29787" y="12443"/>
                    <a:pt x="29787" y="16960"/>
                  </a:cubicBezTo>
                  <a:cubicBezTo>
                    <a:pt x="29787" y="20615"/>
                    <a:pt x="27449" y="23828"/>
                    <a:pt x="24262" y="25296"/>
                  </a:cubicBezTo>
                  <a:cubicBezTo>
                    <a:pt x="22611" y="26057"/>
                    <a:pt x="21575" y="27734"/>
                    <a:pt x="21575" y="29552"/>
                  </a:cubicBezTo>
                  <a:lnTo>
                    <a:pt x="21575" y="31096"/>
                  </a:lnTo>
                  <a:cubicBezTo>
                    <a:pt x="21575" y="33631"/>
                    <a:pt x="21171" y="34739"/>
                    <a:pt x="24025" y="34739"/>
                  </a:cubicBezTo>
                  <a:cubicBezTo>
                    <a:pt x="25984" y="34739"/>
                    <a:pt x="27556" y="35133"/>
                    <a:pt x="26766" y="32220"/>
                  </a:cubicBezTo>
                  <a:cubicBezTo>
                    <a:pt x="26298" y="30493"/>
                    <a:pt x="27876" y="29749"/>
                    <a:pt x="30121" y="27900"/>
                  </a:cubicBezTo>
                  <a:cubicBezTo>
                    <a:pt x="33329" y="25258"/>
                    <a:pt x="34000" y="22124"/>
                    <a:pt x="34000" y="18773"/>
                  </a:cubicBezTo>
                  <a:cubicBezTo>
                    <a:pt x="34000" y="11689"/>
                    <a:pt x="28256" y="5945"/>
                    <a:pt x="21171" y="5945"/>
                  </a:cubicBezTo>
                  <a:cubicBezTo>
                    <a:pt x="14244" y="5945"/>
                    <a:pt x="8599" y="11782"/>
                    <a:pt x="8350" y="18664"/>
                  </a:cubicBezTo>
                  <a:cubicBezTo>
                    <a:pt x="8338" y="19021"/>
                    <a:pt x="8265" y="19375"/>
                    <a:pt x="8134" y="19708"/>
                  </a:cubicBezTo>
                  <a:cubicBezTo>
                    <a:pt x="7396" y="21581"/>
                    <a:pt x="6455" y="22607"/>
                    <a:pt x="5954" y="23716"/>
                  </a:cubicBezTo>
                  <a:cubicBezTo>
                    <a:pt x="5726" y="24223"/>
                    <a:pt x="6292" y="24774"/>
                    <a:pt x="6893" y="24755"/>
                  </a:cubicBezTo>
                  <a:cubicBezTo>
                    <a:pt x="7689" y="24729"/>
                    <a:pt x="8354" y="24775"/>
                    <a:pt x="8557" y="24863"/>
                  </a:cubicBezTo>
                  <a:cubicBezTo>
                    <a:pt x="9949" y="25464"/>
                    <a:pt x="7420" y="32816"/>
                    <a:pt x="12366" y="32722"/>
                  </a:cubicBezTo>
                  <a:cubicBezTo>
                    <a:pt x="16685" y="32640"/>
                    <a:pt x="17791" y="34157"/>
                    <a:pt x="17570" y="36161"/>
                  </a:cubicBezTo>
                  <a:cubicBezTo>
                    <a:pt x="17060" y="40796"/>
                    <a:pt x="13353" y="41091"/>
                    <a:pt x="9801" y="39123"/>
                  </a:cubicBezTo>
                  <a:cubicBezTo>
                    <a:pt x="3688" y="35737"/>
                    <a:pt x="1" y="28770"/>
                    <a:pt x="1" y="21263"/>
                  </a:cubicBezTo>
                  <a:cubicBezTo>
                    <a:pt x="1" y="9514"/>
                    <a:pt x="9571" y="1"/>
                    <a:pt x="21341" y="93"/>
                  </a:cubicBezTo>
                  <a:cubicBezTo>
                    <a:pt x="32938" y="183"/>
                    <a:pt x="42364" y="9707"/>
                    <a:pt x="42341" y="21304"/>
                  </a:cubicBezTo>
                  <a:cubicBezTo>
                    <a:pt x="42321" y="31374"/>
                    <a:pt x="35271" y="39795"/>
                    <a:pt x="25837" y="41917"/>
                  </a:cubicBezTo>
                </a:path>
              </a:pathLst>
            </a:custGeom>
            <a:noFill/>
            <a:ln w="102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1"/>
            <p:cNvSpPr/>
            <p:nvPr/>
          </p:nvSpPr>
          <p:spPr>
            <a:xfrm>
              <a:off x="3219696" y="1365009"/>
              <a:ext cx="2773425" cy="2744096"/>
            </a:xfrm>
            <a:custGeom>
              <a:avLst/>
              <a:gdLst/>
              <a:ahLst/>
              <a:cxnLst/>
              <a:rect l="l" t="t" r="r" b="b"/>
              <a:pathLst>
                <a:path w="42365" h="41917" fill="none" extrusionOk="0">
                  <a:moveTo>
                    <a:pt x="24930" y="15920"/>
                  </a:moveTo>
                  <a:lnTo>
                    <a:pt x="24932" y="16934"/>
                  </a:lnTo>
                  <a:cubicBezTo>
                    <a:pt x="24932" y="17159"/>
                    <a:pt x="24750" y="17341"/>
                    <a:pt x="24526" y="17341"/>
                  </a:cubicBezTo>
                  <a:lnTo>
                    <a:pt x="23212" y="17341"/>
                  </a:lnTo>
                  <a:cubicBezTo>
                    <a:pt x="22991" y="17341"/>
                    <a:pt x="22810" y="17522"/>
                    <a:pt x="22810" y="17744"/>
                  </a:cubicBezTo>
                  <a:lnTo>
                    <a:pt x="22810" y="19057"/>
                  </a:lnTo>
                  <a:cubicBezTo>
                    <a:pt x="22810" y="19282"/>
                    <a:pt x="22627" y="19465"/>
                    <a:pt x="22402" y="19465"/>
                  </a:cubicBezTo>
                  <a:lnTo>
                    <a:pt x="20715" y="19465"/>
                  </a:lnTo>
                  <a:cubicBezTo>
                    <a:pt x="20491" y="19465"/>
                    <a:pt x="20308" y="19282"/>
                    <a:pt x="20308" y="19057"/>
                  </a:cubicBezTo>
                  <a:lnTo>
                    <a:pt x="20308" y="17744"/>
                  </a:lnTo>
                  <a:cubicBezTo>
                    <a:pt x="20308" y="17522"/>
                    <a:pt x="20128" y="17341"/>
                    <a:pt x="19905" y="17341"/>
                  </a:cubicBezTo>
                  <a:lnTo>
                    <a:pt x="18593" y="17341"/>
                  </a:lnTo>
                  <a:cubicBezTo>
                    <a:pt x="18367" y="17341"/>
                    <a:pt x="18185" y="17159"/>
                    <a:pt x="18185" y="16934"/>
                  </a:cubicBezTo>
                  <a:lnTo>
                    <a:pt x="18185" y="15247"/>
                  </a:lnTo>
                  <a:cubicBezTo>
                    <a:pt x="18185" y="15022"/>
                    <a:pt x="18367" y="14840"/>
                    <a:pt x="18593" y="14840"/>
                  </a:cubicBezTo>
                  <a:lnTo>
                    <a:pt x="19905" y="14840"/>
                  </a:lnTo>
                  <a:cubicBezTo>
                    <a:pt x="20128" y="14840"/>
                    <a:pt x="20308" y="14660"/>
                    <a:pt x="20308" y="14437"/>
                  </a:cubicBezTo>
                  <a:lnTo>
                    <a:pt x="20308" y="13124"/>
                  </a:lnTo>
                  <a:cubicBezTo>
                    <a:pt x="20308" y="12899"/>
                    <a:pt x="20491" y="12717"/>
                    <a:pt x="20715" y="12717"/>
                  </a:cubicBezTo>
                  <a:lnTo>
                    <a:pt x="22402" y="12717"/>
                  </a:lnTo>
                  <a:cubicBezTo>
                    <a:pt x="22627" y="12717"/>
                    <a:pt x="22810" y="12899"/>
                    <a:pt x="22810" y="13124"/>
                  </a:cubicBezTo>
                  <a:lnTo>
                    <a:pt x="22810" y="14437"/>
                  </a:lnTo>
                  <a:cubicBezTo>
                    <a:pt x="22810" y="14660"/>
                    <a:pt x="22991" y="14840"/>
                    <a:pt x="23212" y="14840"/>
                  </a:cubicBezTo>
                  <a:lnTo>
                    <a:pt x="24927" y="14840"/>
                  </a:lnTo>
                  <a:cubicBezTo>
                    <a:pt x="26897" y="14840"/>
                    <a:pt x="26835" y="16180"/>
                    <a:pt x="26835" y="16804"/>
                  </a:cubicBezTo>
                  <a:cubicBezTo>
                    <a:pt x="26835" y="20097"/>
                    <a:pt x="24166" y="22766"/>
                    <a:pt x="20873" y="22766"/>
                  </a:cubicBezTo>
                  <a:cubicBezTo>
                    <a:pt x="17215" y="22766"/>
                    <a:pt x="14250" y="19800"/>
                    <a:pt x="14250" y="16141"/>
                  </a:cubicBezTo>
                  <a:cubicBezTo>
                    <a:pt x="14250" y="12077"/>
                    <a:pt x="17545" y="8782"/>
                    <a:pt x="21609" y="8782"/>
                  </a:cubicBezTo>
                  <a:cubicBezTo>
                    <a:pt x="26126" y="8782"/>
                    <a:pt x="29788" y="12443"/>
                    <a:pt x="29788" y="16959"/>
                  </a:cubicBezTo>
                  <a:cubicBezTo>
                    <a:pt x="29788" y="20614"/>
                    <a:pt x="27450" y="23828"/>
                    <a:pt x="24263" y="25296"/>
                  </a:cubicBezTo>
                  <a:cubicBezTo>
                    <a:pt x="22612" y="26057"/>
                    <a:pt x="21575" y="27733"/>
                    <a:pt x="21575" y="29552"/>
                  </a:cubicBezTo>
                  <a:lnTo>
                    <a:pt x="21575" y="31096"/>
                  </a:lnTo>
                  <a:cubicBezTo>
                    <a:pt x="21575" y="33630"/>
                    <a:pt x="21172" y="34738"/>
                    <a:pt x="24025" y="34738"/>
                  </a:cubicBezTo>
                  <a:cubicBezTo>
                    <a:pt x="25985" y="34738"/>
                    <a:pt x="27556" y="35133"/>
                    <a:pt x="26766" y="32219"/>
                  </a:cubicBezTo>
                  <a:cubicBezTo>
                    <a:pt x="26298" y="30492"/>
                    <a:pt x="27877" y="29748"/>
                    <a:pt x="30121" y="27900"/>
                  </a:cubicBezTo>
                  <a:cubicBezTo>
                    <a:pt x="33329" y="25258"/>
                    <a:pt x="34000" y="22124"/>
                    <a:pt x="34000" y="18773"/>
                  </a:cubicBezTo>
                  <a:cubicBezTo>
                    <a:pt x="34000" y="11688"/>
                    <a:pt x="28256" y="5945"/>
                    <a:pt x="21172" y="5945"/>
                  </a:cubicBezTo>
                  <a:cubicBezTo>
                    <a:pt x="14244" y="5945"/>
                    <a:pt x="8600" y="11782"/>
                    <a:pt x="8351" y="18664"/>
                  </a:cubicBezTo>
                  <a:cubicBezTo>
                    <a:pt x="8339" y="19021"/>
                    <a:pt x="8265" y="19375"/>
                    <a:pt x="8134" y="19707"/>
                  </a:cubicBezTo>
                  <a:cubicBezTo>
                    <a:pt x="7396" y="21580"/>
                    <a:pt x="6455" y="22607"/>
                    <a:pt x="5955" y="23716"/>
                  </a:cubicBezTo>
                  <a:cubicBezTo>
                    <a:pt x="5726" y="24222"/>
                    <a:pt x="6293" y="24774"/>
                    <a:pt x="6893" y="24755"/>
                  </a:cubicBezTo>
                  <a:cubicBezTo>
                    <a:pt x="7689" y="24729"/>
                    <a:pt x="8354" y="24775"/>
                    <a:pt x="8558" y="24862"/>
                  </a:cubicBezTo>
                  <a:cubicBezTo>
                    <a:pt x="9949" y="25464"/>
                    <a:pt x="7420" y="32816"/>
                    <a:pt x="12366" y="32722"/>
                  </a:cubicBezTo>
                  <a:cubicBezTo>
                    <a:pt x="16686" y="32640"/>
                    <a:pt x="17791" y="34157"/>
                    <a:pt x="17570" y="36161"/>
                  </a:cubicBezTo>
                  <a:cubicBezTo>
                    <a:pt x="17060" y="40795"/>
                    <a:pt x="13353" y="41090"/>
                    <a:pt x="9802" y="39123"/>
                  </a:cubicBezTo>
                  <a:cubicBezTo>
                    <a:pt x="3688" y="35736"/>
                    <a:pt x="1" y="28770"/>
                    <a:pt x="1" y="21262"/>
                  </a:cubicBezTo>
                  <a:cubicBezTo>
                    <a:pt x="1" y="9513"/>
                    <a:pt x="9571" y="1"/>
                    <a:pt x="21340" y="92"/>
                  </a:cubicBezTo>
                  <a:cubicBezTo>
                    <a:pt x="32938" y="183"/>
                    <a:pt x="42364" y="9706"/>
                    <a:pt x="42342" y="21304"/>
                  </a:cubicBezTo>
                  <a:cubicBezTo>
                    <a:pt x="42322" y="31374"/>
                    <a:pt x="35271" y="39795"/>
                    <a:pt x="25838" y="41916"/>
                  </a:cubicBezTo>
                </a:path>
              </a:pathLst>
            </a:custGeom>
            <a:noFill/>
            <a:ln w="102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1"/>
          <p:cNvGrpSpPr/>
          <p:nvPr/>
        </p:nvGrpSpPr>
        <p:grpSpPr>
          <a:xfrm>
            <a:off x="5567449" y="2674058"/>
            <a:ext cx="1464778" cy="587679"/>
            <a:chOff x="5567449" y="2674058"/>
            <a:chExt cx="1464778" cy="587679"/>
          </a:xfrm>
        </p:grpSpPr>
        <p:sp>
          <p:nvSpPr>
            <p:cNvPr id="1423" name="Google Shape;1423;p31"/>
            <p:cNvSpPr/>
            <p:nvPr/>
          </p:nvSpPr>
          <p:spPr>
            <a:xfrm>
              <a:off x="5567449" y="2674058"/>
              <a:ext cx="578187" cy="578187"/>
            </a:xfrm>
            <a:custGeom>
              <a:avLst/>
              <a:gdLst/>
              <a:ahLst/>
              <a:cxnLst/>
              <a:rect l="l" t="t" r="r" b="b"/>
              <a:pathLst>
                <a:path w="8832" h="8832" extrusionOk="0">
                  <a:moveTo>
                    <a:pt x="4416" y="0"/>
                  </a:moveTo>
                  <a:cubicBezTo>
                    <a:pt x="1978" y="0"/>
                    <a:pt x="0" y="1977"/>
                    <a:pt x="0" y="4416"/>
                  </a:cubicBezTo>
                  <a:cubicBezTo>
                    <a:pt x="0" y="6855"/>
                    <a:pt x="1978" y="8832"/>
                    <a:pt x="4416" y="8832"/>
                  </a:cubicBezTo>
                  <a:cubicBezTo>
                    <a:pt x="6855" y="8832"/>
                    <a:pt x="8832" y="6855"/>
                    <a:pt x="8832" y="4416"/>
                  </a:cubicBezTo>
                  <a:cubicBezTo>
                    <a:pt x="8832" y="1977"/>
                    <a:pt x="6855" y="0"/>
                    <a:pt x="4416" y="0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605614" y="2683550"/>
              <a:ext cx="578187" cy="578187"/>
            </a:xfrm>
            <a:custGeom>
              <a:avLst/>
              <a:gdLst/>
              <a:ahLst/>
              <a:cxnLst/>
              <a:rect l="l" t="t" r="r" b="b"/>
              <a:pathLst>
                <a:path w="8832" h="8832" fill="none" extrusionOk="0">
                  <a:moveTo>
                    <a:pt x="8832" y="4416"/>
                  </a:moveTo>
                  <a:cubicBezTo>
                    <a:pt x="8832" y="6855"/>
                    <a:pt x="6855" y="8832"/>
                    <a:pt x="4417" y="8832"/>
                  </a:cubicBezTo>
                  <a:cubicBezTo>
                    <a:pt x="1978" y="8832"/>
                    <a:pt x="0" y="6855"/>
                    <a:pt x="0" y="4416"/>
                  </a:cubicBezTo>
                  <a:cubicBezTo>
                    <a:pt x="0" y="1977"/>
                    <a:pt x="1978" y="0"/>
                    <a:pt x="4417" y="0"/>
                  </a:cubicBezTo>
                  <a:cubicBezTo>
                    <a:pt x="6855" y="0"/>
                    <a:pt x="8832" y="1977"/>
                    <a:pt x="8832" y="4416"/>
                  </a:cubicBezTo>
                  <a:close/>
                </a:path>
              </a:pathLst>
            </a:custGeom>
            <a:noFill/>
            <a:ln w="10225" cap="rnd" cmpd="sng">
              <a:solidFill>
                <a:srgbClr val="74D3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25" name="Google Shape;1425;p31"/>
            <p:cNvCxnSpPr>
              <a:endCxn id="1426" idx="1"/>
            </p:cNvCxnSpPr>
            <p:nvPr/>
          </p:nvCxnSpPr>
          <p:spPr>
            <a:xfrm rot="10800000" flipH="1">
              <a:off x="6185327" y="2972617"/>
              <a:ext cx="846900" cy="3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427" name="Google Shape;1427;p31"/>
          <p:cNvGrpSpPr/>
          <p:nvPr/>
        </p:nvGrpSpPr>
        <p:grpSpPr>
          <a:xfrm>
            <a:off x="4653918" y="3714777"/>
            <a:ext cx="1755757" cy="570853"/>
            <a:chOff x="4653918" y="3714777"/>
            <a:chExt cx="1755757" cy="570853"/>
          </a:xfrm>
        </p:grpSpPr>
        <p:sp>
          <p:nvSpPr>
            <p:cNvPr id="1428" name="Google Shape;1428;p31"/>
            <p:cNvSpPr/>
            <p:nvPr/>
          </p:nvSpPr>
          <p:spPr>
            <a:xfrm>
              <a:off x="4662755" y="3761583"/>
              <a:ext cx="532623" cy="524047"/>
            </a:xfrm>
            <a:custGeom>
              <a:avLst/>
              <a:gdLst/>
              <a:ahLst/>
              <a:cxnLst/>
              <a:rect l="l" t="t" r="r" b="b"/>
              <a:pathLst>
                <a:path w="8136" h="8005" extrusionOk="0">
                  <a:moveTo>
                    <a:pt x="4065" y="0"/>
                  </a:moveTo>
                  <a:cubicBezTo>
                    <a:pt x="1911" y="0"/>
                    <a:pt x="133" y="1714"/>
                    <a:pt x="68" y="3881"/>
                  </a:cubicBezTo>
                  <a:cubicBezTo>
                    <a:pt x="1" y="6091"/>
                    <a:pt x="1738" y="7936"/>
                    <a:pt x="3948" y="8003"/>
                  </a:cubicBezTo>
                  <a:cubicBezTo>
                    <a:pt x="3988" y="8004"/>
                    <a:pt x="4029" y="8004"/>
                    <a:pt x="4070" y="8004"/>
                  </a:cubicBezTo>
                  <a:cubicBezTo>
                    <a:pt x="6225" y="8004"/>
                    <a:pt x="8004" y="6290"/>
                    <a:pt x="8069" y="4122"/>
                  </a:cubicBezTo>
                  <a:cubicBezTo>
                    <a:pt x="8135" y="1913"/>
                    <a:pt x="6398" y="68"/>
                    <a:pt x="4188" y="2"/>
                  </a:cubicBezTo>
                  <a:cubicBezTo>
                    <a:pt x="4147" y="1"/>
                    <a:pt x="4106" y="0"/>
                    <a:pt x="4065" y="0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1"/>
            <p:cNvSpPr/>
            <p:nvPr/>
          </p:nvSpPr>
          <p:spPr>
            <a:xfrm>
              <a:off x="4653918" y="3714777"/>
              <a:ext cx="532492" cy="532558"/>
            </a:xfrm>
            <a:custGeom>
              <a:avLst/>
              <a:gdLst/>
              <a:ahLst/>
              <a:cxnLst/>
              <a:rect l="l" t="t" r="r" b="b"/>
              <a:pathLst>
                <a:path w="8134" h="8135" fill="none" extrusionOk="0">
                  <a:moveTo>
                    <a:pt x="3947" y="8068"/>
                  </a:moveTo>
                  <a:cubicBezTo>
                    <a:pt x="1737" y="8002"/>
                    <a:pt x="1" y="6157"/>
                    <a:pt x="67" y="3947"/>
                  </a:cubicBezTo>
                  <a:cubicBezTo>
                    <a:pt x="133" y="1738"/>
                    <a:pt x="1978" y="0"/>
                    <a:pt x="4187" y="67"/>
                  </a:cubicBezTo>
                  <a:cubicBezTo>
                    <a:pt x="6397" y="133"/>
                    <a:pt x="8134" y="1978"/>
                    <a:pt x="8067" y="4188"/>
                  </a:cubicBezTo>
                  <a:cubicBezTo>
                    <a:pt x="8001" y="6397"/>
                    <a:pt x="6156" y="8134"/>
                    <a:pt x="3947" y="8068"/>
                  </a:cubicBezTo>
                  <a:close/>
                </a:path>
              </a:pathLst>
            </a:custGeom>
            <a:noFill/>
            <a:ln w="10225" cap="rnd" cmpd="sng">
              <a:solidFill>
                <a:srgbClr val="74D3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30" name="Google Shape;1430;p31"/>
            <p:cNvCxnSpPr>
              <a:endCxn id="1431" idx="1"/>
            </p:cNvCxnSpPr>
            <p:nvPr/>
          </p:nvCxnSpPr>
          <p:spPr>
            <a:xfrm rot="10800000" flipH="1">
              <a:off x="5149075" y="3915476"/>
              <a:ext cx="1260600" cy="186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432" name="Google Shape;1432;p31"/>
          <p:cNvGrpSpPr/>
          <p:nvPr/>
        </p:nvGrpSpPr>
        <p:grpSpPr>
          <a:xfrm>
            <a:off x="2152000" y="3065522"/>
            <a:ext cx="1367665" cy="768628"/>
            <a:chOff x="2152000" y="3065522"/>
            <a:chExt cx="1367665" cy="768628"/>
          </a:xfrm>
        </p:grpSpPr>
        <p:sp>
          <p:nvSpPr>
            <p:cNvPr id="1433" name="Google Shape;1433;p31"/>
            <p:cNvSpPr/>
            <p:nvPr/>
          </p:nvSpPr>
          <p:spPr>
            <a:xfrm>
              <a:off x="3000724" y="3065522"/>
              <a:ext cx="518941" cy="519007"/>
            </a:xfrm>
            <a:custGeom>
              <a:avLst/>
              <a:gdLst/>
              <a:ahLst/>
              <a:cxnLst/>
              <a:rect l="l" t="t" r="r" b="b"/>
              <a:pathLst>
                <a:path w="7927" h="7928" extrusionOk="0">
                  <a:moveTo>
                    <a:pt x="3963" y="0"/>
                  </a:moveTo>
                  <a:cubicBezTo>
                    <a:pt x="1774" y="0"/>
                    <a:pt x="0" y="1775"/>
                    <a:pt x="0" y="3964"/>
                  </a:cubicBezTo>
                  <a:cubicBezTo>
                    <a:pt x="0" y="6153"/>
                    <a:pt x="1774" y="7927"/>
                    <a:pt x="3963" y="7927"/>
                  </a:cubicBezTo>
                  <a:cubicBezTo>
                    <a:pt x="6152" y="7927"/>
                    <a:pt x="7926" y="6153"/>
                    <a:pt x="7926" y="3964"/>
                  </a:cubicBezTo>
                  <a:cubicBezTo>
                    <a:pt x="7926" y="1775"/>
                    <a:pt x="6152" y="0"/>
                    <a:pt x="3963" y="0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1"/>
            <p:cNvSpPr/>
            <p:nvPr/>
          </p:nvSpPr>
          <p:spPr>
            <a:xfrm>
              <a:off x="2960202" y="3079728"/>
              <a:ext cx="519007" cy="519007"/>
            </a:xfrm>
            <a:custGeom>
              <a:avLst/>
              <a:gdLst/>
              <a:ahLst/>
              <a:cxnLst/>
              <a:rect l="l" t="t" r="r" b="b"/>
              <a:pathLst>
                <a:path w="7928" h="7928" fill="none" extrusionOk="0">
                  <a:moveTo>
                    <a:pt x="7927" y="3964"/>
                  </a:moveTo>
                  <a:cubicBezTo>
                    <a:pt x="7927" y="6153"/>
                    <a:pt x="6153" y="7928"/>
                    <a:pt x="3964" y="7928"/>
                  </a:cubicBezTo>
                  <a:cubicBezTo>
                    <a:pt x="1775" y="7928"/>
                    <a:pt x="1" y="6153"/>
                    <a:pt x="1" y="3964"/>
                  </a:cubicBezTo>
                  <a:cubicBezTo>
                    <a:pt x="1" y="1775"/>
                    <a:pt x="1775" y="1"/>
                    <a:pt x="3964" y="1"/>
                  </a:cubicBezTo>
                  <a:cubicBezTo>
                    <a:pt x="6153" y="1"/>
                    <a:pt x="7927" y="1775"/>
                    <a:pt x="7927" y="3964"/>
                  </a:cubicBezTo>
                  <a:close/>
                </a:path>
              </a:pathLst>
            </a:custGeom>
            <a:noFill/>
            <a:ln w="10225" cap="rnd" cmpd="sng">
              <a:solidFill>
                <a:srgbClr val="74D3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35" name="Google Shape;1435;p31"/>
            <p:cNvCxnSpPr/>
            <p:nvPr/>
          </p:nvCxnSpPr>
          <p:spPr>
            <a:xfrm flipH="1">
              <a:off x="2152000" y="3364050"/>
              <a:ext cx="808200" cy="470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436" name="Google Shape;1436;p31"/>
          <p:cNvGrpSpPr/>
          <p:nvPr/>
        </p:nvGrpSpPr>
        <p:grpSpPr>
          <a:xfrm>
            <a:off x="2364175" y="1441535"/>
            <a:ext cx="1429650" cy="751815"/>
            <a:chOff x="2364175" y="1441535"/>
            <a:chExt cx="1429650" cy="751815"/>
          </a:xfrm>
        </p:grpSpPr>
        <p:sp>
          <p:nvSpPr>
            <p:cNvPr id="1437" name="Google Shape;1437;p31"/>
            <p:cNvSpPr/>
            <p:nvPr/>
          </p:nvSpPr>
          <p:spPr>
            <a:xfrm>
              <a:off x="3203200" y="1461173"/>
              <a:ext cx="590625" cy="590625"/>
            </a:xfrm>
            <a:custGeom>
              <a:avLst/>
              <a:gdLst/>
              <a:ahLst/>
              <a:cxnLst/>
              <a:rect l="l" t="t" r="r" b="b"/>
              <a:pathLst>
                <a:path w="9022" h="9022" extrusionOk="0">
                  <a:moveTo>
                    <a:pt x="4511" y="0"/>
                  </a:moveTo>
                  <a:cubicBezTo>
                    <a:pt x="2020" y="0"/>
                    <a:pt x="1" y="2020"/>
                    <a:pt x="1" y="4511"/>
                  </a:cubicBezTo>
                  <a:cubicBezTo>
                    <a:pt x="1" y="7002"/>
                    <a:pt x="2020" y="9021"/>
                    <a:pt x="4511" y="9021"/>
                  </a:cubicBezTo>
                  <a:cubicBezTo>
                    <a:pt x="7002" y="9021"/>
                    <a:pt x="9022" y="7002"/>
                    <a:pt x="9022" y="4511"/>
                  </a:cubicBezTo>
                  <a:cubicBezTo>
                    <a:pt x="9022" y="2020"/>
                    <a:pt x="7002" y="0"/>
                    <a:pt x="4511" y="0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1"/>
            <p:cNvSpPr/>
            <p:nvPr/>
          </p:nvSpPr>
          <p:spPr>
            <a:xfrm>
              <a:off x="3173676" y="1441535"/>
              <a:ext cx="590625" cy="590625"/>
            </a:xfrm>
            <a:custGeom>
              <a:avLst/>
              <a:gdLst/>
              <a:ahLst/>
              <a:cxnLst/>
              <a:rect l="l" t="t" r="r" b="b"/>
              <a:pathLst>
                <a:path w="9022" h="9022" fill="none" extrusionOk="0">
                  <a:moveTo>
                    <a:pt x="9021" y="4511"/>
                  </a:moveTo>
                  <a:cubicBezTo>
                    <a:pt x="9021" y="7002"/>
                    <a:pt x="7003" y="9022"/>
                    <a:pt x="4511" y="9022"/>
                  </a:cubicBezTo>
                  <a:cubicBezTo>
                    <a:pt x="2020" y="9022"/>
                    <a:pt x="0" y="7002"/>
                    <a:pt x="0" y="4511"/>
                  </a:cubicBezTo>
                  <a:cubicBezTo>
                    <a:pt x="0" y="2019"/>
                    <a:pt x="2020" y="1"/>
                    <a:pt x="4511" y="1"/>
                  </a:cubicBezTo>
                  <a:cubicBezTo>
                    <a:pt x="7003" y="1"/>
                    <a:pt x="9021" y="2019"/>
                    <a:pt x="9021" y="4511"/>
                  </a:cubicBezTo>
                  <a:close/>
                </a:path>
              </a:pathLst>
            </a:custGeom>
            <a:noFill/>
            <a:ln w="10225" cap="rnd" cmpd="sng">
              <a:solidFill>
                <a:srgbClr val="74D3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39" name="Google Shape;1439;p31"/>
            <p:cNvCxnSpPr/>
            <p:nvPr/>
          </p:nvCxnSpPr>
          <p:spPr>
            <a:xfrm flipH="1">
              <a:off x="2364175" y="1723250"/>
              <a:ext cx="808200" cy="470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440" name="Google Shape;1440;p31"/>
          <p:cNvGrpSpPr/>
          <p:nvPr/>
        </p:nvGrpSpPr>
        <p:grpSpPr>
          <a:xfrm>
            <a:off x="5056709" y="1319447"/>
            <a:ext cx="1352966" cy="707953"/>
            <a:chOff x="5056709" y="1319447"/>
            <a:chExt cx="1352966" cy="707953"/>
          </a:xfrm>
        </p:grpSpPr>
        <p:sp>
          <p:nvSpPr>
            <p:cNvPr id="1441" name="Google Shape;1441;p31"/>
            <p:cNvSpPr/>
            <p:nvPr/>
          </p:nvSpPr>
          <p:spPr>
            <a:xfrm>
              <a:off x="5056709" y="1354142"/>
              <a:ext cx="511216" cy="511282"/>
            </a:xfrm>
            <a:custGeom>
              <a:avLst/>
              <a:gdLst/>
              <a:ahLst/>
              <a:cxnLst/>
              <a:rect l="l" t="t" r="r" b="b"/>
              <a:pathLst>
                <a:path w="7809" h="7810" extrusionOk="0">
                  <a:moveTo>
                    <a:pt x="3904" y="1"/>
                  </a:moveTo>
                  <a:cubicBezTo>
                    <a:pt x="1749" y="1"/>
                    <a:pt x="1" y="1749"/>
                    <a:pt x="1" y="3905"/>
                  </a:cubicBezTo>
                  <a:cubicBezTo>
                    <a:pt x="1" y="6061"/>
                    <a:pt x="1749" y="7809"/>
                    <a:pt x="3904" y="7809"/>
                  </a:cubicBezTo>
                  <a:cubicBezTo>
                    <a:pt x="6060" y="7809"/>
                    <a:pt x="7808" y="6061"/>
                    <a:pt x="7808" y="3905"/>
                  </a:cubicBezTo>
                  <a:cubicBezTo>
                    <a:pt x="7808" y="1749"/>
                    <a:pt x="6060" y="1"/>
                    <a:pt x="3904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1"/>
            <p:cNvSpPr/>
            <p:nvPr/>
          </p:nvSpPr>
          <p:spPr>
            <a:xfrm>
              <a:off x="5090815" y="1319447"/>
              <a:ext cx="511282" cy="511216"/>
            </a:xfrm>
            <a:custGeom>
              <a:avLst/>
              <a:gdLst/>
              <a:ahLst/>
              <a:cxnLst/>
              <a:rect l="l" t="t" r="r" b="b"/>
              <a:pathLst>
                <a:path w="7810" h="7809" fill="none" extrusionOk="0">
                  <a:moveTo>
                    <a:pt x="7809" y="3904"/>
                  </a:moveTo>
                  <a:cubicBezTo>
                    <a:pt x="7809" y="6060"/>
                    <a:pt x="6061" y="7808"/>
                    <a:pt x="3905" y="7808"/>
                  </a:cubicBezTo>
                  <a:cubicBezTo>
                    <a:pt x="1749" y="7808"/>
                    <a:pt x="1" y="6060"/>
                    <a:pt x="1" y="3904"/>
                  </a:cubicBezTo>
                  <a:cubicBezTo>
                    <a:pt x="1" y="1748"/>
                    <a:pt x="1749" y="1"/>
                    <a:pt x="3905" y="1"/>
                  </a:cubicBezTo>
                  <a:cubicBezTo>
                    <a:pt x="6061" y="1"/>
                    <a:pt x="7809" y="1748"/>
                    <a:pt x="7809" y="3904"/>
                  </a:cubicBezTo>
                  <a:close/>
                </a:path>
              </a:pathLst>
            </a:custGeom>
            <a:noFill/>
            <a:ln w="10225" cap="rnd" cmpd="sng">
              <a:solidFill>
                <a:srgbClr val="74D3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43" name="Google Shape;1443;p31"/>
            <p:cNvCxnSpPr/>
            <p:nvPr/>
          </p:nvCxnSpPr>
          <p:spPr>
            <a:xfrm>
              <a:off x="5601475" y="1557300"/>
              <a:ext cx="808200" cy="470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1444" name="Google Shape;1444;p3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MENTAL HEALTH INFOGRAPHICS</a:t>
            </a:r>
            <a:endParaRPr/>
          </a:p>
        </p:txBody>
      </p:sp>
      <p:grpSp>
        <p:nvGrpSpPr>
          <p:cNvPr id="1445" name="Google Shape;1445;p31"/>
          <p:cNvGrpSpPr/>
          <p:nvPr/>
        </p:nvGrpSpPr>
        <p:grpSpPr>
          <a:xfrm>
            <a:off x="3302245" y="1604797"/>
            <a:ext cx="358682" cy="280910"/>
            <a:chOff x="3302245" y="1604797"/>
            <a:chExt cx="358682" cy="280910"/>
          </a:xfrm>
        </p:grpSpPr>
        <p:sp>
          <p:nvSpPr>
            <p:cNvPr id="1446" name="Google Shape;1446;p31"/>
            <p:cNvSpPr/>
            <p:nvPr/>
          </p:nvSpPr>
          <p:spPr>
            <a:xfrm>
              <a:off x="3327448" y="1621556"/>
              <a:ext cx="333479" cy="264151"/>
            </a:xfrm>
            <a:custGeom>
              <a:avLst/>
              <a:gdLst/>
              <a:ahLst/>
              <a:cxnLst/>
              <a:rect l="l" t="t" r="r" b="b"/>
              <a:pathLst>
                <a:path w="5094" h="4035" extrusionOk="0">
                  <a:moveTo>
                    <a:pt x="1244" y="1"/>
                  </a:moveTo>
                  <a:cubicBezTo>
                    <a:pt x="618" y="1"/>
                    <a:pt x="1" y="350"/>
                    <a:pt x="1" y="1080"/>
                  </a:cubicBezTo>
                  <a:cubicBezTo>
                    <a:pt x="1" y="2277"/>
                    <a:pt x="1655" y="3520"/>
                    <a:pt x="2297" y="3956"/>
                  </a:cubicBezTo>
                  <a:cubicBezTo>
                    <a:pt x="2374" y="4008"/>
                    <a:pt x="2460" y="4034"/>
                    <a:pt x="2547" y="4034"/>
                  </a:cubicBezTo>
                  <a:cubicBezTo>
                    <a:pt x="2634" y="4034"/>
                    <a:pt x="2721" y="4008"/>
                    <a:pt x="2797" y="3956"/>
                  </a:cubicBezTo>
                  <a:cubicBezTo>
                    <a:pt x="3438" y="3520"/>
                    <a:pt x="5094" y="2277"/>
                    <a:pt x="5094" y="1080"/>
                  </a:cubicBezTo>
                  <a:cubicBezTo>
                    <a:pt x="5094" y="352"/>
                    <a:pt x="4480" y="7"/>
                    <a:pt x="3856" y="7"/>
                  </a:cubicBezTo>
                  <a:cubicBezTo>
                    <a:pt x="3207" y="7"/>
                    <a:pt x="2547" y="379"/>
                    <a:pt x="2547" y="1080"/>
                  </a:cubicBezTo>
                  <a:cubicBezTo>
                    <a:pt x="2546" y="372"/>
                    <a:pt x="1890" y="1"/>
                    <a:pt x="1244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1"/>
            <p:cNvSpPr/>
            <p:nvPr/>
          </p:nvSpPr>
          <p:spPr>
            <a:xfrm>
              <a:off x="3302245" y="1604797"/>
              <a:ext cx="333479" cy="264086"/>
            </a:xfrm>
            <a:custGeom>
              <a:avLst/>
              <a:gdLst/>
              <a:ahLst/>
              <a:cxnLst/>
              <a:rect l="l" t="t" r="r" b="b"/>
              <a:pathLst>
                <a:path w="5094" h="4034" extrusionOk="0">
                  <a:moveTo>
                    <a:pt x="1244" y="0"/>
                  </a:moveTo>
                  <a:cubicBezTo>
                    <a:pt x="618" y="0"/>
                    <a:pt x="1" y="350"/>
                    <a:pt x="1" y="1080"/>
                  </a:cubicBezTo>
                  <a:cubicBezTo>
                    <a:pt x="1" y="2277"/>
                    <a:pt x="1656" y="3519"/>
                    <a:pt x="2297" y="3956"/>
                  </a:cubicBezTo>
                  <a:cubicBezTo>
                    <a:pt x="2374" y="4008"/>
                    <a:pt x="2460" y="4034"/>
                    <a:pt x="2547" y="4034"/>
                  </a:cubicBezTo>
                  <a:cubicBezTo>
                    <a:pt x="2634" y="4034"/>
                    <a:pt x="2721" y="4008"/>
                    <a:pt x="2797" y="3956"/>
                  </a:cubicBezTo>
                  <a:cubicBezTo>
                    <a:pt x="3438" y="3519"/>
                    <a:pt x="5094" y="2277"/>
                    <a:pt x="5094" y="1080"/>
                  </a:cubicBezTo>
                  <a:cubicBezTo>
                    <a:pt x="5094" y="352"/>
                    <a:pt x="4480" y="6"/>
                    <a:pt x="3856" y="6"/>
                  </a:cubicBezTo>
                  <a:cubicBezTo>
                    <a:pt x="3207" y="6"/>
                    <a:pt x="2547" y="378"/>
                    <a:pt x="2547" y="1080"/>
                  </a:cubicBezTo>
                  <a:cubicBezTo>
                    <a:pt x="2546" y="372"/>
                    <a:pt x="1890" y="0"/>
                    <a:pt x="1244" y="0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8" name="Google Shape;1448;p31"/>
          <p:cNvSpPr/>
          <p:nvPr/>
        </p:nvSpPr>
        <p:spPr>
          <a:xfrm>
            <a:off x="5320524" y="1676610"/>
            <a:ext cx="109916" cy="68345"/>
          </a:xfrm>
          <a:custGeom>
            <a:avLst/>
            <a:gdLst/>
            <a:ahLst/>
            <a:cxnLst/>
            <a:rect l="l" t="t" r="r" b="b"/>
            <a:pathLst>
              <a:path w="1679" h="1044" extrusionOk="0">
                <a:moveTo>
                  <a:pt x="24" y="1"/>
                </a:moveTo>
                <a:cubicBezTo>
                  <a:pt x="11" y="1"/>
                  <a:pt x="1" y="11"/>
                  <a:pt x="1" y="24"/>
                </a:cubicBezTo>
                <a:lnTo>
                  <a:pt x="1" y="1021"/>
                </a:lnTo>
                <a:cubicBezTo>
                  <a:pt x="1" y="1033"/>
                  <a:pt x="11" y="1043"/>
                  <a:pt x="24" y="1043"/>
                </a:cubicBezTo>
                <a:lnTo>
                  <a:pt x="1656" y="1043"/>
                </a:lnTo>
                <a:cubicBezTo>
                  <a:pt x="1669" y="1043"/>
                  <a:pt x="1678" y="1033"/>
                  <a:pt x="1678" y="1021"/>
                </a:cubicBezTo>
                <a:lnTo>
                  <a:pt x="1678" y="24"/>
                </a:lnTo>
                <a:cubicBezTo>
                  <a:pt x="1678" y="11"/>
                  <a:pt x="1669" y="1"/>
                  <a:pt x="1656" y="1"/>
                </a:cubicBezTo>
                <a:close/>
              </a:path>
            </a:pathLst>
          </a:custGeom>
          <a:solidFill>
            <a:srgbClr val="5038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9" name="Google Shape;1449;p31"/>
          <p:cNvGrpSpPr/>
          <p:nvPr/>
        </p:nvGrpSpPr>
        <p:grpSpPr>
          <a:xfrm>
            <a:off x="5232869" y="1402192"/>
            <a:ext cx="255116" cy="314167"/>
            <a:chOff x="5232869" y="1402192"/>
            <a:chExt cx="255116" cy="314167"/>
          </a:xfrm>
        </p:grpSpPr>
        <p:sp>
          <p:nvSpPr>
            <p:cNvPr id="1450" name="Google Shape;1450;p31"/>
            <p:cNvSpPr/>
            <p:nvPr/>
          </p:nvSpPr>
          <p:spPr>
            <a:xfrm>
              <a:off x="5262000" y="1402192"/>
              <a:ext cx="225985" cy="314167"/>
            </a:xfrm>
            <a:custGeom>
              <a:avLst/>
              <a:gdLst/>
              <a:ahLst/>
              <a:cxnLst/>
              <a:rect l="l" t="t" r="r" b="b"/>
              <a:pathLst>
                <a:path w="3452" h="4799" fill="none" extrusionOk="0">
                  <a:moveTo>
                    <a:pt x="3451" y="1763"/>
                  </a:moveTo>
                  <a:cubicBezTo>
                    <a:pt x="3451" y="786"/>
                    <a:pt x="2636" y="0"/>
                    <a:pt x="1649" y="47"/>
                  </a:cubicBezTo>
                  <a:cubicBezTo>
                    <a:pt x="768" y="90"/>
                    <a:pt x="49" y="819"/>
                    <a:pt x="17" y="1700"/>
                  </a:cubicBezTo>
                  <a:cubicBezTo>
                    <a:pt x="0" y="2198"/>
                    <a:pt x="194" y="2650"/>
                    <a:pt x="517" y="2974"/>
                  </a:cubicBezTo>
                  <a:cubicBezTo>
                    <a:pt x="850" y="3309"/>
                    <a:pt x="1053" y="3753"/>
                    <a:pt x="1053" y="4226"/>
                  </a:cubicBezTo>
                  <a:lnTo>
                    <a:pt x="1053" y="4799"/>
                  </a:lnTo>
                  <a:lnTo>
                    <a:pt x="2415" y="4799"/>
                  </a:lnTo>
                  <a:lnTo>
                    <a:pt x="2415" y="4226"/>
                  </a:lnTo>
                  <a:cubicBezTo>
                    <a:pt x="2415" y="3751"/>
                    <a:pt x="2620" y="3308"/>
                    <a:pt x="2955" y="2971"/>
                  </a:cubicBezTo>
                  <a:cubicBezTo>
                    <a:pt x="3262" y="2661"/>
                    <a:pt x="3451" y="2234"/>
                    <a:pt x="3451" y="1763"/>
                  </a:cubicBezTo>
                  <a:close/>
                </a:path>
              </a:pathLst>
            </a:custGeom>
            <a:noFill/>
            <a:ln w="6800" cap="rnd" cmpd="sng">
              <a:solidFill>
                <a:srgbClr val="5038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1"/>
            <p:cNvSpPr/>
            <p:nvPr/>
          </p:nvSpPr>
          <p:spPr>
            <a:xfrm>
              <a:off x="5341341" y="1560414"/>
              <a:ext cx="68345" cy="138393"/>
            </a:xfrm>
            <a:custGeom>
              <a:avLst/>
              <a:gdLst/>
              <a:ahLst/>
              <a:cxnLst/>
              <a:rect l="l" t="t" r="r" b="b"/>
              <a:pathLst>
                <a:path w="1044" h="2114" fill="none" extrusionOk="0">
                  <a:moveTo>
                    <a:pt x="736" y="2114"/>
                  </a:moveTo>
                  <a:lnTo>
                    <a:pt x="736" y="151"/>
                  </a:lnTo>
                  <a:cubicBezTo>
                    <a:pt x="736" y="68"/>
                    <a:pt x="803" y="1"/>
                    <a:pt x="886" y="1"/>
                  </a:cubicBezTo>
                  <a:lnTo>
                    <a:pt x="893" y="1"/>
                  </a:lnTo>
                  <a:cubicBezTo>
                    <a:pt x="976" y="1"/>
                    <a:pt x="1043" y="68"/>
                    <a:pt x="1043" y="151"/>
                  </a:cubicBezTo>
                  <a:cubicBezTo>
                    <a:pt x="1043" y="235"/>
                    <a:pt x="976" y="302"/>
                    <a:pt x="893" y="302"/>
                  </a:cubicBezTo>
                  <a:lnTo>
                    <a:pt x="151" y="302"/>
                  </a:lnTo>
                  <a:cubicBezTo>
                    <a:pt x="68" y="302"/>
                    <a:pt x="1" y="235"/>
                    <a:pt x="1" y="151"/>
                  </a:cubicBezTo>
                  <a:cubicBezTo>
                    <a:pt x="1" y="68"/>
                    <a:pt x="68" y="1"/>
                    <a:pt x="151" y="1"/>
                  </a:cubicBezTo>
                  <a:lnTo>
                    <a:pt x="158" y="1"/>
                  </a:lnTo>
                  <a:cubicBezTo>
                    <a:pt x="241" y="1"/>
                    <a:pt x="308" y="68"/>
                    <a:pt x="308" y="151"/>
                  </a:cubicBezTo>
                  <a:lnTo>
                    <a:pt x="308" y="2114"/>
                  </a:lnTo>
                </a:path>
              </a:pathLst>
            </a:custGeom>
            <a:noFill/>
            <a:ln w="6800" cap="rnd" cmpd="sng">
              <a:solidFill>
                <a:srgbClr val="5038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1"/>
            <p:cNvSpPr/>
            <p:nvPr/>
          </p:nvSpPr>
          <p:spPr>
            <a:xfrm>
              <a:off x="5232869" y="1402192"/>
              <a:ext cx="226051" cy="314167"/>
            </a:xfrm>
            <a:custGeom>
              <a:avLst/>
              <a:gdLst/>
              <a:ahLst/>
              <a:cxnLst/>
              <a:rect l="l" t="t" r="r" b="b"/>
              <a:pathLst>
                <a:path w="3453" h="4799" fill="none" extrusionOk="0">
                  <a:moveTo>
                    <a:pt x="3453" y="1763"/>
                  </a:moveTo>
                  <a:cubicBezTo>
                    <a:pt x="3453" y="786"/>
                    <a:pt x="2637" y="0"/>
                    <a:pt x="1650" y="47"/>
                  </a:cubicBezTo>
                  <a:cubicBezTo>
                    <a:pt x="769" y="90"/>
                    <a:pt x="49" y="819"/>
                    <a:pt x="19" y="1700"/>
                  </a:cubicBezTo>
                  <a:cubicBezTo>
                    <a:pt x="1" y="2198"/>
                    <a:pt x="195" y="2650"/>
                    <a:pt x="517" y="2974"/>
                  </a:cubicBezTo>
                  <a:cubicBezTo>
                    <a:pt x="852" y="3309"/>
                    <a:pt x="1054" y="3753"/>
                    <a:pt x="1054" y="4226"/>
                  </a:cubicBezTo>
                  <a:lnTo>
                    <a:pt x="1054" y="4799"/>
                  </a:lnTo>
                  <a:lnTo>
                    <a:pt x="2416" y="4799"/>
                  </a:lnTo>
                  <a:lnTo>
                    <a:pt x="2416" y="4226"/>
                  </a:lnTo>
                  <a:cubicBezTo>
                    <a:pt x="2416" y="3751"/>
                    <a:pt x="2622" y="3308"/>
                    <a:pt x="2955" y="2971"/>
                  </a:cubicBezTo>
                  <a:cubicBezTo>
                    <a:pt x="3263" y="2661"/>
                    <a:pt x="3453" y="2234"/>
                    <a:pt x="3453" y="1763"/>
                  </a:cubicBezTo>
                  <a:close/>
                </a:path>
              </a:pathLst>
            </a:custGeom>
            <a:noFill/>
            <a:ln w="6800" cap="rnd" cmpd="sng">
              <a:solidFill>
                <a:srgbClr val="74D3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1"/>
            <p:cNvSpPr/>
            <p:nvPr/>
          </p:nvSpPr>
          <p:spPr>
            <a:xfrm>
              <a:off x="5312276" y="1560414"/>
              <a:ext cx="68345" cy="138393"/>
            </a:xfrm>
            <a:custGeom>
              <a:avLst/>
              <a:gdLst/>
              <a:ahLst/>
              <a:cxnLst/>
              <a:rect l="l" t="t" r="r" b="b"/>
              <a:pathLst>
                <a:path w="1044" h="2114" fill="none" extrusionOk="0">
                  <a:moveTo>
                    <a:pt x="736" y="2114"/>
                  </a:moveTo>
                  <a:lnTo>
                    <a:pt x="736" y="151"/>
                  </a:lnTo>
                  <a:cubicBezTo>
                    <a:pt x="736" y="68"/>
                    <a:pt x="804" y="1"/>
                    <a:pt x="887" y="1"/>
                  </a:cubicBezTo>
                  <a:lnTo>
                    <a:pt x="894" y="1"/>
                  </a:lnTo>
                  <a:cubicBezTo>
                    <a:pt x="977" y="1"/>
                    <a:pt x="1044" y="68"/>
                    <a:pt x="1044" y="151"/>
                  </a:cubicBezTo>
                  <a:cubicBezTo>
                    <a:pt x="1044" y="235"/>
                    <a:pt x="977" y="302"/>
                    <a:pt x="894" y="302"/>
                  </a:cubicBezTo>
                  <a:lnTo>
                    <a:pt x="151" y="302"/>
                  </a:lnTo>
                  <a:cubicBezTo>
                    <a:pt x="68" y="302"/>
                    <a:pt x="0" y="235"/>
                    <a:pt x="0" y="151"/>
                  </a:cubicBezTo>
                  <a:cubicBezTo>
                    <a:pt x="0" y="68"/>
                    <a:pt x="68" y="1"/>
                    <a:pt x="151" y="1"/>
                  </a:cubicBezTo>
                  <a:lnTo>
                    <a:pt x="158" y="1"/>
                  </a:lnTo>
                  <a:cubicBezTo>
                    <a:pt x="240" y="1"/>
                    <a:pt x="308" y="68"/>
                    <a:pt x="308" y="151"/>
                  </a:cubicBezTo>
                  <a:lnTo>
                    <a:pt x="308" y="2114"/>
                  </a:lnTo>
                </a:path>
              </a:pathLst>
            </a:custGeom>
            <a:noFill/>
            <a:ln w="6800" cap="rnd" cmpd="sng">
              <a:solidFill>
                <a:srgbClr val="74D3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4" name="Google Shape;1454;p31"/>
          <p:cNvSpPr/>
          <p:nvPr/>
        </p:nvSpPr>
        <p:spPr>
          <a:xfrm>
            <a:off x="5291524" y="1676610"/>
            <a:ext cx="109850" cy="68345"/>
          </a:xfrm>
          <a:custGeom>
            <a:avLst/>
            <a:gdLst/>
            <a:ahLst/>
            <a:cxnLst/>
            <a:rect l="l" t="t" r="r" b="b"/>
            <a:pathLst>
              <a:path w="1678" h="1044" extrusionOk="0">
                <a:moveTo>
                  <a:pt x="22" y="1"/>
                </a:moveTo>
                <a:cubicBezTo>
                  <a:pt x="10" y="1"/>
                  <a:pt x="0" y="11"/>
                  <a:pt x="0" y="24"/>
                </a:cubicBezTo>
                <a:lnTo>
                  <a:pt x="0" y="1021"/>
                </a:lnTo>
                <a:cubicBezTo>
                  <a:pt x="0" y="1033"/>
                  <a:pt x="10" y="1043"/>
                  <a:pt x="22" y="1043"/>
                </a:cubicBezTo>
                <a:lnTo>
                  <a:pt x="1656" y="1043"/>
                </a:lnTo>
                <a:cubicBezTo>
                  <a:pt x="1668" y="1043"/>
                  <a:pt x="1678" y="1033"/>
                  <a:pt x="1678" y="1021"/>
                </a:cubicBezTo>
                <a:lnTo>
                  <a:pt x="1678" y="24"/>
                </a:lnTo>
                <a:cubicBezTo>
                  <a:pt x="1678" y="11"/>
                  <a:pt x="1668" y="1"/>
                  <a:pt x="1656" y="1"/>
                </a:cubicBezTo>
                <a:close/>
              </a:path>
            </a:pathLst>
          </a:custGeom>
          <a:solidFill>
            <a:srgbClr val="74D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5" name="Google Shape;1455;p31"/>
          <p:cNvGrpSpPr/>
          <p:nvPr/>
        </p:nvGrpSpPr>
        <p:grpSpPr>
          <a:xfrm>
            <a:off x="4753814" y="3845309"/>
            <a:ext cx="349517" cy="283322"/>
            <a:chOff x="4753814" y="3845309"/>
            <a:chExt cx="349517" cy="283322"/>
          </a:xfrm>
        </p:grpSpPr>
        <p:sp>
          <p:nvSpPr>
            <p:cNvPr id="1456" name="Google Shape;1456;p31"/>
            <p:cNvSpPr/>
            <p:nvPr/>
          </p:nvSpPr>
          <p:spPr>
            <a:xfrm>
              <a:off x="4770638" y="3862133"/>
              <a:ext cx="332693" cy="240846"/>
            </a:xfrm>
            <a:custGeom>
              <a:avLst/>
              <a:gdLst/>
              <a:ahLst/>
              <a:cxnLst/>
              <a:rect l="l" t="t" r="r" b="b"/>
              <a:pathLst>
                <a:path w="5082" h="3679" fill="none" extrusionOk="0">
                  <a:moveTo>
                    <a:pt x="5081" y="3679"/>
                  </a:moveTo>
                  <a:cubicBezTo>
                    <a:pt x="4226" y="3440"/>
                    <a:pt x="3380" y="3457"/>
                    <a:pt x="2541" y="3679"/>
                  </a:cubicBezTo>
                  <a:cubicBezTo>
                    <a:pt x="1532" y="3411"/>
                    <a:pt x="731" y="3487"/>
                    <a:pt x="1" y="3679"/>
                  </a:cubicBezTo>
                  <a:lnTo>
                    <a:pt x="1" y="264"/>
                  </a:lnTo>
                  <a:cubicBezTo>
                    <a:pt x="821" y="0"/>
                    <a:pt x="1671" y="26"/>
                    <a:pt x="2541" y="264"/>
                  </a:cubicBezTo>
                  <a:cubicBezTo>
                    <a:pt x="3410" y="25"/>
                    <a:pt x="4260" y="0"/>
                    <a:pt x="5081" y="264"/>
                  </a:cubicBezTo>
                  <a:close/>
                </a:path>
              </a:pathLst>
            </a:custGeom>
            <a:noFill/>
            <a:ln w="6800" cap="rnd" cmpd="sng">
              <a:solidFill>
                <a:srgbClr val="5038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>
              <a:off x="4770638" y="4086472"/>
              <a:ext cx="332693" cy="42159"/>
            </a:xfrm>
            <a:custGeom>
              <a:avLst/>
              <a:gdLst/>
              <a:ahLst/>
              <a:cxnLst/>
              <a:rect l="l" t="t" r="r" b="b"/>
              <a:pathLst>
                <a:path w="5082" h="644" fill="none" extrusionOk="0">
                  <a:moveTo>
                    <a:pt x="2541" y="265"/>
                  </a:moveTo>
                  <a:cubicBezTo>
                    <a:pt x="1671" y="26"/>
                    <a:pt x="821" y="0"/>
                    <a:pt x="1" y="265"/>
                  </a:cubicBezTo>
                  <a:lnTo>
                    <a:pt x="1" y="644"/>
                  </a:lnTo>
                  <a:cubicBezTo>
                    <a:pt x="821" y="379"/>
                    <a:pt x="1671" y="405"/>
                    <a:pt x="2541" y="644"/>
                  </a:cubicBezTo>
                  <a:cubicBezTo>
                    <a:pt x="3410" y="404"/>
                    <a:pt x="4260" y="379"/>
                    <a:pt x="5081" y="644"/>
                  </a:cubicBezTo>
                  <a:lnTo>
                    <a:pt x="5081" y="265"/>
                  </a:lnTo>
                  <a:cubicBezTo>
                    <a:pt x="4260" y="0"/>
                    <a:pt x="3410" y="25"/>
                    <a:pt x="2541" y="265"/>
                  </a:cubicBezTo>
                  <a:close/>
                </a:path>
              </a:pathLst>
            </a:custGeom>
            <a:noFill/>
            <a:ln w="6800" cap="rnd" cmpd="sng">
              <a:solidFill>
                <a:srgbClr val="5038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4936978" y="3879349"/>
              <a:ext cx="65" cy="223628"/>
            </a:xfrm>
            <a:custGeom>
              <a:avLst/>
              <a:gdLst/>
              <a:ahLst/>
              <a:cxnLst/>
              <a:rect l="l" t="t" r="r" b="b"/>
              <a:pathLst>
                <a:path w="1" h="3416" fill="none" extrusionOk="0">
                  <a:moveTo>
                    <a:pt x="0" y="1"/>
                  </a:moveTo>
                  <a:lnTo>
                    <a:pt x="0" y="3416"/>
                  </a:lnTo>
                </a:path>
              </a:pathLst>
            </a:custGeom>
            <a:noFill/>
            <a:ln w="6800" cap="rnd" cmpd="sng">
              <a:solidFill>
                <a:srgbClr val="5038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>
              <a:off x="4805595" y="3912604"/>
              <a:ext cx="93288" cy="139375"/>
            </a:xfrm>
            <a:custGeom>
              <a:avLst/>
              <a:gdLst/>
              <a:ahLst/>
              <a:cxnLst/>
              <a:rect l="l" t="t" r="r" b="b"/>
              <a:pathLst>
                <a:path w="1425" h="2129" fill="none" extrusionOk="0">
                  <a:moveTo>
                    <a:pt x="1" y="2129"/>
                  </a:moveTo>
                  <a:cubicBezTo>
                    <a:pt x="472" y="2047"/>
                    <a:pt x="953" y="2047"/>
                    <a:pt x="1424" y="2129"/>
                  </a:cubicBezTo>
                  <a:moveTo>
                    <a:pt x="1" y="1447"/>
                  </a:moveTo>
                  <a:cubicBezTo>
                    <a:pt x="472" y="1365"/>
                    <a:pt x="953" y="1365"/>
                    <a:pt x="1424" y="1447"/>
                  </a:cubicBezTo>
                  <a:moveTo>
                    <a:pt x="1" y="765"/>
                  </a:moveTo>
                  <a:cubicBezTo>
                    <a:pt x="472" y="683"/>
                    <a:pt x="953" y="683"/>
                    <a:pt x="1424" y="765"/>
                  </a:cubicBezTo>
                  <a:moveTo>
                    <a:pt x="1" y="83"/>
                  </a:moveTo>
                  <a:cubicBezTo>
                    <a:pt x="472" y="1"/>
                    <a:pt x="953" y="1"/>
                    <a:pt x="1424" y="83"/>
                  </a:cubicBezTo>
                </a:path>
              </a:pathLst>
            </a:custGeom>
            <a:noFill/>
            <a:ln w="6800" cap="rnd" cmpd="sng">
              <a:solidFill>
                <a:srgbClr val="5038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4975077" y="3912604"/>
              <a:ext cx="93222" cy="139375"/>
            </a:xfrm>
            <a:custGeom>
              <a:avLst/>
              <a:gdLst/>
              <a:ahLst/>
              <a:cxnLst/>
              <a:rect l="l" t="t" r="r" b="b"/>
              <a:pathLst>
                <a:path w="1424" h="2129" fill="none" extrusionOk="0">
                  <a:moveTo>
                    <a:pt x="1" y="2129"/>
                  </a:moveTo>
                  <a:cubicBezTo>
                    <a:pt x="472" y="2047"/>
                    <a:pt x="953" y="2047"/>
                    <a:pt x="1424" y="2129"/>
                  </a:cubicBezTo>
                  <a:moveTo>
                    <a:pt x="1" y="1447"/>
                  </a:moveTo>
                  <a:cubicBezTo>
                    <a:pt x="472" y="1365"/>
                    <a:pt x="953" y="1365"/>
                    <a:pt x="1424" y="1447"/>
                  </a:cubicBezTo>
                  <a:moveTo>
                    <a:pt x="1" y="765"/>
                  </a:moveTo>
                  <a:cubicBezTo>
                    <a:pt x="472" y="683"/>
                    <a:pt x="953" y="683"/>
                    <a:pt x="1424" y="765"/>
                  </a:cubicBezTo>
                  <a:moveTo>
                    <a:pt x="1" y="83"/>
                  </a:moveTo>
                  <a:cubicBezTo>
                    <a:pt x="472" y="1"/>
                    <a:pt x="953" y="1"/>
                    <a:pt x="1424" y="83"/>
                  </a:cubicBezTo>
                </a:path>
              </a:pathLst>
            </a:custGeom>
            <a:noFill/>
            <a:ln w="6800" cap="rnd" cmpd="sng">
              <a:solidFill>
                <a:srgbClr val="5038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1"/>
            <p:cNvSpPr/>
            <p:nvPr/>
          </p:nvSpPr>
          <p:spPr>
            <a:xfrm>
              <a:off x="4753814" y="3845309"/>
              <a:ext cx="332693" cy="240846"/>
            </a:xfrm>
            <a:custGeom>
              <a:avLst/>
              <a:gdLst/>
              <a:ahLst/>
              <a:cxnLst/>
              <a:rect l="l" t="t" r="r" b="b"/>
              <a:pathLst>
                <a:path w="5082" h="3679" fill="none" extrusionOk="0">
                  <a:moveTo>
                    <a:pt x="5082" y="3679"/>
                  </a:moveTo>
                  <a:cubicBezTo>
                    <a:pt x="4226" y="3441"/>
                    <a:pt x="3380" y="3457"/>
                    <a:pt x="2542" y="3679"/>
                  </a:cubicBezTo>
                  <a:cubicBezTo>
                    <a:pt x="1532" y="3411"/>
                    <a:pt x="732" y="3487"/>
                    <a:pt x="1" y="3679"/>
                  </a:cubicBezTo>
                  <a:lnTo>
                    <a:pt x="1" y="264"/>
                  </a:lnTo>
                  <a:cubicBezTo>
                    <a:pt x="822" y="0"/>
                    <a:pt x="1671" y="27"/>
                    <a:pt x="2542" y="264"/>
                  </a:cubicBezTo>
                  <a:cubicBezTo>
                    <a:pt x="3410" y="26"/>
                    <a:pt x="4260" y="0"/>
                    <a:pt x="5082" y="264"/>
                  </a:cubicBezTo>
                  <a:close/>
                </a:path>
              </a:pathLst>
            </a:custGeom>
            <a:noFill/>
            <a:ln w="6800" cap="rnd" cmpd="sng">
              <a:solidFill>
                <a:srgbClr val="74D3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1"/>
            <p:cNvSpPr/>
            <p:nvPr/>
          </p:nvSpPr>
          <p:spPr>
            <a:xfrm>
              <a:off x="4753814" y="4069648"/>
              <a:ext cx="332693" cy="42159"/>
            </a:xfrm>
            <a:custGeom>
              <a:avLst/>
              <a:gdLst/>
              <a:ahLst/>
              <a:cxnLst/>
              <a:rect l="l" t="t" r="r" b="b"/>
              <a:pathLst>
                <a:path w="5082" h="644" fill="none" extrusionOk="0">
                  <a:moveTo>
                    <a:pt x="2542" y="265"/>
                  </a:moveTo>
                  <a:cubicBezTo>
                    <a:pt x="1671" y="27"/>
                    <a:pt x="822" y="0"/>
                    <a:pt x="1" y="265"/>
                  </a:cubicBezTo>
                  <a:lnTo>
                    <a:pt x="1" y="644"/>
                  </a:lnTo>
                  <a:cubicBezTo>
                    <a:pt x="822" y="379"/>
                    <a:pt x="1671" y="406"/>
                    <a:pt x="2542" y="644"/>
                  </a:cubicBezTo>
                  <a:cubicBezTo>
                    <a:pt x="3410" y="406"/>
                    <a:pt x="4260" y="379"/>
                    <a:pt x="5082" y="644"/>
                  </a:cubicBezTo>
                  <a:lnTo>
                    <a:pt x="5082" y="265"/>
                  </a:lnTo>
                  <a:cubicBezTo>
                    <a:pt x="4260" y="0"/>
                    <a:pt x="3410" y="27"/>
                    <a:pt x="2542" y="265"/>
                  </a:cubicBezTo>
                  <a:close/>
                </a:path>
              </a:pathLst>
            </a:custGeom>
            <a:noFill/>
            <a:ln w="6800" cap="rnd" cmpd="sng">
              <a:solidFill>
                <a:srgbClr val="74D3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1"/>
            <p:cNvSpPr/>
            <p:nvPr/>
          </p:nvSpPr>
          <p:spPr>
            <a:xfrm>
              <a:off x="4920154" y="3862591"/>
              <a:ext cx="65" cy="223563"/>
            </a:xfrm>
            <a:custGeom>
              <a:avLst/>
              <a:gdLst/>
              <a:ahLst/>
              <a:cxnLst/>
              <a:rect l="l" t="t" r="r" b="b"/>
              <a:pathLst>
                <a:path w="1" h="3415" fill="none" extrusionOk="0">
                  <a:moveTo>
                    <a:pt x="1" y="0"/>
                  </a:moveTo>
                  <a:lnTo>
                    <a:pt x="1" y="3415"/>
                  </a:lnTo>
                </a:path>
              </a:pathLst>
            </a:custGeom>
            <a:noFill/>
            <a:ln w="6800" cap="rnd" cmpd="sng">
              <a:solidFill>
                <a:srgbClr val="74D3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1"/>
            <p:cNvSpPr/>
            <p:nvPr/>
          </p:nvSpPr>
          <p:spPr>
            <a:xfrm>
              <a:off x="4788836" y="3895846"/>
              <a:ext cx="93222" cy="139375"/>
            </a:xfrm>
            <a:custGeom>
              <a:avLst/>
              <a:gdLst/>
              <a:ahLst/>
              <a:cxnLst/>
              <a:rect l="l" t="t" r="r" b="b"/>
              <a:pathLst>
                <a:path w="1424" h="2129" fill="none" extrusionOk="0">
                  <a:moveTo>
                    <a:pt x="0" y="2128"/>
                  </a:moveTo>
                  <a:cubicBezTo>
                    <a:pt x="471" y="2046"/>
                    <a:pt x="952" y="2046"/>
                    <a:pt x="1423" y="2128"/>
                  </a:cubicBezTo>
                  <a:moveTo>
                    <a:pt x="0" y="1446"/>
                  </a:moveTo>
                  <a:cubicBezTo>
                    <a:pt x="471" y="1364"/>
                    <a:pt x="952" y="1364"/>
                    <a:pt x="1423" y="1446"/>
                  </a:cubicBezTo>
                  <a:moveTo>
                    <a:pt x="0" y="764"/>
                  </a:moveTo>
                  <a:cubicBezTo>
                    <a:pt x="471" y="682"/>
                    <a:pt x="952" y="682"/>
                    <a:pt x="1423" y="764"/>
                  </a:cubicBezTo>
                  <a:moveTo>
                    <a:pt x="0" y="82"/>
                  </a:moveTo>
                  <a:cubicBezTo>
                    <a:pt x="471" y="0"/>
                    <a:pt x="952" y="0"/>
                    <a:pt x="1423" y="82"/>
                  </a:cubicBezTo>
                </a:path>
              </a:pathLst>
            </a:custGeom>
            <a:noFill/>
            <a:ln w="6800" cap="rnd" cmpd="sng">
              <a:solidFill>
                <a:srgbClr val="74D3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1"/>
            <p:cNvSpPr/>
            <p:nvPr/>
          </p:nvSpPr>
          <p:spPr>
            <a:xfrm>
              <a:off x="4958319" y="3895846"/>
              <a:ext cx="93222" cy="139375"/>
            </a:xfrm>
            <a:custGeom>
              <a:avLst/>
              <a:gdLst/>
              <a:ahLst/>
              <a:cxnLst/>
              <a:rect l="l" t="t" r="r" b="b"/>
              <a:pathLst>
                <a:path w="1424" h="2129" fill="none" extrusionOk="0">
                  <a:moveTo>
                    <a:pt x="0" y="2128"/>
                  </a:moveTo>
                  <a:cubicBezTo>
                    <a:pt x="472" y="2046"/>
                    <a:pt x="953" y="2046"/>
                    <a:pt x="1423" y="2128"/>
                  </a:cubicBezTo>
                  <a:moveTo>
                    <a:pt x="0" y="1446"/>
                  </a:moveTo>
                  <a:cubicBezTo>
                    <a:pt x="472" y="1364"/>
                    <a:pt x="953" y="1364"/>
                    <a:pt x="1423" y="1446"/>
                  </a:cubicBezTo>
                  <a:moveTo>
                    <a:pt x="0" y="764"/>
                  </a:moveTo>
                  <a:cubicBezTo>
                    <a:pt x="472" y="682"/>
                    <a:pt x="953" y="682"/>
                    <a:pt x="1423" y="764"/>
                  </a:cubicBezTo>
                  <a:moveTo>
                    <a:pt x="0" y="82"/>
                  </a:moveTo>
                  <a:cubicBezTo>
                    <a:pt x="472" y="0"/>
                    <a:pt x="953" y="0"/>
                    <a:pt x="1423" y="82"/>
                  </a:cubicBezTo>
                </a:path>
              </a:pathLst>
            </a:custGeom>
            <a:noFill/>
            <a:ln w="6800" cap="rnd" cmpd="sng">
              <a:solidFill>
                <a:srgbClr val="74D3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6" name="Google Shape;1466;p31"/>
          <p:cNvGrpSpPr/>
          <p:nvPr/>
        </p:nvGrpSpPr>
        <p:grpSpPr>
          <a:xfrm>
            <a:off x="5674611" y="2769306"/>
            <a:ext cx="383689" cy="364901"/>
            <a:chOff x="5674611" y="2769306"/>
            <a:chExt cx="383689" cy="364901"/>
          </a:xfrm>
        </p:grpSpPr>
        <p:sp>
          <p:nvSpPr>
            <p:cNvPr id="1467" name="Google Shape;1467;p31"/>
            <p:cNvSpPr/>
            <p:nvPr/>
          </p:nvSpPr>
          <p:spPr>
            <a:xfrm>
              <a:off x="5699815" y="2786064"/>
              <a:ext cx="358486" cy="348143"/>
            </a:xfrm>
            <a:custGeom>
              <a:avLst/>
              <a:gdLst/>
              <a:ahLst/>
              <a:cxnLst/>
              <a:rect l="l" t="t" r="r" b="b"/>
              <a:pathLst>
                <a:path w="5476" h="5318" extrusionOk="0">
                  <a:moveTo>
                    <a:pt x="3447" y="1"/>
                  </a:moveTo>
                  <a:cubicBezTo>
                    <a:pt x="3395" y="1"/>
                    <a:pt x="3343" y="6"/>
                    <a:pt x="3289" y="16"/>
                  </a:cubicBezTo>
                  <a:cubicBezTo>
                    <a:pt x="2980" y="76"/>
                    <a:pt x="2732" y="327"/>
                    <a:pt x="2675" y="637"/>
                  </a:cubicBezTo>
                  <a:cubicBezTo>
                    <a:pt x="2622" y="917"/>
                    <a:pt x="2719" y="1177"/>
                    <a:pt x="2900" y="1351"/>
                  </a:cubicBezTo>
                  <a:cubicBezTo>
                    <a:pt x="2954" y="1404"/>
                    <a:pt x="2986" y="1475"/>
                    <a:pt x="2986" y="1551"/>
                  </a:cubicBezTo>
                  <a:cubicBezTo>
                    <a:pt x="2986" y="1631"/>
                    <a:pt x="2923" y="1695"/>
                    <a:pt x="2843" y="1695"/>
                  </a:cubicBezTo>
                  <a:lnTo>
                    <a:pt x="2309" y="1695"/>
                  </a:lnTo>
                  <a:cubicBezTo>
                    <a:pt x="2057" y="1695"/>
                    <a:pt x="1853" y="1900"/>
                    <a:pt x="1853" y="2151"/>
                  </a:cubicBezTo>
                  <a:lnTo>
                    <a:pt x="1853" y="2921"/>
                  </a:lnTo>
                  <a:cubicBezTo>
                    <a:pt x="1853" y="2991"/>
                    <a:pt x="1796" y="3047"/>
                    <a:pt x="1727" y="3047"/>
                  </a:cubicBezTo>
                  <a:cubicBezTo>
                    <a:pt x="1604" y="3047"/>
                    <a:pt x="1485" y="3003"/>
                    <a:pt x="1394" y="2921"/>
                  </a:cubicBezTo>
                  <a:cubicBezTo>
                    <a:pt x="1255" y="2796"/>
                    <a:pt x="1071" y="2720"/>
                    <a:pt x="869" y="2720"/>
                  </a:cubicBezTo>
                  <a:cubicBezTo>
                    <a:pt x="383" y="2720"/>
                    <a:pt x="0" y="3161"/>
                    <a:pt x="98" y="3665"/>
                  </a:cubicBezTo>
                  <a:cubicBezTo>
                    <a:pt x="158" y="3973"/>
                    <a:pt x="407" y="4220"/>
                    <a:pt x="715" y="4279"/>
                  </a:cubicBezTo>
                  <a:cubicBezTo>
                    <a:pt x="768" y="4289"/>
                    <a:pt x="819" y="4294"/>
                    <a:pt x="870" y="4294"/>
                  </a:cubicBezTo>
                  <a:cubicBezTo>
                    <a:pt x="1069" y="4294"/>
                    <a:pt x="1251" y="4219"/>
                    <a:pt x="1388" y="4097"/>
                  </a:cubicBezTo>
                  <a:cubicBezTo>
                    <a:pt x="1483" y="4014"/>
                    <a:pt x="1602" y="3967"/>
                    <a:pt x="1727" y="3967"/>
                  </a:cubicBezTo>
                  <a:cubicBezTo>
                    <a:pt x="1796" y="3967"/>
                    <a:pt x="1853" y="4024"/>
                    <a:pt x="1853" y="4093"/>
                  </a:cubicBezTo>
                  <a:lnTo>
                    <a:pt x="1853" y="4862"/>
                  </a:lnTo>
                  <a:cubicBezTo>
                    <a:pt x="1853" y="5114"/>
                    <a:pt x="2057" y="5318"/>
                    <a:pt x="2309" y="5318"/>
                  </a:cubicBezTo>
                  <a:lnTo>
                    <a:pt x="5020" y="5318"/>
                  </a:lnTo>
                  <a:cubicBezTo>
                    <a:pt x="5271" y="5318"/>
                    <a:pt x="5476" y="5114"/>
                    <a:pt x="5476" y="4862"/>
                  </a:cubicBezTo>
                  <a:lnTo>
                    <a:pt x="5476" y="4155"/>
                  </a:lnTo>
                  <a:cubicBezTo>
                    <a:pt x="5476" y="4099"/>
                    <a:pt x="5444" y="4079"/>
                    <a:pt x="5413" y="4079"/>
                  </a:cubicBezTo>
                  <a:cubicBezTo>
                    <a:pt x="5394" y="4079"/>
                    <a:pt x="5376" y="4086"/>
                    <a:pt x="5363" y="4097"/>
                  </a:cubicBezTo>
                  <a:cubicBezTo>
                    <a:pt x="5225" y="4219"/>
                    <a:pt x="5044" y="4294"/>
                    <a:pt x="4845" y="4294"/>
                  </a:cubicBezTo>
                  <a:cubicBezTo>
                    <a:pt x="4802" y="4294"/>
                    <a:pt x="4758" y="4290"/>
                    <a:pt x="4714" y="4283"/>
                  </a:cubicBezTo>
                  <a:cubicBezTo>
                    <a:pt x="4396" y="4233"/>
                    <a:pt x="4134" y="3982"/>
                    <a:pt x="4072" y="3665"/>
                  </a:cubicBezTo>
                  <a:cubicBezTo>
                    <a:pt x="3974" y="3161"/>
                    <a:pt x="4357" y="2720"/>
                    <a:pt x="4843" y="2720"/>
                  </a:cubicBezTo>
                  <a:cubicBezTo>
                    <a:pt x="5045" y="2720"/>
                    <a:pt x="5229" y="2796"/>
                    <a:pt x="5367" y="2921"/>
                  </a:cubicBezTo>
                  <a:cubicBezTo>
                    <a:pt x="5378" y="2931"/>
                    <a:pt x="5394" y="2936"/>
                    <a:pt x="5410" y="2936"/>
                  </a:cubicBezTo>
                  <a:cubicBezTo>
                    <a:pt x="5442" y="2936"/>
                    <a:pt x="5476" y="2914"/>
                    <a:pt x="5476" y="2862"/>
                  </a:cubicBezTo>
                  <a:lnTo>
                    <a:pt x="5476" y="2151"/>
                  </a:lnTo>
                  <a:cubicBezTo>
                    <a:pt x="5476" y="1900"/>
                    <a:pt x="5271" y="1695"/>
                    <a:pt x="5020" y="1695"/>
                  </a:cubicBezTo>
                  <a:lnTo>
                    <a:pt x="4051" y="1695"/>
                  </a:lnTo>
                  <a:cubicBezTo>
                    <a:pt x="3971" y="1695"/>
                    <a:pt x="3907" y="1631"/>
                    <a:pt x="3907" y="1551"/>
                  </a:cubicBezTo>
                  <a:cubicBezTo>
                    <a:pt x="3907" y="1476"/>
                    <a:pt x="3939" y="1404"/>
                    <a:pt x="3993" y="1353"/>
                  </a:cubicBezTo>
                  <a:cubicBezTo>
                    <a:pt x="4141" y="1210"/>
                    <a:pt x="4233" y="1010"/>
                    <a:pt x="4233" y="787"/>
                  </a:cubicBezTo>
                  <a:cubicBezTo>
                    <a:pt x="4233" y="353"/>
                    <a:pt x="3881" y="1"/>
                    <a:pt x="3447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1"/>
            <p:cNvSpPr/>
            <p:nvPr/>
          </p:nvSpPr>
          <p:spPr>
            <a:xfrm>
              <a:off x="5674611" y="2769306"/>
              <a:ext cx="358486" cy="348143"/>
            </a:xfrm>
            <a:custGeom>
              <a:avLst/>
              <a:gdLst/>
              <a:ahLst/>
              <a:cxnLst/>
              <a:rect l="l" t="t" r="r" b="b"/>
              <a:pathLst>
                <a:path w="5476" h="5318" extrusionOk="0">
                  <a:moveTo>
                    <a:pt x="3447" y="0"/>
                  </a:moveTo>
                  <a:cubicBezTo>
                    <a:pt x="3395" y="0"/>
                    <a:pt x="3343" y="5"/>
                    <a:pt x="3289" y="15"/>
                  </a:cubicBezTo>
                  <a:cubicBezTo>
                    <a:pt x="2980" y="76"/>
                    <a:pt x="2732" y="326"/>
                    <a:pt x="2675" y="636"/>
                  </a:cubicBezTo>
                  <a:cubicBezTo>
                    <a:pt x="2622" y="917"/>
                    <a:pt x="2719" y="1176"/>
                    <a:pt x="2900" y="1351"/>
                  </a:cubicBezTo>
                  <a:cubicBezTo>
                    <a:pt x="2954" y="1404"/>
                    <a:pt x="2986" y="1474"/>
                    <a:pt x="2986" y="1550"/>
                  </a:cubicBezTo>
                  <a:cubicBezTo>
                    <a:pt x="2986" y="1630"/>
                    <a:pt x="2923" y="1695"/>
                    <a:pt x="2843" y="1695"/>
                  </a:cubicBezTo>
                  <a:lnTo>
                    <a:pt x="2309" y="1695"/>
                  </a:lnTo>
                  <a:cubicBezTo>
                    <a:pt x="2057" y="1695"/>
                    <a:pt x="1853" y="1899"/>
                    <a:pt x="1853" y="2150"/>
                  </a:cubicBezTo>
                  <a:lnTo>
                    <a:pt x="1853" y="2920"/>
                  </a:lnTo>
                  <a:cubicBezTo>
                    <a:pt x="1853" y="2990"/>
                    <a:pt x="1796" y="3046"/>
                    <a:pt x="1727" y="3046"/>
                  </a:cubicBezTo>
                  <a:cubicBezTo>
                    <a:pt x="1604" y="3046"/>
                    <a:pt x="1484" y="3002"/>
                    <a:pt x="1394" y="2921"/>
                  </a:cubicBezTo>
                  <a:cubicBezTo>
                    <a:pt x="1255" y="2796"/>
                    <a:pt x="1071" y="2720"/>
                    <a:pt x="869" y="2720"/>
                  </a:cubicBezTo>
                  <a:cubicBezTo>
                    <a:pt x="383" y="2720"/>
                    <a:pt x="0" y="3161"/>
                    <a:pt x="98" y="3664"/>
                  </a:cubicBezTo>
                  <a:cubicBezTo>
                    <a:pt x="158" y="3973"/>
                    <a:pt x="407" y="4220"/>
                    <a:pt x="715" y="4278"/>
                  </a:cubicBezTo>
                  <a:cubicBezTo>
                    <a:pt x="768" y="4288"/>
                    <a:pt x="819" y="4293"/>
                    <a:pt x="870" y="4293"/>
                  </a:cubicBezTo>
                  <a:cubicBezTo>
                    <a:pt x="1069" y="4293"/>
                    <a:pt x="1251" y="4218"/>
                    <a:pt x="1388" y="4097"/>
                  </a:cubicBezTo>
                  <a:cubicBezTo>
                    <a:pt x="1483" y="4014"/>
                    <a:pt x="1602" y="3966"/>
                    <a:pt x="1727" y="3966"/>
                  </a:cubicBezTo>
                  <a:cubicBezTo>
                    <a:pt x="1796" y="3966"/>
                    <a:pt x="1853" y="4023"/>
                    <a:pt x="1853" y="4092"/>
                  </a:cubicBezTo>
                  <a:lnTo>
                    <a:pt x="1853" y="4861"/>
                  </a:lnTo>
                  <a:cubicBezTo>
                    <a:pt x="1853" y="5113"/>
                    <a:pt x="2057" y="5317"/>
                    <a:pt x="2309" y="5317"/>
                  </a:cubicBezTo>
                  <a:lnTo>
                    <a:pt x="5020" y="5317"/>
                  </a:lnTo>
                  <a:cubicBezTo>
                    <a:pt x="5271" y="5317"/>
                    <a:pt x="5476" y="5113"/>
                    <a:pt x="5476" y="4861"/>
                  </a:cubicBezTo>
                  <a:lnTo>
                    <a:pt x="5476" y="4154"/>
                  </a:lnTo>
                  <a:cubicBezTo>
                    <a:pt x="5476" y="4099"/>
                    <a:pt x="5444" y="4078"/>
                    <a:pt x="5413" y="4078"/>
                  </a:cubicBezTo>
                  <a:cubicBezTo>
                    <a:pt x="5394" y="4078"/>
                    <a:pt x="5376" y="4085"/>
                    <a:pt x="5363" y="4097"/>
                  </a:cubicBezTo>
                  <a:cubicBezTo>
                    <a:pt x="5225" y="4219"/>
                    <a:pt x="5044" y="4293"/>
                    <a:pt x="4845" y="4293"/>
                  </a:cubicBezTo>
                  <a:cubicBezTo>
                    <a:pt x="4802" y="4293"/>
                    <a:pt x="4758" y="4290"/>
                    <a:pt x="4714" y="4282"/>
                  </a:cubicBezTo>
                  <a:cubicBezTo>
                    <a:pt x="4395" y="4232"/>
                    <a:pt x="4134" y="3981"/>
                    <a:pt x="4072" y="3664"/>
                  </a:cubicBezTo>
                  <a:cubicBezTo>
                    <a:pt x="3974" y="3161"/>
                    <a:pt x="4357" y="2720"/>
                    <a:pt x="4843" y="2720"/>
                  </a:cubicBezTo>
                  <a:cubicBezTo>
                    <a:pt x="5045" y="2720"/>
                    <a:pt x="5228" y="2796"/>
                    <a:pt x="5367" y="2921"/>
                  </a:cubicBezTo>
                  <a:cubicBezTo>
                    <a:pt x="5378" y="2931"/>
                    <a:pt x="5394" y="2936"/>
                    <a:pt x="5410" y="2936"/>
                  </a:cubicBezTo>
                  <a:cubicBezTo>
                    <a:pt x="5442" y="2936"/>
                    <a:pt x="5476" y="2914"/>
                    <a:pt x="5476" y="2861"/>
                  </a:cubicBezTo>
                  <a:lnTo>
                    <a:pt x="5476" y="2150"/>
                  </a:lnTo>
                  <a:cubicBezTo>
                    <a:pt x="5476" y="1899"/>
                    <a:pt x="5271" y="1695"/>
                    <a:pt x="5020" y="1695"/>
                  </a:cubicBezTo>
                  <a:lnTo>
                    <a:pt x="4051" y="1695"/>
                  </a:lnTo>
                  <a:cubicBezTo>
                    <a:pt x="3971" y="1695"/>
                    <a:pt x="3907" y="1630"/>
                    <a:pt x="3907" y="1550"/>
                  </a:cubicBezTo>
                  <a:cubicBezTo>
                    <a:pt x="3907" y="1475"/>
                    <a:pt x="3939" y="1405"/>
                    <a:pt x="3993" y="1352"/>
                  </a:cubicBezTo>
                  <a:cubicBezTo>
                    <a:pt x="4141" y="1209"/>
                    <a:pt x="4234" y="1009"/>
                    <a:pt x="4234" y="786"/>
                  </a:cubicBezTo>
                  <a:cubicBezTo>
                    <a:pt x="4234" y="352"/>
                    <a:pt x="3882" y="0"/>
                    <a:pt x="3447" y="0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31"/>
          <p:cNvGrpSpPr/>
          <p:nvPr/>
        </p:nvGrpSpPr>
        <p:grpSpPr>
          <a:xfrm>
            <a:off x="3043733" y="3174975"/>
            <a:ext cx="384344" cy="336883"/>
            <a:chOff x="3043733" y="3174975"/>
            <a:chExt cx="384344" cy="336883"/>
          </a:xfrm>
        </p:grpSpPr>
        <p:sp>
          <p:nvSpPr>
            <p:cNvPr id="1470" name="Google Shape;1470;p31"/>
            <p:cNvSpPr/>
            <p:nvPr/>
          </p:nvSpPr>
          <p:spPr>
            <a:xfrm>
              <a:off x="3068936" y="3183354"/>
              <a:ext cx="359141" cy="328503"/>
            </a:xfrm>
            <a:custGeom>
              <a:avLst/>
              <a:gdLst/>
              <a:ahLst/>
              <a:cxnLst/>
              <a:rect l="l" t="t" r="r" b="b"/>
              <a:pathLst>
                <a:path w="5486" h="5018" fill="none" extrusionOk="0">
                  <a:moveTo>
                    <a:pt x="5486" y="2277"/>
                  </a:moveTo>
                  <a:cubicBezTo>
                    <a:pt x="5486" y="1020"/>
                    <a:pt x="4258" y="1"/>
                    <a:pt x="2743" y="1"/>
                  </a:cubicBezTo>
                  <a:cubicBezTo>
                    <a:pt x="1228" y="1"/>
                    <a:pt x="1" y="1020"/>
                    <a:pt x="1" y="2277"/>
                  </a:cubicBezTo>
                  <a:cubicBezTo>
                    <a:pt x="1" y="3533"/>
                    <a:pt x="1228" y="4552"/>
                    <a:pt x="2743" y="4552"/>
                  </a:cubicBezTo>
                  <a:cubicBezTo>
                    <a:pt x="2987" y="4552"/>
                    <a:pt x="3222" y="4523"/>
                    <a:pt x="3446" y="4475"/>
                  </a:cubicBezTo>
                  <a:cubicBezTo>
                    <a:pt x="3801" y="4775"/>
                    <a:pt x="4193" y="4989"/>
                    <a:pt x="4663" y="5018"/>
                  </a:cubicBezTo>
                  <a:cubicBezTo>
                    <a:pt x="4474" y="4773"/>
                    <a:pt x="4360" y="4480"/>
                    <a:pt x="4352" y="4117"/>
                  </a:cubicBezTo>
                  <a:cubicBezTo>
                    <a:pt x="5039" y="3704"/>
                    <a:pt x="5486" y="3034"/>
                    <a:pt x="5486" y="2277"/>
                  </a:cubicBezTo>
                  <a:close/>
                </a:path>
              </a:pathLst>
            </a:custGeom>
            <a:noFill/>
            <a:ln w="6800" cap="rnd" cmpd="sng">
              <a:solidFill>
                <a:srgbClr val="5038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3149390" y="3313035"/>
              <a:ext cx="198359" cy="40719"/>
            </a:xfrm>
            <a:custGeom>
              <a:avLst/>
              <a:gdLst/>
              <a:ahLst/>
              <a:cxnLst/>
              <a:rect l="l" t="t" r="r" b="b"/>
              <a:pathLst>
                <a:path w="3030" h="622" extrusionOk="0">
                  <a:moveTo>
                    <a:pt x="310" y="1"/>
                  </a:moveTo>
                  <a:cubicBezTo>
                    <a:pt x="139" y="1"/>
                    <a:pt x="0" y="140"/>
                    <a:pt x="0" y="312"/>
                  </a:cubicBezTo>
                  <a:cubicBezTo>
                    <a:pt x="0" y="483"/>
                    <a:pt x="139" y="622"/>
                    <a:pt x="310" y="622"/>
                  </a:cubicBezTo>
                  <a:cubicBezTo>
                    <a:pt x="481" y="622"/>
                    <a:pt x="620" y="483"/>
                    <a:pt x="620" y="312"/>
                  </a:cubicBezTo>
                  <a:cubicBezTo>
                    <a:pt x="620" y="140"/>
                    <a:pt x="481" y="1"/>
                    <a:pt x="310" y="1"/>
                  </a:cubicBezTo>
                  <a:close/>
                  <a:moveTo>
                    <a:pt x="1514" y="1"/>
                  </a:moveTo>
                  <a:cubicBezTo>
                    <a:pt x="1343" y="1"/>
                    <a:pt x="1204" y="140"/>
                    <a:pt x="1204" y="312"/>
                  </a:cubicBezTo>
                  <a:cubicBezTo>
                    <a:pt x="1204" y="483"/>
                    <a:pt x="1343" y="622"/>
                    <a:pt x="1514" y="622"/>
                  </a:cubicBezTo>
                  <a:cubicBezTo>
                    <a:pt x="1685" y="622"/>
                    <a:pt x="1824" y="483"/>
                    <a:pt x="1824" y="312"/>
                  </a:cubicBezTo>
                  <a:cubicBezTo>
                    <a:pt x="1824" y="140"/>
                    <a:pt x="1685" y="1"/>
                    <a:pt x="1514" y="1"/>
                  </a:cubicBezTo>
                  <a:close/>
                  <a:moveTo>
                    <a:pt x="2718" y="1"/>
                  </a:moveTo>
                  <a:cubicBezTo>
                    <a:pt x="2547" y="1"/>
                    <a:pt x="2408" y="140"/>
                    <a:pt x="2408" y="312"/>
                  </a:cubicBezTo>
                  <a:cubicBezTo>
                    <a:pt x="2408" y="483"/>
                    <a:pt x="2547" y="622"/>
                    <a:pt x="2718" y="622"/>
                  </a:cubicBezTo>
                  <a:cubicBezTo>
                    <a:pt x="2890" y="622"/>
                    <a:pt x="3029" y="483"/>
                    <a:pt x="3029" y="312"/>
                  </a:cubicBezTo>
                  <a:cubicBezTo>
                    <a:pt x="3029" y="140"/>
                    <a:pt x="2890" y="1"/>
                    <a:pt x="2718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3043733" y="3174975"/>
              <a:ext cx="359141" cy="328503"/>
            </a:xfrm>
            <a:custGeom>
              <a:avLst/>
              <a:gdLst/>
              <a:ahLst/>
              <a:cxnLst/>
              <a:rect l="l" t="t" r="r" b="b"/>
              <a:pathLst>
                <a:path w="5486" h="5018" fill="none" extrusionOk="0">
                  <a:moveTo>
                    <a:pt x="5486" y="2277"/>
                  </a:moveTo>
                  <a:cubicBezTo>
                    <a:pt x="5486" y="1019"/>
                    <a:pt x="4258" y="0"/>
                    <a:pt x="2743" y="0"/>
                  </a:cubicBezTo>
                  <a:cubicBezTo>
                    <a:pt x="1228" y="0"/>
                    <a:pt x="1" y="1019"/>
                    <a:pt x="1" y="2277"/>
                  </a:cubicBezTo>
                  <a:cubicBezTo>
                    <a:pt x="1" y="3533"/>
                    <a:pt x="1228" y="4552"/>
                    <a:pt x="2743" y="4552"/>
                  </a:cubicBezTo>
                  <a:cubicBezTo>
                    <a:pt x="2987" y="4552"/>
                    <a:pt x="3222" y="4523"/>
                    <a:pt x="3446" y="4474"/>
                  </a:cubicBezTo>
                  <a:cubicBezTo>
                    <a:pt x="3801" y="4775"/>
                    <a:pt x="4193" y="4989"/>
                    <a:pt x="4663" y="5017"/>
                  </a:cubicBezTo>
                  <a:cubicBezTo>
                    <a:pt x="4474" y="4774"/>
                    <a:pt x="4361" y="4479"/>
                    <a:pt x="4352" y="4116"/>
                  </a:cubicBezTo>
                  <a:cubicBezTo>
                    <a:pt x="5039" y="3703"/>
                    <a:pt x="5486" y="3034"/>
                    <a:pt x="5486" y="2277"/>
                  </a:cubicBezTo>
                  <a:close/>
                </a:path>
              </a:pathLst>
            </a:custGeom>
            <a:noFill/>
            <a:ln w="6800" cap="rnd" cmpd="sng">
              <a:solidFill>
                <a:srgbClr val="74D3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3124186" y="3304656"/>
              <a:ext cx="198293" cy="40719"/>
            </a:xfrm>
            <a:custGeom>
              <a:avLst/>
              <a:gdLst/>
              <a:ahLst/>
              <a:cxnLst/>
              <a:rect l="l" t="t" r="r" b="b"/>
              <a:pathLst>
                <a:path w="3029" h="622" extrusionOk="0">
                  <a:moveTo>
                    <a:pt x="310" y="0"/>
                  </a:moveTo>
                  <a:cubicBezTo>
                    <a:pt x="139" y="0"/>
                    <a:pt x="0" y="139"/>
                    <a:pt x="0" y="311"/>
                  </a:cubicBezTo>
                  <a:cubicBezTo>
                    <a:pt x="0" y="482"/>
                    <a:pt x="139" y="621"/>
                    <a:pt x="310" y="621"/>
                  </a:cubicBezTo>
                  <a:cubicBezTo>
                    <a:pt x="481" y="621"/>
                    <a:pt x="620" y="482"/>
                    <a:pt x="620" y="311"/>
                  </a:cubicBezTo>
                  <a:cubicBezTo>
                    <a:pt x="620" y="139"/>
                    <a:pt x="481" y="0"/>
                    <a:pt x="310" y="0"/>
                  </a:cubicBezTo>
                  <a:close/>
                  <a:moveTo>
                    <a:pt x="1514" y="0"/>
                  </a:moveTo>
                  <a:cubicBezTo>
                    <a:pt x="1343" y="0"/>
                    <a:pt x="1204" y="139"/>
                    <a:pt x="1204" y="311"/>
                  </a:cubicBezTo>
                  <a:cubicBezTo>
                    <a:pt x="1204" y="482"/>
                    <a:pt x="1343" y="621"/>
                    <a:pt x="1514" y="621"/>
                  </a:cubicBezTo>
                  <a:cubicBezTo>
                    <a:pt x="1685" y="621"/>
                    <a:pt x="1824" y="482"/>
                    <a:pt x="1824" y="311"/>
                  </a:cubicBezTo>
                  <a:cubicBezTo>
                    <a:pt x="1824" y="139"/>
                    <a:pt x="1685" y="0"/>
                    <a:pt x="1514" y="0"/>
                  </a:cubicBezTo>
                  <a:close/>
                  <a:moveTo>
                    <a:pt x="2718" y="0"/>
                  </a:moveTo>
                  <a:cubicBezTo>
                    <a:pt x="2547" y="0"/>
                    <a:pt x="2408" y="139"/>
                    <a:pt x="2408" y="311"/>
                  </a:cubicBezTo>
                  <a:cubicBezTo>
                    <a:pt x="2408" y="482"/>
                    <a:pt x="2547" y="621"/>
                    <a:pt x="2718" y="621"/>
                  </a:cubicBezTo>
                  <a:cubicBezTo>
                    <a:pt x="2890" y="621"/>
                    <a:pt x="3029" y="482"/>
                    <a:pt x="3029" y="311"/>
                  </a:cubicBezTo>
                  <a:cubicBezTo>
                    <a:pt x="3029" y="139"/>
                    <a:pt x="2890" y="0"/>
                    <a:pt x="2718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4" name="Google Shape;1474;p31"/>
          <p:cNvSpPr txBox="1"/>
          <p:nvPr/>
        </p:nvSpPr>
        <p:spPr>
          <a:xfrm>
            <a:off x="6409683" y="1719125"/>
            <a:ext cx="16545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6" name="Google Shape;1426;p31"/>
          <p:cNvSpPr txBox="1"/>
          <p:nvPr/>
        </p:nvSpPr>
        <p:spPr>
          <a:xfrm>
            <a:off x="7032227" y="2661967"/>
            <a:ext cx="16545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a gas giant and the biggest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1" name="Google Shape;1431;p31"/>
          <p:cNvSpPr txBox="1"/>
          <p:nvPr/>
        </p:nvSpPr>
        <p:spPr>
          <a:xfrm>
            <a:off x="6409675" y="3604826"/>
            <a:ext cx="16545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5" name="Google Shape;1475;p31"/>
          <p:cNvSpPr txBox="1"/>
          <p:nvPr/>
        </p:nvSpPr>
        <p:spPr>
          <a:xfrm>
            <a:off x="718673" y="1880325"/>
            <a:ext cx="16455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6" name="Google Shape;1476;p31"/>
          <p:cNvSpPr txBox="1"/>
          <p:nvPr/>
        </p:nvSpPr>
        <p:spPr>
          <a:xfrm>
            <a:off x="506500" y="3531620"/>
            <a:ext cx="16455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1" name="Google Shape;1481;p32"/>
          <p:cNvGrpSpPr/>
          <p:nvPr/>
        </p:nvGrpSpPr>
        <p:grpSpPr>
          <a:xfrm>
            <a:off x="457200" y="1355930"/>
            <a:ext cx="2092027" cy="3058960"/>
            <a:chOff x="457200" y="1355930"/>
            <a:chExt cx="2092027" cy="3058960"/>
          </a:xfrm>
        </p:grpSpPr>
        <p:grpSp>
          <p:nvGrpSpPr>
            <p:cNvPr id="1482" name="Google Shape;1482;p32"/>
            <p:cNvGrpSpPr/>
            <p:nvPr/>
          </p:nvGrpSpPr>
          <p:grpSpPr>
            <a:xfrm>
              <a:off x="457200" y="1355930"/>
              <a:ext cx="2092027" cy="3058960"/>
              <a:chOff x="457200" y="1355930"/>
              <a:chExt cx="2092027" cy="3058960"/>
            </a:xfrm>
          </p:grpSpPr>
          <p:sp>
            <p:nvSpPr>
              <p:cNvPr id="1483" name="Google Shape;1483;p32"/>
              <p:cNvSpPr/>
              <p:nvPr/>
            </p:nvSpPr>
            <p:spPr>
              <a:xfrm>
                <a:off x="457200" y="3836714"/>
                <a:ext cx="2092027" cy="578176"/>
              </a:xfrm>
              <a:custGeom>
                <a:avLst/>
                <a:gdLst/>
                <a:ahLst/>
                <a:cxnLst/>
                <a:rect l="l" t="t" r="r" b="b"/>
                <a:pathLst>
                  <a:path w="11177" h="3089" extrusionOk="0">
                    <a:moveTo>
                      <a:pt x="1" y="0"/>
                    </a:moveTo>
                    <a:lnTo>
                      <a:pt x="1" y="3088"/>
                    </a:lnTo>
                    <a:lnTo>
                      <a:pt x="9536" y="3088"/>
                    </a:lnTo>
                    <a:lnTo>
                      <a:pt x="11177" y="1545"/>
                    </a:lnTo>
                    <a:lnTo>
                      <a:pt x="9536" y="0"/>
                    </a:ln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 rot="10800000">
                <a:off x="990895" y="1355930"/>
                <a:ext cx="779400" cy="779700"/>
              </a:xfrm>
              <a:prstGeom prst="ellipse">
                <a:avLst/>
              </a:pr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85" name="Google Shape;1485;p32"/>
              <p:cNvCxnSpPr>
                <a:stCxn id="1484" idx="0"/>
              </p:cNvCxnSpPr>
              <p:nvPr/>
            </p:nvCxnSpPr>
            <p:spPr>
              <a:xfrm>
                <a:off x="1380595" y="2135630"/>
                <a:ext cx="0" cy="431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1486" name="Google Shape;1486;p32"/>
            <p:cNvSpPr txBox="1"/>
            <p:nvPr/>
          </p:nvSpPr>
          <p:spPr>
            <a:xfrm>
              <a:off x="1085936" y="1476380"/>
              <a:ext cx="5895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5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2400" b="1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>
            <a:off x="2503183" y="1355930"/>
            <a:ext cx="2092027" cy="3058960"/>
            <a:chOff x="2503183" y="1355930"/>
            <a:chExt cx="2092027" cy="3058960"/>
          </a:xfrm>
        </p:grpSpPr>
        <p:sp>
          <p:nvSpPr>
            <p:cNvPr id="1488" name="Google Shape;1488;p32"/>
            <p:cNvSpPr/>
            <p:nvPr/>
          </p:nvSpPr>
          <p:spPr>
            <a:xfrm rot="10800000">
              <a:off x="3107462" y="1355930"/>
              <a:ext cx="779400" cy="7797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503183" y="3836714"/>
              <a:ext cx="2092027" cy="578176"/>
            </a:xfrm>
            <a:custGeom>
              <a:avLst/>
              <a:gdLst/>
              <a:ahLst/>
              <a:cxnLst/>
              <a:rect l="l" t="t" r="r" b="b"/>
              <a:pathLst>
                <a:path w="11177" h="3089" extrusionOk="0">
                  <a:moveTo>
                    <a:pt x="0" y="0"/>
                  </a:moveTo>
                  <a:lnTo>
                    <a:pt x="1641" y="1545"/>
                  </a:lnTo>
                  <a:lnTo>
                    <a:pt x="0" y="3088"/>
                  </a:lnTo>
                  <a:lnTo>
                    <a:pt x="9535" y="3088"/>
                  </a:lnTo>
                  <a:lnTo>
                    <a:pt x="11177" y="1545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 txBox="1"/>
            <p:nvPr/>
          </p:nvSpPr>
          <p:spPr>
            <a:xfrm>
              <a:off x="3202407" y="1476791"/>
              <a:ext cx="5895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2400" b="1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1491" name="Google Shape;1491;p32"/>
            <p:cNvCxnSpPr>
              <a:stCxn id="1488" idx="0"/>
            </p:cNvCxnSpPr>
            <p:nvPr/>
          </p:nvCxnSpPr>
          <p:spPr>
            <a:xfrm>
              <a:off x="3497162" y="2135630"/>
              <a:ext cx="0" cy="4311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492" name="Google Shape;1492;p32"/>
          <p:cNvGrpSpPr/>
          <p:nvPr/>
        </p:nvGrpSpPr>
        <p:grpSpPr>
          <a:xfrm>
            <a:off x="4548978" y="1355930"/>
            <a:ext cx="2092027" cy="3058960"/>
            <a:chOff x="4548978" y="1355930"/>
            <a:chExt cx="2092027" cy="3058960"/>
          </a:xfrm>
        </p:grpSpPr>
        <p:sp>
          <p:nvSpPr>
            <p:cNvPr id="1493" name="Google Shape;1493;p32"/>
            <p:cNvSpPr/>
            <p:nvPr/>
          </p:nvSpPr>
          <p:spPr>
            <a:xfrm>
              <a:off x="4548978" y="3836714"/>
              <a:ext cx="2092027" cy="578176"/>
            </a:xfrm>
            <a:custGeom>
              <a:avLst/>
              <a:gdLst/>
              <a:ahLst/>
              <a:cxnLst/>
              <a:rect l="l" t="t" r="r" b="b"/>
              <a:pathLst>
                <a:path w="11177" h="3089" extrusionOk="0">
                  <a:moveTo>
                    <a:pt x="0" y="0"/>
                  </a:moveTo>
                  <a:lnTo>
                    <a:pt x="1641" y="1545"/>
                  </a:lnTo>
                  <a:lnTo>
                    <a:pt x="0" y="3088"/>
                  </a:lnTo>
                  <a:lnTo>
                    <a:pt x="9536" y="3088"/>
                  </a:lnTo>
                  <a:lnTo>
                    <a:pt x="11176" y="1545"/>
                  </a:lnTo>
                  <a:lnTo>
                    <a:pt x="9536" y="0"/>
                  </a:lnTo>
                  <a:close/>
                </a:path>
              </a:pathLst>
            </a:custGeom>
            <a:solidFill>
              <a:srgbClr val="77A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2"/>
            <p:cNvSpPr txBox="1"/>
            <p:nvPr/>
          </p:nvSpPr>
          <p:spPr>
            <a:xfrm>
              <a:off x="5324376" y="1476791"/>
              <a:ext cx="5895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3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sz="2400" b="1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 rot="10800000">
              <a:off x="5229431" y="1355930"/>
              <a:ext cx="779400" cy="7797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96" name="Google Shape;1496;p32"/>
            <p:cNvCxnSpPr>
              <a:stCxn id="1495" idx="0"/>
            </p:cNvCxnSpPr>
            <p:nvPr/>
          </p:nvCxnSpPr>
          <p:spPr>
            <a:xfrm>
              <a:off x="5619131" y="2135630"/>
              <a:ext cx="0" cy="4311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497" name="Google Shape;1497;p32"/>
          <p:cNvGrpSpPr/>
          <p:nvPr/>
        </p:nvGrpSpPr>
        <p:grpSpPr>
          <a:xfrm>
            <a:off x="6594774" y="1355930"/>
            <a:ext cx="2092027" cy="3058960"/>
            <a:chOff x="6594774" y="1355930"/>
            <a:chExt cx="2092027" cy="3058960"/>
          </a:xfrm>
        </p:grpSpPr>
        <p:sp>
          <p:nvSpPr>
            <p:cNvPr id="1498" name="Google Shape;1498;p32"/>
            <p:cNvSpPr/>
            <p:nvPr/>
          </p:nvSpPr>
          <p:spPr>
            <a:xfrm>
              <a:off x="6594774" y="3836714"/>
              <a:ext cx="2092027" cy="578176"/>
            </a:xfrm>
            <a:custGeom>
              <a:avLst/>
              <a:gdLst/>
              <a:ahLst/>
              <a:cxnLst/>
              <a:rect l="l" t="t" r="r" b="b"/>
              <a:pathLst>
                <a:path w="11177" h="3089" extrusionOk="0">
                  <a:moveTo>
                    <a:pt x="0" y="0"/>
                  </a:moveTo>
                  <a:lnTo>
                    <a:pt x="1641" y="1545"/>
                  </a:lnTo>
                  <a:lnTo>
                    <a:pt x="0" y="3088"/>
                  </a:lnTo>
                  <a:lnTo>
                    <a:pt x="11176" y="3088"/>
                  </a:lnTo>
                  <a:lnTo>
                    <a:pt x="11176" y="1545"/>
                  </a:lnTo>
                  <a:lnTo>
                    <a:pt x="11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 txBox="1"/>
            <p:nvPr/>
          </p:nvSpPr>
          <p:spPr>
            <a:xfrm>
              <a:off x="7455059" y="1476791"/>
              <a:ext cx="5895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4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sz="2400" b="1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00" name="Google Shape;1500;p32"/>
            <p:cNvSpPr/>
            <p:nvPr/>
          </p:nvSpPr>
          <p:spPr>
            <a:xfrm rot="10800000">
              <a:off x="7360114" y="1355930"/>
              <a:ext cx="779400" cy="7797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01" name="Google Shape;1501;p32"/>
            <p:cNvCxnSpPr>
              <a:stCxn id="1500" idx="0"/>
            </p:cNvCxnSpPr>
            <p:nvPr/>
          </p:nvCxnSpPr>
          <p:spPr>
            <a:xfrm>
              <a:off x="7749814" y="2135630"/>
              <a:ext cx="0" cy="4311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  <p:sp>
        <p:nvSpPr>
          <p:cNvPr id="1502" name="Google Shape;1502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MENTAL HEALTH INFOGRAPHICS</a:t>
            </a:r>
            <a:endParaRPr/>
          </a:p>
        </p:txBody>
      </p:sp>
      <p:sp>
        <p:nvSpPr>
          <p:cNvPr id="1503" name="Google Shape;1503;p32"/>
          <p:cNvSpPr txBox="1"/>
          <p:nvPr/>
        </p:nvSpPr>
        <p:spPr>
          <a:xfrm>
            <a:off x="1026109" y="3953630"/>
            <a:ext cx="11415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6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04" name="Google Shape;1504;p32"/>
          <p:cNvSpPr txBox="1"/>
          <p:nvPr/>
        </p:nvSpPr>
        <p:spPr>
          <a:xfrm>
            <a:off x="4826083" y="2686871"/>
            <a:ext cx="15378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Saturn, the ringed one, is composed mostly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5" name="Google Shape;1505;p32"/>
          <p:cNvSpPr txBox="1"/>
          <p:nvPr/>
        </p:nvSpPr>
        <p:spPr>
          <a:xfrm>
            <a:off x="2718905" y="2686871"/>
            <a:ext cx="15378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6" name="Google Shape;1506;p32"/>
          <p:cNvSpPr txBox="1"/>
          <p:nvPr/>
        </p:nvSpPr>
        <p:spPr>
          <a:xfrm>
            <a:off x="6933248" y="2686871"/>
            <a:ext cx="15378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 and the fourth-largest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7" name="Google Shape;1507;p32"/>
          <p:cNvSpPr txBox="1"/>
          <p:nvPr/>
        </p:nvSpPr>
        <p:spPr>
          <a:xfrm>
            <a:off x="611750" y="2686871"/>
            <a:ext cx="15378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8" name="Google Shape;1508;p32"/>
          <p:cNvSpPr txBox="1"/>
          <p:nvPr/>
        </p:nvSpPr>
        <p:spPr>
          <a:xfrm>
            <a:off x="3142924" y="3953630"/>
            <a:ext cx="11415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6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09" name="Google Shape;1509;p32"/>
          <p:cNvSpPr txBox="1"/>
          <p:nvPr/>
        </p:nvSpPr>
        <p:spPr>
          <a:xfrm>
            <a:off x="5207509" y="3953630"/>
            <a:ext cx="11415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sz="16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10" name="Google Shape;1510;p32"/>
          <p:cNvSpPr txBox="1"/>
          <p:nvPr/>
        </p:nvSpPr>
        <p:spPr>
          <a:xfrm>
            <a:off x="7195524" y="3953630"/>
            <a:ext cx="11415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NEPTUNE</a:t>
            </a:r>
            <a:endParaRPr sz="16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511" name="Google Shape;1511;p32"/>
          <p:cNvGrpSpPr/>
          <p:nvPr/>
        </p:nvGrpSpPr>
        <p:grpSpPr>
          <a:xfrm>
            <a:off x="7105684" y="4005968"/>
            <a:ext cx="239802" cy="239671"/>
            <a:chOff x="3193950" y="4065250"/>
            <a:chExt cx="47575" cy="47550"/>
          </a:xfrm>
        </p:grpSpPr>
        <p:sp>
          <p:nvSpPr>
            <p:cNvPr id="1512" name="Google Shape;1512;p32"/>
            <p:cNvSpPr/>
            <p:nvPr/>
          </p:nvSpPr>
          <p:spPr>
            <a:xfrm>
              <a:off x="3193950" y="4065250"/>
              <a:ext cx="47575" cy="47550"/>
            </a:xfrm>
            <a:custGeom>
              <a:avLst/>
              <a:gdLst/>
              <a:ahLst/>
              <a:cxnLst/>
              <a:rect l="l" t="t" r="r" b="b"/>
              <a:pathLst>
                <a:path w="1903" h="1902" extrusionOk="0">
                  <a:moveTo>
                    <a:pt x="952" y="0"/>
                  </a:moveTo>
                  <a:cubicBezTo>
                    <a:pt x="427" y="0"/>
                    <a:pt x="1" y="426"/>
                    <a:pt x="1" y="951"/>
                  </a:cubicBezTo>
                  <a:cubicBezTo>
                    <a:pt x="1" y="1476"/>
                    <a:pt x="427" y="1902"/>
                    <a:pt x="952" y="1902"/>
                  </a:cubicBezTo>
                  <a:cubicBezTo>
                    <a:pt x="1476" y="1902"/>
                    <a:pt x="1903" y="1476"/>
                    <a:pt x="1903" y="951"/>
                  </a:cubicBezTo>
                  <a:cubicBezTo>
                    <a:pt x="1903" y="426"/>
                    <a:pt x="1476" y="0"/>
                    <a:pt x="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3204725" y="4082175"/>
              <a:ext cx="26025" cy="22875"/>
            </a:xfrm>
            <a:custGeom>
              <a:avLst/>
              <a:gdLst/>
              <a:ahLst/>
              <a:cxnLst/>
              <a:rect l="l" t="t" r="r" b="b"/>
              <a:pathLst>
                <a:path w="1041" h="915" extrusionOk="0">
                  <a:moveTo>
                    <a:pt x="164" y="1"/>
                  </a:moveTo>
                  <a:cubicBezTo>
                    <a:pt x="74" y="1"/>
                    <a:pt x="0" y="73"/>
                    <a:pt x="0" y="163"/>
                  </a:cubicBezTo>
                  <a:cubicBezTo>
                    <a:pt x="0" y="253"/>
                    <a:pt x="74" y="326"/>
                    <a:pt x="164" y="326"/>
                  </a:cubicBezTo>
                  <a:cubicBezTo>
                    <a:pt x="253" y="326"/>
                    <a:pt x="326" y="253"/>
                    <a:pt x="326" y="163"/>
                  </a:cubicBezTo>
                  <a:cubicBezTo>
                    <a:pt x="326" y="73"/>
                    <a:pt x="253" y="1"/>
                    <a:pt x="164" y="1"/>
                  </a:cubicBezTo>
                  <a:close/>
                  <a:moveTo>
                    <a:pt x="878" y="1"/>
                  </a:moveTo>
                  <a:cubicBezTo>
                    <a:pt x="788" y="1"/>
                    <a:pt x="715" y="73"/>
                    <a:pt x="715" y="163"/>
                  </a:cubicBezTo>
                  <a:cubicBezTo>
                    <a:pt x="715" y="253"/>
                    <a:pt x="788" y="326"/>
                    <a:pt x="878" y="326"/>
                  </a:cubicBezTo>
                  <a:cubicBezTo>
                    <a:pt x="968" y="326"/>
                    <a:pt x="1040" y="253"/>
                    <a:pt x="1040" y="163"/>
                  </a:cubicBezTo>
                  <a:cubicBezTo>
                    <a:pt x="1040" y="73"/>
                    <a:pt x="968" y="1"/>
                    <a:pt x="878" y="1"/>
                  </a:cubicBezTo>
                  <a:close/>
                  <a:moveTo>
                    <a:pt x="109" y="583"/>
                  </a:moveTo>
                  <a:cubicBezTo>
                    <a:pt x="137" y="770"/>
                    <a:pt x="310" y="914"/>
                    <a:pt x="521" y="914"/>
                  </a:cubicBezTo>
                  <a:cubicBezTo>
                    <a:pt x="731" y="914"/>
                    <a:pt x="904" y="770"/>
                    <a:pt x="933" y="5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4" name="Google Shape;1514;p32"/>
          <p:cNvSpPr/>
          <p:nvPr/>
        </p:nvSpPr>
        <p:spPr>
          <a:xfrm>
            <a:off x="5040269" y="3956532"/>
            <a:ext cx="292787" cy="289103"/>
          </a:xfrm>
          <a:custGeom>
            <a:avLst/>
            <a:gdLst/>
            <a:ahLst/>
            <a:cxnLst/>
            <a:rect l="l" t="t" r="r" b="b"/>
            <a:pathLst>
              <a:path w="2388" h="2358" extrusionOk="0">
                <a:moveTo>
                  <a:pt x="157" y="1794"/>
                </a:moveTo>
                <a:cubicBezTo>
                  <a:pt x="164" y="1794"/>
                  <a:pt x="169" y="1797"/>
                  <a:pt x="169" y="1807"/>
                </a:cubicBezTo>
                <a:cubicBezTo>
                  <a:pt x="169" y="1819"/>
                  <a:pt x="172" y="1826"/>
                  <a:pt x="178" y="1830"/>
                </a:cubicBezTo>
                <a:cubicBezTo>
                  <a:pt x="183" y="1833"/>
                  <a:pt x="182" y="1843"/>
                  <a:pt x="175" y="1851"/>
                </a:cubicBezTo>
                <a:cubicBezTo>
                  <a:pt x="168" y="1859"/>
                  <a:pt x="156" y="1869"/>
                  <a:pt x="145" y="1869"/>
                </a:cubicBezTo>
                <a:cubicBezTo>
                  <a:pt x="144" y="1869"/>
                  <a:pt x="144" y="1869"/>
                  <a:pt x="143" y="1869"/>
                </a:cubicBezTo>
                <a:cubicBezTo>
                  <a:pt x="128" y="1867"/>
                  <a:pt x="116" y="1857"/>
                  <a:pt x="119" y="1837"/>
                </a:cubicBezTo>
                <a:cubicBezTo>
                  <a:pt x="122" y="1816"/>
                  <a:pt x="143" y="1805"/>
                  <a:pt x="143" y="1805"/>
                </a:cubicBezTo>
                <a:cubicBezTo>
                  <a:pt x="143" y="1805"/>
                  <a:pt x="141" y="1797"/>
                  <a:pt x="151" y="1795"/>
                </a:cubicBezTo>
                <a:cubicBezTo>
                  <a:pt x="153" y="1794"/>
                  <a:pt x="155" y="1794"/>
                  <a:pt x="157" y="1794"/>
                </a:cubicBezTo>
                <a:close/>
                <a:moveTo>
                  <a:pt x="2230" y="1794"/>
                </a:moveTo>
                <a:cubicBezTo>
                  <a:pt x="2232" y="1794"/>
                  <a:pt x="2234" y="1794"/>
                  <a:pt x="2236" y="1795"/>
                </a:cubicBezTo>
                <a:cubicBezTo>
                  <a:pt x="2245" y="1797"/>
                  <a:pt x="2244" y="1805"/>
                  <a:pt x="2244" y="1805"/>
                </a:cubicBezTo>
                <a:cubicBezTo>
                  <a:pt x="2244" y="1805"/>
                  <a:pt x="2265" y="1816"/>
                  <a:pt x="2268" y="1837"/>
                </a:cubicBezTo>
                <a:cubicBezTo>
                  <a:pt x="2271" y="1857"/>
                  <a:pt x="2258" y="1867"/>
                  <a:pt x="2244" y="1869"/>
                </a:cubicBezTo>
                <a:cubicBezTo>
                  <a:pt x="2244" y="1869"/>
                  <a:pt x="2243" y="1869"/>
                  <a:pt x="2243" y="1869"/>
                </a:cubicBezTo>
                <a:cubicBezTo>
                  <a:pt x="2232" y="1869"/>
                  <a:pt x="2218" y="1859"/>
                  <a:pt x="2212" y="1851"/>
                </a:cubicBezTo>
                <a:cubicBezTo>
                  <a:pt x="2205" y="1843"/>
                  <a:pt x="2204" y="1833"/>
                  <a:pt x="2209" y="1830"/>
                </a:cubicBezTo>
                <a:cubicBezTo>
                  <a:pt x="2214" y="1826"/>
                  <a:pt x="2218" y="1819"/>
                  <a:pt x="2218" y="1807"/>
                </a:cubicBezTo>
                <a:cubicBezTo>
                  <a:pt x="2218" y="1797"/>
                  <a:pt x="2224" y="1794"/>
                  <a:pt x="2230" y="1794"/>
                </a:cubicBezTo>
                <a:close/>
                <a:moveTo>
                  <a:pt x="875" y="1317"/>
                </a:moveTo>
                <a:cubicBezTo>
                  <a:pt x="882" y="1317"/>
                  <a:pt x="894" y="1397"/>
                  <a:pt x="913" y="1459"/>
                </a:cubicBezTo>
                <a:cubicBezTo>
                  <a:pt x="936" y="1532"/>
                  <a:pt x="910" y="1608"/>
                  <a:pt x="872" y="1651"/>
                </a:cubicBezTo>
                <a:cubicBezTo>
                  <a:pt x="835" y="1694"/>
                  <a:pt x="825" y="1728"/>
                  <a:pt x="828" y="1775"/>
                </a:cubicBezTo>
                <a:cubicBezTo>
                  <a:pt x="829" y="1823"/>
                  <a:pt x="819" y="1836"/>
                  <a:pt x="790" y="1851"/>
                </a:cubicBezTo>
                <a:cubicBezTo>
                  <a:pt x="761" y="1866"/>
                  <a:pt x="793" y="1900"/>
                  <a:pt x="767" y="1910"/>
                </a:cubicBezTo>
                <a:cubicBezTo>
                  <a:pt x="761" y="1912"/>
                  <a:pt x="744" y="1913"/>
                  <a:pt x="722" y="1913"/>
                </a:cubicBezTo>
                <a:cubicBezTo>
                  <a:pt x="643" y="1913"/>
                  <a:pt x="492" y="1898"/>
                  <a:pt x="542" y="1864"/>
                </a:cubicBezTo>
                <a:cubicBezTo>
                  <a:pt x="606" y="1820"/>
                  <a:pt x="817" y="1621"/>
                  <a:pt x="838" y="1567"/>
                </a:cubicBezTo>
                <a:cubicBezTo>
                  <a:pt x="860" y="1512"/>
                  <a:pt x="872" y="1326"/>
                  <a:pt x="872" y="1326"/>
                </a:cubicBezTo>
                <a:cubicBezTo>
                  <a:pt x="873" y="1320"/>
                  <a:pt x="874" y="1317"/>
                  <a:pt x="875" y="1317"/>
                </a:cubicBezTo>
                <a:close/>
                <a:moveTo>
                  <a:pt x="1512" y="1317"/>
                </a:moveTo>
                <a:cubicBezTo>
                  <a:pt x="1513" y="1317"/>
                  <a:pt x="1514" y="1320"/>
                  <a:pt x="1515" y="1326"/>
                </a:cubicBezTo>
                <a:cubicBezTo>
                  <a:pt x="1515" y="1326"/>
                  <a:pt x="1527" y="1512"/>
                  <a:pt x="1548" y="1567"/>
                </a:cubicBezTo>
                <a:cubicBezTo>
                  <a:pt x="1570" y="1621"/>
                  <a:pt x="1781" y="1820"/>
                  <a:pt x="1845" y="1864"/>
                </a:cubicBezTo>
                <a:cubicBezTo>
                  <a:pt x="1895" y="1898"/>
                  <a:pt x="1744" y="1913"/>
                  <a:pt x="1665" y="1913"/>
                </a:cubicBezTo>
                <a:cubicBezTo>
                  <a:pt x="1643" y="1913"/>
                  <a:pt x="1626" y="1912"/>
                  <a:pt x="1621" y="1910"/>
                </a:cubicBezTo>
                <a:cubicBezTo>
                  <a:pt x="1594" y="1900"/>
                  <a:pt x="1626" y="1866"/>
                  <a:pt x="1597" y="1851"/>
                </a:cubicBezTo>
                <a:cubicBezTo>
                  <a:pt x="1568" y="1836"/>
                  <a:pt x="1557" y="1823"/>
                  <a:pt x="1559" y="1775"/>
                </a:cubicBezTo>
                <a:cubicBezTo>
                  <a:pt x="1562" y="1728"/>
                  <a:pt x="1552" y="1694"/>
                  <a:pt x="1515" y="1651"/>
                </a:cubicBezTo>
                <a:cubicBezTo>
                  <a:pt x="1477" y="1608"/>
                  <a:pt x="1450" y="1532"/>
                  <a:pt x="1474" y="1459"/>
                </a:cubicBezTo>
                <a:cubicBezTo>
                  <a:pt x="1493" y="1397"/>
                  <a:pt x="1505" y="1317"/>
                  <a:pt x="1512" y="1317"/>
                </a:cubicBezTo>
                <a:close/>
                <a:moveTo>
                  <a:pt x="1194" y="0"/>
                </a:moveTo>
                <a:cubicBezTo>
                  <a:pt x="1194" y="0"/>
                  <a:pt x="1056" y="6"/>
                  <a:pt x="1004" y="137"/>
                </a:cubicBezTo>
                <a:cubicBezTo>
                  <a:pt x="952" y="270"/>
                  <a:pt x="983" y="404"/>
                  <a:pt x="1021" y="436"/>
                </a:cubicBezTo>
                <a:cubicBezTo>
                  <a:pt x="1058" y="468"/>
                  <a:pt x="1021" y="530"/>
                  <a:pt x="1081" y="582"/>
                </a:cubicBezTo>
                <a:cubicBezTo>
                  <a:pt x="1081" y="582"/>
                  <a:pt x="1107" y="691"/>
                  <a:pt x="957" y="721"/>
                </a:cubicBezTo>
                <a:cubicBezTo>
                  <a:pt x="806" y="750"/>
                  <a:pt x="691" y="761"/>
                  <a:pt x="693" y="938"/>
                </a:cubicBezTo>
                <a:cubicBezTo>
                  <a:pt x="697" y="1116"/>
                  <a:pt x="707" y="1380"/>
                  <a:pt x="656" y="1455"/>
                </a:cubicBezTo>
                <a:cubicBezTo>
                  <a:pt x="604" y="1529"/>
                  <a:pt x="376" y="1803"/>
                  <a:pt x="338" y="1862"/>
                </a:cubicBezTo>
                <a:cubicBezTo>
                  <a:pt x="338" y="1862"/>
                  <a:pt x="333" y="1868"/>
                  <a:pt x="325" y="1868"/>
                </a:cubicBezTo>
                <a:cubicBezTo>
                  <a:pt x="316" y="1868"/>
                  <a:pt x="304" y="1862"/>
                  <a:pt x="290" y="1837"/>
                </a:cubicBezTo>
                <a:cubicBezTo>
                  <a:pt x="262" y="1788"/>
                  <a:pt x="212" y="1820"/>
                  <a:pt x="195" y="1752"/>
                </a:cubicBezTo>
                <a:cubicBezTo>
                  <a:pt x="188" y="1726"/>
                  <a:pt x="180" y="1716"/>
                  <a:pt x="172" y="1716"/>
                </a:cubicBezTo>
                <a:cubicBezTo>
                  <a:pt x="160" y="1716"/>
                  <a:pt x="149" y="1740"/>
                  <a:pt x="149" y="1755"/>
                </a:cubicBezTo>
                <a:cubicBezTo>
                  <a:pt x="148" y="1780"/>
                  <a:pt x="116" y="1742"/>
                  <a:pt x="93" y="1815"/>
                </a:cubicBezTo>
                <a:cubicBezTo>
                  <a:pt x="93" y="1815"/>
                  <a:pt x="89" y="1819"/>
                  <a:pt x="82" y="1819"/>
                </a:cubicBezTo>
                <a:cubicBezTo>
                  <a:pt x="76" y="1819"/>
                  <a:pt x="68" y="1815"/>
                  <a:pt x="61" y="1802"/>
                </a:cubicBezTo>
                <a:cubicBezTo>
                  <a:pt x="47" y="1775"/>
                  <a:pt x="23" y="1764"/>
                  <a:pt x="12" y="1764"/>
                </a:cubicBezTo>
                <a:cubicBezTo>
                  <a:pt x="11" y="1764"/>
                  <a:pt x="11" y="1764"/>
                  <a:pt x="10" y="1764"/>
                </a:cubicBezTo>
                <a:cubicBezTo>
                  <a:pt x="0" y="1765"/>
                  <a:pt x="25" y="1819"/>
                  <a:pt x="52" y="1845"/>
                </a:cubicBezTo>
                <a:cubicBezTo>
                  <a:pt x="79" y="1871"/>
                  <a:pt x="51" y="1883"/>
                  <a:pt x="90" y="1917"/>
                </a:cubicBezTo>
                <a:cubicBezTo>
                  <a:pt x="118" y="1941"/>
                  <a:pt x="136" y="1957"/>
                  <a:pt x="175" y="1957"/>
                </a:cubicBezTo>
                <a:cubicBezTo>
                  <a:pt x="190" y="1957"/>
                  <a:pt x="209" y="1954"/>
                  <a:pt x="232" y="1949"/>
                </a:cubicBezTo>
                <a:cubicBezTo>
                  <a:pt x="244" y="1947"/>
                  <a:pt x="252" y="1945"/>
                  <a:pt x="258" y="1945"/>
                </a:cubicBezTo>
                <a:cubicBezTo>
                  <a:pt x="294" y="1945"/>
                  <a:pt x="236" y="1989"/>
                  <a:pt x="213" y="2012"/>
                </a:cubicBezTo>
                <a:cubicBezTo>
                  <a:pt x="186" y="2037"/>
                  <a:pt x="158" y="2107"/>
                  <a:pt x="326" y="2215"/>
                </a:cubicBezTo>
                <a:cubicBezTo>
                  <a:pt x="467" y="2307"/>
                  <a:pt x="566" y="2358"/>
                  <a:pt x="700" y="2358"/>
                </a:cubicBezTo>
                <a:cubicBezTo>
                  <a:pt x="725" y="2358"/>
                  <a:pt x="750" y="2356"/>
                  <a:pt x="777" y="2353"/>
                </a:cubicBezTo>
                <a:cubicBezTo>
                  <a:pt x="829" y="2346"/>
                  <a:pt x="883" y="2344"/>
                  <a:pt x="935" y="2344"/>
                </a:cubicBezTo>
                <a:cubicBezTo>
                  <a:pt x="1040" y="2344"/>
                  <a:pt x="1137" y="2353"/>
                  <a:pt x="1194" y="2353"/>
                </a:cubicBezTo>
                <a:cubicBezTo>
                  <a:pt x="1250" y="2353"/>
                  <a:pt x="1348" y="2344"/>
                  <a:pt x="1452" y="2344"/>
                </a:cubicBezTo>
                <a:cubicBezTo>
                  <a:pt x="1504" y="2344"/>
                  <a:pt x="1558" y="2346"/>
                  <a:pt x="1609" y="2353"/>
                </a:cubicBezTo>
                <a:cubicBezTo>
                  <a:pt x="1636" y="2356"/>
                  <a:pt x="1662" y="2358"/>
                  <a:pt x="1686" y="2358"/>
                </a:cubicBezTo>
                <a:cubicBezTo>
                  <a:pt x="1821" y="2358"/>
                  <a:pt x="1920" y="2307"/>
                  <a:pt x="2061" y="2215"/>
                </a:cubicBezTo>
                <a:cubicBezTo>
                  <a:pt x="2228" y="2107"/>
                  <a:pt x="2200" y="2037"/>
                  <a:pt x="2174" y="2012"/>
                </a:cubicBezTo>
                <a:cubicBezTo>
                  <a:pt x="2152" y="1989"/>
                  <a:pt x="2093" y="1945"/>
                  <a:pt x="2129" y="1945"/>
                </a:cubicBezTo>
                <a:cubicBezTo>
                  <a:pt x="2135" y="1945"/>
                  <a:pt x="2144" y="1947"/>
                  <a:pt x="2155" y="1949"/>
                </a:cubicBezTo>
                <a:cubicBezTo>
                  <a:pt x="2178" y="1954"/>
                  <a:pt x="2196" y="1957"/>
                  <a:pt x="2212" y="1957"/>
                </a:cubicBezTo>
                <a:cubicBezTo>
                  <a:pt x="2250" y="1957"/>
                  <a:pt x="2269" y="1941"/>
                  <a:pt x="2297" y="1917"/>
                </a:cubicBezTo>
                <a:cubicBezTo>
                  <a:pt x="2337" y="1883"/>
                  <a:pt x="2309" y="1871"/>
                  <a:pt x="2336" y="1845"/>
                </a:cubicBezTo>
                <a:cubicBezTo>
                  <a:pt x="2362" y="1819"/>
                  <a:pt x="2387" y="1765"/>
                  <a:pt x="2377" y="1764"/>
                </a:cubicBezTo>
                <a:cubicBezTo>
                  <a:pt x="2376" y="1764"/>
                  <a:pt x="2376" y="1764"/>
                  <a:pt x="2375" y="1764"/>
                </a:cubicBezTo>
                <a:cubicBezTo>
                  <a:pt x="2364" y="1764"/>
                  <a:pt x="2340" y="1775"/>
                  <a:pt x="2326" y="1802"/>
                </a:cubicBezTo>
                <a:cubicBezTo>
                  <a:pt x="2319" y="1815"/>
                  <a:pt x="2311" y="1819"/>
                  <a:pt x="2305" y="1819"/>
                </a:cubicBezTo>
                <a:cubicBezTo>
                  <a:pt x="2299" y="1819"/>
                  <a:pt x="2294" y="1815"/>
                  <a:pt x="2294" y="1815"/>
                </a:cubicBezTo>
                <a:cubicBezTo>
                  <a:pt x="2270" y="1742"/>
                  <a:pt x="2239" y="1780"/>
                  <a:pt x="2238" y="1755"/>
                </a:cubicBezTo>
                <a:cubicBezTo>
                  <a:pt x="2237" y="1740"/>
                  <a:pt x="2227" y="1716"/>
                  <a:pt x="2215" y="1716"/>
                </a:cubicBezTo>
                <a:cubicBezTo>
                  <a:pt x="2207" y="1716"/>
                  <a:pt x="2199" y="1726"/>
                  <a:pt x="2192" y="1752"/>
                </a:cubicBezTo>
                <a:cubicBezTo>
                  <a:pt x="2175" y="1820"/>
                  <a:pt x="2125" y="1788"/>
                  <a:pt x="2097" y="1837"/>
                </a:cubicBezTo>
                <a:cubicBezTo>
                  <a:pt x="2083" y="1862"/>
                  <a:pt x="2071" y="1868"/>
                  <a:pt x="2062" y="1868"/>
                </a:cubicBezTo>
                <a:cubicBezTo>
                  <a:pt x="2053" y="1868"/>
                  <a:pt x="2048" y="1862"/>
                  <a:pt x="2048" y="1862"/>
                </a:cubicBezTo>
                <a:cubicBezTo>
                  <a:pt x="2011" y="1803"/>
                  <a:pt x="1783" y="1529"/>
                  <a:pt x="1731" y="1455"/>
                </a:cubicBezTo>
                <a:cubicBezTo>
                  <a:pt x="1680" y="1380"/>
                  <a:pt x="1690" y="1116"/>
                  <a:pt x="1693" y="938"/>
                </a:cubicBezTo>
                <a:cubicBezTo>
                  <a:pt x="1696" y="761"/>
                  <a:pt x="1581" y="750"/>
                  <a:pt x="1430" y="721"/>
                </a:cubicBezTo>
                <a:cubicBezTo>
                  <a:pt x="1279" y="691"/>
                  <a:pt x="1306" y="582"/>
                  <a:pt x="1306" y="582"/>
                </a:cubicBezTo>
                <a:cubicBezTo>
                  <a:pt x="1366" y="530"/>
                  <a:pt x="1329" y="468"/>
                  <a:pt x="1366" y="436"/>
                </a:cubicBezTo>
                <a:cubicBezTo>
                  <a:pt x="1404" y="404"/>
                  <a:pt x="1435" y="270"/>
                  <a:pt x="1383" y="137"/>
                </a:cubicBezTo>
                <a:cubicBezTo>
                  <a:pt x="1331" y="6"/>
                  <a:pt x="1194" y="0"/>
                  <a:pt x="11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515" name="Google Shape;1515;p32"/>
          <p:cNvSpPr/>
          <p:nvPr/>
        </p:nvSpPr>
        <p:spPr>
          <a:xfrm>
            <a:off x="744898" y="4005966"/>
            <a:ext cx="239804" cy="239696"/>
          </a:xfrm>
          <a:custGeom>
            <a:avLst/>
            <a:gdLst/>
            <a:ahLst/>
            <a:cxnLst/>
            <a:rect l="l" t="t" r="r" b="b"/>
            <a:pathLst>
              <a:path w="2216" h="2215" extrusionOk="0">
                <a:moveTo>
                  <a:pt x="771" y="1"/>
                </a:moveTo>
                <a:lnTo>
                  <a:pt x="771" y="771"/>
                </a:lnTo>
                <a:lnTo>
                  <a:pt x="0" y="771"/>
                </a:lnTo>
                <a:lnTo>
                  <a:pt x="0" y="1445"/>
                </a:lnTo>
                <a:lnTo>
                  <a:pt x="771" y="1445"/>
                </a:lnTo>
                <a:lnTo>
                  <a:pt x="771" y="2215"/>
                </a:lnTo>
                <a:lnTo>
                  <a:pt x="1445" y="2215"/>
                </a:lnTo>
                <a:lnTo>
                  <a:pt x="1445" y="1445"/>
                </a:lnTo>
                <a:lnTo>
                  <a:pt x="2216" y="1445"/>
                </a:lnTo>
                <a:lnTo>
                  <a:pt x="2216" y="771"/>
                </a:lnTo>
                <a:lnTo>
                  <a:pt x="1445" y="771"/>
                </a:lnTo>
                <a:lnTo>
                  <a:pt x="14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6" name="Google Shape;1516;p32"/>
          <p:cNvGrpSpPr/>
          <p:nvPr/>
        </p:nvGrpSpPr>
        <p:grpSpPr>
          <a:xfrm>
            <a:off x="2949534" y="3968900"/>
            <a:ext cx="292754" cy="264245"/>
            <a:chOff x="2963825" y="928750"/>
            <a:chExt cx="367597" cy="331799"/>
          </a:xfrm>
        </p:grpSpPr>
        <p:sp>
          <p:nvSpPr>
            <p:cNvPr id="1517" name="Google Shape;1517;p32"/>
            <p:cNvSpPr/>
            <p:nvPr/>
          </p:nvSpPr>
          <p:spPr>
            <a:xfrm>
              <a:off x="2963825" y="999227"/>
              <a:ext cx="367597" cy="261322"/>
            </a:xfrm>
            <a:custGeom>
              <a:avLst/>
              <a:gdLst/>
              <a:ahLst/>
              <a:cxnLst/>
              <a:rect l="l" t="t" r="r" b="b"/>
              <a:pathLst>
                <a:path w="3286" h="2336" extrusionOk="0">
                  <a:moveTo>
                    <a:pt x="1050" y="0"/>
                  </a:moveTo>
                  <a:cubicBezTo>
                    <a:pt x="861" y="0"/>
                    <a:pt x="655" y="70"/>
                    <a:pt x="478" y="291"/>
                  </a:cubicBezTo>
                  <a:cubicBezTo>
                    <a:pt x="0" y="888"/>
                    <a:pt x="660" y="2100"/>
                    <a:pt x="984" y="2277"/>
                  </a:cubicBezTo>
                  <a:cubicBezTo>
                    <a:pt x="1063" y="2320"/>
                    <a:pt x="1133" y="2336"/>
                    <a:pt x="1198" y="2336"/>
                  </a:cubicBezTo>
                  <a:cubicBezTo>
                    <a:pt x="1391" y="2336"/>
                    <a:pt x="1528" y="2191"/>
                    <a:pt x="1644" y="2182"/>
                  </a:cubicBezTo>
                  <a:cubicBezTo>
                    <a:pt x="1758" y="2191"/>
                    <a:pt x="1895" y="2336"/>
                    <a:pt x="2088" y="2336"/>
                  </a:cubicBezTo>
                  <a:cubicBezTo>
                    <a:pt x="2153" y="2336"/>
                    <a:pt x="2224" y="2320"/>
                    <a:pt x="2302" y="2277"/>
                  </a:cubicBezTo>
                  <a:cubicBezTo>
                    <a:pt x="2627" y="2100"/>
                    <a:pt x="3286" y="888"/>
                    <a:pt x="2808" y="291"/>
                  </a:cubicBezTo>
                  <a:cubicBezTo>
                    <a:pt x="2631" y="70"/>
                    <a:pt x="2426" y="0"/>
                    <a:pt x="2237" y="0"/>
                  </a:cubicBezTo>
                  <a:cubicBezTo>
                    <a:pt x="1916" y="0"/>
                    <a:pt x="1644" y="201"/>
                    <a:pt x="1644" y="201"/>
                  </a:cubicBezTo>
                  <a:cubicBezTo>
                    <a:pt x="1644" y="201"/>
                    <a:pt x="1371" y="0"/>
                    <a:pt x="10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3147512" y="928750"/>
              <a:ext cx="71707" cy="73497"/>
            </a:xfrm>
            <a:custGeom>
              <a:avLst/>
              <a:gdLst/>
              <a:ahLst/>
              <a:cxnLst/>
              <a:rect l="l" t="t" r="r" b="b"/>
              <a:pathLst>
                <a:path w="641" h="657" extrusionOk="0">
                  <a:moveTo>
                    <a:pt x="601" y="0"/>
                  </a:moveTo>
                  <a:cubicBezTo>
                    <a:pt x="601" y="0"/>
                    <a:pt x="26" y="12"/>
                    <a:pt x="1" y="657"/>
                  </a:cubicBezTo>
                  <a:cubicBezTo>
                    <a:pt x="641" y="573"/>
                    <a:pt x="601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3" name="Google Shape;1523;p33"/>
          <p:cNvGrpSpPr/>
          <p:nvPr/>
        </p:nvGrpSpPr>
        <p:grpSpPr>
          <a:xfrm>
            <a:off x="7094779" y="1319329"/>
            <a:ext cx="1591800" cy="2907093"/>
            <a:chOff x="7094779" y="1319329"/>
            <a:chExt cx="1591800" cy="2907093"/>
          </a:xfrm>
        </p:grpSpPr>
        <p:sp>
          <p:nvSpPr>
            <p:cNvPr id="1524" name="Google Shape;1524;p33"/>
            <p:cNvSpPr/>
            <p:nvPr/>
          </p:nvSpPr>
          <p:spPr>
            <a:xfrm>
              <a:off x="7094779" y="2311744"/>
              <a:ext cx="1591800" cy="922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3"/>
            <p:cNvSpPr/>
            <p:nvPr/>
          </p:nvSpPr>
          <p:spPr>
            <a:xfrm>
              <a:off x="7094779" y="3303922"/>
              <a:ext cx="1591800" cy="922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3"/>
            <p:cNvSpPr/>
            <p:nvPr/>
          </p:nvSpPr>
          <p:spPr>
            <a:xfrm rot="10800000" flipH="1">
              <a:off x="7094779" y="1319329"/>
              <a:ext cx="1591800" cy="922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>
            <a:off x="5435390" y="1319329"/>
            <a:ext cx="1591800" cy="2907093"/>
            <a:chOff x="5435390" y="1319329"/>
            <a:chExt cx="1591800" cy="2907093"/>
          </a:xfrm>
        </p:grpSpPr>
        <p:sp>
          <p:nvSpPr>
            <p:cNvPr id="1528" name="Google Shape;1528;p33"/>
            <p:cNvSpPr/>
            <p:nvPr/>
          </p:nvSpPr>
          <p:spPr>
            <a:xfrm>
              <a:off x="5435390" y="2311744"/>
              <a:ext cx="1591800" cy="922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>
              <a:off x="5435390" y="3303922"/>
              <a:ext cx="1591800" cy="922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10800000" flipH="1">
              <a:off x="5435390" y="1319329"/>
              <a:ext cx="1591800" cy="922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" name="Google Shape;1531;p33"/>
          <p:cNvGrpSpPr/>
          <p:nvPr/>
        </p:nvGrpSpPr>
        <p:grpSpPr>
          <a:xfrm>
            <a:off x="3776233" y="1319329"/>
            <a:ext cx="1591800" cy="2907093"/>
            <a:chOff x="3776233" y="1319329"/>
            <a:chExt cx="1591800" cy="2907093"/>
          </a:xfrm>
        </p:grpSpPr>
        <p:sp>
          <p:nvSpPr>
            <p:cNvPr id="1532" name="Google Shape;1532;p33"/>
            <p:cNvSpPr/>
            <p:nvPr/>
          </p:nvSpPr>
          <p:spPr>
            <a:xfrm>
              <a:off x="3776233" y="2311744"/>
              <a:ext cx="1591800" cy="922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>
              <a:off x="3776233" y="3303922"/>
              <a:ext cx="1591800" cy="922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10800000" flipH="1">
              <a:off x="3776233" y="1319329"/>
              <a:ext cx="1591800" cy="922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5" name="Google Shape;1535;p33"/>
          <p:cNvGrpSpPr/>
          <p:nvPr/>
        </p:nvGrpSpPr>
        <p:grpSpPr>
          <a:xfrm>
            <a:off x="2116845" y="1319329"/>
            <a:ext cx="1591800" cy="2907093"/>
            <a:chOff x="2116845" y="1319329"/>
            <a:chExt cx="1591800" cy="2907093"/>
          </a:xfrm>
        </p:grpSpPr>
        <p:sp>
          <p:nvSpPr>
            <p:cNvPr id="1536" name="Google Shape;1536;p33"/>
            <p:cNvSpPr/>
            <p:nvPr/>
          </p:nvSpPr>
          <p:spPr>
            <a:xfrm>
              <a:off x="2116845" y="2311744"/>
              <a:ext cx="1591800" cy="922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>
              <a:off x="2116845" y="3303922"/>
              <a:ext cx="1591800" cy="922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10800000" flipH="1">
              <a:off x="2116845" y="1319329"/>
              <a:ext cx="1591800" cy="922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33"/>
          <p:cNvGrpSpPr/>
          <p:nvPr/>
        </p:nvGrpSpPr>
        <p:grpSpPr>
          <a:xfrm>
            <a:off x="457614" y="1319329"/>
            <a:ext cx="1591800" cy="2907093"/>
            <a:chOff x="457614" y="1319329"/>
            <a:chExt cx="1591800" cy="2907093"/>
          </a:xfrm>
        </p:grpSpPr>
        <p:sp>
          <p:nvSpPr>
            <p:cNvPr id="1540" name="Google Shape;1540;p33"/>
            <p:cNvSpPr/>
            <p:nvPr/>
          </p:nvSpPr>
          <p:spPr>
            <a:xfrm>
              <a:off x="457614" y="2311744"/>
              <a:ext cx="1591800" cy="922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>
              <a:off x="457614" y="3303922"/>
              <a:ext cx="1591800" cy="922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3"/>
            <p:cNvSpPr/>
            <p:nvPr/>
          </p:nvSpPr>
          <p:spPr>
            <a:xfrm rot="10800000" flipH="1">
              <a:off x="457614" y="1319329"/>
              <a:ext cx="1591800" cy="922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33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MENTAL HEALTH INFOGRAPHICS</a:t>
            </a:r>
            <a:endParaRPr/>
          </a:p>
        </p:txBody>
      </p:sp>
      <p:sp>
        <p:nvSpPr>
          <p:cNvPr id="1544" name="Google Shape;1544;p33"/>
          <p:cNvSpPr txBox="1"/>
          <p:nvPr/>
        </p:nvSpPr>
        <p:spPr>
          <a:xfrm>
            <a:off x="673055" y="2595245"/>
            <a:ext cx="1161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20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5" name="Google Shape;1545;p33"/>
          <p:cNvSpPr txBox="1"/>
          <p:nvPr/>
        </p:nvSpPr>
        <p:spPr>
          <a:xfrm>
            <a:off x="2332286" y="2595245"/>
            <a:ext cx="1161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20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6" name="Google Shape;1546;p33"/>
          <p:cNvSpPr txBox="1"/>
          <p:nvPr/>
        </p:nvSpPr>
        <p:spPr>
          <a:xfrm>
            <a:off x="3991674" y="2595245"/>
            <a:ext cx="1161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20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7" name="Google Shape;1547;p33"/>
          <p:cNvSpPr txBox="1"/>
          <p:nvPr/>
        </p:nvSpPr>
        <p:spPr>
          <a:xfrm>
            <a:off x="5650831" y="2595245"/>
            <a:ext cx="1161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20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8" name="Google Shape;1548;p33"/>
          <p:cNvSpPr txBox="1"/>
          <p:nvPr/>
        </p:nvSpPr>
        <p:spPr>
          <a:xfrm>
            <a:off x="457604" y="3369476"/>
            <a:ext cx="15918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9" name="Google Shape;1549;p33"/>
          <p:cNvSpPr txBox="1"/>
          <p:nvPr/>
        </p:nvSpPr>
        <p:spPr>
          <a:xfrm>
            <a:off x="2116850" y="3369476"/>
            <a:ext cx="15918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0" name="Google Shape;1550;p33"/>
          <p:cNvSpPr txBox="1"/>
          <p:nvPr/>
        </p:nvSpPr>
        <p:spPr>
          <a:xfrm>
            <a:off x="3776096" y="3369476"/>
            <a:ext cx="15918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1" name="Google Shape;1551;p33"/>
          <p:cNvSpPr txBox="1"/>
          <p:nvPr/>
        </p:nvSpPr>
        <p:spPr>
          <a:xfrm>
            <a:off x="5435630" y="3369476"/>
            <a:ext cx="15918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52" name="Google Shape;1552;p33"/>
          <p:cNvGrpSpPr/>
          <p:nvPr/>
        </p:nvGrpSpPr>
        <p:grpSpPr>
          <a:xfrm>
            <a:off x="1106318" y="1621444"/>
            <a:ext cx="295308" cy="318389"/>
            <a:chOff x="-28461325" y="2701925"/>
            <a:chExt cx="272525" cy="293825"/>
          </a:xfrm>
        </p:grpSpPr>
        <p:sp>
          <p:nvSpPr>
            <p:cNvPr id="1553" name="Google Shape;1553;p33"/>
            <p:cNvSpPr/>
            <p:nvPr/>
          </p:nvSpPr>
          <p:spPr>
            <a:xfrm>
              <a:off x="-28427475" y="2789200"/>
              <a:ext cx="54375" cy="80525"/>
            </a:xfrm>
            <a:custGeom>
              <a:avLst/>
              <a:gdLst/>
              <a:ahLst/>
              <a:cxnLst/>
              <a:rect l="l" t="t" r="r" b="b"/>
              <a:pathLst>
                <a:path w="2175" h="3221" extrusionOk="0">
                  <a:moveTo>
                    <a:pt x="1805" y="1"/>
                  </a:moveTo>
                  <a:cubicBezTo>
                    <a:pt x="1782" y="1"/>
                    <a:pt x="1758" y="3"/>
                    <a:pt x="1734" y="7"/>
                  </a:cubicBezTo>
                  <a:cubicBezTo>
                    <a:pt x="946" y="164"/>
                    <a:pt x="285" y="826"/>
                    <a:pt x="127" y="1645"/>
                  </a:cubicBezTo>
                  <a:cubicBezTo>
                    <a:pt x="1" y="2275"/>
                    <a:pt x="190" y="2811"/>
                    <a:pt x="348" y="3063"/>
                  </a:cubicBezTo>
                  <a:cubicBezTo>
                    <a:pt x="442" y="3189"/>
                    <a:pt x="537" y="3220"/>
                    <a:pt x="663" y="3220"/>
                  </a:cubicBezTo>
                  <a:cubicBezTo>
                    <a:pt x="694" y="3220"/>
                    <a:pt x="789" y="3220"/>
                    <a:pt x="820" y="3189"/>
                  </a:cubicBezTo>
                  <a:cubicBezTo>
                    <a:pt x="978" y="3126"/>
                    <a:pt x="1072" y="2874"/>
                    <a:pt x="946" y="2716"/>
                  </a:cubicBezTo>
                  <a:cubicBezTo>
                    <a:pt x="820" y="2527"/>
                    <a:pt x="726" y="2181"/>
                    <a:pt x="789" y="1740"/>
                  </a:cubicBezTo>
                  <a:cubicBezTo>
                    <a:pt x="883" y="1173"/>
                    <a:pt x="1356" y="763"/>
                    <a:pt x="1860" y="637"/>
                  </a:cubicBezTo>
                  <a:cubicBezTo>
                    <a:pt x="2049" y="605"/>
                    <a:pt x="2175" y="448"/>
                    <a:pt x="2112" y="227"/>
                  </a:cubicBezTo>
                  <a:cubicBezTo>
                    <a:pt x="2084" y="90"/>
                    <a:pt x="1961" y="1"/>
                    <a:pt x="18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-28362875" y="2824025"/>
              <a:ext cx="124475" cy="103200"/>
            </a:xfrm>
            <a:custGeom>
              <a:avLst/>
              <a:gdLst/>
              <a:ahLst/>
              <a:cxnLst/>
              <a:rect l="l" t="t" r="r" b="b"/>
              <a:pathLst>
                <a:path w="4979" h="4128" extrusionOk="0">
                  <a:moveTo>
                    <a:pt x="3434" y="693"/>
                  </a:moveTo>
                  <a:cubicBezTo>
                    <a:pt x="3844" y="693"/>
                    <a:pt x="4159" y="1008"/>
                    <a:pt x="4159" y="1418"/>
                  </a:cubicBezTo>
                  <a:cubicBezTo>
                    <a:pt x="4159" y="1922"/>
                    <a:pt x="3592" y="2394"/>
                    <a:pt x="2741" y="3056"/>
                  </a:cubicBezTo>
                  <a:cubicBezTo>
                    <a:pt x="2615" y="3151"/>
                    <a:pt x="2521" y="3214"/>
                    <a:pt x="2426" y="3340"/>
                  </a:cubicBezTo>
                  <a:cubicBezTo>
                    <a:pt x="2300" y="3245"/>
                    <a:pt x="2174" y="3182"/>
                    <a:pt x="2111" y="3056"/>
                  </a:cubicBezTo>
                  <a:cubicBezTo>
                    <a:pt x="1229" y="2394"/>
                    <a:pt x="694" y="1922"/>
                    <a:pt x="694" y="1418"/>
                  </a:cubicBezTo>
                  <a:cubicBezTo>
                    <a:pt x="694" y="977"/>
                    <a:pt x="1009" y="693"/>
                    <a:pt x="1387" y="693"/>
                  </a:cubicBezTo>
                  <a:cubicBezTo>
                    <a:pt x="1891" y="693"/>
                    <a:pt x="2111" y="1260"/>
                    <a:pt x="2111" y="1292"/>
                  </a:cubicBezTo>
                  <a:cubicBezTo>
                    <a:pt x="2143" y="1449"/>
                    <a:pt x="2269" y="1512"/>
                    <a:pt x="2426" y="1512"/>
                  </a:cubicBezTo>
                  <a:cubicBezTo>
                    <a:pt x="2584" y="1512"/>
                    <a:pt x="2678" y="1418"/>
                    <a:pt x="2741" y="1292"/>
                  </a:cubicBezTo>
                  <a:cubicBezTo>
                    <a:pt x="2741" y="1260"/>
                    <a:pt x="2930" y="693"/>
                    <a:pt x="3434" y="693"/>
                  </a:cubicBezTo>
                  <a:close/>
                  <a:moveTo>
                    <a:pt x="1387" y="0"/>
                  </a:moveTo>
                  <a:cubicBezTo>
                    <a:pt x="599" y="0"/>
                    <a:pt x="0" y="630"/>
                    <a:pt x="0" y="1418"/>
                  </a:cubicBezTo>
                  <a:cubicBezTo>
                    <a:pt x="0" y="2268"/>
                    <a:pt x="725" y="2835"/>
                    <a:pt x="1702" y="3623"/>
                  </a:cubicBezTo>
                  <a:cubicBezTo>
                    <a:pt x="1859" y="3718"/>
                    <a:pt x="2048" y="3875"/>
                    <a:pt x="2269" y="4033"/>
                  </a:cubicBezTo>
                  <a:cubicBezTo>
                    <a:pt x="2332" y="4064"/>
                    <a:pt x="2426" y="4127"/>
                    <a:pt x="2489" y="4127"/>
                  </a:cubicBezTo>
                  <a:cubicBezTo>
                    <a:pt x="2584" y="4127"/>
                    <a:pt x="2647" y="4064"/>
                    <a:pt x="2741" y="4033"/>
                  </a:cubicBezTo>
                  <a:cubicBezTo>
                    <a:pt x="2930" y="3875"/>
                    <a:pt x="3088" y="3718"/>
                    <a:pt x="3277" y="3623"/>
                  </a:cubicBezTo>
                  <a:cubicBezTo>
                    <a:pt x="4254" y="2835"/>
                    <a:pt x="4978" y="2268"/>
                    <a:pt x="4978" y="1418"/>
                  </a:cubicBezTo>
                  <a:cubicBezTo>
                    <a:pt x="4852" y="630"/>
                    <a:pt x="4222" y="0"/>
                    <a:pt x="3434" y="0"/>
                  </a:cubicBezTo>
                  <a:cubicBezTo>
                    <a:pt x="3056" y="0"/>
                    <a:pt x="2647" y="158"/>
                    <a:pt x="2426" y="504"/>
                  </a:cubicBezTo>
                  <a:cubicBezTo>
                    <a:pt x="2143" y="189"/>
                    <a:pt x="1796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-28461325" y="2701925"/>
              <a:ext cx="272525" cy="293825"/>
            </a:xfrm>
            <a:custGeom>
              <a:avLst/>
              <a:gdLst/>
              <a:ahLst/>
              <a:cxnLst/>
              <a:rect l="l" t="t" r="r" b="b"/>
              <a:pathLst>
                <a:path w="10901" h="11753" extrusionOk="0">
                  <a:moveTo>
                    <a:pt x="7845" y="2647"/>
                  </a:moveTo>
                  <a:cubicBezTo>
                    <a:pt x="9168" y="2647"/>
                    <a:pt x="10208" y="3781"/>
                    <a:pt x="10208" y="5136"/>
                  </a:cubicBezTo>
                  <a:cubicBezTo>
                    <a:pt x="10208" y="5577"/>
                    <a:pt x="10145" y="5924"/>
                    <a:pt x="9987" y="6239"/>
                  </a:cubicBezTo>
                  <a:lnTo>
                    <a:pt x="8034" y="10303"/>
                  </a:lnTo>
                  <a:cubicBezTo>
                    <a:pt x="7814" y="10807"/>
                    <a:pt x="7341" y="11090"/>
                    <a:pt x="6837" y="11090"/>
                  </a:cubicBezTo>
                  <a:cubicBezTo>
                    <a:pt x="6396" y="11090"/>
                    <a:pt x="6049" y="10901"/>
                    <a:pt x="5766" y="10555"/>
                  </a:cubicBezTo>
                  <a:cubicBezTo>
                    <a:pt x="5703" y="10460"/>
                    <a:pt x="5608" y="10429"/>
                    <a:pt x="5482" y="10429"/>
                  </a:cubicBezTo>
                  <a:cubicBezTo>
                    <a:pt x="5388" y="10429"/>
                    <a:pt x="5293" y="10460"/>
                    <a:pt x="5230" y="10555"/>
                  </a:cubicBezTo>
                  <a:cubicBezTo>
                    <a:pt x="4947" y="10901"/>
                    <a:pt x="4537" y="11090"/>
                    <a:pt x="4159" y="11090"/>
                  </a:cubicBezTo>
                  <a:cubicBezTo>
                    <a:pt x="3655" y="11090"/>
                    <a:pt x="3182" y="10775"/>
                    <a:pt x="2930" y="10303"/>
                  </a:cubicBezTo>
                  <a:lnTo>
                    <a:pt x="1008" y="6239"/>
                  </a:lnTo>
                  <a:cubicBezTo>
                    <a:pt x="851" y="5892"/>
                    <a:pt x="756" y="5546"/>
                    <a:pt x="756" y="5136"/>
                  </a:cubicBezTo>
                  <a:cubicBezTo>
                    <a:pt x="756" y="3781"/>
                    <a:pt x="1828" y="2647"/>
                    <a:pt x="3119" y="2647"/>
                  </a:cubicBezTo>
                  <a:cubicBezTo>
                    <a:pt x="3970" y="2647"/>
                    <a:pt x="4758" y="3120"/>
                    <a:pt x="5167" y="3876"/>
                  </a:cubicBezTo>
                  <a:cubicBezTo>
                    <a:pt x="5262" y="4002"/>
                    <a:pt x="5325" y="4033"/>
                    <a:pt x="5482" y="4033"/>
                  </a:cubicBezTo>
                  <a:cubicBezTo>
                    <a:pt x="5640" y="4033"/>
                    <a:pt x="5734" y="3970"/>
                    <a:pt x="5797" y="3876"/>
                  </a:cubicBezTo>
                  <a:cubicBezTo>
                    <a:pt x="6238" y="3120"/>
                    <a:pt x="7026" y="2647"/>
                    <a:pt x="7845" y="2647"/>
                  </a:cubicBezTo>
                  <a:close/>
                  <a:moveTo>
                    <a:pt x="6774" y="1"/>
                  </a:moveTo>
                  <a:cubicBezTo>
                    <a:pt x="5829" y="1"/>
                    <a:pt x="5104" y="788"/>
                    <a:pt x="5104" y="1734"/>
                  </a:cubicBezTo>
                  <a:lnTo>
                    <a:pt x="5104" y="2773"/>
                  </a:lnTo>
                  <a:cubicBezTo>
                    <a:pt x="4537" y="2301"/>
                    <a:pt x="3844" y="1986"/>
                    <a:pt x="3088" y="1986"/>
                  </a:cubicBezTo>
                  <a:cubicBezTo>
                    <a:pt x="1386" y="1986"/>
                    <a:pt x="0" y="3403"/>
                    <a:pt x="0" y="5136"/>
                  </a:cubicBezTo>
                  <a:cubicBezTo>
                    <a:pt x="0" y="5609"/>
                    <a:pt x="126" y="6081"/>
                    <a:pt x="315" y="6522"/>
                  </a:cubicBezTo>
                  <a:lnTo>
                    <a:pt x="2269" y="10586"/>
                  </a:lnTo>
                  <a:cubicBezTo>
                    <a:pt x="2615" y="11343"/>
                    <a:pt x="3308" y="11752"/>
                    <a:pt x="4096" y="11752"/>
                  </a:cubicBezTo>
                  <a:cubicBezTo>
                    <a:pt x="4632" y="11752"/>
                    <a:pt x="5104" y="11563"/>
                    <a:pt x="5451" y="11248"/>
                  </a:cubicBezTo>
                  <a:cubicBezTo>
                    <a:pt x="5797" y="11563"/>
                    <a:pt x="6270" y="11752"/>
                    <a:pt x="6774" y="11752"/>
                  </a:cubicBezTo>
                  <a:cubicBezTo>
                    <a:pt x="7561" y="11752"/>
                    <a:pt x="8286" y="11280"/>
                    <a:pt x="8633" y="10586"/>
                  </a:cubicBezTo>
                  <a:lnTo>
                    <a:pt x="10554" y="6522"/>
                  </a:lnTo>
                  <a:cubicBezTo>
                    <a:pt x="10775" y="6081"/>
                    <a:pt x="10901" y="5609"/>
                    <a:pt x="10901" y="5136"/>
                  </a:cubicBezTo>
                  <a:cubicBezTo>
                    <a:pt x="10869" y="3466"/>
                    <a:pt x="9515" y="1986"/>
                    <a:pt x="7814" y="1986"/>
                  </a:cubicBezTo>
                  <a:cubicBezTo>
                    <a:pt x="7057" y="1986"/>
                    <a:pt x="6364" y="2269"/>
                    <a:pt x="5797" y="2773"/>
                  </a:cubicBezTo>
                  <a:lnTo>
                    <a:pt x="5797" y="1734"/>
                  </a:lnTo>
                  <a:cubicBezTo>
                    <a:pt x="5797" y="1135"/>
                    <a:pt x="6238" y="694"/>
                    <a:pt x="6774" y="694"/>
                  </a:cubicBezTo>
                  <a:cubicBezTo>
                    <a:pt x="6994" y="694"/>
                    <a:pt x="7152" y="536"/>
                    <a:pt x="7152" y="347"/>
                  </a:cubicBezTo>
                  <a:cubicBezTo>
                    <a:pt x="7152" y="158"/>
                    <a:pt x="6994" y="1"/>
                    <a:pt x="67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33"/>
          <p:cNvGrpSpPr/>
          <p:nvPr/>
        </p:nvGrpSpPr>
        <p:grpSpPr>
          <a:xfrm>
            <a:off x="2781668" y="1620190"/>
            <a:ext cx="262908" cy="320908"/>
            <a:chOff x="-24683100" y="2340425"/>
            <a:chExt cx="242625" cy="296150"/>
          </a:xfrm>
        </p:grpSpPr>
        <p:sp>
          <p:nvSpPr>
            <p:cNvPr id="1557" name="Google Shape;1557;p33"/>
            <p:cNvSpPr/>
            <p:nvPr/>
          </p:nvSpPr>
          <p:spPr>
            <a:xfrm>
              <a:off x="-24683100" y="2392400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-24649225" y="2541250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-24544475" y="2340425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-24501150" y="2375075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1" name="Google Shape;1561;p33"/>
          <p:cNvGrpSpPr/>
          <p:nvPr/>
        </p:nvGrpSpPr>
        <p:grpSpPr>
          <a:xfrm>
            <a:off x="6071552" y="1620604"/>
            <a:ext cx="320068" cy="320068"/>
            <a:chOff x="-24338900" y="2710600"/>
            <a:chExt cx="295375" cy="295375"/>
          </a:xfrm>
        </p:grpSpPr>
        <p:sp>
          <p:nvSpPr>
            <p:cNvPr id="1562" name="Google Shape;1562;p33"/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4" name="Google Shape;1564;p33"/>
          <p:cNvGrpSpPr/>
          <p:nvPr/>
        </p:nvGrpSpPr>
        <p:grpSpPr>
          <a:xfrm>
            <a:off x="4411413" y="1621152"/>
            <a:ext cx="321775" cy="318985"/>
            <a:chOff x="-22859750" y="2335900"/>
            <a:chExt cx="296950" cy="294375"/>
          </a:xfrm>
        </p:grpSpPr>
        <p:sp>
          <p:nvSpPr>
            <p:cNvPr id="1565" name="Google Shape;1565;p33"/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8" name="Google Shape;1568;p33"/>
          <p:cNvSpPr txBox="1"/>
          <p:nvPr/>
        </p:nvSpPr>
        <p:spPr>
          <a:xfrm>
            <a:off x="7310220" y="2595245"/>
            <a:ext cx="1161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20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9" name="Google Shape;1569;p33"/>
          <p:cNvSpPr txBox="1"/>
          <p:nvPr/>
        </p:nvSpPr>
        <p:spPr>
          <a:xfrm>
            <a:off x="7095019" y="3369476"/>
            <a:ext cx="15918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0" name="Google Shape;1570;p33"/>
          <p:cNvSpPr/>
          <p:nvPr/>
        </p:nvSpPr>
        <p:spPr>
          <a:xfrm>
            <a:off x="7723668" y="1643580"/>
            <a:ext cx="334010" cy="297513"/>
          </a:xfrm>
          <a:custGeom>
            <a:avLst/>
            <a:gdLst/>
            <a:ahLst/>
            <a:cxnLst/>
            <a:rect l="l" t="t" r="r" b="b"/>
            <a:pathLst>
              <a:path w="11815" h="10524" extrusionOk="0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MENTAL HEALTH INFOGRAPHICS</a:t>
            </a:r>
            <a:endParaRPr dirty="0"/>
          </a:p>
        </p:txBody>
      </p:sp>
      <p:sp>
        <p:nvSpPr>
          <p:cNvPr id="1578" name="Google Shape;1578;p34"/>
          <p:cNvSpPr/>
          <p:nvPr/>
        </p:nvSpPr>
        <p:spPr>
          <a:xfrm>
            <a:off x="4270903" y="1367612"/>
            <a:ext cx="90797" cy="90883"/>
          </a:xfrm>
          <a:custGeom>
            <a:avLst/>
            <a:gdLst/>
            <a:ahLst/>
            <a:cxnLst/>
            <a:rect l="l" t="t" r="r" b="b"/>
            <a:pathLst>
              <a:path w="1060" h="1061" extrusionOk="0">
                <a:moveTo>
                  <a:pt x="530" y="0"/>
                </a:moveTo>
                <a:cubicBezTo>
                  <a:pt x="238" y="0"/>
                  <a:pt x="0" y="238"/>
                  <a:pt x="0" y="530"/>
                </a:cubicBezTo>
                <a:cubicBezTo>
                  <a:pt x="0" y="823"/>
                  <a:pt x="238" y="1060"/>
                  <a:pt x="530" y="1060"/>
                </a:cubicBezTo>
                <a:cubicBezTo>
                  <a:pt x="823" y="1060"/>
                  <a:pt x="1059" y="823"/>
                  <a:pt x="1059" y="530"/>
                </a:cubicBezTo>
                <a:cubicBezTo>
                  <a:pt x="1059" y="238"/>
                  <a:pt x="823" y="0"/>
                  <a:pt x="530" y="0"/>
                </a:cubicBezTo>
                <a:close/>
              </a:path>
            </a:pathLst>
          </a:custGeom>
          <a:solidFill>
            <a:srgbClr val="3F2D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34"/>
          <p:cNvSpPr/>
          <p:nvPr/>
        </p:nvSpPr>
        <p:spPr>
          <a:xfrm>
            <a:off x="4277014" y="2249306"/>
            <a:ext cx="90797" cy="90883"/>
          </a:xfrm>
          <a:custGeom>
            <a:avLst/>
            <a:gdLst/>
            <a:ahLst/>
            <a:cxnLst/>
            <a:rect l="l" t="t" r="r" b="b"/>
            <a:pathLst>
              <a:path w="1060" h="1061" extrusionOk="0">
                <a:moveTo>
                  <a:pt x="530" y="1"/>
                </a:moveTo>
                <a:cubicBezTo>
                  <a:pt x="238" y="1"/>
                  <a:pt x="0" y="238"/>
                  <a:pt x="0" y="531"/>
                </a:cubicBezTo>
                <a:cubicBezTo>
                  <a:pt x="0" y="823"/>
                  <a:pt x="238" y="1061"/>
                  <a:pt x="530" y="1061"/>
                </a:cubicBezTo>
                <a:cubicBezTo>
                  <a:pt x="823" y="1061"/>
                  <a:pt x="1059" y="823"/>
                  <a:pt x="1059" y="531"/>
                </a:cubicBezTo>
                <a:cubicBezTo>
                  <a:pt x="1059" y="238"/>
                  <a:pt x="823" y="1"/>
                  <a:pt x="5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34"/>
          <p:cNvSpPr/>
          <p:nvPr/>
        </p:nvSpPr>
        <p:spPr>
          <a:xfrm>
            <a:off x="4270903" y="3100940"/>
            <a:ext cx="90797" cy="90883"/>
          </a:xfrm>
          <a:custGeom>
            <a:avLst/>
            <a:gdLst/>
            <a:ahLst/>
            <a:cxnLst/>
            <a:rect l="l" t="t" r="r" b="b"/>
            <a:pathLst>
              <a:path w="1060" h="1061" extrusionOk="0">
                <a:moveTo>
                  <a:pt x="530" y="1"/>
                </a:moveTo>
                <a:cubicBezTo>
                  <a:pt x="238" y="1"/>
                  <a:pt x="0" y="238"/>
                  <a:pt x="0" y="531"/>
                </a:cubicBezTo>
                <a:cubicBezTo>
                  <a:pt x="0" y="823"/>
                  <a:pt x="238" y="1061"/>
                  <a:pt x="530" y="1061"/>
                </a:cubicBezTo>
                <a:cubicBezTo>
                  <a:pt x="823" y="1061"/>
                  <a:pt x="1059" y="823"/>
                  <a:pt x="1059" y="531"/>
                </a:cubicBezTo>
                <a:cubicBezTo>
                  <a:pt x="1059" y="238"/>
                  <a:pt x="823" y="1"/>
                  <a:pt x="5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34"/>
          <p:cNvSpPr/>
          <p:nvPr/>
        </p:nvSpPr>
        <p:spPr>
          <a:xfrm>
            <a:off x="4264251" y="3964973"/>
            <a:ext cx="90797" cy="90797"/>
          </a:xfrm>
          <a:custGeom>
            <a:avLst/>
            <a:gdLst/>
            <a:ahLst/>
            <a:cxnLst/>
            <a:rect l="l" t="t" r="r" b="b"/>
            <a:pathLst>
              <a:path w="1060" h="1060" extrusionOk="0">
                <a:moveTo>
                  <a:pt x="530" y="0"/>
                </a:moveTo>
                <a:cubicBezTo>
                  <a:pt x="238" y="0"/>
                  <a:pt x="0" y="237"/>
                  <a:pt x="0" y="530"/>
                </a:cubicBezTo>
                <a:cubicBezTo>
                  <a:pt x="0" y="822"/>
                  <a:pt x="238" y="1060"/>
                  <a:pt x="530" y="1060"/>
                </a:cubicBezTo>
                <a:cubicBezTo>
                  <a:pt x="823" y="1060"/>
                  <a:pt x="1059" y="822"/>
                  <a:pt x="1059" y="530"/>
                </a:cubicBezTo>
                <a:cubicBezTo>
                  <a:pt x="1059" y="237"/>
                  <a:pt x="823" y="0"/>
                  <a:pt x="5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upo 2"/>
          <p:cNvGrpSpPr/>
          <p:nvPr/>
        </p:nvGrpSpPr>
        <p:grpSpPr>
          <a:xfrm>
            <a:off x="332932" y="1010977"/>
            <a:ext cx="3795311" cy="3795533"/>
            <a:chOff x="457200" y="1319450"/>
            <a:chExt cx="3217746" cy="3217934"/>
          </a:xfrm>
        </p:grpSpPr>
        <p:grpSp>
          <p:nvGrpSpPr>
            <p:cNvPr id="1579" name="Google Shape;1579;p34"/>
            <p:cNvGrpSpPr/>
            <p:nvPr/>
          </p:nvGrpSpPr>
          <p:grpSpPr>
            <a:xfrm>
              <a:off x="457200" y="1319450"/>
              <a:ext cx="3217746" cy="3217934"/>
              <a:chOff x="457200" y="1319450"/>
              <a:chExt cx="3217748" cy="3217934"/>
            </a:xfrm>
          </p:grpSpPr>
          <p:sp>
            <p:nvSpPr>
              <p:cNvPr id="1580" name="Google Shape;1580;p34"/>
              <p:cNvSpPr/>
              <p:nvPr/>
            </p:nvSpPr>
            <p:spPr>
              <a:xfrm>
                <a:off x="457200" y="1319450"/>
                <a:ext cx="3217748" cy="3217934"/>
              </a:xfrm>
              <a:custGeom>
                <a:avLst/>
                <a:gdLst/>
                <a:ahLst/>
                <a:cxnLst/>
                <a:rect l="l" t="t" r="r" b="b"/>
                <a:pathLst>
                  <a:path w="27574" h="27575" extrusionOk="0">
                    <a:moveTo>
                      <a:pt x="13787" y="706"/>
                    </a:moveTo>
                    <a:cubicBezTo>
                      <a:pt x="21000" y="706"/>
                      <a:pt x="26868" y="6575"/>
                      <a:pt x="26868" y="13788"/>
                    </a:cubicBezTo>
                    <a:cubicBezTo>
                      <a:pt x="26868" y="21001"/>
                      <a:pt x="21000" y="26869"/>
                      <a:pt x="13787" y="26869"/>
                    </a:cubicBezTo>
                    <a:cubicBezTo>
                      <a:pt x="6574" y="26869"/>
                      <a:pt x="706" y="21001"/>
                      <a:pt x="706" y="13788"/>
                    </a:cubicBezTo>
                    <a:cubicBezTo>
                      <a:pt x="706" y="6575"/>
                      <a:pt x="6574" y="706"/>
                      <a:pt x="13787" y="706"/>
                    </a:cubicBezTo>
                    <a:close/>
                    <a:moveTo>
                      <a:pt x="13787" y="1"/>
                    </a:moveTo>
                    <a:cubicBezTo>
                      <a:pt x="6185" y="1"/>
                      <a:pt x="0" y="6186"/>
                      <a:pt x="0" y="13788"/>
                    </a:cubicBezTo>
                    <a:cubicBezTo>
                      <a:pt x="0" y="21390"/>
                      <a:pt x="6185" y="27575"/>
                      <a:pt x="13787" y="27575"/>
                    </a:cubicBezTo>
                    <a:cubicBezTo>
                      <a:pt x="21389" y="27575"/>
                      <a:pt x="27574" y="21390"/>
                      <a:pt x="27574" y="13788"/>
                    </a:cubicBezTo>
                    <a:cubicBezTo>
                      <a:pt x="27574" y="6186"/>
                      <a:pt x="21389" y="1"/>
                      <a:pt x="13787" y="1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4"/>
              <p:cNvSpPr/>
              <p:nvPr/>
            </p:nvSpPr>
            <p:spPr>
              <a:xfrm>
                <a:off x="457200" y="1319450"/>
                <a:ext cx="1687876" cy="2782418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23843" extrusionOk="0">
                    <a:moveTo>
                      <a:pt x="13787" y="1"/>
                    </a:moveTo>
                    <a:cubicBezTo>
                      <a:pt x="6185" y="1"/>
                      <a:pt x="0" y="6186"/>
                      <a:pt x="0" y="13788"/>
                    </a:cubicBezTo>
                    <a:cubicBezTo>
                      <a:pt x="0" y="17579"/>
                      <a:pt x="1513" y="21115"/>
                      <a:pt x="4260" y="23745"/>
                    </a:cubicBezTo>
                    <a:cubicBezTo>
                      <a:pt x="4328" y="23810"/>
                      <a:pt x="4416" y="23843"/>
                      <a:pt x="4504" y="23843"/>
                    </a:cubicBezTo>
                    <a:cubicBezTo>
                      <a:pt x="4596" y="23843"/>
                      <a:pt x="4690" y="23806"/>
                      <a:pt x="4759" y="23734"/>
                    </a:cubicBezTo>
                    <a:cubicBezTo>
                      <a:pt x="4893" y="23593"/>
                      <a:pt x="4889" y="23370"/>
                      <a:pt x="4748" y="23235"/>
                    </a:cubicBezTo>
                    <a:cubicBezTo>
                      <a:pt x="2141" y="20740"/>
                      <a:pt x="706" y="17385"/>
                      <a:pt x="706" y="13788"/>
                    </a:cubicBezTo>
                    <a:cubicBezTo>
                      <a:pt x="706" y="6575"/>
                      <a:pt x="6574" y="706"/>
                      <a:pt x="13787" y="706"/>
                    </a:cubicBezTo>
                    <a:cubicBezTo>
                      <a:pt x="13851" y="706"/>
                      <a:pt x="13914" y="709"/>
                      <a:pt x="13976" y="711"/>
                    </a:cubicBezTo>
                    <a:lnTo>
                      <a:pt x="14099" y="714"/>
                    </a:lnTo>
                    <a:cubicBezTo>
                      <a:pt x="14102" y="715"/>
                      <a:pt x="14105" y="715"/>
                      <a:pt x="14107" y="715"/>
                    </a:cubicBezTo>
                    <a:cubicBezTo>
                      <a:pt x="14299" y="715"/>
                      <a:pt x="14455" y="562"/>
                      <a:pt x="14459" y="370"/>
                    </a:cubicBezTo>
                    <a:cubicBezTo>
                      <a:pt x="14464" y="176"/>
                      <a:pt x="14310" y="14"/>
                      <a:pt x="14115" y="10"/>
                    </a:cubicBezTo>
                    <a:lnTo>
                      <a:pt x="14001" y="6"/>
                    </a:lnTo>
                    <a:cubicBezTo>
                      <a:pt x="13929" y="4"/>
                      <a:pt x="13859" y="1"/>
                      <a:pt x="137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4" name="Google Shape;1584;p34"/>
            <p:cNvSpPr/>
            <p:nvPr/>
          </p:nvSpPr>
          <p:spPr>
            <a:xfrm>
              <a:off x="704125" y="1566494"/>
              <a:ext cx="2723894" cy="2723953"/>
            </a:xfrm>
            <a:custGeom>
              <a:avLst/>
              <a:gdLst/>
              <a:ahLst/>
              <a:cxnLst/>
              <a:rect l="l" t="t" r="r" b="b"/>
              <a:pathLst>
                <a:path w="23342" h="23342" extrusionOk="0">
                  <a:moveTo>
                    <a:pt x="11671" y="706"/>
                  </a:moveTo>
                  <a:cubicBezTo>
                    <a:pt x="17717" y="706"/>
                    <a:pt x="22636" y="5625"/>
                    <a:pt x="22636" y="11671"/>
                  </a:cubicBezTo>
                  <a:cubicBezTo>
                    <a:pt x="22636" y="17717"/>
                    <a:pt x="17717" y="22636"/>
                    <a:pt x="11671" y="22636"/>
                  </a:cubicBezTo>
                  <a:cubicBezTo>
                    <a:pt x="5624" y="22636"/>
                    <a:pt x="706" y="17717"/>
                    <a:pt x="706" y="11671"/>
                  </a:cubicBezTo>
                  <a:cubicBezTo>
                    <a:pt x="706" y="5625"/>
                    <a:pt x="5624" y="706"/>
                    <a:pt x="11671" y="706"/>
                  </a:cubicBezTo>
                  <a:close/>
                  <a:moveTo>
                    <a:pt x="11671" y="0"/>
                  </a:moveTo>
                  <a:cubicBezTo>
                    <a:pt x="5236" y="0"/>
                    <a:pt x="1" y="5236"/>
                    <a:pt x="1" y="11671"/>
                  </a:cubicBezTo>
                  <a:cubicBezTo>
                    <a:pt x="1" y="18106"/>
                    <a:pt x="5236" y="23341"/>
                    <a:pt x="11671" y="23341"/>
                  </a:cubicBezTo>
                  <a:cubicBezTo>
                    <a:pt x="18106" y="23341"/>
                    <a:pt x="23341" y="18106"/>
                    <a:pt x="23341" y="11671"/>
                  </a:cubicBezTo>
                  <a:cubicBezTo>
                    <a:pt x="23341" y="5236"/>
                    <a:pt x="18106" y="0"/>
                    <a:pt x="11671" y="0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4"/>
            <p:cNvSpPr/>
            <p:nvPr/>
          </p:nvSpPr>
          <p:spPr>
            <a:xfrm>
              <a:off x="704125" y="1566494"/>
              <a:ext cx="1441182" cy="2498143"/>
            </a:xfrm>
            <a:custGeom>
              <a:avLst/>
              <a:gdLst/>
              <a:ahLst/>
              <a:cxnLst/>
              <a:rect l="l" t="t" r="r" b="b"/>
              <a:pathLst>
                <a:path w="12350" h="21407" extrusionOk="0">
                  <a:moveTo>
                    <a:pt x="11671" y="0"/>
                  </a:moveTo>
                  <a:cubicBezTo>
                    <a:pt x="5236" y="0"/>
                    <a:pt x="1" y="5236"/>
                    <a:pt x="1" y="11671"/>
                  </a:cubicBezTo>
                  <a:cubicBezTo>
                    <a:pt x="1" y="15548"/>
                    <a:pt x="1926" y="19165"/>
                    <a:pt x="5150" y="21345"/>
                  </a:cubicBezTo>
                  <a:cubicBezTo>
                    <a:pt x="5211" y="21386"/>
                    <a:pt x="5280" y="21406"/>
                    <a:pt x="5347" y="21406"/>
                  </a:cubicBezTo>
                  <a:cubicBezTo>
                    <a:pt x="5460" y="21406"/>
                    <a:pt x="5571" y="21351"/>
                    <a:pt x="5639" y="21251"/>
                  </a:cubicBezTo>
                  <a:cubicBezTo>
                    <a:pt x="5748" y="21089"/>
                    <a:pt x="5707" y="20870"/>
                    <a:pt x="5545" y="20761"/>
                  </a:cubicBezTo>
                  <a:cubicBezTo>
                    <a:pt x="2515" y="18712"/>
                    <a:pt x="706" y="15314"/>
                    <a:pt x="706" y="11671"/>
                  </a:cubicBezTo>
                  <a:cubicBezTo>
                    <a:pt x="706" y="5625"/>
                    <a:pt x="5624" y="706"/>
                    <a:pt x="11671" y="706"/>
                  </a:cubicBezTo>
                  <a:cubicBezTo>
                    <a:pt x="11743" y="706"/>
                    <a:pt x="11812" y="708"/>
                    <a:pt x="11883" y="711"/>
                  </a:cubicBezTo>
                  <a:lnTo>
                    <a:pt x="11981" y="714"/>
                  </a:lnTo>
                  <a:cubicBezTo>
                    <a:pt x="11987" y="714"/>
                    <a:pt x="11994" y="714"/>
                    <a:pt x="12000" y="714"/>
                  </a:cubicBezTo>
                  <a:cubicBezTo>
                    <a:pt x="12199" y="714"/>
                    <a:pt x="12338" y="560"/>
                    <a:pt x="12343" y="371"/>
                  </a:cubicBezTo>
                  <a:cubicBezTo>
                    <a:pt x="12349" y="177"/>
                    <a:pt x="12196" y="14"/>
                    <a:pt x="12001" y="9"/>
                  </a:cubicBezTo>
                  <a:lnTo>
                    <a:pt x="11908" y="6"/>
                  </a:lnTo>
                  <a:cubicBezTo>
                    <a:pt x="11829" y="3"/>
                    <a:pt x="11750" y="0"/>
                    <a:pt x="11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4"/>
            <p:cNvSpPr/>
            <p:nvPr/>
          </p:nvSpPr>
          <p:spPr>
            <a:xfrm>
              <a:off x="951168" y="1813421"/>
              <a:ext cx="2229807" cy="2230088"/>
            </a:xfrm>
            <a:custGeom>
              <a:avLst/>
              <a:gdLst/>
              <a:ahLst/>
              <a:cxnLst/>
              <a:rect l="l" t="t" r="r" b="b"/>
              <a:pathLst>
                <a:path w="19108" h="19110" extrusionOk="0">
                  <a:moveTo>
                    <a:pt x="9554" y="706"/>
                  </a:moveTo>
                  <a:cubicBezTo>
                    <a:pt x="14433" y="706"/>
                    <a:pt x="18402" y="4676"/>
                    <a:pt x="18402" y="9555"/>
                  </a:cubicBezTo>
                  <a:cubicBezTo>
                    <a:pt x="18402" y="14434"/>
                    <a:pt x="14433" y="18403"/>
                    <a:pt x="9554" y="18403"/>
                  </a:cubicBezTo>
                  <a:cubicBezTo>
                    <a:pt x="4675" y="18403"/>
                    <a:pt x="706" y="14434"/>
                    <a:pt x="706" y="9555"/>
                  </a:cubicBezTo>
                  <a:cubicBezTo>
                    <a:pt x="706" y="4676"/>
                    <a:pt x="4675" y="706"/>
                    <a:pt x="9554" y="706"/>
                  </a:cubicBezTo>
                  <a:close/>
                  <a:moveTo>
                    <a:pt x="9554" y="1"/>
                  </a:moveTo>
                  <a:cubicBezTo>
                    <a:pt x="4286" y="1"/>
                    <a:pt x="0" y="4287"/>
                    <a:pt x="0" y="9555"/>
                  </a:cubicBezTo>
                  <a:cubicBezTo>
                    <a:pt x="0" y="14823"/>
                    <a:pt x="4286" y="19109"/>
                    <a:pt x="9554" y="19109"/>
                  </a:cubicBezTo>
                  <a:cubicBezTo>
                    <a:pt x="14822" y="19109"/>
                    <a:pt x="19108" y="14823"/>
                    <a:pt x="19108" y="9555"/>
                  </a:cubicBezTo>
                  <a:cubicBezTo>
                    <a:pt x="19108" y="4287"/>
                    <a:pt x="14822" y="1"/>
                    <a:pt x="9554" y="1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4"/>
            <p:cNvSpPr/>
            <p:nvPr/>
          </p:nvSpPr>
          <p:spPr>
            <a:xfrm>
              <a:off x="951168" y="1813421"/>
              <a:ext cx="1526021" cy="2230088"/>
            </a:xfrm>
            <a:custGeom>
              <a:avLst/>
              <a:gdLst/>
              <a:ahLst/>
              <a:cxnLst/>
              <a:rect l="l" t="t" r="r" b="b"/>
              <a:pathLst>
                <a:path w="13077" h="19110" extrusionOk="0">
                  <a:moveTo>
                    <a:pt x="9554" y="1"/>
                  </a:moveTo>
                  <a:cubicBezTo>
                    <a:pt x="4286" y="1"/>
                    <a:pt x="0" y="4287"/>
                    <a:pt x="0" y="9555"/>
                  </a:cubicBezTo>
                  <a:cubicBezTo>
                    <a:pt x="0" y="14823"/>
                    <a:pt x="4286" y="19109"/>
                    <a:pt x="9554" y="19109"/>
                  </a:cubicBezTo>
                  <a:cubicBezTo>
                    <a:pt x="10668" y="19109"/>
                    <a:pt x="11759" y="18918"/>
                    <a:pt x="12799" y="18541"/>
                  </a:cubicBezTo>
                  <a:cubicBezTo>
                    <a:pt x="12983" y="18475"/>
                    <a:pt x="13077" y="18272"/>
                    <a:pt x="13011" y="18090"/>
                  </a:cubicBezTo>
                  <a:cubicBezTo>
                    <a:pt x="12959" y="17946"/>
                    <a:pt x="12824" y="17857"/>
                    <a:pt x="12680" y="17857"/>
                  </a:cubicBezTo>
                  <a:cubicBezTo>
                    <a:pt x="12640" y="17857"/>
                    <a:pt x="12599" y="17864"/>
                    <a:pt x="12559" y="17878"/>
                  </a:cubicBezTo>
                  <a:cubicBezTo>
                    <a:pt x="11596" y="18227"/>
                    <a:pt x="10586" y="18403"/>
                    <a:pt x="9554" y="18403"/>
                  </a:cubicBezTo>
                  <a:cubicBezTo>
                    <a:pt x="4675" y="18403"/>
                    <a:pt x="706" y="14434"/>
                    <a:pt x="706" y="9555"/>
                  </a:cubicBezTo>
                  <a:cubicBezTo>
                    <a:pt x="706" y="4676"/>
                    <a:pt x="4675" y="706"/>
                    <a:pt x="9554" y="706"/>
                  </a:cubicBezTo>
                  <a:cubicBezTo>
                    <a:pt x="9639" y="706"/>
                    <a:pt x="9722" y="710"/>
                    <a:pt x="9805" y="712"/>
                  </a:cubicBezTo>
                  <a:lnTo>
                    <a:pt x="9862" y="714"/>
                  </a:lnTo>
                  <a:cubicBezTo>
                    <a:pt x="10040" y="712"/>
                    <a:pt x="10220" y="569"/>
                    <a:pt x="10226" y="374"/>
                  </a:cubicBezTo>
                  <a:cubicBezTo>
                    <a:pt x="10233" y="179"/>
                    <a:pt x="10080" y="16"/>
                    <a:pt x="9886" y="10"/>
                  </a:cubicBezTo>
                  <a:lnTo>
                    <a:pt x="9830" y="7"/>
                  </a:lnTo>
                  <a:cubicBezTo>
                    <a:pt x="9738" y="4"/>
                    <a:pt x="9646" y="1"/>
                    <a:pt x="9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4"/>
            <p:cNvSpPr/>
            <p:nvPr/>
          </p:nvSpPr>
          <p:spPr>
            <a:xfrm>
              <a:off x="1198094" y="2060464"/>
              <a:ext cx="1735954" cy="1735991"/>
            </a:xfrm>
            <a:custGeom>
              <a:avLst/>
              <a:gdLst/>
              <a:ahLst/>
              <a:cxnLst/>
              <a:rect l="l" t="t" r="r" b="b"/>
              <a:pathLst>
                <a:path w="14876" h="14876" extrusionOk="0">
                  <a:moveTo>
                    <a:pt x="7438" y="706"/>
                  </a:moveTo>
                  <a:cubicBezTo>
                    <a:pt x="11150" y="706"/>
                    <a:pt x="14170" y="3726"/>
                    <a:pt x="14170" y="7438"/>
                  </a:cubicBezTo>
                  <a:cubicBezTo>
                    <a:pt x="14170" y="11150"/>
                    <a:pt x="11150" y="14170"/>
                    <a:pt x="7438" y="14170"/>
                  </a:cubicBezTo>
                  <a:cubicBezTo>
                    <a:pt x="3726" y="14170"/>
                    <a:pt x="706" y="11150"/>
                    <a:pt x="706" y="7438"/>
                  </a:cubicBezTo>
                  <a:cubicBezTo>
                    <a:pt x="706" y="3726"/>
                    <a:pt x="3726" y="706"/>
                    <a:pt x="7438" y="706"/>
                  </a:cubicBezTo>
                  <a:close/>
                  <a:moveTo>
                    <a:pt x="7438" y="0"/>
                  </a:moveTo>
                  <a:cubicBezTo>
                    <a:pt x="3337" y="0"/>
                    <a:pt x="1" y="3337"/>
                    <a:pt x="1" y="7438"/>
                  </a:cubicBezTo>
                  <a:cubicBezTo>
                    <a:pt x="1" y="11539"/>
                    <a:pt x="3337" y="14875"/>
                    <a:pt x="7438" y="14875"/>
                  </a:cubicBezTo>
                  <a:cubicBezTo>
                    <a:pt x="11539" y="14875"/>
                    <a:pt x="14875" y="11539"/>
                    <a:pt x="14875" y="7438"/>
                  </a:cubicBezTo>
                  <a:cubicBezTo>
                    <a:pt x="14875" y="3337"/>
                    <a:pt x="11539" y="0"/>
                    <a:pt x="7438" y="0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4"/>
            <p:cNvSpPr/>
            <p:nvPr/>
          </p:nvSpPr>
          <p:spPr>
            <a:xfrm>
              <a:off x="1198094" y="2060464"/>
              <a:ext cx="1674339" cy="1735991"/>
            </a:xfrm>
            <a:custGeom>
              <a:avLst/>
              <a:gdLst/>
              <a:ahLst/>
              <a:cxnLst/>
              <a:rect l="l" t="t" r="r" b="b"/>
              <a:pathLst>
                <a:path w="14348" h="14876" extrusionOk="0">
                  <a:moveTo>
                    <a:pt x="7438" y="0"/>
                  </a:moveTo>
                  <a:cubicBezTo>
                    <a:pt x="3337" y="0"/>
                    <a:pt x="1" y="3337"/>
                    <a:pt x="1" y="7438"/>
                  </a:cubicBezTo>
                  <a:cubicBezTo>
                    <a:pt x="1" y="11539"/>
                    <a:pt x="3337" y="14875"/>
                    <a:pt x="7438" y="14875"/>
                  </a:cubicBezTo>
                  <a:cubicBezTo>
                    <a:pt x="10411" y="14875"/>
                    <a:pt x="13092" y="13110"/>
                    <a:pt x="14270" y="10379"/>
                  </a:cubicBezTo>
                  <a:cubicBezTo>
                    <a:pt x="14347" y="10200"/>
                    <a:pt x="14264" y="9993"/>
                    <a:pt x="14086" y="9916"/>
                  </a:cubicBezTo>
                  <a:cubicBezTo>
                    <a:pt x="14041" y="9897"/>
                    <a:pt x="13993" y="9888"/>
                    <a:pt x="13947" y="9888"/>
                  </a:cubicBezTo>
                  <a:cubicBezTo>
                    <a:pt x="13810" y="9888"/>
                    <a:pt x="13679" y="9966"/>
                    <a:pt x="13621" y="10100"/>
                  </a:cubicBezTo>
                  <a:cubicBezTo>
                    <a:pt x="12556" y="12573"/>
                    <a:pt x="10129" y="14170"/>
                    <a:pt x="7438" y="14170"/>
                  </a:cubicBezTo>
                  <a:cubicBezTo>
                    <a:pt x="3726" y="14170"/>
                    <a:pt x="706" y="11150"/>
                    <a:pt x="706" y="7438"/>
                  </a:cubicBezTo>
                  <a:cubicBezTo>
                    <a:pt x="706" y="3726"/>
                    <a:pt x="3726" y="706"/>
                    <a:pt x="7438" y="706"/>
                  </a:cubicBezTo>
                  <a:cubicBezTo>
                    <a:pt x="7540" y="706"/>
                    <a:pt x="7641" y="709"/>
                    <a:pt x="7742" y="714"/>
                  </a:cubicBezTo>
                  <a:cubicBezTo>
                    <a:pt x="7746" y="714"/>
                    <a:pt x="7751" y="714"/>
                    <a:pt x="7755" y="714"/>
                  </a:cubicBezTo>
                  <a:cubicBezTo>
                    <a:pt x="7947" y="714"/>
                    <a:pt x="8102" y="568"/>
                    <a:pt x="8110" y="378"/>
                  </a:cubicBezTo>
                  <a:cubicBezTo>
                    <a:pt x="8119" y="183"/>
                    <a:pt x="7969" y="18"/>
                    <a:pt x="7774" y="9"/>
                  </a:cubicBezTo>
                  <a:cubicBezTo>
                    <a:pt x="7662" y="4"/>
                    <a:pt x="7551" y="0"/>
                    <a:pt x="7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4" name="Google Shape;1594;p34"/>
          <p:cNvSpPr txBox="1"/>
          <p:nvPr/>
        </p:nvSpPr>
        <p:spPr>
          <a:xfrm>
            <a:off x="4348191" y="1284398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95" name="Google Shape;1595;p34"/>
          <p:cNvSpPr txBox="1"/>
          <p:nvPr/>
        </p:nvSpPr>
        <p:spPr>
          <a:xfrm>
            <a:off x="4348200" y="1478124"/>
            <a:ext cx="4338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6" name="Google Shape;1596;p34"/>
          <p:cNvSpPr txBox="1"/>
          <p:nvPr/>
        </p:nvSpPr>
        <p:spPr>
          <a:xfrm>
            <a:off x="4355049" y="2173586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600" b="1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97" name="Google Shape;1597;p34"/>
          <p:cNvSpPr txBox="1"/>
          <p:nvPr/>
        </p:nvSpPr>
        <p:spPr>
          <a:xfrm>
            <a:off x="4355058" y="2367326"/>
            <a:ext cx="4338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It's terribly hot, even hotter than Mercury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8" name="Google Shape;1598;p34"/>
          <p:cNvSpPr txBox="1"/>
          <p:nvPr/>
        </p:nvSpPr>
        <p:spPr>
          <a:xfrm>
            <a:off x="4355049" y="3027723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sz="16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99" name="Google Shape;1599;p34"/>
          <p:cNvSpPr txBox="1"/>
          <p:nvPr/>
        </p:nvSpPr>
        <p:spPr>
          <a:xfrm>
            <a:off x="4355058" y="3221446"/>
            <a:ext cx="4338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a gas giant and has several rings. It's composed mostly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0" name="Google Shape;1600;p34"/>
          <p:cNvSpPr txBox="1"/>
          <p:nvPr/>
        </p:nvSpPr>
        <p:spPr>
          <a:xfrm>
            <a:off x="4355049" y="3888717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1600" b="1" dirty="0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01" name="Google Shape;1601;p34"/>
          <p:cNvSpPr txBox="1"/>
          <p:nvPr/>
        </p:nvSpPr>
        <p:spPr>
          <a:xfrm>
            <a:off x="4355050" y="4082450"/>
            <a:ext cx="4338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Despite being red, Mars is actually a cold place. It's full of iron oxide dust, which gives the planet its reddish cast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802" y="2202981"/>
            <a:ext cx="1226354" cy="14668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2699792" y="3352283"/>
            <a:ext cx="3744416" cy="5156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" name="Group 44"/>
          <p:cNvGrpSpPr/>
          <p:nvPr/>
        </p:nvGrpSpPr>
        <p:grpSpPr>
          <a:xfrm>
            <a:off x="827584" y="2304259"/>
            <a:ext cx="1944216" cy="1048024"/>
            <a:chOff x="803640" y="3362835"/>
            <a:chExt cx="2059657" cy="1048024"/>
          </a:xfrm>
        </p:grpSpPr>
        <p:sp>
          <p:nvSpPr>
            <p:cNvPr id="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660232" y="2248560"/>
            <a:ext cx="1944216" cy="1048024"/>
            <a:chOff x="803640" y="3362835"/>
            <a:chExt cx="2059657" cy="1048024"/>
          </a:xfrm>
        </p:grpSpPr>
        <p:sp>
          <p:nvSpPr>
            <p:cNvPr id="9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0" y="171995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baseline="0">
                <a:solidFill>
                  <a:srgbClr val="117A9A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b="1" dirty="0" smtClean="0">
                <a:solidFill>
                  <a:srgbClr val="EEB245"/>
                </a:solidFill>
              </a:rPr>
              <a:t>Section Break</a:t>
            </a:r>
            <a:endParaRPr lang="ko-KR" altLang="en-US" sz="4400" b="1" dirty="0">
              <a:solidFill>
                <a:srgbClr val="EEB245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50" y="1519084"/>
            <a:ext cx="2992500" cy="35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3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MENTAL HEALTH INFOGRAPHICS</a:t>
            </a:r>
            <a:endParaRPr/>
          </a:p>
        </p:txBody>
      </p:sp>
      <p:sp>
        <p:nvSpPr>
          <p:cNvPr id="1607" name="Google Shape;1607;p35"/>
          <p:cNvSpPr txBox="1"/>
          <p:nvPr/>
        </p:nvSpPr>
        <p:spPr>
          <a:xfrm>
            <a:off x="4836400" y="3338150"/>
            <a:ext cx="15174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Saturn, the ringed one, is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8" name="Google Shape;1608;p35"/>
          <p:cNvSpPr txBox="1"/>
          <p:nvPr/>
        </p:nvSpPr>
        <p:spPr>
          <a:xfrm>
            <a:off x="2825050" y="3338150"/>
            <a:ext cx="15174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9" name="Google Shape;1609;p35"/>
          <p:cNvSpPr txBox="1"/>
          <p:nvPr/>
        </p:nvSpPr>
        <p:spPr>
          <a:xfrm>
            <a:off x="6847750" y="3338150"/>
            <a:ext cx="15174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a cold place. It's full of iron oxide dust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0" name="Google Shape;1610;p35"/>
          <p:cNvSpPr txBox="1"/>
          <p:nvPr/>
        </p:nvSpPr>
        <p:spPr>
          <a:xfrm>
            <a:off x="813700" y="3338150"/>
            <a:ext cx="15174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1" name="Google Shape;1611;p35"/>
          <p:cNvSpPr txBox="1"/>
          <p:nvPr/>
        </p:nvSpPr>
        <p:spPr>
          <a:xfrm>
            <a:off x="1073950" y="3021500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12" name="Google Shape;1612;p35"/>
          <p:cNvSpPr txBox="1"/>
          <p:nvPr/>
        </p:nvSpPr>
        <p:spPr>
          <a:xfrm>
            <a:off x="3085300" y="3021500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600" b="1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13" name="Google Shape;1613;p35"/>
          <p:cNvSpPr txBox="1"/>
          <p:nvPr/>
        </p:nvSpPr>
        <p:spPr>
          <a:xfrm>
            <a:off x="5096650" y="3021500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sz="16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14" name="Google Shape;1614;p35"/>
          <p:cNvSpPr txBox="1"/>
          <p:nvPr/>
        </p:nvSpPr>
        <p:spPr>
          <a:xfrm>
            <a:off x="7108000" y="3021500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1600" b="1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615" name="Google Shape;1615;p35"/>
          <p:cNvGrpSpPr/>
          <p:nvPr/>
        </p:nvGrpSpPr>
        <p:grpSpPr>
          <a:xfrm>
            <a:off x="1340988" y="1787895"/>
            <a:ext cx="462825" cy="462927"/>
            <a:chOff x="1354456" y="1787895"/>
            <a:chExt cx="462825" cy="462927"/>
          </a:xfrm>
        </p:grpSpPr>
        <p:sp>
          <p:nvSpPr>
            <p:cNvPr id="1616" name="Google Shape;1616;p35"/>
            <p:cNvSpPr/>
            <p:nvPr/>
          </p:nvSpPr>
          <p:spPr>
            <a:xfrm>
              <a:off x="1354456" y="1787895"/>
              <a:ext cx="462825" cy="462927"/>
            </a:xfrm>
            <a:custGeom>
              <a:avLst/>
              <a:gdLst/>
              <a:ahLst/>
              <a:cxnLst/>
              <a:rect l="l" t="t" r="r" b="b"/>
              <a:pathLst>
                <a:path w="4519" h="4520" fill="none" extrusionOk="0">
                  <a:moveTo>
                    <a:pt x="4519" y="2259"/>
                  </a:moveTo>
                  <a:cubicBezTo>
                    <a:pt x="4519" y="3508"/>
                    <a:pt x="3507" y="4519"/>
                    <a:pt x="2260" y="4519"/>
                  </a:cubicBezTo>
                  <a:cubicBezTo>
                    <a:pt x="1012" y="4519"/>
                    <a:pt x="0" y="3508"/>
                    <a:pt x="0" y="2259"/>
                  </a:cubicBezTo>
                  <a:cubicBezTo>
                    <a:pt x="0" y="1012"/>
                    <a:pt x="1012" y="1"/>
                    <a:pt x="2260" y="1"/>
                  </a:cubicBezTo>
                  <a:cubicBezTo>
                    <a:pt x="3507" y="1"/>
                    <a:pt x="4519" y="1012"/>
                    <a:pt x="4519" y="2259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5"/>
            <p:cNvSpPr/>
            <p:nvPr/>
          </p:nvSpPr>
          <p:spPr>
            <a:xfrm>
              <a:off x="1446836" y="1880276"/>
              <a:ext cx="278064" cy="278166"/>
            </a:xfrm>
            <a:custGeom>
              <a:avLst/>
              <a:gdLst/>
              <a:ahLst/>
              <a:cxnLst/>
              <a:rect l="l" t="t" r="r" b="b"/>
              <a:pathLst>
                <a:path w="2715" h="2716" fill="none" extrusionOk="0">
                  <a:moveTo>
                    <a:pt x="2715" y="865"/>
                  </a:moveTo>
                  <a:lnTo>
                    <a:pt x="2715" y="1851"/>
                  </a:lnTo>
                  <a:lnTo>
                    <a:pt x="1851" y="1851"/>
                  </a:lnTo>
                  <a:lnTo>
                    <a:pt x="1851" y="2715"/>
                  </a:lnTo>
                  <a:lnTo>
                    <a:pt x="864" y="2715"/>
                  </a:lnTo>
                  <a:lnTo>
                    <a:pt x="864" y="1851"/>
                  </a:lnTo>
                  <a:lnTo>
                    <a:pt x="1" y="1851"/>
                  </a:lnTo>
                  <a:lnTo>
                    <a:pt x="1" y="865"/>
                  </a:lnTo>
                  <a:lnTo>
                    <a:pt x="864" y="865"/>
                  </a:lnTo>
                  <a:lnTo>
                    <a:pt x="864" y="1"/>
                  </a:lnTo>
                  <a:lnTo>
                    <a:pt x="1851" y="1"/>
                  </a:lnTo>
                  <a:lnTo>
                    <a:pt x="1851" y="86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8" name="Google Shape;1618;p35"/>
          <p:cNvGrpSpPr/>
          <p:nvPr/>
        </p:nvGrpSpPr>
        <p:grpSpPr>
          <a:xfrm>
            <a:off x="3407626" y="1819747"/>
            <a:ext cx="399223" cy="399223"/>
            <a:chOff x="3387467" y="1819747"/>
            <a:chExt cx="399223" cy="399223"/>
          </a:xfrm>
        </p:grpSpPr>
        <p:sp>
          <p:nvSpPr>
            <p:cNvPr id="1619" name="Google Shape;1619;p35"/>
            <p:cNvSpPr/>
            <p:nvPr/>
          </p:nvSpPr>
          <p:spPr>
            <a:xfrm>
              <a:off x="3387467" y="1819747"/>
              <a:ext cx="399223" cy="399223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342" y="3555"/>
                  </a:moveTo>
                  <a:lnTo>
                    <a:pt x="342" y="3555"/>
                  </a:lnTo>
                  <a:cubicBezTo>
                    <a:pt x="0" y="3214"/>
                    <a:pt x="0" y="2658"/>
                    <a:pt x="342" y="2317"/>
                  </a:cubicBezTo>
                  <a:lnTo>
                    <a:pt x="2317" y="342"/>
                  </a:lnTo>
                  <a:cubicBezTo>
                    <a:pt x="2659" y="1"/>
                    <a:pt x="3213" y="1"/>
                    <a:pt x="3556" y="342"/>
                  </a:cubicBezTo>
                  <a:cubicBezTo>
                    <a:pt x="3898" y="684"/>
                    <a:pt x="3898" y="1239"/>
                    <a:pt x="3556" y="1581"/>
                  </a:cubicBezTo>
                  <a:lnTo>
                    <a:pt x="1581" y="3555"/>
                  </a:lnTo>
                  <a:cubicBezTo>
                    <a:pt x="1239" y="3897"/>
                    <a:pt x="685" y="3897"/>
                    <a:pt x="342" y="355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5"/>
            <p:cNvSpPr/>
            <p:nvPr/>
          </p:nvSpPr>
          <p:spPr>
            <a:xfrm>
              <a:off x="3522452" y="1955655"/>
              <a:ext cx="123516" cy="123516"/>
            </a:xfrm>
            <a:custGeom>
              <a:avLst/>
              <a:gdLst/>
              <a:ahLst/>
              <a:cxnLst/>
              <a:rect l="l" t="t" r="r" b="b"/>
              <a:pathLst>
                <a:path w="1206" h="1206" fill="none" extrusionOk="0">
                  <a:moveTo>
                    <a:pt x="1" y="1"/>
                  </a:moveTo>
                  <a:lnTo>
                    <a:pt x="1205" y="1206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5"/>
            <p:cNvSpPr/>
            <p:nvPr/>
          </p:nvSpPr>
          <p:spPr>
            <a:xfrm>
              <a:off x="3648425" y="1936708"/>
              <a:ext cx="82139" cy="82036"/>
            </a:xfrm>
            <a:custGeom>
              <a:avLst/>
              <a:gdLst/>
              <a:ahLst/>
              <a:cxnLst/>
              <a:rect l="l" t="t" r="r" b="b"/>
              <a:pathLst>
                <a:path w="802" h="801" fill="none" extrusionOk="0">
                  <a:moveTo>
                    <a:pt x="801" y="1"/>
                  </a:moveTo>
                  <a:lnTo>
                    <a:pt x="1" y="800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5"/>
          <p:cNvGrpSpPr/>
          <p:nvPr/>
        </p:nvGrpSpPr>
        <p:grpSpPr>
          <a:xfrm>
            <a:off x="5349716" y="1768026"/>
            <a:ext cx="498568" cy="502563"/>
            <a:chOff x="5257034" y="1768026"/>
            <a:chExt cx="498568" cy="502563"/>
          </a:xfrm>
        </p:grpSpPr>
        <p:sp>
          <p:nvSpPr>
            <p:cNvPr id="1623" name="Google Shape;1623;p35"/>
            <p:cNvSpPr/>
            <p:nvPr/>
          </p:nvSpPr>
          <p:spPr>
            <a:xfrm>
              <a:off x="5257034" y="1768026"/>
              <a:ext cx="498568" cy="502563"/>
            </a:xfrm>
            <a:custGeom>
              <a:avLst/>
              <a:gdLst/>
              <a:ahLst/>
              <a:cxnLst/>
              <a:rect l="l" t="t" r="r" b="b"/>
              <a:pathLst>
                <a:path w="4868" h="4907" fill="none" extrusionOk="0">
                  <a:moveTo>
                    <a:pt x="4220" y="3748"/>
                  </a:moveTo>
                  <a:cubicBezTo>
                    <a:pt x="3569" y="4645"/>
                    <a:pt x="2371" y="4906"/>
                    <a:pt x="1421" y="4410"/>
                  </a:cubicBezTo>
                  <a:cubicBezTo>
                    <a:pt x="1323" y="4362"/>
                    <a:pt x="1230" y="4305"/>
                    <a:pt x="1140" y="4239"/>
                  </a:cubicBezTo>
                  <a:cubicBezTo>
                    <a:pt x="1049" y="4173"/>
                    <a:pt x="966" y="4103"/>
                    <a:pt x="888" y="4024"/>
                  </a:cubicBezTo>
                  <a:cubicBezTo>
                    <a:pt x="120" y="3272"/>
                    <a:pt x="1" y="2055"/>
                    <a:pt x="649" y="1160"/>
                  </a:cubicBezTo>
                  <a:cubicBezTo>
                    <a:pt x="1297" y="265"/>
                    <a:pt x="2491" y="1"/>
                    <a:pt x="3445" y="496"/>
                  </a:cubicBezTo>
                  <a:cubicBezTo>
                    <a:pt x="3544" y="545"/>
                    <a:pt x="3636" y="602"/>
                    <a:pt x="3728" y="669"/>
                  </a:cubicBezTo>
                  <a:cubicBezTo>
                    <a:pt x="3818" y="734"/>
                    <a:pt x="3901" y="804"/>
                    <a:pt x="3978" y="883"/>
                  </a:cubicBezTo>
                  <a:cubicBezTo>
                    <a:pt x="4745" y="1631"/>
                    <a:pt x="4868" y="2853"/>
                    <a:pt x="4220" y="3748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5"/>
            <p:cNvSpPr/>
            <p:nvPr/>
          </p:nvSpPr>
          <p:spPr>
            <a:xfrm>
              <a:off x="5347878" y="1818723"/>
              <a:ext cx="316572" cy="401067"/>
            </a:xfrm>
            <a:custGeom>
              <a:avLst/>
              <a:gdLst/>
              <a:ahLst/>
              <a:cxnLst/>
              <a:rect l="l" t="t" r="r" b="b"/>
              <a:pathLst>
                <a:path w="3091" h="3916" fill="none" extrusionOk="0">
                  <a:moveTo>
                    <a:pt x="534" y="3915"/>
                  </a:moveTo>
                  <a:lnTo>
                    <a:pt x="3091" y="388"/>
                  </a:lnTo>
                  <a:cubicBezTo>
                    <a:pt x="3014" y="309"/>
                    <a:pt x="2931" y="239"/>
                    <a:pt x="2841" y="174"/>
                  </a:cubicBezTo>
                  <a:cubicBezTo>
                    <a:pt x="2749" y="107"/>
                    <a:pt x="2657" y="50"/>
                    <a:pt x="2558" y="1"/>
                  </a:cubicBezTo>
                  <a:lnTo>
                    <a:pt x="1" y="3529"/>
                  </a:lnTo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35"/>
          <p:cNvGrpSpPr/>
          <p:nvPr/>
        </p:nvGrpSpPr>
        <p:grpSpPr>
          <a:xfrm>
            <a:off x="7359317" y="1793528"/>
            <a:ext cx="494267" cy="451661"/>
            <a:chOff x="7343186" y="1793528"/>
            <a:chExt cx="494267" cy="451661"/>
          </a:xfrm>
        </p:grpSpPr>
        <p:sp>
          <p:nvSpPr>
            <p:cNvPr id="1626" name="Google Shape;1626;p35"/>
            <p:cNvSpPr/>
            <p:nvPr/>
          </p:nvSpPr>
          <p:spPr>
            <a:xfrm>
              <a:off x="7343186" y="1793528"/>
              <a:ext cx="494267" cy="451661"/>
            </a:xfrm>
            <a:custGeom>
              <a:avLst/>
              <a:gdLst/>
              <a:ahLst/>
              <a:cxnLst/>
              <a:rect l="l" t="t" r="r" b="b"/>
              <a:pathLst>
                <a:path w="4826" h="4410" fill="none" extrusionOk="0">
                  <a:moveTo>
                    <a:pt x="4825" y="1221"/>
                  </a:moveTo>
                  <a:cubicBezTo>
                    <a:pt x="4825" y="1305"/>
                    <a:pt x="4817" y="1386"/>
                    <a:pt x="4800" y="1465"/>
                  </a:cubicBezTo>
                  <a:cubicBezTo>
                    <a:pt x="4800" y="1469"/>
                    <a:pt x="4799" y="1475"/>
                    <a:pt x="4798" y="1481"/>
                  </a:cubicBezTo>
                  <a:cubicBezTo>
                    <a:pt x="4763" y="1669"/>
                    <a:pt x="4463" y="2933"/>
                    <a:pt x="2430" y="4397"/>
                  </a:cubicBezTo>
                  <a:cubicBezTo>
                    <a:pt x="2424" y="4401"/>
                    <a:pt x="2418" y="4405"/>
                    <a:pt x="2413" y="4409"/>
                  </a:cubicBezTo>
                  <a:lnTo>
                    <a:pt x="2396" y="4397"/>
                  </a:lnTo>
                  <a:cubicBezTo>
                    <a:pt x="363" y="2933"/>
                    <a:pt x="63" y="1669"/>
                    <a:pt x="28" y="1481"/>
                  </a:cubicBezTo>
                  <a:cubicBezTo>
                    <a:pt x="27" y="1475"/>
                    <a:pt x="26" y="1469"/>
                    <a:pt x="25" y="1465"/>
                  </a:cubicBezTo>
                  <a:cubicBezTo>
                    <a:pt x="9" y="1386"/>
                    <a:pt x="1" y="1305"/>
                    <a:pt x="1" y="1221"/>
                  </a:cubicBezTo>
                  <a:cubicBezTo>
                    <a:pt x="1" y="547"/>
                    <a:pt x="547" y="1"/>
                    <a:pt x="1220" y="1"/>
                  </a:cubicBezTo>
                  <a:cubicBezTo>
                    <a:pt x="1805" y="1"/>
                    <a:pt x="2294" y="412"/>
                    <a:pt x="2413" y="960"/>
                  </a:cubicBezTo>
                  <a:cubicBezTo>
                    <a:pt x="2532" y="412"/>
                    <a:pt x="3020" y="1"/>
                    <a:pt x="3606" y="1"/>
                  </a:cubicBezTo>
                  <a:cubicBezTo>
                    <a:pt x="4279" y="1"/>
                    <a:pt x="4825" y="547"/>
                    <a:pt x="4825" y="1221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5"/>
            <p:cNvSpPr/>
            <p:nvPr/>
          </p:nvSpPr>
          <p:spPr>
            <a:xfrm>
              <a:off x="7367562" y="1940804"/>
              <a:ext cx="446028" cy="136727"/>
            </a:xfrm>
            <a:custGeom>
              <a:avLst/>
              <a:gdLst/>
              <a:ahLst/>
              <a:cxnLst/>
              <a:rect l="l" t="t" r="r" b="b"/>
              <a:pathLst>
                <a:path w="4355" h="1335" fill="none" extrusionOk="0">
                  <a:moveTo>
                    <a:pt x="0" y="625"/>
                  </a:moveTo>
                  <a:lnTo>
                    <a:pt x="696" y="625"/>
                  </a:lnTo>
                  <a:lnTo>
                    <a:pt x="1015" y="1"/>
                  </a:lnTo>
                  <a:lnTo>
                    <a:pt x="1678" y="1334"/>
                  </a:lnTo>
                  <a:lnTo>
                    <a:pt x="2169" y="96"/>
                  </a:lnTo>
                  <a:lnTo>
                    <a:pt x="2839" y="947"/>
                  </a:lnTo>
                  <a:lnTo>
                    <a:pt x="3401" y="105"/>
                  </a:lnTo>
                  <a:lnTo>
                    <a:pt x="3743" y="521"/>
                  </a:lnTo>
                  <a:lnTo>
                    <a:pt x="4354" y="521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35"/>
          <p:cNvGrpSpPr/>
          <p:nvPr/>
        </p:nvGrpSpPr>
        <p:grpSpPr>
          <a:xfrm>
            <a:off x="839521" y="1288158"/>
            <a:ext cx="1465759" cy="1462308"/>
            <a:chOff x="2637425" y="5179000"/>
            <a:chExt cx="196725" cy="196275"/>
          </a:xfrm>
        </p:grpSpPr>
        <p:sp>
          <p:nvSpPr>
            <p:cNvPr id="1629" name="Google Shape;1629;p35"/>
            <p:cNvSpPr/>
            <p:nvPr/>
          </p:nvSpPr>
          <p:spPr>
            <a:xfrm>
              <a:off x="2639050" y="5248050"/>
              <a:ext cx="35350" cy="17525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5"/>
            <p:cNvSpPr/>
            <p:nvPr/>
          </p:nvSpPr>
          <p:spPr>
            <a:xfrm>
              <a:off x="2648425" y="5221550"/>
              <a:ext cx="34275" cy="25975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5"/>
            <p:cNvSpPr/>
            <p:nvPr/>
          </p:nvSpPr>
          <p:spPr>
            <a:xfrm>
              <a:off x="2665725" y="5200075"/>
              <a:ext cx="30150" cy="31950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5"/>
            <p:cNvSpPr/>
            <p:nvPr/>
          </p:nvSpPr>
          <p:spPr>
            <a:xfrm>
              <a:off x="2689175" y="5185475"/>
              <a:ext cx="23275" cy="35000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5"/>
            <p:cNvSpPr/>
            <p:nvPr/>
          </p:nvSpPr>
          <p:spPr>
            <a:xfrm>
              <a:off x="2716750" y="5179000"/>
              <a:ext cx="14275" cy="35000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5"/>
            <p:cNvSpPr/>
            <p:nvPr/>
          </p:nvSpPr>
          <p:spPr>
            <a:xfrm>
              <a:off x="2742550" y="5179175"/>
              <a:ext cx="15150" cy="35350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5"/>
            <p:cNvSpPr/>
            <p:nvPr/>
          </p:nvSpPr>
          <p:spPr>
            <a:xfrm>
              <a:off x="2761100" y="5186550"/>
              <a:ext cx="24025" cy="35025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5"/>
            <p:cNvSpPr/>
            <p:nvPr/>
          </p:nvSpPr>
          <p:spPr>
            <a:xfrm>
              <a:off x="2777350" y="5201900"/>
              <a:ext cx="30675" cy="31575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5"/>
            <p:cNvSpPr/>
            <p:nvPr/>
          </p:nvSpPr>
          <p:spPr>
            <a:xfrm>
              <a:off x="2797525" y="5250925"/>
              <a:ext cx="35550" cy="16625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2799150" y="5278875"/>
              <a:ext cx="35000" cy="12825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2793575" y="5297825"/>
              <a:ext cx="35350" cy="21825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5"/>
            <p:cNvSpPr/>
            <p:nvPr/>
          </p:nvSpPr>
          <p:spPr>
            <a:xfrm>
              <a:off x="2782925" y="5314775"/>
              <a:ext cx="32475" cy="29225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5"/>
            <p:cNvSpPr/>
            <p:nvPr/>
          </p:nvSpPr>
          <p:spPr>
            <a:xfrm>
              <a:off x="2767975" y="5328275"/>
              <a:ext cx="26875" cy="33925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2750125" y="5337300"/>
              <a:ext cx="18950" cy="3555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5"/>
            <p:cNvSpPr/>
            <p:nvPr/>
          </p:nvSpPr>
          <p:spPr>
            <a:xfrm>
              <a:off x="2728475" y="5340900"/>
              <a:ext cx="11750" cy="34375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5"/>
            <p:cNvSpPr/>
            <p:nvPr/>
          </p:nvSpPr>
          <p:spPr>
            <a:xfrm>
              <a:off x="2699800" y="5336750"/>
              <a:ext cx="19875" cy="35375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2674375" y="5327200"/>
              <a:ext cx="27800" cy="3357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5"/>
            <p:cNvSpPr/>
            <p:nvPr/>
          </p:nvSpPr>
          <p:spPr>
            <a:xfrm>
              <a:off x="2654550" y="5313150"/>
              <a:ext cx="33025" cy="28675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5"/>
            <p:cNvSpPr/>
            <p:nvPr/>
          </p:nvSpPr>
          <p:spPr>
            <a:xfrm>
              <a:off x="2641750" y="5296000"/>
              <a:ext cx="35350" cy="21125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5"/>
            <p:cNvSpPr/>
            <p:nvPr/>
          </p:nvSpPr>
          <p:spPr>
            <a:xfrm>
              <a:off x="2637425" y="5277075"/>
              <a:ext cx="34650" cy="11750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5"/>
            <p:cNvSpPr/>
            <p:nvPr/>
          </p:nvSpPr>
          <p:spPr>
            <a:xfrm>
              <a:off x="2789950" y="5224075"/>
              <a:ext cx="34475" cy="25075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0" name="Google Shape;1650;p35"/>
          <p:cNvGrpSpPr/>
          <p:nvPr/>
        </p:nvGrpSpPr>
        <p:grpSpPr>
          <a:xfrm>
            <a:off x="2850871" y="1288158"/>
            <a:ext cx="1465759" cy="1462308"/>
            <a:chOff x="2637425" y="5179000"/>
            <a:chExt cx="196725" cy="196275"/>
          </a:xfrm>
        </p:grpSpPr>
        <p:sp>
          <p:nvSpPr>
            <p:cNvPr id="1651" name="Google Shape;1651;p35"/>
            <p:cNvSpPr/>
            <p:nvPr/>
          </p:nvSpPr>
          <p:spPr>
            <a:xfrm>
              <a:off x="2639050" y="5248050"/>
              <a:ext cx="35350" cy="17525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2648425" y="5221550"/>
              <a:ext cx="34275" cy="25975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2665725" y="5200075"/>
              <a:ext cx="30150" cy="31950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5"/>
            <p:cNvSpPr/>
            <p:nvPr/>
          </p:nvSpPr>
          <p:spPr>
            <a:xfrm>
              <a:off x="2689175" y="5185475"/>
              <a:ext cx="23275" cy="35000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2716750" y="5179000"/>
              <a:ext cx="14275" cy="35000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2742550" y="5179175"/>
              <a:ext cx="15150" cy="35350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2761100" y="5186550"/>
              <a:ext cx="24025" cy="35025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2777350" y="5201900"/>
              <a:ext cx="30675" cy="31575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2797525" y="5250925"/>
              <a:ext cx="35550" cy="16625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2799150" y="5278875"/>
              <a:ext cx="35000" cy="12825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2793575" y="5297825"/>
              <a:ext cx="35350" cy="21825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2782925" y="5314775"/>
              <a:ext cx="32475" cy="29225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2767975" y="5328275"/>
              <a:ext cx="26875" cy="33925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2750125" y="5337300"/>
              <a:ext cx="18950" cy="3555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2728475" y="5340900"/>
              <a:ext cx="11750" cy="34375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2699800" y="5336750"/>
              <a:ext cx="19875" cy="35375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2674375" y="5327200"/>
              <a:ext cx="27800" cy="3357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2654550" y="5313150"/>
              <a:ext cx="33025" cy="28675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2641750" y="5296000"/>
              <a:ext cx="35350" cy="21125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5"/>
            <p:cNvSpPr/>
            <p:nvPr/>
          </p:nvSpPr>
          <p:spPr>
            <a:xfrm>
              <a:off x="2637425" y="5277075"/>
              <a:ext cx="34650" cy="11750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2789950" y="5224075"/>
              <a:ext cx="34475" cy="25075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35"/>
          <p:cNvGrpSpPr/>
          <p:nvPr/>
        </p:nvGrpSpPr>
        <p:grpSpPr>
          <a:xfrm>
            <a:off x="4862221" y="1288158"/>
            <a:ext cx="1465759" cy="1462308"/>
            <a:chOff x="2637425" y="5179000"/>
            <a:chExt cx="196725" cy="196275"/>
          </a:xfrm>
        </p:grpSpPr>
        <p:sp>
          <p:nvSpPr>
            <p:cNvPr id="1673" name="Google Shape;1673;p35"/>
            <p:cNvSpPr/>
            <p:nvPr/>
          </p:nvSpPr>
          <p:spPr>
            <a:xfrm>
              <a:off x="2639050" y="5248050"/>
              <a:ext cx="35350" cy="17525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2648425" y="5221550"/>
              <a:ext cx="34275" cy="25975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2665725" y="5200075"/>
              <a:ext cx="30150" cy="31950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2689175" y="5185475"/>
              <a:ext cx="23275" cy="35000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2716750" y="5179000"/>
              <a:ext cx="14275" cy="35000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2742550" y="5179175"/>
              <a:ext cx="15150" cy="35350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2761100" y="5186550"/>
              <a:ext cx="24025" cy="35025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2777350" y="5201900"/>
              <a:ext cx="30675" cy="31575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5"/>
            <p:cNvSpPr/>
            <p:nvPr/>
          </p:nvSpPr>
          <p:spPr>
            <a:xfrm>
              <a:off x="2797525" y="5250925"/>
              <a:ext cx="35550" cy="16625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5"/>
            <p:cNvSpPr/>
            <p:nvPr/>
          </p:nvSpPr>
          <p:spPr>
            <a:xfrm>
              <a:off x="2799150" y="5278875"/>
              <a:ext cx="35000" cy="12825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5"/>
            <p:cNvSpPr/>
            <p:nvPr/>
          </p:nvSpPr>
          <p:spPr>
            <a:xfrm>
              <a:off x="2793575" y="5297825"/>
              <a:ext cx="35350" cy="21825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2782925" y="5314775"/>
              <a:ext cx="32475" cy="29225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2767975" y="5328275"/>
              <a:ext cx="26875" cy="33925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5"/>
            <p:cNvSpPr/>
            <p:nvPr/>
          </p:nvSpPr>
          <p:spPr>
            <a:xfrm>
              <a:off x="2750125" y="5337300"/>
              <a:ext cx="18950" cy="3555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5"/>
            <p:cNvSpPr/>
            <p:nvPr/>
          </p:nvSpPr>
          <p:spPr>
            <a:xfrm>
              <a:off x="2728475" y="5340900"/>
              <a:ext cx="11750" cy="34375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5"/>
            <p:cNvSpPr/>
            <p:nvPr/>
          </p:nvSpPr>
          <p:spPr>
            <a:xfrm>
              <a:off x="2699800" y="5336750"/>
              <a:ext cx="19875" cy="35375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5"/>
            <p:cNvSpPr/>
            <p:nvPr/>
          </p:nvSpPr>
          <p:spPr>
            <a:xfrm>
              <a:off x="2674375" y="5327200"/>
              <a:ext cx="27800" cy="3357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5"/>
            <p:cNvSpPr/>
            <p:nvPr/>
          </p:nvSpPr>
          <p:spPr>
            <a:xfrm>
              <a:off x="2654550" y="5313150"/>
              <a:ext cx="33025" cy="28675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5"/>
            <p:cNvSpPr/>
            <p:nvPr/>
          </p:nvSpPr>
          <p:spPr>
            <a:xfrm>
              <a:off x="2641750" y="5296000"/>
              <a:ext cx="35350" cy="21125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2637425" y="5277075"/>
              <a:ext cx="34650" cy="11750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2789950" y="5224075"/>
              <a:ext cx="34475" cy="25075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35"/>
          <p:cNvGrpSpPr/>
          <p:nvPr/>
        </p:nvGrpSpPr>
        <p:grpSpPr>
          <a:xfrm>
            <a:off x="6873571" y="1288158"/>
            <a:ext cx="1465759" cy="1462308"/>
            <a:chOff x="2637425" y="5179000"/>
            <a:chExt cx="196725" cy="196275"/>
          </a:xfrm>
        </p:grpSpPr>
        <p:sp>
          <p:nvSpPr>
            <p:cNvPr id="1695" name="Google Shape;1695;p35"/>
            <p:cNvSpPr/>
            <p:nvPr/>
          </p:nvSpPr>
          <p:spPr>
            <a:xfrm>
              <a:off x="2639050" y="5248050"/>
              <a:ext cx="35350" cy="17525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2648425" y="5221550"/>
              <a:ext cx="34275" cy="25975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2665725" y="5200075"/>
              <a:ext cx="30150" cy="31950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2689175" y="5185475"/>
              <a:ext cx="23275" cy="35000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2716750" y="5179000"/>
              <a:ext cx="14275" cy="35000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2742550" y="5179175"/>
              <a:ext cx="15150" cy="35350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2761100" y="5186550"/>
              <a:ext cx="24025" cy="35025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2777350" y="5201900"/>
              <a:ext cx="30675" cy="31575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2797525" y="5250925"/>
              <a:ext cx="35550" cy="16625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2799150" y="5278875"/>
              <a:ext cx="35000" cy="12825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2793575" y="5297825"/>
              <a:ext cx="35350" cy="21825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2782925" y="5314775"/>
              <a:ext cx="32475" cy="29225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2767975" y="5328275"/>
              <a:ext cx="26875" cy="33925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2750125" y="5337300"/>
              <a:ext cx="18950" cy="3555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2728475" y="5340900"/>
              <a:ext cx="11750" cy="34375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2699800" y="5336750"/>
              <a:ext cx="19875" cy="35375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2674375" y="5327200"/>
              <a:ext cx="27800" cy="3357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2654550" y="5313150"/>
              <a:ext cx="33025" cy="28675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2641750" y="5296000"/>
              <a:ext cx="35350" cy="21125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2637425" y="5277075"/>
              <a:ext cx="34650" cy="11750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789950" y="5224075"/>
              <a:ext cx="34475" cy="25075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3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MENTAL HEALTH INFOGRAPHICS</a:t>
            </a:r>
            <a:endParaRPr/>
          </a:p>
        </p:txBody>
      </p:sp>
      <p:grpSp>
        <p:nvGrpSpPr>
          <p:cNvPr id="1721" name="Google Shape;1721;p36"/>
          <p:cNvGrpSpPr/>
          <p:nvPr/>
        </p:nvGrpSpPr>
        <p:grpSpPr>
          <a:xfrm>
            <a:off x="1197898" y="1512925"/>
            <a:ext cx="7488856" cy="2847740"/>
            <a:chOff x="1197898" y="1512925"/>
            <a:chExt cx="7488856" cy="2847740"/>
          </a:xfrm>
        </p:grpSpPr>
        <p:sp>
          <p:nvSpPr>
            <p:cNvPr id="1724" name="Google Shape;1724;p36"/>
            <p:cNvSpPr/>
            <p:nvPr/>
          </p:nvSpPr>
          <p:spPr>
            <a:xfrm>
              <a:off x="1197898" y="1512925"/>
              <a:ext cx="2847740" cy="2847740"/>
            </a:xfrm>
            <a:custGeom>
              <a:avLst/>
              <a:gdLst/>
              <a:ahLst/>
              <a:cxnLst/>
              <a:rect l="l" t="t" r="r" b="b"/>
              <a:pathLst>
                <a:path w="33771" h="33771" extrusionOk="0">
                  <a:moveTo>
                    <a:pt x="16885" y="1"/>
                  </a:moveTo>
                  <a:cubicBezTo>
                    <a:pt x="7560" y="1"/>
                    <a:pt x="1" y="7561"/>
                    <a:pt x="1" y="16886"/>
                  </a:cubicBezTo>
                  <a:cubicBezTo>
                    <a:pt x="1" y="26211"/>
                    <a:pt x="7560" y="33770"/>
                    <a:pt x="16885" y="33770"/>
                  </a:cubicBezTo>
                  <a:cubicBezTo>
                    <a:pt x="26211" y="33770"/>
                    <a:pt x="33771" y="26211"/>
                    <a:pt x="33771" y="16886"/>
                  </a:cubicBezTo>
                  <a:cubicBezTo>
                    <a:pt x="33771" y="7561"/>
                    <a:pt x="26211" y="1"/>
                    <a:pt x="16885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6"/>
            <p:cNvSpPr/>
            <p:nvPr/>
          </p:nvSpPr>
          <p:spPr>
            <a:xfrm>
              <a:off x="3585748" y="1512926"/>
              <a:ext cx="5101006" cy="494622"/>
            </a:xfrm>
            <a:custGeom>
              <a:avLst/>
              <a:gdLst/>
              <a:ahLst/>
              <a:cxnLst/>
              <a:rect l="l" t="t" r="r" b="b"/>
              <a:pathLst>
                <a:path w="42124" h="6496" extrusionOk="0">
                  <a:moveTo>
                    <a:pt x="90" y="1"/>
                  </a:moveTo>
                  <a:cubicBezTo>
                    <a:pt x="41" y="1"/>
                    <a:pt x="0" y="41"/>
                    <a:pt x="0" y="90"/>
                  </a:cubicBezTo>
                  <a:lnTo>
                    <a:pt x="0" y="6405"/>
                  </a:lnTo>
                  <a:cubicBezTo>
                    <a:pt x="0" y="6455"/>
                    <a:pt x="41" y="6495"/>
                    <a:pt x="90" y="6495"/>
                  </a:cubicBezTo>
                  <a:lnTo>
                    <a:pt x="42035" y="6495"/>
                  </a:lnTo>
                  <a:cubicBezTo>
                    <a:pt x="42084" y="6495"/>
                    <a:pt x="42124" y="6455"/>
                    <a:pt x="42124" y="6405"/>
                  </a:cubicBezTo>
                  <a:lnTo>
                    <a:pt x="42124" y="90"/>
                  </a:lnTo>
                  <a:cubicBezTo>
                    <a:pt x="42124" y="41"/>
                    <a:pt x="42084" y="1"/>
                    <a:pt x="42035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6"/>
            <p:cNvSpPr/>
            <p:nvPr/>
          </p:nvSpPr>
          <p:spPr>
            <a:xfrm>
              <a:off x="3585748" y="2293467"/>
              <a:ext cx="5101006" cy="494546"/>
            </a:xfrm>
            <a:custGeom>
              <a:avLst/>
              <a:gdLst/>
              <a:ahLst/>
              <a:cxnLst/>
              <a:rect l="l" t="t" r="r" b="b"/>
              <a:pathLst>
                <a:path w="42124" h="6495" extrusionOk="0">
                  <a:moveTo>
                    <a:pt x="90" y="0"/>
                  </a:moveTo>
                  <a:cubicBezTo>
                    <a:pt x="41" y="0"/>
                    <a:pt x="0" y="41"/>
                    <a:pt x="0" y="90"/>
                  </a:cubicBezTo>
                  <a:lnTo>
                    <a:pt x="0" y="6405"/>
                  </a:lnTo>
                  <a:cubicBezTo>
                    <a:pt x="0" y="6454"/>
                    <a:pt x="41" y="6494"/>
                    <a:pt x="90" y="6494"/>
                  </a:cubicBezTo>
                  <a:lnTo>
                    <a:pt x="42035" y="6494"/>
                  </a:lnTo>
                  <a:cubicBezTo>
                    <a:pt x="42084" y="6494"/>
                    <a:pt x="42124" y="6454"/>
                    <a:pt x="42124" y="6405"/>
                  </a:cubicBezTo>
                  <a:lnTo>
                    <a:pt x="42124" y="90"/>
                  </a:lnTo>
                  <a:cubicBezTo>
                    <a:pt x="42124" y="41"/>
                    <a:pt x="42084" y="0"/>
                    <a:pt x="42035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6"/>
            <p:cNvSpPr/>
            <p:nvPr/>
          </p:nvSpPr>
          <p:spPr>
            <a:xfrm>
              <a:off x="3585748" y="3073932"/>
              <a:ext cx="5101006" cy="494546"/>
            </a:xfrm>
            <a:custGeom>
              <a:avLst/>
              <a:gdLst/>
              <a:ahLst/>
              <a:cxnLst/>
              <a:rect l="l" t="t" r="r" b="b"/>
              <a:pathLst>
                <a:path w="42124" h="6495" extrusionOk="0">
                  <a:moveTo>
                    <a:pt x="90" y="0"/>
                  </a:moveTo>
                  <a:cubicBezTo>
                    <a:pt x="41" y="0"/>
                    <a:pt x="0" y="40"/>
                    <a:pt x="0" y="89"/>
                  </a:cubicBezTo>
                  <a:lnTo>
                    <a:pt x="0" y="6405"/>
                  </a:lnTo>
                  <a:cubicBezTo>
                    <a:pt x="0" y="6455"/>
                    <a:pt x="41" y="6495"/>
                    <a:pt x="90" y="6495"/>
                  </a:cubicBezTo>
                  <a:lnTo>
                    <a:pt x="42035" y="6495"/>
                  </a:lnTo>
                  <a:cubicBezTo>
                    <a:pt x="42084" y="6495"/>
                    <a:pt x="42124" y="6455"/>
                    <a:pt x="42124" y="6405"/>
                  </a:cubicBezTo>
                  <a:lnTo>
                    <a:pt x="42124" y="89"/>
                  </a:lnTo>
                  <a:cubicBezTo>
                    <a:pt x="42124" y="40"/>
                    <a:pt x="42084" y="0"/>
                    <a:pt x="42035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6"/>
            <p:cNvSpPr/>
            <p:nvPr/>
          </p:nvSpPr>
          <p:spPr>
            <a:xfrm>
              <a:off x="3585748" y="3854397"/>
              <a:ext cx="5101006" cy="494546"/>
            </a:xfrm>
            <a:custGeom>
              <a:avLst/>
              <a:gdLst/>
              <a:ahLst/>
              <a:cxnLst/>
              <a:rect l="l" t="t" r="r" b="b"/>
              <a:pathLst>
                <a:path w="42124" h="6495" extrusionOk="0">
                  <a:moveTo>
                    <a:pt x="90" y="0"/>
                  </a:moveTo>
                  <a:cubicBezTo>
                    <a:pt x="41" y="0"/>
                    <a:pt x="0" y="40"/>
                    <a:pt x="0" y="89"/>
                  </a:cubicBezTo>
                  <a:lnTo>
                    <a:pt x="0" y="6405"/>
                  </a:lnTo>
                  <a:cubicBezTo>
                    <a:pt x="0" y="6454"/>
                    <a:pt x="41" y="6495"/>
                    <a:pt x="90" y="6495"/>
                  </a:cubicBezTo>
                  <a:lnTo>
                    <a:pt x="42035" y="6495"/>
                  </a:lnTo>
                  <a:cubicBezTo>
                    <a:pt x="42084" y="6495"/>
                    <a:pt x="42124" y="6454"/>
                    <a:pt x="42124" y="6405"/>
                  </a:cubicBezTo>
                  <a:lnTo>
                    <a:pt x="42124" y="89"/>
                  </a:lnTo>
                  <a:cubicBezTo>
                    <a:pt x="42124" y="40"/>
                    <a:pt x="42084" y="0"/>
                    <a:pt x="42035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1" name="Google Shape;1731;p36"/>
          <p:cNvSpPr txBox="1"/>
          <p:nvPr/>
        </p:nvSpPr>
        <p:spPr>
          <a:xfrm>
            <a:off x="4173175" y="1574751"/>
            <a:ext cx="43386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2" name="Google Shape;1732;p36"/>
          <p:cNvSpPr txBox="1"/>
          <p:nvPr/>
        </p:nvSpPr>
        <p:spPr>
          <a:xfrm>
            <a:off x="4173175" y="2355498"/>
            <a:ext cx="43386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3" name="Google Shape;1733;p36"/>
          <p:cNvSpPr txBox="1"/>
          <p:nvPr/>
        </p:nvSpPr>
        <p:spPr>
          <a:xfrm>
            <a:off x="4173175" y="3136246"/>
            <a:ext cx="43386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 is composed mostly of hydrogen and helium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4" name="Google Shape;1734;p36"/>
          <p:cNvSpPr txBox="1"/>
          <p:nvPr/>
        </p:nvSpPr>
        <p:spPr>
          <a:xfrm>
            <a:off x="4173175" y="3916994"/>
            <a:ext cx="43386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It’s a gas giant and the biggest planet in the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5" name="Google Shape;1735;p36"/>
          <p:cNvSpPr/>
          <p:nvPr/>
        </p:nvSpPr>
        <p:spPr>
          <a:xfrm>
            <a:off x="3745983" y="1628508"/>
            <a:ext cx="299656" cy="263592"/>
          </a:xfrm>
          <a:custGeom>
            <a:avLst/>
            <a:gdLst/>
            <a:ahLst/>
            <a:cxnLst/>
            <a:rect l="l" t="t" r="r" b="b"/>
            <a:pathLst>
              <a:path w="1479" h="1301" extrusionOk="0">
                <a:moveTo>
                  <a:pt x="962" y="148"/>
                </a:moveTo>
                <a:lnTo>
                  <a:pt x="962" y="325"/>
                </a:lnTo>
                <a:lnTo>
                  <a:pt x="516" y="325"/>
                </a:lnTo>
                <a:lnTo>
                  <a:pt x="516" y="148"/>
                </a:lnTo>
                <a:close/>
                <a:moveTo>
                  <a:pt x="686" y="615"/>
                </a:moveTo>
                <a:lnTo>
                  <a:pt x="686" y="786"/>
                </a:lnTo>
                <a:lnTo>
                  <a:pt x="514" y="786"/>
                </a:lnTo>
                <a:lnTo>
                  <a:pt x="514" y="894"/>
                </a:lnTo>
                <a:lnTo>
                  <a:pt x="686" y="894"/>
                </a:lnTo>
                <a:lnTo>
                  <a:pt x="686" y="1065"/>
                </a:lnTo>
                <a:lnTo>
                  <a:pt x="793" y="1065"/>
                </a:lnTo>
                <a:lnTo>
                  <a:pt x="793" y="894"/>
                </a:lnTo>
                <a:lnTo>
                  <a:pt x="964" y="894"/>
                </a:lnTo>
                <a:lnTo>
                  <a:pt x="964" y="786"/>
                </a:lnTo>
                <a:lnTo>
                  <a:pt x="793" y="786"/>
                </a:lnTo>
                <a:lnTo>
                  <a:pt x="793" y="615"/>
                </a:lnTo>
                <a:close/>
                <a:moveTo>
                  <a:pt x="728" y="452"/>
                </a:moveTo>
                <a:cubicBezTo>
                  <a:pt x="938" y="452"/>
                  <a:pt x="1107" y="622"/>
                  <a:pt x="1107" y="831"/>
                </a:cubicBezTo>
                <a:cubicBezTo>
                  <a:pt x="1107" y="1041"/>
                  <a:pt x="938" y="1210"/>
                  <a:pt x="728" y="1210"/>
                </a:cubicBezTo>
                <a:cubicBezTo>
                  <a:pt x="519" y="1210"/>
                  <a:pt x="349" y="1041"/>
                  <a:pt x="349" y="831"/>
                </a:cubicBezTo>
                <a:cubicBezTo>
                  <a:pt x="349" y="622"/>
                  <a:pt x="519" y="452"/>
                  <a:pt x="728" y="452"/>
                </a:cubicBezTo>
                <a:close/>
                <a:moveTo>
                  <a:pt x="415" y="0"/>
                </a:moveTo>
                <a:cubicBezTo>
                  <a:pt x="389" y="0"/>
                  <a:pt x="368" y="21"/>
                  <a:pt x="368" y="47"/>
                </a:cubicBezTo>
                <a:lnTo>
                  <a:pt x="368" y="325"/>
                </a:lnTo>
                <a:lnTo>
                  <a:pt x="62" y="325"/>
                </a:lnTo>
                <a:cubicBezTo>
                  <a:pt x="28" y="325"/>
                  <a:pt x="0" y="353"/>
                  <a:pt x="0" y="388"/>
                </a:cubicBezTo>
                <a:lnTo>
                  <a:pt x="0" y="1239"/>
                </a:lnTo>
                <a:cubicBezTo>
                  <a:pt x="0" y="1273"/>
                  <a:pt x="28" y="1301"/>
                  <a:pt x="62" y="1301"/>
                </a:cubicBezTo>
                <a:lnTo>
                  <a:pt x="1416" y="1301"/>
                </a:lnTo>
                <a:cubicBezTo>
                  <a:pt x="1450" y="1301"/>
                  <a:pt x="1478" y="1273"/>
                  <a:pt x="1478" y="1239"/>
                </a:cubicBezTo>
                <a:lnTo>
                  <a:pt x="1478" y="388"/>
                </a:lnTo>
                <a:cubicBezTo>
                  <a:pt x="1478" y="353"/>
                  <a:pt x="1450" y="325"/>
                  <a:pt x="1416" y="325"/>
                </a:cubicBezTo>
                <a:lnTo>
                  <a:pt x="1111" y="325"/>
                </a:lnTo>
                <a:lnTo>
                  <a:pt x="1111" y="47"/>
                </a:lnTo>
                <a:cubicBezTo>
                  <a:pt x="1111" y="21"/>
                  <a:pt x="1090" y="0"/>
                  <a:pt x="10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6" name="Google Shape;1736;p36"/>
          <p:cNvGrpSpPr/>
          <p:nvPr/>
        </p:nvGrpSpPr>
        <p:grpSpPr>
          <a:xfrm>
            <a:off x="3730686" y="2481451"/>
            <a:ext cx="330251" cy="148106"/>
            <a:chOff x="1874232" y="4358951"/>
            <a:chExt cx="330251" cy="148106"/>
          </a:xfrm>
        </p:grpSpPr>
        <p:sp>
          <p:nvSpPr>
            <p:cNvPr id="1737" name="Google Shape;1737;p36"/>
            <p:cNvSpPr/>
            <p:nvPr/>
          </p:nvSpPr>
          <p:spPr>
            <a:xfrm>
              <a:off x="1874232" y="4358951"/>
              <a:ext cx="148511" cy="147903"/>
            </a:xfrm>
            <a:custGeom>
              <a:avLst/>
              <a:gdLst/>
              <a:ahLst/>
              <a:cxnLst/>
              <a:rect l="l" t="t" r="r" b="b"/>
              <a:pathLst>
                <a:path w="733" h="730" extrusionOk="0">
                  <a:moveTo>
                    <a:pt x="366" y="1"/>
                  </a:moveTo>
                  <a:cubicBezTo>
                    <a:pt x="164" y="1"/>
                    <a:pt x="1" y="163"/>
                    <a:pt x="1" y="365"/>
                  </a:cubicBezTo>
                  <a:cubicBezTo>
                    <a:pt x="1" y="565"/>
                    <a:pt x="164" y="730"/>
                    <a:pt x="365" y="730"/>
                  </a:cubicBezTo>
                  <a:lnTo>
                    <a:pt x="732" y="730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6"/>
            <p:cNvSpPr/>
            <p:nvPr/>
          </p:nvSpPr>
          <p:spPr>
            <a:xfrm>
              <a:off x="2055971" y="4359154"/>
              <a:ext cx="148511" cy="147903"/>
            </a:xfrm>
            <a:custGeom>
              <a:avLst/>
              <a:gdLst/>
              <a:ahLst/>
              <a:cxnLst/>
              <a:rect l="l" t="t" r="r" b="b"/>
              <a:pathLst>
                <a:path w="733" h="730" extrusionOk="0">
                  <a:moveTo>
                    <a:pt x="1" y="0"/>
                  </a:moveTo>
                  <a:lnTo>
                    <a:pt x="0" y="729"/>
                  </a:lnTo>
                  <a:lnTo>
                    <a:pt x="368" y="729"/>
                  </a:lnTo>
                  <a:cubicBezTo>
                    <a:pt x="569" y="729"/>
                    <a:pt x="732" y="567"/>
                    <a:pt x="733" y="365"/>
                  </a:cubicBezTo>
                  <a:cubicBezTo>
                    <a:pt x="733" y="164"/>
                    <a:pt x="570" y="0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9" name="Google Shape;1739;p36"/>
          <p:cNvGrpSpPr/>
          <p:nvPr/>
        </p:nvGrpSpPr>
        <p:grpSpPr>
          <a:xfrm>
            <a:off x="3711742" y="3220893"/>
            <a:ext cx="368138" cy="207673"/>
            <a:chOff x="2546080" y="4329168"/>
            <a:chExt cx="368138" cy="207673"/>
          </a:xfrm>
        </p:grpSpPr>
        <p:sp>
          <p:nvSpPr>
            <p:cNvPr id="1740" name="Google Shape;1740;p36"/>
            <p:cNvSpPr/>
            <p:nvPr/>
          </p:nvSpPr>
          <p:spPr>
            <a:xfrm>
              <a:off x="2564112" y="4423786"/>
              <a:ext cx="260958" cy="49234"/>
            </a:xfrm>
            <a:custGeom>
              <a:avLst/>
              <a:gdLst/>
              <a:ahLst/>
              <a:cxnLst/>
              <a:rect l="l" t="t" r="r" b="b"/>
              <a:pathLst>
                <a:path w="1288" h="243" extrusionOk="0">
                  <a:moveTo>
                    <a:pt x="32" y="0"/>
                  </a:moveTo>
                  <a:cubicBezTo>
                    <a:pt x="14" y="0"/>
                    <a:pt x="0" y="15"/>
                    <a:pt x="0" y="33"/>
                  </a:cubicBezTo>
                  <a:lnTo>
                    <a:pt x="0" y="243"/>
                  </a:lnTo>
                  <a:lnTo>
                    <a:pt x="1288" y="243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6"/>
            <p:cNvSpPr/>
            <p:nvPr/>
          </p:nvSpPr>
          <p:spPr>
            <a:xfrm>
              <a:off x="2546080" y="4487202"/>
              <a:ext cx="368138" cy="24516"/>
            </a:xfrm>
            <a:custGeom>
              <a:avLst/>
              <a:gdLst/>
              <a:ahLst/>
              <a:cxnLst/>
              <a:rect l="l" t="t" r="r" b="b"/>
              <a:pathLst>
                <a:path w="1817" h="121" extrusionOk="0">
                  <a:moveTo>
                    <a:pt x="1" y="1"/>
                  </a:moveTo>
                  <a:lnTo>
                    <a:pt x="1" y="120"/>
                  </a:lnTo>
                  <a:lnTo>
                    <a:pt x="1817" y="120"/>
                  </a:lnTo>
                  <a:lnTo>
                    <a:pt x="18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6"/>
            <p:cNvSpPr/>
            <p:nvPr/>
          </p:nvSpPr>
          <p:spPr>
            <a:xfrm>
              <a:off x="2842900" y="4329168"/>
              <a:ext cx="53691" cy="143851"/>
            </a:xfrm>
            <a:custGeom>
              <a:avLst/>
              <a:gdLst/>
              <a:ahLst/>
              <a:cxnLst/>
              <a:rect l="l" t="t" r="r" b="b"/>
              <a:pathLst>
                <a:path w="265" h="710" extrusionOk="0">
                  <a:moveTo>
                    <a:pt x="93" y="1"/>
                  </a:moveTo>
                  <a:cubicBezTo>
                    <a:pt x="42" y="1"/>
                    <a:pt x="0" y="42"/>
                    <a:pt x="0" y="93"/>
                  </a:cubicBezTo>
                  <a:lnTo>
                    <a:pt x="0" y="710"/>
                  </a:lnTo>
                  <a:lnTo>
                    <a:pt x="265" y="710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6"/>
            <p:cNvSpPr/>
            <p:nvPr/>
          </p:nvSpPr>
          <p:spPr>
            <a:xfrm>
              <a:off x="2564112" y="4511515"/>
              <a:ext cx="19450" cy="25326"/>
            </a:xfrm>
            <a:custGeom>
              <a:avLst/>
              <a:gdLst/>
              <a:ahLst/>
              <a:cxnLst/>
              <a:rect l="l" t="t" r="r" b="b"/>
              <a:pathLst>
                <a:path w="96" h="125" extrusionOk="0">
                  <a:moveTo>
                    <a:pt x="0" y="0"/>
                  </a:moveTo>
                  <a:lnTo>
                    <a:pt x="0" y="124"/>
                  </a:lnTo>
                  <a:lnTo>
                    <a:pt x="95" y="1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6"/>
            <p:cNvSpPr/>
            <p:nvPr/>
          </p:nvSpPr>
          <p:spPr>
            <a:xfrm>
              <a:off x="2876938" y="4511515"/>
              <a:ext cx="19653" cy="25326"/>
            </a:xfrm>
            <a:custGeom>
              <a:avLst/>
              <a:gdLst/>
              <a:ahLst/>
              <a:cxnLst/>
              <a:rect l="l" t="t" r="r" b="b"/>
              <a:pathLst>
                <a:path w="97" h="125" extrusionOk="0">
                  <a:moveTo>
                    <a:pt x="1" y="0"/>
                  </a:moveTo>
                  <a:lnTo>
                    <a:pt x="1" y="124"/>
                  </a:lnTo>
                  <a:lnTo>
                    <a:pt x="97" y="1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5" name="Google Shape;1745;p36"/>
          <p:cNvGrpSpPr/>
          <p:nvPr/>
        </p:nvGrpSpPr>
        <p:grpSpPr>
          <a:xfrm>
            <a:off x="3729571" y="4017953"/>
            <a:ext cx="332480" cy="169177"/>
            <a:chOff x="3215091" y="4348415"/>
            <a:chExt cx="332480" cy="169177"/>
          </a:xfrm>
        </p:grpSpPr>
        <p:sp>
          <p:nvSpPr>
            <p:cNvPr id="1746" name="Google Shape;1746;p36"/>
            <p:cNvSpPr/>
            <p:nvPr/>
          </p:nvSpPr>
          <p:spPr>
            <a:xfrm>
              <a:off x="3305049" y="4420949"/>
              <a:ext cx="152361" cy="23908"/>
            </a:xfrm>
            <a:custGeom>
              <a:avLst/>
              <a:gdLst/>
              <a:ahLst/>
              <a:cxnLst/>
              <a:rect l="l" t="t" r="r" b="b"/>
              <a:pathLst>
                <a:path w="752" h="118" extrusionOk="0">
                  <a:moveTo>
                    <a:pt x="1" y="1"/>
                  </a:moveTo>
                  <a:lnTo>
                    <a:pt x="1" y="117"/>
                  </a:lnTo>
                  <a:lnTo>
                    <a:pt x="752" y="117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6"/>
            <p:cNvSpPr/>
            <p:nvPr/>
          </p:nvSpPr>
          <p:spPr>
            <a:xfrm>
              <a:off x="3267161" y="4348415"/>
              <a:ext cx="38090" cy="169177"/>
            </a:xfrm>
            <a:custGeom>
              <a:avLst/>
              <a:gdLst/>
              <a:ahLst/>
              <a:cxnLst/>
              <a:rect l="l" t="t" r="r" b="b"/>
              <a:pathLst>
                <a:path w="188" h="835" extrusionOk="0">
                  <a:moveTo>
                    <a:pt x="1" y="0"/>
                  </a:moveTo>
                  <a:lnTo>
                    <a:pt x="1" y="835"/>
                  </a:lnTo>
                  <a:lnTo>
                    <a:pt x="188" y="83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6"/>
            <p:cNvSpPr/>
            <p:nvPr/>
          </p:nvSpPr>
          <p:spPr>
            <a:xfrm>
              <a:off x="3215091" y="4383669"/>
              <a:ext cx="38090" cy="98670"/>
            </a:xfrm>
            <a:custGeom>
              <a:avLst/>
              <a:gdLst/>
              <a:ahLst/>
              <a:cxnLst/>
              <a:rect l="l" t="t" r="r" b="b"/>
              <a:pathLst>
                <a:path w="188" h="487" extrusionOk="0">
                  <a:moveTo>
                    <a:pt x="0" y="1"/>
                  </a:moveTo>
                  <a:lnTo>
                    <a:pt x="0" y="486"/>
                  </a:lnTo>
                  <a:lnTo>
                    <a:pt x="188" y="486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6"/>
            <p:cNvSpPr/>
            <p:nvPr/>
          </p:nvSpPr>
          <p:spPr>
            <a:xfrm>
              <a:off x="3457208" y="4348415"/>
              <a:ext cx="38293" cy="169177"/>
            </a:xfrm>
            <a:custGeom>
              <a:avLst/>
              <a:gdLst/>
              <a:ahLst/>
              <a:cxnLst/>
              <a:rect l="l" t="t" r="r" b="b"/>
              <a:pathLst>
                <a:path w="189" h="835" extrusionOk="0">
                  <a:moveTo>
                    <a:pt x="1" y="0"/>
                  </a:moveTo>
                  <a:lnTo>
                    <a:pt x="1" y="835"/>
                  </a:lnTo>
                  <a:lnTo>
                    <a:pt x="188" y="83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6"/>
            <p:cNvSpPr/>
            <p:nvPr/>
          </p:nvSpPr>
          <p:spPr>
            <a:xfrm>
              <a:off x="3509481" y="4383669"/>
              <a:ext cx="38090" cy="98670"/>
            </a:xfrm>
            <a:custGeom>
              <a:avLst/>
              <a:gdLst/>
              <a:ahLst/>
              <a:cxnLst/>
              <a:rect l="l" t="t" r="r" b="b"/>
              <a:pathLst>
                <a:path w="188" h="487" extrusionOk="0">
                  <a:moveTo>
                    <a:pt x="0" y="1"/>
                  </a:moveTo>
                  <a:lnTo>
                    <a:pt x="0" y="486"/>
                  </a:lnTo>
                  <a:lnTo>
                    <a:pt x="188" y="486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57" y="1202448"/>
            <a:ext cx="1761738" cy="317112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5" name="Google Shape;1755;p37"/>
          <p:cNvGrpSpPr/>
          <p:nvPr/>
        </p:nvGrpSpPr>
        <p:grpSpPr>
          <a:xfrm>
            <a:off x="3364374" y="1348250"/>
            <a:ext cx="2415239" cy="2854792"/>
            <a:chOff x="3364374" y="1348250"/>
            <a:chExt cx="2415239" cy="2854792"/>
          </a:xfrm>
        </p:grpSpPr>
        <p:sp>
          <p:nvSpPr>
            <p:cNvPr id="1756" name="Google Shape;1756;p37"/>
            <p:cNvSpPr/>
            <p:nvPr/>
          </p:nvSpPr>
          <p:spPr>
            <a:xfrm>
              <a:off x="4842740" y="1997106"/>
              <a:ext cx="601619" cy="601619"/>
            </a:xfrm>
            <a:custGeom>
              <a:avLst/>
              <a:gdLst/>
              <a:ahLst/>
              <a:cxnLst/>
              <a:rect l="l" t="t" r="r" b="b"/>
              <a:pathLst>
                <a:path w="6406" h="6406" extrusionOk="0">
                  <a:moveTo>
                    <a:pt x="2111" y="0"/>
                  </a:moveTo>
                  <a:lnTo>
                    <a:pt x="2111" y="2110"/>
                  </a:lnTo>
                  <a:lnTo>
                    <a:pt x="0" y="2110"/>
                  </a:lnTo>
                  <a:lnTo>
                    <a:pt x="0" y="4296"/>
                  </a:lnTo>
                  <a:lnTo>
                    <a:pt x="2111" y="4296"/>
                  </a:lnTo>
                  <a:lnTo>
                    <a:pt x="2111" y="6405"/>
                  </a:lnTo>
                  <a:lnTo>
                    <a:pt x="4295" y="6405"/>
                  </a:lnTo>
                  <a:lnTo>
                    <a:pt x="4295" y="4296"/>
                  </a:lnTo>
                  <a:lnTo>
                    <a:pt x="6406" y="4296"/>
                  </a:lnTo>
                  <a:lnTo>
                    <a:pt x="6406" y="2110"/>
                  </a:lnTo>
                  <a:lnTo>
                    <a:pt x="4295" y="2110"/>
                  </a:lnTo>
                  <a:lnTo>
                    <a:pt x="4295" y="0"/>
                  </a:lnTo>
                  <a:close/>
                </a:path>
              </a:pathLst>
            </a:custGeom>
            <a:solidFill>
              <a:srgbClr val="E1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3721963" y="1613089"/>
              <a:ext cx="206613" cy="206613"/>
            </a:xfrm>
            <a:custGeom>
              <a:avLst/>
              <a:gdLst/>
              <a:ahLst/>
              <a:cxnLst/>
              <a:rect l="l" t="t" r="r" b="b"/>
              <a:pathLst>
                <a:path w="2200" h="2200" extrusionOk="0">
                  <a:moveTo>
                    <a:pt x="725" y="0"/>
                  </a:moveTo>
                  <a:lnTo>
                    <a:pt x="725" y="725"/>
                  </a:lnTo>
                  <a:lnTo>
                    <a:pt x="1" y="725"/>
                  </a:lnTo>
                  <a:lnTo>
                    <a:pt x="1" y="1475"/>
                  </a:lnTo>
                  <a:lnTo>
                    <a:pt x="725" y="1475"/>
                  </a:lnTo>
                  <a:lnTo>
                    <a:pt x="725" y="2200"/>
                  </a:lnTo>
                  <a:lnTo>
                    <a:pt x="1475" y="2200"/>
                  </a:lnTo>
                  <a:lnTo>
                    <a:pt x="1475" y="1475"/>
                  </a:lnTo>
                  <a:lnTo>
                    <a:pt x="2200" y="1475"/>
                  </a:lnTo>
                  <a:lnTo>
                    <a:pt x="2200" y="725"/>
                  </a:lnTo>
                  <a:lnTo>
                    <a:pt x="1475" y="725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7"/>
            <p:cNvSpPr/>
            <p:nvPr/>
          </p:nvSpPr>
          <p:spPr>
            <a:xfrm>
              <a:off x="3699705" y="1348250"/>
              <a:ext cx="167544" cy="167638"/>
            </a:xfrm>
            <a:custGeom>
              <a:avLst/>
              <a:gdLst/>
              <a:ahLst/>
              <a:cxnLst/>
              <a:rect l="l" t="t" r="r" b="b"/>
              <a:pathLst>
                <a:path w="1784" h="1785" extrusionOk="0">
                  <a:moveTo>
                    <a:pt x="588" y="1"/>
                  </a:moveTo>
                  <a:lnTo>
                    <a:pt x="588" y="588"/>
                  </a:lnTo>
                  <a:lnTo>
                    <a:pt x="0" y="588"/>
                  </a:lnTo>
                  <a:lnTo>
                    <a:pt x="0" y="1197"/>
                  </a:lnTo>
                  <a:lnTo>
                    <a:pt x="588" y="1197"/>
                  </a:lnTo>
                  <a:lnTo>
                    <a:pt x="588" y="1785"/>
                  </a:lnTo>
                  <a:lnTo>
                    <a:pt x="1196" y="1785"/>
                  </a:lnTo>
                  <a:lnTo>
                    <a:pt x="1196" y="1197"/>
                  </a:lnTo>
                  <a:lnTo>
                    <a:pt x="1784" y="1197"/>
                  </a:lnTo>
                  <a:lnTo>
                    <a:pt x="1784" y="588"/>
                  </a:lnTo>
                  <a:lnTo>
                    <a:pt x="1196" y="588"/>
                  </a:lnTo>
                  <a:lnTo>
                    <a:pt x="1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7"/>
            <p:cNvSpPr/>
            <p:nvPr/>
          </p:nvSpPr>
          <p:spPr>
            <a:xfrm>
              <a:off x="3940784" y="1445452"/>
              <a:ext cx="167638" cy="167732"/>
            </a:xfrm>
            <a:custGeom>
              <a:avLst/>
              <a:gdLst/>
              <a:ahLst/>
              <a:cxnLst/>
              <a:rect l="l" t="t" r="r" b="b"/>
              <a:pathLst>
                <a:path w="1785" h="1786" extrusionOk="0">
                  <a:moveTo>
                    <a:pt x="589" y="1"/>
                  </a:moveTo>
                  <a:lnTo>
                    <a:pt x="589" y="589"/>
                  </a:lnTo>
                  <a:lnTo>
                    <a:pt x="1" y="589"/>
                  </a:lnTo>
                  <a:lnTo>
                    <a:pt x="1" y="1197"/>
                  </a:lnTo>
                  <a:lnTo>
                    <a:pt x="589" y="1197"/>
                  </a:lnTo>
                  <a:lnTo>
                    <a:pt x="589" y="1785"/>
                  </a:lnTo>
                  <a:lnTo>
                    <a:pt x="1197" y="1785"/>
                  </a:lnTo>
                  <a:lnTo>
                    <a:pt x="1197" y="1197"/>
                  </a:lnTo>
                  <a:lnTo>
                    <a:pt x="1785" y="1197"/>
                  </a:lnTo>
                  <a:lnTo>
                    <a:pt x="1785" y="589"/>
                  </a:lnTo>
                  <a:lnTo>
                    <a:pt x="1197" y="589"/>
                  </a:lnTo>
                  <a:lnTo>
                    <a:pt x="11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7"/>
            <p:cNvSpPr/>
            <p:nvPr/>
          </p:nvSpPr>
          <p:spPr>
            <a:xfrm>
              <a:off x="3948391" y="1583976"/>
              <a:ext cx="1008365" cy="1008365"/>
            </a:xfrm>
            <a:custGeom>
              <a:avLst/>
              <a:gdLst/>
              <a:ahLst/>
              <a:cxnLst/>
              <a:rect l="l" t="t" r="r" b="b"/>
              <a:pathLst>
                <a:path w="10737" h="10737" extrusionOk="0">
                  <a:moveTo>
                    <a:pt x="5368" y="0"/>
                  </a:moveTo>
                  <a:cubicBezTo>
                    <a:pt x="2404" y="0"/>
                    <a:pt x="0" y="2403"/>
                    <a:pt x="0" y="5368"/>
                  </a:cubicBezTo>
                  <a:cubicBezTo>
                    <a:pt x="0" y="8333"/>
                    <a:pt x="2404" y="10736"/>
                    <a:pt x="5368" y="10736"/>
                  </a:cubicBezTo>
                  <a:cubicBezTo>
                    <a:pt x="8333" y="10736"/>
                    <a:pt x="10736" y="8333"/>
                    <a:pt x="10736" y="5368"/>
                  </a:cubicBezTo>
                  <a:cubicBezTo>
                    <a:pt x="10736" y="2403"/>
                    <a:pt x="8333" y="0"/>
                    <a:pt x="5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1" name="Google Shape;1761;p37"/>
            <p:cNvGrpSpPr/>
            <p:nvPr/>
          </p:nvGrpSpPr>
          <p:grpSpPr>
            <a:xfrm>
              <a:off x="4159966" y="1628707"/>
              <a:ext cx="664459" cy="825584"/>
              <a:chOff x="4032817" y="1793499"/>
              <a:chExt cx="743992" cy="924403"/>
            </a:xfrm>
          </p:grpSpPr>
          <p:sp>
            <p:nvSpPr>
              <p:cNvPr id="1762" name="Google Shape;1762;p37"/>
              <p:cNvSpPr/>
              <p:nvPr/>
            </p:nvSpPr>
            <p:spPr>
              <a:xfrm>
                <a:off x="4067941" y="1793499"/>
                <a:ext cx="69591" cy="140309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494" extrusionOk="0">
                    <a:moveTo>
                      <a:pt x="1" y="0"/>
                    </a:moveTo>
                    <a:lnTo>
                      <a:pt x="1" y="1493"/>
                    </a:lnTo>
                    <a:lnTo>
                      <a:pt x="740" y="1493"/>
                    </a:lnTo>
                    <a:lnTo>
                      <a:pt x="740" y="0"/>
                    </a:ln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63" name="Google Shape;1763;p37"/>
              <p:cNvGrpSpPr/>
              <p:nvPr/>
            </p:nvGrpSpPr>
            <p:grpSpPr>
              <a:xfrm>
                <a:off x="4032817" y="1793499"/>
                <a:ext cx="743992" cy="924403"/>
                <a:chOff x="4032817" y="1793499"/>
                <a:chExt cx="743992" cy="924403"/>
              </a:xfrm>
            </p:grpSpPr>
            <p:sp>
              <p:nvSpPr>
                <p:cNvPr id="1764" name="Google Shape;1764;p37"/>
                <p:cNvSpPr/>
                <p:nvPr/>
              </p:nvSpPr>
              <p:spPr>
                <a:xfrm>
                  <a:off x="4149177" y="2181085"/>
                  <a:ext cx="262492" cy="2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5" h="2796" extrusionOk="0">
                      <a:moveTo>
                        <a:pt x="966" y="0"/>
                      </a:moveTo>
                      <a:lnTo>
                        <a:pt x="966" y="966"/>
                      </a:lnTo>
                      <a:lnTo>
                        <a:pt x="0" y="966"/>
                      </a:lnTo>
                      <a:lnTo>
                        <a:pt x="0" y="1827"/>
                      </a:lnTo>
                      <a:lnTo>
                        <a:pt x="966" y="1827"/>
                      </a:lnTo>
                      <a:lnTo>
                        <a:pt x="966" y="2795"/>
                      </a:lnTo>
                      <a:lnTo>
                        <a:pt x="1827" y="2795"/>
                      </a:lnTo>
                      <a:lnTo>
                        <a:pt x="1827" y="1827"/>
                      </a:lnTo>
                      <a:lnTo>
                        <a:pt x="2794" y="1827"/>
                      </a:lnTo>
                      <a:lnTo>
                        <a:pt x="2794" y="966"/>
                      </a:lnTo>
                      <a:lnTo>
                        <a:pt x="1827" y="966"/>
                      </a:lnTo>
                      <a:lnTo>
                        <a:pt x="1827" y="0"/>
                      </a:lnTo>
                      <a:close/>
                    </a:path>
                  </a:pathLst>
                </a:custGeom>
                <a:solidFill>
                  <a:srgbClr val="7E6C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5" name="Google Shape;1765;p37"/>
                <p:cNvSpPr/>
                <p:nvPr/>
              </p:nvSpPr>
              <p:spPr>
                <a:xfrm>
                  <a:off x="4032817" y="2514389"/>
                  <a:ext cx="476900" cy="20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8" h="2167" extrusionOk="0">
                      <a:moveTo>
                        <a:pt x="0" y="1"/>
                      </a:moveTo>
                      <a:lnTo>
                        <a:pt x="0" y="1503"/>
                      </a:lnTo>
                      <a:cubicBezTo>
                        <a:pt x="0" y="1869"/>
                        <a:pt x="297" y="2166"/>
                        <a:pt x="664" y="2166"/>
                      </a:cubicBezTo>
                      <a:lnTo>
                        <a:pt x="4414" y="2166"/>
                      </a:lnTo>
                      <a:cubicBezTo>
                        <a:pt x="4781" y="2166"/>
                        <a:pt x="5078" y="1869"/>
                        <a:pt x="5078" y="1503"/>
                      </a:cubicBezTo>
                      <a:lnTo>
                        <a:pt x="5078" y="1"/>
                      </a:lnTo>
                      <a:close/>
                    </a:path>
                  </a:pathLst>
                </a:custGeom>
                <a:solidFill>
                  <a:srgbClr val="FFE9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37"/>
                <p:cNvSpPr/>
                <p:nvPr/>
              </p:nvSpPr>
              <p:spPr>
                <a:xfrm>
                  <a:off x="4032817" y="2109992"/>
                  <a:ext cx="476900" cy="404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8" h="4307" extrusionOk="0">
                      <a:moveTo>
                        <a:pt x="3066" y="757"/>
                      </a:moveTo>
                      <a:lnTo>
                        <a:pt x="3066" y="1723"/>
                      </a:lnTo>
                      <a:lnTo>
                        <a:pt x="4033" y="1723"/>
                      </a:lnTo>
                      <a:lnTo>
                        <a:pt x="4033" y="2584"/>
                      </a:lnTo>
                      <a:lnTo>
                        <a:pt x="3066" y="2584"/>
                      </a:lnTo>
                      <a:lnTo>
                        <a:pt x="3066" y="3552"/>
                      </a:lnTo>
                      <a:lnTo>
                        <a:pt x="2205" y="3552"/>
                      </a:lnTo>
                      <a:lnTo>
                        <a:pt x="2205" y="2584"/>
                      </a:lnTo>
                      <a:lnTo>
                        <a:pt x="1239" y="2584"/>
                      </a:lnTo>
                      <a:lnTo>
                        <a:pt x="1239" y="1723"/>
                      </a:lnTo>
                      <a:lnTo>
                        <a:pt x="2205" y="1723"/>
                      </a:lnTo>
                      <a:lnTo>
                        <a:pt x="2205" y="757"/>
                      </a:lnTo>
                      <a:close/>
                      <a:moveTo>
                        <a:pt x="0" y="0"/>
                      </a:moveTo>
                      <a:lnTo>
                        <a:pt x="0" y="4307"/>
                      </a:lnTo>
                      <a:lnTo>
                        <a:pt x="5078" y="4307"/>
                      </a:lnTo>
                      <a:lnTo>
                        <a:pt x="5078" y="0"/>
                      </a:lnTo>
                      <a:close/>
                    </a:path>
                  </a:pathLst>
                </a:custGeom>
                <a:solidFill>
                  <a:srgbClr val="74D3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37"/>
                <p:cNvSpPr/>
                <p:nvPr/>
              </p:nvSpPr>
              <p:spPr>
                <a:xfrm>
                  <a:off x="4032817" y="1933714"/>
                  <a:ext cx="476900" cy="176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8" h="1878" extrusionOk="0">
                      <a:moveTo>
                        <a:pt x="831" y="0"/>
                      </a:moveTo>
                      <a:lnTo>
                        <a:pt x="363" y="693"/>
                      </a:lnTo>
                      <a:cubicBezTo>
                        <a:pt x="127" y="1043"/>
                        <a:pt x="0" y="1456"/>
                        <a:pt x="0" y="1877"/>
                      </a:cubicBezTo>
                      <a:lnTo>
                        <a:pt x="5078" y="1877"/>
                      </a:lnTo>
                      <a:cubicBezTo>
                        <a:pt x="5078" y="1456"/>
                        <a:pt x="4951" y="1043"/>
                        <a:pt x="4713" y="693"/>
                      </a:cubicBezTo>
                      <a:lnTo>
                        <a:pt x="4245" y="0"/>
                      </a:lnTo>
                      <a:close/>
                    </a:path>
                  </a:pathLst>
                </a:custGeom>
                <a:solidFill>
                  <a:srgbClr val="FFE9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8" name="Google Shape;1768;p37"/>
                <p:cNvSpPr/>
                <p:nvPr/>
              </p:nvSpPr>
              <p:spPr>
                <a:xfrm>
                  <a:off x="4409790" y="1793499"/>
                  <a:ext cx="64614" cy="140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1494" extrusionOk="0">
                      <a:moveTo>
                        <a:pt x="0" y="0"/>
                      </a:moveTo>
                      <a:lnTo>
                        <a:pt x="0" y="1493"/>
                      </a:lnTo>
                      <a:lnTo>
                        <a:pt x="687" y="1493"/>
                      </a:lnTo>
                      <a:lnTo>
                        <a:pt x="687" y="0"/>
                      </a:lnTo>
                      <a:close/>
                    </a:path>
                  </a:pathLst>
                </a:custGeom>
                <a:solidFill>
                  <a:srgbClr val="3F2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37"/>
                <p:cNvSpPr/>
                <p:nvPr/>
              </p:nvSpPr>
              <p:spPr>
                <a:xfrm>
                  <a:off x="4320665" y="1793499"/>
                  <a:ext cx="89219" cy="140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1494" extrusionOk="0">
                      <a:moveTo>
                        <a:pt x="1" y="0"/>
                      </a:moveTo>
                      <a:lnTo>
                        <a:pt x="1" y="1493"/>
                      </a:lnTo>
                      <a:lnTo>
                        <a:pt x="949" y="1493"/>
                      </a:lnTo>
                      <a:lnTo>
                        <a:pt x="949" y="0"/>
                      </a:lnTo>
                      <a:close/>
                    </a:path>
                  </a:pathLst>
                </a:custGeom>
                <a:solidFill>
                  <a:srgbClr val="5038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37"/>
                <p:cNvSpPr/>
                <p:nvPr/>
              </p:nvSpPr>
              <p:spPr>
                <a:xfrm>
                  <a:off x="4226281" y="1793499"/>
                  <a:ext cx="94478" cy="140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1494" extrusionOk="0">
                      <a:moveTo>
                        <a:pt x="1" y="0"/>
                      </a:moveTo>
                      <a:lnTo>
                        <a:pt x="1" y="1493"/>
                      </a:lnTo>
                      <a:lnTo>
                        <a:pt x="1006" y="1493"/>
                      </a:lnTo>
                      <a:lnTo>
                        <a:pt x="1006" y="0"/>
                      </a:lnTo>
                      <a:close/>
                    </a:path>
                  </a:pathLst>
                </a:custGeom>
                <a:solidFill>
                  <a:srgbClr val="3F2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37"/>
                <p:cNvSpPr/>
                <p:nvPr/>
              </p:nvSpPr>
              <p:spPr>
                <a:xfrm>
                  <a:off x="4137438" y="1793499"/>
                  <a:ext cx="88938" cy="140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" h="1494" extrusionOk="0">
                      <a:moveTo>
                        <a:pt x="0" y="0"/>
                      </a:moveTo>
                      <a:lnTo>
                        <a:pt x="0" y="1493"/>
                      </a:lnTo>
                      <a:lnTo>
                        <a:pt x="947" y="1493"/>
                      </a:lnTo>
                      <a:lnTo>
                        <a:pt x="947" y="0"/>
                      </a:lnTo>
                      <a:close/>
                    </a:path>
                  </a:pathLst>
                </a:custGeom>
                <a:solidFill>
                  <a:srgbClr val="5038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2" name="Google Shape;1772;p37"/>
                <p:cNvSpPr/>
                <p:nvPr/>
              </p:nvSpPr>
              <p:spPr>
                <a:xfrm>
                  <a:off x="4543618" y="1843650"/>
                  <a:ext cx="130260" cy="144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1541" extrusionOk="0">
                      <a:moveTo>
                        <a:pt x="661" y="1"/>
                      </a:moveTo>
                      <a:cubicBezTo>
                        <a:pt x="633" y="1"/>
                        <a:pt x="604" y="3"/>
                        <a:pt x="575" y="7"/>
                      </a:cubicBezTo>
                      <a:cubicBezTo>
                        <a:pt x="239" y="53"/>
                        <a:pt x="1" y="365"/>
                        <a:pt x="47" y="702"/>
                      </a:cubicBezTo>
                      <a:lnTo>
                        <a:pt x="162" y="1541"/>
                      </a:lnTo>
                      <a:lnTo>
                        <a:pt x="1387" y="1372"/>
                      </a:lnTo>
                      <a:lnTo>
                        <a:pt x="1270" y="533"/>
                      </a:lnTo>
                      <a:cubicBezTo>
                        <a:pt x="1248" y="365"/>
                        <a:pt x="1157" y="221"/>
                        <a:pt x="1031" y="127"/>
                      </a:cubicBezTo>
                      <a:cubicBezTo>
                        <a:pt x="927" y="47"/>
                        <a:pt x="798" y="1"/>
                        <a:pt x="661" y="1"/>
                      </a:cubicBezTo>
                      <a:close/>
                    </a:path>
                  </a:pathLst>
                </a:custGeom>
                <a:solidFill>
                  <a:srgbClr val="7E6C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3" name="Google Shape;1773;p37"/>
                <p:cNvSpPr/>
                <p:nvPr/>
              </p:nvSpPr>
              <p:spPr>
                <a:xfrm>
                  <a:off x="4558832" y="1972501"/>
                  <a:ext cx="130260" cy="144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1542" extrusionOk="0">
                      <a:moveTo>
                        <a:pt x="1225" y="0"/>
                      </a:moveTo>
                      <a:lnTo>
                        <a:pt x="0" y="169"/>
                      </a:lnTo>
                      <a:lnTo>
                        <a:pt x="117" y="1008"/>
                      </a:lnTo>
                      <a:cubicBezTo>
                        <a:pt x="159" y="1317"/>
                        <a:pt x="426" y="1542"/>
                        <a:pt x="729" y="1542"/>
                      </a:cubicBezTo>
                      <a:cubicBezTo>
                        <a:pt x="757" y="1542"/>
                        <a:pt x="785" y="1540"/>
                        <a:pt x="813" y="1536"/>
                      </a:cubicBezTo>
                      <a:cubicBezTo>
                        <a:pt x="1149" y="1490"/>
                        <a:pt x="1386" y="1177"/>
                        <a:pt x="1340" y="839"/>
                      </a:cubicBezTo>
                      <a:lnTo>
                        <a:pt x="1225" y="0"/>
                      </a:lnTo>
                      <a:close/>
                    </a:path>
                  </a:pathLst>
                </a:custGeom>
                <a:solidFill>
                  <a:srgbClr val="74D3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4" name="Google Shape;1774;p37"/>
                <p:cNvSpPr/>
                <p:nvPr/>
              </p:nvSpPr>
              <p:spPr>
                <a:xfrm>
                  <a:off x="4625042" y="2176953"/>
                  <a:ext cx="151767" cy="1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1664" extrusionOk="0">
                      <a:moveTo>
                        <a:pt x="980" y="1"/>
                      </a:moveTo>
                      <a:cubicBezTo>
                        <a:pt x="778" y="1"/>
                        <a:pt x="578" y="100"/>
                        <a:pt x="461" y="281"/>
                      </a:cubicBezTo>
                      <a:lnTo>
                        <a:pt x="1" y="993"/>
                      </a:lnTo>
                      <a:lnTo>
                        <a:pt x="1038" y="1663"/>
                      </a:lnTo>
                      <a:lnTo>
                        <a:pt x="1498" y="952"/>
                      </a:lnTo>
                      <a:cubicBezTo>
                        <a:pt x="1590" y="809"/>
                        <a:pt x="1615" y="642"/>
                        <a:pt x="1582" y="488"/>
                      </a:cubicBezTo>
                      <a:cubicBezTo>
                        <a:pt x="1550" y="333"/>
                        <a:pt x="1457" y="191"/>
                        <a:pt x="1315" y="99"/>
                      </a:cubicBezTo>
                      <a:cubicBezTo>
                        <a:pt x="1212" y="33"/>
                        <a:pt x="1095" y="1"/>
                        <a:pt x="980" y="1"/>
                      </a:cubicBezTo>
                      <a:close/>
                    </a:path>
                  </a:pathLst>
                </a:custGeom>
                <a:solidFill>
                  <a:srgbClr val="7E6C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5" name="Google Shape;1775;p37"/>
                <p:cNvSpPr/>
                <p:nvPr/>
              </p:nvSpPr>
              <p:spPr>
                <a:xfrm>
                  <a:off x="4564467" y="2270116"/>
                  <a:ext cx="158153" cy="156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1666" extrusionOk="0">
                      <a:moveTo>
                        <a:pt x="646" y="1"/>
                      </a:moveTo>
                      <a:lnTo>
                        <a:pt x="186" y="711"/>
                      </a:lnTo>
                      <a:cubicBezTo>
                        <a:pt x="1" y="999"/>
                        <a:pt x="84" y="1383"/>
                        <a:pt x="370" y="1567"/>
                      </a:cubicBezTo>
                      <a:cubicBezTo>
                        <a:pt x="473" y="1634"/>
                        <a:pt x="588" y="1665"/>
                        <a:pt x="703" y="1665"/>
                      </a:cubicBezTo>
                      <a:cubicBezTo>
                        <a:pt x="906" y="1665"/>
                        <a:pt x="1105" y="1566"/>
                        <a:pt x="1224" y="1382"/>
                      </a:cubicBezTo>
                      <a:lnTo>
                        <a:pt x="1683" y="671"/>
                      </a:lnTo>
                      <a:lnTo>
                        <a:pt x="646" y="1"/>
                      </a:lnTo>
                      <a:close/>
                    </a:path>
                  </a:pathLst>
                </a:custGeom>
                <a:solidFill>
                  <a:srgbClr val="74D3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6" name="Google Shape;1776;p37"/>
                <p:cNvSpPr/>
                <p:nvPr/>
              </p:nvSpPr>
              <p:spPr>
                <a:xfrm>
                  <a:off x="4465012" y="2140232"/>
                  <a:ext cx="17093" cy="227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2421" extrusionOk="0">
                      <a:moveTo>
                        <a:pt x="70" y="1"/>
                      </a:moveTo>
                      <a:cubicBezTo>
                        <a:pt x="36" y="1"/>
                        <a:pt x="0" y="24"/>
                        <a:pt x="1" y="68"/>
                      </a:cubicBezTo>
                      <a:cubicBezTo>
                        <a:pt x="19" y="834"/>
                        <a:pt x="37" y="1599"/>
                        <a:pt x="55" y="2365"/>
                      </a:cubicBezTo>
                      <a:cubicBezTo>
                        <a:pt x="55" y="2403"/>
                        <a:pt x="83" y="2421"/>
                        <a:pt x="112" y="2421"/>
                      </a:cubicBezTo>
                      <a:cubicBezTo>
                        <a:pt x="146" y="2421"/>
                        <a:pt x="181" y="2397"/>
                        <a:pt x="180" y="2354"/>
                      </a:cubicBezTo>
                      <a:cubicBezTo>
                        <a:pt x="163" y="1588"/>
                        <a:pt x="145" y="822"/>
                        <a:pt x="127" y="56"/>
                      </a:cubicBezTo>
                      <a:cubicBezTo>
                        <a:pt x="126" y="19"/>
                        <a:pt x="99" y="1"/>
                        <a:pt x="70" y="1"/>
                      </a:cubicBezTo>
                      <a:close/>
                    </a:path>
                  </a:pathLst>
                </a:custGeom>
                <a:solidFill>
                  <a:srgbClr val="C3EB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7" name="Google Shape;1777;p37"/>
                <p:cNvSpPr/>
                <p:nvPr/>
              </p:nvSpPr>
              <p:spPr>
                <a:xfrm>
                  <a:off x="4465387" y="2397840"/>
                  <a:ext cx="16059" cy="69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740" extrusionOk="0">
                      <a:moveTo>
                        <a:pt x="106" y="1"/>
                      </a:moveTo>
                      <a:cubicBezTo>
                        <a:pt x="78" y="1"/>
                        <a:pt x="46" y="22"/>
                        <a:pt x="44" y="53"/>
                      </a:cubicBezTo>
                      <a:cubicBezTo>
                        <a:pt x="28" y="257"/>
                        <a:pt x="14" y="461"/>
                        <a:pt x="3" y="665"/>
                      </a:cubicBezTo>
                      <a:cubicBezTo>
                        <a:pt x="1" y="700"/>
                        <a:pt x="17" y="733"/>
                        <a:pt x="53" y="739"/>
                      </a:cubicBezTo>
                      <a:cubicBezTo>
                        <a:pt x="57" y="739"/>
                        <a:pt x="60" y="740"/>
                        <a:pt x="64" y="740"/>
                      </a:cubicBezTo>
                      <a:cubicBezTo>
                        <a:pt x="93" y="740"/>
                        <a:pt x="126" y="718"/>
                        <a:pt x="127" y="688"/>
                      </a:cubicBezTo>
                      <a:cubicBezTo>
                        <a:pt x="138" y="484"/>
                        <a:pt x="152" y="280"/>
                        <a:pt x="168" y="75"/>
                      </a:cubicBezTo>
                      <a:cubicBezTo>
                        <a:pt x="170" y="41"/>
                        <a:pt x="153" y="8"/>
                        <a:pt x="117" y="2"/>
                      </a:cubicBezTo>
                      <a:cubicBezTo>
                        <a:pt x="114" y="1"/>
                        <a:pt x="110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3EB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8" name="Google Shape;1778;p37"/>
                <p:cNvSpPr/>
                <p:nvPr/>
              </p:nvSpPr>
              <p:spPr>
                <a:xfrm>
                  <a:off x="4652184" y="2205127"/>
                  <a:ext cx="37566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" h="530" extrusionOk="0">
                      <a:moveTo>
                        <a:pt x="329" y="0"/>
                      </a:moveTo>
                      <a:cubicBezTo>
                        <a:pt x="311" y="0"/>
                        <a:pt x="293" y="7"/>
                        <a:pt x="283" y="22"/>
                      </a:cubicBezTo>
                      <a:cubicBezTo>
                        <a:pt x="196" y="157"/>
                        <a:pt x="107" y="291"/>
                        <a:pt x="20" y="425"/>
                      </a:cubicBezTo>
                      <a:cubicBezTo>
                        <a:pt x="2" y="454"/>
                        <a:pt x="0" y="491"/>
                        <a:pt x="28" y="515"/>
                      </a:cubicBezTo>
                      <a:cubicBezTo>
                        <a:pt x="39" y="524"/>
                        <a:pt x="55" y="529"/>
                        <a:pt x="70" y="529"/>
                      </a:cubicBezTo>
                      <a:cubicBezTo>
                        <a:pt x="89" y="529"/>
                        <a:pt x="107" y="522"/>
                        <a:pt x="117" y="507"/>
                      </a:cubicBezTo>
                      <a:lnTo>
                        <a:pt x="380" y="103"/>
                      </a:lnTo>
                      <a:cubicBezTo>
                        <a:pt x="398" y="75"/>
                        <a:pt x="400" y="39"/>
                        <a:pt x="372" y="14"/>
                      </a:cubicBezTo>
                      <a:cubicBezTo>
                        <a:pt x="361" y="5"/>
                        <a:pt x="345" y="0"/>
                        <a:pt x="329" y="0"/>
                      </a:cubicBezTo>
                      <a:close/>
                    </a:path>
                  </a:pathLst>
                </a:custGeom>
                <a:solidFill>
                  <a:srgbClr val="C3EB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9" name="Google Shape;1779;p37"/>
                <p:cNvSpPr/>
                <p:nvPr/>
              </p:nvSpPr>
              <p:spPr>
                <a:xfrm>
                  <a:off x="4594332" y="2291435"/>
                  <a:ext cx="35688" cy="48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" h="516" extrusionOk="0">
                      <a:moveTo>
                        <a:pt x="306" y="1"/>
                      </a:moveTo>
                      <a:cubicBezTo>
                        <a:pt x="282" y="1"/>
                        <a:pt x="262" y="14"/>
                        <a:pt x="248" y="36"/>
                      </a:cubicBezTo>
                      <a:cubicBezTo>
                        <a:pt x="172" y="167"/>
                        <a:pt x="95" y="296"/>
                        <a:pt x="17" y="426"/>
                      </a:cubicBezTo>
                      <a:cubicBezTo>
                        <a:pt x="0" y="454"/>
                        <a:pt x="18" y="497"/>
                        <a:pt x="48" y="510"/>
                      </a:cubicBezTo>
                      <a:cubicBezTo>
                        <a:pt x="57" y="513"/>
                        <a:pt x="65" y="515"/>
                        <a:pt x="74" y="515"/>
                      </a:cubicBezTo>
                      <a:cubicBezTo>
                        <a:pt x="97" y="515"/>
                        <a:pt x="118" y="502"/>
                        <a:pt x="131" y="480"/>
                      </a:cubicBezTo>
                      <a:cubicBezTo>
                        <a:pt x="208" y="350"/>
                        <a:pt x="286" y="221"/>
                        <a:pt x="363" y="91"/>
                      </a:cubicBezTo>
                      <a:cubicBezTo>
                        <a:pt x="379" y="62"/>
                        <a:pt x="362" y="19"/>
                        <a:pt x="333" y="7"/>
                      </a:cubicBezTo>
                      <a:cubicBezTo>
                        <a:pt x="324" y="3"/>
                        <a:pt x="315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C3EB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0" name="Google Shape;1780;p37"/>
                <p:cNvSpPr/>
                <p:nvPr/>
              </p:nvSpPr>
              <p:spPr>
                <a:xfrm>
                  <a:off x="4558457" y="1900468"/>
                  <a:ext cx="17844" cy="44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" h="469" extrusionOk="0">
                      <a:moveTo>
                        <a:pt x="69" y="0"/>
                      </a:moveTo>
                      <a:cubicBezTo>
                        <a:pt x="67" y="0"/>
                        <a:pt x="64" y="0"/>
                        <a:pt x="62" y="1"/>
                      </a:cubicBezTo>
                      <a:cubicBezTo>
                        <a:pt x="31" y="5"/>
                        <a:pt x="0" y="34"/>
                        <a:pt x="5" y="69"/>
                      </a:cubicBezTo>
                      <a:cubicBezTo>
                        <a:pt x="23" y="183"/>
                        <a:pt x="40" y="297"/>
                        <a:pt x="59" y="411"/>
                      </a:cubicBezTo>
                      <a:cubicBezTo>
                        <a:pt x="63" y="441"/>
                        <a:pt x="87" y="469"/>
                        <a:pt x="120" y="469"/>
                      </a:cubicBezTo>
                      <a:cubicBezTo>
                        <a:pt x="122" y="469"/>
                        <a:pt x="124" y="469"/>
                        <a:pt x="127" y="469"/>
                      </a:cubicBezTo>
                      <a:cubicBezTo>
                        <a:pt x="159" y="464"/>
                        <a:pt x="189" y="435"/>
                        <a:pt x="184" y="400"/>
                      </a:cubicBezTo>
                      <a:cubicBezTo>
                        <a:pt x="166" y="286"/>
                        <a:pt x="148" y="172"/>
                        <a:pt x="131" y="58"/>
                      </a:cubicBezTo>
                      <a:cubicBezTo>
                        <a:pt x="126" y="27"/>
                        <a:pt x="101" y="0"/>
                        <a:pt x="69" y="0"/>
                      </a:cubicBezTo>
                      <a:close/>
                    </a:path>
                  </a:pathLst>
                </a:custGeom>
                <a:solidFill>
                  <a:srgbClr val="C3EB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1" name="Google Shape;1781;p37"/>
                <p:cNvSpPr/>
                <p:nvPr/>
              </p:nvSpPr>
              <p:spPr>
                <a:xfrm>
                  <a:off x="4572732" y="2006592"/>
                  <a:ext cx="20849" cy="58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619" extrusionOk="0">
                      <a:moveTo>
                        <a:pt x="70" y="1"/>
                      </a:moveTo>
                      <a:cubicBezTo>
                        <a:pt x="68" y="1"/>
                        <a:pt x="66" y="1"/>
                        <a:pt x="64" y="1"/>
                      </a:cubicBezTo>
                      <a:cubicBezTo>
                        <a:pt x="31" y="4"/>
                        <a:pt x="1" y="35"/>
                        <a:pt x="6" y="69"/>
                      </a:cubicBezTo>
                      <a:lnTo>
                        <a:pt x="90" y="561"/>
                      </a:lnTo>
                      <a:cubicBezTo>
                        <a:pt x="96" y="593"/>
                        <a:pt x="120" y="619"/>
                        <a:pt x="153" y="619"/>
                      </a:cubicBezTo>
                      <a:cubicBezTo>
                        <a:pt x="155" y="619"/>
                        <a:pt x="156" y="619"/>
                        <a:pt x="158" y="619"/>
                      </a:cubicBezTo>
                      <a:cubicBezTo>
                        <a:pt x="190" y="616"/>
                        <a:pt x="222" y="584"/>
                        <a:pt x="216" y="550"/>
                      </a:cubicBezTo>
                      <a:lnTo>
                        <a:pt x="132" y="58"/>
                      </a:lnTo>
                      <a:cubicBezTo>
                        <a:pt x="127" y="27"/>
                        <a:pt x="103" y="1"/>
                        <a:pt x="70" y="1"/>
                      </a:cubicBezTo>
                      <a:close/>
                    </a:path>
                  </a:pathLst>
                </a:custGeom>
                <a:solidFill>
                  <a:srgbClr val="C3EB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82" name="Google Shape;1782;p37"/>
            <p:cNvSpPr/>
            <p:nvPr/>
          </p:nvSpPr>
          <p:spPr>
            <a:xfrm>
              <a:off x="3364374" y="2844000"/>
              <a:ext cx="2415239" cy="1359042"/>
            </a:xfrm>
            <a:custGeom>
              <a:avLst/>
              <a:gdLst/>
              <a:ahLst/>
              <a:cxnLst/>
              <a:rect l="l" t="t" r="r" b="b"/>
              <a:pathLst>
                <a:path w="31245" h="10371" extrusionOk="0">
                  <a:moveTo>
                    <a:pt x="273" y="0"/>
                  </a:moveTo>
                  <a:cubicBezTo>
                    <a:pt x="123" y="0"/>
                    <a:pt x="1" y="123"/>
                    <a:pt x="1" y="273"/>
                  </a:cubicBezTo>
                  <a:lnTo>
                    <a:pt x="1" y="10097"/>
                  </a:lnTo>
                  <a:cubicBezTo>
                    <a:pt x="1" y="10248"/>
                    <a:pt x="123" y="10371"/>
                    <a:pt x="273" y="10371"/>
                  </a:cubicBezTo>
                  <a:lnTo>
                    <a:pt x="30972" y="10371"/>
                  </a:lnTo>
                  <a:cubicBezTo>
                    <a:pt x="31123" y="10371"/>
                    <a:pt x="31245" y="10248"/>
                    <a:pt x="31245" y="10097"/>
                  </a:cubicBezTo>
                  <a:lnTo>
                    <a:pt x="31245" y="273"/>
                  </a:lnTo>
                  <a:cubicBezTo>
                    <a:pt x="31245" y="123"/>
                    <a:pt x="31123" y="0"/>
                    <a:pt x="30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37"/>
          <p:cNvGrpSpPr/>
          <p:nvPr/>
        </p:nvGrpSpPr>
        <p:grpSpPr>
          <a:xfrm>
            <a:off x="606024" y="1348250"/>
            <a:ext cx="2415239" cy="2854792"/>
            <a:chOff x="606024" y="1348250"/>
            <a:chExt cx="2415239" cy="2854792"/>
          </a:xfrm>
        </p:grpSpPr>
        <p:sp>
          <p:nvSpPr>
            <p:cNvPr id="1784" name="Google Shape;1784;p37"/>
            <p:cNvSpPr/>
            <p:nvPr/>
          </p:nvSpPr>
          <p:spPr>
            <a:xfrm>
              <a:off x="606024" y="2844000"/>
              <a:ext cx="2415239" cy="1359042"/>
            </a:xfrm>
            <a:custGeom>
              <a:avLst/>
              <a:gdLst/>
              <a:ahLst/>
              <a:cxnLst/>
              <a:rect l="l" t="t" r="r" b="b"/>
              <a:pathLst>
                <a:path w="31245" h="10371" extrusionOk="0">
                  <a:moveTo>
                    <a:pt x="273" y="0"/>
                  </a:moveTo>
                  <a:cubicBezTo>
                    <a:pt x="123" y="0"/>
                    <a:pt x="1" y="123"/>
                    <a:pt x="1" y="273"/>
                  </a:cubicBezTo>
                  <a:lnTo>
                    <a:pt x="1" y="10097"/>
                  </a:lnTo>
                  <a:cubicBezTo>
                    <a:pt x="1" y="10248"/>
                    <a:pt x="123" y="10371"/>
                    <a:pt x="273" y="10371"/>
                  </a:cubicBezTo>
                  <a:lnTo>
                    <a:pt x="30972" y="10371"/>
                  </a:lnTo>
                  <a:cubicBezTo>
                    <a:pt x="31123" y="10371"/>
                    <a:pt x="31245" y="10248"/>
                    <a:pt x="31245" y="10097"/>
                  </a:cubicBezTo>
                  <a:lnTo>
                    <a:pt x="31245" y="273"/>
                  </a:lnTo>
                  <a:cubicBezTo>
                    <a:pt x="31245" y="123"/>
                    <a:pt x="31123" y="0"/>
                    <a:pt x="30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5" name="Google Shape;1785;p37"/>
            <p:cNvGrpSpPr/>
            <p:nvPr/>
          </p:nvGrpSpPr>
          <p:grpSpPr>
            <a:xfrm>
              <a:off x="973250" y="1348250"/>
              <a:ext cx="1780623" cy="1251417"/>
              <a:chOff x="457200" y="1427275"/>
              <a:chExt cx="1780623" cy="1251417"/>
            </a:xfrm>
          </p:grpSpPr>
          <p:sp>
            <p:nvSpPr>
              <p:cNvPr id="1786" name="Google Shape;1786;p37"/>
              <p:cNvSpPr/>
              <p:nvPr/>
            </p:nvSpPr>
            <p:spPr>
              <a:xfrm>
                <a:off x="1636110" y="2076131"/>
                <a:ext cx="601713" cy="601619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6406" extrusionOk="0">
                    <a:moveTo>
                      <a:pt x="2110" y="0"/>
                    </a:moveTo>
                    <a:lnTo>
                      <a:pt x="2110" y="2110"/>
                    </a:lnTo>
                    <a:lnTo>
                      <a:pt x="1" y="2110"/>
                    </a:lnTo>
                    <a:lnTo>
                      <a:pt x="1" y="4296"/>
                    </a:lnTo>
                    <a:lnTo>
                      <a:pt x="2110" y="4296"/>
                    </a:lnTo>
                    <a:lnTo>
                      <a:pt x="2110" y="6405"/>
                    </a:lnTo>
                    <a:lnTo>
                      <a:pt x="4296" y="6405"/>
                    </a:lnTo>
                    <a:lnTo>
                      <a:pt x="4296" y="4296"/>
                    </a:lnTo>
                    <a:lnTo>
                      <a:pt x="6406" y="4296"/>
                    </a:lnTo>
                    <a:lnTo>
                      <a:pt x="6406" y="2110"/>
                    </a:lnTo>
                    <a:lnTo>
                      <a:pt x="4296" y="2110"/>
                    </a:lnTo>
                    <a:lnTo>
                      <a:pt x="4296" y="0"/>
                    </a:lnTo>
                    <a:close/>
                  </a:path>
                </a:pathLst>
              </a:custGeom>
              <a:solidFill>
                <a:srgbClr val="E1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7"/>
              <p:cNvSpPr/>
              <p:nvPr/>
            </p:nvSpPr>
            <p:spPr>
              <a:xfrm>
                <a:off x="479552" y="1692114"/>
                <a:ext cx="206613" cy="206613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200" extrusionOk="0">
                    <a:moveTo>
                      <a:pt x="725" y="0"/>
                    </a:moveTo>
                    <a:lnTo>
                      <a:pt x="725" y="725"/>
                    </a:lnTo>
                    <a:lnTo>
                      <a:pt x="0" y="725"/>
                    </a:lnTo>
                    <a:lnTo>
                      <a:pt x="0" y="1475"/>
                    </a:lnTo>
                    <a:lnTo>
                      <a:pt x="725" y="1475"/>
                    </a:lnTo>
                    <a:lnTo>
                      <a:pt x="725" y="2200"/>
                    </a:lnTo>
                    <a:lnTo>
                      <a:pt x="1475" y="2200"/>
                    </a:lnTo>
                    <a:lnTo>
                      <a:pt x="1475" y="1475"/>
                    </a:lnTo>
                    <a:lnTo>
                      <a:pt x="2200" y="1475"/>
                    </a:lnTo>
                    <a:lnTo>
                      <a:pt x="2200" y="725"/>
                    </a:lnTo>
                    <a:lnTo>
                      <a:pt x="1475" y="725"/>
                    </a:lnTo>
                    <a:lnTo>
                      <a:pt x="14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7"/>
              <p:cNvSpPr/>
              <p:nvPr/>
            </p:nvSpPr>
            <p:spPr>
              <a:xfrm>
                <a:off x="457200" y="1427275"/>
                <a:ext cx="167638" cy="167638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588" y="1"/>
                    </a:moveTo>
                    <a:lnTo>
                      <a:pt x="588" y="588"/>
                    </a:lnTo>
                    <a:lnTo>
                      <a:pt x="1" y="588"/>
                    </a:lnTo>
                    <a:lnTo>
                      <a:pt x="1" y="1197"/>
                    </a:lnTo>
                    <a:lnTo>
                      <a:pt x="588" y="1197"/>
                    </a:lnTo>
                    <a:lnTo>
                      <a:pt x="588" y="1785"/>
                    </a:lnTo>
                    <a:lnTo>
                      <a:pt x="1197" y="1785"/>
                    </a:lnTo>
                    <a:lnTo>
                      <a:pt x="1197" y="1197"/>
                    </a:lnTo>
                    <a:lnTo>
                      <a:pt x="1785" y="1197"/>
                    </a:lnTo>
                    <a:lnTo>
                      <a:pt x="1785" y="588"/>
                    </a:lnTo>
                    <a:lnTo>
                      <a:pt x="1197" y="588"/>
                    </a:lnTo>
                    <a:lnTo>
                      <a:pt x="11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7"/>
              <p:cNvSpPr/>
              <p:nvPr/>
            </p:nvSpPr>
            <p:spPr>
              <a:xfrm>
                <a:off x="698373" y="1524477"/>
                <a:ext cx="167638" cy="167732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6" extrusionOk="0">
                    <a:moveTo>
                      <a:pt x="588" y="1"/>
                    </a:moveTo>
                    <a:lnTo>
                      <a:pt x="588" y="589"/>
                    </a:lnTo>
                    <a:lnTo>
                      <a:pt x="1" y="589"/>
                    </a:lnTo>
                    <a:lnTo>
                      <a:pt x="1" y="1197"/>
                    </a:lnTo>
                    <a:lnTo>
                      <a:pt x="588" y="1197"/>
                    </a:lnTo>
                    <a:lnTo>
                      <a:pt x="588" y="1785"/>
                    </a:lnTo>
                    <a:lnTo>
                      <a:pt x="1197" y="1785"/>
                    </a:lnTo>
                    <a:lnTo>
                      <a:pt x="1197" y="1197"/>
                    </a:lnTo>
                    <a:lnTo>
                      <a:pt x="1784" y="1197"/>
                    </a:lnTo>
                    <a:lnTo>
                      <a:pt x="1784" y="589"/>
                    </a:lnTo>
                    <a:lnTo>
                      <a:pt x="1197" y="589"/>
                    </a:lnTo>
                    <a:lnTo>
                      <a:pt x="11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7"/>
              <p:cNvSpPr/>
              <p:nvPr/>
            </p:nvSpPr>
            <p:spPr>
              <a:xfrm>
                <a:off x="763925" y="1655582"/>
                <a:ext cx="1023110" cy="1023110"/>
              </a:xfrm>
              <a:custGeom>
                <a:avLst/>
                <a:gdLst/>
                <a:ahLst/>
                <a:cxnLst/>
                <a:rect l="l" t="t" r="r" b="b"/>
                <a:pathLst>
                  <a:path w="10894" h="10894" extrusionOk="0">
                    <a:moveTo>
                      <a:pt x="5447" y="1"/>
                    </a:moveTo>
                    <a:cubicBezTo>
                      <a:pt x="2439" y="1"/>
                      <a:pt x="0" y="2439"/>
                      <a:pt x="0" y="5447"/>
                    </a:cubicBezTo>
                    <a:cubicBezTo>
                      <a:pt x="0" y="8455"/>
                      <a:pt x="2439" y="10894"/>
                      <a:pt x="5447" y="10894"/>
                    </a:cubicBezTo>
                    <a:cubicBezTo>
                      <a:pt x="8455" y="10894"/>
                      <a:pt x="10893" y="8455"/>
                      <a:pt x="10893" y="5447"/>
                    </a:cubicBezTo>
                    <a:cubicBezTo>
                      <a:pt x="10893" y="2439"/>
                      <a:pt x="8455" y="1"/>
                      <a:pt x="5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7"/>
              <p:cNvSpPr/>
              <p:nvPr/>
            </p:nvSpPr>
            <p:spPr>
              <a:xfrm>
                <a:off x="931469" y="2051338"/>
                <a:ext cx="672525" cy="480751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5119" extrusionOk="0">
                    <a:moveTo>
                      <a:pt x="6974" y="1"/>
                    </a:moveTo>
                    <a:cubicBezTo>
                      <a:pt x="6968" y="1"/>
                      <a:pt x="6961" y="1"/>
                      <a:pt x="6954" y="2"/>
                    </a:cubicBezTo>
                    <a:cubicBezTo>
                      <a:pt x="6769" y="29"/>
                      <a:pt x="6625" y="158"/>
                      <a:pt x="6524" y="286"/>
                    </a:cubicBezTo>
                    <a:lnTo>
                      <a:pt x="6523" y="286"/>
                    </a:lnTo>
                    <a:cubicBezTo>
                      <a:pt x="6414" y="426"/>
                      <a:pt x="6356" y="564"/>
                      <a:pt x="6356" y="564"/>
                    </a:cubicBezTo>
                    <a:cubicBezTo>
                      <a:pt x="6354" y="564"/>
                      <a:pt x="6352" y="564"/>
                      <a:pt x="6349" y="564"/>
                    </a:cubicBezTo>
                    <a:cubicBezTo>
                      <a:pt x="5566" y="564"/>
                      <a:pt x="4753" y="1735"/>
                      <a:pt x="4753" y="1735"/>
                    </a:cubicBezTo>
                    <a:cubicBezTo>
                      <a:pt x="4753" y="1735"/>
                      <a:pt x="2483" y="3097"/>
                      <a:pt x="801" y="3718"/>
                    </a:cubicBezTo>
                    <a:cubicBezTo>
                      <a:pt x="437" y="4033"/>
                      <a:pt x="0" y="4495"/>
                      <a:pt x="172" y="4790"/>
                    </a:cubicBezTo>
                    <a:cubicBezTo>
                      <a:pt x="308" y="5023"/>
                      <a:pt x="684" y="5118"/>
                      <a:pt x="1115" y="5118"/>
                    </a:cubicBezTo>
                    <a:cubicBezTo>
                      <a:pt x="1572" y="5118"/>
                      <a:pt x="2091" y="5012"/>
                      <a:pt x="2454" y="4850"/>
                    </a:cubicBezTo>
                    <a:cubicBezTo>
                      <a:pt x="2555" y="4804"/>
                      <a:pt x="2704" y="4701"/>
                      <a:pt x="2886" y="4556"/>
                    </a:cubicBezTo>
                    <a:cubicBezTo>
                      <a:pt x="3943" y="3715"/>
                      <a:pt x="6089" y="1493"/>
                      <a:pt x="6167" y="1413"/>
                    </a:cubicBezTo>
                    <a:lnTo>
                      <a:pt x="6169" y="1411"/>
                    </a:lnTo>
                    <a:cubicBezTo>
                      <a:pt x="6169" y="1411"/>
                      <a:pt x="7161" y="172"/>
                      <a:pt x="7018" y="17"/>
                    </a:cubicBezTo>
                    <a:cubicBezTo>
                      <a:pt x="7009" y="6"/>
                      <a:pt x="6994" y="1"/>
                      <a:pt x="6974" y="1"/>
                    </a:cubicBezTo>
                    <a:close/>
                  </a:path>
                </a:pathLst>
              </a:custGeom>
              <a:solidFill>
                <a:srgbClr val="F0B7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7"/>
              <p:cNvSpPr/>
              <p:nvPr/>
            </p:nvSpPr>
            <p:spPr>
              <a:xfrm>
                <a:off x="1148224" y="1878347"/>
                <a:ext cx="377069" cy="298274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3176" extrusionOk="0">
                    <a:moveTo>
                      <a:pt x="1360" y="0"/>
                    </a:moveTo>
                    <a:cubicBezTo>
                      <a:pt x="1358" y="0"/>
                      <a:pt x="1356" y="0"/>
                      <a:pt x="1355" y="0"/>
                    </a:cubicBezTo>
                    <a:cubicBezTo>
                      <a:pt x="1305" y="0"/>
                      <a:pt x="1254" y="11"/>
                      <a:pt x="1210" y="32"/>
                    </a:cubicBezTo>
                    <a:cubicBezTo>
                      <a:pt x="1108" y="76"/>
                      <a:pt x="1028" y="164"/>
                      <a:pt x="980" y="265"/>
                    </a:cubicBezTo>
                    <a:cubicBezTo>
                      <a:pt x="932" y="365"/>
                      <a:pt x="914" y="478"/>
                      <a:pt x="913" y="589"/>
                    </a:cubicBezTo>
                    <a:cubicBezTo>
                      <a:pt x="912" y="644"/>
                      <a:pt x="917" y="703"/>
                      <a:pt x="946" y="749"/>
                    </a:cubicBezTo>
                    <a:cubicBezTo>
                      <a:pt x="694" y="919"/>
                      <a:pt x="462" y="1127"/>
                      <a:pt x="295" y="1381"/>
                    </a:cubicBezTo>
                    <a:cubicBezTo>
                      <a:pt x="284" y="1398"/>
                      <a:pt x="272" y="1415"/>
                      <a:pt x="263" y="1432"/>
                    </a:cubicBezTo>
                    <a:cubicBezTo>
                      <a:pt x="91" y="1711"/>
                      <a:pt x="1" y="2047"/>
                      <a:pt x="50" y="2371"/>
                    </a:cubicBezTo>
                    <a:cubicBezTo>
                      <a:pt x="63" y="2460"/>
                      <a:pt x="85" y="2546"/>
                      <a:pt x="112" y="2632"/>
                    </a:cubicBezTo>
                    <a:cubicBezTo>
                      <a:pt x="169" y="2818"/>
                      <a:pt x="250" y="3010"/>
                      <a:pt x="410" y="3122"/>
                    </a:cubicBezTo>
                    <a:lnTo>
                      <a:pt x="424" y="3176"/>
                    </a:lnTo>
                    <a:cubicBezTo>
                      <a:pt x="864" y="3053"/>
                      <a:pt x="1312" y="2943"/>
                      <a:pt x="1728" y="2858"/>
                    </a:cubicBezTo>
                    <a:cubicBezTo>
                      <a:pt x="1982" y="2807"/>
                      <a:pt x="2224" y="2767"/>
                      <a:pt x="2445" y="2742"/>
                    </a:cubicBezTo>
                    <a:lnTo>
                      <a:pt x="4014" y="2198"/>
                    </a:lnTo>
                    <a:lnTo>
                      <a:pt x="4011" y="2189"/>
                    </a:lnTo>
                    <a:cubicBezTo>
                      <a:pt x="3925" y="2173"/>
                      <a:pt x="3882" y="2073"/>
                      <a:pt x="3882" y="1987"/>
                    </a:cubicBezTo>
                    <a:cubicBezTo>
                      <a:pt x="3882" y="1899"/>
                      <a:pt x="3910" y="1814"/>
                      <a:pt x="3902" y="1726"/>
                    </a:cubicBezTo>
                    <a:cubicBezTo>
                      <a:pt x="3896" y="1645"/>
                      <a:pt x="3855" y="1567"/>
                      <a:pt x="3794" y="1514"/>
                    </a:cubicBezTo>
                    <a:cubicBezTo>
                      <a:pt x="3717" y="1446"/>
                      <a:pt x="3612" y="1420"/>
                      <a:pt x="3526" y="1362"/>
                    </a:cubicBezTo>
                    <a:cubicBezTo>
                      <a:pt x="3283" y="1201"/>
                      <a:pt x="3246" y="835"/>
                      <a:pt x="3004" y="673"/>
                    </a:cubicBezTo>
                    <a:cubicBezTo>
                      <a:pt x="2899" y="602"/>
                      <a:pt x="2772" y="582"/>
                      <a:pt x="2642" y="582"/>
                    </a:cubicBezTo>
                    <a:cubicBezTo>
                      <a:pt x="2580" y="582"/>
                      <a:pt x="2518" y="586"/>
                      <a:pt x="2458" y="592"/>
                    </a:cubicBezTo>
                    <a:cubicBezTo>
                      <a:pt x="2415" y="596"/>
                      <a:pt x="2371" y="601"/>
                      <a:pt x="2328" y="605"/>
                    </a:cubicBezTo>
                    <a:cubicBezTo>
                      <a:pt x="2278" y="609"/>
                      <a:pt x="2228" y="612"/>
                      <a:pt x="2178" y="612"/>
                    </a:cubicBezTo>
                    <a:cubicBezTo>
                      <a:pt x="2082" y="612"/>
                      <a:pt x="1988" y="601"/>
                      <a:pt x="1900" y="564"/>
                    </a:cubicBezTo>
                    <a:cubicBezTo>
                      <a:pt x="1799" y="521"/>
                      <a:pt x="1712" y="445"/>
                      <a:pt x="1656" y="348"/>
                    </a:cubicBezTo>
                    <a:cubicBezTo>
                      <a:pt x="1653" y="345"/>
                      <a:pt x="1652" y="340"/>
                      <a:pt x="1649" y="335"/>
                    </a:cubicBezTo>
                    <a:cubicBezTo>
                      <a:pt x="1677" y="228"/>
                      <a:pt x="1623" y="108"/>
                      <a:pt x="1529" y="48"/>
                    </a:cubicBezTo>
                    <a:cubicBezTo>
                      <a:pt x="1478" y="16"/>
                      <a:pt x="1419" y="0"/>
                      <a:pt x="1360" y="0"/>
                    </a:cubicBezTo>
                    <a:close/>
                  </a:path>
                </a:pathLst>
              </a:custGeom>
              <a:solidFill>
                <a:srgbClr val="F0B7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7"/>
              <p:cNvSpPr/>
              <p:nvPr/>
            </p:nvSpPr>
            <p:spPr>
              <a:xfrm>
                <a:off x="801773" y="2078104"/>
                <a:ext cx="742398" cy="35086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3736" extrusionOk="0">
                    <a:moveTo>
                      <a:pt x="7904" y="1"/>
                    </a:moveTo>
                    <a:lnTo>
                      <a:pt x="7703" y="71"/>
                    </a:lnTo>
                    <a:lnTo>
                      <a:pt x="6134" y="615"/>
                    </a:lnTo>
                    <a:cubicBezTo>
                      <a:pt x="5913" y="640"/>
                      <a:pt x="5671" y="680"/>
                      <a:pt x="5417" y="731"/>
                    </a:cubicBezTo>
                    <a:cubicBezTo>
                      <a:pt x="5001" y="816"/>
                      <a:pt x="4553" y="926"/>
                      <a:pt x="4113" y="1049"/>
                    </a:cubicBezTo>
                    <a:cubicBezTo>
                      <a:pt x="3492" y="1220"/>
                      <a:pt x="2889" y="1410"/>
                      <a:pt x="2418" y="1566"/>
                    </a:cubicBezTo>
                    <a:lnTo>
                      <a:pt x="2418" y="1566"/>
                    </a:lnTo>
                    <a:cubicBezTo>
                      <a:pt x="1880" y="1745"/>
                      <a:pt x="1513" y="1878"/>
                      <a:pt x="1490" y="1886"/>
                    </a:cubicBezTo>
                    <a:lnTo>
                      <a:pt x="2712" y="1039"/>
                    </a:lnTo>
                    <a:lnTo>
                      <a:pt x="525" y="154"/>
                    </a:lnTo>
                    <a:cubicBezTo>
                      <a:pt x="525" y="154"/>
                      <a:pt x="1" y="2373"/>
                      <a:pt x="431" y="3495"/>
                    </a:cubicBezTo>
                    <a:cubicBezTo>
                      <a:pt x="496" y="3664"/>
                      <a:pt x="670" y="3736"/>
                      <a:pt x="919" y="3736"/>
                    </a:cubicBezTo>
                    <a:cubicBezTo>
                      <a:pt x="1240" y="3736"/>
                      <a:pt x="1686" y="3617"/>
                      <a:pt x="2182" y="3433"/>
                    </a:cubicBezTo>
                    <a:cubicBezTo>
                      <a:pt x="3864" y="2812"/>
                      <a:pt x="6134" y="1450"/>
                      <a:pt x="6134" y="1450"/>
                    </a:cubicBezTo>
                    <a:cubicBezTo>
                      <a:pt x="6134" y="1450"/>
                      <a:pt x="6947" y="279"/>
                      <a:pt x="7730" y="279"/>
                    </a:cubicBezTo>
                    <a:cubicBezTo>
                      <a:pt x="7733" y="279"/>
                      <a:pt x="7735" y="279"/>
                      <a:pt x="7737" y="279"/>
                    </a:cubicBezTo>
                    <a:cubicBezTo>
                      <a:pt x="7737" y="279"/>
                      <a:pt x="7795" y="141"/>
                      <a:pt x="7904" y="1"/>
                    </a:cubicBezTo>
                    <a:close/>
                  </a:path>
                </a:pathLst>
              </a:custGeom>
              <a:solidFill>
                <a:srgbClr val="F0B7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7"/>
              <p:cNvSpPr/>
              <p:nvPr/>
            </p:nvSpPr>
            <p:spPr>
              <a:xfrm>
                <a:off x="1242326" y="2051244"/>
                <a:ext cx="573633" cy="438677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671" extrusionOk="0">
                    <a:moveTo>
                      <a:pt x="3900" y="1"/>
                    </a:moveTo>
                    <a:cubicBezTo>
                      <a:pt x="3866" y="14"/>
                      <a:pt x="3830" y="22"/>
                      <a:pt x="3795" y="22"/>
                    </a:cubicBezTo>
                    <a:cubicBezTo>
                      <a:pt x="3773" y="22"/>
                      <a:pt x="3752" y="19"/>
                      <a:pt x="3731" y="14"/>
                    </a:cubicBezTo>
                    <a:lnTo>
                      <a:pt x="3708" y="18"/>
                    </a:lnTo>
                    <a:cubicBezTo>
                      <a:pt x="3851" y="173"/>
                      <a:pt x="2859" y="1412"/>
                      <a:pt x="2859" y="1412"/>
                    </a:cubicBezTo>
                    <a:lnTo>
                      <a:pt x="2857" y="1414"/>
                    </a:lnTo>
                    <a:lnTo>
                      <a:pt x="0" y="4669"/>
                    </a:lnTo>
                    <a:cubicBezTo>
                      <a:pt x="30" y="4670"/>
                      <a:pt x="59" y="4671"/>
                      <a:pt x="88" y="4671"/>
                    </a:cubicBezTo>
                    <a:cubicBezTo>
                      <a:pt x="560" y="4671"/>
                      <a:pt x="1032" y="4520"/>
                      <a:pt x="1416" y="4245"/>
                    </a:cubicBezTo>
                    <a:cubicBezTo>
                      <a:pt x="1448" y="4223"/>
                      <a:pt x="1481" y="4199"/>
                      <a:pt x="1518" y="4194"/>
                    </a:cubicBezTo>
                    <a:cubicBezTo>
                      <a:pt x="1522" y="4194"/>
                      <a:pt x="1525" y="4194"/>
                      <a:pt x="1528" y="4194"/>
                    </a:cubicBezTo>
                    <a:cubicBezTo>
                      <a:pt x="1576" y="4194"/>
                      <a:pt x="1619" y="4223"/>
                      <a:pt x="1660" y="4248"/>
                    </a:cubicBezTo>
                    <a:cubicBezTo>
                      <a:pt x="1923" y="4412"/>
                      <a:pt x="2246" y="4441"/>
                      <a:pt x="2558" y="4441"/>
                    </a:cubicBezTo>
                    <a:cubicBezTo>
                      <a:pt x="2573" y="4441"/>
                      <a:pt x="2587" y="4441"/>
                      <a:pt x="2602" y="4440"/>
                    </a:cubicBezTo>
                    <a:cubicBezTo>
                      <a:pt x="3416" y="4435"/>
                      <a:pt x="4251" y="4294"/>
                      <a:pt x="4950" y="3881"/>
                    </a:cubicBezTo>
                    <a:cubicBezTo>
                      <a:pt x="5007" y="3933"/>
                      <a:pt x="5072" y="3977"/>
                      <a:pt x="5139" y="4013"/>
                    </a:cubicBezTo>
                    <a:cubicBezTo>
                      <a:pt x="5262" y="4082"/>
                      <a:pt x="5394" y="4133"/>
                      <a:pt x="5532" y="4144"/>
                    </a:cubicBezTo>
                    <a:cubicBezTo>
                      <a:pt x="5550" y="4146"/>
                      <a:pt x="5568" y="4147"/>
                      <a:pt x="5586" y="4147"/>
                    </a:cubicBezTo>
                    <a:cubicBezTo>
                      <a:pt x="5708" y="4147"/>
                      <a:pt x="5830" y="4113"/>
                      <a:pt x="5926" y="4039"/>
                    </a:cubicBezTo>
                    <a:cubicBezTo>
                      <a:pt x="6005" y="3978"/>
                      <a:pt x="6063" y="3891"/>
                      <a:pt x="6089" y="3795"/>
                    </a:cubicBezTo>
                    <a:cubicBezTo>
                      <a:pt x="6102" y="3745"/>
                      <a:pt x="6108" y="3693"/>
                      <a:pt x="6096" y="3643"/>
                    </a:cubicBezTo>
                    <a:cubicBezTo>
                      <a:pt x="6070" y="3527"/>
                      <a:pt x="5959" y="3448"/>
                      <a:pt x="5846" y="3415"/>
                    </a:cubicBezTo>
                    <a:cubicBezTo>
                      <a:pt x="5731" y="3382"/>
                      <a:pt x="5610" y="3386"/>
                      <a:pt x="5492" y="3373"/>
                    </a:cubicBezTo>
                    <a:cubicBezTo>
                      <a:pt x="5430" y="3367"/>
                      <a:pt x="5368" y="3355"/>
                      <a:pt x="5310" y="3332"/>
                    </a:cubicBezTo>
                    <a:cubicBezTo>
                      <a:pt x="5389" y="3051"/>
                      <a:pt x="5409" y="2755"/>
                      <a:pt x="5404" y="2463"/>
                    </a:cubicBezTo>
                    <a:cubicBezTo>
                      <a:pt x="5396" y="1939"/>
                      <a:pt x="5310" y="1405"/>
                      <a:pt x="5060" y="944"/>
                    </a:cubicBezTo>
                    <a:cubicBezTo>
                      <a:pt x="4815" y="492"/>
                      <a:pt x="4399" y="117"/>
                      <a:pt x="3900" y="1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7"/>
              <p:cNvSpPr/>
              <p:nvPr/>
            </p:nvSpPr>
            <p:spPr>
              <a:xfrm>
                <a:off x="1028858" y="1920233"/>
                <a:ext cx="159280" cy="304942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3247" extrusionOk="0">
                    <a:moveTo>
                      <a:pt x="1014" y="0"/>
                    </a:moveTo>
                    <a:cubicBezTo>
                      <a:pt x="1438" y="834"/>
                      <a:pt x="294" y="2720"/>
                      <a:pt x="294" y="2720"/>
                    </a:cubicBezTo>
                    <a:lnTo>
                      <a:pt x="0" y="3247"/>
                    </a:lnTo>
                    <a:cubicBezTo>
                      <a:pt x="471" y="3091"/>
                      <a:pt x="1074" y="2901"/>
                      <a:pt x="1695" y="2730"/>
                    </a:cubicBezTo>
                    <a:lnTo>
                      <a:pt x="1681" y="2676"/>
                    </a:lnTo>
                    <a:cubicBezTo>
                      <a:pt x="1521" y="2564"/>
                      <a:pt x="1440" y="2372"/>
                      <a:pt x="1383" y="2186"/>
                    </a:cubicBezTo>
                    <a:cubicBezTo>
                      <a:pt x="1356" y="2100"/>
                      <a:pt x="1334" y="2014"/>
                      <a:pt x="1321" y="1925"/>
                    </a:cubicBezTo>
                    <a:cubicBezTo>
                      <a:pt x="1272" y="1601"/>
                      <a:pt x="1362" y="1265"/>
                      <a:pt x="1534" y="986"/>
                    </a:cubicBezTo>
                    <a:cubicBezTo>
                      <a:pt x="1543" y="969"/>
                      <a:pt x="1555" y="952"/>
                      <a:pt x="1566" y="935"/>
                    </a:cubicBezTo>
                    <a:lnTo>
                      <a:pt x="1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7"/>
              <p:cNvSpPr/>
              <p:nvPr/>
            </p:nvSpPr>
            <p:spPr>
              <a:xfrm>
                <a:off x="851078" y="1880601"/>
                <a:ext cx="312831" cy="295175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3143" extrusionOk="0">
                    <a:moveTo>
                      <a:pt x="1976" y="0"/>
                    </a:moveTo>
                    <a:cubicBezTo>
                      <a:pt x="993" y="0"/>
                      <a:pt x="369" y="996"/>
                      <a:pt x="0" y="2257"/>
                    </a:cubicBezTo>
                    <a:lnTo>
                      <a:pt x="2187" y="3142"/>
                    </a:lnTo>
                    <a:cubicBezTo>
                      <a:pt x="2187" y="3142"/>
                      <a:pt x="3331" y="1256"/>
                      <a:pt x="2907" y="422"/>
                    </a:cubicBezTo>
                    <a:cubicBezTo>
                      <a:pt x="2829" y="269"/>
                      <a:pt x="2699" y="151"/>
                      <a:pt x="2498" y="87"/>
                    </a:cubicBezTo>
                    <a:cubicBezTo>
                      <a:pt x="2314" y="28"/>
                      <a:pt x="2140" y="0"/>
                      <a:pt x="19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7"/>
              <p:cNvSpPr/>
              <p:nvPr/>
            </p:nvSpPr>
            <p:spPr>
              <a:xfrm>
                <a:off x="1361128" y="1948971"/>
                <a:ext cx="26578" cy="3643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88" extrusionOk="0">
                    <a:moveTo>
                      <a:pt x="73" y="0"/>
                    </a:moveTo>
                    <a:cubicBezTo>
                      <a:pt x="60" y="0"/>
                      <a:pt x="46" y="4"/>
                      <a:pt x="35" y="12"/>
                    </a:cubicBezTo>
                    <a:cubicBezTo>
                      <a:pt x="7" y="33"/>
                      <a:pt x="0" y="67"/>
                      <a:pt x="13" y="97"/>
                    </a:cubicBezTo>
                    <a:cubicBezTo>
                      <a:pt x="15" y="100"/>
                      <a:pt x="17" y="103"/>
                      <a:pt x="19" y="106"/>
                    </a:cubicBezTo>
                    <a:cubicBezTo>
                      <a:pt x="32" y="126"/>
                      <a:pt x="43" y="146"/>
                      <a:pt x="55" y="166"/>
                    </a:cubicBezTo>
                    <a:cubicBezTo>
                      <a:pt x="61" y="176"/>
                      <a:pt x="67" y="188"/>
                      <a:pt x="74" y="199"/>
                    </a:cubicBezTo>
                    <a:cubicBezTo>
                      <a:pt x="74" y="201"/>
                      <a:pt x="76" y="203"/>
                      <a:pt x="78" y="206"/>
                    </a:cubicBezTo>
                    <a:cubicBezTo>
                      <a:pt x="79" y="209"/>
                      <a:pt x="81" y="215"/>
                      <a:pt x="83" y="216"/>
                    </a:cubicBezTo>
                    <a:cubicBezTo>
                      <a:pt x="104" y="258"/>
                      <a:pt x="124" y="300"/>
                      <a:pt x="143" y="343"/>
                    </a:cubicBezTo>
                    <a:cubicBezTo>
                      <a:pt x="153" y="369"/>
                      <a:pt x="179" y="387"/>
                      <a:pt x="206" y="387"/>
                    </a:cubicBezTo>
                    <a:cubicBezTo>
                      <a:pt x="214" y="387"/>
                      <a:pt x="221" y="386"/>
                      <a:pt x="228" y="383"/>
                    </a:cubicBezTo>
                    <a:cubicBezTo>
                      <a:pt x="261" y="369"/>
                      <a:pt x="282" y="332"/>
                      <a:pt x="268" y="297"/>
                    </a:cubicBezTo>
                    <a:cubicBezTo>
                      <a:pt x="230" y="203"/>
                      <a:pt x="183" y="113"/>
                      <a:pt x="129" y="29"/>
                    </a:cubicBezTo>
                    <a:cubicBezTo>
                      <a:pt x="117" y="10"/>
                      <a:pt x="95" y="0"/>
                      <a:pt x="73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7"/>
              <p:cNvSpPr/>
              <p:nvPr/>
            </p:nvSpPr>
            <p:spPr>
              <a:xfrm>
                <a:off x="1367984" y="2066552"/>
                <a:ext cx="36439" cy="33903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61" extrusionOk="0">
                    <a:moveTo>
                      <a:pt x="261" y="0"/>
                    </a:moveTo>
                    <a:cubicBezTo>
                      <a:pt x="258" y="0"/>
                      <a:pt x="254" y="1"/>
                      <a:pt x="250" y="3"/>
                    </a:cubicBezTo>
                    <a:cubicBezTo>
                      <a:pt x="166" y="44"/>
                      <a:pt x="77" y="91"/>
                      <a:pt x="31" y="176"/>
                    </a:cubicBezTo>
                    <a:cubicBezTo>
                      <a:pt x="6" y="223"/>
                      <a:pt x="1" y="279"/>
                      <a:pt x="43" y="319"/>
                    </a:cubicBezTo>
                    <a:cubicBezTo>
                      <a:pt x="81" y="352"/>
                      <a:pt x="134" y="359"/>
                      <a:pt x="182" y="361"/>
                    </a:cubicBezTo>
                    <a:cubicBezTo>
                      <a:pt x="188" y="361"/>
                      <a:pt x="193" y="361"/>
                      <a:pt x="198" y="361"/>
                    </a:cubicBezTo>
                    <a:cubicBezTo>
                      <a:pt x="256" y="361"/>
                      <a:pt x="314" y="348"/>
                      <a:pt x="366" y="325"/>
                    </a:cubicBezTo>
                    <a:cubicBezTo>
                      <a:pt x="379" y="319"/>
                      <a:pt x="387" y="306"/>
                      <a:pt x="387" y="293"/>
                    </a:cubicBezTo>
                    <a:cubicBezTo>
                      <a:pt x="387" y="290"/>
                      <a:pt x="387" y="285"/>
                      <a:pt x="386" y="282"/>
                    </a:cubicBezTo>
                    <a:cubicBezTo>
                      <a:pt x="381" y="269"/>
                      <a:pt x="367" y="259"/>
                      <a:pt x="353" y="259"/>
                    </a:cubicBezTo>
                    <a:cubicBezTo>
                      <a:pt x="349" y="259"/>
                      <a:pt x="346" y="260"/>
                      <a:pt x="342" y="261"/>
                    </a:cubicBezTo>
                    <a:cubicBezTo>
                      <a:pt x="301" y="280"/>
                      <a:pt x="257" y="291"/>
                      <a:pt x="212" y="293"/>
                    </a:cubicBezTo>
                    <a:cubicBezTo>
                      <a:pt x="205" y="294"/>
                      <a:pt x="197" y="294"/>
                      <a:pt x="190" y="294"/>
                    </a:cubicBezTo>
                    <a:cubicBezTo>
                      <a:pt x="159" y="294"/>
                      <a:pt x="127" y="290"/>
                      <a:pt x="101" y="277"/>
                    </a:cubicBezTo>
                    <a:cubicBezTo>
                      <a:pt x="90" y="272"/>
                      <a:pt x="81" y="264"/>
                      <a:pt x="78" y="252"/>
                    </a:cubicBezTo>
                    <a:cubicBezTo>
                      <a:pt x="77" y="250"/>
                      <a:pt x="78" y="237"/>
                      <a:pt x="81" y="230"/>
                    </a:cubicBezTo>
                    <a:cubicBezTo>
                      <a:pt x="84" y="222"/>
                      <a:pt x="88" y="213"/>
                      <a:pt x="92" y="205"/>
                    </a:cubicBezTo>
                    <a:cubicBezTo>
                      <a:pt x="108" y="175"/>
                      <a:pt x="133" y="150"/>
                      <a:pt x="161" y="130"/>
                    </a:cubicBezTo>
                    <a:cubicBezTo>
                      <a:pt x="196" y="105"/>
                      <a:pt x="235" y="85"/>
                      <a:pt x="274" y="65"/>
                    </a:cubicBezTo>
                    <a:cubicBezTo>
                      <a:pt x="286" y="59"/>
                      <a:pt x="295" y="47"/>
                      <a:pt x="295" y="33"/>
                    </a:cubicBezTo>
                    <a:cubicBezTo>
                      <a:pt x="295" y="30"/>
                      <a:pt x="295" y="26"/>
                      <a:pt x="293" y="22"/>
                    </a:cubicBezTo>
                    <a:cubicBezTo>
                      <a:pt x="288" y="10"/>
                      <a:pt x="275" y="0"/>
                      <a:pt x="261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7"/>
              <p:cNvSpPr/>
              <p:nvPr/>
            </p:nvSpPr>
            <p:spPr>
              <a:xfrm>
                <a:off x="1275384" y="1782272"/>
                <a:ext cx="361761" cy="302500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3221" extrusionOk="0">
                    <a:moveTo>
                      <a:pt x="1713" y="1"/>
                    </a:moveTo>
                    <a:cubicBezTo>
                      <a:pt x="1597" y="1"/>
                      <a:pt x="1481" y="27"/>
                      <a:pt x="1378" y="78"/>
                    </a:cubicBezTo>
                    <a:cubicBezTo>
                      <a:pt x="1220" y="157"/>
                      <a:pt x="1091" y="289"/>
                      <a:pt x="929" y="356"/>
                    </a:cubicBezTo>
                    <a:cubicBezTo>
                      <a:pt x="789" y="415"/>
                      <a:pt x="634" y="421"/>
                      <a:pt x="486" y="450"/>
                    </a:cubicBezTo>
                    <a:cubicBezTo>
                      <a:pt x="337" y="481"/>
                      <a:pt x="182" y="544"/>
                      <a:pt x="107" y="676"/>
                    </a:cubicBezTo>
                    <a:cubicBezTo>
                      <a:pt x="46" y="780"/>
                      <a:pt x="47" y="911"/>
                      <a:pt x="1" y="1023"/>
                    </a:cubicBezTo>
                    <a:cubicBezTo>
                      <a:pt x="2" y="1023"/>
                      <a:pt x="4" y="1023"/>
                      <a:pt x="6" y="1023"/>
                    </a:cubicBezTo>
                    <a:cubicBezTo>
                      <a:pt x="65" y="1023"/>
                      <a:pt x="124" y="1039"/>
                      <a:pt x="175" y="1071"/>
                    </a:cubicBezTo>
                    <a:cubicBezTo>
                      <a:pt x="269" y="1131"/>
                      <a:pt x="323" y="1251"/>
                      <a:pt x="295" y="1358"/>
                    </a:cubicBezTo>
                    <a:cubicBezTo>
                      <a:pt x="298" y="1363"/>
                      <a:pt x="299" y="1368"/>
                      <a:pt x="302" y="1371"/>
                    </a:cubicBezTo>
                    <a:cubicBezTo>
                      <a:pt x="358" y="1468"/>
                      <a:pt x="445" y="1544"/>
                      <a:pt x="546" y="1587"/>
                    </a:cubicBezTo>
                    <a:cubicBezTo>
                      <a:pt x="633" y="1624"/>
                      <a:pt x="727" y="1636"/>
                      <a:pt x="822" y="1636"/>
                    </a:cubicBezTo>
                    <a:cubicBezTo>
                      <a:pt x="916" y="1636"/>
                      <a:pt x="1011" y="1625"/>
                      <a:pt x="1104" y="1615"/>
                    </a:cubicBezTo>
                    <a:cubicBezTo>
                      <a:pt x="1164" y="1609"/>
                      <a:pt x="1226" y="1605"/>
                      <a:pt x="1288" y="1605"/>
                    </a:cubicBezTo>
                    <a:cubicBezTo>
                      <a:pt x="1418" y="1605"/>
                      <a:pt x="1545" y="1625"/>
                      <a:pt x="1650" y="1696"/>
                    </a:cubicBezTo>
                    <a:cubicBezTo>
                      <a:pt x="1892" y="1858"/>
                      <a:pt x="1929" y="2224"/>
                      <a:pt x="2172" y="2385"/>
                    </a:cubicBezTo>
                    <a:cubicBezTo>
                      <a:pt x="2258" y="2443"/>
                      <a:pt x="2363" y="2469"/>
                      <a:pt x="2440" y="2537"/>
                    </a:cubicBezTo>
                    <a:cubicBezTo>
                      <a:pt x="2501" y="2590"/>
                      <a:pt x="2542" y="2668"/>
                      <a:pt x="2548" y="2749"/>
                    </a:cubicBezTo>
                    <a:cubicBezTo>
                      <a:pt x="2556" y="2837"/>
                      <a:pt x="2528" y="2922"/>
                      <a:pt x="2528" y="3010"/>
                    </a:cubicBezTo>
                    <a:cubicBezTo>
                      <a:pt x="2528" y="3096"/>
                      <a:pt x="2571" y="3196"/>
                      <a:pt x="2657" y="3212"/>
                    </a:cubicBezTo>
                    <a:lnTo>
                      <a:pt x="2660" y="3221"/>
                    </a:lnTo>
                    <a:lnTo>
                      <a:pt x="2861" y="3151"/>
                    </a:lnTo>
                    <a:lnTo>
                      <a:pt x="2862" y="3151"/>
                    </a:lnTo>
                    <a:cubicBezTo>
                      <a:pt x="2963" y="3023"/>
                      <a:pt x="3107" y="2894"/>
                      <a:pt x="3292" y="2867"/>
                    </a:cubicBezTo>
                    <a:cubicBezTo>
                      <a:pt x="3299" y="2866"/>
                      <a:pt x="3306" y="2866"/>
                      <a:pt x="3312" y="2866"/>
                    </a:cubicBezTo>
                    <a:cubicBezTo>
                      <a:pt x="3332" y="2866"/>
                      <a:pt x="3347" y="2871"/>
                      <a:pt x="3356" y="2882"/>
                    </a:cubicBezTo>
                    <a:lnTo>
                      <a:pt x="3379" y="2878"/>
                    </a:lnTo>
                    <a:cubicBezTo>
                      <a:pt x="3400" y="2883"/>
                      <a:pt x="3421" y="2886"/>
                      <a:pt x="3443" y="2886"/>
                    </a:cubicBezTo>
                    <a:cubicBezTo>
                      <a:pt x="3478" y="2886"/>
                      <a:pt x="3514" y="2878"/>
                      <a:pt x="3548" y="2865"/>
                    </a:cubicBezTo>
                    <a:cubicBezTo>
                      <a:pt x="3631" y="2831"/>
                      <a:pt x="3706" y="2762"/>
                      <a:pt x="3749" y="2681"/>
                    </a:cubicBezTo>
                    <a:cubicBezTo>
                      <a:pt x="3820" y="2548"/>
                      <a:pt x="3830" y="2392"/>
                      <a:pt x="3837" y="2241"/>
                    </a:cubicBezTo>
                    <a:cubicBezTo>
                      <a:pt x="3846" y="2066"/>
                      <a:pt x="3851" y="1878"/>
                      <a:pt x="3761" y="1727"/>
                    </a:cubicBezTo>
                    <a:cubicBezTo>
                      <a:pt x="3665" y="1566"/>
                      <a:pt x="3476" y="1477"/>
                      <a:pt x="3380" y="1316"/>
                    </a:cubicBezTo>
                    <a:cubicBezTo>
                      <a:pt x="3265" y="1124"/>
                      <a:pt x="3303" y="863"/>
                      <a:pt x="3165" y="688"/>
                    </a:cubicBezTo>
                    <a:cubicBezTo>
                      <a:pt x="3021" y="504"/>
                      <a:pt x="2753" y="491"/>
                      <a:pt x="2542" y="394"/>
                    </a:cubicBezTo>
                    <a:cubicBezTo>
                      <a:pt x="2356" y="306"/>
                      <a:pt x="2208" y="149"/>
                      <a:pt x="2020" y="65"/>
                    </a:cubicBezTo>
                    <a:cubicBezTo>
                      <a:pt x="1923" y="22"/>
                      <a:pt x="1818" y="1"/>
                      <a:pt x="1713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7"/>
              <p:cNvSpPr/>
              <p:nvPr/>
            </p:nvSpPr>
            <p:spPr>
              <a:xfrm>
                <a:off x="1409964" y="2062796"/>
                <a:ext cx="15214" cy="414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1" extrusionOk="0">
                    <a:moveTo>
                      <a:pt x="69" y="0"/>
                    </a:moveTo>
                    <a:cubicBezTo>
                      <a:pt x="67" y="0"/>
                      <a:pt x="64" y="0"/>
                      <a:pt x="62" y="1"/>
                    </a:cubicBezTo>
                    <a:cubicBezTo>
                      <a:pt x="32" y="4"/>
                      <a:pt x="1" y="31"/>
                      <a:pt x="1" y="64"/>
                    </a:cubicBezTo>
                    <a:cubicBezTo>
                      <a:pt x="1" y="66"/>
                      <a:pt x="1" y="70"/>
                      <a:pt x="1" y="73"/>
                    </a:cubicBezTo>
                    <a:cubicBezTo>
                      <a:pt x="11" y="122"/>
                      <a:pt x="18" y="172"/>
                      <a:pt x="21" y="222"/>
                    </a:cubicBezTo>
                    <a:cubicBezTo>
                      <a:pt x="23" y="248"/>
                      <a:pt x="24" y="272"/>
                      <a:pt x="24" y="297"/>
                    </a:cubicBezTo>
                    <a:cubicBezTo>
                      <a:pt x="24" y="309"/>
                      <a:pt x="23" y="320"/>
                      <a:pt x="23" y="332"/>
                    </a:cubicBezTo>
                    <a:lnTo>
                      <a:pt x="23" y="336"/>
                    </a:lnTo>
                    <a:cubicBezTo>
                      <a:pt x="23" y="336"/>
                      <a:pt x="23" y="336"/>
                      <a:pt x="22" y="338"/>
                    </a:cubicBezTo>
                    <a:cubicBezTo>
                      <a:pt x="22" y="346"/>
                      <a:pt x="22" y="354"/>
                      <a:pt x="21" y="361"/>
                    </a:cubicBezTo>
                    <a:cubicBezTo>
                      <a:pt x="18" y="396"/>
                      <a:pt x="36" y="435"/>
                      <a:pt x="75" y="440"/>
                    </a:cubicBezTo>
                    <a:cubicBezTo>
                      <a:pt x="78" y="440"/>
                      <a:pt x="81" y="440"/>
                      <a:pt x="84" y="440"/>
                    </a:cubicBezTo>
                    <a:cubicBezTo>
                      <a:pt x="115" y="440"/>
                      <a:pt x="151" y="420"/>
                      <a:pt x="153" y="386"/>
                    </a:cubicBezTo>
                    <a:cubicBezTo>
                      <a:pt x="161" y="277"/>
                      <a:pt x="157" y="169"/>
                      <a:pt x="135" y="61"/>
                    </a:cubicBezTo>
                    <a:cubicBezTo>
                      <a:pt x="132" y="43"/>
                      <a:pt x="126" y="29"/>
                      <a:pt x="112" y="16"/>
                    </a:cubicBezTo>
                    <a:cubicBezTo>
                      <a:pt x="100" y="7"/>
                      <a:pt x="85" y="0"/>
                      <a:pt x="69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7"/>
              <p:cNvSpPr/>
              <p:nvPr/>
            </p:nvSpPr>
            <p:spPr>
              <a:xfrm>
                <a:off x="1323187" y="1959396"/>
                <a:ext cx="40102" cy="3568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80" extrusionOk="0">
                    <a:moveTo>
                      <a:pt x="204" y="1"/>
                    </a:moveTo>
                    <a:cubicBezTo>
                      <a:pt x="194" y="1"/>
                      <a:pt x="184" y="5"/>
                      <a:pt x="176" y="13"/>
                    </a:cubicBezTo>
                    <a:cubicBezTo>
                      <a:pt x="135" y="53"/>
                      <a:pt x="93" y="95"/>
                      <a:pt x="62" y="144"/>
                    </a:cubicBezTo>
                    <a:cubicBezTo>
                      <a:pt x="28" y="195"/>
                      <a:pt x="1" y="261"/>
                      <a:pt x="44" y="316"/>
                    </a:cubicBezTo>
                    <a:cubicBezTo>
                      <a:pt x="81" y="366"/>
                      <a:pt x="145" y="376"/>
                      <a:pt x="203" y="379"/>
                    </a:cubicBezTo>
                    <a:cubicBezTo>
                      <a:pt x="210" y="379"/>
                      <a:pt x="217" y="379"/>
                      <a:pt x="224" y="379"/>
                    </a:cubicBezTo>
                    <a:cubicBezTo>
                      <a:pt x="281" y="379"/>
                      <a:pt x="336" y="370"/>
                      <a:pt x="390" y="353"/>
                    </a:cubicBezTo>
                    <a:cubicBezTo>
                      <a:pt x="427" y="341"/>
                      <a:pt x="411" y="288"/>
                      <a:pt x="378" y="288"/>
                    </a:cubicBezTo>
                    <a:cubicBezTo>
                      <a:pt x="374" y="288"/>
                      <a:pt x="370" y="288"/>
                      <a:pt x="367" y="290"/>
                    </a:cubicBezTo>
                    <a:cubicBezTo>
                      <a:pt x="321" y="305"/>
                      <a:pt x="273" y="312"/>
                      <a:pt x="224" y="312"/>
                    </a:cubicBezTo>
                    <a:cubicBezTo>
                      <a:pt x="221" y="312"/>
                      <a:pt x="219" y="312"/>
                      <a:pt x="216" y="311"/>
                    </a:cubicBezTo>
                    <a:cubicBezTo>
                      <a:pt x="177" y="311"/>
                      <a:pt x="124" y="310"/>
                      <a:pt x="98" y="277"/>
                    </a:cubicBezTo>
                    <a:cubicBezTo>
                      <a:pt x="71" y="242"/>
                      <a:pt x="107" y="193"/>
                      <a:pt x="129" y="164"/>
                    </a:cubicBezTo>
                    <a:cubicBezTo>
                      <a:pt x="158" y="124"/>
                      <a:pt x="193" y="90"/>
                      <a:pt x="229" y="56"/>
                    </a:cubicBezTo>
                    <a:cubicBezTo>
                      <a:pt x="241" y="43"/>
                      <a:pt x="237" y="19"/>
                      <a:pt x="224" y="9"/>
                    </a:cubicBezTo>
                    <a:cubicBezTo>
                      <a:pt x="217" y="3"/>
                      <a:pt x="210" y="1"/>
                      <a:pt x="204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7"/>
              <p:cNvSpPr/>
              <p:nvPr/>
            </p:nvSpPr>
            <p:spPr>
              <a:xfrm>
                <a:off x="1245144" y="1896473"/>
                <a:ext cx="43389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4" extrusionOk="0">
                    <a:moveTo>
                      <a:pt x="322" y="0"/>
                    </a:moveTo>
                    <a:cubicBezTo>
                      <a:pt x="322" y="0"/>
                      <a:pt x="322" y="0"/>
                      <a:pt x="321" y="0"/>
                    </a:cubicBezTo>
                    <a:cubicBezTo>
                      <a:pt x="216" y="3"/>
                      <a:pt x="120" y="92"/>
                      <a:pt x="84" y="185"/>
                    </a:cubicBezTo>
                    <a:cubicBezTo>
                      <a:pt x="73" y="212"/>
                      <a:pt x="96" y="234"/>
                      <a:pt x="118" y="234"/>
                    </a:cubicBezTo>
                    <a:cubicBezTo>
                      <a:pt x="128" y="234"/>
                      <a:pt x="139" y="228"/>
                      <a:pt x="145" y="214"/>
                    </a:cubicBezTo>
                    <a:cubicBezTo>
                      <a:pt x="167" y="155"/>
                      <a:pt x="214" y="104"/>
                      <a:pt x="273" y="80"/>
                    </a:cubicBezTo>
                    <a:cubicBezTo>
                      <a:pt x="289" y="73"/>
                      <a:pt x="307" y="67"/>
                      <a:pt x="325" y="67"/>
                    </a:cubicBezTo>
                    <a:cubicBezTo>
                      <a:pt x="339" y="67"/>
                      <a:pt x="352" y="71"/>
                      <a:pt x="363" y="80"/>
                    </a:cubicBezTo>
                    <a:cubicBezTo>
                      <a:pt x="383" y="98"/>
                      <a:pt x="388" y="126"/>
                      <a:pt x="389" y="151"/>
                    </a:cubicBezTo>
                    <a:cubicBezTo>
                      <a:pt x="396" y="275"/>
                      <a:pt x="305" y="408"/>
                      <a:pt x="197" y="463"/>
                    </a:cubicBezTo>
                    <a:cubicBezTo>
                      <a:pt x="186" y="469"/>
                      <a:pt x="168" y="475"/>
                      <a:pt x="153" y="475"/>
                    </a:cubicBezTo>
                    <a:cubicBezTo>
                      <a:pt x="136" y="475"/>
                      <a:pt x="122" y="468"/>
                      <a:pt x="125" y="445"/>
                    </a:cubicBezTo>
                    <a:cubicBezTo>
                      <a:pt x="127" y="407"/>
                      <a:pt x="157" y="372"/>
                      <a:pt x="186" y="350"/>
                    </a:cubicBezTo>
                    <a:cubicBezTo>
                      <a:pt x="214" y="329"/>
                      <a:pt x="193" y="288"/>
                      <a:pt x="166" y="288"/>
                    </a:cubicBezTo>
                    <a:cubicBezTo>
                      <a:pt x="159" y="288"/>
                      <a:pt x="153" y="290"/>
                      <a:pt x="146" y="295"/>
                    </a:cubicBezTo>
                    <a:cubicBezTo>
                      <a:pt x="82" y="344"/>
                      <a:pt x="1" y="482"/>
                      <a:pt x="109" y="533"/>
                    </a:cubicBezTo>
                    <a:cubicBezTo>
                      <a:pt x="124" y="540"/>
                      <a:pt x="140" y="543"/>
                      <a:pt x="156" y="543"/>
                    </a:cubicBezTo>
                    <a:cubicBezTo>
                      <a:pt x="230" y="543"/>
                      <a:pt x="305" y="476"/>
                      <a:pt x="348" y="426"/>
                    </a:cubicBezTo>
                    <a:cubicBezTo>
                      <a:pt x="407" y="359"/>
                      <a:pt x="450" y="269"/>
                      <a:pt x="456" y="179"/>
                    </a:cubicBezTo>
                    <a:cubicBezTo>
                      <a:pt x="462" y="93"/>
                      <a:pt x="422" y="0"/>
                      <a:pt x="322" y="0"/>
                    </a:cubicBezTo>
                    <a:close/>
                  </a:path>
                </a:pathLst>
              </a:custGeom>
              <a:solidFill>
                <a:srgbClr val="EA7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7"/>
              <p:cNvSpPr/>
              <p:nvPr/>
            </p:nvSpPr>
            <p:spPr>
              <a:xfrm>
                <a:off x="1202412" y="2184039"/>
                <a:ext cx="308229" cy="305787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3256" extrusionOk="0">
                    <a:moveTo>
                      <a:pt x="3282" y="0"/>
                    </a:moveTo>
                    <a:cubicBezTo>
                      <a:pt x="3204" y="81"/>
                      <a:pt x="1058" y="2302"/>
                      <a:pt x="1" y="3143"/>
                    </a:cubicBezTo>
                    <a:cubicBezTo>
                      <a:pt x="121" y="3226"/>
                      <a:pt x="277" y="3250"/>
                      <a:pt x="425" y="3255"/>
                    </a:cubicBezTo>
                    <a:lnTo>
                      <a:pt x="3282" y="0"/>
                    </a:ln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7"/>
              <p:cNvSpPr/>
              <p:nvPr/>
            </p:nvSpPr>
            <p:spPr>
              <a:xfrm>
                <a:off x="941612" y="2175681"/>
                <a:ext cx="114858" cy="7964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848" extrusionOk="0">
                    <a:moveTo>
                      <a:pt x="1223" y="0"/>
                    </a:moveTo>
                    <a:lnTo>
                      <a:pt x="0" y="848"/>
                    </a:lnTo>
                    <a:cubicBezTo>
                      <a:pt x="0" y="848"/>
                      <a:pt x="373" y="712"/>
                      <a:pt x="929" y="527"/>
                    </a:cubicBezTo>
                    <a:lnTo>
                      <a:pt x="929" y="527"/>
                    </a:lnTo>
                    <a:lnTo>
                      <a:pt x="1223" y="0"/>
                    </a:ln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7"/>
              <p:cNvSpPr/>
              <p:nvPr/>
            </p:nvSpPr>
            <p:spPr>
              <a:xfrm>
                <a:off x="1231526" y="1974798"/>
                <a:ext cx="59824" cy="59824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37" extrusionOk="0">
                    <a:moveTo>
                      <a:pt x="318" y="1"/>
                    </a:moveTo>
                    <a:cubicBezTo>
                      <a:pt x="142" y="1"/>
                      <a:pt x="1" y="143"/>
                      <a:pt x="1" y="319"/>
                    </a:cubicBezTo>
                    <a:cubicBezTo>
                      <a:pt x="1" y="494"/>
                      <a:pt x="142" y="636"/>
                      <a:pt x="318" y="636"/>
                    </a:cubicBezTo>
                    <a:cubicBezTo>
                      <a:pt x="493" y="636"/>
                      <a:pt x="636" y="494"/>
                      <a:pt x="636" y="319"/>
                    </a:cubicBezTo>
                    <a:cubicBezTo>
                      <a:pt x="636" y="143"/>
                      <a:pt x="493" y="1"/>
                      <a:pt x="318" y="1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7"/>
              <p:cNvSpPr/>
              <p:nvPr/>
            </p:nvSpPr>
            <p:spPr>
              <a:xfrm>
                <a:off x="1177713" y="2080452"/>
                <a:ext cx="347204" cy="101053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1076" extrusionOk="0">
                    <a:moveTo>
                      <a:pt x="3644" y="1"/>
                    </a:moveTo>
                    <a:cubicBezTo>
                      <a:pt x="3641" y="1"/>
                      <a:pt x="3637" y="1"/>
                      <a:pt x="3634" y="2"/>
                    </a:cubicBezTo>
                    <a:cubicBezTo>
                      <a:pt x="3205" y="117"/>
                      <a:pt x="2861" y="425"/>
                      <a:pt x="2439" y="558"/>
                    </a:cubicBezTo>
                    <a:cubicBezTo>
                      <a:pt x="2198" y="634"/>
                      <a:pt x="1938" y="657"/>
                      <a:pt x="1690" y="698"/>
                    </a:cubicBezTo>
                    <a:cubicBezTo>
                      <a:pt x="1428" y="741"/>
                      <a:pt x="1166" y="787"/>
                      <a:pt x="905" y="835"/>
                    </a:cubicBezTo>
                    <a:cubicBezTo>
                      <a:pt x="616" y="889"/>
                      <a:pt x="327" y="947"/>
                      <a:pt x="40" y="1007"/>
                    </a:cubicBezTo>
                    <a:cubicBezTo>
                      <a:pt x="1" y="1015"/>
                      <a:pt x="4" y="1075"/>
                      <a:pt x="39" y="1075"/>
                    </a:cubicBezTo>
                    <a:cubicBezTo>
                      <a:pt x="41" y="1075"/>
                      <a:pt x="44" y="1075"/>
                      <a:pt x="46" y="1074"/>
                    </a:cubicBezTo>
                    <a:cubicBezTo>
                      <a:pt x="567" y="964"/>
                      <a:pt x="1089" y="866"/>
                      <a:pt x="1614" y="778"/>
                    </a:cubicBezTo>
                    <a:cubicBezTo>
                      <a:pt x="1861" y="737"/>
                      <a:pt x="2114" y="710"/>
                      <a:pt x="2358" y="650"/>
                    </a:cubicBezTo>
                    <a:cubicBezTo>
                      <a:pt x="2578" y="597"/>
                      <a:pt x="2778" y="492"/>
                      <a:pt x="2974" y="383"/>
                    </a:cubicBezTo>
                    <a:cubicBezTo>
                      <a:pt x="3194" y="260"/>
                      <a:pt x="3413" y="131"/>
                      <a:pt x="3658" y="65"/>
                    </a:cubicBezTo>
                    <a:cubicBezTo>
                      <a:pt x="3696" y="55"/>
                      <a:pt x="3679" y="1"/>
                      <a:pt x="3644" y="1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7"/>
              <p:cNvSpPr/>
              <p:nvPr/>
            </p:nvSpPr>
            <p:spPr>
              <a:xfrm>
                <a:off x="1003032" y="2060166"/>
                <a:ext cx="553065" cy="348612"/>
              </a:xfrm>
              <a:custGeom>
                <a:avLst/>
                <a:gdLst/>
                <a:ahLst/>
                <a:cxnLst/>
                <a:rect l="l" t="t" r="r" b="b"/>
                <a:pathLst>
                  <a:path w="5889" h="3712" extrusionOk="0">
                    <a:moveTo>
                      <a:pt x="5841" y="1"/>
                    </a:moveTo>
                    <a:cubicBezTo>
                      <a:pt x="5833" y="1"/>
                      <a:pt x="5824" y="4"/>
                      <a:pt x="5817" y="13"/>
                    </a:cubicBezTo>
                    <a:cubicBezTo>
                      <a:pt x="5767" y="77"/>
                      <a:pt x="5722" y="144"/>
                      <a:pt x="5684" y="215"/>
                    </a:cubicBezTo>
                    <a:cubicBezTo>
                      <a:pt x="5664" y="250"/>
                      <a:pt x="5648" y="285"/>
                      <a:pt x="5632" y="320"/>
                    </a:cubicBezTo>
                    <a:cubicBezTo>
                      <a:pt x="5624" y="338"/>
                      <a:pt x="5618" y="356"/>
                      <a:pt x="5609" y="374"/>
                    </a:cubicBezTo>
                    <a:cubicBezTo>
                      <a:pt x="5595" y="402"/>
                      <a:pt x="5580" y="411"/>
                      <a:pt x="5549" y="417"/>
                    </a:cubicBezTo>
                    <a:cubicBezTo>
                      <a:pt x="5395" y="452"/>
                      <a:pt x="5250" y="494"/>
                      <a:pt x="5109" y="565"/>
                    </a:cubicBezTo>
                    <a:cubicBezTo>
                      <a:pt x="4816" y="712"/>
                      <a:pt x="4570" y="931"/>
                      <a:pt x="4352" y="1172"/>
                    </a:cubicBezTo>
                    <a:cubicBezTo>
                      <a:pt x="4222" y="1316"/>
                      <a:pt x="4101" y="1467"/>
                      <a:pt x="3980" y="1618"/>
                    </a:cubicBezTo>
                    <a:cubicBezTo>
                      <a:pt x="3977" y="1621"/>
                      <a:pt x="3976" y="1625"/>
                      <a:pt x="3975" y="1627"/>
                    </a:cubicBezTo>
                    <a:cubicBezTo>
                      <a:pt x="3476" y="1904"/>
                      <a:pt x="2974" y="2175"/>
                      <a:pt x="2469" y="2438"/>
                    </a:cubicBezTo>
                    <a:cubicBezTo>
                      <a:pt x="1956" y="2706"/>
                      <a:pt x="1440" y="2966"/>
                      <a:pt x="921" y="3220"/>
                    </a:cubicBezTo>
                    <a:cubicBezTo>
                      <a:pt x="626" y="3364"/>
                      <a:pt x="331" y="3506"/>
                      <a:pt x="35" y="3645"/>
                    </a:cubicBezTo>
                    <a:cubicBezTo>
                      <a:pt x="1" y="3661"/>
                      <a:pt x="15" y="3711"/>
                      <a:pt x="45" y="3711"/>
                    </a:cubicBezTo>
                    <a:cubicBezTo>
                      <a:pt x="49" y="3711"/>
                      <a:pt x="54" y="3710"/>
                      <a:pt x="59" y="3708"/>
                    </a:cubicBezTo>
                    <a:cubicBezTo>
                      <a:pt x="586" y="3459"/>
                      <a:pt x="1112" y="3203"/>
                      <a:pt x="1633" y="2941"/>
                    </a:cubicBezTo>
                    <a:cubicBezTo>
                      <a:pt x="2150" y="2681"/>
                      <a:pt x="2662" y="2415"/>
                      <a:pt x="3172" y="2142"/>
                    </a:cubicBezTo>
                    <a:cubicBezTo>
                      <a:pt x="3463" y="1985"/>
                      <a:pt x="3753" y="1827"/>
                      <a:pt x="4042" y="1668"/>
                    </a:cubicBezTo>
                    <a:cubicBezTo>
                      <a:pt x="4057" y="1659"/>
                      <a:pt x="4059" y="1645"/>
                      <a:pt x="4054" y="1633"/>
                    </a:cubicBezTo>
                    <a:cubicBezTo>
                      <a:pt x="4262" y="1373"/>
                      <a:pt x="4472" y="1113"/>
                      <a:pt x="4727" y="899"/>
                    </a:cubicBezTo>
                    <a:cubicBezTo>
                      <a:pt x="4850" y="796"/>
                      <a:pt x="4982" y="704"/>
                      <a:pt x="5126" y="631"/>
                    </a:cubicBezTo>
                    <a:cubicBezTo>
                      <a:pt x="5197" y="595"/>
                      <a:pt x="5271" y="564"/>
                      <a:pt x="5347" y="538"/>
                    </a:cubicBezTo>
                    <a:cubicBezTo>
                      <a:pt x="5422" y="512"/>
                      <a:pt x="5499" y="499"/>
                      <a:pt x="5576" y="480"/>
                    </a:cubicBezTo>
                    <a:cubicBezTo>
                      <a:pt x="5664" y="458"/>
                      <a:pt x="5679" y="375"/>
                      <a:pt x="5714" y="302"/>
                    </a:cubicBezTo>
                    <a:cubicBezTo>
                      <a:pt x="5757" y="215"/>
                      <a:pt x="5808" y="133"/>
                      <a:pt x="5869" y="57"/>
                    </a:cubicBezTo>
                    <a:cubicBezTo>
                      <a:pt x="5889" y="31"/>
                      <a:pt x="5865" y="1"/>
                      <a:pt x="5841" y="1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7"/>
              <p:cNvSpPr/>
              <p:nvPr/>
            </p:nvSpPr>
            <p:spPr>
              <a:xfrm>
                <a:off x="839620" y="2212402"/>
                <a:ext cx="12397" cy="37848"/>
              </a:xfrm>
              <a:custGeom>
                <a:avLst/>
                <a:gdLst/>
                <a:ahLst/>
                <a:cxnLst/>
                <a:rect l="l" t="t" r="r" b="b"/>
                <a:pathLst>
                  <a:path w="132" h="403" extrusionOk="0">
                    <a:moveTo>
                      <a:pt x="93" y="1"/>
                    </a:moveTo>
                    <a:cubicBezTo>
                      <a:pt x="79" y="1"/>
                      <a:pt x="65" y="9"/>
                      <a:pt x="61" y="27"/>
                    </a:cubicBezTo>
                    <a:cubicBezTo>
                      <a:pt x="43" y="139"/>
                      <a:pt x="24" y="252"/>
                      <a:pt x="5" y="363"/>
                    </a:cubicBezTo>
                    <a:cubicBezTo>
                      <a:pt x="1" y="388"/>
                      <a:pt x="20" y="402"/>
                      <a:pt x="39" y="402"/>
                    </a:cubicBezTo>
                    <a:cubicBezTo>
                      <a:pt x="54" y="402"/>
                      <a:pt x="68" y="394"/>
                      <a:pt x="71" y="376"/>
                    </a:cubicBezTo>
                    <a:cubicBezTo>
                      <a:pt x="90" y="264"/>
                      <a:pt x="108" y="151"/>
                      <a:pt x="128" y="40"/>
                    </a:cubicBezTo>
                    <a:cubicBezTo>
                      <a:pt x="132" y="15"/>
                      <a:pt x="112" y="1"/>
                      <a:pt x="93" y="1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7"/>
              <p:cNvSpPr/>
              <p:nvPr/>
            </p:nvSpPr>
            <p:spPr>
              <a:xfrm>
                <a:off x="839902" y="2262270"/>
                <a:ext cx="6292" cy="28456"/>
              </a:xfrm>
              <a:custGeom>
                <a:avLst/>
                <a:gdLst/>
                <a:ahLst/>
                <a:cxnLst/>
                <a:rect l="l" t="t" r="r" b="b"/>
                <a:pathLst>
                  <a:path w="67" h="303" extrusionOk="0">
                    <a:moveTo>
                      <a:pt x="33" y="1"/>
                    </a:moveTo>
                    <a:cubicBezTo>
                      <a:pt x="32" y="1"/>
                      <a:pt x="32" y="1"/>
                      <a:pt x="31" y="1"/>
                    </a:cubicBezTo>
                    <a:cubicBezTo>
                      <a:pt x="11" y="3"/>
                      <a:pt x="1" y="19"/>
                      <a:pt x="1" y="38"/>
                    </a:cubicBezTo>
                    <a:lnTo>
                      <a:pt x="1" y="272"/>
                    </a:lnTo>
                    <a:cubicBezTo>
                      <a:pt x="1" y="289"/>
                      <a:pt x="18" y="302"/>
                      <a:pt x="34" y="302"/>
                    </a:cubicBezTo>
                    <a:cubicBezTo>
                      <a:pt x="35" y="302"/>
                      <a:pt x="35" y="302"/>
                      <a:pt x="36" y="302"/>
                    </a:cubicBezTo>
                    <a:cubicBezTo>
                      <a:pt x="57" y="300"/>
                      <a:pt x="67" y="284"/>
                      <a:pt x="67" y="266"/>
                    </a:cubicBezTo>
                    <a:lnTo>
                      <a:pt x="67" y="32"/>
                    </a:lnTo>
                    <a:cubicBezTo>
                      <a:pt x="67" y="15"/>
                      <a:pt x="49" y="1"/>
                      <a:pt x="33" y="1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7"/>
              <p:cNvSpPr/>
              <p:nvPr/>
            </p:nvSpPr>
            <p:spPr>
              <a:xfrm>
                <a:off x="851078" y="2242173"/>
                <a:ext cx="7795" cy="27517"/>
              </a:xfrm>
              <a:custGeom>
                <a:avLst/>
                <a:gdLst/>
                <a:ahLst/>
                <a:cxnLst/>
                <a:rect l="l" t="t" r="r" b="b"/>
                <a:pathLst>
                  <a:path w="83" h="293" extrusionOk="0">
                    <a:moveTo>
                      <a:pt x="48" y="1"/>
                    </a:moveTo>
                    <a:cubicBezTo>
                      <a:pt x="32" y="1"/>
                      <a:pt x="17" y="11"/>
                      <a:pt x="14" y="28"/>
                    </a:cubicBezTo>
                    <a:cubicBezTo>
                      <a:pt x="4" y="105"/>
                      <a:pt x="0" y="184"/>
                      <a:pt x="3" y="261"/>
                    </a:cubicBezTo>
                    <a:cubicBezTo>
                      <a:pt x="4" y="277"/>
                      <a:pt x="20" y="292"/>
                      <a:pt x="36" y="292"/>
                    </a:cubicBezTo>
                    <a:cubicBezTo>
                      <a:pt x="37" y="292"/>
                      <a:pt x="38" y="292"/>
                      <a:pt x="40" y="292"/>
                    </a:cubicBezTo>
                    <a:cubicBezTo>
                      <a:pt x="58" y="289"/>
                      <a:pt x="71" y="274"/>
                      <a:pt x="70" y="255"/>
                    </a:cubicBezTo>
                    <a:cubicBezTo>
                      <a:pt x="68" y="183"/>
                      <a:pt x="71" y="112"/>
                      <a:pt x="81" y="40"/>
                    </a:cubicBezTo>
                    <a:cubicBezTo>
                      <a:pt x="82" y="23"/>
                      <a:pt x="72" y="4"/>
                      <a:pt x="54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7"/>
              <p:cNvSpPr/>
              <p:nvPr/>
            </p:nvSpPr>
            <p:spPr>
              <a:xfrm>
                <a:off x="1217814" y="2061763"/>
                <a:ext cx="18126" cy="6461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688" extrusionOk="0">
                    <a:moveTo>
                      <a:pt x="141" y="1"/>
                    </a:moveTo>
                    <a:cubicBezTo>
                      <a:pt x="133" y="1"/>
                      <a:pt x="124" y="4"/>
                      <a:pt x="117" y="11"/>
                    </a:cubicBezTo>
                    <a:cubicBezTo>
                      <a:pt x="38" y="87"/>
                      <a:pt x="21" y="215"/>
                      <a:pt x="12" y="319"/>
                    </a:cubicBezTo>
                    <a:cubicBezTo>
                      <a:pt x="1" y="437"/>
                      <a:pt x="11" y="556"/>
                      <a:pt x="56" y="667"/>
                    </a:cubicBezTo>
                    <a:cubicBezTo>
                      <a:pt x="62" y="681"/>
                      <a:pt x="74" y="687"/>
                      <a:pt x="86" y="687"/>
                    </a:cubicBezTo>
                    <a:cubicBezTo>
                      <a:pt x="108" y="687"/>
                      <a:pt x="129" y="668"/>
                      <a:pt x="119" y="643"/>
                    </a:cubicBezTo>
                    <a:cubicBezTo>
                      <a:pt x="79" y="544"/>
                      <a:pt x="68" y="437"/>
                      <a:pt x="78" y="331"/>
                    </a:cubicBezTo>
                    <a:cubicBezTo>
                      <a:pt x="86" y="239"/>
                      <a:pt x="99" y="123"/>
                      <a:pt x="169" y="54"/>
                    </a:cubicBezTo>
                    <a:cubicBezTo>
                      <a:pt x="192" y="31"/>
                      <a:pt x="168" y="1"/>
                      <a:pt x="141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7"/>
              <p:cNvSpPr/>
              <p:nvPr/>
            </p:nvSpPr>
            <p:spPr>
              <a:xfrm>
                <a:off x="1326849" y="1884076"/>
                <a:ext cx="158904" cy="82927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83" extrusionOk="0">
                    <a:moveTo>
                      <a:pt x="38" y="1"/>
                    </a:moveTo>
                    <a:cubicBezTo>
                      <a:pt x="20" y="1"/>
                      <a:pt x="1" y="13"/>
                      <a:pt x="1" y="36"/>
                    </a:cubicBezTo>
                    <a:cubicBezTo>
                      <a:pt x="5" y="150"/>
                      <a:pt x="87" y="247"/>
                      <a:pt x="187" y="294"/>
                    </a:cubicBezTo>
                    <a:cubicBezTo>
                      <a:pt x="290" y="343"/>
                      <a:pt x="408" y="347"/>
                      <a:pt x="522" y="347"/>
                    </a:cubicBezTo>
                    <a:cubicBezTo>
                      <a:pt x="548" y="347"/>
                      <a:pt x="575" y="347"/>
                      <a:pt x="601" y="347"/>
                    </a:cubicBezTo>
                    <a:cubicBezTo>
                      <a:pt x="878" y="348"/>
                      <a:pt x="1182" y="344"/>
                      <a:pt x="1413" y="519"/>
                    </a:cubicBezTo>
                    <a:cubicBezTo>
                      <a:pt x="1521" y="601"/>
                      <a:pt x="1604" y="715"/>
                      <a:pt x="1622" y="852"/>
                    </a:cubicBezTo>
                    <a:cubicBezTo>
                      <a:pt x="1624" y="873"/>
                      <a:pt x="1640" y="882"/>
                      <a:pt x="1656" y="882"/>
                    </a:cubicBezTo>
                    <a:cubicBezTo>
                      <a:pt x="1674" y="882"/>
                      <a:pt x="1692" y="870"/>
                      <a:pt x="1689" y="847"/>
                    </a:cubicBezTo>
                    <a:cubicBezTo>
                      <a:pt x="1659" y="614"/>
                      <a:pt x="1472" y="440"/>
                      <a:pt x="1261" y="359"/>
                    </a:cubicBezTo>
                    <a:cubicBezTo>
                      <a:pt x="982" y="251"/>
                      <a:pt x="687" y="300"/>
                      <a:pt x="397" y="275"/>
                    </a:cubicBezTo>
                    <a:cubicBezTo>
                      <a:pt x="254" y="264"/>
                      <a:pt x="73" y="200"/>
                      <a:pt x="68" y="30"/>
                    </a:cubicBezTo>
                    <a:cubicBezTo>
                      <a:pt x="68" y="10"/>
                      <a:pt x="53" y="1"/>
                      <a:pt x="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7"/>
              <p:cNvSpPr/>
              <p:nvPr/>
            </p:nvSpPr>
            <p:spPr>
              <a:xfrm>
                <a:off x="1485377" y="1975267"/>
                <a:ext cx="28268" cy="2873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6" extrusionOk="0">
                    <a:moveTo>
                      <a:pt x="39" y="0"/>
                    </a:moveTo>
                    <a:cubicBezTo>
                      <a:pt x="32" y="0"/>
                      <a:pt x="25" y="2"/>
                      <a:pt x="19" y="6"/>
                    </a:cubicBezTo>
                    <a:cubicBezTo>
                      <a:pt x="4" y="18"/>
                      <a:pt x="1" y="39"/>
                      <a:pt x="11" y="53"/>
                    </a:cubicBezTo>
                    <a:cubicBezTo>
                      <a:pt x="74" y="147"/>
                      <a:pt x="152" y="230"/>
                      <a:pt x="241" y="298"/>
                    </a:cubicBezTo>
                    <a:cubicBezTo>
                      <a:pt x="248" y="303"/>
                      <a:pt x="256" y="305"/>
                      <a:pt x="264" y="305"/>
                    </a:cubicBezTo>
                    <a:cubicBezTo>
                      <a:pt x="273" y="305"/>
                      <a:pt x="282" y="302"/>
                      <a:pt x="289" y="294"/>
                    </a:cubicBezTo>
                    <a:cubicBezTo>
                      <a:pt x="300" y="280"/>
                      <a:pt x="300" y="258"/>
                      <a:pt x="285" y="246"/>
                    </a:cubicBezTo>
                    <a:cubicBezTo>
                      <a:pt x="199" y="181"/>
                      <a:pt x="127" y="104"/>
                      <a:pt x="66" y="14"/>
                    </a:cubicBezTo>
                    <a:cubicBezTo>
                      <a:pt x="60" y="5"/>
                      <a:pt x="49" y="0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7"/>
              <p:cNvSpPr/>
              <p:nvPr/>
            </p:nvSpPr>
            <p:spPr>
              <a:xfrm>
                <a:off x="1491482" y="1953667"/>
                <a:ext cx="27611" cy="28644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05" extrusionOk="0">
                    <a:moveTo>
                      <a:pt x="40" y="0"/>
                    </a:moveTo>
                    <a:cubicBezTo>
                      <a:pt x="36" y="0"/>
                      <a:pt x="32" y="1"/>
                      <a:pt x="28" y="2"/>
                    </a:cubicBezTo>
                    <a:cubicBezTo>
                      <a:pt x="14" y="8"/>
                      <a:pt x="1" y="29"/>
                      <a:pt x="9" y="46"/>
                    </a:cubicBezTo>
                    <a:cubicBezTo>
                      <a:pt x="62" y="151"/>
                      <a:pt x="141" y="238"/>
                      <a:pt x="241" y="301"/>
                    </a:cubicBezTo>
                    <a:cubicBezTo>
                      <a:pt x="245" y="303"/>
                      <a:pt x="249" y="304"/>
                      <a:pt x="254" y="304"/>
                    </a:cubicBezTo>
                    <a:cubicBezTo>
                      <a:pt x="267" y="304"/>
                      <a:pt x="280" y="295"/>
                      <a:pt x="286" y="284"/>
                    </a:cubicBezTo>
                    <a:cubicBezTo>
                      <a:pt x="294" y="267"/>
                      <a:pt x="285" y="249"/>
                      <a:pt x="269" y="240"/>
                    </a:cubicBezTo>
                    <a:cubicBezTo>
                      <a:pt x="232" y="216"/>
                      <a:pt x="187" y="179"/>
                      <a:pt x="158" y="146"/>
                    </a:cubicBezTo>
                    <a:cubicBezTo>
                      <a:pt x="141" y="127"/>
                      <a:pt x="125" y="107"/>
                      <a:pt x="111" y="86"/>
                    </a:cubicBezTo>
                    <a:cubicBezTo>
                      <a:pt x="103" y="76"/>
                      <a:pt x="96" y="64"/>
                      <a:pt x="89" y="53"/>
                    </a:cubicBezTo>
                    <a:cubicBezTo>
                      <a:pt x="82" y="41"/>
                      <a:pt x="77" y="33"/>
                      <a:pt x="72" y="22"/>
                    </a:cubicBezTo>
                    <a:cubicBezTo>
                      <a:pt x="66" y="9"/>
                      <a:pt x="54" y="0"/>
                      <a:pt x="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7"/>
              <p:cNvSpPr/>
              <p:nvPr/>
            </p:nvSpPr>
            <p:spPr>
              <a:xfrm>
                <a:off x="1600329" y="1961086"/>
                <a:ext cx="14839" cy="4329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461" extrusionOk="0">
                    <a:moveTo>
                      <a:pt x="39" y="0"/>
                    </a:moveTo>
                    <a:cubicBezTo>
                      <a:pt x="36" y="0"/>
                      <a:pt x="32" y="1"/>
                      <a:pt x="28" y="2"/>
                    </a:cubicBezTo>
                    <a:cubicBezTo>
                      <a:pt x="12" y="8"/>
                      <a:pt x="0" y="29"/>
                      <a:pt x="8" y="46"/>
                    </a:cubicBezTo>
                    <a:cubicBezTo>
                      <a:pt x="65" y="162"/>
                      <a:pt x="90" y="292"/>
                      <a:pt x="80" y="421"/>
                    </a:cubicBezTo>
                    <a:cubicBezTo>
                      <a:pt x="78" y="439"/>
                      <a:pt x="88" y="457"/>
                      <a:pt x="107" y="460"/>
                    </a:cubicBezTo>
                    <a:cubicBezTo>
                      <a:pt x="108" y="461"/>
                      <a:pt x="110" y="461"/>
                      <a:pt x="112" y="461"/>
                    </a:cubicBezTo>
                    <a:cubicBezTo>
                      <a:pt x="127" y="461"/>
                      <a:pt x="144" y="450"/>
                      <a:pt x="146" y="433"/>
                    </a:cubicBezTo>
                    <a:cubicBezTo>
                      <a:pt x="157" y="292"/>
                      <a:pt x="133" y="149"/>
                      <a:pt x="71" y="22"/>
                    </a:cubicBezTo>
                    <a:cubicBezTo>
                      <a:pt x="65" y="9"/>
                      <a:pt x="53" y="0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7"/>
              <p:cNvSpPr/>
              <p:nvPr/>
            </p:nvSpPr>
            <p:spPr>
              <a:xfrm>
                <a:off x="1582485" y="1990951"/>
                <a:ext cx="11364" cy="2629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80" extrusionOk="0">
                    <a:moveTo>
                      <a:pt x="67" y="0"/>
                    </a:moveTo>
                    <a:cubicBezTo>
                      <a:pt x="63" y="0"/>
                      <a:pt x="59" y="1"/>
                      <a:pt x="56" y="3"/>
                    </a:cubicBezTo>
                    <a:cubicBezTo>
                      <a:pt x="37" y="10"/>
                      <a:pt x="31" y="27"/>
                      <a:pt x="36" y="45"/>
                    </a:cubicBezTo>
                    <a:cubicBezTo>
                      <a:pt x="37" y="48"/>
                      <a:pt x="37" y="51"/>
                      <a:pt x="37" y="52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8" y="51"/>
                      <a:pt x="38" y="52"/>
                      <a:pt x="38" y="54"/>
                    </a:cubicBezTo>
                    <a:cubicBezTo>
                      <a:pt x="39" y="58"/>
                      <a:pt x="40" y="64"/>
                      <a:pt x="41" y="68"/>
                    </a:cubicBezTo>
                    <a:cubicBezTo>
                      <a:pt x="42" y="76"/>
                      <a:pt x="43" y="85"/>
                      <a:pt x="44" y="92"/>
                    </a:cubicBezTo>
                    <a:cubicBezTo>
                      <a:pt x="44" y="101"/>
                      <a:pt x="44" y="109"/>
                      <a:pt x="44" y="117"/>
                    </a:cubicBezTo>
                    <a:cubicBezTo>
                      <a:pt x="44" y="116"/>
                      <a:pt x="43" y="116"/>
                      <a:pt x="43" y="116"/>
                    </a:cubicBezTo>
                    <a:cubicBezTo>
                      <a:pt x="43" y="116"/>
                      <a:pt x="43" y="125"/>
                      <a:pt x="43" y="126"/>
                    </a:cubicBezTo>
                    <a:cubicBezTo>
                      <a:pt x="43" y="130"/>
                      <a:pt x="42" y="134"/>
                      <a:pt x="42" y="138"/>
                    </a:cubicBezTo>
                    <a:cubicBezTo>
                      <a:pt x="37" y="174"/>
                      <a:pt x="28" y="200"/>
                      <a:pt x="9" y="231"/>
                    </a:cubicBezTo>
                    <a:cubicBezTo>
                      <a:pt x="1" y="246"/>
                      <a:pt x="9" y="270"/>
                      <a:pt x="25" y="276"/>
                    </a:cubicBezTo>
                    <a:cubicBezTo>
                      <a:pt x="30" y="278"/>
                      <a:pt x="35" y="279"/>
                      <a:pt x="40" y="279"/>
                    </a:cubicBezTo>
                    <a:cubicBezTo>
                      <a:pt x="53" y="279"/>
                      <a:pt x="64" y="272"/>
                      <a:pt x="71" y="260"/>
                    </a:cubicBezTo>
                    <a:cubicBezTo>
                      <a:pt x="112" y="188"/>
                      <a:pt x="120" y="102"/>
                      <a:pt x="99" y="23"/>
                    </a:cubicBezTo>
                    <a:cubicBezTo>
                      <a:pt x="95" y="9"/>
                      <a:pt x="81" y="0"/>
                      <a:pt x="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7" name="Google Shape;1817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MENTAL HEALTH INFOGRAPHICS</a:t>
            </a:r>
            <a:endParaRPr/>
          </a:p>
        </p:txBody>
      </p:sp>
      <p:sp>
        <p:nvSpPr>
          <p:cNvPr id="1818" name="Google Shape;1818;p37"/>
          <p:cNvSpPr txBox="1"/>
          <p:nvPr/>
        </p:nvSpPr>
        <p:spPr>
          <a:xfrm>
            <a:off x="1140303" y="2993645"/>
            <a:ext cx="13467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19" name="Google Shape;1819;p37"/>
          <p:cNvSpPr txBox="1"/>
          <p:nvPr/>
        </p:nvSpPr>
        <p:spPr>
          <a:xfrm>
            <a:off x="915470" y="3261703"/>
            <a:ext cx="1796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0" name="Google Shape;1820;p37"/>
          <p:cNvSpPr txBox="1"/>
          <p:nvPr/>
        </p:nvSpPr>
        <p:spPr>
          <a:xfrm>
            <a:off x="3898653" y="2993645"/>
            <a:ext cx="13467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21" name="Google Shape;1821;p37"/>
          <p:cNvSpPr txBox="1"/>
          <p:nvPr/>
        </p:nvSpPr>
        <p:spPr>
          <a:xfrm>
            <a:off x="3673820" y="3261703"/>
            <a:ext cx="1796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It's terribly hot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22" name="Google Shape;1822;p37"/>
          <p:cNvGrpSpPr/>
          <p:nvPr/>
        </p:nvGrpSpPr>
        <p:grpSpPr>
          <a:xfrm>
            <a:off x="6122724" y="1348250"/>
            <a:ext cx="2415238" cy="2854792"/>
            <a:chOff x="6122724" y="1348250"/>
            <a:chExt cx="2415238" cy="2854792"/>
          </a:xfrm>
        </p:grpSpPr>
        <p:sp>
          <p:nvSpPr>
            <p:cNvPr id="1823" name="Google Shape;1823;p37"/>
            <p:cNvSpPr/>
            <p:nvPr/>
          </p:nvSpPr>
          <p:spPr>
            <a:xfrm>
              <a:off x="7627057" y="1997106"/>
              <a:ext cx="601526" cy="601619"/>
            </a:xfrm>
            <a:custGeom>
              <a:avLst/>
              <a:gdLst/>
              <a:ahLst/>
              <a:cxnLst/>
              <a:rect l="l" t="t" r="r" b="b"/>
              <a:pathLst>
                <a:path w="6405" h="6406" extrusionOk="0">
                  <a:moveTo>
                    <a:pt x="2110" y="0"/>
                  </a:moveTo>
                  <a:lnTo>
                    <a:pt x="2110" y="2110"/>
                  </a:lnTo>
                  <a:lnTo>
                    <a:pt x="0" y="2110"/>
                  </a:lnTo>
                  <a:lnTo>
                    <a:pt x="0" y="4296"/>
                  </a:lnTo>
                  <a:lnTo>
                    <a:pt x="2110" y="4296"/>
                  </a:lnTo>
                  <a:lnTo>
                    <a:pt x="2110" y="6405"/>
                  </a:lnTo>
                  <a:lnTo>
                    <a:pt x="4295" y="6405"/>
                  </a:lnTo>
                  <a:lnTo>
                    <a:pt x="4295" y="4296"/>
                  </a:lnTo>
                  <a:lnTo>
                    <a:pt x="6405" y="4296"/>
                  </a:lnTo>
                  <a:lnTo>
                    <a:pt x="6405" y="2110"/>
                  </a:lnTo>
                  <a:lnTo>
                    <a:pt x="4295" y="2110"/>
                  </a:lnTo>
                  <a:lnTo>
                    <a:pt x="4295" y="0"/>
                  </a:lnTo>
                  <a:close/>
                </a:path>
              </a:pathLst>
            </a:custGeom>
            <a:solidFill>
              <a:srgbClr val="E1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6506186" y="1613089"/>
              <a:ext cx="206707" cy="206613"/>
            </a:xfrm>
            <a:custGeom>
              <a:avLst/>
              <a:gdLst/>
              <a:ahLst/>
              <a:cxnLst/>
              <a:rect l="l" t="t" r="r" b="b"/>
              <a:pathLst>
                <a:path w="2201" h="2200" extrusionOk="0">
                  <a:moveTo>
                    <a:pt x="725" y="0"/>
                  </a:moveTo>
                  <a:lnTo>
                    <a:pt x="725" y="725"/>
                  </a:lnTo>
                  <a:lnTo>
                    <a:pt x="1" y="725"/>
                  </a:lnTo>
                  <a:lnTo>
                    <a:pt x="1" y="1475"/>
                  </a:lnTo>
                  <a:lnTo>
                    <a:pt x="725" y="1475"/>
                  </a:lnTo>
                  <a:lnTo>
                    <a:pt x="725" y="2200"/>
                  </a:lnTo>
                  <a:lnTo>
                    <a:pt x="1476" y="2200"/>
                  </a:lnTo>
                  <a:lnTo>
                    <a:pt x="1476" y="1475"/>
                  </a:lnTo>
                  <a:lnTo>
                    <a:pt x="2201" y="1475"/>
                  </a:lnTo>
                  <a:lnTo>
                    <a:pt x="2201" y="725"/>
                  </a:lnTo>
                  <a:lnTo>
                    <a:pt x="1476" y="725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6465803" y="1348250"/>
              <a:ext cx="167544" cy="167638"/>
            </a:xfrm>
            <a:custGeom>
              <a:avLst/>
              <a:gdLst/>
              <a:ahLst/>
              <a:cxnLst/>
              <a:rect l="l" t="t" r="r" b="b"/>
              <a:pathLst>
                <a:path w="1784" h="1785" extrusionOk="0">
                  <a:moveTo>
                    <a:pt x="588" y="1"/>
                  </a:moveTo>
                  <a:lnTo>
                    <a:pt x="588" y="588"/>
                  </a:lnTo>
                  <a:lnTo>
                    <a:pt x="0" y="588"/>
                  </a:lnTo>
                  <a:lnTo>
                    <a:pt x="0" y="1197"/>
                  </a:lnTo>
                  <a:lnTo>
                    <a:pt x="588" y="1197"/>
                  </a:lnTo>
                  <a:lnTo>
                    <a:pt x="588" y="1785"/>
                  </a:lnTo>
                  <a:lnTo>
                    <a:pt x="1196" y="1785"/>
                  </a:lnTo>
                  <a:lnTo>
                    <a:pt x="1196" y="1197"/>
                  </a:lnTo>
                  <a:lnTo>
                    <a:pt x="1784" y="1197"/>
                  </a:lnTo>
                  <a:lnTo>
                    <a:pt x="1784" y="588"/>
                  </a:lnTo>
                  <a:lnTo>
                    <a:pt x="1196" y="588"/>
                  </a:lnTo>
                  <a:lnTo>
                    <a:pt x="1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7"/>
            <p:cNvSpPr/>
            <p:nvPr/>
          </p:nvSpPr>
          <p:spPr>
            <a:xfrm>
              <a:off x="6751491" y="1576557"/>
              <a:ext cx="982539" cy="982539"/>
            </a:xfrm>
            <a:custGeom>
              <a:avLst/>
              <a:gdLst/>
              <a:ahLst/>
              <a:cxnLst/>
              <a:rect l="l" t="t" r="r" b="b"/>
              <a:pathLst>
                <a:path w="10462" h="10462" extrusionOk="0">
                  <a:moveTo>
                    <a:pt x="5232" y="1"/>
                  </a:moveTo>
                  <a:cubicBezTo>
                    <a:pt x="2343" y="1"/>
                    <a:pt x="1" y="2342"/>
                    <a:pt x="1" y="5231"/>
                  </a:cubicBezTo>
                  <a:cubicBezTo>
                    <a:pt x="1" y="8120"/>
                    <a:pt x="2343" y="10462"/>
                    <a:pt x="5232" y="10462"/>
                  </a:cubicBezTo>
                  <a:cubicBezTo>
                    <a:pt x="8120" y="10462"/>
                    <a:pt x="10462" y="8120"/>
                    <a:pt x="10462" y="5231"/>
                  </a:cubicBezTo>
                  <a:cubicBezTo>
                    <a:pt x="10462" y="2342"/>
                    <a:pt x="8120" y="1"/>
                    <a:pt x="5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7" name="Google Shape;1827;p37"/>
            <p:cNvGrpSpPr/>
            <p:nvPr/>
          </p:nvGrpSpPr>
          <p:grpSpPr>
            <a:xfrm>
              <a:off x="6725101" y="1348252"/>
              <a:ext cx="1042172" cy="1125098"/>
              <a:chOff x="6706976" y="1445452"/>
              <a:chExt cx="1042172" cy="1125098"/>
            </a:xfrm>
          </p:grpSpPr>
          <p:sp>
            <p:nvSpPr>
              <p:cNvPr id="1828" name="Google Shape;1828;p37"/>
              <p:cNvSpPr/>
              <p:nvPr/>
            </p:nvSpPr>
            <p:spPr>
              <a:xfrm>
                <a:off x="6706976" y="1445452"/>
                <a:ext cx="167638" cy="167732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6" extrusionOk="0">
                    <a:moveTo>
                      <a:pt x="588" y="1"/>
                    </a:moveTo>
                    <a:lnTo>
                      <a:pt x="588" y="589"/>
                    </a:lnTo>
                    <a:lnTo>
                      <a:pt x="1" y="589"/>
                    </a:lnTo>
                    <a:lnTo>
                      <a:pt x="1" y="1197"/>
                    </a:lnTo>
                    <a:lnTo>
                      <a:pt x="588" y="1197"/>
                    </a:lnTo>
                    <a:lnTo>
                      <a:pt x="588" y="1785"/>
                    </a:lnTo>
                    <a:lnTo>
                      <a:pt x="1197" y="1785"/>
                    </a:lnTo>
                    <a:lnTo>
                      <a:pt x="1197" y="1197"/>
                    </a:lnTo>
                    <a:lnTo>
                      <a:pt x="1785" y="1197"/>
                    </a:lnTo>
                    <a:lnTo>
                      <a:pt x="1785" y="589"/>
                    </a:lnTo>
                    <a:lnTo>
                      <a:pt x="1197" y="589"/>
                    </a:lnTo>
                    <a:lnTo>
                      <a:pt x="11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7"/>
              <p:cNvSpPr/>
              <p:nvPr/>
            </p:nvSpPr>
            <p:spPr>
              <a:xfrm>
                <a:off x="6829816" y="2046224"/>
                <a:ext cx="822132" cy="472205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5028" extrusionOk="0">
                    <a:moveTo>
                      <a:pt x="5862" y="1"/>
                    </a:moveTo>
                    <a:cubicBezTo>
                      <a:pt x="5698" y="1"/>
                      <a:pt x="5532" y="14"/>
                      <a:pt x="5368" y="29"/>
                    </a:cubicBezTo>
                    <a:lnTo>
                      <a:pt x="5473" y="386"/>
                    </a:lnTo>
                    <a:cubicBezTo>
                      <a:pt x="5473" y="386"/>
                      <a:pt x="5072" y="996"/>
                      <a:pt x="4377" y="1158"/>
                    </a:cubicBezTo>
                    <a:lnTo>
                      <a:pt x="4377" y="1161"/>
                    </a:lnTo>
                    <a:cubicBezTo>
                      <a:pt x="3683" y="999"/>
                      <a:pt x="3281" y="388"/>
                      <a:pt x="3281" y="388"/>
                    </a:cubicBezTo>
                    <a:lnTo>
                      <a:pt x="3386" y="31"/>
                    </a:lnTo>
                    <a:cubicBezTo>
                      <a:pt x="3221" y="16"/>
                      <a:pt x="3055" y="3"/>
                      <a:pt x="2889" y="3"/>
                    </a:cubicBezTo>
                    <a:cubicBezTo>
                      <a:pt x="2737" y="3"/>
                      <a:pt x="2585" y="14"/>
                      <a:pt x="2436" y="47"/>
                    </a:cubicBezTo>
                    <a:cubicBezTo>
                      <a:pt x="2081" y="127"/>
                      <a:pt x="1765" y="323"/>
                      <a:pt x="1473" y="539"/>
                    </a:cubicBezTo>
                    <a:cubicBezTo>
                      <a:pt x="1188" y="748"/>
                      <a:pt x="919" y="979"/>
                      <a:pt x="652" y="1211"/>
                    </a:cubicBezTo>
                    <a:cubicBezTo>
                      <a:pt x="434" y="1402"/>
                      <a:pt x="216" y="1594"/>
                      <a:pt x="1" y="1787"/>
                    </a:cubicBezTo>
                    <a:cubicBezTo>
                      <a:pt x="55" y="1852"/>
                      <a:pt x="108" y="1917"/>
                      <a:pt x="161" y="1982"/>
                    </a:cubicBezTo>
                    <a:cubicBezTo>
                      <a:pt x="419" y="2297"/>
                      <a:pt x="674" y="2615"/>
                      <a:pt x="925" y="2936"/>
                    </a:cubicBezTo>
                    <a:cubicBezTo>
                      <a:pt x="1030" y="3071"/>
                      <a:pt x="1136" y="3208"/>
                      <a:pt x="1241" y="3344"/>
                    </a:cubicBezTo>
                    <a:lnTo>
                      <a:pt x="1240" y="3348"/>
                    </a:lnTo>
                    <a:cubicBezTo>
                      <a:pt x="1314" y="3356"/>
                      <a:pt x="1179" y="4698"/>
                      <a:pt x="1253" y="4705"/>
                    </a:cubicBezTo>
                    <a:lnTo>
                      <a:pt x="1253" y="4974"/>
                    </a:lnTo>
                    <a:cubicBezTo>
                      <a:pt x="1469" y="4985"/>
                      <a:pt x="1684" y="4995"/>
                      <a:pt x="1900" y="5004"/>
                    </a:cubicBezTo>
                    <a:cubicBezTo>
                      <a:pt x="2129" y="5014"/>
                      <a:pt x="2358" y="5022"/>
                      <a:pt x="2588" y="5028"/>
                    </a:cubicBezTo>
                    <a:lnTo>
                      <a:pt x="5473" y="5028"/>
                    </a:lnTo>
                    <a:cubicBezTo>
                      <a:pt x="5785" y="5019"/>
                      <a:pt x="6098" y="5008"/>
                      <a:pt x="6410" y="4994"/>
                    </a:cubicBezTo>
                    <a:cubicBezTo>
                      <a:pt x="6552" y="4987"/>
                      <a:pt x="6695" y="4980"/>
                      <a:pt x="6837" y="4972"/>
                    </a:cubicBezTo>
                    <a:lnTo>
                      <a:pt x="6837" y="4692"/>
                    </a:lnTo>
                    <a:lnTo>
                      <a:pt x="6141" y="2466"/>
                    </a:lnTo>
                    <a:lnTo>
                      <a:pt x="7513" y="3342"/>
                    </a:lnTo>
                    <a:cubicBezTo>
                      <a:pt x="7618" y="3205"/>
                      <a:pt x="7724" y="3069"/>
                      <a:pt x="7830" y="2934"/>
                    </a:cubicBezTo>
                    <a:cubicBezTo>
                      <a:pt x="8081" y="2613"/>
                      <a:pt x="8335" y="2296"/>
                      <a:pt x="8593" y="1980"/>
                    </a:cubicBezTo>
                    <a:cubicBezTo>
                      <a:pt x="8646" y="1915"/>
                      <a:pt x="8700" y="1849"/>
                      <a:pt x="8753" y="1785"/>
                    </a:cubicBezTo>
                    <a:cubicBezTo>
                      <a:pt x="8537" y="1591"/>
                      <a:pt x="8320" y="1399"/>
                      <a:pt x="8102" y="1209"/>
                    </a:cubicBezTo>
                    <a:cubicBezTo>
                      <a:pt x="7835" y="977"/>
                      <a:pt x="7566" y="746"/>
                      <a:pt x="7281" y="537"/>
                    </a:cubicBezTo>
                    <a:cubicBezTo>
                      <a:pt x="6988" y="321"/>
                      <a:pt x="6672" y="125"/>
                      <a:pt x="6318" y="46"/>
                    </a:cubicBezTo>
                    <a:cubicBezTo>
                      <a:pt x="6168" y="12"/>
                      <a:pt x="6016" y="1"/>
                      <a:pt x="5862" y="1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7"/>
              <p:cNvSpPr/>
              <p:nvPr/>
            </p:nvSpPr>
            <p:spPr>
              <a:xfrm>
                <a:off x="7406452" y="2277724"/>
                <a:ext cx="129133" cy="84711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902" extrusionOk="0">
                    <a:moveTo>
                      <a:pt x="1" y="1"/>
                    </a:moveTo>
                    <a:lnTo>
                      <a:pt x="92" y="489"/>
                    </a:lnTo>
                    <a:lnTo>
                      <a:pt x="94" y="497"/>
                    </a:lnTo>
                    <a:cubicBezTo>
                      <a:pt x="157" y="480"/>
                      <a:pt x="220" y="469"/>
                      <a:pt x="285" y="469"/>
                    </a:cubicBezTo>
                    <a:cubicBezTo>
                      <a:pt x="287" y="469"/>
                      <a:pt x="290" y="469"/>
                      <a:pt x="292" y="469"/>
                    </a:cubicBezTo>
                    <a:cubicBezTo>
                      <a:pt x="455" y="470"/>
                      <a:pt x="608" y="544"/>
                      <a:pt x="745" y="631"/>
                    </a:cubicBezTo>
                    <a:cubicBezTo>
                      <a:pt x="881" y="719"/>
                      <a:pt x="1007" y="824"/>
                      <a:pt x="1151" y="899"/>
                    </a:cubicBezTo>
                    <a:lnTo>
                      <a:pt x="1151" y="902"/>
                    </a:lnTo>
                    <a:cubicBezTo>
                      <a:pt x="1226" y="896"/>
                      <a:pt x="1300" y="889"/>
                      <a:pt x="1374" y="882"/>
                    </a:cubicBezTo>
                    <a:lnTo>
                      <a:pt x="1373" y="8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7"/>
              <p:cNvSpPr/>
              <p:nvPr/>
            </p:nvSpPr>
            <p:spPr>
              <a:xfrm>
                <a:off x="6967119" y="2267581"/>
                <a:ext cx="108190" cy="9485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010" extrusionOk="0">
                    <a:moveTo>
                      <a:pt x="1151" y="1"/>
                    </a:moveTo>
                    <a:lnTo>
                      <a:pt x="0" y="1009"/>
                    </a:lnTo>
                    <a:cubicBezTo>
                      <a:pt x="144" y="934"/>
                      <a:pt x="271" y="830"/>
                      <a:pt x="407" y="742"/>
                    </a:cubicBezTo>
                    <a:cubicBezTo>
                      <a:pt x="544" y="654"/>
                      <a:pt x="697" y="580"/>
                      <a:pt x="860" y="579"/>
                    </a:cubicBezTo>
                    <a:cubicBezTo>
                      <a:pt x="892" y="579"/>
                      <a:pt x="924" y="581"/>
                      <a:pt x="956" y="586"/>
                    </a:cubicBezTo>
                    <a:lnTo>
                      <a:pt x="1151" y="1"/>
                    </a:ln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7"/>
              <p:cNvSpPr/>
              <p:nvPr/>
            </p:nvSpPr>
            <p:spPr>
              <a:xfrm>
                <a:off x="7031920" y="2148027"/>
                <a:ext cx="56912" cy="36420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3878" extrusionOk="0">
                    <a:moveTo>
                      <a:pt x="115" y="1"/>
                    </a:moveTo>
                    <a:cubicBezTo>
                      <a:pt x="102" y="1"/>
                      <a:pt x="89" y="8"/>
                      <a:pt x="84" y="20"/>
                    </a:cubicBezTo>
                    <a:cubicBezTo>
                      <a:pt x="45" y="110"/>
                      <a:pt x="46" y="208"/>
                      <a:pt x="42" y="305"/>
                    </a:cubicBezTo>
                    <a:cubicBezTo>
                      <a:pt x="38" y="417"/>
                      <a:pt x="33" y="530"/>
                      <a:pt x="30" y="642"/>
                    </a:cubicBezTo>
                    <a:cubicBezTo>
                      <a:pt x="23" y="867"/>
                      <a:pt x="19" y="1091"/>
                      <a:pt x="16" y="1316"/>
                    </a:cubicBezTo>
                    <a:cubicBezTo>
                      <a:pt x="12" y="1678"/>
                      <a:pt x="17" y="2039"/>
                      <a:pt x="26" y="2402"/>
                    </a:cubicBezTo>
                    <a:cubicBezTo>
                      <a:pt x="23" y="2526"/>
                      <a:pt x="20" y="2648"/>
                      <a:pt x="19" y="2772"/>
                    </a:cubicBezTo>
                    <a:lnTo>
                      <a:pt x="8" y="3376"/>
                    </a:lnTo>
                    <a:cubicBezTo>
                      <a:pt x="6" y="3473"/>
                      <a:pt x="0" y="3573"/>
                      <a:pt x="5" y="3669"/>
                    </a:cubicBezTo>
                    <a:cubicBezTo>
                      <a:pt x="8" y="3744"/>
                      <a:pt x="33" y="3823"/>
                      <a:pt x="102" y="3862"/>
                    </a:cubicBezTo>
                    <a:cubicBezTo>
                      <a:pt x="123" y="3873"/>
                      <a:pt x="144" y="3878"/>
                      <a:pt x="165" y="3878"/>
                    </a:cubicBezTo>
                    <a:cubicBezTo>
                      <a:pt x="208" y="3878"/>
                      <a:pt x="249" y="3857"/>
                      <a:pt x="280" y="3823"/>
                    </a:cubicBezTo>
                    <a:cubicBezTo>
                      <a:pt x="334" y="3766"/>
                      <a:pt x="339" y="3684"/>
                      <a:pt x="339" y="3609"/>
                    </a:cubicBezTo>
                    <a:cubicBezTo>
                      <a:pt x="341" y="3406"/>
                      <a:pt x="341" y="3204"/>
                      <a:pt x="341" y="3001"/>
                    </a:cubicBezTo>
                    <a:cubicBezTo>
                      <a:pt x="342" y="2559"/>
                      <a:pt x="342" y="2116"/>
                      <a:pt x="343" y="1674"/>
                    </a:cubicBezTo>
                    <a:cubicBezTo>
                      <a:pt x="396" y="1643"/>
                      <a:pt x="449" y="1612"/>
                      <a:pt x="501" y="1580"/>
                    </a:cubicBezTo>
                    <a:cubicBezTo>
                      <a:pt x="542" y="1556"/>
                      <a:pt x="590" y="1530"/>
                      <a:pt x="597" y="1480"/>
                    </a:cubicBezTo>
                    <a:cubicBezTo>
                      <a:pt x="605" y="1425"/>
                      <a:pt x="575" y="1357"/>
                      <a:pt x="562" y="1304"/>
                    </a:cubicBezTo>
                    <a:cubicBezTo>
                      <a:pt x="545" y="1238"/>
                      <a:pt x="528" y="1171"/>
                      <a:pt x="511" y="1103"/>
                    </a:cubicBezTo>
                    <a:cubicBezTo>
                      <a:pt x="445" y="844"/>
                      <a:pt x="388" y="581"/>
                      <a:pt x="308" y="325"/>
                    </a:cubicBezTo>
                    <a:cubicBezTo>
                      <a:pt x="272" y="208"/>
                      <a:pt x="221" y="97"/>
                      <a:pt x="134" y="8"/>
                    </a:cubicBezTo>
                    <a:cubicBezTo>
                      <a:pt x="129" y="3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rgbClr val="FFE9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7"/>
              <p:cNvSpPr/>
              <p:nvPr/>
            </p:nvSpPr>
            <p:spPr>
              <a:xfrm>
                <a:off x="7372737" y="2182776"/>
                <a:ext cx="84993" cy="323162"/>
              </a:xfrm>
              <a:custGeom>
                <a:avLst/>
                <a:gdLst/>
                <a:ahLst/>
                <a:cxnLst/>
                <a:rect l="l" t="t" r="r" b="b"/>
                <a:pathLst>
                  <a:path w="905" h="3441" extrusionOk="0">
                    <a:moveTo>
                      <a:pt x="748" y="1"/>
                    </a:moveTo>
                    <a:cubicBezTo>
                      <a:pt x="734" y="1"/>
                      <a:pt x="719" y="11"/>
                      <a:pt x="715" y="27"/>
                    </a:cubicBezTo>
                    <a:cubicBezTo>
                      <a:pt x="677" y="163"/>
                      <a:pt x="669" y="304"/>
                      <a:pt x="664" y="444"/>
                    </a:cubicBezTo>
                    <a:cubicBezTo>
                      <a:pt x="662" y="521"/>
                      <a:pt x="661" y="597"/>
                      <a:pt x="655" y="673"/>
                    </a:cubicBezTo>
                    <a:cubicBezTo>
                      <a:pt x="650" y="741"/>
                      <a:pt x="650" y="821"/>
                      <a:pt x="626" y="884"/>
                    </a:cubicBezTo>
                    <a:cubicBezTo>
                      <a:pt x="622" y="897"/>
                      <a:pt x="621" y="906"/>
                      <a:pt x="617" y="906"/>
                    </a:cubicBezTo>
                    <a:cubicBezTo>
                      <a:pt x="615" y="906"/>
                      <a:pt x="612" y="903"/>
                      <a:pt x="608" y="897"/>
                    </a:cubicBezTo>
                    <a:cubicBezTo>
                      <a:pt x="597" y="882"/>
                      <a:pt x="596" y="856"/>
                      <a:pt x="595" y="838"/>
                    </a:cubicBezTo>
                    <a:cubicBezTo>
                      <a:pt x="592" y="805"/>
                      <a:pt x="594" y="770"/>
                      <a:pt x="595" y="735"/>
                    </a:cubicBezTo>
                    <a:cubicBezTo>
                      <a:pt x="598" y="657"/>
                      <a:pt x="603" y="579"/>
                      <a:pt x="609" y="499"/>
                    </a:cubicBezTo>
                    <a:cubicBezTo>
                      <a:pt x="618" y="347"/>
                      <a:pt x="623" y="195"/>
                      <a:pt x="601" y="44"/>
                    </a:cubicBezTo>
                    <a:cubicBezTo>
                      <a:pt x="598" y="28"/>
                      <a:pt x="584" y="14"/>
                      <a:pt x="568" y="14"/>
                    </a:cubicBezTo>
                    <a:cubicBezTo>
                      <a:pt x="564" y="14"/>
                      <a:pt x="560" y="15"/>
                      <a:pt x="556" y="16"/>
                    </a:cubicBezTo>
                    <a:cubicBezTo>
                      <a:pt x="496" y="44"/>
                      <a:pt x="496" y="116"/>
                      <a:pt x="492" y="174"/>
                    </a:cubicBezTo>
                    <a:cubicBezTo>
                      <a:pt x="486" y="253"/>
                      <a:pt x="486" y="334"/>
                      <a:pt x="486" y="415"/>
                    </a:cubicBezTo>
                    <a:cubicBezTo>
                      <a:pt x="485" y="497"/>
                      <a:pt x="484" y="579"/>
                      <a:pt x="474" y="660"/>
                    </a:cubicBezTo>
                    <a:cubicBezTo>
                      <a:pt x="469" y="701"/>
                      <a:pt x="462" y="743"/>
                      <a:pt x="451" y="783"/>
                    </a:cubicBezTo>
                    <a:cubicBezTo>
                      <a:pt x="445" y="807"/>
                      <a:pt x="438" y="836"/>
                      <a:pt x="423" y="858"/>
                    </a:cubicBezTo>
                    <a:cubicBezTo>
                      <a:pt x="390" y="753"/>
                      <a:pt x="395" y="641"/>
                      <a:pt x="395" y="532"/>
                    </a:cubicBezTo>
                    <a:cubicBezTo>
                      <a:pt x="395" y="395"/>
                      <a:pt x="389" y="260"/>
                      <a:pt x="381" y="125"/>
                    </a:cubicBezTo>
                    <a:cubicBezTo>
                      <a:pt x="380" y="86"/>
                      <a:pt x="379" y="30"/>
                      <a:pt x="333" y="17"/>
                    </a:cubicBezTo>
                    <a:cubicBezTo>
                      <a:pt x="327" y="16"/>
                      <a:pt x="323" y="15"/>
                      <a:pt x="318" y="15"/>
                    </a:cubicBezTo>
                    <a:cubicBezTo>
                      <a:pt x="278" y="15"/>
                      <a:pt x="267" y="72"/>
                      <a:pt x="261" y="105"/>
                    </a:cubicBezTo>
                    <a:cubicBezTo>
                      <a:pt x="240" y="229"/>
                      <a:pt x="255" y="359"/>
                      <a:pt x="258" y="484"/>
                    </a:cubicBezTo>
                    <a:cubicBezTo>
                      <a:pt x="258" y="560"/>
                      <a:pt x="259" y="636"/>
                      <a:pt x="258" y="712"/>
                    </a:cubicBezTo>
                    <a:cubicBezTo>
                      <a:pt x="258" y="740"/>
                      <a:pt x="266" y="890"/>
                      <a:pt x="216" y="890"/>
                    </a:cubicBezTo>
                    <a:cubicBezTo>
                      <a:pt x="214" y="890"/>
                      <a:pt x="212" y="889"/>
                      <a:pt x="209" y="889"/>
                    </a:cubicBezTo>
                    <a:cubicBezTo>
                      <a:pt x="158" y="629"/>
                      <a:pt x="222" y="348"/>
                      <a:pt x="99" y="104"/>
                    </a:cubicBezTo>
                    <a:cubicBezTo>
                      <a:pt x="93" y="91"/>
                      <a:pt x="79" y="84"/>
                      <a:pt x="66" y="84"/>
                    </a:cubicBezTo>
                    <a:cubicBezTo>
                      <a:pt x="53" y="84"/>
                      <a:pt x="40" y="92"/>
                      <a:pt x="37" y="109"/>
                    </a:cubicBezTo>
                    <a:cubicBezTo>
                      <a:pt x="7" y="334"/>
                      <a:pt x="1" y="561"/>
                      <a:pt x="22" y="787"/>
                    </a:cubicBezTo>
                    <a:cubicBezTo>
                      <a:pt x="26" y="842"/>
                      <a:pt x="32" y="897"/>
                      <a:pt x="41" y="952"/>
                    </a:cubicBezTo>
                    <a:cubicBezTo>
                      <a:pt x="47" y="992"/>
                      <a:pt x="56" y="1034"/>
                      <a:pt x="82" y="1067"/>
                    </a:cubicBezTo>
                    <a:cubicBezTo>
                      <a:pt x="107" y="1098"/>
                      <a:pt x="146" y="1113"/>
                      <a:pt x="183" y="1122"/>
                    </a:cubicBezTo>
                    <a:cubicBezTo>
                      <a:pt x="205" y="1127"/>
                      <a:pt x="228" y="1131"/>
                      <a:pt x="250" y="1134"/>
                    </a:cubicBezTo>
                    <a:cubicBezTo>
                      <a:pt x="253" y="1142"/>
                      <a:pt x="260" y="1147"/>
                      <a:pt x="272" y="1148"/>
                    </a:cubicBezTo>
                    <a:cubicBezTo>
                      <a:pt x="287" y="1149"/>
                      <a:pt x="302" y="1150"/>
                      <a:pt x="317" y="1150"/>
                    </a:cubicBezTo>
                    <a:cubicBezTo>
                      <a:pt x="310" y="1524"/>
                      <a:pt x="313" y="1898"/>
                      <a:pt x="327" y="2273"/>
                    </a:cubicBezTo>
                    <a:cubicBezTo>
                      <a:pt x="336" y="2471"/>
                      <a:pt x="347" y="2668"/>
                      <a:pt x="362" y="2866"/>
                    </a:cubicBezTo>
                    <a:cubicBezTo>
                      <a:pt x="368" y="2959"/>
                      <a:pt x="373" y="3053"/>
                      <a:pt x="385" y="3146"/>
                    </a:cubicBezTo>
                    <a:cubicBezTo>
                      <a:pt x="395" y="3211"/>
                      <a:pt x="409" y="3279"/>
                      <a:pt x="444" y="3334"/>
                    </a:cubicBezTo>
                    <a:cubicBezTo>
                      <a:pt x="482" y="3393"/>
                      <a:pt x="543" y="3429"/>
                      <a:pt x="611" y="3437"/>
                    </a:cubicBezTo>
                    <a:cubicBezTo>
                      <a:pt x="632" y="3439"/>
                      <a:pt x="655" y="3441"/>
                      <a:pt x="679" y="3441"/>
                    </a:cubicBezTo>
                    <a:cubicBezTo>
                      <a:pt x="734" y="3441"/>
                      <a:pt x="791" y="3432"/>
                      <a:pt x="834" y="3406"/>
                    </a:cubicBezTo>
                    <a:cubicBezTo>
                      <a:pt x="899" y="3367"/>
                      <a:pt x="904" y="3291"/>
                      <a:pt x="897" y="3221"/>
                    </a:cubicBezTo>
                    <a:cubicBezTo>
                      <a:pt x="887" y="3125"/>
                      <a:pt x="875" y="3030"/>
                      <a:pt x="863" y="2934"/>
                    </a:cubicBezTo>
                    <a:cubicBezTo>
                      <a:pt x="817" y="2544"/>
                      <a:pt x="767" y="2154"/>
                      <a:pt x="697" y="1768"/>
                    </a:cubicBezTo>
                    <a:cubicBezTo>
                      <a:pt x="677" y="1660"/>
                      <a:pt x="655" y="1552"/>
                      <a:pt x="631" y="1445"/>
                    </a:cubicBezTo>
                    <a:cubicBezTo>
                      <a:pt x="610" y="1347"/>
                      <a:pt x="592" y="1247"/>
                      <a:pt x="560" y="1152"/>
                    </a:cubicBezTo>
                    <a:cubicBezTo>
                      <a:pt x="560" y="1151"/>
                      <a:pt x="559" y="1149"/>
                      <a:pt x="558" y="1147"/>
                    </a:cubicBezTo>
                    <a:cubicBezTo>
                      <a:pt x="601" y="1144"/>
                      <a:pt x="643" y="1138"/>
                      <a:pt x="680" y="1117"/>
                    </a:cubicBezTo>
                    <a:cubicBezTo>
                      <a:pt x="779" y="1063"/>
                      <a:pt x="792" y="941"/>
                      <a:pt x="800" y="842"/>
                    </a:cubicBezTo>
                    <a:cubicBezTo>
                      <a:pt x="813" y="696"/>
                      <a:pt x="819" y="551"/>
                      <a:pt x="821" y="405"/>
                    </a:cubicBezTo>
                    <a:cubicBezTo>
                      <a:pt x="822" y="331"/>
                      <a:pt x="820" y="257"/>
                      <a:pt x="817" y="183"/>
                    </a:cubicBezTo>
                    <a:cubicBezTo>
                      <a:pt x="815" y="123"/>
                      <a:pt x="808" y="65"/>
                      <a:pt x="774" y="15"/>
                    </a:cubicBezTo>
                    <a:cubicBezTo>
                      <a:pt x="767" y="5"/>
                      <a:pt x="758" y="1"/>
                      <a:pt x="748" y="1"/>
                    </a:cubicBezTo>
                    <a:close/>
                  </a:path>
                </a:pathLst>
              </a:custGeom>
              <a:solidFill>
                <a:srgbClr val="FFE9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7"/>
              <p:cNvSpPr/>
              <p:nvPr/>
            </p:nvSpPr>
            <p:spPr>
              <a:xfrm>
                <a:off x="7078033" y="1762695"/>
                <a:ext cx="314803" cy="314897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3353" extrusionOk="0">
                    <a:moveTo>
                      <a:pt x="1012" y="0"/>
                    </a:moveTo>
                    <a:cubicBezTo>
                      <a:pt x="953" y="0"/>
                      <a:pt x="894" y="11"/>
                      <a:pt x="839" y="32"/>
                    </a:cubicBezTo>
                    <a:cubicBezTo>
                      <a:pt x="713" y="82"/>
                      <a:pt x="611" y="195"/>
                      <a:pt x="588" y="327"/>
                    </a:cubicBezTo>
                    <a:cubicBezTo>
                      <a:pt x="562" y="465"/>
                      <a:pt x="618" y="606"/>
                      <a:pt x="602" y="745"/>
                    </a:cubicBezTo>
                    <a:cubicBezTo>
                      <a:pt x="591" y="838"/>
                      <a:pt x="546" y="927"/>
                      <a:pt x="477" y="990"/>
                    </a:cubicBezTo>
                    <a:cubicBezTo>
                      <a:pt x="451" y="956"/>
                      <a:pt x="410" y="922"/>
                      <a:pt x="349" y="922"/>
                    </a:cubicBezTo>
                    <a:cubicBezTo>
                      <a:pt x="313" y="922"/>
                      <a:pt x="270" y="934"/>
                      <a:pt x="219" y="965"/>
                    </a:cubicBezTo>
                    <a:cubicBezTo>
                      <a:pt x="213" y="968"/>
                      <a:pt x="207" y="972"/>
                      <a:pt x="202" y="977"/>
                    </a:cubicBezTo>
                    <a:cubicBezTo>
                      <a:pt x="1" y="1128"/>
                      <a:pt x="163" y="1647"/>
                      <a:pt x="543" y="1736"/>
                    </a:cubicBezTo>
                    <a:cubicBezTo>
                      <a:pt x="543" y="1736"/>
                      <a:pt x="527" y="2313"/>
                      <a:pt x="822" y="2781"/>
                    </a:cubicBezTo>
                    <a:cubicBezTo>
                      <a:pt x="995" y="3057"/>
                      <a:pt x="1276" y="3295"/>
                      <a:pt x="1734" y="3353"/>
                    </a:cubicBezTo>
                    <a:lnTo>
                      <a:pt x="1734" y="3351"/>
                    </a:lnTo>
                    <a:cubicBezTo>
                      <a:pt x="2191" y="3292"/>
                      <a:pt x="2473" y="3055"/>
                      <a:pt x="2647" y="2778"/>
                    </a:cubicBezTo>
                    <a:cubicBezTo>
                      <a:pt x="2941" y="2311"/>
                      <a:pt x="2926" y="1735"/>
                      <a:pt x="2926" y="1735"/>
                    </a:cubicBezTo>
                    <a:cubicBezTo>
                      <a:pt x="3188" y="1672"/>
                      <a:pt x="3347" y="1404"/>
                      <a:pt x="3352" y="1194"/>
                    </a:cubicBezTo>
                    <a:cubicBezTo>
                      <a:pt x="3347" y="1165"/>
                      <a:pt x="3345" y="1137"/>
                      <a:pt x="3345" y="1108"/>
                    </a:cubicBezTo>
                    <a:cubicBezTo>
                      <a:pt x="3332" y="1044"/>
                      <a:pt x="3300" y="993"/>
                      <a:pt x="3249" y="962"/>
                    </a:cubicBezTo>
                    <a:cubicBezTo>
                      <a:pt x="3198" y="932"/>
                      <a:pt x="3156" y="921"/>
                      <a:pt x="3120" y="921"/>
                    </a:cubicBezTo>
                    <a:cubicBezTo>
                      <a:pt x="2993" y="921"/>
                      <a:pt x="2949" y="1064"/>
                      <a:pt x="2949" y="1064"/>
                    </a:cubicBezTo>
                    <a:lnTo>
                      <a:pt x="2916" y="1059"/>
                    </a:lnTo>
                    <a:cubicBezTo>
                      <a:pt x="2774" y="947"/>
                      <a:pt x="2862" y="701"/>
                      <a:pt x="2756" y="554"/>
                    </a:cubicBezTo>
                    <a:cubicBezTo>
                      <a:pt x="2708" y="487"/>
                      <a:pt x="2626" y="453"/>
                      <a:pt x="2545" y="442"/>
                    </a:cubicBezTo>
                    <a:cubicBezTo>
                      <a:pt x="2517" y="438"/>
                      <a:pt x="2489" y="436"/>
                      <a:pt x="2461" y="436"/>
                    </a:cubicBezTo>
                    <a:cubicBezTo>
                      <a:pt x="2407" y="436"/>
                      <a:pt x="2353" y="441"/>
                      <a:pt x="2300" y="444"/>
                    </a:cubicBezTo>
                    <a:cubicBezTo>
                      <a:pt x="2271" y="446"/>
                      <a:pt x="2242" y="446"/>
                      <a:pt x="2213" y="446"/>
                    </a:cubicBezTo>
                    <a:cubicBezTo>
                      <a:pt x="2007" y="446"/>
                      <a:pt x="1798" y="409"/>
                      <a:pt x="1621" y="304"/>
                    </a:cubicBezTo>
                    <a:cubicBezTo>
                      <a:pt x="1488" y="225"/>
                      <a:pt x="1376" y="110"/>
                      <a:pt x="1234" y="48"/>
                    </a:cubicBezTo>
                    <a:cubicBezTo>
                      <a:pt x="1164" y="17"/>
                      <a:pt x="1088" y="0"/>
                      <a:pt x="1012" y="0"/>
                    </a:cubicBezTo>
                    <a:close/>
                  </a:path>
                </a:pathLst>
              </a:custGeom>
              <a:solidFill>
                <a:srgbClr val="F0B7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7"/>
              <p:cNvSpPr/>
              <p:nvPr/>
            </p:nvSpPr>
            <p:spPr>
              <a:xfrm>
                <a:off x="7137950" y="2023590"/>
                <a:ext cx="205768" cy="131669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402" extrusionOk="0">
                    <a:moveTo>
                      <a:pt x="2009" y="0"/>
                    </a:moveTo>
                    <a:cubicBezTo>
                      <a:pt x="2009" y="0"/>
                      <a:pt x="1858" y="723"/>
                      <a:pt x="760" y="723"/>
                    </a:cubicBezTo>
                    <a:cubicBezTo>
                      <a:pt x="545" y="723"/>
                      <a:pt x="294" y="695"/>
                      <a:pt x="0" y="629"/>
                    </a:cubicBezTo>
                    <a:lnTo>
                      <a:pt x="0" y="629"/>
                    </a:lnTo>
                    <a:cubicBezTo>
                      <a:pt x="0" y="629"/>
                      <a:pt x="402" y="1240"/>
                      <a:pt x="1096" y="1402"/>
                    </a:cubicBezTo>
                    <a:lnTo>
                      <a:pt x="1096" y="1399"/>
                    </a:lnTo>
                    <a:cubicBezTo>
                      <a:pt x="1791" y="1237"/>
                      <a:pt x="2191" y="627"/>
                      <a:pt x="2191" y="627"/>
                    </a:cubicBezTo>
                    <a:lnTo>
                      <a:pt x="2087" y="270"/>
                    </a:lnTo>
                    <a:lnTo>
                      <a:pt x="2009" y="0"/>
                    </a:lnTo>
                    <a:close/>
                  </a:path>
                </a:pathLst>
              </a:custGeom>
              <a:solidFill>
                <a:srgbClr val="F0B7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7"/>
              <p:cNvSpPr/>
              <p:nvPr/>
            </p:nvSpPr>
            <p:spPr>
              <a:xfrm>
                <a:off x="7375366" y="2321676"/>
                <a:ext cx="373782" cy="182665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1945" extrusionOk="0">
                    <a:moveTo>
                      <a:pt x="616" y="1"/>
                    </a:moveTo>
                    <a:cubicBezTo>
                      <a:pt x="551" y="1"/>
                      <a:pt x="488" y="12"/>
                      <a:pt x="425" y="29"/>
                    </a:cubicBezTo>
                    <a:cubicBezTo>
                      <a:pt x="396" y="37"/>
                      <a:pt x="368" y="45"/>
                      <a:pt x="340" y="53"/>
                    </a:cubicBezTo>
                    <a:cubicBezTo>
                      <a:pt x="248" y="83"/>
                      <a:pt x="153" y="120"/>
                      <a:pt x="91" y="196"/>
                    </a:cubicBezTo>
                    <a:cubicBezTo>
                      <a:pt x="44" y="253"/>
                      <a:pt x="26" y="341"/>
                      <a:pt x="54" y="408"/>
                    </a:cubicBezTo>
                    <a:cubicBezTo>
                      <a:pt x="63" y="427"/>
                      <a:pt x="75" y="444"/>
                      <a:pt x="91" y="458"/>
                    </a:cubicBezTo>
                    <a:cubicBezTo>
                      <a:pt x="131" y="493"/>
                      <a:pt x="188" y="504"/>
                      <a:pt x="239" y="513"/>
                    </a:cubicBezTo>
                    <a:cubicBezTo>
                      <a:pt x="264" y="516"/>
                      <a:pt x="287" y="520"/>
                      <a:pt x="312" y="524"/>
                    </a:cubicBezTo>
                    <a:lnTo>
                      <a:pt x="311" y="528"/>
                    </a:lnTo>
                    <a:cubicBezTo>
                      <a:pt x="251" y="533"/>
                      <a:pt x="191" y="542"/>
                      <a:pt x="137" y="568"/>
                    </a:cubicBezTo>
                    <a:cubicBezTo>
                      <a:pt x="83" y="593"/>
                      <a:pt x="36" y="639"/>
                      <a:pt x="23" y="697"/>
                    </a:cubicBezTo>
                    <a:cubicBezTo>
                      <a:pt x="1" y="796"/>
                      <a:pt x="82" y="890"/>
                      <a:pt x="170" y="940"/>
                    </a:cubicBezTo>
                    <a:cubicBezTo>
                      <a:pt x="207" y="960"/>
                      <a:pt x="244" y="978"/>
                      <a:pt x="284" y="991"/>
                    </a:cubicBezTo>
                    <a:cubicBezTo>
                      <a:pt x="229" y="1003"/>
                      <a:pt x="173" y="1016"/>
                      <a:pt x="126" y="1050"/>
                    </a:cubicBezTo>
                    <a:cubicBezTo>
                      <a:pt x="80" y="1083"/>
                      <a:pt x="48" y="1142"/>
                      <a:pt x="63" y="1197"/>
                    </a:cubicBezTo>
                    <a:cubicBezTo>
                      <a:pt x="79" y="1256"/>
                      <a:pt x="140" y="1288"/>
                      <a:pt x="197" y="1309"/>
                    </a:cubicBezTo>
                    <a:cubicBezTo>
                      <a:pt x="237" y="1324"/>
                      <a:pt x="279" y="1337"/>
                      <a:pt x="321" y="1347"/>
                    </a:cubicBezTo>
                    <a:lnTo>
                      <a:pt x="318" y="1360"/>
                    </a:lnTo>
                    <a:cubicBezTo>
                      <a:pt x="242" y="1417"/>
                      <a:pt x="191" y="1504"/>
                      <a:pt x="179" y="1598"/>
                    </a:cubicBezTo>
                    <a:cubicBezTo>
                      <a:pt x="173" y="1641"/>
                      <a:pt x="175" y="1686"/>
                      <a:pt x="197" y="1722"/>
                    </a:cubicBezTo>
                    <a:cubicBezTo>
                      <a:pt x="239" y="1792"/>
                      <a:pt x="333" y="1806"/>
                      <a:pt x="415" y="1807"/>
                    </a:cubicBezTo>
                    <a:cubicBezTo>
                      <a:pt x="448" y="1809"/>
                      <a:pt x="481" y="1809"/>
                      <a:pt x="514" y="1809"/>
                    </a:cubicBezTo>
                    <a:cubicBezTo>
                      <a:pt x="686" y="1809"/>
                      <a:pt x="859" y="1792"/>
                      <a:pt x="1028" y="1759"/>
                    </a:cubicBezTo>
                    <a:cubicBezTo>
                      <a:pt x="1136" y="1739"/>
                      <a:pt x="1241" y="1712"/>
                      <a:pt x="1345" y="1679"/>
                    </a:cubicBezTo>
                    <a:cubicBezTo>
                      <a:pt x="1461" y="1709"/>
                      <a:pt x="1577" y="1739"/>
                      <a:pt x="1693" y="1770"/>
                    </a:cubicBezTo>
                    <a:cubicBezTo>
                      <a:pt x="1877" y="1818"/>
                      <a:pt x="2063" y="1866"/>
                      <a:pt x="2252" y="1898"/>
                    </a:cubicBezTo>
                    <a:cubicBezTo>
                      <a:pt x="2433" y="1929"/>
                      <a:pt x="2616" y="1944"/>
                      <a:pt x="2800" y="1944"/>
                    </a:cubicBezTo>
                    <a:cubicBezTo>
                      <a:pt x="2958" y="1944"/>
                      <a:pt x="3117" y="1933"/>
                      <a:pt x="3273" y="1910"/>
                    </a:cubicBezTo>
                    <a:cubicBezTo>
                      <a:pt x="3371" y="1896"/>
                      <a:pt x="3470" y="1876"/>
                      <a:pt x="3560" y="1834"/>
                    </a:cubicBezTo>
                    <a:cubicBezTo>
                      <a:pt x="3720" y="1758"/>
                      <a:pt x="3839" y="1609"/>
                      <a:pt x="3903" y="1444"/>
                    </a:cubicBezTo>
                    <a:cubicBezTo>
                      <a:pt x="3967" y="1278"/>
                      <a:pt x="3980" y="1097"/>
                      <a:pt x="3966" y="919"/>
                    </a:cubicBezTo>
                    <a:cubicBezTo>
                      <a:pt x="3957" y="816"/>
                      <a:pt x="3939" y="712"/>
                      <a:pt x="3894" y="618"/>
                    </a:cubicBezTo>
                    <a:cubicBezTo>
                      <a:pt x="3876" y="579"/>
                      <a:pt x="3852" y="543"/>
                      <a:pt x="3825" y="509"/>
                    </a:cubicBezTo>
                    <a:lnTo>
                      <a:pt x="3824" y="508"/>
                    </a:lnTo>
                    <a:cubicBezTo>
                      <a:pt x="3816" y="499"/>
                      <a:pt x="3777" y="455"/>
                      <a:pt x="3708" y="396"/>
                    </a:cubicBezTo>
                    <a:cubicBezTo>
                      <a:pt x="3586" y="305"/>
                      <a:pt x="3431" y="250"/>
                      <a:pt x="3278" y="231"/>
                    </a:cubicBezTo>
                    <a:cubicBezTo>
                      <a:pt x="3227" y="225"/>
                      <a:pt x="3176" y="223"/>
                      <a:pt x="3125" y="223"/>
                    </a:cubicBezTo>
                    <a:cubicBezTo>
                      <a:pt x="2924" y="223"/>
                      <a:pt x="2723" y="263"/>
                      <a:pt x="2524" y="298"/>
                    </a:cubicBezTo>
                    <a:cubicBezTo>
                      <a:pt x="2253" y="347"/>
                      <a:pt x="1978" y="384"/>
                      <a:pt x="1705" y="414"/>
                    </a:cubicBezTo>
                    <a:cubicBezTo>
                      <a:pt x="1631" y="421"/>
                      <a:pt x="1557" y="428"/>
                      <a:pt x="1482" y="434"/>
                    </a:cubicBezTo>
                    <a:lnTo>
                      <a:pt x="1482" y="431"/>
                    </a:lnTo>
                    <a:cubicBezTo>
                      <a:pt x="1338" y="356"/>
                      <a:pt x="1212" y="251"/>
                      <a:pt x="1076" y="163"/>
                    </a:cubicBezTo>
                    <a:cubicBezTo>
                      <a:pt x="939" y="76"/>
                      <a:pt x="786" y="2"/>
                      <a:pt x="623" y="1"/>
                    </a:cubicBezTo>
                    <a:cubicBezTo>
                      <a:pt x="621" y="1"/>
                      <a:pt x="618" y="1"/>
                      <a:pt x="616" y="1"/>
                    </a:cubicBezTo>
                    <a:close/>
                  </a:path>
                </a:pathLst>
              </a:custGeom>
              <a:solidFill>
                <a:srgbClr val="F0B7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7"/>
              <p:cNvSpPr/>
              <p:nvPr/>
            </p:nvSpPr>
            <p:spPr>
              <a:xfrm>
                <a:off x="7565168" y="2232175"/>
                <a:ext cx="168859" cy="136552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1454" extrusionOk="0">
                    <a:moveTo>
                      <a:pt x="763" y="0"/>
                    </a:moveTo>
                    <a:cubicBezTo>
                      <a:pt x="505" y="316"/>
                      <a:pt x="251" y="633"/>
                      <a:pt x="0" y="954"/>
                    </a:cubicBezTo>
                    <a:cubicBezTo>
                      <a:pt x="165" y="918"/>
                      <a:pt x="319" y="903"/>
                      <a:pt x="462" y="903"/>
                    </a:cubicBezTo>
                    <a:cubicBezTo>
                      <a:pt x="1078" y="903"/>
                      <a:pt x="1496" y="1185"/>
                      <a:pt x="1687" y="1349"/>
                    </a:cubicBezTo>
                    <a:cubicBezTo>
                      <a:pt x="1727" y="1379"/>
                      <a:pt x="1765" y="1414"/>
                      <a:pt x="1798" y="1453"/>
                    </a:cubicBezTo>
                    <a:lnTo>
                      <a:pt x="763" y="0"/>
                    </a:lnTo>
                    <a:close/>
                  </a:path>
                </a:pathLst>
              </a:custGeom>
              <a:solidFill>
                <a:srgbClr val="F0B7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7"/>
              <p:cNvSpPr/>
              <p:nvPr/>
            </p:nvSpPr>
            <p:spPr>
              <a:xfrm>
                <a:off x="7351136" y="2320736"/>
                <a:ext cx="64238" cy="3925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418" extrusionOk="0">
                    <a:moveTo>
                      <a:pt x="416" y="0"/>
                    </a:moveTo>
                    <a:cubicBezTo>
                      <a:pt x="397" y="0"/>
                      <a:pt x="379" y="1"/>
                      <a:pt x="360" y="2"/>
                    </a:cubicBezTo>
                    <a:cubicBezTo>
                      <a:pt x="247" y="11"/>
                      <a:pt x="135" y="48"/>
                      <a:pt x="51" y="123"/>
                    </a:cubicBezTo>
                    <a:cubicBezTo>
                      <a:pt x="29" y="141"/>
                      <a:pt x="9" y="165"/>
                      <a:pt x="5" y="193"/>
                    </a:cubicBezTo>
                    <a:cubicBezTo>
                      <a:pt x="0" y="230"/>
                      <a:pt x="22" y="264"/>
                      <a:pt x="47" y="290"/>
                    </a:cubicBezTo>
                    <a:cubicBezTo>
                      <a:pt x="117" y="360"/>
                      <a:pt x="215" y="394"/>
                      <a:pt x="312" y="418"/>
                    </a:cubicBezTo>
                    <a:cubicBezTo>
                      <a:pt x="284" y="351"/>
                      <a:pt x="302" y="263"/>
                      <a:pt x="349" y="206"/>
                    </a:cubicBezTo>
                    <a:cubicBezTo>
                      <a:pt x="411" y="130"/>
                      <a:pt x="506" y="93"/>
                      <a:pt x="598" y="63"/>
                    </a:cubicBezTo>
                    <a:cubicBezTo>
                      <a:pt x="626" y="55"/>
                      <a:pt x="654" y="47"/>
                      <a:pt x="683" y="39"/>
                    </a:cubicBezTo>
                    <a:lnTo>
                      <a:pt x="681" y="31"/>
                    </a:lnTo>
                    <a:cubicBezTo>
                      <a:pt x="593" y="14"/>
                      <a:pt x="505" y="0"/>
                      <a:pt x="416" y="0"/>
                    </a:cubicBezTo>
                    <a:close/>
                  </a:path>
                </a:pathLst>
              </a:custGeom>
              <a:solidFill>
                <a:srgbClr val="F0B7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7"/>
              <p:cNvSpPr/>
              <p:nvPr/>
            </p:nvSpPr>
            <p:spPr>
              <a:xfrm>
                <a:off x="7065260" y="2320924"/>
                <a:ext cx="65459" cy="39256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18" extrusionOk="0">
                    <a:moveTo>
                      <a:pt x="280" y="1"/>
                    </a:moveTo>
                    <a:cubicBezTo>
                      <a:pt x="187" y="1"/>
                      <a:pt x="93" y="16"/>
                      <a:pt x="1" y="34"/>
                    </a:cubicBezTo>
                    <a:lnTo>
                      <a:pt x="1" y="36"/>
                    </a:lnTo>
                    <a:cubicBezTo>
                      <a:pt x="33" y="45"/>
                      <a:pt x="65" y="53"/>
                      <a:pt x="97" y="64"/>
                    </a:cubicBezTo>
                    <a:cubicBezTo>
                      <a:pt x="190" y="93"/>
                      <a:pt x="286" y="130"/>
                      <a:pt x="347" y="205"/>
                    </a:cubicBezTo>
                    <a:cubicBezTo>
                      <a:pt x="395" y="263"/>
                      <a:pt x="413" y="351"/>
                      <a:pt x="384" y="417"/>
                    </a:cubicBezTo>
                    <a:cubicBezTo>
                      <a:pt x="481" y="395"/>
                      <a:pt x="578" y="361"/>
                      <a:pt x="648" y="290"/>
                    </a:cubicBezTo>
                    <a:cubicBezTo>
                      <a:pt x="674" y="264"/>
                      <a:pt x="696" y="230"/>
                      <a:pt x="691" y="193"/>
                    </a:cubicBezTo>
                    <a:cubicBezTo>
                      <a:pt x="687" y="165"/>
                      <a:pt x="667" y="142"/>
                      <a:pt x="645" y="122"/>
                    </a:cubicBezTo>
                    <a:cubicBezTo>
                      <a:pt x="561" y="47"/>
                      <a:pt x="448" y="11"/>
                      <a:pt x="337" y="3"/>
                    </a:cubicBezTo>
                    <a:cubicBezTo>
                      <a:pt x="318" y="1"/>
                      <a:pt x="299" y="1"/>
                      <a:pt x="280" y="1"/>
                    </a:cubicBezTo>
                    <a:close/>
                  </a:path>
                </a:pathLst>
              </a:custGeom>
              <a:solidFill>
                <a:srgbClr val="F0B7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7"/>
              <p:cNvSpPr/>
              <p:nvPr/>
            </p:nvSpPr>
            <p:spPr>
              <a:xfrm>
                <a:off x="6732615" y="2321863"/>
                <a:ext cx="373782" cy="182571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1944" extrusionOk="0">
                    <a:moveTo>
                      <a:pt x="3357" y="1"/>
                    </a:moveTo>
                    <a:cubicBezTo>
                      <a:pt x="3194" y="2"/>
                      <a:pt x="3041" y="76"/>
                      <a:pt x="2904" y="164"/>
                    </a:cubicBezTo>
                    <a:cubicBezTo>
                      <a:pt x="2768" y="252"/>
                      <a:pt x="2641" y="356"/>
                      <a:pt x="2497" y="431"/>
                    </a:cubicBezTo>
                    <a:lnTo>
                      <a:pt x="2497" y="435"/>
                    </a:lnTo>
                    <a:cubicBezTo>
                      <a:pt x="2422" y="428"/>
                      <a:pt x="2349" y="421"/>
                      <a:pt x="2275" y="413"/>
                    </a:cubicBezTo>
                    <a:cubicBezTo>
                      <a:pt x="2001" y="385"/>
                      <a:pt x="1727" y="346"/>
                      <a:pt x="1456" y="298"/>
                    </a:cubicBezTo>
                    <a:cubicBezTo>
                      <a:pt x="1257" y="263"/>
                      <a:pt x="1056" y="222"/>
                      <a:pt x="856" y="222"/>
                    </a:cubicBezTo>
                    <a:cubicBezTo>
                      <a:pt x="805" y="222"/>
                      <a:pt x="753" y="225"/>
                      <a:pt x="702" y="231"/>
                    </a:cubicBezTo>
                    <a:cubicBezTo>
                      <a:pt x="547" y="249"/>
                      <a:pt x="391" y="305"/>
                      <a:pt x="268" y="399"/>
                    </a:cubicBezTo>
                    <a:cubicBezTo>
                      <a:pt x="267" y="400"/>
                      <a:pt x="266" y="400"/>
                      <a:pt x="266" y="401"/>
                    </a:cubicBezTo>
                    <a:cubicBezTo>
                      <a:pt x="200" y="458"/>
                      <a:pt x="164" y="499"/>
                      <a:pt x="156" y="508"/>
                    </a:cubicBezTo>
                    <a:lnTo>
                      <a:pt x="154" y="509"/>
                    </a:lnTo>
                    <a:cubicBezTo>
                      <a:pt x="127" y="543"/>
                      <a:pt x="104" y="579"/>
                      <a:pt x="85" y="618"/>
                    </a:cubicBezTo>
                    <a:cubicBezTo>
                      <a:pt x="40" y="712"/>
                      <a:pt x="22" y="816"/>
                      <a:pt x="14" y="920"/>
                    </a:cubicBezTo>
                    <a:cubicBezTo>
                      <a:pt x="0" y="1096"/>
                      <a:pt x="12" y="1279"/>
                      <a:pt x="77" y="1444"/>
                    </a:cubicBezTo>
                    <a:cubicBezTo>
                      <a:pt x="141" y="1610"/>
                      <a:pt x="260" y="1757"/>
                      <a:pt x="420" y="1833"/>
                    </a:cubicBezTo>
                    <a:cubicBezTo>
                      <a:pt x="509" y="1876"/>
                      <a:pt x="609" y="1895"/>
                      <a:pt x="707" y="1910"/>
                    </a:cubicBezTo>
                    <a:cubicBezTo>
                      <a:pt x="863" y="1933"/>
                      <a:pt x="1020" y="1944"/>
                      <a:pt x="1178" y="1944"/>
                    </a:cubicBezTo>
                    <a:cubicBezTo>
                      <a:pt x="1362" y="1944"/>
                      <a:pt x="1546" y="1929"/>
                      <a:pt x="1728" y="1898"/>
                    </a:cubicBezTo>
                    <a:cubicBezTo>
                      <a:pt x="1917" y="1866"/>
                      <a:pt x="2102" y="1818"/>
                      <a:pt x="2288" y="1770"/>
                    </a:cubicBezTo>
                    <a:cubicBezTo>
                      <a:pt x="2402" y="1739"/>
                      <a:pt x="2519" y="1708"/>
                      <a:pt x="2634" y="1679"/>
                    </a:cubicBezTo>
                    <a:cubicBezTo>
                      <a:pt x="2905" y="1766"/>
                      <a:pt x="3189" y="1810"/>
                      <a:pt x="3474" y="1810"/>
                    </a:cubicBezTo>
                    <a:cubicBezTo>
                      <a:pt x="3504" y="1810"/>
                      <a:pt x="3535" y="1809"/>
                      <a:pt x="3565" y="1808"/>
                    </a:cubicBezTo>
                    <a:cubicBezTo>
                      <a:pt x="3647" y="1805"/>
                      <a:pt x="3741" y="1791"/>
                      <a:pt x="3783" y="1722"/>
                    </a:cubicBezTo>
                    <a:cubicBezTo>
                      <a:pt x="3804" y="1686"/>
                      <a:pt x="3807" y="1640"/>
                      <a:pt x="3802" y="1598"/>
                    </a:cubicBezTo>
                    <a:cubicBezTo>
                      <a:pt x="3789" y="1505"/>
                      <a:pt x="3737" y="1417"/>
                      <a:pt x="3662" y="1361"/>
                    </a:cubicBezTo>
                    <a:lnTo>
                      <a:pt x="3659" y="1347"/>
                    </a:lnTo>
                    <a:lnTo>
                      <a:pt x="3659" y="1346"/>
                    </a:lnTo>
                    <a:cubicBezTo>
                      <a:pt x="3701" y="1337"/>
                      <a:pt x="3742" y="1323"/>
                      <a:pt x="3783" y="1309"/>
                    </a:cubicBezTo>
                    <a:cubicBezTo>
                      <a:pt x="3839" y="1288"/>
                      <a:pt x="3901" y="1255"/>
                      <a:pt x="3917" y="1197"/>
                    </a:cubicBezTo>
                    <a:cubicBezTo>
                      <a:pt x="3933" y="1142"/>
                      <a:pt x="3900" y="1082"/>
                      <a:pt x="3853" y="1049"/>
                    </a:cubicBezTo>
                    <a:cubicBezTo>
                      <a:pt x="3808" y="1016"/>
                      <a:pt x="3752" y="1003"/>
                      <a:pt x="3697" y="991"/>
                    </a:cubicBezTo>
                    <a:cubicBezTo>
                      <a:pt x="3736" y="978"/>
                      <a:pt x="3774" y="961"/>
                      <a:pt x="3810" y="940"/>
                    </a:cubicBezTo>
                    <a:cubicBezTo>
                      <a:pt x="3898" y="889"/>
                      <a:pt x="3980" y="796"/>
                      <a:pt x="3957" y="697"/>
                    </a:cubicBezTo>
                    <a:cubicBezTo>
                      <a:pt x="3944" y="639"/>
                      <a:pt x="3897" y="593"/>
                      <a:pt x="3843" y="567"/>
                    </a:cubicBezTo>
                    <a:cubicBezTo>
                      <a:pt x="3789" y="542"/>
                      <a:pt x="3729" y="534"/>
                      <a:pt x="3669" y="528"/>
                    </a:cubicBezTo>
                    <a:lnTo>
                      <a:pt x="3668" y="524"/>
                    </a:lnTo>
                    <a:cubicBezTo>
                      <a:pt x="3692" y="520"/>
                      <a:pt x="3716" y="517"/>
                      <a:pt x="3740" y="512"/>
                    </a:cubicBezTo>
                    <a:cubicBezTo>
                      <a:pt x="3793" y="504"/>
                      <a:pt x="3849" y="494"/>
                      <a:pt x="3889" y="459"/>
                    </a:cubicBezTo>
                    <a:cubicBezTo>
                      <a:pt x="3906" y="444"/>
                      <a:pt x="3918" y="427"/>
                      <a:pt x="3926" y="407"/>
                    </a:cubicBezTo>
                    <a:cubicBezTo>
                      <a:pt x="3955" y="341"/>
                      <a:pt x="3937" y="253"/>
                      <a:pt x="3889" y="195"/>
                    </a:cubicBezTo>
                    <a:cubicBezTo>
                      <a:pt x="3828" y="120"/>
                      <a:pt x="3732" y="83"/>
                      <a:pt x="3639" y="54"/>
                    </a:cubicBezTo>
                    <a:cubicBezTo>
                      <a:pt x="3607" y="43"/>
                      <a:pt x="3575" y="35"/>
                      <a:pt x="3543" y="26"/>
                    </a:cubicBezTo>
                    <a:cubicBezTo>
                      <a:pt x="3513" y="19"/>
                      <a:pt x="3483" y="12"/>
                      <a:pt x="3453" y="8"/>
                    </a:cubicBezTo>
                    <a:cubicBezTo>
                      <a:pt x="3421" y="3"/>
                      <a:pt x="3389" y="1"/>
                      <a:pt x="3357" y="1"/>
                    </a:cubicBezTo>
                    <a:close/>
                  </a:path>
                </a:pathLst>
              </a:custGeom>
              <a:solidFill>
                <a:srgbClr val="F0B7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7"/>
              <p:cNvSpPr/>
              <p:nvPr/>
            </p:nvSpPr>
            <p:spPr>
              <a:xfrm>
                <a:off x="6747171" y="2232363"/>
                <a:ext cx="169517" cy="13721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461" extrusionOk="0">
                    <a:moveTo>
                      <a:pt x="1041" y="0"/>
                    </a:moveTo>
                    <a:lnTo>
                      <a:pt x="1" y="1461"/>
                    </a:lnTo>
                    <a:cubicBezTo>
                      <a:pt x="32" y="1421"/>
                      <a:pt x="69" y="1385"/>
                      <a:pt x="111" y="1354"/>
                    </a:cubicBezTo>
                    <a:cubicBezTo>
                      <a:pt x="111" y="1353"/>
                      <a:pt x="112" y="1353"/>
                      <a:pt x="113" y="1352"/>
                    </a:cubicBezTo>
                    <a:cubicBezTo>
                      <a:pt x="303" y="1189"/>
                      <a:pt x="722" y="903"/>
                      <a:pt x="1343" y="903"/>
                    </a:cubicBezTo>
                    <a:cubicBezTo>
                      <a:pt x="1486" y="903"/>
                      <a:pt x="1640" y="918"/>
                      <a:pt x="1805" y="954"/>
                    </a:cubicBezTo>
                    <a:cubicBezTo>
                      <a:pt x="1554" y="633"/>
                      <a:pt x="1299" y="315"/>
                      <a:pt x="1041" y="0"/>
                    </a:cubicBezTo>
                    <a:close/>
                  </a:path>
                </a:pathLst>
              </a:custGeom>
              <a:solidFill>
                <a:srgbClr val="F0B7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7"/>
              <p:cNvSpPr/>
              <p:nvPr/>
            </p:nvSpPr>
            <p:spPr>
              <a:xfrm>
                <a:off x="7283048" y="1854544"/>
                <a:ext cx="28926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308" h="404" extrusionOk="0">
                    <a:moveTo>
                      <a:pt x="154" y="1"/>
                    </a:moveTo>
                    <a:cubicBezTo>
                      <a:pt x="70" y="1"/>
                      <a:pt x="1" y="91"/>
                      <a:pt x="1" y="201"/>
                    </a:cubicBezTo>
                    <a:cubicBezTo>
                      <a:pt x="1" y="312"/>
                      <a:pt x="70" y="403"/>
                      <a:pt x="154" y="403"/>
                    </a:cubicBezTo>
                    <a:cubicBezTo>
                      <a:pt x="239" y="403"/>
                      <a:pt x="307" y="312"/>
                      <a:pt x="307" y="201"/>
                    </a:cubicBezTo>
                    <a:cubicBezTo>
                      <a:pt x="307" y="91"/>
                      <a:pt x="239" y="1"/>
                      <a:pt x="154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7"/>
              <p:cNvSpPr/>
              <p:nvPr/>
            </p:nvSpPr>
            <p:spPr>
              <a:xfrm>
                <a:off x="7164810" y="1849097"/>
                <a:ext cx="28832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04" extrusionOk="0">
                    <a:moveTo>
                      <a:pt x="153" y="1"/>
                    </a:moveTo>
                    <a:cubicBezTo>
                      <a:pt x="69" y="1"/>
                      <a:pt x="1" y="91"/>
                      <a:pt x="1" y="202"/>
                    </a:cubicBezTo>
                    <a:cubicBezTo>
                      <a:pt x="1" y="313"/>
                      <a:pt x="69" y="404"/>
                      <a:pt x="153" y="404"/>
                    </a:cubicBezTo>
                    <a:cubicBezTo>
                      <a:pt x="238" y="404"/>
                      <a:pt x="307" y="313"/>
                      <a:pt x="307" y="202"/>
                    </a:cubicBezTo>
                    <a:cubicBezTo>
                      <a:pt x="307" y="91"/>
                      <a:pt x="238" y="1"/>
                      <a:pt x="153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7"/>
              <p:cNvSpPr/>
              <p:nvPr/>
            </p:nvSpPr>
            <p:spPr>
              <a:xfrm>
                <a:off x="7189040" y="1985931"/>
                <a:ext cx="95324" cy="41417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441" extrusionOk="0">
                    <a:moveTo>
                      <a:pt x="0" y="0"/>
                    </a:moveTo>
                    <a:cubicBezTo>
                      <a:pt x="0" y="0"/>
                      <a:pt x="53" y="441"/>
                      <a:pt x="494" y="441"/>
                    </a:cubicBezTo>
                    <a:cubicBezTo>
                      <a:pt x="499" y="441"/>
                      <a:pt x="503" y="441"/>
                      <a:pt x="507" y="440"/>
                    </a:cubicBezTo>
                    <a:cubicBezTo>
                      <a:pt x="961" y="431"/>
                      <a:pt x="1015" y="0"/>
                      <a:pt x="1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7"/>
              <p:cNvSpPr/>
              <p:nvPr/>
            </p:nvSpPr>
            <p:spPr>
              <a:xfrm>
                <a:off x="6757784" y="2317074"/>
                <a:ext cx="188581" cy="43577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464" extrusionOk="0">
                    <a:moveTo>
                      <a:pt x="1230" y="1"/>
                    </a:moveTo>
                    <a:cubicBezTo>
                      <a:pt x="609" y="1"/>
                      <a:pt x="190" y="287"/>
                      <a:pt x="0" y="450"/>
                    </a:cubicBezTo>
                    <a:cubicBezTo>
                      <a:pt x="123" y="356"/>
                      <a:pt x="279" y="300"/>
                      <a:pt x="434" y="282"/>
                    </a:cubicBezTo>
                    <a:cubicBezTo>
                      <a:pt x="485" y="276"/>
                      <a:pt x="537" y="273"/>
                      <a:pt x="588" y="273"/>
                    </a:cubicBezTo>
                    <a:cubicBezTo>
                      <a:pt x="788" y="273"/>
                      <a:pt x="989" y="314"/>
                      <a:pt x="1188" y="349"/>
                    </a:cubicBezTo>
                    <a:cubicBezTo>
                      <a:pt x="1459" y="397"/>
                      <a:pt x="1733" y="436"/>
                      <a:pt x="2007" y="464"/>
                    </a:cubicBezTo>
                    <a:lnTo>
                      <a:pt x="2008" y="460"/>
                    </a:lnTo>
                    <a:cubicBezTo>
                      <a:pt x="1903" y="324"/>
                      <a:pt x="1797" y="187"/>
                      <a:pt x="1692" y="52"/>
                    </a:cubicBezTo>
                    <a:cubicBezTo>
                      <a:pt x="1527" y="16"/>
                      <a:pt x="1373" y="1"/>
                      <a:pt x="1230" y="1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7"/>
              <p:cNvSpPr/>
              <p:nvPr/>
            </p:nvSpPr>
            <p:spPr>
              <a:xfrm>
                <a:off x="7535397" y="2316886"/>
                <a:ext cx="188300" cy="43670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465" extrusionOk="0">
                    <a:moveTo>
                      <a:pt x="779" y="1"/>
                    </a:moveTo>
                    <a:cubicBezTo>
                      <a:pt x="636" y="1"/>
                      <a:pt x="482" y="16"/>
                      <a:pt x="317" y="52"/>
                    </a:cubicBezTo>
                    <a:cubicBezTo>
                      <a:pt x="211" y="187"/>
                      <a:pt x="105" y="323"/>
                      <a:pt x="0" y="460"/>
                    </a:cubicBezTo>
                    <a:lnTo>
                      <a:pt x="1" y="465"/>
                    </a:lnTo>
                    <a:cubicBezTo>
                      <a:pt x="274" y="435"/>
                      <a:pt x="549" y="398"/>
                      <a:pt x="820" y="349"/>
                    </a:cubicBezTo>
                    <a:cubicBezTo>
                      <a:pt x="1019" y="314"/>
                      <a:pt x="1220" y="274"/>
                      <a:pt x="1421" y="274"/>
                    </a:cubicBezTo>
                    <a:cubicBezTo>
                      <a:pt x="1472" y="274"/>
                      <a:pt x="1523" y="276"/>
                      <a:pt x="1574" y="282"/>
                    </a:cubicBezTo>
                    <a:cubicBezTo>
                      <a:pt x="1727" y="301"/>
                      <a:pt x="1882" y="356"/>
                      <a:pt x="2004" y="447"/>
                    </a:cubicBezTo>
                    <a:cubicBezTo>
                      <a:pt x="1813" y="283"/>
                      <a:pt x="1395" y="1"/>
                      <a:pt x="779" y="1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7"/>
              <p:cNvSpPr/>
              <p:nvPr/>
            </p:nvSpPr>
            <p:spPr>
              <a:xfrm>
                <a:off x="7137950" y="2023590"/>
                <a:ext cx="188769" cy="679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723" extrusionOk="0">
                    <a:moveTo>
                      <a:pt x="2009" y="0"/>
                    </a:moveTo>
                    <a:cubicBezTo>
                      <a:pt x="1835" y="277"/>
                      <a:pt x="1553" y="514"/>
                      <a:pt x="1096" y="573"/>
                    </a:cubicBezTo>
                    <a:lnTo>
                      <a:pt x="1096" y="575"/>
                    </a:lnTo>
                    <a:cubicBezTo>
                      <a:pt x="638" y="517"/>
                      <a:pt x="357" y="279"/>
                      <a:pt x="184" y="3"/>
                    </a:cubicBezTo>
                    <a:lnTo>
                      <a:pt x="183" y="3"/>
                    </a:lnTo>
                    <a:lnTo>
                      <a:pt x="104" y="272"/>
                    </a:lnTo>
                    <a:lnTo>
                      <a:pt x="0" y="629"/>
                    </a:lnTo>
                    <a:cubicBezTo>
                      <a:pt x="294" y="695"/>
                      <a:pt x="545" y="723"/>
                      <a:pt x="760" y="723"/>
                    </a:cubicBezTo>
                    <a:cubicBezTo>
                      <a:pt x="1858" y="723"/>
                      <a:pt x="2009" y="0"/>
                      <a:pt x="2009" y="0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37"/>
              <p:cNvSpPr/>
              <p:nvPr/>
            </p:nvSpPr>
            <p:spPr>
              <a:xfrm>
                <a:off x="7048731" y="1659859"/>
                <a:ext cx="371809" cy="20689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2203" extrusionOk="0">
                    <a:moveTo>
                      <a:pt x="1022" y="1"/>
                    </a:moveTo>
                    <a:cubicBezTo>
                      <a:pt x="869" y="1"/>
                      <a:pt x="715" y="40"/>
                      <a:pt x="586" y="121"/>
                    </a:cubicBezTo>
                    <a:cubicBezTo>
                      <a:pt x="435" y="218"/>
                      <a:pt x="320" y="375"/>
                      <a:pt x="289" y="552"/>
                    </a:cubicBezTo>
                    <a:cubicBezTo>
                      <a:pt x="246" y="795"/>
                      <a:pt x="358" y="1066"/>
                      <a:pt x="242" y="1284"/>
                    </a:cubicBezTo>
                    <a:cubicBezTo>
                      <a:pt x="167" y="1426"/>
                      <a:pt x="0" y="1541"/>
                      <a:pt x="26" y="1700"/>
                    </a:cubicBezTo>
                    <a:cubicBezTo>
                      <a:pt x="43" y="1814"/>
                      <a:pt x="157" y="1886"/>
                      <a:pt x="264" y="1931"/>
                    </a:cubicBezTo>
                    <a:cubicBezTo>
                      <a:pt x="352" y="1969"/>
                      <a:pt x="448" y="2005"/>
                      <a:pt x="514" y="2072"/>
                    </a:cubicBezTo>
                    <a:cubicBezTo>
                      <a:pt x="519" y="2067"/>
                      <a:pt x="525" y="2063"/>
                      <a:pt x="531" y="2060"/>
                    </a:cubicBezTo>
                    <a:cubicBezTo>
                      <a:pt x="582" y="2029"/>
                      <a:pt x="625" y="2017"/>
                      <a:pt x="661" y="2017"/>
                    </a:cubicBezTo>
                    <a:cubicBezTo>
                      <a:pt x="722" y="2017"/>
                      <a:pt x="763" y="2051"/>
                      <a:pt x="789" y="2085"/>
                    </a:cubicBezTo>
                    <a:cubicBezTo>
                      <a:pt x="858" y="2022"/>
                      <a:pt x="903" y="1933"/>
                      <a:pt x="914" y="1840"/>
                    </a:cubicBezTo>
                    <a:cubicBezTo>
                      <a:pt x="930" y="1701"/>
                      <a:pt x="874" y="1560"/>
                      <a:pt x="900" y="1422"/>
                    </a:cubicBezTo>
                    <a:cubicBezTo>
                      <a:pt x="923" y="1290"/>
                      <a:pt x="1025" y="1177"/>
                      <a:pt x="1151" y="1127"/>
                    </a:cubicBezTo>
                    <a:cubicBezTo>
                      <a:pt x="1206" y="1106"/>
                      <a:pt x="1265" y="1095"/>
                      <a:pt x="1324" y="1095"/>
                    </a:cubicBezTo>
                    <a:cubicBezTo>
                      <a:pt x="1400" y="1095"/>
                      <a:pt x="1476" y="1112"/>
                      <a:pt x="1546" y="1143"/>
                    </a:cubicBezTo>
                    <a:cubicBezTo>
                      <a:pt x="1688" y="1205"/>
                      <a:pt x="1800" y="1320"/>
                      <a:pt x="1933" y="1399"/>
                    </a:cubicBezTo>
                    <a:cubicBezTo>
                      <a:pt x="2110" y="1504"/>
                      <a:pt x="2319" y="1541"/>
                      <a:pt x="2525" y="1541"/>
                    </a:cubicBezTo>
                    <a:cubicBezTo>
                      <a:pt x="2554" y="1541"/>
                      <a:pt x="2583" y="1541"/>
                      <a:pt x="2612" y="1539"/>
                    </a:cubicBezTo>
                    <a:cubicBezTo>
                      <a:pt x="2665" y="1536"/>
                      <a:pt x="2719" y="1531"/>
                      <a:pt x="2773" y="1531"/>
                    </a:cubicBezTo>
                    <a:cubicBezTo>
                      <a:pt x="2801" y="1531"/>
                      <a:pt x="2829" y="1533"/>
                      <a:pt x="2857" y="1537"/>
                    </a:cubicBezTo>
                    <a:cubicBezTo>
                      <a:pt x="2938" y="1548"/>
                      <a:pt x="3020" y="1582"/>
                      <a:pt x="3068" y="1649"/>
                    </a:cubicBezTo>
                    <a:cubicBezTo>
                      <a:pt x="3174" y="1796"/>
                      <a:pt x="3086" y="2042"/>
                      <a:pt x="3228" y="2154"/>
                    </a:cubicBezTo>
                    <a:lnTo>
                      <a:pt x="3261" y="2159"/>
                    </a:lnTo>
                    <a:cubicBezTo>
                      <a:pt x="3261" y="2159"/>
                      <a:pt x="3305" y="2016"/>
                      <a:pt x="3432" y="2016"/>
                    </a:cubicBezTo>
                    <a:cubicBezTo>
                      <a:pt x="3468" y="2016"/>
                      <a:pt x="3510" y="2027"/>
                      <a:pt x="3561" y="2057"/>
                    </a:cubicBezTo>
                    <a:cubicBezTo>
                      <a:pt x="3612" y="2088"/>
                      <a:pt x="3644" y="2139"/>
                      <a:pt x="3657" y="2203"/>
                    </a:cubicBezTo>
                    <a:cubicBezTo>
                      <a:pt x="3652" y="2077"/>
                      <a:pt x="3675" y="1950"/>
                      <a:pt x="3727" y="1835"/>
                    </a:cubicBezTo>
                    <a:cubicBezTo>
                      <a:pt x="3807" y="1651"/>
                      <a:pt x="3958" y="1480"/>
                      <a:pt x="3937" y="1280"/>
                    </a:cubicBezTo>
                    <a:cubicBezTo>
                      <a:pt x="3920" y="1111"/>
                      <a:pt x="3782" y="980"/>
                      <a:pt x="3638" y="891"/>
                    </a:cubicBezTo>
                    <a:cubicBezTo>
                      <a:pt x="3494" y="802"/>
                      <a:pt x="3332" y="738"/>
                      <a:pt x="3210" y="621"/>
                    </a:cubicBezTo>
                    <a:cubicBezTo>
                      <a:pt x="3112" y="527"/>
                      <a:pt x="3047" y="406"/>
                      <a:pt x="2969" y="295"/>
                    </a:cubicBezTo>
                    <a:cubicBezTo>
                      <a:pt x="2891" y="185"/>
                      <a:pt x="2793" y="79"/>
                      <a:pt x="2664" y="39"/>
                    </a:cubicBezTo>
                    <a:cubicBezTo>
                      <a:pt x="2621" y="26"/>
                      <a:pt x="2578" y="21"/>
                      <a:pt x="2534" y="21"/>
                    </a:cubicBezTo>
                    <a:cubicBezTo>
                      <a:pt x="2405" y="21"/>
                      <a:pt x="2273" y="67"/>
                      <a:pt x="2145" y="96"/>
                    </a:cubicBezTo>
                    <a:cubicBezTo>
                      <a:pt x="2046" y="118"/>
                      <a:pt x="1945" y="128"/>
                      <a:pt x="1844" y="128"/>
                    </a:cubicBezTo>
                    <a:cubicBezTo>
                      <a:pt x="1766" y="128"/>
                      <a:pt x="1688" y="122"/>
                      <a:pt x="1612" y="109"/>
                    </a:cubicBezTo>
                    <a:cubicBezTo>
                      <a:pt x="1441" y="80"/>
                      <a:pt x="1275" y="19"/>
                      <a:pt x="1102" y="4"/>
                    </a:cubicBezTo>
                    <a:cubicBezTo>
                      <a:pt x="1075" y="2"/>
                      <a:pt x="1049" y="1"/>
                      <a:pt x="1022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7"/>
              <p:cNvSpPr/>
              <p:nvPr/>
            </p:nvSpPr>
            <p:spPr>
              <a:xfrm>
                <a:off x="7349915" y="1861400"/>
                <a:ext cx="24700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21" extrusionOk="0">
                    <a:moveTo>
                      <a:pt x="225" y="1"/>
                    </a:moveTo>
                    <a:cubicBezTo>
                      <a:pt x="216" y="1"/>
                      <a:pt x="207" y="5"/>
                      <a:pt x="199" y="12"/>
                    </a:cubicBezTo>
                    <a:cubicBezTo>
                      <a:pt x="144" y="65"/>
                      <a:pt x="98" y="128"/>
                      <a:pt x="65" y="197"/>
                    </a:cubicBezTo>
                    <a:cubicBezTo>
                      <a:pt x="46" y="231"/>
                      <a:pt x="33" y="269"/>
                      <a:pt x="22" y="307"/>
                    </a:cubicBezTo>
                    <a:cubicBezTo>
                      <a:pt x="11" y="345"/>
                      <a:pt x="0" y="388"/>
                      <a:pt x="6" y="428"/>
                    </a:cubicBezTo>
                    <a:cubicBezTo>
                      <a:pt x="12" y="462"/>
                      <a:pt x="31" y="496"/>
                      <a:pt x="63" y="512"/>
                    </a:cubicBezTo>
                    <a:cubicBezTo>
                      <a:pt x="76" y="518"/>
                      <a:pt x="90" y="521"/>
                      <a:pt x="103" y="521"/>
                    </a:cubicBezTo>
                    <a:cubicBezTo>
                      <a:pt x="127" y="521"/>
                      <a:pt x="150" y="513"/>
                      <a:pt x="169" y="498"/>
                    </a:cubicBezTo>
                    <a:cubicBezTo>
                      <a:pt x="221" y="458"/>
                      <a:pt x="261" y="338"/>
                      <a:pt x="174" y="314"/>
                    </a:cubicBezTo>
                    <a:cubicBezTo>
                      <a:pt x="170" y="312"/>
                      <a:pt x="167" y="312"/>
                      <a:pt x="164" y="312"/>
                    </a:cubicBezTo>
                    <a:cubicBezTo>
                      <a:pt x="132" y="312"/>
                      <a:pt x="127" y="366"/>
                      <a:pt x="163" y="376"/>
                    </a:cubicBezTo>
                    <a:cubicBezTo>
                      <a:pt x="163" y="377"/>
                      <a:pt x="144" y="458"/>
                      <a:pt x="106" y="458"/>
                    </a:cubicBezTo>
                    <a:cubicBezTo>
                      <a:pt x="102" y="458"/>
                      <a:pt x="96" y="456"/>
                      <a:pt x="91" y="453"/>
                    </a:cubicBezTo>
                    <a:cubicBezTo>
                      <a:pt x="47" y="431"/>
                      <a:pt x="76" y="349"/>
                      <a:pt x="87" y="315"/>
                    </a:cubicBezTo>
                    <a:cubicBezTo>
                      <a:pt x="116" y="215"/>
                      <a:pt x="174" y="125"/>
                      <a:pt x="249" y="53"/>
                    </a:cubicBezTo>
                    <a:cubicBezTo>
                      <a:pt x="262" y="42"/>
                      <a:pt x="257" y="18"/>
                      <a:pt x="245" y="8"/>
                    </a:cubicBezTo>
                    <a:cubicBezTo>
                      <a:pt x="239" y="3"/>
                      <a:pt x="232" y="1"/>
                      <a:pt x="225" y="1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7"/>
              <p:cNvSpPr/>
              <p:nvPr/>
            </p:nvSpPr>
            <p:spPr>
              <a:xfrm>
                <a:off x="7289810" y="1919627"/>
                <a:ext cx="48366" cy="48366"/>
              </a:xfrm>
              <a:custGeom>
                <a:avLst/>
                <a:gdLst/>
                <a:ahLst/>
                <a:cxnLst/>
                <a:rect l="l" t="t" r="r" b="b"/>
                <a:pathLst>
                  <a:path w="515" h="515" extrusionOk="0">
                    <a:moveTo>
                      <a:pt x="257" y="0"/>
                    </a:moveTo>
                    <a:cubicBezTo>
                      <a:pt x="115" y="0"/>
                      <a:pt x="0" y="115"/>
                      <a:pt x="0" y="258"/>
                    </a:cubicBezTo>
                    <a:cubicBezTo>
                      <a:pt x="0" y="399"/>
                      <a:pt x="115" y="514"/>
                      <a:pt x="257" y="514"/>
                    </a:cubicBezTo>
                    <a:cubicBezTo>
                      <a:pt x="399" y="514"/>
                      <a:pt x="514" y="399"/>
                      <a:pt x="514" y="258"/>
                    </a:cubicBezTo>
                    <a:cubicBezTo>
                      <a:pt x="514" y="115"/>
                      <a:pt x="399" y="0"/>
                      <a:pt x="257" y="0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7"/>
              <p:cNvSpPr/>
              <p:nvPr/>
            </p:nvSpPr>
            <p:spPr>
              <a:xfrm>
                <a:off x="7140580" y="1919627"/>
                <a:ext cx="48554" cy="48366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15" extrusionOk="0">
                    <a:moveTo>
                      <a:pt x="259" y="0"/>
                    </a:moveTo>
                    <a:cubicBezTo>
                      <a:pt x="116" y="0"/>
                      <a:pt x="1" y="115"/>
                      <a:pt x="1" y="258"/>
                    </a:cubicBezTo>
                    <a:cubicBezTo>
                      <a:pt x="1" y="399"/>
                      <a:pt x="116" y="514"/>
                      <a:pt x="259" y="514"/>
                    </a:cubicBezTo>
                    <a:cubicBezTo>
                      <a:pt x="400" y="514"/>
                      <a:pt x="516" y="399"/>
                      <a:pt x="516" y="258"/>
                    </a:cubicBezTo>
                    <a:cubicBezTo>
                      <a:pt x="516" y="115"/>
                      <a:pt x="400" y="0"/>
                      <a:pt x="259" y="0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7"/>
              <p:cNvSpPr/>
              <p:nvPr/>
            </p:nvSpPr>
            <p:spPr>
              <a:xfrm>
                <a:off x="7278165" y="1826651"/>
                <a:ext cx="44797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65" extrusionOk="0">
                    <a:moveTo>
                      <a:pt x="195" y="1"/>
                    </a:moveTo>
                    <a:cubicBezTo>
                      <a:pt x="151" y="1"/>
                      <a:pt x="107" y="4"/>
                      <a:pt x="64" y="12"/>
                    </a:cubicBezTo>
                    <a:cubicBezTo>
                      <a:pt x="31" y="17"/>
                      <a:pt x="0" y="45"/>
                      <a:pt x="5" y="82"/>
                    </a:cubicBezTo>
                    <a:cubicBezTo>
                      <a:pt x="9" y="112"/>
                      <a:pt x="35" y="141"/>
                      <a:pt x="67" y="141"/>
                    </a:cubicBezTo>
                    <a:cubicBezTo>
                      <a:pt x="69" y="141"/>
                      <a:pt x="72" y="141"/>
                      <a:pt x="75" y="140"/>
                    </a:cubicBezTo>
                    <a:cubicBezTo>
                      <a:pt x="104" y="136"/>
                      <a:pt x="132" y="132"/>
                      <a:pt x="162" y="131"/>
                    </a:cubicBezTo>
                    <a:cubicBezTo>
                      <a:pt x="174" y="130"/>
                      <a:pt x="186" y="130"/>
                      <a:pt x="198" y="130"/>
                    </a:cubicBezTo>
                    <a:lnTo>
                      <a:pt x="221" y="130"/>
                    </a:lnTo>
                    <a:cubicBezTo>
                      <a:pt x="223" y="130"/>
                      <a:pt x="229" y="131"/>
                      <a:pt x="231" y="131"/>
                    </a:cubicBezTo>
                    <a:cubicBezTo>
                      <a:pt x="287" y="134"/>
                      <a:pt x="342" y="146"/>
                      <a:pt x="396" y="162"/>
                    </a:cubicBezTo>
                    <a:cubicBezTo>
                      <a:pt x="400" y="164"/>
                      <a:pt x="405" y="164"/>
                      <a:pt x="409" y="164"/>
                    </a:cubicBezTo>
                    <a:cubicBezTo>
                      <a:pt x="438" y="164"/>
                      <a:pt x="467" y="138"/>
                      <a:pt x="471" y="111"/>
                    </a:cubicBezTo>
                    <a:cubicBezTo>
                      <a:pt x="476" y="72"/>
                      <a:pt x="453" y="46"/>
                      <a:pt x="419" y="35"/>
                    </a:cubicBezTo>
                    <a:cubicBezTo>
                      <a:pt x="347" y="12"/>
                      <a:pt x="271" y="1"/>
                      <a:pt x="195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37"/>
              <p:cNvSpPr/>
              <p:nvPr/>
            </p:nvSpPr>
            <p:spPr>
              <a:xfrm>
                <a:off x="7147435" y="1822707"/>
                <a:ext cx="40477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431" h="242" extrusionOk="0">
                    <a:moveTo>
                      <a:pt x="365" y="0"/>
                    </a:moveTo>
                    <a:cubicBezTo>
                      <a:pt x="362" y="0"/>
                      <a:pt x="359" y="0"/>
                      <a:pt x="356" y="1"/>
                    </a:cubicBezTo>
                    <a:cubicBezTo>
                      <a:pt x="241" y="21"/>
                      <a:pt x="135" y="62"/>
                      <a:pt x="36" y="124"/>
                    </a:cubicBezTo>
                    <a:cubicBezTo>
                      <a:pt x="8" y="142"/>
                      <a:pt x="0" y="189"/>
                      <a:pt x="21" y="215"/>
                    </a:cubicBezTo>
                    <a:cubicBezTo>
                      <a:pt x="34" y="232"/>
                      <a:pt x="54" y="242"/>
                      <a:pt x="74" y="242"/>
                    </a:cubicBezTo>
                    <a:cubicBezTo>
                      <a:pt x="86" y="242"/>
                      <a:pt x="99" y="238"/>
                      <a:pt x="111" y="230"/>
                    </a:cubicBezTo>
                    <a:cubicBezTo>
                      <a:pt x="123" y="223"/>
                      <a:pt x="134" y="216"/>
                      <a:pt x="146" y="209"/>
                    </a:cubicBezTo>
                    <a:cubicBezTo>
                      <a:pt x="150" y="206"/>
                      <a:pt x="155" y="204"/>
                      <a:pt x="159" y="202"/>
                    </a:cubicBezTo>
                    <a:cubicBezTo>
                      <a:pt x="162" y="201"/>
                      <a:pt x="165" y="199"/>
                      <a:pt x="167" y="197"/>
                    </a:cubicBezTo>
                    <a:cubicBezTo>
                      <a:pt x="189" y="186"/>
                      <a:pt x="212" y="176"/>
                      <a:pt x="234" y="168"/>
                    </a:cubicBezTo>
                    <a:cubicBezTo>
                      <a:pt x="257" y="159"/>
                      <a:pt x="282" y="151"/>
                      <a:pt x="304" y="144"/>
                    </a:cubicBezTo>
                    <a:cubicBezTo>
                      <a:pt x="317" y="141"/>
                      <a:pt x="328" y="138"/>
                      <a:pt x="339" y="134"/>
                    </a:cubicBezTo>
                    <a:lnTo>
                      <a:pt x="340" y="134"/>
                    </a:lnTo>
                    <a:cubicBezTo>
                      <a:pt x="343" y="134"/>
                      <a:pt x="345" y="134"/>
                      <a:pt x="347" y="134"/>
                    </a:cubicBezTo>
                    <a:cubicBezTo>
                      <a:pt x="353" y="132"/>
                      <a:pt x="361" y="131"/>
                      <a:pt x="367" y="129"/>
                    </a:cubicBezTo>
                    <a:cubicBezTo>
                      <a:pt x="400" y="124"/>
                      <a:pt x="431" y="96"/>
                      <a:pt x="426" y="59"/>
                    </a:cubicBezTo>
                    <a:cubicBezTo>
                      <a:pt x="422" y="30"/>
                      <a:pt x="396" y="0"/>
                      <a:pt x="365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37"/>
              <p:cNvSpPr/>
              <p:nvPr/>
            </p:nvSpPr>
            <p:spPr>
              <a:xfrm>
                <a:off x="7100290" y="1866283"/>
                <a:ext cx="29020" cy="43952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68" extrusionOk="0">
                    <a:moveTo>
                      <a:pt x="80" y="0"/>
                    </a:moveTo>
                    <a:cubicBezTo>
                      <a:pt x="78" y="0"/>
                      <a:pt x="77" y="0"/>
                      <a:pt x="75" y="0"/>
                    </a:cubicBezTo>
                    <a:cubicBezTo>
                      <a:pt x="34" y="3"/>
                      <a:pt x="0" y="35"/>
                      <a:pt x="3" y="77"/>
                    </a:cubicBezTo>
                    <a:cubicBezTo>
                      <a:pt x="4" y="96"/>
                      <a:pt x="19" y="106"/>
                      <a:pt x="34" y="106"/>
                    </a:cubicBezTo>
                    <a:cubicBezTo>
                      <a:pt x="51" y="106"/>
                      <a:pt x="69" y="94"/>
                      <a:pt x="68" y="71"/>
                    </a:cubicBezTo>
                    <a:cubicBezTo>
                      <a:pt x="67" y="66"/>
                      <a:pt x="70" y="64"/>
                      <a:pt x="75" y="64"/>
                    </a:cubicBezTo>
                    <a:cubicBezTo>
                      <a:pt x="89" y="64"/>
                      <a:pt x="115" y="79"/>
                      <a:pt x="120" y="83"/>
                    </a:cubicBezTo>
                    <a:cubicBezTo>
                      <a:pt x="143" y="100"/>
                      <a:pt x="160" y="124"/>
                      <a:pt x="175" y="149"/>
                    </a:cubicBezTo>
                    <a:cubicBezTo>
                      <a:pt x="207" y="201"/>
                      <a:pt x="229" y="261"/>
                      <a:pt x="239" y="321"/>
                    </a:cubicBezTo>
                    <a:cubicBezTo>
                      <a:pt x="241" y="343"/>
                      <a:pt x="247" y="371"/>
                      <a:pt x="237" y="391"/>
                    </a:cubicBezTo>
                    <a:cubicBezTo>
                      <a:pt x="233" y="400"/>
                      <a:pt x="226" y="404"/>
                      <a:pt x="218" y="404"/>
                    </a:cubicBezTo>
                    <a:cubicBezTo>
                      <a:pt x="208" y="404"/>
                      <a:pt x="196" y="398"/>
                      <a:pt x="187" y="392"/>
                    </a:cubicBezTo>
                    <a:cubicBezTo>
                      <a:pt x="146" y="364"/>
                      <a:pt x="120" y="309"/>
                      <a:pt x="123" y="259"/>
                    </a:cubicBezTo>
                    <a:cubicBezTo>
                      <a:pt x="125" y="241"/>
                      <a:pt x="117" y="225"/>
                      <a:pt x="97" y="221"/>
                    </a:cubicBezTo>
                    <a:cubicBezTo>
                      <a:pt x="96" y="221"/>
                      <a:pt x="94" y="221"/>
                      <a:pt x="93" y="221"/>
                    </a:cubicBezTo>
                    <a:cubicBezTo>
                      <a:pt x="78" y="221"/>
                      <a:pt x="61" y="231"/>
                      <a:pt x="61" y="248"/>
                    </a:cubicBezTo>
                    <a:cubicBezTo>
                      <a:pt x="55" y="314"/>
                      <a:pt x="78" y="377"/>
                      <a:pt x="126" y="424"/>
                    </a:cubicBezTo>
                    <a:cubicBezTo>
                      <a:pt x="151" y="449"/>
                      <a:pt x="188" y="467"/>
                      <a:pt x="222" y="467"/>
                    </a:cubicBezTo>
                    <a:cubicBezTo>
                      <a:pt x="250" y="467"/>
                      <a:pt x="277" y="455"/>
                      <a:pt x="294" y="423"/>
                    </a:cubicBezTo>
                    <a:cubicBezTo>
                      <a:pt x="307" y="397"/>
                      <a:pt x="309" y="365"/>
                      <a:pt x="305" y="336"/>
                    </a:cubicBezTo>
                    <a:cubicBezTo>
                      <a:pt x="302" y="301"/>
                      <a:pt x="294" y="264"/>
                      <a:pt x="283" y="230"/>
                    </a:cubicBezTo>
                    <a:cubicBezTo>
                      <a:pt x="261" y="165"/>
                      <a:pt x="227" y="97"/>
                      <a:pt x="177" y="47"/>
                    </a:cubicBezTo>
                    <a:cubicBezTo>
                      <a:pt x="152" y="22"/>
                      <a:pt x="117" y="0"/>
                      <a:pt x="80" y="0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7"/>
              <p:cNvSpPr/>
              <p:nvPr/>
            </p:nvSpPr>
            <p:spPr>
              <a:xfrm>
                <a:off x="7066763" y="2322427"/>
                <a:ext cx="37754" cy="3127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33" extrusionOk="0">
                    <a:moveTo>
                      <a:pt x="34" y="1"/>
                    </a:moveTo>
                    <a:cubicBezTo>
                      <a:pt x="20" y="1"/>
                      <a:pt x="7" y="14"/>
                      <a:pt x="4" y="28"/>
                    </a:cubicBezTo>
                    <a:cubicBezTo>
                      <a:pt x="0" y="46"/>
                      <a:pt x="13" y="60"/>
                      <a:pt x="30" y="65"/>
                    </a:cubicBezTo>
                    <a:cubicBezTo>
                      <a:pt x="157" y="102"/>
                      <a:pt x="270" y="194"/>
                      <a:pt x="332" y="312"/>
                    </a:cubicBezTo>
                    <a:cubicBezTo>
                      <a:pt x="338" y="324"/>
                      <a:pt x="349" y="333"/>
                      <a:pt x="363" y="333"/>
                    </a:cubicBezTo>
                    <a:cubicBezTo>
                      <a:pt x="366" y="333"/>
                      <a:pt x="369" y="332"/>
                      <a:pt x="373" y="331"/>
                    </a:cubicBezTo>
                    <a:cubicBezTo>
                      <a:pt x="388" y="325"/>
                      <a:pt x="401" y="305"/>
                      <a:pt x="392" y="289"/>
                    </a:cubicBezTo>
                    <a:cubicBezTo>
                      <a:pt x="320" y="149"/>
                      <a:pt x="193" y="45"/>
                      <a:pt x="41" y="2"/>
                    </a:cubicBezTo>
                    <a:cubicBezTo>
                      <a:pt x="39" y="1"/>
                      <a:pt x="37" y="1"/>
                      <a:pt x="34" y="1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7"/>
              <p:cNvSpPr/>
              <p:nvPr/>
            </p:nvSpPr>
            <p:spPr>
              <a:xfrm>
                <a:off x="7052582" y="2368727"/>
                <a:ext cx="27423" cy="6198"/>
              </a:xfrm>
              <a:custGeom>
                <a:avLst/>
                <a:gdLst/>
                <a:ahLst/>
                <a:cxnLst/>
                <a:rect l="l" t="t" r="r" b="b"/>
                <a:pathLst>
                  <a:path w="292" h="66" extrusionOk="0">
                    <a:moveTo>
                      <a:pt x="255" y="0"/>
                    </a:moveTo>
                    <a:cubicBezTo>
                      <a:pt x="181" y="1"/>
                      <a:pt x="106" y="1"/>
                      <a:pt x="31" y="1"/>
                    </a:cubicBezTo>
                    <a:cubicBezTo>
                      <a:pt x="13" y="2"/>
                      <a:pt x="0" y="20"/>
                      <a:pt x="2" y="37"/>
                    </a:cubicBezTo>
                    <a:cubicBezTo>
                      <a:pt x="3" y="55"/>
                      <a:pt x="19" y="66"/>
                      <a:pt x="37" y="66"/>
                    </a:cubicBezTo>
                    <a:cubicBezTo>
                      <a:pt x="111" y="66"/>
                      <a:pt x="186" y="65"/>
                      <a:pt x="261" y="65"/>
                    </a:cubicBezTo>
                    <a:cubicBezTo>
                      <a:pt x="279" y="65"/>
                      <a:pt x="292" y="46"/>
                      <a:pt x="290" y="30"/>
                    </a:cubicBezTo>
                    <a:cubicBezTo>
                      <a:pt x="288" y="12"/>
                      <a:pt x="273" y="0"/>
                      <a:pt x="255" y="0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7"/>
              <p:cNvSpPr/>
              <p:nvPr/>
            </p:nvSpPr>
            <p:spPr>
              <a:xfrm>
                <a:off x="7061316" y="2411270"/>
                <a:ext cx="24700" cy="779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83" extrusionOk="0">
                    <a:moveTo>
                      <a:pt x="36" y="1"/>
                    </a:moveTo>
                    <a:cubicBezTo>
                      <a:pt x="21" y="1"/>
                      <a:pt x="6" y="11"/>
                      <a:pt x="3" y="27"/>
                    </a:cubicBezTo>
                    <a:cubicBezTo>
                      <a:pt x="1" y="44"/>
                      <a:pt x="11" y="62"/>
                      <a:pt x="29" y="65"/>
                    </a:cubicBezTo>
                    <a:cubicBezTo>
                      <a:pt x="96" y="74"/>
                      <a:pt x="163" y="79"/>
                      <a:pt x="231" y="82"/>
                    </a:cubicBezTo>
                    <a:cubicBezTo>
                      <a:pt x="232" y="82"/>
                      <a:pt x="232" y="82"/>
                      <a:pt x="232" y="82"/>
                    </a:cubicBezTo>
                    <a:cubicBezTo>
                      <a:pt x="248" y="82"/>
                      <a:pt x="263" y="63"/>
                      <a:pt x="260" y="47"/>
                    </a:cubicBezTo>
                    <a:cubicBezTo>
                      <a:pt x="257" y="28"/>
                      <a:pt x="243" y="19"/>
                      <a:pt x="225" y="18"/>
                    </a:cubicBezTo>
                    <a:cubicBezTo>
                      <a:pt x="215" y="18"/>
                      <a:pt x="196" y="16"/>
                      <a:pt x="182" y="15"/>
                    </a:cubicBezTo>
                    <a:cubicBezTo>
                      <a:pt x="167" y="14"/>
                      <a:pt x="151" y="13"/>
                      <a:pt x="135" y="12"/>
                    </a:cubicBezTo>
                    <a:cubicBezTo>
                      <a:pt x="104" y="9"/>
                      <a:pt x="72" y="6"/>
                      <a:pt x="41" y="1"/>
                    </a:cubicBezTo>
                    <a:cubicBezTo>
                      <a:pt x="39" y="1"/>
                      <a:pt x="37" y="1"/>
                      <a:pt x="36" y="1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7"/>
              <p:cNvSpPr/>
              <p:nvPr/>
            </p:nvSpPr>
            <p:spPr>
              <a:xfrm>
                <a:off x="7061316" y="2444422"/>
                <a:ext cx="20004" cy="83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89" extrusionOk="0">
                    <a:moveTo>
                      <a:pt x="35" y="0"/>
                    </a:moveTo>
                    <a:cubicBezTo>
                      <a:pt x="20" y="0"/>
                      <a:pt x="6" y="12"/>
                      <a:pt x="3" y="27"/>
                    </a:cubicBezTo>
                    <a:cubicBezTo>
                      <a:pt x="1" y="45"/>
                      <a:pt x="12" y="60"/>
                      <a:pt x="29" y="65"/>
                    </a:cubicBezTo>
                    <a:cubicBezTo>
                      <a:pt x="77" y="76"/>
                      <a:pt x="125" y="84"/>
                      <a:pt x="173" y="88"/>
                    </a:cubicBezTo>
                    <a:cubicBezTo>
                      <a:pt x="174" y="88"/>
                      <a:pt x="175" y="88"/>
                      <a:pt x="177" y="88"/>
                    </a:cubicBezTo>
                    <a:cubicBezTo>
                      <a:pt x="192" y="88"/>
                      <a:pt x="208" y="79"/>
                      <a:pt x="210" y="62"/>
                    </a:cubicBezTo>
                    <a:cubicBezTo>
                      <a:pt x="213" y="46"/>
                      <a:pt x="202" y="26"/>
                      <a:pt x="185" y="25"/>
                    </a:cubicBezTo>
                    <a:cubicBezTo>
                      <a:pt x="136" y="20"/>
                      <a:pt x="88" y="12"/>
                      <a:pt x="41" y="1"/>
                    </a:cubicBezTo>
                    <a:cubicBezTo>
                      <a:pt x="39" y="1"/>
                      <a:pt x="37" y="0"/>
                      <a:pt x="35" y="0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7"/>
              <p:cNvSpPr/>
              <p:nvPr/>
            </p:nvSpPr>
            <p:spPr>
              <a:xfrm>
                <a:off x="6771120" y="2474099"/>
                <a:ext cx="24418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61" extrusionOk="0">
                    <a:moveTo>
                      <a:pt x="37" y="0"/>
                    </a:moveTo>
                    <a:cubicBezTo>
                      <a:pt x="31" y="0"/>
                      <a:pt x="25" y="2"/>
                      <a:pt x="20" y="6"/>
                    </a:cubicBezTo>
                    <a:cubicBezTo>
                      <a:pt x="7" y="17"/>
                      <a:pt x="1" y="38"/>
                      <a:pt x="12" y="52"/>
                    </a:cubicBezTo>
                    <a:cubicBezTo>
                      <a:pt x="36" y="80"/>
                      <a:pt x="69" y="95"/>
                      <a:pt x="102" y="110"/>
                    </a:cubicBezTo>
                    <a:cubicBezTo>
                      <a:pt x="138" y="126"/>
                      <a:pt x="174" y="142"/>
                      <a:pt x="209" y="157"/>
                    </a:cubicBezTo>
                    <a:cubicBezTo>
                      <a:pt x="214" y="159"/>
                      <a:pt x="218" y="160"/>
                      <a:pt x="223" y="160"/>
                    </a:cubicBezTo>
                    <a:cubicBezTo>
                      <a:pt x="235" y="160"/>
                      <a:pt x="248" y="154"/>
                      <a:pt x="252" y="142"/>
                    </a:cubicBezTo>
                    <a:cubicBezTo>
                      <a:pt x="259" y="126"/>
                      <a:pt x="254" y="106"/>
                      <a:pt x="237" y="99"/>
                    </a:cubicBezTo>
                    <a:cubicBezTo>
                      <a:pt x="203" y="84"/>
                      <a:pt x="170" y="69"/>
                      <a:pt x="136" y="54"/>
                    </a:cubicBezTo>
                    <a:cubicBezTo>
                      <a:pt x="122" y="48"/>
                      <a:pt x="107" y="42"/>
                      <a:pt x="92" y="34"/>
                    </a:cubicBezTo>
                    <a:cubicBezTo>
                      <a:pt x="90" y="33"/>
                      <a:pt x="87" y="32"/>
                      <a:pt x="84" y="30"/>
                    </a:cubicBezTo>
                    <a:cubicBezTo>
                      <a:pt x="83" y="29"/>
                      <a:pt x="82" y="29"/>
                      <a:pt x="82" y="28"/>
                    </a:cubicBezTo>
                    <a:cubicBezTo>
                      <a:pt x="81" y="28"/>
                      <a:pt x="79" y="27"/>
                      <a:pt x="78" y="26"/>
                    </a:cubicBezTo>
                    <a:cubicBezTo>
                      <a:pt x="75" y="24"/>
                      <a:pt x="72" y="21"/>
                      <a:pt x="70" y="18"/>
                    </a:cubicBezTo>
                    <a:cubicBezTo>
                      <a:pt x="68" y="18"/>
                      <a:pt x="67" y="17"/>
                      <a:pt x="66" y="16"/>
                    </a:cubicBezTo>
                    <a:cubicBezTo>
                      <a:pt x="66" y="16"/>
                      <a:pt x="66" y="15"/>
                      <a:pt x="65" y="14"/>
                    </a:cubicBezTo>
                    <a:cubicBezTo>
                      <a:pt x="58" y="6"/>
                      <a:pt x="48" y="0"/>
                      <a:pt x="37" y="0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7"/>
              <p:cNvSpPr/>
              <p:nvPr/>
            </p:nvSpPr>
            <p:spPr>
              <a:xfrm>
                <a:off x="7376493" y="2326465"/>
                <a:ext cx="42074" cy="2676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85" extrusionOk="0">
                    <a:moveTo>
                      <a:pt x="411" y="0"/>
                    </a:moveTo>
                    <a:cubicBezTo>
                      <a:pt x="407" y="0"/>
                      <a:pt x="404" y="1"/>
                      <a:pt x="401" y="1"/>
                    </a:cubicBezTo>
                    <a:cubicBezTo>
                      <a:pt x="254" y="38"/>
                      <a:pt x="121" y="119"/>
                      <a:pt x="21" y="232"/>
                    </a:cubicBezTo>
                    <a:cubicBezTo>
                      <a:pt x="1" y="255"/>
                      <a:pt x="23" y="285"/>
                      <a:pt x="47" y="285"/>
                    </a:cubicBezTo>
                    <a:cubicBezTo>
                      <a:pt x="56" y="285"/>
                      <a:pt x="64" y="282"/>
                      <a:pt x="71" y="274"/>
                    </a:cubicBezTo>
                    <a:cubicBezTo>
                      <a:pt x="163" y="169"/>
                      <a:pt x="287" y="96"/>
                      <a:pt x="423" y="63"/>
                    </a:cubicBezTo>
                    <a:cubicBezTo>
                      <a:pt x="440" y="58"/>
                      <a:pt x="448" y="35"/>
                      <a:pt x="442" y="21"/>
                    </a:cubicBezTo>
                    <a:cubicBezTo>
                      <a:pt x="437" y="6"/>
                      <a:pt x="424" y="0"/>
                      <a:pt x="411" y="0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7"/>
              <p:cNvSpPr/>
              <p:nvPr/>
            </p:nvSpPr>
            <p:spPr>
              <a:xfrm>
                <a:off x="7401193" y="2365722"/>
                <a:ext cx="22915" cy="6856"/>
              </a:xfrm>
              <a:custGeom>
                <a:avLst/>
                <a:gdLst/>
                <a:ahLst/>
                <a:cxnLst/>
                <a:rect l="l" t="t" r="r" b="b"/>
                <a:pathLst>
                  <a:path w="244" h="73" extrusionOk="0">
                    <a:moveTo>
                      <a:pt x="210" y="0"/>
                    </a:moveTo>
                    <a:cubicBezTo>
                      <a:pt x="209" y="0"/>
                      <a:pt x="207" y="1"/>
                      <a:pt x="206" y="1"/>
                    </a:cubicBezTo>
                    <a:cubicBezTo>
                      <a:pt x="163" y="5"/>
                      <a:pt x="120" y="8"/>
                      <a:pt x="78" y="8"/>
                    </a:cubicBezTo>
                    <a:cubicBezTo>
                      <a:pt x="62" y="8"/>
                      <a:pt x="47" y="8"/>
                      <a:pt x="32" y="7"/>
                    </a:cubicBezTo>
                    <a:cubicBezTo>
                      <a:pt x="32" y="7"/>
                      <a:pt x="32" y="7"/>
                      <a:pt x="31" y="7"/>
                    </a:cubicBezTo>
                    <a:cubicBezTo>
                      <a:pt x="15" y="7"/>
                      <a:pt x="1" y="26"/>
                      <a:pt x="3" y="42"/>
                    </a:cubicBezTo>
                    <a:cubicBezTo>
                      <a:pt x="5" y="61"/>
                      <a:pt x="20" y="71"/>
                      <a:pt x="38" y="71"/>
                    </a:cubicBezTo>
                    <a:cubicBezTo>
                      <a:pt x="53" y="72"/>
                      <a:pt x="68" y="72"/>
                      <a:pt x="82" y="72"/>
                    </a:cubicBezTo>
                    <a:cubicBezTo>
                      <a:pt x="125" y="72"/>
                      <a:pt x="168" y="70"/>
                      <a:pt x="211" y="64"/>
                    </a:cubicBezTo>
                    <a:cubicBezTo>
                      <a:pt x="228" y="63"/>
                      <a:pt x="244" y="47"/>
                      <a:pt x="241" y="30"/>
                    </a:cubicBezTo>
                    <a:cubicBezTo>
                      <a:pt x="238" y="14"/>
                      <a:pt x="226" y="0"/>
                      <a:pt x="210" y="0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7"/>
              <p:cNvSpPr/>
              <p:nvPr/>
            </p:nvSpPr>
            <p:spPr>
              <a:xfrm>
                <a:off x="7397812" y="2411176"/>
                <a:ext cx="22258" cy="8546"/>
              </a:xfrm>
              <a:custGeom>
                <a:avLst/>
                <a:gdLst/>
                <a:ahLst/>
                <a:cxnLst/>
                <a:rect l="l" t="t" r="r" b="b"/>
                <a:pathLst>
                  <a:path w="237" h="91" extrusionOk="0">
                    <a:moveTo>
                      <a:pt x="36" y="0"/>
                    </a:moveTo>
                    <a:cubicBezTo>
                      <a:pt x="21" y="0"/>
                      <a:pt x="6" y="10"/>
                      <a:pt x="4" y="26"/>
                    </a:cubicBezTo>
                    <a:cubicBezTo>
                      <a:pt x="1" y="43"/>
                      <a:pt x="11" y="61"/>
                      <a:pt x="30" y="64"/>
                    </a:cubicBezTo>
                    <a:cubicBezTo>
                      <a:pt x="86" y="73"/>
                      <a:pt x="141" y="82"/>
                      <a:pt x="197" y="90"/>
                    </a:cubicBezTo>
                    <a:cubicBezTo>
                      <a:pt x="198" y="91"/>
                      <a:pt x="200" y="91"/>
                      <a:pt x="202" y="91"/>
                    </a:cubicBezTo>
                    <a:cubicBezTo>
                      <a:pt x="217" y="91"/>
                      <a:pt x="233" y="81"/>
                      <a:pt x="234" y="65"/>
                    </a:cubicBezTo>
                    <a:cubicBezTo>
                      <a:pt x="237" y="48"/>
                      <a:pt x="226" y="30"/>
                      <a:pt x="209" y="28"/>
                    </a:cubicBezTo>
                    <a:cubicBezTo>
                      <a:pt x="153" y="18"/>
                      <a:pt x="97" y="9"/>
                      <a:pt x="41" y="0"/>
                    </a:cubicBezTo>
                    <a:cubicBezTo>
                      <a:pt x="39" y="0"/>
                      <a:pt x="38" y="0"/>
                      <a:pt x="36" y="0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7"/>
              <p:cNvSpPr/>
              <p:nvPr/>
            </p:nvSpPr>
            <p:spPr>
              <a:xfrm>
                <a:off x="7402320" y="2447240"/>
                <a:ext cx="24042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69" extrusionOk="0">
                    <a:moveTo>
                      <a:pt x="148" y="0"/>
                    </a:moveTo>
                    <a:cubicBezTo>
                      <a:pt x="109" y="0"/>
                      <a:pt x="71" y="1"/>
                      <a:pt x="32" y="4"/>
                    </a:cubicBezTo>
                    <a:cubicBezTo>
                      <a:pt x="15" y="5"/>
                      <a:pt x="0" y="22"/>
                      <a:pt x="3" y="39"/>
                    </a:cubicBezTo>
                    <a:cubicBezTo>
                      <a:pt x="5" y="55"/>
                      <a:pt x="18" y="68"/>
                      <a:pt x="34" y="68"/>
                    </a:cubicBezTo>
                    <a:cubicBezTo>
                      <a:pt x="35" y="68"/>
                      <a:pt x="37" y="68"/>
                      <a:pt x="38" y="68"/>
                    </a:cubicBezTo>
                    <a:cubicBezTo>
                      <a:pt x="75" y="66"/>
                      <a:pt x="113" y="65"/>
                      <a:pt x="150" y="65"/>
                    </a:cubicBezTo>
                    <a:cubicBezTo>
                      <a:pt x="175" y="65"/>
                      <a:pt x="199" y="65"/>
                      <a:pt x="224" y="66"/>
                    </a:cubicBezTo>
                    <a:cubicBezTo>
                      <a:pt x="224" y="66"/>
                      <a:pt x="224" y="66"/>
                      <a:pt x="225" y="66"/>
                    </a:cubicBezTo>
                    <a:cubicBezTo>
                      <a:pt x="241" y="66"/>
                      <a:pt x="255" y="47"/>
                      <a:pt x="252" y="31"/>
                    </a:cubicBezTo>
                    <a:cubicBezTo>
                      <a:pt x="250" y="12"/>
                      <a:pt x="236" y="2"/>
                      <a:pt x="218" y="2"/>
                    </a:cubicBezTo>
                    <a:cubicBezTo>
                      <a:pt x="194" y="1"/>
                      <a:pt x="171" y="0"/>
                      <a:pt x="148" y="0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7"/>
              <p:cNvSpPr/>
              <p:nvPr/>
            </p:nvSpPr>
            <p:spPr>
              <a:xfrm>
                <a:off x="7719375" y="2447803"/>
                <a:ext cx="15684" cy="2254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240" extrusionOk="0">
                    <a:moveTo>
                      <a:pt x="130" y="0"/>
                    </a:moveTo>
                    <a:cubicBezTo>
                      <a:pt x="114" y="0"/>
                      <a:pt x="103" y="11"/>
                      <a:pt x="98" y="27"/>
                    </a:cubicBezTo>
                    <a:cubicBezTo>
                      <a:pt x="97" y="29"/>
                      <a:pt x="97" y="30"/>
                      <a:pt x="97" y="30"/>
                    </a:cubicBezTo>
                    <a:cubicBezTo>
                      <a:pt x="97" y="30"/>
                      <a:pt x="97" y="29"/>
                      <a:pt x="97" y="28"/>
                    </a:cubicBezTo>
                    <a:lnTo>
                      <a:pt x="97" y="28"/>
                    </a:lnTo>
                    <a:lnTo>
                      <a:pt x="96" y="33"/>
                    </a:lnTo>
                    <a:cubicBezTo>
                      <a:pt x="95" y="37"/>
                      <a:pt x="93" y="41"/>
                      <a:pt x="91" y="44"/>
                    </a:cubicBezTo>
                    <a:cubicBezTo>
                      <a:pt x="89" y="52"/>
                      <a:pt x="86" y="59"/>
                      <a:pt x="83" y="67"/>
                    </a:cubicBezTo>
                    <a:cubicBezTo>
                      <a:pt x="76" y="82"/>
                      <a:pt x="70" y="97"/>
                      <a:pt x="62" y="111"/>
                    </a:cubicBezTo>
                    <a:cubicBezTo>
                      <a:pt x="58" y="118"/>
                      <a:pt x="54" y="125"/>
                      <a:pt x="50" y="132"/>
                    </a:cubicBezTo>
                    <a:cubicBezTo>
                      <a:pt x="48" y="135"/>
                      <a:pt x="46" y="138"/>
                      <a:pt x="44" y="141"/>
                    </a:cubicBezTo>
                    <a:lnTo>
                      <a:pt x="44" y="141"/>
                    </a:lnTo>
                    <a:cubicBezTo>
                      <a:pt x="44" y="141"/>
                      <a:pt x="44" y="141"/>
                      <a:pt x="44" y="141"/>
                    </a:cubicBezTo>
                    <a:lnTo>
                      <a:pt x="44" y="141"/>
                    </a:lnTo>
                    <a:cubicBezTo>
                      <a:pt x="44" y="141"/>
                      <a:pt x="44" y="141"/>
                      <a:pt x="43" y="142"/>
                    </a:cubicBezTo>
                    <a:cubicBezTo>
                      <a:pt x="44" y="142"/>
                      <a:pt x="44" y="141"/>
                      <a:pt x="44" y="141"/>
                    </a:cubicBezTo>
                    <a:lnTo>
                      <a:pt x="44" y="141"/>
                    </a:lnTo>
                    <a:cubicBezTo>
                      <a:pt x="43" y="142"/>
                      <a:pt x="40" y="147"/>
                      <a:pt x="40" y="147"/>
                    </a:cubicBezTo>
                    <a:cubicBezTo>
                      <a:pt x="31" y="161"/>
                      <a:pt x="21" y="174"/>
                      <a:pt x="11" y="187"/>
                    </a:cubicBezTo>
                    <a:cubicBezTo>
                      <a:pt x="1" y="200"/>
                      <a:pt x="1" y="221"/>
                      <a:pt x="15" y="232"/>
                    </a:cubicBezTo>
                    <a:cubicBezTo>
                      <a:pt x="21" y="237"/>
                      <a:pt x="29" y="239"/>
                      <a:pt x="36" y="239"/>
                    </a:cubicBezTo>
                    <a:cubicBezTo>
                      <a:pt x="45" y="239"/>
                      <a:pt x="54" y="236"/>
                      <a:pt x="61" y="228"/>
                    </a:cubicBezTo>
                    <a:cubicBezTo>
                      <a:pt x="106" y="172"/>
                      <a:pt x="139" y="107"/>
                      <a:pt x="161" y="38"/>
                    </a:cubicBezTo>
                    <a:cubicBezTo>
                      <a:pt x="166" y="23"/>
                      <a:pt x="152" y="3"/>
                      <a:pt x="136" y="1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7"/>
              <p:cNvSpPr/>
              <p:nvPr/>
            </p:nvSpPr>
            <p:spPr>
              <a:xfrm>
                <a:off x="7688008" y="2472596"/>
                <a:ext cx="26296" cy="1850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97" extrusionOk="0">
                    <a:moveTo>
                      <a:pt x="244" y="1"/>
                    </a:moveTo>
                    <a:cubicBezTo>
                      <a:pt x="234" y="1"/>
                      <a:pt x="225" y="5"/>
                      <a:pt x="219" y="13"/>
                    </a:cubicBezTo>
                    <a:cubicBezTo>
                      <a:pt x="208" y="29"/>
                      <a:pt x="195" y="44"/>
                      <a:pt x="180" y="59"/>
                    </a:cubicBezTo>
                    <a:cubicBezTo>
                      <a:pt x="179" y="60"/>
                      <a:pt x="178" y="61"/>
                      <a:pt x="178" y="61"/>
                    </a:cubicBezTo>
                    <a:cubicBezTo>
                      <a:pt x="178" y="61"/>
                      <a:pt x="179" y="60"/>
                      <a:pt x="179" y="60"/>
                    </a:cubicBezTo>
                    <a:lnTo>
                      <a:pt x="179" y="60"/>
                    </a:lnTo>
                    <a:cubicBezTo>
                      <a:pt x="179" y="60"/>
                      <a:pt x="179" y="61"/>
                      <a:pt x="178" y="62"/>
                    </a:cubicBezTo>
                    <a:cubicBezTo>
                      <a:pt x="176" y="62"/>
                      <a:pt x="175" y="64"/>
                      <a:pt x="173" y="65"/>
                    </a:cubicBezTo>
                    <a:cubicBezTo>
                      <a:pt x="170" y="69"/>
                      <a:pt x="165" y="72"/>
                      <a:pt x="161" y="76"/>
                    </a:cubicBezTo>
                    <a:cubicBezTo>
                      <a:pt x="153" y="82"/>
                      <a:pt x="144" y="88"/>
                      <a:pt x="135" y="93"/>
                    </a:cubicBezTo>
                    <a:cubicBezTo>
                      <a:pt x="132" y="96"/>
                      <a:pt x="128" y="98"/>
                      <a:pt x="123" y="101"/>
                    </a:cubicBezTo>
                    <a:cubicBezTo>
                      <a:pt x="121" y="102"/>
                      <a:pt x="119" y="103"/>
                      <a:pt x="117" y="104"/>
                    </a:cubicBezTo>
                    <a:cubicBezTo>
                      <a:pt x="116" y="104"/>
                      <a:pt x="115" y="105"/>
                      <a:pt x="115" y="105"/>
                    </a:cubicBezTo>
                    <a:cubicBezTo>
                      <a:pt x="106" y="110"/>
                      <a:pt x="96" y="114"/>
                      <a:pt x="87" y="117"/>
                    </a:cubicBezTo>
                    <a:cubicBezTo>
                      <a:pt x="78" y="121"/>
                      <a:pt x="67" y="124"/>
                      <a:pt x="58" y="127"/>
                    </a:cubicBezTo>
                    <a:cubicBezTo>
                      <a:pt x="55" y="128"/>
                      <a:pt x="53" y="128"/>
                      <a:pt x="50" y="129"/>
                    </a:cubicBezTo>
                    <a:lnTo>
                      <a:pt x="49" y="129"/>
                    </a:lnTo>
                    <a:cubicBezTo>
                      <a:pt x="49" y="129"/>
                      <a:pt x="49" y="129"/>
                      <a:pt x="47" y="130"/>
                    </a:cubicBezTo>
                    <a:cubicBezTo>
                      <a:pt x="42" y="131"/>
                      <a:pt x="37" y="131"/>
                      <a:pt x="32" y="132"/>
                    </a:cubicBezTo>
                    <a:cubicBezTo>
                      <a:pt x="15" y="135"/>
                      <a:pt x="0" y="149"/>
                      <a:pt x="2" y="167"/>
                    </a:cubicBezTo>
                    <a:cubicBezTo>
                      <a:pt x="4" y="182"/>
                      <a:pt x="17" y="197"/>
                      <a:pt x="32" y="197"/>
                    </a:cubicBezTo>
                    <a:cubicBezTo>
                      <a:pt x="33" y="197"/>
                      <a:pt x="35" y="196"/>
                      <a:pt x="37" y="196"/>
                    </a:cubicBezTo>
                    <a:cubicBezTo>
                      <a:pt x="129" y="183"/>
                      <a:pt x="216" y="131"/>
                      <a:pt x="269" y="54"/>
                    </a:cubicBezTo>
                    <a:cubicBezTo>
                      <a:pt x="279" y="40"/>
                      <a:pt x="280" y="21"/>
                      <a:pt x="266" y="8"/>
                    </a:cubicBezTo>
                    <a:cubicBezTo>
                      <a:pt x="260" y="4"/>
                      <a:pt x="252" y="1"/>
                      <a:pt x="244" y="1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7"/>
              <p:cNvSpPr/>
              <p:nvPr/>
            </p:nvSpPr>
            <p:spPr>
              <a:xfrm>
                <a:off x="7693643" y="2450151"/>
                <a:ext cx="16529" cy="15026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60" extrusionOk="0">
                    <a:moveTo>
                      <a:pt x="143" y="0"/>
                    </a:moveTo>
                    <a:cubicBezTo>
                      <a:pt x="142" y="0"/>
                      <a:pt x="141" y="0"/>
                      <a:pt x="140" y="0"/>
                    </a:cubicBezTo>
                    <a:cubicBezTo>
                      <a:pt x="132" y="1"/>
                      <a:pt x="123" y="5"/>
                      <a:pt x="118" y="12"/>
                    </a:cubicBezTo>
                    <a:cubicBezTo>
                      <a:pt x="112" y="21"/>
                      <a:pt x="105" y="30"/>
                      <a:pt x="98" y="38"/>
                    </a:cubicBezTo>
                    <a:cubicBezTo>
                      <a:pt x="95" y="42"/>
                      <a:pt x="91" y="46"/>
                      <a:pt x="88" y="50"/>
                    </a:cubicBezTo>
                    <a:cubicBezTo>
                      <a:pt x="85" y="53"/>
                      <a:pt x="83" y="54"/>
                      <a:pt x="82" y="56"/>
                    </a:cubicBezTo>
                    <a:cubicBezTo>
                      <a:pt x="81" y="57"/>
                      <a:pt x="81" y="57"/>
                      <a:pt x="80" y="58"/>
                    </a:cubicBezTo>
                    <a:cubicBezTo>
                      <a:pt x="63" y="72"/>
                      <a:pt x="47" y="85"/>
                      <a:pt x="27" y="94"/>
                    </a:cubicBezTo>
                    <a:cubicBezTo>
                      <a:pt x="26" y="95"/>
                      <a:pt x="24" y="96"/>
                      <a:pt x="23" y="97"/>
                    </a:cubicBezTo>
                    <a:cubicBezTo>
                      <a:pt x="15" y="101"/>
                      <a:pt x="8" y="106"/>
                      <a:pt x="5" y="114"/>
                    </a:cubicBezTo>
                    <a:cubicBezTo>
                      <a:pt x="1" y="121"/>
                      <a:pt x="0" y="131"/>
                      <a:pt x="4" y="139"/>
                    </a:cubicBezTo>
                    <a:cubicBezTo>
                      <a:pt x="9" y="151"/>
                      <a:pt x="21" y="160"/>
                      <a:pt x="34" y="160"/>
                    </a:cubicBezTo>
                    <a:cubicBezTo>
                      <a:pt x="38" y="160"/>
                      <a:pt x="41" y="159"/>
                      <a:pt x="45" y="157"/>
                    </a:cubicBezTo>
                    <a:cubicBezTo>
                      <a:pt x="95" y="135"/>
                      <a:pt x="137" y="99"/>
                      <a:pt x="167" y="53"/>
                    </a:cubicBezTo>
                    <a:cubicBezTo>
                      <a:pt x="172" y="46"/>
                      <a:pt x="176" y="39"/>
                      <a:pt x="175" y="30"/>
                    </a:cubicBezTo>
                    <a:cubicBezTo>
                      <a:pt x="174" y="22"/>
                      <a:pt x="170" y="12"/>
                      <a:pt x="164" y="8"/>
                    </a:cubicBezTo>
                    <a:cubicBezTo>
                      <a:pt x="157" y="3"/>
                      <a:pt x="150" y="0"/>
                      <a:pt x="143" y="0"/>
                    </a:cubicBezTo>
                    <a:close/>
                  </a:path>
                </a:pathLst>
              </a:custGeom>
              <a:solidFill>
                <a:srgbClr val="F18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7"/>
              <p:cNvSpPr/>
              <p:nvPr/>
            </p:nvSpPr>
            <p:spPr>
              <a:xfrm>
                <a:off x="7368416" y="1763259"/>
                <a:ext cx="20192" cy="6592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702" extrusionOk="0">
                    <a:moveTo>
                      <a:pt x="120" y="0"/>
                    </a:moveTo>
                    <a:cubicBezTo>
                      <a:pt x="96" y="0"/>
                      <a:pt x="72" y="27"/>
                      <a:pt x="92" y="50"/>
                    </a:cubicBezTo>
                    <a:cubicBezTo>
                      <a:pt x="159" y="129"/>
                      <a:pt x="135" y="242"/>
                      <a:pt x="102" y="331"/>
                    </a:cubicBezTo>
                    <a:cubicBezTo>
                      <a:pt x="59" y="441"/>
                      <a:pt x="1" y="553"/>
                      <a:pt x="24" y="674"/>
                    </a:cubicBezTo>
                    <a:cubicBezTo>
                      <a:pt x="28" y="693"/>
                      <a:pt x="44" y="702"/>
                      <a:pt x="59" y="702"/>
                    </a:cubicBezTo>
                    <a:cubicBezTo>
                      <a:pt x="76" y="702"/>
                      <a:pt x="93" y="690"/>
                      <a:pt x="89" y="668"/>
                    </a:cubicBezTo>
                    <a:cubicBezTo>
                      <a:pt x="63" y="539"/>
                      <a:pt x="142" y="424"/>
                      <a:pt x="178" y="306"/>
                    </a:cubicBezTo>
                    <a:cubicBezTo>
                      <a:pt x="207" y="209"/>
                      <a:pt x="214" y="94"/>
                      <a:pt x="145" y="12"/>
                    </a:cubicBezTo>
                    <a:cubicBezTo>
                      <a:pt x="138" y="4"/>
                      <a:pt x="129" y="0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7"/>
              <p:cNvSpPr/>
              <p:nvPr/>
            </p:nvSpPr>
            <p:spPr>
              <a:xfrm>
                <a:off x="7357428" y="1741471"/>
                <a:ext cx="15308" cy="1343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3" extrusionOk="0">
                    <a:moveTo>
                      <a:pt x="36" y="0"/>
                    </a:moveTo>
                    <a:cubicBezTo>
                      <a:pt x="27" y="0"/>
                      <a:pt x="18" y="4"/>
                      <a:pt x="12" y="11"/>
                    </a:cubicBezTo>
                    <a:cubicBezTo>
                      <a:pt x="1" y="26"/>
                      <a:pt x="2" y="45"/>
                      <a:pt x="15" y="57"/>
                    </a:cubicBezTo>
                    <a:cubicBezTo>
                      <a:pt x="46" y="83"/>
                      <a:pt x="76" y="109"/>
                      <a:pt x="105" y="135"/>
                    </a:cubicBezTo>
                    <a:cubicBezTo>
                      <a:pt x="111" y="140"/>
                      <a:pt x="119" y="143"/>
                      <a:pt x="127" y="143"/>
                    </a:cubicBezTo>
                    <a:cubicBezTo>
                      <a:pt x="136" y="143"/>
                      <a:pt x="145" y="139"/>
                      <a:pt x="151" y="132"/>
                    </a:cubicBezTo>
                    <a:cubicBezTo>
                      <a:pt x="162" y="118"/>
                      <a:pt x="161" y="97"/>
                      <a:pt x="147" y="86"/>
                    </a:cubicBezTo>
                    <a:cubicBezTo>
                      <a:pt x="118" y="60"/>
                      <a:pt x="87" y="34"/>
                      <a:pt x="57" y="8"/>
                    </a:cubicBezTo>
                    <a:cubicBezTo>
                      <a:pt x="51" y="2"/>
                      <a:pt x="44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7"/>
              <p:cNvSpPr/>
              <p:nvPr/>
            </p:nvSpPr>
            <p:spPr>
              <a:xfrm>
                <a:off x="7349540" y="1759127"/>
                <a:ext cx="18689" cy="21413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8" extrusionOk="0">
                    <a:moveTo>
                      <a:pt x="75" y="103"/>
                    </a:moveTo>
                    <a:lnTo>
                      <a:pt x="75" y="103"/>
                    </a:lnTo>
                    <a:cubicBezTo>
                      <a:pt x="75" y="103"/>
                      <a:pt x="75" y="103"/>
                      <a:pt x="76" y="104"/>
                    </a:cubicBezTo>
                    <a:cubicBezTo>
                      <a:pt x="76" y="105"/>
                      <a:pt x="77" y="105"/>
                      <a:pt x="78" y="106"/>
                    </a:cubicBezTo>
                    <a:cubicBezTo>
                      <a:pt x="76" y="104"/>
                      <a:pt x="75" y="103"/>
                      <a:pt x="75" y="103"/>
                    </a:cubicBezTo>
                    <a:close/>
                    <a:moveTo>
                      <a:pt x="38" y="0"/>
                    </a:moveTo>
                    <a:cubicBezTo>
                      <a:pt x="26" y="0"/>
                      <a:pt x="13" y="8"/>
                      <a:pt x="9" y="19"/>
                    </a:cubicBezTo>
                    <a:cubicBezTo>
                      <a:pt x="1" y="36"/>
                      <a:pt x="8" y="53"/>
                      <a:pt x="23" y="62"/>
                    </a:cubicBezTo>
                    <a:cubicBezTo>
                      <a:pt x="25" y="63"/>
                      <a:pt x="27" y="64"/>
                      <a:pt x="29" y="65"/>
                    </a:cubicBezTo>
                    <a:cubicBezTo>
                      <a:pt x="29" y="65"/>
                      <a:pt x="30" y="66"/>
                      <a:pt x="30" y="66"/>
                    </a:cubicBezTo>
                    <a:lnTo>
                      <a:pt x="30" y="66"/>
                    </a:lnTo>
                    <a:cubicBezTo>
                      <a:pt x="30" y="66"/>
                      <a:pt x="30" y="66"/>
                      <a:pt x="30" y="66"/>
                    </a:cubicBezTo>
                    <a:lnTo>
                      <a:pt x="30" y="66"/>
                    </a:lnTo>
                    <a:cubicBezTo>
                      <a:pt x="30" y="66"/>
                      <a:pt x="30" y="66"/>
                      <a:pt x="30" y="66"/>
                    </a:cubicBezTo>
                    <a:lnTo>
                      <a:pt x="30" y="66"/>
                    </a:lnTo>
                    <a:cubicBezTo>
                      <a:pt x="31" y="66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lnTo>
                      <a:pt x="32" y="67"/>
                    </a:lnTo>
                    <a:cubicBezTo>
                      <a:pt x="34" y="68"/>
                      <a:pt x="37" y="71"/>
                      <a:pt x="40" y="73"/>
                    </a:cubicBezTo>
                    <a:cubicBezTo>
                      <a:pt x="46" y="77"/>
                      <a:pt x="53" y="82"/>
                      <a:pt x="59" y="88"/>
                    </a:cubicBezTo>
                    <a:cubicBezTo>
                      <a:pt x="63" y="91"/>
                      <a:pt x="65" y="94"/>
                      <a:pt x="69" y="96"/>
                    </a:cubicBezTo>
                    <a:cubicBezTo>
                      <a:pt x="71" y="99"/>
                      <a:pt x="76" y="102"/>
                      <a:pt x="78" y="106"/>
                    </a:cubicBezTo>
                    <a:cubicBezTo>
                      <a:pt x="78" y="106"/>
                      <a:pt x="78" y="107"/>
                      <a:pt x="78" y="107"/>
                    </a:cubicBezTo>
                    <a:cubicBezTo>
                      <a:pt x="79" y="109"/>
                      <a:pt x="80" y="109"/>
                      <a:pt x="82" y="110"/>
                    </a:cubicBezTo>
                    <a:cubicBezTo>
                      <a:pt x="85" y="114"/>
                      <a:pt x="87" y="118"/>
                      <a:pt x="91" y="122"/>
                    </a:cubicBezTo>
                    <a:cubicBezTo>
                      <a:pt x="95" y="128"/>
                      <a:pt x="100" y="135"/>
                      <a:pt x="105" y="142"/>
                    </a:cubicBezTo>
                    <a:cubicBezTo>
                      <a:pt x="106" y="145"/>
                      <a:pt x="109" y="149"/>
                      <a:pt x="111" y="152"/>
                    </a:cubicBezTo>
                    <a:cubicBezTo>
                      <a:pt x="112" y="154"/>
                      <a:pt x="113" y="157"/>
                      <a:pt x="114" y="158"/>
                    </a:cubicBezTo>
                    <a:cubicBezTo>
                      <a:pt x="122" y="174"/>
                      <a:pt x="128" y="190"/>
                      <a:pt x="133" y="206"/>
                    </a:cubicBezTo>
                    <a:cubicBezTo>
                      <a:pt x="136" y="219"/>
                      <a:pt x="150" y="227"/>
                      <a:pt x="164" y="227"/>
                    </a:cubicBezTo>
                    <a:cubicBezTo>
                      <a:pt x="168" y="227"/>
                      <a:pt x="171" y="227"/>
                      <a:pt x="174" y="226"/>
                    </a:cubicBezTo>
                    <a:cubicBezTo>
                      <a:pt x="191" y="218"/>
                      <a:pt x="198" y="201"/>
                      <a:pt x="193" y="184"/>
                    </a:cubicBezTo>
                    <a:cubicBezTo>
                      <a:pt x="172" y="108"/>
                      <a:pt x="119" y="43"/>
                      <a:pt x="51" y="4"/>
                    </a:cubicBezTo>
                    <a:cubicBezTo>
                      <a:pt x="47" y="1"/>
                      <a:pt x="43" y="0"/>
                      <a:pt x="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7"/>
              <p:cNvSpPr/>
              <p:nvPr/>
            </p:nvSpPr>
            <p:spPr>
              <a:xfrm>
                <a:off x="7090241" y="1682023"/>
                <a:ext cx="34091" cy="78137"/>
              </a:xfrm>
              <a:custGeom>
                <a:avLst/>
                <a:gdLst/>
                <a:ahLst/>
                <a:cxnLst/>
                <a:rect l="l" t="t" r="r" b="b"/>
                <a:pathLst>
                  <a:path w="363" h="832" extrusionOk="0">
                    <a:moveTo>
                      <a:pt x="312" y="0"/>
                    </a:moveTo>
                    <a:cubicBezTo>
                      <a:pt x="309" y="0"/>
                      <a:pt x="306" y="1"/>
                      <a:pt x="303" y="1"/>
                    </a:cubicBezTo>
                    <a:cubicBezTo>
                      <a:pt x="162" y="38"/>
                      <a:pt x="55" y="159"/>
                      <a:pt x="20" y="298"/>
                    </a:cubicBezTo>
                    <a:cubicBezTo>
                      <a:pt x="1" y="373"/>
                      <a:pt x="8" y="448"/>
                      <a:pt x="32" y="520"/>
                    </a:cubicBezTo>
                    <a:cubicBezTo>
                      <a:pt x="57" y="594"/>
                      <a:pt x="113" y="711"/>
                      <a:pt x="33" y="772"/>
                    </a:cubicBezTo>
                    <a:cubicBezTo>
                      <a:pt x="6" y="793"/>
                      <a:pt x="26" y="832"/>
                      <a:pt x="52" y="832"/>
                    </a:cubicBezTo>
                    <a:cubicBezTo>
                      <a:pt x="58" y="832"/>
                      <a:pt x="64" y="830"/>
                      <a:pt x="71" y="825"/>
                    </a:cubicBezTo>
                    <a:cubicBezTo>
                      <a:pt x="221" y="709"/>
                      <a:pt x="70" y="525"/>
                      <a:pt x="73" y="382"/>
                    </a:cubicBezTo>
                    <a:cubicBezTo>
                      <a:pt x="76" y="235"/>
                      <a:pt x="183" y="98"/>
                      <a:pt x="326" y="62"/>
                    </a:cubicBezTo>
                    <a:cubicBezTo>
                      <a:pt x="363" y="52"/>
                      <a:pt x="346" y="0"/>
                      <a:pt x="3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7"/>
              <p:cNvSpPr/>
              <p:nvPr/>
            </p:nvSpPr>
            <p:spPr>
              <a:xfrm>
                <a:off x="7080662" y="1772275"/>
                <a:ext cx="12866" cy="2056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19" extrusionOk="0">
                    <a:moveTo>
                      <a:pt x="101" y="0"/>
                    </a:moveTo>
                    <a:cubicBezTo>
                      <a:pt x="88" y="0"/>
                      <a:pt x="76" y="7"/>
                      <a:pt x="71" y="18"/>
                    </a:cubicBezTo>
                    <a:cubicBezTo>
                      <a:pt x="50" y="70"/>
                      <a:pt x="29" y="121"/>
                      <a:pt x="8" y="172"/>
                    </a:cubicBezTo>
                    <a:cubicBezTo>
                      <a:pt x="1" y="188"/>
                      <a:pt x="6" y="209"/>
                      <a:pt x="23" y="216"/>
                    </a:cubicBezTo>
                    <a:cubicBezTo>
                      <a:pt x="27" y="217"/>
                      <a:pt x="31" y="218"/>
                      <a:pt x="36" y="218"/>
                    </a:cubicBezTo>
                    <a:cubicBezTo>
                      <a:pt x="49" y="218"/>
                      <a:pt x="61" y="212"/>
                      <a:pt x="66" y="200"/>
                    </a:cubicBezTo>
                    <a:cubicBezTo>
                      <a:pt x="87" y="148"/>
                      <a:pt x="109" y="98"/>
                      <a:pt x="130" y="46"/>
                    </a:cubicBezTo>
                    <a:cubicBezTo>
                      <a:pt x="137" y="31"/>
                      <a:pt x="132" y="10"/>
                      <a:pt x="115" y="3"/>
                    </a:cubicBezTo>
                    <a:cubicBezTo>
                      <a:pt x="111" y="1"/>
                      <a:pt x="106" y="0"/>
                      <a:pt x="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7"/>
              <p:cNvSpPr/>
              <p:nvPr/>
            </p:nvSpPr>
            <p:spPr>
              <a:xfrm>
                <a:off x="7102075" y="1759596"/>
                <a:ext cx="13430" cy="2084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2" extrusionOk="0">
                    <a:moveTo>
                      <a:pt x="106" y="1"/>
                    </a:moveTo>
                    <a:cubicBezTo>
                      <a:pt x="94" y="1"/>
                      <a:pt x="82" y="7"/>
                      <a:pt x="77" y="19"/>
                    </a:cubicBezTo>
                    <a:lnTo>
                      <a:pt x="7" y="176"/>
                    </a:lnTo>
                    <a:cubicBezTo>
                      <a:pt x="1" y="191"/>
                      <a:pt x="6" y="212"/>
                      <a:pt x="22" y="219"/>
                    </a:cubicBezTo>
                    <a:cubicBezTo>
                      <a:pt x="27" y="221"/>
                      <a:pt x="31" y="222"/>
                      <a:pt x="36" y="222"/>
                    </a:cubicBezTo>
                    <a:cubicBezTo>
                      <a:pt x="48" y="222"/>
                      <a:pt x="60" y="215"/>
                      <a:pt x="65" y="203"/>
                    </a:cubicBezTo>
                    <a:cubicBezTo>
                      <a:pt x="89" y="151"/>
                      <a:pt x="111" y="99"/>
                      <a:pt x="135" y="47"/>
                    </a:cubicBezTo>
                    <a:cubicBezTo>
                      <a:pt x="142" y="31"/>
                      <a:pt x="136" y="10"/>
                      <a:pt x="119" y="3"/>
                    </a:cubicBezTo>
                    <a:cubicBezTo>
                      <a:pt x="115" y="1"/>
                      <a:pt x="111" y="1"/>
                      <a:pt x="1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7"/>
              <p:cNvSpPr/>
              <p:nvPr/>
            </p:nvSpPr>
            <p:spPr>
              <a:xfrm>
                <a:off x="7253935" y="2218182"/>
                <a:ext cx="233285" cy="267282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846" extrusionOk="0">
                    <a:moveTo>
                      <a:pt x="2027" y="1"/>
                    </a:moveTo>
                    <a:cubicBezTo>
                      <a:pt x="1934" y="1"/>
                      <a:pt x="1840" y="28"/>
                      <a:pt x="1767" y="87"/>
                    </a:cubicBezTo>
                    <a:cubicBezTo>
                      <a:pt x="1657" y="174"/>
                      <a:pt x="1626" y="311"/>
                      <a:pt x="1588" y="439"/>
                    </a:cubicBezTo>
                    <a:cubicBezTo>
                      <a:pt x="1569" y="507"/>
                      <a:pt x="1545" y="576"/>
                      <a:pt x="1500" y="632"/>
                    </a:cubicBezTo>
                    <a:cubicBezTo>
                      <a:pt x="1462" y="679"/>
                      <a:pt x="1412" y="712"/>
                      <a:pt x="1358" y="736"/>
                    </a:cubicBezTo>
                    <a:cubicBezTo>
                      <a:pt x="1248" y="788"/>
                      <a:pt x="1128" y="808"/>
                      <a:pt x="1013" y="847"/>
                    </a:cubicBezTo>
                    <a:cubicBezTo>
                      <a:pt x="904" y="884"/>
                      <a:pt x="801" y="940"/>
                      <a:pt x="740" y="1041"/>
                    </a:cubicBezTo>
                    <a:cubicBezTo>
                      <a:pt x="663" y="1169"/>
                      <a:pt x="680" y="1327"/>
                      <a:pt x="686" y="1470"/>
                    </a:cubicBezTo>
                    <a:cubicBezTo>
                      <a:pt x="693" y="1619"/>
                      <a:pt x="677" y="1759"/>
                      <a:pt x="610" y="1895"/>
                    </a:cubicBezTo>
                    <a:cubicBezTo>
                      <a:pt x="547" y="2021"/>
                      <a:pt x="452" y="2129"/>
                      <a:pt x="335" y="2207"/>
                    </a:cubicBezTo>
                    <a:cubicBezTo>
                      <a:pt x="277" y="2244"/>
                      <a:pt x="215" y="2274"/>
                      <a:pt x="149" y="2294"/>
                    </a:cubicBezTo>
                    <a:cubicBezTo>
                      <a:pt x="116" y="2305"/>
                      <a:pt x="127" y="2349"/>
                      <a:pt x="155" y="2356"/>
                    </a:cubicBezTo>
                    <a:cubicBezTo>
                      <a:pt x="141" y="2366"/>
                      <a:pt x="129" y="2376"/>
                      <a:pt x="116" y="2386"/>
                    </a:cubicBezTo>
                    <a:cubicBezTo>
                      <a:pt x="59" y="2430"/>
                      <a:pt x="1" y="2475"/>
                      <a:pt x="8" y="2554"/>
                    </a:cubicBezTo>
                    <a:cubicBezTo>
                      <a:pt x="15" y="2623"/>
                      <a:pt x="65" y="2681"/>
                      <a:pt x="117" y="2723"/>
                    </a:cubicBezTo>
                    <a:cubicBezTo>
                      <a:pt x="217" y="2803"/>
                      <a:pt x="347" y="2845"/>
                      <a:pt x="475" y="2845"/>
                    </a:cubicBezTo>
                    <a:cubicBezTo>
                      <a:pt x="482" y="2845"/>
                      <a:pt x="490" y="2845"/>
                      <a:pt x="497" y="2845"/>
                    </a:cubicBezTo>
                    <a:cubicBezTo>
                      <a:pt x="656" y="2838"/>
                      <a:pt x="779" y="2760"/>
                      <a:pt x="899" y="2662"/>
                    </a:cubicBezTo>
                    <a:cubicBezTo>
                      <a:pt x="965" y="2607"/>
                      <a:pt x="1034" y="2558"/>
                      <a:pt x="1111" y="2520"/>
                    </a:cubicBezTo>
                    <a:cubicBezTo>
                      <a:pt x="1183" y="2482"/>
                      <a:pt x="1259" y="2453"/>
                      <a:pt x="1334" y="2424"/>
                    </a:cubicBezTo>
                    <a:cubicBezTo>
                      <a:pt x="1476" y="2368"/>
                      <a:pt x="1620" y="2314"/>
                      <a:pt x="1743" y="2219"/>
                    </a:cubicBezTo>
                    <a:cubicBezTo>
                      <a:pt x="1851" y="2136"/>
                      <a:pt x="1943" y="2024"/>
                      <a:pt x="1974" y="1889"/>
                    </a:cubicBezTo>
                    <a:cubicBezTo>
                      <a:pt x="2011" y="1725"/>
                      <a:pt x="1928" y="1575"/>
                      <a:pt x="1918" y="1414"/>
                    </a:cubicBezTo>
                    <a:cubicBezTo>
                      <a:pt x="1901" y="1110"/>
                      <a:pt x="2197" y="905"/>
                      <a:pt x="2347" y="674"/>
                    </a:cubicBezTo>
                    <a:cubicBezTo>
                      <a:pt x="2426" y="552"/>
                      <a:pt x="2484" y="395"/>
                      <a:pt x="2426" y="252"/>
                    </a:cubicBezTo>
                    <a:cubicBezTo>
                      <a:pt x="2376" y="126"/>
                      <a:pt x="2253" y="39"/>
                      <a:pt x="2123" y="11"/>
                    </a:cubicBezTo>
                    <a:cubicBezTo>
                      <a:pt x="2092" y="4"/>
                      <a:pt x="2060" y="1"/>
                      <a:pt x="2027" y="1"/>
                    </a:cubicBezTo>
                    <a:close/>
                  </a:path>
                </a:pathLst>
              </a:custGeom>
              <a:solidFill>
                <a:srgbClr val="5038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7"/>
              <p:cNvSpPr/>
              <p:nvPr/>
            </p:nvSpPr>
            <p:spPr>
              <a:xfrm>
                <a:off x="6996984" y="2289839"/>
                <a:ext cx="234224" cy="205674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190" extrusionOk="0">
                    <a:moveTo>
                      <a:pt x="367" y="1"/>
                    </a:moveTo>
                    <a:cubicBezTo>
                      <a:pt x="323" y="1"/>
                      <a:pt x="279" y="9"/>
                      <a:pt x="235" y="31"/>
                    </a:cubicBezTo>
                    <a:cubicBezTo>
                      <a:pt x="128" y="84"/>
                      <a:pt x="54" y="187"/>
                      <a:pt x="26" y="301"/>
                    </a:cubicBezTo>
                    <a:cubicBezTo>
                      <a:pt x="0" y="409"/>
                      <a:pt x="12" y="527"/>
                      <a:pt x="62" y="625"/>
                    </a:cubicBezTo>
                    <a:cubicBezTo>
                      <a:pt x="118" y="735"/>
                      <a:pt x="215" y="803"/>
                      <a:pt x="324" y="853"/>
                    </a:cubicBezTo>
                    <a:cubicBezTo>
                      <a:pt x="438" y="907"/>
                      <a:pt x="568" y="947"/>
                      <a:pt x="649" y="1048"/>
                    </a:cubicBezTo>
                    <a:cubicBezTo>
                      <a:pt x="735" y="1155"/>
                      <a:pt x="758" y="1297"/>
                      <a:pt x="790" y="1427"/>
                    </a:cubicBezTo>
                    <a:cubicBezTo>
                      <a:pt x="819" y="1542"/>
                      <a:pt x="861" y="1659"/>
                      <a:pt x="945" y="1746"/>
                    </a:cubicBezTo>
                    <a:cubicBezTo>
                      <a:pt x="1038" y="1841"/>
                      <a:pt x="1165" y="1854"/>
                      <a:pt x="1292" y="1857"/>
                    </a:cubicBezTo>
                    <a:cubicBezTo>
                      <a:pt x="1362" y="1858"/>
                      <a:pt x="1436" y="1858"/>
                      <a:pt x="1503" y="1884"/>
                    </a:cubicBezTo>
                    <a:cubicBezTo>
                      <a:pt x="1567" y="1909"/>
                      <a:pt x="1614" y="1960"/>
                      <a:pt x="1660" y="2009"/>
                    </a:cubicBezTo>
                    <a:cubicBezTo>
                      <a:pt x="1748" y="2104"/>
                      <a:pt x="1849" y="2173"/>
                      <a:pt x="1981" y="2187"/>
                    </a:cubicBezTo>
                    <a:cubicBezTo>
                      <a:pt x="1997" y="2188"/>
                      <a:pt x="2013" y="2189"/>
                      <a:pt x="2030" y="2189"/>
                    </a:cubicBezTo>
                    <a:cubicBezTo>
                      <a:pt x="2261" y="2189"/>
                      <a:pt x="2459" y="2018"/>
                      <a:pt x="2487" y="1782"/>
                    </a:cubicBezTo>
                    <a:cubicBezTo>
                      <a:pt x="2494" y="1725"/>
                      <a:pt x="2490" y="1669"/>
                      <a:pt x="2476" y="1613"/>
                    </a:cubicBezTo>
                    <a:cubicBezTo>
                      <a:pt x="2474" y="1603"/>
                      <a:pt x="2469" y="1598"/>
                      <a:pt x="2462" y="1595"/>
                    </a:cubicBezTo>
                    <a:cubicBezTo>
                      <a:pt x="2445" y="1486"/>
                      <a:pt x="2366" y="1411"/>
                      <a:pt x="2265" y="1367"/>
                    </a:cubicBezTo>
                    <a:cubicBezTo>
                      <a:pt x="2208" y="1340"/>
                      <a:pt x="2146" y="1322"/>
                      <a:pt x="2092" y="1289"/>
                    </a:cubicBezTo>
                    <a:cubicBezTo>
                      <a:pt x="2037" y="1258"/>
                      <a:pt x="1992" y="1213"/>
                      <a:pt x="1953" y="1163"/>
                    </a:cubicBezTo>
                    <a:cubicBezTo>
                      <a:pt x="1878" y="1063"/>
                      <a:pt x="1833" y="944"/>
                      <a:pt x="1793" y="826"/>
                    </a:cubicBezTo>
                    <a:cubicBezTo>
                      <a:pt x="1718" y="606"/>
                      <a:pt x="1647" y="350"/>
                      <a:pt x="1441" y="216"/>
                    </a:cubicBezTo>
                    <a:cubicBezTo>
                      <a:pt x="1329" y="144"/>
                      <a:pt x="1199" y="133"/>
                      <a:pt x="1069" y="133"/>
                    </a:cubicBezTo>
                    <a:cubicBezTo>
                      <a:pt x="1063" y="133"/>
                      <a:pt x="1058" y="133"/>
                      <a:pt x="1052" y="133"/>
                    </a:cubicBezTo>
                    <a:cubicBezTo>
                      <a:pt x="1018" y="134"/>
                      <a:pt x="983" y="135"/>
                      <a:pt x="948" y="135"/>
                    </a:cubicBezTo>
                    <a:cubicBezTo>
                      <a:pt x="906" y="135"/>
                      <a:pt x="865" y="133"/>
                      <a:pt x="824" y="129"/>
                    </a:cubicBezTo>
                    <a:cubicBezTo>
                      <a:pt x="750" y="119"/>
                      <a:pt x="684" y="95"/>
                      <a:pt x="616" y="67"/>
                    </a:cubicBezTo>
                    <a:cubicBezTo>
                      <a:pt x="535" y="33"/>
                      <a:pt x="451" y="1"/>
                      <a:pt x="367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7"/>
              <p:cNvSpPr/>
              <p:nvPr/>
            </p:nvSpPr>
            <p:spPr>
              <a:xfrm>
                <a:off x="7094749" y="2224192"/>
                <a:ext cx="198255" cy="288883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3076" extrusionOk="0">
                    <a:moveTo>
                      <a:pt x="437" y="0"/>
                    </a:moveTo>
                    <a:cubicBezTo>
                      <a:pt x="431" y="0"/>
                      <a:pt x="426" y="1"/>
                      <a:pt x="420" y="1"/>
                    </a:cubicBezTo>
                    <a:cubicBezTo>
                      <a:pt x="287" y="7"/>
                      <a:pt x="152" y="73"/>
                      <a:pt x="81" y="188"/>
                    </a:cubicBezTo>
                    <a:cubicBezTo>
                      <a:pt x="1" y="320"/>
                      <a:pt x="32" y="484"/>
                      <a:pt x="91" y="619"/>
                    </a:cubicBezTo>
                    <a:cubicBezTo>
                      <a:pt x="200" y="871"/>
                      <a:pt x="459" y="1122"/>
                      <a:pt x="392" y="1419"/>
                    </a:cubicBezTo>
                    <a:cubicBezTo>
                      <a:pt x="356" y="1576"/>
                      <a:pt x="250" y="1710"/>
                      <a:pt x="259" y="1878"/>
                    </a:cubicBezTo>
                    <a:cubicBezTo>
                      <a:pt x="267" y="2017"/>
                      <a:pt x="341" y="2142"/>
                      <a:pt x="433" y="2242"/>
                    </a:cubicBezTo>
                    <a:cubicBezTo>
                      <a:pt x="539" y="2355"/>
                      <a:pt x="671" y="2432"/>
                      <a:pt x="802" y="2511"/>
                    </a:cubicBezTo>
                    <a:cubicBezTo>
                      <a:pt x="872" y="2552"/>
                      <a:pt x="942" y="2593"/>
                      <a:pt x="1007" y="2642"/>
                    </a:cubicBezTo>
                    <a:cubicBezTo>
                      <a:pt x="1077" y="2693"/>
                      <a:pt x="1137" y="2752"/>
                      <a:pt x="1194" y="2817"/>
                    </a:cubicBezTo>
                    <a:cubicBezTo>
                      <a:pt x="1296" y="2933"/>
                      <a:pt x="1403" y="3030"/>
                      <a:pt x="1559" y="3063"/>
                    </a:cubicBezTo>
                    <a:cubicBezTo>
                      <a:pt x="1599" y="3071"/>
                      <a:pt x="1639" y="3075"/>
                      <a:pt x="1679" y="3075"/>
                    </a:cubicBezTo>
                    <a:cubicBezTo>
                      <a:pt x="1775" y="3075"/>
                      <a:pt x="1871" y="3052"/>
                      <a:pt x="1955" y="3005"/>
                    </a:cubicBezTo>
                    <a:cubicBezTo>
                      <a:pt x="2013" y="2972"/>
                      <a:pt x="2071" y="2923"/>
                      <a:pt x="2089" y="2856"/>
                    </a:cubicBezTo>
                    <a:cubicBezTo>
                      <a:pt x="2110" y="2779"/>
                      <a:pt x="2060" y="2725"/>
                      <a:pt x="2011" y="2673"/>
                    </a:cubicBezTo>
                    <a:cubicBezTo>
                      <a:pt x="1999" y="2661"/>
                      <a:pt x="1989" y="2649"/>
                      <a:pt x="1977" y="2636"/>
                    </a:cubicBezTo>
                    <a:cubicBezTo>
                      <a:pt x="2006" y="2634"/>
                      <a:pt x="2024" y="2593"/>
                      <a:pt x="1992" y="2576"/>
                    </a:cubicBezTo>
                    <a:cubicBezTo>
                      <a:pt x="1931" y="2545"/>
                      <a:pt x="1875" y="2507"/>
                      <a:pt x="1824" y="2459"/>
                    </a:cubicBezTo>
                    <a:cubicBezTo>
                      <a:pt x="1721" y="2363"/>
                      <a:pt x="1645" y="2241"/>
                      <a:pt x="1604" y="2108"/>
                    </a:cubicBezTo>
                    <a:cubicBezTo>
                      <a:pt x="1559" y="1963"/>
                      <a:pt x="1566" y="1821"/>
                      <a:pt x="1598" y="1675"/>
                    </a:cubicBezTo>
                    <a:cubicBezTo>
                      <a:pt x="1628" y="1536"/>
                      <a:pt x="1669" y="1383"/>
                      <a:pt x="1615" y="1243"/>
                    </a:cubicBezTo>
                    <a:cubicBezTo>
                      <a:pt x="1572" y="1134"/>
                      <a:pt x="1479" y="1062"/>
                      <a:pt x="1379" y="1007"/>
                    </a:cubicBezTo>
                    <a:cubicBezTo>
                      <a:pt x="1271" y="950"/>
                      <a:pt x="1155" y="911"/>
                      <a:pt x="1055" y="842"/>
                    </a:cubicBezTo>
                    <a:cubicBezTo>
                      <a:pt x="1006" y="809"/>
                      <a:pt x="962" y="767"/>
                      <a:pt x="933" y="716"/>
                    </a:cubicBezTo>
                    <a:cubicBezTo>
                      <a:pt x="898" y="654"/>
                      <a:pt x="885" y="581"/>
                      <a:pt x="878" y="511"/>
                    </a:cubicBezTo>
                    <a:cubicBezTo>
                      <a:pt x="861" y="378"/>
                      <a:pt x="852" y="238"/>
                      <a:pt x="759" y="133"/>
                    </a:cubicBezTo>
                    <a:cubicBezTo>
                      <a:pt x="679" y="44"/>
                      <a:pt x="555" y="0"/>
                      <a:pt x="437" y="0"/>
                    </a:cubicBezTo>
                    <a:close/>
                  </a:path>
                </a:pathLst>
              </a:custGeom>
              <a:solidFill>
                <a:srgbClr val="5038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7"/>
              <p:cNvSpPr/>
              <p:nvPr/>
            </p:nvSpPr>
            <p:spPr>
              <a:xfrm>
                <a:off x="7214303" y="2246732"/>
                <a:ext cx="137773" cy="271696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2893" extrusionOk="0">
                    <a:moveTo>
                      <a:pt x="1019" y="0"/>
                    </a:moveTo>
                    <a:cubicBezTo>
                      <a:pt x="999" y="0"/>
                      <a:pt x="979" y="2"/>
                      <a:pt x="960" y="5"/>
                    </a:cubicBezTo>
                    <a:cubicBezTo>
                      <a:pt x="819" y="29"/>
                      <a:pt x="741" y="144"/>
                      <a:pt x="671" y="258"/>
                    </a:cubicBezTo>
                    <a:cubicBezTo>
                      <a:pt x="633" y="320"/>
                      <a:pt x="593" y="379"/>
                      <a:pt x="540" y="429"/>
                    </a:cubicBezTo>
                    <a:cubicBezTo>
                      <a:pt x="483" y="481"/>
                      <a:pt x="419" y="523"/>
                      <a:pt x="356" y="566"/>
                    </a:cubicBezTo>
                    <a:cubicBezTo>
                      <a:pt x="245" y="644"/>
                      <a:pt x="141" y="732"/>
                      <a:pt x="90" y="861"/>
                    </a:cubicBezTo>
                    <a:cubicBezTo>
                      <a:pt x="1" y="1090"/>
                      <a:pt x="93" y="1339"/>
                      <a:pt x="162" y="1561"/>
                    </a:cubicBezTo>
                    <a:cubicBezTo>
                      <a:pt x="197" y="1680"/>
                      <a:pt x="231" y="1803"/>
                      <a:pt x="228" y="1929"/>
                    </a:cubicBezTo>
                    <a:cubicBezTo>
                      <a:pt x="225" y="1992"/>
                      <a:pt x="215" y="2054"/>
                      <a:pt x="189" y="2112"/>
                    </a:cubicBezTo>
                    <a:cubicBezTo>
                      <a:pt x="164" y="2170"/>
                      <a:pt x="126" y="2221"/>
                      <a:pt x="93" y="2276"/>
                    </a:cubicBezTo>
                    <a:cubicBezTo>
                      <a:pt x="38" y="2371"/>
                      <a:pt x="18" y="2478"/>
                      <a:pt x="67" y="2577"/>
                    </a:cubicBezTo>
                    <a:cubicBezTo>
                      <a:pt x="64" y="2583"/>
                      <a:pt x="63" y="2591"/>
                      <a:pt x="67" y="2598"/>
                    </a:cubicBezTo>
                    <a:cubicBezTo>
                      <a:pt x="89" y="2653"/>
                      <a:pt x="118" y="2701"/>
                      <a:pt x="157" y="2743"/>
                    </a:cubicBezTo>
                    <a:cubicBezTo>
                      <a:pt x="249" y="2843"/>
                      <a:pt x="372" y="2893"/>
                      <a:pt x="496" y="2893"/>
                    </a:cubicBezTo>
                    <a:cubicBezTo>
                      <a:pt x="606" y="2893"/>
                      <a:pt x="716" y="2854"/>
                      <a:pt x="804" y="2775"/>
                    </a:cubicBezTo>
                    <a:cubicBezTo>
                      <a:pt x="904" y="2687"/>
                      <a:pt x="945" y="2572"/>
                      <a:pt x="960" y="2443"/>
                    </a:cubicBezTo>
                    <a:cubicBezTo>
                      <a:pt x="969" y="2377"/>
                      <a:pt x="978" y="2308"/>
                      <a:pt x="1015" y="2250"/>
                    </a:cubicBezTo>
                    <a:cubicBezTo>
                      <a:pt x="1054" y="2191"/>
                      <a:pt x="1114" y="2147"/>
                      <a:pt x="1169" y="2105"/>
                    </a:cubicBezTo>
                    <a:cubicBezTo>
                      <a:pt x="1270" y="2028"/>
                      <a:pt x="1366" y="1944"/>
                      <a:pt x="1387" y="1812"/>
                    </a:cubicBezTo>
                    <a:cubicBezTo>
                      <a:pt x="1404" y="1692"/>
                      <a:pt x="1370" y="1572"/>
                      <a:pt x="1325" y="1463"/>
                    </a:cubicBezTo>
                    <a:cubicBezTo>
                      <a:pt x="1276" y="1338"/>
                      <a:pt x="1211" y="1210"/>
                      <a:pt x="1218" y="1072"/>
                    </a:cubicBezTo>
                    <a:cubicBezTo>
                      <a:pt x="1226" y="943"/>
                      <a:pt x="1308" y="834"/>
                      <a:pt x="1368" y="725"/>
                    </a:cubicBezTo>
                    <a:cubicBezTo>
                      <a:pt x="1427" y="620"/>
                      <a:pt x="1466" y="508"/>
                      <a:pt x="1447" y="386"/>
                    </a:cubicBezTo>
                    <a:cubicBezTo>
                      <a:pt x="1430" y="278"/>
                      <a:pt x="1372" y="175"/>
                      <a:pt x="1287" y="103"/>
                    </a:cubicBezTo>
                    <a:cubicBezTo>
                      <a:pt x="1213" y="39"/>
                      <a:pt x="1117" y="0"/>
                      <a:pt x="1019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7"/>
              <p:cNvSpPr/>
              <p:nvPr/>
            </p:nvSpPr>
            <p:spPr>
              <a:xfrm>
                <a:off x="7164810" y="2338674"/>
                <a:ext cx="43952" cy="4395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34" y="1"/>
                    </a:moveTo>
                    <a:cubicBezTo>
                      <a:pt x="105" y="1"/>
                      <a:pt x="1" y="105"/>
                      <a:pt x="1" y="234"/>
                    </a:cubicBezTo>
                    <a:cubicBezTo>
                      <a:pt x="1" y="363"/>
                      <a:pt x="105" y="468"/>
                      <a:pt x="234" y="468"/>
                    </a:cubicBezTo>
                    <a:cubicBezTo>
                      <a:pt x="363" y="468"/>
                      <a:pt x="468" y="363"/>
                      <a:pt x="468" y="234"/>
                    </a:cubicBezTo>
                    <a:cubicBezTo>
                      <a:pt x="468" y="105"/>
                      <a:pt x="363" y="1"/>
                      <a:pt x="234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7"/>
              <p:cNvSpPr/>
              <p:nvPr/>
            </p:nvSpPr>
            <p:spPr>
              <a:xfrm>
                <a:off x="7152507" y="2294534"/>
                <a:ext cx="22446" cy="2254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40" extrusionOk="0">
                    <a:moveTo>
                      <a:pt x="120" y="1"/>
                    </a:moveTo>
                    <a:cubicBezTo>
                      <a:pt x="54" y="1"/>
                      <a:pt x="1" y="54"/>
                      <a:pt x="1" y="120"/>
                    </a:cubicBezTo>
                    <a:cubicBezTo>
                      <a:pt x="1" y="186"/>
                      <a:pt x="54" y="239"/>
                      <a:pt x="120" y="239"/>
                    </a:cubicBezTo>
                    <a:cubicBezTo>
                      <a:pt x="186" y="239"/>
                      <a:pt x="239" y="186"/>
                      <a:pt x="239" y="120"/>
                    </a:cubicBezTo>
                    <a:cubicBezTo>
                      <a:pt x="239" y="54"/>
                      <a:pt x="186" y="1"/>
                      <a:pt x="120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7"/>
              <p:cNvSpPr/>
              <p:nvPr/>
            </p:nvSpPr>
            <p:spPr>
              <a:xfrm>
                <a:off x="7338082" y="2350789"/>
                <a:ext cx="24136" cy="24136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57" extrusionOk="0">
                    <a:moveTo>
                      <a:pt x="129" y="1"/>
                    </a:moveTo>
                    <a:cubicBezTo>
                      <a:pt x="58" y="1"/>
                      <a:pt x="0" y="58"/>
                      <a:pt x="0" y="129"/>
                    </a:cubicBezTo>
                    <a:cubicBezTo>
                      <a:pt x="0" y="200"/>
                      <a:pt x="58" y="257"/>
                      <a:pt x="129" y="257"/>
                    </a:cubicBezTo>
                    <a:cubicBezTo>
                      <a:pt x="200" y="257"/>
                      <a:pt x="256" y="200"/>
                      <a:pt x="256" y="129"/>
                    </a:cubicBezTo>
                    <a:cubicBezTo>
                      <a:pt x="256" y="58"/>
                      <a:pt x="200" y="1"/>
                      <a:pt x="129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7"/>
              <p:cNvSpPr/>
              <p:nvPr/>
            </p:nvSpPr>
            <p:spPr>
              <a:xfrm>
                <a:off x="7291313" y="2306649"/>
                <a:ext cx="27141" cy="2695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87" extrusionOk="0">
                    <a:moveTo>
                      <a:pt x="145" y="0"/>
                    </a:moveTo>
                    <a:cubicBezTo>
                      <a:pt x="65" y="0"/>
                      <a:pt x="1" y="64"/>
                      <a:pt x="1" y="143"/>
                    </a:cubicBezTo>
                    <a:cubicBezTo>
                      <a:pt x="1" y="223"/>
                      <a:pt x="65" y="287"/>
                      <a:pt x="145" y="287"/>
                    </a:cubicBezTo>
                    <a:cubicBezTo>
                      <a:pt x="223" y="287"/>
                      <a:pt x="288" y="223"/>
                      <a:pt x="288" y="143"/>
                    </a:cubicBezTo>
                    <a:cubicBezTo>
                      <a:pt x="288" y="64"/>
                      <a:pt x="223" y="0"/>
                      <a:pt x="145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7"/>
              <p:cNvSpPr/>
              <p:nvPr/>
            </p:nvSpPr>
            <p:spPr>
              <a:xfrm>
                <a:off x="6957071" y="2395868"/>
                <a:ext cx="543017" cy="174682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1860" extrusionOk="0">
                    <a:moveTo>
                      <a:pt x="472" y="0"/>
                    </a:moveTo>
                    <a:cubicBezTo>
                      <a:pt x="472" y="0"/>
                      <a:pt x="0" y="1859"/>
                      <a:pt x="2891" y="1859"/>
                    </a:cubicBezTo>
                    <a:cubicBezTo>
                      <a:pt x="5781" y="1859"/>
                      <a:pt x="5556" y="0"/>
                      <a:pt x="5556" y="0"/>
                    </a:cubicBezTo>
                    <a:close/>
                  </a:path>
                </a:pathLst>
              </a:custGeom>
              <a:solidFill>
                <a:srgbClr val="7E6C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7"/>
              <p:cNvSpPr/>
              <p:nvPr/>
            </p:nvSpPr>
            <p:spPr>
              <a:xfrm>
                <a:off x="7364190" y="2251991"/>
                <a:ext cx="85181" cy="142375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516" extrusionOk="0">
                    <a:moveTo>
                      <a:pt x="866" y="1"/>
                    </a:moveTo>
                    <a:cubicBezTo>
                      <a:pt x="862" y="1"/>
                      <a:pt x="857" y="2"/>
                      <a:pt x="852" y="4"/>
                    </a:cubicBezTo>
                    <a:cubicBezTo>
                      <a:pt x="756" y="51"/>
                      <a:pt x="676" y="122"/>
                      <a:pt x="619" y="213"/>
                    </a:cubicBezTo>
                    <a:cubicBezTo>
                      <a:pt x="552" y="321"/>
                      <a:pt x="543" y="441"/>
                      <a:pt x="520" y="562"/>
                    </a:cubicBezTo>
                    <a:cubicBezTo>
                      <a:pt x="501" y="656"/>
                      <a:pt x="458" y="734"/>
                      <a:pt x="404" y="807"/>
                    </a:cubicBezTo>
                    <a:cubicBezTo>
                      <a:pt x="394" y="696"/>
                      <a:pt x="384" y="584"/>
                      <a:pt x="375" y="472"/>
                    </a:cubicBezTo>
                    <a:cubicBezTo>
                      <a:pt x="373" y="453"/>
                      <a:pt x="358" y="444"/>
                      <a:pt x="343" y="444"/>
                    </a:cubicBezTo>
                    <a:cubicBezTo>
                      <a:pt x="326" y="444"/>
                      <a:pt x="309" y="456"/>
                      <a:pt x="311" y="477"/>
                    </a:cubicBezTo>
                    <a:lnTo>
                      <a:pt x="343" y="866"/>
                    </a:lnTo>
                    <a:cubicBezTo>
                      <a:pt x="344" y="870"/>
                      <a:pt x="346" y="875"/>
                      <a:pt x="348" y="878"/>
                    </a:cubicBezTo>
                    <a:cubicBezTo>
                      <a:pt x="346" y="880"/>
                      <a:pt x="344" y="883"/>
                      <a:pt x="342" y="885"/>
                    </a:cubicBezTo>
                    <a:cubicBezTo>
                      <a:pt x="269" y="973"/>
                      <a:pt x="193" y="1060"/>
                      <a:pt x="155" y="1170"/>
                    </a:cubicBezTo>
                    <a:cubicBezTo>
                      <a:pt x="150" y="1181"/>
                      <a:pt x="147" y="1193"/>
                      <a:pt x="143" y="1204"/>
                    </a:cubicBezTo>
                    <a:cubicBezTo>
                      <a:pt x="110" y="1146"/>
                      <a:pt x="84" y="1085"/>
                      <a:pt x="66" y="1020"/>
                    </a:cubicBezTo>
                    <a:cubicBezTo>
                      <a:pt x="62" y="1007"/>
                      <a:pt x="49" y="999"/>
                      <a:pt x="36" y="999"/>
                    </a:cubicBezTo>
                    <a:cubicBezTo>
                      <a:pt x="32" y="999"/>
                      <a:pt x="28" y="1000"/>
                      <a:pt x="25" y="1001"/>
                    </a:cubicBezTo>
                    <a:cubicBezTo>
                      <a:pt x="7" y="1007"/>
                      <a:pt x="1" y="1026"/>
                      <a:pt x="5" y="1042"/>
                    </a:cubicBezTo>
                    <a:cubicBezTo>
                      <a:pt x="31" y="1134"/>
                      <a:pt x="73" y="1220"/>
                      <a:pt x="127" y="1298"/>
                    </a:cubicBezTo>
                    <a:cubicBezTo>
                      <a:pt x="123" y="1371"/>
                      <a:pt x="139" y="1442"/>
                      <a:pt x="186" y="1502"/>
                    </a:cubicBezTo>
                    <a:cubicBezTo>
                      <a:pt x="193" y="1511"/>
                      <a:pt x="202" y="1515"/>
                      <a:pt x="211" y="1515"/>
                    </a:cubicBezTo>
                    <a:cubicBezTo>
                      <a:pt x="235" y="1515"/>
                      <a:pt x="258" y="1489"/>
                      <a:pt x="238" y="1465"/>
                    </a:cubicBezTo>
                    <a:cubicBezTo>
                      <a:pt x="201" y="1417"/>
                      <a:pt x="189" y="1361"/>
                      <a:pt x="192" y="1303"/>
                    </a:cubicBezTo>
                    <a:cubicBezTo>
                      <a:pt x="280" y="1287"/>
                      <a:pt x="367" y="1262"/>
                      <a:pt x="451" y="1226"/>
                    </a:cubicBezTo>
                    <a:cubicBezTo>
                      <a:pt x="466" y="1219"/>
                      <a:pt x="476" y="1201"/>
                      <a:pt x="469" y="1184"/>
                    </a:cubicBezTo>
                    <a:cubicBezTo>
                      <a:pt x="465" y="1172"/>
                      <a:pt x="452" y="1163"/>
                      <a:pt x="439" y="1163"/>
                    </a:cubicBezTo>
                    <a:cubicBezTo>
                      <a:pt x="435" y="1163"/>
                      <a:pt x="432" y="1164"/>
                      <a:pt x="428" y="1165"/>
                    </a:cubicBezTo>
                    <a:cubicBezTo>
                      <a:pt x="355" y="1197"/>
                      <a:pt x="279" y="1220"/>
                      <a:pt x="201" y="1236"/>
                    </a:cubicBezTo>
                    <a:cubicBezTo>
                      <a:pt x="213" y="1186"/>
                      <a:pt x="235" y="1138"/>
                      <a:pt x="260" y="1096"/>
                    </a:cubicBezTo>
                    <a:cubicBezTo>
                      <a:pt x="305" y="1022"/>
                      <a:pt x="363" y="959"/>
                      <a:pt x="418" y="891"/>
                    </a:cubicBezTo>
                    <a:cubicBezTo>
                      <a:pt x="507" y="884"/>
                      <a:pt x="596" y="869"/>
                      <a:pt x="683" y="846"/>
                    </a:cubicBezTo>
                    <a:cubicBezTo>
                      <a:pt x="700" y="842"/>
                      <a:pt x="707" y="820"/>
                      <a:pt x="701" y="805"/>
                    </a:cubicBezTo>
                    <a:cubicBezTo>
                      <a:pt x="696" y="791"/>
                      <a:pt x="684" y="784"/>
                      <a:pt x="671" y="784"/>
                    </a:cubicBezTo>
                    <a:cubicBezTo>
                      <a:pt x="668" y="784"/>
                      <a:pt x="664" y="785"/>
                      <a:pt x="660" y="786"/>
                    </a:cubicBezTo>
                    <a:cubicBezTo>
                      <a:pt x="598" y="802"/>
                      <a:pt x="535" y="814"/>
                      <a:pt x="472" y="821"/>
                    </a:cubicBezTo>
                    <a:cubicBezTo>
                      <a:pt x="484" y="806"/>
                      <a:pt x="495" y="792"/>
                      <a:pt x="505" y="775"/>
                    </a:cubicBezTo>
                    <a:cubicBezTo>
                      <a:pt x="541" y="718"/>
                      <a:pt x="566" y="655"/>
                      <a:pt x="580" y="588"/>
                    </a:cubicBezTo>
                    <a:cubicBezTo>
                      <a:pt x="596" y="511"/>
                      <a:pt x="601" y="432"/>
                      <a:pt x="624" y="357"/>
                    </a:cubicBezTo>
                    <a:cubicBezTo>
                      <a:pt x="662" y="230"/>
                      <a:pt x="756" y="123"/>
                      <a:pt x="875" y="65"/>
                    </a:cubicBezTo>
                    <a:cubicBezTo>
                      <a:pt x="907" y="49"/>
                      <a:pt x="894" y="1"/>
                      <a:pt x="866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7"/>
              <p:cNvSpPr/>
              <p:nvPr/>
            </p:nvSpPr>
            <p:spPr>
              <a:xfrm>
                <a:off x="7113438" y="2248234"/>
                <a:ext cx="43952" cy="146977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565" extrusionOk="0">
                    <a:moveTo>
                      <a:pt x="145" y="0"/>
                    </a:moveTo>
                    <a:cubicBezTo>
                      <a:pt x="135" y="0"/>
                      <a:pt x="124" y="5"/>
                      <a:pt x="117" y="17"/>
                    </a:cubicBezTo>
                    <a:cubicBezTo>
                      <a:pt x="0" y="225"/>
                      <a:pt x="89" y="465"/>
                      <a:pt x="221" y="642"/>
                    </a:cubicBezTo>
                    <a:cubicBezTo>
                      <a:pt x="286" y="731"/>
                      <a:pt x="369" y="814"/>
                      <a:pt x="385" y="930"/>
                    </a:cubicBezTo>
                    <a:cubicBezTo>
                      <a:pt x="398" y="1033"/>
                      <a:pt x="372" y="1136"/>
                      <a:pt x="358" y="1237"/>
                    </a:cubicBezTo>
                    <a:cubicBezTo>
                      <a:pt x="342" y="1345"/>
                      <a:pt x="341" y="1453"/>
                      <a:pt x="398" y="1550"/>
                    </a:cubicBezTo>
                    <a:cubicBezTo>
                      <a:pt x="404" y="1561"/>
                      <a:pt x="413" y="1565"/>
                      <a:pt x="422" y="1565"/>
                    </a:cubicBezTo>
                    <a:cubicBezTo>
                      <a:pt x="443" y="1565"/>
                      <a:pt x="466" y="1539"/>
                      <a:pt x="451" y="1514"/>
                    </a:cubicBezTo>
                    <a:cubicBezTo>
                      <a:pt x="386" y="1404"/>
                      <a:pt x="418" y="1270"/>
                      <a:pt x="437" y="1152"/>
                    </a:cubicBezTo>
                    <a:cubicBezTo>
                      <a:pt x="456" y="1033"/>
                      <a:pt x="467" y="910"/>
                      <a:pt x="410" y="799"/>
                    </a:cubicBezTo>
                    <a:cubicBezTo>
                      <a:pt x="349" y="678"/>
                      <a:pt x="245" y="586"/>
                      <a:pt x="184" y="462"/>
                    </a:cubicBezTo>
                    <a:cubicBezTo>
                      <a:pt x="121" y="331"/>
                      <a:pt x="101" y="177"/>
                      <a:pt x="176" y="45"/>
                    </a:cubicBezTo>
                    <a:cubicBezTo>
                      <a:pt x="189" y="21"/>
                      <a:pt x="167" y="0"/>
                      <a:pt x="145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7"/>
              <p:cNvSpPr/>
              <p:nvPr/>
            </p:nvSpPr>
            <p:spPr>
              <a:xfrm>
                <a:off x="7021590" y="2440384"/>
                <a:ext cx="28738" cy="5747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12" extrusionOk="0">
                    <a:moveTo>
                      <a:pt x="45" y="0"/>
                    </a:moveTo>
                    <a:cubicBezTo>
                      <a:pt x="28" y="0"/>
                      <a:pt x="9" y="12"/>
                      <a:pt x="8" y="34"/>
                    </a:cubicBezTo>
                    <a:cubicBezTo>
                      <a:pt x="0" y="247"/>
                      <a:pt x="87" y="456"/>
                      <a:pt x="240" y="603"/>
                    </a:cubicBezTo>
                    <a:cubicBezTo>
                      <a:pt x="247" y="609"/>
                      <a:pt x="254" y="611"/>
                      <a:pt x="260" y="611"/>
                    </a:cubicBezTo>
                    <a:cubicBezTo>
                      <a:pt x="285" y="611"/>
                      <a:pt x="306" y="576"/>
                      <a:pt x="282" y="554"/>
                    </a:cubicBezTo>
                    <a:cubicBezTo>
                      <a:pt x="141" y="418"/>
                      <a:pt x="65" y="224"/>
                      <a:pt x="73" y="28"/>
                    </a:cubicBezTo>
                    <a:cubicBezTo>
                      <a:pt x="73" y="9"/>
                      <a:pt x="60" y="0"/>
                      <a:pt x="45" y="0"/>
                    </a:cubicBezTo>
                    <a:close/>
                  </a:path>
                </a:pathLst>
              </a:custGeom>
              <a:solidFill>
                <a:srgbClr val="FFE9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7"/>
              <p:cNvSpPr/>
              <p:nvPr/>
            </p:nvSpPr>
            <p:spPr>
              <a:xfrm>
                <a:off x="7059344" y="2512792"/>
                <a:ext cx="37754" cy="24512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61" extrusionOk="0">
                    <a:moveTo>
                      <a:pt x="47" y="1"/>
                    </a:moveTo>
                    <a:cubicBezTo>
                      <a:pt x="22" y="1"/>
                      <a:pt x="1" y="37"/>
                      <a:pt x="25" y="59"/>
                    </a:cubicBezTo>
                    <a:cubicBezTo>
                      <a:pt x="118" y="142"/>
                      <a:pt x="224" y="210"/>
                      <a:pt x="339" y="258"/>
                    </a:cubicBezTo>
                    <a:cubicBezTo>
                      <a:pt x="344" y="260"/>
                      <a:pt x="348" y="261"/>
                      <a:pt x="352" y="261"/>
                    </a:cubicBezTo>
                    <a:cubicBezTo>
                      <a:pt x="383" y="261"/>
                      <a:pt x="401" y="213"/>
                      <a:pt x="367" y="199"/>
                    </a:cubicBezTo>
                    <a:cubicBezTo>
                      <a:pt x="257" y="153"/>
                      <a:pt x="156" y="89"/>
                      <a:pt x="67" y="9"/>
                    </a:cubicBezTo>
                    <a:cubicBezTo>
                      <a:pt x="61" y="3"/>
                      <a:pt x="54" y="1"/>
                      <a:pt x="47" y="1"/>
                    </a:cubicBezTo>
                    <a:close/>
                  </a:path>
                </a:pathLst>
              </a:custGeom>
              <a:solidFill>
                <a:srgbClr val="FFE9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7"/>
              <p:cNvSpPr/>
              <p:nvPr/>
            </p:nvSpPr>
            <p:spPr>
              <a:xfrm>
                <a:off x="7057935" y="2485838"/>
                <a:ext cx="33809" cy="26672"/>
              </a:xfrm>
              <a:custGeom>
                <a:avLst/>
                <a:gdLst/>
                <a:ahLst/>
                <a:cxnLst/>
                <a:rect l="l" t="t" r="r" b="b"/>
                <a:pathLst>
                  <a:path w="360" h="284" extrusionOk="0">
                    <a:moveTo>
                      <a:pt x="46" y="1"/>
                    </a:moveTo>
                    <a:cubicBezTo>
                      <a:pt x="23" y="1"/>
                      <a:pt x="0" y="27"/>
                      <a:pt x="17" y="51"/>
                    </a:cubicBezTo>
                    <a:cubicBezTo>
                      <a:pt x="89" y="151"/>
                      <a:pt x="187" y="231"/>
                      <a:pt x="299" y="280"/>
                    </a:cubicBezTo>
                    <a:cubicBezTo>
                      <a:pt x="303" y="282"/>
                      <a:pt x="308" y="283"/>
                      <a:pt x="312" y="283"/>
                    </a:cubicBezTo>
                    <a:cubicBezTo>
                      <a:pt x="342" y="283"/>
                      <a:pt x="359" y="236"/>
                      <a:pt x="326" y="222"/>
                    </a:cubicBezTo>
                    <a:cubicBezTo>
                      <a:pt x="223" y="176"/>
                      <a:pt x="135" y="105"/>
                      <a:pt x="71" y="14"/>
                    </a:cubicBezTo>
                    <a:cubicBezTo>
                      <a:pt x="64" y="4"/>
                      <a:pt x="55" y="1"/>
                      <a:pt x="46" y="1"/>
                    </a:cubicBezTo>
                    <a:close/>
                  </a:path>
                </a:pathLst>
              </a:custGeom>
              <a:solidFill>
                <a:srgbClr val="FFE9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7" name="Google Shape;1887;p37"/>
            <p:cNvSpPr/>
            <p:nvPr/>
          </p:nvSpPr>
          <p:spPr>
            <a:xfrm>
              <a:off x="6122724" y="2844000"/>
              <a:ext cx="2415238" cy="1359042"/>
            </a:xfrm>
            <a:custGeom>
              <a:avLst/>
              <a:gdLst/>
              <a:ahLst/>
              <a:cxnLst/>
              <a:rect l="l" t="t" r="r" b="b"/>
              <a:pathLst>
                <a:path w="31245" h="10371" extrusionOk="0">
                  <a:moveTo>
                    <a:pt x="273" y="0"/>
                  </a:moveTo>
                  <a:cubicBezTo>
                    <a:pt x="123" y="0"/>
                    <a:pt x="1" y="123"/>
                    <a:pt x="1" y="273"/>
                  </a:cubicBezTo>
                  <a:lnTo>
                    <a:pt x="1" y="10097"/>
                  </a:lnTo>
                  <a:cubicBezTo>
                    <a:pt x="1" y="10248"/>
                    <a:pt x="123" y="10371"/>
                    <a:pt x="273" y="10371"/>
                  </a:cubicBezTo>
                  <a:lnTo>
                    <a:pt x="30972" y="10371"/>
                  </a:lnTo>
                  <a:cubicBezTo>
                    <a:pt x="31123" y="10371"/>
                    <a:pt x="31245" y="10248"/>
                    <a:pt x="31245" y="10097"/>
                  </a:cubicBezTo>
                  <a:lnTo>
                    <a:pt x="31245" y="273"/>
                  </a:lnTo>
                  <a:cubicBezTo>
                    <a:pt x="31245" y="123"/>
                    <a:pt x="31123" y="0"/>
                    <a:pt x="30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8" name="Google Shape;1888;p37"/>
          <p:cNvSpPr txBox="1"/>
          <p:nvPr/>
        </p:nvSpPr>
        <p:spPr>
          <a:xfrm>
            <a:off x="6657003" y="2993645"/>
            <a:ext cx="13467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89" name="Google Shape;1889;p37"/>
          <p:cNvSpPr txBox="1"/>
          <p:nvPr/>
        </p:nvSpPr>
        <p:spPr>
          <a:xfrm>
            <a:off x="6432170" y="3261703"/>
            <a:ext cx="1796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a gas giant and has several rings. It's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38"/>
          <p:cNvSpPr/>
          <p:nvPr/>
        </p:nvSpPr>
        <p:spPr>
          <a:xfrm>
            <a:off x="3349260" y="1637547"/>
            <a:ext cx="2326122" cy="2336922"/>
          </a:xfrm>
          <a:custGeom>
            <a:avLst/>
            <a:gdLst/>
            <a:ahLst/>
            <a:cxnLst/>
            <a:rect l="l" t="t" r="r" b="b"/>
            <a:pathLst>
              <a:path w="31016" h="31160" extrusionOk="0">
                <a:moveTo>
                  <a:pt x="726" y="0"/>
                </a:moveTo>
                <a:cubicBezTo>
                  <a:pt x="578" y="0"/>
                  <a:pt x="419" y="113"/>
                  <a:pt x="410" y="301"/>
                </a:cubicBezTo>
                <a:cubicBezTo>
                  <a:pt x="0" y="8157"/>
                  <a:pt x="1312" y="14890"/>
                  <a:pt x="4309" y="20314"/>
                </a:cubicBezTo>
                <a:cubicBezTo>
                  <a:pt x="5879" y="23156"/>
                  <a:pt x="7888" y="25649"/>
                  <a:pt x="10279" y="27725"/>
                </a:cubicBezTo>
                <a:cubicBezTo>
                  <a:pt x="11143" y="28475"/>
                  <a:pt x="12057" y="29166"/>
                  <a:pt x="12996" y="29781"/>
                </a:cubicBezTo>
                <a:cubicBezTo>
                  <a:pt x="13477" y="30095"/>
                  <a:pt x="13972" y="30395"/>
                  <a:pt x="14467" y="30671"/>
                </a:cubicBezTo>
                <a:cubicBezTo>
                  <a:pt x="14567" y="30726"/>
                  <a:pt x="14664" y="30786"/>
                  <a:pt x="14758" y="30845"/>
                </a:cubicBezTo>
                <a:cubicBezTo>
                  <a:pt x="15018" y="31007"/>
                  <a:pt x="15264" y="31160"/>
                  <a:pt x="15496" y="31160"/>
                </a:cubicBezTo>
                <a:cubicBezTo>
                  <a:pt x="15537" y="31160"/>
                  <a:pt x="15578" y="31155"/>
                  <a:pt x="15619" y="31146"/>
                </a:cubicBezTo>
                <a:cubicBezTo>
                  <a:pt x="16024" y="31053"/>
                  <a:pt x="16494" y="30750"/>
                  <a:pt x="16908" y="30483"/>
                </a:cubicBezTo>
                <a:cubicBezTo>
                  <a:pt x="17042" y="30397"/>
                  <a:pt x="17169" y="30316"/>
                  <a:pt x="17293" y="30240"/>
                </a:cubicBezTo>
                <a:cubicBezTo>
                  <a:pt x="18493" y="29516"/>
                  <a:pt x="19653" y="28669"/>
                  <a:pt x="20741" y="27725"/>
                </a:cubicBezTo>
                <a:cubicBezTo>
                  <a:pt x="23132" y="25649"/>
                  <a:pt x="25140" y="23156"/>
                  <a:pt x="26711" y="20314"/>
                </a:cubicBezTo>
                <a:cubicBezTo>
                  <a:pt x="29703" y="14898"/>
                  <a:pt x="31016" y="8175"/>
                  <a:pt x="30612" y="335"/>
                </a:cubicBezTo>
                <a:cubicBezTo>
                  <a:pt x="30603" y="147"/>
                  <a:pt x="30444" y="35"/>
                  <a:pt x="30296" y="35"/>
                </a:cubicBezTo>
                <a:cubicBezTo>
                  <a:pt x="30242" y="35"/>
                  <a:pt x="30190" y="50"/>
                  <a:pt x="30141" y="78"/>
                </a:cubicBezTo>
                <a:cubicBezTo>
                  <a:pt x="29951" y="185"/>
                  <a:pt x="29775" y="282"/>
                  <a:pt x="29650" y="350"/>
                </a:cubicBezTo>
                <a:cubicBezTo>
                  <a:pt x="29580" y="389"/>
                  <a:pt x="29528" y="417"/>
                  <a:pt x="29502" y="432"/>
                </a:cubicBezTo>
                <a:cubicBezTo>
                  <a:pt x="27365" y="1671"/>
                  <a:pt x="24941" y="2468"/>
                  <a:pt x="22494" y="2737"/>
                </a:cubicBezTo>
                <a:cubicBezTo>
                  <a:pt x="21859" y="2806"/>
                  <a:pt x="21216" y="2841"/>
                  <a:pt x="20580" y="2841"/>
                </a:cubicBezTo>
                <a:cubicBezTo>
                  <a:pt x="19994" y="2841"/>
                  <a:pt x="19403" y="2812"/>
                  <a:pt x="18823" y="2752"/>
                </a:cubicBezTo>
                <a:cubicBezTo>
                  <a:pt x="18176" y="2687"/>
                  <a:pt x="17594" y="2619"/>
                  <a:pt x="17013" y="2457"/>
                </a:cubicBezTo>
                <a:cubicBezTo>
                  <a:pt x="16935" y="2435"/>
                  <a:pt x="16856" y="2415"/>
                  <a:pt x="16776" y="2394"/>
                </a:cubicBezTo>
                <a:cubicBezTo>
                  <a:pt x="16324" y="2277"/>
                  <a:pt x="15816" y="2146"/>
                  <a:pt x="15403" y="1789"/>
                </a:cubicBezTo>
                <a:cubicBezTo>
                  <a:pt x="14931" y="2104"/>
                  <a:pt x="14402" y="2351"/>
                  <a:pt x="13899" y="2491"/>
                </a:cubicBezTo>
                <a:cubicBezTo>
                  <a:pt x="12933" y="2759"/>
                  <a:pt x="11850" y="2895"/>
                  <a:pt x="10679" y="2895"/>
                </a:cubicBezTo>
                <a:cubicBezTo>
                  <a:pt x="9383" y="2895"/>
                  <a:pt x="7998" y="2732"/>
                  <a:pt x="6563" y="2409"/>
                </a:cubicBezTo>
                <a:cubicBezTo>
                  <a:pt x="4546" y="1955"/>
                  <a:pt x="2636" y="1161"/>
                  <a:pt x="889" y="50"/>
                </a:cubicBezTo>
                <a:cubicBezTo>
                  <a:pt x="837" y="17"/>
                  <a:pt x="782" y="0"/>
                  <a:pt x="726" y="0"/>
                </a:cubicBezTo>
                <a:close/>
              </a:path>
            </a:pathLst>
          </a:custGeom>
          <a:solidFill>
            <a:srgbClr val="C3E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5" name="Google Shape;1895;p38"/>
          <p:cNvGrpSpPr/>
          <p:nvPr/>
        </p:nvGrpSpPr>
        <p:grpSpPr>
          <a:xfrm>
            <a:off x="4796013" y="1458674"/>
            <a:ext cx="1733516" cy="797073"/>
            <a:chOff x="4796013" y="1458674"/>
            <a:chExt cx="1733516" cy="797073"/>
          </a:xfrm>
        </p:grpSpPr>
        <p:cxnSp>
          <p:nvCxnSpPr>
            <p:cNvPr id="1896" name="Google Shape;1896;p38"/>
            <p:cNvCxnSpPr/>
            <p:nvPr/>
          </p:nvCxnSpPr>
          <p:spPr>
            <a:xfrm>
              <a:off x="4796013" y="1854050"/>
              <a:ext cx="972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97" name="Google Shape;1897;p38"/>
            <p:cNvSpPr/>
            <p:nvPr/>
          </p:nvSpPr>
          <p:spPr>
            <a:xfrm>
              <a:off x="5732455" y="1458674"/>
              <a:ext cx="797073" cy="797073"/>
            </a:xfrm>
            <a:custGeom>
              <a:avLst/>
              <a:gdLst/>
              <a:ahLst/>
              <a:cxnLst/>
              <a:rect l="l" t="t" r="r" b="b"/>
              <a:pathLst>
                <a:path w="10628" h="10628" extrusionOk="0">
                  <a:moveTo>
                    <a:pt x="5314" y="0"/>
                  </a:moveTo>
                  <a:cubicBezTo>
                    <a:pt x="2379" y="0"/>
                    <a:pt x="1" y="2379"/>
                    <a:pt x="1" y="5313"/>
                  </a:cubicBezTo>
                  <a:cubicBezTo>
                    <a:pt x="1" y="7809"/>
                    <a:pt x="1880" y="10627"/>
                    <a:pt x="5314" y="10627"/>
                  </a:cubicBezTo>
                  <a:cubicBezTo>
                    <a:pt x="7574" y="10627"/>
                    <a:pt x="10628" y="8690"/>
                    <a:pt x="10628" y="5313"/>
                  </a:cubicBezTo>
                  <a:cubicBezTo>
                    <a:pt x="10628" y="2379"/>
                    <a:pt x="7634" y="0"/>
                    <a:pt x="5314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8" name="Google Shape;1898;p3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MENTAL HEALTH INFOGRAPHICS</a:t>
            </a:r>
            <a:endParaRPr/>
          </a:p>
        </p:txBody>
      </p:sp>
      <p:sp>
        <p:nvSpPr>
          <p:cNvPr id="1899" name="Google Shape;1899;p38"/>
          <p:cNvSpPr/>
          <p:nvPr/>
        </p:nvSpPr>
        <p:spPr>
          <a:xfrm>
            <a:off x="3645507" y="2911330"/>
            <a:ext cx="82947" cy="13350"/>
          </a:xfrm>
          <a:custGeom>
            <a:avLst/>
            <a:gdLst/>
            <a:ahLst/>
            <a:cxnLst/>
            <a:rect l="l" t="t" r="r" b="b"/>
            <a:pathLst>
              <a:path w="1106" h="178" fill="none" extrusionOk="0">
                <a:moveTo>
                  <a:pt x="0" y="0"/>
                </a:moveTo>
                <a:cubicBezTo>
                  <a:pt x="363" y="89"/>
                  <a:pt x="753" y="178"/>
                  <a:pt x="1106" y="51"/>
                </a:cubicBezTo>
              </a:path>
            </a:pathLst>
          </a:custGeom>
          <a:noFill/>
          <a:ln w="4050" cap="rnd" cmpd="sng">
            <a:solidFill>
              <a:srgbClr val="EA9E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38"/>
          <p:cNvSpPr/>
          <p:nvPr/>
        </p:nvSpPr>
        <p:spPr>
          <a:xfrm>
            <a:off x="5292411" y="2921004"/>
            <a:ext cx="84072" cy="11550"/>
          </a:xfrm>
          <a:custGeom>
            <a:avLst/>
            <a:gdLst/>
            <a:ahLst/>
            <a:cxnLst/>
            <a:rect l="l" t="t" r="r" b="b"/>
            <a:pathLst>
              <a:path w="1121" h="154" fill="none" extrusionOk="0">
                <a:moveTo>
                  <a:pt x="0" y="47"/>
                </a:moveTo>
                <a:cubicBezTo>
                  <a:pt x="375" y="101"/>
                  <a:pt x="773" y="153"/>
                  <a:pt x="1121" y="1"/>
                </a:cubicBezTo>
              </a:path>
            </a:pathLst>
          </a:custGeom>
          <a:noFill/>
          <a:ln w="4050" cap="rnd" cmpd="sng">
            <a:solidFill>
              <a:srgbClr val="EA9E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38"/>
          <p:cNvSpPr txBox="1"/>
          <p:nvPr/>
        </p:nvSpPr>
        <p:spPr>
          <a:xfrm>
            <a:off x="6590008" y="1535413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02" name="Google Shape;1902;p38"/>
          <p:cNvSpPr txBox="1"/>
          <p:nvPr/>
        </p:nvSpPr>
        <p:spPr>
          <a:xfrm>
            <a:off x="6590008" y="1765299"/>
            <a:ext cx="16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3" name="Google Shape;1903;p38"/>
          <p:cNvSpPr txBox="1"/>
          <p:nvPr/>
        </p:nvSpPr>
        <p:spPr>
          <a:xfrm>
            <a:off x="7016633" y="2520186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sz="1600" b="1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04" name="Google Shape;1904;p38"/>
          <p:cNvSpPr txBox="1"/>
          <p:nvPr/>
        </p:nvSpPr>
        <p:spPr>
          <a:xfrm>
            <a:off x="7016633" y="2750072"/>
            <a:ext cx="16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a gas giant and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5" name="Google Shape;1905;p38"/>
          <p:cNvSpPr txBox="1"/>
          <p:nvPr/>
        </p:nvSpPr>
        <p:spPr>
          <a:xfrm>
            <a:off x="6804558" y="3470087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Neptune</a:t>
            </a:r>
            <a:endParaRPr sz="1600" b="1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06" name="Google Shape;1906;p38"/>
          <p:cNvSpPr txBox="1"/>
          <p:nvPr/>
        </p:nvSpPr>
        <p:spPr>
          <a:xfrm>
            <a:off x="6804558" y="3699972"/>
            <a:ext cx="16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7" name="Google Shape;1907;p38"/>
          <p:cNvSpPr txBox="1"/>
          <p:nvPr/>
        </p:nvSpPr>
        <p:spPr>
          <a:xfrm>
            <a:off x="1356326" y="1535413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08" name="Google Shape;1908;p38"/>
          <p:cNvSpPr txBox="1"/>
          <p:nvPr/>
        </p:nvSpPr>
        <p:spPr>
          <a:xfrm>
            <a:off x="765528" y="1765300"/>
            <a:ext cx="15876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9" name="Google Shape;1909;p38"/>
          <p:cNvSpPr txBox="1"/>
          <p:nvPr/>
        </p:nvSpPr>
        <p:spPr>
          <a:xfrm>
            <a:off x="918351" y="2520175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600" b="1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10" name="Google Shape;1910;p38"/>
          <p:cNvSpPr txBox="1"/>
          <p:nvPr/>
        </p:nvSpPr>
        <p:spPr>
          <a:xfrm>
            <a:off x="354325" y="2750074"/>
            <a:ext cx="15876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1" name="Google Shape;1911;p38"/>
          <p:cNvSpPr txBox="1"/>
          <p:nvPr/>
        </p:nvSpPr>
        <p:spPr>
          <a:xfrm>
            <a:off x="1274226" y="3470088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sz="1600" b="1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12" name="Google Shape;1912;p38"/>
          <p:cNvSpPr txBox="1"/>
          <p:nvPr/>
        </p:nvSpPr>
        <p:spPr>
          <a:xfrm>
            <a:off x="687953" y="3699975"/>
            <a:ext cx="15876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a gas giant and has rings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13" name="Google Shape;1913;p38"/>
          <p:cNvGrpSpPr/>
          <p:nvPr/>
        </p:nvGrpSpPr>
        <p:grpSpPr>
          <a:xfrm>
            <a:off x="2433721" y="1458674"/>
            <a:ext cx="1759479" cy="797073"/>
            <a:chOff x="2433721" y="1458674"/>
            <a:chExt cx="1759479" cy="797073"/>
          </a:xfrm>
        </p:grpSpPr>
        <p:sp>
          <p:nvSpPr>
            <p:cNvPr id="1914" name="Google Shape;1914;p38"/>
            <p:cNvSpPr/>
            <p:nvPr/>
          </p:nvSpPr>
          <p:spPr>
            <a:xfrm>
              <a:off x="2433721" y="1458674"/>
              <a:ext cx="797073" cy="797073"/>
            </a:xfrm>
            <a:custGeom>
              <a:avLst/>
              <a:gdLst/>
              <a:ahLst/>
              <a:cxnLst/>
              <a:rect l="l" t="t" r="r" b="b"/>
              <a:pathLst>
                <a:path w="10628" h="10628" extrusionOk="0">
                  <a:moveTo>
                    <a:pt x="5314" y="0"/>
                  </a:moveTo>
                  <a:cubicBezTo>
                    <a:pt x="2995" y="0"/>
                    <a:pt x="1" y="2379"/>
                    <a:pt x="1" y="5313"/>
                  </a:cubicBezTo>
                  <a:cubicBezTo>
                    <a:pt x="1" y="8690"/>
                    <a:pt x="3054" y="10627"/>
                    <a:pt x="5314" y="10627"/>
                  </a:cubicBezTo>
                  <a:cubicBezTo>
                    <a:pt x="8749" y="10627"/>
                    <a:pt x="10627" y="7809"/>
                    <a:pt x="10627" y="5313"/>
                  </a:cubicBezTo>
                  <a:cubicBezTo>
                    <a:pt x="10627" y="2379"/>
                    <a:pt x="8249" y="0"/>
                    <a:pt x="5314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15" name="Google Shape;1915;p38"/>
            <p:cNvCxnSpPr/>
            <p:nvPr/>
          </p:nvCxnSpPr>
          <p:spPr>
            <a:xfrm>
              <a:off x="3230200" y="1854050"/>
              <a:ext cx="963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16" name="Google Shape;1916;p38"/>
          <p:cNvGrpSpPr/>
          <p:nvPr/>
        </p:nvGrpSpPr>
        <p:grpSpPr>
          <a:xfrm>
            <a:off x="2016951" y="2413600"/>
            <a:ext cx="1578199" cy="797148"/>
            <a:chOff x="2016951" y="2413600"/>
            <a:chExt cx="1578199" cy="797148"/>
          </a:xfrm>
        </p:grpSpPr>
        <p:sp>
          <p:nvSpPr>
            <p:cNvPr id="1917" name="Google Shape;1917;p38"/>
            <p:cNvSpPr/>
            <p:nvPr/>
          </p:nvSpPr>
          <p:spPr>
            <a:xfrm>
              <a:off x="2016951" y="2413600"/>
              <a:ext cx="796998" cy="797148"/>
            </a:xfrm>
            <a:custGeom>
              <a:avLst/>
              <a:gdLst/>
              <a:ahLst/>
              <a:cxnLst/>
              <a:rect l="l" t="t" r="r" b="b"/>
              <a:pathLst>
                <a:path w="10627" h="10629" extrusionOk="0">
                  <a:moveTo>
                    <a:pt x="5314" y="1"/>
                  </a:moveTo>
                  <a:cubicBezTo>
                    <a:pt x="2994" y="1"/>
                    <a:pt x="0" y="2380"/>
                    <a:pt x="0" y="5315"/>
                  </a:cubicBezTo>
                  <a:cubicBezTo>
                    <a:pt x="0" y="8691"/>
                    <a:pt x="3053" y="10629"/>
                    <a:pt x="5314" y="10629"/>
                  </a:cubicBezTo>
                  <a:cubicBezTo>
                    <a:pt x="8748" y="10629"/>
                    <a:pt x="10627" y="7810"/>
                    <a:pt x="10627" y="5315"/>
                  </a:cubicBezTo>
                  <a:cubicBezTo>
                    <a:pt x="10627" y="2380"/>
                    <a:pt x="8249" y="1"/>
                    <a:pt x="5314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18" name="Google Shape;1918;p38"/>
            <p:cNvCxnSpPr/>
            <p:nvPr/>
          </p:nvCxnSpPr>
          <p:spPr>
            <a:xfrm>
              <a:off x="2813950" y="2806013"/>
              <a:ext cx="78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19" name="Google Shape;1919;p38"/>
          <p:cNvGrpSpPr/>
          <p:nvPr/>
        </p:nvGrpSpPr>
        <p:grpSpPr>
          <a:xfrm>
            <a:off x="2347322" y="3368602"/>
            <a:ext cx="1739678" cy="797148"/>
            <a:chOff x="2347322" y="3368602"/>
            <a:chExt cx="1739678" cy="797148"/>
          </a:xfrm>
        </p:grpSpPr>
        <p:sp>
          <p:nvSpPr>
            <p:cNvPr id="1920" name="Google Shape;1920;p38"/>
            <p:cNvSpPr/>
            <p:nvPr/>
          </p:nvSpPr>
          <p:spPr>
            <a:xfrm>
              <a:off x="2347322" y="3368602"/>
              <a:ext cx="797073" cy="797148"/>
            </a:xfrm>
            <a:custGeom>
              <a:avLst/>
              <a:gdLst/>
              <a:ahLst/>
              <a:cxnLst/>
              <a:rect l="l" t="t" r="r" b="b"/>
              <a:pathLst>
                <a:path w="10628" h="10629" extrusionOk="0">
                  <a:moveTo>
                    <a:pt x="5314" y="0"/>
                  </a:moveTo>
                  <a:cubicBezTo>
                    <a:pt x="2995" y="0"/>
                    <a:pt x="0" y="2380"/>
                    <a:pt x="0" y="5314"/>
                  </a:cubicBezTo>
                  <a:cubicBezTo>
                    <a:pt x="0" y="8691"/>
                    <a:pt x="3053" y="10628"/>
                    <a:pt x="5314" y="10628"/>
                  </a:cubicBezTo>
                  <a:cubicBezTo>
                    <a:pt x="8749" y="10628"/>
                    <a:pt x="10628" y="7810"/>
                    <a:pt x="10628" y="5314"/>
                  </a:cubicBezTo>
                  <a:cubicBezTo>
                    <a:pt x="10628" y="2380"/>
                    <a:pt x="8249" y="0"/>
                    <a:pt x="5314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21" name="Google Shape;1921;p38"/>
            <p:cNvCxnSpPr/>
            <p:nvPr/>
          </p:nvCxnSpPr>
          <p:spPr>
            <a:xfrm>
              <a:off x="3144400" y="3767175"/>
              <a:ext cx="942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22" name="Google Shape;1922;p38"/>
          <p:cNvGrpSpPr/>
          <p:nvPr/>
        </p:nvGrpSpPr>
        <p:grpSpPr>
          <a:xfrm>
            <a:off x="5434088" y="2413600"/>
            <a:ext cx="1512286" cy="797148"/>
            <a:chOff x="5434088" y="2413600"/>
            <a:chExt cx="1512286" cy="797148"/>
          </a:xfrm>
        </p:grpSpPr>
        <p:sp>
          <p:nvSpPr>
            <p:cNvPr id="1923" name="Google Shape;1923;p38"/>
            <p:cNvSpPr/>
            <p:nvPr/>
          </p:nvSpPr>
          <p:spPr>
            <a:xfrm>
              <a:off x="6149300" y="2413600"/>
              <a:ext cx="797073" cy="797148"/>
            </a:xfrm>
            <a:custGeom>
              <a:avLst/>
              <a:gdLst/>
              <a:ahLst/>
              <a:cxnLst/>
              <a:rect l="l" t="t" r="r" b="b"/>
              <a:pathLst>
                <a:path w="10628" h="10629" extrusionOk="0">
                  <a:moveTo>
                    <a:pt x="5314" y="1"/>
                  </a:moveTo>
                  <a:cubicBezTo>
                    <a:pt x="2379" y="1"/>
                    <a:pt x="0" y="2380"/>
                    <a:pt x="0" y="5315"/>
                  </a:cubicBezTo>
                  <a:cubicBezTo>
                    <a:pt x="0" y="7810"/>
                    <a:pt x="1879" y="10629"/>
                    <a:pt x="5314" y="10629"/>
                  </a:cubicBezTo>
                  <a:cubicBezTo>
                    <a:pt x="7575" y="10629"/>
                    <a:pt x="10627" y="8691"/>
                    <a:pt x="10627" y="5315"/>
                  </a:cubicBezTo>
                  <a:cubicBezTo>
                    <a:pt x="10627" y="2380"/>
                    <a:pt x="7633" y="1"/>
                    <a:pt x="5314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24" name="Google Shape;1924;p38"/>
            <p:cNvCxnSpPr/>
            <p:nvPr/>
          </p:nvCxnSpPr>
          <p:spPr>
            <a:xfrm>
              <a:off x="5434088" y="2806013"/>
              <a:ext cx="715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25" name="Google Shape;1925;p38"/>
          <p:cNvGrpSpPr/>
          <p:nvPr/>
        </p:nvGrpSpPr>
        <p:grpSpPr>
          <a:xfrm>
            <a:off x="4964075" y="3368602"/>
            <a:ext cx="1764276" cy="797148"/>
            <a:chOff x="4964075" y="3368602"/>
            <a:chExt cx="1764276" cy="797148"/>
          </a:xfrm>
        </p:grpSpPr>
        <p:sp>
          <p:nvSpPr>
            <p:cNvPr id="1926" name="Google Shape;1926;p38"/>
            <p:cNvSpPr/>
            <p:nvPr/>
          </p:nvSpPr>
          <p:spPr>
            <a:xfrm>
              <a:off x="5931278" y="3368602"/>
              <a:ext cx="797073" cy="797148"/>
            </a:xfrm>
            <a:custGeom>
              <a:avLst/>
              <a:gdLst/>
              <a:ahLst/>
              <a:cxnLst/>
              <a:rect l="l" t="t" r="r" b="b"/>
              <a:pathLst>
                <a:path w="10628" h="10629" extrusionOk="0">
                  <a:moveTo>
                    <a:pt x="5315" y="0"/>
                  </a:moveTo>
                  <a:cubicBezTo>
                    <a:pt x="2380" y="0"/>
                    <a:pt x="1" y="2380"/>
                    <a:pt x="1" y="5314"/>
                  </a:cubicBezTo>
                  <a:cubicBezTo>
                    <a:pt x="1" y="7810"/>
                    <a:pt x="1880" y="10628"/>
                    <a:pt x="5315" y="10628"/>
                  </a:cubicBezTo>
                  <a:cubicBezTo>
                    <a:pt x="7575" y="10628"/>
                    <a:pt x="10628" y="8691"/>
                    <a:pt x="10628" y="5314"/>
                  </a:cubicBezTo>
                  <a:cubicBezTo>
                    <a:pt x="10628" y="2380"/>
                    <a:pt x="7634" y="0"/>
                    <a:pt x="5315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27" name="Google Shape;1927;p38"/>
            <p:cNvCxnSpPr/>
            <p:nvPr/>
          </p:nvCxnSpPr>
          <p:spPr>
            <a:xfrm>
              <a:off x="4964075" y="3767175"/>
              <a:ext cx="967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28" name="Google Shape;1928;p38"/>
          <p:cNvGrpSpPr/>
          <p:nvPr/>
        </p:nvGrpSpPr>
        <p:grpSpPr>
          <a:xfrm>
            <a:off x="2669515" y="1676156"/>
            <a:ext cx="320478" cy="362110"/>
            <a:chOff x="6203465" y="2891206"/>
            <a:chExt cx="320478" cy="362110"/>
          </a:xfrm>
        </p:grpSpPr>
        <p:sp>
          <p:nvSpPr>
            <p:cNvPr id="1929" name="Google Shape;1929;p38"/>
            <p:cNvSpPr/>
            <p:nvPr/>
          </p:nvSpPr>
          <p:spPr>
            <a:xfrm>
              <a:off x="6203465" y="2902158"/>
              <a:ext cx="320478" cy="351159"/>
            </a:xfrm>
            <a:custGeom>
              <a:avLst/>
              <a:gdLst/>
              <a:ahLst/>
              <a:cxnLst/>
              <a:rect l="l" t="t" r="r" b="b"/>
              <a:pathLst>
                <a:path w="12232" h="13403" extrusionOk="0">
                  <a:moveTo>
                    <a:pt x="6261" y="1"/>
                  </a:moveTo>
                  <a:cubicBezTo>
                    <a:pt x="4487" y="1"/>
                    <a:pt x="2747" y="875"/>
                    <a:pt x="1716" y="2484"/>
                  </a:cubicBezTo>
                  <a:lnTo>
                    <a:pt x="1400" y="3050"/>
                  </a:lnTo>
                  <a:cubicBezTo>
                    <a:pt x="1054" y="3778"/>
                    <a:pt x="872" y="4574"/>
                    <a:pt x="872" y="5389"/>
                  </a:cubicBezTo>
                  <a:cubicBezTo>
                    <a:pt x="882" y="5734"/>
                    <a:pt x="920" y="6079"/>
                    <a:pt x="968" y="6424"/>
                  </a:cubicBezTo>
                  <a:lnTo>
                    <a:pt x="173" y="7833"/>
                  </a:lnTo>
                  <a:cubicBezTo>
                    <a:pt x="0" y="8140"/>
                    <a:pt x="134" y="8542"/>
                    <a:pt x="470" y="8686"/>
                  </a:cubicBezTo>
                  <a:lnTo>
                    <a:pt x="1428" y="9079"/>
                  </a:lnTo>
                  <a:lnTo>
                    <a:pt x="1428" y="10680"/>
                  </a:lnTo>
                  <a:cubicBezTo>
                    <a:pt x="1428" y="11245"/>
                    <a:pt x="1879" y="11696"/>
                    <a:pt x="2444" y="11696"/>
                  </a:cubicBezTo>
                  <a:lnTo>
                    <a:pt x="3767" y="11696"/>
                  </a:lnTo>
                  <a:lnTo>
                    <a:pt x="3767" y="12894"/>
                  </a:lnTo>
                  <a:cubicBezTo>
                    <a:pt x="3758" y="13172"/>
                    <a:pt x="3997" y="13402"/>
                    <a:pt x="4275" y="13402"/>
                  </a:cubicBezTo>
                  <a:lnTo>
                    <a:pt x="8531" y="13402"/>
                  </a:lnTo>
                  <a:cubicBezTo>
                    <a:pt x="8537" y="13402"/>
                    <a:pt x="8543" y="13402"/>
                    <a:pt x="8548" y="13402"/>
                  </a:cubicBezTo>
                  <a:cubicBezTo>
                    <a:pt x="8837" y="13402"/>
                    <a:pt x="9068" y="13167"/>
                    <a:pt x="9068" y="12885"/>
                  </a:cubicBezTo>
                  <a:lnTo>
                    <a:pt x="9068" y="10862"/>
                  </a:lnTo>
                  <a:cubicBezTo>
                    <a:pt x="9068" y="10344"/>
                    <a:pt x="9298" y="9865"/>
                    <a:pt x="9691" y="9539"/>
                  </a:cubicBezTo>
                  <a:cubicBezTo>
                    <a:pt x="11704" y="7871"/>
                    <a:pt x="12231" y="4996"/>
                    <a:pt x="10947" y="2724"/>
                  </a:cubicBezTo>
                  <a:lnTo>
                    <a:pt x="10947" y="2724"/>
                  </a:lnTo>
                  <a:lnTo>
                    <a:pt x="8589" y="3510"/>
                  </a:lnTo>
                  <a:cubicBezTo>
                    <a:pt x="8584" y="3511"/>
                    <a:pt x="8580" y="3511"/>
                    <a:pt x="8576" y="3511"/>
                  </a:cubicBezTo>
                  <a:cubicBezTo>
                    <a:pt x="8507" y="3511"/>
                    <a:pt x="8467" y="3440"/>
                    <a:pt x="8512" y="3385"/>
                  </a:cubicBezTo>
                  <a:lnTo>
                    <a:pt x="10228" y="1890"/>
                  </a:lnTo>
                  <a:lnTo>
                    <a:pt x="8982" y="1095"/>
                  </a:lnTo>
                  <a:lnTo>
                    <a:pt x="9298" y="941"/>
                  </a:lnTo>
                  <a:cubicBezTo>
                    <a:pt x="8366" y="305"/>
                    <a:pt x="7308" y="1"/>
                    <a:pt x="6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8"/>
            <p:cNvSpPr/>
            <p:nvPr/>
          </p:nvSpPr>
          <p:spPr>
            <a:xfrm>
              <a:off x="6286833" y="2902132"/>
              <a:ext cx="184867" cy="71159"/>
            </a:xfrm>
            <a:custGeom>
              <a:avLst/>
              <a:gdLst/>
              <a:ahLst/>
              <a:cxnLst/>
              <a:rect l="l" t="t" r="r" b="b"/>
              <a:pathLst>
                <a:path w="7056" h="2716" extrusionOk="0">
                  <a:moveTo>
                    <a:pt x="3083" y="0"/>
                  </a:moveTo>
                  <a:cubicBezTo>
                    <a:pt x="2005" y="0"/>
                    <a:pt x="928" y="324"/>
                    <a:pt x="0" y="971"/>
                  </a:cubicBezTo>
                  <a:cubicBezTo>
                    <a:pt x="467" y="854"/>
                    <a:pt x="951" y="788"/>
                    <a:pt x="1436" y="788"/>
                  </a:cubicBezTo>
                  <a:cubicBezTo>
                    <a:pt x="1469" y="788"/>
                    <a:pt x="1501" y="788"/>
                    <a:pt x="1534" y="789"/>
                  </a:cubicBezTo>
                  <a:cubicBezTo>
                    <a:pt x="1546" y="789"/>
                    <a:pt x="1557" y="789"/>
                    <a:pt x="1569" y="789"/>
                  </a:cubicBezTo>
                  <a:cubicBezTo>
                    <a:pt x="3282" y="789"/>
                    <a:pt x="4916" y="1487"/>
                    <a:pt x="6116" y="2715"/>
                  </a:cubicBezTo>
                  <a:lnTo>
                    <a:pt x="7055" y="1891"/>
                  </a:lnTo>
                  <a:lnTo>
                    <a:pt x="5819" y="1096"/>
                  </a:lnTo>
                  <a:lnTo>
                    <a:pt x="6125" y="942"/>
                  </a:lnTo>
                  <a:cubicBezTo>
                    <a:pt x="5207" y="314"/>
                    <a:pt x="4145" y="0"/>
                    <a:pt x="30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8"/>
            <p:cNvSpPr/>
            <p:nvPr/>
          </p:nvSpPr>
          <p:spPr>
            <a:xfrm>
              <a:off x="6457107" y="2973265"/>
              <a:ext cx="57771" cy="131865"/>
            </a:xfrm>
            <a:custGeom>
              <a:avLst/>
              <a:gdLst/>
              <a:ahLst/>
              <a:cxnLst/>
              <a:rect l="l" t="t" r="r" b="b"/>
              <a:pathLst>
                <a:path w="2205" h="5033" extrusionOk="0">
                  <a:moveTo>
                    <a:pt x="1266" y="0"/>
                  </a:moveTo>
                  <a:lnTo>
                    <a:pt x="0" y="422"/>
                  </a:lnTo>
                  <a:cubicBezTo>
                    <a:pt x="940" y="1572"/>
                    <a:pt x="1448" y="3001"/>
                    <a:pt x="1448" y="4486"/>
                  </a:cubicBezTo>
                  <a:cubicBezTo>
                    <a:pt x="1448" y="4669"/>
                    <a:pt x="1438" y="4851"/>
                    <a:pt x="1419" y="5033"/>
                  </a:cubicBezTo>
                  <a:cubicBezTo>
                    <a:pt x="2205" y="3432"/>
                    <a:pt x="2147" y="1553"/>
                    <a:pt x="1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8"/>
            <p:cNvSpPr/>
            <p:nvPr/>
          </p:nvSpPr>
          <p:spPr>
            <a:xfrm>
              <a:off x="6423807" y="2891206"/>
              <a:ext cx="97988" cy="103752"/>
            </a:xfrm>
            <a:custGeom>
              <a:avLst/>
              <a:gdLst/>
              <a:ahLst/>
              <a:cxnLst/>
              <a:rect l="l" t="t" r="r" b="b"/>
              <a:pathLst>
                <a:path w="3740" h="3960" extrusionOk="0">
                  <a:moveTo>
                    <a:pt x="3672" y="1"/>
                  </a:moveTo>
                  <a:cubicBezTo>
                    <a:pt x="3665" y="1"/>
                    <a:pt x="3657" y="3"/>
                    <a:pt x="3648" y="8"/>
                  </a:cubicBezTo>
                  <a:lnTo>
                    <a:pt x="648" y="1388"/>
                  </a:lnTo>
                  <a:cubicBezTo>
                    <a:pt x="485" y="1474"/>
                    <a:pt x="466" y="1695"/>
                    <a:pt x="619" y="1800"/>
                  </a:cubicBezTo>
                  <a:lnTo>
                    <a:pt x="1482" y="2366"/>
                  </a:lnTo>
                  <a:cubicBezTo>
                    <a:pt x="1559" y="2414"/>
                    <a:pt x="1568" y="2529"/>
                    <a:pt x="1501" y="2586"/>
                  </a:cubicBezTo>
                  <a:lnTo>
                    <a:pt x="35" y="3861"/>
                  </a:lnTo>
                  <a:cubicBezTo>
                    <a:pt x="1" y="3895"/>
                    <a:pt x="27" y="3960"/>
                    <a:pt x="74" y="3960"/>
                  </a:cubicBezTo>
                  <a:cubicBezTo>
                    <a:pt x="80" y="3960"/>
                    <a:pt x="86" y="3959"/>
                    <a:pt x="92" y="3957"/>
                  </a:cubicBezTo>
                  <a:lnTo>
                    <a:pt x="3505" y="2816"/>
                  </a:lnTo>
                  <a:cubicBezTo>
                    <a:pt x="3687" y="2749"/>
                    <a:pt x="3716" y="2519"/>
                    <a:pt x="3572" y="2404"/>
                  </a:cubicBezTo>
                  <a:lnTo>
                    <a:pt x="2652" y="1733"/>
                  </a:lnTo>
                  <a:cubicBezTo>
                    <a:pt x="2594" y="1685"/>
                    <a:pt x="2575" y="1599"/>
                    <a:pt x="2623" y="1541"/>
                  </a:cubicBezTo>
                  <a:lnTo>
                    <a:pt x="3716" y="84"/>
                  </a:lnTo>
                  <a:cubicBezTo>
                    <a:pt x="3739" y="52"/>
                    <a:pt x="3710" y="1"/>
                    <a:pt x="3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8"/>
            <p:cNvSpPr/>
            <p:nvPr/>
          </p:nvSpPr>
          <p:spPr>
            <a:xfrm>
              <a:off x="6396087" y="2978085"/>
              <a:ext cx="33405" cy="38907"/>
            </a:xfrm>
            <a:custGeom>
              <a:avLst/>
              <a:gdLst/>
              <a:ahLst/>
              <a:cxnLst/>
              <a:rect l="l" t="t" r="r" b="b"/>
              <a:pathLst>
                <a:path w="1275" h="1485" extrusionOk="0">
                  <a:moveTo>
                    <a:pt x="230" y="1"/>
                  </a:moveTo>
                  <a:cubicBezTo>
                    <a:pt x="129" y="1"/>
                    <a:pt x="28" y="66"/>
                    <a:pt x="19" y="200"/>
                  </a:cubicBezTo>
                  <a:cubicBezTo>
                    <a:pt x="0" y="967"/>
                    <a:pt x="355" y="1417"/>
                    <a:pt x="1035" y="1484"/>
                  </a:cubicBezTo>
                  <a:lnTo>
                    <a:pt x="1054" y="1484"/>
                  </a:lnTo>
                  <a:cubicBezTo>
                    <a:pt x="1160" y="1484"/>
                    <a:pt x="1246" y="1398"/>
                    <a:pt x="1256" y="1293"/>
                  </a:cubicBezTo>
                  <a:cubicBezTo>
                    <a:pt x="1275" y="1178"/>
                    <a:pt x="1189" y="1072"/>
                    <a:pt x="1074" y="1063"/>
                  </a:cubicBezTo>
                  <a:cubicBezTo>
                    <a:pt x="767" y="1043"/>
                    <a:pt x="422" y="919"/>
                    <a:pt x="441" y="219"/>
                  </a:cubicBezTo>
                  <a:cubicBezTo>
                    <a:pt x="446" y="75"/>
                    <a:pt x="338" y="1"/>
                    <a:pt x="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38"/>
          <p:cNvGrpSpPr/>
          <p:nvPr/>
        </p:nvGrpSpPr>
        <p:grpSpPr>
          <a:xfrm>
            <a:off x="6358763" y="2631096"/>
            <a:ext cx="372197" cy="362163"/>
            <a:chOff x="6638175" y="2436584"/>
            <a:chExt cx="372197" cy="362163"/>
          </a:xfrm>
        </p:grpSpPr>
        <p:sp>
          <p:nvSpPr>
            <p:cNvPr id="1935" name="Google Shape;1935;p38"/>
            <p:cNvSpPr/>
            <p:nvPr/>
          </p:nvSpPr>
          <p:spPr>
            <a:xfrm>
              <a:off x="6638175" y="2436584"/>
              <a:ext cx="182090" cy="362163"/>
            </a:xfrm>
            <a:custGeom>
              <a:avLst/>
              <a:gdLst/>
              <a:ahLst/>
              <a:cxnLst/>
              <a:rect l="l" t="t" r="r" b="b"/>
              <a:pathLst>
                <a:path w="6950" h="13823" extrusionOk="0">
                  <a:moveTo>
                    <a:pt x="3470" y="1"/>
                  </a:moveTo>
                  <a:cubicBezTo>
                    <a:pt x="1553" y="1"/>
                    <a:pt x="0" y="1563"/>
                    <a:pt x="0" y="3480"/>
                  </a:cubicBezTo>
                  <a:lnTo>
                    <a:pt x="0" y="10343"/>
                  </a:lnTo>
                  <a:cubicBezTo>
                    <a:pt x="0" y="12260"/>
                    <a:pt x="1553" y="13823"/>
                    <a:pt x="3470" y="13823"/>
                  </a:cubicBezTo>
                  <a:cubicBezTo>
                    <a:pt x="5387" y="13823"/>
                    <a:pt x="6950" y="12260"/>
                    <a:pt x="6950" y="10343"/>
                  </a:cubicBezTo>
                  <a:lnTo>
                    <a:pt x="6950" y="3480"/>
                  </a:lnTo>
                  <a:cubicBezTo>
                    <a:pt x="6950" y="1563"/>
                    <a:pt x="5387" y="1"/>
                    <a:pt x="3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8"/>
            <p:cNvSpPr/>
            <p:nvPr/>
          </p:nvSpPr>
          <p:spPr>
            <a:xfrm>
              <a:off x="6662017" y="2441850"/>
              <a:ext cx="158248" cy="356792"/>
            </a:xfrm>
            <a:custGeom>
              <a:avLst/>
              <a:gdLst/>
              <a:ahLst/>
              <a:cxnLst/>
              <a:rect l="l" t="t" r="r" b="b"/>
              <a:pathLst>
                <a:path w="6040" h="13618" extrusionOk="0">
                  <a:moveTo>
                    <a:pt x="3720" y="1"/>
                  </a:moveTo>
                  <a:lnTo>
                    <a:pt x="3720" y="1"/>
                  </a:lnTo>
                  <a:cubicBezTo>
                    <a:pt x="4305" y="643"/>
                    <a:pt x="4631" y="1477"/>
                    <a:pt x="4631" y="2349"/>
                  </a:cubicBezTo>
                  <a:lnTo>
                    <a:pt x="4631" y="9212"/>
                  </a:lnTo>
                  <a:cubicBezTo>
                    <a:pt x="4631" y="11129"/>
                    <a:pt x="3078" y="12682"/>
                    <a:pt x="1161" y="12682"/>
                  </a:cubicBezTo>
                  <a:cubicBezTo>
                    <a:pt x="768" y="12682"/>
                    <a:pt x="375" y="12615"/>
                    <a:pt x="1" y="12491"/>
                  </a:cubicBezTo>
                  <a:lnTo>
                    <a:pt x="1" y="12491"/>
                  </a:lnTo>
                  <a:cubicBezTo>
                    <a:pt x="673" y="13222"/>
                    <a:pt x="1608" y="13617"/>
                    <a:pt x="2566" y="13617"/>
                  </a:cubicBezTo>
                  <a:cubicBezTo>
                    <a:pt x="2988" y="13617"/>
                    <a:pt x="3415" y="13540"/>
                    <a:pt x="3826" y="13382"/>
                  </a:cubicBezTo>
                  <a:cubicBezTo>
                    <a:pt x="5158" y="12864"/>
                    <a:pt x="6040" y="11570"/>
                    <a:pt x="6040" y="10142"/>
                  </a:cubicBezTo>
                  <a:lnTo>
                    <a:pt x="6040" y="3270"/>
                  </a:lnTo>
                  <a:cubicBezTo>
                    <a:pt x="6040" y="1803"/>
                    <a:pt x="5110" y="490"/>
                    <a:pt x="3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8"/>
            <p:cNvSpPr/>
            <p:nvPr/>
          </p:nvSpPr>
          <p:spPr>
            <a:xfrm>
              <a:off x="6638175" y="2617652"/>
              <a:ext cx="182090" cy="181094"/>
            </a:xfrm>
            <a:custGeom>
              <a:avLst/>
              <a:gdLst/>
              <a:ahLst/>
              <a:cxnLst/>
              <a:rect l="l" t="t" r="r" b="b"/>
              <a:pathLst>
                <a:path w="6950" h="6912" extrusionOk="0">
                  <a:moveTo>
                    <a:pt x="0" y="1"/>
                  </a:moveTo>
                  <a:lnTo>
                    <a:pt x="0" y="3432"/>
                  </a:lnTo>
                  <a:cubicBezTo>
                    <a:pt x="0" y="5349"/>
                    <a:pt x="1553" y="6912"/>
                    <a:pt x="3470" y="6912"/>
                  </a:cubicBezTo>
                  <a:cubicBezTo>
                    <a:pt x="5387" y="6912"/>
                    <a:pt x="6950" y="5349"/>
                    <a:pt x="6950" y="3432"/>
                  </a:cubicBezTo>
                  <a:lnTo>
                    <a:pt x="69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8"/>
            <p:cNvSpPr/>
            <p:nvPr/>
          </p:nvSpPr>
          <p:spPr>
            <a:xfrm>
              <a:off x="6662017" y="2617652"/>
              <a:ext cx="158248" cy="180990"/>
            </a:xfrm>
            <a:custGeom>
              <a:avLst/>
              <a:gdLst/>
              <a:ahLst/>
              <a:cxnLst/>
              <a:rect l="l" t="t" r="r" b="b"/>
              <a:pathLst>
                <a:path w="6040" h="6908" extrusionOk="0">
                  <a:moveTo>
                    <a:pt x="4631" y="1"/>
                  </a:moveTo>
                  <a:lnTo>
                    <a:pt x="4631" y="2502"/>
                  </a:lnTo>
                  <a:cubicBezTo>
                    <a:pt x="4631" y="4419"/>
                    <a:pt x="3078" y="5982"/>
                    <a:pt x="1161" y="5982"/>
                  </a:cubicBezTo>
                  <a:cubicBezTo>
                    <a:pt x="758" y="5982"/>
                    <a:pt x="365" y="5915"/>
                    <a:pt x="1" y="5781"/>
                  </a:cubicBezTo>
                  <a:lnTo>
                    <a:pt x="1" y="5781"/>
                  </a:lnTo>
                  <a:cubicBezTo>
                    <a:pt x="673" y="6512"/>
                    <a:pt x="1608" y="6907"/>
                    <a:pt x="2566" y="6907"/>
                  </a:cubicBezTo>
                  <a:cubicBezTo>
                    <a:pt x="2988" y="6907"/>
                    <a:pt x="3415" y="6830"/>
                    <a:pt x="3826" y="6672"/>
                  </a:cubicBezTo>
                  <a:cubicBezTo>
                    <a:pt x="5158" y="6154"/>
                    <a:pt x="6040" y="4860"/>
                    <a:pt x="6040" y="3432"/>
                  </a:cubicBezTo>
                  <a:lnTo>
                    <a:pt x="60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8"/>
            <p:cNvSpPr/>
            <p:nvPr/>
          </p:nvSpPr>
          <p:spPr>
            <a:xfrm>
              <a:off x="6846623" y="2467762"/>
              <a:ext cx="160999" cy="153899"/>
            </a:xfrm>
            <a:custGeom>
              <a:avLst/>
              <a:gdLst/>
              <a:ahLst/>
              <a:cxnLst/>
              <a:rect l="l" t="t" r="r" b="b"/>
              <a:pathLst>
                <a:path w="6145" h="5874" extrusionOk="0">
                  <a:moveTo>
                    <a:pt x="2950" y="1"/>
                  </a:moveTo>
                  <a:cubicBezTo>
                    <a:pt x="1445" y="1"/>
                    <a:pt x="0" y="1171"/>
                    <a:pt x="0" y="2942"/>
                  </a:cubicBezTo>
                  <a:cubicBezTo>
                    <a:pt x="0" y="4706"/>
                    <a:pt x="1444" y="5874"/>
                    <a:pt x="2949" y="5874"/>
                  </a:cubicBezTo>
                  <a:cubicBezTo>
                    <a:pt x="3667" y="5874"/>
                    <a:pt x="4399" y="5607"/>
                    <a:pt x="4994" y="5012"/>
                  </a:cubicBezTo>
                  <a:cubicBezTo>
                    <a:pt x="6144" y="3862"/>
                    <a:pt x="6144" y="2012"/>
                    <a:pt x="4994" y="862"/>
                  </a:cubicBezTo>
                  <a:cubicBezTo>
                    <a:pt x="4400" y="267"/>
                    <a:pt x="3668" y="1"/>
                    <a:pt x="29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8"/>
            <p:cNvSpPr/>
            <p:nvPr/>
          </p:nvSpPr>
          <p:spPr>
            <a:xfrm>
              <a:off x="6857155" y="2478530"/>
              <a:ext cx="151462" cy="143576"/>
            </a:xfrm>
            <a:custGeom>
              <a:avLst/>
              <a:gdLst/>
              <a:ahLst/>
              <a:cxnLst/>
              <a:rect l="l" t="t" r="r" b="b"/>
              <a:pathLst>
                <a:path w="5781" h="5480" extrusionOk="0">
                  <a:moveTo>
                    <a:pt x="4017" y="0"/>
                  </a:moveTo>
                  <a:lnTo>
                    <a:pt x="4017" y="0"/>
                  </a:lnTo>
                  <a:cubicBezTo>
                    <a:pt x="4688" y="1151"/>
                    <a:pt x="4506" y="2617"/>
                    <a:pt x="3557" y="3557"/>
                  </a:cubicBezTo>
                  <a:cubicBezTo>
                    <a:pt x="2995" y="4125"/>
                    <a:pt x="2244" y="4418"/>
                    <a:pt x="1484" y="4418"/>
                  </a:cubicBezTo>
                  <a:cubicBezTo>
                    <a:pt x="975" y="4418"/>
                    <a:pt x="463" y="4286"/>
                    <a:pt x="1" y="4017"/>
                  </a:cubicBezTo>
                  <a:lnTo>
                    <a:pt x="1" y="4017"/>
                  </a:lnTo>
                  <a:cubicBezTo>
                    <a:pt x="125" y="4227"/>
                    <a:pt x="279" y="4419"/>
                    <a:pt x="451" y="4592"/>
                  </a:cubicBezTo>
                  <a:cubicBezTo>
                    <a:pt x="1028" y="5182"/>
                    <a:pt x="1792" y="5480"/>
                    <a:pt x="2556" y="5480"/>
                  </a:cubicBezTo>
                  <a:cubicBezTo>
                    <a:pt x="3304" y="5480"/>
                    <a:pt x="4052" y="5194"/>
                    <a:pt x="4621" y="4620"/>
                  </a:cubicBezTo>
                  <a:cubicBezTo>
                    <a:pt x="5781" y="3470"/>
                    <a:pt x="5771" y="1592"/>
                    <a:pt x="4592" y="451"/>
                  </a:cubicBezTo>
                  <a:cubicBezTo>
                    <a:pt x="4420" y="278"/>
                    <a:pt x="4228" y="125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8"/>
            <p:cNvSpPr/>
            <p:nvPr/>
          </p:nvSpPr>
          <p:spPr>
            <a:xfrm>
              <a:off x="6846623" y="2636621"/>
              <a:ext cx="160999" cy="153794"/>
            </a:xfrm>
            <a:custGeom>
              <a:avLst/>
              <a:gdLst/>
              <a:ahLst/>
              <a:cxnLst/>
              <a:rect l="l" t="t" r="r" b="b"/>
              <a:pathLst>
                <a:path w="6145" h="5870" extrusionOk="0">
                  <a:moveTo>
                    <a:pt x="2944" y="0"/>
                  </a:moveTo>
                  <a:cubicBezTo>
                    <a:pt x="1442" y="0"/>
                    <a:pt x="0" y="1169"/>
                    <a:pt x="0" y="2938"/>
                  </a:cubicBezTo>
                  <a:cubicBezTo>
                    <a:pt x="0" y="4703"/>
                    <a:pt x="1444" y="5870"/>
                    <a:pt x="2949" y="5870"/>
                  </a:cubicBezTo>
                  <a:cubicBezTo>
                    <a:pt x="3667" y="5870"/>
                    <a:pt x="4399" y="5604"/>
                    <a:pt x="4994" y="5009"/>
                  </a:cubicBezTo>
                  <a:cubicBezTo>
                    <a:pt x="6144" y="3858"/>
                    <a:pt x="6144" y="2008"/>
                    <a:pt x="4994" y="868"/>
                  </a:cubicBezTo>
                  <a:cubicBezTo>
                    <a:pt x="4398" y="269"/>
                    <a:pt x="3664" y="0"/>
                    <a:pt x="2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8"/>
            <p:cNvSpPr/>
            <p:nvPr/>
          </p:nvSpPr>
          <p:spPr>
            <a:xfrm>
              <a:off x="6857155" y="2647546"/>
              <a:ext cx="153218" cy="142790"/>
            </a:xfrm>
            <a:custGeom>
              <a:avLst/>
              <a:gdLst/>
              <a:ahLst/>
              <a:cxnLst/>
              <a:rect l="l" t="t" r="r" b="b"/>
              <a:pathLst>
                <a:path w="5848" h="5450" extrusionOk="0">
                  <a:moveTo>
                    <a:pt x="4017" y="0"/>
                  </a:moveTo>
                  <a:cubicBezTo>
                    <a:pt x="4698" y="1151"/>
                    <a:pt x="4516" y="2617"/>
                    <a:pt x="3567" y="3566"/>
                  </a:cubicBezTo>
                  <a:cubicBezTo>
                    <a:pt x="3001" y="4132"/>
                    <a:pt x="2250" y="4425"/>
                    <a:pt x="1493" y="4425"/>
                  </a:cubicBezTo>
                  <a:cubicBezTo>
                    <a:pt x="981" y="4425"/>
                    <a:pt x="465" y="4291"/>
                    <a:pt x="1" y="4017"/>
                  </a:cubicBezTo>
                  <a:lnTo>
                    <a:pt x="1" y="4017"/>
                  </a:lnTo>
                  <a:cubicBezTo>
                    <a:pt x="554" y="4946"/>
                    <a:pt x="1529" y="5449"/>
                    <a:pt x="2523" y="5449"/>
                  </a:cubicBezTo>
                  <a:cubicBezTo>
                    <a:pt x="3149" y="5449"/>
                    <a:pt x="3783" y="5250"/>
                    <a:pt x="4324" y="4831"/>
                  </a:cubicBezTo>
                  <a:cubicBezTo>
                    <a:pt x="5714" y="3758"/>
                    <a:pt x="5848" y="1697"/>
                    <a:pt x="4592" y="451"/>
                  </a:cubicBezTo>
                  <a:cubicBezTo>
                    <a:pt x="4420" y="269"/>
                    <a:pt x="4228" y="125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8"/>
            <p:cNvSpPr/>
            <p:nvPr/>
          </p:nvSpPr>
          <p:spPr>
            <a:xfrm>
              <a:off x="6863941" y="2485552"/>
              <a:ext cx="118555" cy="118581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403" y="1"/>
                  </a:moveTo>
                  <a:cubicBezTo>
                    <a:pt x="327" y="58"/>
                    <a:pt x="259" y="116"/>
                    <a:pt x="192" y="183"/>
                  </a:cubicBezTo>
                  <a:cubicBezTo>
                    <a:pt x="125" y="250"/>
                    <a:pt x="58" y="317"/>
                    <a:pt x="1" y="394"/>
                  </a:cubicBezTo>
                  <a:lnTo>
                    <a:pt x="4132" y="4525"/>
                  </a:lnTo>
                  <a:cubicBezTo>
                    <a:pt x="4199" y="4458"/>
                    <a:pt x="4276" y="4400"/>
                    <a:pt x="4333" y="4333"/>
                  </a:cubicBezTo>
                  <a:cubicBezTo>
                    <a:pt x="4410" y="4257"/>
                    <a:pt x="4467" y="4199"/>
                    <a:pt x="4525" y="4122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8"/>
            <p:cNvSpPr/>
            <p:nvPr/>
          </p:nvSpPr>
          <p:spPr>
            <a:xfrm>
              <a:off x="6863941" y="2654332"/>
              <a:ext cx="118555" cy="11855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4132" y="0"/>
                  </a:moveTo>
                  <a:lnTo>
                    <a:pt x="1" y="4122"/>
                  </a:lnTo>
                  <a:cubicBezTo>
                    <a:pt x="58" y="4198"/>
                    <a:pt x="125" y="4266"/>
                    <a:pt x="192" y="4333"/>
                  </a:cubicBezTo>
                  <a:cubicBezTo>
                    <a:pt x="259" y="4400"/>
                    <a:pt x="327" y="4457"/>
                    <a:pt x="403" y="4524"/>
                  </a:cubicBezTo>
                  <a:lnTo>
                    <a:pt x="4525" y="393"/>
                  </a:lnTo>
                  <a:cubicBezTo>
                    <a:pt x="4467" y="316"/>
                    <a:pt x="4400" y="249"/>
                    <a:pt x="4333" y="192"/>
                  </a:cubicBezTo>
                  <a:cubicBezTo>
                    <a:pt x="4276" y="125"/>
                    <a:pt x="4199" y="58"/>
                    <a:pt x="4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8"/>
            <p:cNvSpPr/>
            <p:nvPr/>
          </p:nvSpPr>
          <p:spPr>
            <a:xfrm>
              <a:off x="6863941" y="2758294"/>
              <a:ext cx="20881" cy="14593"/>
            </a:xfrm>
            <a:custGeom>
              <a:avLst/>
              <a:gdLst/>
              <a:ahLst/>
              <a:cxnLst/>
              <a:rect l="l" t="t" r="r" b="b"/>
              <a:pathLst>
                <a:path w="797" h="55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29" y="192"/>
                    <a:pt x="58" y="230"/>
                    <a:pt x="87" y="259"/>
                  </a:cubicBezTo>
                  <a:lnTo>
                    <a:pt x="106" y="278"/>
                  </a:lnTo>
                  <a:cubicBezTo>
                    <a:pt x="135" y="307"/>
                    <a:pt x="164" y="346"/>
                    <a:pt x="192" y="374"/>
                  </a:cubicBezTo>
                  <a:lnTo>
                    <a:pt x="298" y="470"/>
                  </a:lnTo>
                  <a:cubicBezTo>
                    <a:pt x="327" y="499"/>
                    <a:pt x="365" y="528"/>
                    <a:pt x="403" y="556"/>
                  </a:cubicBezTo>
                  <a:lnTo>
                    <a:pt x="796" y="163"/>
                  </a:lnTo>
                  <a:cubicBezTo>
                    <a:pt x="576" y="135"/>
                    <a:pt x="365" y="77"/>
                    <a:pt x="1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8"/>
            <p:cNvSpPr/>
            <p:nvPr/>
          </p:nvSpPr>
          <p:spPr>
            <a:xfrm>
              <a:off x="6967902" y="2654332"/>
              <a:ext cx="14593" cy="20619"/>
            </a:xfrm>
            <a:custGeom>
              <a:avLst/>
              <a:gdLst/>
              <a:ahLst/>
              <a:cxnLst/>
              <a:rect l="l" t="t" r="r" b="b"/>
              <a:pathLst>
                <a:path w="557" h="78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78" y="364"/>
                    <a:pt x="135" y="575"/>
                    <a:pt x="164" y="786"/>
                  </a:cubicBezTo>
                  <a:lnTo>
                    <a:pt x="557" y="393"/>
                  </a:lnTo>
                  <a:cubicBezTo>
                    <a:pt x="528" y="364"/>
                    <a:pt x="499" y="326"/>
                    <a:pt x="471" y="288"/>
                  </a:cubicBezTo>
                  <a:cubicBezTo>
                    <a:pt x="432" y="259"/>
                    <a:pt x="404" y="221"/>
                    <a:pt x="365" y="192"/>
                  </a:cubicBezTo>
                  <a:lnTo>
                    <a:pt x="279" y="96"/>
                  </a:lnTo>
                  <a:lnTo>
                    <a:pt x="260" y="86"/>
                  </a:lnTo>
                  <a:cubicBezTo>
                    <a:pt x="231" y="58"/>
                    <a:pt x="193" y="29"/>
                    <a:pt x="1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8"/>
            <p:cNvSpPr/>
            <p:nvPr/>
          </p:nvSpPr>
          <p:spPr>
            <a:xfrm>
              <a:off x="6944820" y="2566169"/>
              <a:ext cx="37676" cy="37702"/>
            </a:xfrm>
            <a:custGeom>
              <a:avLst/>
              <a:gdLst/>
              <a:ahLst/>
              <a:cxnLst/>
              <a:rect l="l" t="t" r="r" b="b"/>
              <a:pathLst>
                <a:path w="1438" h="1439" extrusionOk="0">
                  <a:moveTo>
                    <a:pt x="403" y="1"/>
                  </a:moveTo>
                  <a:cubicBezTo>
                    <a:pt x="345" y="77"/>
                    <a:pt x="278" y="144"/>
                    <a:pt x="211" y="212"/>
                  </a:cubicBezTo>
                  <a:cubicBezTo>
                    <a:pt x="144" y="279"/>
                    <a:pt x="77" y="346"/>
                    <a:pt x="0" y="403"/>
                  </a:cubicBezTo>
                  <a:lnTo>
                    <a:pt x="1045" y="1438"/>
                  </a:lnTo>
                  <a:cubicBezTo>
                    <a:pt x="1074" y="1410"/>
                    <a:pt x="1112" y="1381"/>
                    <a:pt x="1150" y="1352"/>
                  </a:cubicBezTo>
                  <a:cubicBezTo>
                    <a:pt x="1179" y="1314"/>
                    <a:pt x="1217" y="1285"/>
                    <a:pt x="1246" y="1247"/>
                  </a:cubicBezTo>
                  <a:cubicBezTo>
                    <a:pt x="1275" y="1218"/>
                    <a:pt x="1313" y="1189"/>
                    <a:pt x="1342" y="1151"/>
                  </a:cubicBezTo>
                  <a:lnTo>
                    <a:pt x="1352" y="1151"/>
                  </a:lnTo>
                  <a:cubicBezTo>
                    <a:pt x="1380" y="1113"/>
                    <a:pt x="1409" y="1074"/>
                    <a:pt x="1438" y="1036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8" name="Google Shape;1948;p38"/>
          <p:cNvGrpSpPr/>
          <p:nvPr/>
        </p:nvGrpSpPr>
        <p:grpSpPr>
          <a:xfrm>
            <a:off x="6149295" y="3656467"/>
            <a:ext cx="365176" cy="271013"/>
            <a:chOff x="7955145" y="2019192"/>
            <a:chExt cx="365176" cy="271013"/>
          </a:xfrm>
        </p:grpSpPr>
        <p:sp>
          <p:nvSpPr>
            <p:cNvPr id="1949" name="Google Shape;1949;p38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8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8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8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8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8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38"/>
          <p:cNvGrpSpPr/>
          <p:nvPr/>
        </p:nvGrpSpPr>
        <p:grpSpPr>
          <a:xfrm>
            <a:off x="5974418" y="1689060"/>
            <a:ext cx="333290" cy="329989"/>
            <a:chOff x="6202443" y="1992572"/>
            <a:chExt cx="333290" cy="329989"/>
          </a:xfrm>
        </p:grpSpPr>
        <p:sp>
          <p:nvSpPr>
            <p:cNvPr id="1956" name="Google Shape;1956;p38"/>
            <p:cNvSpPr/>
            <p:nvPr/>
          </p:nvSpPr>
          <p:spPr>
            <a:xfrm>
              <a:off x="6202705" y="2077460"/>
              <a:ext cx="202945" cy="244891"/>
            </a:xfrm>
            <a:custGeom>
              <a:avLst/>
              <a:gdLst/>
              <a:ahLst/>
              <a:cxnLst/>
              <a:rect l="l" t="t" r="r" b="b"/>
              <a:pathLst>
                <a:path w="7746" h="9347" extrusionOk="0">
                  <a:moveTo>
                    <a:pt x="892" y="1"/>
                  </a:moveTo>
                  <a:cubicBezTo>
                    <a:pt x="403" y="1"/>
                    <a:pt x="0" y="403"/>
                    <a:pt x="0" y="902"/>
                  </a:cubicBezTo>
                  <a:lnTo>
                    <a:pt x="0" y="8455"/>
                  </a:lnTo>
                  <a:cubicBezTo>
                    <a:pt x="0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256" y="9346"/>
                    <a:pt x="7621" y="9068"/>
                    <a:pt x="7726" y="8675"/>
                  </a:cubicBezTo>
                  <a:cubicBezTo>
                    <a:pt x="6432" y="7554"/>
                    <a:pt x="6442" y="5541"/>
                    <a:pt x="7745" y="4439"/>
                  </a:cubicBezTo>
                  <a:lnTo>
                    <a:pt x="7745" y="902"/>
                  </a:lnTo>
                  <a:cubicBezTo>
                    <a:pt x="7745" y="403"/>
                    <a:pt x="7343" y="1"/>
                    <a:pt x="6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8"/>
            <p:cNvSpPr/>
            <p:nvPr/>
          </p:nvSpPr>
          <p:spPr>
            <a:xfrm>
              <a:off x="6202443" y="2077460"/>
              <a:ext cx="202185" cy="244891"/>
            </a:xfrm>
            <a:custGeom>
              <a:avLst/>
              <a:gdLst/>
              <a:ahLst/>
              <a:cxnLst/>
              <a:rect l="l" t="t" r="r" b="b"/>
              <a:pathLst>
                <a:path w="7717" h="9347" extrusionOk="0">
                  <a:moveTo>
                    <a:pt x="6193" y="1"/>
                  </a:moveTo>
                  <a:cubicBezTo>
                    <a:pt x="6682" y="1"/>
                    <a:pt x="7084" y="403"/>
                    <a:pt x="7084" y="902"/>
                  </a:cubicBezTo>
                  <a:lnTo>
                    <a:pt x="7084" y="3988"/>
                  </a:lnTo>
                  <a:cubicBezTo>
                    <a:pt x="7084" y="4122"/>
                    <a:pt x="7036" y="4256"/>
                    <a:pt x="6941" y="4362"/>
                  </a:cubicBezTo>
                  <a:cubicBezTo>
                    <a:pt x="6663" y="4697"/>
                    <a:pt x="6452" y="5071"/>
                    <a:pt x="6317" y="5474"/>
                  </a:cubicBezTo>
                  <a:cubicBezTo>
                    <a:pt x="6174" y="5819"/>
                    <a:pt x="6097" y="6193"/>
                    <a:pt x="6097" y="6567"/>
                  </a:cubicBezTo>
                  <a:cubicBezTo>
                    <a:pt x="6097" y="6940"/>
                    <a:pt x="6174" y="7314"/>
                    <a:pt x="6317" y="7659"/>
                  </a:cubicBezTo>
                  <a:cubicBezTo>
                    <a:pt x="6317" y="7659"/>
                    <a:pt x="6317" y="7659"/>
                    <a:pt x="6317" y="7669"/>
                  </a:cubicBezTo>
                  <a:cubicBezTo>
                    <a:pt x="6442" y="8052"/>
                    <a:pt x="6164" y="8445"/>
                    <a:pt x="5762" y="8455"/>
                  </a:cubicBezTo>
                  <a:lnTo>
                    <a:pt x="892" y="8455"/>
                  </a:lnTo>
                  <a:cubicBezTo>
                    <a:pt x="403" y="8455"/>
                    <a:pt x="1" y="8052"/>
                    <a:pt x="1" y="7554"/>
                  </a:cubicBezTo>
                  <a:lnTo>
                    <a:pt x="1" y="8445"/>
                  </a:lnTo>
                  <a:cubicBezTo>
                    <a:pt x="1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132" y="9346"/>
                    <a:pt x="7401" y="9212"/>
                    <a:pt x="7573" y="8992"/>
                  </a:cubicBezTo>
                  <a:cubicBezTo>
                    <a:pt x="7573" y="8982"/>
                    <a:pt x="7583" y="8972"/>
                    <a:pt x="7592" y="8963"/>
                  </a:cubicBezTo>
                  <a:cubicBezTo>
                    <a:pt x="7592" y="8953"/>
                    <a:pt x="7602" y="8944"/>
                    <a:pt x="7612" y="8934"/>
                  </a:cubicBezTo>
                  <a:lnTo>
                    <a:pt x="7612" y="8925"/>
                  </a:lnTo>
                  <a:cubicBezTo>
                    <a:pt x="7612" y="8915"/>
                    <a:pt x="7612" y="8905"/>
                    <a:pt x="7621" y="8905"/>
                  </a:cubicBezTo>
                  <a:cubicBezTo>
                    <a:pt x="7631" y="8896"/>
                    <a:pt x="7621" y="8905"/>
                    <a:pt x="7621" y="8886"/>
                  </a:cubicBezTo>
                  <a:cubicBezTo>
                    <a:pt x="7621" y="8886"/>
                    <a:pt x="7631" y="8877"/>
                    <a:pt x="7631" y="8867"/>
                  </a:cubicBezTo>
                  <a:lnTo>
                    <a:pt x="7631" y="8857"/>
                  </a:lnTo>
                  <a:cubicBezTo>
                    <a:pt x="7640" y="8848"/>
                    <a:pt x="7640" y="8838"/>
                    <a:pt x="7650" y="8838"/>
                  </a:cubicBezTo>
                  <a:lnTo>
                    <a:pt x="7650" y="8819"/>
                  </a:lnTo>
                  <a:cubicBezTo>
                    <a:pt x="7650" y="8819"/>
                    <a:pt x="7650" y="8809"/>
                    <a:pt x="7650" y="8800"/>
                  </a:cubicBezTo>
                  <a:lnTo>
                    <a:pt x="7650" y="8790"/>
                  </a:lnTo>
                  <a:cubicBezTo>
                    <a:pt x="7650" y="8781"/>
                    <a:pt x="7650" y="8771"/>
                    <a:pt x="7659" y="8762"/>
                  </a:cubicBezTo>
                  <a:cubicBezTo>
                    <a:pt x="7669" y="8762"/>
                    <a:pt x="7659" y="8752"/>
                    <a:pt x="7659" y="8752"/>
                  </a:cubicBezTo>
                  <a:lnTo>
                    <a:pt x="7669" y="8723"/>
                  </a:lnTo>
                  <a:lnTo>
                    <a:pt x="7669" y="8714"/>
                  </a:lnTo>
                  <a:cubicBezTo>
                    <a:pt x="7669" y="8694"/>
                    <a:pt x="7679" y="8685"/>
                    <a:pt x="7679" y="8675"/>
                  </a:cubicBezTo>
                  <a:cubicBezTo>
                    <a:pt x="7650" y="8647"/>
                    <a:pt x="7621" y="8618"/>
                    <a:pt x="7592" y="8589"/>
                  </a:cubicBezTo>
                  <a:lnTo>
                    <a:pt x="7583" y="8589"/>
                  </a:lnTo>
                  <a:cubicBezTo>
                    <a:pt x="7554" y="8560"/>
                    <a:pt x="7525" y="8532"/>
                    <a:pt x="7496" y="8503"/>
                  </a:cubicBezTo>
                  <a:lnTo>
                    <a:pt x="7487" y="8493"/>
                  </a:lnTo>
                  <a:cubicBezTo>
                    <a:pt x="7458" y="8464"/>
                    <a:pt x="7429" y="8436"/>
                    <a:pt x="7410" y="8407"/>
                  </a:cubicBezTo>
                  <a:lnTo>
                    <a:pt x="7410" y="8397"/>
                  </a:lnTo>
                  <a:cubicBezTo>
                    <a:pt x="7381" y="8359"/>
                    <a:pt x="7353" y="8330"/>
                    <a:pt x="7334" y="8301"/>
                  </a:cubicBezTo>
                  <a:cubicBezTo>
                    <a:pt x="6394" y="7122"/>
                    <a:pt x="6567" y="5416"/>
                    <a:pt x="7717" y="4439"/>
                  </a:cubicBezTo>
                  <a:lnTo>
                    <a:pt x="7717" y="902"/>
                  </a:lnTo>
                  <a:cubicBezTo>
                    <a:pt x="7717" y="422"/>
                    <a:pt x="7343" y="29"/>
                    <a:pt x="68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8"/>
            <p:cNvSpPr/>
            <p:nvPr/>
          </p:nvSpPr>
          <p:spPr>
            <a:xfrm>
              <a:off x="6248398" y="2055610"/>
              <a:ext cx="111298" cy="22139"/>
            </a:xfrm>
            <a:custGeom>
              <a:avLst/>
              <a:gdLst/>
              <a:ahLst/>
              <a:cxnLst/>
              <a:rect l="l" t="t" r="r" b="b"/>
              <a:pathLst>
                <a:path w="4248" h="845" extrusionOk="0">
                  <a:moveTo>
                    <a:pt x="1" y="1"/>
                  </a:moveTo>
                  <a:lnTo>
                    <a:pt x="1" y="844"/>
                  </a:lnTo>
                  <a:lnTo>
                    <a:pt x="4247" y="844"/>
                  </a:lnTo>
                  <a:lnTo>
                    <a:pt x="4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8"/>
            <p:cNvSpPr/>
            <p:nvPr/>
          </p:nvSpPr>
          <p:spPr>
            <a:xfrm>
              <a:off x="6225290" y="1992834"/>
              <a:ext cx="157514" cy="62801"/>
            </a:xfrm>
            <a:custGeom>
              <a:avLst/>
              <a:gdLst/>
              <a:ahLst/>
              <a:cxnLst/>
              <a:rect l="l" t="t" r="r" b="b"/>
              <a:pathLst>
                <a:path w="6012" h="2397" extrusionOk="0">
                  <a:moveTo>
                    <a:pt x="336" y="0"/>
                  </a:moveTo>
                  <a:cubicBezTo>
                    <a:pt x="154" y="0"/>
                    <a:pt x="1" y="144"/>
                    <a:pt x="1" y="336"/>
                  </a:cubicBezTo>
                  <a:lnTo>
                    <a:pt x="1" y="1198"/>
                  </a:lnTo>
                  <a:lnTo>
                    <a:pt x="1" y="2061"/>
                  </a:lnTo>
                  <a:cubicBezTo>
                    <a:pt x="1" y="2243"/>
                    <a:pt x="154" y="2397"/>
                    <a:pt x="346" y="2397"/>
                  </a:cubicBezTo>
                  <a:lnTo>
                    <a:pt x="5676" y="2397"/>
                  </a:lnTo>
                  <a:cubicBezTo>
                    <a:pt x="5858" y="2397"/>
                    <a:pt x="6011" y="2243"/>
                    <a:pt x="6011" y="2061"/>
                  </a:cubicBezTo>
                  <a:lnTo>
                    <a:pt x="6011" y="336"/>
                  </a:lnTo>
                  <a:cubicBezTo>
                    <a:pt x="6011" y="144"/>
                    <a:pt x="5858" y="0"/>
                    <a:pt x="5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8"/>
            <p:cNvSpPr/>
            <p:nvPr/>
          </p:nvSpPr>
          <p:spPr>
            <a:xfrm>
              <a:off x="6343085" y="1992572"/>
              <a:ext cx="39719" cy="63063"/>
            </a:xfrm>
            <a:custGeom>
              <a:avLst/>
              <a:gdLst/>
              <a:ahLst/>
              <a:cxnLst/>
              <a:rect l="l" t="t" r="r" b="b"/>
              <a:pathLst>
                <a:path w="1516" h="2407" extrusionOk="0">
                  <a:moveTo>
                    <a:pt x="10" y="1"/>
                  </a:moveTo>
                  <a:lnTo>
                    <a:pt x="1" y="10"/>
                  </a:lnTo>
                  <a:lnTo>
                    <a:pt x="10" y="10"/>
                  </a:lnTo>
                  <a:lnTo>
                    <a:pt x="10" y="1"/>
                  </a:lnTo>
                  <a:close/>
                  <a:moveTo>
                    <a:pt x="10" y="10"/>
                  </a:moveTo>
                  <a:lnTo>
                    <a:pt x="10" y="2407"/>
                  </a:lnTo>
                  <a:lnTo>
                    <a:pt x="1180" y="2407"/>
                  </a:lnTo>
                  <a:cubicBezTo>
                    <a:pt x="1362" y="2407"/>
                    <a:pt x="1515" y="2263"/>
                    <a:pt x="1515" y="2071"/>
                  </a:cubicBezTo>
                  <a:lnTo>
                    <a:pt x="1515" y="346"/>
                  </a:lnTo>
                  <a:cubicBezTo>
                    <a:pt x="1515" y="154"/>
                    <a:pt x="1362" y="10"/>
                    <a:pt x="118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8"/>
            <p:cNvSpPr/>
            <p:nvPr/>
          </p:nvSpPr>
          <p:spPr>
            <a:xfrm>
              <a:off x="6222539" y="2138978"/>
              <a:ext cx="142685" cy="122223"/>
            </a:xfrm>
            <a:custGeom>
              <a:avLst/>
              <a:gdLst/>
              <a:ahLst/>
              <a:cxnLst/>
              <a:rect l="l" t="t" r="r" b="b"/>
              <a:pathLst>
                <a:path w="5446" h="4665" extrusionOk="0">
                  <a:moveTo>
                    <a:pt x="3116" y="1"/>
                  </a:moveTo>
                  <a:cubicBezTo>
                    <a:pt x="1045" y="1"/>
                    <a:pt x="1" y="2512"/>
                    <a:pt x="1467" y="3979"/>
                  </a:cubicBezTo>
                  <a:cubicBezTo>
                    <a:pt x="1941" y="4452"/>
                    <a:pt x="2523" y="4664"/>
                    <a:pt x="3094" y="4664"/>
                  </a:cubicBezTo>
                  <a:cubicBezTo>
                    <a:pt x="4293" y="4664"/>
                    <a:pt x="5445" y="3732"/>
                    <a:pt x="5445" y="2330"/>
                  </a:cubicBezTo>
                  <a:cubicBezTo>
                    <a:pt x="5445" y="1046"/>
                    <a:pt x="4400" y="1"/>
                    <a:pt x="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8"/>
            <p:cNvSpPr/>
            <p:nvPr/>
          </p:nvSpPr>
          <p:spPr>
            <a:xfrm>
              <a:off x="6253926" y="2149799"/>
              <a:ext cx="121070" cy="111586"/>
            </a:xfrm>
            <a:custGeom>
              <a:avLst/>
              <a:gdLst/>
              <a:ahLst/>
              <a:cxnLst/>
              <a:rect l="l" t="t" r="r" b="b"/>
              <a:pathLst>
                <a:path w="4621" h="4259" extrusionOk="0">
                  <a:moveTo>
                    <a:pt x="3241" y="0"/>
                  </a:moveTo>
                  <a:cubicBezTo>
                    <a:pt x="3864" y="920"/>
                    <a:pt x="3749" y="2157"/>
                    <a:pt x="2963" y="2952"/>
                  </a:cubicBezTo>
                  <a:cubicBezTo>
                    <a:pt x="2509" y="3401"/>
                    <a:pt x="1911" y="3634"/>
                    <a:pt x="1309" y="3634"/>
                  </a:cubicBezTo>
                  <a:cubicBezTo>
                    <a:pt x="856" y="3634"/>
                    <a:pt x="400" y="3502"/>
                    <a:pt x="1" y="3230"/>
                  </a:cubicBezTo>
                  <a:lnTo>
                    <a:pt x="1" y="3230"/>
                  </a:lnTo>
                  <a:cubicBezTo>
                    <a:pt x="459" y="3907"/>
                    <a:pt x="1196" y="4258"/>
                    <a:pt x="1939" y="4258"/>
                  </a:cubicBezTo>
                  <a:cubicBezTo>
                    <a:pt x="2531" y="4258"/>
                    <a:pt x="3126" y="4035"/>
                    <a:pt x="3586" y="3575"/>
                  </a:cubicBezTo>
                  <a:cubicBezTo>
                    <a:pt x="4621" y="2540"/>
                    <a:pt x="4458" y="815"/>
                    <a:pt x="3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8"/>
            <p:cNvSpPr/>
            <p:nvPr/>
          </p:nvSpPr>
          <p:spPr>
            <a:xfrm>
              <a:off x="6355137" y="2176654"/>
              <a:ext cx="170562" cy="145908"/>
            </a:xfrm>
            <a:custGeom>
              <a:avLst/>
              <a:gdLst/>
              <a:ahLst/>
              <a:cxnLst/>
              <a:rect l="l" t="t" r="r" b="b"/>
              <a:pathLst>
                <a:path w="6510" h="5569" extrusionOk="0">
                  <a:moveTo>
                    <a:pt x="3729" y="1"/>
                  </a:moveTo>
                  <a:cubicBezTo>
                    <a:pt x="1247" y="1"/>
                    <a:pt x="1" y="2991"/>
                    <a:pt x="1755" y="4746"/>
                  </a:cubicBezTo>
                  <a:cubicBezTo>
                    <a:pt x="2323" y="5314"/>
                    <a:pt x="3022" y="5568"/>
                    <a:pt x="3707" y="5568"/>
                  </a:cubicBezTo>
                  <a:cubicBezTo>
                    <a:pt x="5138" y="5568"/>
                    <a:pt x="6509" y="4459"/>
                    <a:pt x="6509" y="2781"/>
                  </a:cubicBezTo>
                  <a:cubicBezTo>
                    <a:pt x="6509" y="1247"/>
                    <a:pt x="5263" y="1"/>
                    <a:pt x="37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8"/>
            <p:cNvSpPr/>
            <p:nvPr/>
          </p:nvSpPr>
          <p:spPr>
            <a:xfrm>
              <a:off x="6394568" y="2191483"/>
              <a:ext cx="141166" cy="131026"/>
            </a:xfrm>
            <a:custGeom>
              <a:avLst/>
              <a:gdLst/>
              <a:ahLst/>
              <a:cxnLst/>
              <a:rect l="l" t="t" r="r" b="b"/>
              <a:pathLst>
                <a:path w="5388" h="5001" extrusionOk="0">
                  <a:moveTo>
                    <a:pt x="3902" y="0"/>
                  </a:moveTo>
                  <a:lnTo>
                    <a:pt x="3902" y="0"/>
                  </a:lnTo>
                  <a:cubicBezTo>
                    <a:pt x="4745" y="1103"/>
                    <a:pt x="4640" y="2665"/>
                    <a:pt x="3653" y="3652"/>
                  </a:cubicBezTo>
                  <a:cubicBezTo>
                    <a:pt x="3116" y="4194"/>
                    <a:pt x="2405" y="4470"/>
                    <a:pt x="1687" y="4470"/>
                  </a:cubicBezTo>
                  <a:cubicBezTo>
                    <a:pt x="1097" y="4470"/>
                    <a:pt x="503" y="4283"/>
                    <a:pt x="1" y="3902"/>
                  </a:cubicBezTo>
                  <a:lnTo>
                    <a:pt x="1" y="3902"/>
                  </a:lnTo>
                  <a:cubicBezTo>
                    <a:pt x="556" y="4628"/>
                    <a:pt x="1390" y="5001"/>
                    <a:pt x="2226" y="5001"/>
                  </a:cubicBezTo>
                  <a:cubicBezTo>
                    <a:pt x="2934" y="5001"/>
                    <a:pt x="3644" y="4734"/>
                    <a:pt x="4189" y="4189"/>
                  </a:cubicBezTo>
                  <a:cubicBezTo>
                    <a:pt x="5388" y="2991"/>
                    <a:pt x="5253" y="1016"/>
                    <a:pt x="3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8"/>
            <p:cNvSpPr/>
            <p:nvPr/>
          </p:nvSpPr>
          <p:spPr>
            <a:xfrm>
              <a:off x="6402611" y="2199002"/>
              <a:ext cx="109516" cy="109542"/>
            </a:xfrm>
            <a:custGeom>
              <a:avLst/>
              <a:gdLst/>
              <a:ahLst/>
              <a:cxnLst/>
              <a:rect l="l" t="t" r="r" b="b"/>
              <a:pathLst>
                <a:path w="4180" h="4181" extrusionOk="0">
                  <a:moveTo>
                    <a:pt x="3921" y="1"/>
                  </a:moveTo>
                  <a:cubicBezTo>
                    <a:pt x="3902" y="10"/>
                    <a:pt x="3892" y="30"/>
                    <a:pt x="3873" y="39"/>
                  </a:cubicBezTo>
                  <a:lnTo>
                    <a:pt x="39" y="3883"/>
                  </a:lnTo>
                  <a:cubicBezTo>
                    <a:pt x="19" y="3893"/>
                    <a:pt x="10" y="3912"/>
                    <a:pt x="0" y="3921"/>
                  </a:cubicBezTo>
                  <a:cubicBezTo>
                    <a:pt x="106" y="4017"/>
                    <a:pt x="221" y="4103"/>
                    <a:pt x="345" y="4180"/>
                  </a:cubicBezTo>
                  <a:lnTo>
                    <a:pt x="4180" y="346"/>
                  </a:lnTo>
                  <a:cubicBezTo>
                    <a:pt x="4103" y="221"/>
                    <a:pt x="4017" y="106"/>
                    <a:pt x="3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8"/>
            <p:cNvSpPr/>
            <p:nvPr/>
          </p:nvSpPr>
          <p:spPr>
            <a:xfrm>
              <a:off x="6268493" y="2166226"/>
              <a:ext cx="71343" cy="67596"/>
            </a:xfrm>
            <a:custGeom>
              <a:avLst/>
              <a:gdLst/>
              <a:ahLst/>
              <a:cxnLst/>
              <a:rect l="l" t="t" r="r" b="b"/>
              <a:pathLst>
                <a:path w="2723" h="2580" extrusionOk="0">
                  <a:moveTo>
                    <a:pt x="1357" y="1"/>
                  </a:moveTo>
                  <a:cubicBezTo>
                    <a:pt x="1249" y="1"/>
                    <a:pt x="1141" y="73"/>
                    <a:pt x="1141" y="217"/>
                  </a:cubicBezTo>
                  <a:lnTo>
                    <a:pt x="1141" y="1079"/>
                  </a:lnTo>
                  <a:lnTo>
                    <a:pt x="288" y="1079"/>
                  </a:lnTo>
                  <a:cubicBezTo>
                    <a:pt x="1" y="1079"/>
                    <a:pt x="1" y="1511"/>
                    <a:pt x="288" y="1511"/>
                  </a:cubicBezTo>
                  <a:lnTo>
                    <a:pt x="1141" y="1511"/>
                  </a:lnTo>
                  <a:lnTo>
                    <a:pt x="1141" y="2364"/>
                  </a:lnTo>
                  <a:cubicBezTo>
                    <a:pt x="1141" y="2508"/>
                    <a:pt x="1249" y="2579"/>
                    <a:pt x="1357" y="2579"/>
                  </a:cubicBezTo>
                  <a:cubicBezTo>
                    <a:pt x="1465" y="2579"/>
                    <a:pt x="1573" y="2508"/>
                    <a:pt x="1573" y="2364"/>
                  </a:cubicBezTo>
                  <a:lnTo>
                    <a:pt x="1573" y="1511"/>
                  </a:lnTo>
                  <a:lnTo>
                    <a:pt x="2435" y="1511"/>
                  </a:lnTo>
                  <a:cubicBezTo>
                    <a:pt x="2720" y="1501"/>
                    <a:pt x="2723" y="1079"/>
                    <a:pt x="2445" y="1079"/>
                  </a:cubicBezTo>
                  <a:cubicBezTo>
                    <a:pt x="2442" y="1079"/>
                    <a:pt x="2439" y="1079"/>
                    <a:pt x="2435" y="1079"/>
                  </a:cubicBezTo>
                  <a:lnTo>
                    <a:pt x="1573" y="1079"/>
                  </a:lnTo>
                  <a:lnTo>
                    <a:pt x="1573" y="217"/>
                  </a:lnTo>
                  <a:cubicBezTo>
                    <a:pt x="1573" y="73"/>
                    <a:pt x="1465" y="1"/>
                    <a:pt x="1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38"/>
          <p:cNvGrpSpPr/>
          <p:nvPr/>
        </p:nvGrpSpPr>
        <p:grpSpPr>
          <a:xfrm>
            <a:off x="2583282" y="3586084"/>
            <a:ext cx="329590" cy="365000"/>
            <a:chOff x="862507" y="2885984"/>
            <a:chExt cx="329590" cy="365000"/>
          </a:xfrm>
        </p:grpSpPr>
        <p:sp>
          <p:nvSpPr>
            <p:cNvPr id="1968" name="Google Shape;1968;p38"/>
            <p:cNvSpPr/>
            <p:nvPr/>
          </p:nvSpPr>
          <p:spPr>
            <a:xfrm>
              <a:off x="862821" y="2975834"/>
              <a:ext cx="313854" cy="275150"/>
            </a:xfrm>
            <a:custGeom>
              <a:avLst/>
              <a:gdLst/>
              <a:ahLst/>
              <a:cxnLst/>
              <a:rect l="l" t="t" r="r" b="b"/>
              <a:pathLst>
                <a:path w="20962" h="18377" extrusionOk="0">
                  <a:moveTo>
                    <a:pt x="6174" y="1"/>
                  </a:moveTo>
                  <a:cubicBezTo>
                    <a:pt x="5746" y="1"/>
                    <a:pt x="5321" y="44"/>
                    <a:pt x="4920" y="148"/>
                  </a:cubicBezTo>
                  <a:cubicBezTo>
                    <a:pt x="2523" y="779"/>
                    <a:pt x="1" y="3344"/>
                    <a:pt x="1" y="7570"/>
                  </a:cubicBezTo>
                  <a:cubicBezTo>
                    <a:pt x="1" y="10450"/>
                    <a:pt x="1809" y="14403"/>
                    <a:pt x="4058" y="16631"/>
                  </a:cubicBezTo>
                  <a:cubicBezTo>
                    <a:pt x="5130" y="17704"/>
                    <a:pt x="6287" y="18376"/>
                    <a:pt x="7380" y="18376"/>
                  </a:cubicBezTo>
                  <a:cubicBezTo>
                    <a:pt x="8032" y="18376"/>
                    <a:pt x="8663" y="18271"/>
                    <a:pt x="9293" y="18103"/>
                  </a:cubicBezTo>
                  <a:cubicBezTo>
                    <a:pt x="9682" y="17988"/>
                    <a:pt x="10082" y="17930"/>
                    <a:pt x="10481" y="17930"/>
                  </a:cubicBezTo>
                  <a:cubicBezTo>
                    <a:pt x="10881" y="17930"/>
                    <a:pt x="11280" y="17988"/>
                    <a:pt x="11669" y="18103"/>
                  </a:cubicBezTo>
                  <a:cubicBezTo>
                    <a:pt x="12279" y="18271"/>
                    <a:pt x="12931" y="18376"/>
                    <a:pt x="13561" y="18376"/>
                  </a:cubicBezTo>
                  <a:cubicBezTo>
                    <a:pt x="14612" y="18376"/>
                    <a:pt x="15727" y="17767"/>
                    <a:pt x="16736" y="16779"/>
                  </a:cubicBezTo>
                  <a:cubicBezTo>
                    <a:pt x="19049" y="14571"/>
                    <a:pt x="20962" y="10513"/>
                    <a:pt x="20962" y="7570"/>
                  </a:cubicBezTo>
                  <a:cubicBezTo>
                    <a:pt x="20962" y="3344"/>
                    <a:pt x="18418" y="779"/>
                    <a:pt x="16042" y="148"/>
                  </a:cubicBezTo>
                  <a:cubicBezTo>
                    <a:pt x="15641" y="44"/>
                    <a:pt x="15217" y="1"/>
                    <a:pt x="14788" y="1"/>
                  </a:cubicBezTo>
                  <a:cubicBezTo>
                    <a:pt x="14003" y="1"/>
                    <a:pt x="13204" y="147"/>
                    <a:pt x="12510" y="338"/>
                  </a:cubicBezTo>
                  <a:cubicBezTo>
                    <a:pt x="12279" y="380"/>
                    <a:pt x="12047" y="443"/>
                    <a:pt x="11837" y="464"/>
                  </a:cubicBezTo>
                  <a:cubicBezTo>
                    <a:pt x="11379" y="548"/>
                    <a:pt x="10918" y="589"/>
                    <a:pt x="10459" y="589"/>
                  </a:cubicBezTo>
                  <a:cubicBezTo>
                    <a:pt x="9779" y="589"/>
                    <a:pt x="9105" y="501"/>
                    <a:pt x="8452" y="338"/>
                  </a:cubicBezTo>
                  <a:cubicBezTo>
                    <a:pt x="7759" y="147"/>
                    <a:pt x="6960" y="1"/>
                    <a:pt x="6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8"/>
            <p:cNvSpPr/>
            <p:nvPr/>
          </p:nvSpPr>
          <p:spPr>
            <a:xfrm>
              <a:off x="862507" y="2975819"/>
              <a:ext cx="250894" cy="275165"/>
            </a:xfrm>
            <a:custGeom>
              <a:avLst/>
              <a:gdLst/>
              <a:ahLst/>
              <a:cxnLst/>
              <a:rect l="l" t="t" r="r" b="b"/>
              <a:pathLst>
                <a:path w="16757" h="18378" extrusionOk="0">
                  <a:moveTo>
                    <a:pt x="6204" y="1"/>
                  </a:moveTo>
                  <a:cubicBezTo>
                    <a:pt x="5767" y="1"/>
                    <a:pt x="5333" y="44"/>
                    <a:pt x="4920" y="149"/>
                  </a:cubicBezTo>
                  <a:cubicBezTo>
                    <a:pt x="2544" y="759"/>
                    <a:pt x="1" y="3324"/>
                    <a:pt x="1" y="7571"/>
                  </a:cubicBezTo>
                  <a:cubicBezTo>
                    <a:pt x="1" y="11797"/>
                    <a:pt x="3995" y="18377"/>
                    <a:pt x="7401" y="18377"/>
                  </a:cubicBezTo>
                  <a:cubicBezTo>
                    <a:pt x="8053" y="18377"/>
                    <a:pt x="8684" y="18293"/>
                    <a:pt x="9293" y="18104"/>
                  </a:cubicBezTo>
                  <a:cubicBezTo>
                    <a:pt x="9682" y="17989"/>
                    <a:pt x="10087" y="17931"/>
                    <a:pt x="10492" y="17931"/>
                  </a:cubicBezTo>
                  <a:cubicBezTo>
                    <a:pt x="10896" y="17931"/>
                    <a:pt x="11301" y="17989"/>
                    <a:pt x="11690" y="18104"/>
                  </a:cubicBezTo>
                  <a:cubicBezTo>
                    <a:pt x="12300" y="18293"/>
                    <a:pt x="12952" y="18377"/>
                    <a:pt x="13582" y="18377"/>
                  </a:cubicBezTo>
                  <a:cubicBezTo>
                    <a:pt x="14633" y="18377"/>
                    <a:pt x="15748" y="17768"/>
                    <a:pt x="16757" y="16780"/>
                  </a:cubicBezTo>
                  <a:lnTo>
                    <a:pt x="16757" y="16780"/>
                  </a:lnTo>
                  <a:cubicBezTo>
                    <a:pt x="15461" y="17012"/>
                    <a:pt x="14299" y="17110"/>
                    <a:pt x="13262" y="17110"/>
                  </a:cubicBezTo>
                  <a:cubicBezTo>
                    <a:pt x="12044" y="17110"/>
                    <a:pt x="10999" y="16974"/>
                    <a:pt x="10113" y="16759"/>
                  </a:cubicBezTo>
                  <a:cubicBezTo>
                    <a:pt x="7422" y="16086"/>
                    <a:pt x="5425" y="13836"/>
                    <a:pt x="5088" y="11082"/>
                  </a:cubicBezTo>
                  <a:cubicBezTo>
                    <a:pt x="4247" y="4207"/>
                    <a:pt x="8747" y="2210"/>
                    <a:pt x="8747" y="2210"/>
                  </a:cubicBezTo>
                  <a:cubicBezTo>
                    <a:pt x="9339" y="2449"/>
                    <a:pt x="9969" y="2576"/>
                    <a:pt x="10606" y="2576"/>
                  </a:cubicBezTo>
                  <a:cubicBezTo>
                    <a:pt x="10918" y="2576"/>
                    <a:pt x="11231" y="2545"/>
                    <a:pt x="11543" y="2483"/>
                  </a:cubicBezTo>
                  <a:cubicBezTo>
                    <a:pt x="10597" y="1558"/>
                    <a:pt x="11858" y="465"/>
                    <a:pt x="11858" y="465"/>
                  </a:cubicBezTo>
                  <a:lnTo>
                    <a:pt x="11858" y="465"/>
                  </a:lnTo>
                  <a:cubicBezTo>
                    <a:pt x="11402" y="541"/>
                    <a:pt x="10943" y="579"/>
                    <a:pt x="10485" y="579"/>
                  </a:cubicBezTo>
                  <a:cubicBezTo>
                    <a:pt x="9804" y="579"/>
                    <a:pt x="9127" y="494"/>
                    <a:pt x="8473" y="318"/>
                  </a:cubicBezTo>
                  <a:cubicBezTo>
                    <a:pt x="7784" y="142"/>
                    <a:pt x="6990" y="1"/>
                    <a:pt x="6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8"/>
            <p:cNvSpPr/>
            <p:nvPr/>
          </p:nvSpPr>
          <p:spPr>
            <a:xfrm>
              <a:off x="1034691" y="2885984"/>
              <a:ext cx="157406" cy="87050"/>
            </a:xfrm>
            <a:custGeom>
              <a:avLst/>
              <a:gdLst/>
              <a:ahLst/>
              <a:cxnLst/>
              <a:rect l="l" t="t" r="r" b="b"/>
              <a:pathLst>
                <a:path w="10513" h="5814" extrusionOk="0">
                  <a:moveTo>
                    <a:pt x="5044" y="0"/>
                  </a:moveTo>
                  <a:cubicBezTo>
                    <a:pt x="4802" y="0"/>
                    <a:pt x="4551" y="10"/>
                    <a:pt x="4290" y="31"/>
                  </a:cubicBezTo>
                  <a:cubicBezTo>
                    <a:pt x="1220" y="262"/>
                    <a:pt x="43" y="3795"/>
                    <a:pt x="1" y="3921"/>
                  </a:cubicBezTo>
                  <a:cubicBezTo>
                    <a:pt x="43" y="3879"/>
                    <a:pt x="85" y="3858"/>
                    <a:pt x="148" y="3858"/>
                  </a:cubicBezTo>
                  <a:cubicBezTo>
                    <a:pt x="187" y="3849"/>
                    <a:pt x="228" y="3845"/>
                    <a:pt x="272" y="3845"/>
                  </a:cubicBezTo>
                  <a:cubicBezTo>
                    <a:pt x="1228" y="3845"/>
                    <a:pt x="3180" y="5813"/>
                    <a:pt x="5466" y="5813"/>
                  </a:cubicBezTo>
                  <a:cubicBezTo>
                    <a:pt x="5911" y="5813"/>
                    <a:pt x="6368" y="5739"/>
                    <a:pt x="6834" y="5561"/>
                  </a:cubicBezTo>
                  <a:cubicBezTo>
                    <a:pt x="9924" y="4362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9" y="581"/>
                  </a:cubicBezTo>
                  <a:cubicBezTo>
                    <a:pt x="8260" y="581"/>
                    <a:pt x="6939" y="0"/>
                    <a:pt x="5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8"/>
            <p:cNvSpPr/>
            <p:nvPr/>
          </p:nvSpPr>
          <p:spPr>
            <a:xfrm>
              <a:off x="1034691" y="2885984"/>
              <a:ext cx="157406" cy="58707"/>
            </a:xfrm>
            <a:custGeom>
              <a:avLst/>
              <a:gdLst/>
              <a:ahLst/>
              <a:cxnLst/>
              <a:rect l="l" t="t" r="r" b="b"/>
              <a:pathLst>
                <a:path w="10513" h="3921" extrusionOk="0">
                  <a:moveTo>
                    <a:pt x="5028" y="0"/>
                  </a:moveTo>
                  <a:cubicBezTo>
                    <a:pt x="4785" y="0"/>
                    <a:pt x="4532" y="10"/>
                    <a:pt x="4269" y="31"/>
                  </a:cubicBezTo>
                  <a:cubicBezTo>
                    <a:pt x="1220" y="262"/>
                    <a:pt x="22" y="3795"/>
                    <a:pt x="1" y="3921"/>
                  </a:cubicBezTo>
                  <a:lnTo>
                    <a:pt x="127" y="3858"/>
                  </a:lnTo>
                  <a:cubicBezTo>
                    <a:pt x="779" y="3605"/>
                    <a:pt x="3638" y="2554"/>
                    <a:pt x="5972" y="2554"/>
                  </a:cubicBezTo>
                  <a:cubicBezTo>
                    <a:pt x="8621" y="2554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8" y="581"/>
                  </a:cubicBezTo>
                  <a:cubicBezTo>
                    <a:pt x="8259" y="581"/>
                    <a:pt x="6935" y="0"/>
                    <a:pt x="5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8"/>
            <p:cNvSpPr/>
            <p:nvPr/>
          </p:nvSpPr>
          <p:spPr>
            <a:xfrm>
              <a:off x="1103639" y="3030843"/>
              <a:ext cx="44393" cy="63139"/>
            </a:xfrm>
            <a:custGeom>
              <a:avLst/>
              <a:gdLst/>
              <a:ahLst/>
              <a:cxnLst/>
              <a:rect l="l" t="t" r="r" b="b"/>
              <a:pathLst>
                <a:path w="2965" h="4217" extrusionOk="0">
                  <a:moveTo>
                    <a:pt x="1383" y="1"/>
                  </a:moveTo>
                  <a:cubicBezTo>
                    <a:pt x="1349" y="1"/>
                    <a:pt x="1316" y="3"/>
                    <a:pt x="1283" y="6"/>
                  </a:cubicBezTo>
                  <a:cubicBezTo>
                    <a:pt x="526" y="69"/>
                    <a:pt x="0" y="1079"/>
                    <a:pt x="126" y="2235"/>
                  </a:cubicBezTo>
                  <a:cubicBezTo>
                    <a:pt x="227" y="3360"/>
                    <a:pt x="884" y="4217"/>
                    <a:pt x="1603" y="4217"/>
                  </a:cubicBezTo>
                  <a:cubicBezTo>
                    <a:pt x="1636" y="4217"/>
                    <a:pt x="1670" y="4215"/>
                    <a:pt x="1703" y="4211"/>
                  </a:cubicBezTo>
                  <a:cubicBezTo>
                    <a:pt x="2460" y="4148"/>
                    <a:pt x="2965" y="3139"/>
                    <a:pt x="2859" y="1962"/>
                  </a:cubicBezTo>
                  <a:cubicBezTo>
                    <a:pt x="2739" y="856"/>
                    <a:pt x="2100" y="1"/>
                    <a:pt x="1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8"/>
            <p:cNvSpPr/>
            <p:nvPr/>
          </p:nvSpPr>
          <p:spPr>
            <a:xfrm>
              <a:off x="986853" y="3004491"/>
              <a:ext cx="65804" cy="14808"/>
            </a:xfrm>
            <a:custGeom>
              <a:avLst/>
              <a:gdLst/>
              <a:ahLst/>
              <a:cxnLst/>
              <a:rect l="l" t="t" r="r" b="b"/>
              <a:pathLst>
                <a:path w="4395" h="989" extrusionOk="0">
                  <a:moveTo>
                    <a:pt x="0" y="0"/>
                  </a:moveTo>
                  <a:cubicBezTo>
                    <a:pt x="0" y="484"/>
                    <a:pt x="736" y="883"/>
                    <a:pt x="1745" y="989"/>
                  </a:cubicBezTo>
                  <a:lnTo>
                    <a:pt x="2628" y="989"/>
                  </a:lnTo>
                  <a:cubicBezTo>
                    <a:pt x="3637" y="883"/>
                    <a:pt x="4394" y="484"/>
                    <a:pt x="4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8"/>
            <p:cNvSpPr/>
            <p:nvPr/>
          </p:nvSpPr>
          <p:spPr>
            <a:xfrm>
              <a:off x="991330" y="2933641"/>
              <a:ext cx="56356" cy="85972"/>
            </a:xfrm>
            <a:custGeom>
              <a:avLst/>
              <a:gdLst/>
              <a:ahLst/>
              <a:cxnLst/>
              <a:rect l="l" t="t" r="r" b="b"/>
              <a:pathLst>
                <a:path w="3764" h="5742" extrusionOk="0">
                  <a:moveTo>
                    <a:pt x="3182" y="0"/>
                  </a:moveTo>
                  <a:cubicBezTo>
                    <a:pt x="3058" y="0"/>
                    <a:pt x="2932" y="56"/>
                    <a:pt x="2834" y="191"/>
                  </a:cubicBezTo>
                  <a:lnTo>
                    <a:pt x="1635" y="1999"/>
                  </a:lnTo>
                  <a:cubicBezTo>
                    <a:pt x="1446" y="1432"/>
                    <a:pt x="1236" y="885"/>
                    <a:pt x="963" y="338"/>
                  </a:cubicBezTo>
                  <a:cubicBezTo>
                    <a:pt x="874" y="168"/>
                    <a:pt x="732" y="97"/>
                    <a:pt x="590" y="97"/>
                  </a:cubicBezTo>
                  <a:cubicBezTo>
                    <a:pt x="295" y="97"/>
                    <a:pt x="0" y="404"/>
                    <a:pt x="185" y="759"/>
                  </a:cubicBezTo>
                  <a:cubicBezTo>
                    <a:pt x="794" y="2020"/>
                    <a:pt x="1194" y="3366"/>
                    <a:pt x="1362" y="4753"/>
                  </a:cubicBezTo>
                  <a:cubicBezTo>
                    <a:pt x="1404" y="5069"/>
                    <a:pt x="1446" y="5384"/>
                    <a:pt x="1446" y="5721"/>
                  </a:cubicBezTo>
                  <a:cubicBezTo>
                    <a:pt x="1593" y="5742"/>
                    <a:pt x="1740" y="5742"/>
                    <a:pt x="1888" y="5742"/>
                  </a:cubicBezTo>
                  <a:cubicBezTo>
                    <a:pt x="2035" y="5742"/>
                    <a:pt x="2182" y="5721"/>
                    <a:pt x="2329" y="5721"/>
                  </a:cubicBezTo>
                  <a:cubicBezTo>
                    <a:pt x="2308" y="5384"/>
                    <a:pt x="2287" y="5069"/>
                    <a:pt x="2245" y="4753"/>
                  </a:cubicBezTo>
                  <a:cubicBezTo>
                    <a:pt x="2182" y="4207"/>
                    <a:pt x="2098" y="3660"/>
                    <a:pt x="1951" y="3135"/>
                  </a:cubicBezTo>
                  <a:lnTo>
                    <a:pt x="3570" y="675"/>
                  </a:lnTo>
                  <a:cubicBezTo>
                    <a:pt x="3763" y="332"/>
                    <a:pt x="3482" y="0"/>
                    <a:pt x="3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5" name="Google Shape;1975;p38"/>
          <p:cNvGrpSpPr/>
          <p:nvPr/>
        </p:nvGrpSpPr>
        <p:grpSpPr>
          <a:xfrm>
            <a:off x="2230944" y="2662105"/>
            <a:ext cx="370195" cy="300154"/>
            <a:chOff x="3952456" y="1524280"/>
            <a:chExt cx="370195" cy="300154"/>
          </a:xfrm>
        </p:grpSpPr>
        <p:sp>
          <p:nvSpPr>
            <p:cNvPr id="1976" name="Google Shape;1976;p38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8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8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8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8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8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563" y="1112346"/>
            <a:ext cx="2373750" cy="3037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39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MENTAL HEALTH INFOGRAPHICS</a:t>
            </a:r>
            <a:endParaRPr/>
          </a:p>
        </p:txBody>
      </p:sp>
      <p:grpSp>
        <p:nvGrpSpPr>
          <p:cNvPr id="2020" name="Google Shape;2020;p39"/>
          <p:cNvGrpSpPr/>
          <p:nvPr/>
        </p:nvGrpSpPr>
        <p:grpSpPr>
          <a:xfrm>
            <a:off x="457201" y="1319449"/>
            <a:ext cx="2449871" cy="3217905"/>
            <a:chOff x="457201" y="1319449"/>
            <a:chExt cx="2449871" cy="3217905"/>
          </a:xfrm>
        </p:grpSpPr>
        <p:sp>
          <p:nvSpPr>
            <p:cNvPr id="2021" name="Google Shape;2021;p39"/>
            <p:cNvSpPr/>
            <p:nvPr/>
          </p:nvSpPr>
          <p:spPr>
            <a:xfrm>
              <a:off x="457201" y="1319449"/>
              <a:ext cx="2449871" cy="3217905"/>
            </a:xfrm>
            <a:custGeom>
              <a:avLst/>
              <a:gdLst/>
              <a:ahLst/>
              <a:cxnLst/>
              <a:rect l="l" t="t" r="r" b="b"/>
              <a:pathLst>
                <a:path w="23280" h="30579" extrusionOk="0">
                  <a:moveTo>
                    <a:pt x="12391" y="1"/>
                  </a:moveTo>
                  <a:cubicBezTo>
                    <a:pt x="3217" y="1"/>
                    <a:pt x="1166" y="7160"/>
                    <a:pt x="1712" y="10350"/>
                  </a:cubicBezTo>
                  <a:cubicBezTo>
                    <a:pt x="1993" y="11995"/>
                    <a:pt x="2779" y="12650"/>
                    <a:pt x="2475" y="14597"/>
                  </a:cubicBezTo>
                  <a:cubicBezTo>
                    <a:pt x="2173" y="16543"/>
                    <a:pt x="0" y="17655"/>
                    <a:pt x="0" y="17655"/>
                  </a:cubicBezTo>
                  <a:cubicBezTo>
                    <a:pt x="0" y="17655"/>
                    <a:pt x="335" y="18687"/>
                    <a:pt x="1273" y="19166"/>
                  </a:cubicBezTo>
                  <a:cubicBezTo>
                    <a:pt x="1273" y="19166"/>
                    <a:pt x="1513" y="20189"/>
                    <a:pt x="1150" y="20733"/>
                  </a:cubicBezTo>
                  <a:cubicBezTo>
                    <a:pt x="1150" y="20733"/>
                    <a:pt x="1335" y="21087"/>
                    <a:pt x="1643" y="21308"/>
                  </a:cubicBezTo>
                  <a:cubicBezTo>
                    <a:pt x="1950" y="21529"/>
                    <a:pt x="1735" y="21871"/>
                    <a:pt x="1538" y="22199"/>
                  </a:cubicBezTo>
                  <a:cubicBezTo>
                    <a:pt x="1538" y="22199"/>
                    <a:pt x="1661" y="22493"/>
                    <a:pt x="2067" y="22749"/>
                  </a:cubicBezTo>
                  <a:cubicBezTo>
                    <a:pt x="2473" y="23005"/>
                    <a:pt x="2233" y="24076"/>
                    <a:pt x="2269" y="24740"/>
                  </a:cubicBezTo>
                  <a:cubicBezTo>
                    <a:pt x="2294" y="25179"/>
                    <a:pt x="2561" y="25643"/>
                    <a:pt x="3332" y="25643"/>
                  </a:cubicBezTo>
                  <a:cubicBezTo>
                    <a:pt x="3727" y="25643"/>
                    <a:pt x="4253" y="25522"/>
                    <a:pt x="4946" y="25214"/>
                  </a:cubicBezTo>
                  <a:cubicBezTo>
                    <a:pt x="6125" y="24690"/>
                    <a:pt x="6990" y="24300"/>
                    <a:pt x="7630" y="24300"/>
                  </a:cubicBezTo>
                  <a:cubicBezTo>
                    <a:pt x="8101" y="24300"/>
                    <a:pt x="8449" y="24511"/>
                    <a:pt x="8710" y="25037"/>
                  </a:cubicBezTo>
                  <a:cubicBezTo>
                    <a:pt x="8864" y="25346"/>
                    <a:pt x="8986" y="25822"/>
                    <a:pt x="9051" y="26388"/>
                  </a:cubicBezTo>
                  <a:cubicBezTo>
                    <a:pt x="9336" y="28864"/>
                    <a:pt x="11464" y="30579"/>
                    <a:pt x="13778" y="30579"/>
                  </a:cubicBezTo>
                  <a:cubicBezTo>
                    <a:pt x="14383" y="30579"/>
                    <a:pt x="15002" y="30461"/>
                    <a:pt x="15603" y="30209"/>
                  </a:cubicBezTo>
                  <a:cubicBezTo>
                    <a:pt x="15683" y="30176"/>
                    <a:pt x="15763" y="30142"/>
                    <a:pt x="15842" y="30107"/>
                  </a:cubicBezTo>
                  <a:cubicBezTo>
                    <a:pt x="17861" y="29227"/>
                    <a:pt x="18999" y="27084"/>
                    <a:pt x="18642" y="24910"/>
                  </a:cubicBezTo>
                  <a:cubicBezTo>
                    <a:pt x="18434" y="23635"/>
                    <a:pt x="18359" y="22051"/>
                    <a:pt x="18712" y="20360"/>
                  </a:cubicBezTo>
                  <a:cubicBezTo>
                    <a:pt x="18712" y="20360"/>
                    <a:pt x="22836" y="16871"/>
                    <a:pt x="23030" y="11563"/>
                  </a:cubicBezTo>
                  <a:cubicBezTo>
                    <a:pt x="23280" y="4737"/>
                    <a:pt x="19071" y="642"/>
                    <a:pt x="14672" y="137"/>
                  </a:cubicBezTo>
                  <a:cubicBezTo>
                    <a:pt x="13867" y="44"/>
                    <a:pt x="13107" y="1"/>
                    <a:pt x="12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9"/>
            <p:cNvSpPr/>
            <p:nvPr/>
          </p:nvSpPr>
          <p:spPr>
            <a:xfrm>
              <a:off x="635362" y="1462567"/>
              <a:ext cx="2161527" cy="1548286"/>
            </a:xfrm>
            <a:custGeom>
              <a:avLst/>
              <a:gdLst/>
              <a:ahLst/>
              <a:cxnLst/>
              <a:rect l="l" t="t" r="r" b="b"/>
              <a:pathLst>
                <a:path w="20540" h="14713" extrusionOk="0">
                  <a:moveTo>
                    <a:pt x="10699" y="0"/>
                  </a:moveTo>
                  <a:cubicBezTo>
                    <a:pt x="7222" y="0"/>
                    <a:pt x="4566" y="1059"/>
                    <a:pt x="2804" y="3149"/>
                  </a:cubicBezTo>
                  <a:cubicBezTo>
                    <a:pt x="1798" y="4342"/>
                    <a:pt x="1223" y="5747"/>
                    <a:pt x="980" y="7018"/>
                  </a:cubicBezTo>
                  <a:cubicBezTo>
                    <a:pt x="980" y="7018"/>
                    <a:pt x="0" y="11659"/>
                    <a:pt x="6117" y="11659"/>
                  </a:cubicBezTo>
                  <a:cubicBezTo>
                    <a:pt x="11149" y="11659"/>
                    <a:pt x="15937" y="13641"/>
                    <a:pt x="17134" y="14382"/>
                  </a:cubicBezTo>
                  <a:cubicBezTo>
                    <a:pt x="17505" y="14613"/>
                    <a:pt x="17852" y="14712"/>
                    <a:pt x="18169" y="14712"/>
                  </a:cubicBezTo>
                  <a:cubicBezTo>
                    <a:pt x="19125" y="14712"/>
                    <a:pt x="19811" y="13808"/>
                    <a:pt x="20087" y="12871"/>
                  </a:cubicBezTo>
                  <a:cubicBezTo>
                    <a:pt x="20292" y="12173"/>
                    <a:pt x="20403" y="11418"/>
                    <a:pt x="20431" y="10623"/>
                  </a:cubicBezTo>
                  <a:cubicBezTo>
                    <a:pt x="20540" y="7669"/>
                    <a:pt x="19767" y="5083"/>
                    <a:pt x="18197" y="3143"/>
                  </a:cubicBezTo>
                  <a:cubicBezTo>
                    <a:pt x="16814" y="1435"/>
                    <a:pt x="14925" y="366"/>
                    <a:pt x="12875" y="130"/>
                  </a:cubicBezTo>
                  <a:cubicBezTo>
                    <a:pt x="12124" y="44"/>
                    <a:pt x="11391" y="0"/>
                    <a:pt x="10699" y="0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9"/>
            <p:cNvSpPr/>
            <p:nvPr/>
          </p:nvSpPr>
          <p:spPr>
            <a:xfrm>
              <a:off x="635362" y="1414791"/>
              <a:ext cx="2161527" cy="1548391"/>
            </a:xfrm>
            <a:custGeom>
              <a:avLst/>
              <a:gdLst/>
              <a:ahLst/>
              <a:cxnLst/>
              <a:rect l="l" t="t" r="r" b="b"/>
              <a:pathLst>
                <a:path w="20540" h="14714" extrusionOk="0">
                  <a:moveTo>
                    <a:pt x="10699" y="1"/>
                  </a:moveTo>
                  <a:cubicBezTo>
                    <a:pt x="7222" y="1"/>
                    <a:pt x="4566" y="1060"/>
                    <a:pt x="2804" y="3150"/>
                  </a:cubicBezTo>
                  <a:cubicBezTo>
                    <a:pt x="1798" y="4343"/>
                    <a:pt x="1223" y="5748"/>
                    <a:pt x="980" y="7019"/>
                  </a:cubicBezTo>
                  <a:cubicBezTo>
                    <a:pt x="980" y="7019"/>
                    <a:pt x="0" y="11660"/>
                    <a:pt x="6117" y="11660"/>
                  </a:cubicBezTo>
                  <a:cubicBezTo>
                    <a:pt x="11149" y="11660"/>
                    <a:pt x="15937" y="13642"/>
                    <a:pt x="17134" y="14384"/>
                  </a:cubicBezTo>
                  <a:cubicBezTo>
                    <a:pt x="17505" y="14614"/>
                    <a:pt x="17851" y="14713"/>
                    <a:pt x="18168" y="14713"/>
                  </a:cubicBezTo>
                  <a:cubicBezTo>
                    <a:pt x="19125" y="14713"/>
                    <a:pt x="19811" y="13809"/>
                    <a:pt x="20087" y="12872"/>
                  </a:cubicBezTo>
                  <a:cubicBezTo>
                    <a:pt x="20292" y="12175"/>
                    <a:pt x="20403" y="11419"/>
                    <a:pt x="20431" y="10623"/>
                  </a:cubicBezTo>
                  <a:cubicBezTo>
                    <a:pt x="20540" y="7670"/>
                    <a:pt x="19767" y="5083"/>
                    <a:pt x="18197" y="3144"/>
                  </a:cubicBezTo>
                  <a:cubicBezTo>
                    <a:pt x="16814" y="1436"/>
                    <a:pt x="14925" y="367"/>
                    <a:pt x="12875" y="131"/>
                  </a:cubicBezTo>
                  <a:cubicBezTo>
                    <a:pt x="12124" y="45"/>
                    <a:pt x="11391" y="1"/>
                    <a:pt x="10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9"/>
            <p:cNvSpPr/>
            <p:nvPr/>
          </p:nvSpPr>
          <p:spPr>
            <a:xfrm>
              <a:off x="742805" y="1847720"/>
              <a:ext cx="1953267" cy="1115359"/>
            </a:xfrm>
            <a:custGeom>
              <a:avLst/>
              <a:gdLst/>
              <a:ahLst/>
              <a:cxnLst/>
              <a:rect l="l" t="t" r="r" b="b"/>
              <a:pathLst>
                <a:path w="18561" h="10599" extrusionOk="0">
                  <a:moveTo>
                    <a:pt x="8823" y="0"/>
                  </a:moveTo>
                  <a:cubicBezTo>
                    <a:pt x="5347" y="0"/>
                    <a:pt x="2691" y="1059"/>
                    <a:pt x="928" y="3150"/>
                  </a:cubicBezTo>
                  <a:cubicBezTo>
                    <a:pt x="564" y="3582"/>
                    <a:pt x="257" y="4042"/>
                    <a:pt x="1" y="4513"/>
                  </a:cubicBezTo>
                  <a:cubicBezTo>
                    <a:pt x="297" y="5854"/>
                    <a:pt x="1403" y="7546"/>
                    <a:pt x="5096" y="7546"/>
                  </a:cubicBezTo>
                  <a:cubicBezTo>
                    <a:pt x="10128" y="7546"/>
                    <a:pt x="14916" y="9528"/>
                    <a:pt x="16113" y="10270"/>
                  </a:cubicBezTo>
                  <a:cubicBezTo>
                    <a:pt x="16483" y="10500"/>
                    <a:pt x="16830" y="10599"/>
                    <a:pt x="17146" y="10599"/>
                  </a:cubicBezTo>
                  <a:cubicBezTo>
                    <a:pt x="17728" y="10599"/>
                    <a:pt x="18210" y="10264"/>
                    <a:pt x="18560" y="9792"/>
                  </a:cubicBezTo>
                  <a:cubicBezTo>
                    <a:pt x="18508" y="7183"/>
                    <a:pt x="17742" y="4898"/>
                    <a:pt x="16321" y="3143"/>
                  </a:cubicBezTo>
                  <a:cubicBezTo>
                    <a:pt x="14939" y="1436"/>
                    <a:pt x="13049" y="366"/>
                    <a:pt x="11000" y="130"/>
                  </a:cubicBezTo>
                  <a:cubicBezTo>
                    <a:pt x="10249" y="44"/>
                    <a:pt x="9516" y="0"/>
                    <a:pt x="8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9"/>
            <p:cNvSpPr/>
            <p:nvPr/>
          </p:nvSpPr>
          <p:spPr>
            <a:xfrm>
              <a:off x="1052824" y="1569694"/>
              <a:ext cx="1494127" cy="1052220"/>
            </a:xfrm>
            <a:custGeom>
              <a:avLst/>
              <a:gdLst/>
              <a:ahLst/>
              <a:cxnLst/>
              <a:rect l="l" t="t" r="r" b="b"/>
              <a:pathLst>
                <a:path w="14198" h="9999" extrusionOk="0">
                  <a:moveTo>
                    <a:pt x="7001" y="1"/>
                  </a:moveTo>
                  <a:cubicBezTo>
                    <a:pt x="6540" y="1"/>
                    <a:pt x="6105" y="180"/>
                    <a:pt x="5777" y="497"/>
                  </a:cubicBezTo>
                  <a:cubicBezTo>
                    <a:pt x="6198" y="845"/>
                    <a:pt x="6485" y="1351"/>
                    <a:pt x="6550" y="1922"/>
                  </a:cubicBezTo>
                  <a:cubicBezTo>
                    <a:pt x="6859" y="1981"/>
                    <a:pt x="7153" y="2109"/>
                    <a:pt x="7415" y="2300"/>
                  </a:cubicBezTo>
                  <a:lnTo>
                    <a:pt x="7176" y="2628"/>
                  </a:lnTo>
                  <a:cubicBezTo>
                    <a:pt x="6871" y="2407"/>
                    <a:pt x="6512" y="2290"/>
                    <a:pt x="6142" y="2290"/>
                  </a:cubicBezTo>
                  <a:cubicBezTo>
                    <a:pt x="6050" y="2290"/>
                    <a:pt x="5957" y="2298"/>
                    <a:pt x="5864" y="2312"/>
                  </a:cubicBezTo>
                  <a:cubicBezTo>
                    <a:pt x="5398" y="2386"/>
                    <a:pt x="4990" y="2635"/>
                    <a:pt x="4712" y="3017"/>
                  </a:cubicBezTo>
                  <a:lnTo>
                    <a:pt x="4383" y="2777"/>
                  </a:lnTo>
                  <a:cubicBezTo>
                    <a:pt x="4724" y="2308"/>
                    <a:pt x="5227" y="2000"/>
                    <a:pt x="5800" y="1911"/>
                  </a:cubicBezTo>
                  <a:cubicBezTo>
                    <a:pt x="5912" y="1893"/>
                    <a:pt x="6024" y="1884"/>
                    <a:pt x="6134" y="1883"/>
                  </a:cubicBezTo>
                  <a:cubicBezTo>
                    <a:pt x="6051" y="1378"/>
                    <a:pt x="5754" y="945"/>
                    <a:pt x="5338" y="679"/>
                  </a:cubicBezTo>
                  <a:cubicBezTo>
                    <a:pt x="5318" y="666"/>
                    <a:pt x="5297" y="654"/>
                    <a:pt x="5276" y="642"/>
                  </a:cubicBezTo>
                  <a:cubicBezTo>
                    <a:pt x="5264" y="635"/>
                    <a:pt x="5253" y="628"/>
                    <a:pt x="5240" y="621"/>
                  </a:cubicBezTo>
                  <a:cubicBezTo>
                    <a:pt x="5211" y="605"/>
                    <a:pt x="5180" y="589"/>
                    <a:pt x="5150" y="575"/>
                  </a:cubicBezTo>
                  <a:cubicBezTo>
                    <a:pt x="5138" y="569"/>
                    <a:pt x="5127" y="564"/>
                    <a:pt x="5116" y="560"/>
                  </a:cubicBezTo>
                  <a:cubicBezTo>
                    <a:pt x="5091" y="548"/>
                    <a:pt x="5067" y="538"/>
                    <a:pt x="5042" y="528"/>
                  </a:cubicBezTo>
                  <a:cubicBezTo>
                    <a:pt x="5031" y="524"/>
                    <a:pt x="5020" y="520"/>
                    <a:pt x="5010" y="515"/>
                  </a:cubicBezTo>
                  <a:cubicBezTo>
                    <a:pt x="4976" y="503"/>
                    <a:pt x="4943" y="491"/>
                    <a:pt x="4908" y="480"/>
                  </a:cubicBezTo>
                  <a:cubicBezTo>
                    <a:pt x="4899" y="478"/>
                    <a:pt x="4890" y="476"/>
                    <a:pt x="4881" y="473"/>
                  </a:cubicBezTo>
                  <a:cubicBezTo>
                    <a:pt x="4853" y="465"/>
                    <a:pt x="4823" y="457"/>
                    <a:pt x="4794" y="451"/>
                  </a:cubicBezTo>
                  <a:cubicBezTo>
                    <a:pt x="4785" y="448"/>
                    <a:pt x="4775" y="445"/>
                    <a:pt x="4765" y="444"/>
                  </a:cubicBezTo>
                  <a:cubicBezTo>
                    <a:pt x="4729" y="436"/>
                    <a:pt x="4692" y="429"/>
                    <a:pt x="4654" y="424"/>
                  </a:cubicBezTo>
                  <a:cubicBezTo>
                    <a:pt x="4648" y="423"/>
                    <a:pt x="4642" y="422"/>
                    <a:pt x="4636" y="421"/>
                  </a:cubicBezTo>
                  <a:cubicBezTo>
                    <a:pt x="4604" y="417"/>
                    <a:pt x="4572" y="413"/>
                    <a:pt x="4539" y="410"/>
                  </a:cubicBezTo>
                  <a:cubicBezTo>
                    <a:pt x="4529" y="410"/>
                    <a:pt x="4519" y="409"/>
                    <a:pt x="4509" y="408"/>
                  </a:cubicBezTo>
                  <a:cubicBezTo>
                    <a:pt x="4470" y="405"/>
                    <a:pt x="4432" y="403"/>
                    <a:pt x="4393" y="403"/>
                  </a:cubicBezTo>
                  <a:cubicBezTo>
                    <a:pt x="3662" y="403"/>
                    <a:pt x="2997" y="864"/>
                    <a:pt x="2741" y="1550"/>
                  </a:cubicBezTo>
                  <a:lnTo>
                    <a:pt x="2685" y="1702"/>
                  </a:lnTo>
                  <a:lnTo>
                    <a:pt x="2524" y="1680"/>
                  </a:lnTo>
                  <a:cubicBezTo>
                    <a:pt x="2444" y="1670"/>
                    <a:pt x="2365" y="1664"/>
                    <a:pt x="2289" y="1664"/>
                  </a:cubicBezTo>
                  <a:cubicBezTo>
                    <a:pt x="1317" y="1664"/>
                    <a:pt x="526" y="2455"/>
                    <a:pt x="526" y="3428"/>
                  </a:cubicBezTo>
                  <a:cubicBezTo>
                    <a:pt x="526" y="3452"/>
                    <a:pt x="527" y="3475"/>
                    <a:pt x="528" y="3499"/>
                  </a:cubicBezTo>
                  <a:cubicBezTo>
                    <a:pt x="829" y="3290"/>
                    <a:pt x="1185" y="3155"/>
                    <a:pt x="1570" y="3121"/>
                  </a:cubicBezTo>
                  <a:cubicBezTo>
                    <a:pt x="1832" y="2681"/>
                    <a:pt x="2246" y="2332"/>
                    <a:pt x="2770" y="2165"/>
                  </a:cubicBezTo>
                  <a:lnTo>
                    <a:pt x="2894" y="2552"/>
                  </a:lnTo>
                  <a:cubicBezTo>
                    <a:pt x="1968" y="2849"/>
                    <a:pt x="1456" y="3845"/>
                    <a:pt x="1753" y="4770"/>
                  </a:cubicBezTo>
                  <a:lnTo>
                    <a:pt x="1365" y="4894"/>
                  </a:lnTo>
                  <a:cubicBezTo>
                    <a:pt x="1221" y="4444"/>
                    <a:pt x="1233" y="3982"/>
                    <a:pt x="1369" y="3563"/>
                  </a:cubicBezTo>
                  <a:lnTo>
                    <a:pt x="1369" y="3563"/>
                  </a:lnTo>
                  <a:cubicBezTo>
                    <a:pt x="618" y="3736"/>
                    <a:pt x="49" y="4389"/>
                    <a:pt x="3" y="5180"/>
                  </a:cubicBezTo>
                  <a:cubicBezTo>
                    <a:pt x="3" y="5185"/>
                    <a:pt x="3" y="5188"/>
                    <a:pt x="3" y="5192"/>
                  </a:cubicBezTo>
                  <a:cubicBezTo>
                    <a:pt x="2" y="5221"/>
                    <a:pt x="1" y="5251"/>
                    <a:pt x="1" y="5282"/>
                  </a:cubicBezTo>
                  <a:cubicBezTo>
                    <a:pt x="1" y="6254"/>
                    <a:pt x="792" y="7045"/>
                    <a:pt x="1764" y="7045"/>
                  </a:cubicBezTo>
                  <a:cubicBezTo>
                    <a:pt x="1980" y="7045"/>
                    <a:pt x="2190" y="7006"/>
                    <a:pt x="2388" y="6931"/>
                  </a:cubicBezTo>
                  <a:cubicBezTo>
                    <a:pt x="2381" y="6859"/>
                    <a:pt x="2377" y="6785"/>
                    <a:pt x="2377" y="6711"/>
                  </a:cubicBezTo>
                  <a:cubicBezTo>
                    <a:pt x="2377" y="6399"/>
                    <a:pt x="2442" y="6098"/>
                    <a:pt x="2569" y="5816"/>
                  </a:cubicBezTo>
                  <a:lnTo>
                    <a:pt x="2941" y="5984"/>
                  </a:lnTo>
                  <a:cubicBezTo>
                    <a:pt x="2837" y="6212"/>
                    <a:pt x="2784" y="6458"/>
                    <a:pt x="2784" y="6711"/>
                  </a:cubicBezTo>
                  <a:cubicBezTo>
                    <a:pt x="2784" y="6818"/>
                    <a:pt x="2794" y="6922"/>
                    <a:pt x="2812" y="7024"/>
                  </a:cubicBezTo>
                  <a:cubicBezTo>
                    <a:pt x="2822" y="7074"/>
                    <a:pt x="2832" y="7124"/>
                    <a:pt x="2845" y="7172"/>
                  </a:cubicBezTo>
                  <a:cubicBezTo>
                    <a:pt x="2847" y="7176"/>
                    <a:pt x="2848" y="7181"/>
                    <a:pt x="2849" y="7184"/>
                  </a:cubicBezTo>
                  <a:cubicBezTo>
                    <a:pt x="2862" y="7231"/>
                    <a:pt x="2876" y="7275"/>
                    <a:pt x="2892" y="7320"/>
                  </a:cubicBezTo>
                  <a:cubicBezTo>
                    <a:pt x="2895" y="7328"/>
                    <a:pt x="2899" y="7336"/>
                    <a:pt x="2902" y="7345"/>
                  </a:cubicBezTo>
                  <a:cubicBezTo>
                    <a:pt x="2914" y="7376"/>
                    <a:pt x="2927" y="7408"/>
                    <a:pt x="2941" y="7438"/>
                  </a:cubicBezTo>
                  <a:cubicBezTo>
                    <a:pt x="2952" y="7461"/>
                    <a:pt x="2963" y="7484"/>
                    <a:pt x="2975" y="7506"/>
                  </a:cubicBezTo>
                  <a:cubicBezTo>
                    <a:pt x="2984" y="7527"/>
                    <a:pt x="2995" y="7546"/>
                    <a:pt x="3005" y="7565"/>
                  </a:cubicBezTo>
                  <a:cubicBezTo>
                    <a:pt x="3167" y="7856"/>
                    <a:pt x="3408" y="8096"/>
                    <a:pt x="3699" y="8256"/>
                  </a:cubicBezTo>
                  <a:cubicBezTo>
                    <a:pt x="3715" y="8265"/>
                    <a:pt x="3731" y="8274"/>
                    <a:pt x="3747" y="8282"/>
                  </a:cubicBezTo>
                  <a:cubicBezTo>
                    <a:pt x="3775" y="8296"/>
                    <a:pt x="3804" y="8310"/>
                    <a:pt x="3833" y="8323"/>
                  </a:cubicBezTo>
                  <a:cubicBezTo>
                    <a:pt x="3856" y="8333"/>
                    <a:pt x="3880" y="8343"/>
                    <a:pt x="3904" y="8353"/>
                  </a:cubicBezTo>
                  <a:cubicBezTo>
                    <a:pt x="3922" y="8359"/>
                    <a:pt x="3941" y="8366"/>
                    <a:pt x="3959" y="8373"/>
                  </a:cubicBezTo>
                  <a:cubicBezTo>
                    <a:pt x="3993" y="8385"/>
                    <a:pt x="4026" y="8395"/>
                    <a:pt x="4059" y="8405"/>
                  </a:cubicBezTo>
                  <a:cubicBezTo>
                    <a:pt x="4071" y="8408"/>
                    <a:pt x="4083" y="8413"/>
                    <a:pt x="4096" y="8415"/>
                  </a:cubicBezTo>
                  <a:cubicBezTo>
                    <a:pt x="4136" y="8427"/>
                    <a:pt x="4177" y="8435"/>
                    <a:pt x="4218" y="8443"/>
                  </a:cubicBezTo>
                  <a:cubicBezTo>
                    <a:pt x="4228" y="8445"/>
                    <a:pt x="4239" y="8447"/>
                    <a:pt x="4248" y="8449"/>
                  </a:cubicBezTo>
                  <a:cubicBezTo>
                    <a:pt x="4292" y="8456"/>
                    <a:pt x="4337" y="8463"/>
                    <a:pt x="4381" y="8467"/>
                  </a:cubicBezTo>
                  <a:cubicBezTo>
                    <a:pt x="4388" y="8467"/>
                    <a:pt x="4395" y="8468"/>
                    <a:pt x="4402" y="8468"/>
                  </a:cubicBezTo>
                  <a:cubicBezTo>
                    <a:pt x="4450" y="8472"/>
                    <a:pt x="4499" y="8475"/>
                    <a:pt x="4548" y="8475"/>
                  </a:cubicBezTo>
                  <a:cubicBezTo>
                    <a:pt x="4605" y="8475"/>
                    <a:pt x="4661" y="8470"/>
                    <a:pt x="4718" y="8465"/>
                  </a:cubicBezTo>
                  <a:cubicBezTo>
                    <a:pt x="4482" y="8118"/>
                    <a:pt x="4345" y="7699"/>
                    <a:pt x="4345" y="7249"/>
                  </a:cubicBezTo>
                  <a:lnTo>
                    <a:pt x="4751" y="7249"/>
                  </a:lnTo>
                  <a:cubicBezTo>
                    <a:pt x="4751" y="7731"/>
                    <a:pt x="4945" y="8168"/>
                    <a:pt x="5260" y="8487"/>
                  </a:cubicBezTo>
                  <a:cubicBezTo>
                    <a:pt x="5266" y="8492"/>
                    <a:pt x="5271" y="8497"/>
                    <a:pt x="5276" y="8503"/>
                  </a:cubicBezTo>
                  <a:cubicBezTo>
                    <a:pt x="5292" y="8518"/>
                    <a:pt x="5308" y="8534"/>
                    <a:pt x="5325" y="8550"/>
                  </a:cubicBezTo>
                  <a:cubicBezTo>
                    <a:pt x="5329" y="8552"/>
                    <a:pt x="5331" y="8555"/>
                    <a:pt x="5335" y="8558"/>
                  </a:cubicBezTo>
                  <a:cubicBezTo>
                    <a:pt x="5647" y="8841"/>
                    <a:pt x="6061" y="9013"/>
                    <a:pt x="6515" y="9013"/>
                  </a:cubicBezTo>
                  <a:cubicBezTo>
                    <a:pt x="6553" y="9013"/>
                    <a:pt x="6590" y="9011"/>
                    <a:pt x="6628" y="9008"/>
                  </a:cubicBezTo>
                  <a:cubicBezTo>
                    <a:pt x="6635" y="9008"/>
                    <a:pt x="6642" y="9007"/>
                    <a:pt x="6649" y="9006"/>
                  </a:cubicBezTo>
                  <a:cubicBezTo>
                    <a:pt x="6681" y="9005"/>
                    <a:pt x="6713" y="9001"/>
                    <a:pt x="6745" y="8997"/>
                  </a:cubicBezTo>
                  <a:cubicBezTo>
                    <a:pt x="6749" y="8997"/>
                    <a:pt x="6754" y="8996"/>
                    <a:pt x="6759" y="8995"/>
                  </a:cubicBezTo>
                  <a:cubicBezTo>
                    <a:pt x="7229" y="8930"/>
                    <a:pt x="7655" y="8675"/>
                    <a:pt x="7937" y="8291"/>
                  </a:cubicBezTo>
                  <a:cubicBezTo>
                    <a:pt x="7465" y="7892"/>
                    <a:pt x="7164" y="7297"/>
                    <a:pt x="7164" y="6632"/>
                  </a:cubicBezTo>
                  <a:lnTo>
                    <a:pt x="7572" y="6632"/>
                  </a:lnTo>
                  <a:cubicBezTo>
                    <a:pt x="7572" y="7604"/>
                    <a:pt x="8363" y="8396"/>
                    <a:pt x="9334" y="8396"/>
                  </a:cubicBezTo>
                  <a:lnTo>
                    <a:pt x="9334" y="8803"/>
                  </a:lnTo>
                  <a:cubicBezTo>
                    <a:pt x="8949" y="8803"/>
                    <a:pt x="8585" y="8701"/>
                    <a:pt x="8271" y="8523"/>
                  </a:cubicBezTo>
                  <a:cubicBezTo>
                    <a:pt x="8123" y="8728"/>
                    <a:pt x="7941" y="8903"/>
                    <a:pt x="7735" y="9043"/>
                  </a:cubicBezTo>
                  <a:cubicBezTo>
                    <a:pt x="8213" y="9666"/>
                    <a:pt x="8940" y="9998"/>
                    <a:pt x="9677" y="9998"/>
                  </a:cubicBezTo>
                  <a:cubicBezTo>
                    <a:pt x="10037" y="9998"/>
                    <a:pt x="10399" y="9919"/>
                    <a:pt x="10735" y="9757"/>
                  </a:cubicBezTo>
                  <a:cubicBezTo>
                    <a:pt x="10330" y="9601"/>
                    <a:pt x="9981" y="9328"/>
                    <a:pt x="9729" y="8963"/>
                  </a:cubicBezTo>
                  <a:lnTo>
                    <a:pt x="10064" y="8732"/>
                  </a:lnTo>
                  <a:cubicBezTo>
                    <a:pt x="10332" y="9120"/>
                    <a:pt x="10734" y="9381"/>
                    <a:pt x="11198" y="9467"/>
                  </a:cubicBezTo>
                  <a:cubicBezTo>
                    <a:pt x="11305" y="9486"/>
                    <a:pt x="11413" y="9496"/>
                    <a:pt x="11519" y="9496"/>
                  </a:cubicBezTo>
                  <a:cubicBezTo>
                    <a:pt x="11832" y="9496"/>
                    <a:pt x="12138" y="9413"/>
                    <a:pt x="12411" y="9253"/>
                  </a:cubicBezTo>
                  <a:cubicBezTo>
                    <a:pt x="12906" y="8940"/>
                    <a:pt x="13235" y="8388"/>
                    <a:pt x="13235" y="7761"/>
                  </a:cubicBezTo>
                  <a:cubicBezTo>
                    <a:pt x="13235" y="7746"/>
                    <a:pt x="13234" y="7732"/>
                    <a:pt x="13233" y="7717"/>
                  </a:cubicBezTo>
                  <a:cubicBezTo>
                    <a:pt x="12986" y="7815"/>
                    <a:pt x="12716" y="7870"/>
                    <a:pt x="12434" y="7870"/>
                  </a:cubicBezTo>
                  <a:lnTo>
                    <a:pt x="12434" y="7463"/>
                  </a:lnTo>
                  <a:cubicBezTo>
                    <a:pt x="12759" y="7463"/>
                    <a:pt x="13062" y="7375"/>
                    <a:pt x="13324" y="7221"/>
                  </a:cubicBezTo>
                  <a:cubicBezTo>
                    <a:pt x="13345" y="7209"/>
                    <a:pt x="13365" y="7196"/>
                    <a:pt x="13385" y="7183"/>
                  </a:cubicBezTo>
                  <a:cubicBezTo>
                    <a:pt x="13395" y="7177"/>
                    <a:pt x="13405" y="7171"/>
                    <a:pt x="13415" y="7164"/>
                  </a:cubicBezTo>
                  <a:cubicBezTo>
                    <a:pt x="13442" y="7147"/>
                    <a:pt x="13468" y="7128"/>
                    <a:pt x="13493" y="7108"/>
                  </a:cubicBezTo>
                  <a:cubicBezTo>
                    <a:pt x="13504" y="7100"/>
                    <a:pt x="13513" y="7093"/>
                    <a:pt x="13524" y="7085"/>
                  </a:cubicBezTo>
                  <a:cubicBezTo>
                    <a:pt x="13541" y="7071"/>
                    <a:pt x="13558" y="7057"/>
                    <a:pt x="13575" y="7043"/>
                  </a:cubicBezTo>
                  <a:cubicBezTo>
                    <a:pt x="13585" y="7034"/>
                    <a:pt x="13595" y="7025"/>
                    <a:pt x="13606" y="7016"/>
                  </a:cubicBezTo>
                  <a:cubicBezTo>
                    <a:pt x="13626" y="6998"/>
                    <a:pt x="13646" y="6980"/>
                    <a:pt x="13665" y="6961"/>
                  </a:cubicBezTo>
                  <a:cubicBezTo>
                    <a:pt x="13670" y="6956"/>
                    <a:pt x="13675" y="6951"/>
                    <a:pt x="13680" y="6947"/>
                  </a:cubicBezTo>
                  <a:cubicBezTo>
                    <a:pt x="13704" y="6922"/>
                    <a:pt x="13727" y="6897"/>
                    <a:pt x="13751" y="6872"/>
                  </a:cubicBezTo>
                  <a:cubicBezTo>
                    <a:pt x="13756" y="6866"/>
                    <a:pt x="13760" y="6859"/>
                    <a:pt x="13766" y="6853"/>
                  </a:cubicBezTo>
                  <a:cubicBezTo>
                    <a:pt x="13786" y="6831"/>
                    <a:pt x="13806" y="6807"/>
                    <a:pt x="13824" y="6783"/>
                  </a:cubicBezTo>
                  <a:cubicBezTo>
                    <a:pt x="13827" y="6779"/>
                    <a:pt x="13830" y="6776"/>
                    <a:pt x="13833" y="6772"/>
                  </a:cubicBezTo>
                  <a:cubicBezTo>
                    <a:pt x="14017" y="6531"/>
                    <a:pt x="14138" y="6245"/>
                    <a:pt x="14181" y="5941"/>
                  </a:cubicBezTo>
                  <a:cubicBezTo>
                    <a:pt x="14182" y="5935"/>
                    <a:pt x="14182" y="5929"/>
                    <a:pt x="14183" y="5923"/>
                  </a:cubicBezTo>
                  <a:cubicBezTo>
                    <a:pt x="14187" y="5893"/>
                    <a:pt x="14190" y="5863"/>
                    <a:pt x="14193" y="5834"/>
                  </a:cubicBezTo>
                  <a:cubicBezTo>
                    <a:pt x="14193" y="5825"/>
                    <a:pt x="14193" y="5816"/>
                    <a:pt x="14194" y="5807"/>
                  </a:cubicBezTo>
                  <a:cubicBezTo>
                    <a:pt x="14197" y="5772"/>
                    <a:pt x="14198" y="5736"/>
                    <a:pt x="14198" y="5699"/>
                  </a:cubicBezTo>
                  <a:cubicBezTo>
                    <a:pt x="14198" y="5194"/>
                    <a:pt x="13985" y="4723"/>
                    <a:pt x="13616" y="4391"/>
                  </a:cubicBezTo>
                  <a:cubicBezTo>
                    <a:pt x="13393" y="5095"/>
                    <a:pt x="12821" y="5649"/>
                    <a:pt x="12083" y="5835"/>
                  </a:cubicBezTo>
                  <a:cubicBezTo>
                    <a:pt x="12046" y="6248"/>
                    <a:pt x="11892" y="6642"/>
                    <a:pt x="11630" y="6976"/>
                  </a:cubicBezTo>
                  <a:lnTo>
                    <a:pt x="11309" y="6726"/>
                  </a:lnTo>
                  <a:cubicBezTo>
                    <a:pt x="11600" y="6355"/>
                    <a:pt x="11729" y="5893"/>
                    <a:pt x="11672" y="5425"/>
                  </a:cubicBezTo>
                  <a:cubicBezTo>
                    <a:pt x="11615" y="4958"/>
                    <a:pt x="11379" y="4540"/>
                    <a:pt x="11008" y="4250"/>
                  </a:cubicBezTo>
                  <a:lnTo>
                    <a:pt x="11260" y="3929"/>
                  </a:lnTo>
                  <a:cubicBezTo>
                    <a:pt x="11716" y="4286"/>
                    <a:pt x="12006" y="4801"/>
                    <a:pt x="12076" y="5376"/>
                  </a:cubicBezTo>
                  <a:cubicBezTo>
                    <a:pt x="12077" y="5388"/>
                    <a:pt x="12078" y="5400"/>
                    <a:pt x="12080" y="5413"/>
                  </a:cubicBezTo>
                  <a:cubicBezTo>
                    <a:pt x="12739" y="5205"/>
                    <a:pt x="13216" y="4630"/>
                    <a:pt x="13297" y="3942"/>
                  </a:cubicBezTo>
                  <a:cubicBezTo>
                    <a:pt x="13299" y="3921"/>
                    <a:pt x="13302" y="3900"/>
                    <a:pt x="13305" y="3880"/>
                  </a:cubicBezTo>
                  <a:cubicBezTo>
                    <a:pt x="13308" y="3831"/>
                    <a:pt x="13311" y="3782"/>
                    <a:pt x="13311" y="3732"/>
                  </a:cubicBezTo>
                  <a:cubicBezTo>
                    <a:pt x="13311" y="2820"/>
                    <a:pt x="12616" y="2069"/>
                    <a:pt x="11728" y="1978"/>
                  </a:cubicBezTo>
                  <a:lnTo>
                    <a:pt x="11728" y="1978"/>
                  </a:lnTo>
                  <a:cubicBezTo>
                    <a:pt x="11743" y="2080"/>
                    <a:pt x="11750" y="2184"/>
                    <a:pt x="11750" y="2290"/>
                  </a:cubicBezTo>
                  <a:cubicBezTo>
                    <a:pt x="11750" y="2510"/>
                    <a:pt x="11718" y="2728"/>
                    <a:pt x="11653" y="2936"/>
                  </a:cubicBezTo>
                  <a:lnTo>
                    <a:pt x="11264" y="2815"/>
                  </a:lnTo>
                  <a:cubicBezTo>
                    <a:pt x="11317" y="2646"/>
                    <a:pt x="11344" y="2469"/>
                    <a:pt x="11344" y="2290"/>
                  </a:cubicBezTo>
                  <a:cubicBezTo>
                    <a:pt x="11344" y="2125"/>
                    <a:pt x="11320" y="1966"/>
                    <a:pt x="11278" y="1814"/>
                  </a:cubicBezTo>
                  <a:cubicBezTo>
                    <a:pt x="11265" y="1768"/>
                    <a:pt x="11251" y="1725"/>
                    <a:pt x="11235" y="1681"/>
                  </a:cubicBezTo>
                  <a:cubicBezTo>
                    <a:pt x="11235" y="1681"/>
                    <a:pt x="11234" y="1680"/>
                    <a:pt x="11234" y="1680"/>
                  </a:cubicBezTo>
                  <a:cubicBezTo>
                    <a:pt x="11220" y="1639"/>
                    <a:pt x="11203" y="1600"/>
                    <a:pt x="11186" y="1561"/>
                  </a:cubicBezTo>
                  <a:cubicBezTo>
                    <a:pt x="11182" y="1553"/>
                    <a:pt x="11179" y="1546"/>
                    <a:pt x="11175" y="1538"/>
                  </a:cubicBezTo>
                  <a:cubicBezTo>
                    <a:pt x="11158" y="1502"/>
                    <a:pt x="11139" y="1467"/>
                    <a:pt x="11120" y="1432"/>
                  </a:cubicBezTo>
                  <a:cubicBezTo>
                    <a:pt x="11115" y="1422"/>
                    <a:pt x="11109" y="1412"/>
                    <a:pt x="11103" y="1402"/>
                  </a:cubicBezTo>
                  <a:cubicBezTo>
                    <a:pt x="11083" y="1368"/>
                    <a:pt x="11062" y="1335"/>
                    <a:pt x="11041" y="1303"/>
                  </a:cubicBezTo>
                  <a:cubicBezTo>
                    <a:pt x="11036" y="1296"/>
                    <a:pt x="11031" y="1289"/>
                    <a:pt x="11026" y="1282"/>
                  </a:cubicBezTo>
                  <a:cubicBezTo>
                    <a:pt x="11006" y="1253"/>
                    <a:pt x="10985" y="1225"/>
                    <a:pt x="10964" y="1198"/>
                  </a:cubicBezTo>
                  <a:cubicBezTo>
                    <a:pt x="10958" y="1191"/>
                    <a:pt x="10952" y="1183"/>
                    <a:pt x="10946" y="1176"/>
                  </a:cubicBezTo>
                  <a:cubicBezTo>
                    <a:pt x="10921" y="1145"/>
                    <a:pt x="10894" y="1115"/>
                    <a:pt x="10867" y="1086"/>
                  </a:cubicBezTo>
                  <a:cubicBezTo>
                    <a:pt x="10861" y="1079"/>
                    <a:pt x="10855" y="1073"/>
                    <a:pt x="10848" y="1067"/>
                  </a:cubicBezTo>
                  <a:cubicBezTo>
                    <a:pt x="10820" y="1037"/>
                    <a:pt x="10789" y="1007"/>
                    <a:pt x="10758" y="979"/>
                  </a:cubicBezTo>
                  <a:cubicBezTo>
                    <a:pt x="10757" y="978"/>
                    <a:pt x="10756" y="977"/>
                    <a:pt x="10754" y="976"/>
                  </a:cubicBezTo>
                  <a:cubicBezTo>
                    <a:pt x="10511" y="758"/>
                    <a:pt x="10208" y="609"/>
                    <a:pt x="9877" y="552"/>
                  </a:cubicBezTo>
                  <a:cubicBezTo>
                    <a:pt x="9874" y="552"/>
                    <a:pt x="9871" y="551"/>
                    <a:pt x="9868" y="550"/>
                  </a:cubicBezTo>
                  <a:cubicBezTo>
                    <a:pt x="9824" y="543"/>
                    <a:pt x="9781" y="538"/>
                    <a:pt x="9736" y="534"/>
                  </a:cubicBezTo>
                  <a:cubicBezTo>
                    <a:pt x="9729" y="534"/>
                    <a:pt x="9721" y="533"/>
                    <a:pt x="9714" y="532"/>
                  </a:cubicBezTo>
                  <a:cubicBezTo>
                    <a:pt x="9670" y="528"/>
                    <a:pt x="9625" y="527"/>
                    <a:pt x="9580" y="527"/>
                  </a:cubicBezTo>
                  <a:cubicBezTo>
                    <a:pt x="9337" y="527"/>
                    <a:pt x="9098" y="577"/>
                    <a:pt x="8877" y="673"/>
                  </a:cubicBezTo>
                  <a:cubicBezTo>
                    <a:pt x="9065" y="995"/>
                    <a:pt x="9172" y="1367"/>
                    <a:pt x="9172" y="1765"/>
                  </a:cubicBezTo>
                  <a:cubicBezTo>
                    <a:pt x="9172" y="2962"/>
                    <a:pt x="8199" y="3935"/>
                    <a:pt x="7001" y="3935"/>
                  </a:cubicBezTo>
                  <a:lnTo>
                    <a:pt x="7001" y="3528"/>
                  </a:lnTo>
                  <a:cubicBezTo>
                    <a:pt x="7974" y="3528"/>
                    <a:pt x="8765" y="2737"/>
                    <a:pt x="8765" y="1765"/>
                  </a:cubicBezTo>
                  <a:cubicBezTo>
                    <a:pt x="8765" y="915"/>
                    <a:pt x="8162" y="204"/>
                    <a:pt x="7360" y="38"/>
                  </a:cubicBezTo>
                  <a:cubicBezTo>
                    <a:pt x="7359" y="38"/>
                    <a:pt x="7356" y="37"/>
                    <a:pt x="7353" y="37"/>
                  </a:cubicBezTo>
                  <a:cubicBezTo>
                    <a:pt x="7329" y="32"/>
                    <a:pt x="7305" y="27"/>
                    <a:pt x="7281" y="24"/>
                  </a:cubicBezTo>
                  <a:cubicBezTo>
                    <a:pt x="7270" y="22"/>
                    <a:pt x="7261" y="20"/>
                    <a:pt x="7251" y="19"/>
                  </a:cubicBezTo>
                  <a:cubicBezTo>
                    <a:pt x="7232" y="17"/>
                    <a:pt x="7212" y="14"/>
                    <a:pt x="7193" y="11"/>
                  </a:cubicBezTo>
                  <a:cubicBezTo>
                    <a:pt x="7175" y="10"/>
                    <a:pt x="7159" y="9"/>
                    <a:pt x="7142" y="7"/>
                  </a:cubicBezTo>
                  <a:cubicBezTo>
                    <a:pt x="7128" y="6"/>
                    <a:pt x="7113" y="4"/>
                    <a:pt x="7099" y="4"/>
                  </a:cubicBezTo>
                  <a:cubicBezTo>
                    <a:pt x="7067" y="3"/>
                    <a:pt x="7035" y="1"/>
                    <a:pt x="7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9"/>
            <p:cNvSpPr/>
            <p:nvPr/>
          </p:nvSpPr>
          <p:spPr>
            <a:xfrm>
              <a:off x="1009994" y="1526969"/>
              <a:ext cx="1579788" cy="1137774"/>
            </a:xfrm>
            <a:custGeom>
              <a:avLst/>
              <a:gdLst/>
              <a:ahLst/>
              <a:cxnLst/>
              <a:rect l="l" t="t" r="r" b="b"/>
              <a:pathLst>
                <a:path w="15012" h="10812" extrusionOk="0">
                  <a:moveTo>
                    <a:pt x="7408" y="407"/>
                  </a:moveTo>
                  <a:cubicBezTo>
                    <a:pt x="7442" y="407"/>
                    <a:pt x="7474" y="409"/>
                    <a:pt x="7506" y="410"/>
                  </a:cubicBezTo>
                  <a:cubicBezTo>
                    <a:pt x="7520" y="410"/>
                    <a:pt x="7535" y="412"/>
                    <a:pt x="7549" y="413"/>
                  </a:cubicBezTo>
                  <a:cubicBezTo>
                    <a:pt x="7566" y="415"/>
                    <a:pt x="7582" y="416"/>
                    <a:pt x="7600" y="417"/>
                  </a:cubicBezTo>
                  <a:cubicBezTo>
                    <a:pt x="7619" y="420"/>
                    <a:pt x="7639" y="423"/>
                    <a:pt x="7658" y="425"/>
                  </a:cubicBezTo>
                  <a:cubicBezTo>
                    <a:pt x="7668" y="426"/>
                    <a:pt x="7677" y="428"/>
                    <a:pt x="7688" y="430"/>
                  </a:cubicBezTo>
                  <a:cubicBezTo>
                    <a:pt x="7712" y="433"/>
                    <a:pt x="7736" y="438"/>
                    <a:pt x="7760" y="443"/>
                  </a:cubicBezTo>
                  <a:cubicBezTo>
                    <a:pt x="7763" y="443"/>
                    <a:pt x="7766" y="444"/>
                    <a:pt x="7767" y="444"/>
                  </a:cubicBezTo>
                  <a:cubicBezTo>
                    <a:pt x="8569" y="610"/>
                    <a:pt x="9172" y="1321"/>
                    <a:pt x="9172" y="2171"/>
                  </a:cubicBezTo>
                  <a:cubicBezTo>
                    <a:pt x="9172" y="3143"/>
                    <a:pt x="8381" y="3934"/>
                    <a:pt x="7408" y="3934"/>
                  </a:cubicBezTo>
                  <a:lnTo>
                    <a:pt x="7408" y="4341"/>
                  </a:lnTo>
                  <a:cubicBezTo>
                    <a:pt x="8606" y="4341"/>
                    <a:pt x="9579" y="3368"/>
                    <a:pt x="9579" y="2171"/>
                  </a:cubicBezTo>
                  <a:cubicBezTo>
                    <a:pt x="9579" y="1773"/>
                    <a:pt x="9472" y="1401"/>
                    <a:pt x="9284" y="1079"/>
                  </a:cubicBezTo>
                  <a:cubicBezTo>
                    <a:pt x="9505" y="983"/>
                    <a:pt x="9744" y="933"/>
                    <a:pt x="9987" y="933"/>
                  </a:cubicBezTo>
                  <a:cubicBezTo>
                    <a:pt x="10032" y="933"/>
                    <a:pt x="10077" y="934"/>
                    <a:pt x="10121" y="938"/>
                  </a:cubicBezTo>
                  <a:cubicBezTo>
                    <a:pt x="10128" y="939"/>
                    <a:pt x="10136" y="940"/>
                    <a:pt x="10143" y="940"/>
                  </a:cubicBezTo>
                  <a:cubicBezTo>
                    <a:pt x="10188" y="944"/>
                    <a:pt x="10231" y="949"/>
                    <a:pt x="10275" y="956"/>
                  </a:cubicBezTo>
                  <a:cubicBezTo>
                    <a:pt x="10278" y="957"/>
                    <a:pt x="10281" y="958"/>
                    <a:pt x="10284" y="958"/>
                  </a:cubicBezTo>
                  <a:cubicBezTo>
                    <a:pt x="10615" y="1015"/>
                    <a:pt x="10918" y="1164"/>
                    <a:pt x="11161" y="1382"/>
                  </a:cubicBezTo>
                  <a:cubicBezTo>
                    <a:pt x="11163" y="1383"/>
                    <a:pt x="11164" y="1384"/>
                    <a:pt x="11165" y="1385"/>
                  </a:cubicBezTo>
                  <a:cubicBezTo>
                    <a:pt x="11196" y="1413"/>
                    <a:pt x="11227" y="1443"/>
                    <a:pt x="11255" y="1473"/>
                  </a:cubicBezTo>
                  <a:cubicBezTo>
                    <a:pt x="11262" y="1479"/>
                    <a:pt x="11268" y="1485"/>
                    <a:pt x="11274" y="1492"/>
                  </a:cubicBezTo>
                  <a:cubicBezTo>
                    <a:pt x="11301" y="1521"/>
                    <a:pt x="11328" y="1551"/>
                    <a:pt x="11353" y="1582"/>
                  </a:cubicBezTo>
                  <a:cubicBezTo>
                    <a:pt x="11359" y="1589"/>
                    <a:pt x="11365" y="1597"/>
                    <a:pt x="11371" y="1604"/>
                  </a:cubicBezTo>
                  <a:cubicBezTo>
                    <a:pt x="11392" y="1631"/>
                    <a:pt x="11413" y="1659"/>
                    <a:pt x="11433" y="1688"/>
                  </a:cubicBezTo>
                  <a:cubicBezTo>
                    <a:pt x="11438" y="1695"/>
                    <a:pt x="11443" y="1702"/>
                    <a:pt x="11448" y="1709"/>
                  </a:cubicBezTo>
                  <a:cubicBezTo>
                    <a:pt x="11469" y="1741"/>
                    <a:pt x="11490" y="1774"/>
                    <a:pt x="11510" y="1808"/>
                  </a:cubicBezTo>
                  <a:cubicBezTo>
                    <a:pt x="11516" y="1818"/>
                    <a:pt x="11522" y="1828"/>
                    <a:pt x="11527" y="1838"/>
                  </a:cubicBezTo>
                  <a:cubicBezTo>
                    <a:pt x="11546" y="1873"/>
                    <a:pt x="11565" y="1908"/>
                    <a:pt x="11582" y="1944"/>
                  </a:cubicBezTo>
                  <a:cubicBezTo>
                    <a:pt x="11586" y="1952"/>
                    <a:pt x="11589" y="1959"/>
                    <a:pt x="11593" y="1967"/>
                  </a:cubicBezTo>
                  <a:cubicBezTo>
                    <a:pt x="11610" y="2006"/>
                    <a:pt x="11627" y="2045"/>
                    <a:pt x="11641" y="2086"/>
                  </a:cubicBezTo>
                  <a:cubicBezTo>
                    <a:pt x="11641" y="2086"/>
                    <a:pt x="11642" y="2087"/>
                    <a:pt x="11642" y="2087"/>
                  </a:cubicBezTo>
                  <a:cubicBezTo>
                    <a:pt x="11658" y="2131"/>
                    <a:pt x="11672" y="2174"/>
                    <a:pt x="11685" y="2220"/>
                  </a:cubicBezTo>
                  <a:cubicBezTo>
                    <a:pt x="11727" y="2372"/>
                    <a:pt x="11751" y="2531"/>
                    <a:pt x="11751" y="2696"/>
                  </a:cubicBezTo>
                  <a:cubicBezTo>
                    <a:pt x="11751" y="2875"/>
                    <a:pt x="11724" y="3052"/>
                    <a:pt x="11671" y="3221"/>
                  </a:cubicBezTo>
                  <a:lnTo>
                    <a:pt x="12060" y="3342"/>
                  </a:lnTo>
                  <a:cubicBezTo>
                    <a:pt x="12125" y="3134"/>
                    <a:pt x="12157" y="2916"/>
                    <a:pt x="12157" y="2696"/>
                  </a:cubicBezTo>
                  <a:cubicBezTo>
                    <a:pt x="12157" y="2590"/>
                    <a:pt x="12150" y="2486"/>
                    <a:pt x="12135" y="2384"/>
                  </a:cubicBezTo>
                  <a:lnTo>
                    <a:pt x="12135" y="2384"/>
                  </a:lnTo>
                  <a:cubicBezTo>
                    <a:pt x="13023" y="2475"/>
                    <a:pt x="13718" y="3226"/>
                    <a:pt x="13718" y="4138"/>
                  </a:cubicBezTo>
                  <a:cubicBezTo>
                    <a:pt x="13718" y="4188"/>
                    <a:pt x="13715" y="4237"/>
                    <a:pt x="13712" y="4286"/>
                  </a:cubicBezTo>
                  <a:cubicBezTo>
                    <a:pt x="13709" y="4306"/>
                    <a:pt x="13706" y="4327"/>
                    <a:pt x="13704" y="4348"/>
                  </a:cubicBezTo>
                  <a:cubicBezTo>
                    <a:pt x="13623" y="5036"/>
                    <a:pt x="13146" y="5611"/>
                    <a:pt x="12487" y="5819"/>
                  </a:cubicBezTo>
                  <a:cubicBezTo>
                    <a:pt x="12485" y="5806"/>
                    <a:pt x="12484" y="5794"/>
                    <a:pt x="12483" y="5782"/>
                  </a:cubicBezTo>
                  <a:cubicBezTo>
                    <a:pt x="12413" y="5207"/>
                    <a:pt x="12123" y="4692"/>
                    <a:pt x="11667" y="4335"/>
                  </a:cubicBezTo>
                  <a:lnTo>
                    <a:pt x="11415" y="4656"/>
                  </a:lnTo>
                  <a:cubicBezTo>
                    <a:pt x="11786" y="4946"/>
                    <a:pt x="12022" y="5364"/>
                    <a:pt x="12079" y="5831"/>
                  </a:cubicBezTo>
                  <a:cubicBezTo>
                    <a:pt x="12136" y="6299"/>
                    <a:pt x="12007" y="6761"/>
                    <a:pt x="11716" y="7132"/>
                  </a:cubicBezTo>
                  <a:lnTo>
                    <a:pt x="12037" y="7382"/>
                  </a:lnTo>
                  <a:cubicBezTo>
                    <a:pt x="12299" y="7048"/>
                    <a:pt x="12453" y="6654"/>
                    <a:pt x="12490" y="6241"/>
                  </a:cubicBezTo>
                  <a:cubicBezTo>
                    <a:pt x="13228" y="6055"/>
                    <a:pt x="13800" y="5501"/>
                    <a:pt x="14023" y="4797"/>
                  </a:cubicBezTo>
                  <a:cubicBezTo>
                    <a:pt x="14392" y="5129"/>
                    <a:pt x="14605" y="5600"/>
                    <a:pt x="14605" y="6105"/>
                  </a:cubicBezTo>
                  <a:cubicBezTo>
                    <a:pt x="14605" y="6142"/>
                    <a:pt x="14604" y="6178"/>
                    <a:pt x="14601" y="6213"/>
                  </a:cubicBezTo>
                  <a:cubicBezTo>
                    <a:pt x="14600" y="6222"/>
                    <a:pt x="14600" y="6231"/>
                    <a:pt x="14600" y="6240"/>
                  </a:cubicBezTo>
                  <a:cubicBezTo>
                    <a:pt x="14597" y="6269"/>
                    <a:pt x="14594" y="6299"/>
                    <a:pt x="14590" y="6329"/>
                  </a:cubicBezTo>
                  <a:cubicBezTo>
                    <a:pt x="14589" y="6335"/>
                    <a:pt x="14589" y="6341"/>
                    <a:pt x="14588" y="6347"/>
                  </a:cubicBezTo>
                  <a:cubicBezTo>
                    <a:pt x="14545" y="6651"/>
                    <a:pt x="14424" y="6937"/>
                    <a:pt x="14240" y="7178"/>
                  </a:cubicBezTo>
                  <a:cubicBezTo>
                    <a:pt x="14237" y="7182"/>
                    <a:pt x="14234" y="7185"/>
                    <a:pt x="14231" y="7189"/>
                  </a:cubicBezTo>
                  <a:cubicBezTo>
                    <a:pt x="14213" y="7213"/>
                    <a:pt x="14193" y="7237"/>
                    <a:pt x="14173" y="7259"/>
                  </a:cubicBezTo>
                  <a:cubicBezTo>
                    <a:pt x="14167" y="7265"/>
                    <a:pt x="14163" y="7272"/>
                    <a:pt x="14158" y="7278"/>
                  </a:cubicBezTo>
                  <a:cubicBezTo>
                    <a:pt x="14134" y="7303"/>
                    <a:pt x="14111" y="7328"/>
                    <a:pt x="14087" y="7353"/>
                  </a:cubicBezTo>
                  <a:cubicBezTo>
                    <a:pt x="14082" y="7357"/>
                    <a:pt x="14077" y="7362"/>
                    <a:pt x="14072" y="7367"/>
                  </a:cubicBezTo>
                  <a:cubicBezTo>
                    <a:pt x="14053" y="7386"/>
                    <a:pt x="14033" y="7404"/>
                    <a:pt x="14013" y="7422"/>
                  </a:cubicBezTo>
                  <a:cubicBezTo>
                    <a:pt x="14002" y="7431"/>
                    <a:pt x="13992" y="7440"/>
                    <a:pt x="13982" y="7449"/>
                  </a:cubicBezTo>
                  <a:cubicBezTo>
                    <a:pt x="13965" y="7463"/>
                    <a:pt x="13948" y="7477"/>
                    <a:pt x="13931" y="7491"/>
                  </a:cubicBezTo>
                  <a:cubicBezTo>
                    <a:pt x="13920" y="7499"/>
                    <a:pt x="13911" y="7506"/>
                    <a:pt x="13900" y="7514"/>
                  </a:cubicBezTo>
                  <a:cubicBezTo>
                    <a:pt x="13875" y="7534"/>
                    <a:pt x="13849" y="7553"/>
                    <a:pt x="13822" y="7570"/>
                  </a:cubicBezTo>
                  <a:cubicBezTo>
                    <a:pt x="13812" y="7577"/>
                    <a:pt x="13802" y="7583"/>
                    <a:pt x="13792" y="7589"/>
                  </a:cubicBezTo>
                  <a:cubicBezTo>
                    <a:pt x="13772" y="7602"/>
                    <a:pt x="13752" y="7615"/>
                    <a:pt x="13731" y="7627"/>
                  </a:cubicBezTo>
                  <a:cubicBezTo>
                    <a:pt x="13469" y="7781"/>
                    <a:pt x="13166" y="7869"/>
                    <a:pt x="12841" y="7869"/>
                  </a:cubicBezTo>
                  <a:lnTo>
                    <a:pt x="12841" y="8276"/>
                  </a:lnTo>
                  <a:cubicBezTo>
                    <a:pt x="13123" y="8276"/>
                    <a:pt x="13393" y="8221"/>
                    <a:pt x="13640" y="8123"/>
                  </a:cubicBezTo>
                  <a:cubicBezTo>
                    <a:pt x="13641" y="8138"/>
                    <a:pt x="13642" y="8152"/>
                    <a:pt x="13642" y="8167"/>
                  </a:cubicBezTo>
                  <a:cubicBezTo>
                    <a:pt x="13642" y="8794"/>
                    <a:pt x="13313" y="9346"/>
                    <a:pt x="12818" y="9659"/>
                  </a:cubicBezTo>
                  <a:cubicBezTo>
                    <a:pt x="12545" y="9819"/>
                    <a:pt x="12239" y="9902"/>
                    <a:pt x="11926" y="9902"/>
                  </a:cubicBezTo>
                  <a:cubicBezTo>
                    <a:pt x="11820" y="9902"/>
                    <a:pt x="11712" y="9892"/>
                    <a:pt x="11605" y="9873"/>
                  </a:cubicBezTo>
                  <a:cubicBezTo>
                    <a:pt x="11141" y="9787"/>
                    <a:pt x="10739" y="9526"/>
                    <a:pt x="10471" y="9138"/>
                  </a:cubicBezTo>
                  <a:lnTo>
                    <a:pt x="10136" y="9369"/>
                  </a:lnTo>
                  <a:cubicBezTo>
                    <a:pt x="10388" y="9734"/>
                    <a:pt x="10737" y="10007"/>
                    <a:pt x="11142" y="10163"/>
                  </a:cubicBezTo>
                  <a:cubicBezTo>
                    <a:pt x="10806" y="10325"/>
                    <a:pt x="10444" y="10404"/>
                    <a:pt x="10084" y="10404"/>
                  </a:cubicBezTo>
                  <a:cubicBezTo>
                    <a:pt x="9347" y="10404"/>
                    <a:pt x="8620" y="10072"/>
                    <a:pt x="8142" y="9449"/>
                  </a:cubicBezTo>
                  <a:cubicBezTo>
                    <a:pt x="8348" y="9309"/>
                    <a:pt x="8530" y="9134"/>
                    <a:pt x="8678" y="8929"/>
                  </a:cubicBezTo>
                  <a:cubicBezTo>
                    <a:pt x="8992" y="9107"/>
                    <a:pt x="9356" y="9209"/>
                    <a:pt x="9741" y="9209"/>
                  </a:cubicBezTo>
                  <a:lnTo>
                    <a:pt x="9741" y="8802"/>
                  </a:lnTo>
                  <a:cubicBezTo>
                    <a:pt x="8770" y="8802"/>
                    <a:pt x="7979" y="8010"/>
                    <a:pt x="7979" y="7038"/>
                  </a:cubicBezTo>
                  <a:lnTo>
                    <a:pt x="7571" y="7038"/>
                  </a:lnTo>
                  <a:cubicBezTo>
                    <a:pt x="7571" y="7703"/>
                    <a:pt x="7872" y="8298"/>
                    <a:pt x="8344" y="8697"/>
                  </a:cubicBezTo>
                  <a:cubicBezTo>
                    <a:pt x="8062" y="9081"/>
                    <a:pt x="7636" y="9336"/>
                    <a:pt x="7166" y="9401"/>
                  </a:cubicBezTo>
                  <a:cubicBezTo>
                    <a:pt x="7161" y="9402"/>
                    <a:pt x="7156" y="9403"/>
                    <a:pt x="7152" y="9403"/>
                  </a:cubicBezTo>
                  <a:cubicBezTo>
                    <a:pt x="7120" y="9407"/>
                    <a:pt x="7088" y="9411"/>
                    <a:pt x="7056" y="9412"/>
                  </a:cubicBezTo>
                  <a:cubicBezTo>
                    <a:pt x="7049" y="9413"/>
                    <a:pt x="7042" y="9414"/>
                    <a:pt x="7035" y="9414"/>
                  </a:cubicBezTo>
                  <a:cubicBezTo>
                    <a:pt x="6997" y="9417"/>
                    <a:pt x="6960" y="9419"/>
                    <a:pt x="6922" y="9419"/>
                  </a:cubicBezTo>
                  <a:cubicBezTo>
                    <a:pt x="6468" y="9419"/>
                    <a:pt x="6054" y="9247"/>
                    <a:pt x="5742" y="8964"/>
                  </a:cubicBezTo>
                  <a:cubicBezTo>
                    <a:pt x="5738" y="8961"/>
                    <a:pt x="5736" y="8958"/>
                    <a:pt x="5732" y="8956"/>
                  </a:cubicBezTo>
                  <a:cubicBezTo>
                    <a:pt x="5715" y="8940"/>
                    <a:pt x="5699" y="8924"/>
                    <a:pt x="5683" y="8909"/>
                  </a:cubicBezTo>
                  <a:cubicBezTo>
                    <a:pt x="5678" y="8903"/>
                    <a:pt x="5673" y="8898"/>
                    <a:pt x="5667" y="8893"/>
                  </a:cubicBezTo>
                  <a:cubicBezTo>
                    <a:pt x="5352" y="8574"/>
                    <a:pt x="5158" y="8137"/>
                    <a:pt x="5158" y="7655"/>
                  </a:cubicBezTo>
                  <a:lnTo>
                    <a:pt x="4752" y="7655"/>
                  </a:lnTo>
                  <a:cubicBezTo>
                    <a:pt x="4752" y="8105"/>
                    <a:pt x="4889" y="8524"/>
                    <a:pt x="5125" y="8871"/>
                  </a:cubicBezTo>
                  <a:cubicBezTo>
                    <a:pt x="5068" y="8876"/>
                    <a:pt x="5012" y="8881"/>
                    <a:pt x="4955" y="8881"/>
                  </a:cubicBezTo>
                  <a:cubicBezTo>
                    <a:pt x="4906" y="8881"/>
                    <a:pt x="4857" y="8878"/>
                    <a:pt x="4809" y="8874"/>
                  </a:cubicBezTo>
                  <a:cubicBezTo>
                    <a:pt x="4802" y="8874"/>
                    <a:pt x="4795" y="8873"/>
                    <a:pt x="4788" y="8873"/>
                  </a:cubicBezTo>
                  <a:cubicBezTo>
                    <a:pt x="4744" y="8869"/>
                    <a:pt x="4699" y="8862"/>
                    <a:pt x="4655" y="8855"/>
                  </a:cubicBezTo>
                  <a:cubicBezTo>
                    <a:pt x="4646" y="8853"/>
                    <a:pt x="4635" y="8851"/>
                    <a:pt x="4625" y="8849"/>
                  </a:cubicBezTo>
                  <a:cubicBezTo>
                    <a:pt x="4584" y="8841"/>
                    <a:pt x="4543" y="8833"/>
                    <a:pt x="4503" y="8821"/>
                  </a:cubicBezTo>
                  <a:cubicBezTo>
                    <a:pt x="4490" y="8819"/>
                    <a:pt x="4478" y="8814"/>
                    <a:pt x="4466" y="8811"/>
                  </a:cubicBezTo>
                  <a:cubicBezTo>
                    <a:pt x="4433" y="8801"/>
                    <a:pt x="4400" y="8791"/>
                    <a:pt x="4366" y="8779"/>
                  </a:cubicBezTo>
                  <a:cubicBezTo>
                    <a:pt x="4348" y="8772"/>
                    <a:pt x="4329" y="8765"/>
                    <a:pt x="4311" y="8759"/>
                  </a:cubicBezTo>
                  <a:cubicBezTo>
                    <a:pt x="4287" y="8749"/>
                    <a:pt x="4263" y="8739"/>
                    <a:pt x="4240" y="8729"/>
                  </a:cubicBezTo>
                  <a:cubicBezTo>
                    <a:pt x="4211" y="8716"/>
                    <a:pt x="4182" y="8702"/>
                    <a:pt x="4154" y="8688"/>
                  </a:cubicBezTo>
                  <a:cubicBezTo>
                    <a:pt x="4138" y="8680"/>
                    <a:pt x="4122" y="8671"/>
                    <a:pt x="4106" y="8662"/>
                  </a:cubicBezTo>
                  <a:cubicBezTo>
                    <a:pt x="3815" y="8502"/>
                    <a:pt x="3574" y="8262"/>
                    <a:pt x="3412" y="7971"/>
                  </a:cubicBezTo>
                  <a:cubicBezTo>
                    <a:pt x="3402" y="7952"/>
                    <a:pt x="3391" y="7933"/>
                    <a:pt x="3382" y="7912"/>
                  </a:cubicBezTo>
                  <a:cubicBezTo>
                    <a:pt x="3370" y="7890"/>
                    <a:pt x="3359" y="7867"/>
                    <a:pt x="3348" y="7844"/>
                  </a:cubicBezTo>
                  <a:cubicBezTo>
                    <a:pt x="3334" y="7814"/>
                    <a:pt x="3321" y="7782"/>
                    <a:pt x="3309" y="7751"/>
                  </a:cubicBezTo>
                  <a:cubicBezTo>
                    <a:pt x="3306" y="7742"/>
                    <a:pt x="3302" y="7734"/>
                    <a:pt x="3299" y="7726"/>
                  </a:cubicBezTo>
                  <a:cubicBezTo>
                    <a:pt x="3283" y="7681"/>
                    <a:pt x="3269" y="7637"/>
                    <a:pt x="3256" y="7590"/>
                  </a:cubicBezTo>
                  <a:cubicBezTo>
                    <a:pt x="3255" y="7587"/>
                    <a:pt x="3254" y="7582"/>
                    <a:pt x="3252" y="7578"/>
                  </a:cubicBezTo>
                  <a:cubicBezTo>
                    <a:pt x="3239" y="7530"/>
                    <a:pt x="3229" y="7480"/>
                    <a:pt x="3219" y="7430"/>
                  </a:cubicBezTo>
                  <a:cubicBezTo>
                    <a:pt x="3201" y="7328"/>
                    <a:pt x="3191" y="7224"/>
                    <a:pt x="3191" y="7117"/>
                  </a:cubicBezTo>
                  <a:cubicBezTo>
                    <a:pt x="3191" y="6864"/>
                    <a:pt x="3244" y="6618"/>
                    <a:pt x="3348" y="6390"/>
                  </a:cubicBezTo>
                  <a:lnTo>
                    <a:pt x="2976" y="6222"/>
                  </a:lnTo>
                  <a:cubicBezTo>
                    <a:pt x="2849" y="6504"/>
                    <a:pt x="2784" y="6805"/>
                    <a:pt x="2784" y="7117"/>
                  </a:cubicBezTo>
                  <a:cubicBezTo>
                    <a:pt x="2784" y="7191"/>
                    <a:pt x="2788" y="7265"/>
                    <a:pt x="2795" y="7337"/>
                  </a:cubicBezTo>
                  <a:cubicBezTo>
                    <a:pt x="2597" y="7412"/>
                    <a:pt x="2387" y="7451"/>
                    <a:pt x="2171" y="7451"/>
                  </a:cubicBezTo>
                  <a:cubicBezTo>
                    <a:pt x="1199" y="7451"/>
                    <a:pt x="408" y="6660"/>
                    <a:pt x="408" y="5688"/>
                  </a:cubicBezTo>
                  <a:cubicBezTo>
                    <a:pt x="408" y="5657"/>
                    <a:pt x="409" y="5627"/>
                    <a:pt x="410" y="5598"/>
                  </a:cubicBezTo>
                  <a:cubicBezTo>
                    <a:pt x="410" y="5594"/>
                    <a:pt x="410" y="5591"/>
                    <a:pt x="410" y="5586"/>
                  </a:cubicBezTo>
                  <a:cubicBezTo>
                    <a:pt x="456" y="4795"/>
                    <a:pt x="1025" y="4142"/>
                    <a:pt x="1776" y="3969"/>
                  </a:cubicBezTo>
                  <a:lnTo>
                    <a:pt x="1776" y="3969"/>
                  </a:lnTo>
                  <a:cubicBezTo>
                    <a:pt x="1640" y="4388"/>
                    <a:pt x="1628" y="4850"/>
                    <a:pt x="1772" y="5300"/>
                  </a:cubicBezTo>
                  <a:lnTo>
                    <a:pt x="2160" y="5176"/>
                  </a:lnTo>
                  <a:cubicBezTo>
                    <a:pt x="1863" y="4251"/>
                    <a:pt x="2375" y="3255"/>
                    <a:pt x="3301" y="2958"/>
                  </a:cubicBezTo>
                  <a:lnTo>
                    <a:pt x="3177" y="2571"/>
                  </a:lnTo>
                  <a:cubicBezTo>
                    <a:pt x="2653" y="2738"/>
                    <a:pt x="2239" y="3087"/>
                    <a:pt x="1977" y="3527"/>
                  </a:cubicBezTo>
                  <a:cubicBezTo>
                    <a:pt x="1592" y="3561"/>
                    <a:pt x="1236" y="3696"/>
                    <a:pt x="935" y="3905"/>
                  </a:cubicBezTo>
                  <a:cubicBezTo>
                    <a:pt x="934" y="3881"/>
                    <a:pt x="933" y="3858"/>
                    <a:pt x="933" y="3834"/>
                  </a:cubicBezTo>
                  <a:cubicBezTo>
                    <a:pt x="933" y="2861"/>
                    <a:pt x="1724" y="2070"/>
                    <a:pt x="2696" y="2070"/>
                  </a:cubicBezTo>
                  <a:cubicBezTo>
                    <a:pt x="2772" y="2070"/>
                    <a:pt x="2851" y="2076"/>
                    <a:pt x="2931" y="2086"/>
                  </a:cubicBezTo>
                  <a:lnTo>
                    <a:pt x="3092" y="2108"/>
                  </a:lnTo>
                  <a:lnTo>
                    <a:pt x="3148" y="1956"/>
                  </a:lnTo>
                  <a:cubicBezTo>
                    <a:pt x="3404" y="1270"/>
                    <a:pt x="4069" y="809"/>
                    <a:pt x="4800" y="809"/>
                  </a:cubicBezTo>
                  <a:cubicBezTo>
                    <a:pt x="4839" y="809"/>
                    <a:pt x="4877" y="811"/>
                    <a:pt x="4916" y="814"/>
                  </a:cubicBezTo>
                  <a:cubicBezTo>
                    <a:pt x="4926" y="815"/>
                    <a:pt x="4936" y="816"/>
                    <a:pt x="4946" y="816"/>
                  </a:cubicBezTo>
                  <a:cubicBezTo>
                    <a:pt x="4979" y="819"/>
                    <a:pt x="5011" y="823"/>
                    <a:pt x="5043" y="827"/>
                  </a:cubicBezTo>
                  <a:cubicBezTo>
                    <a:pt x="5049" y="828"/>
                    <a:pt x="5055" y="829"/>
                    <a:pt x="5061" y="830"/>
                  </a:cubicBezTo>
                  <a:cubicBezTo>
                    <a:pt x="5099" y="835"/>
                    <a:pt x="5136" y="842"/>
                    <a:pt x="5172" y="850"/>
                  </a:cubicBezTo>
                  <a:cubicBezTo>
                    <a:pt x="5182" y="851"/>
                    <a:pt x="5192" y="854"/>
                    <a:pt x="5201" y="857"/>
                  </a:cubicBezTo>
                  <a:cubicBezTo>
                    <a:pt x="5230" y="863"/>
                    <a:pt x="5260" y="871"/>
                    <a:pt x="5288" y="879"/>
                  </a:cubicBezTo>
                  <a:cubicBezTo>
                    <a:pt x="5297" y="882"/>
                    <a:pt x="5306" y="884"/>
                    <a:pt x="5315" y="886"/>
                  </a:cubicBezTo>
                  <a:cubicBezTo>
                    <a:pt x="5350" y="897"/>
                    <a:pt x="5383" y="909"/>
                    <a:pt x="5417" y="921"/>
                  </a:cubicBezTo>
                  <a:cubicBezTo>
                    <a:pt x="5427" y="926"/>
                    <a:pt x="5438" y="930"/>
                    <a:pt x="5449" y="934"/>
                  </a:cubicBezTo>
                  <a:cubicBezTo>
                    <a:pt x="5474" y="944"/>
                    <a:pt x="5498" y="954"/>
                    <a:pt x="5523" y="966"/>
                  </a:cubicBezTo>
                  <a:cubicBezTo>
                    <a:pt x="5534" y="970"/>
                    <a:pt x="5545" y="975"/>
                    <a:pt x="5557" y="981"/>
                  </a:cubicBezTo>
                  <a:cubicBezTo>
                    <a:pt x="5587" y="995"/>
                    <a:pt x="5618" y="1011"/>
                    <a:pt x="5647" y="1027"/>
                  </a:cubicBezTo>
                  <a:cubicBezTo>
                    <a:pt x="5660" y="1034"/>
                    <a:pt x="5671" y="1041"/>
                    <a:pt x="5683" y="1048"/>
                  </a:cubicBezTo>
                  <a:cubicBezTo>
                    <a:pt x="5704" y="1060"/>
                    <a:pt x="5725" y="1072"/>
                    <a:pt x="5745" y="1085"/>
                  </a:cubicBezTo>
                  <a:cubicBezTo>
                    <a:pt x="6161" y="1351"/>
                    <a:pt x="6458" y="1784"/>
                    <a:pt x="6541" y="2289"/>
                  </a:cubicBezTo>
                  <a:cubicBezTo>
                    <a:pt x="6431" y="2290"/>
                    <a:pt x="6319" y="2299"/>
                    <a:pt x="6207" y="2317"/>
                  </a:cubicBezTo>
                  <a:cubicBezTo>
                    <a:pt x="5634" y="2406"/>
                    <a:pt x="5131" y="2714"/>
                    <a:pt x="4790" y="3183"/>
                  </a:cubicBezTo>
                  <a:lnTo>
                    <a:pt x="5119" y="3423"/>
                  </a:lnTo>
                  <a:cubicBezTo>
                    <a:pt x="5397" y="3041"/>
                    <a:pt x="5805" y="2792"/>
                    <a:pt x="6271" y="2718"/>
                  </a:cubicBezTo>
                  <a:cubicBezTo>
                    <a:pt x="6364" y="2704"/>
                    <a:pt x="6457" y="2696"/>
                    <a:pt x="6549" y="2696"/>
                  </a:cubicBezTo>
                  <a:cubicBezTo>
                    <a:pt x="6919" y="2696"/>
                    <a:pt x="7278" y="2813"/>
                    <a:pt x="7583" y="3034"/>
                  </a:cubicBezTo>
                  <a:lnTo>
                    <a:pt x="7822" y="2706"/>
                  </a:lnTo>
                  <a:cubicBezTo>
                    <a:pt x="7560" y="2515"/>
                    <a:pt x="7266" y="2387"/>
                    <a:pt x="6957" y="2328"/>
                  </a:cubicBezTo>
                  <a:cubicBezTo>
                    <a:pt x="6892" y="1757"/>
                    <a:pt x="6605" y="1251"/>
                    <a:pt x="6184" y="903"/>
                  </a:cubicBezTo>
                  <a:cubicBezTo>
                    <a:pt x="6512" y="586"/>
                    <a:pt x="6947" y="407"/>
                    <a:pt x="7408" y="407"/>
                  </a:cubicBezTo>
                  <a:close/>
                  <a:moveTo>
                    <a:pt x="7408" y="0"/>
                  </a:moveTo>
                  <a:cubicBezTo>
                    <a:pt x="6812" y="0"/>
                    <a:pt x="6251" y="242"/>
                    <a:pt x="5842" y="669"/>
                  </a:cubicBezTo>
                  <a:cubicBezTo>
                    <a:pt x="5832" y="664"/>
                    <a:pt x="5822" y="659"/>
                    <a:pt x="5812" y="654"/>
                  </a:cubicBezTo>
                  <a:cubicBezTo>
                    <a:pt x="5786" y="640"/>
                    <a:pt x="5761" y="627"/>
                    <a:pt x="5735" y="615"/>
                  </a:cubicBezTo>
                  <a:cubicBezTo>
                    <a:pt x="5718" y="607"/>
                    <a:pt x="5701" y="599"/>
                    <a:pt x="5684" y="592"/>
                  </a:cubicBezTo>
                  <a:cubicBezTo>
                    <a:pt x="5663" y="582"/>
                    <a:pt x="5642" y="574"/>
                    <a:pt x="5621" y="565"/>
                  </a:cubicBezTo>
                  <a:cubicBezTo>
                    <a:pt x="5605" y="558"/>
                    <a:pt x="5588" y="551"/>
                    <a:pt x="5571" y="545"/>
                  </a:cubicBezTo>
                  <a:cubicBezTo>
                    <a:pt x="5548" y="536"/>
                    <a:pt x="5524" y="527"/>
                    <a:pt x="5501" y="520"/>
                  </a:cubicBezTo>
                  <a:cubicBezTo>
                    <a:pt x="5486" y="514"/>
                    <a:pt x="5471" y="509"/>
                    <a:pt x="5456" y="505"/>
                  </a:cubicBezTo>
                  <a:cubicBezTo>
                    <a:pt x="5419" y="493"/>
                    <a:pt x="5380" y="481"/>
                    <a:pt x="5342" y="472"/>
                  </a:cubicBezTo>
                  <a:cubicBezTo>
                    <a:pt x="5336" y="470"/>
                    <a:pt x="5329" y="468"/>
                    <a:pt x="5323" y="467"/>
                  </a:cubicBezTo>
                  <a:cubicBezTo>
                    <a:pt x="5289" y="458"/>
                    <a:pt x="5254" y="451"/>
                    <a:pt x="5220" y="444"/>
                  </a:cubicBezTo>
                  <a:cubicBezTo>
                    <a:pt x="5206" y="441"/>
                    <a:pt x="5193" y="439"/>
                    <a:pt x="5179" y="437"/>
                  </a:cubicBezTo>
                  <a:cubicBezTo>
                    <a:pt x="5152" y="431"/>
                    <a:pt x="5123" y="427"/>
                    <a:pt x="5096" y="424"/>
                  </a:cubicBezTo>
                  <a:cubicBezTo>
                    <a:pt x="5082" y="422"/>
                    <a:pt x="5067" y="420"/>
                    <a:pt x="5052" y="418"/>
                  </a:cubicBezTo>
                  <a:cubicBezTo>
                    <a:pt x="5023" y="415"/>
                    <a:pt x="4994" y="412"/>
                    <a:pt x="4965" y="410"/>
                  </a:cubicBezTo>
                  <a:cubicBezTo>
                    <a:pt x="4952" y="409"/>
                    <a:pt x="4939" y="408"/>
                    <a:pt x="4926" y="407"/>
                  </a:cubicBezTo>
                  <a:cubicBezTo>
                    <a:pt x="4884" y="404"/>
                    <a:pt x="4842" y="403"/>
                    <a:pt x="4800" y="403"/>
                  </a:cubicBezTo>
                  <a:cubicBezTo>
                    <a:pt x="3953" y="403"/>
                    <a:pt x="3179" y="905"/>
                    <a:pt x="2828" y="1668"/>
                  </a:cubicBezTo>
                  <a:cubicBezTo>
                    <a:pt x="2783" y="1664"/>
                    <a:pt x="2740" y="1663"/>
                    <a:pt x="2696" y="1663"/>
                  </a:cubicBezTo>
                  <a:cubicBezTo>
                    <a:pt x="1500" y="1663"/>
                    <a:pt x="526" y="2637"/>
                    <a:pt x="526" y="3834"/>
                  </a:cubicBezTo>
                  <a:cubicBezTo>
                    <a:pt x="526" y="3967"/>
                    <a:pt x="538" y="4099"/>
                    <a:pt x="562" y="4230"/>
                  </a:cubicBezTo>
                  <a:cubicBezTo>
                    <a:pt x="299" y="4520"/>
                    <a:pt x="123" y="4870"/>
                    <a:pt x="45" y="5247"/>
                  </a:cubicBezTo>
                  <a:cubicBezTo>
                    <a:pt x="45" y="5249"/>
                    <a:pt x="44" y="5251"/>
                    <a:pt x="44" y="5254"/>
                  </a:cubicBezTo>
                  <a:cubicBezTo>
                    <a:pt x="38" y="5284"/>
                    <a:pt x="32" y="5315"/>
                    <a:pt x="28" y="5346"/>
                  </a:cubicBezTo>
                  <a:cubicBezTo>
                    <a:pt x="27" y="5352"/>
                    <a:pt x="26" y="5358"/>
                    <a:pt x="25" y="5363"/>
                  </a:cubicBezTo>
                  <a:cubicBezTo>
                    <a:pt x="21" y="5391"/>
                    <a:pt x="17" y="5420"/>
                    <a:pt x="14" y="5448"/>
                  </a:cubicBezTo>
                  <a:cubicBezTo>
                    <a:pt x="13" y="5455"/>
                    <a:pt x="12" y="5464"/>
                    <a:pt x="11" y="5472"/>
                  </a:cubicBezTo>
                  <a:cubicBezTo>
                    <a:pt x="9" y="5499"/>
                    <a:pt x="7" y="5526"/>
                    <a:pt x="5" y="5554"/>
                  </a:cubicBezTo>
                  <a:cubicBezTo>
                    <a:pt x="4" y="5563"/>
                    <a:pt x="3" y="5572"/>
                    <a:pt x="3" y="5580"/>
                  </a:cubicBezTo>
                  <a:cubicBezTo>
                    <a:pt x="2" y="5616"/>
                    <a:pt x="1" y="5652"/>
                    <a:pt x="1" y="5688"/>
                  </a:cubicBezTo>
                  <a:cubicBezTo>
                    <a:pt x="1" y="6885"/>
                    <a:pt x="974" y="7858"/>
                    <a:pt x="2171" y="7858"/>
                  </a:cubicBezTo>
                  <a:cubicBezTo>
                    <a:pt x="2414" y="7858"/>
                    <a:pt x="2650" y="7819"/>
                    <a:pt x="2876" y="7741"/>
                  </a:cubicBezTo>
                  <a:cubicBezTo>
                    <a:pt x="2876" y="7743"/>
                    <a:pt x="2877" y="7745"/>
                    <a:pt x="2878" y="7747"/>
                  </a:cubicBezTo>
                  <a:cubicBezTo>
                    <a:pt x="2892" y="7795"/>
                    <a:pt x="2908" y="7842"/>
                    <a:pt x="2926" y="7887"/>
                  </a:cubicBezTo>
                  <a:cubicBezTo>
                    <a:pt x="2932" y="7904"/>
                    <a:pt x="2938" y="7919"/>
                    <a:pt x="2944" y="7935"/>
                  </a:cubicBezTo>
                  <a:cubicBezTo>
                    <a:pt x="2958" y="7967"/>
                    <a:pt x="2972" y="7999"/>
                    <a:pt x="2986" y="8031"/>
                  </a:cubicBezTo>
                  <a:cubicBezTo>
                    <a:pt x="3001" y="8063"/>
                    <a:pt x="3017" y="8093"/>
                    <a:pt x="3032" y="8124"/>
                  </a:cubicBezTo>
                  <a:cubicBezTo>
                    <a:pt x="3040" y="8139"/>
                    <a:pt x="3048" y="8153"/>
                    <a:pt x="3056" y="8167"/>
                  </a:cubicBezTo>
                  <a:cubicBezTo>
                    <a:pt x="3271" y="8557"/>
                    <a:pt x="3600" y="8869"/>
                    <a:pt x="3995" y="9063"/>
                  </a:cubicBezTo>
                  <a:cubicBezTo>
                    <a:pt x="4011" y="9071"/>
                    <a:pt x="4027" y="9079"/>
                    <a:pt x="4043" y="9086"/>
                  </a:cubicBezTo>
                  <a:cubicBezTo>
                    <a:pt x="4076" y="9101"/>
                    <a:pt x="4108" y="9116"/>
                    <a:pt x="4142" y="9129"/>
                  </a:cubicBezTo>
                  <a:cubicBezTo>
                    <a:pt x="4170" y="9141"/>
                    <a:pt x="4200" y="9151"/>
                    <a:pt x="4229" y="9162"/>
                  </a:cubicBezTo>
                  <a:cubicBezTo>
                    <a:pt x="4248" y="9169"/>
                    <a:pt x="4268" y="9176"/>
                    <a:pt x="4287" y="9182"/>
                  </a:cubicBezTo>
                  <a:cubicBezTo>
                    <a:pt x="4330" y="9196"/>
                    <a:pt x="4373" y="9209"/>
                    <a:pt x="4415" y="9220"/>
                  </a:cubicBezTo>
                  <a:cubicBezTo>
                    <a:pt x="4428" y="9223"/>
                    <a:pt x="4440" y="9226"/>
                    <a:pt x="4452" y="9228"/>
                  </a:cubicBezTo>
                  <a:cubicBezTo>
                    <a:pt x="4492" y="9238"/>
                    <a:pt x="4533" y="9247"/>
                    <a:pt x="4574" y="9254"/>
                  </a:cubicBezTo>
                  <a:cubicBezTo>
                    <a:pt x="4586" y="9255"/>
                    <a:pt x="4598" y="9258"/>
                    <a:pt x="4610" y="9260"/>
                  </a:cubicBezTo>
                  <a:cubicBezTo>
                    <a:pt x="4659" y="9268"/>
                    <a:pt x="4710" y="9274"/>
                    <a:pt x="4759" y="9278"/>
                  </a:cubicBezTo>
                  <a:cubicBezTo>
                    <a:pt x="4772" y="9280"/>
                    <a:pt x="4783" y="9280"/>
                    <a:pt x="4794" y="9281"/>
                  </a:cubicBezTo>
                  <a:cubicBezTo>
                    <a:pt x="4847" y="9285"/>
                    <a:pt x="4901" y="9288"/>
                    <a:pt x="4955" y="9288"/>
                  </a:cubicBezTo>
                  <a:cubicBezTo>
                    <a:pt x="5116" y="9288"/>
                    <a:pt x="5276" y="9269"/>
                    <a:pt x="5433" y="9234"/>
                  </a:cubicBezTo>
                  <a:cubicBezTo>
                    <a:pt x="5782" y="9564"/>
                    <a:pt x="6219" y="9764"/>
                    <a:pt x="6692" y="9813"/>
                  </a:cubicBezTo>
                  <a:cubicBezTo>
                    <a:pt x="6696" y="9813"/>
                    <a:pt x="6699" y="9814"/>
                    <a:pt x="6702" y="9814"/>
                  </a:cubicBezTo>
                  <a:cubicBezTo>
                    <a:pt x="6733" y="9818"/>
                    <a:pt x="6763" y="9819"/>
                    <a:pt x="6794" y="9821"/>
                  </a:cubicBezTo>
                  <a:cubicBezTo>
                    <a:pt x="6800" y="9822"/>
                    <a:pt x="6806" y="9822"/>
                    <a:pt x="6812" y="9823"/>
                  </a:cubicBezTo>
                  <a:cubicBezTo>
                    <a:pt x="6849" y="9825"/>
                    <a:pt x="6885" y="9825"/>
                    <a:pt x="6922" y="9825"/>
                  </a:cubicBezTo>
                  <a:cubicBezTo>
                    <a:pt x="6968" y="9825"/>
                    <a:pt x="7012" y="9824"/>
                    <a:pt x="7057" y="9821"/>
                  </a:cubicBezTo>
                  <a:cubicBezTo>
                    <a:pt x="7066" y="9820"/>
                    <a:pt x="7076" y="9819"/>
                    <a:pt x="7085" y="9818"/>
                  </a:cubicBezTo>
                  <a:cubicBezTo>
                    <a:pt x="7126" y="9816"/>
                    <a:pt x="7165" y="9812"/>
                    <a:pt x="7205" y="9806"/>
                  </a:cubicBezTo>
                  <a:cubicBezTo>
                    <a:pt x="7209" y="9806"/>
                    <a:pt x="7213" y="9805"/>
                    <a:pt x="7216" y="9805"/>
                  </a:cubicBezTo>
                  <a:cubicBezTo>
                    <a:pt x="7411" y="9779"/>
                    <a:pt x="7601" y="9727"/>
                    <a:pt x="7782" y="9648"/>
                  </a:cubicBezTo>
                  <a:cubicBezTo>
                    <a:pt x="8339" y="10407"/>
                    <a:pt x="9206" y="10811"/>
                    <a:pt x="10085" y="10811"/>
                  </a:cubicBezTo>
                  <a:cubicBezTo>
                    <a:pt x="10634" y="10811"/>
                    <a:pt x="11187" y="10654"/>
                    <a:pt x="11674" y="10327"/>
                  </a:cubicBezTo>
                  <a:cubicBezTo>
                    <a:pt x="11744" y="10334"/>
                    <a:pt x="11812" y="10337"/>
                    <a:pt x="11878" y="10337"/>
                  </a:cubicBezTo>
                  <a:cubicBezTo>
                    <a:pt x="12295" y="10337"/>
                    <a:pt x="12684" y="10219"/>
                    <a:pt x="13015" y="10015"/>
                  </a:cubicBezTo>
                  <a:cubicBezTo>
                    <a:pt x="13062" y="9987"/>
                    <a:pt x="13109" y="9957"/>
                    <a:pt x="13155" y="9926"/>
                  </a:cubicBezTo>
                  <a:lnTo>
                    <a:pt x="13153" y="9922"/>
                  </a:lnTo>
                  <a:cubicBezTo>
                    <a:pt x="13695" y="9527"/>
                    <a:pt x="14050" y="8888"/>
                    <a:pt x="14050" y="8167"/>
                  </a:cubicBezTo>
                  <a:cubicBezTo>
                    <a:pt x="14050" y="8084"/>
                    <a:pt x="14044" y="8002"/>
                    <a:pt x="14035" y="7918"/>
                  </a:cubicBezTo>
                  <a:cubicBezTo>
                    <a:pt x="14039" y="7915"/>
                    <a:pt x="14043" y="7912"/>
                    <a:pt x="14049" y="7908"/>
                  </a:cubicBezTo>
                  <a:cubicBezTo>
                    <a:pt x="14070" y="7893"/>
                    <a:pt x="14093" y="7878"/>
                    <a:pt x="14115" y="7861"/>
                  </a:cubicBezTo>
                  <a:cubicBezTo>
                    <a:pt x="14139" y="7844"/>
                    <a:pt x="14161" y="7827"/>
                    <a:pt x="14183" y="7809"/>
                  </a:cubicBezTo>
                  <a:cubicBezTo>
                    <a:pt x="14200" y="7796"/>
                    <a:pt x="14215" y="7784"/>
                    <a:pt x="14231" y="7771"/>
                  </a:cubicBezTo>
                  <a:cubicBezTo>
                    <a:pt x="14247" y="7758"/>
                    <a:pt x="14263" y="7744"/>
                    <a:pt x="14277" y="7731"/>
                  </a:cubicBezTo>
                  <a:cubicBezTo>
                    <a:pt x="14293" y="7717"/>
                    <a:pt x="14309" y="7703"/>
                    <a:pt x="14324" y="7689"/>
                  </a:cubicBezTo>
                  <a:cubicBezTo>
                    <a:pt x="14338" y="7676"/>
                    <a:pt x="14351" y="7663"/>
                    <a:pt x="14364" y="7650"/>
                  </a:cubicBezTo>
                  <a:cubicBezTo>
                    <a:pt x="14385" y="7630"/>
                    <a:pt x="14404" y="7609"/>
                    <a:pt x="14423" y="7589"/>
                  </a:cubicBezTo>
                  <a:cubicBezTo>
                    <a:pt x="14431" y="7581"/>
                    <a:pt x="14439" y="7574"/>
                    <a:pt x="14446" y="7565"/>
                  </a:cubicBezTo>
                  <a:cubicBezTo>
                    <a:pt x="14473" y="7535"/>
                    <a:pt x="14499" y="7505"/>
                    <a:pt x="14524" y="7473"/>
                  </a:cubicBezTo>
                  <a:cubicBezTo>
                    <a:pt x="14531" y="7467"/>
                    <a:pt x="14535" y="7460"/>
                    <a:pt x="14540" y="7454"/>
                  </a:cubicBezTo>
                  <a:cubicBezTo>
                    <a:pt x="14562" y="7426"/>
                    <a:pt x="14583" y="7398"/>
                    <a:pt x="14604" y="7370"/>
                  </a:cubicBezTo>
                  <a:cubicBezTo>
                    <a:pt x="14607" y="7364"/>
                    <a:pt x="14612" y="7359"/>
                    <a:pt x="14615" y="7353"/>
                  </a:cubicBezTo>
                  <a:cubicBezTo>
                    <a:pt x="14790" y="7106"/>
                    <a:pt x="14915" y="6820"/>
                    <a:pt x="14973" y="6512"/>
                  </a:cubicBezTo>
                  <a:cubicBezTo>
                    <a:pt x="14973" y="6509"/>
                    <a:pt x="14974" y="6507"/>
                    <a:pt x="14974" y="6504"/>
                  </a:cubicBezTo>
                  <a:cubicBezTo>
                    <a:pt x="14981" y="6467"/>
                    <a:pt x="14987" y="6428"/>
                    <a:pt x="14992" y="6390"/>
                  </a:cubicBezTo>
                  <a:cubicBezTo>
                    <a:pt x="14993" y="6381"/>
                    <a:pt x="14995" y="6372"/>
                    <a:pt x="14996" y="6364"/>
                  </a:cubicBezTo>
                  <a:cubicBezTo>
                    <a:pt x="15000" y="6330"/>
                    <a:pt x="15003" y="6297"/>
                    <a:pt x="15006" y="6263"/>
                  </a:cubicBezTo>
                  <a:cubicBezTo>
                    <a:pt x="15006" y="6253"/>
                    <a:pt x="15007" y="6243"/>
                    <a:pt x="15008" y="6233"/>
                  </a:cubicBezTo>
                  <a:cubicBezTo>
                    <a:pt x="15010" y="6191"/>
                    <a:pt x="15012" y="6148"/>
                    <a:pt x="15012" y="6105"/>
                  </a:cubicBezTo>
                  <a:cubicBezTo>
                    <a:pt x="15012" y="5404"/>
                    <a:pt x="14679" y="4756"/>
                    <a:pt x="14115" y="4347"/>
                  </a:cubicBezTo>
                  <a:cubicBezTo>
                    <a:pt x="14115" y="4347"/>
                    <a:pt x="14115" y="4346"/>
                    <a:pt x="14115" y="4345"/>
                  </a:cubicBezTo>
                  <a:cubicBezTo>
                    <a:pt x="14118" y="4316"/>
                    <a:pt x="14119" y="4286"/>
                    <a:pt x="14121" y="4256"/>
                  </a:cubicBezTo>
                  <a:cubicBezTo>
                    <a:pt x="14122" y="4251"/>
                    <a:pt x="14122" y="4246"/>
                    <a:pt x="14122" y="4241"/>
                  </a:cubicBezTo>
                  <a:cubicBezTo>
                    <a:pt x="14124" y="4207"/>
                    <a:pt x="14125" y="4173"/>
                    <a:pt x="14125" y="4138"/>
                  </a:cubicBezTo>
                  <a:cubicBezTo>
                    <a:pt x="14125" y="4101"/>
                    <a:pt x="14124" y="4065"/>
                    <a:pt x="14122" y="4028"/>
                  </a:cubicBezTo>
                  <a:cubicBezTo>
                    <a:pt x="14121" y="4016"/>
                    <a:pt x="14120" y="4003"/>
                    <a:pt x="14119" y="3992"/>
                  </a:cubicBezTo>
                  <a:cubicBezTo>
                    <a:pt x="14118" y="3968"/>
                    <a:pt x="14116" y="3943"/>
                    <a:pt x="14114" y="3919"/>
                  </a:cubicBezTo>
                  <a:cubicBezTo>
                    <a:pt x="14112" y="3904"/>
                    <a:pt x="14110" y="3890"/>
                    <a:pt x="14108" y="3875"/>
                  </a:cubicBezTo>
                  <a:cubicBezTo>
                    <a:pt x="14105" y="3854"/>
                    <a:pt x="14104" y="3832"/>
                    <a:pt x="14100" y="3811"/>
                  </a:cubicBezTo>
                  <a:cubicBezTo>
                    <a:pt x="14098" y="3796"/>
                    <a:pt x="14095" y="3781"/>
                    <a:pt x="14092" y="3765"/>
                  </a:cubicBezTo>
                  <a:cubicBezTo>
                    <a:pt x="14089" y="3745"/>
                    <a:pt x="14085" y="3726"/>
                    <a:pt x="14082" y="3706"/>
                  </a:cubicBezTo>
                  <a:cubicBezTo>
                    <a:pt x="14078" y="3690"/>
                    <a:pt x="14074" y="3674"/>
                    <a:pt x="14070" y="3659"/>
                  </a:cubicBezTo>
                  <a:cubicBezTo>
                    <a:pt x="14066" y="3639"/>
                    <a:pt x="14063" y="3621"/>
                    <a:pt x="14057" y="3602"/>
                  </a:cubicBezTo>
                  <a:cubicBezTo>
                    <a:pt x="14054" y="3586"/>
                    <a:pt x="14049" y="3570"/>
                    <a:pt x="14044" y="3554"/>
                  </a:cubicBezTo>
                  <a:cubicBezTo>
                    <a:pt x="14039" y="3536"/>
                    <a:pt x="14035" y="3518"/>
                    <a:pt x="14029" y="3500"/>
                  </a:cubicBezTo>
                  <a:cubicBezTo>
                    <a:pt x="14024" y="3484"/>
                    <a:pt x="14018" y="3468"/>
                    <a:pt x="14013" y="3452"/>
                  </a:cubicBezTo>
                  <a:cubicBezTo>
                    <a:pt x="14008" y="3435"/>
                    <a:pt x="14001" y="3418"/>
                    <a:pt x="13995" y="3400"/>
                  </a:cubicBezTo>
                  <a:cubicBezTo>
                    <a:pt x="13990" y="3384"/>
                    <a:pt x="13983" y="3369"/>
                    <a:pt x="13977" y="3353"/>
                  </a:cubicBezTo>
                  <a:cubicBezTo>
                    <a:pt x="13971" y="3336"/>
                    <a:pt x="13965" y="3319"/>
                    <a:pt x="13958" y="3302"/>
                  </a:cubicBezTo>
                  <a:cubicBezTo>
                    <a:pt x="13951" y="3287"/>
                    <a:pt x="13944" y="3272"/>
                    <a:pt x="13937" y="3256"/>
                  </a:cubicBezTo>
                  <a:cubicBezTo>
                    <a:pt x="13929" y="3239"/>
                    <a:pt x="13922" y="3224"/>
                    <a:pt x="13915" y="3208"/>
                  </a:cubicBezTo>
                  <a:cubicBezTo>
                    <a:pt x="13907" y="3192"/>
                    <a:pt x="13899" y="3177"/>
                    <a:pt x="13891" y="3161"/>
                  </a:cubicBezTo>
                  <a:cubicBezTo>
                    <a:pt x="13884" y="3146"/>
                    <a:pt x="13876" y="3130"/>
                    <a:pt x="13868" y="3115"/>
                  </a:cubicBezTo>
                  <a:cubicBezTo>
                    <a:pt x="13860" y="3100"/>
                    <a:pt x="13851" y="3085"/>
                    <a:pt x="13843" y="3069"/>
                  </a:cubicBezTo>
                  <a:cubicBezTo>
                    <a:pt x="13834" y="3054"/>
                    <a:pt x="13825" y="3039"/>
                    <a:pt x="13816" y="3025"/>
                  </a:cubicBezTo>
                  <a:cubicBezTo>
                    <a:pt x="13808" y="3010"/>
                    <a:pt x="13798" y="2995"/>
                    <a:pt x="13789" y="2980"/>
                  </a:cubicBezTo>
                  <a:cubicBezTo>
                    <a:pt x="13780" y="2966"/>
                    <a:pt x="13771" y="2951"/>
                    <a:pt x="13761" y="2937"/>
                  </a:cubicBezTo>
                  <a:cubicBezTo>
                    <a:pt x="13752" y="2922"/>
                    <a:pt x="13741" y="2909"/>
                    <a:pt x="13732" y="2895"/>
                  </a:cubicBezTo>
                  <a:cubicBezTo>
                    <a:pt x="13722" y="2881"/>
                    <a:pt x="13712" y="2867"/>
                    <a:pt x="13702" y="2853"/>
                  </a:cubicBezTo>
                  <a:cubicBezTo>
                    <a:pt x="13692" y="2839"/>
                    <a:pt x="13681" y="2825"/>
                    <a:pt x="13670" y="2811"/>
                  </a:cubicBezTo>
                  <a:cubicBezTo>
                    <a:pt x="13660" y="2798"/>
                    <a:pt x="13650" y="2785"/>
                    <a:pt x="13639" y="2771"/>
                  </a:cubicBezTo>
                  <a:cubicBezTo>
                    <a:pt x="13628" y="2757"/>
                    <a:pt x="13616" y="2744"/>
                    <a:pt x="13605" y="2730"/>
                  </a:cubicBezTo>
                  <a:cubicBezTo>
                    <a:pt x="13594" y="2718"/>
                    <a:pt x="13583" y="2705"/>
                    <a:pt x="13572" y="2693"/>
                  </a:cubicBezTo>
                  <a:cubicBezTo>
                    <a:pt x="13561" y="2680"/>
                    <a:pt x="13548" y="2667"/>
                    <a:pt x="13536" y="2654"/>
                  </a:cubicBezTo>
                  <a:cubicBezTo>
                    <a:pt x="13525" y="2641"/>
                    <a:pt x="13513" y="2630"/>
                    <a:pt x="13501" y="2618"/>
                  </a:cubicBezTo>
                  <a:cubicBezTo>
                    <a:pt x="13489" y="2605"/>
                    <a:pt x="13477" y="2592"/>
                    <a:pt x="13464" y="2580"/>
                  </a:cubicBezTo>
                  <a:cubicBezTo>
                    <a:pt x="13451" y="2569"/>
                    <a:pt x="13440" y="2558"/>
                    <a:pt x="13428" y="2546"/>
                  </a:cubicBezTo>
                  <a:cubicBezTo>
                    <a:pt x="13415" y="2534"/>
                    <a:pt x="13402" y="2522"/>
                    <a:pt x="13388" y="2510"/>
                  </a:cubicBezTo>
                  <a:cubicBezTo>
                    <a:pt x="13375" y="2499"/>
                    <a:pt x="13363" y="2489"/>
                    <a:pt x="13350" y="2478"/>
                  </a:cubicBezTo>
                  <a:cubicBezTo>
                    <a:pt x="13337" y="2467"/>
                    <a:pt x="13323" y="2455"/>
                    <a:pt x="13309" y="2444"/>
                  </a:cubicBezTo>
                  <a:cubicBezTo>
                    <a:pt x="13296" y="2434"/>
                    <a:pt x="13283" y="2423"/>
                    <a:pt x="13270" y="2413"/>
                  </a:cubicBezTo>
                  <a:cubicBezTo>
                    <a:pt x="13256" y="2402"/>
                    <a:pt x="13242" y="2392"/>
                    <a:pt x="13227" y="2381"/>
                  </a:cubicBezTo>
                  <a:cubicBezTo>
                    <a:pt x="13214" y="2372"/>
                    <a:pt x="13200" y="2362"/>
                    <a:pt x="13187" y="2352"/>
                  </a:cubicBezTo>
                  <a:cubicBezTo>
                    <a:pt x="13172" y="2343"/>
                    <a:pt x="13157" y="2332"/>
                    <a:pt x="13142" y="2323"/>
                  </a:cubicBezTo>
                  <a:cubicBezTo>
                    <a:pt x="13128" y="2314"/>
                    <a:pt x="13114" y="2304"/>
                    <a:pt x="13100" y="2296"/>
                  </a:cubicBezTo>
                  <a:cubicBezTo>
                    <a:pt x="13085" y="2286"/>
                    <a:pt x="13070" y="2277"/>
                    <a:pt x="13054" y="2268"/>
                  </a:cubicBezTo>
                  <a:cubicBezTo>
                    <a:pt x="13040" y="2260"/>
                    <a:pt x="13025" y="2251"/>
                    <a:pt x="13010" y="2243"/>
                  </a:cubicBezTo>
                  <a:cubicBezTo>
                    <a:pt x="12995" y="2234"/>
                    <a:pt x="12980" y="2226"/>
                    <a:pt x="12963" y="2217"/>
                  </a:cubicBezTo>
                  <a:cubicBezTo>
                    <a:pt x="12949" y="2209"/>
                    <a:pt x="12934" y="2202"/>
                    <a:pt x="12919" y="2194"/>
                  </a:cubicBezTo>
                  <a:cubicBezTo>
                    <a:pt x="12903" y="2186"/>
                    <a:pt x="12886" y="2179"/>
                    <a:pt x="12871" y="2171"/>
                  </a:cubicBezTo>
                  <a:cubicBezTo>
                    <a:pt x="12855" y="2164"/>
                    <a:pt x="12840" y="2157"/>
                    <a:pt x="12824" y="2150"/>
                  </a:cubicBezTo>
                  <a:cubicBezTo>
                    <a:pt x="12808" y="2143"/>
                    <a:pt x="12791" y="2136"/>
                    <a:pt x="12776" y="2129"/>
                  </a:cubicBezTo>
                  <a:cubicBezTo>
                    <a:pt x="12759" y="2123"/>
                    <a:pt x="12743" y="2117"/>
                    <a:pt x="12728" y="2110"/>
                  </a:cubicBezTo>
                  <a:cubicBezTo>
                    <a:pt x="12711" y="2103"/>
                    <a:pt x="12694" y="2097"/>
                    <a:pt x="12677" y="2092"/>
                  </a:cubicBezTo>
                  <a:cubicBezTo>
                    <a:pt x="12661" y="2086"/>
                    <a:pt x="12645" y="2081"/>
                    <a:pt x="12628" y="2075"/>
                  </a:cubicBezTo>
                  <a:cubicBezTo>
                    <a:pt x="12611" y="2069"/>
                    <a:pt x="12594" y="2064"/>
                    <a:pt x="12577" y="2059"/>
                  </a:cubicBezTo>
                  <a:cubicBezTo>
                    <a:pt x="12561" y="2054"/>
                    <a:pt x="12543" y="2049"/>
                    <a:pt x="12527" y="2045"/>
                  </a:cubicBezTo>
                  <a:cubicBezTo>
                    <a:pt x="12510" y="2040"/>
                    <a:pt x="12493" y="2035"/>
                    <a:pt x="12475" y="2031"/>
                  </a:cubicBezTo>
                  <a:cubicBezTo>
                    <a:pt x="12458" y="2027"/>
                    <a:pt x="12441" y="2023"/>
                    <a:pt x="12424" y="2019"/>
                  </a:cubicBezTo>
                  <a:cubicBezTo>
                    <a:pt x="12406" y="2015"/>
                    <a:pt x="12389" y="2012"/>
                    <a:pt x="12371" y="2008"/>
                  </a:cubicBezTo>
                  <a:cubicBezTo>
                    <a:pt x="12354" y="2005"/>
                    <a:pt x="12336" y="2001"/>
                    <a:pt x="12318" y="1999"/>
                  </a:cubicBezTo>
                  <a:cubicBezTo>
                    <a:pt x="12301" y="1995"/>
                    <a:pt x="12283" y="1993"/>
                    <a:pt x="12266" y="1990"/>
                  </a:cubicBezTo>
                  <a:cubicBezTo>
                    <a:pt x="12247" y="1987"/>
                    <a:pt x="12229" y="1986"/>
                    <a:pt x="12212" y="1983"/>
                  </a:cubicBezTo>
                  <a:cubicBezTo>
                    <a:pt x="12193" y="1981"/>
                    <a:pt x="12176" y="1979"/>
                    <a:pt x="12158" y="1977"/>
                  </a:cubicBezTo>
                  <a:cubicBezTo>
                    <a:pt x="12140" y="1975"/>
                    <a:pt x="12121" y="1974"/>
                    <a:pt x="12102" y="1973"/>
                  </a:cubicBezTo>
                  <a:cubicBezTo>
                    <a:pt x="12085" y="1972"/>
                    <a:pt x="12067" y="1971"/>
                    <a:pt x="12049" y="1970"/>
                  </a:cubicBezTo>
                  <a:cubicBezTo>
                    <a:pt x="12043" y="1970"/>
                    <a:pt x="12038" y="1969"/>
                    <a:pt x="12033" y="1969"/>
                  </a:cubicBezTo>
                  <a:cubicBezTo>
                    <a:pt x="12032" y="1967"/>
                    <a:pt x="12031" y="1966"/>
                    <a:pt x="12030" y="1964"/>
                  </a:cubicBezTo>
                  <a:cubicBezTo>
                    <a:pt x="12013" y="1917"/>
                    <a:pt x="11995" y="1871"/>
                    <a:pt x="11975" y="1826"/>
                  </a:cubicBezTo>
                  <a:cubicBezTo>
                    <a:pt x="11971" y="1815"/>
                    <a:pt x="11965" y="1804"/>
                    <a:pt x="11960" y="1793"/>
                  </a:cubicBezTo>
                  <a:cubicBezTo>
                    <a:pt x="11941" y="1752"/>
                    <a:pt x="11921" y="1711"/>
                    <a:pt x="11900" y="1670"/>
                  </a:cubicBezTo>
                  <a:cubicBezTo>
                    <a:pt x="11895" y="1663"/>
                    <a:pt x="11890" y="1655"/>
                    <a:pt x="11886" y="1646"/>
                  </a:cubicBezTo>
                  <a:cubicBezTo>
                    <a:pt x="11866" y="1610"/>
                    <a:pt x="11845" y="1574"/>
                    <a:pt x="11822" y="1539"/>
                  </a:cubicBezTo>
                  <a:cubicBezTo>
                    <a:pt x="11814" y="1526"/>
                    <a:pt x="11806" y="1514"/>
                    <a:pt x="11798" y="1501"/>
                  </a:cubicBezTo>
                  <a:cubicBezTo>
                    <a:pt x="11773" y="1463"/>
                    <a:pt x="11747" y="1427"/>
                    <a:pt x="11720" y="1391"/>
                  </a:cubicBezTo>
                  <a:cubicBezTo>
                    <a:pt x="11713" y="1381"/>
                    <a:pt x="11705" y="1372"/>
                    <a:pt x="11697" y="1362"/>
                  </a:cubicBezTo>
                  <a:cubicBezTo>
                    <a:pt x="11673" y="1331"/>
                    <a:pt x="11648" y="1301"/>
                    <a:pt x="11622" y="1271"/>
                  </a:cubicBezTo>
                  <a:cubicBezTo>
                    <a:pt x="11615" y="1263"/>
                    <a:pt x="11608" y="1255"/>
                    <a:pt x="11601" y="1247"/>
                  </a:cubicBezTo>
                  <a:cubicBezTo>
                    <a:pt x="11570" y="1211"/>
                    <a:pt x="11536" y="1177"/>
                    <a:pt x="11502" y="1143"/>
                  </a:cubicBezTo>
                  <a:cubicBezTo>
                    <a:pt x="11496" y="1138"/>
                    <a:pt x="11489" y="1132"/>
                    <a:pt x="11483" y="1126"/>
                  </a:cubicBezTo>
                  <a:cubicBezTo>
                    <a:pt x="11407" y="1054"/>
                    <a:pt x="11328" y="988"/>
                    <a:pt x="11242" y="927"/>
                  </a:cubicBezTo>
                  <a:cubicBezTo>
                    <a:pt x="11242" y="926"/>
                    <a:pt x="11240" y="926"/>
                    <a:pt x="11239" y="925"/>
                  </a:cubicBezTo>
                  <a:cubicBezTo>
                    <a:pt x="11017" y="768"/>
                    <a:pt x="10766" y="651"/>
                    <a:pt x="10493" y="586"/>
                  </a:cubicBezTo>
                  <a:cubicBezTo>
                    <a:pt x="10492" y="585"/>
                    <a:pt x="10490" y="585"/>
                    <a:pt x="10489" y="584"/>
                  </a:cubicBezTo>
                  <a:cubicBezTo>
                    <a:pt x="10386" y="561"/>
                    <a:pt x="10280" y="543"/>
                    <a:pt x="10173" y="534"/>
                  </a:cubicBezTo>
                  <a:cubicBezTo>
                    <a:pt x="10162" y="534"/>
                    <a:pt x="10152" y="533"/>
                    <a:pt x="10142" y="532"/>
                  </a:cubicBezTo>
                  <a:cubicBezTo>
                    <a:pt x="10091" y="528"/>
                    <a:pt x="10039" y="526"/>
                    <a:pt x="9987" y="526"/>
                  </a:cubicBezTo>
                  <a:cubicBezTo>
                    <a:pt x="9659" y="526"/>
                    <a:pt x="9335" y="600"/>
                    <a:pt x="9042" y="742"/>
                  </a:cubicBezTo>
                  <a:cubicBezTo>
                    <a:pt x="9033" y="732"/>
                    <a:pt x="9024" y="722"/>
                    <a:pt x="9015" y="713"/>
                  </a:cubicBezTo>
                  <a:cubicBezTo>
                    <a:pt x="9015" y="713"/>
                    <a:pt x="9014" y="712"/>
                    <a:pt x="9013" y="711"/>
                  </a:cubicBezTo>
                  <a:cubicBezTo>
                    <a:pt x="8991" y="685"/>
                    <a:pt x="8968" y="661"/>
                    <a:pt x="8943" y="637"/>
                  </a:cubicBezTo>
                  <a:cubicBezTo>
                    <a:pt x="8943" y="637"/>
                    <a:pt x="8941" y="635"/>
                    <a:pt x="8940" y="634"/>
                  </a:cubicBezTo>
                  <a:cubicBezTo>
                    <a:pt x="8916" y="610"/>
                    <a:pt x="8893" y="588"/>
                    <a:pt x="8868" y="566"/>
                  </a:cubicBezTo>
                  <a:cubicBezTo>
                    <a:pt x="8864" y="562"/>
                    <a:pt x="8859" y="558"/>
                    <a:pt x="8854" y="554"/>
                  </a:cubicBezTo>
                  <a:cubicBezTo>
                    <a:pt x="8833" y="534"/>
                    <a:pt x="8812" y="515"/>
                    <a:pt x="8790" y="497"/>
                  </a:cubicBezTo>
                  <a:cubicBezTo>
                    <a:pt x="8444" y="211"/>
                    <a:pt x="8009" y="32"/>
                    <a:pt x="7533" y="4"/>
                  </a:cubicBezTo>
                  <a:cubicBezTo>
                    <a:pt x="7531" y="4"/>
                    <a:pt x="7528" y="4"/>
                    <a:pt x="7525" y="4"/>
                  </a:cubicBezTo>
                  <a:cubicBezTo>
                    <a:pt x="7486" y="2"/>
                    <a:pt x="7448" y="0"/>
                    <a:pt x="7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9"/>
            <p:cNvSpPr/>
            <p:nvPr/>
          </p:nvSpPr>
          <p:spPr>
            <a:xfrm>
              <a:off x="1478389" y="1987365"/>
              <a:ext cx="677187" cy="449448"/>
            </a:xfrm>
            <a:custGeom>
              <a:avLst/>
              <a:gdLst/>
              <a:ahLst/>
              <a:cxnLst/>
              <a:rect l="l" t="t" r="r" b="b"/>
              <a:pathLst>
                <a:path w="6435" h="4271" extrusionOk="0">
                  <a:moveTo>
                    <a:pt x="586" y="0"/>
                  </a:moveTo>
                  <a:cubicBezTo>
                    <a:pt x="391" y="0"/>
                    <a:pt x="194" y="27"/>
                    <a:pt x="0" y="81"/>
                  </a:cubicBezTo>
                  <a:lnTo>
                    <a:pt x="109" y="473"/>
                  </a:lnTo>
                  <a:cubicBezTo>
                    <a:pt x="267" y="429"/>
                    <a:pt x="427" y="407"/>
                    <a:pt x="586" y="407"/>
                  </a:cubicBezTo>
                  <a:cubicBezTo>
                    <a:pt x="886" y="407"/>
                    <a:pt x="1182" y="484"/>
                    <a:pt x="1450" y="635"/>
                  </a:cubicBezTo>
                  <a:cubicBezTo>
                    <a:pt x="1860" y="867"/>
                    <a:pt x="2156" y="1244"/>
                    <a:pt x="2283" y="1698"/>
                  </a:cubicBezTo>
                  <a:lnTo>
                    <a:pt x="2387" y="2073"/>
                  </a:lnTo>
                  <a:lnTo>
                    <a:pt x="2635" y="1772"/>
                  </a:lnTo>
                  <a:cubicBezTo>
                    <a:pt x="2984" y="1349"/>
                    <a:pt x="3490" y="1130"/>
                    <a:pt x="3999" y="1130"/>
                  </a:cubicBezTo>
                  <a:cubicBezTo>
                    <a:pt x="4393" y="1130"/>
                    <a:pt x="4790" y="1261"/>
                    <a:pt x="5118" y="1530"/>
                  </a:cubicBezTo>
                  <a:cubicBezTo>
                    <a:pt x="5868" y="2148"/>
                    <a:pt x="5978" y="3262"/>
                    <a:pt x="5359" y="4012"/>
                  </a:cubicBezTo>
                  <a:lnTo>
                    <a:pt x="5674" y="4271"/>
                  </a:lnTo>
                  <a:cubicBezTo>
                    <a:pt x="6434" y="3347"/>
                    <a:pt x="6301" y="1976"/>
                    <a:pt x="5376" y="1216"/>
                  </a:cubicBezTo>
                  <a:cubicBezTo>
                    <a:pt x="4973" y="884"/>
                    <a:pt x="4485" y="723"/>
                    <a:pt x="4000" y="723"/>
                  </a:cubicBezTo>
                  <a:cubicBezTo>
                    <a:pt x="3480" y="723"/>
                    <a:pt x="2963" y="908"/>
                    <a:pt x="2558" y="1268"/>
                  </a:cubicBezTo>
                  <a:cubicBezTo>
                    <a:pt x="2368" y="853"/>
                    <a:pt x="2055" y="509"/>
                    <a:pt x="1650" y="281"/>
                  </a:cubicBezTo>
                  <a:cubicBezTo>
                    <a:pt x="1319" y="95"/>
                    <a:pt x="955" y="0"/>
                    <a:pt x="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8" name="Google Shape;2028;p39"/>
          <p:cNvSpPr/>
          <p:nvPr/>
        </p:nvSpPr>
        <p:spPr>
          <a:xfrm>
            <a:off x="3579245" y="1487992"/>
            <a:ext cx="99" cy="2803152"/>
          </a:xfrm>
          <a:custGeom>
            <a:avLst/>
            <a:gdLst/>
            <a:ahLst/>
            <a:cxnLst/>
            <a:rect l="l" t="t" r="r" b="b"/>
            <a:pathLst>
              <a:path w="1" h="28418" fill="none" extrusionOk="0">
                <a:moveTo>
                  <a:pt x="1" y="0"/>
                </a:moveTo>
                <a:lnTo>
                  <a:pt x="1" y="28418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39"/>
          <p:cNvSpPr/>
          <p:nvPr/>
        </p:nvSpPr>
        <p:spPr>
          <a:xfrm>
            <a:off x="3333238" y="1319450"/>
            <a:ext cx="492214" cy="492312"/>
          </a:xfrm>
          <a:custGeom>
            <a:avLst/>
            <a:gdLst/>
            <a:ahLst/>
            <a:cxnLst/>
            <a:rect l="l" t="t" r="r" b="b"/>
            <a:pathLst>
              <a:path w="4990" h="4991" extrusionOk="0">
                <a:moveTo>
                  <a:pt x="2495" y="1"/>
                </a:moveTo>
                <a:cubicBezTo>
                  <a:pt x="1117" y="1"/>
                  <a:pt x="0" y="1118"/>
                  <a:pt x="0" y="2496"/>
                </a:cubicBezTo>
                <a:cubicBezTo>
                  <a:pt x="0" y="3874"/>
                  <a:pt x="1117" y="4991"/>
                  <a:pt x="2495" y="4991"/>
                </a:cubicBezTo>
                <a:cubicBezTo>
                  <a:pt x="3873" y="4991"/>
                  <a:pt x="4989" y="3874"/>
                  <a:pt x="4989" y="2496"/>
                </a:cubicBezTo>
                <a:cubicBezTo>
                  <a:pt x="4989" y="1118"/>
                  <a:pt x="3873" y="1"/>
                  <a:pt x="24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0" name="Google Shape;2030;p39"/>
          <p:cNvGrpSpPr/>
          <p:nvPr/>
        </p:nvGrpSpPr>
        <p:grpSpPr>
          <a:xfrm>
            <a:off x="3333238" y="1319450"/>
            <a:ext cx="5353612" cy="492312"/>
            <a:chOff x="3333238" y="1319450"/>
            <a:chExt cx="5353612" cy="492312"/>
          </a:xfrm>
        </p:grpSpPr>
        <p:sp>
          <p:nvSpPr>
            <p:cNvPr id="2031" name="Google Shape;2031;p39"/>
            <p:cNvSpPr/>
            <p:nvPr/>
          </p:nvSpPr>
          <p:spPr>
            <a:xfrm>
              <a:off x="3346550" y="1349900"/>
              <a:ext cx="5340300" cy="431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2032" name="Google Shape;2032;p39"/>
            <p:cNvSpPr/>
            <p:nvPr/>
          </p:nvSpPr>
          <p:spPr>
            <a:xfrm>
              <a:off x="3333238" y="1319450"/>
              <a:ext cx="492214" cy="492312"/>
            </a:xfrm>
            <a:custGeom>
              <a:avLst/>
              <a:gdLst/>
              <a:ahLst/>
              <a:cxnLst/>
              <a:rect l="l" t="t" r="r" b="b"/>
              <a:pathLst>
                <a:path w="4990" h="4991" extrusionOk="0">
                  <a:moveTo>
                    <a:pt x="2495" y="1"/>
                  </a:moveTo>
                  <a:cubicBezTo>
                    <a:pt x="1117" y="1"/>
                    <a:pt x="0" y="1118"/>
                    <a:pt x="0" y="2496"/>
                  </a:cubicBezTo>
                  <a:cubicBezTo>
                    <a:pt x="0" y="3874"/>
                    <a:pt x="1117" y="4991"/>
                    <a:pt x="2495" y="4991"/>
                  </a:cubicBezTo>
                  <a:cubicBezTo>
                    <a:pt x="3873" y="4991"/>
                    <a:pt x="4989" y="3874"/>
                    <a:pt x="4989" y="2496"/>
                  </a:cubicBezTo>
                  <a:cubicBezTo>
                    <a:pt x="4989" y="1118"/>
                    <a:pt x="3873" y="1"/>
                    <a:pt x="2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3" name="Google Shape;2033;p39"/>
          <p:cNvSpPr/>
          <p:nvPr/>
        </p:nvSpPr>
        <p:spPr>
          <a:xfrm>
            <a:off x="3436612" y="1461886"/>
            <a:ext cx="285464" cy="239597"/>
          </a:xfrm>
          <a:custGeom>
            <a:avLst/>
            <a:gdLst/>
            <a:ahLst/>
            <a:cxnLst/>
            <a:rect l="l" t="t" r="r" b="b"/>
            <a:pathLst>
              <a:path w="2894" h="2429" extrusionOk="0">
                <a:moveTo>
                  <a:pt x="783" y="1"/>
                </a:moveTo>
                <a:cubicBezTo>
                  <a:pt x="604" y="1"/>
                  <a:pt x="431" y="56"/>
                  <a:pt x="307" y="152"/>
                </a:cubicBezTo>
                <a:cubicBezTo>
                  <a:pt x="43" y="355"/>
                  <a:pt x="0" y="685"/>
                  <a:pt x="37" y="925"/>
                </a:cubicBezTo>
                <a:cubicBezTo>
                  <a:pt x="109" y="1399"/>
                  <a:pt x="491" y="1733"/>
                  <a:pt x="1447" y="2429"/>
                </a:cubicBezTo>
                <a:cubicBezTo>
                  <a:pt x="2403" y="1733"/>
                  <a:pt x="2784" y="1399"/>
                  <a:pt x="2857" y="925"/>
                </a:cubicBezTo>
                <a:cubicBezTo>
                  <a:pt x="2894" y="685"/>
                  <a:pt x="2851" y="355"/>
                  <a:pt x="2587" y="152"/>
                </a:cubicBezTo>
                <a:cubicBezTo>
                  <a:pt x="2463" y="56"/>
                  <a:pt x="2290" y="1"/>
                  <a:pt x="2111" y="1"/>
                </a:cubicBezTo>
                <a:cubicBezTo>
                  <a:pt x="1863" y="1"/>
                  <a:pt x="1604" y="107"/>
                  <a:pt x="1447" y="362"/>
                </a:cubicBezTo>
                <a:cubicBezTo>
                  <a:pt x="1290" y="107"/>
                  <a:pt x="1031" y="1"/>
                  <a:pt x="7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4" name="Google Shape;2034;p39"/>
          <p:cNvGrpSpPr/>
          <p:nvPr/>
        </p:nvGrpSpPr>
        <p:grpSpPr>
          <a:xfrm>
            <a:off x="3333238" y="2228012"/>
            <a:ext cx="5353612" cy="492312"/>
            <a:chOff x="3333238" y="2228012"/>
            <a:chExt cx="5353612" cy="492312"/>
          </a:xfrm>
        </p:grpSpPr>
        <p:sp>
          <p:nvSpPr>
            <p:cNvPr id="2035" name="Google Shape;2035;p39"/>
            <p:cNvSpPr/>
            <p:nvPr/>
          </p:nvSpPr>
          <p:spPr>
            <a:xfrm>
              <a:off x="3346550" y="2258433"/>
              <a:ext cx="5340300" cy="431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2036" name="Google Shape;2036;p39"/>
            <p:cNvSpPr/>
            <p:nvPr/>
          </p:nvSpPr>
          <p:spPr>
            <a:xfrm>
              <a:off x="3333238" y="2228012"/>
              <a:ext cx="492214" cy="492312"/>
            </a:xfrm>
            <a:custGeom>
              <a:avLst/>
              <a:gdLst/>
              <a:ahLst/>
              <a:cxnLst/>
              <a:rect l="l" t="t" r="r" b="b"/>
              <a:pathLst>
                <a:path w="4990" h="4991" extrusionOk="0">
                  <a:moveTo>
                    <a:pt x="2495" y="1"/>
                  </a:moveTo>
                  <a:cubicBezTo>
                    <a:pt x="1117" y="1"/>
                    <a:pt x="0" y="1117"/>
                    <a:pt x="0" y="2495"/>
                  </a:cubicBezTo>
                  <a:cubicBezTo>
                    <a:pt x="0" y="3874"/>
                    <a:pt x="1117" y="4991"/>
                    <a:pt x="2495" y="4991"/>
                  </a:cubicBezTo>
                  <a:cubicBezTo>
                    <a:pt x="3873" y="4991"/>
                    <a:pt x="4989" y="3874"/>
                    <a:pt x="4989" y="2495"/>
                  </a:cubicBezTo>
                  <a:cubicBezTo>
                    <a:pt x="4989" y="1117"/>
                    <a:pt x="3873" y="1"/>
                    <a:pt x="2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7" name="Google Shape;2037;p39"/>
          <p:cNvSpPr/>
          <p:nvPr/>
        </p:nvSpPr>
        <p:spPr>
          <a:xfrm>
            <a:off x="3436612" y="2324766"/>
            <a:ext cx="285473" cy="285391"/>
          </a:xfrm>
          <a:custGeom>
            <a:avLst/>
            <a:gdLst/>
            <a:ahLst/>
            <a:cxnLst/>
            <a:rect l="l" t="t" r="r" b="b"/>
            <a:pathLst>
              <a:path w="3490" h="3489" extrusionOk="0">
                <a:moveTo>
                  <a:pt x="1090" y="1243"/>
                </a:moveTo>
                <a:cubicBezTo>
                  <a:pt x="1255" y="1243"/>
                  <a:pt x="1389" y="1377"/>
                  <a:pt x="1389" y="1542"/>
                </a:cubicBezTo>
                <a:cubicBezTo>
                  <a:pt x="1389" y="1597"/>
                  <a:pt x="1373" y="1647"/>
                  <a:pt x="1347" y="1691"/>
                </a:cubicBezTo>
                <a:cubicBezTo>
                  <a:pt x="1295" y="1602"/>
                  <a:pt x="1200" y="1542"/>
                  <a:pt x="1090" y="1542"/>
                </a:cubicBezTo>
                <a:cubicBezTo>
                  <a:pt x="979" y="1542"/>
                  <a:pt x="884" y="1602"/>
                  <a:pt x="832" y="1691"/>
                </a:cubicBezTo>
                <a:cubicBezTo>
                  <a:pt x="806" y="1647"/>
                  <a:pt x="790" y="1597"/>
                  <a:pt x="790" y="1542"/>
                </a:cubicBezTo>
                <a:cubicBezTo>
                  <a:pt x="790" y="1377"/>
                  <a:pt x="925" y="1243"/>
                  <a:pt x="1090" y="1243"/>
                </a:cubicBezTo>
                <a:close/>
                <a:moveTo>
                  <a:pt x="2400" y="1243"/>
                </a:moveTo>
                <a:cubicBezTo>
                  <a:pt x="2565" y="1243"/>
                  <a:pt x="2699" y="1377"/>
                  <a:pt x="2699" y="1542"/>
                </a:cubicBezTo>
                <a:cubicBezTo>
                  <a:pt x="2699" y="1597"/>
                  <a:pt x="2683" y="1647"/>
                  <a:pt x="2657" y="1691"/>
                </a:cubicBezTo>
                <a:cubicBezTo>
                  <a:pt x="2606" y="1602"/>
                  <a:pt x="2511" y="1542"/>
                  <a:pt x="2400" y="1542"/>
                </a:cubicBezTo>
                <a:cubicBezTo>
                  <a:pt x="2290" y="1542"/>
                  <a:pt x="2194" y="1602"/>
                  <a:pt x="2143" y="1691"/>
                </a:cubicBezTo>
                <a:cubicBezTo>
                  <a:pt x="2117" y="1647"/>
                  <a:pt x="2101" y="1597"/>
                  <a:pt x="2101" y="1542"/>
                </a:cubicBezTo>
                <a:cubicBezTo>
                  <a:pt x="2101" y="1377"/>
                  <a:pt x="2235" y="1243"/>
                  <a:pt x="2400" y="1243"/>
                </a:cubicBezTo>
                <a:close/>
                <a:moveTo>
                  <a:pt x="2501" y="2312"/>
                </a:moveTo>
                <a:cubicBezTo>
                  <a:pt x="2449" y="2655"/>
                  <a:pt x="2131" y="2918"/>
                  <a:pt x="1745" y="2918"/>
                </a:cubicBezTo>
                <a:cubicBezTo>
                  <a:pt x="1359" y="2918"/>
                  <a:pt x="1041" y="2655"/>
                  <a:pt x="989" y="2312"/>
                </a:cubicBezTo>
                <a:close/>
                <a:moveTo>
                  <a:pt x="1745" y="0"/>
                </a:moveTo>
                <a:cubicBezTo>
                  <a:pt x="782" y="0"/>
                  <a:pt x="0" y="781"/>
                  <a:pt x="0" y="1744"/>
                </a:cubicBezTo>
                <a:cubicBezTo>
                  <a:pt x="0" y="2708"/>
                  <a:pt x="782" y="3489"/>
                  <a:pt x="1745" y="3489"/>
                </a:cubicBezTo>
                <a:cubicBezTo>
                  <a:pt x="2708" y="3489"/>
                  <a:pt x="3489" y="2708"/>
                  <a:pt x="3489" y="1744"/>
                </a:cubicBezTo>
                <a:cubicBezTo>
                  <a:pt x="3489" y="781"/>
                  <a:pt x="2708" y="0"/>
                  <a:pt x="17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8" name="Google Shape;2038;p39"/>
          <p:cNvGrpSpPr/>
          <p:nvPr/>
        </p:nvGrpSpPr>
        <p:grpSpPr>
          <a:xfrm>
            <a:off x="3333238" y="3136574"/>
            <a:ext cx="5353612" cy="492214"/>
            <a:chOff x="3333238" y="3136574"/>
            <a:chExt cx="5353612" cy="492214"/>
          </a:xfrm>
        </p:grpSpPr>
        <p:sp>
          <p:nvSpPr>
            <p:cNvPr id="2039" name="Google Shape;2039;p39"/>
            <p:cNvSpPr/>
            <p:nvPr/>
          </p:nvSpPr>
          <p:spPr>
            <a:xfrm>
              <a:off x="3346550" y="3166966"/>
              <a:ext cx="5340300" cy="431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2040" name="Google Shape;2040;p39"/>
            <p:cNvSpPr/>
            <p:nvPr/>
          </p:nvSpPr>
          <p:spPr>
            <a:xfrm>
              <a:off x="3333238" y="3136574"/>
              <a:ext cx="492214" cy="492214"/>
            </a:xfrm>
            <a:custGeom>
              <a:avLst/>
              <a:gdLst/>
              <a:ahLst/>
              <a:cxnLst/>
              <a:rect l="l" t="t" r="r" b="b"/>
              <a:pathLst>
                <a:path w="4990" h="4990" extrusionOk="0">
                  <a:moveTo>
                    <a:pt x="2495" y="1"/>
                  </a:moveTo>
                  <a:cubicBezTo>
                    <a:pt x="1117" y="1"/>
                    <a:pt x="0" y="1117"/>
                    <a:pt x="0" y="2495"/>
                  </a:cubicBezTo>
                  <a:cubicBezTo>
                    <a:pt x="0" y="3873"/>
                    <a:pt x="1117" y="4990"/>
                    <a:pt x="2495" y="4990"/>
                  </a:cubicBezTo>
                  <a:cubicBezTo>
                    <a:pt x="3873" y="4990"/>
                    <a:pt x="4989" y="3873"/>
                    <a:pt x="4989" y="2495"/>
                  </a:cubicBezTo>
                  <a:cubicBezTo>
                    <a:pt x="4989" y="1117"/>
                    <a:pt x="3873" y="1"/>
                    <a:pt x="2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1" name="Google Shape;2041;p39"/>
          <p:cNvGrpSpPr/>
          <p:nvPr/>
        </p:nvGrpSpPr>
        <p:grpSpPr>
          <a:xfrm>
            <a:off x="3333238" y="4045038"/>
            <a:ext cx="5353612" cy="492312"/>
            <a:chOff x="3333238" y="4045038"/>
            <a:chExt cx="5353612" cy="492312"/>
          </a:xfrm>
        </p:grpSpPr>
        <p:sp>
          <p:nvSpPr>
            <p:cNvPr id="2042" name="Google Shape;2042;p39"/>
            <p:cNvSpPr/>
            <p:nvPr/>
          </p:nvSpPr>
          <p:spPr>
            <a:xfrm>
              <a:off x="3346550" y="4075498"/>
              <a:ext cx="5340300" cy="431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2043" name="Google Shape;2043;p39"/>
            <p:cNvSpPr/>
            <p:nvPr/>
          </p:nvSpPr>
          <p:spPr>
            <a:xfrm>
              <a:off x="3333238" y="4045038"/>
              <a:ext cx="492214" cy="492312"/>
            </a:xfrm>
            <a:custGeom>
              <a:avLst/>
              <a:gdLst/>
              <a:ahLst/>
              <a:cxnLst/>
              <a:rect l="l" t="t" r="r" b="b"/>
              <a:pathLst>
                <a:path w="4990" h="4991" extrusionOk="0">
                  <a:moveTo>
                    <a:pt x="2495" y="0"/>
                  </a:moveTo>
                  <a:cubicBezTo>
                    <a:pt x="1117" y="0"/>
                    <a:pt x="0" y="1117"/>
                    <a:pt x="0" y="2495"/>
                  </a:cubicBezTo>
                  <a:cubicBezTo>
                    <a:pt x="0" y="3873"/>
                    <a:pt x="1117" y="4990"/>
                    <a:pt x="2495" y="4990"/>
                  </a:cubicBezTo>
                  <a:cubicBezTo>
                    <a:pt x="3873" y="4990"/>
                    <a:pt x="4989" y="3873"/>
                    <a:pt x="4989" y="2495"/>
                  </a:cubicBezTo>
                  <a:cubicBezTo>
                    <a:pt x="4989" y="1117"/>
                    <a:pt x="3873" y="0"/>
                    <a:pt x="2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4" name="Google Shape;2044;p39"/>
          <p:cNvSpPr txBox="1"/>
          <p:nvPr/>
        </p:nvSpPr>
        <p:spPr>
          <a:xfrm>
            <a:off x="3894375" y="1380050"/>
            <a:ext cx="41247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5" name="Google Shape;2045;p39"/>
          <p:cNvSpPr txBox="1"/>
          <p:nvPr/>
        </p:nvSpPr>
        <p:spPr>
          <a:xfrm>
            <a:off x="3894375" y="2288696"/>
            <a:ext cx="41247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6" name="Google Shape;2046;p39"/>
          <p:cNvSpPr txBox="1"/>
          <p:nvPr/>
        </p:nvSpPr>
        <p:spPr>
          <a:xfrm>
            <a:off x="3894375" y="3197342"/>
            <a:ext cx="41247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composed mostly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7" name="Google Shape;2047;p39"/>
          <p:cNvSpPr txBox="1"/>
          <p:nvPr/>
        </p:nvSpPr>
        <p:spPr>
          <a:xfrm>
            <a:off x="3894375" y="4105988"/>
            <a:ext cx="41247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a gas giant and the biggest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8" name="Google Shape;2048;p39"/>
          <p:cNvSpPr/>
          <p:nvPr/>
        </p:nvSpPr>
        <p:spPr>
          <a:xfrm>
            <a:off x="3436613" y="3240017"/>
            <a:ext cx="285477" cy="285343"/>
          </a:xfrm>
          <a:custGeom>
            <a:avLst/>
            <a:gdLst/>
            <a:ahLst/>
            <a:cxnLst/>
            <a:rect l="l" t="t" r="r" b="b"/>
            <a:pathLst>
              <a:path w="2049" h="2048" extrusionOk="0">
                <a:moveTo>
                  <a:pt x="713" y="0"/>
                </a:moveTo>
                <a:lnTo>
                  <a:pt x="713" y="712"/>
                </a:lnTo>
                <a:lnTo>
                  <a:pt x="1" y="712"/>
                </a:lnTo>
                <a:lnTo>
                  <a:pt x="1" y="1335"/>
                </a:lnTo>
                <a:lnTo>
                  <a:pt x="713" y="1335"/>
                </a:lnTo>
                <a:lnTo>
                  <a:pt x="713" y="2048"/>
                </a:lnTo>
                <a:lnTo>
                  <a:pt x="1337" y="2048"/>
                </a:lnTo>
                <a:lnTo>
                  <a:pt x="1337" y="1335"/>
                </a:lnTo>
                <a:lnTo>
                  <a:pt x="2048" y="1335"/>
                </a:lnTo>
                <a:lnTo>
                  <a:pt x="2048" y="712"/>
                </a:lnTo>
                <a:lnTo>
                  <a:pt x="1337" y="712"/>
                </a:lnTo>
                <a:lnTo>
                  <a:pt x="13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9" name="Google Shape;2049;p39"/>
          <p:cNvGrpSpPr/>
          <p:nvPr/>
        </p:nvGrpSpPr>
        <p:grpSpPr>
          <a:xfrm>
            <a:off x="3423485" y="4155236"/>
            <a:ext cx="311745" cy="239605"/>
            <a:chOff x="3387031" y="4148524"/>
            <a:chExt cx="263588" cy="202609"/>
          </a:xfrm>
        </p:grpSpPr>
        <p:sp>
          <p:nvSpPr>
            <p:cNvPr id="2050" name="Google Shape;2050;p39"/>
            <p:cNvSpPr/>
            <p:nvPr/>
          </p:nvSpPr>
          <p:spPr>
            <a:xfrm>
              <a:off x="3387031" y="4148524"/>
              <a:ext cx="263588" cy="189253"/>
            </a:xfrm>
            <a:custGeom>
              <a:avLst/>
              <a:gdLst/>
              <a:ahLst/>
              <a:cxnLst/>
              <a:rect l="l" t="t" r="r" b="b"/>
              <a:pathLst>
                <a:path w="1500" h="1077" extrusionOk="0">
                  <a:moveTo>
                    <a:pt x="750" y="1"/>
                  </a:moveTo>
                  <a:cubicBezTo>
                    <a:pt x="336" y="1"/>
                    <a:pt x="1" y="241"/>
                    <a:pt x="1" y="538"/>
                  </a:cubicBezTo>
                  <a:cubicBezTo>
                    <a:pt x="1" y="835"/>
                    <a:pt x="336" y="1076"/>
                    <a:pt x="750" y="1076"/>
                  </a:cubicBezTo>
                  <a:cubicBezTo>
                    <a:pt x="1164" y="1076"/>
                    <a:pt x="1499" y="835"/>
                    <a:pt x="1499" y="538"/>
                  </a:cubicBezTo>
                  <a:cubicBezTo>
                    <a:pt x="1499" y="241"/>
                    <a:pt x="1164" y="1"/>
                    <a:pt x="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9"/>
            <p:cNvSpPr/>
            <p:nvPr/>
          </p:nvSpPr>
          <p:spPr>
            <a:xfrm>
              <a:off x="3400035" y="4291036"/>
              <a:ext cx="56232" cy="60097"/>
            </a:xfrm>
            <a:custGeom>
              <a:avLst/>
              <a:gdLst/>
              <a:ahLst/>
              <a:cxnLst/>
              <a:rect l="l" t="t" r="r" b="b"/>
              <a:pathLst>
                <a:path w="320" h="342" extrusionOk="0">
                  <a:moveTo>
                    <a:pt x="114" y="1"/>
                  </a:moveTo>
                  <a:lnTo>
                    <a:pt x="9" y="298"/>
                  </a:lnTo>
                  <a:cubicBezTo>
                    <a:pt x="1" y="321"/>
                    <a:pt x="19" y="342"/>
                    <a:pt x="40" y="342"/>
                  </a:cubicBezTo>
                  <a:cubicBezTo>
                    <a:pt x="46" y="342"/>
                    <a:pt x="52" y="340"/>
                    <a:pt x="58" y="336"/>
                  </a:cubicBezTo>
                  <a:lnTo>
                    <a:pt x="320" y="15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MENTAL HEALTH INFOGRAPHICS</a:t>
            </a:r>
            <a:endParaRPr/>
          </a:p>
        </p:txBody>
      </p:sp>
      <p:sp>
        <p:nvSpPr>
          <p:cNvPr id="2057" name="Google Shape;2057;p40"/>
          <p:cNvSpPr txBox="1"/>
          <p:nvPr/>
        </p:nvSpPr>
        <p:spPr>
          <a:xfrm>
            <a:off x="4835850" y="3369049"/>
            <a:ext cx="14010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Saturn, the ringed one, is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8" name="Google Shape;2058;p40"/>
          <p:cNvSpPr txBox="1"/>
          <p:nvPr/>
        </p:nvSpPr>
        <p:spPr>
          <a:xfrm>
            <a:off x="2870950" y="3369050"/>
            <a:ext cx="14889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name, but also a poisonous atmosphere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9" name="Google Shape;2059;p40"/>
          <p:cNvSpPr txBox="1"/>
          <p:nvPr/>
        </p:nvSpPr>
        <p:spPr>
          <a:xfrm>
            <a:off x="6919800" y="3369049"/>
            <a:ext cx="14010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a gas giant and the biggest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0" name="Google Shape;2060;p40"/>
          <p:cNvSpPr txBox="1"/>
          <p:nvPr/>
        </p:nvSpPr>
        <p:spPr>
          <a:xfrm>
            <a:off x="823200" y="3369049"/>
            <a:ext cx="14010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1" name="Google Shape;2061;p40"/>
          <p:cNvSpPr txBox="1"/>
          <p:nvPr/>
        </p:nvSpPr>
        <p:spPr>
          <a:xfrm>
            <a:off x="1025250" y="3081325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25%</a:t>
            </a:r>
            <a:endParaRPr sz="1600" b="1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62" name="Google Shape;2062;p40"/>
          <p:cNvSpPr txBox="1"/>
          <p:nvPr/>
        </p:nvSpPr>
        <p:spPr>
          <a:xfrm>
            <a:off x="3106933" y="3081325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75%</a:t>
            </a:r>
            <a:endParaRPr sz="16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63" name="Google Shape;2063;p40"/>
          <p:cNvSpPr txBox="1"/>
          <p:nvPr/>
        </p:nvSpPr>
        <p:spPr>
          <a:xfrm>
            <a:off x="5037900" y="3081325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15%</a:t>
            </a:r>
            <a:endParaRPr sz="1600" b="1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64" name="Google Shape;2064;p40"/>
          <p:cNvSpPr txBox="1"/>
          <p:nvPr/>
        </p:nvSpPr>
        <p:spPr>
          <a:xfrm>
            <a:off x="7121850" y="3081325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50%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065" name="Google Shape;2065;p40"/>
          <p:cNvGrpSpPr/>
          <p:nvPr/>
        </p:nvGrpSpPr>
        <p:grpSpPr>
          <a:xfrm>
            <a:off x="7040413" y="1212549"/>
            <a:ext cx="1159773" cy="1734218"/>
            <a:chOff x="7040413" y="1212549"/>
            <a:chExt cx="1159773" cy="1734218"/>
          </a:xfrm>
        </p:grpSpPr>
        <p:grpSp>
          <p:nvGrpSpPr>
            <p:cNvPr id="2066" name="Google Shape;2066;p40"/>
            <p:cNvGrpSpPr/>
            <p:nvPr/>
          </p:nvGrpSpPr>
          <p:grpSpPr>
            <a:xfrm>
              <a:off x="7452404" y="2613153"/>
              <a:ext cx="335791" cy="333614"/>
              <a:chOff x="-22845575" y="3504075"/>
              <a:chExt cx="296950" cy="295025"/>
            </a:xfrm>
          </p:grpSpPr>
          <p:sp>
            <p:nvSpPr>
              <p:cNvPr id="2067" name="Google Shape;2067;p40"/>
              <p:cNvSpPr/>
              <p:nvPr/>
            </p:nvSpPr>
            <p:spPr>
              <a:xfrm>
                <a:off x="-22688825" y="3504100"/>
                <a:ext cx="140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11800" extrusionOk="0">
                    <a:moveTo>
                      <a:pt x="1465" y="2908"/>
                    </a:moveTo>
                    <a:cubicBezTo>
                      <a:pt x="1552" y="2908"/>
                      <a:pt x="1638" y="2931"/>
                      <a:pt x="1701" y="2979"/>
                    </a:cubicBezTo>
                    <a:cubicBezTo>
                      <a:pt x="1827" y="3105"/>
                      <a:pt x="1827" y="3357"/>
                      <a:pt x="1701" y="3451"/>
                    </a:cubicBezTo>
                    <a:cubicBezTo>
                      <a:pt x="1292" y="3861"/>
                      <a:pt x="1292" y="4522"/>
                      <a:pt x="1701" y="4932"/>
                    </a:cubicBezTo>
                    <a:cubicBezTo>
                      <a:pt x="1827" y="5026"/>
                      <a:pt x="1827" y="5279"/>
                      <a:pt x="1701" y="5373"/>
                    </a:cubicBezTo>
                    <a:cubicBezTo>
                      <a:pt x="1632" y="5477"/>
                      <a:pt x="1544" y="5524"/>
                      <a:pt x="1452" y="5524"/>
                    </a:cubicBezTo>
                    <a:cubicBezTo>
                      <a:pt x="1377" y="5524"/>
                      <a:pt x="1300" y="5493"/>
                      <a:pt x="1229" y="5436"/>
                    </a:cubicBezTo>
                    <a:cubicBezTo>
                      <a:pt x="567" y="4774"/>
                      <a:pt x="567" y="3672"/>
                      <a:pt x="1229" y="2979"/>
                    </a:cubicBezTo>
                    <a:cubicBezTo>
                      <a:pt x="1292" y="2931"/>
                      <a:pt x="1378" y="2908"/>
                      <a:pt x="1465" y="2908"/>
                    </a:cubicBezTo>
                    <a:close/>
                    <a:moveTo>
                      <a:pt x="2461" y="7313"/>
                    </a:moveTo>
                    <a:cubicBezTo>
                      <a:pt x="2532" y="7313"/>
                      <a:pt x="2605" y="7318"/>
                      <a:pt x="2678" y="7326"/>
                    </a:cubicBezTo>
                    <a:cubicBezTo>
                      <a:pt x="2867" y="7358"/>
                      <a:pt x="3025" y="7515"/>
                      <a:pt x="2993" y="7704"/>
                    </a:cubicBezTo>
                    <a:cubicBezTo>
                      <a:pt x="2962" y="7925"/>
                      <a:pt x="2804" y="8019"/>
                      <a:pt x="2615" y="8019"/>
                    </a:cubicBezTo>
                    <a:cubicBezTo>
                      <a:pt x="2579" y="8016"/>
                      <a:pt x="2543" y="8014"/>
                      <a:pt x="2507" y="8014"/>
                    </a:cubicBezTo>
                    <a:cubicBezTo>
                      <a:pt x="1947" y="8014"/>
                      <a:pt x="1418" y="8467"/>
                      <a:pt x="1418" y="9059"/>
                    </a:cubicBezTo>
                    <a:cubicBezTo>
                      <a:pt x="1418" y="9248"/>
                      <a:pt x="1260" y="9406"/>
                      <a:pt x="1071" y="9406"/>
                    </a:cubicBezTo>
                    <a:cubicBezTo>
                      <a:pt x="882" y="9406"/>
                      <a:pt x="725" y="9248"/>
                      <a:pt x="725" y="9059"/>
                    </a:cubicBezTo>
                    <a:cubicBezTo>
                      <a:pt x="725" y="8091"/>
                      <a:pt x="1490" y="7313"/>
                      <a:pt x="2461" y="7313"/>
                    </a:cubicBezTo>
                    <a:close/>
                    <a:moveTo>
                      <a:pt x="1060" y="0"/>
                    </a:moveTo>
                    <a:cubicBezTo>
                      <a:pt x="689" y="0"/>
                      <a:pt x="327" y="130"/>
                      <a:pt x="0" y="364"/>
                    </a:cubicBezTo>
                    <a:lnTo>
                      <a:pt x="0" y="5247"/>
                    </a:lnTo>
                    <a:cubicBezTo>
                      <a:pt x="0" y="5814"/>
                      <a:pt x="473" y="6255"/>
                      <a:pt x="1040" y="6255"/>
                    </a:cubicBezTo>
                    <a:cubicBezTo>
                      <a:pt x="1229" y="6255"/>
                      <a:pt x="1386" y="6413"/>
                      <a:pt x="1386" y="6602"/>
                    </a:cubicBezTo>
                    <a:cubicBezTo>
                      <a:pt x="1386" y="6822"/>
                      <a:pt x="1229" y="6948"/>
                      <a:pt x="1040" y="6948"/>
                    </a:cubicBezTo>
                    <a:cubicBezTo>
                      <a:pt x="630" y="6948"/>
                      <a:pt x="284" y="6854"/>
                      <a:pt x="0" y="6602"/>
                    </a:cubicBezTo>
                    <a:lnTo>
                      <a:pt x="0" y="11453"/>
                    </a:lnTo>
                    <a:cubicBezTo>
                      <a:pt x="284" y="11705"/>
                      <a:pt x="630" y="11800"/>
                      <a:pt x="1040" y="11800"/>
                    </a:cubicBezTo>
                    <a:cubicBezTo>
                      <a:pt x="1733" y="11800"/>
                      <a:pt x="2363" y="11359"/>
                      <a:pt x="2647" y="10760"/>
                    </a:cubicBezTo>
                    <a:cubicBezTo>
                      <a:pt x="3497" y="10634"/>
                      <a:pt x="4190" y="9910"/>
                      <a:pt x="4190" y="9028"/>
                    </a:cubicBezTo>
                    <a:cubicBezTo>
                      <a:pt x="4190" y="8902"/>
                      <a:pt x="4159" y="8776"/>
                      <a:pt x="4159" y="8618"/>
                    </a:cubicBezTo>
                    <a:cubicBezTo>
                      <a:pt x="4505" y="8555"/>
                      <a:pt x="4820" y="8397"/>
                      <a:pt x="5104" y="8145"/>
                    </a:cubicBezTo>
                    <a:cubicBezTo>
                      <a:pt x="5419" y="7830"/>
                      <a:pt x="5608" y="7389"/>
                      <a:pt x="5608" y="6917"/>
                    </a:cubicBezTo>
                    <a:cubicBezTo>
                      <a:pt x="5608" y="6539"/>
                      <a:pt x="5482" y="6192"/>
                      <a:pt x="5261" y="5909"/>
                    </a:cubicBezTo>
                    <a:cubicBezTo>
                      <a:pt x="5482" y="5594"/>
                      <a:pt x="5608" y="5247"/>
                      <a:pt x="5608" y="4869"/>
                    </a:cubicBezTo>
                    <a:cubicBezTo>
                      <a:pt x="5608" y="4396"/>
                      <a:pt x="5387" y="3987"/>
                      <a:pt x="5072" y="3672"/>
                    </a:cubicBezTo>
                    <a:cubicBezTo>
                      <a:pt x="4852" y="3420"/>
                      <a:pt x="4505" y="3262"/>
                      <a:pt x="4127" y="3199"/>
                    </a:cubicBezTo>
                    <a:cubicBezTo>
                      <a:pt x="4253" y="2632"/>
                      <a:pt x="4096" y="2002"/>
                      <a:pt x="3655" y="1561"/>
                    </a:cubicBezTo>
                    <a:cubicBezTo>
                      <a:pt x="3403" y="1309"/>
                      <a:pt x="3025" y="1120"/>
                      <a:pt x="2647" y="1088"/>
                    </a:cubicBezTo>
                    <a:cubicBezTo>
                      <a:pt x="2394" y="584"/>
                      <a:pt x="1985" y="143"/>
                      <a:pt x="1449" y="49"/>
                    </a:cubicBezTo>
                    <a:cubicBezTo>
                      <a:pt x="1319" y="16"/>
                      <a:pt x="1189" y="0"/>
                      <a:pt x="10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40"/>
              <p:cNvSpPr/>
              <p:nvPr/>
            </p:nvSpPr>
            <p:spPr>
              <a:xfrm>
                <a:off x="-22845575" y="3504075"/>
                <a:ext cx="139425" cy="294250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11770" extrusionOk="0">
                    <a:moveTo>
                      <a:pt x="4187" y="2948"/>
                    </a:moveTo>
                    <a:cubicBezTo>
                      <a:pt x="4277" y="2948"/>
                      <a:pt x="4364" y="2980"/>
                      <a:pt x="4411" y="3043"/>
                    </a:cubicBezTo>
                    <a:cubicBezTo>
                      <a:pt x="5104" y="3673"/>
                      <a:pt x="5104" y="4775"/>
                      <a:pt x="4411" y="5437"/>
                    </a:cubicBezTo>
                    <a:cubicBezTo>
                      <a:pt x="4364" y="5500"/>
                      <a:pt x="4277" y="5532"/>
                      <a:pt x="4187" y="5532"/>
                    </a:cubicBezTo>
                    <a:cubicBezTo>
                      <a:pt x="4096" y="5532"/>
                      <a:pt x="4002" y="5500"/>
                      <a:pt x="3939" y="5437"/>
                    </a:cubicBezTo>
                    <a:cubicBezTo>
                      <a:pt x="3844" y="5311"/>
                      <a:pt x="3844" y="5090"/>
                      <a:pt x="3939" y="4964"/>
                    </a:cubicBezTo>
                    <a:cubicBezTo>
                      <a:pt x="4348" y="4555"/>
                      <a:pt x="4348" y="3893"/>
                      <a:pt x="3939" y="3515"/>
                    </a:cubicBezTo>
                    <a:cubicBezTo>
                      <a:pt x="3844" y="3389"/>
                      <a:pt x="3844" y="3137"/>
                      <a:pt x="3939" y="3043"/>
                    </a:cubicBezTo>
                    <a:cubicBezTo>
                      <a:pt x="4002" y="2980"/>
                      <a:pt x="4096" y="2948"/>
                      <a:pt x="4187" y="2948"/>
                    </a:cubicBezTo>
                    <a:close/>
                    <a:moveTo>
                      <a:pt x="3148" y="7314"/>
                    </a:moveTo>
                    <a:cubicBezTo>
                      <a:pt x="4123" y="7314"/>
                      <a:pt x="4915" y="8092"/>
                      <a:pt x="4915" y="9060"/>
                    </a:cubicBezTo>
                    <a:cubicBezTo>
                      <a:pt x="4915" y="9249"/>
                      <a:pt x="4726" y="9407"/>
                      <a:pt x="4537" y="9407"/>
                    </a:cubicBezTo>
                    <a:cubicBezTo>
                      <a:pt x="4348" y="9407"/>
                      <a:pt x="4191" y="9249"/>
                      <a:pt x="4191" y="9060"/>
                    </a:cubicBezTo>
                    <a:cubicBezTo>
                      <a:pt x="4191" y="8468"/>
                      <a:pt x="3662" y="8015"/>
                      <a:pt x="3101" y="8015"/>
                    </a:cubicBezTo>
                    <a:cubicBezTo>
                      <a:pt x="3066" y="8015"/>
                      <a:pt x="3030" y="8017"/>
                      <a:pt x="2994" y="8020"/>
                    </a:cubicBezTo>
                    <a:cubicBezTo>
                      <a:pt x="2968" y="8029"/>
                      <a:pt x="2944" y="8033"/>
                      <a:pt x="2920" y="8033"/>
                    </a:cubicBezTo>
                    <a:cubicBezTo>
                      <a:pt x="2765" y="8033"/>
                      <a:pt x="2643" y="7869"/>
                      <a:pt x="2616" y="7705"/>
                    </a:cubicBezTo>
                    <a:cubicBezTo>
                      <a:pt x="2584" y="7516"/>
                      <a:pt x="2742" y="7359"/>
                      <a:pt x="2931" y="7327"/>
                    </a:cubicBezTo>
                    <a:cubicBezTo>
                      <a:pt x="3004" y="7319"/>
                      <a:pt x="3077" y="7314"/>
                      <a:pt x="3148" y="7314"/>
                    </a:cubicBezTo>
                    <a:close/>
                    <a:moveTo>
                      <a:pt x="4581" y="0"/>
                    </a:moveTo>
                    <a:cubicBezTo>
                      <a:pt x="4444" y="0"/>
                      <a:pt x="4303" y="16"/>
                      <a:pt x="4159" y="50"/>
                    </a:cubicBezTo>
                    <a:cubicBezTo>
                      <a:pt x="3592" y="144"/>
                      <a:pt x="3214" y="585"/>
                      <a:pt x="2962" y="1089"/>
                    </a:cubicBezTo>
                    <a:cubicBezTo>
                      <a:pt x="2584" y="1152"/>
                      <a:pt x="2206" y="1310"/>
                      <a:pt x="1954" y="1562"/>
                    </a:cubicBezTo>
                    <a:cubicBezTo>
                      <a:pt x="1513" y="2003"/>
                      <a:pt x="1355" y="2633"/>
                      <a:pt x="1481" y="3200"/>
                    </a:cubicBezTo>
                    <a:cubicBezTo>
                      <a:pt x="1135" y="3232"/>
                      <a:pt x="820" y="3389"/>
                      <a:pt x="536" y="3673"/>
                    </a:cubicBezTo>
                    <a:cubicBezTo>
                      <a:pt x="221" y="3988"/>
                      <a:pt x="1" y="4397"/>
                      <a:pt x="1" y="4870"/>
                    </a:cubicBezTo>
                    <a:cubicBezTo>
                      <a:pt x="1" y="5280"/>
                      <a:pt x="127" y="5626"/>
                      <a:pt x="379" y="5910"/>
                    </a:cubicBezTo>
                    <a:cubicBezTo>
                      <a:pt x="127" y="6225"/>
                      <a:pt x="1" y="6571"/>
                      <a:pt x="1" y="6918"/>
                    </a:cubicBezTo>
                    <a:cubicBezTo>
                      <a:pt x="1" y="7390"/>
                      <a:pt x="221" y="7831"/>
                      <a:pt x="536" y="8146"/>
                    </a:cubicBezTo>
                    <a:cubicBezTo>
                      <a:pt x="788" y="8430"/>
                      <a:pt x="1135" y="8588"/>
                      <a:pt x="1481" y="8619"/>
                    </a:cubicBezTo>
                    <a:cubicBezTo>
                      <a:pt x="1229" y="9690"/>
                      <a:pt x="1985" y="10604"/>
                      <a:pt x="2931" y="10698"/>
                    </a:cubicBezTo>
                    <a:cubicBezTo>
                      <a:pt x="3214" y="11328"/>
                      <a:pt x="3781" y="11769"/>
                      <a:pt x="4537" y="11769"/>
                    </a:cubicBezTo>
                    <a:cubicBezTo>
                      <a:pt x="4947" y="11769"/>
                      <a:pt x="5293" y="11612"/>
                      <a:pt x="5577" y="11423"/>
                    </a:cubicBezTo>
                    <a:lnTo>
                      <a:pt x="5577" y="6571"/>
                    </a:lnTo>
                    <a:cubicBezTo>
                      <a:pt x="5293" y="6823"/>
                      <a:pt x="4947" y="6918"/>
                      <a:pt x="4537" y="6918"/>
                    </a:cubicBezTo>
                    <a:cubicBezTo>
                      <a:pt x="4348" y="6918"/>
                      <a:pt x="4191" y="6760"/>
                      <a:pt x="4191" y="6571"/>
                    </a:cubicBezTo>
                    <a:cubicBezTo>
                      <a:pt x="4191" y="6382"/>
                      <a:pt x="4348" y="6225"/>
                      <a:pt x="4537" y="6225"/>
                    </a:cubicBezTo>
                    <a:cubicBezTo>
                      <a:pt x="5136" y="6225"/>
                      <a:pt x="5577" y="5752"/>
                      <a:pt x="5577" y="5185"/>
                    </a:cubicBezTo>
                    <a:lnTo>
                      <a:pt x="5577" y="302"/>
                    </a:lnTo>
                    <a:cubicBezTo>
                      <a:pt x="5300" y="117"/>
                      <a:pt x="4956" y="0"/>
                      <a:pt x="45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9" name="Google Shape;2069;p40"/>
            <p:cNvGrpSpPr/>
            <p:nvPr/>
          </p:nvGrpSpPr>
          <p:grpSpPr>
            <a:xfrm>
              <a:off x="7040413" y="1212549"/>
              <a:ext cx="1159773" cy="1159343"/>
              <a:chOff x="4049800" y="640400"/>
              <a:chExt cx="858900" cy="858900"/>
            </a:xfrm>
          </p:grpSpPr>
          <p:sp>
            <p:nvSpPr>
              <p:cNvPr id="2070" name="Google Shape;2070;p40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name="adj" fmla="val 33501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40"/>
              <p:cNvSpPr/>
              <p:nvPr/>
            </p:nvSpPr>
            <p:spPr>
              <a:xfrm>
                <a:off x="4101703" y="692300"/>
                <a:ext cx="755100" cy="755100"/>
              </a:xfrm>
              <a:prstGeom prst="blockArc">
                <a:avLst>
                  <a:gd name="adj1" fmla="val 5170047"/>
                  <a:gd name="adj2" fmla="val 16184896"/>
                  <a:gd name="adj3" fmla="val 12493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72" name="Google Shape;2072;p40"/>
          <p:cNvGrpSpPr/>
          <p:nvPr/>
        </p:nvGrpSpPr>
        <p:grpSpPr>
          <a:xfrm>
            <a:off x="3009311" y="1196474"/>
            <a:ext cx="1192143" cy="1750944"/>
            <a:chOff x="3009311" y="1196474"/>
            <a:chExt cx="1192143" cy="1750944"/>
          </a:xfrm>
        </p:grpSpPr>
        <p:grpSp>
          <p:nvGrpSpPr>
            <p:cNvPr id="2073" name="Google Shape;2073;p40"/>
            <p:cNvGrpSpPr/>
            <p:nvPr/>
          </p:nvGrpSpPr>
          <p:grpSpPr>
            <a:xfrm>
              <a:off x="3468203" y="2612503"/>
              <a:ext cx="274360" cy="334915"/>
              <a:chOff x="-24694925" y="3518700"/>
              <a:chExt cx="242625" cy="296175"/>
            </a:xfrm>
          </p:grpSpPr>
          <p:sp>
            <p:nvSpPr>
              <p:cNvPr id="2074" name="Google Shape;2074;p40"/>
              <p:cNvSpPr/>
              <p:nvPr/>
            </p:nvSpPr>
            <p:spPr>
              <a:xfrm>
                <a:off x="-24694925" y="3572250"/>
                <a:ext cx="104000" cy="1126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506" extrusionOk="0">
                    <a:moveTo>
                      <a:pt x="2080" y="1"/>
                    </a:moveTo>
                    <a:cubicBezTo>
                      <a:pt x="946" y="1"/>
                      <a:pt x="1" y="946"/>
                      <a:pt x="1" y="2080"/>
                    </a:cubicBezTo>
                    <a:lnTo>
                      <a:pt x="1" y="4506"/>
                    </a:lnTo>
                    <a:lnTo>
                      <a:pt x="4160" y="4506"/>
                    </a:lnTo>
                    <a:lnTo>
                      <a:pt x="4160" y="2080"/>
                    </a:lnTo>
                    <a:cubicBezTo>
                      <a:pt x="4160" y="946"/>
                      <a:pt x="3214" y="1"/>
                      <a:pt x="20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40"/>
              <p:cNvSpPr/>
              <p:nvPr/>
            </p:nvSpPr>
            <p:spPr>
              <a:xfrm>
                <a:off x="-24556300" y="3648650"/>
                <a:ext cx="104000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538" extrusionOk="0">
                    <a:moveTo>
                      <a:pt x="1" y="1"/>
                    </a:moveTo>
                    <a:lnTo>
                      <a:pt x="1" y="2458"/>
                    </a:lnTo>
                    <a:cubicBezTo>
                      <a:pt x="1" y="3592"/>
                      <a:pt x="946" y="4537"/>
                      <a:pt x="2080" y="4537"/>
                    </a:cubicBezTo>
                    <a:cubicBezTo>
                      <a:pt x="3246" y="4537"/>
                      <a:pt x="4160" y="3592"/>
                      <a:pt x="4160" y="2458"/>
                    </a:cubicBezTo>
                    <a:lnTo>
                      <a:pt x="41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40"/>
              <p:cNvSpPr/>
              <p:nvPr/>
            </p:nvSpPr>
            <p:spPr>
              <a:xfrm>
                <a:off x="-24694925" y="3702200"/>
                <a:ext cx="104000" cy="11267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507" extrusionOk="0">
                    <a:moveTo>
                      <a:pt x="1734" y="694"/>
                    </a:moveTo>
                    <a:cubicBezTo>
                      <a:pt x="1923" y="694"/>
                      <a:pt x="2080" y="852"/>
                      <a:pt x="2080" y="1041"/>
                    </a:cubicBezTo>
                    <a:lnTo>
                      <a:pt x="2080" y="2427"/>
                    </a:lnTo>
                    <a:cubicBezTo>
                      <a:pt x="2269" y="2427"/>
                      <a:pt x="2427" y="2584"/>
                      <a:pt x="2427" y="2773"/>
                    </a:cubicBezTo>
                    <a:cubicBezTo>
                      <a:pt x="2427" y="2962"/>
                      <a:pt x="2269" y="3120"/>
                      <a:pt x="2080" y="3120"/>
                    </a:cubicBezTo>
                    <a:cubicBezTo>
                      <a:pt x="1702" y="3120"/>
                      <a:pt x="1356" y="2805"/>
                      <a:pt x="1356" y="2427"/>
                    </a:cubicBezTo>
                    <a:lnTo>
                      <a:pt x="1356" y="1041"/>
                    </a:lnTo>
                    <a:cubicBezTo>
                      <a:pt x="1356" y="852"/>
                      <a:pt x="1513" y="694"/>
                      <a:pt x="1734" y="694"/>
                    </a:cubicBezTo>
                    <a:close/>
                    <a:moveTo>
                      <a:pt x="1" y="1"/>
                    </a:moveTo>
                    <a:lnTo>
                      <a:pt x="1" y="2427"/>
                    </a:lnTo>
                    <a:cubicBezTo>
                      <a:pt x="1" y="3561"/>
                      <a:pt x="946" y="4506"/>
                      <a:pt x="2080" y="4506"/>
                    </a:cubicBezTo>
                    <a:cubicBezTo>
                      <a:pt x="3214" y="4506"/>
                      <a:pt x="4160" y="3561"/>
                      <a:pt x="4160" y="2427"/>
                    </a:cubicBezTo>
                    <a:lnTo>
                      <a:pt x="41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40"/>
              <p:cNvSpPr/>
              <p:nvPr/>
            </p:nvSpPr>
            <p:spPr>
              <a:xfrm>
                <a:off x="-24556300" y="3518700"/>
                <a:ext cx="104000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537" extrusionOk="0">
                    <a:moveTo>
                      <a:pt x="2049" y="1387"/>
                    </a:moveTo>
                    <a:cubicBezTo>
                      <a:pt x="2427" y="1387"/>
                      <a:pt x="2742" y="1702"/>
                      <a:pt x="2742" y="2080"/>
                    </a:cubicBezTo>
                    <a:lnTo>
                      <a:pt x="2742" y="3466"/>
                    </a:lnTo>
                    <a:cubicBezTo>
                      <a:pt x="2742" y="3655"/>
                      <a:pt x="2584" y="3812"/>
                      <a:pt x="2395" y="3812"/>
                    </a:cubicBezTo>
                    <a:cubicBezTo>
                      <a:pt x="2206" y="3812"/>
                      <a:pt x="2049" y="3655"/>
                      <a:pt x="2049" y="3466"/>
                    </a:cubicBezTo>
                    <a:lnTo>
                      <a:pt x="2049" y="2080"/>
                    </a:lnTo>
                    <a:cubicBezTo>
                      <a:pt x="1860" y="2080"/>
                      <a:pt x="1702" y="1922"/>
                      <a:pt x="1702" y="1733"/>
                    </a:cubicBezTo>
                    <a:cubicBezTo>
                      <a:pt x="1702" y="1544"/>
                      <a:pt x="1860" y="1387"/>
                      <a:pt x="2049" y="1387"/>
                    </a:cubicBezTo>
                    <a:close/>
                    <a:moveTo>
                      <a:pt x="2080" y="0"/>
                    </a:moveTo>
                    <a:cubicBezTo>
                      <a:pt x="946" y="0"/>
                      <a:pt x="1" y="945"/>
                      <a:pt x="1" y="2080"/>
                    </a:cubicBezTo>
                    <a:lnTo>
                      <a:pt x="1" y="4537"/>
                    </a:lnTo>
                    <a:lnTo>
                      <a:pt x="4160" y="4537"/>
                    </a:lnTo>
                    <a:lnTo>
                      <a:pt x="4160" y="2080"/>
                    </a:lnTo>
                    <a:cubicBezTo>
                      <a:pt x="4160" y="945"/>
                      <a:pt x="3214" y="0"/>
                      <a:pt x="2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8" name="Google Shape;2078;p40"/>
            <p:cNvGrpSpPr/>
            <p:nvPr/>
          </p:nvGrpSpPr>
          <p:grpSpPr>
            <a:xfrm rot="-5400000">
              <a:off x="3009496" y="1196290"/>
              <a:ext cx="1191775" cy="1192143"/>
              <a:chOff x="4037999" y="628354"/>
              <a:chExt cx="882600" cy="883200"/>
            </a:xfrm>
          </p:grpSpPr>
          <p:sp>
            <p:nvSpPr>
              <p:cNvPr id="2079" name="Google Shape;2079;p40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name="adj" fmla="val 27502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0"/>
              <p:cNvSpPr/>
              <p:nvPr/>
            </p:nvSpPr>
            <p:spPr>
              <a:xfrm rot="4754602">
                <a:off x="4101562" y="692511"/>
                <a:ext cx="755475" cy="754885"/>
              </a:xfrm>
              <a:prstGeom prst="blockArc">
                <a:avLst>
                  <a:gd name="adj1" fmla="val 7739874"/>
                  <a:gd name="adj2" fmla="val 663181"/>
                  <a:gd name="adj3" fmla="val 11718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81" name="Google Shape;2081;p40"/>
          <p:cNvGrpSpPr/>
          <p:nvPr/>
        </p:nvGrpSpPr>
        <p:grpSpPr>
          <a:xfrm>
            <a:off x="4911904" y="1168115"/>
            <a:ext cx="1248892" cy="1777070"/>
            <a:chOff x="4911904" y="1168115"/>
            <a:chExt cx="1248892" cy="1777070"/>
          </a:xfrm>
        </p:grpSpPr>
        <p:grpSp>
          <p:nvGrpSpPr>
            <p:cNvPr id="2082" name="Google Shape;2082;p40"/>
            <p:cNvGrpSpPr/>
            <p:nvPr/>
          </p:nvGrpSpPr>
          <p:grpSpPr>
            <a:xfrm>
              <a:off x="5370235" y="2614737"/>
              <a:ext cx="332229" cy="330448"/>
              <a:chOff x="-24353075" y="3891250"/>
              <a:chExt cx="293800" cy="292225"/>
            </a:xfrm>
          </p:grpSpPr>
          <p:sp>
            <p:nvSpPr>
              <p:cNvPr id="2083" name="Google Shape;2083;p40"/>
              <p:cNvSpPr/>
              <p:nvPr/>
            </p:nvSpPr>
            <p:spPr>
              <a:xfrm>
                <a:off x="-24251475" y="4012525"/>
                <a:ext cx="8822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2616" extrusionOk="0">
                    <a:moveTo>
                      <a:pt x="725" y="1"/>
                    </a:moveTo>
                    <a:cubicBezTo>
                      <a:pt x="315" y="1"/>
                      <a:pt x="0" y="347"/>
                      <a:pt x="0" y="725"/>
                    </a:cubicBezTo>
                    <a:cubicBezTo>
                      <a:pt x="0" y="1356"/>
                      <a:pt x="1040" y="2049"/>
                      <a:pt x="1733" y="2616"/>
                    </a:cubicBezTo>
                    <a:cubicBezTo>
                      <a:pt x="2458" y="2017"/>
                      <a:pt x="3466" y="1356"/>
                      <a:pt x="3466" y="725"/>
                    </a:cubicBezTo>
                    <a:cubicBezTo>
                      <a:pt x="3529" y="410"/>
                      <a:pt x="3277" y="1"/>
                      <a:pt x="2804" y="1"/>
                    </a:cubicBezTo>
                    <a:cubicBezTo>
                      <a:pt x="2300" y="1"/>
                      <a:pt x="2111" y="599"/>
                      <a:pt x="2111" y="599"/>
                    </a:cubicBezTo>
                    <a:cubicBezTo>
                      <a:pt x="2063" y="745"/>
                      <a:pt x="1906" y="824"/>
                      <a:pt x="1753" y="824"/>
                    </a:cubicBezTo>
                    <a:cubicBezTo>
                      <a:pt x="1607" y="824"/>
                      <a:pt x="1464" y="753"/>
                      <a:pt x="1418" y="599"/>
                    </a:cubicBezTo>
                    <a:cubicBezTo>
                      <a:pt x="1418" y="568"/>
                      <a:pt x="1229" y="1"/>
                      <a:pt x="7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0"/>
              <p:cNvSpPr/>
              <p:nvPr/>
            </p:nvSpPr>
            <p:spPr>
              <a:xfrm>
                <a:off x="-24353075" y="3891250"/>
                <a:ext cx="293800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11752" h="11689" extrusionOk="0">
                    <a:moveTo>
                      <a:pt x="6837" y="4159"/>
                    </a:moveTo>
                    <a:cubicBezTo>
                      <a:pt x="7624" y="4159"/>
                      <a:pt x="8223" y="4789"/>
                      <a:pt x="8223" y="5576"/>
                    </a:cubicBezTo>
                    <a:cubicBezTo>
                      <a:pt x="8254" y="6616"/>
                      <a:pt x="7309" y="7183"/>
                      <a:pt x="6049" y="8223"/>
                    </a:cubicBezTo>
                    <a:cubicBezTo>
                      <a:pt x="5986" y="8286"/>
                      <a:pt x="5907" y="8317"/>
                      <a:pt x="5829" y="8317"/>
                    </a:cubicBezTo>
                    <a:cubicBezTo>
                      <a:pt x="5750" y="8317"/>
                      <a:pt x="5671" y="8286"/>
                      <a:pt x="5608" y="8223"/>
                    </a:cubicBezTo>
                    <a:cubicBezTo>
                      <a:pt x="4348" y="7183"/>
                      <a:pt x="3403" y="6585"/>
                      <a:pt x="3403" y="5576"/>
                    </a:cubicBezTo>
                    <a:cubicBezTo>
                      <a:pt x="3403" y="4789"/>
                      <a:pt x="4033" y="4159"/>
                      <a:pt x="4789" y="4159"/>
                    </a:cubicBezTo>
                    <a:cubicBezTo>
                      <a:pt x="5293" y="4159"/>
                      <a:pt x="5608" y="4411"/>
                      <a:pt x="5797" y="4663"/>
                    </a:cubicBezTo>
                    <a:cubicBezTo>
                      <a:pt x="6018" y="4411"/>
                      <a:pt x="6364" y="4159"/>
                      <a:pt x="6837" y="4159"/>
                    </a:cubicBezTo>
                    <a:close/>
                    <a:moveTo>
                      <a:pt x="4474" y="0"/>
                    </a:moveTo>
                    <a:cubicBezTo>
                      <a:pt x="3875" y="0"/>
                      <a:pt x="3466" y="473"/>
                      <a:pt x="3466" y="1008"/>
                    </a:cubicBezTo>
                    <a:lnTo>
                      <a:pt x="3466" y="3466"/>
                    </a:lnTo>
                    <a:lnTo>
                      <a:pt x="1008" y="3466"/>
                    </a:lnTo>
                    <a:cubicBezTo>
                      <a:pt x="410" y="3466"/>
                      <a:pt x="0" y="3938"/>
                      <a:pt x="0" y="4474"/>
                    </a:cubicBezTo>
                    <a:lnTo>
                      <a:pt x="0" y="7246"/>
                    </a:lnTo>
                    <a:cubicBezTo>
                      <a:pt x="0" y="7813"/>
                      <a:pt x="473" y="8254"/>
                      <a:pt x="1008" y="8254"/>
                    </a:cubicBezTo>
                    <a:lnTo>
                      <a:pt x="3466" y="8254"/>
                    </a:lnTo>
                    <a:lnTo>
                      <a:pt x="3466" y="10649"/>
                    </a:lnTo>
                    <a:cubicBezTo>
                      <a:pt x="3466" y="11247"/>
                      <a:pt x="3938" y="11688"/>
                      <a:pt x="4474" y="11688"/>
                    </a:cubicBezTo>
                    <a:lnTo>
                      <a:pt x="7246" y="11688"/>
                    </a:lnTo>
                    <a:cubicBezTo>
                      <a:pt x="7813" y="11688"/>
                      <a:pt x="8254" y="11216"/>
                      <a:pt x="8254" y="10649"/>
                    </a:cubicBezTo>
                    <a:lnTo>
                      <a:pt x="8254" y="8254"/>
                    </a:lnTo>
                    <a:lnTo>
                      <a:pt x="10680" y="8254"/>
                    </a:lnTo>
                    <a:cubicBezTo>
                      <a:pt x="11279" y="8254"/>
                      <a:pt x="11720" y="7782"/>
                      <a:pt x="11720" y="7246"/>
                    </a:cubicBezTo>
                    <a:lnTo>
                      <a:pt x="11720" y="4474"/>
                    </a:lnTo>
                    <a:cubicBezTo>
                      <a:pt x="11751" y="3938"/>
                      <a:pt x="11279" y="3466"/>
                      <a:pt x="10680" y="3466"/>
                    </a:cubicBezTo>
                    <a:lnTo>
                      <a:pt x="8254" y="3466"/>
                    </a:lnTo>
                    <a:lnTo>
                      <a:pt x="8254" y="1008"/>
                    </a:lnTo>
                    <a:cubicBezTo>
                      <a:pt x="8254" y="410"/>
                      <a:pt x="7782" y="0"/>
                      <a:pt x="7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5" name="Google Shape;2085;p40"/>
            <p:cNvGrpSpPr/>
            <p:nvPr/>
          </p:nvGrpSpPr>
          <p:grpSpPr>
            <a:xfrm>
              <a:off x="4911904" y="1168115"/>
              <a:ext cx="1248892" cy="1248430"/>
              <a:chOff x="4016908" y="607481"/>
              <a:chExt cx="924900" cy="924900"/>
            </a:xfrm>
          </p:grpSpPr>
          <p:sp>
            <p:nvSpPr>
              <p:cNvPr id="2086" name="Google Shape;2086;p40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name="adj" fmla="val 44410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40"/>
              <p:cNvSpPr/>
              <p:nvPr/>
            </p:nvSpPr>
            <p:spPr>
              <a:xfrm rot="-6300458">
                <a:off x="4101676" y="692432"/>
                <a:ext cx="755364" cy="754997"/>
              </a:xfrm>
              <a:prstGeom prst="blockArc">
                <a:avLst>
                  <a:gd name="adj1" fmla="val 17702020"/>
                  <a:gd name="adj2" fmla="val 663181"/>
                  <a:gd name="adj3" fmla="val 11718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88" name="Google Shape;2088;p40"/>
          <p:cNvGrpSpPr/>
          <p:nvPr/>
        </p:nvGrpSpPr>
        <p:grpSpPr>
          <a:xfrm>
            <a:off x="899254" y="1168115"/>
            <a:ext cx="1248892" cy="1758369"/>
            <a:chOff x="899254" y="1168115"/>
            <a:chExt cx="1248892" cy="1758369"/>
          </a:xfrm>
        </p:grpSpPr>
        <p:grpSp>
          <p:nvGrpSpPr>
            <p:cNvPr id="2089" name="Google Shape;2089;p40"/>
            <p:cNvGrpSpPr/>
            <p:nvPr/>
          </p:nvGrpSpPr>
          <p:grpSpPr>
            <a:xfrm>
              <a:off x="1354900" y="2633437"/>
              <a:ext cx="337600" cy="293047"/>
              <a:chOff x="-28462125" y="3199700"/>
              <a:chExt cx="298550" cy="259150"/>
            </a:xfrm>
          </p:grpSpPr>
          <p:sp>
            <p:nvSpPr>
              <p:cNvPr id="2090" name="Google Shape;2090;p40"/>
              <p:cNvSpPr/>
              <p:nvPr/>
            </p:nvSpPr>
            <p:spPr>
              <a:xfrm>
                <a:off x="-28459750" y="3284775"/>
                <a:ext cx="2961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4191" extrusionOk="0">
                    <a:moveTo>
                      <a:pt x="5230" y="0"/>
                    </a:moveTo>
                    <a:cubicBezTo>
                      <a:pt x="5073" y="0"/>
                      <a:pt x="4947" y="63"/>
                      <a:pt x="4915" y="189"/>
                    </a:cubicBezTo>
                    <a:lnTo>
                      <a:pt x="4096" y="2080"/>
                    </a:lnTo>
                    <a:lnTo>
                      <a:pt x="347" y="2080"/>
                    </a:lnTo>
                    <a:cubicBezTo>
                      <a:pt x="158" y="2080"/>
                      <a:pt x="0" y="2237"/>
                      <a:pt x="0" y="2426"/>
                    </a:cubicBezTo>
                    <a:cubicBezTo>
                      <a:pt x="0" y="2615"/>
                      <a:pt x="158" y="2773"/>
                      <a:pt x="347" y="2773"/>
                    </a:cubicBezTo>
                    <a:lnTo>
                      <a:pt x="4316" y="2773"/>
                    </a:lnTo>
                    <a:cubicBezTo>
                      <a:pt x="4411" y="2773"/>
                      <a:pt x="4505" y="2710"/>
                      <a:pt x="4600" y="2584"/>
                    </a:cubicBezTo>
                    <a:lnTo>
                      <a:pt x="5199" y="1292"/>
                    </a:lnTo>
                    <a:lnTo>
                      <a:pt x="6238" y="3970"/>
                    </a:lnTo>
                    <a:cubicBezTo>
                      <a:pt x="6301" y="4096"/>
                      <a:pt x="6396" y="4159"/>
                      <a:pt x="6522" y="4191"/>
                    </a:cubicBezTo>
                    <a:lnTo>
                      <a:pt x="6553" y="4191"/>
                    </a:lnTo>
                    <a:cubicBezTo>
                      <a:pt x="6679" y="4191"/>
                      <a:pt x="6805" y="4127"/>
                      <a:pt x="6868" y="4033"/>
                    </a:cubicBezTo>
                    <a:lnTo>
                      <a:pt x="7624" y="2836"/>
                    </a:lnTo>
                    <a:lnTo>
                      <a:pt x="11500" y="2836"/>
                    </a:lnTo>
                    <a:cubicBezTo>
                      <a:pt x="11689" y="2836"/>
                      <a:pt x="11846" y="2678"/>
                      <a:pt x="11846" y="2458"/>
                    </a:cubicBezTo>
                    <a:cubicBezTo>
                      <a:pt x="11846" y="2269"/>
                      <a:pt x="11689" y="2111"/>
                      <a:pt x="11500" y="2111"/>
                    </a:cubicBezTo>
                    <a:lnTo>
                      <a:pt x="7435" y="2111"/>
                    </a:lnTo>
                    <a:cubicBezTo>
                      <a:pt x="7309" y="2111"/>
                      <a:pt x="7183" y="2206"/>
                      <a:pt x="7120" y="2269"/>
                    </a:cubicBezTo>
                    <a:lnTo>
                      <a:pt x="6648" y="3056"/>
                    </a:lnTo>
                    <a:lnTo>
                      <a:pt x="5545" y="221"/>
                    </a:lnTo>
                    <a:cubicBezTo>
                      <a:pt x="5514" y="95"/>
                      <a:pt x="5388" y="0"/>
                      <a:pt x="5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40"/>
              <p:cNvSpPr/>
              <p:nvPr/>
            </p:nvSpPr>
            <p:spPr>
              <a:xfrm>
                <a:off x="-28462125" y="3199700"/>
                <a:ext cx="295400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011" extrusionOk="0">
                    <a:moveTo>
                      <a:pt x="3151" y="1"/>
                    </a:moveTo>
                    <a:cubicBezTo>
                      <a:pt x="1387" y="1"/>
                      <a:pt x="1" y="1419"/>
                      <a:pt x="1" y="3277"/>
                    </a:cubicBezTo>
                    <a:cubicBezTo>
                      <a:pt x="1" y="3876"/>
                      <a:pt x="158" y="4349"/>
                      <a:pt x="442" y="4821"/>
                    </a:cubicBezTo>
                    <a:lnTo>
                      <a:pt x="3655" y="4821"/>
                    </a:lnTo>
                    <a:lnTo>
                      <a:pt x="4285" y="3340"/>
                    </a:lnTo>
                    <a:cubicBezTo>
                      <a:pt x="4443" y="2994"/>
                      <a:pt x="4821" y="2773"/>
                      <a:pt x="5199" y="2710"/>
                    </a:cubicBezTo>
                    <a:cubicBezTo>
                      <a:pt x="5672" y="2710"/>
                      <a:pt x="6018" y="2994"/>
                      <a:pt x="6176" y="3403"/>
                    </a:cubicBezTo>
                    <a:lnTo>
                      <a:pt x="6806" y="5010"/>
                    </a:lnTo>
                    <a:cubicBezTo>
                      <a:pt x="6963" y="4884"/>
                      <a:pt x="7215" y="4821"/>
                      <a:pt x="7404" y="4821"/>
                    </a:cubicBezTo>
                    <a:lnTo>
                      <a:pt x="11374" y="4821"/>
                    </a:lnTo>
                    <a:cubicBezTo>
                      <a:pt x="11626" y="4349"/>
                      <a:pt x="11815" y="3813"/>
                      <a:pt x="11815" y="3277"/>
                    </a:cubicBezTo>
                    <a:cubicBezTo>
                      <a:pt x="11815" y="1419"/>
                      <a:pt x="10429" y="1"/>
                      <a:pt x="8665" y="1"/>
                    </a:cubicBezTo>
                    <a:cubicBezTo>
                      <a:pt x="7247" y="1"/>
                      <a:pt x="6396" y="977"/>
                      <a:pt x="5924" y="1860"/>
                    </a:cubicBezTo>
                    <a:cubicBezTo>
                      <a:pt x="5451" y="977"/>
                      <a:pt x="4537" y="1"/>
                      <a:pt x="3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40"/>
              <p:cNvSpPr/>
              <p:nvPr/>
            </p:nvSpPr>
            <p:spPr>
              <a:xfrm>
                <a:off x="-28405400" y="3360375"/>
                <a:ext cx="18667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3939" extrusionOk="0">
                    <a:moveTo>
                      <a:pt x="2962" y="1"/>
                    </a:moveTo>
                    <a:cubicBezTo>
                      <a:pt x="2773" y="284"/>
                      <a:pt x="2458" y="442"/>
                      <a:pt x="2111" y="442"/>
                    </a:cubicBezTo>
                    <a:lnTo>
                      <a:pt x="0" y="442"/>
                    </a:lnTo>
                    <a:cubicBezTo>
                      <a:pt x="158" y="599"/>
                      <a:pt x="347" y="757"/>
                      <a:pt x="536" y="914"/>
                    </a:cubicBezTo>
                    <a:cubicBezTo>
                      <a:pt x="1449" y="1734"/>
                      <a:pt x="2426" y="2647"/>
                      <a:pt x="3434" y="3813"/>
                    </a:cubicBezTo>
                    <a:cubicBezTo>
                      <a:pt x="3529" y="3907"/>
                      <a:pt x="3592" y="3939"/>
                      <a:pt x="3718" y="3939"/>
                    </a:cubicBezTo>
                    <a:cubicBezTo>
                      <a:pt x="3844" y="3939"/>
                      <a:pt x="3907" y="3907"/>
                      <a:pt x="4001" y="3813"/>
                    </a:cubicBezTo>
                    <a:cubicBezTo>
                      <a:pt x="4978" y="2584"/>
                      <a:pt x="6018" y="1734"/>
                      <a:pt x="6900" y="914"/>
                    </a:cubicBezTo>
                    <a:cubicBezTo>
                      <a:pt x="7120" y="757"/>
                      <a:pt x="7278" y="599"/>
                      <a:pt x="7467" y="442"/>
                    </a:cubicBezTo>
                    <a:lnTo>
                      <a:pt x="5860" y="442"/>
                    </a:lnTo>
                    <a:lnTo>
                      <a:pt x="5293" y="1324"/>
                    </a:lnTo>
                    <a:cubicBezTo>
                      <a:pt x="5104" y="1639"/>
                      <a:pt x="4789" y="1860"/>
                      <a:pt x="4379" y="1860"/>
                    </a:cubicBezTo>
                    <a:lnTo>
                      <a:pt x="4316" y="1860"/>
                    </a:lnTo>
                    <a:cubicBezTo>
                      <a:pt x="3907" y="1797"/>
                      <a:pt x="3592" y="1576"/>
                      <a:pt x="3434" y="1167"/>
                    </a:cubicBezTo>
                    <a:lnTo>
                      <a:pt x="296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3" name="Google Shape;2093;p40"/>
            <p:cNvGrpSpPr/>
            <p:nvPr/>
          </p:nvGrpSpPr>
          <p:grpSpPr>
            <a:xfrm>
              <a:off x="899254" y="1168115"/>
              <a:ext cx="1248892" cy="1248430"/>
              <a:chOff x="4016908" y="607481"/>
              <a:chExt cx="924900" cy="924900"/>
            </a:xfrm>
          </p:grpSpPr>
          <p:sp>
            <p:nvSpPr>
              <p:cNvPr id="2094" name="Google Shape;2094;p40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name="adj" fmla="val 40150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0"/>
              <p:cNvSpPr/>
              <p:nvPr/>
            </p:nvSpPr>
            <p:spPr>
              <a:xfrm rot="-6300458">
                <a:off x="4101676" y="692432"/>
                <a:ext cx="755364" cy="754997"/>
              </a:xfrm>
              <a:prstGeom prst="blockArc">
                <a:avLst>
                  <a:gd name="adj1" fmla="val 15273031"/>
                  <a:gd name="adj2" fmla="val 663181"/>
                  <a:gd name="adj3" fmla="val 11718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0" name="Google Shape;2100;p41"/>
          <p:cNvGrpSpPr/>
          <p:nvPr/>
        </p:nvGrpSpPr>
        <p:grpSpPr>
          <a:xfrm>
            <a:off x="2400550" y="1530189"/>
            <a:ext cx="1633718" cy="690212"/>
            <a:chOff x="2400550" y="1530189"/>
            <a:chExt cx="1633718" cy="690212"/>
          </a:xfrm>
        </p:grpSpPr>
        <p:sp>
          <p:nvSpPr>
            <p:cNvPr id="2101" name="Google Shape;2101;p41"/>
            <p:cNvSpPr/>
            <p:nvPr/>
          </p:nvSpPr>
          <p:spPr>
            <a:xfrm>
              <a:off x="2400550" y="1530189"/>
              <a:ext cx="690200" cy="690200"/>
            </a:xfrm>
            <a:custGeom>
              <a:avLst/>
              <a:gdLst/>
              <a:ahLst/>
              <a:cxnLst/>
              <a:rect l="l" t="t" r="r" b="b"/>
              <a:pathLst>
                <a:path w="11247" h="11247" extrusionOk="0">
                  <a:moveTo>
                    <a:pt x="5623" y="1"/>
                  </a:moveTo>
                  <a:cubicBezTo>
                    <a:pt x="2517" y="1"/>
                    <a:pt x="0" y="2518"/>
                    <a:pt x="0" y="5624"/>
                  </a:cubicBezTo>
                  <a:cubicBezTo>
                    <a:pt x="0" y="8729"/>
                    <a:pt x="2517" y="11247"/>
                    <a:pt x="5623" y="11247"/>
                  </a:cubicBezTo>
                  <a:cubicBezTo>
                    <a:pt x="8729" y="11247"/>
                    <a:pt x="11246" y="8729"/>
                    <a:pt x="11246" y="5624"/>
                  </a:cubicBezTo>
                  <a:cubicBezTo>
                    <a:pt x="11246" y="2518"/>
                    <a:pt x="8729" y="1"/>
                    <a:pt x="5623" y="1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2" name="Google Shape;2102;p41"/>
            <p:cNvGrpSpPr/>
            <p:nvPr/>
          </p:nvGrpSpPr>
          <p:grpSpPr>
            <a:xfrm>
              <a:off x="3244608" y="1936295"/>
              <a:ext cx="789660" cy="284106"/>
              <a:chOff x="3244608" y="1936295"/>
              <a:chExt cx="789660" cy="284106"/>
            </a:xfrm>
          </p:grpSpPr>
          <p:grpSp>
            <p:nvGrpSpPr>
              <p:cNvPr id="2103" name="Google Shape;2103;p41"/>
              <p:cNvGrpSpPr/>
              <p:nvPr/>
            </p:nvGrpSpPr>
            <p:grpSpPr>
              <a:xfrm>
                <a:off x="3244608" y="1936295"/>
                <a:ext cx="766909" cy="261118"/>
                <a:chOff x="3244608" y="1936295"/>
                <a:chExt cx="766909" cy="261118"/>
              </a:xfrm>
            </p:grpSpPr>
            <p:sp>
              <p:nvSpPr>
                <p:cNvPr id="2104" name="Google Shape;2104;p41"/>
                <p:cNvSpPr/>
                <p:nvPr/>
              </p:nvSpPr>
              <p:spPr>
                <a:xfrm>
                  <a:off x="3280815" y="1972501"/>
                  <a:ext cx="730703" cy="224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7" h="3665" fill="none" extrusionOk="0">
                      <a:moveTo>
                        <a:pt x="11906" y="3664"/>
                      </a:moveTo>
                      <a:lnTo>
                        <a:pt x="9997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8475" cap="flat" cmpd="sng">
                  <a:solidFill>
                    <a:srgbClr val="442FAF"/>
                  </a:solidFill>
                  <a:prstDash val="solid"/>
                  <a:miter lim="87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5" name="Google Shape;2105;p41"/>
                <p:cNvSpPr/>
                <p:nvPr/>
              </p:nvSpPr>
              <p:spPr>
                <a:xfrm>
                  <a:off x="3244608" y="1936295"/>
                  <a:ext cx="72536" cy="7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" h="1181" extrusionOk="0">
                      <a:moveTo>
                        <a:pt x="591" y="0"/>
                      </a:moveTo>
                      <a:cubicBezTo>
                        <a:pt x="265" y="0"/>
                        <a:pt x="1" y="264"/>
                        <a:pt x="1" y="591"/>
                      </a:cubicBezTo>
                      <a:cubicBezTo>
                        <a:pt x="1" y="916"/>
                        <a:pt x="265" y="1181"/>
                        <a:pt x="591" y="1181"/>
                      </a:cubicBezTo>
                      <a:cubicBezTo>
                        <a:pt x="917" y="1181"/>
                        <a:pt x="1181" y="916"/>
                        <a:pt x="1181" y="591"/>
                      </a:cubicBezTo>
                      <a:cubicBezTo>
                        <a:pt x="1181" y="264"/>
                        <a:pt x="917" y="0"/>
                        <a:pt x="591" y="0"/>
                      </a:cubicBezTo>
                      <a:close/>
                    </a:path>
                  </a:pathLst>
                </a:custGeom>
                <a:solidFill>
                  <a:srgbClr val="6146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06" name="Google Shape;2106;p41"/>
              <p:cNvSpPr/>
              <p:nvPr/>
            </p:nvSpPr>
            <p:spPr>
              <a:xfrm>
                <a:off x="3985726" y="2171859"/>
                <a:ext cx="48542" cy="48542"/>
              </a:xfrm>
              <a:custGeom>
                <a:avLst/>
                <a:gdLst/>
                <a:ahLst/>
                <a:cxnLst/>
                <a:rect l="l" t="t" r="r" b="b"/>
                <a:pathLst>
                  <a:path w="791" h="791" extrusionOk="0">
                    <a:moveTo>
                      <a:pt x="396" y="1"/>
                    </a:moveTo>
                    <a:cubicBezTo>
                      <a:pt x="178" y="1"/>
                      <a:pt x="1" y="177"/>
                      <a:pt x="1" y="395"/>
                    </a:cubicBezTo>
                    <a:cubicBezTo>
                      <a:pt x="1" y="614"/>
                      <a:pt x="178" y="791"/>
                      <a:pt x="396" y="791"/>
                    </a:cubicBezTo>
                    <a:cubicBezTo>
                      <a:pt x="614" y="791"/>
                      <a:pt x="791" y="614"/>
                      <a:pt x="791" y="395"/>
                    </a:cubicBezTo>
                    <a:cubicBezTo>
                      <a:pt x="791" y="177"/>
                      <a:pt x="614" y="1"/>
                      <a:pt x="396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07" name="Google Shape;2107;p41"/>
          <p:cNvGrpSpPr/>
          <p:nvPr/>
        </p:nvGrpSpPr>
        <p:grpSpPr>
          <a:xfrm>
            <a:off x="2135875" y="2609649"/>
            <a:ext cx="1502182" cy="690200"/>
            <a:chOff x="2135875" y="2609649"/>
            <a:chExt cx="1502182" cy="690200"/>
          </a:xfrm>
        </p:grpSpPr>
        <p:sp>
          <p:nvSpPr>
            <p:cNvPr id="2108" name="Google Shape;2108;p41"/>
            <p:cNvSpPr/>
            <p:nvPr/>
          </p:nvSpPr>
          <p:spPr>
            <a:xfrm>
              <a:off x="2135875" y="2609649"/>
              <a:ext cx="690200" cy="690200"/>
            </a:xfrm>
            <a:custGeom>
              <a:avLst/>
              <a:gdLst/>
              <a:ahLst/>
              <a:cxnLst/>
              <a:rect l="l" t="t" r="r" b="b"/>
              <a:pathLst>
                <a:path w="11247" h="11247" extrusionOk="0">
                  <a:moveTo>
                    <a:pt x="5623" y="0"/>
                  </a:moveTo>
                  <a:cubicBezTo>
                    <a:pt x="2517" y="0"/>
                    <a:pt x="0" y="2517"/>
                    <a:pt x="0" y="5623"/>
                  </a:cubicBezTo>
                  <a:cubicBezTo>
                    <a:pt x="0" y="8729"/>
                    <a:pt x="2517" y="11246"/>
                    <a:pt x="5623" y="11246"/>
                  </a:cubicBezTo>
                  <a:cubicBezTo>
                    <a:pt x="8729" y="11246"/>
                    <a:pt x="11246" y="8729"/>
                    <a:pt x="11246" y="5623"/>
                  </a:cubicBezTo>
                  <a:cubicBezTo>
                    <a:pt x="11246" y="2517"/>
                    <a:pt x="8729" y="0"/>
                    <a:pt x="5623" y="0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9" name="Google Shape;2109;p41"/>
            <p:cNvGrpSpPr/>
            <p:nvPr/>
          </p:nvGrpSpPr>
          <p:grpSpPr>
            <a:xfrm>
              <a:off x="2961031" y="2893924"/>
              <a:ext cx="677026" cy="266823"/>
              <a:chOff x="2961031" y="2811062"/>
              <a:chExt cx="677026" cy="266823"/>
            </a:xfrm>
          </p:grpSpPr>
          <p:grpSp>
            <p:nvGrpSpPr>
              <p:cNvPr id="2110" name="Google Shape;2110;p41"/>
              <p:cNvGrpSpPr/>
              <p:nvPr/>
            </p:nvGrpSpPr>
            <p:grpSpPr>
              <a:xfrm>
                <a:off x="2961031" y="2811062"/>
                <a:ext cx="654239" cy="242524"/>
                <a:chOff x="2961031" y="2811062"/>
                <a:chExt cx="654239" cy="242524"/>
              </a:xfrm>
            </p:grpSpPr>
            <p:sp>
              <p:nvSpPr>
                <p:cNvPr id="2111" name="Google Shape;2111;p41"/>
                <p:cNvSpPr/>
                <p:nvPr/>
              </p:nvSpPr>
              <p:spPr>
                <a:xfrm>
                  <a:off x="2997176" y="2847268"/>
                  <a:ext cx="618093" cy="206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2" h="3362" fill="none" extrusionOk="0">
                      <a:moveTo>
                        <a:pt x="10071" y="3362"/>
                      </a:moveTo>
                      <a:lnTo>
                        <a:pt x="8385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8475" cap="flat" cmpd="sng">
                  <a:solidFill>
                    <a:srgbClr val="442FAF"/>
                  </a:solidFill>
                  <a:prstDash val="solid"/>
                  <a:miter lim="87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2" name="Google Shape;2112;p41"/>
                <p:cNvSpPr/>
                <p:nvPr/>
              </p:nvSpPr>
              <p:spPr>
                <a:xfrm>
                  <a:off x="2961031" y="2811062"/>
                  <a:ext cx="72414" cy="72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182" extrusionOk="0">
                      <a:moveTo>
                        <a:pt x="590" y="1"/>
                      </a:moveTo>
                      <a:cubicBezTo>
                        <a:pt x="264" y="1"/>
                        <a:pt x="0" y="265"/>
                        <a:pt x="0" y="591"/>
                      </a:cubicBezTo>
                      <a:cubicBezTo>
                        <a:pt x="0" y="917"/>
                        <a:pt x="264" y="1181"/>
                        <a:pt x="590" y="1181"/>
                      </a:cubicBezTo>
                      <a:cubicBezTo>
                        <a:pt x="916" y="1181"/>
                        <a:pt x="1180" y="917"/>
                        <a:pt x="1180" y="591"/>
                      </a:cubicBezTo>
                      <a:cubicBezTo>
                        <a:pt x="1180" y="265"/>
                        <a:pt x="916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6146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13" name="Google Shape;2113;p41"/>
              <p:cNvSpPr/>
              <p:nvPr/>
            </p:nvSpPr>
            <p:spPr>
              <a:xfrm>
                <a:off x="3589453" y="3029282"/>
                <a:ext cx="48603" cy="48603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92" extrusionOk="0">
                    <a:moveTo>
                      <a:pt x="396" y="0"/>
                    </a:moveTo>
                    <a:cubicBezTo>
                      <a:pt x="178" y="0"/>
                      <a:pt x="1" y="177"/>
                      <a:pt x="1" y="396"/>
                    </a:cubicBezTo>
                    <a:cubicBezTo>
                      <a:pt x="1" y="614"/>
                      <a:pt x="178" y="791"/>
                      <a:pt x="396" y="791"/>
                    </a:cubicBezTo>
                    <a:cubicBezTo>
                      <a:pt x="615" y="791"/>
                      <a:pt x="792" y="614"/>
                      <a:pt x="792" y="396"/>
                    </a:cubicBezTo>
                    <a:cubicBezTo>
                      <a:pt x="792" y="177"/>
                      <a:pt x="615" y="0"/>
                      <a:pt x="396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14" name="Google Shape;2114;p41"/>
          <p:cNvGrpSpPr/>
          <p:nvPr/>
        </p:nvGrpSpPr>
        <p:grpSpPr>
          <a:xfrm>
            <a:off x="2114020" y="3685791"/>
            <a:ext cx="1841649" cy="690200"/>
            <a:chOff x="2114020" y="3685791"/>
            <a:chExt cx="1841649" cy="690200"/>
          </a:xfrm>
        </p:grpSpPr>
        <p:sp>
          <p:nvSpPr>
            <p:cNvPr id="2115" name="Google Shape;2115;p41"/>
            <p:cNvSpPr/>
            <p:nvPr/>
          </p:nvSpPr>
          <p:spPr>
            <a:xfrm>
              <a:off x="2114020" y="3685791"/>
              <a:ext cx="690200" cy="690200"/>
            </a:xfrm>
            <a:custGeom>
              <a:avLst/>
              <a:gdLst/>
              <a:ahLst/>
              <a:cxnLst/>
              <a:rect l="l" t="t" r="r" b="b"/>
              <a:pathLst>
                <a:path w="11247" h="11247" extrusionOk="0">
                  <a:moveTo>
                    <a:pt x="5624" y="1"/>
                  </a:moveTo>
                  <a:cubicBezTo>
                    <a:pt x="2518" y="1"/>
                    <a:pt x="1" y="2518"/>
                    <a:pt x="1" y="5624"/>
                  </a:cubicBezTo>
                  <a:cubicBezTo>
                    <a:pt x="1" y="8730"/>
                    <a:pt x="2518" y="11247"/>
                    <a:pt x="5624" y="11247"/>
                  </a:cubicBezTo>
                  <a:cubicBezTo>
                    <a:pt x="8729" y="11247"/>
                    <a:pt x="11247" y="8730"/>
                    <a:pt x="11247" y="5624"/>
                  </a:cubicBezTo>
                  <a:cubicBezTo>
                    <a:pt x="11247" y="2518"/>
                    <a:pt x="8729" y="1"/>
                    <a:pt x="5624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6" name="Google Shape;2116;p41"/>
            <p:cNvGrpSpPr/>
            <p:nvPr/>
          </p:nvGrpSpPr>
          <p:grpSpPr>
            <a:xfrm>
              <a:off x="2914506" y="3764963"/>
              <a:ext cx="1041163" cy="346912"/>
              <a:chOff x="2961031" y="3820563"/>
              <a:chExt cx="1041163" cy="346912"/>
            </a:xfrm>
          </p:grpSpPr>
          <p:sp>
            <p:nvSpPr>
              <p:cNvPr id="2117" name="Google Shape;2117;p41"/>
              <p:cNvSpPr/>
              <p:nvPr/>
            </p:nvSpPr>
            <p:spPr>
              <a:xfrm>
                <a:off x="2997176" y="3844808"/>
                <a:ext cx="980346" cy="286463"/>
              </a:xfrm>
              <a:custGeom>
                <a:avLst/>
                <a:gdLst/>
                <a:ahLst/>
                <a:cxnLst/>
                <a:rect l="l" t="t" r="r" b="b"/>
                <a:pathLst>
                  <a:path w="15975" h="4668" fill="none" extrusionOk="0">
                    <a:moveTo>
                      <a:pt x="15974" y="1"/>
                    </a:moveTo>
                    <a:lnTo>
                      <a:pt x="11395" y="4668"/>
                    </a:lnTo>
                    <a:lnTo>
                      <a:pt x="1" y="4668"/>
                    </a:lnTo>
                  </a:path>
                </a:pathLst>
              </a:custGeom>
              <a:noFill/>
              <a:ln w="8475" cap="flat" cmpd="sng">
                <a:solidFill>
                  <a:srgbClr val="442FAF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1"/>
              <p:cNvSpPr/>
              <p:nvPr/>
            </p:nvSpPr>
            <p:spPr>
              <a:xfrm>
                <a:off x="2961031" y="4095001"/>
                <a:ext cx="72414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1" extrusionOk="0">
                    <a:moveTo>
                      <a:pt x="590" y="1"/>
                    </a:moveTo>
                    <a:cubicBezTo>
                      <a:pt x="264" y="1"/>
                      <a:pt x="0" y="265"/>
                      <a:pt x="0" y="591"/>
                    </a:cubicBezTo>
                    <a:cubicBezTo>
                      <a:pt x="0" y="916"/>
                      <a:pt x="264" y="1181"/>
                      <a:pt x="590" y="1181"/>
                    </a:cubicBezTo>
                    <a:cubicBezTo>
                      <a:pt x="916" y="1181"/>
                      <a:pt x="1180" y="916"/>
                      <a:pt x="1180" y="591"/>
                    </a:cubicBezTo>
                    <a:cubicBezTo>
                      <a:pt x="1180" y="265"/>
                      <a:pt x="916" y="1"/>
                      <a:pt x="590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1"/>
              <p:cNvSpPr/>
              <p:nvPr/>
            </p:nvSpPr>
            <p:spPr>
              <a:xfrm>
                <a:off x="3953529" y="3820563"/>
                <a:ext cx="48664" cy="48603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92" extrusionOk="0">
                    <a:moveTo>
                      <a:pt x="396" y="0"/>
                    </a:moveTo>
                    <a:cubicBezTo>
                      <a:pt x="178" y="0"/>
                      <a:pt x="1" y="177"/>
                      <a:pt x="1" y="396"/>
                    </a:cubicBezTo>
                    <a:cubicBezTo>
                      <a:pt x="1" y="614"/>
                      <a:pt x="178" y="791"/>
                      <a:pt x="396" y="791"/>
                    </a:cubicBezTo>
                    <a:cubicBezTo>
                      <a:pt x="615" y="791"/>
                      <a:pt x="792" y="614"/>
                      <a:pt x="792" y="396"/>
                    </a:cubicBezTo>
                    <a:cubicBezTo>
                      <a:pt x="792" y="177"/>
                      <a:pt x="615" y="0"/>
                      <a:pt x="396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0" name="Google Shape;2120;p41"/>
          <p:cNvGrpSpPr/>
          <p:nvPr/>
        </p:nvGrpSpPr>
        <p:grpSpPr>
          <a:xfrm>
            <a:off x="5131752" y="3687939"/>
            <a:ext cx="1837959" cy="690200"/>
            <a:chOff x="5131752" y="3687939"/>
            <a:chExt cx="1837959" cy="690200"/>
          </a:xfrm>
        </p:grpSpPr>
        <p:sp>
          <p:nvSpPr>
            <p:cNvPr id="2121" name="Google Shape;2121;p41"/>
            <p:cNvSpPr/>
            <p:nvPr/>
          </p:nvSpPr>
          <p:spPr>
            <a:xfrm>
              <a:off x="6279511" y="3687939"/>
              <a:ext cx="690200" cy="690200"/>
            </a:xfrm>
            <a:custGeom>
              <a:avLst/>
              <a:gdLst/>
              <a:ahLst/>
              <a:cxnLst/>
              <a:rect l="l" t="t" r="r" b="b"/>
              <a:pathLst>
                <a:path w="11247" h="11247" extrusionOk="0">
                  <a:moveTo>
                    <a:pt x="5623" y="1"/>
                  </a:moveTo>
                  <a:cubicBezTo>
                    <a:pt x="2517" y="1"/>
                    <a:pt x="0" y="2518"/>
                    <a:pt x="0" y="5624"/>
                  </a:cubicBezTo>
                  <a:cubicBezTo>
                    <a:pt x="0" y="8729"/>
                    <a:pt x="2517" y="11247"/>
                    <a:pt x="5623" y="11247"/>
                  </a:cubicBezTo>
                  <a:cubicBezTo>
                    <a:pt x="8729" y="11247"/>
                    <a:pt x="11246" y="8729"/>
                    <a:pt x="11246" y="5624"/>
                  </a:cubicBezTo>
                  <a:cubicBezTo>
                    <a:pt x="11246" y="2518"/>
                    <a:pt x="8729" y="1"/>
                    <a:pt x="5623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2" name="Google Shape;2122;p41"/>
            <p:cNvGrpSpPr/>
            <p:nvPr/>
          </p:nvGrpSpPr>
          <p:grpSpPr>
            <a:xfrm>
              <a:off x="5131752" y="3764968"/>
              <a:ext cx="1040502" cy="346907"/>
              <a:chOff x="5131752" y="3820568"/>
              <a:chExt cx="1040502" cy="346907"/>
            </a:xfrm>
          </p:grpSpPr>
          <p:grpSp>
            <p:nvGrpSpPr>
              <p:cNvPr id="2123" name="Google Shape;2123;p41"/>
              <p:cNvGrpSpPr/>
              <p:nvPr/>
            </p:nvGrpSpPr>
            <p:grpSpPr>
              <a:xfrm>
                <a:off x="5155767" y="3844808"/>
                <a:ext cx="1016487" cy="322667"/>
                <a:chOff x="5155767" y="3844808"/>
                <a:chExt cx="1016487" cy="322667"/>
              </a:xfrm>
            </p:grpSpPr>
            <p:sp>
              <p:nvSpPr>
                <p:cNvPr id="2124" name="Google Shape;2124;p41"/>
                <p:cNvSpPr/>
                <p:nvPr/>
              </p:nvSpPr>
              <p:spPr>
                <a:xfrm>
                  <a:off x="5155767" y="3844808"/>
                  <a:ext cx="980284" cy="286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4" h="4668" fill="none" extrusionOk="0">
                      <a:moveTo>
                        <a:pt x="1" y="1"/>
                      </a:moveTo>
                      <a:lnTo>
                        <a:pt x="4580" y="4668"/>
                      </a:lnTo>
                      <a:lnTo>
                        <a:pt x="15974" y="4668"/>
                      </a:lnTo>
                    </a:path>
                  </a:pathLst>
                </a:custGeom>
                <a:noFill/>
                <a:ln w="8475" cap="flat" cmpd="sng">
                  <a:solidFill>
                    <a:srgbClr val="442FAF"/>
                  </a:solidFill>
                  <a:prstDash val="solid"/>
                  <a:miter lim="87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41"/>
                <p:cNvSpPr/>
                <p:nvPr/>
              </p:nvSpPr>
              <p:spPr>
                <a:xfrm>
                  <a:off x="6099779" y="4095001"/>
                  <a:ext cx="72475" cy="7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" h="1181" extrusionOk="0">
                      <a:moveTo>
                        <a:pt x="591" y="1"/>
                      </a:moveTo>
                      <a:cubicBezTo>
                        <a:pt x="265" y="1"/>
                        <a:pt x="0" y="265"/>
                        <a:pt x="0" y="591"/>
                      </a:cubicBezTo>
                      <a:cubicBezTo>
                        <a:pt x="0" y="916"/>
                        <a:pt x="265" y="1181"/>
                        <a:pt x="591" y="1181"/>
                      </a:cubicBezTo>
                      <a:cubicBezTo>
                        <a:pt x="917" y="1181"/>
                        <a:pt x="1181" y="916"/>
                        <a:pt x="1181" y="591"/>
                      </a:cubicBezTo>
                      <a:cubicBezTo>
                        <a:pt x="1181" y="265"/>
                        <a:pt x="917" y="1"/>
                        <a:pt x="591" y="1"/>
                      </a:cubicBezTo>
                      <a:close/>
                    </a:path>
                  </a:pathLst>
                </a:custGeom>
                <a:solidFill>
                  <a:srgbClr val="6146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26" name="Google Shape;2126;p41"/>
              <p:cNvSpPr/>
              <p:nvPr/>
            </p:nvSpPr>
            <p:spPr>
              <a:xfrm>
                <a:off x="5131752" y="3820568"/>
                <a:ext cx="48603" cy="48603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92" extrusionOk="0">
                    <a:moveTo>
                      <a:pt x="396" y="0"/>
                    </a:moveTo>
                    <a:cubicBezTo>
                      <a:pt x="177" y="0"/>
                      <a:pt x="0" y="178"/>
                      <a:pt x="0" y="396"/>
                    </a:cubicBezTo>
                    <a:cubicBezTo>
                      <a:pt x="0" y="614"/>
                      <a:pt x="177" y="791"/>
                      <a:pt x="396" y="791"/>
                    </a:cubicBezTo>
                    <a:cubicBezTo>
                      <a:pt x="614" y="791"/>
                      <a:pt x="791" y="614"/>
                      <a:pt x="791" y="396"/>
                    </a:cubicBezTo>
                    <a:cubicBezTo>
                      <a:pt x="791" y="178"/>
                      <a:pt x="614" y="0"/>
                      <a:pt x="396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7" name="Google Shape;2127;p41"/>
          <p:cNvGrpSpPr/>
          <p:nvPr/>
        </p:nvGrpSpPr>
        <p:grpSpPr>
          <a:xfrm>
            <a:off x="5493778" y="2609649"/>
            <a:ext cx="1475934" cy="690200"/>
            <a:chOff x="5493778" y="2609649"/>
            <a:chExt cx="1475934" cy="690200"/>
          </a:xfrm>
        </p:grpSpPr>
        <p:sp>
          <p:nvSpPr>
            <p:cNvPr id="2128" name="Google Shape;2128;p41"/>
            <p:cNvSpPr/>
            <p:nvPr/>
          </p:nvSpPr>
          <p:spPr>
            <a:xfrm>
              <a:off x="6279511" y="2609649"/>
              <a:ext cx="690200" cy="690200"/>
            </a:xfrm>
            <a:custGeom>
              <a:avLst/>
              <a:gdLst/>
              <a:ahLst/>
              <a:cxnLst/>
              <a:rect l="l" t="t" r="r" b="b"/>
              <a:pathLst>
                <a:path w="11247" h="11247" extrusionOk="0">
                  <a:moveTo>
                    <a:pt x="5623" y="0"/>
                  </a:moveTo>
                  <a:cubicBezTo>
                    <a:pt x="2517" y="0"/>
                    <a:pt x="0" y="2517"/>
                    <a:pt x="0" y="5623"/>
                  </a:cubicBezTo>
                  <a:cubicBezTo>
                    <a:pt x="0" y="8729"/>
                    <a:pt x="2517" y="11246"/>
                    <a:pt x="5623" y="11246"/>
                  </a:cubicBezTo>
                  <a:cubicBezTo>
                    <a:pt x="8729" y="11246"/>
                    <a:pt x="11246" y="8729"/>
                    <a:pt x="11246" y="5623"/>
                  </a:cubicBezTo>
                  <a:cubicBezTo>
                    <a:pt x="11246" y="2517"/>
                    <a:pt x="8729" y="0"/>
                    <a:pt x="5623" y="0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9" name="Google Shape;2129;p41"/>
            <p:cNvGrpSpPr/>
            <p:nvPr/>
          </p:nvGrpSpPr>
          <p:grpSpPr>
            <a:xfrm>
              <a:off x="5493778" y="2893924"/>
              <a:ext cx="678476" cy="266823"/>
              <a:chOff x="5493778" y="2811062"/>
              <a:chExt cx="678476" cy="266823"/>
            </a:xfrm>
          </p:grpSpPr>
          <p:sp>
            <p:nvSpPr>
              <p:cNvPr id="2130" name="Google Shape;2130;p41"/>
              <p:cNvSpPr/>
              <p:nvPr/>
            </p:nvSpPr>
            <p:spPr>
              <a:xfrm>
                <a:off x="5518018" y="2847268"/>
                <a:ext cx="618032" cy="206318"/>
              </a:xfrm>
              <a:custGeom>
                <a:avLst/>
                <a:gdLst/>
                <a:ahLst/>
                <a:cxnLst/>
                <a:rect l="l" t="t" r="r" b="b"/>
                <a:pathLst>
                  <a:path w="10071" h="3362" fill="none" extrusionOk="0">
                    <a:moveTo>
                      <a:pt x="1" y="3362"/>
                    </a:moveTo>
                    <a:lnTo>
                      <a:pt x="1687" y="1"/>
                    </a:lnTo>
                    <a:lnTo>
                      <a:pt x="10071" y="1"/>
                    </a:lnTo>
                  </a:path>
                </a:pathLst>
              </a:custGeom>
              <a:noFill/>
              <a:ln w="8475" cap="flat" cmpd="sng">
                <a:solidFill>
                  <a:srgbClr val="442FAF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1"/>
              <p:cNvSpPr/>
              <p:nvPr/>
            </p:nvSpPr>
            <p:spPr>
              <a:xfrm>
                <a:off x="6099779" y="2811062"/>
                <a:ext cx="72475" cy="72536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1182" extrusionOk="0">
                    <a:moveTo>
                      <a:pt x="591" y="1"/>
                    </a:moveTo>
                    <a:cubicBezTo>
                      <a:pt x="265" y="1"/>
                      <a:pt x="0" y="265"/>
                      <a:pt x="0" y="591"/>
                    </a:cubicBezTo>
                    <a:cubicBezTo>
                      <a:pt x="0" y="917"/>
                      <a:pt x="265" y="1181"/>
                      <a:pt x="591" y="1181"/>
                    </a:cubicBezTo>
                    <a:cubicBezTo>
                      <a:pt x="917" y="1181"/>
                      <a:pt x="1181" y="917"/>
                      <a:pt x="1181" y="591"/>
                    </a:cubicBezTo>
                    <a:cubicBezTo>
                      <a:pt x="1181" y="265"/>
                      <a:pt x="917" y="1"/>
                      <a:pt x="591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1"/>
              <p:cNvSpPr/>
              <p:nvPr/>
            </p:nvSpPr>
            <p:spPr>
              <a:xfrm>
                <a:off x="5493778" y="3029282"/>
                <a:ext cx="48542" cy="4860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792" extrusionOk="0">
                    <a:moveTo>
                      <a:pt x="396" y="0"/>
                    </a:moveTo>
                    <a:cubicBezTo>
                      <a:pt x="178" y="0"/>
                      <a:pt x="0" y="177"/>
                      <a:pt x="0" y="396"/>
                    </a:cubicBezTo>
                    <a:cubicBezTo>
                      <a:pt x="0" y="614"/>
                      <a:pt x="178" y="791"/>
                      <a:pt x="396" y="791"/>
                    </a:cubicBezTo>
                    <a:cubicBezTo>
                      <a:pt x="614" y="791"/>
                      <a:pt x="790" y="614"/>
                      <a:pt x="790" y="396"/>
                    </a:cubicBezTo>
                    <a:cubicBezTo>
                      <a:pt x="790" y="177"/>
                      <a:pt x="614" y="0"/>
                      <a:pt x="396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3" name="Google Shape;2133;p41"/>
          <p:cNvGrpSpPr/>
          <p:nvPr/>
        </p:nvGrpSpPr>
        <p:grpSpPr>
          <a:xfrm>
            <a:off x="5095255" y="1530189"/>
            <a:ext cx="1672202" cy="690212"/>
            <a:chOff x="5095255" y="1530189"/>
            <a:chExt cx="1672202" cy="690212"/>
          </a:xfrm>
        </p:grpSpPr>
        <p:sp>
          <p:nvSpPr>
            <p:cNvPr id="2134" name="Google Shape;2134;p41"/>
            <p:cNvSpPr/>
            <p:nvPr/>
          </p:nvSpPr>
          <p:spPr>
            <a:xfrm>
              <a:off x="6077318" y="1530189"/>
              <a:ext cx="690139" cy="690200"/>
            </a:xfrm>
            <a:custGeom>
              <a:avLst/>
              <a:gdLst/>
              <a:ahLst/>
              <a:cxnLst/>
              <a:rect l="l" t="t" r="r" b="b"/>
              <a:pathLst>
                <a:path w="11246" h="11247" extrusionOk="0">
                  <a:moveTo>
                    <a:pt x="5623" y="1"/>
                  </a:moveTo>
                  <a:cubicBezTo>
                    <a:pt x="2517" y="1"/>
                    <a:pt x="0" y="2518"/>
                    <a:pt x="0" y="5624"/>
                  </a:cubicBezTo>
                  <a:cubicBezTo>
                    <a:pt x="0" y="8729"/>
                    <a:pt x="2517" y="11247"/>
                    <a:pt x="5623" y="11247"/>
                  </a:cubicBezTo>
                  <a:cubicBezTo>
                    <a:pt x="8729" y="11247"/>
                    <a:pt x="11246" y="8729"/>
                    <a:pt x="11246" y="5624"/>
                  </a:cubicBezTo>
                  <a:cubicBezTo>
                    <a:pt x="11246" y="2518"/>
                    <a:pt x="8729" y="1"/>
                    <a:pt x="5623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5" name="Google Shape;2135;p41"/>
            <p:cNvGrpSpPr/>
            <p:nvPr/>
          </p:nvGrpSpPr>
          <p:grpSpPr>
            <a:xfrm>
              <a:off x="5095255" y="1936295"/>
              <a:ext cx="793421" cy="284106"/>
              <a:chOff x="5095255" y="1936295"/>
              <a:chExt cx="793421" cy="284106"/>
            </a:xfrm>
          </p:grpSpPr>
          <p:grpSp>
            <p:nvGrpSpPr>
              <p:cNvPr id="2136" name="Google Shape;2136;p41"/>
              <p:cNvGrpSpPr/>
              <p:nvPr/>
            </p:nvGrpSpPr>
            <p:grpSpPr>
              <a:xfrm>
                <a:off x="5121770" y="1936295"/>
                <a:ext cx="766906" cy="261118"/>
                <a:chOff x="5121770" y="1936295"/>
                <a:chExt cx="766906" cy="261118"/>
              </a:xfrm>
            </p:grpSpPr>
            <p:sp>
              <p:nvSpPr>
                <p:cNvPr id="2137" name="Google Shape;2137;p41"/>
                <p:cNvSpPr/>
                <p:nvPr/>
              </p:nvSpPr>
              <p:spPr>
                <a:xfrm>
                  <a:off x="5121770" y="1972501"/>
                  <a:ext cx="730703" cy="224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7" h="3665" fill="none" extrusionOk="0">
                      <a:moveTo>
                        <a:pt x="1" y="3664"/>
                      </a:moveTo>
                      <a:lnTo>
                        <a:pt x="1910" y="1"/>
                      </a:lnTo>
                      <a:lnTo>
                        <a:pt x="11906" y="1"/>
                      </a:lnTo>
                    </a:path>
                  </a:pathLst>
                </a:custGeom>
                <a:noFill/>
                <a:ln w="8475" cap="flat" cmpd="sng">
                  <a:solidFill>
                    <a:srgbClr val="442FAF"/>
                  </a:solidFill>
                  <a:prstDash val="solid"/>
                  <a:miter lim="87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41"/>
                <p:cNvSpPr/>
                <p:nvPr/>
              </p:nvSpPr>
              <p:spPr>
                <a:xfrm>
                  <a:off x="5816139" y="1936295"/>
                  <a:ext cx="72536" cy="7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" h="1181" extrusionOk="0">
                      <a:moveTo>
                        <a:pt x="591" y="0"/>
                      </a:moveTo>
                      <a:cubicBezTo>
                        <a:pt x="265" y="0"/>
                        <a:pt x="1" y="264"/>
                        <a:pt x="1" y="591"/>
                      </a:cubicBezTo>
                      <a:cubicBezTo>
                        <a:pt x="1" y="916"/>
                        <a:pt x="265" y="1181"/>
                        <a:pt x="591" y="1181"/>
                      </a:cubicBezTo>
                      <a:cubicBezTo>
                        <a:pt x="917" y="1181"/>
                        <a:pt x="1181" y="916"/>
                        <a:pt x="1181" y="591"/>
                      </a:cubicBezTo>
                      <a:cubicBezTo>
                        <a:pt x="1181" y="264"/>
                        <a:pt x="917" y="0"/>
                        <a:pt x="591" y="0"/>
                      </a:cubicBezTo>
                      <a:close/>
                    </a:path>
                  </a:pathLst>
                </a:custGeom>
                <a:solidFill>
                  <a:srgbClr val="6146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39" name="Google Shape;2139;p41"/>
              <p:cNvSpPr/>
              <p:nvPr/>
            </p:nvSpPr>
            <p:spPr>
              <a:xfrm>
                <a:off x="5095255" y="2171859"/>
                <a:ext cx="48603" cy="48542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91" extrusionOk="0">
                    <a:moveTo>
                      <a:pt x="396" y="1"/>
                    </a:moveTo>
                    <a:cubicBezTo>
                      <a:pt x="178" y="1"/>
                      <a:pt x="0" y="177"/>
                      <a:pt x="0" y="395"/>
                    </a:cubicBezTo>
                    <a:cubicBezTo>
                      <a:pt x="0" y="614"/>
                      <a:pt x="178" y="791"/>
                      <a:pt x="396" y="791"/>
                    </a:cubicBezTo>
                    <a:cubicBezTo>
                      <a:pt x="614" y="791"/>
                      <a:pt x="792" y="614"/>
                      <a:pt x="792" y="395"/>
                    </a:cubicBezTo>
                    <a:cubicBezTo>
                      <a:pt x="792" y="177"/>
                      <a:pt x="614" y="1"/>
                      <a:pt x="396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40" name="Google Shape;2140;p4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MENTAL HEALTH INFOGRAPHICS</a:t>
            </a:r>
            <a:endParaRPr/>
          </a:p>
        </p:txBody>
      </p:sp>
      <p:grpSp>
        <p:nvGrpSpPr>
          <p:cNvPr id="2141" name="Google Shape;2141;p41"/>
          <p:cNvGrpSpPr/>
          <p:nvPr/>
        </p:nvGrpSpPr>
        <p:grpSpPr>
          <a:xfrm>
            <a:off x="2622822" y="1631321"/>
            <a:ext cx="245654" cy="487928"/>
            <a:chOff x="2622822" y="1631321"/>
            <a:chExt cx="245654" cy="487928"/>
          </a:xfrm>
        </p:grpSpPr>
        <p:sp>
          <p:nvSpPr>
            <p:cNvPr id="2142" name="Google Shape;2142;p41"/>
            <p:cNvSpPr/>
            <p:nvPr/>
          </p:nvSpPr>
          <p:spPr>
            <a:xfrm>
              <a:off x="2719659" y="1820822"/>
              <a:ext cx="50690" cy="231662"/>
            </a:xfrm>
            <a:custGeom>
              <a:avLst/>
              <a:gdLst/>
              <a:ahLst/>
              <a:cxnLst/>
              <a:rect l="l" t="t" r="r" b="b"/>
              <a:pathLst>
                <a:path w="826" h="3775" extrusionOk="0">
                  <a:moveTo>
                    <a:pt x="1" y="0"/>
                  </a:moveTo>
                  <a:lnTo>
                    <a:pt x="1" y="3774"/>
                  </a:lnTo>
                  <a:lnTo>
                    <a:pt x="826" y="3774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1"/>
            <p:cNvSpPr/>
            <p:nvPr/>
          </p:nvSpPr>
          <p:spPr>
            <a:xfrm>
              <a:off x="2622822" y="2052911"/>
              <a:ext cx="244365" cy="66338"/>
            </a:xfrm>
            <a:custGeom>
              <a:avLst/>
              <a:gdLst/>
              <a:ahLst/>
              <a:cxnLst/>
              <a:rect l="l" t="t" r="r" b="b"/>
              <a:pathLst>
                <a:path w="3982" h="1081" extrusionOk="0">
                  <a:moveTo>
                    <a:pt x="1991" y="1"/>
                  </a:moveTo>
                  <a:cubicBezTo>
                    <a:pt x="891" y="1"/>
                    <a:pt x="1" y="243"/>
                    <a:pt x="1" y="541"/>
                  </a:cubicBezTo>
                  <a:cubicBezTo>
                    <a:pt x="1" y="839"/>
                    <a:pt x="891" y="1081"/>
                    <a:pt x="1991" y="1081"/>
                  </a:cubicBezTo>
                  <a:cubicBezTo>
                    <a:pt x="3091" y="1081"/>
                    <a:pt x="3981" y="839"/>
                    <a:pt x="3981" y="541"/>
                  </a:cubicBezTo>
                  <a:cubicBezTo>
                    <a:pt x="3981" y="243"/>
                    <a:pt x="3091" y="1"/>
                    <a:pt x="1991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1"/>
            <p:cNvSpPr/>
            <p:nvPr/>
          </p:nvSpPr>
          <p:spPr>
            <a:xfrm>
              <a:off x="2622822" y="1631321"/>
              <a:ext cx="245654" cy="326046"/>
            </a:xfrm>
            <a:custGeom>
              <a:avLst/>
              <a:gdLst/>
              <a:ahLst/>
              <a:cxnLst/>
              <a:rect l="l" t="t" r="r" b="b"/>
              <a:pathLst>
                <a:path w="4003" h="5313" extrusionOk="0">
                  <a:moveTo>
                    <a:pt x="1" y="0"/>
                  </a:moveTo>
                  <a:lnTo>
                    <a:pt x="1" y="1452"/>
                  </a:lnTo>
                  <a:lnTo>
                    <a:pt x="1" y="2886"/>
                  </a:lnTo>
                  <a:lnTo>
                    <a:pt x="1" y="3494"/>
                  </a:lnTo>
                  <a:lnTo>
                    <a:pt x="1" y="3625"/>
                  </a:lnTo>
                  <a:cubicBezTo>
                    <a:pt x="1" y="4557"/>
                    <a:pt x="756" y="5312"/>
                    <a:pt x="1689" y="5312"/>
                  </a:cubicBezTo>
                  <a:lnTo>
                    <a:pt x="2314" y="5312"/>
                  </a:lnTo>
                  <a:cubicBezTo>
                    <a:pt x="3246" y="5312"/>
                    <a:pt x="4002" y="4557"/>
                    <a:pt x="4002" y="3625"/>
                  </a:cubicBezTo>
                  <a:lnTo>
                    <a:pt x="4002" y="3494"/>
                  </a:lnTo>
                  <a:lnTo>
                    <a:pt x="4002" y="2886"/>
                  </a:lnTo>
                  <a:lnTo>
                    <a:pt x="4002" y="1452"/>
                  </a:lnTo>
                  <a:lnTo>
                    <a:pt x="4002" y="3"/>
                  </a:lnTo>
                  <a:cubicBezTo>
                    <a:pt x="4002" y="3"/>
                    <a:pt x="3868" y="0"/>
                    <a:pt x="3703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1"/>
            <p:cNvSpPr/>
            <p:nvPr/>
          </p:nvSpPr>
          <p:spPr>
            <a:xfrm>
              <a:off x="2664981" y="1673480"/>
              <a:ext cx="161274" cy="241727"/>
            </a:xfrm>
            <a:custGeom>
              <a:avLst/>
              <a:gdLst/>
              <a:ahLst/>
              <a:cxnLst/>
              <a:rect l="l" t="t" r="r" b="b"/>
              <a:pathLst>
                <a:path w="2628" h="3939" extrusionOk="0">
                  <a:moveTo>
                    <a:pt x="1" y="0"/>
                  </a:moveTo>
                  <a:lnTo>
                    <a:pt x="1" y="2807"/>
                  </a:lnTo>
                  <a:cubicBezTo>
                    <a:pt x="1" y="3431"/>
                    <a:pt x="509" y="3938"/>
                    <a:pt x="1133" y="3938"/>
                  </a:cubicBezTo>
                  <a:lnTo>
                    <a:pt x="1496" y="3938"/>
                  </a:lnTo>
                  <a:cubicBezTo>
                    <a:pt x="2120" y="3938"/>
                    <a:pt x="2627" y="3430"/>
                    <a:pt x="2627" y="2807"/>
                  </a:cubicBezTo>
                  <a:lnTo>
                    <a:pt x="26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6" name="Google Shape;2146;p41"/>
          <p:cNvGrpSpPr/>
          <p:nvPr/>
        </p:nvGrpSpPr>
        <p:grpSpPr>
          <a:xfrm>
            <a:off x="2255418" y="2744349"/>
            <a:ext cx="451112" cy="420731"/>
            <a:chOff x="2255418" y="2661487"/>
            <a:chExt cx="451112" cy="420731"/>
          </a:xfrm>
        </p:grpSpPr>
        <p:sp>
          <p:nvSpPr>
            <p:cNvPr id="2147" name="Google Shape;2147;p41"/>
            <p:cNvSpPr/>
            <p:nvPr/>
          </p:nvSpPr>
          <p:spPr>
            <a:xfrm>
              <a:off x="2342253" y="2661487"/>
              <a:ext cx="136543" cy="233381"/>
            </a:xfrm>
            <a:custGeom>
              <a:avLst/>
              <a:gdLst/>
              <a:ahLst/>
              <a:cxnLst/>
              <a:rect l="l" t="t" r="r" b="b"/>
              <a:pathLst>
                <a:path w="2225" h="3803" extrusionOk="0">
                  <a:moveTo>
                    <a:pt x="1151" y="0"/>
                  </a:moveTo>
                  <a:cubicBezTo>
                    <a:pt x="1096" y="0"/>
                    <a:pt x="1042" y="5"/>
                    <a:pt x="991" y="14"/>
                  </a:cubicBezTo>
                  <a:cubicBezTo>
                    <a:pt x="499" y="101"/>
                    <a:pt x="1" y="613"/>
                    <a:pt x="1" y="1424"/>
                  </a:cubicBezTo>
                  <a:lnTo>
                    <a:pt x="1" y="3803"/>
                  </a:lnTo>
                  <a:lnTo>
                    <a:pt x="485" y="3803"/>
                  </a:lnTo>
                  <a:lnTo>
                    <a:pt x="485" y="1424"/>
                  </a:lnTo>
                  <a:cubicBezTo>
                    <a:pt x="485" y="879"/>
                    <a:pt x="782" y="542"/>
                    <a:pt x="1075" y="491"/>
                  </a:cubicBezTo>
                  <a:cubicBezTo>
                    <a:pt x="1102" y="486"/>
                    <a:pt x="1128" y="484"/>
                    <a:pt x="1154" y="484"/>
                  </a:cubicBezTo>
                  <a:cubicBezTo>
                    <a:pt x="1405" y="484"/>
                    <a:pt x="1632" y="699"/>
                    <a:pt x="1769" y="1078"/>
                  </a:cubicBezTo>
                  <a:lnTo>
                    <a:pt x="2224" y="913"/>
                  </a:lnTo>
                  <a:cubicBezTo>
                    <a:pt x="1978" y="236"/>
                    <a:pt x="1534" y="0"/>
                    <a:pt x="1151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1"/>
            <p:cNvSpPr/>
            <p:nvPr/>
          </p:nvSpPr>
          <p:spPr>
            <a:xfrm>
              <a:off x="2406197" y="2700516"/>
              <a:ext cx="114328" cy="83030"/>
            </a:xfrm>
            <a:custGeom>
              <a:avLst/>
              <a:gdLst/>
              <a:ahLst/>
              <a:cxnLst/>
              <a:rect l="l" t="t" r="r" b="b"/>
              <a:pathLst>
                <a:path w="1863" h="1353" extrusionOk="0">
                  <a:moveTo>
                    <a:pt x="1025" y="1"/>
                  </a:moveTo>
                  <a:cubicBezTo>
                    <a:pt x="936" y="1"/>
                    <a:pt x="839" y="20"/>
                    <a:pt x="736" y="66"/>
                  </a:cubicBezTo>
                  <a:cubicBezTo>
                    <a:pt x="0" y="391"/>
                    <a:pt x="476" y="1352"/>
                    <a:pt x="476" y="1352"/>
                  </a:cubicBezTo>
                  <a:lnTo>
                    <a:pt x="1863" y="739"/>
                  </a:lnTo>
                  <a:cubicBezTo>
                    <a:pt x="1863" y="739"/>
                    <a:pt x="1573" y="1"/>
                    <a:pt x="1025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1"/>
            <p:cNvSpPr/>
            <p:nvPr/>
          </p:nvSpPr>
          <p:spPr>
            <a:xfrm>
              <a:off x="2305126" y="2923523"/>
              <a:ext cx="351145" cy="112487"/>
            </a:xfrm>
            <a:custGeom>
              <a:avLst/>
              <a:gdLst/>
              <a:ahLst/>
              <a:cxnLst/>
              <a:rect l="l" t="t" r="r" b="b"/>
              <a:pathLst>
                <a:path w="5722" h="1833" extrusionOk="0">
                  <a:moveTo>
                    <a:pt x="62" y="1"/>
                  </a:moveTo>
                  <a:cubicBezTo>
                    <a:pt x="27" y="1"/>
                    <a:pt x="0" y="28"/>
                    <a:pt x="0" y="61"/>
                  </a:cubicBezTo>
                  <a:lnTo>
                    <a:pt x="0" y="1772"/>
                  </a:lnTo>
                  <a:cubicBezTo>
                    <a:pt x="0" y="1805"/>
                    <a:pt x="27" y="1832"/>
                    <a:pt x="62" y="1832"/>
                  </a:cubicBezTo>
                  <a:lnTo>
                    <a:pt x="5661" y="1832"/>
                  </a:lnTo>
                  <a:cubicBezTo>
                    <a:pt x="5694" y="1832"/>
                    <a:pt x="5721" y="1805"/>
                    <a:pt x="5721" y="1772"/>
                  </a:cubicBezTo>
                  <a:lnTo>
                    <a:pt x="5721" y="61"/>
                  </a:lnTo>
                  <a:cubicBezTo>
                    <a:pt x="5721" y="28"/>
                    <a:pt x="5694" y="1"/>
                    <a:pt x="5661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1"/>
            <p:cNvSpPr/>
            <p:nvPr/>
          </p:nvSpPr>
          <p:spPr>
            <a:xfrm>
              <a:off x="2255418" y="2865899"/>
              <a:ext cx="451112" cy="84073"/>
            </a:xfrm>
            <a:custGeom>
              <a:avLst/>
              <a:gdLst/>
              <a:ahLst/>
              <a:cxnLst/>
              <a:rect l="l" t="t" r="r" b="b"/>
              <a:pathLst>
                <a:path w="7351" h="1370" extrusionOk="0">
                  <a:moveTo>
                    <a:pt x="61" y="0"/>
                  </a:moveTo>
                  <a:cubicBezTo>
                    <a:pt x="28" y="0"/>
                    <a:pt x="0" y="27"/>
                    <a:pt x="0" y="61"/>
                  </a:cubicBezTo>
                  <a:lnTo>
                    <a:pt x="0" y="1308"/>
                  </a:lnTo>
                  <a:cubicBezTo>
                    <a:pt x="0" y="1342"/>
                    <a:pt x="28" y="1369"/>
                    <a:pt x="61" y="1369"/>
                  </a:cubicBezTo>
                  <a:lnTo>
                    <a:pt x="7289" y="1369"/>
                  </a:lnTo>
                  <a:cubicBezTo>
                    <a:pt x="7323" y="1369"/>
                    <a:pt x="7350" y="1342"/>
                    <a:pt x="7350" y="1308"/>
                  </a:cubicBezTo>
                  <a:lnTo>
                    <a:pt x="7350" y="61"/>
                  </a:lnTo>
                  <a:cubicBezTo>
                    <a:pt x="7350" y="27"/>
                    <a:pt x="7323" y="0"/>
                    <a:pt x="7289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1"/>
            <p:cNvSpPr/>
            <p:nvPr/>
          </p:nvSpPr>
          <p:spPr>
            <a:xfrm>
              <a:off x="2360233" y="3035947"/>
              <a:ext cx="30377" cy="46271"/>
            </a:xfrm>
            <a:custGeom>
              <a:avLst/>
              <a:gdLst/>
              <a:ahLst/>
              <a:cxnLst/>
              <a:rect l="l" t="t" r="r" b="b"/>
              <a:pathLst>
                <a:path w="495" h="754" extrusionOk="0">
                  <a:moveTo>
                    <a:pt x="0" y="0"/>
                  </a:moveTo>
                  <a:lnTo>
                    <a:pt x="0" y="754"/>
                  </a:lnTo>
                  <a:lnTo>
                    <a:pt x="494" y="75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1"/>
            <p:cNvSpPr/>
            <p:nvPr/>
          </p:nvSpPr>
          <p:spPr>
            <a:xfrm>
              <a:off x="2576000" y="3035947"/>
              <a:ext cx="30500" cy="46271"/>
            </a:xfrm>
            <a:custGeom>
              <a:avLst/>
              <a:gdLst/>
              <a:ahLst/>
              <a:cxnLst/>
              <a:rect l="l" t="t" r="r" b="b"/>
              <a:pathLst>
                <a:path w="497" h="754" extrusionOk="0">
                  <a:moveTo>
                    <a:pt x="1" y="0"/>
                  </a:moveTo>
                  <a:lnTo>
                    <a:pt x="1" y="754"/>
                  </a:lnTo>
                  <a:lnTo>
                    <a:pt x="496" y="754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1"/>
            <p:cNvSpPr/>
            <p:nvPr/>
          </p:nvSpPr>
          <p:spPr>
            <a:xfrm>
              <a:off x="2429885" y="2741938"/>
              <a:ext cx="97881" cy="45289"/>
            </a:xfrm>
            <a:custGeom>
              <a:avLst/>
              <a:gdLst/>
              <a:ahLst/>
              <a:cxnLst/>
              <a:rect l="l" t="t" r="r" b="b"/>
              <a:pathLst>
                <a:path w="1595" h="738" extrusionOk="0">
                  <a:moveTo>
                    <a:pt x="1314" y="0"/>
                  </a:moveTo>
                  <a:cubicBezTo>
                    <a:pt x="920" y="0"/>
                    <a:pt x="0" y="468"/>
                    <a:pt x="90" y="677"/>
                  </a:cubicBezTo>
                  <a:cubicBezTo>
                    <a:pt x="108" y="720"/>
                    <a:pt x="163" y="738"/>
                    <a:pt x="241" y="738"/>
                  </a:cubicBezTo>
                  <a:cubicBezTo>
                    <a:pt x="630" y="738"/>
                    <a:pt x="1594" y="285"/>
                    <a:pt x="1477" y="64"/>
                  </a:cubicBezTo>
                  <a:cubicBezTo>
                    <a:pt x="1453" y="19"/>
                    <a:pt x="1394" y="0"/>
                    <a:pt x="1314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4" name="Google Shape;2154;p41"/>
          <p:cNvSpPr/>
          <p:nvPr/>
        </p:nvSpPr>
        <p:spPr>
          <a:xfrm>
            <a:off x="2405636" y="3852954"/>
            <a:ext cx="107025" cy="355870"/>
          </a:xfrm>
          <a:custGeom>
            <a:avLst/>
            <a:gdLst/>
            <a:ahLst/>
            <a:cxnLst/>
            <a:rect l="l" t="t" r="r" b="b"/>
            <a:pathLst>
              <a:path w="1744" h="5799" extrusionOk="0">
                <a:moveTo>
                  <a:pt x="0" y="1"/>
                </a:moveTo>
                <a:lnTo>
                  <a:pt x="0" y="5799"/>
                </a:lnTo>
                <a:lnTo>
                  <a:pt x="1743" y="5799"/>
                </a:lnTo>
                <a:lnTo>
                  <a:pt x="1743" y="1"/>
                </a:lnTo>
                <a:close/>
              </a:path>
            </a:pathLst>
          </a:custGeom>
          <a:solidFill>
            <a:srgbClr val="70C2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41"/>
          <p:cNvSpPr/>
          <p:nvPr/>
        </p:nvSpPr>
        <p:spPr>
          <a:xfrm>
            <a:off x="2281184" y="3977406"/>
            <a:ext cx="355870" cy="107025"/>
          </a:xfrm>
          <a:custGeom>
            <a:avLst/>
            <a:gdLst/>
            <a:ahLst/>
            <a:cxnLst/>
            <a:rect l="l" t="t" r="r" b="b"/>
            <a:pathLst>
              <a:path w="5799" h="1744" extrusionOk="0">
                <a:moveTo>
                  <a:pt x="1" y="0"/>
                </a:moveTo>
                <a:lnTo>
                  <a:pt x="1" y="1743"/>
                </a:lnTo>
                <a:lnTo>
                  <a:pt x="5798" y="1743"/>
                </a:lnTo>
                <a:lnTo>
                  <a:pt x="5798" y="0"/>
                </a:lnTo>
                <a:close/>
              </a:path>
            </a:pathLst>
          </a:custGeom>
          <a:solidFill>
            <a:srgbClr val="70C2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41"/>
          <p:cNvSpPr/>
          <p:nvPr/>
        </p:nvSpPr>
        <p:spPr>
          <a:xfrm>
            <a:off x="6442564" y="2802157"/>
            <a:ext cx="377962" cy="332857"/>
          </a:xfrm>
          <a:custGeom>
            <a:avLst/>
            <a:gdLst/>
            <a:ahLst/>
            <a:cxnLst/>
            <a:rect l="l" t="t" r="r" b="b"/>
            <a:pathLst>
              <a:path w="6159" h="5424" extrusionOk="0">
                <a:moveTo>
                  <a:pt x="1509" y="1477"/>
                </a:moveTo>
                <a:cubicBezTo>
                  <a:pt x="1757" y="1477"/>
                  <a:pt x="1957" y="1678"/>
                  <a:pt x="1957" y="1925"/>
                </a:cubicBezTo>
                <a:cubicBezTo>
                  <a:pt x="1957" y="2173"/>
                  <a:pt x="1757" y="2373"/>
                  <a:pt x="1509" y="2373"/>
                </a:cubicBezTo>
                <a:cubicBezTo>
                  <a:pt x="1262" y="2373"/>
                  <a:pt x="1061" y="2173"/>
                  <a:pt x="1061" y="1925"/>
                </a:cubicBezTo>
                <a:cubicBezTo>
                  <a:pt x="1061" y="1678"/>
                  <a:pt x="1262" y="1477"/>
                  <a:pt x="1509" y="1477"/>
                </a:cubicBezTo>
                <a:close/>
                <a:moveTo>
                  <a:pt x="3088" y="1477"/>
                </a:moveTo>
                <a:cubicBezTo>
                  <a:pt x="3335" y="1477"/>
                  <a:pt x="3536" y="1678"/>
                  <a:pt x="3536" y="1925"/>
                </a:cubicBezTo>
                <a:cubicBezTo>
                  <a:pt x="3536" y="2173"/>
                  <a:pt x="3335" y="2373"/>
                  <a:pt x="3088" y="2373"/>
                </a:cubicBezTo>
                <a:cubicBezTo>
                  <a:pt x="2840" y="2373"/>
                  <a:pt x="2640" y="2173"/>
                  <a:pt x="2640" y="1925"/>
                </a:cubicBezTo>
                <a:cubicBezTo>
                  <a:pt x="2640" y="1678"/>
                  <a:pt x="2840" y="1477"/>
                  <a:pt x="3088" y="1477"/>
                </a:cubicBezTo>
                <a:close/>
                <a:moveTo>
                  <a:pt x="4668" y="1477"/>
                </a:moveTo>
                <a:cubicBezTo>
                  <a:pt x="4915" y="1477"/>
                  <a:pt x="5116" y="1678"/>
                  <a:pt x="5116" y="1925"/>
                </a:cubicBezTo>
                <a:cubicBezTo>
                  <a:pt x="5116" y="2173"/>
                  <a:pt x="4915" y="2373"/>
                  <a:pt x="4668" y="2373"/>
                </a:cubicBezTo>
                <a:cubicBezTo>
                  <a:pt x="4420" y="2373"/>
                  <a:pt x="4219" y="2173"/>
                  <a:pt x="4219" y="1925"/>
                </a:cubicBezTo>
                <a:cubicBezTo>
                  <a:pt x="4219" y="1678"/>
                  <a:pt x="4420" y="1477"/>
                  <a:pt x="4668" y="1477"/>
                </a:cubicBezTo>
                <a:close/>
                <a:moveTo>
                  <a:pt x="537" y="0"/>
                </a:moveTo>
                <a:cubicBezTo>
                  <a:pt x="240" y="0"/>
                  <a:pt x="0" y="241"/>
                  <a:pt x="0" y="538"/>
                </a:cubicBezTo>
                <a:lnTo>
                  <a:pt x="0" y="3312"/>
                </a:lnTo>
                <a:cubicBezTo>
                  <a:pt x="0" y="3609"/>
                  <a:pt x="240" y="3850"/>
                  <a:pt x="537" y="3850"/>
                </a:cubicBezTo>
                <a:lnTo>
                  <a:pt x="1966" y="3850"/>
                </a:lnTo>
                <a:lnTo>
                  <a:pt x="1966" y="4292"/>
                </a:lnTo>
                <a:cubicBezTo>
                  <a:pt x="1966" y="4779"/>
                  <a:pt x="1654" y="5300"/>
                  <a:pt x="1236" y="5300"/>
                </a:cubicBezTo>
                <a:cubicBezTo>
                  <a:pt x="958" y="5300"/>
                  <a:pt x="1460" y="5424"/>
                  <a:pt x="1990" y="5424"/>
                </a:cubicBezTo>
                <a:cubicBezTo>
                  <a:pt x="2255" y="5424"/>
                  <a:pt x="2527" y="5393"/>
                  <a:pt x="2712" y="5300"/>
                </a:cubicBezTo>
                <a:cubicBezTo>
                  <a:pt x="3038" y="5137"/>
                  <a:pt x="3087" y="4472"/>
                  <a:pt x="3088" y="3850"/>
                </a:cubicBezTo>
                <a:lnTo>
                  <a:pt x="5621" y="3850"/>
                </a:lnTo>
                <a:cubicBezTo>
                  <a:pt x="5918" y="3850"/>
                  <a:pt x="6158" y="3609"/>
                  <a:pt x="6158" y="3312"/>
                </a:cubicBezTo>
                <a:lnTo>
                  <a:pt x="6158" y="538"/>
                </a:lnTo>
                <a:cubicBezTo>
                  <a:pt x="6158" y="241"/>
                  <a:pt x="5918" y="0"/>
                  <a:pt x="5621" y="0"/>
                </a:cubicBezTo>
                <a:close/>
              </a:path>
            </a:pathLst>
          </a:custGeom>
          <a:solidFill>
            <a:srgbClr val="3F2D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7" name="Google Shape;2157;p41"/>
          <p:cNvGrpSpPr/>
          <p:nvPr/>
        </p:nvGrpSpPr>
        <p:grpSpPr>
          <a:xfrm>
            <a:off x="6421392" y="3891837"/>
            <a:ext cx="406437" cy="278118"/>
            <a:chOff x="6421392" y="3977837"/>
            <a:chExt cx="406437" cy="278118"/>
          </a:xfrm>
        </p:grpSpPr>
        <p:sp>
          <p:nvSpPr>
            <p:cNvPr id="2158" name="Google Shape;2158;p41"/>
            <p:cNvSpPr/>
            <p:nvPr/>
          </p:nvSpPr>
          <p:spPr>
            <a:xfrm>
              <a:off x="6421392" y="3977837"/>
              <a:ext cx="406437" cy="278118"/>
            </a:xfrm>
            <a:custGeom>
              <a:avLst/>
              <a:gdLst/>
              <a:ahLst/>
              <a:cxnLst/>
              <a:rect l="l" t="t" r="r" b="b"/>
              <a:pathLst>
                <a:path w="6623" h="4532" extrusionOk="0">
                  <a:moveTo>
                    <a:pt x="1529" y="1"/>
                  </a:moveTo>
                  <a:cubicBezTo>
                    <a:pt x="1006" y="1"/>
                    <a:pt x="456" y="111"/>
                    <a:pt x="0" y="450"/>
                  </a:cubicBezTo>
                  <a:lnTo>
                    <a:pt x="0" y="4532"/>
                  </a:lnTo>
                  <a:lnTo>
                    <a:pt x="6622" y="4532"/>
                  </a:lnTo>
                  <a:lnTo>
                    <a:pt x="6622" y="450"/>
                  </a:lnTo>
                  <a:cubicBezTo>
                    <a:pt x="6166" y="111"/>
                    <a:pt x="5616" y="1"/>
                    <a:pt x="5093" y="1"/>
                  </a:cubicBezTo>
                  <a:cubicBezTo>
                    <a:pt x="4290" y="1"/>
                    <a:pt x="3551" y="261"/>
                    <a:pt x="3311" y="354"/>
                  </a:cubicBezTo>
                  <a:cubicBezTo>
                    <a:pt x="3072" y="261"/>
                    <a:pt x="2332" y="1"/>
                    <a:pt x="1529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1"/>
            <p:cNvSpPr/>
            <p:nvPr/>
          </p:nvSpPr>
          <p:spPr>
            <a:xfrm>
              <a:off x="6451891" y="3977899"/>
              <a:ext cx="342247" cy="259585"/>
            </a:xfrm>
            <a:custGeom>
              <a:avLst/>
              <a:gdLst/>
              <a:ahLst/>
              <a:cxnLst/>
              <a:rect l="l" t="t" r="r" b="b"/>
              <a:pathLst>
                <a:path w="5577" h="4230" extrusionOk="0">
                  <a:moveTo>
                    <a:pt x="4594" y="0"/>
                  </a:moveTo>
                  <a:cubicBezTo>
                    <a:pt x="3792" y="0"/>
                    <a:pt x="3053" y="260"/>
                    <a:pt x="2814" y="353"/>
                  </a:cubicBezTo>
                  <a:cubicBezTo>
                    <a:pt x="2575" y="260"/>
                    <a:pt x="1836" y="1"/>
                    <a:pt x="1034" y="1"/>
                  </a:cubicBezTo>
                  <a:cubicBezTo>
                    <a:pt x="689" y="1"/>
                    <a:pt x="334" y="48"/>
                    <a:pt x="1" y="177"/>
                  </a:cubicBezTo>
                  <a:lnTo>
                    <a:pt x="1" y="4036"/>
                  </a:lnTo>
                  <a:cubicBezTo>
                    <a:pt x="1" y="4036"/>
                    <a:pt x="358" y="3975"/>
                    <a:pt x="910" y="3975"/>
                  </a:cubicBezTo>
                  <a:cubicBezTo>
                    <a:pt x="1421" y="3975"/>
                    <a:pt x="2100" y="4027"/>
                    <a:pt x="2814" y="4229"/>
                  </a:cubicBezTo>
                  <a:cubicBezTo>
                    <a:pt x="2814" y="4229"/>
                    <a:pt x="3988" y="3977"/>
                    <a:pt x="4991" y="3977"/>
                  </a:cubicBezTo>
                  <a:cubicBezTo>
                    <a:pt x="5197" y="3977"/>
                    <a:pt x="5397" y="3988"/>
                    <a:pt x="5577" y="4014"/>
                  </a:cubicBezTo>
                  <a:lnTo>
                    <a:pt x="5577" y="158"/>
                  </a:lnTo>
                  <a:cubicBezTo>
                    <a:pt x="5258" y="43"/>
                    <a:pt x="4921" y="0"/>
                    <a:pt x="4594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1"/>
            <p:cNvSpPr/>
            <p:nvPr/>
          </p:nvSpPr>
          <p:spPr>
            <a:xfrm>
              <a:off x="6624579" y="3977899"/>
              <a:ext cx="169558" cy="259523"/>
            </a:xfrm>
            <a:custGeom>
              <a:avLst/>
              <a:gdLst/>
              <a:ahLst/>
              <a:cxnLst/>
              <a:rect l="l" t="t" r="r" b="b"/>
              <a:pathLst>
                <a:path w="2763" h="4229" extrusionOk="0">
                  <a:moveTo>
                    <a:pt x="1780" y="0"/>
                  </a:moveTo>
                  <a:cubicBezTo>
                    <a:pt x="978" y="0"/>
                    <a:pt x="239" y="260"/>
                    <a:pt x="0" y="353"/>
                  </a:cubicBezTo>
                  <a:lnTo>
                    <a:pt x="0" y="4229"/>
                  </a:lnTo>
                  <a:cubicBezTo>
                    <a:pt x="0" y="4229"/>
                    <a:pt x="1173" y="3977"/>
                    <a:pt x="2176" y="3977"/>
                  </a:cubicBezTo>
                  <a:cubicBezTo>
                    <a:pt x="2383" y="3977"/>
                    <a:pt x="2582" y="3988"/>
                    <a:pt x="2763" y="4014"/>
                  </a:cubicBezTo>
                  <a:lnTo>
                    <a:pt x="2763" y="158"/>
                  </a:lnTo>
                  <a:cubicBezTo>
                    <a:pt x="2444" y="43"/>
                    <a:pt x="2107" y="0"/>
                    <a:pt x="1780" y="0"/>
                  </a:cubicBez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1" name="Google Shape;2161;p41"/>
          <p:cNvGrpSpPr/>
          <p:nvPr/>
        </p:nvGrpSpPr>
        <p:grpSpPr>
          <a:xfrm>
            <a:off x="6131550" y="1692442"/>
            <a:ext cx="581155" cy="428533"/>
            <a:chOff x="6131550" y="1692442"/>
            <a:chExt cx="581155" cy="428533"/>
          </a:xfrm>
        </p:grpSpPr>
        <p:sp>
          <p:nvSpPr>
            <p:cNvPr id="2162" name="Google Shape;2162;p41"/>
            <p:cNvSpPr/>
            <p:nvPr/>
          </p:nvSpPr>
          <p:spPr>
            <a:xfrm>
              <a:off x="6226747" y="1875254"/>
              <a:ext cx="83951" cy="184839"/>
            </a:xfrm>
            <a:custGeom>
              <a:avLst/>
              <a:gdLst/>
              <a:ahLst/>
              <a:cxnLst/>
              <a:rect l="l" t="t" r="r" b="b"/>
              <a:pathLst>
                <a:path w="1368" h="3012" extrusionOk="0">
                  <a:moveTo>
                    <a:pt x="662" y="1"/>
                  </a:moveTo>
                  <a:lnTo>
                    <a:pt x="0" y="482"/>
                  </a:lnTo>
                  <a:lnTo>
                    <a:pt x="340" y="2477"/>
                  </a:lnTo>
                  <a:lnTo>
                    <a:pt x="881" y="3011"/>
                  </a:lnTo>
                  <a:cubicBezTo>
                    <a:pt x="881" y="3011"/>
                    <a:pt x="1368" y="1707"/>
                    <a:pt x="662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1"/>
            <p:cNvSpPr/>
            <p:nvPr/>
          </p:nvSpPr>
          <p:spPr>
            <a:xfrm>
              <a:off x="6535301" y="1875254"/>
              <a:ext cx="83951" cy="184839"/>
            </a:xfrm>
            <a:custGeom>
              <a:avLst/>
              <a:gdLst/>
              <a:ahLst/>
              <a:cxnLst/>
              <a:rect l="l" t="t" r="r" b="b"/>
              <a:pathLst>
                <a:path w="1368" h="3012" extrusionOk="0">
                  <a:moveTo>
                    <a:pt x="705" y="1"/>
                  </a:moveTo>
                  <a:cubicBezTo>
                    <a:pt x="1" y="1707"/>
                    <a:pt x="487" y="3011"/>
                    <a:pt x="487" y="3011"/>
                  </a:cubicBezTo>
                  <a:lnTo>
                    <a:pt x="1028" y="2477"/>
                  </a:lnTo>
                  <a:lnTo>
                    <a:pt x="1368" y="482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1"/>
            <p:cNvSpPr/>
            <p:nvPr/>
          </p:nvSpPr>
          <p:spPr>
            <a:xfrm>
              <a:off x="6218647" y="1692442"/>
              <a:ext cx="210920" cy="325800"/>
            </a:xfrm>
            <a:custGeom>
              <a:avLst/>
              <a:gdLst/>
              <a:ahLst/>
              <a:cxnLst/>
              <a:rect l="l" t="t" r="r" b="b"/>
              <a:pathLst>
                <a:path w="3437" h="5309" extrusionOk="0">
                  <a:moveTo>
                    <a:pt x="2902" y="1"/>
                  </a:moveTo>
                  <a:cubicBezTo>
                    <a:pt x="2733" y="1"/>
                    <a:pt x="2561" y="185"/>
                    <a:pt x="2460" y="571"/>
                  </a:cubicBezTo>
                  <a:cubicBezTo>
                    <a:pt x="2293" y="1214"/>
                    <a:pt x="1651" y="2693"/>
                    <a:pt x="1651" y="2693"/>
                  </a:cubicBezTo>
                  <a:lnTo>
                    <a:pt x="88" y="3224"/>
                  </a:lnTo>
                  <a:cubicBezTo>
                    <a:pt x="0" y="4696"/>
                    <a:pt x="88" y="5308"/>
                    <a:pt x="88" y="5308"/>
                  </a:cubicBezTo>
                  <a:lnTo>
                    <a:pt x="1801" y="5150"/>
                  </a:lnTo>
                  <a:cubicBezTo>
                    <a:pt x="1801" y="5150"/>
                    <a:pt x="2209" y="5309"/>
                    <a:pt x="2622" y="5309"/>
                  </a:cubicBezTo>
                  <a:cubicBezTo>
                    <a:pt x="2699" y="5309"/>
                    <a:pt x="2776" y="5303"/>
                    <a:pt x="2851" y="5290"/>
                  </a:cubicBezTo>
                  <a:cubicBezTo>
                    <a:pt x="3326" y="5206"/>
                    <a:pt x="3151" y="3565"/>
                    <a:pt x="3174" y="2678"/>
                  </a:cubicBezTo>
                  <a:cubicBezTo>
                    <a:pt x="3194" y="1915"/>
                    <a:pt x="3214" y="1612"/>
                    <a:pt x="3214" y="1612"/>
                  </a:cubicBezTo>
                  <a:cubicBezTo>
                    <a:pt x="3214" y="1612"/>
                    <a:pt x="3437" y="627"/>
                    <a:pt x="3214" y="237"/>
                  </a:cubicBezTo>
                  <a:cubicBezTo>
                    <a:pt x="3125" y="81"/>
                    <a:pt x="3014" y="1"/>
                    <a:pt x="2902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1"/>
            <p:cNvSpPr/>
            <p:nvPr/>
          </p:nvSpPr>
          <p:spPr>
            <a:xfrm>
              <a:off x="6417170" y="1692442"/>
              <a:ext cx="211718" cy="325800"/>
            </a:xfrm>
            <a:custGeom>
              <a:avLst/>
              <a:gdLst/>
              <a:ahLst/>
              <a:cxnLst/>
              <a:rect l="l" t="t" r="r" b="b"/>
              <a:pathLst>
                <a:path w="3450" h="5309" extrusionOk="0">
                  <a:moveTo>
                    <a:pt x="536" y="1"/>
                  </a:moveTo>
                  <a:cubicBezTo>
                    <a:pt x="424" y="1"/>
                    <a:pt x="313" y="81"/>
                    <a:pt x="224" y="237"/>
                  </a:cubicBezTo>
                  <a:cubicBezTo>
                    <a:pt x="0" y="627"/>
                    <a:pt x="224" y="1612"/>
                    <a:pt x="224" y="1612"/>
                  </a:cubicBezTo>
                  <a:cubicBezTo>
                    <a:pt x="224" y="1612"/>
                    <a:pt x="178" y="1706"/>
                    <a:pt x="192" y="2778"/>
                  </a:cubicBezTo>
                  <a:cubicBezTo>
                    <a:pt x="205" y="3665"/>
                    <a:pt x="112" y="5206"/>
                    <a:pt x="587" y="5290"/>
                  </a:cubicBezTo>
                  <a:cubicBezTo>
                    <a:pt x="662" y="5303"/>
                    <a:pt x="739" y="5309"/>
                    <a:pt x="817" y="5309"/>
                  </a:cubicBezTo>
                  <a:cubicBezTo>
                    <a:pt x="1229" y="5309"/>
                    <a:pt x="1637" y="5150"/>
                    <a:pt x="1637" y="5150"/>
                  </a:cubicBezTo>
                  <a:lnTo>
                    <a:pt x="3351" y="5308"/>
                  </a:lnTo>
                  <a:cubicBezTo>
                    <a:pt x="3351" y="5308"/>
                    <a:pt x="3449" y="4547"/>
                    <a:pt x="3351" y="3224"/>
                  </a:cubicBezTo>
                  <a:lnTo>
                    <a:pt x="1788" y="2693"/>
                  </a:lnTo>
                  <a:cubicBezTo>
                    <a:pt x="1788" y="2693"/>
                    <a:pt x="1145" y="1214"/>
                    <a:pt x="977" y="571"/>
                  </a:cubicBezTo>
                  <a:cubicBezTo>
                    <a:pt x="877" y="185"/>
                    <a:pt x="705" y="1"/>
                    <a:pt x="536" y="1"/>
                  </a:cubicBezTo>
                  <a:close/>
                </a:path>
              </a:pathLst>
            </a:custGeom>
            <a:solidFill>
              <a:srgbClr val="FFC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1"/>
            <p:cNvSpPr/>
            <p:nvPr/>
          </p:nvSpPr>
          <p:spPr>
            <a:xfrm>
              <a:off x="6403485" y="1692442"/>
              <a:ext cx="219327" cy="325800"/>
            </a:xfrm>
            <a:custGeom>
              <a:avLst/>
              <a:gdLst/>
              <a:ahLst/>
              <a:cxnLst/>
              <a:rect l="l" t="t" r="r" b="b"/>
              <a:pathLst>
                <a:path w="3574" h="5309" extrusionOk="0">
                  <a:moveTo>
                    <a:pt x="759" y="1"/>
                  </a:moveTo>
                  <a:cubicBezTo>
                    <a:pt x="647" y="1"/>
                    <a:pt x="536" y="81"/>
                    <a:pt x="447" y="237"/>
                  </a:cubicBezTo>
                  <a:cubicBezTo>
                    <a:pt x="223" y="627"/>
                    <a:pt x="447" y="1612"/>
                    <a:pt x="447" y="1612"/>
                  </a:cubicBezTo>
                  <a:cubicBezTo>
                    <a:pt x="447" y="1612"/>
                    <a:pt x="1" y="1716"/>
                    <a:pt x="195" y="2582"/>
                  </a:cubicBezTo>
                  <a:cubicBezTo>
                    <a:pt x="391" y="3448"/>
                    <a:pt x="335" y="5206"/>
                    <a:pt x="810" y="5290"/>
                  </a:cubicBezTo>
                  <a:cubicBezTo>
                    <a:pt x="885" y="5303"/>
                    <a:pt x="962" y="5309"/>
                    <a:pt x="1040" y="5309"/>
                  </a:cubicBezTo>
                  <a:cubicBezTo>
                    <a:pt x="1452" y="5309"/>
                    <a:pt x="1860" y="5150"/>
                    <a:pt x="1860" y="5150"/>
                  </a:cubicBezTo>
                  <a:lnTo>
                    <a:pt x="3574" y="5308"/>
                  </a:lnTo>
                  <a:lnTo>
                    <a:pt x="3574" y="3224"/>
                  </a:lnTo>
                  <a:lnTo>
                    <a:pt x="2011" y="2693"/>
                  </a:lnTo>
                  <a:cubicBezTo>
                    <a:pt x="2011" y="2693"/>
                    <a:pt x="1368" y="1214"/>
                    <a:pt x="1200" y="571"/>
                  </a:cubicBezTo>
                  <a:cubicBezTo>
                    <a:pt x="1100" y="185"/>
                    <a:pt x="928" y="1"/>
                    <a:pt x="759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1"/>
            <p:cNvSpPr/>
            <p:nvPr/>
          </p:nvSpPr>
          <p:spPr>
            <a:xfrm>
              <a:off x="6565125" y="1875250"/>
              <a:ext cx="147579" cy="245725"/>
            </a:xfrm>
            <a:custGeom>
              <a:avLst/>
              <a:gdLst/>
              <a:ahLst/>
              <a:cxnLst/>
              <a:rect l="l" t="t" r="r" b="b"/>
              <a:pathLst>
                <a:path w="3875" h="4004" extrusionOk="0">
                  <a:moveTo>
                    <a:pt x="219" y="1"/>
                  </a:moveTo>
                  <a:cubicBezTo>
                    <a:pt x="219" y="1"/>
                    <a:pt x="316" y="1524"/>
                    <a:pt x="1" y="3011"/>
                  </a:cubicBezTo>
                  <a:lnTo>
                    <a:pt x="2523" y="4004"/>
                  </a:lnTo>
                  <a:lnTo>
                    <a:pt x="3874" y="581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1"/>
            <p:cNvSpPr/>
            <p:nvPr/>
          </p:nvSpPr>
          <p:spPr>
            <a:xfrm>
              <a:off x="6131550" y="1875250"/>
              <a:ext cx="149323" cy="224925"/>
            </a:xfrm>
            <a:custGeom>
              <a:avLst/>
              <a:gdLst/>
              <a:ahLst/>
              <a:cxnLst/>
              <a:rect l="l" t="t" r="r" b="b"/>
              <a:pathLst>
                <a:path w="3875" h="4004" extrusionOk="0">
                  <a:moveTo>
                    <a:pt x="3656" y="1"/>
                  </a:moveTo>
                  <a:lnTo>
                    <a:pt x="1" y="581"/>
                  </a:lnTo>
                  <a:lnTo>
                    <a:pt x="1352" y="4004"/>
                  </a:lnTo>
                  <a:lnTo>
                    <a:pt x="3874" y="3011"/>
                  </a:lnTo>
                  <a:cubicBezTo>
                    <a:pt x="3559" y="1524"/>
                    <a:pt x="3656" y="1"/>
                    <a:pt x="3656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9" name="Google Shape;2169;p41"/>
          <p:cNvSpPr txBox="1"/>
          <p:nvPr/>
        </p:nvSpPr>
        <p:spPr>
          <a:xfrm>
            <a:off x="6817572" y="1546769"/>
            <a:ext cx="1680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 full of iron oxide dust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0" name="Google Shape;2170;p41"/>
          <p:cNvSpPr txBox="1"/>
          <p:nvPr/>
        </p:nvSpPr>
        <p:spPr>
          <a:xfrm>
            <a:off x="7022772" y="2661964"/>
            <a:ext cx="1680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a gas giant and the biggest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1" name="Google Shape;2171;p41"/>
          <p:cNvSpPr txBox="1"/>
          <p:nvPr/>
        </p:nvSpPr>
        <p:spPr>
          <a:xfrm>
            <a:off x="7022774" y="3711125"/>
            <a:ext cx="1680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2" name="Google Shape;2172;p41"/>
          <p:cNvSpPr txBox="1"/>
          <p:nvPr/>
        </p:nvSpPr>
        <p:spPr>
          <a:xfrm>
            <a:off x="715525" y="1546769"/>
            <a:ext cx="1680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3" name="Google Shape;2173;p41"/>
          <p:cNvSpPr txBox="1"/>
          <p:nvPr/>
        </p:nvSpPr>
        <p:spPr>
          <a:xfrm>
            <a:off x="450850" y="2661964"/>
            <a:ext cx="1680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4" name="Google Shape;2174;p41"/>
          <p:cNvSpPr txBox="1"/>
          <p:nvPr/>
        </p:nvSpPr>
        <p:spPr>
          <a:xfrm>
            <a:off x="404325" y="3711125"/>
            <a:ext cx="1680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composed mostly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75" name="Google Shape;2175;p41"/>
          <p:cNvGrpSpPr/>
          <p:nvPr/>
        </p:nvGrpSpPr>
        <p:grpSpPr>
          <a:xfrm>
            <a:off x="3647854" y="1319450"/>
            <a:ext cx="1836107" cy="2427005"/>
            <a:chOff x="3663317" y="1430700"/>
            <a:chExt cx="1836107" cy="2427005"/>
          </a:xfrm>
        </p:grpSpPr>
        <p:sp>
          <p:nvSpPr>
            <p:cNvPr id="2176" name="Google Shape;2176;p41"/>
            <p:cNvSpPr/>
            <p:nvPr/>
          </p:nvSpPr>
          <p:spPr>
            <a:xfrm>
              <a:off x="4136703" y="1592892"/>
              <a:ext cx="794464" cy="751077"/>
            </a:xfrm>
            <a:custGeom>
              <a:avLst/>
              <a:gdLst/>
              <a:ahLst/>
              <a:cxnLst/>
              <a:rect l="l" t="t" r="r" b="b"/>
              <a:pathLst>
                <a:path w="12946" h="12239" extrusionOk="0">
                  <a:moveTo>
                    <a:pt x="6322" y="1"/>
                  </a:moveTo>
                  <a:lnTo>
                    <a:pt x="6322" y="3"/>
                  </a:lnTo>
                  <a:cubicBezTo>
                    <a:pt x="5410" y="32"/>
                    <a:pt x="1248" y="383"/>
                    <a:pt x="1248" y="4354"/>
                  </a:cubicBezTo>
                  <a:cubicBezTo>
                    <a:pt x="1248" y="4429"/>
                    <a:pt x="1246" y="4528"/>
                    <a:pt x="1242" y="4647"/>
                  </a:cubicBezTo>
                  <a:lnTo>
                    <a:pt x="1217" y="4644"/>
                  </a:lnTo>
                  <a:cubicBezTo>
                    <a:pt x="997" y="7203"/>
                    <a:pt x="473" y="11415"/>
                    <a:pt x="0" y="11824"/>
                  </a:cubicBezTo>
                  <a:lnTo>
                    <a:pt x="222" y="12080"/>
                  </a:lnTo>
                  <a:cubicBezTo>
                    <a:pt x="385" y="11939"/>
                    <a:pt x="619" y="11537"/>
                    <a:pt x="915" y="9851"/>
                  </a:cubicBezTo>
                  <a:lnTo>
                    <a:pt x="915" y="9851"/>
                  </a:lnTo>
                  <a:cubicBezTo>
                    <a:pt x="826" y="11116"/>
                    <a:pt x="752" y="12091"/>
                    <a:pt x="752" y="12091"/>
                  </a:cubicBezTo>
                  <a:cubicBezTo>
                    <a:pt x="752" y="12091"/>
                    <a:pt x="1557" y="12122"/>
                    <a:pt x="2239" y="12122"/>
                  </a:cubicBezTo>
                  <a:cubicBezTo>
                    <a:pt x="2576" y="12122"/>
                    <a:pt x="2884" y="12114"/>
                    <a:pt x="3049" y="12092"/>
                  </a:cubicBezTo>
                  <a:lnTo>
                    <a:pt x="3260" y="12163"/>
                  </a:lnTo>
                  <a:lnTo>
                    <a:pt x="3425" y="11668"/>
                  </a:lnTo>
                  <a:lnTo>
                    <a:pt x="3916" y="12239"/>
                  </a:lnTo>
                  <a:lnTo>
                    <a:pt x="4258" y="11943"/>
                  </a:lnTo>
                  <a:lnTo>
                    <a:pt x="4019" y="11666"/>
                  </a:lnTo>
                  <a:lnTo>
                    <a:pt x="6249" y="11666"/>
                  </a:lnTo>
                  <a:lnTo>
                    <a:pt x="6409" y="4111"/>
                  </a:lnTo>
                  <a:lnTo>
                    <a:pt x="6570" y="11666"/>
                  </a:lnTo>
                  <a:lnTo>
                    <a:pt x="8753" y="11666"/>
                  </a:lnTo>
                  <a:lnTo>
                    <a:pt x="8643" y="12044"/>
                  </a:lnTo>
                  <a:lnTo>
                    <a:pt x="8968" y="12138"/>
                  </a:lnTo>
                  <a:lnTo>
                    <a:pt x="9106" y="11666"/>
                  </a:lnTo>
                  <a:lnTo>
                    <a:pt x="9751" y="11666"/>
                  </a:lnTo>
                  <a:lnTo>
                    <a:pt x="9751" y="12091"/>
                  </a:lnTo>
                  <a:cubicBezTo>
                    <a:pt x="9913" y="12114"/>
                    <a:pt x="10224" y="12122"/>
                    <a:pt x="10566" y="12122"/>
                  </a:cubicBezTo>
                  <a:cubicBezTo>
                    <a:pt x="11250" y="12122"/>
                    <a:pt x="12059" y="12091"/>
                    <a:pt x="12059" y="12091"/>
                  </a:cubicBezTo>
                  <a:cubicBezTo>
                    <a:pt x="12059" y="12091"/>
                    <a:pt x="11989" y="11158"/>
                    <a:pt x="11901" y="9934"/>
                  </a:cubicBezTo>
                  <a:lnTo>
                    <a:pt x="11901" y="9934"/>
                  </a:lnTo>
                  <a:cubicBezTo>
                    <a:pt x="12157" y="11008"/>
                    <a:pt x="12450" y="11885"/>
                    <a:pt x="12754" y="12092"/>
                  </a:cubicBezTo>
                  <a:lnTo>
                    <a:pt x="12946" y="11812"/>
                  </a:lnTo>
                  <a:cubicBezTo>
                    <a:pt x="12712" y="11653"/>
                    <a:pt x="12216" y="10258"/>
                    <a:pt x="11714" y="7214"/>
                  </a:cubicBezTo>
                  <a:cubicBezTo>
                    <a:pt x="11646" y="6177"/>
                    <a:pt x="11590" y="5233"/>
                    <a:pt x="11570" y="4684"/>
                  </a:cubicBezTo>
                  <a:lnTo>
                    <a:pt x="11570" y="4354"/>
                  </a:lnTo>
                  <a:cubicBezTo>
                    <a:pt x="11570" y="383"/>
                    <a:pt x="7408" y="32"/>
                    <a:pt x="6497" y="3"/>
                  </a:cubicBezTo>
                  <a:lnTo>
                    <a:pt x="6497" y="1"/>
                  </a:lnTo>
                  <a:cubicBezTo>
                    <a:pt x="6497" y="1"/>
                    <a:pt x="6466" y="1"/>
                    <a:pt x="6409" y="2"/>
                  </a:cubicBezTo>
                  <a:cubicBezTo>
                    <a:pt x="6352" y="1"/>
                    <a:pt x="6322" y="1"/>
                    <a:pt x="6322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1"/>
            <p:cNvSpPr/>
            <p:nvPr/>
          </p:nvSpPr>
          <p:spPr>
            <a:xfrm>
              <a:off x="4297608" y="1665367"/>
              <a:ext cx="445098" cy="602997"/>
            </a:xfrm>
            <a:custGeom>
              <a:avLst/>
              <a:gdLst/>
              <a:ahLst/>
              <a:cxnLst/>
              <a:rect l="l" t="t" r="r" b="b"/>
              <a:pathLst>
                <a:path w="7253" h="9826" extrusionOk="0">
                  <a:moveTo>
                    <a:pt x="3349" y="0"/>
                  </a:moveTo>
                  <a:cubicBezTo>
                    <a:pt x="1500" y="0"/>
                    <a:pt x="0" y="1499"/>
                    <a:pt x="0" y="3349"/>
                  </a:cubicBezTo>
                  <a:lnTo>
                    <a:pt x="0" y="6476"/>
                  </a:lnTo>
                  <a:cubicBezTo>
                    <a:pt x="0" y="8326"/>
                    <a:pt x="1500" y="9826"/>
                    <a:pt x="3349" y="9826"/>
                  </a:cubicBezTo>
                  <a:lnTo>
                    <a:pt x="3903" y="9826"/>
                  </a:lnTo>
                  <a:cubicBezTo>
                    <a:pt x="5753" y="9826"/>
                    <a:pt x="7253" y="8326"/>
                    <a:pt x="7253" y="6476"/>
                  </a:cubicBezTo>
                  <a:lnTo>
                    <a:pt x="7253" y="3349"/>
                  </a:lnTo>
                  <a:cubicBezTo>
                    <a:pt x="7253" y="1499"/>
                    <a:pt x="5753" y="0"/>
                    <a:pt x="3903" y="0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1"/>
            <p:cNvSpPr/>
            <p:nvPr/>
          </p:nvSpPr>
          <p:spPr>
            <a:xfrm>
              <a:off x="4433966" y="2112055"/>
              <a:ext cx="202820" cy="493886"/>
            </a:xfrm>
            <a:custGeom>
              <a:avLst/>
              <a:gdLst/>
              <a:ahLst/>
              <a:cxnLst/>
              <a:rect l="l" t="t" r="r" b="b"/>
              <a:pathLst>
                <a:path w="3305" h="8048" extrusionOk="0">
                  <a:moveTo>
                    <a:pt x="1" y="0"/>
                  </a:moveTo>
                  <a:lnTo>
                    <a:pt x="1" y="8047"/>
                  </a:lnTo>
                  <a:lnTo>
                    <a:pt x="3305" y="8047"/>
                  </a:lnTo>
                  <a:lnTo>
                    <a:pt x="3305" y="0"/>
                  </a:ln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1"/>
            <p:cNvSpPr/>
            <p:nvPr/>
          </p:nvSpPr>
          <p:spPr>
            <a:xfrm>
              <a:off x="3706274" y="2390170"/>
              <a:ext cx="1730993" cy="1402309"/>
            </a:xfrm>
            <a:custGeom>
              <a:avLst/>
              <a:gdLst/>
              <a:ahLst/>
              <a:cxnLst/>
              <a:rect l="l" t="t" r="r" b="b"/>
              <a:pathLst>
                <a:path w="28207" h="22851" extrusionOk="0">
                  <a:moveTo>
                    <a:pt x="11859" y="0"/>
                  </a:moveTo>
                  <a:cubicBezTo>
                    <a:pt x="11859" y="0"/>
                    <a:pt x="10007" y="152"/>
                    <a:pt x="8845" y="1161"/>
                  </a:cubicBezTo>
                  <a:cubicBezTo>
                    <a:pt x="7684" y="2172"/>
                    <a:pt x="7331" y="3686"/>
                    <a:pt x="6775" y="4848"/>
                  </a:cubicBezTo>
                  <a:cubicBezTo>
                    <a:pt x="6220" y="6009"/>
                    <a:pt x="5371" y="7602"/>
                    <a:pt x="5371" y="7602"/>
                  </a:cubicBezTo>
                  <a:cubicBezTo>
                    <a:pt x="5371" y="7602"/>
                    <a:pt x="5141" y="7953"/>
                    <a:pt x="4776" y="8486"/>
                  </a:cubicBezTo>
                  <a:cubicBezTo>
                    <a:pt x="4034" y="9247"/>
                    <a:pt x="3205" y="9936"/>
                    <a:pt x="2458" y="10696"/>
                  </a:cubicBezTo>
                  <a:cubicBezTo>
                    <a:pt x="1289" y="11885"/>
                    <a:pt x="266" y="13408"/>
                    <a:pt x="349" y="15074"/>
                  </a:cubicBezTo>
                  <a:cubicBezTo>
                    <a:pt x="756" y="15150"/>
                    <a:pt x="1184" y="15166"/>
                    <a:pt x="1574" y="15304"/>
                  </a:cubicBezTo>
                  <a:cubicBezTo>
                    <a:pt x="1757" y="14948"/>
                    <a:pt x="1990" y="14626"/>
                    <a:pt x="2254" y="14328"/>
                  </a:cubicBezTo>
                  <a:cubicBezTo>
                    <a:pt x="2415" y="14166"/>
                    <a:pt x="2609" y="13973"/>
                    <a:pt x="2826" y="13759"/>
                  </a:cubicBezTo>
                  <a:cubicBezTo>
                    <a:pt x="3503" y="13156"/>
                    <a:pt x="4290" y="12640"/>
                    <a:pt x="5011" y="12108"/>
                  </a:cubicBezTo>
                  <a:cubicBezTo>
                    <a:pt x="5767" y="11549"/>
                    <a:pt x="6520" y="10894"/>
                    <a:pt x="7038" y="10123"/>
                  </a:cubicBezTo>
                  <a:cubicBezTo>
                    <a:pt x="8304" y="9029"/>
                    <a:pt x="8790" y="7556"/>
                    <a:pt x="10235" y="5795"/>
                  </a:cubicBezTo>
                  <a:cubicBezTo>
                    <a:pt x="10334" y="6101"/>
                    <a:pt x="10426" y="6490"/>
                    <a:pt x="10799" y="6685"/>
                  </a:cubicBezTo>
                  <a:cubicBezTo>
                    <a:pt x="10849" y="7827"/>
                    <a:pt x="10930" y="8860"/>
                    <a:pt x="10811" y="9997"/>
                  </a:cubicBezTo>
                  <a:cubicBezTo>
                    <a:pt x="10787" y="10224"/>
                    <a:pt x="10765" y="10466"/>
                    <a:pt x="10804" y="10687"/>
                  </a:cubicBezTo>
                  <a:lnTo>
                    <a:pt x="10783" y="10687"/>
                  </a:lnTo>
                  <a:cubicBezTo>
                    <a:pt x="10783" y="10687"/>
                    <a:pt x="3235" y="13062"/>
                    <a:pt x="1618" y="15300"/>
                  </a:cubicBezTo>
                  <a:cubicBezTo>
                    <a:pt x="1" y="17537"/>
                    <a:pt x="75" y="19364"/>
                    <a:pt x="677" y="20369"/>
                  </a:cubicBezTo>
                  <a:cubicBezTo>
                    <a:pt x="1230" y="21291"/>
                    <a:pt x="4410" y="22405"/>
                    <a:pt x="8514" y="22405"/>
                  </a:cubicBezTo>
                  <a:cubicBezTo>
                    <a:pt x="8881" y="22405"/>
                    <a:pt x="9256" y="22396"/>
                    <a:pt x="9636" y="22378"/>
                  </a:cubicBezTo>
                  <a:cubicBezTo>
                    <a:pt x="12330" y="22245"/>
                    <a:pt x="14538" y="22085"/>
                    <a:pt x="16301" y="22085"/>
                  </a:cubicBezTo>
                  <a:cubicBezTo>
                    <a:pt x="17571" y="22085"/>
                    <a:pt x="18610" y="22168"/>
                    <a:pt x="19433" y="22406"/>
                  </a:cubicBezTo>
                  <a:cubicBezTo>
                    <a:pt x="20437" y="22695"/>
                    <a:pt x="21047" y="22851"/>
                    <a:pt x="21410" y="22851"/>
                  </a:cubicBezTo>
                  <a:cubicBezTo>
                    <a:pt x="21756" y="22851"/>
                    <a:pt x="21876" y="22709"/>
                    <a:pt x="21899" y="22406"/>
                  </a:cubicBezTo>
                  <a:cubicBezTo>
                    <a:pt x="21944" y="21784"/>
                    <a:pt x="21396" y="21099"/>
                    <a:pt x="21396" y="21099"/>
                  </a:cubicBezTo>
                  <a:lnTo>
                    <a:pt x="21396" y="21099"/>
                  </a:lnTo>
                  <a:cubicBezTo>
                    <a:pt x="21396" y="21099"/>
                    <a:pt x="21477" y="21102"/>
                    <a:pt x="21621" y="21102"/>
                  </a:cubicBezTo>
                  <a:cubicBezTo>
                    <a:pt x="22274" y="21102"/>
                    <a:pt x="24213" y="21041"/>
                    <a:pt x="25720" y="20369"/>
                  </a:cubicBezTo>
                  <a:cubicBezTo>
                    <a:pt x="27561" y="19547"/>
                    <a:pt x="28206" y="18313"/>
                    <a:pt x="27939" y="16578"/>
                  </a:cubicBezTo>
                  <a:cubicBezTo>
                    <a:pt x="27672" y="14843"/>
                    <a:pt x="23079" y="12194"/>
                    <a:pt x="16643" y="10687"/>
                  </a:cubicBezTo>
                  <a:lnTo>
                    <a:pt x="16642" y="10687"/>
                  </a:lnTo>
                  <a:cubicBezTo>
                    <a:pt x="16660" y="10547"/>
                    <a:pt x="16650" y="10397"/>
                    <a:pt x="16638" y="10255"/>
                  </a:cubicBezTo>
                  <a:cubicBezTo>
                    <a:pt x="16535" y="9034"/>
                    <a:pt x="16496" y="7808"/>
                    <a:pt x="16517" y="6582"/>
                  </a:cubicBezTo>
                  <a:cubicBezTo>
                    <a:pt x="16780" y="6448"/>
                    <a:pt x="16962" y="6276"/>
                    <a:pt x="17083" y="6081"/>
                  </a:cubicBezTo>
                  <a:cubicBezTo>
                    <a:pt x="17367" y="6446"/>
                    <a:pt x="17834" y="7251"/>
                    <a:pt x="18235" y="7570"/>
                  </a:cubicBezTo>
                  <a:cubicBezTo>
                    <a:pt x="19348" y="8818"/>
                    <a:pt x="19828" y="9712"/>
                    <a:pt x="20987" y="10519"/>
                  </a:cubicBezTo>
                  <a:cubicBezTo>
                    <a:pt x="21583" y="11230"/>
                    <a:pt x="22401" y="11803"/>
                    <a:pt x="23210" y="12280"/>
                  </a:cubicBezTo>
                  <a:cubicBezTo>
                    <a:pt x="23983" y="12734"/>
                    <a:pt x="24820" y="13163"/>
                    <a:pt x="25556" y="13693"/>
                  </a:cubicBezTo>
                  <a:cubicBezTo>
                    <a:pt x="25795" y="13882"/>
                    <a:pt x="26008" y="14055"/>
                    <a:pt x="26185" y="14199"/>
                  </a:cubicBezTo>
                  <a:cubicBezTo>
                    <a:pt x="26479" y="14467"/>
                    <a:pt x="26744" y="14763"/>
                    <a:pt x="26963" y="15099"/>
                  </a:cubicBezTo>
                  <a:cubicBezTo>
                    <a:pt x="27337" y="14920"/>
                    <a:pt x="27760" y="14859"/>
                    <a:pt x="28158" y="14741"/>
                  </a:cubicBezTo>
                  <a:cubicBezTo>
                    <a:pt x="28066" y="13075"/>
                    <a:pt x="26889" y="11669"/>
                    <a:pt x="25601" y="10608"/>
                  </a:cubicBezTo>
                  <a:cubicBezTo>
                    <a:pt x="24779" y="9930"/>
                    <a:pt x="23883" y="9331"/>
                    <a:pt x="23064" y="8654"/>
                  </a:cubicBezTo>
                  <a:cubicBezTo>
                    <a:pt x="22646" y="8161"/>
                    <a:pt x="22380" y="7836"/>
                    <a:pt x="22380" y="7836"/>
                  </a:cubicBezTo>
                  <a:cubicBezTo>
                    <a:pt x="22380" y="7836"/>
                    <a:pt x="21370" y="6341"/>
                    <a:pt x="20696" y="5244"/>
                  </a:cubicBezTo>
                  <a:cubicBezTo>
                    <a:pt x="20392" y="4750"/>
                    <a:pt x="20120" y="4181"/>
                    <a:pt x="19799" y="3623"/>
                  </a:cubicBezTo>
                  <a:cubicBezTo>
                    <a:pt x="19442" y="2748"/>
                    <a:pt x="19026" y="1841"/>
                    <a:pt x="18246" y="1161"/>
                  </a:cubicBezTo>
                  <a:cubicBezTo>
                    <a:pt x="17083" y="152"/>
                    <a:pt x="15163" y="0"/>
                    <a:pt x="15163" y="0"/>
                  </a:cubicBezTo>
                  <a:cubicBezTo>
                    <a:pt x="14633" y="886"/>
                    <a:pt x="14518" y="1594"/>
                    <a:pt x="14583" y="2236"/>
                  </a:cubicBezTo>
                  <a:lnTo>
                    <a:pt x="12507" y="2236"/>
                  </a:lnTo>
                  <a:cubicBezTo>
                    <a:pt x="12572" y="1594"/>
                    <a:pt x="12388" y="886"/>
                    <a:pt x="11859" y="0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1"/>
            <p:cNvSpPr/>
            <p:nvPr/>
          </p:nvSpPr>
          <p:spPr>
            <a:xfrm>
              <a:off x="3668288" y="3045997"/>
              <a:ext cx="1816110" cy="811708"/>
            </a:xfrm>
            <a:custGeom>
              <a:avLst/>
              <a:gdLst/>
              <a:ahLst/>
              <a:cxnLst/>
              <a:rect l="l" t="t" r="r" b="b"/>
              <a:pathLst>
                <a:path w="29594" h="13227" extrusionOk="0">
                  <a:moveTo>
                    <a:pt x="8743" y="0"/>
                  </a:moveTo>
                  <a:lnTo>
                    <a:pt x="1557" y="4784"/>
                  </a:lnTo>
                  <a:lnTo>
                    <a:pt x="1" y="11435"/>
                  </a:lnTo>
                  <a:lnTo>
                    <a:pt x="5701" y="13227"/>
                  </a:lnTo>
                  <a:lnTo>
                    <a:pt x="10255" y="12164"/>
                  </a:lnTo>
                  <a:cubicBezTo>
                    <a:pt x="10255" y="12164"/>
                    <a:pt x="9604" y="9669"/>
                    <a:pt x="10706" y="6249"/>
                  </a:cubicBezTo>
                  <a:cubicBezTo>
                    <a:pt x="10706" y="6249"/>
                    <a:pt x="9774" y="6152"/>
                    <a:pt x="8715" y="6152"/>
                  </a:cubicBezTo>
                  <a:cubicBezTo>
                    <a:pt x="8293" y="6152"/>
                    <a:pt x="7850" y="6168"/>
                    <a:pt x="7438" y="6211"/>
                  </a:cubicBezTo>
                  <a:cubicBezTo>
                    <a:pt x="7438" y="6211"/>
                    <a:pt x="8007" y="6059"/>
                    <a:pt x="8692" y="5337"/>
                  </a:cubicBezTo>
                  <a:cubicBezTo>
                    <a:pt x="9145" y="4858"/>
                    <a:pt x="9565" y="4597"/>
                    <a:pt x="9985" y="4597"/>
                  </a:cubicBezTo>
                  <a:cubicBezTo>
                    <a:pt x="10199" y="4597"/>
                    <a:pt x="10412" y="4664"/>
                    <a:pt x="10630" y="4805"/>
                  </a:cubicBezTo>
                  <a:cubicBezTo>
                    <a:pt x="11144" y="5137"/>
                    <a:pt x="12381" y="5735"/>
                    <a:pt x="13976" y="5735"/>
                  </a:cubicBezTo>
                  <a:cubicBezTo>
                    <a:pt x="14385" y="5735"/>
                    <a:pt x="14817" y="5696"/>
                    <a:pt x="15266" y="5603"/>
                  </a:cubicBezTo>
                  <a:cubicBezTo>
                    <a:pt x="17470" y="5147"/>
                    <a:pt x="18231" y="4843"/>
                    <a:pt x="18231" y="4843"/>
                  </a:cubicBezTo>
                  <a:cubicBezTo>
                    <a:pt x="18231" y="4843"/>
                    <a:pt x="19333" y="6781"/>
                    <a:pt x="18762" y="8301"/>
                  </a:cubicBezTo>
                  <a:cubicBezTo>
                    <a:pt x="18762" y="8301"/>
                    <a:pt x="19827" y="8567"/>
                    <a:pt x="20701" y="9251"/>
                  </a:cubicBezTo>
                  <a:cubicBezTo>
                    <a:pt x="21575" y="9936"/>
                    <a:pt x="22015" y="10412"/>
                    <a:pt x="22015" y="10412"/>
                  </a:cubicBezTo>
                  <a:lnTo>
                    <a:pt x="23627" y="11836"/>
                  </a:lnTo>
                  <a:lnTo>
                    <a:pt x="29594" y="8605"/>
                  </a:lnTo>
                  <a:lnTo>
                    <a:pt x="28232" y="4950"/>
                  </a:lnTo>
                  <a:lnTo>
                    <a:pt x="25983" y="3171"/>
                  </a:lnTo>
                  <a:lnTo>
                    <a:pt x="19979" y="0"/>
                  </a:ln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1"/>
            <p:cNvSpPr/>
            <p:nvPr/>
          </p:nvSpPr>
          <p:spPr>
            <a:xfrm>
              <a:off x="4128787" y="2414962"/>
              <a:ext cx="840489" cy="681977"/>
            </a:xfrm>
            <a:custGeom>
              <a:avLst/>
              <a:gdLst/>
              <a:ahLst/>
              <a:cxnLst/>
              <a:rect l="l" t="t" r="r" b="b"/>
              <a:pathLst>
                <a:path w="13696" h="11113" extrusionOk="0">
                  <a:moveTo>
                    <a:pt x="3276" y="0"/>
                  </a:moveTo>
                  <a:cubicBezTo>
                    <a:pt x="2824" y="173"/>
                    <a:pt x="2352" y="416"/>
                    <a:pt x="1960" y="757"/>
                  </a:cubicBezTo>
                  <a:cubicBezTo>
                    <a:pt x="878" y="1699"/>
                    <a:pt x="497" y="3079"/>
                    <a:pt x="0" y="4203"/>
                  </a:cubicBezTo>
                  <a:cubicBezTo>
                    <a:pt x="992" y="5195"/>
                    <a:pt x="2276" y="5775"/>
                    <a:pt x="2871" y="6008"/>
                  </a:cubicBezTo>
                  <a:cubicBezTo>
                    <a:pt x="3020" y="5807"/>
                    <a:pt x="3178" y="5601"/>
                    <a:pt x="3350" y="5391"/>
                  </a:cubicBezTo>
                  <a:cubicBezTo>
                    <a:pt x="3449" y="5697"/>
                    <a:pt x="3541" y="6086"/>
                    <a:pt x="3914" y="6281"/>
                  </a:cubicBezTo>
                  <a:cubicBezTo>
                    <a:pt x="3964" y="7423"/>
                    <a:pt x="4045" y="8456"/>
                    <a:pt x="3926" y="9593"/>
                  </a:cubicBezTo>
                  <a:cubicBezTo>
                    <a:pt x="3902" y="9820"/>
                    <a:pt x="3880" y="10062"/>
                    <a:pt x="3919" y="10283"/>
                  </a:cubicBezTo>
                  <a:lnTo>
                    <a:pt x="3898" y="10283"/>
                  </a:lnTo>
                  <a:cubicBezTo>
                    <a:pt x="3898" y="10283"/>
                    <a:pt x="5298" y="11113"/>
                    <a:pt x="6944" y="11113"/>
                  </a:cubicBezTo>
                  <a:cubicBezTo>
                    <a:pt x="8591" y="11113"/>
                    <a:pt x="9758" y="10283"/>
                    <a:pt x="9758" y="10283"/>
                  </a:cubicBezTo>
                  <a:lnTo>
                    <a:pt x="9757" y="10283"/>
                  </a:lnTo>
                  <a:cubicBezTo>
                    <a:pt x="9758" y="10275"/>
                    <a:pt x="9759" y="10267"/>
                    <a:pt x="9760" y="10258"/>
                  </a:cubicBezTo>
                  <a:lnTo>
                    <a:pt x="9766" y="10162"/>
                  </a:lnTo>
                  <a:cubicBezTo>
                    <a:pt x="9769" y="10058"/>
                    <a:pt x="9762" y="9953"/>
                    <a:pt x="9753" y="9851"/>
                  </a:cubicBezTo>
                  <a:cubicBezTo>
                    <a:pt x="9650" y="8630"/>
                    <a:pt x="9611" y="7404"/>
                    <a:pt x="9632" y="6178"/>
                  </a:cubicBezTo>
                  <a:cubicBezTo>
                    <a:pt x="9895" y="6044"/>
                    <a:pt x="10077" y="5872"/>
                    <a:pt x="10198" y="5677"/>
                  </a:cubicBezTo>
                  <a:cubicBezTo>
                    <a:pt x="10325" y="5839"/>
                    <a:pt x="10488" y="6090"/>
                    <a:pt x="10666" y="6347"/>
                  </a:cubicBezTo>
                  <a:cubicBezTo>
                    <a:pt x="12038" y="6143"/>
                    <a:pt x="13170" y="5174"/>
                    <a:pt x="13695" y="4647"/>
                  </a:cubicBezTo>
                  <a:cubicBezTo>
                    <a:pt x="13437" y="4200"/>
                    <a:pt x="13194" y="3705"/>
                    <a:pt x="12914" y="3219"/>
                  </a:cubicBezTo>
                  <a:cubicBezTo>
                    <a:pt x="12557" y="2344"/>
                    <a:pt x="12141" y="1437"/>
                    <a:pt x="11361" y="757"/>
                  </a:cubicBezTo>
                  <a:cubicBezTo>
                    <a:pt x="11272" y="681"/>
                    <a:pt x="11181" y="610"/>
                    <a:pt x="11086" y="543"/>
                  </a:cubicBezTo>
                  <a:cubicBezTo>
                    <a:pt x="10030" y="782"/>
                    <a:pt x="9028" y="875"/>
                    <a:pt x="8105" y="875"/>
                  </a:cubicBezTo>
                  <a:cubicBezTo>
                    <a:pt x="5973" y="875"/>
                    <a:pt x="4260" y="375"/>
                    <a:pt x="3276" y="0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1"/>
            <p:cNvSpPr/>
            <p:nvPr/>
          </p:nvSpPr>
          <p:spPr>
            <a:xfrm>
              <a:off x="4246735" y="1973489"/>
              <a:ext cx="100090" cy="100090"/>
            </a:xfrm>
            <a:custGeom>
              <a:avLst/>
              <a:gdLst/>
              <a:ahLst/>
              <a:cxnLst/>
              <a:rect l="l" t="t" r="r" b="b"/>
              <a:pathLst>
                <a:path w="1631" h="1631" extrusionOk="0">
                  <a:moveTo>
                    <a:pt x="815" y="1"/>
                  </a:moveTo>
                  <a:cubicBezTo>
                    <a:pt x="365" y="1"/>
                    <a:pt x="1" y="366"/>
                    <a:pt x="1" y="815"/>
                  </a:cubicBezTo>
                  <a:cubicBezTo>
                    <a:pt x="1" y="1266"/>
                    <a:pt x="365" y="1631"/>
                    <a:pt x="815" y="1631"/>
                  </a:cubicBezTo>
                  <a:cubicBezTo>
                    <a:pt x="1265" y="1631"/>
                    <a:pt x="1630" y="1266"/>
                    <a:pt x="1630" y="815"/>
                  </a:cubicBezTo>
                  <a:cubicBezTo>
                    <a:pt x="1630" y="366"/>
                    <a:pt x="1265" y="1"/>
                    <a:pt x="815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1"/>
            <p:cNvSpPr/>
            <p:nvPr/>
          </p:nvSpPr>
          <p:spPr>
            <a:xfrm>
              <a:off x="4692629" y="1973489"/>
              <a:ext cx="100090" cy="100090"/>
            </a:xfrm>
            <a:custGeom>
              <a:avLst/>
              <a:gdLst/>
              <a:ahLst/>
              <a:cxnLst/>
              <a:rect l="l" t="t" r="r" b="b"/>
              <a:pathLst>
                <a:path w="1631" h="1631" extrusionOk="0">
                  <a:moveTo>
                    <a:pt x="816" y="1"/>
                  </a:moveTo>
                  <a:cubicBezTo>
                    <a:pt x="365" y="1"/>
                    <a:pt x="0" y="366"/>
                    <a:pt x="0" y="815"/>
                  </a:cubicBezTo>
                  <a:cubicBezTo>
                    <a:pt x="0" y="1266"/>
                    <a:pt x="365" y="1631"/>
                    <a:pt x="816" y="1631"/>
                  </a:cubicBezTo>
                  <a:cubicBezTo>
                    <a:pt x="1265" y="1631"/>
                    <a:pt x="1630" y="1266"/>
                    <a:pt x="1630" y="815"/>
                  </a:cubicBezTo>
                  <a:cubicBezTo>
                    <a:pt x="1630" y="366"/>
                    <a:pt x="1265" y="1"/>
                    <a:pt x="816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1"/>
            <p:cNvSpPr/>
            <p:nvPr/>
          </p:nvSpPr>
          <p:spPr>
            <a:xfrm>
              <a:off x="4388738" y="1949188"/>
              <a:ext cx="72782" cy="42589"/>
            </a:xfrm>
            <a:custGeom>
              <a:avLst/>
              <a:gdLst/>
              <a:ahLst/>
              <a:cxnLst/>
              <a:rect l="l" t="t" r="r" b="b"/>
              <a:pathLst>
                <a:path w="1186" h="694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34"/>
                    <a:pt x="4" y="67"/>
                    <a:pt x="9" y="101"/>
                  </a:cubicBezTo>
                  <a:cubicBezTo>
                    <a:pt x="13" y="133"/>
                    <a:pt x="21" y="165"/>
                    <a:pt x="30" y="197"/>
                  </a:cubicBezTo>
                  <a:cubicBezTo>
                    <a:pt x="50" y="260"/>
                    <a:pt x="77" y="322"/>
                    <a:pt x="115" y="379"/>
                  </a:cubicBezTo>
                  <a:cubicBezTo>
                    <a:pt x="152" y="437"/>
                    <a:pt x="197" y="490"/>
                    <a:pt x="251" y="536"/>
                  </a:cubicBezTo>
                  <a:cubicBezTo>
                    <a:pt x="305" y="583"/>
                    <a:pt x="367" y="622"/>
                    <a:pt x="435" y="649"/>
                  </a:cubicBezTo>
                  <a:cubicBezTo>
                    <a:pt x="510" y="679"/>
                    <a:pt x="590" y="693"/>
                    <a:pt x="668" y="693"/>
                  </a:cubicBezTo>
                  <a:cubicBezTo>
                    <a:pt x="735" y="693"/>
                    <a:pt x="800" y="683"/>
                    <a:pt x="861" y="663"/>
                  </a:cubicBezTo>
                  <a:cubicBezTo>
                    <a:pt x="877" y="658"/>
                    <a:pt x="893" y="652"/>
                    <a:pt x="910" y="646"/>
                  </a:cubicBezTo>
                  <a:cubicBezTo>
                    <a:pt x="925" y="639"/>
                    <a:pt x="940" y="632"/>
                    <a:pt x="956" y="624"/>
                  </a:cubicBezTo>
                  <a:cubicBezTo>
                    <a:pt x="986" y="611"/>
                    <a:pt x="1014" y="591"/>
                    <a:pt x="1042" y="574"/>
                  </a:cubicBezTo>
                  <a:cubicBezTo>
                    <a:pt x="1069" y="555"/>
                    <a:pt x="1095" y="533"/>
                    <a:pt x="1119" y="511"/>
                  </a:cubicBezTo>
                  <a:cubicBezTo>
                    <a:pt x="1143" y="487"/>
                    <a:pt x="1165" y="463"/>
                    <a:pt x="1185" y="437"/>
                  </a:cubicBezTo>
                  <a:lnTo>
                    <a:pt x="1185" y="437"/>
                  </a:lnTo>
                  <a:cubicBezTo>
                    <a:pt x="1151" y="438"/>
                    <a:pt x="1119" y="441"/>
                    <a:pt x="1089" y="445"/>
                  </a:cubicBezTo>
                  <a:cubicBezTo>
                    <a:pt x="1073" y="445"/>
                    <a:pt x="1057" y="447"/>
                    <a:pt x="1042" y="449"/>
                  </a:cubicBezTo>
                  <a:cubicBezTo>
                    <a:pt x="1027" y="450"/>
                    <a:pt x="1013" y="453"/>
                    <a:pt x="997" y="453"/>
                  </a:cubicBezTo>
                  <a:lnTo>
                    <a:pt x="953" y="456"/>
                  </a:lnTo>
                  <a:cubicBezTo>
                    <a:pt x="945" y="457"/>
                    <a:pt x="938" y="458"/>
                    <a:pt x="931" y="458"/>
                  </a:cubicBezTo>
                  <a:lnTo>
                    <a:pt x="910" y="459"/>
                  </a:lnTo>
                  <a:cubicBezTo>
                    <a:pt x="896" y="459"/>
                    <a:pt x="882" y="459"/>
                    <a:pt x="868" y="460"/>
                  </a:cubicBezTo>
                  <a:cubicBezTo>
                    <a:pt x="854" y="460"/>
                    <a:pt x="841" y="459"/>
                    <a:pt x="827" y="459"/>
                  </a:cubicBezTo>
                  <a:lnTo>
                    <a:pt x="807" y="459"/>
                  </a:lnTo>
                  <a:lnTo>
                    <a:pt x="786" y="459"/>
                  </a:lnTo>
                  <a:cubicBezTo>
                    <a:pt x="773" y="458"/>
                    <a:pt x="760" y="458"/>
                    <a:pt x="748" y="456"/>
                  </a:cubicBezTo>
                  <a:cubicBezTo>
                    <a:pt x="735" y="454"/>
                    <a:pt x="722" y="452"/>
                    <a:pt x="710" y="452"/>
                  </a:cubicBezTo>
                  <a:cubicBezTo>
                    <a:pt x="704" y="451"/>
                    <a:pt x="697" y="450"/>
                    <a:pt x="691" y="448"/>
                  </a:cubicBezTo>
                  <a:lnTo>
                    <a:pt x="673" y="445"/>
                  </a:lnTo>
                  <a:cubicBezTo>
                    <a:pt x="624" y="436"/>
                    <a:pt x="578" y="424"/>
                    <a:pt x="532" y="405"/>
                  </a:cubicBezTo>
                  <a:cubicBezTo>
                    <a:pt x="442" y="370"/>
                    <a:pt x="356" y="314"/>
                    <a:pt x="270" y="245"/>
                  </a:cubicBezTo>
                  <a:cubicBezTo>
                    <a:pt x="227" y="210"/>
                    <a:pt x="184" y="172"/>
                    <a:pt x="140" y="131"/>
                  </a:cubicBezTo>
                  <a:lnTo>
                    <a:pt x="73" y="6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1"/>
            <p:cNvSpPr/>
            <p:nvPr/>
          </p:nvSpPr>
          <p:spPr>
            <a:xfrm>
              <a:off x="4575847" y="1950109"/>
              <a:ext cx="72598" cy="41362"/>
            </a:xfrm>
            <a:custGeom>
              <a:avLst/>
              <a:gdLst/>
              <a:ahLst/>
              <a:cxnLst/>
              <a:rect l="l" t="t" r="r" b="b"/>
              <a:pathLst>
                <a:path w="1183" h="674" extrusionOk="0">
                  <a:moveTo>
                    <a:pt x="1183" y="1"/>
                  </a:moveTo>
                  <a:cubicBezTo>
                    <a:pt x="1076" y="75"/>
                    <a:pt x="986" y="147"/>
                    <a:pt x="895" y="211"/>
                  </a:cubicBezTo>
                  <a:cubicBezTo>
                    <a:pt x="804" y="276"/>
                    <a:pt x="716" y="332"/>
                    <a:pt x="626" y="374"/>
                  </a:cubicBezTo>
                  <a:cubicBezTo>
                    <a:pt x="581" y="395"/>
                    <a:pt x="536" y="411"/>
                    <a:pt x="490" y="424"/>
                  </a:cubicBezTo>
                  <a:cubicBezTo>
                    <a:pt x="443" y="437"/>
                    <a:pt x="395" y="447"/>
                    <a:pt x="345" y="451"/>
                  </a:cubicBezTo>
                  <a:cubicBezTo>
                    <a:pt x="318" y="454"/>
                    <a:pt x="290" y="455"/>
                    <a:pt x="262" y="455"/>
                  </a:cubicBezTo>
                  <a:cubicBezTo>
                    <a:pt x="182" y="455"/>
                    <a:pt x="97" y="446"/>
                    <a:pt x="1" y="437"/>
                  </a:cubicBezTo>
                  <a:lnTo>
                    <a:pt x="1" y="437"/>
                  </a:lnTo>
                  <a:cubicBezTo>
                    <a:pt x="38" y="491"/>
                    <a:pt x="84" y="537"/>
                    <a:pt x="139" y="574"/>
                  </a:cubicBezTo>
                  <a:cubicBezTo>
                    <a:pt x="194" y="612"/>
                    <a:pt x="257" y="640"/>
                    <a:pt x="325" y="657"/>
                  </a:cubicBezTo>
                  <a:cubicBezTo>
                    <a:pt x="369" y="668"/>
                    <a:pt x="415" y="673"/>
                    <a:pt x="462" y="673"/>
                  </a:cubicBezTo>
                  <a:cubicBezTo>
                    <a:pt x="557" y="673"/>
                    <a:pt x="652" y="651"/>
                    <a:pt x="736" y="611"/>
                  </a:cubicBezTo>
                  <a:cubicBezTo>
                    <a:pt x="862" y="552"/>
                    <a:pt x="965" y="460"/>
                    <a:pt x="1041" y="355"/>
                  </a:cubicBezTo>
                  <a:cubicBezTo>
                    <a:pt x="1079" y="303"/>
                    <a:pt x="1110" y="246"/>
                    <a:pt x="1135" y="188"/>
                  </a:cubicBezTo>
                  <a:cubicBezTo>
                    <a:pt x="1147" y="158"/>
                    <a:pt x="1158" y="127"/>
                    <a:pt x="1166" y="96"/>
                  </a:cubicBezTo>
                  <a:cubicBezTo>
                    <a:pt x="1174" y="65"/>
                    <a:pt x="1181" y="33"/>
                    <a:pt x="1183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1"/>
            <p:cNvSpPr/>
            <p:nvPr/>
          </p:nvSpPr>
          <p:spPr>
            <a:xfrm>
              <a:off x="4608003" y="1856954"/>
              <a:ext cx="77753" cy="63515"/>
            </a:xfrm>
            <a:custGeom>
              <a:avLst/>
              <a:gdLst/>
              <a:ahLst/>
              <a:cxnLst/>
              <a:rect l="l" t="t" r="r" b="b"/>
              <a:pathLst>
                <a:path w="1267" h="1035" extrusionOk="0">
                  <a:moveTo>
                    <a:pt x="271" y="1"/>
                  </a:moveTo>
                  <a:cubicBezTo>
                    <a:pt x="255" y="1"/>
                    <a:pt x="239" y="1"/>
                    <a:pt x="223" y="2"/>
                  </a:cubicBezTo>
                  <a:cubicBezTo>
                    <a:pt x="145" y="7"/>
                    <a:pt x="69" y="23"/>
                    <a:pt x="1" y="57"/>
                  </a:cubicBezTo>
                  <a:cubicBezTo>
                    <a:pt x="149" y="90"/>
                    <a:pt x="276" y="133"/>
                    <a:pt x="395" y="194"/>
                  </a:cubicBezTo>
                  <a:cubicBezTo>
                    <a:pt x="514" y="254"/>
                    <a:pt x="622" y="327"/>
                    <a:pt x="721" y="411"/>
                  </a:cubicBezTo>
                  <a:cubicBezTo>
                    <a:pt x="820" y="496"/>
                    <a:pt x="911" y="592"/>
                    <a:pt x="999" y="698"/>
                  </a:cubicBezTo>
                  <a:cubicBezTo>
                    <a:pt x="1043" y="751"/>
                    <a:pt x="1087" y="805"/>
                    <a:pt x="1130" y="861"/>
                  </a:cubicBezTo>
                  <a:lnTo>
                    <a:pt x="1197" y="947"/>
                  </a:lnTo>
                  <a:cubicBezTo>
                    <a:pt x="1207" y="962"/>
                    <a:pt x="1219" y="976"/>
                    <a:pt x="1231" y="991"/>
                  </a:cubicBezTo>
                  <a:cubicBezTo>
                    <a:pt x="1242" y="1005"/>
                    <a:pt x="1253" y="1020"/>
                    <a:pt x="1267" y="1034"/>
                  </a:cubicBezTo>
                  <a:cubicBezTo>
                    <a:pt x="1266" y="1015"/>
                    <a:pt x="1265" y="997"/>
                    <a:pt x="1263" y="978"/>
                  </a:cubicBezTo>
                  <a:cubicBezTo>
                    <a:pt x="1261" y="959"/>
                    <a:pt x="1259" y="940"/>
                    <a:pt x="1256" y="922"/>
                  </a:cubicBezTo>
                  <a:cubicBezTo>
                    <a:pt x="1253" y="903"/>
                    <a:pt x="1250" y="885"/>
                    <a:pt x="1246" y="866"/>
                  </a:cubicBezTo>
                  <a:cubicBezTo>
                    <a:pt x="1242" y="847"/>
                    <a:pt x="1238" y="830"/>
                    <a:pt x="1233" y="812"/>
                  </a:cubicBezTo>
                  <a:cubicBezTo>
                    <a:pt x="1213" y="738"/>
                    <a:pt x="1187" y="668"/>
                    <a:pt x="1154" y="599"/>
                  </a:cubicBezTo>
                  <a:cubicBezTo>
                    <a:pt x="1087" y="462"/>
                    <a:pt x="992" y="336"/>
                    <a:pt x="872" y="234"/>
                  </a:cubicBezTo>
                  <a:cubicBezTo>
                    <a:pt x="752" y="131"/>
                    <a:pt x="608" y="56"/>
                    <a:pt x="455" y="21"/>
                  </a:cubicBezTo>
                  <a:cubicBezTo>
                    <a:pt x="394" y="8"/>
                    <a:pt x="332" y="1"/>
                    <a:pt x="271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1"/>
            <p:cNvSpPr/>
            <p:nvPr/>
          </p:nvSpPr>
          <p:spPr>
            <a:xfrm>
              <a:off x="4358730" y="1860083"/>
              <a:ext cx="70020" cy="84749"/>
            </a:xfrm>
            <a:custGeom>
              <a:avLst/>
              <a:gdLst/>
              <a:ahLst/>
              <a:cxnLst/>
              <a:rect l="l" t="t" r="r" b="b"/>
              <a:pathLst>
                <a:path w="1141" h="1381" extrusionOk="0">
                  <a:moveTo>
                    <a:pt x="1140" y="0"/>
                  </a:moveTo>
                  <a:cubicBezTo>
                    <a:pt x="1099" y="0"/>
                    <a:pt x="1058" y="3"/>
                    <a:pt x="1017" y="7"/>
                  </a:cubicBezTo>
                  <a:cubicBezTo>
                    <a:pt x="977" y="13"/>
                    <a:pt x="936" y="22"/>
                    <a:pt x="895" y="32"/>
                  </a:cubicBezTo>
                  <a:cubicBezTo>
                    <a:pt x="855" y="44"/>
                    <a:pt x="816" y="57"/>
                    <a:pt x="777" y="71"/>
                  </a:cubicBezTo>
                  <a:cubicBezTo>
                    <a:pt x="738" y="87"/>
                    <a:pt x="701" y="106"/>
                    <a:pt x="663" y="124"/>
                  </a:cubicBezTo>
                  <a:cubicBezTo>
                    <a:pt x="516" y="203"/>
                    <a:pt x="384" y="314"/>
                    <a:pt x="278" y="445"/>
                  </a:cubicBezTo>
                  <a:cubicBezTo>
                    <a:pt x="172" y="576"/>
                    <a:pt x="91" y="727"/>
                    <a:pt x="43" y="888"/>
                  </a:cubicBezTo>
                  <a:cubicBezTo>
                    <a:pt x="34" y="929"/>
                    <a:pt x="24" y="969"/>
                    <a:pt x="16" y="1010"/>
                  </a:cubicBezTo>
                  <a:cubicBezTo>
                    <a:pt x="9" y="1051"/>
                    <a:pt x="5" y="1093"/>
                    <a:pt x="2" y="1134"/>
                  </a:cubicBezTo>
                  <a:cubicBezTo>
                    <a:pt x="1" y="1176"/>
                    <a:pt x="1" y="1217"/>
                    <a:pt x="2" y="1258"/>
                  </a:cubicBezTo>
                  <a:cubicBezTo>
                    <a:pt x="8" y="1299"/>
                    <a:pt x="14" y="1340"/>
                    <a:pt x="23" y="1381"/>
                  </a:cubicBezTo>
                  <a:cubicBezTo>
                    <a:pt x="40" y="1342"/>
                    <a:pt x="54" y="1305"/>
                    <a:pt x="67" y="1268"/>
                  </a:cubicBezTo>
                  <a:cubicBezTo>
                    <a:pt x="84" y="1231"/>
                    <a:pt x="98" y="1195"/>
                    <a:pt x="112" y="1161"/>
                  </a:cubicBezTo>
                  <a:cubicBezTo>
                    <a:pt x="130" y="1126"/>
                    <a:pt x="147" y="1091"/>
                    <a:pt x="161" y="1057"/>
                  </a:cubicBezTo>
                  <a:cubicBezTo>
                    <a:pt x="180" y="1023"/>
                    <a:pt x="197" y="990"/>
                    <a:pt x="214" y="957"/>
                  </a:cubicBezTo>
                  <a:cubicBezTo>
                    <a:pt x="285" y="827"/>
                    <a:pt x="367" y="705"/>
                    <a:pt x="459" y="591"/>
                  </a:cubicBezTo>
                  <a:cubicBezTo>
                    <a:pt x="551" y="478"/>
                    <a:pt x="653" y="372"/>
                    <a:pt x="766" y="275"/>
                  </a:cubicBezTo>
                  <a:cubicBezTo>
                    <a:pt x="794" y="252"/>
                    <a:pt x="823" y="228"/>
                    <a:pt x="852" y="204"/>
                  </a:cubicBezTo>
                  <a:cubicBezTo>
                    <a:pt x="883" y="181"/>
                    <a:pt x="913" y="158"/>
                    <a:pt x="944" y="135"/>
                  </a:cubicBezTo>
                  <a:cubicBezTo>
                    <a:pt x="975" y="113"/>
                    <a:pt x="1007" y="91"/>
                    <a:pt x="1040" y="67"/>
                  </a:cubicBezTo>
                  <a:cubicBezTo>
                    <a:pt x="1073" y="46"/>
                    <a:pt x="1106" y="25"/>
                    <a:pt x="1140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1"/>
            <p:cNvSpPr/>
            <p:nvPr/>
          </p:nvSpPr>
          <p:spPr>
            <a:xfrm>
              <a:off x="4325223" y="3429478"/>
              <a:ext cx="494499" cy="145441"/>
            </a:xfrm>
            <a:custGeom>
              <a:avLst/>
              <a:gdLst/>
              <a:ahLst/>
              <a:cxnLst/>
              <a:rect l="l" t="t" r="r" b="b"/>
              <a:pathLst>
                <a:path w="8058" h="2370" fill="none" extrusionOk="0">
                  <a:moveTo>
                    <a:pt x="1" y="0"/>
                  </a:moveTo>
                  <a:cubicBezTo>
                    <a:pt x="1" y="0"/>
                    <a:pt x="2309" y="172"/>
                    <a:pt x="3883" y="1214"/>
                  </a:cubicBezTo>
                  <a:cubicBezTo>
                    <a:pt x="5456" y="2256"/>
                    <a:pt x="6439" y="2370"/>
                    <a:pt x="8057" y="2052"/>
                  </a:cubicBezTo>
                </a:path>
              </a:pathLst>
            </a:custGeom>
            <a:noFill/>
            <a:ln w="5825" cap="rnd" cmpd="sng">
              <a:solidFill>
                <a:srgbClr val="3F2D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1"/>
            <p:cNvSpPr/>
            <p:nvPr/>
          </p:nvSpPr>
          <p:spPr>
            <a:xfrm>
              <a:off x="4787012" y="3282995"/>
              <a:ext cx="286648" cy="60202"/>
            </a:xfrm>
            <a:custGeom>
              <a:avLst/>
              <a:gdLst/>
              <a:ahLst/>
              <a:cxnLst/>
              <a:rect l="l" t="t" r="r" b="b"/>
              <a:pathLst>
                <a:path w="4671" h="981" fill="none" extrusionOk="0">
                  <a:moveTo>
                    <a:pt x="4670" y="0"/>
                  </a:moveTo>
                  <a:cubicBezTo>
                    <a:pt x="4670" y="0"/>
                    <a:pt x="2851" y="0"/>
                    <a:pt x="1" y="981"/>
                  </a:cubicBezTo>
                </a:path>
              </a:pathLst>
            </a:custGeom>
            <a:noFill/>
            <a:ln w="5650" cap="flat" cmpd="sng">
              <a:solidFill>
                <a:srgbClr val="442FAF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1"/>
            <p:cNvSpPr/>
            <p:nvPr/>
          </p:nvSpPr>
          <p:spPr>
            <a:xfrm>
              <a:off x="4011453" y="3408797"/>
              <a:ext cx="313833" cy="20742"/>
            </a:xfrm>
            <a:custGeom>
              <a:avLst/>
              <a:gdLst/>
              <a:ahLst/>
              <a:cxnLst/>
              <a:rect l="l" t="t" r="r" b="b"/>
              <a:pathLst>
                <a:path w="5114" h="338" fill="none" extrusionOk="0">
                  <a:moveTo>
                    <a:pt x="0" y="337"/>
                  </a:moveTo>
                  <a:cubicBezTo>
                    <a:pt x="0" y="337"/>
                    <a:pt x="2681" y="0"/>
                    <a:pt x="5114" y="337"/>
                  </a:cubicBezTo>
                </a:path>
              </a:pathLst>
            </a:custGeom>
            <a:noFill/>
            <a:ln w="5650" cap="flat" cmpd="sng">
              <a:solidFill>
                <a:srgbClr val="442FAF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1"/>
            <p:cNvSpPr/>
            <p:nvPr/>
          </p:nvSpPr>
          <p:spPr>
            <a:xfrm>
              <a:off x="4433966" y="2242030"/>
              <a:ext cx="202820" cy="92910"/>
            </a:xfrm>
            <a:custGeom>
              <a:avLst/>
              <a:gdLst/>
              <a:ahLst/>
              <a:cxnLst/>
              <a:rect l="l" t="t" r="r" b="b"/>
              <a:pathLst>
                <a:path w="3305" h="1514" extrusionOk="0">
                  <a:moveTo>
                    <a:pt x="3305" y="1"/>
                  </a:moveTo>
                  <a:cubicBezTo>
                    <a:pt x="2691" y="365"/>
                    <a:pt x="2040" y="475"/>
                    <a:pt x="1480" y="475"/>
                  </a:cubicBezTo>
                  <a:cubicBezTo>
                    <a:pt x="638" y="475"/>
                    <a:pt x="1" y="228"/>
                    <a:pt x="1" y="228"/>
                  </a:cubicBezTo>
                  <a:lnTo>
                    <a:pt x="1" y="1056"/>
                  </a:lnTo>
                  <a:cubicBezTo>
                    <a:pt x="733" y="1399"/>
                    <a:pt x="1345" y="1513"/>
                    <a:pt x="1834" y="1513"/>
                  </a:cubicBezTo>
                  <a:cubicBezTo>
                    <a:pt x="2813" y="1513"/>
                    <a:pt x="3305" y="1056"/>
                    <a:pt x="3305" y="1056"/>
                  </a:cubicBezTo>
                  <a:lnTo>
                    <a:pt x="3305" y="1"/>
                  </a:ln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1"/>
            <p:cNvSpPr/>
            <p:nvPr/>
          </p:nvSpPr>
          <p:spPr>
            <a:xfrm>
              <a:off x="4595116" y="1980546"/>
              <a:ext cx="147589" cy="182384"/>
            </a:xfrm>
            <a:custGeom>
              <a:avLst/>
              <a:gdLst/>
              <a:ahLst/>
              <a:cxnLst/>
              <a:rect l="l" t="t" r="r" b="b"/>
              <a:pathLst>
                <a:path w="2405" h="2972" extrusionOk="0">
                  <a:moveTo>
                    <a:pt x="1486" y="1"/>
                  </a:moveTo>
                  <a:cubicBezTo>
                    <a:pt x="665" y="1"/>
                    <a:pt x="1" y="666"/>
                    <a:pt x="1" y="1486"/>
                  </a:cubicBezTo>
                  <a:cubicBezTo>
                    <a:pt x="1" y="2306"/>
                    <a:pt x="665" y="2971"/>
                    <a:pt x="1486" y="2971"/>
                  </a:cubicBezTo>
                  <a:cubicBezTo>
                    <a:pt x="1681" y="2971"/>
                    <a:pt x="1868" y="2934"/>
                    <a:pt x="2038" y="2865"/>
                  </a:cubicBezTo>
                  <a:cubicBezTo>
                    <a:pt x="2272" y="2408"/>
                    <a:pt x="2405" y="1889"/>
                    <a:pt x="2405" y="1340"/>
                  </a:cubicBezTo>
                  <a:lnTo>
                    <a:pt x="2405" y="319"/>
                  </a:lnTo>
                  <a:cubicBezTo>
                    <a:pt x="2151" y="120"/>
                    <a:pt x="1833" y="1"/>
                    <a:pt x="1486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1"/>
            <p:cNvSpPr/>
            <p:nvPr/>
          </p:nvSpPr>
          <p:spPr>
            <a:xfrm>
              <a:off x="4297608" y="1980546"/>
              <a:ext cx="149307" cy="182384"/>
            </a:xfrm>
            <a:custGeom>
              <a:avLst/>
              <a:gdLst/>
              <a:ahLst/>
              <a:cxnLst/>
              <a:rect l="l" t="t" r="r" b="b"/>
              <a:pathLst>
                <a:path w="2433" h="2972" extrusionOk="0">
                  <a:moveTo>
                    <a:pt x="947" y="1"/>
                  </a:moveTo>
                  <a:cubicBezTo>
                    <a:pt x="587" y="1"/>
                    <a:pt x="257" y="129"/>
                    <a:pt x="0" y="342"/>
                  </a:cubicBezTo>
                  <a:lnTo>
                    <a:pt x="0" y="1340"/>
                  </a:lnTo>
                  <a:cubicBezTo>
                    <a:pt x="0" y="1883"/>
                    <a:pt x="130" y="2397"/>
                    <a:pt x="359" y="2850"/>
                  </a:cubicBezTo>
                  <a:cubicBezTo>
                    <a:pt x="540" y="2928"/>
                    <a:pt x="738" y="2971"/>
                    <a:pt x="947" y="2971"/>
                  </a:cubicBezTo>
                  <a:cubicBezTo>
                    <a:pt x="1768" y="2971"/>
                    <a:pt x="2432" y="2306"/>
                    <a:pt x="2432" y="1486"/>
                  </a:cubicBezTo>
                  <a:cubicBezTo>
                    <a:pt x="2432" y="666"/>
                    <a:pt x="1768" y="1"/>
                    <a:pt x="947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1"/>
            <p:cNvSpPr/>
            <p:nvPr/>
          </p:nvSpPr>
          <p:spPr>
            <a:xfrm>
              <a:off x="4512762" y="1922371"/>
              <a:ext cx="56949" cy="160906"/>
            </a:xfrm>
            <a:custGeom>
              <a:avLst/>
              <a:gdLst/>
              <a:ahLst/>
              <a:cxnLst/>
              <a:rect l="l" t="t" r="r" b="b"/>
              <a:pathLst>
                <a:path w="928" h="2622" extrusionOk="0">
                  <a:moveTo>
                    <a:pt x="49" y="1"/>
                  </a:moveTo>
                  <a:cubicBezTo>
                    <a:pt x="34" y="121"/>
                    <a:pt x="25" y="242"/>
                    <a:pt x="18" y="363"/>
                  </a:cubicBezTo>
                  <a:cubicBezTo>
                    <a:pt x="11" y="483"/>
                    <a:pt x="6" y="604"/>
                    <a:pt x="4" y="724"/>
                  </a:cubicBezTo>
                  <a:cubicBezTo>
                    <a:pt x="3" y="785"/>
                    <a:pt x="1" y="844"/>
                    <a:pt x="1" y="904"/>
                  </a:cubicBezTo>
                  <a:cubicBezTo>
                    <a:pt x="0" y="965"/>
                    <a:pt x="0" y="1025"/>
                    <a:pt x="1" y="1085"/>
                  </a:cubicBezTo>
                  <a:lnTo>
                    <a:pt x="1" y="1175"/>
                  </a:lnTo>
                  <a:lnTo>
                    <a:pt x="3" y="1265"/>
                  </a:lnTo>
                  <a:lnTo>
                    <a:pt x="4" y="1356"/>
                  </a:lnTo>
                  <a:lnTo>
                    <a:pt x="7" y="1446"/>
                  </a:lnTo>
                  <a:cubicBezTo>
                    <a:pt x="7" y="1446"/>
                    <a:pt x="7" y="1447"/>
                    <a:pt x="7" y="1447"/>
                  </a:cubicBezTo>
                  <a:cubicBezTo>
                    <a:pt x="10" y="1507"/>
                    <a:pt x="60" y="1553"/>
                    <a:pt x="119" y="1553"/>
                  </a:cubicBezTo>
                  <a:cubicBezTo>
                    <a:pt x="121" y="1553"/>
                    <a:pt x="122" y="1553"/>
                    <a:pt x="124" y="1553"/>
                  </a:cubicBezTo>
                  <a:lnTo>
                    <a:pt x="133" y="1552"/>
                  </a:lnTo>
                  <a:lnTo>
                    <a:pt x="144" y="1551"/>
                  </a:lnTo>
                  <a:lnTo>
                    <a:pt x="184" y="1551"/>
                  </a:lnTo>
                  <a:cubicBezTo>
                    <a:pt x="204" y="1551"/>
                    <a:pt x="222" y="1553"/>
                    <a:pt x="241" y="1554"/>
                  </a:cubicBezTo>
                  <a:cubicBezTo>
                    <a:pt x="278" y="1557"/>
                    <a:pt x="315" y="1563"/>
                    <a:pt x="350" y="1570"/>
                  </a:cubicBezTo>
                  <a:cubicBezTo>
                    <a:pt x="422" y="1587"/>
                    <a:pt x="488" y="1612"/>
                    <a:pt x="542" y="1652"/>
                  </a:cubicBezTo>
                  <a:cubicBezTo>
                    <a:pt x="569" y="1670"/>
                    <a:pt x="595" y="1692"/>
                    <a:pt x="616" y="1717"/>
                  </a:cubicBezTo>
                  <a:cubicBezTo>
                    <a:pt x="637" y="1742"/>
                    <a:pt x="655" y="1770"/>
                    <a:pt x="671" y="1800"/>
                  </a:cubicBezTo>
                  <a:cubicBezTo>
                    <a:pt x="678" y="1816"/>
                    <a:pt x="686" y="1831"/>
                    <a:pt x="692" y="1847"/>
                  </a:cubicBezTo>
                  <a:cubicBezTo>
                    <a:pt x="694" y="1856"/>
                    <a:pt x="698" y="1864"/>
                    <a:pt x="700" y="1873"/>
                  </a:cubicBezTo>
                  <a:lnTo>
                    <a:pt x="707" y="1899"/>
                  </a:lnTo>
                  <a:cubicBezTo>
                    <a:pt x="710" y="1907"/>
                    <a:pt x="713" y="1916"/>
                    <a:pt x="714" y="1925"/>
                  </a:cubicBezTo>
                  <a:lnTo>
                    <a:pt x="720" y="1952"/>
                  </a:lnTo>
                  <a:cubicBezTo>
                    <a:pt x="721" y="1961"/>
                    <a:pt x="722" y="1970"/>
                    <a:pt x="724" y="1978"/>
                  </a:cubicBezTo>
                  <a:cubicBezTo>
                    <a:pt x="725" y="1987"/>
                    <a:pt x="727" y="1997"/>
                    <a:pt x="727" y="2005"/>
                  </a:cubicBezTo>
                  <a:cubicBezTo>
                    <a:pt x="727" y="2023"/>
                    <a:pt x="729" y="2040"/>
                    <a:pt x="727" y="2058"/>
                  </a:cubicBezTo>
                  <a:cubicBezTo>
                    <a:pt x="727" y="2075"/>
                    <a:pt x="725" y="2092"/>
                    <a:pt x="723" y="2109"/>
                  </a:cubicBezTo>
                  <a:cubicBezTo>
                    <a:pt x="722" y="2118"/>
                    <a:pt x="720" y="2126"/>
                    <a:pt x="718" y="2135"/>
                  </a:cubicBezTo>
                  <a:lnTo>
                    <a:pt x="715" y="2147"/>
                  </a:lnTo>
                  <a:lnTo>
                    <a:pt x="711" y="2159"/>
                  </a:lnTo>
                  <a:cubicBezTo>
                    <a:pt x="708" y="2168"/>
                    <a:pt x="706" y="2176"/>
                    <a:pt x="703" y="2184"/>
                  </a:cubicBezTo>
                  <a:lnTo>
                    <a:pt x="693" y="2209"/>
                  </a:lnTo>
                  <a:cubicBezTo>
                    <a:pt x="678" y="2240"/>
                    <a:pt x="659" y="2272"/>
                    <a:pt x="637" y="2301"/>
                  </a:cubicBezTo>
                  <a:cubicBezTo>
                    <a:pt x="613" y="2330"/>
                    <a:pt x="586" y="2358"/>
                    <a:pt x="557" y="2384"/>
                  </a:cubicBezTo>
                  <a:cubicBezTo>
                    <a:pt x="498" y="2436"/>
                    <a:pt x="429" y="2482"/>
                    <a:pt x="355" y="2520"/>
                  </a:cubicBezTo>
                  <a:cubicBezTo>
                    <a:pt x="280" y="2560"/>
                    <a:pt x="202" y="2593"/>
                    <a:pt x="121" y="2622"/>
                  </a:cubicBezTo>
                  <a:cubicBezTo>
                    <a:pt x="126" y="2622"/>
                    <a:pt x="132" y="2622"/>
                    <a:pt x="137" y="2622"/>
                  </a:cubicBezTo>
                  <a:cubicBezTo>
                    <a:pt x="219" y="2622"/>
                    <a:pt x="301" y="2610"/>
                    <a:pt x="381" y="2590"/>
                  </a:cubicBezTo>
                  <a:cubicBezTo>
                    <a:pt x="424" y="2580"/>
                    <a:pt x="467" y="2567"/>
                    <a:pt x="509" y="2549"/>
                  </a:cubicBezTo>
                  <a:cubicBezTo>
                    <a:pt x="551" y="2533"/>
                    <a:pt x="592" y="2513"/>
                    <a:pt x="632" y="2489"/>
                  </a:cubicBezTo>
                  <a:cubicBezTo>
                    <a:pt x="672" y="2465"/>
                    <a:pt x="711" y="2437"/>
                    <a:pt x="747" y="2404"/>
                  </a:cubicBezTo>
                  <a:cubicBezTo>
                    <a:pt x="782" y="2371"/>
                    <a:pt x="814" y="2334"/>
                    <a:pt x="842" y="2291"/>
                  </a:cubicBezTo>
                  <a:cubicBezTo>
                    <a:pt x="869" y="2248"/>
                    <a:pt x="889" y="2201"/>
                    <a:pt x="904" y="2152"/>
                  </a:cubicBezTo>
                  <a:cubicBezTo>
                    <a:pt x="910" y="2127"/>
                    <a:pt x="917" y="2102"/>
                    <a:pt x="919" y="2077"/>
                  </a:cubicBezTo>
                  <a:cubicBezTo>
                    <a:pt x="921" y="2064"/>
                    <a:pt x="924" y="2052"/>
                    <a:pt x="924" y="2038"/>
                  </a:cubicBezTo>
                  <a:lnTo>
                    <a:pt x="926" y="2001"/>
                  </a:lnTo>
                  <a:cubicBezTo>
                    <a:pt x="927" y="1988"/>
                    <a:pt x="926" y="1976"/>
                    <a:pt x="926" y="1963"/>
                  </a:cubicBezTo>
                  <a:cubicBezTo>
                    <a:pt x="925" y="1951"/>
                    <a:pt x="925" y="1938"/>
                    <a:pt x="923" y="1926"/>
                  </a:cubicBezTo>
                  <a:lnTo>
                    <a:pt x="919" y="1890"/>
                  </a:lnTo>
                  <a:cubicBezTo>
                    <a:pt x="918" y="1878"/>
                    <a:pt x="916" y="1866"/>
                    <a:pt x="913" y="1853"/>
                  </a:cubicBezTo>
                  <a:lnTo>
                    <a:pt x="906" y="1817"/>
                  </a:lnTo>
                  <a:cubicBezTo>
                    <a:pt x="903" y="1804"/>
                    <a:pt x="899" y="1792"/>
                    <a:pt x="896" y="1780"/>
                  </a:cubicBezTo>
                  <a:cubicBezTo>
                    <a:pt x="890" y="1756"/>
                    <a:pt x="879" y="1732"/>
                    <a:pt x="871" y="1708"/>
                  </a:cubicBezTo>
                  <a:cubicBezTo>
                    <a:pt x="850" y="1661"/>
                    <a:pt x="823" y="1616"/>
                    <a:pt x="790" y="1574"/>
                  </a:cubicBezTo>
                  <a:cubicBezTo>
                    <a:pt x="758" y="1532"/>
                    <a:pt x="719" y="1495"/>
                    <a:pt x="677" y="1465"/>
                  </a:cubicBezTo>
                  <a:cubicBezTo>
                    <a:pt x="592" y="1403"/>
                    <a:pt x="496" y="1364"/>
                    <a:pt x="401" y="1343"/>
                  </a:cubicBezTo>
                  <a:cubicBezTo>
                    <a:pt x="353" y="1334"/>
                    <a:pt x="305" y="1327"/>
                    <a:pt x="257" y="1324"/>
                  </a:cubicBezTo>
                  <a:cubicBezTo>
                    <a:pt x="246" y="1324"/>
                    <a:pt x="236" y="1323"/>
                    <a:pt x="225" y="1323"/>
                  </a:cubicBezTo>
                  <a:lnTo>
                    <a:pt x="225" y="1323"/>
                  </a:lnTo>
                  <a:lnTo>
                    <a:pt x="220" y="1254"/>
                  </a:lnTo>
                  <a:lnTo>
                    <a:pt x="212" y="1164"/>
                  </a:lnTo>
                  <a:lnTo>
                    <a:pt x="204" y="1075"/>
                  </a:lnTo>
                  <a:cubicBezTo>
                    <a:pt x="199" y="1015"/>
                    <a:pt x="193" y="955"/>
                    <a:pt x="186" y="896"/>
                  </a:cubicBezTo>
                  <a:cubicBezTo>
                    <a:pt x="180" y="835"/>
                    <a:pt x="173" y="776"/>
                    <a:pt x="166" y="716"/>
                  </a:cubicBezTo>
                  <a:cubicBezTo>
                    <a:pt x="150" y="596"/>
                    <a:pt x="135" y="477"/>
                    <a:pt x="115" y="358"/>
                  </a:cubicBezTo>
                  <a:cubicBezTo>
                    <a:pt x="96" y="238"/>
                    <a:pt x="76" y="119"/>
                    <a:pt x="49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1"/>
            <p:cNvSpPr/>
            <p:nvPr/>
          </p:nvSpPr>
          <p:spPr>
            <a:xfrm>
              <a:off x="3663317" y="3189227"/>
              <a:ext cx="173609" cy="349242"/>
            </a:xfrm>
            <a:custGeom>
              <a:avLst/>
              <a:gdLst/>
              <a:ahLst/>
              <a:cxnLst/>
              <a:rect l="l" t="t" r="r" b="b"/>
              <a:pathLst>
                <a:path w="2829" h="5691" extrusionOk="0">
                  <a:moveTo>
                    <a:pt x="2031" y="0"/>
                  </a:moveTo>
                  <a:cubicBezTo>
                    <a:pt x="1777" y="231"/>
                    <a:pt x="1550" y="490"/>
                    <a:pt x="1350" y="769"/>
                  </a:cubicBezTo>
                  <a:lnTo>
                    <a:pt x="1303" y="648"/>
                  </a:lnTo>
                  <a:cubicBezTo>
                    <a:pt x="1176" y="994"/>
                    <a:pt x="976" y="1308"/>
                    <a:pt x="795" y="1629"/>
                  </a:cubicBezTo>
                  <a:cubicBezTo>
                    <a:pt x="486" y="2176"/>
                    <a:pt x="221" y="2758"/>
                    <a:pt x="110" y="3377"/>
                  </a:cubicBezTo>
                  <a:cubicBezTo>
                    <a:pt x="0" y="3996"/>
                    <a:pt x="54" y="4658"/>
                    <a:pt x="350" y="5213"/>
                  </a:cubicBezTo>
                  <a:cubicBezTo>
                    <a:pt x="404" y="5312"/>
                    <a:pt x="517" y="5414"/>
                    <a:pt x="613" y="5414"/>
                  </a:cubicBezTo>
                  <a:cubicBezTo>
                    <a:pt x="647" y="5414"/>
                    <a:pt x="680" y="5400"/>
                    <a:pt x="706" y="5369"/>
                  </a:cubicBezTo>
                  <a:cubicBezTo>
                    <a:pt x="737" y="5332"/>
                    <a:pt x="744" y="5281"/>
                    <a:pt x="749" y="5232"/>
                  </a:cubicBezTo>
                  <a:cubicBezTo>
                    <a:pt x="754" y="5179"/>
                    <a:pt x="756" y="5125"/>
                    <a:pt x="760" y="5071"/>
                  </a:cubicBezTo>
                  <a:cubicBezTo>
                    <a:pt x="825" y="5193"/>
                    <a:pt x="901" y="5308"/>
                    <a:pt x="988" y="5417"/>
                  </a:cubicBezTo>
                  <a:cubicBezTo>
                    <a:pt x="1100" y="5558"/>
                    <a:pt x="1275" y="5690"/>
                    <a:pt x="1441" y="5690"/>
                  </a:cubicBezTo>
                  <a:cubicBezTo>
                    <a:pt x="1491" y="5690"/>
                    <a:pt x="1541" y="5678"/>
                    <a:pt x="1588" y="5650"/>
                  </a:cubicBezTo>
                  <a:cubicBezTo>
                    <a:pt x="1710" y="5578"/>
                    <a:pt x="1759" y="5421"/>
                    <a:pt x="1749" y="5278"/>
                  </a:cubicBezTo>
                  <a:cubicBezTo>
                    <a:pt x="1740" y="5137"/>
                    <a:pt x="1684" y="5003"/>
                    <a:pt x="1642" y="4867"/>
                  </a:cubicBezTo>
                  <a:cubicBezTo>
                    <a:pt x="1513" y="4449"/>
                    <a:pt x="1545" y="3944"/>
                    <a:pt x="1686" y="3530"/>
                  </a:cubicBezTo>
                  <a:cubicBezTo>
                    <a:pt x="1798" y="3682"/>
                    <a:pt x="1888" y="3851"/>
                    <a:pt x="1952" y="4029"/>
                  </a:cubicBezTo>
                  <a:cubicBezTo>
                    <a:pt x="2045" y="4292"/>
                    <a:pt x="2109" y="4610"/>
                    <a:pt x="2360" y="4734"/>
                  </a:cubicBezTo>
                  <a:cubicBezTo>
                    <a:pt x="2390" y="4750"/>
                    <a:pt x="2425" y="4761"/>
                    <a:pt x="2459" y="4761"/>
                  </a:cubicBezTo>
                  <a:cubicBezTo>
                    <a:pt x="2475" y="4761"/>
                    <a:pt x="2492" y="4758"/>
                    <a:pt x="2507" y="4752"/>
                  </a:cubicBezTo>
                  <a:cubicBezTo>
                    <a:pt x="2541" y="4738"/>
                    <a:pt x="2566" y="4708"/>
                    <a:pt x="2588" y="4678"/>
                  </a:cubicBezTo>
                  <a:cubicBezTo>
                    <a:pt x="2807" y="4383"/>
                    <a:pt x="2828" y="3983"/>
                    <a:pt x="2767" y="3621"/>
                  </a:cubicBezTo>
                  <a:cubicBezTo>
                    <a:pt x="2706" y="3259"/>
                    <a:pt x="2573" y="2912"/>
                    <a:pt x="2510" y="2550"/>
                  </a:cubicBezTo>
                  <a:cubicBezTo>
                    <a:pt x="2461" y="2262"/>
                    <a:pt x="2457" y="1966"/>
                    <a:pt x="2499" y="1677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1"/>
            <p:cNvSpPr/>
            <p:nvPr/>
          </p:nvSpPr>
          <p:spPr>
            <a:xfrm>
              <a:off x="5325816" y="3189227"/>
              <a:ext cx="173609" cy="349242"/>
            </a:xfrm>
            <a:custGeom>
              <a:avLst/>
              <a:gdLst/>
              <a:ahLst/>
              <a:cxnLst/>
              <a:rect l="l" t="t" r="r" b="b"/>
              <a:pathLst>
                <a:path w="2829" h="5691" extrusionOk="0">
                  <a:moveTo>
                    <a:pt x="798" y="0"/>
                  </a:moveTo>
                  <a:lnTo>
                    <a:pt x="330" y="1677"/>
                  </a:lnTo>
                  <a:cubicBezTo>
                    <a:pt x="372" y="1966"/>
                    <a:pt x="368" y="2262"/>
                    <a:pt x="320" y="2550"/>
                  </a:cubicBezTo>
                  <a:cubicBezTo>
                    <a:pt x="257" y="2912"/>
                    <a:pt x="123" y="3259"/>
                    <a:pt x="62" y="3621"/>
                  </a:cubicBezTo>
                  <a:cubicBezTo>
                    <a:pt x="1" y="3983"/>
                    <a:pt x="22" y="4383"/>
                    <a:pt x="241" y="4678"/>
                  </a:cubicBezTo>
                  <a:cubicBezTo>
                    <a:pt x="263" y="4708"/>
                    <a:pt x="288" y="4738"/>
                    <a:pt x="322" y="4752"/>
                  </a:cubicBezTo>
                  <a:cubicBezTo>
                    <a:pt x="338" y="4758"/>
                    <a:pt x="354" y="4761"/>
                    <a:pt x="371" y="4761"/>
                  </a:cubicBezTo>
                  <a:cubicBezTo>
                    <a:pt x="405" y="4761"/>
                    <a:pt x="439" y="4750"/>
                    <a:pt x="470" y="4734"/>
                  </a:cubicBezTo>
                  <a:cubicBezTo>
                    <a:pt x="720" y="4610"/>
                    <a:pt x="784" y="4292"/>
                    <a:pt x="877" y="4029"/>
                  </a:cubicBezTo>
                  <a:cubicBezTo>
                    <a:pt x="941" y="3851"/>
                    <a:pt x="1031" y="3682"/>
                    <a:pt x="1143" y="3530"/>
                  </a:cubicBezTo>
                  <a:cubicBezTo>
                    <a:pt x="1284" y="3944"/>
                    <a:pt x="1316" y="4449"/>
                    <a:pt x="1187" y="4867"/>
                  </a:cubicBezTo>
                  <a:cubicBezTo>
                    <a:pt x="1146" y="5003"/>
                    <a:pt x="1090" y="5137"/>
                    <a:pt x="1080" y="5278"/>
                  </a:cubicBezTo>
                  <a:cubicBezTo>
                    <a:pt x="1070" y="5421"/>
                    <a:pt x="1119" y="5578"/>
                    <a:pt x="1242" y="5650"/>
                  </a:cubicBezTo>
                  <a:cubicBezTo>
                    <a:pt x="1289" y="5678"/>
                    <a:pt x="1338" y="5690"/>
                    <a:pt x="1389" y="5690"/>
                  </a:cubicBezTo>
                  <a:cubicBezTo>
                    <a:pt x="1555" y="5690"/>
                    <a:pt x="1729" y="5558"/>
                    <a:pt x="1841" y="5417"/>
                  </a:cubicBezTo>
                  <a:cubicBezTo>
                    <a:pt x="1929" y="5308"/>
                    <a:pt x="2005" y="5193"/>
                    <a:pt x="2069" y="5071"/>
                  </a:cubicBezTo>
                  <a:cubicBezTo>
                    <a:pt x="2073" y="5125"/>
                    <a:pt x="2075" y="5179"/>
                    <a:pt x="2081" y="5232"/>
                  </a:cubicBezTo>
                  <a:cubicBezTo>
                    <a:pt x="2085" y="5281"/>
                    <a:pt x="2092" y="5332"/>
                    <a:pt x="2123" y="5369"/>
                  </a:cubicBezTo>
                  <a:cubicBezTo>
                    <a:pt x="2150" y="5400"/>
                    <a:pt x="2182" y="5414"/>
                    <a:pt x="2216" y="5414"/>
                  </a:cubicBezTo>
                  <a:cubicBezTo>
                    <a:pt x="2312" y="5414"/>
                    <a:pt x="2426" y="5312"/>
                    <a:pt x="2479" y="5213"/>
                  </a:cubicBezTo>
                  <a:cubicBezTo>
                    <a:pt x="2776" y="4658"/>
                    <a:pt x="2829" y="3996"/>
                    <a:pt x="2719" y="3377"/>
                  </a:cubicBezTo>
                  <a:cubicBezTo>
                    <a:pt x="2608" y="2758"/>
                    <a:pt x="2343" y="2176"/>
                    <a:pt x="2034" y="1629"/>
                  </a:cubicBezTo>
                  <a:cubicBezTo>
                    <a:pt x="1853" y="1308"/>
                    <a:pt x="1654" y="994"/>
                    <a:pt x="1526" y="648"/>
                  </a:cubicBezTo>
                  <a:lnTo>
                    <a:pt x="1479" y="769"/>
                  </a:lnTo>
                  <a:cubicBezTo>
                    <a:pt x="1279" y="490"/>
                    <a:pt x="1052" y="231"/>
                    <a:pt x="798" y="0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1"/>
            <p:cNvSpPr/>
            <p:nvPr/>
          </p:nvSpPr>
          <p:spPr>
            <a:xfrm>
              <a:off x="4263611" y="1627381"/>
              <a:ext cx="493211" cy="219818"/>
            </a:xfrm>
            <a:custGeom>
              <a:avLst/>
              <a:gdLst/>
              <a:ahLst/>
              <a:cxnLst/>
              <a:rect l="l" t="t" r="r" b="b"/>
              <a:pathLst>
                <a:path w="8037" h="3582" extrusionOk="0">
                  <a:moveTo>
                    <a:pt x="4018" y="1"/>
                  </a:moveTo>
                  <a:cubicBezTo>
                    <a:pt x="864" y="1"/>
                    <a:pt x="1" y="3025"/>
                    <a:pt x="1" y="3025"/>
                  </a:cubicBezTo>
                  <a:cubicBezTo>
                    <a:pt x="1" y="3025"/>
                    <a:pt x="2112" y="3581"/>
                    <a:pt x="4492" y="3581"/>
                  </a:cubicBezTo>
                  <a:cubicBezTo>
                    <a:pt x="4666" y="3581"/>
                    <a:pt x="4841" y="3578"/>
                    <a:pt x="5016" y="3572"/>
                  </a:cubicBezTo>
                  <a:lnTo>
                    <a:pt x="5317" y="2450"/>
                  </a:lnTo>
                  <a:lnTo>
                    <a:pt x="5691" y="3530"/>
                  </a:lnTo>
                  <a:cubicBezTo>
                    <a:pt x="6500" y="3459"/>
                    <a:pt x="7305" y="3304"/>
                    <a:pt x="8036" y="3025"/>
                  </a:cubicBezTo>
                  <a:cubicBezTo>
                    <a:pt x="8036" y="3025"/>
                    <a:pt x="7172" y="1"/>
                    <a:pt x="4018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1"/>
            <p:cNvSpPr/>
            <p:nvPr/>
          </p:nvSpPr>
          <p:spPr>
            <a:xfrm>
              <a:off x="3977455" y="1592892"/>
              <a:ext cx="72475" cy="72536"/>
            </a:xfrm>
            <a:custGeom>
              <a:avLst/>
              <a:gdLst/>
              <a:ahLst/>
              <a:cxnLst/>
              <a:rect l="l" t="t" r="r" b="b"/>
              <a:pathLst>
                <a:path w="1181" h="1182" extrusionOk="0">
                  <a:moveTo>
                    <a:pt x="591" y="1"/>
                  </a:moveTo>
                  <a:cubicBezTo>
                    <a:pt x="265" y="1"/>
                    <a:pt x="0" y="265"/>
                    <a:pt x="0" y="591"/>
                  </a:cubicBezTo>
                  <a:cubicBezTo>
                    <a:pt x="0" y="917"/>
                    <a:pt x="265" y="1181"/>
                    <a:pt x="591" y="1181"/>
                  </a:cubicBezTo>
                  <a:cubicBezTo>
                    <a:pt x="916" y="1181"/>
                    <a:pt x="1181" y="917"/>
                    <a:pt x="1181" y="591"/>
                  </a:cubicBezTo>
                  <a:cubicBezTo>
                    <a:pt x="1181" y="265"/>
                    <a:pt x="916" y="1"/>
                    <a:pt x="591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1"/>
            <p:cNvSpPr/>
            <p:nvPr/>
          </p:nvSpPr>
          <p:spPr>
            <a:xfrm>
              <a:off x="4279382" y="1430700"/>
              <a:ext cx="34734" cy="34734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3" y="1"/>
                  </a:moveTo>
                  <a:cubicBezTo>
                    <a:pt x="127" y="1"/>
                    <a:pt x="1" y="127"/>
                    <a:pt x="1" y="283"/>
                  </a:cubicBezTo>
                  <a:cubicBezTo>
                    <a:pt x="1" y="439"/>
                    <a:pt x="127" y="566"/>
                    <a:pt x="283" y="566"/>
                  </a:cubicBezTo>
                  <a:cubicBezTo>
                    <a:pt x="439" y="566"/>
                    <a:pt x="566" y="439"/>
                    <a:pt x="566" y="283"/>
                  </a:cubicBezTo>
                  <a:cubicBezTo>
                    <a:pt x="566" y="127"/>
                    <a:pt x="439" y="1"/>
                    <a:pt x="283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1"/>
            <p:cNvSpPr/>
            <p:nvPr/>
          </p:nvSpPr>
          <p:spPr>
            <a:xfrm>
              <a:off x="5346619" y="1611793"/>
              <a:ext cx="34734" cy="34673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4" y="1"/>
                  </a:moveTo>
                  <a:cubicBezTo>
                    <a:pt x="127" y="1"/>
                    <a:pt x="1" y="127"/>
                    <a:pt x="1" y="283"/>
                  </a:cubicBezTo>
                  <a:cubicBezTo>
                    <a:pt x="1" y="439"/>
                    <a:pt x="127" y="565"/>
                    <a:pt x="284" y="565"/>
                  </a:cubicBezTo>
                  <a:cubicBezTo>
                    <a:pt x="439" y="565"/>
                    <a:pt x="566" y="439"/>
                    <a:pt x="566" y="283"/>
                  </a:cubicBezTo>
                  <a:cubicBezTo>
                    <a:pt x="566" y="127"/>
                    <a:pt x="439" y="1"/>
                    <a:pt x="284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1"/>
            <p:cNvSpPr/>
            <p:nvPr/>
          </p:nvSpPr>
          <p:spPr>
            <a:xfrm>
              <a:off x="5097530" y="1460033"/>
              <a:ext cx="48603" cy="48542"/>
            </a:xfrm>
            <a:custGeom>
              <a:avLst/>
              <a:gdLst/>
              <a:ahLst/>
              <a:cxnLst/>
              <a:rect l="l" t="t" r="r" b="b"/>
              <a:pathLst>
                <a:path w="792" h="791" extrusionOk="0">
                  <a:moveTo>
                    <a:pt x="396" y="0"/>
                  </a:moveTo>
                  <a:cubicBezTo>
                    <a:pt x="178" y="0"/>
                    <a:pt x="0" y="177"/>
                    <a:pt x="0" y="395"/>
                  </a:cubicBezTo>
                  <a:cubicBezTo>
                    <a:pt x="0" y="613"/>
                    <a:pt x="178" y="790"/>
                    <a:pt x="396" y="790"/>
                  </a:cubicBezTo>
                  <a:cubicBezTo>
                    <a:pt x="614" y="790"/>
                    <a:pt x="792" y="613"/>
                    <a:pt x="792" y="395"/>
                  </a:cubicBezTo>
                  <a:cubicBezTo>
                    <a:pt x="792" y="177"/>
                    <a:pt x="614" y="0"/>
                    <a:pt x="396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1"/>
            <p:cNvSpPr/>
            <p:nvPr/>
          </p:nvSpPr>
          <p:spPr>
            <a:xfrm>
              <a:off x="4783452" y="1484212"/>
              <a:ext cx="72475" cy="72536"/>
            </a:xfrm>
            <a:custGeom>
              <a:avLst/>
              <a:gdLst/>
              <a:ahLst/>
              <a:cxnLst/>
              <a:rect l="l" t="t" r="r" b="b"/>
              <a:pathLst>
                <a:path w="1181" h="1182" extrusionOk="0">
                  <a:moveTo>
                    <a:pt x="590" y="1"/>
                  </a:moveTo>
                  <a:cubicBezTo>
                    <a:pt x="265" y="1"/>
                    <a:pt x="0" y="266"/>
                    <a:pt x="0" y="591"/>
                  </a:cubicBezTo>
                  <a:cubicBezTo>
                    <a:pt x="0" y="918"/>
                    <a:pt x="265" y="1181"/>
                    <a:pt x="590" y="1181"/>
                  </a:cubicBezTo>
                  <a:cubicBezTo>
                    <a:pt x="916" y="1181"/>
                    <a:pt x="1181" y="918"/>
                    <a:pt x="1181" y="591"/>
                  </a:cubicBezTo>
                  <a:cubicBezTo>
                    <a:pt x="1181" y="266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1"/>
            <p:cNvSpPr/>
            <p:nvPr/>
          </p:nvSpPr>
          <p:spPr>
            <a:xfrm>
              <a:off x="5009099" y="1854008"/>
              <a:ext cx="72536" cy="72475"/>
            </a:xfrm>
            <a:custGeom>
              <a:avLst/>
              <a:gdLst/>
              <a:ahLst/>
              <a:cxnLst/>
              <a:rect l="l" t="t" r="r" b="b"/>
              <a:pathLst>
                <a:path w="1182" h="1181" extrusionOk="0">
                  <a:moveTo>
                    <a:pt x="591" y="0"/>
                  </a:moveTo>
                  <a:cubicBezTo>
                    <a:pt x="265" y="0"/>
                    <a:pt x="1" y="265"/>
                    <a:pt x="1" y="591"/>
                  </a:cubicBezTo>
                  <a:cubicBezTo>
                    <a:pt x="1" y="916"/>
                    <a:pt x="265" y="1181"/>
                    <a:pt x="591" y="1181"/>
                  </a:cubicBezTo>
                  <a:cubicBezTo>
                    <a:pt x="917" y="1181"/>
                    <a:pt x="1181" y="916"/>
                    <a:pt x="1181" y="591"/>
                  </a:cubicBezTo>
                  <a:cubicBezTo>
                    <a:pt x="1181" y="265"/>
                    <a:pt x="917" y="0"/>
                    <a:pt x="591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1"/>
            <p:cNvSpPr/>
            <p:nvPr/>
          </p:nvSpPr>
          <p:spPr>
            <a:xfrm>
              <a:off x="3726586" y="1532385"/>
              <a:ext cx="48603" cy="48603"/>
            </a:xfrm>
            <a:custGeom>
              <a:avLst/>
              <a:gdLst/>
              <a:ahLst/>
              <a:cxnLst/>
              <a:rect l="l" t="t" r="r" b="b"/>
              <a:pathLst>
                <a:path w="792" h="792" extrusionOk="0">
                  <a:moveTo>
                    <a:pt x="396" y="1"/>
                  </a:moveTo>
                  <a:cubicBezTo>
                    <a:pt x="178" y="1"/>
                    <a:pt x="0" y="178"/>
                    <a:pt x="0" y="396"/>
                  </a:cubicBezTo>
                  <a:cubicBezTo>
                    <a:pt x="0" y="615"/>
                    <a:pt x="178" y="792"/>
                    <a:pt x="396" y="792"/>
                  </a:cubicBezTo>
                  <a:cubicBezTo>
                    <a:pt x="614" y="792"/>
                    <a:pt x="792" y="615"/>
                    <a:pt x="792" y="396"/>
                  </a:cubicBezTo>
                  <a:cubicBezTo>
                    <a:pt x="792" y="178"/>
                    <a:pt x="614" y="1"/>
                    <a:pt x="396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1"/>
            <p:cNvSpPr/>
            <p:nvPr/>
          </p:nvSpPr>
          <p:spPr>
            <a:xfrm>
              <a:off x="4013662" y="1843453"/>
              <a:ext cx="72536" cy="72475"/>
            </a:xfrm>
            <a:custGeom>
              <a:avLst/>
              <a:gdLst/>
              <a:ahLst/>
              <a:cxnLst/>
              <a:rect l="l" t="t" r="r" b="b"/>
              <a:pathLst>
                <a:path w="1182" h="1181" extrusionOk="0">
                  <a:moveTo>
                    <a:pt x="591" y="0"/>
                  </a:moveTo>
                  <a:cubicBezTo>
                    <a:pt x="264" y="0"/>
                    <a:pt x="1" y="265"/>
                    <a:pt x="1" y="591"/>
                  </a:cubicBezTo>
                  <a:cubicBezTo>
                    <a:pt x="1" y="916"/>
                    <a:pt x="264" y="1181"/>
                    <a:pt x="591" y="1181"/>
                  </a:cubicBezTo>
                  <a:cubicBezTo>
                    <a:pt x="917" y="1181"/>
                    <a:pt x="1181" y="916"/>
                    <a:pt x="1181" y="591"/>
                  </a:cubicBezTo>
                  <a:cubicBezTo>
                    <a:pt x="1181" y="265"/>
                    <a:pt x="917" y="0"/>
                    <a:pt x="591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42"/>
          <p:cNvSpPr txBox="1">
            <a:spLocks noGrp="1"/>
          </p:cNvSpPr>
          <p:nvPr>
            <p:ph type="title"/>
          </p:nvPr>
        </p:nvSpPr>
        <p:spPr>
          <a:xfrm>
            <a:off x="462317" y="191378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MENTAL HEALTH INFOGRAPHICS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11" name="Google Shape;2211;p42"/>
          <p:cNvSpPr/>
          <p:nvPr/>
        </p:nvSpPr>
        <p:spPr>
          <a:xfrm>
            <a:off x="1438090" y="1846653"/>
            <a:ext cx="26025" cy="27312"/>
          </a:xfrm>
          <a:custGeom>
            <a:avLst/>
            <a:gdLst/>
            <a:ahLst/>
            <a:cxnLst/>
            <a:rect l="l" t="t" r="r" b="b"/>
            <a:pathLst>
              <a:path w="364" h="382" extrusionOk="0">
                <a:moveTo>
                  <a:pt x="364" y="0"/>
                </a:moveTo>
                <a:lnTo>
                  <a:pt x="364" y="0"/>
                </a:lnTo>
                <a:cubicBezTo>
                  <a:pt x="266" y="87"/>
                  <a:pt x="166" y="172"/>
                  <a:pt x="63" y="252"/>
                </a:cubicBezTo>
                <a:cubicBezTo>
                  <a:pt x="19" y="286"/>
                  <a:pt x="1" y="334"/>
                  <a:pt x="2" y="382"/>
                </a:cubicBezTo>
                <a:cubicBezTo>
                  <a:pt x="129" y="260"/>
                  <a:pt x="249" y="132"/>
                  <a:pt x="364" y="0"/>
                </a:cubicBezTo>
                <a:close/>
              </a:path>
            </a:pathLst>
          </a:custGeom>
          <a:solidFill>
            <a:srgbClr val="70C2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2" name="Google Shape;2212;p42"/>
          <p:cNvGrpSpPr/>
          <p:nvPr/>
        </p:nvGrpSpPr>
        <p:grpSpPr>
          <a:xfrm>
            <a:off x="462317" y="3086317"/>
            <a:ext cx="5125084" cy="1325841"/>
            <a:chOff x="2009474" y="3049504"/>
            <a:chExt cx="5125084" cy="1325841"/>
          </a:xfrm>
        </p:grpSpPr>
        <p:sp>
          <p:nvSpPr>
            <p:cNvPr id="2213" name="Google Shape;2213;p42"/>
            <p:cNvSpPr/>
            <p:nvPr/>
          </p:nvSpPr>
          <p:spPr>
            <a:xfrm>
              <a:off x="2009474" y="3405410"/>
              <a:ext cx="5125084" cy="969935"/>
            </a:xfrm>
            <a:custGeom>
              <a:avLst/>
              <a:gdLst/>
              <a:ahLst/>
              <a:cxnLst/>
              <a:rect l="l" t="t" r="r" b="b"/>
              <a:pathLst>
                <a:path w="71682" h="13566" extrusionOk="0">
                  <a:moveTo>
                    <a:pt x="3422" y="0"/>
                  </a:moveTo>
                  <a:cubicBezTo>
                    <a:pt x="1536" y="0"/>
                    <a:pt x="1" y="1535"/>
                    <a:pt x="1" y="3422"/>
                  </a:cubicBezTo>
                  <a:cubicBezTo>
                    <a:pt x="1" y="5309"/>
                    <a:pt x="1536" y="6844"/>
                    <a:pt x="3422" y="6844"/>
                  </a:cubicBezTo>
                  <a:lnTo>
                    <a:pt x="68260" y="6844"/>
                  </a:lnTo>
                  <a:cubicBezTo>
                    <a:pt x="70079" y="6844"/>
                    <a:pt x="71560" y="8324"/>
                    <a:pt x="71560" y="10144"/>
                  </a:cubicBezTo>
                  <a:cubicBezTo>
                    <a:pt x="71560" y="11964"/>
                    <a:pt x="70079" y="13444"/>
                    <a:pt x="68260" y="13444"/>
                  </a:cubicBezTo>
                  <a:lnTo>
                    <a:pt x="66842" y="13444"/>
                  </a:lnTo>
                  <a:cubicBezTo>
                    <a:pt x="66808" y="13444"/>
                    <a:pt x="66780" y="13471"/>
                    <a:pt x="66780" y="13505"/>
                  </a:cubicBezTo>
                  <a:cubicBezTo>
                    <a:pt x="66780" y="13538"/>
                    <a:pt x="66808" y="13565"/>
                    <a:pt x="66842" y="13565"/>
                  </a:cubicBezTo>
                  <a:lnTo>
                    <a:pt x="68260" y="13565"/>
                  </a:lnTo>
                  <a:cubicBezTo>
                    <a:pt x="70146" y="13565"/>
                    <a:pt x="71681" y="12030"/>
                    <a:pt x="71681" y="10144"/>
                  </a:cubicBezTo>
                  <a:cubicBezTo>
                    <a:pt x="71681" y="8258"/>
                    <a:pt x="70146" y="6723"/>
                    <a:pt x="68260" y="6723"/>
                  </a:cubicBezTo>
                  <a:lnTo>
                    <a:pt x="3422" y="6723"/>
                  </a:lnTo>
                  <a:cubicBezTo>
                    <a:pt x="1603" y="6723"/>
                    <a:pt x="122" y="5242"/>
                    <a:pt x="122" y="3422"/>
                  </a:cubicBezTo>
                  <a:cubicBezTo>
                    <a:pt x="122" y="1603"/>
                    <a:pt x="1603" y="122"/>
                    <a:pt x="3422" y="122"/>
                  </a:cubicBezTo>
                  <a:lnTo>
                    <a:pt x="4963" y="122"/>
                  </a:lnTo>
                  <a:cubicBezTo>
                    <a:pt x="4996" y="122"/>
                    <a:pt x="5023" y="95"/>
                    <a:pt x="5023" y="61"/>
                  </a:cubicBezTo>
                  <a:cubicBezTo>
                    <a:pt x="5023" y="27"/>
                    <a:pt x="4996" y="0"/>
                    <a:pt x="4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2364236" y="3049504"/>
              <a:ext cx="721338" cy="721338"/>
            </a:xfrm>
            <a:custGeom>
              <a:avLst/>
              <a:gdLst/>
              <a:ahLst/>
              <a:cxnLst/>
              <a:rect l="l" t="t" r="r" b="b"/>
              <a:pathLst>
                <a:path w="10089" h="10089" extrusionOk="0">
                  <a:moveTo>
                    <a:pt x="5045" y="1"/>
                  </a:moveTo>
                  <a:cubicBezTo>
                    <a:pt x="2259" y="1"/>
                    <a:pt x="1" y="2259"/>
                    <a:pt x="1" y="5045"/>
                  </a:cubicBezTo>
                  <a:cubicBezTo>
                    <a:pt x="1" y="7830"/>
                    <a:pt x="2259" y="10089"/>
                    <a:pt x="5045" y="10089"/>
                  </a:cubicBezTo>
                  <a:cubicBezTo>
                    <a:pt x="7830" y="10089"/>
                    <a:pt x="10089" y="7830"/>
                    <a:pt x="10089" y="5045"/>
                  </a:cubicBezTo>
                  <a:cubicBezTo>
                    <a:pt x="10089" y="2259"/>
                    <a:pt x="7830" y="1"/>
                    <a:pt x="5045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2442023" y="3127291"/>
              <a:ext cx="565760" cy="565760"/>
            </a:xfrm>
            <a:custGeom>
              <a:avLst/>
              <a:gdLst/>
              <a:ahLst/>
              <a:cxnLst/>
              <a:rect l="l" t="t" r="r" b="b"/>
              <a:pathLst>
                <a:path w="7913" h="7913" extrusionOk="0">
                  <a:moveTo>
                    <a:pt x="3957" y="1"/>
                  </a:moveTo>
                  <a:cubicBezTo>
                    <a:pt x="1771" y="1"/>
                    <a:pt x="1" y="1772"/>
                    <a:pt x="1" y="3957"/>
                  </a:cubicBezTo>
                  <a:cubicBezTo>
                    <a:pt x="1" y="6141"/>
                    <a:pt x="1771" y="7913"/>
                    <a:pt x="3957" y="7913"/>
                  </a:cubicBezTo>
                  <a:cubicBezTo>
                    <a:pt x="6141" y="7913"/>
                    <a:pt x="7913" y="6141"/>
                    <a:pt x="7913" y="3957"/>
                  </a:cubicBezTo>
                  <a:cubicBezTo>
                    <a:pt x="7913" y="1772"/>
                    <a:pt x="6141" y="1"/>
                    <a:pt x="3957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2981100" y="3049504"/>
              <a:ext cx="3816537" cy="721338"/>
            </a:xfrm>
            <a:custGeom>
              <a:avLst/>
              <a:gdLst/>
              <a:ahLst/>
              <a:cxnLst/>
              <a:rect l="l" t="t" r="r" b="b"/>
              <a:pathLst>
                <a:path w="53380" h="10089" extrusionOk="0">
                  <a:moveTo>
                    <a:pt x="224" y="1"/>
                  </a:moveTo>
                  <a:cubicBezTo>
                    <a:pt x="71" y="1"/>
                    <a:pt x="1" y="194"/>
                    <a:pt x="121" y="289"/>
                  </a:cubicBezTo>
                  <a:cubicBezTo>
                    <a:pt x="1536" y="1392"/>
                    <a:pt x="2447" y="3112"/>
                    <a:pt x="2447" y="5045"/>
                  </a:cubicBezTo>
                  <a:cubicBezTo>
                    <a:pt x="2447" y="6978"/>
                    <a:pt x="1536" y="8698"/>
                    <a:pt x="121" y="9801"/>
                  </a:cubicBezTo>
                  <a:cubicBezTo>
                    <a:pt x="1" y="9895"/>
                    <a:pt x="71" y="10089"/>
                    <a:pt x="224" y="10089"/>
                  </a:cubicBezTo>
                  <a:lnTo>
                    <a:pt x="48335" y="10089"/>
                  </a:lnTo>
                  <a:cubicBezTo>
                    <a:pt x="51121" y="10089"/>
                    <a:pt x="53379" y="7830"/>
                    <a:pt x="53379" y="5045"/>
                  </a:cubicBezTo>
                  <a:cubicBezTo>
                    <a:pt x="53379" y="2259"/>
                    <a:pt x="51121" y="1"/>
                    <a:pt x="48335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2985247" y="3732145"/>
              <a:ext cx="26025" cy="27312"/>
            </a:xfrm>
            <a:custGeom>
              <a:avLst/>
              <a:gdLst/>
              <a:ahLst/>
              <a:cxnLst/>
              <a:rect l="l" t="t" r="r" b="b"/>
              <a:pathLst>
                <a:path w="364" h="382" extrusionOk="0">
                  <a:moveTo>
                    <a:pt x="364" y="0"/>
                  </a:moveTo>
                  <a:lnTo>
                    <a:pt x="364" y="0"/>
                  </a:lnTo>
                  <a:cubicBezTo>
                    <a:pt x="266" y="88"/>
                    <a:pt x="166" y="172"/>
                    <a:pt x="63" y="253"/>
                  </a:cubicBezTo>
                  <a:cubicBezTo>
                    <a:pt x="19" y="287"/>
                    <a:pt x="1" y="335"/>
                    <a:pt x="2" y="382"/>
                  </a:cubicBezTo>
                  <a:cubicBezTo>
                    <a:pt x="129" y="261"/>
                    <a:pt x="249" y="132"/>
                    <a:pt x="364" y="0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2981100" y="3049504"/>
              <a:ext cx="3816537" cy="632753"/>
            </a:xfrm>
            <a:custGeom>
              <a:avLst/>
              <a:gdLst/>
              <a:ahLst/>
              <a:cxnLst/>
              <a:rect l="l" t="t" r="r" b="b"/>
              <a:pathLst>
                <a:path w="53380" h="8850" extrusionOk="0">
                  <a:moveTo>
                    <a:pt x="224" y="1"/>
                  </a:moveTo>
                  <a:cubicBezTo>
                    <a:pt x="71" y="1"/>
                    <a:pt x="1" y="194"/>
                    <a:pt x="121" y="289"/>
                  </a:cubicBezTo>
                  <a:cubicBezTo>
                    <a:pt x="226" y="370"/>
                    <a:pt x="327" y="456"/>
                    <a:pt x="426" y="545"/>
                  </a:cubicBezTo>
                  <a:lnTo>
                    <a:pt x="47798" y="545"/>
                  </a:lnTo>
                  <a:cubicBezTo>
                    <a:pt x="50583" y="545"/>
                    <a:pt x="52841" y="2803"/>
                    <a:pt x="52841" y="5589"/>
                  </a:cubicBezTo>
                  <a:cubicBezTo>
                    <a:pt x="52841" y="6832"/>
                    <a:pt x="52391" y="7970"/>
                    <a:pt x="51644" y="8850"/>
                  </a:cubicBezTo>
                  <a:cubicBezTo>
                    <a:pt x="52707" y="7925"/>
                    <a:pt x="53379" y="6564"/>
                    <a:pt x="53379" y="5045"/>
                  </a:cubicBezTo>
                  <a:cubicBezTo>
                    <a:pt x="53379" y="2259"/>
                    <a:pt x="51121" y="1"/>
                    <a:pt x="48335" y="1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4359461" y="3181349"/>
              <a:ext cx="8723" cy="457727"/>
            </a:xfrm>
            <a:custGeom>
              <a:avLst/>
              <a:gdLst/>
              <a:ahLst/>
              <a:cxnLst/>
              <a:rect l="l" t="t" r="r" b="b"/>
              <a:pathLst>
                <a:path w="122" h="6402" extrusionOk="0">
                  <a:moveTo>
                    <a:pt x="61" y="1"/>
                  </a:moveTo>
                  <a:cubicBezTo>
                    <a:pt x="27" y="1"/>
                    <a:pt x="0" y="28"/>
                    <a:pt x="0" y="62"/>
                  </a:cubicBezTo>
                  <a:lnTo>
                    <a:pt x="0" y="6342"/>
                  </a:lnTo>
                  <a:cubicBezTo>
                    <a:pt x="0" y="6375"/>
                    <a:pt x="27" y="6402"/>
                    <a:pt x="61" y="6402"/>
                  </a:cubicBezTo>
                  <a:cubicBezTo>
                    <a:pt x="94" y="6402"/>
                    <a:pt x="122" y="6375"/>
                    <a:pt x="122" y="6342"/>
                  </a:cubicBezTo>
                  <a:lnTo>
                    <a:pt x="122" y="62"/>
                  </a:lnTo>
                  <a:cubicBezTo>
                    <a:pt x="122" y="28"/>
                    <a:pt x="94" y="1"/>
                    <a:pt x="6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2501365" y="3049504"/>
              <a:ext cx="584206" cy="671219"/>
            </a:xfrm>
            <a:custGeom>
              <a:avLst/>
              <a:gdLst/>
              <a:ahLst/>
              <a:cxnLst/>
              <a:rect l="l" t="t" r="r" b="b"/>
              <a:pathLst>
                <a:path w="8171" h="9388" extrusionOk="0">
                  <a:moveTo>
                    <a:pt x="3127" y="1"/>
                  </a:moveTo>
                  <a:cubicBezTo>
                    <a:pt x="1945" y="1"/>
                    <a:pt x="860" y="408"/>
                    <a:pt x="1" y="1088"/>
                  </a:cubicBezTo>
                  <a:cubicBezTo>
                    <a:pt x="753" y="642"/>
                    <a:pt x="1628" y="387"/>
                    <a:pt x="2565" y="387"/>
                  </a:cubicBezTo>
                  <a:cubicBezTo>
                    <a:pt x="5351" y="387"/>
                    <a:pt x="7609" y="2645"/>
                    <a:pt x="7609" y="5431"/>
                  </a:cubicBezTo>
                  <a:cubicBezTo>
                    <a:pt x="7609" y="7035"/>
                    <a:pt x="6859" y="8464"/>
                    <a:pt x="5691" y="9388"/>
                  </a:cubicBezTo>
                  <a:cubicBezTo>
                    <a:pt x="7175" y="8510"/>
                    <a:pt x="8171" y="6894"/>
                    <a:pt x="8171" y="5045"/>
                  </a:cubicBezTo>
                  <a:cubicBezTo>
                    <a:pt x="8171" y="2259"/>
                    <a:pt x="5912" y="1"/>
                    <a:pt x="3127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2496717" y="3127291"/>
              <a:ext cx="511064" cy="489257"/>
            </a:xfrm>
            <a:custGeom>
              <a:avLst/>
              <a:gdLst/>
              <a:ahLst/>
              <a:cxnLst/>
              <a:rect l="l" t="t" r="r" b="b"/>
              <a:pathLst>
                <a:path w="7148" h="6843" extrusionOk="0">
                  <a:moveTo>
                    <a:pt x="3192" y="1"/>
                  </a:moveTo>
                  <a:cubicBezTo>
                    <a:pt x="1881" y="1"/>
                    <a:pt x="721" y="638"/>
                    <a:pt x="0" y="1618"/>
                  </a:cubicBezTo>
                  <a:cubicBezTo>
                    <a:pt x="709" y="955"/>
                    <a:pt x="1659" y="548"/>
                    <a:pt x="2705" y="548"/>
                  </a:cubicBezTo>
                  <a:cubicBezTo>
                    <a:pt x="4890" y="548"/>
                    <a:pt x="6662" y="2320"/>
                    <a:pt x="6662" y="4504"/>
                  </a:cubicBezTo>
                  <a:cubicBezTo>
                    <a:pt x="6662" y="5379"/>
                    <a:pt x="6377" y="6188"/>
                    <a:pt x="5897" y="6842"/>
                  </a:cubicBezTo>
                  <a:cubicBezTo>
                    <a:pt x="6666" y="6120"/>
                    <a:pt x="7148" y="5095"/>
                    <a:pt x="7148" y="3957"/>
                  </a:cubicBezTo>
                  <a:cubicBezTo>
                    <a:pt x="7148" y="1772"/>
                    <a:pt x="5376" y="1"/>
                    <a:pt x="3192" y="1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2" name="Google Shape;2222;p42"/>
          <p:cNvGrpSpPr/>
          <p:nvPr/>
        </p:nvGrpSpPr>
        <p:grpSpPr>
          <a:xfrm>
            <a:off x="807999" y="4047505"/>
            <a:ext cx="4433250" cy="721338"/>
            <a:chOff x="2355156" y="4010692"/>
            <a:chExt cx="4433250" cy="721338"/>
          </a:xfrm>
        </p:grpSpPr>
        <p:sp>
          <p:nvSpPr>
            <p:cNvPr id="2223" name="Google Shape;2223;p42"/>
            <p:cNvSpPr/>
            <p:nvPr/>
          </p:nvSpPr>
          <p:spPr>
            <a:xfrm>
              <a:off x="2355156" y="4010692"/>
              <a:ext cx="3816465" cy="721338"/>
            </a:xfrm>
            <a:custGeom>
              <a:avLst/>
              <a:gdLst/>
              <a:ahLst/>
              <a:cxnLst/>
              <a:rect l="l" t="t" r="r" b="b"/>
              <a:pathLst>
                <a:path w="53379" h="10089" extrusionOk="0">
                  <a:moveTo>
                    <a:pt x="5044" y="0"/>
                  </a:moveTo>
                  <a:cubicBezTo>
                    <a:pt x="2258" y="0"/>
                    <a:pt x="0" y="2258"/>
                    <a:pt x="0" y="5044"/>
                  </a:cubicBezTo>
                  <a:cubicBezTo>
                    <a:pt x="0" y="7831"/>
                    <a:pt x="2258" y="10089"/>
                    <a:pt x="5044" y="10089"/>
                  </a:cubicBezTo>
                  <a:lnTo>
                    <a:pt x="53156" y="10089"/>
                  </a:lnTo>
                  <a:cubicBezTo>
                    <a:pt x="53308" y="10089"/>
                    <a:pt x="53378" y="9895"/>
                    <a:pt x="53258" y="9800"/>
                  </a:cubicBezTo>
                  <a:cubicBezTo>
                    <a:pt x="51843" y="8698"/>
                    <a:pt x="50933" y="6978"/>
                    <a:pt x="50933" y="5044"/>
                  </a:cubicBezTo>
                  <a:cubicBezTo>
                    <a:pt x="50933" y="3111"/>
                    <a:pt x="51843" y="1391"/>
                    <a:pt x="53258" y="288"/>
                  </a:cubicBezTo>
                  <a:cubicBezTo>
                    <a:pt x="53378" y="194"/>
                    <a:pt x="53308" y="0"/>
                    <a:pt x="53156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2518095" y="4010692"/>
              <a:ext cx="3653522" cy="721338"/>
            </a:xfrm>
            <a:custGeom>
              <a:avLst/>
              <a:gdLst/>
              <a:ahLst/>
              <a:cxnLst/>
              <a:rect l="l" t="t" r="r" b="b"/>
              <a:pathLst>
                <a:path w="51100" h="10089" extrusionOk="0">
                  <a:moveTo>
                    <a:pt x="2765" y="0"/>
                  </a:moveTo>
                  <a:cubicBezTo>
                    <a:pt x="1744" y="0"/>
                    <a:pt x="795" y="305"/>
                    <a:pt x="0" y="826"/>
                  </a:cubicBezTo>
                  <a:cubicBezTo>
                    <a:pt x="516" y="648"/>
                    <a:pt x="1069" y="550"/>
                    <a:pt x="1645" y="550"/>
                  </a:cubicBezTo>
                  <a:lnTo>
                    <a:pt x="49757" y="550"/>
                  </a:lnTo>
                  <a:cubicBezTo>
                    <a:pt x="49910" y="550"/>
                    <a:pt x="49980" y="744"/>
                    <a:pt x="49859" y="839"/>
                  </a:cubicBezTo>
                  <a:cubicBezTo>
                    <a:pt x="48444" y="1941"/>
                    <a:pt x="47534" y="3661"/>
                    <a:pt x="47534" y="5594"/>
                  </a:cubicBezTo>
                  <a:cubicBezTo>
                    <a:pt x="47534" y="7381"/>
                    <a:pt x="48313" y="8985"/>
                    <a:pt x="49548" y="10089"/>
                  </a:cubicBezTo>
                  <a:lnTo>
                    <a:pt x="50877" y="10089"/>
                  </a:lnTo>
                  <a:cubicBezTo>
                    <a:pt x="51029" y="10089"/>
                    <a:pt x="51099" y="9895"/>
                    <a:pt x="50979" y="9800"/>
                  </a:cubicBezTo>
                  <a:cubicBezTo>
                    <a:pt x="49564" y="8698"/>
                    <a:pt x="48654" y="6978"/>
                    <a:pt x="48654" y="5044"/>
                  </a:cubicBezTo>
                  <a:cubicBezTo>
                    <a:pt x="48654" y="3111"/>
                    <a:pt x="49564" y="1391"/>
                    <a:pt x="50979" y="288"/>
                  </a:cubicBezTo>
                  <a:cubicBezTo>
                    <a:pt x="51099" y="194"/>
                    <a:pt x="51029" y="0"/>
                    <a:pt x="50877" y="0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2"/>
            <p:cNvSpPr/>
            <p:nvPr/>
          </p:nvSpPr>
          <p:spPr>
            <a:xfrm>
              <a:off x="6067067" y="4010692"/>
              <a:ext cx="721338" cy="721338"/>
            </a:xfrm>
            <a:custGeom>
              <a:avLst/>
              <a:gdLst/>
              <a:ahLst/>
              <a:cxnLst/>
              <a:rect l="l" t="t" r="r" b="b"/>
              <a:pathLst>
                <a:path w="10089" h="10089" extrusionOk="0">
                  <a:moveTo>
                    <a:pt x="5044" y="0"/>
                  </a:moveTo>
                  <a:cubicBezTo>
                    <a:pt x="2259" y="0"/>
                    <a:pt x="0" y="2258"/>
                    <a:pt x="0" y="5044"/>
                  </a:cubicBezTo>
                  <a:cubicBezTo>
                    <a:pt x="0" y="7830"/>
                    <a:pt x="2259" y="10089"/>
                    <a:pt x="5044" y="10089"/>
                  </a:cubicBezTo>
                  <a:cubicBezTo>
                    <a:pt x="7831" y="10089"/>
                    <a:pt x="10089" y="7830"/>
                    <a:pt x="10089" y="5044"/>
                  </a:cubicBezTo>
                  <a:cubicBezTo>
                    <a:pt x="10089" y="2258"/>
                    <a:pt x="7831" y="0"/>
                    <a:pt x="5044" y="0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2"/>
            <p:cNvSpPr/>
            <p:nvPr/>
          </p:nvSpPr>
          <p:spPr>
            <a:xfrm>
              <a:off x="6144855" y="4088480"/>
              <a:ext cx="565760" cy="565760"/>
            </a:xfrm>
            <a:custGeom>
              <a:avLst/>
              <a:gdLst/>
              <a:ahLst/>
              <a:cxnLst/>
              <a:rect l="l" t="t" r="r" b="b"/>
              <a:pathLst>
                <a:path w="7913" h="7913" extrusionOk="0">
                  <a:moveTo>
                    <a:pt x="3956" y="0"/>
                  </a:moveTo>
                  <a:cubicBezTo>
                    <a:pt x="1772" y="0"/>
                    <a:pt x="0" y="1772"/>
                    <a:pt x="0" y="3956"/>
                  </a:cubicBezTo>
                  <a:cubicBezTo>
                    <a:pt x="0" y="6141"/>
                    <a:pt x="1772" y="7913"/>
                    <a:pt x="3956" y="7913"/>
                  </a:cubicBezTo>
                  <a:cubicBezTo>
                    <a:pt x="6141" y="7913"/>
                    <a:pt x="7913" y="6141"/>
                    <a:pt x="7913" y="3956"/>
                  </a:cubicBezTo>
                  <a:cubicBezTo>
                    <a:pt x="7913" y="1772"/>
                    <a:pt x="6141" y="0"/>
                    <a:pt x="3956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4756036" y="4173818"/>
              <a:ext cx="8794" cy="457798"/>
            </a:xfrm>
            <a:custGeom>
              <a:avLst/>
              <a:gdLst/>
              <a:ahLst/>
              <a:cxnLst/>
              <a:rect l="l" t="t" r="r" b="b"/>
              <a:pathLst>
                <a:path w="123" h="6403" extrusionOk="0">
                  <a:moveTo>
                    <a:pt x="61" y="0"/>
                  </a:moveTo>
                  <a:cubicBezTo>
                    <a:pt x="28" y="0"/>
                    <a:pt x="1" y="28"/>
                    <a:pt x="1" y="62"/>
                  </a:cubicBezTo>
                  <a:lnTo>
                    <a:pt x="1" y="6341"/>
                  </a:lnTo>
                  <a:cubicBezTo>
                    <a:pt x="1" y="6374"/>
                    <a:pt x="28" y="6402"/>
                    <a:pt x="61" y="6402"/>
                  </a:cubicBezTo>
                  <a:cubicBezTo>
                    <a:pt x="95" y="6402"/>
                    <a:pt x="122" y="6374"/>
                    <a:pt x="122" y="6341"/>
                  </a:cubicBezTo>
                  <a:lnTo>
                    <a:pt x="122" y="62"/>
                  </a:lnTo>
                  <a:cubicBezTo>
                    <a:pt x="122" y="28"/>
                    <a:pt x="95" y="0"/>
                    <a:pt x="6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2"/>
            <p:cNvSpPr/>
            <p:nvPr/>
          </p:nvSpPr>
          <p:spPr>
            <a:xfrm>
              <a:off x="6204196" y="4010692"/>
              <a:ext cx="584206" cy="671219"/>
            </a:xfrm>
            <a:custGeom>
              <a:avLst/>
              <a:gdLst/>
              <a:ahLst/>
              <a:cxnLst/>
              <a:rect l="l" t="t" r="r" b="b"/>
              <a:pathLst>
                <a:path w="8171" h="9388" extrusionOk="0">
                  <a:moveTo>
                    <a:pt x="3126" y="0"/>
                  </a:moveTo>
                  <a:cubicBezTo>
                    <a:pt x="1946" y="0"/>
                    <a:pt x="861" y="407"/>
                    <a:pt x="1" y="1087"/>
                  </a:cubicBezTo>
                  <a:cubicBezTo>
                    <a:pt x="752" y="643"/>
                    <a:pt x="1628" y="386"/>
                    <a:pt x="2565" y="386"/>
                  </a:cubicBezTo>
                  <a:cubicBezTo>
                    <a:pt x="5350" y="386"/>
                    <a:pt x="7609" y="2645"/>
                    <a:pt x="7609" y="5430"/>
                  </a:cubicBezTo>
                  <a:cubicBezTo>
                    <a:pt x="7609" y="7035"/>
                    <a:pt x="6859" y="8464"/>
                    <a:pt x="5691" y="9387"/>
                  </a:cubicBezTo>
                  <a:cubicBezTo>
                    <a:pt x="7175" y="8510"/>
                    <a:pt x="8171" y="6894"/>
                    <a:pt x="8171" y="5044"/>
                  </a:cubicBezTo>
                  <a:cubicBezTo>
                    <a:pt x="8171" y="2258"/>
                    <a:pt x="5913" y="0"/>
                    <a:pt x="3126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2"/>
            <p:cNvSpPr/>
            <p:nvPr/>
          </p:nvSpPr>
          <p:spPr>
            <a:xfrm>
              <a:off x="6199620" y="4088480"/>
              <a:ext cx="510993" cy="489257"/>
            </a:xfrm>
            <a:custGeom>
              <a:avLst/>
              <a:gdLst/>
              <a:ahLst/>
              <a:cxnLst/>
              <a:rect l="l" t="t" r="r" b="b"/>
              <a:pathLst>
                <a:path w="7147" h="6843" extrusionOk="0">
                  <a:moveTo>
                    <a:pt x="3190" y="0"/>
                  </a:moveTo>
                  <a:cubicBezTo>
                    <a:pt x="1881" y="0"/>
                    <a:pt x="719" y="638"/>
                    <a:pt x="0" y="1618"/>
                  </a:cubicBezTo>
                  <a:cubicBezTo>
                    <a:pt x="707" y="955"/>
                    <a:pt x="1658" y="548"/>
                    <a:pt x="2704" y="548"/>
                  </a:cubicBezTo>
                  <a:cubicBezTo>
                    <a:pt x="4890" y="548"/>
                    <a:pt x="6660" y="2319"/>
                    <a:pt x="6660" y="4504"/>
                  </a:cubicBezTo>
                  <a:cubicBezTo>
                    <a:pt x="6660" y="5379"/>
                    <a:pt x="6376" y="6187"/>
                    <a:pt x="5895" y="6842"/>
                  </a:cubicBezTo>
                  <a:cubicBezTo>
                    <a:pt x="6665" y="6120"/>
                    <a:pt x="7147" y="5095"/>
                    <a:pt x="7147" y="3956"/>
                  </a:cubicBezTo>
                  <a:cubicBezTo>
                    <a:pt x="7147" y="1772"/>
                    <a:pt x="5375" y="0"/>
                    <a:pt x="3190" y="0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0" name="Google Shape;2230;p42"/>
          <p:cNvGrpSpPr/>
          <p:nvPr/>
        </p:nvGrpSpPr>
        <p:grpSpPr>
          <a:xfrm>
            <a:off x="462317" y="2125129"/>
            <a:ext cx="5125084" cy="1326270"/>
            <a:chOff x="2009474" y="2088316"/>
            <a:chExt cx="5125084" cy="1326270"/>
          </a:xfrm>
        </p:grpSpPr>
        <p:sp>
          <p:nvSpPr>
            <p:cNvPr id="2231" name="Google Shape;2231;p42"/>
            <p:cNvSpPr/>
            <p:nvPr/>
          </p:nvSpPr>
          <p:spPr>
            <a:xfrm>
              <a:off x="6067067" y="2088316"/>
              <a:ext cx="721338" cy="721410"/>
            </a:xfrm>
            <a:custGeom>
              <a:avLst/>
              <a:gdLst/>
              <a:ahLst/>
              <a:cxnLst/>
              <a:rect l="l" t="t" r="r" b="b"/>
              <a:pathLst>
                <a:path w="10089" h="10090" extrusionOk="0">
                  <a:moveTo>
                    <a:pt x="5044" y="1"/>
                  </a:moveTo>
                  <a:cubicBezTo>
                    <a:pt x="2259" y="1"/>
                    <a:pt x="0" y="2259"/>
                    <a:pt x="0" y="5045"/>
                  </a:cubicBezTo>
                  <a:cubicBezTo>
                    <a:pt x="0" y="7830"/>
                    <a:pt x="2259" y="10089"/>
                    <a:pt x="5044" y="10089"/>
                  </a:cubicBezTo>
                  <a:cubicBezTo>
                    <a:pt x="7831" y="10089"/>
                    <a:pt x="10089" y="7830"/>
                    <a:pt x="10089" y="5045"/>
                  </a:cubicBezTo>
                  <a:cubicBezTo>
                    <a:pt x="10089" y="2259"/>
                    <a:pt x="7831" y="1"/>
                    <a:pt x="5044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2"/>
            <p:cNvSpPr/>
            <p:nvPr/>
          </p:nvSpPr>
          <p:spPr>
            <a:xfrm>
              <a:off x="6144855" y="2166103"/>
              <a:ext cx="565760" cy="565831"/>
            </a:xfrm>
            <a:custGeom>
              <a:avLst/>
              <a:gdLst/>
              <a:ahLst/>
              <a:cxnLst/>
              <a:rect l="l" t="t" r="r" b="b"/>
              <a:pathLst>
                <a:path w="7913" h="7914" extrusionOk="0">
                  <a:moveTo>
                    <a:pt x="3956" y="1"/>
                  </a:moveTo>
                  <a:cubicBezTo>
                    <a:pt x="1772" y="1"/>
                    <a:pt x="0" y="1772"/>
                    <a:pt x="0" y="3957"/>
                  </a:cubicBezTo>
                  <a:cubicBezTo>
                    <a:pt x="0" y="6142"/>
                    <a:pt x="1772" y="7913"/>
                    <a:pt x="3956" y="7913"/>
                  </a:cubicBezTo>
                  <a:cubicBezTo>
                    <a:pt x="6141" y="7913"/>
                    <a:pt x="7913" y="6142"/>
                    <a:pt x="7913" y="3957"/>
                  </a:cubicBezTo>
                  <a:cubicBezTo>
                    <a:pt x="7913" y="1772"/>
                    <a:pt x="6141" y="1"/>
                    <a:pt x="3956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2"/>
            <p:cNvSpPr/>
            <p:nvPr/>
          </p:nvSpPr>
          <p:spPr>
            <a:xfrm>
              <a:off x="2009474" y="2444579"/>
              <a:ext cx="5125084" cy="970007"/>
            </a:xfrm>
            <a:custGeom>
              <a:avLst/>
              <a:gdLst/>
              <a:ahLst/>
              <a:cxnLst/>
              <a:rect l="l" t="t" r="r" b="b"/>
              <a:pathLst>
                <a:path w="71682" h="13567" extrusionOk="0">
                  <a:moveTo>
                    <a:pt x="3422" y="1"/>
                  </a:moveTo>
                  <a:cubicBezTo>
                    <a:pt x="1536" y="1"/>
                    <a:pt x="1" y="1536"/>
                    <a:pt x="1" y="3423"/>
                  </a:cubicBezTo>
                  <a:cubicBezTo>
                    <a:pt x="1" y="5310"/>
                    <a:pt x="1536" y="6845"/>
                    <a:pt x="3422" y="6845"/>
                  </a:cubicBezTo>
                  <a:lnTo>
                    <a:pt x="68260" y="6845"/>
                  </a:lnTo>
                  <a:cubicBezTo>
                    <a:pt x="70079" y="6845"/>
                    <a:pt x="71560" y="8325"/>
                    <a:pt x="71560" y="10145"/>
                  </a:cubicBezTo>
                  <a:cubicBezTo>
                    <a:pt x="71560" y="11965"/>
                    <a:pt x="70079" y="13445"/>
                    <a:pt x="68260" y="13445"/>
                  </a:cubicBezTo>
                  <a:lnTo>
                    <a:pt x="66842" y="13445"/>
                  </a:lnTo>
                  <a:cubicBezTo>
                    <a:pt x="66808" y="13445"/>
                    <a:pt x="66780" y="13472"/>
                    <a:pt x="66780" y="13506"/>
                  </a:cubicBezTo>
                  <a:cubicBezTo>
                    <a:pt x="66780" y="13539"/>
                    <a:pt x="66808" y="13567"/>
                    <a:pt x="66842" y="13567"/>
                  </a:cubicBezTo>
                  <a:lnTo>
                    <a:pt x="68260" y="13567"/>
                  </a:lnTo>
                  <a:cubicBezTo>
                    <a:pt x="70146" y="13567"/>
                    <a:pt x="71681" y="12031"/>
                    <a:pt x="71681" y="10145"/>
                  </a:cubicBezTo>
                  <a:cubicBezTo>
                    <a:pt x="71681" y="8258"/>
                    <a:pt x="70146" y="6723"/>
                    <a:pt x="68260" y="6723"/>
                  </a:cubicBezTo>
                  <a:lnTo>
                    <a:pt x="3422" y="6723"/>
                  </a:lnTo>
                  <a:cubicBezTo>
                    <a:pt x="1603" y="6723"/>
                    <a:pt x="122" y="5242"/>
                    <a:pt x="122" y="3423"/>
                  </a:cubicBezTo>
                  <a:cubicBezTo>
                    <a:pt x="122" y="1603"/>
                    <a:pt x="1603" y="122"/>
                    <a:pt x="3422" y="122"/>
                  </a:cubicBezTo>
                  <a:lnTo>
                    <a:pt x="4963" y="122"/>
                  </a:lnTo>
                  <a:cubicBezTo>
                    <a:pt x="4996" y="122"/>
                    <a:pt x="5023" y="95"/>
                    <a:pt x="5023" y="62"/>
                  </a:cubicBezTo>
                  <a:cubicBezTo>
                    <a:pt x="5023" y="28"/>
                    <a:pt x="4996" y="1"/>
                    <a:pt x="4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2"/>
            <p:cNvSpPr/>
            <p:nvPr/>
          </p:nvSpPr>
          <p:spPr>
            <a:xfrm>
              <a:off x="2355156" y="2088316"/>
              <a:ext cx="3816465" cy="721410"/>
            </a:xfrm>
            <a:custGeom>
              <a:avLst/>
              <a:gdLst/>
              <a:ahLst/>
              <a:cxnLst/>
              <a:rect l="l" t="t" r="r" b="b"/>
              <a:pathLst>
                <a:path w="53379" h="10090" extrusionOk="0">
                  <a:moveTo>
                    <a:pt x="5044" y="1"/>
                  </a:moveTo>
                  <a:cubicBezTo>
                    <a:pt x="2258" y="1"/>
                    <a:pt x="0" y="2259"/>
                    <a:pt x="0" y="5045"/>
                  </a:cubicBezTo>
                  <a:cubicBezTo>
                    <a:pt x="0" y="7830"/>
                    <a:pt x="2258" y="10089"/>
                    <a:pt x="5044" y="10089"/>
                  </a:cubicBezTo>
                  <a:lnTo>
                    <a:pt x="53156" y="10089"/>
                  </a:lnTo>
                  <a:cubicBezTo>
                    <a:pt x="53308" y="10089"/>
                    <a:pt x="53378" y="9895"/>
                    <a:pt x="53258" y="9801"/>
                  </a:cubicBezTo>
                  <a:cubicBezTo>
                    <a:pt x="51843" y="8697"/>
                    <a:pt x="50933" y="6978"/>
                    <a:pt x="50933" y="5045"/>
                  </a:cubicBezTo>
                  <a:cubicBezTo>
                    <a:pt x="50933" y="3112"/>
                    <a:pt x="51843" y="1392"/>
                    <a:pt x="53258" y="289"/>
                  </a:cubicBezTo>
                  <a:cubicBezTo>
                    <a:pt x="53378" y="195"/>
                    <a:pt x="53308" y="1"/>
                    <a:pt x="53156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2"/>
            <p:cNvSpPr/>
            <p:nvPr/>
          </p:nvSpPr>
          <p:spPr>
            <a:xfrm>
              <a:off x="4756036" y="2220137"/>
              <a:ext cx="8794" cy="457727"/>
            </a:xfrm>
            <a:custGeom>
              <a:avLst/>
              <a:gdLst/>
              <a:ahLst/>
              <a:cxnLst/>
              <a:rect l="l" t="t" r="r" b="b"/>
              <a:pathLst>
                <a:path w="123" h="6402" extrusionOk="0">
                  <a:moveTo>
                    <a:pt x="61" y="0"/>
                  </a:moveTo>
                  <a:cubicBezTo>
                    <a:pt x="28" y="0"/>
                    <a:pt x="1" y="27"/>
                    <a:pt x="1" y="61"/>
                  </a:cubicBezTo>
                  <a:lnTo>
                    <a:pt x="1" y="6341"/>
                  </a:lnTo>
                  <a:cubicBezTo>
                    <a:pt x="1" y="6374"/>
                    <a:pt x="28" y="6401"/>
                    <a:pt x="61" y="6401"/>
                  </a:cubicBezTo>
                  <a:cubicBezTo>
                    <a:pt x="95" y="6401"/>
                    <a:pt x="122" y="6374"/>
                    <a:pt x="122" y="6341"/>
                  </a:cubicBezTo>
                  <a:lnTo>
                    <a:pt x="122" y="61"/>
                  </a:lnTo>
                  <a:cubicBezTo>
                    <a:pt x="122" y="27"/>
                    <a:pt x="95" y="0"/>
                    <a:pt x="6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2"/>
            <p:cNvSpPr/>
            <p:nvPr/>
          </p:nvSpPr>
          <p:spPr>
            <a:xfrm>
              <a:off x="2518095" y="2088316"/>
              <a:ext cx="3653522" cy="721410"/>
            </a:xfrm>
            <a:custGeom>
              <a:avLst/>
              <a:gdLst/>
              <a:ahLst/>
              <a:cxnLst/>
              <a:rect l="l" t="t" r="r" b="b"/>
              <a:pathLst>
                <a:path w="51100" h="10090" extrusionOk="0">
                  <a:moveTo>
                    <a:pt x="2765" y="1"/>
                  </a:moveTo>
                  <a:cubicBezTo>
                    <a:pt x="1744" y="1"/>
                    <a:pt x="795" y="306"/>
                    <a:pt x="0" y="827"/>
                  </a:cubicBezTo>
                  <a:cubicBezTo>
                    <a:pt x="516" y="649"/>
                    <a:pt x="1069" y="551"/>
                    <a:pt x="1645" y="551"/>
                  </a:cubicBezTo>
                  <a:lnTo>
                    <a:pt x="49757" y="551"/>
                  </a:lnTo>
                  <a:cubicBezTo>
                    <a:pt x="49910" y="551"/>
                    <a:pt x="49980" y="745"/>
                    <a:pt x="49859" y="839"/>
                  </a:cubicBezTo>
                  <a:cubicBezTo>
                    <a:pt x="48444" y="1942"/>
                    <a:pt x="47534" y="3662"/>
                    <a:pt x="47534" y="5595"/>
                  </a:cubicBezTo>
                  <a:cubicBezTo>
                    <a:pt x="47534" y="7382"/>
                    <a:pt x="48313" y="8985"/>
                    <a:pt x="49548" y="10089"/>
                  </a:cubicBezTo>
                  <a:lnTo>
                    <a:pt x="50877" y="10089"/>
                  </a:lnTo>
                  <a:cubicBezTo>
                    <a:pt x="51029" y="10089"/>
                    <a:pt x="51099" y="9895"/>
                    <a:pt x="50979" y="9801"/>
                  </a:cubicBezTo>
                  <a:cubicBezTo>
                    <a:pt x="49564" y="8697"/>
                    <a:pt x="48654" y="6978"/>
                    <a:pt x="48654" y="5045"/>
                  </a:cubicBezTo>
                  <a:cubicBezTo>
                    <a:pt x="48654" y="3112"/>
                    <a:pt x="49564" y="1392"/>
                    <a:pt x="50979" y="289"/>
                  </a:cubicBezTo>
                  <a:cubicBezTo>
                    <a:pt x="51099" y="195"/>
                    <a:pt x="51029" y="1"/>
                    <a:pt x="50877" y="1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2"/>
            <p:cNvSpPr/>
            <p:nvPr/>
          </p:nvSpPr>
          <p:spPr>
            <a:xfrm>
              <a:off x="6204196" y="2088316"/>
              <a:ext cx="584206" cy="671290"/>
            </a:xfrm>
            <a:custGeom>
              <a:avLst/>
              <a:gdLst/>
              <a:ahLst/>
              <a:cxnLst/>
              <a:rect l="l" t="t" r="r" b="b"/>
              <a:pathLst>
                <a:path w="8171" h="9389" extrusionOk="0">
                  <a:moveTo>
                    <a:pt x="3126" y="1"/>
                  </a:moveTo>
                  <a:cubicBezTo>
                    <a:pt x="1946" y="1"/>
                    <a:pt x="861" y="408"/>
                    <a:pt x="1" y="1088"/>
                  </a:cubicBezTo>
                  <a:cubicBezTo>
                    <a:pt x="752" y="643"/>
                    <a:pt x="1628" y="387"/>
                    <a:pt x="2565" y="387"/>
                  </a:cubicBezTo>
                  <a:cubicBezTo>
                    <a:pt x="5350" y="387"/>
                    <a:pt x="7609" y="2646"/>
                    <a:pt x="7609" y="5431"/>
                  </a:cubicBezTo>
                  <a:cubicBezTo>
                    <a:pt x="7609" y="7036"/>
                    <a:pt x="6859" y="8464"/>
                    <a:pt x="5691" y="9388"/>
                  </a:cubicBezTo>
                  <a:cubicBezTo>
                    <a:pt x="7175" y="8511"/>
                    <a:pt x="8171" y="6894"/>
                    <a:pt x="8171" y="5045"/>
                  </a:cubicBezTo>
                  <a:cubicBezTo>
                    <a:pt x="8171" y="2259"/>
                    <a:pt x="5913" y="1"/>
                    <a:pt x="3126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2"/>
            <p:cNvSpPr/>
            <p:nvPr/>
          </p:nvSpPr>
          <p:spPr>
            <a:xfrm>
              <a:off x="6199620" y="2166103"/>
              <a:ext cx="510993" cy="489257"/>
            </a:xfrm>
            <a:custGeom>
              <a:avLst/>
              <a:gdLst/>
              <a:ahLst/>
              <a:cxnLst/>
              <a:rect l="l" t="t" r="r" b="b"/>
              <a:pathLst>
                <a:path w="7147" h="6843" extrusionOk="0">
                  <a:moveTo>
                    <a:pt x="3190" y="1"/>
                  </a:moveTo>
                  <a:cubicBezTo>
                    <a:pt x="1881" y="1"/>
                    <a:pt x="719" y="638"/>
                    <a:pt x="0" y="1619"/>
                  </a:cubicBezTo>
                  <a:cubicBezTo>
                    <a:pt x="707" y="955"/>
                    <a:pt x="1658" y="548"/>
                    <a:pt x="2704" y="548"/>
                  </a:cubicBezTo>
                  <a:cubicBezTo>
                    <a:pt x="4890" y="548"/>
                    <a:pt x="6660" y="2320"/>
                    <a:pt x="6660" y="4505"/>
                  </a:cubicBezTo>
                  <a:cubicBezTo>
                    <a:pt x="6660" y="5379"/>
                    <a:pt x="6376" y="6187"/>
                    <a:pt x="5895" y="6843"/>
                  </a:cubicBezTo>
                  <a:cubicBezTo>
                    <a:pt x="6665" y="6121"/>
                    <a:pt x="7147" y="5096"/>
                    <a:pt x="7147" y="3957"/>
                  </a:cubicBezTo>
                  <a:cubicBezTo>
                    <a:pt x="7147" y="1772"/>
                    <a:pt x="5375" y="1"/>
                    <a:pt x="3190" y="1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9" name="Google Shape;2239;p42"/>
          <p:cNvGrpSpPr/>
          <p:nvPr/>
        </p:nvGrpSpPr>
        <p:grpSpPr>
          <a:xfrm>
            <a:off x="4706586" y="2414972"/>
            <a:ext cx="347970" cy="188038"/>
            <a:chOff x="6253743" y="2378159"/>
            <a:chExt cx="347970" cy="188038"/>
          </a:xfrm>
        </p:grpSpPr>
        <p:sp>
          <p:nvSpPr>
            <p:cNvPr id="2240" name="Google Shape;2240;p42"/>
            <p:cNvSpPr/>
            <p:nvPr/>
          </p:nvSpPr>
          <p:spPr>
            <a:xfrm>
              <a:off x="6314728" y="2378588"/>
              <a:ext cx="33175" cy="187609"/>
            </a:xfrm>
            <a:custGeom>
              <a:avLst/>
              <a:gdLst/>
              <a:ahLst/>
              <a:cxnLst/>
              <a:rect l="l" t="t" r="r" b="b"/>
              <a:pathLst>
                <a:path w="464" h="2624" extrusionOk="0">
                  <a:moveTo>
                    <a:pt x="229" y="0"/>
                  </a:moveTo>
                  <a:cubicBezTo>
                    <a:pt x="102" y="1"/>
                    <a:pt x="0" y="104"/>
                    <a:pt x="0" y="231"/>
                  </a:cubicBezTo>
                  <a:lnTo>
                    <a:pt x="5" y="2395"/>
                  </a:lnTo>
                  <a:cubicBezTo>
                    <a:pt x="5" y="2521"/>
                    <a:pt x="107" y="2624"/>
                    <a:pt x="233" y="2624"/>
                  </a:cubicBezTo>
                  <a:cubicBezTo>
                    <a:pt x="234" y="2624"/>
                    <a:pt x="234" y="2624"/>
                    <a:pt x="235" y="2624"/>
                  </a:cubicBezTo>
                  <a:cubicBezTo>
                    <a:pt x="362" y="2624"/>
                    <a:pt x="464" y="2521"/>
                    <a:pt x="464" y="2394"/>
                  </a:cubicBezTo>
                  <a:lnTo>
                    <a:pt x="458" y="229"/>
                  </a:lnTo>
                  <a:cubicBezTo>
                    <a:pt x="458" y="102"/>
                    <a:pt x="355" y="0"/>
                    <a:pt x="229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2"/>
            <p:cNvSpPr/>
            <p:nvPr/>
          </p:nvSpPr>
          <p:spPr>
            <a:xfrm>
              <a:off x="6275263" y="2412263"/>
              <a:ext cx="33175" cy="120473"/>
            </a:xfrm>
            <a:custGeom>
              <a:avLst/>
              <a:gdLst/>
              <a:ahLst/>
              <a:cxnLst/>
              <a:rect l="l" t="t" r="r" b="b"/>
              <a:pathLst>
                <a:path w="464" h="1685" extrusionOk="0">
                  <a:moveTo>
                    <a:pt x="230" y="1"/>
                  </a:moveTo>
                  <a:cubicBezTo>
                    <a:pt x="103" y="1"/>
                    <a:pt x="0" y="104"/>
                    <a:pt x="1" y="230"/>
                  </a:cubicBezTo>
                  <a:lnTo>
                    <a:pt x="4" y="1456"/>
                  </a:lnTo>
                  <a:cubicBezTo>
                    <a:pt x="5" y="1583"/>
                    <a:pt x="107" y="1685"/>
                    <a:pt x="233" y="1685"/>
                  </a:cubicBezTo>
                  <a:cubicBezTo>
                    <a:pt x="360" y="1684"/>
                    <a:pt x="463" y="1582"/>
                    <a:pt x="462" y="1455"/>
                  </a:cubicBezTo>
                  <a:lnTo>
                    <a:pt x="460" y="229"/>
                  </a:lnTo>
                  <a:cubicBezTo>
                    <a:pt x="460" y="103"/>
                    <a:pt x="357" y="1"/>
                    <a:pt x="230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2"/>
            <p:cNvSpPr/>
            <p:nvPr/>
          </p:nvSpPr>
          <p:spPr>
            <a:xfrm>
              <a:off x="6253743" y="2457091"/>
              <a:ext cx="15515" cy="30887"/>
            </a:xfrm>
            <a:custGeom>
              <a:avLst/>
              <a:gdLst/>
              <a:ahLst/>
              <a:cxnLst/>
              <a:rect l="l" t="t" r="r" b="b"/>
              <a:pathLst>
                <a:path w="217" h="432" extrusionOk="0">
                  <a:moveTo>
                    <a:pt x="216" y="1"/>
                  </a:moveTo>
                  <a:cubicBezTo>
                    <a:pt x="96" y="1"/>
                    <a:pt x="0" y="97"/>
                    <a:pt x="0" y="217"/>
                  </a:cubicBezTo>
                  <a:cubicBezTo>
                    <a:pt x="1" y="335"/>
                    <a:pt x="97" y="432"/>
                    <a:pt x="215" y="432"/>
                  </a:cubicBezTo>
                  <a:cubicBezTo>
                    <a:pt x="216" y="432"/>
                    <a:pt x="216" y="432"/>
                    <a:pt x="217" y="432"/>
                  </a:cubicBezTo>
                  <a:cubicBezTo>
                    <a:pt x="217" y="330"/>
                    <a:pt x="216" y="142"/>
                    <a:pt x="216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2"/>
            <p:cNvSpPr/>
            <p:nvPr/>
          </p:nvSpPr>
          <p:spPr>
            <a:xfrm>
              <a:off x="6507552" y="2378159"/>
              <a:ext cx="33246" cy="187609"/>
            </a:xfrm>
            <a:custGeom>
              <a:avLst/>
              <a:gdLst/>
              <a:ahLst/>
              <a:cxnLst/>
              <a:rect l="l" t="t" r="r" b="b"/>
              <a:pathLst>
                <a:path w="465" h="2624" extrusionOk="0">
                  <a:moveTo>
                    <a:pt x="231" y="0"/>
                  </a:moveTo>
                  <a:cubicBezTo>
                    <a:pt x="230" y="0"/>
                    <a:pt x="229" y="0"/>
                    <a:pt x="229" y="0"/>
                  </a:cubicBezTo>
                  <a:cubicBezTo>
                    <a:pt x="102" y="0"/>
                    <a:pt x="0" y="103"/>
                    <a:pt x="0" y="230"/>
                  </a:cubicBezTo>
                  <a:lnTo>
                    <a:pt x="5" y="2395"/>
                  </a:lnTo>
                  <a:cubicBezTo>
                    <a:pt x="5" y="2522"/>
                    <a:pt x="108" y="2624"/>
                    <a:pt x="235" y="2624"/>
                  </a:cubicBezTo>
                  <a:cubicBezTo>
                    <a:pt x="362" y="2623"/>
                    <a:pt x="465" y="2521"/>
                    <a:pt x="464" y="2394"/>
                  </a:cubicBezTo>
                  <a:lnTo>
                    <a:pt x="459" y="229"/>
                  </a:lnTo>
                  <a:cubicBezTo>
                    <a:pt x="459" y="103"/>
                    <a:pt x="356" y="0"/>
                    <a:pt x="231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2"/>
            <p:cNvSpPr/>
            <p:nvPr/>
          </p:nvSpPr>
          <p:spPr>
            <a:xfrm>
              <a:off x="6547089" y="2411619"/>
              <a:ext cx="33103" cy="120473"/>
            </a:xfrm>
            <a:custGeom>
              <a:avLst/>
              <a:gdLst/>
              <a:ahLst/>
              <a:cxnLst/>
              <a:rect l="l" t="t" r="r" b="b"/>
              <a:pathLst>
                <a:path w="463" h="1685" extrusionOk="0">
                  <a:moveTo>
                    <a:pt x="230" y="0"/>
                  </a:moveTo>
                  <a:cubicBezTo>
                    <a:pt x="103" y="1"/>
                    <a:pt x="1" y="104"/>
                    <a:pt x="1" y="231"/>
                  </a:cubicBezTo>
                  <a:lnTo>
                    <a:pt x="3" y="1456"/>
                  </a:lnTo>
                  <a:cubicBezTo>
                    <a:pt x="4" y="1582"/>
                    <a:pt x="106" y="1684"/>
                    <a:pt x="231" y="1684"/>
                  </a:cubicBezTo>
                  <a:cubicBezTo>
                    <a:pt x="232" y="1684"/>
                    <a:pt x="232" y="1684"/>
                    <a:pt x="233" y="1684"/>
                  </a:cubicBezTo>
                  <a:cubicBezTo>
                    <a:pt x="360" y="1684"/>
                    <a:pt x="463" y="1581"/>
                    <a:pt x="462" y="1455"/>
                  </a:cubicBezTo>
                  <a:lnTo>
                    <a:pt x="459" y="229"/>
                  </a:lnTo>
                  <a:cubicBezTo>
                    <a:pt x="459" y="102"/>
                    <a:pt x="356" y="0"/>
                    <a:pt x="230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2"/>
            <p:cNvSpPr/>
            <p:nvPr/>
          </p:nvSpPr>
          <p:spPr>
            <a:xfrm>
              <a:off x="6586197" y="2456376"/>
              <a:ext cx="15515" cy="30887"/>
            </a:xfrm>
            <a:custGeom>
              <a:avLst/>
              <a:gdLst/>
              <a:ahLst/>
              <a:cxnLst/>
              <a:rect l="l" t="t" r="r" b="b"/>
              <a:pathLst>
                <a:path w="217" h="432" extrusionOk="0">
                  <a:moveTo>
                    <a:pt x="0" y="0"/>
                  </a:moveTo>
                  <a:cubicBezTo>
                    <a:pt x="1" y="142"/>
                    <a:pt x="1" y="329"/>
                    <a:pt x="1" y="431"/>
                  </a:cubicBezTo>
                  <a:cubicBezTo>
                    <a:pt x="121" y="431"/>
                    <a:pt x="217" y="335"/>
                    <a:pt x="217" y="215"/>
                  </a:cubicBezTo>
                  <a:cubicBezTo>
                    <a:pt x="217" y="96"/>
                    <a:pt x="120" y="0"/>
                    <a:pt x="0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2"/>
            <p:cNvSpPr/>
            <p:nvPr/>
          </p:nvSpPr>
          <p:spPr>
            <a:xfrm>
              <a:off x="6357483" y="2453945"/>
              <a:ext cx="138920" cy="29314"/>
            </a:xfrm>
            <a:custGeom>
              <a:avLst/>
              <a:gdLst/>
              <a:ahLst/>
              <a:cxnLst/>
              <a:rect l="l" t="t" r="r" b="b"/>
              <a:pathLst>
                <a:path w="1943" h="410" extrusionOk="0">
                  <a:moveTo>
                    <a:pt x="1942" y="0"/>
                  </a:moveTo>
                  <a:lnTo>
                    <a:pt x="0" y="5"/>
                  </a:lnTo>
                  <a:lnTo>
                    <a:pt x="1" y="410"/>
                  </a:lnTo>
                  <a:lnTo>
                    <a:pt x="1943" y="405"/>
                  </a:lnTo>
                  <a:lnTo>
                    <a:pt x="1942" y="0"/>
                  </a:ln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7" name="Google Shape;2247;p42"/>
          <p:cNvGrpSpPr/>
          <p:nvPr/>
        </p:nvGrpSpPr>
        <p:grpSpPr>
          <a:xfrm>
            <a:off x="4732682" y="4248837"/>
            <a:ext cx="303429" cy="326594"/>
            <a:chOff x="6279839" y="4212024"/>
            <a:chExt cx="303429" cy="326594"/>
          </a:xfrm>
        </p:grpSpPr>
        <p:sp>
          <p:nvSpPr>
            <p:cNvPr id="2248" name="Google Shape;2248;p42"/>
            <p:cNvSpPr/>
            <p:nvPr/>
          </p:nvSpPr>
          <p:spPr>
            <a:xfrm>
              <a:off x="6312083" y="4212024"/>
              <a:ext cx="115826" cy="304722"/>
            </a:xfrm>
            <a:custGeom>
              <a:avLst/>
              <a:gdLst/>
              <a:ahLst/>
              <a:cxnLst/>
              <a:rect l="l" t="t" r="r" b="b"/>
              <a:pathLst>
                <a:path w="1620" h="4262" extrusionOk="0">
                  <a:moveTo>
                    <a:pt x="1409" y="0"/>
                  </a:moveTo>
                  <a:cubicBezTo>
                    <a:pt x="1342" y="0"/>
                    <a:pt x="1277" y="49"/>
                    <a:pt x="1255" y="173"/>
                  </a:cubicBezTo>
                  <a:cubicBezTo>
                    <a:pt x="1200" y="473"/>
                    <a:pt x="786" y="2276"/>
                    <a:pt x="710" y="2651"/>
                  </a:cubicBezTo>
                  <a:cubicBezTo>
                    <a:pt x="613" y="3131"/>
                    <a:pt x="246" y="3292"/>
                    <a:pt x="0" y="3456"/>
                  </a:cubicBezTo>
                  <a:lnTo>
                    <a:pt x="310" y="4261"/>
                  </a:lnTo>
                  <a:cubicBezTo>
                    <a:pt x="310" y="4261"/>
                    <a:pt x="790" y="4117"/>
                    <a:pt x="1030" y="4045"/>
                  </a:cubicBezTo>
                  <a:cubicBezTo>
                    <a:pt x="1271" y="3973"/>
                    <a:pt x="1619" y="3961"/>
                    <a:pt x="1619" y="3804"/>
                  </a:cubicBezTo>
                  <a:lnTo>
                    <a:pt x="1619" y="2742"/>
                  </a:lnTo>
                  <a:cubicBezTo>
                    <a:pt x="1619" y="2646"/>
                    <a:pt x="1541" y="2591"/>
                    <a:pt x="1456" y="2591"/>
                  </a:cubicBezTo>
                  <a:cubicBezTo>
                    <a:pt x="1371" y="2591"/>
                    <a:pt x="1281" y="2647"/>
                    <a:pt x="1259" y="2773"/>
                  </a:cubicBezTo>
                  <a:cubicBezTo>
                    <a:pt x="1170" y="3295"/>
                    <a:pt x="1042" y="3397"/>
                    <a:pt x="1042" y="3397"/>
                  </a:cubicBezTo>
                  <a:cubicBezTo>
                    <a:pt x="1042" y="3397"/>
                    <a:pt x="1147" y="3172"/>
                    <a:pt x="1181" y="2806"/>
                  </a:cubicBezTo>
                  <a:cubicBezTo>
                    <a:pt x="1197" y="2628"/>
                    <a:pt x="1258" y="2511"/>
                    <a:pt x="1382" y="2481"/>
                  </a:cubicBezTo>
                  <a:cubicBezTo>
                    <a:pt x="1400" y="2476"/>
                    <a:pt x="1417" y="2475"/>
                    <a:pt x="1434" y="2475"/>
                  </a:cubicBezTo>
                  <a:cubicBezTo>
                    <a:pt x="1535" y="2475"/>
                    <a:pt x="1609" y="2542"/>
                    <a:pt x="1609" y="2542"/>
                  </a:cubicBezTo>
                  <a:lnTo>
                    <a:pt x="1609" y="228"/>
                  </a:lnTo>
                  <a:cubicBezTo>
                    <a:pt x="1609" y="100"/>
                    <a:pt x="1505" y="0"/>
                    <a:pt x="1409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2"/>
            <p:cNvSpPr/>
            <p:nvPr/>
          </p:nvSpPr>
          <p:spPr>
            <a:xfrm>
              <a:off x="6279839" y="4456682"/>
              <a:ext cx="52122" cy="81936"/>
            </a:xfrm>
            <a:custGeom>
              <a:avLst/>
              <a:gdLst/>
              <a:ahLst/>
              <a:cxnLst/>
              <a:rect l="l" t="t" r="r" b="b"/>
              <a:pathLst>
                <a:path w="729" h="1146" extrusionOk="0">
                  <a:moveTo>
                    <a:pt x="325" y="0"/>
                  </a:moveTo>
                  <a:cubicBezTo>
                    <a:pt x="323" y="0"/>
                    <a:pt x="320" y="1"/>
                    <a:pt x="317" y="2"/>
                  </a:cubicBezTo>
                  <a:lnTo>
                    <a:pt x="20" y="115"/>
                  </a:lnTo>
                  <a:cubicBezTo>
                    <a:pt x="8" y="120"/>
                    <a:pt x="1" y="134"/>
                    <a:pt x="6" y="147"/>
                  </a:cubicBezTo>
                  <a:lnTo>
                    <a:pt x="381" y="1129"/>
                  </a:lnTo>
                  <a:cubicBezTo>
                    <a:pt x="384" y="1139"/>
                    <a:pt x="394" y="1145"/>
                    <a:pt x="404" y="1145"/>
                  </a:cubicBezTo>
                  <a:cubicBezTo>
                    <a:pt x="407" y="1145"/>
                    <a:pt x="409" y="1145"/>
                    <a:pt x="412" y="1144"/>
                  </a:cubicBezTo>
                  <a:lnTo>
                    <a:pt x="709" y="1030"/>
                  </a:lnTo>
                  <a:cubicBezTo>
                    <a:pt x="722" y="1026"/>
                    <a:pt x="728" y="1011"/>
                    <a:pt x="723" y="999"/>
                  </a:cubicBezTo>
                  <a:lnTo>
                    <a:pt x="348" y="17"/>
                  </a:lnTo>
                  <a:cubicBezTo>
                    <a:pt x="345" y="6"/>
                    <a:pt x="336" y="0"/>
                    <a:pt x="325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2"/>
            <p:cNvSpPr/>
            <p:nvPr/>
          </p:nvSpPr>
          <p:spPr>
            <a:xfrm>
              <a:off x="6435270" y="4212024"/>
              <a:ext cx="115826" cy="304722"/>
            </a:xfrm>
            <a:custGeom>
              <a:avLst/>
              <a:gdLst/>
              <a:ahLst/>
              <a:cxnLst/>
              <a:rect l="l" t="t" r="r" b="b"/>
              <a:pathLst>
                <a:path w="1620" h="4262" extrusionOk="0">
                  <a:moveTo>
                    <a:pt x="210" y="0"/>
                  </a:moveTo>
                  <a:cubicBezTo>
                    <a:pt x="114" y="0"/>
                    <a:pt x="11" y="100"/>
                    <a:pt x="11" y="228"/>
                  </a:cubicBezTo>
                  <a:lnTo>
                    <a:pt x="11" y="2542"/>
                  </a:lnTo>
                  <a:cubicBezTo>
                    <a:pt x="11" y="2542"/>
                    <a:pt x="84" y="2475"/>
                    <a:pt x="185" y="2475"/>
                  </a:cubicBezTo>
                  <a:cubicBezTo>
                    <a:pt x="202" y="2475"/>
                    <a:pt x="220" y="2476"/>
                    <a:pt x="238" y="2481"/>
                  </a:cubicBezTo>
                  <a:cubicBezTo>
                    <a:pt x="362" y="2511"/>
                    <a:pt x="422" y="2628"/>
                    <a:pt x="438" y="2806"/>
                  </a:cubicBezTo>
                  <a:cubicBezTo>
                    <a:pt x="473" y="3172"/>
                    <a:pt x="577" y="3397"/>
                    <a:pt x="577" y="3397"/>
                  </a:cubicBezTo>
                  <a:cubicBezTo>
                    <a:pt x="577" y="3397"/>
                    <a:pt x="451" y="3295"/>
                    <a:pt x="361" y="2773"/>
                  </a:cubicBezTo>
                  <a:cubicBezTo>
                    <a:pt x="339" y="2647"/>
                    <a:pt x="249" y="2591"/>
                    <a:pt x="164" y="2591"/>
                  </a:cubicBezTo>
                  <a:cubicBezTo>
                    <a:pt x="80" y="2591"/>
                    <a:pt x="1" y="2646"/>
                    <a:pt x="1" y="2742"/>
                  </a:cubicBezTo>
                  <a:lnTo>
                    <a:pt x="1" y="3804"/>
                  </a:lnTo>
                  <a:cubicBezTo>
                    <a:pt x="1" y="3961"/>
                    <a:pt x="349" y="3973"/>
                    <a:pt x="589" y="4045"/>
                  </a:cubicBezTo>
                  <a:cubicBezTo>
                    <a:pt x="830" y="4117"/>
                    <a:pt x="1311" y="4261"/>
                    <a:pt x="1311" y="4261"/>
                  </a:cubicBezTo>
                  <a:lnTo>
                    <a:pt x="1620" y="3456"/>
                  </a:lnTo>
                  <a:cubicBezTo>
                    <a:pt x="1374" y="3292"/>
                    <a:pt x="1007" y="3131"/>
                    <a:pt x="909" y="2651"/>
                  </a:cubicBezTo>
                  <a:cubicBezTo>
                    <a:pt x="833" y="2276"/>
                    <a:pt x="419" y="473"/>
                    <a:pt x="365" y="173"/>
                  </a:cubicBezTo>
                  <a:cubicBezTo>
                    <a:pt x="342" y="49"/>
                    <a:pt x="278" y="0"/>
                    <a:pt x="210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2"/>
            <p:cNvSpPr/>
            <p:nvPr/>
          </p:nvSpPr>
          <p:spPr>
            <a:xfrm>
              <a:off x="6531217" y="4456682"/>
              <a:ext cx="52050" cy="81936"/>
            </a:xfrm>
            <a:custGeom>
              <a:avLst/>
              <a:gdLst/>
              <a:ahLst/>
              <a:cxnLst/>
              <a:rect l="l" t="t" r="r" b="b"/>
              <a:pathLst>
                <a:path w="728" h="1146" extrusionOk="0">
                  <a:moveTo>
                    <a:pt x="403" y="0"/>
                  </a:moveTo>
                  <a:cubicBezTo>
                    <a:pt x="394" y="0"/>
                    <a:pt x="384" y="6"/>
                    <a:pt x="380" y="17"/>
                  </a:cubicBezTo>
                  <a:lnTo>
                    <a:pt x="5" y="999"/>
                  </a:lnTo>
                  <a:cubicBezTo>
                    <a:pt x="1" y="1011"/>
                    <a:pt x="7" y="1026"/>
                    <a:pt x="19" y="1030"/>
                  </a:cubicBezTo>
                  <a:lnTo>
                    <a:pt x="316" y="1144"/>
                  </a:lnTo>
                  <a:cubicBezTo>
                    <a:pt x="319" y="1145"/>
                    <a:pt x="322" y="1145"/>
                    <a:pt x="325" y="1145"/>
                  </a:cubicBezTo>
                  <a:cubicBezTo>
                    <a:pt x="335" y="1145"/>
                    <a:pt x="344" y="1139"/>
                    <a:pt x="348" y="1129"/>
                  </a:cubicBezTo>
                  <a:lnTo>
                    <a:pt x="723" y="147"/>
                  </a:lnTo>
                  <a:cubicBezTo>
                    <a:pt x="727" y="134"/>
                    <a:pt x="721" y="120"/>
                    <a:pt x="708" y="115"/>
                  </a:cubicBezTo>
                  <a:lnTo>
                    <a:pt x="411" y="2"/>
                  </a:lnTo>
                  <a:cubicBezTo>
                    <a:pt x="409" y="1"/>
                    <a:pt x="406" y="0"/>
                    <a:pt x="403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2" name="Google Shape;2252;p42"/>
          <p:cNvGrpSpPr/>
          <p:nvPr/>
        </p:nvGrpSpPr>
        <p:grpSpPr>
          <a:xfrm>
            <a:off x="1038715" y="3327258"/>
            <a:ext cx="274545" cy="285771"/>
            <a:chOff x="2585872" y="3290445"/>
            <a:chExt cx="274545" cy="285771"/>
          </a:xfrm>
        </p:grpSpPr>
        <p:sp>
          <p:nvSpPr>
            <p:cNvPr id="2253" name="Google Shape;2253;p42"/>
            <p:cNvSpPr/>
            <p:nvPr/>
          </p:nvSpPr>
          <p:spPr>
            <a:xfrm>
              <a:off x="2585872" y="3290445"/>
              <a:ext cx="245665" cy="268688"/>
            </a:xfrm>
            <a:custGeom>
              <a:avLst/>
              <a:gdLst/>
              <a:ahLst/>
              <a:cxnLst/>
              <a:rect l="l" t="t" r="r" b="b"/>
              <a:pathLst>
                <a:path w="3436" h="3758" extrusionOk="0">
                  <a:moveTo>
                    <a:pt x="784" y="2841"/>
                  </a:moveTo>
                  <a:cubicBezTo>
                    <a:pt x="881" y="2841"/>
                    <a:pt x="1016" y="2981"/>
                    <a:pt x="1242" y="2981"/>
                  </a:cubicBezTo>
                  <a:cubicBezTo>
                    <a:pt x="1277" y="2981"/>
                    <a:pt x="1314" y="2977"/>
                    <a:pt x="1354" y="2970"/>
                  </a:cubicBezTo>
                  <a:cubicBezTo>
                    <a:pt x="1372" y="2966"/>
                    <a:pt x="1389" y="2964"/>
                    <a:pt x="1405" y="2964"/>
                  </a:cubicBezTo>
                  <a:cubicBezTo>
                    <a:pt x="1654" y="2964"/>
                    <a:pt x="1649" y="3372"/>
                    <a:pt x="1264" y="3484"/>
                  </a:cubicBezTo>
                  <a:cubicBezTo>
                    <a:pt x="1219" y="3497"/>
                    <a:pt x="1176" y="3503"/>
                    <a:pt x="1135" y="3503"/>
                  </a:cubicBezTo>
                  <a:cubicBezTo>
                    <a:pt x="798" y="3503"/>
                    <a:pt x="615" y="3095"/>
                    <a:pt x="669" y="2956"/>
                  </a:cubicBezTo>
                  <a:cubicBezTo>
                    <a:pt x="703" y="2871"/>
                    <a:pt x="739" y="2841"/>
                    <a:pt x="784" y="2841"/>
                  </a:cubicBezTo>
                  <a:close/>
                  <a:moveTo>
                    <a:pt x="2062" y="1"/>
                  </a:moveTo>
                  <a:cubicBezTo>
                    <a:pt x="1811" y="1"/>
                    <a:pt x="1532" y="67"/>
                    <a:pt x="1240" y="232"/>
                  </a:cubicBezTo>
                  <a:cubicBezTo>
                    <a:pt x="210" y="817"/>
                    <a:pt x="0" y="1743"/>
                    <a:pt x="77" y="2512"/>
                  </a:cubicBezTo>
                  <a:cubicBezTo>
                    <a:pt x="147" y="3207"/>
                    <a:pt x="479" y="3757"/>
                    <a:pt x="1104" y="3757"/>
                  </a:cubicBezTo>
                  <a:cubicBezTo>
                    <a:pt x="1133" y="3757"/>
                    <a:pt x="1163" y="3756"/>
                    <a:pt x="1193" y="3754"/>
                  </a:cubicBezTo>
                  <a:cubicBezTo>
                    <a:pt x="1788" y="3707"/>
                    <a:pt x="1954" y="3110"/>
                    <a:pt x="1969" y="2839"/>
                  </a:cubicBezTo>
                  <a:cubicBezTo>
                    <a:pt x="1994" y="2393"/>
                    <a:pt x="2305" y="2059"/>
                    <a:pt x="2903" y="1761"/>
                  </a:cubicBezTo>
                  <a:cubicBezTo>
                    <a:pt x="3362" y="1532"/>
                    <a:pt x="3435" y="1048"/>
                    <a:pt x="3177" y="585"/>
                  </a:cubicBezTo>
                  <a:cubicBezTo>
                    <a:pt x="3021" y="306"/>
                    <a:pt x="2604" y="1"/>
                    <a:pt x="2062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804435" y="3424856"/>
              <a:ext cx="55983" cy="53123"/>
            </a:xfrm>
            <a:custGeom>
              <a:avLst/>
              <a:gdLst/>
              <a:ahLst/>
              <a:cxnLst/>
              <a:rect l="l" t="t" r="r" b="b"/>
              <a:pathLst>
                <a:path w="783" h="743" extrusionOk="0">
                  <a:moveTo>
                    <a:pt x="644" y="1"/>
                  </a:moveTo>
                  <a:cubicBezTo>
                    <a:pt x="644" y="1"/>
                    <a:pt x="602" y="134"/>
                    <a:pt x="387" y="159"/>
                  </a:cubicBezTo>
                  <a:cubicBezTo>
                    <a:pt x="172" y="182"/>
                    <a:pt x="1" y="278"/>
                    <a:pt x="41" y="525"/>
                  </a:cubicBezTo>
                  <a:cubicBezTo>
                    <a:pt x="41" y="525"/>
                    <a:pt x="190" y="638"/>
                    <a:pt x="328" y="742"/>
                  </a:cubicBezTo>
                  <a:cubicBezTo>
                    <a:pt x="782" y="557"/>
                    <a:pt x="645" y="1"/>
                    <a:pt x="644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2801861" y="3464179"/>
              <a:ext cx="25167" cy="19733"/>
            </a:xfrm>
            <a:custGeom>
              <a:avLst/>
              <a:gdLst/>
              <a:ahLst/>
              <a:cxnLst/>
              <a:rect l="l" t="t" r="r" b="b"/>
              <a:pathLst>
                <a:path w="352" h="276" extrusionOk="0">
                  <a:moveTo>
                    <a:pt x="35" y="1"/>
                  </a:moveTo>
                  <a:cubicBezTo>
                    <a:pt x="26" y="1"/>
                    <a:pt x="16" y="5"/>
                    <a:pt x="11" y="13"/>
                  </a:cubicBezTo>
                  <a:cubicBezTo>
                    <a:pt x="0" y="27"/>
                    <a:pt x="3" y="46"/>
                    <a:pt x="16" y="57"/>
                  </a:cubicBezTo>
                  <a:lnTo>
                    <a:pt x="297" y="270"/>
                  </a:lnTo>
                  <a:cubicBezTo>
                    <a:pt x="302" y="274"/>
                    <a:pt x="309" y="276"/>
                    <a:pt x="315" y="276"/>
                  </a:cubicBezTo>
                  <a:cubicBezTo>
                    <a:pt x="325" y="276"/>
                    <a:pt x="335" y="272"/>
                    <a:pt x="341" y="264"/>
                  </a:cubicBezTo>
                  <a:cubicBezTo>
                    <a:pt x="351" y="250"/>
                    <a:pt x="349" y="231"/>
                    <a:pt x="335" y="220"/>
                  </a:cubicBezTo>
                  <a:lnTo>
                    <a:pt x="54" y="7"/>
                  </a:lnTo>
                  <a:cubicBezTo>
                    <a:pt x="49" y="3"/>
                    <a:pt x="42" y="1"/>
                    <a:pt x="35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2"/>
            <p:cNvSpPr/>
            <p:nvPr/>
          </p:nvSpPr>
          <p:spPr>
            <a:xfrm>
              <a:off x="2736442" y="3472187"/>
              <a:ext cx="84439" cy="104029"/>
            </a:xfrm>
            <a:custGeom>
              <a:avLst/>
              <a:gdLst/>
              <a:ahLst/>
              <a:cxnLst/>
              <a:rect l="l" t="t" r="r" b="b"/>
              <a:pathLst>
                <a:path w="1181" h="1455" extrusionOk="0">
                  <a:moveTo>
                    <a:pt x="911" y="1"/>
                  </a:moveTo>
                  <a:lnTo>
                    <a:pt x="17" y="1368"/>
                  </a:lnTo>
                  <a:cubicBezTo>
                    <a:pt x="0" y="1392"/>
                    <a:pt x="6" y="1426"/>
                    <a:pt x="30" y="1443"/>
                  </a:cubicBezTo>
                  <a:cubicBezTo>
                    <a:pt x="40" y="1451"/>
                    <a:pt x="52" y="1455"/>
                    <a:pt x="64" y="1455"/>
                  </a:cubicBezTo>
                  <a:cubicBezTo>
                    <a:pt x="80" y="1455"/>
                    <a:pt x="95" y="1448"/>
                    <a:pt x="107" y="1435"/>
                  </a:cubicBezTo>
                  <a:lnTo>
                    <a:pt x="1181" y="206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7" name="Google Shape;2257;p42"/>
          <p:cNvGrpSpPr/>
          <p:nvPr/>
        </p:nvGrpSpPr>
        <p:grpSpPr>
          <a:xfrm>
            <a:off x="462317" y="1164012"/>
            <a:ext cx="5125084" cy="1326198"/>
            <a:chOff x="2009474" y="1127199"/>
            <a:chExt cx="5125084" cy="1326198"/>
          </a:xfrm>
        </p:grpSpPr>
        <p:sp>
          <p:nvSpPr>
            <p:cNvPr id="2258" name="Google Shape;2258;p42"/>
            <p:cNvSpPr/>
            <p:nvPr/>
          </p:nvSpPr>
          <p:spPr>
            <a:xfrm>
              <a:off x="2009474" y="1483462"/>
              <a:ext cx="5125084" cy="969935"/>
            </a:xfrm>
            <a:custGeom>
              <a:avLst/>
              <a:gdLst/>
              <a:ahLst/>
              <a:cxnLst/>
              <a:rect l="l" t="t" r="r" b="b"/>
              <a:pathLst>
                <a:path w="71682" h="13566" extrusionOk="0">
                  <a:moveTo>
                    <a:pt x="3422" y="0"/>
                  </a:moveTo>
                  <a:cubicBezTo>
                    <a:pt x="1536" y="0"/>
                    <a:pt x="1" y="1535"/>
                    <a:pt x="1" y="3422"/>
                  </a:cubicBezTo>
                  <a:cubicBezTo>
                    <a:pt x="1" y="5309"/>
                    <a:pt x="1536" y="6844"/>
                    <a:pt x="3422" y="6844"/>
                  </a:cubicBezTo>
                  <a:lnTo>
                    <a:pt x="68260" y="6844"/>
                  </a:lnTo>
                  <a:cubicBezTo>
                    <a:pt x="70079" y="6844"/>
                    <a:pt x="71560" y="8324"/>
                    <a:pt x="71560" y="10144"/>
                  </a:cubicBezTo>
                  <a:cubicBezTo>
                    <a:pt x="71560" y="11964"/>
                    <a:pt x="70079" y="13444"/>
                    <a:pt x="68260" y="13444"/>
                  </a:cubicBezTo>
                  <a:lnTo>
                    <a:pt x="66842" y="13444"/>
                  </a:lnTo>
                  <a:cubicBezTo>
                    <a:pt x="66808" y="13444"/>
                    <a:pt x="66780" y="13471"/>
                    <a:pt x="66780" y="13505"/>
                  </a:cubicBezTo>
                  <a:cubicBezTo>
                    <a:pt x="66780" y="13538"/>
                    <a:pt x="66808" y="13565"/>
                    <a:pt x="66842" y="13565"/>
                  </a:cubicBezTo>
                  <a:lnTo>
                    <a:pt x="68260" y="13565"/>
                  </a:lnTo>
                  <a:cubicBezTo>
                    <a:pt x="70146" y="13565"/>
                    <a:pt x="71681" y="12030"/>
                    <a:pt x="71681" y="10144"/>
                  </a:cubicBezTo>
                  <a:cubicBezTo>
                    <a:pt x="71681" y="8258"/>
                    <a:pt x="70146" y="6723"/>
                    <a:pt x="68260" y="6723"/>
                  </a:cubicBezTo>
                  <a:lnTo>
                    <a:pt x="3422" y="6723"/>
                  </a:lnTo>
                  <a:cubicBezTo>
                    <a:pt x="1603" y="6723"/>
                    <a:pt x="122" y="5242"/>
                    <a:pt x="122" y="3422"/>
                  </a:cubicBezTo>
                  <a:cubicBezTo>
                    <a:pt x="122" y="1602"/>
                    <a:pt x="1603" y="122"/>
                    <a:pt x="3422" y="122"/>
                  </a:cubicBezTo>
                  <a:lnTo>
                    <a:pt x="4963" y="122"/>
                  </a:lnTo>
                  <a:cubicBezTo>
                    <a:pt x="4996" y="122"/>
                    <a:pt x="5023" y="95"/>
                    <a:pt x="5023" y="61"/>
                  </a:cubicBezTo>
                  <a:cubicBezTo>
                    <a:pt x="5023" y="27"/>
                    <a:pt x="4996" y="0"/>
                    <a:pt x="4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364236" y="1127199"/>
              <a:ext cx="721338" cy="721338"/>
            </a:xfrm>
            <a:custGeom>
              <a:avLst/>
              <a:gdLst/>
              <a:ahLst/>
              <a:cxnLst/>
              <a:rect l="l" t="t" r="r" b="b"/>
              <a:pathLst>
                <a:path w="10089" h="10089" extrusionOk="0">
                  <a:moveTo>
                    <a:pt x="5045" y="0"/>
                  </a:moveTo>
                  <a:cubicBezTo>
                    <a:pt x="2259" y="0"/>
                    <a:pt x="1" y="2258"/>
                    <a:pt x="1" y="5044"/>
                  </a:cubicBezTo>
                  <a:cubicBezTo>
                    <a:pt x="1" y="7830"/>
                    <a:pt x="2259" y="10088"/>
                    <a:pt x="5045" y="10088"/>
                  </a:cubicBezTo>
                  <a:cubicBezTo>
                    <a:pt x="7830" y="10088"/>
                    <a:pt x="10089" y="7830"/>
                    <a:pt x="10089" y="5044"/>
                  </a:cubicBezTo>
                  <a:cubicBezTo>
                    <a:pt x="10089" y="2258"/>
                    <a:pt x="7830" y="0"/>
                    <a:pt x="5045" y="0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501365" y="1127199"/>
              <a:ext cx="584206" cy="671219"/>
            </a:xfrm>
            <a:custGeom>
              <a:avLst/>
              <a:gdLst/>
              <a:ahLst/>
              <a:cxnLst/>
              <a:rect l="l" t="t" r="r" b="b"/>
              <a:pathLst>
                <a:path w="8171" h="9388" extrusionOk="0">
                  <a:moveTo>
                    <a:pt x="3127" y="0"/>
                  </a:moveTo>
                  <a:cubicBezTo>
                    <a:pt x="1945" y="0"/>
                    <a:pt x="860" y="407"/>
                    <a:pt x="1" y="1087"/>
                  </a:cubicBezTo>
                  <a:cubicBezTo>
                    <a:pt x="753" y="642"/>
                    <a:pt x="1628" y="386"/>
                    <a:pt x="2565" y="386"/>
                  </a:cubicBezTo>
                  <a:cubicBezTo>
                    <a:pt x="5351" y="386"/>
                    <a:pt x="7609" y="2644"/>
                    <a:pt x="7609" y="5430"/>
                  </a:cubicBezTo>
                  <a:cubicBezTo>
                    <a:pt x="7609" y="7035"/>
                    <a:pt x="6859" y="8464"/>
                    <a:pt x="5691" y="9387"/>
                  </a:cubicBezTo>
                  <a:cubicBezTo>
                    <a:pt x="7175" y="8509"/>
                    <a:pt x="8171" y="6894"/>
                    <a:pt x="8171" y="5044"/>
                  </a:cubicBezTo>
                  <a:cubicBezTo>
                    <a:pt x="8171" y="2258"/>
                    <a:pt x="5912" y="0"/>
                    <a:pt x="3127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2442023" y="1204986"/>
              <a:ext cx="565760" cy="565760"/>
            </a:xfrm>
            <a:custGeom>
              <a:avLst/>
              <a:gdLst/>
              <a:ahLst/>
              <a:cxnLst/>
              <a:rect l="l" t="t" r="r" b="b"/>
              <a:pathLst>
                <a:path w="7913" h="7913" extrusionOk="0">
                  <a:moveTo>
                    <a:pt x="3957" y="0"/>
                  </a:moveTo>
                  <a:cubicBezTo>
                    <a:pt x="1771" y="0"/>
                    <a:pt x="1" y="1771"/>
                    <a:pt x="1" y="3956"/>
                  </a:cubicBezTo>
                  <a:cubicBezTo>
                    <a:pt x="1" y="6141"/>
                    <a:pt x="1771" y="7913"/>
                    <a:pt x="3957" y="7913"/>
                  </a:cubicBezTo>
                  <a:cubicBezTo>
                    <a:pt x="6141" y="7913"/>
                    <a:pt x="7913" y="6141"/>
                    <a:pt x="7913" y="3956"/>
                  </a:cubicBezTo>
                  <a:cubicBezTo>
                    <a:pt x="7913" y="1771"/>
                    <a:pt x="6141" y="0"/>
                    <a:pt x="3957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2"/>
            <p:cNvSpPr/>
            <p:nvPr/>
          </p:nvSpPr>
          <p:spPr>
            <a:xfrm>
              <a:off x="2496717" y="1204986"/>
              <a:ext cx="511064" cy="489257"/>
            </a:xfrm>
            <a:custGeom>
              <a:avLst/>
              <a:gdLst/>
              <a:ahLst/>
              <a:cxnLst/>
              <a:rect l="l" t="t" r="r" b="b"/>
              <a:pathLst>
                <a:path w="7148" h="6843" extrusionOk="0">
                  <a:moveTo>
                    <a:pt x="3192" y="0"/>
                  </a:moveTo>
                  <a:cubicBezTo>
                    <a:pt x="1881" y="0"/>
                    <a:pt x="721" y="638"/>
                    <a:pt x="0" y="1618"/>
                  </a:cubicBezTo>
                  <a:cubicBezTo>
                    <a:pt x="709" y="955"/>
                    <a:pt x="1659" y="548"/>
                    <a:pt x="2705" y="548"/>
                  </a:cubicBezTo>
                  <a:cubicBezTo>
                    <a:pt x="4890" y="548"/>
                    <a:pt x="6662" y="2319"/>
                    <a:pt x="6662" y="4504"/>
                  </a:cubicBezTo>
                  <a:cubicBezTo>
                    <a:pt x="6662" y="5379"/>
                    <a:pt x="6377" y="6186"/>
                    <a:pt x="5897" y="6842"/>
                  </a:cubicBezTo>
                  <a:cubicBezTo>
                    <a:pt x="6666" y="6120"/>
                    <a:pt x="7148" y="5095"/>
                    <a:pt x="7148" y="3956"/>
                  </a:cubicBezTo>
                  <a:cubicBezTo>
                    <a:pt x="7148" y="1771"/>
                    <a:pt x="5376" y="0"/>
                    <a:pt x="3192" y="0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2"/>
            <p:cNvSpPr/>
            <p:nvPr/>
          </p:nvSpPr>
          <p:spPr>
            <a:xfrm>
              <a:off x="2981100" y="1127199"/>
              <a:ext cx="3816537" cy="721338"/>
            </a:xfrm>
            <a:custGeom>
              <a:avLst/>
              <a:gdLst/>
              <a:ahLst/>
              <a:cxnLst/>
              <a:rect l="l" t="t" r="r" b="b"/>
              <a:pathLst>
                <a:path w="53380" h="10089" extrusionOk="0">
                  <a:moveTo>
                    <a:pt x="224" y="0"/>
                  </a:moveTo>
                  <a:cubicBezTo>
                    <a:pt x="71" y="0"/>
                    <a:pt x="1" y="194"/>
                    <a:pt x="121" y="288"/>
                  </a:cubicBezTo>
                  <a:cubicBezTo>
                    <a:pt x="1536" y="1391"/>
                    <a:pt x="2447" y="3111"/>
                    <a:pt x="2447" y="5044"/>
                  </a:cubicBezTo>
                  <a:cubicBezTo>
                    <a:pt x="2447" y="6978"/>
                    <a:pt x="1536" y="8697"/>
                    <a:pt x="121" y="9800"/>
                  </a:cubicBezTo>
                  <a:cubicBezTo>
                    <a:pt x="1" y="9894"/>
                    <a:pt x="71" y="10088"/>
                    <a:pt x="224" y="10088"/>
                  </a:cubicBezTo>
                  <a:lnTo>
                    <a:pt x="48335" y="10088"/>
                  </a:lnTo>
                  <a:cubicBezTo>
                    <a:pt x="51121" y="10088"/>
                    <a:pt x="53379" y="7830"/>
                    <a:pt x="53379" y="5044"/>
                  </a:cubicBezTo>
                  <a:cubicBezTo>
                    <a:pt x="53379" y="2258"/>
                    <a:pt x="51121" y="0"/>
                    <a:pt x="48335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4359461" y="1252849"/>
              <a:ext cx="8723" cy="457727"/>
            </a:xfrm>
            <a:custGeom>
              <a:avLst/>
              <a:gdLst/>
              <a:ahLst/>
              <a:cxnLst/>
              <a:rect l="l" t="t" r="r" b="b"/>
              <a:pathLst>
                <a:path w="122" h="6402" extrusionOk="0">
                  <a:moveTo>
                    <a:pt x="61" y="0"/>
                  </a:moveTo>
                  <a:cubicBezTo>
                    <a:pt x="27" y="0"/>
                    <a:pt x="0" y="28"/>
                    <a:pt x="0" y="62"/>
                  </a:cubicBezTo>
                  <a:lnTo>
                    <a:pt x="0" y="6341"/>
                  </a:lnTo>
                  <a:cubicBezTo>
                    <a:pt x="0" y="6374"/>
                    <a:pt x="27" y="6401"/>
                    <a:pt x="61" y="6401"/>
                  </a:cubicBezTo>
                  <a:cubicBezTo>
                    <a:pt x="94" y="6401"/>
                    <a:pt x="122" y="6374"/>
                    <a:pt x="122" y="6341"/>
                  </a:cubicBezTo>
                  <a:lnTo>
                    <a:pt x="122" y="62"/>
                  </a:lnTo>
                  <a:cubicBezTo>
                    <a:pt x="122" y="28"/>
                    <a:pt x="94" y="0"/>
                    <a:pt x="6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981100" y="1127199"/>
              <a:ext cx="3816537" cy="632681"/>
            </a:xfrm>
            <a:custGeom>
              <a:avLst/>
              <a:gdLst/>
              <a:ahLst/>
              <a:cxnLst/>
              <a:rect l="l" t="t" r="r" b="b"/>
              <a:pathLst>
                <a:path w="53380" h="8849" extrusionOk="0">
                  <a:moveTo>
                    <a:pt x="224" y="0"/>
                  </a:moveTo>
                  <a:cubicBezTo>
                    <a:pt x="71" y="0"/>
                    <a:pt x="1" y="194"/>
                    <a:pt x="121" y="288"/>
                  </a:cubicBezTo>
                  <a:cubicBezTo>
                    <a:pt x="226" y="370"/>
                    <a:pt x="327" y="456"/>
                    <a:pt x="426" y="544"/>
                  </a:cubicBezTo>
                  <a:lnTo>
                    <a:pt x="47798" y="544"/>
                  </a:lnTo>
                  <a:cubicBezTo>
                    <a:pt x="50583" y="544"/>
                    <a:pt x="52841" y="2802"/>
                    <a:pt x="52841" y="5588"/>
                  </a:cubicBezTo>
                  <a:cubicBezTo>
                    <a:pt x="52841" y="6832"/>
                    <a:pt x="52391" y="7969"/>
                    <a:pt x="51644" y="8849"/>
                  </a:cubicBezTo>
                  <a:cubicBezTo>
                    <a:pt x="52707" y="7924"/>
                    <a:pt x="53379" y="6564"/>
                    <a:pt x="53379" y="5044"/>
                  </a:cubicBezTo>
                  <a:cubicBezTo>
                    <a:pt x="53379" y="2258"/>
                    <a:pt x="51121" y="0"/>
                    <a:pt x="48335" y="0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603675" y="1400885"/>
              <a:ext cx="130268" cy="11368"/>
            </a:xfrm>
            <a:custGeom>
              <a:avLst/>
              <a:gdLst/>
              <a:ahLst/>
              <a:cxnLst/>
              <a:rect l="l" t="t" r="r" b="b"/>
              <a:pathLst>
                <a:path w="1822" h="159" extrusionOk="0">
                  <a:moveTo>
                    <a:pt x="0" y="1"/>
                  </a:moveTo>
                  <a:lnTo>
                    <a:pt x="0" y="158"/>
                  </a:lnTo>
                  <a:lnTo>
                    <a:pt x="1821" y="158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7" name="Google Shape;2267;p42"/>
          <p:cNvGrpSpPr/>
          <p:nvPr/>
        </p:nvGrpSpPr>
        <p:grpSpPr>
          <a:xfrm>
            <a:off x="998964" y="1387579"/>
            <a:ext cx="357556" cy="265465"/>
            <a:chOff x="2546121" y="1350766"/>
            <a:chExt cx="357556" cy="265465"/>
          </a:xfrm>
        </p:grpSpPr>
        <p:sp>
          <p:nvSpPr>
            <p:cNvPr id="2268" name="Google Shape;2268;p42"/>
            <p:cNvSpPr/>
            <p:nvPr/>
          </p:nvSpPr>
          <p:spPr>
            <a:xfrm>
              <a:off x="2546121" y="1350766"/>
              <a:ext cx="244950" cy="175955"/>
            </a:xfrm>
            <a:custGeom>
              <a:avLst/>
              <a:gdLst/>
              <a:ahLst/>
              <a:cxnLst/>
              <a:rect l="l" t="t" r="r" b="b"/>
              <a:pathLst>
                <a:path w="3426" h="2461" extrusionOk="0">
                  <a:moveTo>
                    <a:pt x="1713" y="1"/>
                  </a:moveTo>
                  <a:cubicBezTo>
                    <a:pt x="767" y="1"/>
                    <a:pt x="0" y="552"/>
                    <a:pt x="0" y="1231"/>
                  </a:cubicBezTo>
                  <a:cubicBezTo>
                    <a:pt x="0" y="1910"/>
                    <a:pt x="767" y="2460"/>
                    <a:pt x="1713" y="2460"/>
                  </a:cubicBezTo>
                  <a:cubicBezTo>
                    <a:pt x="2659" y="2460"/>
                    <a:pt x="3425" y="1910"/>
                    <a:pt x="3425" y="1231"/>
                  </a:cubicBezTo>
                  <a:cubicBezTo>
                    <a:pt x="3425" y="552"/>
                    <a:pt x="2659" y="1"/>
                    <a:pt x="1713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2"/>
            <p:cNvSpPr/>
            <p:nvPr/>
          </p:nvSpPr>
          <p:spPr>
            <a:xfrm>
              <a:off x="2675027" y="1403315"/>
              <a:ext cx="228649" cy="175526"/>
            </a:xfrm>
            <a:custGeom>
              <a:avLst/>
              <a:gdLst/>
              <a:ahLst/>
              <a:cxnLst/>
              <a:rect l="l" t="t" r="r" b="b"/>
              <a:pathLst>
                <a:path w="3198" h="2455" extrusionOk="0">
                  <a:moveTo>
                    <a:pt x="1648" y="0"/>
                  </a:moveTo>
                  <a:cubicBezTo>
                    <a:pt x="1732" y="154"/>
                    <a:pt x="1780" y="321"/>
                    <a:pt x="1780" y="496"/>
                  </a:cubicBezTo>
                  <a:cubicBezTo>
                    <a:pt x="1780" y="1216"/>
                    <a:pt x="992" y="1801"/>
                    <a:pt x="1" y="1836"/>
                  </a:cubicBezTo>
                  <a:cubicBezTo>
                    <a:pt x="297" y="2206"/>
                    <a:pt x="850" y="2455"/>
                    <a:pt x="1485" y="2455"/>
                  </a:cubicBezTo>
                  <a:cubicBezTo>
                    <a:pt x="2431" y="2455"/>
                    <a:pt x="3198" y="1904"/>
                    <a:pt x="3198" y="1224"/>
                  </a:cubicBezTo>
                  <a:cubicBezTo>
                    <a:pt x="3198" y="584"/>
                    <a:pt x="2517" y="59"/>
                    <a:pt x="1648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2558204" y="1483391"/>
              <a:ext cx="52122" cy="55840"/>
            </a:xfrm>
            <a:custGeom>
              <a:avLst/>
              <a:gdLst/>
              <a:ahLst/>
              <a:cxnLst/>
              <a:rect l="l" t="t" r="r" b="b"/>
              <a:pathLst>
                <a:path w="729" h="781" extrusionOk="0">
                  <a:moveTo>
                    <a:pt x="258" y="0"/>
                  </a:moveTo>
                  <a:lnTo>
                    <a:pt x="19" y="681"/>
                  </a:lnTo>
                  <a:cubicBezTo>
                    <a:pt x="1" y="733"/>
                    <a:pt x="42" y="780"/>
                    <a:pt x="89" y="780"/>
                  </a:cubicBezTo>
                  <a:cubicBezTo>
                    <a:pt x="103" y="780"/>
                    <a:pt x="118" y="776"/>
                    <a:pt x="131" y="767"/>
                  </a:cubicBezTo>
                  <a:lnTo>
                    <a:pt x="729" y="363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2808867" y="1559248"/>
              <a:ext cx="40468" cy="56984"/>
            </a:xfrm>
            <a:custGeom>
              <a:avLst/>
              <a:gdLst/>
              <a:ahLst/>
              <a:cxnLst/>
              <a:rect l="l" t="t" r="r" b="b"/>
              <a:pathLst>
                <a:path w="566" h="797" extrusionOk="0">
                  <a:moveTo>
                    <a:pt x="566" y="0"/>
                  </a:moveTo>
                  <a:lnTo>
                    <a:pt x="0" y="182"/>
                  </a:lnTo>
                  <a:lnTo>
                    <a:pt x="424" y="765"/>
                  </a:lnTo>
                  <a:cubicBezTo>
                    <a:pt x="440" y="787"/>
                    <a:pt x="462" y="796"/>
                    <a:pt x="484" y="796"/>
                  </a:cubicBezTo>
                  <a:cubicBezTo>
                    <a:pt x="522" y="796"/>
                    <a:pt x="559" y="768"/>
                    <a:pt x="559" y="722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2" name="Google Shape;2272;p42"/>
          <p:cNvSpPr txBox="1"/>
          <p:nvPr/>
        </p:nvSpPr>
        <p:spPr>
          <a:xfrm>
            <a:off x="3246718" y="4324630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73" name="Google Shape;2273;p42"/>
          <p:cNvSpPr txBox="1"/>
          <p:nvPr/>
        </p:nvSpPr>
        <p:spPr>
          <a:xfrm>
            <a:off x="3208868" y="3186788"/>
            <a:ext cx="17847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4" name="Google Shape;2274;p42"/>
          <p:cNvSpPr txBox="1"/>
          <p:nvPr/>
        </p:nvSpPr>
        <p:spPr>
          <a:xfrm>
            <a:off x="1784243" y="1403626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75" name="Google Shape;2275;p42"/>
          <p:cNvSpPr txBox="1"/>
          <p:nvPr/>
        </p:nvSpPr>
        <p:spPr>
          <a:xfrm>
            <a:off x="3208868" y="1258288"/>
            <a:ext cx="17847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6" name="Google Shape;2276;p42"/>
          <p:cNvSpPr txBox="1"/>
          <p:nvPr/>
        </p:nvSpPr>
        <p:spPr>
          <a:xfrm>
            <a:off x="3246718" y="2370913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77" name="Google Shape;2277;p42"/>
          <p:cNvSpPr txBox="1"/>
          <p:nvPr/>
        </p:nvSpPr>
        <p:spPr>
          <a:xfrm>
            <a:off x="1166993" y="2225563"/>
            <a:ext cx="17847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a gas giant and has rings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8" name="Google Shape;2278;p42"/>
          <p:cNvSpPr txBox="1"/>
          <p:nvPr/>
        </p:nvSpPr>
        <p:spPr>
          <a:xfrm>
            <a:off x="1784243" y="3332126"/>
            <a:ext cx="996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79" name="Google Shape;2279;p42"/>
          <p:cNvSpPr txBox="1"/>
          <p:nvPr/>
        </p:nvSpPr>
        <p:spPr>
          <a:xfrm>
            <a:off x="1166993" y="4179288"/>
            <a:ext cx="17847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933" y="2007641"/>
            <a:ext cx="2893657" cy="257768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2" name="Google Shape;2292;p43"/>
          <p:cNvGrpSpPr/>
          <p:nvPr/>
        </p:nvGrpSpPr>
        <p:grpSpPr>
          <a:xfrm>
            <a:off x="701895" y="1450079"/>
            <a:ext cx="1234500" cy="3131100"/>
            <a:chOff x="3955734" y="1319450"/>
            <a:chExt cx="1234500" cy="3131100"/>
          </a:xfrm>
        </p:grpSpPr>
        <p:sp>
          <p:nvSpPr>
            <p:cNvPr id="2293" name="Google Shape;2293;p43"/>
            <p:cNvSpPr/>
            <p:nvPr/>
          </p:nvSpPr>
          <p:spPr>
            <a:xfrm>
              <a:off x="3955734" y="1319450"/>
              <a:ext cx="1234500" cy="3131100"/>
            </a:xfrm>
            <a:prstGeom prst="round2SameRect">
              <a:avLst>
                <a:gd name="adj1" fmla="val 50000"/>
                <a:gd name="adj2" fmla="val 3376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3"/>
            <p:cNvSpPr/>
            <p:nvPr/>
          </p:nvSpPr>
          <p:spPr>
            <a:xfrm>
              <a:off x="4064573" y="1419674"/>
              <a:ext cx="1023300" cy="1023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95" name="Google Shape;2295;p43"/>
            <p:cNvCxnSpPr/>
            <p:nvPr/>
          </p:nvCxnSpPr>
          <p:spPr>
            <a:xfrm>
              <a:off x="4347439" y="3106985"/>
              <a:ext cx="4491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96" name="Google Shape;2296;p43"/>
          <p:cNvGrpSpPr/>
          <p:nvPr/>
        </p:nvGrpSpPr>
        <p:grpSpPr>
          <a:xfrm>
            <a:off x="4135447" y="1450079"/>
            <a:ext cx="1234500" cy="3131100"/>
            <a:chOff x="7389286" y="1319450"/>
            <a:chExt cx="1234500" cy="3131100"/>
          </a:xfrm>
        </p:grpSpPr>
        <p:sp>
          <p:nvSpPr>
            <p:cNvPr id="2297" name="Google Shape;2297;p43"/>
            <p:cNvSpPr/>
            <p:nvPr/>
          </p:nvSpPr>
          <p:spPr>
            <a:xfrm>
              <a:off x="7389286" y="1319450"/>
              <a:ext cx="1234500" cy="3131100"/>
            </a:xfrm>
            <a:prstGeom prst="round2SameRect">
              <a:avLst>
                <a:gd name="adj1" fmla="val 50000"/>
                <a:gd name="adj2" fmla="val 3376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3"/>
            <p:cNvSpPr/>
            <p:nvPr/>
          </p:nvSpPr>
          <p:spPr>
            <a:xfrm>
              <a:off x="7491583" y="1419674"/>
              <a:ext cx="1023300" cy="1023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99" name="Google Shape;2299;p43"/>
            <p:cNvCxnSpPr/>
            <p:nvPr/>
          </p:nvCxnSpPr>
          <p:spPr>
            <a:xfrm>
              <a:off x="7783943" y="3106985"/>
              <a:ext cx="4491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00" name="Google Shape;2300;p43"/>
          <p:cNvGrpSpPr/>
          <p:nvPr/>
        </p:nvGrpSpPr>
        <p:grpSpPr>
          <a:xfrm>
            <a:off x="2418628" y="1450179"/>
            <a:ext cx="1234500" cy="3131100"/>
            <a:chOff x="5672467" y="1319550"/>
            <a:chExt cx="1234500" cy="3131100"/>
          </a:xfrm>
        </p:grpSpPr>
        <p:sp>
          <p:nvSpPr>
            <p:cNvPr id="2301" name="Google Shape;2301;p43"/>
            <p:cNvSpPr/>
            <p:nvPr/>
          </p:nvSpPr>
          <p:spPr>
            <a:xfrm rot="10800000">
              <a:off x="5672467" y="1319550"/>
              <a:ext cx="1234500" cy="3131100"/>
            </a:xfrm>
            <a:prstGeom prst="round2SameRect">
              <a:avLst>
                <a:gd name="adj1" fmla="val 50000"/>
                <a:gd name="adj2" fmla="val 3376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3"/>
            <p:cNvSpPr/>
            <p:nvPr/>
          </p:nvSpPr>
          <p:spPr>
            <a:xfrm>
              <a:off x="5778093" y="3310420"/>
              <a:ext cx="1023300" cy="1023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03" name="Google Shape;2303;p43"/>
            <p:cNvCxnSpPr/>
            <p:nvPr/>
          </p:nvCxnSpPr>
          <p:spPr>
            <a:xfrm>
              <a:off x="6066179" y="1946598"/>
              <a:ext cx="4491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4" name="Google Shape;2304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MENTAL HEALTH INFOGRAPHICS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321" name="Google Shape;2321;p43"/>
          <p:cNvGrpSpPr/>
          <p:nvPr/>
        </p:nvGrpSpPr>
        <p:grpSpPr>
          <a:xfrm>
            <a:off x="1032710" y="1703998"/>
            <a:ext cx="565592" cy="644002"/>
            <a:chOff x="4339975" y="1542050"/>
            <a:chExt cx="478060" cy="544334"/>
          </a:xfrm>
        </p:grpSpPr>
        <p:sp>
          <p:nvSpPr>
            <p:cNvPr id="2322" name="Google Shape;2322;p43"/>
            <p:cNvSpPr/>
            <p:nvPr/>
          </p:nvSpPr>
          <p:spPr>
            <a:xfrm>
              <a:off x="4345130" y="1580341"/>
              <a:ext cx="467749" cy="467802"/>
            </a:xfrm>
            <a:custGeom>
              <a:avLst/>
              <a:gdLst/>
              <a:ahLst/>
              <a:cxnLst/>
              <a:rect l="l" t="t" r="r" b="b"/>
              <a:pathLst>
                <a:path w="8710" h="8711" extrusionOk="0">
                  <a:moveTo>
                    <a:pt x="4355" y="1"/>
                  </a:moveTo>
                  <a:cubicBezTo>
                    <a:pt x="1950" y="1"/>
                    <a:pt x="1" y="1950"/>
                    <a:pt x="1" y="4355"/>
                  </a:cubicBezTo>
                  <a:cubicBezTo>
                    <a:pt x="1" y="6761"/>
                    <a:pt x="1950" y="8710"/>
                    <a:pt x="4355" y="8710"/>
                  </a:cubicBezTo>
                  <a:cubicBezTo>
                    <a:pt x="6760" y="8710"/>
                    <a:pt x="8709" y="6761"/>
                    <a:pt x="8709" y="4355"/>
                  </a:cubicBezTo>
                  <a:cubicBezTo>
                    <a:pt x="8709" y="1950"/>
                    <a:pt x="6760" y="1"/>
                    <a:pt x="4355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4345130" y="1580341"/>
              <a:ext cx="413885" cy="413885"/>
            </a:xfrm>
            <a:custGeom>
              <a:avLst/>
              <a:gdLst/>
              <a:ahLst/>
              <a:cxnLst/>
              <a:rect l="l" t="t" r="r" b="b"/>
              <a:pathLst>
                <a:path w="7707" h="7707" extrusionOk="0">
                  <a:moveTo>
                    <a:pt x="4355" y="1"/>
                  </a:moveTo>
                  <a:cubicBezTo>
                    <a:pt x="1950" y="1"/>
                    <a:pt x="1" y="1950"/>
                    <a:pt x="1" y="4355"/>
                  </a:cubicBezTo>
                  <a:cubicBezTo>
                    <a:pt x="1" y="5703"/>
                    <a:pt x="613" y="6908"/>
                    <a:pt x="1576" y="7707"/>
                  </a:cubicBezTo>
                  <a:cubicBezTo>
                    <a:pt x="950" y="6953"/>
                    <a:pt x="572" y="5984"/>
                    <a:pt x="572" y="4928"/>
                  </a:cubicBezTo>
                  <a:cubicBezTo>
                    <a:pt x="572" y="2522"/>
                    <a:pt x="2522" y="573"/>
                    <a:pt x="4928" y="573"/>
                  </a:cubicBezTo>
                  <a:cubicBezTo>
                    <a:pt x="5984" y="573"/>
                    <a:pt x="6952" y="950"/>
                    <a:pt x="7707" y="1576"/>
                  </a:cubicBezTo>
                  <a:cubicBezTo>
                    <a:pt x="6908" y="614"/>
                    <a:pt x="5703" y="1"/>
                    <a:pt x="4355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4339975" y="1575185"/>
              <a:ext cx="478060" cy="478060"/>
            </a:xfrm>
            <a:custGeom>
              <a:avLst/>
              <a:gdLst/>
              <a:ahLst/>
              <a:cxnLst/>
              <a:rect l="l" t="t" r="r" b="b"/>
              <a:pathLst>
                <a:path w="8902" h="8902" extrusionOk="0">
                  <a:moveTo>
                    <a:pt x="4451" y="192"/>
                  </a:moveTo>
                  <a:cubicBezTo>
                    <a:pt x="5079" y="192"/>
                    <a:pt x="5685" y="325"/>
                    <a:pt x="6251" y="590"/>
                  </a:cubicBezTo>
                  <a:cubicBezTo>
                    <a:pt x="7745" y="1288"/>
                    <a:pt x="8710" y="2803"/>
                    <a:pt x="8710" y="4451"/>
                  </a:cubicBezTo>
                  <a:cubicBezTo>
                    <a:pt x="8710" y="6800"/>
                    <a:pt x="6800" y="8710"/>
                    <a:pt x="4451" y="8710"/>
                  </a:cubicBezTo>
                  <a:cubicBezTo>
                    <a:pt x="2102" y="8710"/>
                    <a:pt x="192" y="6800"/>
                    <a:pt x="192" y="4451"/>
                  </a:cubicBezTo>
                  <a:cubicBezTo>
                    <a:pt x="192" y="2102"/>
                    <a:pt x="2102" y="192"/>
                    <a:pt x="4451" y="192"/>
                  </a:cubicBezTo>
                  <a:close/>
                  <a:moveTo>
                    <a:pt x="4451" y="1"/>
                  </a:moveTo>
                  <a:cubicBezTo>
                    <a:pt x="1997" y="1"/>
                    <a:pt x="0" y="1998"/>
                    <a:pt x="0" y="4451"/>
                  </a:cubicBezTo>
                  <a:cubicBezTo>
                    <a:pt x="0" y="6905"/>
                    <a:pt x="1997" y="8901"/>
                    <a:pt x="4451" y="8901"/>
                  </a:cubicBezTo>
                  <a:cubicBezTo>
                    <a:pt x="6904" y="8901"/>
                    <a:pt x="8901" y="6905"/>
                    <a:pt x="8901" y="4451"/>
                  </a:cubicBezTo>
                  <a:cubicBezTo>
                    <a:pt x="8901" y="2729"/>
                    <a:pt x="7893" y="1145"/>
                    <a:pt x="6332" y="417"/>
                  </a:cubicBezTo>
                  <a:cubicBezTo>
                    <a:pt x="5740" y="141"/>
                    <a:pt x="5108" y="1"/>
                    <a:pt x="4451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4397706" y="1632916"/>
              <a:ext cx="362599" cy="362599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3376" y="192"/>
                  </a:moveTo>
                  <a:cubicBezTo>
                    <a:pt x="5132" y="192"/>
                    <a:pt x="6560" y="1620"/>
                    <a:pt x="6560" y="3376"/>
                  </a:cubicBezTo>
                  <a:cubicBezTo>
                    <a:pt x="6560" y="5132"/>
                    <a:pt x="5132" y="6560"/>
                    <a:pt x="3376" y="6560"/>
                  </a:cubicBezTo>
                  <a:cubicBezTo>
                    <a:pt x="1620" y="6560"/>
                    <a:pt x="191" y="5132"/>
                    <a:pt x="191" y="3376"/>
                  </a:cubicBezTo>
                  <a:cubicBezTo>
                    <a:pt x="191" y="1620"/>
                    <a:pt x="1620" y="192"/>
                    <a:pt x="3376" y="192"/>
                  </a:cubicBezTo>
                  <a:close/>
                  <a:moveTo>
                    <a:pt x="3376" y="0"/>
                  </a:moveTo>
                  <a:cubicBezTo>
                    <a:pt x="1514" y="0"/>
                    <a:pt x="0" y="1515"/>
                    <a:pt x="0" y="3376"/>
                  </a:cubicBezTo>
                  <a:cubicBezTo>
                    <a:pt x="0" y="5238"/>
                    <a:pt x="1514" y="6752"/>
                    <a:pt x="3376" y="6752"/>
                  </a:cubicBezTo>
                  <a:cubicBezTo>
                    <a:pt x="5237" y="6752"/>
                    <a:pt x="6751" y="5238"/>
                    <a:pt x="6751" y="3376"/>
                  </a:cubicBezTo>
                  <a:cubicBezTo>
                    <a:pt x="6751" y="1515"/>
                    <a:pt x="5237" y="0"/>
                    <a:pt x="3376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3"/>
            <p:cNvSpPr/>
            <p:nvPr/>
          </p:nvSpPr>
          <p:spPr>
            <a:xfrm>
              <a:off x="4480141" y="1628459"/>
              <a:ext cx="82487" cy="61328"/>
            </a:xfrm>
            <a:custGeom>
              <a:avLst/>
              <a:gdLst/>
              <a:ahLst/>
              <a:cxnLst/>
              <a:rect l="l" t="t" r="r" b="b"/>
              <a:pathLst>
                <a:path w="1536" h="1142" extrusionOk="0">
                  <a:moveTo>
                    <a:pt x="0" y="1"/>
                  </a:moveTo>
                  <a:lnTo>
                    <a:pt x="0" y="1101"/>
                  </a:lnTo>
                  <a:cubicBezTo>
                    <a:pt x="0" y="1123"/>
                    <a:pt x="19" y="1142"/>
                    <a:pt x="41" y="1142"/>
                  </a:cubicBezTo>
                  <a:lnTo>
                    <a:pt x="1494" y="1142"/>
                  </a:lnTo>
                  <a:cubicBezTo>
                    <a:pt x="1517" y="1142"/>
                    <a:pt x="1535" y="1123"/>
                    <a:pt x="1535" y="1101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4503610" y="1689735"/>
              <a:ext cx="35551" cy="391545"/>
            </a:xfrm>
            <a:custGeom>
              <a:avLst/>
              <a:gdLst/>
              <a:ahLst/>
              <a:cxnLst/>
              <a:rect l="l" t="t" r="r" b="b"/>
              <a:pathLst>
                <a:path w="662" h="7291" extrusionOk="0">
                  <a:moveTo>
                    <a:pt x="128" y="1"/>
                  </a:moveTo>
                  <a:lnTo>
                    <a:pt x="3" y="6957"/>
                  </a:lnTo>
                  <a:cubicBezTo>
                    <a:pt x="1" y="7140"/>
                    <a:pt x="148" y="7291"/>
                    <a:pt x="331" y="7291"/>
                  </a:cubicBezTo>
                  <a:cubicBezTo>
                    <a:pt x="514" y="7291"/>
                    <a:pt x="662" y="7140"/>
                    <a:pt x="658" y="6957"/>
                  </a:cubicBezTo>
                  <a:lnTo>
                    <a:pt x="533" y="1"/>
                  </a:ln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4642487" y="1847140"/>
              <a:ext cx="35497" cy="234143"/>
            </a:xfrm>
            <a:custGeom>
              <a:avLst/>
              <a:gdLst/>
              <a:ahLst/>
              <a:cxnLst/>
              <a:rect l="l" t="t" r="r" b="b"/>
              <a:pathLst>
                <a:path w="661" h="4360" extrusionOk="0">
                  <a:moveTo>
                    <a:pt x="658" y="1"/>
                  </a:moveTo>
                  <a:lnTo>
                    <a:pt x="141" y="280"/>
                  </a:lnTo>
                  <a:lnTo>
                    <a:pt x="4" y="4026"/>
                  </a:lnTo>
                  <a:cubicBezTo>
                    <a:pt x="0" y="4209"/>
                    <a:pt x="148" y="4360"/>
                    <a:pt x="331" y="4360"/>
                  </a:cubicBezTo>
                  <a:cubicBezTo>
                    <a:pt x="513" y="4360"/>
                    <a:pt x="661" y="4209"/>
                    <a:pt x="658" y="4026"/>
                  </a:cubicBezTo>
                  <a:lnTo>
                    <a:pt x="658" y="1"/>
                  </a:ln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4627665" y="1547152"/>
              <a:ext cx="50212" cy="315073"/>
            </a:xfrm>
            <a:custGeom>
              <a:avLst/>
              <a:gdLst/>
              <a:ahLst/>
              <a:cxnLst/>
              <a:rect l="l" t="t" r="r" b="b"/>
              <a:pathLst>
                <a:path w="935" h="5867" extrusionOk="0">
                  <a:moveTo>
                    <a:pt x="793" y="1"/>
                  </a:moveTo>
                  <a:cubicBezTo>
                    <a:pt x="748" y="1"/>
                    <a:pt x="702" y="22"/>
                    <a:pt x="674" y="70"/>
                  </a:cubicBezTo>
                  <a:lnTo>
                    <a:pt x="452" y="455"/>
                  </a:lnTo>
                  <a:cubicBezTo>
                    <a:pt x="156" y="965"/>
                    <a:pt x="0" y="1543"/>
                    <a:pt x="0" y="2133"/>
                  </a:cubicBezTo>
                  <a:lnTo>
                    <a:pt x="0" y="5448"/>
                  </a:lnTo>
                  <a:cubicBezTo>
                    <a:pt x="0" y="5679"/>
                    <a:pt x="188" y="5866"/>
                    <a:pt x="418" y="5866"/>
                  </a:cubicBezTo>
                  <a:lnTo>
                    <a:pt x="655" y="5866"/>
                  </a:lnTo>
                  <a:cubicBezTo>
                    <a:pt x="810" y="5866"/>
                    <a:pt x="934" y="5741"/>
                    <a:pt x="934" y="5587"/>
                  </a:cubicBezTo>
                  <a:lnTo>
                    <a:pt x="934" y="140"/>
                  </a:lnTo>
                  <a:cubicBezTo>
                    <a:pt x="934" y="53"/>
                    <a:pt x="864" y="1"/>
                    <a:pt x="793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4637385" y="1842038"/>
              <a:ext cx="45701" cy="244346"/>
            </a:xfrm>
            <a:custGeom>
              <a:avLst/>
              <a:gdLst/>
              <a:ahLst/>
              <a:cxnLst/>
              <a:rect l="l" t="t" r="r" b="b"/>
              <a:pathLst>
                <a:path w="851" h="4550" extrusionOk="0">
                  <a:moveTo>
                    <a:pt x="753" y="1"/>
                  </a:moveTo>
                  <a:cubicBezTo>
                    <a:pt x="700" y="1"/>
                    <a:pt x="657" y="43"/>
                    <a:pt x="657" y="96"/>
                  </a:cubicBezTo>
                  <a:lnTo>
                    <a:pt x="657" y="4123"/>
                  </a:lnTo>
                  <a:cubicBezTo>
                    <a:pt x="659" y="4186"/>
                    <a:pt x="636" y="4245"/>
                    <a:pt x="591" y="4290"/>
                  </a:cubicBezTo>
                  <a:cubicBezTo>
                    <a:pt x="547" y="4334"/>
                    <a:pt x="487" y="4357"/>
                    <a:pt x="426" y="4357"/>
                  </a:cubicBezTo>
                  <a:cubicBezTo>
                    <a:pt x="365" y="4357"/>
                    <a:pt x="304" y="4334"/>
                    <a:pt x="260" y="4290"/>
                  </a:cubicBezTo>
                  <a:cubicBezTo>
                    <a:pt x="216" y="4245"/>
                    <a:pt x="193" y="4186"/>
                    <a:pt x="194" y="4124"/>
                  </a:cubicBezTo>
                  <a:lnTo>
                    <a:pt x="332" y="379"/>
                  </a:lnTo>
                  <a:cubicBezTo>
                    <a:pt x="333" y="325"/>
                    <a:pt x="292" y="282"/>
                    <a:pt x="239" y="280"/>
                  </a:cubicBezTo>
                  <a:cubicBezTo>
                    <a:pt x="236" y="280"/>
                    <a:pt x="233" y="280"/>
                    <a:pt x="229" y="280"/>
                  </a:cubicBezTo>
                  <a:cubicBezTo>
                    <a:pt x="174" y="280"/>
                    <a:pt x="142" y="322"/>
                    <a:pt x="140" y="372"/>
                  </a:cubicBezTo>
                  <a:lnTo>
                    <a:pt x="2" y="4119"/>
                  </a:lnTo>
                  <a:cubicBezTo>
                    <a:pt x="1" y="4234"/>
                    <a:pt x="44" y="4342"/>
                    <a:pt x="124" y="4423"/>
                  </a:cubicBezTo>
                  <a:cubicBezTo>
                    <a:pt x="204" y="4505"/>
                    <a:pt x="311" y="4550"/>
                    <a:pt x="426" y="4550"/>
                  </a:cubicBezTo>
                  <a:cubicBezTo>
                    <a:pt x="540" y="4550"/>
                    <a:pt x="647" y="4505"/>
                    <a:pt x="727" y="4423"/>
                  </a:cubicBezTo>
                  <a:cubicBezTo>
                    <a:pt x="808" y="4342"/>
                    <a:pt x="850" y="4234"/>
                    <a:pt x="849" y="4121"/>
                  </a:cubicBezTo>
                  <a:lnTo>
                    <a:pt x="849" y="96"/>
                  </a:lnTo>
                  <a:cubicBezTo>
                    <a:pt x="849" y="43"/>
                    <a:pt x="806" y="1"/>
                    <a:pt x="753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4622510" y="1542050"/>
              <a:ext cx="60469" cy="325276"/>
            </a:xfrm>
            <a:custGeom>
              <a:avLst/>
              <a:gdLst/>
              <a:ahLst/>
              <a:cxnLst/>
              <a:rect l="l" t="t" r="r" b="b"/>
              <a:pathLst>
                <a:path w="1126" h="6057" extrusionOk="0">
                  <a:moveTo>
                    <a:pt x="889" y="191"/>
                  </a:moveTo>
                  <a:cubicBezTo>
                    <a:pt x="894" y="191"/>
                    <a:pt x="899" y="192"/>
                    <a:pt x="902" y="193"/>
                  </a:cubicBezTo>
                  <a:cubicBezTo>
                    <a:pt x="914" y="196"/>
                    <a:pt x="934" y="206"/>
                    <a:pt x="934" y="235"/>
                  </a:cubicBezTo>
                  <a:lnTo>
                    <a:pt x="934" y="5682"/>
                  </a:lnTo>
                  <a:cubicBezTo>
                    <a:pt x="934" y="5783"/>
                    <a:pt x="852" y="5866"/>
                    <a:pt x="751" y="5866"/>
                  </a:cubicBezTo>
                  <a:lnTo>
                    <a:pt x="514" y="5866"/>
                  </a:lnTo>
                  <a:cubicBezTo>
                    <a:pt x="336" y="5866"/>
                    <a:pt x="191" y="5721"/>
                    <a:pt x="191" y="5543"/>
                  </a:cubicBezTo>
                  <a:lnTo>
                    <a:pt x="191" y="2228"/>
                  </a:lnTo>
                  <a:cubicBezTo>
                    <a:pt x="191" y="1656"/>
                    <a:pt x="343" y="1093"/>
                    <a:pt x="630" y="598"/>
                  </a:cubicBezTo>
                  <a:lnTo>
                    <a:pt x="852" y="213"/>
                  </a:lnTo>
                  <a:cubicBezTo>
                    <a:pt x="863" y="196"/>
                    <a:pt x="877" y="191"/>
                    <a:pt x="889" y="191"/>
                  </a:cubicBezTo>
                  <a:close/>
                  <a:moveTo>
                    <a:pt x="888" y="0"/>
                  </a:moveTo>
                  <a:cubicBezTo>
                    <a:pt x="806" y="0"/>
                    <a:pt x="730" y="44"/>
                    <a:pt x="687" y="117"/>
                  </a:cubicBezTo>
                  <a:lnTo>
                    <a:pt x="465" y="502"/>
                  </a:lnTo>
                  <a:cubicBezTo>
                    <a:pt x="161" y="1026"/>
                    <a:pt x="1" y="1623"/>
                    <a:pt x="1" y="2228"/>
                  </a:cubicBezTo>
                  <a:lnTo>
                    <a:pt x="1" y="5543"/>
                  </a:lnTo>
                  <a:cubicBezTo>
                    <a:pt x="1" y="5826"/>
                    <a:pt x="231" y="6056"/>
                    <a:pt x="514" y="6056"/>
                  </a:cubicBezTo>
                  <a:lnTo>
                    <a:pt x="751" y="6056"/>
                  </a:lnTo>
                  <a:cubicBezTo>
                    <a:pt x="958" y="6056"/>
                    <a:pt x="1126" y="5889"/>
                    <a:pt x="1126" y="5682"/>
                  </a:cubicBezTo>
                  <a:lnTo>
                    <a:pt x="1126" y="235"/>
                  </a:lnTo>
                  <a:cubicBezTo>
                    <a:pt x="1126" y="128"/>
                    <a:pt x="1056" y="36"/>
                    <a:pt x="952" y="9"/>
                  </a:cubicBezTo>
                  <a:cubicBezTo>
                    <a:pt x="930" y="3"/>
                    <a:pt x="909" y="0"/>
                    <a:pt x="888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4475039" y="1623357"/>
              <a:ext cx="92691" cy="71532"/>
            </a:xfrm>
            <a:custGeom>
              <a:avLst/>
              <a:gdLst/>
              <a:ahLst/>
              <a:cxnLst/>
              <a:rect l="l" t="t" r="r" b="b"/>
              <a:pathLst>
                <a:path w="1726" h="1332" extrusionOk="0">
                  <a:moveTo>
                    <a:pt x="1535" y="191"/>
                  </a:moveTo>
                  <a:lnTo>
                    <a:pt x="1535" y="699"/>
                  </a:lnTo>
                  <a:cubicBezTo>
                    <a:pt x="1535" y="942"/>
                    <a:pt x="1337" y="1141"/>
                    <a:pt x="1092" y="1141"/>
                  </a:cubicBezTo>
                  <a:lnTo>
                    <a:pt x="633" y="1141"/>
                  </a:lnTo>
                  <a:cubicBezTo>
                    <a:pt x="389" y="1141"/>
                    <a:pt x="191" y="942"/>
                    <a:pt x="191" y="699"/>
                  </a:cubicBezTo>
                  <a:lnTo>
                    <a:pt x="191" y="191"/>
                  </a:lnTo>
                  <a:close/>
                  <a:moveTo>
                    <a:pt x="95" y="0"/>
                  </a:moveTo>
                  <a:cubicBezTo>
                    <a:pt x="43" y="0"/>
                    <a:pt x="0" y="43"/>
                    <a:pt x="0" y="96"/>
                  </a:cubicBezTo>
                  <a:lnTo>
                    <a:pt x="0" y="699"/>
                  </a:lnTo>
                  <a:cubicBezTo>
                    <a:pt x="0" y="1048"/>
                    <a:pt x="285" y="1332"/>
                    <a:pt x="633" y="1332"/>
                  </a:cubicBezTo>
                  <a:lnTo>
                    <a:pt x="1092" y="1332"/>
                  </a:lnTo>
                  <a:cubicBezTo>
                    <a:pt x="1442" y="1332"/>
                    <a:pt x="1725" y="1048"/>
                    <a:pt x="1725" y="699"/>
                  </a:cubicBezTo>
                  <a:lnTo>
                    <a:pt x="1725" y="96"/>
                  </a:lnTo>
                  <a:cubicBezTo>
                    <a:pt x="1725" y="43"/>
                    <a:pt x="1683" y="0"/>
                    <a:pt x="1630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3"/>
            <p:cNvSpPr/>
            <p:nvPr/>
          </p:nvSpPr>
          <p:spPr>
            <a:xfrm>
              <a:off x="4557475" y="1542050"/>
              <a:ext cx="10257" cy="91563"/>
            </a:xfrm>
            <a:custGeom>
              <a:avLst/>
              <a:gdLst/>
              <a:ahLst/>
              <a:cxnLst/>
              <a:rect l="l" t="t" r="r" b="b"/>
              <a:pathLst>
                <a:path w="191" h="1705" extrusionOk="0">
                  <a:moveTo>
                    <a:pt x="95" y="0"/>
                  </a:moveTo>
                  <a:cubicBezTo>
                    <a:pt x="43" y="0"/>
                    <a:pt x="0" y="43"/>
                    <a:pt x="0" y="96"/>
                  </a:cubicBezTo>
                  <a:lnTo>
                    <a:pt x="0" y="1610"/>
                  </a:lnTo>
                  <a:cubicBezTo>
                    <a:pt x="0" y="1663"/>
                    <a:pt x="43" y="1705"/>
                    <a:pt x="95" y="1705"/>
                  </a:cubicBezTo>
                  <a:cubicBezTo>
                    <a:pt x="148" y="1705"/>
                    <a:pt x="190" y="1663"/>
                    <a:pt x="190" y="1610"/>
                  </a:cubicBezTo>
                  <a:lnTo>
                    <a:pt x="190" y="96"/>
                  </a:lnTo>
                  <a:cubicBezTo>
                    <a:pt x="190" y="43"/>
                    <a:pt x="148" y="0"/>
                    <a:pt x="95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3"/>
            <p:cNvSpPr/>
            <p:nvPr/>
          </p:nvSpPr>
          <p:spPr>
            <a:xfrm>
              <a:off x="4475039" y="1542050"/>
              <a:ext cx="10311" cy="91563"/>
            </a:xfrm>
            <a:custGeom>
              <a:avLst/>
              <a:gdLst/>
              <a:ahLst/>
              <a:cxnLst/>
              <a:rect l="l" t="t" r="r" b="b"/>
              <a:pathLst>
                <a:path w="192" h="1705" extrusionOk="0">
                  <a:moveTo>
                    <a:pt x="95" y="0"/>
                  </a:moveTo>
                  <a:cubicBezTo>
                    <a:pt x="43" y="0"/>
                    <a:pt x="0" y="43"/>
                    <a:pt x="0" y="96"/>
                  </a:cubicBezTo>
                  <a:lnTo>
                    <a:pt x="0" y="1610"/>
                  </a:lnTo>
                  <a:cubicBezTo>
                    <a:pt x="0" y="1663"/>
                    <a:pt x="43" y="1705"/>
                    <a:pt x="95" y="1705"/>
                  </a:cubicBezTo>
                  <a:cubicBezTo>
                    <a:pt x="149" y="1705"/>
                    <a:pt x="191" y="1663"/>
                    <a:pt x="191" y="1610"/>
                  </a:cubicBezTo>
                  <a:lnTo>
                    <a:pt x="191" y="96"/>
                  </a:lnTo>
                  <a:cubicBezTo>
                    <a:pt x="191" y="43"/>
                    <a:pt x="149" y="0"/>
                    <a:pt x="95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3"/>
            <p:cNvSpPr/>
            <p:nvPr/>
          </p:nvSpPr>
          <p:spPr>
            <a:xfrm>
              <a:off x="4516230" y="1542050"/>
              <a:ext cx="10311" cy="91563"/>
            </a:xfrm>
            <a:custGeom>
              <a:avLst/>
              <a:gdLst/>
              <a:ahLst/>
              <a:cxnLst/>
              <a:rect l="l" t="t" r="r" b="b"/>
              <a:pathLst>
                <a:path w="192" h="1705" extrusionOk="0">
                  <a:moveTo>
                    <a:pt x="96" y="0"/>
                  </a:moveTo>
                  <a:cubicBezTo>
                    <a:pt x="43" y="0"/>
                    <a:pt x="1" y="43"/>
                    <a:pt x="1" y="96"/>
                  </a:cubicBezTo>
                  <a:lnTo>
                    <a:pt x="1" y="1610"/>
                  </a:lnTo>
                  <a:cubicBezTo>
                    <a:pt x="1" y="1663"/>
                    <a:pt x="43" y="1705"/>
                    <a:pt x="96" y="1705"/>
                  </a:cubicBezTo>
                  <a:cubicBezTo>
                    <a:pt x="149" y="1705"/>
                    <a:pt x="192" y="1663"/>
                    <a:pt x="192" y="1610"/>
                  </a:cubicBezTo>
                  <a:lnTo>
                    <a:pt x="192" y="96"/>
                  </a:lnTo>
                  <a:cubicBezTo>
                    <a:pt x="192" y="43"/>
                    <a:pt x="149" y="0"/>
                    <a:pt x="96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3"/>
            <p:cNvSpPr/>
            <p:nvPr/>
          </p:nvSpPr>
          <p:spPr>
            <a:xfrm>
              <a:off x="4498562" y="1684579"/>
              <a:ext cx="45647" cy="401802"/>
            </a:xfrm>
            <a:custGeom>
              <a:avLst/>
              <a:gdLst/>
              <a:ahLst/>
              <a:cxnLst/>
              <a:rect l="l" t="t" r="r" b="b"/>
              <a:pathLst>
                <a:path w="850" h="7482" extrusionOk="0">
                  <a:moveTo>
                    <a:pt x="534" y="192"/>
                  </a:moveTo>
                  <a:lnTo>
                    <a:pt x="657" y="7055"/>
                  </a:lnTo>
                  <a:cubicBezTo>
                    <a:pt x="658" y="7118"/>
                    <a:pt x="634" y="7177"/>
                    <a:pt x="591" y="7222"/>
                  </a:cubicBezTo>
                  <a:cubicBezTo>
                    <a:pt x="546" y="7266"/>
                    <a:pt x="485" y="7289"/>
                    <a:pt x="424" y="7289"/>
                  </a:cubicBezTo>
                  <a:cubicBezTo>
                    <a:pt x="364" y="7289"/>
                    <a:pt x="303" y="7266"/>
                    <a:pt x="260" y="7222"/>
                  </a:cubicBezTo>
                  <a:cubicBezTo>
                    <a:pt x="215" y="7177"/>
                    <a:pt x="192" y="7118"/>
                    <a:pt x="193" y="7055"/>
                  </a:cubicBezTo>
                  <a:lnTo>
                    <a:pt x="316" y="192"/>
                  </a:lnTo>
                  <a:close/>
                  <a:moveTo>
                    <a:pt x="222" y="1"/>
                  </a:moveTo>
                  <a:cubicBezTo>
                    <a:pt x="171" y="1"/>
                    <a:pt x="128" y="43"/>
                    <a:pt x="127" y="95"/>
                  </a:cubicBezTo>
                  <a:lnTo>
                    <a:pt x="2" y="7051"/>
                  </a:lnTo>
                  <a:cubicBezTo>
                    <a:pt x="0" y="7166"/>
                    <a:pt x="43" y="7274"/>
                    <a:pt x="124" y="7355"/>
                  </a:cubicBezTo>
                  <a:cubicBezTo>
                    <a:pt x="204" y="7437"/>
                    <a:pt x="310" y="7482"/>
                    <a:pt x="425" y="7482"/>
                  </a:cubicBezTo>
                  <a:cubicBezTo>
                    <a:pt x="539" y="7482"/>
                    <a:pt x="647" y="7437"/>
                    <a:pt x="727" y="7355"/>
                  </a:cubicBezTo>
                  <a:cubicBezTo>
                    <a:pt x="807" y="7274"/>
                    <a:pt x="850" y="7166"/>
                    <a:pt x="848" y="7051"/>
                  </a:cubicBezTo>
                  <a:lnTo>
                    <a:pt x="722" y="95"/>
                  </a:lnTo>
                  <a:cubicBezTo>
                    <a:pt x="722" y="43"/>
                    <a:pt x="680" y="1"/>
                    <a:pt x="627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7" name="Google Shape;2337;p43"/>
          <p:cNvGrpSpPr/>
          <p:nvPr/>
        </p:nvGrpSpPr>
        <p:grpSpPr>
          <a:xfrm>
            <a:off x="2845350" y="3762138"/>
            <a:ext cx="381022" cy="381022"/>
            <a:chOff x="5869185" y="3586167"/>
            <a:chExt cx="322054" cy="322054"/>
          </a:xfrm>
        </p:grpSpPr>
        <p:sp>
          <p:nvSpPr>
            <p:cNvPr id="2338" name="Google Shape;2338;p43"/>
            <p:cNvSpPr/>
            <p:nvPr/>
          </p:nvSpPr>
          <p:spPr>
            <a:xfrm>
              <a:off x="5874340" y="3591323"/>
              <a:ext cx="311743" cy="311797"/>
            </a:xfrm>
            <a:custGeom>
              <a:avLst/>
              <a:gdLst/>
              <a:ahLst/>
              <a:cxnLst/>
              <a:rect l="l" t="t" r="r" b="b"/>
              <a:pathLst>
                <a:path w="5805" h="5806" extrusionOk="0">
                  <a:moveTo>
                    <a:pt x="2902" y="0"/>
                  </a:moveTo>
                  <a:cubicBezTo>
                    <a:pt x="1299" y="0"/>
                    <a:pt x="0" y="1300"/>
                    <a:pt x="0" y="2902"/>
                  </a:cubicBezTo>
                  <a:cubicBezTo>
                    <a:pt x="0" y="4505"/>
                    <a:pt x="1299" y="5805"/>
                    <a:pt x="2902" y="5805"/>
                  </a:cubicBezTo>
                  <a:cubicBezTo>
                    <a:pt x="4505" y="5805"/>
                    <a:pt x="5805" y="4505"/>
                    <a:pt x="5805" y="2902"/>
                  </a:cubicBezTo>
                  <a:cubicBezTo>
                    <a:pt x="5805" y="1300"/>
                    <a:pt x="4505" y="0"/>
                    <a:pt x="2902" y="0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3"/>
            <p:cNvSpPr/>
            <p:nvPr/>
          </p:nvSpPr>
          <p:spPr>
            <a:xfrm>
              <a:off x="5874340" y="3591323"/>
              <a:ext cx="280273" cy="280273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902" y="0"/>
                  </a:moveTo>
                  <a:cubicBezTo>
                    <a:pt x="1299" y="0"/>
                    <a:pt x="0" y="1300"/>
                    <a:pt x="0" y="2902"/>
                  </a:cubicBezTo>
                  <a:cubicBezTo>
                    <a:pt x="0" y="3851"/>
                    <a:pt x="457" y="4690"/>
                    <a:pt x="1159" y="5219"/>
                  </a:cubicBezTo>
                  <a:cubicBezTo>
                    <a:pt x="793" y="4733"/>
                    <a:pt x="573" y="4131"/>
                    <a:pt x="573" y="3475"/>
                  </a:cubicBezTo>
                  <a:cubicBezTo>
                    <a:pt x="573" y="1872"/>
                    <a:pt x="1872" y="573"/>
                    <a:pt x="3475" y="573"/>
                  </a:cubicBezTo>
                  <a:cubicBezTo>
                    <a:pt x="4130" y="573"/>
                    <a:pt x="4733" y="793"/>
                    <a:pt x="5219" y="1159"/>
                  </a:cubicBezTo>
                  <a:cubicBezTo>
                    <a:pt x="4689" y="457"/>
                    <a:pt x="3851" y="0"/>
                    <a:pt x="2902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3"/>
            <p:cNvSpPr/>
            <p:nvPr/>
          </p:nvSpPr>
          <p:spPr>
            <a:xfrm>
              <a:off x="5869185" y="3586167"/>
              <a:ext cx="322054" cy="322054"/>
            </a:xfrm>
            <a:custGeom>
              <a:avLst/>
              <a:gdLst/>
              <a:ahLst/>
              <a:cxnLst/>
              <a:rect l="l" t="t" r="r" b="b"/>
              <a:pathLst>
                <a:path w="5997" h="5997" extrusionOk="0">
                  <a:moveTo>
                    <a:pt x="2998" y="192"/>
                  </a:moveTo>
                  <a:cubicBezTo>
                    <a:pt x="4546" y="192"/>
                    <a:pt x="5806" y="1451"/>
                    <a:pt x="5806" y="2999"/>
                  </a:cubicBezTo>
                  <a:cubicBezTo>
                    <a:pt x="5806" y="4546"/>
                    <a:pt x="4546" y="5805"/>
                    <a:pt x="2998" y="5805"/>
                  </a:cubicBezTo>
                  <a:cubicBezTo>
                    <a:pt x="1450" y="5805"/>
                    <a:pt x="191" y="4546"/>
                    <a:pt x="191" y="2999"/>
                  </a:cubicBezTo>
                  <a:cubicBezTo>
                    <a:pt x="191" y="1451"/>
                    <a:pt x="1450" y="192"/>
                    <a:pt x="2998" y="192"/>
                  </a:cubicBezTo>
                  <a:close/>
                  <a:moveTo>
                    <a:pt x="2998" y="1"/>
                  </a:moveTo>
                  <a:cubicBezTo>
                    <a:pt x="1346" y="1"/>
                    <a:pt x="1" y="1345"/>
                    <a:pt x="1" y="2999"/>
                  </a:cubicBezTo>
                  <a:cubicBezTo>
                    <a:pt x="1" y="4652"/>
                    <a:pt x="1346" y="5997"/>
                    <a:pt x="2998" y="5997"/>
                  </a:cubicBezTo>
                  <a:cubicBezTo>
                    <a:pt x="4651" y="5997"/>
                    <a:pt x="5997" y="4652"/>
                    <a:pt x="5997" y="2999"/>
                  </a:cubicBezTo>
                  <a:cubicBezTo>
                    <a:pt x="5997" y="1345"/>
                    <a:pt x="4651" y="1"/>
                    <a:pt x="2998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3"/>
            <p:cNvSpPr/>
            <p:nvPr/>
          </p:nvSpPr>
          <p:spPr>
            <a:xfrm>
              <a:off x="6060692" y="3678483"/>
              <a:ext cx="10311" cy="137478"/>
            </a:xfrm>
            <a:custGeom>
              <a:avLst/>
              <a:gdLst/>
              <a:ahLst/>
              <a:cxnLst/>
              <a:rect l="l" t="t" r="r" b="b"/>
              <a:pathLst>
                <a:path w="192" h="2560" extrusionOk="0">
                  <a:moveTo>
                    <a:pt x="96" y="0"/>
                  </a:moveTo>
                  <a:cubicBezTo>
                    <a:pt x="44" y="0"/>
                    <a:pt x="1" y="43"/>
                    <a:pt x="1" y="96"/>
                  </a:cubicBezTo>
                  <a:lnTo>
                    <a:pt x="1" y="2463"/>
                  </a:lnTo>
                  <a:cubicBezTo>
                    <a:pt x="1" y="2517"/>
                    <a:pt x="44" y="2559"/>
                    <a:pt x="96" y="2559"/>
                  </a:cubicBezTo>
                  <a:cubicBezTo>
                    <a:pt x="149" y="2559"/>
                    <a:pt x="192" y="2517"/>
                    <a:pt x="192" y="2463"/>
                  </a:cubicBezTo>
                  <a:lnTo>
                    <a:pt x="192" y="96"/>
                  </a:lnTo>
                  <a:cubicBezTo>
                    <a:pt x="192" y="43"/>
                    <a:pt x="149" y="0"/>
                    <a:pt x="96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3"/>
            <p:cNvSpPr/>
            <p:nvPr/>
          </p:nvSpPr>
          <p:spPr>
            <a:xfrm>
              <a:off x="5988944" y="3678483"/>
              <a:ext cx="10365" cy="137478"/>
            </a:xfrm>
            <a:custGeom>
              <a:avLst/>
              <a:gdLst/>
              <a:ahLst/>
              <a:cxnLst/>
              <a:rect l="l" t="t" r="r" b="b"/>
              <a:pathLst>
                <a:path w="193" h="2560" extrusionOk="0">
                  <a:moveTo>
                    <a:pt x="96" y="0"/>
                  </a:moveTo>
                  <a:cubicBezTo>
                    <a:pt x="44" y="0"/>
                    <a:pt x="1" y="43"/>
                    <a:pt x="1" y="96"/>
                  </a:cubicBezTo>
                  <a:lnTo>
                    <a:pt x="1" y="2463"/>
                  </a:lnTo>
                  <a:cubicBezTo>
                    <a:pt x="1" y="2517"/>
                    <a:pt x="44" y="2559"/>
                    <a:pt x="96" y="2559"/>
                  </a:cubicBezTo>
                  <a:cubicBezTo>
                    <a:pt x="149" y="2559"/>
                    <a:pt x="192" y="2517"/>
                    <a:pt x="192" y="2463"/>
                  </a:cubicBezTo>
                  <a:lnTo>
                    <a:pt x="192" y="96"/>
                  </a:lnTo>
                  <a:cubicBezTo>
                    <a:pt x="192" y="43"/>
                    <a:pt x="149" y="0"/>
                    <a:pt x="96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3" name="Google Shape;2343;p43"/>
          <p:cNvGrpSpPr/>
          <p:nvPr/>
        </p:nvGrpSpPr>
        <p:grpSpPr>
          <a:xfrm>
            <a:off x="4472462" y="1818618"/>
            <a:ext cx="553843" cy="414762"/>
            <a:chOff x="7247380" y="1638931"/>
            <a:chExt cx="468129" cy="350572"/>
          </a:xfrm>
        </p:grpSpPr>
        <p:sp>
          <p:nvSpPr>
            <p:cNvPr id="2344" name="Google Shape;2344;p43"/>
            <p:cNvSpPr/>
            <p:nvPr/>
          </p:nvSpPr>
          <p:spPr>
            <a:xfrm>
              <a:off x="7252482" y="1644033"/>
              <a:ext cx="457921" cy="340420"/>
            </a:xfrm>
            <a:custGeom>
              <a:avLst/>
              <a:gdLst/>
              <a:ahLst/>
              <a:cxnLst/>
              <a:rect l="l" t="t" r="r" b="b"/>
              <a:pathLst>
                <a:path w="8527" h="6339" extrusionOk="0">
                  <a:moveTo>
                    <a:pt x="3329" y="0"/>
                  </a:moveTo>
                  <a:cubicBezTo>
                    <a:pt x="1491" y="0"/>
                    <a:pt x="0" y="1080"/>
                    <a:pt x="0" y="2413"/>
                  </a:cubicBezTo>
                  <a:cubicBezTo>
                    <a:pt x="0" y="3006"/>
                    <a:pt x="296" y="3548"/>
                    <a:pt x="785" y="3968"/>
                  </a:cubicBezTo>
                  <a:lnTo>
                    <a:pt x="785" y="3969"/>
                  </a:lnTo>
                  <a:lnTo>
                    <a:pt x="331" y="5137"/>
                  </a:lnTo>
                  <a:cubicBezTo>
                    <a:pt x="290" y="5243"/>
                    <a:pt x="373" y="5344"/>
                    <a:pt x="472" y="5344"/>
                  </a:cubicBezTo>
                  <a:cubicBezTo>
                    <a:pt x="495" y="5344"/>
                    <a:pt x="519" y="5339"/>
                    <a:pt x="543" y="5327"/>
                  </a:cubicBezTo>
                  <a:lnTo>
                    <a:pt x="1933" y="4603"/>
                  </a:lnTo>
                  <a:cubicBezTo>
                    <a:pt x="2357" y="4745"/>
                    <a:pt x="2830" y="4825"/>
                    <a:pt x="3329" y="4825"/>
                  </a:cubicBezTo>
                  <a:cubicBezTo>
                    <a:pt x="3509" y="4825"/>
                    <a:pt x="3684" y="4812"/>
                    <a:pt x="3857" y="4792"/>
                  </a:cubicBezTo>
                  <a:lnTo>
                    <a:pt x="3857" y="4792"/>
                  </a:lnTo>
                  <a:lnTo>
                    <a:pt x="3853" y="4796"/>
                  </a:lnTo>
                  <a:cubicBezTo>
                    <a:pt x="4180" y="5476"/>
                    <a:pt x="5072" y="5963"/>
                    <a:pt x="6123" y="5963"/>
                  </a:cubicBezTo>
                  <a:cubicBezTo>
                    <a:pt x="6482" y="5963"/>
                    <a:pt x="6825" y="5905"/>
                    <a:pt x="7131" y="5802"/>
                  </a:cubicBezTo>
                  <a:lnTo>
                    <a:pt x="8135" y="6325"/>
                  </a:lnTo>
                  <a:cubicBezTo>
                    <a:pt x="8152" y="6334"/>
                    <a:pt x="8169" y="6338"/>
                    <a:pt x="8186" y="6338"/>
                  </a:cubicBezTo>
                  <a:cubicBezTo>
                    <a:pt x="8257" y="6338"/>
                    <a:pt x="8317" y="6265"/>
                    <a:pt x="8287" y="6188"/>
                  </a:cubicBezTo>
                  <a:lnTo>
                    <a:pt x="7960" y="5344"/>
                  </a:lnTo>
                  <a:lnTo>
                    <a:pt x="7959" y="5344"/>
                  </a:lnTo>
                  <a:cubicBezTo>
                    <a:pt x="8313" y="5041"/>
                    <a:pt x="8526" y="4649"/>
                    <a:pt x="8526" y="4221"/>
                  </a:cubicBezTo>
                  <a:cubicBezTo>
                    <a:pt x="8526" y="3391"/>
                    <a:pt x="7726" y="2697"/>
                    <a:pt x="6654" y="2521"/>
                  </a:cubicBezTo>
                  <a:lnTo>
                    <a:pt x="6650" y="2526"/>
                  </a:lnTo>
                  <a:cubicBezTo>
                    <a:pt x="6652" y="2488"/>
                    <a:pt x="6658" y="2450"/>
                    <a:pt x="6658" y="2413"/>
                  </a:cubicBezTo>
                  <a:cubicBezTo>
                    <a:pt x="6658" y="1080"/>
                    <a:pt x="5168" y="0"/>
                    <a:pt x="3329" y="0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3"/>
            <p:cNvSpPr/>
            <p:nvPr/>
          </p:nvSpPr>
          <p:spPr>
            <a:xfrm>
              <a:off x="7252482" y="1644033"/>
              <a:ext cx="299553" cy="287040"/>
            </a:xfrm>
            <a:custGeom>
              <a:avLst/>
              <a:gdLst/>
              <a:ahLst/>
              <a:cxnLst/>
              <a:rect l="l" t="t" r="r" b="b"/>
              <a:pathLst>
                <a:path w="5578" h="5345" extrusionOk="0">
                  <a:moveTo>
                    <a:pt x="3329" y="0"/>
                  </a:moveTo>
                  <a:cubicBezTo>
                    <a:pt x="1491" y="0"/>
                    <a:pt x="0" y="1080"/>
                    <a:pt x="0" y="2413"/>
                  </a:cubicBezTo>
                  <a:cubicBezTo>
                    <a:pt x="0" y="3006"/>
                    <a:pt x="296" y="3548"/>
                    <a:pt x="785" y="3968"/>
                  </a:cubicBezTo>
                  <a:lnTo>
                    <a:pt x="785" y="3969"/>
                  </a:lnTo>
                  <a:lnTo>
                    <a:pt x="331" y="5137"/>
                  </a:lnTo>
                  <a:cubicBezTo>
                    <a:pt x="290" y="5243"/>
                    <a:pt x="373" y="5344"/>
                    <a:pt x="472" y="5344"/>
                  </a:cubicBezTo>
                  <a:cubicBezTo>
                    <a:pt x="495" y="5344"/>
                    <a:pt x="519" y="5339"/>
                    <a:pt x="543" y="5327"/>
                  </a:cubicBezTo>
                  <a:lnTo>
                    <a:pt x="1328" y="4917"/>
                  </a:lnTo>
                  <a:lnTo>
                    <a:pt x="1548" y="4350"/>
                  </a:lnTo>
                  <a:lnTo>
                    <a:pt x="1549" y="4350"/>
                  </a:lnTo>
                  <a:cubicBezTo>
                    <a:pt x="1059" y="3930"/>
                    <a:pt x="764" y="3387"/>
                    <a:pt x="764" y="2794"/>
                  </a:cubicBezTo>
                  <a:cubicBezTo>
                    <a:pt x="764" y="1462"/>
                    <a:pt x="2254" y="382"/>
                    <a:pt x="4093" y="382"/>
                  </a:cubicBezTo>
                  <a:cubicBezTo>
                    <a:pt x="4627" y="382"/>
                    <a:pt x="5130" y="475"/>
                    <a:pt x="5578" y="638"/>
                  </a:cubicBezTo>
                  <a:cubicBezTo>
                    <a:pt x="4985" y="243"/>
                    <a:pt x="4197" y="0"/>
                    <a:pt x="3329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3"/>
            <p:cNvSpPr/>
            <p:nvPr/>
          </p:nvSpPr>
          <p:spPr>
            <a:xfrm>
              <a:off x="7247380" y="1638931"/>
              <a:ext cx="367808" cy="297243"/>
            </a:xfrm>
            <a:custGeom>
              <a:avLst/>
              <a:gdLst/>
              <a:ahLst/>
              <a:cxnLst/>
              <a:rect l="l" t="t" r="r" b="b"/>
              <a:pathLst>
                <a:path w="6849" h="5535" extrusionOk="0">
                  <a:moveTo>
                    <a:pt x="3424" y="191"/>
                  </a:moveTo>
                  <a:cubicBezTo>
                    <a:pt x="5207" y="191"/>
                    <a:pt x="6657" y="1230"/>
                    <a:pt x="6657" y="2508"/>
                  </a:cubicBezTo>
                  <a:cubicBezTo>
                    <a:pt x="6657" y="3785"/>
                    <a:pt x="5207" y="4825"/>
                    <a:pt x="3424" y="4825"/>
                  </a:cubicBezTo>
                  <a:cubicBezTo>
                    <a:pt x="2948" y="4825"/>
                    <a:pt x="2489" y="4752"/>
                    <a:pt x="2058" y="4608"/>
                  </a:cubicBezTo>
                  <a:cubicBezTo>
                    <a:pt x="2048" y="4604"/>
                    <a:pt x="2037" y="4602"/>
                    <a:pt x="2026" y="4602"/>
                  </a:cubicBezTo>
                  <a:cubicBezTo>
                    <a:pt x="2011" y="4602"/>
                    <a:pt x="1996" y="4606"/>
                    <a:pt x="1983" y="4613"/>
                  </a:cubicBezTo>
                  <a:lnTo>
                    <a:pt x="593" y="5337"/>
                  </a:lnTo>
                  <a:cubicBezTo>
                    <a:pt x="584" y="5342"/>
                    <a:pt x="575" y="5344"/>
                    <a:pt x="567" y="5344"/>
                  </a:cubicBezTo>
                  <a:cubicBezTo>
                    <a:pt x="549" y="5344"/>
                    <a:pt x="536" y="5334"/>
                    <a:pt x="530" y="5329"/>
                  </a:cubicBezTo>
                  <a:cubicBezTo>
                    <a:pt x="521" y="5321"/>
                    <a:pt x="502" y="5299"/>
                    <a:pt x="515" y="5267"/>
                  </a:cubicBezTo>
                  <a:lnTo>
                    <a:pt x="967" y="4105"/>
                  </a:lnTo>
                  <a:cubicBezTo>
                    <a:pt x="969" y="4099"/>
                    <a:pt x="972" y="4093"/>
                    <a:pt x="974" y="4086"/>
                  </a:cubicBezTo>
                  <a:cubicBezTo>
                    <a:pt x="982" y="4051"/>
                    <a:pt x="970" y="4014"/>
                    <a:pt x="943" y="3991"/>
                  </a:cubicBezTo>
                  <a:cubicBezTo>
                    <a:pt x="458" y="3575"/>
                    <a:pt x="190" y="3048"/>
                    <a:pt x="190" y="2508"/>
                  </a:cubicBezTo>
                  <a:cubicBezTo>
                    <a:pt x="190" y="1230"/>
                    <a:pt x="1642" y="191"/>
                    <a:pt x="3424" y="191"/>
                  </a:cubicBezTo>
                  <a:close/>
                  <a:moveTo>
                    <a:pt x="3424" y="0"/>
                  </a:moveTo>
                  <a:cubicBezTo>
                    <a:pt x="1536" y="0"/>
                    <a:pt x="0" y="1125"/>
                    <a:pt x="0" y="2508"/>
                  </a:cubicBezTo>
                  <a:cubicBezTo>
                    <a:pt x="0" y="3085"/>
                    <a:pt x="272" y="3645"/>
                    <a:pt x="768" y="4091"/>
                  </a:cubicBezTo>
                  <a:lnTo>
                    <a:pt x="337" y="5197"/>
                  </a:lnTo>
                  <a:cubicBezTo>
                    <a:pt x="300" y="5294"/>
                    <a:pt x="325" y="5401"/>
                    <a:pt x="403" y="5470"/>
                  </a:cubicBezTo>
                  <a:cubicBezTo>
                    <a:pt x="449" y="5512"/>
                    <a:pt x="507" y="5534"/>
                    <a:pt x="567" y="5534"/>
                  </a:cubicBezTo>
                  <a:cubicBezTo>
                    <a:pt x="605" y="5534"/>
                    <a:pt x="645" y="5525"/>
                    <a:pt x="681" y="5506"/>
                  </a:cubicBezTo>
                  <a:lnTo>
                    <a:pt x="2035" y="4801"/>
                  </a:lnTo>
                  <a:cubicBezTo>
                    <a:pt x="2475" y="4943"/>
                    <a:pt x="2942" y="5016"/>
                    <a:pt x="3424" y="5016"/>
                  </a:cubicBezTo>
                  <a:cubicBezTo>
                    <a:pt x="5312" y="5016"/>
                    <a:pt x="6848" y="3891"/>
                    <a:pt x="6848" y="2508"/>
                  </a:cubicBezTo>
                  <a:cubicBezTo>
                    <a:pt x="6848" y="1125"/>
                    <a:pt x="5312" y="0"/>
                    <a:pt x="3424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3"/>
            <p:cNvSpPr/>
            <p:nvPr/>
          </p:nvSpPr>
          <p:spPr>
            <a:xfrm>
              <a:off x="7453495" y="1774318"/>
              <a:ext cx="262014" cy="215186"/>
            </a:xfrm>
            <a:custGeom>
              <a:avLst/>
              <a:gdLst/>
              <a:ahLst/>
              <a:cxnLst/>
              <a:rect l="l" t="t" r="r" b="b"/>
              <a:pathLst>
                <a:path w="4879" h="4007" extrusionOk="0">
                  <a:moveTo>
                    <a:pt x="2911" y="0"/>
                  </a:moveTo>
                  <a:cubicBezTo>
                    <a:pt x="2866" y="0"/>
                    <a:pt x="2825" y="33"/>
                    <a:pt x="2817" y="80"/>
                  </a:cubicBezTo>
                  <a:cubicBezTo>
                    <a:pt x="2808" y="132"/>
                    <a:pt x="2843" y="182"/>
                    <a:pt x="2896" y="189"/>
                  </a:cubicBezTo>
                  <a:cubicBezTo>
                    <a:pt x="3934" y="360"/>
                    <a:pt x="4687" y="1035"/>
                    <a:pt x="4687" y="1795"/>
                  </a:cubicBezTo>
                  <a:cubicBezTo>
                    <a:pt x="4687" y="2178"/>
                    <a:pt x="4498" y="2550"/>
                    <a:pt x="4154" y="2846"/>
                  </a:cubicBezTo>
                  <a:cubicBezTo>
                    <a:pt x="4123" y="2873"/>
                    <a:pt x="4113" y="2915"/>
                    <a:pt x="4128" y="2953"/>
                  </a:cubicBezTo>
                  <a:lnTo>
                    <a:pt x="4456" y="3797"/>
                  </a:lnTo>
                  <a:lnTo>
                    <a:pt x="4544" y="3762"/>
                  </a:lnTo>
                  <a:lnTo>
                    <a:pt x="4436" y="3815"/>
                  </a:lnTo>
                  <a:lnTo>
                    <a:pt x="3432" y="3292"/>
                  </a:lnTo>
                  <a:cubicBezTo>
                    <a:pt x="3418" y="3284"/>
                    <a:pt x="3403" y="3281"/>
                    <a:pt x="3388" y="3281"/>
                  </a:cubicBezTo>
                  <a:cubicBezTo>
                    <a:pt x="3378" y="3281"/>
                    <a:pt x="3367" y="3282"/>
                    <a:pt x="3358" y="3286"/>
                  </a:cubicBezTo>
                  <a:cubicBezTo>
                    <a:pt x="3049" y="3390"/>
                    <a:pt x="2720" y="3442"/>
                    <a:pt x="2379" y="3442"/>
                  </a:cubicBezTo>
                  <a:cubicBezTo>
                    <a:pt x="1394" y="3442"/>
                    <a:pt x="516" y="2995"/>
                    <a:pt x="195" y="2329"/>
                  </a:cubicBezTo>
                  <a:cubicBezTo>
                    <a:pt x="179" y="2294"/>
                    <a:pt x="145" y="2274"/>
                    <a:pt x="109" y="2274"/>
                  </a:cubicBezTo>
                  <a:cubicBezTo>
                    <a:pt x="95" y="2274"/>
                    <a:pt x="81" y="2277"/>
                    <a:pt x="68" y="2284"/>
                  </a:cubicBezTo>
                  <a:cubicBezTo>
                    <a:pt x="21" y="2307"/>
                    <a:pt x="0" y="2364"/>
                    <a:pt x="23" y="2412"/>
                  </a:cubicBezTo>
                  <a:cubicBezTo>
                    <a:pt x="376" y="3142"/>
                    <a:pt x="1322" y="3633"/>
                    <a:pt x="2379" y="3633"/>
                  </a:cubicBezTo>
                  <a:cubicBezTo>
                    <a:pt x="2726" y="3633"/>
                    <a:pt x="3063" y="3582"/>
                    <a:pt x="3379" y="3479"/>
                  </a:cubicBezTo>
                  <a:lnTo>
                    <a:pt x="4348" y="3984"/>
                  </a:lnTo>
                  <a:cubicBezTo>
                    <a:pt x="4378" y="4000"/>
                    <a:pt x="4411" y="4007"/>
                    <a:pt x="4443" y="4007"/>
                  </a:cubicBezTo>
                  <a:cubicBezTo>
                    <a:pt x="4492" y="4007"/>
                    <a:pt x="4541" y="3989"/>
                    <a:pt x="4579" y="3954"/>
                  </a:cubicBezTo>
                  <a:cubicBezTo>
                    <a:pt x="4643" y="3897"/>
                    <a:pt x="4665" y="3809"/>
                    <a:pt x="4633" y="3728"/>
                  </a:cubicBezTo>
                  <a:lnTo>
                    <a:pt x="4329" y="2946"/>
                  </a:lnTo>
                  <a:cubicBezTo>
                    <a:pt x="4684" y="2620"/>
                    <a:pt x="4879" y="2214"/>
                    <a:pt x="4879" y="1795"/>
                  </a:cubicBezTo>
                  <a:cubicBezTo>
                    <a:pt x="4879" y="927"/>
                    <a:pt x="4076" y="189"/>
                    <a:pt x="2926" y="2"/>
                  </a:cubicBezTo>
                  <a:cubicBezTo>
                    <a:pt x="2921" y="1"/>
                    <a:pt x="2916" y="0"/>
                    <a:pt x="2911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3"/>
            <p:cNvSpPr/>
            <p:nvPr/>
          </p:nvSpPr>
          <p:spPr>
            <a:xfrm>
              <a:off x="7331964" y="1743116"/>
              <a:ext cx="198592" cy="10311"/>
            </a:xfrm>
            <a:custGeom>
              <a:avLst/>
              <a:gdLst/>
              <a:ahLst/>
              <a:cxnLst/>
              <a:rect l="l" t="t" r="r" b="b"/>
              <a:pathLst>
                <a:path w="3698" h="192" extrusionOk="0">
                  <a:moveTo>
                    <a:pt x="95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5" y="192"/>
                  </a:cubicBezTo>
                  <a:lnTo>
                    <a:pt x="3603" y="192"/>
                  </a:lnTo>
                  <a:cubicBezTo>
                    <a:pt x="3655" y="192"/>
                    <a:pt x="3698" y="149"/>
                    <a:pt x="3698" y="96"/>
                  </a:cubicBezTo>
                  <a:cubicBezTo>
                    <a:pt x="3698" y="43"/>
                    <a:pt x="3655" y="0"/>
                    <a:pt x="3603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3"/>
            <p:cNvSpPr/>
            <p:nvPr/>
          </p:nvSpPr>
          <p:spPr>
            <a:xfrm>
              <a:off x="7331964" y="1782427"/>
              <a:ext cx="198592" cy="10257"/>
            </a:xfrm>
            <a:custGeom>
              <a:avLst/>
              <a:gdLst/>
              <a:ahLst/>
              <a:cxnLst/>
              <a:rect l="l" t="t" r="r" b="b"/>
              <a:pathLst>
                <a:path w="3698" h="191" extrusionOk="0">
                  <a:moveTo>
                    <a:pt x="95" y="0"/>
                  </a:moveTo>
                  <a:cubicBezTo>
                    <a:pt x="43" y="0"/>
                    <a:pt x="0" y="43"/>
                    <a:pt x="0" y="95"/>
                  </a:cubicBezTo>
                  <a:cubicBezTo>
                    <a:pt x="0" y="148"/>
                    <a:pt x="43" y="190"/>
                    <a:pt x="95" y="190"/>
                  </a:cubicBezTo>
                  <a:lnTo>
                    <a:pt x="3603" y="190"/>
                  </a:lnTo>
                  <a:cubicBezTo>
                    <a:pt x="3655" y="190"/>
                    <a:pt x="3698" y="148"/>
                    <a:pt x="3698" y="95"/>
                  </a:cubicBezTo>
                  <a:cubicBezTo>
                    <a:pt x="3698" y="43"/>
                    <a:pt x="3655" y="0"/>
                    <a:pt x="3603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3"/>
            <p:cNvSpPr/>
            <p:nvPr/>
          </p:nvSpPr>
          <p:spPr>
            <a:xfrm>
              <a:off x="7575509" y="1839460"/>
              <a:ext cx="75184" cy="10257"/>
            </a:xfrm>
            <a:custGeom>
              <a:avLst/>
              <a:gdLst/>
              <a:ahLst/>
              <a:cxnLst/>
              <a:rect l="l" t="t" r="r" b="b"/>
              <a:pathLst>
                <a:path w="1400" h="191" extrusionOk="0">
                  <a:moveTo>
                    <a:pt x="96" y="1"/>
                  </a:moveTo>
                  <a:cubicBezTo>
                    <a:pt x="43" y="1"/>
                    <a:pt x="0" y="43"/>
                    <a:pt x="0" y="96"/>
                  </a:cubicBezTo>
                  <a:cubicBezTo>
                    <a:pt x="0" y="148"/>
                    <a:pt x="43" y="191"/>
                    <a:pt x="96" y="191"/>
                  </a:cubicBezTo>
                  <a:lnTo>
                    <a:pt x="1305" y="191"/>
                  </a:lnTo>
                  <a:cubicBezTo>
                    <a:pt x="1358" y="191"/>
                    <a:pt x="1400" y="148"/>
                    <a:pt x="1400" y="96"/>
                  </a:cubicBezTo>
                  <a:cubicBezTo>
                    <a:pt x="1400" y="43"/>
                    <a:pt x="1358" y="1"/>
                    <a:pt x="1305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3"/>
            <p:cNvSpPr/>
            <p:nvPr/>
          </p:nvSpPr>
          <p:spPr>
            <a:xfrm>
              <a:off x="7534050" y="1871736"/>
              <a:ext cx="116642" cy="10257"/>
            </a:xfrm>
            <a:custGeom>
              <a:avLst/>
              <a:gdLst/>
              <a:ahLst/>
              <a:cxnLst/>
              <a:rect l="l" t="t" r="r" b="b"/>
              <a:pathLst>
                <a:path w="2172" h="191" extrusionOk="0">
                  <a:moveTo>
                    <a:pt x="97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1"/>
                    <a:pt x="97" y="191"/>
                  </a:cubicBezTo>
                  <a:lnTo>
                    <a:pt x="2077" y="191"/>
                  </a:lnTo>
                  <a:cubicBezTo>
                    <a:pt x="2130" y="191"/>
                    <a:pt x="2172" y="149"/>
                    <a:pt x="2172" y="96"/>
                  </a:cubicBezTo>
                  <a:cubicBezTo>
                    <a:pt x="2172" y="43"/>
                    <a:pt x="2130" y="0"/>
                    <a:pt x="2077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6" name="Google Shape;2356;p43"/>
          <p:cNvSpPr txBox="1"/>
          <p:nvPr/>
        </p:nvSpPr>
        <p:spPr>
          <a:xfrm>
            <a:off x="728737" y="2843967"/>
            <a:ext cx="11787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357" name="Google Shape;2357;p43"/>
          <p:cNvSpPr txBox="1"/>
          <p:nvPr/>
        </p:nvSpPr>
        <p:spPr>
          <a:xfrm>
            <a:off x="700898" y="3345929"/>
            <a:ext cx="12345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place. It’s full of iron oxide dust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8" name="Google Shape;2358;p43"/>
          <p:cNvSpPr txBox="1"/>
          <p:nvPr/>
        </p:nvSpPr>
        <p:spPr>
          <a:xfrm>
            <a:off x="2447477" y="1683580"/>
            <a:ext cx="11787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359" name="Google Shape;2359;p43"/>
          <p:cNvSpPr txBox="1"/>
          <p:nvPr/>
        </p:nvSpPr>
        <p:spPr>
          <a:xfrm>
            <a:off x="2419653" y="2185542"/>
            <a:ext cx="12345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giant, the biggest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0" name="Google Shape;2360;p43"/>
          <p:cNvSpPr txBox="1"/>
          <p:nvPr/>
        </p:nvSpPr>
        <p:spPr>
          <a:xfrm>
            <a:off x="4165241" y="2843967"/>
            <a:ext cx="11787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361" name="Google Shape;2361;p43"/>
          <p:cNvSpPr txBox="1"/>
          <p:nvPr/>
        </p:nvSpPr>
        <p:spPr>
          <a:xfrm>
            <a:off x="4137402" y="3345929"/>
            <a:ext cx="12345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composed mostly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266" y="743275"/>
            <a:ext cx="3166313" cy="413559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p4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MENTAL HEALTH INFOGRAPHICS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367" name="Google Shape;2367;p44"/>
          <p:cNvGrpSpPr/>
          <p:nvPr/>
        </p:nvGrpSpPr>
        <p:grpSpPr>
          <a:xfrm>
            <a:off x="3032519" y="1319450"/>
            <a:ext cx="1043100" cy="3217935"/>
            <a:chOff x="3032519" y="1319450"/>
            <a:chExt cx="1043100" cy="3217935"/>
          </a:xfrm>
        </p:grpSpPr>
        <p:sp>
          <p:nvSpPr>
            <p:cNvPr id="2368" name="Google Shape;2368;p44"/>
            <p:cNvSpPr/>
            <p:nvPr/>
          </p:nvSpPr>
          <p:spPr>
            <a:xfrm>
              <a:off x="3216811" y="1319450"/>
              <a:ext cx="674381" cy="2139301"/>
            </a:xfrm>
            <a:custGeom>
              <a:avLst/>
              <a:gdLst/>
              <a:ahLst/>
              <a:cxnLst/>
              <a:rect l="l" t="t" r="r" b="b"/>
              <a:pathLst>
                <a:path w="9893" h="31383" fill="none" extrusionOk="0">
                  <a:moveTo>
                    <a:pt x="9893" y="0"/>
                  </a:moveTo>
                  <a:lnTo>
                    <a:pt x="9893" y="26437"/>
                  </a:lnTo>
                  <a:cubicBezTo>
                    <a:pt x="9893" y="29168"/>
                    <a:pt x="7678" y="31383"/>
                    <a:pt x="4946" y="31383"/>
                  </a:cubicBezTo>
                  <a:lnTo>
                    <a:pt x="4946" y="31383"/>
                  </a:lnTo>
                  <a:cubicBezTo>
                    <a:pt x="2214" y="31383"/>
                    <a:pt x="0" y="29168"/>
                    <a:pt x="0" y="26437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70C2DF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4"/>
            <p:cNvSpPr/>
            <p:nvPr/>
          </p:nvSpPr>
          <p:spPr>
            <a:xfrm>
              <a:off x="3443939" y="3797749"/>
              <a:ext cx="220045" cy="220113"/>
            </a:xfrm>
            <a:custGeom>
              <a:avLst/>
              <a:gdLst/>
              <a:ahLst/>
              <a:cxnLst/>
              <a:rect l="l" t="t" r="r" b="b"/>
              <a:pathLst>
                <a:path w="3228" h="3229" extrusionOk="0">
                  <a:moveTo>
                    <a:pt x="1614" y="1"/>
                  </a:moveTo>
                  <a:cubicBezTo>
                    <a:pt x="723" y="1"/>
                    <a:pt x="1" y="724"/>
                    <a:pt x="1" y="1615"/>
                  </a:cubicBezTo>
                  <a:cubicBezTo>
                    <a:pt x="1" y="2506"/>
                    <a:pt x="723" y="3229"/>
                    <a:pt x="1614" y="3229"/>
                  </a:cubicBezTo>
                  <a:cubicBezTo>
                    <a:pt x="2506" y="3229"/>
                    <a:pt x="3228" y="2506"/>
                    <a:pt x="3228" y="1615"/>
                  </a:cubicBezTo>
                  <a:cubicBezTo>
                    <a:pt x="3228" y="724"/>
                    <a:pt x="2506" y="1"/>
                    <a:pt x="16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4"/>
            <p:cNvSpPr txBox="1"/>
            <p:nvPr/>
          </p:nvSpPr>
          <p:spPr>
            <a:xfrm>
              <a:off x="3032519" y="4241886"/>
              <a:ext cx="10431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25%</a:t>
              </a:r>
              <a:endParaRPr sz="1600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71" name="Google Shape;2371;p44"/>
            <p:cNvSpPr/>
            <p:nvPr/>
          </p:nvSpPr>
          <p:spPr>
            <a:xfrm rot="10800000">
              <a:off x="3306603" y="2759440"/>
              <a:ext cx="494700" cy="595200"/>
            </a:xfrm>
            <a:prstGeom prst="round2SameRect">
              <a:avLst>
                <a:gd name="adj1" fmla="val 50000"/>
                <a:gd name="adj2" fmla="val 337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2" name="Google Shape;2372;p44"/>
          <p:cNvGrpSpPr/>
          <p:nvPr/>
        </p:nvGrpSpPr>
        <p:grpSpPr>
          <a:xfrm>
            <a:off x="1723836" y="1319450"/>
            <a:ext cx="1043100" cy="3217935"/>
            <a:chOff x="1723836" y="1319450"/>
            <a:chExt cx="1043100" cy="3217935"/>
          </a:xfrm>
        </p:grpSpPr>
        <p:sp>
          <p:nvSpPr>
            <p:cNvPr id="2373" name="Google Shape;2373;p44"/>
            <p:cNvSpPr/>
            <p:nvPr/>
          </p:nvSpPr>
          <p:spPr>
            <a:xfrm>
              <a:off x="1908100" y="1319450"/>
              <a:ext cx="674449" cy="2139301"/>
            </a:xfrm>
            <a:custGeom>
              <a:avLst/>
              <a:gdLst/>
              <a:ahLst/>
              <a:cxnLst/>
              <a:rect l="l" t="t" r="r" b="b"/>
              <a:pathLst>
                <a:path w="9894" h="31383" fill="none" extrusionOk="0">
                  <a:moveTo>
                    <a:pt x="9893" y="0"/>
                  </a:moveTo>
                  <a:lnTo>
                    <a:pt x="9893" y="26437"/>
                  </a:lnTo>
                  <a:cubicBezTo>
                    <a:pt x="9893" y="29168"/>
                    <a:pt x="7678" y="31383"/>
                    <a:pt x="4947" y="31383"/>
                  </a:cubicBezTo>
                  <a:lnTo>
                    <a:pt x="4947" y="31383"/>
                  </a:lnTo>
                  <a:cubicBezTo>
                    <a:pt x="2215" y="31383"/>
                    <a:pt x="1" y="29168"/>
                    <a:pt x="1" y="26437"/>
                  </a:cubicBez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rgbClr val="70C2DF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4"/>
            <p:cNvSpPr/>
            <p:nvPr/>
          </p:nvSpPr>
          <p:spPr>
            <a:xfrm>
              <a:off x="2135228" y="3797749"/>
              <a:ext cx="220113" cy="220113"/>
            </a:xfrm>
            <a:custGeom>
              <a:avLst/>
              <a:gdLst/>
              <a:ahLst/>
              <a:cxnLst/>
              <a:rect l="l" t="t" r="r" b="b"/>
              <a:pathLst>
                <a:path w="3229" h="3229" extrusionOk="0">
                  <a:moveTo>
                    <a:pt x="1615" y="1"/>
                  </a:moveTo>
                  <a:cubicBezTo>
                    <a:pt x="723" y="1"/>
                    <a:pt x="0" y="724"/>
                    <a:pt x="0" y="1615"/>
                  </a:cubicBezTo>
                  <a:cubicBezTo>
                    <a:pt x="0" y="2506"/>
                    <a:pt x="723" y="3229"/>
                    <a:pt x="1615" y="3229"/>
                  </a:cubicBezTo>
                  <a:cubicBezTo>
                    <a:pt x="2506" y="3229"/>
                    <a:pt x="3228" y="2506"/>
                    <a:pt x="3228" y="1615"/>
                  </a:cubicBezTo>
                  <a:cubicBezTo>
                    <a:pt x="3228" y="724"/>
                    <a:pt x="2506" y="1"/>
                    <a:pt x="1615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4"/>
            <p:cNvSpPr txBox="1"/>
            <p:nvPr/>
          </p:nvSpPr>
          <p:spPr>
            <a:xfrm>
              <a:off x="1723836" y="4241886"/>
              <a:ext cx="10431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75%</a:t>
              </a:r>
              <a:endParaRPr sz="1600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76" name="Google Shape;2376;p44"/>
            <p:cNvSpPr/>
            <p:nvPr/>
          </p:nvSpPr>
          <p:spPr>
            <a:xfrm rot="10800000">
              <a:off x="1992745" y="1855877"/>
              <a:ext cx="494700" cy="1498800"/>
            </a:xfrm>
            <a:prstGeom prst="round2SameRect">
              <a:avLst>
                <a:gd name="adj1" fmla="val 50000"/>
                <a:gd name="adj2" fmla="val 337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7" name="Google Shape;2377;p44"/>
          <p:cNvGrpSpPr/>
          <p:nvPr/>
        </p:nvGrpSpPr>
        <p:grpSpPr>
          <a:xfrm>
            <a:off x="404669" y="1319450"/>
            <a:ext cx="1043100" cy="3217935"/>
            <a:chOff x="404669" y="1319450"/>
            <a:chExt cx="1043100" cy="3217935"/>
          </a:xfrm>
        </p:grpSpPr>
        <p:sp>
          <p:nvSpPr>
            <p:cNvPr id="2378" name="Google Shape;2378;p44"/>
            <p:cNvSpPr/>
            <p:nvPr/>
          </p:nvSpPr>
          <p:spPr>
            <a:xfrm>
              <a:off x="588892" y="1319450"/>
              <a:ext cx="674449" cy="2139301"/>
            </a:xfrm>
            <a:custGeom>
              <a:avLst/>
              <a:gdLst/>
              <a:ahLst/>
              <a:cxnLst/>
              <a:rect l="l" t="t" r="r" b="b"/>
              <a:pathLst>
                <a:path w="9894" h="31383" fill="none" extrusionOk="0">
                  <a:moveTo>
                    <a:pt x="9893" y="0"/>
                  </a:moveTo>
                  <a:lnTo>
                    <a:pt x="9893" y="26437"/>
                  </a:lnTo>
                  <a:cubicBezTo>
                    <a:pt x="9893" y="29168"/>
                    <a:pt x="7678" y="31383"/>
                    <a:pt x="4947" y="31383"/>
                  </a:cubicBezTo>
                  <a:lnTo>
                    <a:pt x="4947" y="31383"/>
                  </a:lnTo>
                  <a:cubicBezTo>
                    <a:pt x="2215" y="31383"/>
                    <a:pt x="1" y="29168"/>
                    <a:pt x="1" y="26437"/>
                  </a:cubicBez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rgbClr val="70C2DF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4"/>
            <p:cNvSpPr/>
            <p:nvPr/>
          </p:nvSpPr>
          <p:spPr>
            <a:xfrm>
              <a:off x="816020" y="3797749"/>
              <a:ext cx="220113" cy="220113"/>
            </a:xfrm>
            <a:custGeom>
              <a:avLst/>
              <a:gdLst/>
              <a:ahLst/>
              <a:cxnLst/>
              <a:rect l="l" t="t" r="r" b="b"/>
              <a:pathLst>
                <a:path w="3229" h="3229" extrusionOk="0">
                  <a:moveTo>
                    <a:pt x="1615" y="1"/>
                  </a:moveTo>
                  <a:cubicBezTo>
                    <a:pt x="723" y="1"/>
                    <a:pt x="1" y="724"/>
                    <a:pt x="1" y="1615"/>
                  </a:cubicBezTo>
                  <a:cubicBezTo>
                    <a:pt x="1" y="2506"/>
                    <a:pt x="723" y="3229"/>
                    <a:pt x="1615" y="3229"/>
                  </a:cubicBezTo>
                  <a:cubicBezTo>
                    <a:pt x="2506" y="3229"/>
                    <a:pt x="3228" y="2506"/>
                    <a:pt x="3228" y="1615"/>
                  </a:cubicBezTo>
                  <a:cubicBezTo>
                    <a:pt x="3228" y="724"/>
                    <a:pt x="2506" y="1"/>
                    <a:pt x="1615" y="1"/>
                  </a:cubicBezTo>
                  <a:close/>
                </a:path>
              </a:pathLst>
            </a:custGeom>
            <a:solidFill>
              <a:srgbClr val="77A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4"/>
            <p:cNvSpPr txBox="1"/>
            <p:nvPr/>
          </p:nvSpPr>
          <p:spPr>
            <a:xfrm>
              <a:off x="404669" y="4241886"/>
              <a:ext cx="10431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50%</a:t>
              </a:r>
              <a:endParaRPr sz="1600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81" name="Google Shape;2381;p44"/>
            <p:cNvSpPr/>
            <p:nvPr/>
          </p:nvSpPr>
          <p:spPr>
            <a:xfrm rot="10800000">
              <a:off x="689326" y="2224268"/>
              <a:ext cx="494700" cy="1130400"/>
            </a:xfrm>
            <a:prstGeom prst="round2SameRect">
              <a:avLst>
                <a:gd name="adj1" fmla="val 50000"/>
                <a:gd name="adj2" fmla="val 337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2" name="Google Shape;2382;p44"/>
          <p:cNvSpPr txBox="1"/>
          <p:nvPr/>
        </p:nvSpPr>
        <p:spPr>
          <a:xfrm>
            <a:off x="5141700" y="1319450"/>
            <a:ext cx="35451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3" name="Google Shape;2383;p44"/>
          <p:cNvSpPr txBox="1"/>
          <p:nvPr/>
        </p:nvSpPr>
        <p:spPr>
          <a:xfrm>
            <a:off x="5141700" y="2337075"/>
            <a:ext cx="35451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4" name="Google Shape;2384;p44"/>
          <p:cNvSpPr txBox="1"/>
          <p:nvPr/>
        </p:nvSpPr>
        <p:spPr>
          <a:xfrm>
            <a:off x="5141700" y="3354675"/>
            <a:ext cx="35451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place. It’s full of iron oxide dust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85" name="Google Shape;2385;p44"/>
          <p:cNvGrpSpPr/>
          <p:nvPr/>
        </p:nvGrpSpPr>
        <p:grpSpPr>
          <a:xfrm>
            <a:off x="4721787" y="1582228"/>
            <a:ext cx="342943" cy="334886"/>
            <a:chOff x="-28463700" y="3914875"/>
            <a:chExt cx="303275" cy="296150"/>
          </a:xfrm>
        </p:grpSpPr>
        <p:sp>
          <p:nvSpPr>
            <p:cNvPr id="2386" name="Google Shape;2386;p44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4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44"/>
          <p:cNvGrpSpPr/>
          <p:nvPr/>
        </p:nvGrpSpPr>
        <p:grpSpPr>
          <a:xfrm>
            <a:off x="4756066" y="3661815"/>
            <a:ext cx="274360" cy="334915"/>
            <a:chOff x="-24694925" y="3518700"/>
            <a:chExt cx="242625" cy="296175"/>
          </a:xfrm>
        </p:grpSpPr>
        <p:sp>
          <p:nvSpPr>
            <p:cNvPr id="2389" name="Google Shape;2389;p44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4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4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4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44"/>
          <p:cNvGrpSpPr/>
          <p:nvPr/>
        </p:nvGrpSpPr>
        <p:grpSpPr>
          <a:xfrm>
            <a:off x="4726227" y="2622468"/>
            <a:ext cx="334038" cy="334010"/>
            <a:chOff x="-25094250" y="3547050"/>
            <a:chExt cx="295400" cy="295375"/>
          </a:xfrm>
        </p:grpSpPr>
        <p:sp>
          <p:nvSpPr>
            <p:cNvPr id="2394" name="Google Shape;2394;p44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4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4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4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4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65"/>
          <p:cNvSpPr txBox="1">
            <a:spLocks noGrp="1"/>
          </p:cNvSpPr>
          <p:nvPr>
            <p:ph type="title"/>
          </p:nvPr>
        </p:nvSpPr>
        <p:spPr>
          <a:xfrm>
            <a:off x="1285775" y="1170825"/>
            <a:ext cx="16512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30%</a:t>
            </a:r>
            <a:endParaRPr/>
          </a:p>
        </p:txBody>
      </p:sp>
      <p:sp>
        <p:nvSpPr>
          <p:cNvPr id="4254" name="Google Shape;4254;p65"/>
          <p:cNvSpPr txBox="1">
            <a:spLocks noGrp="1"/>
          </p:cNvSpPr>
          <p:nvPr>
            <p:ph type="subTitle" idx="1"/>
          </p:nvPr>
        </p:nvSpPr>
        <p:spPr>
          <a:xfrm>
            <a:off x="1095575" y="3342050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 the closest planet to the Sun</a:t>
            </a:r>
            <a:endParaRPr dirty="0"/>
          </a:p>
        </p:txBody>
      </p:sp>
      <p:sp>
        <p:nvSpPr>
          <p:cNvPr id="4255" name="Google Shape;4255;p65"/>
          <p:cNvSpPr txBox="1">
            <a:spLocks noGrp="1"/>
          </p:cNvSpPr>
          <p:nvPr>
            <p:ph type="title" idx="2"/>
          </p:nvPr>
        </p:nvSpPr>
        <p:spPr>
          <a:xfrm>
            <a:off x="3746400" y="1170825"/>
            <a:ext cx="16512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50%</a:t>
            </a:r>
            <a:endParaRPr/>
          </a:p>
        </p:txBody>
      </p:sp>
      <p:sp>
        <p:nvSpPr>
          <p:cNvPr id="4256" name="Google Shape;4256;p65"/>
          <p:cNvSpPr txBox="1">
            <a:spLocks noGrp="1"/>
          </p:cNvSpPr>
          <p:nvPr>
            <p:ph type="subTitle" idx="3"/>
          </p:nvPr>
        </p:nvSpPr>
        <p:spPr>
          <a:xfrm>
            <a:off x="3556200" y="3342050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4257" name="Google Shape;4257;p65"/>
          <p:cNvSpPr txBox="1">
            <a:spLocks noGrp="1"/>
          </p:cNvSpPr>
          <p:nvPr>
            <p:ph type="title" idx="4"/>
          </p:nvPr>
        </p:nvSpPr>
        <p:spPr>
          <a:xfrm>
            <a:off x="6207000" y="1170825"/>
            <a:ext cx="16512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20%</a:t>
            </a:r>
            <a:endParaRPr/>
          </a:p>
        </p:txBody>
      </p:sp>
      <p:sp>
        <p:nvSpPr>
          <p:cNvPr id="4258" name="Google Shape;4258;p65"/>
          <p:cNvSpPr txBox="1">
            <a:spLocks noGrp="1"/>
          </p:cNvSpPr>
          <p:nvPr>
            <p:ph type="subTitle" idx="5"/>
          </p:nvPr>
        </p:nvSpPr>
        <p:spPr>
          <a:xfrm>
            <a:off x="6016800" y="3342050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4259" name="Google Shape;4259;p65"/>
          <p:cNvSpPr txBox="1">
            <a:spLocks noGrp="1"/>
          </p:cNvSpPr>
          <p:nvPr>
            <p:ph type="title" idx="6"/>
          </p:nvPr>
        </p:nvSpPr>
        <p:spPr>
          <a:xfrm>
            <a:off x="1095575" y="291127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4260" name="Google Shape;4260;p65"/>
          <p:cNvSpPr txBox="1">
            <a:spLocks noGrp="1"/>
          </p:cNvSpPr>
          <p:nvPr>
            <p:ph type="title" idx="7"/>
          </p:nvPr>
        </p:nvSpPr>
        <p:spPr>
          <a:xfrm>
            <a:off x="3556200" y="291127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4261" name="Google Shape;4261;p65"/>
          <p:cNvSpPr txBox="1">
            <a:spLocks noGrp="1"/>
          </p:cNvSpPr>
          <p:nvPr>
            <p:ph type="title" idx="8"/>
          </p:nvPr>
        </p:nvSpPr>
        <p:spPr>
          <a:xfrm>
            <a:off x="6016800" y="291127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4268" name="Google Shape;4268;p65"/>
          <p:cNvSpPr txBox="1">
            <a:spLocks noGrp="1"/>
          </p:cNvSpPr>
          <p:nvPr>
            <p:ph type="title" idx="9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Of Non-Renewable Energy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125" y="2069600"/>
            <a:ext cx="742500" cy="8887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750" y="2074038"/>
            <a:ext cx="742500" cy="8887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375" y="2069600"/>
            <a:ext cx="742500" cy="8887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p4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MENTAL HEALTH INFOGRAPHICS</a:t>
            </a:r>
            <a:endParaRPr/>
          </a:p>
        </p:txBody>
      </p:sp>
      <p:grpSp>
        <p:nvGrpSpPr>
          <p:cNvPr id="2404" name="Google Shape;2404;p45"/>
          <p:cNvGrpSpPr/>
          <p:nvPr/>
        </p:nvGrpSpPr>
        <p:grpSpPr>
          <a:xfrm>
            <a:off x="3361000" y="1549744"/>
            <a:ext cx="2422003" cy="2675557"/>
            <a:chOff x="974794" y="1262625"/>
            <a:chExt cx="2715554" cy="2999839"/>
          </a:xfrm>
        </p:grpSpPr>
        <p:sp>
          <p:nvSpPr>
            <p:cNvPr id="2405" name="Google Shape;2405;p45"/>
            <p:cNvSpPr/>
            <p:nvPr/>
          </p:nvSpPr>
          <p:spPr>
            <a:xfrm>
              <a:off x="974794" y="1972956"/>
              <a:ext cx="2715554" cy="1656999"/>
            </a:xfrm>
            <a:custGeom>
              <a:avLst/>
              <a:gdLst/>
              <a:ahLst/>
              <a:cxnLst/>
              <a:rect l="l" t="t" r="r" b="b"/>
              <a:pathLst>
                <a:path w="27879" h="17011" extrusionOk="0">
                  <a:moveTo>
                    <a:pt x="21608" y="1"/>
                  </a:moveTo>
                  <a:cubicBezTo>
                    <a:pt x="21237" y="1"/>
                    <a:pt x="20891" y="51"/>
                    <a:pt x="20591" y="145"/>
                  </a:cubicBezTo>
                  <a:cubicBezTo>
                    <a:pt x="17608" y="1085"/>
                    <a:pt x="16712" y="3172"/>
                    <a:pt x="13272" y="3850"/>
                  </a:cubicBezTo>
                  <a:cubicBezTo>
                    <a:pt x="13063" y="3891"/>
                    <a:pt x="12845" y="3909"/>
                    <a:pt x="12620" y="3909"/>
                  </a:cubicBezTo>
                  <a:cubicBezTo>
                    <a:pt x="10813" y="3909"/>
                    <a:pt x="8534" y="2728"/>
                    <a:pt x="6365" y="2728"/>
                  </a:cubicBezTo>
                  <a:cubicBezTo>
                    <a:pt x="5535" y="2728"/>
                    <a:pt x="4721" y="2901"/>
                    <a:pt x="3956" y="3380"/>
                  </a:cubicBezTo>
                  <a:cubicBezTo>
                    <a:pt x="0" y="5856"/>
                    <a:pt x="165" y="12854"/>
                    <a:pt x="6312" y="15811"/>
                  </a:cubicBezTo>
                  <a:cubicBezTo>
                    <a:pt x="7987" y="16617"/>
                    <a:pt x="9884" y="17010"/>
                    <a:pt x="11825" y="17010"/>
                  </a:cubicBezTo>
                  <a:cubicBezTo>
                    <a:pt x="17009" y="17010"/>
                    <a:pt x="22504" y="14203"/>
                    <a:pt x="24894" y="8947"/>
                  </a:cubicBezTo>
                  <a:cubicBezTo>
                    <a:pt x="27879" y="2387"/>
                    <a:pt x="24173" y="1"/>
                    <a:pt x="21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5"/>
            <p:cNvSpPr/>
            <p:nvPr/>
          </p:nvSpPr>
          <p:spPr>
            <a:xfrm>
              <a:off x="2718486" y="1846664"/>
              <a:ext cx="281090" cy="145936"/>
            </a:xfrm>
            <a:custGeom>
              <a:avLst/>
              <a:gdLst/>
              <a:ahLst/>
              <a:cxnLst/>
              <a:rect l="l" t="t" r="r" b="b"/>
              <a:pathLst>
                <a:path w="2739" h="1422" extrusionOk="0">
                  <a:moveTo>
                    <a:pt x="2081" y="1"/>
                  </a:moveTo>
                  <a:cubicBezTo>
                    <a:pt x="1823" y="1"/>
                    <a:pt x="1501" y="64"/>
                    <a:pt x="1170" y="191"/>
                  </a:cubicBezTo>
                  <a:cubicBezTo>
                    <a:pt x="475" y="458"/>
                    <a:pt x="0" y="908"/>
                    <a:pt x="111" y="1195"/>
                  </a:cubicBezTo>
                  <a:cubicBezTo>
                    <a:pt x="169" y="1346"/>
                    <a:pt x="375" y="1422"/>
                    <a:pt x="658" y="1422"/>
                  </a:cubicBezTo>
                  <a:cubicBezTo>
                    <a:pt x="916" y="1422"/>
                    <a:pt x="1238" y="1359"/>
                    <a:pt x="1569" y="1231"/>
                  </a:cubicBezTo>
                  <a:cubicBezTo>
                    <a:pt x="2264" y="964"/>
                    <a:pt x="2739" y="514"/>
                    <a:pt x="2629" y="227"/>
                  </a:cubicBezTo>
                  <a:cubicBezTo>
                    <a:pt x="2571" y="77"/>
                    <a:pt x="2364" y="1"/>
                    <a:pt x="20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5"/>
            <p:cNvSpPr/>
            <p:nvPr/>
          </p:nvSpPr>
          <p:spPr>
            <a:xfrm>
              <a:off x="2335387" y="2876199"/>
              <a:ext cx="1209641" cy="579845"/>
            </a:xfrm>
            <a:custGeom>
              <a:avLst/>
              <a:gdLst/>
              <a:ahLst/>
              <a:cxnLst/>
              <a:rect l="l" t="t" r="r" b="b"/>
              <a:pathLst>
                <a:path w="11787" h="5650" extrusionOk="0">
                  <a:moveTo>
                    <a:pt x="2770" y="1"/>
                  </a:moveTo>
                  <a:cubicBezTo>
                    <a:pt x="2628" y="1"/>
                    <a:pt x="1648" y="1273"/>
                    <a:pt x="1472" y="1732"/>
                  </a:cubicBezTo>
                  <a:cubicBezTo>
                    <a:pt x="1360" y="2024"/>
                    <a:pt x="1414" y="2435"/>
                    <a:pt x="1416" y="2525"/>
                  </a:cubicBezTo>
                  <a:cubicBezTo>
                    <a:pt x="1418" y="2589"/>
                    <a:pt x="1441" y="2730"/>
                    <a:pt x="1455" y="2810"/>
                  </a:cubicBezTo>
                  <a:cubicBezTo>
                    <a:pt x="1077" y="2785"/>
                    <a:pt x="699" y="2746"/>
                    <a:pt x="325" y="2688"/>
                  </a:cubicBezTo>
                  <a:cubicBezTo>
                    <a:pt x="244" y="2675"/>
                    <a:pt x="163" y="2663"/>
                    <a:pt x="82" y="2650"/>
                  </a:cubicBezTo>
                  <a:cubicBezTo>
                    <a:pt x="77" y="2650"/>
                    <a:pt x="73" y="2649"/>
                    <a:pt x="69" y="2649"/>
                  </a:cubicBezTo>
                  <a:cubicBezTo>
                    <a:pt x="20" y="2649"/>
                    <a:pt x="0" y="2696"/>
                    <a:pt x="54" y="2707"/>
                  </a:cubicBezTo>
                  <a:cubicBezTo>
                    <a:pt x="498" y="2803"/>
                    <a:pt x="959" y="2854"/>
                    <a:pt x="1420" y="2883"/>
                  </a:cubicBezTo>
                  <a:cubicBezTo>
                    <a:pt x="1406" y="2954"/>
                    <a:pt x="1374" y="3117"/>
                    <a:pt x="1372" y="3186"/>
                  </a:cubicBezTo>
                  <a:cubicBezTo>
                    <a:pt x="1368" y="3276"/>
                    <a:pt x="1379" y="3626"/>
                    <a:pt x="1485" y="3924"/>
                  </a:cubicBezTo>
                  <a:cubicBezTo>
                    <a:pt x="1632" y="4336"/>
                    <a:pt x="2558" y="5580"/>
                    <a:pt x="2735" y="5580"/>
                  </a:cubicBezTo>
                  <a:cubicBezTo>
                    <a:pt x="2762" y="5580"/>
                    <a:pt x="2771" y="5551"/>
                    <a:pt x="2757" y="5484"/>
                  </a:cubicBezTo>
                  <a:cubicBezTo>
                    <a:pt x="2749" y="5448"/>
                    <a:pt x="2374" y="4650"/>
                    <a:pt x="2243" y="4397"/>
                  </a:cubicBezTo>
                  <a:cubicBezTo>
                    <a:pt x="2124" y="4167"/>
                    <a:pt x="1937" y="3827"/>
                    <a:pt x="1809" y="3457"/>
                  </a:cubicBezTo>
                  <a:cubicBezTo>
                    <a:pt x="1723" y="3207"/>
                    <a:pt x="1555" y="2972"/>
                    <a:pt x="1468" y="2885"/>
                  </a:cubicBezTo>
                  <a:lnTo>
                    <a:pt x="1468" y="2885"/>
                  </a:lnTo>
                  <a:cubicBezTo>
                    <a:pt x="1647" y="2896"/>
                    <a:pt x="1827" y="2904"/>
                    <a:pt x="2005" y="2910"/>
                  </a:cubicBezTo>
                  <a:cubicBezTo>
                    <a:pt x="2111" y="2913"/>
                    <a:pt x="2218" y="2916"/>
                    <a:pt x="2324" y="2918"/>
                  </a:cubicBezTo>
                  <a:cubicBezTo>
                    <a:pt x="2303" y="2998"/>
                    <a:pt x="2267" y="3146"/>
                    <a:pt x="2260" y="3214"/>
                  </a:cubicBezTo>
                  <a:cubicBezTo>
                    <a:pt x="2251" y="3307"/>
                    <a:pt x="2241" y="3668"/>
                    <a:pt x="2334" y="3982"/>
                  </a:cubicBezTo>
                  <a:cubicBezTo>
                    <a:pt x="2481" y="4473"/>
                    <a:pt x="3452" y="5650"/>
                    <a:pt x="3520" y="5650"/>
                  </a:cubicBezTo>
                  <a:cubicBezTo>
                    <a:pt x="3521" y="5650"/>
                    <a:pt x="3522" y="5650"/>
                    <a:pt x="3522" y="5650"/>
                  </a:cubicBezTo>
                  <a:cubicBezTo>
                    <a:pt x="3557" y="5632"/>
                    <a:pt x="3100" y="4833"/>
                    <a:pt x="3038" y="4547"/>
                  </a:cubicBezTo>
                  <a:cubicBezTo>
                    <a:pt x="3012" y="4431"/>
                    <a:pt x="2744" y="3856"/>
                    <a:pt x="2699" y="3509"/>
                  </a:cubicBezTo>
                  <a:cubicBezTo>
                    <a:pt x="2665" y="3250"/>
                    <a:pt x="2482" y="3021"/>
                    <a:pt x="2391" y="2919"/>
                  </a:cubicBezTo>
                  <a:lnTo>
                    <a:pt x="2391" y="2919"/>
                  </a:lnTo>
                  <a:cubicBezTo>
                    <a:pt x="2629" y="2924"/>
                    <a:pt x="2866" y="2925"/>
                    <a:pt x="3104" y="2926"/>
                  </a:cubicBezTo>
                  <a:cubicBezTo>
                    <a:pt x="3086" y="3011"/>
                    <a:pt x="3053" y="3179"/>
                    <a:pt x="3050" y="3254"/>
                  </a:cubicBezTo>
                  <a:cubicBezTo>
                    <a:pt x="3045" y="3355"/>
                    <a:pt x="3055" y="3744"/>
                    <a:pt x="3173" y="4080"/>
                  </a:cubicBezTo>
                  <a:cubicBezTo>
                    <a:pt x="3357" y="4603"/>
                    <a:pt x="4077" y="5499"/>
                    <a:pt x="4148" y="5499"/>
                  </a:cubicBezTo>
                  <a:cubicBezTo>
                    <a:pt x="4149" y="5499"/>
                    <a:pt x="4150" y="5499"/>
                    <a:pt x="4151" y="5499"/>
                  </a:cubicBezTo>
                  <a:cubicBezTo>
                    <a:pt x="4187" y="5478"/>
                    <a:pt x="3804" y="4883"/>
                    <a:pt x="3720" y="4575"/>
                  </a:cubicBezTo>
                  <a:cubicBezTo>
                    <a:pt x="3686" y="4451"/>
                    <a:pt x="3607" y="3932"/>
                    <a:pt x="3538" y="3558"/>
                  </a:cubicBezTo>
                  <a:cubicBezTo>
                    <a:pt x="3486" y="3276"/>
                    <a:pt x="3271" y="3029"/>
                    <a:pt x="3169" y="2926"/>
                  </a:cubicBezTo>
                  <a:lnTo>
                    <a:pt x="3169" y="2926"/>
                  </a:lnTo>
                  <a:cubicBezTo>
                    <a:pt x="3444" y="2927"/>
                    <a:pt x="3719" y="2927"/>
                    <a:pt x="3995" y="2930"/>
                  </a:cubicBezTo>
                  <a:cubicBezTo>
                    <a:pt x="3977" y="3020"/>
                    <a:pt x="3947" y="3177"/>
                    <a:pt x="3945" y="3248"/>
                  </a:cubicBezTo>
                  <a:cubicBezTo>
                    <a:pt x="3940" y="3352"/>
                    <a:pt x="3953" y="3749"/>
                    <a:pt x="4074" y="4089"/>
                  </a:cubicBezTo>
                  <a:cubicBezTo>
                    <a:pt x="4263" y="4620"/>
                    <a:pt x="4935" y="5371"/>
                    <a:pt x="5010" y="5371"/>
                  </a:cubicBezTo>
                  <a:cubicBezTo>
                    <a:pt x="5011" y="5371"/>
                    <a:pt x="5012" y="5371"/>
                    <a:pt x="5013" y="5370"/>
                  </a:cubicBezTo>
                  <a:cubicBezTo>
                    <a:pt x="5051" y="5349"/>
                    <a:pt x="4720" y="4905"/>
                    <a:pt x="4634" y="4591"/>
                  </a:cubicBezTo>
                  <a:cubicBezTo>
                    <a:pt x="4598" y="4465"/>
                    <a:pt x="4515" y="3937"/>
                    <a:pt x="4443" y="3558"/>
                  </a:cubicBezTo>
                  <a:cubicBezTo>
                    <a:pt x="4391" y="3282"/>
                    <a:pt x="4187" y="3042"/>
                    <a:pt x="4077" y="2931"/>
                  </a:cubicBezTo>
                  <a:lnTo>
                    <a:pt x="4077" y="2931"/>
                  </a:lnTo>
                  <a:cubicBezTo>
                    <a:pt x="4320" y="2933"/>
                    <a:pt x="4563" y="2938"/>
                    <a:pt x="4805" y="2945"/>
                  </a:cubicBezTo>
                  <a:cubicBezTo>
                    <a:pt x="4787" y="3030"/>
                    <a:pt x="4756" y="3194"/>
                    <a:pt x="4752" y="3268"/>
                  </a:cubicBezTo>
                  <a:cubicBezTo>
                    <a:pt x="4748" y="3369"/>
                    <a:pt x="4758" y="3758"/>
                    <a:pt x="4875" y="4094"/>
                  </a:cubicBezTo>
                  <a:cubicBezTo>
                    <a:pt x="5058" y="4613"/>
                    <a:pt x="5639" y="5219"/>
                    <a:pt x="5713" y="5219"/>
                  </a:cubicBezTo>
                  <a:cubicBezTo>
                    <a:pt x="5715" y="5219"/>
                    <a:pt x="5716" y="5219"/>
                    <a:pt x="5717" y="5218"/>
                  </a:cubicBezTo>
                  <a:cubicBezTo>
                    <a:pt x="5754" y="5197"/>
                    <a:pt x="5506" y="4897"/>
                    <a:pt x="5422" y="4589"/>
                  </a:cubicBezTo>
                  <a:cubicBezTo>
                    <a:pt x="5388" y="4465"/>
                    <a:pt x="5309" y="3946"/>
                    <a:pt x="5240" y="3572"/>
                  </a:cubicBezTo>
                  <a:cubicBezTo>
                    <a:pt x="5189" y="3295"/>
                    <a:pt x="4981" y="3053"/>
                    <a:pt x="4876" y="2946"/>
                  </a:cubicBezTo>
                  <a:lnTo>
                    <a:pt x="4876" y="2946"/>
                  </a:lnTo>
                  <a:cubicBezTo>
                    <a:pt x="5151" y="2954"/>
                    <a:pt x="5426" y="2965"/>
                    <a:pt x="5701" y="2979"/>
                  </a:cubicBezTo>
                  <a:cubicBezTo>
                    <a:pt x="5687" y="3050"/>
                    <a:pt x="5646" y="3254"/>
                    <a:pt x="5643" y="3338"/>
                  </a:cubicBezTo>
                  <a:cubicBezTo>
                    <a:pt x="5639" y="3441"/>
                    <a:pt x="5651" y="3838"/>
                    <a:pt x="5773" y="4178"/>
                  </a:cubicBezTo>
                  <a:cubicBezTo>
                    <a:pt x="5961" y="4705"/>
                    <a:pt x="6457" y="5234"/>
                    <a:pt x="6531" y="5234"/>
                  </a:cubicBezTo>
                  <a:cubicBezTo>
                    <a:pt x="6533" y="5234"/>
                    <a:pt x="6535" y="5234"/>
                    <a:pt x="6536" y="5233"/>
                  </a:cubicBezTo>
                  <a:cubicBezTo>
                    <a:pt x="6574" y="5212"/>
                    <a:pt x="6419" y="4994"/>
                    <a:pt x="6332" y="4681"/>
                  </a:cubicBezTo>
                  <a:cubicBezTo>
                    <a:pt x="6297" y="4555"/>
                    <a:pt x="6214" y="4027"/>
                    <a:pt x="6142" y="3647"/>
                  </a:cubicBezTo>
                  <a:cubicBezTo>
                    <a:pt x="6082" y="3333"/>
                    <a:pt x="5825" y="3064"/>
                    <a:pt x="5736" y="2980"/>
                  </a:cubicBezTo>
                  <a:lnTo>
                    <a:pt x="5736" y="2980"/>
                  </a:lnTo>
                  <a:cubicBezTo>
                    <a:pt x="5831" y="2985"/>
                    <a:pt x="5925" y="2990"/>
                    <a:pt x="6018" y="2995"/>
                  </a:cubicBezTo>
                  <a:cubicBezTo>
                    <a:pt x="6145" y="3002"/>
                    <a:pt x="6271" y="3010"/>
                    <a:pt x="6397" y="3018"/>
                  </a:cubicBezTo>
                  <a:cubicBezTo>
                    <a:pt x="6390" y="3091"/>
                    <a:pt x="6376" y="3271"/>
                    <a:pt x="6382" y="3347"/>
                  </a:cubicBezTo>
                  <a:cubicBezTo>
                    <a:pt x="6389" y="3443"/>
                    <a:pt x="6440" y="3810"/>
                    <a:pt x="6588" y="4119"/>
                  </a:cubicBezTo>
                  <a:cubicBezTo>
                    <a:pt x="6814" y="4595"/>
                    <a:pt x="7323" y="5055"/>
                    <a:pt x="7395" y="5055"/>
                  </a:cubicBezTo>
                  <a:cubicBezTo>
                    <a:pt x="7397" y="5055"/>
                    <a:pt x="7399" y="5055"/>
                    <a:pt x="7401" y="5054"/>
                  </a:cubicBezTo>
                  <a:cubicBezTo>
                    <a:pt x="7432" y="5032"/>
                    <a:pt x="7267" y="4839"/>
                    <a:pt x="7155" y="4554"/>
                  </a:cubicBezTo>
                  <a:cubicBezTo>
                    <a:pt x="7109" y="4439"/>
                    <a:pt x="6979" y="3954"/>
                    <a:pt x="6873" y="3606"/>
                  </a:cubicBezTo>
                  <a:cubicBezTo>
                    <a:pt x="6789" y="3331"/>
                    <a:pt x="6545" y="3105"/>
                    <a:pt x="6445" y="3021"/>
                  </a:cubicBezTo>
                  <a:lnTo>
                    <a:pt x="6445" y="3021"/>
                  </a:lnTo>
                  <a:cubicBezTo>
                    <a:pt x="6676" y="3036"/>
                    <a:pt x="6907" y="3054"/>
                    <a:pt x="7138" y="3073"/>
                  </a:cubicBezTo>
                  <a:cubicBezTo>
                    <a:pt x="7132" y="3150"/>
                    <a:pt x="7122" y="3292"/>
                    <a:pt x="7127" y="3355"/>
                  </a:cubicBezTo>
                  <a:cubicBezTo>
                    <a:pt x="7134" y="3443"/>
                    <a:pt x="7184" y="3782"/>
                    <a:pt x="7322" y="4067"/>
                  </a:cubicBezTo>
                  <a:cubicBezTo>
                    <a:pt x="7534" y="4506"/>
                    <a:pt x="8005" y="4930"/>
                    <a:pt x="8072" y="4930"/>
                  </a:cubicBezTo>
                  <a:cubicBezTo>
                    <a:pt x="8074" y="4930"/>
                    <a:pt x="8076" y="4929"/>
                    <a:pt x="8077" y="4928"/>
                  </a:cubicBezTo>
                  <a:cubicBezTo>
                    <a:pt x="8107" y="4908"/>
                    <a:pt x="7953" y="4730"/>
                    <a:pt x="7848" y="4467"/>
                  </a:cubicBezTo>
                  <a:cubicBezTo>
                    <a:pt x="7805" y="4361"/>
                    <a:pt x="7682" y="3914"/>
                    <a:pt x="7582" y="3592"/>
                  </a:cubicBezTo>
                  <a:cubicBezTo>
                    <a:pt x="7511" y="3363"/>
                    <a:pt x="7319" y="3171"/>
                    <a:pt x="7213" y="3079"/>
                  </a:cubicBezTo>
                  <a:lnTo>
                    <a:pt x="7213" y="3079"/>
                  </a:lnTo>
                  <a:cubicBezTo>
                    <a:pt x="7452" y="3099"/>
                    <a:pt x="7690" y="3122"/>
                    <a:pt x="7928" y="3146"/>
                  </a:cubicBezTo>
                  <a:cubicBezTo>
                    <a:pt x="7927" y="3200"/>
                    <a:pt x="7924" y="3357"/>
                    <a:pt x="7931" y="3420"/>
                  </a:cubicBezTo>
                  <a:cubicBezTo>
                    <a:pt x="7942" y="3498"/>
                    <a:pt x="8003" y="3794"/>
                    <a:pt x="8138" y="4041"/>
                  </a:cubicBezTo>
                  <a:cubicBezTo>
                    <a:pt x="8344" y="4419"/>
                    <a:pt x="8776" y="4779"/>
                    <a:pt x="8836" y="4779"/>
                  </a:cubicBezTo>
                  <a:cubicBezTo>
                    <a:pt x="8838" y="4779"/>
                    <a:pt x="8840" y="4778"/>
                    <a:pt x="8841" y="4777"/>
                  </a:cubicBezTo>
                  <a:cubicBezTo>
                    <a:pt x="8867" y="4759"/>
                    <a:pt x="8723" y="4606"/>
                    <a:pt x="8618" y="4378"/>
                  </a:cubicBezTo>
                  <a:cubicBezTo>
                    <a:pt x="8576" y="4286"/>
                    <a:pt x="8446" y="3896"/>
                    <a:pt x="8343" y="3617"/>
                  </a:cubicBezTo>
                  <a:cubicBezTo>
                    <a:pt x="8259" y="3391"/>
                    <a:pt x="8041" y="3210"/>
                    <a:pt x="7959" y="3149"/>
                  </a:cubicBezTo>
                  <a:lnTo>
                    <a:pt x="7959" y="3149"/>
                  </a:lnTo>
                  <a:cubicBezTo>
                    <a:pt x="7983" y="3152"/>
                    <a:pt x="8007" y="3154"/>
                    <a:pt x="8030" y="3157"/>
                  </a:cubicBezTo>
                  <a:cubicBezTo>
                    <a:pt x="8274" y="3182"/>
                    <a:pt x="8516" y="3210"/>
                    <a:pt x="8759" y="3241"/>
                  </a:cubicBezTo>
                  <a:cubicBezTo>
                    <a:pt x="8757" y="3303"/>
                    <a:pt x="8755" y="3415"/>
                    <a:pt x="8762" y="3466"/>
                  </a:cubicBezTo>
                  <a:cubicBezTo>
                    <a:pt x="8771" y="3537"/>
                    <a:pt x="8826" y="3812"/>
                    <a:pt x="8949" y="4040"/>
                  </a:cubicBezTo>
                  <a:cubicBezTo>
                    <a:pt x="9138" y="4391"/>
                    <a:pt x="9536" y="4724"/>
                    <a:pt x="9593" y="4724"/>
                  </a:cubicBezTo>
                  <a:cubicBezTo>
                    <a:pt x="9595" y="4724"/>
                    <a:pt x="9596" y="4724"/>
                    <a:pt x="9597" y="4723"/>
                  </a:cubicBezTo>
                  <a:cubicBezTo>
                    <a:pt x="9620" y="4707"/>
                    <a:pt x="9488" y="4565"/>
                    <a:pt x="9392" y="4354"/>
                  </a:cubicBezTo>
                  <a:cubicBezTo>
                    <a:pt x="9353" y="4268"/>
                    <a:pt x="9234" y="3908"/>
                    <a:pt x="9141" y="3648"/>
                  </a:cubicBezTo>
                  <a:cubicBezTo>
                    <a:pt x="9076" y="3472"/>
                    <a:pt x="8923" y="3325"/>
                    <a:pt x="8833" y="3249"/>
                  </a:cubicBezTo>
                  <a:lnTo>
                    <a:pt x="8833" y="3249"/>
                  </a:lnTo>
                  <a:cubicBezTo>
                    <a:pt x="9033" y="3275"/>
                    <a:pt x="9233" y="3302"/>
                    <a:pt x="9434" y="3329"/>
                  </a:cubicBezTo>
                  <a:cubicBezTo>
                    <a:pt x="9439" y="3386"/>
                    <a:pt x="9448" y="3474"/>
                    <a:pt x="9459" y="3514"/>
                  </a:cubicBezTo>
                  <a:cubicBezTo>
                    <a:pt x="9474" y="3576"/>
                    <a:pt x="9550" y="3814"/>
                    <a:pt x="9681" y="4007"/>
                  </a:cubicBezTo>
                  <a:cubicBezTo>
                    <a:pt x="9882" y="4303"/>
                    <a:pt x="10261" y="4572"/>
                    <a:pt x="10313" y="4572"/>
                  </a:cubicBezTo>
                  <a:cubicBezTo>
                    <a:pt x="10315" y="4572"/>
                    <a:pt x="10317" y="4571"/>
                    <a:pt x="10318" y="4570"/>
                  </a:cubicBezTo>
                  <a:cubicBezTo>
                    <a:pt x="10336" y="4555"/>
                    <a:pt x="10206" y="4438"/>
                    <a:pt x="10100" y="4258"/>
                  </a:cubicBezTo>
                  <a:cubicBezTo>
                    <a:pt x="10058" y="4184"/>
                    <a:pt x="9917" y="3875"/>
                    <a:pt x="9808" y="3653"/>
                  </a:cubicBezTo>
                  <a:cubicBezTo>
                    <a:pt x="9741" y="3517"/>
                    <a:pt x="9616" y="3407"/>
                    <a:pt x="9527" y="3342"/>
                  </a:cubicBezTo>
                  <a:lnTo>
                    <a:pt x="9527" y="3342"/>
                  </a:lnTo>
                  <a:cubicBezTo>
                    <a:pt x="9696" y="3365"/>
                    <a:pt x="9865" y="3389"/>
                    <a:pt x="10035" y="3413"/>
                  </a:cubicBezTo>
                  <a:cubicBezTo>
                    <a:pt x="10092" y="3420"/>
                    <a:pt x="10147" y="3428"/>
                    <a:pt x="10204" y="3435"/>
                  </a:cubicBezTo>
                  <a:cubicBezTo>
                    <a:pt x="10244" y="3483"/>
                    <a:pt x="10292" y="3541"/>
                    <a:pt x="10321" y="3569"/>
                  </a:cubicBezTo>
                  <a:cubicBezTo>
                    <a:pt x="10376" y="3622"/>
                    <a:pt x="10599" y="3818"/>
                    <a:pt x="10844" y="3953"/>
                  </a:cubicBezTo>
                  <a:cubicBezTo>
                    <a:pt x="11192" y="4146"/>
                    <a:pt x="11667" y="4263"/>
                    <a:pt x="11767" y="4263"/>
                  </a:cubicBezTo>
                  <a:cubicBezTo>
                    <a:pt x="11779" y="4263"/>
                    <a:pt x="11785" y="4262"/>
                    <a:pt x="11786" y="4259"/>
                  </a:cubicBezTo>
                  <a:cubicBezTo>
                    <a:pt x="11786" y="4257"/>
                    <a:pt x="11786" y="4255"/>
                    <a:pt x="11785" y="4254"/>
                  </a:cubicBezTo>
                  <a:cubicBezTo>
                    <a:pt x="11784" y="4252"/>
                    <a:pt x="11780" y="4248"/>
                    <a:pt x="11775" y="4246"/>
                  </a:cubicBezTo>
                  <a:cubicBezTo>
                    <a:pt x="11772" y="4243"/>
                    <a:pt x="11768" y="4240"/>
                    <a:pt x="11764" y="4238"/>
                  </a:cubicBezTo>
                  <a:cubicBezTo>
                    <a:pt x="11741" y="4225"/>
                    <a:pt x="11703" y="4207"/>
                    <a:pt x="11654" y="4184"/>
                  </a:cubicBezTo>
                  <a:cubicBezTo>
                    <a:pt x="11637" y="4177"/>
                    <a:pt x="11619" y="4167"/>
                    <a:pt x="11599" y="4157"/>
                  </a:cubicBezTo>
                  <a:lnTo>
                    <a:pt x="11381" y="4038"/>
                  </a:lnTo>
                  <a:cubicBezTo>
                    <a:pt x="11380" y="4037"/>
                    <a:pt x="11379" y="4037"/>
                    <a:pt x="11378" y="4036"/>
                  </a:cubicBezTo>
                  <a:cubicBezTo>
                    <a:pt x="11362" y="4026"/>
                    <a:pt x="11340" y="4011"/>
                    <a:pt x="11315" y="3993"/>
                  </a:cubicBezTo>
                  <a:cubicBezTo>
                    <a:pt x="11304" y="3986"/>
                    <a:pt x="11293" y="3978"/>
                    <a:pt x="11282" y="3971"/>
                  </a:cubicBezTo>
                  <a:cubicBezTo>
                    <a:pt x="11141" y="3872"/>
                    <a:pt x="10911" y="3704"/>
                    <a:pt x="10728" y="3578"/>
                  </a:cubicBezTo>
                  <a:lnTo>
                    <a:pt x="10728" y="3577"/>
                  </a:lnTo>
                  <a:cubicBezTo>
                    <a:pt x="10721" y="3572"/>
                    <a:pt x="10714" y="3567"/>
                    <a:pt x="10706" y="3563"/>
                  </a:cubicBezTo>
                  <a:cubicBezTo>
                    <a:pt x="10704" y="3560"/>
                    <a:pt x="10700" y="3558"/>
                    <a:pt x="10698" y="3557"/>
                  </a:cubicBezTo>
                  <a:cubicBezTo>
                    <a:pt x="10693" y="3554"/>
                    <a:pt x="10689" y="3551"/>
                    <a:pt x="10684" y="3548"/>
                  </a:cubicBezTo>
                  <a:cubicBezTo>
                    <a:pt x="10680" y="3546"/>
                    <a:pt x="10677" y="3544"/>
                    <a:pt x="10673" y="3541"/>
                  </a:cubicBezTo>
                  <a:cubicBezTo>
                    <a:pt x="10669" y="3539"/>
                    <a:pt x="10665" y="3537"/>
                    <a:pt x="10662" y="3535"/>
                  </a:cubicBezTo>
                  <a:cubicBezTo>
                    <a:pt x="10657" y="3532"/>
                    <a:pt x="10653" y="3530"/>
                    <a:pt x="10649" y="3527"/>
                  </a:cubicBezTo>
                  <a:cubicBezTo>
                    <a:pt x="10645" y="3525"/>
                    <a:pt x="10643" y="3523"/>
                    <a:pt x="10639" y="3522"/>
                  </a:cubicBezTo>
                  <a:cubicBezTo>
                    <a:pt x="10634" y="3519"/>
                    <a:pt x="10629" y="3516"/>
                    <a:pt x="10624" y="3514"/>
                  </a:cubicBezTo>
                  <a:cubicBezTo>
                    <a:pt x="10622" y="3513"/>
                    <a:pt x="10619" y="3511"/>
                    <a:pt x="10616" y="3510"/>
                  </a:cubicBezTo>
                  <a:cubicBezTo>
                    <a:pt x="10611" y="3507"/>
                    <a:pt x="10606" y="3504"/>
                    <a:pt x="10601" y="3502"/>
                  </a:cubicBezTo>
                  <a:cubicBezTo>
                    <a:pt x="10598" y="3501"/>
                    <a:pt x="10595" y="3500"/>
                    <a:pt x="10594" y="3498"/>
                  </a:cubicBezTo>
                  <a:cubicBezTo>
                    <a:pt x="10588" y="3496"/>
                    <a:pt x="10582" y="3493"/>
                    <a:pt x="10576" y="3490"/>
                  </a:cubicBezTo>
                  <a:cubicBezTo>
                    <a:pt x="10574" y="3489"/>
                    <a:pt x="10573" y="3489"/>
                    <a:pt x="10571" y="3488"/>
                  </a:cubicBezTo>
                  <a:cubicBezTo>
                    <a:pt x="10565" y="3485"/>
                    <a:pt x="10559" y="3482"/>
                    <a:pt x="10553" y="3479"/>
                  </a:cubicBezTo>
                  <a:cubicBezTo>
                    <a:pt x="10551" y="3479"/>
                    <a:pt x="10550" y="3478"/>
                    <a:pt x="10548" y="3477"/>
                  </a:cubicBezTo>
                  <a:cubicBezTo>
                    <a:pt x="10542" y="3475"/>
                    <a:pt x="10536" y="3472"/>
                    <a:pt x="10529" y="3469"/>
                  </a:cubicBezTo>
                  <a:cubicBezTo>
                    <a:pt x="10528" y="3468"/>
                    <a:pt x="10527" y="3468"/>
                    <a:pt x="10526" y="3468"/>
                  </a:cubicBezTo>
                  <a:cubicBezTo>
                    <a:pt x="10506" y="3460"/>
                    <a:pt x="10486" y="3451"/>
                    <a:pt x="10467" y="3444"/>
                  </a:cubicBezTo>
                  <a:cubicBezTo>
                    <a:pt x="10464" y="3443"/>
                    <a:pt x="10463" y="3442"/>
                    <a:pt x="10460" y="3441"/>
                  </a:cubicBezTo>
                  <a:cubicBezTo>
                    <a:pt x="10459" y="3441"/>
                    <a:pt x="10457" y="3441"/>
                    <a:pt x="10456" y="3440"/>
                  </a:cubicBezTo>
                  <a:cubicBezTo>
                    <a:pt x="10449" y="3437"/>
                    <a:pt x="10443" y="3435"/>
                    <a:pt x="10436" y="3433"/>
                  </a:cubicBezTo>
                  <a:cubicBezTo>
                    <a:pt x="10296" y="3384"/>
                    <a:pt x="10175" y="3361"/>
                    <a:pt x="10140" y="3357"/>
                  </a:cubicBezTo>
                  <a:lnTo>
                    <a:pt x="10140" y="3357"/>
                  </a:lnTo>
                  <a:cubicBezTo>
                    <a:pt x="10140" y="3357"/>
                    <a:pt x="10148" y="3366"/>
                    <a:pt x="10161" y="3383"/>
                  </a:cubicBezTo>
                  <a:cubicBezTo>
                    <a:pt x="9942" y="3340"/>
                    <a:pt x="9719" y="3307"/>
                    <a:pt x="9495" y="3276"/>
                  </a:cubicBezTo>
                  <a:cubicBezTo>
                    <a:pt x="9603" y="3250"/>
                    <a:pt x="9814" y="3186"/>
                    <a:pt x="9967" y="3065"/>
                  </a:cubicBezTo>
                  <a:cubicBezTo>
                    <a:pt x="10180" y="2896"/>
                    <a:pt x="10466" y="2656"/>
                    <a:pt x="10543" y="2604"/>
                  </a:cubicBezTo>
                  <a:cubicBezTo>
                    <a:pt x="10732" y="2472"/>
                    <a:pt x="10910" y="2406"/>
                    <a:pt x="10901" y="2386"/>
                  </a:cubicBezTo>
                  <a:cubicBezTo>
                    <a:pt x="10900" y="2383"/>
                    <a:pt x="10894" y="2382"/>
                    <a:pt x="10885" y="2382"/>
                  </a:cubicBezTo>
                  <a:cubicBezTo>
                    <a:pt x="10794" y="2382"/>
                    <a:pt x="10346" y="2505"/>
                    <a:pt x="10031" y="2700"/>
                  </a:cubicBezTo>
                  <a:cubicBezTo>
                    <a:pt x="9813" y="2836"/>
                    <a:pt x="9622" y="3029"/>
                    <a:pt x="9576" y="3082"/>
                  </a:cubicBezTo>
                  <a:cubicBezTo>
                    <a:pt x="9541" y="3122"/>
                    <a:pt x="9473" y="3224"/>
                    <a:pt x="9443" y="3269"/>
                  </a:cubicBezTo>
                  <a:cubicBezTo>
                    <a:pt x="9401" y="3262"/>
                    <a:pt x="9358" y="3257"/>
                    <a:pt x="9316" y="3251"/>
                  </a:cubicBezTo>
                  <a:cubicBezTo>
                    <a:pt x="9140" y="3227"/>
                    <a:pt x="8963" y="3203"/>
                    <a:pt x="8785" y="3180"/>
                  </a:cubicBezTo>
                  <a:cubicBezTo>
                    <a:pt x="8896" y="3134"/>
                    <a:pt x="9112" y="3028"/>
                    <a:pt x="9245" y="2865"/>
                  </a:cubicBezTo>
                  <a:cubicBezTo>
                    <a:pt x="9428" y="2640"/>
                    <a:pt x="9672" y="2324"/>
                    <a:pt x="9741" y="2251"/>
                  </a:cubicBezTo>
                  <a:cubicBezTo>
                    <a:pt x="9909" y="2072"/>
                    <a:pt x="10086" y="1969"/>
                    <a:pt x="10071" y="1947"/>
                  </a:cubicBezTo>
                  <a:cubicBezTo>
                    <a:pt x="10069" y="1946"/>
                    <a:pt x="10066" y="1945"/>
                    <a:pt x="10061" y="1945"/>
                  </a:cubicBezTo>
                  <a:cubicBezTo>
                    <a:pt x="9985" y="1945"/>
                    <a:pt x="9503" y="2163"/>
                    <a:pt x="9204" y="2445"/>
                  </a:cubicBezTo>
                  <a:cubicBezTo>
                    <a:pt x="9003" y="2634"/>
                    <a:pt x="8851" y="2883"/>
                    <a:pt x="8816" y="2949"/>
                  </a:cubicBezTo>
                  <a:cubicBezTo>
                    <a:pt x="8790" y="2998"/>
                    <a:pt x="8749" y="3115"/>
                    <a:pt x="8728" y="3173"/>
                  </a:cubicBezTo>
                  <a:cubicBezTo>
                    <a:pt x="8590" y="3156"/>
                    <a:pt x="8452" y="3139"/>
                    <a:pt x="8313" y="3124"/>
                  </a:cubicBezTo>
                  <a:cubicBezTo>
                    <a:pt x="8213" y="3112"/>
                    <a:pt x="8113" y="3102"/>
                    <a:pt x="8014" y="3090"/>
                  </a:cubicBezTo>
                  <a:cubicBezTo>
                    <a:pt x="8121" y="3020"/>
                    <a:pt x="8303" y="2881"/>
                    <a:pt x="8394" y="2699"/>
                  </a:cubicBezTo>
                  <a:cubicBezTo>
                    <a:pt x="8528" y="2432"/>
                    <a:pt x="8702" y="2059"/>
                    <a:pt x="8754" y="1972"/>
                  </a:cubicBezTo>
                  <a:cubicBezTo>
                    <a:pt x="8884" y="1756"/>
                    <a:pt x="9044" y="1619"/>
                    <a:pt x="9021" y="1599"/>
                  </a:cubicBezTo>
                  <a:cubicBezTo>
                    <a:pt x="9020" y="1598"/>
                    <a:pt x="9017" y="1597"/>
                    <a:pt x="9014" y="1597"/>
                  </a:cubicBezTo>
                  <a:cubicBezTo>
                    <a:pt x="8946" y="1597"/>
                    <a:pt x="8484" y="1905"/>
                    <a:pt x="8238" y="2256"/>
                  </a:cubicBezTo>
                  <a:cubicBezTo>
                    <a:pt x="8076" y="2486"/>
                    <a:pt x="7983" y="2774"/>
                    <a:pt x="7964" y="2851"/>
                  </a:cubicBezTo>
                  <a:cubicBezTo>
                    <a:pt x="7952" y="2901"/>
                    <a:pt x="7940" y="3013"/>
                    <a:pt x="7933" y="3083"/>
                  </a:cubicBezTo>
                  <a:cubicBezTo>
                    <a:pt x="7718" y="3060"/>
                    <a:pt x="7500" y="3038"/>
                    <a:pt x="7284" y="3019"/>
                  </a:cubicBezTo>
                  <a:cubicBezTo>
                    <a:pt x="7393" y="2947"/>
                    <a:pt x="7630" y="2772"/>
                    <a:pt x="7737" y="2539"/>
                  </a:cubicBezTo>
                  <a:cubicBezTo>
                    <a:pt x="7877" y="2232"/>
                    <a:pt x="8058" y="1803"/>
                    <a:pt x="8115" y="1702"/>
                  </a:cubicBezTo>
                  <a:cubicBezTo>
                    <a:pt x="8254" y="1453"/>
                    <a:pt x="8429" y="1294"/>
                    <a:pt x="8402" y="1271"/>
                  </a:cubicBezTo>
                  <a:cubicBezTo>
                    <a:pt x="8401" y="1269"/>
                    <a:pt x="8398" y="1269"/>
                    <a:pt x="8395" y="1269"/>
                  </a:cubicBezTo>
                  <a:cubicBezTo>
                    <a:pt x="8320" y="1269"/>
                    <a:pt x="7805" y="1631"/>
                    <a:pt x="7540" y="2037"/>
                  </a:cubicBezTo>
                  <a:cubicBezTo>
                    <a:pt x="7367" y="2305"/>
                    <a:pt x="7273" y="2635"/>
                    <a:pt x="7255" y="2722"/>
                  </a:cubicBezTo>
                  <a:cubicBezTo>
                    <a:pt x="7241" y="2787"/>
                    <a:pt x="7232" y="2941"/>
                    <a:pt x="7228" y="3014"/>
                  </a:cubicBezTo>
                  <a:cubicBezTo>
                    <a:pt x="7016" y="2995"/>
                    <a:pt x="6802" y="2979"/>
                    <a:pt x="6589" y="2963"/>
                  </a:cubicBezTo>
                  <a:cubicBezTo>
                    <a:pt x="6707" y="2876"/>
                    <a:pt x="6939" y="2684"/>
                    <a:pt x="7035" y="2437"/>
                  </a:cubicBezTo>
                  <a:cubicBezTo>
                    <a:pt x="7167" y="2099"/>
                    <a:pt x="7335" y="1628"/>
                    <a:pt x="7389" y="1517"/>
                  </a:cubicBezTo>
                  <a:cubicBezTo>
                    <a:pt x="7524" y="1243"/>
                    <a:pt x="7703" y="1065"/>
                    <a:pt x="7673" y="1040"/>
                  </a:cubicBezTo>
                  <a:cubicBezTo>
                    <a:pt x="7671" y="1039"/>
                    <a:pt x="7669" y="1038"/>
                    <a:pt x="7666" y="1038"/>
                  </a:cubicBezTo>
                  <a:cubicBezTo>
                    <a:pt x="7588" y="1038"/>
                    <a:pt x="7051" y="1450"/>
                    <a:pt x="6790" y="1900"/>
                  </a:cubicBezTo>
                  <a:cubicBezTo>
                    <a:pt x="6619" y="2195"/>
                    <a:pt x="6539" y="2557"/>
                    <a:pt x="6525" y="2652"/>
                  </a:cubicBezTo>
                  <a:cubicBezTo>
                    <a:pt x="6514" y="2720"/>
                    <a:pt x="6514" y="2875"/>
                    <a:pt x="6515" y="2958"/>
                  </a:cubicBezTo>
                  <a:cubicBezTo>
                    <a:pt x="6445" y="2953"/>
                    <a:pt x="6374" y="2948"/>
                    <a:pt x="6303" y="2944"/>
                  </a:cubicBezTo>
                  <a:cubicBezTo>
                    <a:pt x="6110" y="2931"/>
                    <a:pt x="5917" y="2920"/>
                    <a:pt x="5724" y="2910"/>
                  </a:cubicBezTo>
                  <a:cubicBezTo>
                    <a:pt x="5844" y="2810"/>
                    <a:pt x="6070" y="2594"/>
                    <a:pt x="6149" y="2328"/>
                  </a:cubicBezTo>
                  <a:cubicBezTo>
                    <a:pt x="6259" y="1960"/>
                    <a:pt x="6396" y="1447"/>
                    <a:pt x="6444" y="1326"/>
                  </a:cubicBezTo>
                  <a:cubicBezTo>
                    <a:pt x="6562" y="1026"/>
                    <a:pt x="6696" y="695"/>
                    <a:pt x="6661" y="671"/>
                  </a:cubicBezTo>
                  <a:cubicBezTo>
                    <a:pt x="6660" y="670"/>
                    <a:pt x="6658" y="670"/>
                    <a:pt x="6656" y="670"/>
                  </a:cubicBezTo>
                  <a:cubicBezTo>
                    <a:pt x="6584" y="670"/>
                    <a:pt x="6080" y="1265"/>
                    <a:pt x="5840" y="1766"/>
                  </a:cubicBezTo>
                  <a:cubicBezTo>
                    <a:pt x="5685" y="2090"/>
                    <a:pt x="5633" y="2480"/>
                    <a:pt x="5626" y="2582"/>
                  </a:cubicBezTo>
                  <a:cubicBezTo>
                    <a:pt x="5621" y="2654"/>
                    <a:pt x="5634" y="2816"/>
                    <a:pt x="5643" y="2906"/>
                  </a:cubicBezTo>
                  <a:cubicBezTo>
                    <a:pt x="5371" y="2893"/>
                    <a:pt x="5099" y="2882"/>
                    <a:pt x="4827" y="2874"/>
                  </a:cubicBezTo>
                  <a:cubicBezTo>
                    <a:pt x="4932" y="2784"/>
                    <a:pt x="5172" y="2553"/>
                    <a:pt x="5245" y="2269"/>
                  </a:cubicBezTo>
                  <a:cubicBezTo>
                    <a:pt x="5339" y="1902"/>
                    <a:pt x="5453" y="1391"/>
                    <a:pt x="5495" y="1270"/>
                  </a:cubicBezTo>
                  <a:cubicBezTo>
                    <a:pt x="5599" y="970"/>
                    <a:pt x="5791" y="572"/>
                    <a:pt x="5756" y="549"/>
                  </a:cubicBezTo>
                  <a:cubicBezTo>
                    <a:pt x="5755" y="548"/>
                    <a:pt x="5754" y="548"/>
                    <a:pt x="5752" y="548"/>
                  </a:cubicBezTo>
                  <a:cubicBezTo>
                    <a:pt x="5680" y="548"/>
                    <a:pt x="5133" y="1216"/>
                    <a:pt x="4917" y="1719"/>
                  </a:cubicBezTo>
                  <a:cubicBezTo>
                    <a:pt x="4776" y="2043"/>
                    <a:pt x="4740" y="2431"/>
                    <a:pt x="4738" y="2532"/>
                  </a:cubicBezTo>
                  <a:cubicBezTo>
                    <a:pt x="4736" y="2609"/>
                    <a:pt x="4759" y="2790"/>
                    <a:pt x="4771" y="2873"/>
                  </a:cubicBezTo>
                  <a:cubicBezTo>
                    <a:pt x="4609" y="2868"/>
                    <a:pt x="4448" y="2864"/>
                    <a:pt x="4286" y="2863"/>
                  </a:cubicBezTo>
                  <a:cubicBezTo>
                    <a:pt x="4231" y="2862"/>
                    <a:pt x="4176" y="2861"/>
                    <a:pt x="4121" y="2860"/>
                  </a:cubicBezTo>
                  <a:cubicBezTo>
                    <a:pt x="4222" y="2780"/>
                    <a:pt x="4493" y="2545"/>
                    <a:pt x="4582" y="2249"/>
                  </a:cubicBezTo>
                  <a:cubicBezTo>
                    <a:pt x="4692" y="1880"/>
                    <a:pt x="4828" y="1369"/>
                    <a:pt x="4876" y="1247"/>
                  </a:cubicBezTo>
                  <a:cubicBezTo>
                    <a:pt x="4994" y="947"/>
                    <a:pt x="5035" y="511"/>
                    <a:pt x="5001" y="487"/>
                  </a:cubicBezTo>
                  <a:cubicBezTo>
                    <a:pt x="5000" y="486"/>
                    <a:pt x="4999" y="486"/>
                    <a:pt x="4997" y="486"/>
                  </a:cubicBezTo>
                  <a:cubicBezTo>
                    <a:pt x="4933" y="486"/>
                    <a:pt x="4514" y="1184"/>
                    <a:pt x="4273" y="1686"/>
                  </a:cubicBezTo>
                  <a:cubicBezTo>
                    <a:pt x="4118" y="2010"/>
                    <a:pt x="4065" y="2401"/>
                    <a:pt x="4058" y="2503"/>
                  </a:cubicBezTo>
                  <a:cubicBezTo>
                    <a:pt x="4053" y="2585"/>
                    <a:pt x="4071" y="2784"/>
                    <a:pt x="4078" y="2860"/>
                  </a:cubicBezTo>
                  <a:cubicBezTo>
                    <a:pt x="3799" y="2856"/>
                    <a:pt x="3520" y="2856"/>
                    <a:pt x="3239" y="2856"/>
                  </a:cubicBezTo>
                  <a:cubicBezTo>
                    <a:pt x="3333" y="2779"/>
                    <a:pt x="3599" y="2536"/>
                    <a:pt x="3676" y="2235"/>
                  </a:cubicBezTo>
                  <a:cubicBezTo>
                    <a:pt x="3770" y="1868"/>
                    <a:pt x="3884" y="1357"/>
                    <a:pt x="3926" y="1236"/>
                  </a:cubicBezTo>
                  <a:cubicBezTo>
                    <a:pt x="4030" y="936"/>
                    <a:pt x="4214" y="270"/>
                    <a:pt x="4214" y="270"/>
                  </a:cubicBezTo>
                  <a:lnTo>
                    <a:pt x="4214" y="270"/>
                  </a:lnTo>
                  <a:cubicBezTo>
                    <a:pt x="4058" y="277"/>
                    <a:pt x="3569" y="1169"/>
                    <a:pt x="3347" y="1685"/>
                  </a:cubicBezTo>
                  <a:cubicBezTo>
                    <a:pt x="3207" y="2009"/>
                    <a:pt x="3171" y="2397"/>
                    <a:pt x="3169" y="2498"/>
                  </a:cubicBezTo>
                  <a:cubicBezTo>
                    <a:pt x="3167" y="2581"/>
                    <a:pt x="3194" y="2783"/>
                    <a:pt x="3203" y="2856"/>
                  </a:cubicBezTo>
                  <a:cubicBezTo>
                    <a:pt x="2947" y="2855"/>
                    <a:pt x="2690" y="2853"/>
                    <a:pt x="2433" y="2849"/>
                  </a:cubicBezTo>
                  <a:cubicBezTo>
                    <a:pt x="2529" y="2759"/>
                    <a:pt x="2734" y="2540"/>
                    <a:pt x="2786" y="2278"/>
                  </a:cubicBezTo>
                  <a:cubicBezTo>
                    <a:pt x="2855" y="1935"/>
                    <a:pt x="3030" y="1528"/>
                    <a:pt x="3063" y="1414"/>
                  </a:cubicBezTo>
                  <a:cubicBezTo>
                    <a:pt x="3144" y="1133"/>
                    <a:pt x="3467" y="141"/>
                    <a:pt x="3434" y="120"/>
                  </a:cubicBezTo>
                  <a:cubicBezTo>
                    <a:pt x="3433" y="120"/>
                    <a:pt x="3433" y="119"/>
                    <a:pt x="3432" y="119"/>
                  </a:cubicBezTo>
                  <a:cubicBezTo>
                    <a:pt x="3368" y="119"/>
                    <a:pt x="2632" y="1298"/>
                    <a:pt x="2454" y="1777"/>
                  </a:cubicBezTo>
                  <a:cubicBezTo>
                    <a:pt x="2341" y="2082"/>
                    <a:pt x="2327" y="2443"/>
                    <a:pt x="2329" y="2537"/>
                  </a:cubicBezTo>
                  <a:cubicBezTo>
                    <a:pt x="2331" y="2608"/>
                    <a:pt x="2361" y="2769"/>
                    <a:pt x="2376" y="2847"/>
                  </a:cubicBezTo>
                  <a:cubicBezTo>
                    <a:pt x="2349" y="2847"/>
                    <a:pt x="2322" y="2846"/>
                    <a:pt x="2295" y="2846"/>
                  </a:cubicBezTo>
                  <a:cubicBezTo>
                    <a:pt x="2039" y="2840"/>
                    <a:pt x="1782" y="2830"/>
                    <a:pt x="1525" y="2814"/>
                  </a:cubicBezTo>
                  <a:cubicBezTo>
                    <a:pt x="1622" y="2723"/>
                    <a:pt x="1781" y="2512"/>
                    <a:pt x="1859" y="2279"/>
                  </a:cubicBezTo>
                  <a:cubicBezTo>
                    <a:pt x="1982" y="1910"/>
                    <a:pt x="2171" y="1529"/>
                    <a:pt x="2205" y="1420"/>
                  </a:cubicBezTo>
                  <a:cubicBezTo>
                    <a:pt x="2379" y="854"/>
                    <a:pt x="2911" y="40"/>
                    <a:pt x="2776" y="1"/>
                  </a:cubicBezTo>
                  <a:cubicBezTo>
                    <a:pt x="2774" y="1"/>
                    <a:pt x="2772" y="1"/>
                    <a:pt x="2770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5"/>
            <p:cNvSpPr/>
            <p:nvPr/>
          </p:nvSpPr>
          <p:spPr>
            <a:xfrm>
              <a:off x="1099475" y="2111745"/>
              <a:ext cx="958210" cy="624899"/>
            </a:xfrm>
            <a:custGeom>
              <a:avLst/>
              <a:gdLst/>
              <a:ahLst/>
              <a:cxnLst/>
              <a:rect l="l" t="t" r="r" b="b"/>
              <a:pathLst>
                <a:path w="9337" h="6089" extrusionOk="0">
                  <a:moveTo>
                    <a:pt x="1516" y="1"/>
                  </a:moveTo>
                  <a:cubicBezTo>
                    <a:pt x="1515" y="1"/>
                    <a:pt x="1514" y="1"/>
                    <a:pt x="1514" y="2"/>
                  </a:cubicBezTo>
                  <a:cubicBezTo>
                    <a:pt x="1498" y="12"/>
                    <a:pt x="1598" y="142"/>
                    <a:pt x="1675" y="325"/>
                  </a:cubicBezTo>
                  <a:cubicBezTo>
                    <a:pt x="1707" y="399"/>
                    <a:pt x="1806" y="704"/>
                    <a:pt x="1884" y="925"/>
                  </a:cubicBezTo>
                  <a:cubicBezTo>
                    <a:pt x="1940" y="1084"/>
                    <a:pt x="2066" y="1228"/>
                    <a:pt x="2132" y="1296"/>
                  </a:cubicBezTo>
                  <a:cubicBezTo>
                    <a:pt x="1955" y="1217"/>
                    <a:pt x="1776" y="1137"/>
                    <a:pt x="1597" y="1068"/>
                  </a:cubicBezTo>
                  <a:cubicBezTo>
                    <a:pt x="1613" y="1062"/>
                    <a:pt x="1624" y="1059"/>
                    <a:pt x="1624" y="1059"/>
                  </a:cubicBezTo>
                  <a:cubicBezTo>
                    <a:pt x="1598" y="1047"/>
                    <a:pt x="1498" y="1007"/>
                    <a:pt x="1374" y="979"/>
                  </a:cubicBezTo>
                  <a:lnTo>
                    <a:pt x="1373" y="979"/>
                  </a:lnTo>
                  <a:cubicBezTo>
                    <a:pt x="1367" y="978"/>
                    <a:pt x="1362" y="977"/>
                    <a:pt x="1356" y="975"/>
                  </a:cubicBezTo>
                  <a:cubicBezTo>
                    <a:pt x="1354" y="975"/>
                    <a:pt x="1353" y="974"/>
                    <a:pt x="1351" y="974"/>
                  </a:cubicBezTo>
                  <a:cubicBezTo>
                    <a:pt x="1350" y="974"/>
                    <a:pt x="1347" y="973"/>
                    <a:pt x="1345" y="973"/>
                  </a:cubicBezTo>
                  <a:cubicBezTo>
                    <a:pt x="1328" y="970"/>
                    <a:pt x="1310" y="966"/>
                    <a:pt x="1291" y="963"/>
                  </a:cubicBezTo>
                  <a:lnTo>
                    <a:pt x="1289" y="963"/>
                  </a:lnTo>
                  <a:cubicBezTo>
                    <a:pt x="1282" y="962"/>
                    <a:pt x="1276" y="961"/>
                    <a:pt x="1270" y="960"/>
                  </a:cubicBezTo>
                  <a:cubicBezTo>
                    <a:pt x="1269" y="959"/>
                    <a:pt x="1268" y="959"/>
                    <a:pt x="1267" y="959"/>
                  </a:cubicBezTo>
                  <a:cubicBezTo>
                    <a:pt x="1261" y="958"/>
                    <a:pt x="1255" y="958"/>
                    <a:pt x="1249" y="957"/>
                  </a:cubicBezTo>
                  <a:lnTo>
                    <a:pt x="1244" y="957"/>
                  </a:lnTo>
                  <a:cubicBezTo>
                    <a:pt x="1239" y="956"/>
                    <a:pt x="1234" y="955"/>
                    <a:pt x="1228" y="955"/>
                  </a:cubicBezTo>
                  <a:cubicBezTo>
                    <a:pt x="1226" y="954"/>
                    <a:pt x="1224" y="954"/>
                    <a:pt x="1221" y="954"/>
                  </a:cubicBezTo>
                  <a:cubicBezTo>
                    <a:pt x="1216" y="953"/>
                    <a:pt x="1211" y="953"/>
                    <a:pt x="1206" y="952"/>
                  </a:cubicBezTo>
                  <a:lnTo>
                    <a:pt x="1199" y="952"/>
                  </a:lnTo>
                  <a:cubicBezTo>
                    <a:pt x="1193" y="951"/>
                    <a:pt x="1189" y="951"/>
                    <a:pt x="1184" y="951"/>
                  </a:cubicBezTo>
                  <a:lnTo>
                    <a:pt x="1175" y="951"/>
                  </a:lnTo>
                  <a:cubicBezTo>
                    <a:pt x="1171" y="951"/>
                    <a:pt x="1166" y="950"/>
                    <a:pt x="1162" y="950"/>
                  </a:cubicBezTo>
                  <a:lnTo>
                    <a:pt x="1117" y="950"/>
                  </a:lnTo>
                  <a:cubicBezTo>
                    <a:pt x="1109" y="950"/>
                    <a:pt x="1101" y="950"/>
                    <a:pt x="1094" y="951"/>
                  </a:cubicBezTo>
                  <a:lnTo>
                    <a:pt x="1093" y="951"/>
                  </a:lnTo>
                  <a:cubicBezTo>
                    <a:pt x="902" y="960"/>
                    <a:pt x="656" y="976"/>
                    <a:pt x="510" y="984"/>
                  </a:cubicBezTo>
                  <a:cubicBezTo>
                    <a:pt x="497" y="985"/>
                    <a:pt x="485" y="985"/>
                    <a:pt x="475" y="986"/>
                  </a:cubicBezTo>
                  <a:cubicBezTo>
                    <a:pt x="448" y="986"/>
                    <a:pt x="425" y="987"/>
                    <a:pt x="409" y="987"/>
                  </a:cubicBezTo>
                  <a:lnTo>
                    <a:pt x="405" y="987"/>
                  </a:lnTo>
                  <a:lnTo>
                    <a:pt x="192" y="975"/>
                  </a:lnTo>
                  <a:cubicBezTo>
                    <a:pt x="173" y="973"/>
                    <a:pt x="155" y="971"/>
                    <a:pt x="139" y="969"/>
                  </a:cubicBezTo>
                  <a:cubicBezTo>
                    <a:pt x="92" y="964"/>
                    <a:pt x="57" y="959"/>
                    <a:pt x="34" y="958"/>
                  </a:cubicBezTo>
                  <a:lnTo>
                    <a:pt x="23" y="958"/>
                  </a:lnTo>
                  <a:cubicBezTo>
                    <a:pt x="17" y="958"/>
                    <a:pt x="14" y="958"/>
                    <a:pt x="11" y="959"/>
                  </a:cubicBezTo>
                  <a:cubicBezTo>
                    <a:pt x="9" y="960"/>
                    <a:pt x="9" y="961"/>
                    <a:pt x="9" y="963"/>
                  </a:cubicBezTo>
                  <a:cubicBezTo>
                    <a:pt x="1" y="989"/>
                    <a:pt x="454" y="1151"/>
                    <a:pt x="836" y="1172"/>
                  </a:cubicBezTo>
                  <a:cubicBezTo>
                    <a:pt x="869" y="1174"/>
                    <a:pt x="901" y="1175"/>
                    <a:pt x="934" y="1175"/>
                  </a:cubicBezTo>
                  <a:cubicBezTo>
                    <a:pt x="1142" y="1175"/>
                    <a:pt x="1339" y="1143"/>
                    <a:pt x="1394" y="1131"/>
                  </a:cubicBezTo>
                  <a:cubicBezTo>
                    <a:pt x="1428" y="1123"/>
                    <a:pt x="1490" y="1104"/>
                    <a:pt x="1542" y="1087"/>
                  </a:cubicBezTo>
                  <a:cubicBezTo>
                    <a:pt x="1586" y="1108"/>
                    <a:pt x="1631" y="1128"/>
                    <a:pt x="1675" y="1148"/>
                  </a:cubicBezTo>
                  <a:cubicBezTo>
                    <a:pt x="1810" y="1208"/>
                    <a:pt x="1944" y="1268"/>
                    <a:pt x="2079" y="1330"/>
                  </a:cubicBezTo>
                  <a:cubicBezTo>
                    <a:pt x="1984" y="1337"/>
                    <a:pt x="1841" y="1359"/>
                    <a:pt x="1731" y="1428"/>
                  </a:cubicBezTo>
                  <a:cubicBezTo>
                    <a:pt x="1550" y="1540"/>
                    <a:pt x="1304" y="1702"/>
                    <a:pt x="1240" y="1736"/>
                  </a:cubicBezTo>
                  <a:cubicBezTo>
                    <a:pt x="1080" y="1819"/>
                    <a:pt x="931" y="1844"/>
                    <a:pt x="938" y="1864"/>
                  </a:cubicBezTo>
                  <a:cubicBezTo>
                    <a:pt x="940" y="1871"/>
                    <a:pt x="969" y="1876"/>
                    <a:pt x="1017" y="1876"/>
                  </a:cubicBezTo>
                  <a:cubicBezTo>
                    <a:pt x="1155" y="1876"/>
                    <a:pt x="1443" y="1840"/>
                    <a:pt x="1661" y="1745"/>
                  </a:cubicBezTo>
                  <a:cubicBezTo>
                    <a:pt x="1846" y="1664"/>
                    <a:pt x="2010" y="1525"/>
                    <a:pt x="2050" y="1487"/>
                  </a:cubicBezTo>
                  <a:cubicBezTo>
                    <a:pt x="2076" y="1461"/>
                    <a:pt x="2122" y="1402"/>
                    <a:pt x="2153" y="1363"/>
                  </a:cubicBezTo>
                  <a:cubicBezTo>
                    <a:pt x="2311" y="1435"/>
                    <a:pt x="2470" y="1508"/>
                    <a:pt x="2628" y="1581"/>
                  </a:cubicBezTo>
                  <a:cubicBezTo>
                    <a:pt x="2527" y="1594"/>
                    <a:pt x="2348" y="1631"/>
                    <a:pt x="2220" y="1730"/>
                  </a:cubicBezTo>
                  <a:cubicBezTo>
                    <a:pt x="2032" y="1877"/>
                    <a:pt x="1781" y="2086"/>
                    <a:pt x="1713" y="2130"/>
                  </a:cubicBezTo>
                  <a:cubicBezTo>
                    <a:pt x="1546" y="2240"/>
                    <a:pt x="1385" y="2283"/>
                    <a:pt x="1394" y="2307"/>
                  </a:cubicBezTo>
                  <a:cubicBezTo>
                    <a:pt x="1396" y="2312"/>
                    <a:pt x="1412" y="2315"/>
                    <a:pt x="1438" y="2315"/>
                  </a:cubicBezTo>
                  <a:cubicBezTo>
                    <a:pt x="1562" y="2315"/>
                    <a:pt x="1924" y="2249"/>
                    <a:pt x="2181" y="2105"/>
                  </a:cubicBezTo>
                  <a:cubicBezTo>
                    <a:pt x="2376" y="1995"/>
                    <a:pt x="2542" y="1819"/>
                    <a:pt x="2581" y="1770"/>
                  </a:cubicBezTo>
                  <a:cubicBezTo>
                    <a:pt x="2609" y="1737"/>
                    <a:pt x="2659" y="1655"/>
                    <a:pt x="2686" y="1608"/>
                  </a:cubicBezTo>
                  <a:cubicBezTo>
                    <a:pt x="2877" y="1697"/>
                    <a:pt x="3067" y="1787"/>
                    <a:pt x="3257" y="1881"/>
                  </a:cubicBezTo>
                  <a:cubicBezTo>
                    <a:pt x="3275" y="1889"/>
                    <a:pt x="3293" y="1899"/>
                    <a:pt x="3312" y="1908"/>
                  </a:cubicBezTo>
                  <a:cubicBezTo>
                    <a:pt x="3224" y="1915"/>
                    <a:pt x="2982" y="1947"/>
                    <a:pt x="2817" y="2073"/>
                  </a:cubicBezTo>
                  <a:cubicBezTo>
                    <a:pt x="2614" y="2231"/>
                    <a:pt x="2341" y="2455"/>
                    <a:pt x="2267" y="2503"/>
                  </a:cubicBezTo>
                  <a:cubicBezTo>
                    <a:pt x="2086" y="2622"/>
                    <a:pt x="1911" y="2667"/>
                    <a:pt x="1921" y="2692"/>
                  </a:cubicBezTo>
                  <a:cubicBezTo>
                    <a:pt x="1923" y="2698"/>
                    <a:pt x="1941" y="2701"/>
                    <a:pt x="1971" y="2701"/>
                  </a:cubicBezTo>
                  <a:cubicBezTo>
                    <a:pt x="2109" y="2701"/>
                    <a:pt x="2497" y="2632"/>
                    <a:pt x="2773" y="2478"/>
                  </a:cubicBezTo>
                  <a:cubicBezTo>
                    <a:pt x="2984" y="2359"/>
                    <a:pt x="3164" y="2170"/>
                    <a:pt x="3208" y="2118"/>
                  </a:cubicBezTo>
                  <a:cubicBezTo>
                    <a:pt x="3243" y="2076"/>
                    <a:pt x="3312" y="1960"/>
                    <a:pt x="3336" y="1920"/>
                  </a:cubicBezTo>
                  <a:cubicBezTo>
                    <a:pt x="3521" y="2011"/>
                    <a:pt x="3705" y="2104"/>
                    <a:pt x="3889" y="2199"/>
                  </a:cubicBezTo>
                  <a:cubicBezTo>
                    <a:pt x="3770" y="2218"/>
                    <a:pt x="3540" y="2270"/>
                    <a:pt x="3384" y="2404"/>
                  </a:cubicBezTo>
                  <a:cubicBezTo>
                    <a:pt x="3164" y="2594"/>
                    <a:pt x="2869" y="2864"/>
                    <a:pt x="2789" y="2921"/>
                  </a:cubicBezTo>
                  <a:cubicBezTo>
                    <a:pt x="2591" y="3065"/>
                    <a:pt x="2397" y="3125"/>
                    <a:pt x="2410" y="3153"/>
                  </a:cubicBezTo>
                  <a:cubicBezTo>
                    <a:pt x="2412" y="3159"/>
                    <a:pt x="2427" y="3162"/>
                    <a:pt x="2453" y="3162"/>
                  </a:cubicBezTo>
                  <a:cubicBezTo>
                    <a:pt x="2593" y="3162"/>
                    <a:pt x="3045" y="3066"/>
                    <a:pt x="3356" y="2871"/>
                  </a:cubicBezTo>
                  <a:cubicBezTo>
                    <a:pt x="3588" y="2726"/>
                    <a:pt x="3780" y="2501"/>
                    <a:pt x="3825" y="2439"/>
                  </a:cubicBezTo>
                  <a:cubicBezTo>
                    <a:pt x="3857" y="2396"/>
                    <a:pt x="3916" y="2287"/>
                    <a:pt x="3946" y="2229"/>
                  </a:cubicBezTo>
                  <a:cubicBezTo>
                    <a:pt x="4124" y="2321"/>
                    <a:pt x="4301" y="2414"/>
                    <a:pt x="4477" y="2509"/>
                  </a:cubicBezTo>
                  <a:cubicBezTo>
                    <a:pt x="4365" y="2525"/>
                    <a:pt x="4083" y="2577"/>
                    <a:pt x="3896" y="2740"/>
                  </a:cubicBezTo>
                  <a:cubicBezTo>
                    <a:pt x="3659" y="2946"/>
                    <a:pt x="3341" y="3239"/>
                    <a:pt x="3255" y="3303"/>
                  </a:cubicBezTo>
                  <a:cubicBezTo>
                    <a:pt x="3042" y="3459"/>
                    <a:pt x="2833" y="3525"/>
                    <a:pt x="2846" y="3555"/>
                  </a:cubicBezTo>
                  <a:cubicBezTo>
                    <a:pt x="2849" y="3561"/>
                    <a:pt x="2865" y="3565"/>
                    <a:pt x="2890" y="3565"/>
                  </a:cubicBezTo>
                  <a:cubicBezTo>
                    <a:pt x="3040" y="3565"/>
                    <a:pt x="3531" y="3459"/>
                    <a:pt x="3869" y="3245"/>
                  </a:cubicBezTo>
                  <a:cubicBezTo>
                    <a:pt x="4118" y="3087"/>
                    <a:pt x="4324" y="2843"/>
                    <a:pt x="4373" y="2776"/>
                  </a:cubicBezTo>
                  <a:cubicBezTo>
                    <a:pt x="4412" y="2723"/>
                    <a:pt x="4483" y="2585"/>
                    <a:pt x="4512" y="2528"/>
                  </a:cubicBezTo>
                  <a:cubicBezTo>
                    <a:pt x="4608" y="2581"/>
                    <a:pt x="4704" y="2632"/>
                    <a:pt x="4799" y="2686"/>
                  </a:cubicBezTo>
                  <a:cubicBezTo>
                    <a:pt x="4871" y="2725"/>
                    <a:pt x="4942" y="2764"/>
                    <a:pt x="5012" y="2804"/>
                  </a:cubicBezTo>
                  <a:cubicBezTo>
                    <a:pt x="4909" y="2825"/>
                    <a:pt x="4599" y="2903"/>
                    <a:pt x="4411" y="3105"/>
                  </a:cubicBezTo>
                  <a:cubicBezTo>
                    <a:pt x="4184" y="3349"/>
                    <a:pt x="3881" y="3697"/>
                    <a:pt x="3797" y="3773"/>
                  </a:cubicBezTo>
                  <a:cubicBezTo>
                    <a:pt x="3590" y="3961"/>
                    <a:pt x="3378" y="4049"/>
                    <a:pt x="3395" y="4082"/>
                  </a:cubicBezTo>
                  <a:cubicBezTo>
                    <a:pt x="3398" y="4087"/>
                    <a:pt x="3409" y="4090"/>
                    <a:pt x="3426" y="4090"/>
                  </a:cubicBezTo>
                  <a:cubicBezTo>
                    <a:pt x="3560" y="4090"/>
                    <a:pt x="4092" y="3933"/>
                    <a:pt x="4436" y="3663"/>
                  </a:cubicBezTo>
                  <a:cubicBezTo>
                    <a:pt x="4682" y="3470"/>
                    <a:pt x="4872" y="3186"/>
                    <a:pt x="4916" y="3108"/>
                  </a:cubicBezTo>
                  <a:cubicBezTo>
                    <a:pt x="4953" y="3045"/>
                    <a:pt x="5017" y="2879"/>
                    <a:pt x="5039" y="2819"/>
                  </a:cubicBezTo>
                  <a:cubicBezTo>
                    <a:pt x="5246" y="2935"/>
                    <a:pt x="5452" y="3053"/>
                    <a:pt x="5656" y="3174"/>
                  </a:cubicBezTo>
                  <a:cubicBezTo>
                    <a:pt x="5531" y="3203"/>
                    <a:pt x="5267" y="3285"/>
                    <a:pt x="5103" y="3464"/>
                  </a:cubicBezTo>
                  <a:cubicBezTo>
                    <a:pt x="4881" y="3705"/>
                    <a:pt x="4586" y="4048"/>
                    <a:pt x="4504" y="4123"/>
                  </a:cubicBezTo>
                  <a:cubicBezTo>
                    <a:pt x="4302" y="4309"/>
                    <a:pt x="3983" y="4415"/>
                    <a:pt x="4001" y="4448"/>
                  </a:cubicBezTo>
                  <a:cubicBezTo>
                    <a:pt x="4003" y="4452"/>
                    <a:pt x="4013" y="4454"/>
                    <a:pt x="4029" y="4454"/>
                  </a:cubicBezTo>
                  <a:cubicBezTo>
                    <a:pt x="4170" y="4454"/>
                    <a:pt x="4790" y="4284"/>
                    <a:pt x="5130" y="4012"/>
                  </a:cubicBezTo>
                  <a:cubicBezTo>
                    <a:pt x="5370" y="3821"/>
                    <a:pt x="5556" y="3541"/>
                    <a:pt x="5599" y="3465"/>
                  </a:cubicBezTo>
                  <a:cubicBezTo>
                    <a:pt x="5631" y="3410"/>
                    <a:pt x="5682" y="3276"/>
                    <a:pt x="5709" y="3205"/>
                  </a:cubicBezTo>
                  <a:cubicBezTo>
                    <a:pt x="5889" y="3312"/>
                    <a:pt x="6068" y="3419"/>
                    <a:pt x="6246" y="3528"/>
                  </a:cubicBezTo>
                  <a:cubicBezTo>
                    <a:pt x="6115" y="3560"/>
                    <a:pt x="5857" y="3642"/>
                    <a:pt x="5693" y="3819"/>
                  </a:cubicBezTo>
                  <a:cubicBezTo>
                    <a:pt x="5466" y="4063"/>
                    <a:pt x="5163" y="4411"/>
                    <a:pt x="5079" y="4487"/>
                  </a:cubicBezTo>
                  <a:cubicBezTo>
                    <a:pt x="4872" y="4675"/>
                    <a:pt x="4427" y="4848"/>
                    <a:pt x="4444" y="4881"/>
                  </a:cubicBezTo>
                  <a:cubicBezTo>
                    <a:pt x="4446" y="4884"/>
                    <a:pt x="4454" y="4886"/>
                    <a:pt x="4466" y="4886"/>
                  </a:cubicBezTo>
                  <a:cubicBezTo>
                    <a:pt x="4607" y="4886"/>
                    <a:pt x="5361" y="4657"/>
                    <a:pt x="5718" y="4376"/>
                  </a:cubicBezTo>
                  <a:cubicBezTo>
                    <a:pt x="5962" y="4184"/>
                    <a:pt x="6154" y="3899"/>
                    <a:pt x="6198" y="3822"/>
                  </a:cubicBezTo>
                  <a:cubicBezTo>
                    <a:pt x="6229" y="3768"/>
                    <a:pt x="6279" y="3640"/>
                    <a:pt x="6308" y="3567"/>
                  </a:cubicBezTo>
                  <a:cubicBezTo>
                    <a:pt x="6510" y="3691"/>
                    <a:pt x="6711" y="3817"/>
                    <a:pt x="6912" y="3943"/>
                  </a:cubicBezTo>
                  <a:cubicBezTo>
                    <a:pt x="6791" y="3971"/>
                    <a:pt x="6520" y="4052"/>
                    <a:pt x="6353" y="4234"/>
                  </a:cubicBezTo>
                  <a:cubicBezTo>
                    <a:pt x="6131" y="4475"/>
                    <a:pt x="5836" y="4819"/>
                    <a:pt x="5754" y="4894"/>
                  </a:cubicBezTo>
                  <a:cubicBezTo>
                    <a:pt x="5551" y="5080"/>
                    <a:pt x="4998" y="5339"/>
                    <a:pt x="5015" y="5370"/>
                  </a:cubicBezTo>
                  <a:cubicBezTo>
                    <a:pt x="5017" y="5373"/>
                    <a:pt x="5022" y="5375"/>
                    <a:pt x="5030" y="5375"/>
                  </a:cubicBezTo>
                  <a:cubicBezTo>
                    <a:pt x="5157" y="5375"/>
                    <a:pt x="6024" y="5066"/>
                    <a:pt x="6380" y="4783"/>
                  </a:cubicBezTo>
                  <a:cubicBezTo>
                    <a:pt x="6620" y="4592"/>
                    <a:pt x="6806" y="4312"/>
                    <a:pt x="6849" y="4235"/>
                  </a:cubicBezTo>
                  <a:cubicBezTo>
                    <a:pt x="6880" y="4180"/>
                    <a:pt x="6933" y="4042"/>
                    <a:pt x="6960" y="3973"/>
                  </a:cubicBezTo>
                  <a:cubicBezTo>
                    <a:pt x="7133" y="4081"/>
                    <a:pt x="7308" y="4188"/>
                    <a:pt x="7483" y="4294"/>
                  </a:cubicBezTo>
                  <a:cubicBezTo>
                    <a:pt x="7370" y="4326"/>
                    <a:pt x="7132" y="4410"/>
                    <a:pt x="6988" y="4583"/>
                  </a:cubicBezTo>
                  <a:cubicBezTo>
                    <a:pt x="6795" y="4816"/>
                    <a:pt x="6337" y="5113"/>
                    <a:pt x="6265" y="5185"/>
                  </a:cubicBezTo>
                  <a:cubicBezTo>
                    <a:pt x="6087" y="5366"/>
                    <a:pt x="5388" y="5740"/>
                    <a:pt x="5405" y="5769"/>
                  </a:cubicBezTo>
                  <a:cubicBezTo>
                    <a:pt x="5406" y="5771"/>
                    <a:pt x="5409" y="5772"/>
                    <a:pt x="5416" y="5772"/>
                  </a:cubicBezTo>
                  <a:cubicBezTo>
                    <a:pt x="5544" y="5772"/>
                    <a:pt x="6717" y="5378"/>
                    <a:pt x="7037" y="5096"/>
                  </a:cubicBezTo>
                  <a:cubicBezTo>
                    <a:pt x="7249" y="4910"/>
                    <a:pt x="7407" y="4641"/>
                    <a:pt x="7444" y="4569"/>
                  </a:cubicBezTo>
                  <a:cubicBezTo>
                    <a:pt x="7470" y="4517"/>
                    <a:pt x="7511" y="4392"/>
                    <a:pt x="7533" y="4324"/>
                  </a:cubicBezTo>
                  <a:cubicBezTo>
                    <a:pt x="7612" y="4371"/>
                    <a:pt x="7690" y="4418"/>
                    <a:pt x="7770" y="4464"/>
                  </a:cubicBezTo>
                  <a:cubicBezTo>
                    <a:pt x="7903" y="4542"/>
                    <a:pt x="8037" y="4618"/>
                    <a:pt x="8173" y="4693"/>
                  </a:cubicBezTo>
                  <a:cubicBezTo>
                    <a:pt x="8069" y="4716"/>
                    <a:pt x="7840" y="4811"/>
                    <a:pt x="7662" y="4954"/>
                  </a:cubicBezTo>
                  <a:cubicBezTo>
                    <a:pt x="7399" y="5165"/>
                    <a:pt x="7105" y="5327"/>
                    <a:pt x="6914" y="5440"/>
                  </a:cubicBezTo>
                  <a:cubicBezTo>
                    <a:pt x="6702" y="5566"/>
                    <a:pt x="6062" y="5976"/>
                    <a:pt x="6040" y="5999"/>
                  </a:cubicBezTo>
                  <a:cubicBezTo>
                    <a:pt x="5979" y="6062"/>
                    <a:pt x="5994" y="6089"/>
                    <a:pt x="6060" y="6089"/>
                  </a:cubicBezTo>
                  <a:cubicBezTo>
                    <a:pt x="6325" y="6089"/>
                    <a:pt x="7411" y="5659"/>
                    <a:pt x="7684" y="5444"/>
                  </a:cubicBezTo>
                  <a:cubicBezTo>
                    <a:pt x="7899" y="5274"/>
                    <a:pt x="8067" y="5025"/>
                    <a:pt x="8106" y="4957"/>
                  </a:cubicBezTo>
                  <a:cubicBezTo>
                    <a:pt x="8136" y="4904"/>
                    <a:pt x="8187" y="4771"/>
                    <a:pt x="8209" y="4712"/>
                  </a:cubicBezTo>
                  <a:cubicBezTo>
                    <a:pt x="8560" y="4903"/>
                    <a:pt x="8920" y="5078"/>
                    <a:pt x="9287" y="5212"/>
                  </a:cubicBezTo>
                  <a:cubicBezTo>
                    <a:pt x="9294" y="5214"/>
                    <a:pt x="9300" y="5215"/>
                    <a:pt x="9305" y="5215"/>
                  </a:cubicBezTo>
                  <a:cubicBezTo>
                    <a:pt x="9336" y="5215"/>
                    <a:pt x="9333" y="5173"/>
                    <a:pt x="9293" y="5157"/>
                  </a:cubicBezTo>
                  <a:cubicBezTo>
                    <a:pt x="9228" y="5129"/>
                    <a:pt x="9163" y="5101"/>
                    <a:pt x="9099" y="5073"/>
                  </a:cubicBezTo>
                  <a:cubicBezTo>
                    <a:pt x="8798" y="4943"/>
                    <a:pt x="8505" y="4799"/>
                    <a:pt x="8217" y="4643"/>
                  </a:cubicBezTo>
                  <a:cubicBezTo>
                    <a:pt x="8263" y="4592"/>
                    <a:pt x="8345" y="4499"/>
                    <a:pt x="8376" y="4454"/>
                  </a:cubicBezTo>
                  <a:cubicBezTo>
                    <a:pt x="8419" y="4388"/>
                    <a:pt x="8646" y="4113"/>
                    <a:pt x="8699" y="3848"/>
                  </a:cubicBezTo>
                  <a:cubicBezTo>
                    <a:pt x="8782" y="3427"/>
                    <a:pt x="8646" y="2017"/>
                    <a:pt x="8542" y="1987"/>
                  </a:cubicBezTo>
                  <a:cubicBezTo>
                    <a:pt x="8539" y="1986"/>
                    <a:pt x="8537" y="1986"/>
                    <a:pt x="8535" y="1986"/>
                  </a:cubicBezTo>
                  <a:cubicBezTo>
                    <a:pt x="8425" y="1986"/>
                    <a:pt x="8436" y="2801"/>
                    <a:pt x="8308" y="3285"/>
                  </a:cubicBezTo>
                  <a:cubicBezTo>
                    <a:pt x="8281" y="3380"/>
                    <a:pt x="8245" y="3745"/>
                    <a:pt x="8165" y="4070"/>
                  </a:cubicBezTo>
                  <a:cubicBezTo>
                    <a:pt x="8116" y="4277"/>
                    <a:pt x="8135" y="4503"/>
                    <a:pt x="8164" y="4614"/>
                  </a:cubicBezTo>
                  <a:cubicBezTo>
                    <a:pt x="7969" y="4509"/>
                    <a:pt x="7777" y="4398"/>
                    <a:pt x="7587" y="4284"/>
                  </a:cubicBezTo>
                  <a:cubicBezTo>
                    <a:pt x="7567" y="4272"/>
                    <a:pt x="7547" y="4261"/>
                    <a:pt x="7528" y="4248"/>
                  </a:cubicBezTo>
                  <a:cubicBezTo>
                    <a:pt x="7574" y="4198"/>
                    <a:pt x="7670" y="4093"/>
                    <a:pt x="7703" y="4043"/>
                  </a:cubicBezTo>
                  <a:cubicBezTo>
                    <a:pt x="7749" y="3976"/>
                    <a:pt x="7904" y="3705"/>
                    <a:pt x="7961" y="3431"/>
                  </a:cubicBezTo>
                  <a:cubicBezTo>
                    <a:pt x="8052" y="2995"/>
                    <a:pt x="8054" y="1772"/>
                    <a:pt x="8006" y="1771"/>
                  </a:cubicBezTo>
                  <a:cubicBezTo>
                    <a:pt x="7972" y="1771"/>
                    <a:pt x="7752" y="2645"/>
                    <a:pt x="7683" y="2887"/>
                  </a:cubicBezTo>
                  <a:cubicBezTo>
                    <a:pt x="7655" y="2985"/>
                    <a:pt x="7596" y="3363"/>
                    <a:pt x="7489" y="3645"/>
                  </a:cubicBezTo>
                  <a:cubicBezTo>
                    <a:pt x="7407" y="3860"/>
                    <a:pt x="7456" y="4114"/>
                    <a:pt x="7485" y="4223"/>
                  </a:cubicBezTo>
                  <a:cubicBezTo>
                    <a:pt x="7296" y="4108"/>
                    <a:pt x="7107" y="3992"/>
                    <a:pt x="6919" y="3875"/>
                  </a:cubicBezTo>
                  <a:cubicBezTo>
                    <a:pt x="6960" y="3827"/>
                    <a:pt x="7072" y="3691"/>
                    <a:pt x="7109" y="3630"/>
                  </a:cubicBezTo>
                  <a:cubicBezTo>
                    <a:pt x="7153" y="3554"/>
                    <a:pt x="7305" y="3255"/>
                    <a:pt x="7352" y="2954"/>
                  </a:cubicBezTo>
                  <a:cubicBezTo>
                    <a:pt x="7426" y="2476"/>
                    <a:pt x="7478" y="1599"/>
                    <a:pt x="7367" y="1523"/>
                  </a:cubicBezTo>
                  <a:lnTo>
                    <a:pt x="7367" y="1523"/>
                  </a:lnTo>
                  <a:cubicBezTo>
                    <a:pt x="7367" y="1523"/>
                    <a:pt x="7196" y="2094"/>
                    <a:pt x="7135" y="2361"/>
                  </a:cubicBezTo>
                  <a:cubicBezTo>
                    <a:pt x="7110" y="2469"/>
                    <a:pt x="6959" y="2893"/>
                    <a:pt x="6859" y="3205"/>
                  </a:cubicBezTo>
                  <a:cubicBezTo>
                    <a:pt x="6777" y="3460"/>
                    <a:pt x="6861" y="3759"/>
                    <a:pt x="6893" y="3858"/>
                  </a:cubicBezTo>
                  <a:cubicBezTo>
                    <a:pt x="6688" y="3731"/>
                    <a:pt x="6484" y="3602"/>
                    <a:pt x="6279" y="3477"/>
                  </a:cubicBezTo>
                  <a:cubicBezTo>
                    <a:pt x="6319" y="3424"/>
                    <a:pt x="6423" y="3287"/>
                    <a:pt x="6457" y="3225"/>
                  </a:cubicBezTo>
                  <a:cubicBezTo>
                    <a:pt x="6499" y="3147"/>
                    <a:pt x="6639" y="2838"/>
                    <a:pt x="6675" y="2530"/>
                  </a:cubicBezTo>
                  <a:cubicBezTo>
                    <a:pt x="6731" y="2043"/>
                    <a:pt x="6745" y="1321"/>
                    <a:pt x="6694" y="1321"/>
                  </a:cubicBezTo>
                  <a:cubicBezTo>
                    <a:pt x="6693" y="1321"/>
                    <a:pt x="6693" y="1321"/>
                    <a:pt x="6693" y="1321"/>
                  </a:cubicBezTo>
                  <a:cubicBezTo>
                    <a:pt x="6657" y="1323"/>
                    <a:pt x="6487" y="1660"/>
                    <a:pt x="6436" y="1933"/>
                  </a:cubicBezTo>
                  <a:cubicBezTo>
                    <a:pt x="6415" y="2043"/>
                    <a:pt x="6279" y="2479"/>
                    <a:pt x="6191" y="2799"/>
                  </a:cubicBezTo>
                  <a:cubicBezTo>
                    <a:pt x="6120" y="3057"/>
                    <a:pt x="6210" y="3352"/>
                    <a:pt x="6247" y="3457"/>
                  </a:cubicBezTo>
                  <a:cubicBezTo>
                    <a:pt x="6207" y="3433"/>
                    <a:pt x="6167" y="3408"/>
                    <a:pt x="6126" y="3383"/>
                  </a:cubicBezTo>
                  <a:cubicBezTo>
                    <a:pt x="6007" y="3311"/>
                    <a:pt x="5887" y="3239"/>
                    <a:pt x="5767" y="3168"/>
                  </a:cubicBezTo>
                  <a:cubicBezTo>
                    <a:pt x="5813" y="3113"/>
                    <a:pt x="5913" y="2992"/>
                    <a:pt x="5947" y="2935"/>
                  </a:cubicBezTo>
                  <a:cubicBezTo>
                    <a:pt x="5992" y="2860"/>
                    <a:pt x="6143" y="2560"/>
                    <a:pt x="6190" y="2259"/>
                  </a:cubicBezTo>
                  <a:cubicBezTo>
                    <a:pt x="6264" y="1782"/>
                    <a:pt x="6165" y="1020"/>
                    <a:pt x="6114" y="1020"/>
                  </a:cubicBezTo>
                  <a:cubicBezTo>
                    <a:pt x="6114" y="1020"/>
                    <a:pt x="6114" y="1020"/>
                    <a:pt x="6113" y="1020"/>
                  </a:cubicBezTo>
                  <a:cubicBezTo>
                    <a:pt x="6077" y="1020"/>
                    <a:pt x="6035" y="1399"/>
                    <a:pt x="5973" y="1666"/>
                  </a:cubicBezTo>
                  <a:cubicBezTo>
                    <a:pt x="5948" y="1774"/>
                    <a:pt x="5797" y="2198"/>
                    <a:pt x="5698" y="2510"/>
                  </a:cubicBezTo>
                  <a:cubicBezTo>
                    <a:pt x="5620" y="2750"/>
                    <a:pt x="5690" y="3030"/>
                    <a:pt x="5725" y="3144"/>
                  </a:cubicBezTo>
                  <a:cubicBezTo>
                    <a:pt x="5523" y="3025"/>
                    <a:pt x="5320" y="2908"/>
                    <a:pt x="5115" y="2793"/>
                  </a:cubicBezTo>
                  <a:cubicBezTo>
                    <a:pt x="5163" y="2731"/>
                    <a:pt x="5246" y="2619"/>
                    <a:pt x="5276" y="2564"/>
                  </a:cubicBezTo>
                  <a:cubicBezTo>
                    <a:pt x="5318" y="2486"/>
                    <a:pt x="5459" y="2177"/>
                    <a:pt x="5494" y="1870"/>
                  </a:cubicBezTo>
                  <a:cubicBezTo>
                    <a:pt x="5550" y="1382"/>
                    <a:pt x="5448" y="694"/>
                    <a:pt x="5396" y="694"/>
                  </a:cubicBezTo>
                  <a:cubicBezTo>
                    <a:pt x="5396" y="694"/>
                    <a:pt x="5396" y="694"/>
                    <a:pt x="5396" y="694"/>
                  </a:cubicBezTo>
                  <a:cubicBezTo>
                    <a:pt x="5360" y="696"/>
                    <a:pt x="5306" y="999"/>
                    <a:pt x="5255" y="1272"/>
                  </a:cubicBezTo>
                  <a:cubicBezTo>
                    <a:pt x="5234" y="1383"/>
                    <a:pt x="5098" y="1819"/>
                    <a:pt x="5010" y="2138"/>
                  </a:cubicBezTo>
                  <a:cubicBezTo>
                    <a:pt x="4946" y="2369"/>
                    <a:pt x="5012" y="2631"/>
                    <a:pt x="5054" y="2758"/>
                  </a:cubicBezTo>
                  <a:cubicBezTo>
                    <a:pt x="4908" y="2677"/>
                    <a:pt x="4762" y="2596"/>
                    <a:pt x="4615" y="2517"/>
                  </a:cubicBezTo>
                  <a:cubicBezTo>
                    <a:pt x="4562" y="2488"/>
                    <a:pt x="4508" y="2459"/>
                    <a:pt x="4455" y="2431"/>
                  </a:cubicBezTo>
                  <a:cubicBezTo>
                    <a:pt x="4493" y="2370"/>
                    <a:pt x="4564" y="2257"/>
                    <a:pt x="4587" y="2203"/>
                  </a:cubicBezTo>
                  <a:cubicBezTo>
                    <a:pt x="4620" y="2127"/>
                    <a:pt x="4728" y="1826"/>
                    <a:pt x="4738" y="1532"/>
                  </a:cubicBezTo>
                  <a:cubicBezTo>
                    <a:pt x="4755" y="1068"/>
                    <a:pt x="4537" y="499"/>
                    <a:pt x="4488" y="499"/>
                  </a:cubicBezTo>
                  <a:cubicBezTo>
                    <a:pt x="4488" y="499"/>
                    <a:pt x="4488" y="499"/>
                    <a:pt x="4488" y="499"/>
                  </a:cubicBezTo>
                  <a:cubicBezTo>
                    <a:pt x="4455" y="504"/>
                    <a:pt x="4504" y="716"/>
                    <a:pt x="4476" y="978"/>
                  </a:cubicBezTo>
                  <a:cubicBezTo>
                    <a:pt x="4465" y="1083"/>
                    <a:pt x="4372" y="1505"/>
                    <a:pt x="4313" y="1812"/>
                  </a:cubicBezTo>
                  <a:cubicBezTo>
                    <a:pt x="4271" y="2036"/>
                    <a:pt x="4352" y="2283"/>
                    <a:pt x="4398" y="2401"/>
                  </a:cubicBezTo>
                  <a:cubicBezTo>
                    <a:pt x="4235" y="2314"/>
                    <a:pt x="4071" y="2229"/>
                    <a:pt x="3908" y="2145"/>
                  </a:cubicBezTo>
                  <a:cubicBezTo>
                    <a:pt x="3939" y="2089"/>
                    <a:pt x="4002" y="1973"/>
                    <a:pt x="4022" y="1919"/>
                  </a:cubicBezTo>
                  <a:cubicBezTo>
                    <a:pt x="4049" y="1847"/>
                    <a:pt x="4132" y="1563"/>
                    <a:pt x="4128" y="1289"/>
                  </a:cubicBezTo>
                  <a:cubicBezTo>
                    <a:pt x="4120" y="856"/>
                    <a:pt x="3895" y="333"/>
                    <a:pt x="3851" y="333"/>
                  </a:cubicBezTo>
                  <a:cubicBezTo>
                    <a:pt x="3851" y="333"/>
                    <a:pt x="3851" y="333"/>
                    <a:pt x="3850" y="333"/>
                  </a:cubicBezTo>
                  <a:cubicBezTo>
                    <a:pt x="3820" y="338"/>
                    <a:pt x="3875" y="534"/>
                    <a:pt x="3863" y="779"/>
                  </a:cubicBezTo>
                  <a:cubicBezTo>
                    <a:pt x="3857" y="879"/>
                    <a:pt x="3792" y="1275"/>
                    <a:pt x="3753" y="1564"/>
                  </a:cubicBezTo>
                  <a:cubicBezTo>
                    <a:pt x="3725" y="1783"/>
                    <a:pt x="3818" y="2020"/>
                    <a:pt x="3865" y="2123"/>
                  </a:cubicBezTo>
                  <a:cubicBezTo>
                    <a:pt x="3698" y="2038"/>
                    <a:pt x="3530" y="1954"/>
                    <a:pt x="3361" y="1871"/>
                  </a:cubicBezTo>
                  <a:cubicBezTo>
                    <a:pt x="3388" y="1818"/>
                    <a:pt x="3431" y="1730"/>
                    <a:pt x="3445" y="1688"/>
                  </a:cubicBezTo>
                  <a:cubicBezTo>
                    <a:pt x="3466" y="1624"/>
                    <a:pt x="3530" y="1371"/>
                    <a:pt x="3518" y="1128"/>
                  </a:cubicBezTo>
                  <a:cubicBezTo>
                    <a:pt x="3499" y="746"/>
                    <a:pt x="3288" y="289"/>
                    <a:pt x="3249" y="289"/>
                  </a:cubicBezTo>
                  <a:cubicBezTo>
                    <a:pt x="3248" y="289"/>
                    <a:pt x="3248" y="289"/>
                    <a:pt x="3248" y="289"/>
                  </a:cubicBezTo>
                  <a:cubicBezTo>
                    <a:pt x="3222" y="294"/>
                    <a:pt x="3276" y="466"/>
                    <a:pt x="3271" y="683"/>
                  </a:cubicBezTo>
                  <a:cubicBezTo>
                    <a:pt x="3271" y="772"/>
                    <a:pt x="3225" y="1123"/>
                    <a:pt x="3201" y="1380"/>
                  </a:cubicBezTo>
                  <a:cubicBezTo>
                    <a:pt x="3184" y="1554"/>
                    <a:pt x="3253" y="1740"/>
                    <a:pt x="3299" y="1840"/>
                  </a:cubicBezTo>
                  <a:cubicBezTo>
                    <a:pt x="3222" y="1803"/>
                    <a:pt x="3143" y="1764"/>
                    <a:pt x="3065" y="1727"/>
                  </a:cubicBezTo>
                  <a:cubicBezTo>
                    <a:pt x="2957" y="1675"/>
                    <a:pt x="2848" y="1624"/>
                    <a:pt x="2739" y="1573"/>
                  </a:cubicBezTo>
                  <a:cubicBezTo>
                    <a:pt x="2751" y="1521"/>
                    <a:pt x="2775" y="1416"/>
                    <a:pt x="2778" y="1369"/>
                  </a:cubicBezTo>
                  <a:cubicBezTo>
                    <a:pt x="2783" y="1304"/>
                    <a:pt x="2787" y="1053"/>
                    <a:pt x="2727" y="823"/>
                  </a:cubicBezTo>
                  <a:cubicBezTo>
                    <a:pt x="2633" y="464"/>
                    <a:pt x="2360" y="61"/>
                    <a:pt x="2323" y="61"/>
                  </a:cubicBezTo>
                  <a:cubicBezTo>
                    <a:pt x="2322" y="61"/>
                    <a:pt x="2322" y="62"/>
                    <a:pt x="2321" y="62"/>
                  </a:cubicBezTo>
                  <a:cubicBezTo>
                    <a:pt x="2300" y="70"/>
                    <a:pt x="2382" y="228"/>
                    <a:pt x="2423" y="435"/>
                  </a:cubicBezTo>
                  <a:cubicBezTo>
                    <a:pt x="2439" y="519"/>
                    <a:pt x="2473" y="862"/>
                    <a:pt x="2504" y="1111"/>
                  </a:cubicBezTo>
                  <a:cubicBezTo>
                    <a:pt x="2526" y="1290"/>
                    <a:pt x="2635" y="1468"/>
                    <a:pt x="2693" y="1552"/>
                  </a:cubicBezTo>
                  <a:cubicBezTo>
                    <a:pt x="2555" y="1487"/>
                    <a:pt x="2414" y="1423"/>
                    <a:pt x="2274" y="1360"/>
                  </a:cubicBezTo>
                  <a:cubicBezTo>
                    <a:pt x="2240" y="1345"/>
                    <a:pt x="2207" y="1330"/>
                    <a:pt x="2174" y="1315"/>
                  </a:cubicBezTo>
                  <a:cubicBezTo>
                    <a:pt x="2172" y="1268"/>
                    <a:pt x="2170" y="1163"/>
                    <a:pt x="2162" y="1117"/>
                  </a:cubicBezTo>
                  <a:cubicBezTo>
                    <a:pt x="2152" y="1058"/>
                    <a:pt x="2102" y="829"/>
                    <a:pt x="2005" y="629"/>
                  </a:cubicBezTo>
                  <a:cubicBezTo>
                    <a:pt x="1854" y="321"/>
                    <a:pt x="1551" y="1"/>
                    <a:pt x="1516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5"/>
            <p:cNvSpPr/>
            <p:nvPr/>
          </p:nvSpPr>
          <p:spPr>
            <a:xfrm>
              <a:off x="2450533" y="2297086"/>
              <a:ext cx="622523" cy="688323"/>
            </a:xfrm>
            <a:custGeom>
              <a:avLst/>
              <a:gdLst/>
              <a:ahLst/>
              <a:cxnLst/>
              <a:rect l="l" t="t" r="r" b="b"/>
              <a:pathLst>
                <a:path w="6066" h="6707" extrusionOk="0">
                  <a:moveTo>
                    <a:pt x="3686" y="1"/>
                  </a:moveTo>
                  <a:cubicBezTo>
                    <a:pt x="3448" y="1"/>
                    <a:pt x="3234" y="382"/>
                    <a:pt x="3217" y="783"/>
                  </a:cubicBezTo>
                  <a:cubicBezTo>
                    <a:pt x="3188" y="1452"/>
                    <a:pt x="3450" y="2054"/>
                    <a:pt x="3530" y="2221"/>
                  </a:cubicBezTo>
                  <a:cubicBezTo>
                    <a:pt x="3512" y="2295"/>
                    <a:pt x="3494" y="2371"/>
                    <a:pt x="3474" y="2444"/>
                  </a:cubicBezTo>
                  <a:cubicBezTo>
                    <a:pt x="3455" y="2462"/>
                    <a:pt x="3437" y="2478"/>
                    <a:pt x="3417" y="2496"/>
                  </a:cubicBezTo>
                  <a:cubicBezTo>
                    <a:pt x="3297" y="2604"/>
                    <a:pt x="2844" y="3020"/>
                    <a:pt x="2783" y="3078"/>
                  </a:cubicBezTo>
                  <a:cubicBezTo>
                    <a:pt x="2804" y="2999"/>
                    <a:pt x="2818" y="2917"/>
                    <a:pt x="2830" y="2836"/>
                  </a:cubicBezTo>
                  <a:cubicBezTo>
                    <a:pt x="2927" y="2522"/>
                    <a:pt x="3155" y="1691"/>
                    <a:pt x="3053" y="1133"/>
                  </a:cubicBezTo>
                  <a:cubicBezTo>
                    <a:pt x="2977" y="716"/>
                    <a:pt x="2672" y="187"/>
                    <a:pt x="2384" y="187"/>
                  </a:cubicBezTo>
                  <a:cubicBezTo>
                    <a:pt x="2370" y="187"/>
                    <a:pt x="2356" y="188"/>
                    <a:pt x="2343" y="191"/>
                  </a:cubicBezTo>
                  <a:cubicBezTo>
                    <a:pt x="2042" y="246"/>
                    <a:pt x="1897" y="949"/>
                    <a:pt x="1983" y="1419"/>
                  </a:cubicBezTo>
                  <a:cubicBezTo>
                    <a:pt x="2098" y="2048"/>
                    <a:pt x="2656" y="2792"/>
                    <a:pt x="2769" y="2938"/>
                  </a:cubicBezTo>
                  <a:cubicBezTo>
                    <a:pt x="2749" y="3008"/>
                    <a:pt x="2722" y="3083"/>
                    <a:pt x="2682" y="3175"/>
                  </a:cubicBezTo>
                  <a:cubicBezTo>
                    <a:pt x="2644" y="3213"/>
                    <a:pt x="2383" y="3482"/>
                    <a:pt x="2355" y="3513"/>
                  </a:cubicBezTo>
                  <a:cubicBezTo>
                    <a:pt x="2358" y="3482"/>
                    <a:pt x="2357" y="3452"/>
                    <a:pt x="2357" y="3424"/>
                  </a:cubicBezTo>
                  <a:cubicBezTo>
                    <a:pt x="2357" y="3364"/>
                    <a:pt x="2351" y="3304"/>
                    <a:pt x="2343" y="3246"/>
                  </a:cubicBezTo>
                  <a:cubicBezTo>
                    <a:pt x="2320" y="2982"/>
                    <a:pt x="2205" y="2222"/>
                    <a:pt x="1640" y="1329"/>
                  </a:cubicBezTo>
                  <a:cubicBezTo>
                    <a:pt x="1439" y="1012"/>
                    <a:pt x="1162" y="846"/>
                    <a:pt x="918" y="846"/>
                  </a:cubicBezTo>
                  <a:cubicBezTo>
                    <a:pt x="814" y="846"/>
                    <a:pt x="717" y="876"/>
                    <a:pt x="633" y="937"/>
                  </a:cubicBezTo>
                  <a:cubicBezTo>
                    <a:pt x="354" y="1142"/>
                    <a:pt x="334" y="1575"/>
                    <a:pt x="674" y="2040"/>
                  </a:cubicBezTo>
                  <a:cubicBezTo>
                    <a:pt x="1104" y="2628"/>
                    <a:pt x="2012" y="3158"/>
                    <a:pt x="2274" y="3304"/>
                  </a:cubicBezTo>
                  <a:cubicBezTo>
                    <a:pt x="2281" y="3347"/>
                    <a:pt x="2285" y="3390"/>
                    <a:pt x="2287" y="3433"/>
                  </a:cubicBezTo>
                  <a:cubicBezTo>
                    <a:pt x="2289" y="3479"/>
                    <a:pt x="2284" y="3530"/>
                    <a:pt x="2297" y="3575"/>
                  </a:cubicBezTo>
                  <a:cubicBezTo>
                    <a:pt x="2293" y="3580"/>
                    <a:pt x="2261" y="3617"/>
                    <a:pt x="2216" y="3671"/>
                  </a:cubicBezTo>
                  <a:cubicBezTo>
                    <a:pt x="2198" y="3654"/>
                    <a:pt x="2177" y="3641"/>
                    <a:pt x="2158" y="3631"/>
                  </a:cubicBezTo>
                  <a:cubicBezTo>
                    <a:pt x="2143" y="3621"/>
                    <a:pt x="2126" y="3612"/>
                    <a:pt x="2109" y="3605"/>
                  </a:cubicBezTo>
                  <a:cubicBezTo>
                    <a:pt x="2038" y="3468"/>
                    <a:pt x="1826" y="3102"/>
                    <a:pt x="1489" y="2919"/>
                  </a:cubicBezTo>
                  <a:cubicBezTo>
                    <a:pt x="1325" y="2830"/>
                    <a:pt x="1055" y="2750"/>
                    <a:pt x="851" y="2750"/>
                  </a:cubicBezTo>
                  <a:cubicBezTo>
                    <a:pt x="730" y="2750"/>
                    <a:pt x="632" y="2779"/>
                    <a:pt x="593" y="2850"/>
                  </a:cubicBezTo>
                  <a:cubicBezTo>
                    <a:pt x="489" y="3042"/>
                    <a:pt x="680" y="3347"/>
                    <a:pt x="962" y="3500"/>
                  </a:cubicBezTo>
                  <a:cubicBezTo>
                    <a:pt x="1225" y="3642"/>
                    <a:pt x="1618" y="3669"/>
                    <a:pt x="1875" y="3669"/>
                  </a:cubicBezTo>
                  <a:cubicBezTo>
                    <a:pt x="1985" y="3669"/>
                    <a:pt x="2070" y="3664"/>
                    <a:pt x="2110" y="3661"/>
                  </a:cubicBezTo>
                  <a:cubicBezTo>
                    <a:pt x="2119" y="3667"/>
                    <a:pt x="2129" y="3671"/>
                    <a:pt x="2137" y="3676"/>
                  </a:cubicBezTo>
                  <a:cubicBezTo>
                    <a:pt x="2153" y="3686"/>
                    <a:pt x="2168" y="3699"/>
                    <a:pt x="2183" y="3709"/>
                  </a:cubicBezTo>
                  <a:cubicBezTo>
                    <a:pt x="2074" y="3839"/>
                    <a:pt x="1918" y="4027"/>
                    <a:pt x="1847" y="4120"/>
                  </a:cubicBezTo>
                  <a:cubicBezTo>
                    <a:pt x="1725" y="4282"/>
                    <a:pt x="121" y="6512"/>
                    <a:pt x="90" y="6550"/>
                  </a:cubicBezTo>
                  <a:cubicBezTo>
                    <a:pt x="0" y="6654"/>
                    <a:pt x="42" y="6707"/>
                    <a:pt x="92" y="6707"/>
                  </a:cubicBezTo>
                  <a:cubicBezTo>
                    <a:pt x="113" y="6707"/>
                    <a:pt x="135" y="6697"/>
                    <a:pt x="149" y="6677"/>
                  </a:cubicBezTo>
                  <a:cubicBezTo>
                    <a:pt x="175" y="6641"/>
                    <a:pt x="1807" y="4408"/>
                    <a:pt x="1916" y="4262"/>
                  </a:cubicBezTo>
                  <a:cubicBezTo>
                    <a:pt x="1978" y="4177"/>
                    <a:pt x="2143" y="3974"/>
                    <a:pt x="2268" y="3821"/>
                  </a:cubicBezTo>
                  <a:cubicBezTo>
                    <a:pt x="2281" y="3835"/>
                    <a:pt x="2294" y="3848"/>
                    <a:pt x="2306" y="3863"/>
                  </a:cubicBezTo>
                  <a:cubicBezTo>
                    <a:pt x="2327" y="3890"/>
                    <a:pt x="2347" y="3918"/>
                    <a:pt x="2363" y="3947"/>
                  </a:cubicBezTo>
                  <a:cubicBezTo>
                    <a:pt x="2356" y="4129"/>
                    <a:pt x="2349" y="4623"/>
                    <a:pt x="2491" y="4921"/>
                  </a:cubicBezTo>
                  <a:cubicBezTo>
                    <a:pt x="2586" y="5119"/>
                    <a:pt x="2805" y="5310"/>
                    <a:pt x="2973" y="5310"/>
                  </a:cubicBezTo>
                  <a:cubicBezTo>
                    <a:pt x="3001" y="5310"/>
                    <a:pt x="3028" y="5304"/>
                    <a:pt x="3052" y="5292"/>
                  </a:cubicBezTo>
                  <a:cubicBezTo>
                    <a:pt x="3222" y="5211"/>
                    <a:pt x="3090" y="4734"/>
                    <a:pt x="2971" y="4485"/>
                  </a:cubicBezTo>
                  <a:cubicBezTo>
                    <a:pt x="2824" y="4178"/>
                    <a:pt x="2508" y="3963"/>
                    <a:pt x="2403" y="3897"/>
                  </a:cubicBezTo>
                  <a:cubicBezTo>
                    <a:pt x="2386" y="3872"/>
                    <a:pt x="2369" y="3847"/>
                    <a:pt x="2348" y="3826"/>
                  </a:cubicBezTo>
                  <a:cubicBezTo>
                    <a:pt x="2336" y="3813"/>
                    <a:pt x="2322" y="3795"/>
                    <a:pt x="2304" y="3779"/>
                  </a:cubicBezTo>
                  <a:cubicBezTo>
                    <a:pt x="2369" y="3700"/>
                    <a:pt x="2418" y="3642"/>
                    <a:pt x="2422" y="3636"/>
                  </a:cubicBezTo>
                  <a:cubicBezTo>
                    <a:pt x="2467" y="3647"/>
                    <a:pt x="2513" y="3652"/>
                    <a:pt x="2557" y="3661"/>
                  </a:cubicBezTo>
                  <a:cubicBezTo>
                    <a:pt x="2630" y="3678"/>
                    <a:pt x="2701" y="3701"/>
                    <a:pt x="2769" y="3730"/>
                  </a:cubicBezTo>
                  <a:cubicBezTo>
                    <a:pt x="2776" y="3734"/>
                    <a:pt x="2783" y="3736"/>
                    <a:pt x="2789" y="3739"/>
                  </a:cubicBezTo>
                  <a:cubicBezTo>
                    <a:pt x="2893" y="3928"/>
                    <a:pt x="3404" y="4823"/>
                    <a:pt x="3951" y="5224"/>
                  </a:cubicBezTo>
                  <a:cubicBezTo>
                    <a:pt x="4177" y="5390"/>
                    <a:pt x="4427" y="5494"/>
                    <a:pt x="4637" y="5494"/>
                  </a:cubicBezTo>
                  <a:cubicBezTo>
                    <a:pt x="4782" y="5494"/>
                    <a:pt x="4908" y="5444"/>
                    <a:pt x="4992" y="5329"/>
                  </a:cubicBezTo>
                  <a:cubicBezTo>
                    <a:pt x="5196" y="5050"/>
                    <a:pt x="4925" y="4555"/>
                    <a:pt x="4513" y="4253"/>
                  </a:cubicBezTo>
                  <a:cubicBezTo>
                    <a:pt x="3990" y="3871"/>
                    <a:pt x="3093" y="3742"/>
                    <a:pt x="2838" y="3711"/>
                  </a:cubicBezTo>
                  <a:cubicBezTo>
                    <a:pt x="2807" y="3697"/>
                    <a:pt x="2774" y="3684"/>
                    <a:pt x="2741" y="3672"/>
                  </a:cubicBezTo>
                  <a:cubicBezTo>
                    <a:pt x="2677" y="3649"/>
                    <a:pt x="2611" y="3632"/>
                    <a:pt x="2545" y="3619"/>
                  </a:cubicBezTo>
                  <a:cubicBezTo>
                    <a:pt x="2514" y="3613"/>
                    <a:pt x="2480" y="3608"/>
                    <a:pt x="2447" y="3607"/>
                  </a:cubicBezTo>
                  <a:cubicBezTo>
                    <a:pt x="2480" y="3570"/>
                    <a:pt x="2701" y="3331"/>
                    <a:pt x="2750" y="3282"/>
                  </a:cubicBezTo>
                  <a:cubicBezTo>
                    <a:pt x="2827" y="3280"/>
                    <a:pt x="2905" y="3273"/>
                    <a:pt x="2981" y="3273"/>
                  </a:cubicBezTo>
                  <a:cubicBezTo>
                    <a:pt x="2989" y="3273"/>
                    <a:pt x="2998" y="3274"/>
                    <a:pt x="3006" y="3274"/>
                  </a:cubicBezTo>
                  <a:cubicBezTo>
                    <a:pt x="3037" y="3275"/>
                    <a:pt x="3066" y="3275"/>
                    <a:pt x="3096" y="3277"/>
                  </a:cubicBezTo>
                  <a:cubicBezTo>
                    <a:pt x="3322" y="3448"/>
                    <a:pt x="4074" y="3997"/>
                    <a:pt x="4621" y="4127"/>
                  </a:cubicBezTo>
                  <a:cubicBezTo>
                    <a:pt x="4703" y="4146"/>
                    <a:pt x="4787" y="4156"/>
                    <a:pt x="4868" y="4156"/>
                  </a:cubicBezTo>
                  <a:cubicBezTo>
                    <a:pt x="5187" y="4156"/>
                    <a:pt x="5473" y="4012"/>
                    <a:pt x="5529" y="3776"/>
                  </a:cubicBezTo>
                  <a:cubicBezTo>
                    <a:pt x="5600" y="3479"/>
                    <a:pt x="5231" y="3137"/>
                    <a:pt x="4794" y="3034"/>
                  </a:cubicBezTo>
                  <a:cubicBezTo>
                    <a:pt x="4676" y="3005"/>
                    <a:pt x="4542" y="2994"/>
                    <a:pt x="4402" y="2994"/>
                  </a:cubicBezTo>
                  <a:cubicBezTo>
                    <a:pt x="3866" y="2994"/>
                    <a:pt x="3243" y="3163"/>
                    <a:pt x="3074" y="3213"/>
                  </a:cubicBezTo>
                  <a:lnTo>
                    <a:pt x="3061" y="3213"/>
                  </a:lnTo>
                  <a:cubicBezTo>
                    <a:pt x="3027" y="3211"/>
                    <a:pt x="2991" y="3210"/>
                    <a:pt x="2954" y="3210"/>
                  </a:cubicBezTo>
                  <a:cubicBezTo>
                    <a:pt x="2908" y="3210"/>
                    <a:pt x="2861" y="3212"/>
                    <a:pt x="2814" y="3217"/>
                  </a:cubicBezTo>
                  <a:cubicBezTo>
                    <a:pt x="2890" y="3141"/>
                    <a:pt x="3368" y="2687"/>
                    <a:pt x="3485" y="2579"/>
                  </a:cubicBezTo>
                  <a:cubicBezTo>
                    <a:pt x="3571" y="2565"/>
                    <a:pt x="3656" y="2536"/>
                    <a:pt x="3741" y="2518"/>
                  </a:cubicBezTo>
                  <a:cubicBezTo>
                    <a:pt x="3745" y="2518"/>
                    <a:pt x="3749" y="2517"/>
                    <a:pt x="3753" y="2516"/>
                  </a:cubicBezTo>
                  <a:cubicBezTo>
                    <a:pt x="3995" y="2615"/>
                    <a:pt x="4696" y="2885"/>
                    <a:pt x="5213" y="2885"/>
                  </a:cubicBezTo>
                  <a:cubicBezTo>
                    <a:pt x="5245" y="2885"/>
                    <a:pt x="5276" y="2884"/>
                    <a:pt x="5306" y="2882"/>
                  </a:cubicBezTo>
                  <a:cubicBezTo>
                    <a:pt x="5701" y="2854"/>
                    <a:pt x="6066" y="2570"/>
                    <a:pt x="6046" y="2304"/>
                  </a:cubicBezTo>
                  <a:cubicBezTo>
                    <a:pt x="6029" y="2058"/>
                    <a:pt x="5656" y="1880"/>
                    <a:pt x="5262" y="1880"/>
                  </a:cubicBezTo>
                  <a:cubicBezTo>
                    <a:pt x="5232" y="1880"/>
                    <a:pt x="5202" y="1881"/>
                    <a:pt x="5172" y="1883"/>
                  </a:cubicBezTo>
                  <a:cubicBezTo>
                    <a:pt x="4634" y="1920"/>
                    <a:pt x="3924" y="2324"/>
                    <a:pt x="3722" y="2445"/>
                  </a:cubicBezTo>
                  <a:cubicBezTo>
                    <a:pt x="3680" y="2453"/>
                    <a:pt x="3637" y="2463"/>
                    <a:pt x="3596" y="2476"/>
                  </a:cubicBezTo>
                  <a:cubicBezTo>
                    <a:pt x="3650" y="2425"/>
                    <a:pt x="3899" y="2171"/>
                    <a:pt x="4141" y="1921"/>
                  </a:cubicBezTo>
                  <a:cubicBezTo>
                    <a:pt x="4422" y="1785"/>
                    <a:pt x="5142" y="1415"/>
                    <a:pt x="5462" y="1038"/>
                  </a:cubicBezTo>
                  <a:cubicBezTo>
                    <a:pt x="5714" y="743"/>
                    <a:pt x="5790" y="336"/>
                    <a:pt x="5597" y="171"/>
                  </a:cubicBezTo>
                  <a:cubicBezTo>
                    <a:pt x="5546" y="128"/>
                    <a:pt x="5480" y="109"/>
                    <a:pt x="5405" y="109"/>
                  </a:cubicBezTo>
                  <a:cubicBezTo>
                    <a:pt x="5193" y="109"/>
                    <a:pt x="4911" y="266"/>
                    <a:pt x="4711" y="501"/>
                  </a:cubicBezTo>
                  <a:cubicBezTo>
                    <a:pt x="4380" y="891"/>
                    <a:pt x="4128" y="1640"/>
                    <a:pt x="4050" y="1892"/>
                  </a:cubicBezTo>
                  <a:cubicBezTo>
                    <a:pt x="3853" y="2085"/>
                    <a:pt x="3550" y="2377"/>
                    <a:pt x="3541" y="2377"/>
                  </a:cubicBezTo>
                  <a:cubicBezTo>
                    <a:pt x="3541" y="2377"/>
                    <a:pt x="3541" y="2377"/>
                    <a:pt x="3541" y="2377"/>
                  </a:cubicBezTo>
                  <a:cubicBezTo>
                    <a:pt x="3560" y="2329"/>
                    <a:pt x="3584" y="2243"/>
                    <a:pt x="3597" y="2194"/>
                  </a:cubicBezTo>
                  <a:cubicBezTo>
                    <a:pt x="3600" y="2187"/>
                    <a:pt x="3602" y="2180"/>
                    <a:pt x="3603" y="2173"/>
                  </a:cubicBezTo>
                  <a:cubicBezTo>
                    <a:pt x="3733" y="1926"/>
                    <a:pt x="4070" y="1243"/>
                    <a:pt x="4097" y="754"/>
                  </a:cubicBezTo>
                  <a:cubicBezTo>
                    <a:pt x="4117" y="375"/>
                    <a:pt x="3939" y="14"/>
                    <a:pt x="3698" y="1"/>
                  </a:cubicBezTo>
                  <a:cubicBezTo>
                    <a:pt x="3694" y="1"/>
                    <a:pt x="3690" y="1"/>
                    <a:pt x="3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5"/>
            <p:cNvSpPr/>
            <p:nvPr/>
          </p:nvSpPr>
          <p:spPr>
            <a:xfrm>
              <a:off x="1464615" y="2941161"/>
              <a:ext cx="869131" cy="630954"/>
            </a:xfrm>
            <a:custGeom>
              <a:avLst/>
              <a:gdLst/>
              <a:ahLst/>
              <a:cxnLst/>
              <a:rect l="l" t="t" r="r" b="b"/>
              <a:pathLst>
                <a:path w="8469" h="6148" extrusionOk="0">
                  <a:moveTo>
                    <a:pt x="4488" y="0"/>
                  </a:moveTo>
                  <a:cubicBezTo>
                    <a:pt x="4485" y="0"/>
                    <a:pt x="4483" y="0"/>
                    <a:pt x="4480" y="0"/>
                  </a:cubicBezTo>
                  <a:cubicBezTo>
                    <a:pt x="4133" y="5"/>
                    <a:pt x="3869" y="385"/>
                    <a:pt x="3911" y="920"/>
                  </a:cubicBezTo>
                  <a:cubicBezTo>
                    <a:pt x="3998" y="1973"/>
                    <a:pt x="4365" y="2648"/>
                    <a:pt x="4505" y="2872"/>
                  </a:cubicBezTo>
                  <a:cubicBezTo>
                    <a:pt x="4533" y="2925"/>
                    <a:pt x="4565" y="2976"/>
                    <a:pt x="4601" y="3023"/>
                  </a:cubicBezTo>
                  <a:cubicBezTo>
                    <a:pt x="4618" y="3046"/>
                    <a:pt x="4635" y="3070"/>
                    <a:pt x="4656" y="3092"/>
                  </a:cubicBezTo>
                  <a:cubicBezTo>
                    <a:pt x="4616" y="3085"/>
                    <a:pt x="4246" y="3028"/>
                    <a:pt x="4192" y="3021"/>
                  </a:cubicBezTo>
                  <a:cubicBezTo>
                    <a:pt x="4104" y="2972"/>
                    <a:pt x="4037" y="2927"/>
                    <a:pt x="3980" y="2883"/>
                  </a:cubicBezTo>
                  <a:cubicBezTo>
                    <a:pt x="3982" y="2698"/>
                    <a:pt x="3979" y="1768"/>
                    <a:pt x="3692" y="1197"/>
                  </a:cubicBezTo>
                  <a:cubicBezTo>
                    <a:pt x="3503" y="821"/>
                    <a:pt x="3062" y="410"/>
                    <a:pt x="2774" y="410"/>
                  </a:cubicBezTo>
                  <a:cubicBezTo>
                    <a:pt x="2734" y="410"/>
                    <a:pt x="2698" y="417"/>
                    <a:pt x="2666" y="433"/>
                  </a:cubicBezTo>
                  <a:cubicBezTo>
                    <a:pt x="2393" y="571"/>
                    <a:pt x="2466" y="1217"/>
                    <a:pt x="2666" y="1613"/>
                  </a:cubicBezTo>
                  <a:cubicBezTo>
                    <a:pt x="2920" y="2120"/>
                    <a:pt x="3603" y="2646"/>
                    <a:pt x="3870" y="2838"/>
                  </a:cubicBezTo>
                  <a:cubicBezTo>
                    <a:pt x="3928" y="2896"/>
                    <a:pt x="3988" y="2952"/>
                    <a:pt x="4053" y="3004"/>
                  </a:cubicBezTo>
                  <a:cubicBezTo>
                    <a:pt x="3970" y="2994"/>
                    <a:pt x="3356" y="2935"/>
                    <a:pt x="3195" y="2920"/>
                  </a:cubicBezTo>
                  <a:cubicBezTo>
                    <a:pt x="3170" y="2918"/>
                    <a:pt x="3145" y="2916"/>
                    <a:pt x="3120" y="2914"/>
                  </a:cubicBezTo>
                  <a:cubicBezTo>
                    <a:pt x="3059" y="2867"/>
                    <a:pt x="3000" y="2817"/>
                    <a:pt x="2941" y="2769"/>
                  </a:cubicBezTo>
                  <a:cubicBezTo>
                    <a:pt x="2904" y="2587"/>
                    <a:pt x="2751" y="1950"/>
                    <a:pt x="2324" y="1432"/>
                  </a:cubicBezTo>
                  <a:cubicBezTo>
                    <a:pt x="2131" y="1198"/>
                    <a:pt x="1853" y="1041"/>
                    <a:pt x="1648" y="1041"/>
                  </a:cubicBezTo>
                  <a:cubicBezTo>
                    <a:pt x="1578" y="1041"/>
                    <a:pt x="1516" y="1059"/>
                    <a:pt x="1469" y="1099"/>
                  </a:cubicBezTo>
                  <a:cubicBezTo>
                    <a:pt x="1284" y="1254"/>
                    <a:pt x="1360" y="1649"/>
                    <a:pt x="1605" y="1940"/>
                  </a:cubicBezTo>
                  <a:cubicBezTo>
                    <a:pt x="1920" y="2313"/>
                    <a:pt x="2600" y="2656"/>
                    <a:pt x="2852" y="2774"/>
                  </a:cubicBezTo>
                  <a:cubicBezTo>
                    <a:pt x="2858" y="2780"/>
                    <a:pt x="2864" y="2784"/>
                    <a:pt x="2870" y="2788"/>
                  </a:cubicBezTo>
                  <a:cubicBezTo>
                    <a:pt x="2910" y="2819"/>
                    <a:pt x="2982" y="2873"/>
                    <a:pt x="3025" y="2900"/>
                  </a:cubicBezTo>
                  <a:cubicBezTo>
                    <a:pt x="3026" y="2901"/>
                    <a:pt x="3025" y="2901"/>
                    <a:pt x="3020" y="2901"/>
                  </a:cubicBezTo>
                  <a:cubicBezTo>
                    <a:pt x="2971" y="2901"/>
                    <a:pt x="2585" y="2853"/>
                    <a:pt x="2327" y="2820"/>
                  </a:cubicBezTo>
                  <a:cubicBezTo>
                    <a:pt x="2113" y="2666"/>
                    <a:pt x="1461" y="2219"/>
                    <a:pt x="961" y="2108"/>
                  </a:cubicBezTo>
                  <a:cubicBezTo>
                    <a:pt x="866" y="2087"/>
                    <a:pt x="770" y="2077"/>
                    <a:pt x="677" y="2077"/>
                  </a:cubicBezTo>
                  <a:cubicBezTo>
                    <a:pt x="369" y="2077"/>
                    <a:pt x="99" y="2188"/>
                    <a:pt x="57" y="2378"/>
                  </a:cubicBezTo>
                  <a:cubicBezTo>
                    <a:pt x="1" y="2626"/>
                    <a:pt x="307" y="2905"/>
                    <a:pt x="686" y="2989"/>
                  </a:cubicBezTo>
                  <a:cubicBezTo>
                    <a:pt x="814" y="3018"/>
                    <a:pt x="964" y="3029"/>
                    <a:pt x="1121" y="3029"/>
                  </a:cubicBezTo>
                  <a:cubicBezTo>
                    <a:pt x="1556" y="3029"/>
                    <a:pt x="2047" y="2943"/>
                    <a:pt x="2272" y="2898"/>
                  </a:cubicBezTo>
                  <a:cubicBezTo>
                    <a:pt x="2615" y="2952"/>
                    <a:pt x="2968" y="3005"/>
                    <a:pt x="3041" y="3013"/>
                  </a:cubicBezTo>
                  <a:cubicBezTo>
                    <a:pt x="3000" y="3028"/>
                    <a:pt x="2960" y="3046"/>
                    <a:pt x="2921" y="3064"/>
                  </a:cubicBezTo>
                  <a:cubicBezTo>
                    <a:pt x="2688" y="3089"/>
                    <a:pt x="1878" y="3195"/>
                    <a:pt x="1426" y="3489"/>
                  </a:cubicBezTo>
                  <a:cubicBezTo>
                    <a:pt x="1069" y="3722"/>
                    <a:pt x="836" y="4129"/>
                    <a:pt x="981" y="4352"/>
                  </a:cubicBezTo>
                  <a:cubicBezTo>
                    <a:pt x="1055" y="4466"/>
                    <a:pt x="1213" y="4524"/>
                    <a:pt x="1394" y="4524"/>
                  </a:cubicBezTo>
                  <a:cubicBezTo>
                    <a:pt x="1566" y="4524"/>
                    <a:pt x="1759" y="4472"/>
                    <a:pt x="1921" y="4366"/>
                  </a:cubicBezTo>
                  <a:cubicBezTo>
                    <a:pt x="2359" y="4081"/>
                    <a:pt x="2798" y="3379"/>
                    <a:pt x="2940" y="3139"/>
                  </a:cubicBezTo>
                  <a:cubicBezTo>
                    <a:pt x="2943" y="3138"/>
                    <a:pt x="2947" y="3136"/>
                    <a:pt x="2951" y="3134"/>
                  </a:cubicBezTo>
                  <a:cubicBezTo>
                    <a:pt x="3030" y="3097"/>
                    <a:pt x="3114" y="3069"/>
                    <a:pt x="3191" y="3028"/>
                  </a:cubicBezTo>
                  <a:cubicBezTo>
                    <a:pt x="3350" y="3044"/>
                    <a:pt x="4005" y="3118"/>
                    <a:pt x="4112" y="3133"/>
                  </a:cubicBezTo>
                  <a:cubicBezTo>
                    <a:pt x="4040" y="3177"/>
                    <a:pt x="3973" y="3229"/>
                    <a:pt x="3911" y="3278"/>
                  </a:cubicBezTo>
                  <a:cubicBezTo>
                    <a:pt x="3908" y="3281"/>
                    <a:pt x="3904" y="3284"/>
                    <a:pt x="3902" y="3287"/>
                  </a:cubicBezTo>
                  <a:cubicBezTo>
                    <a:pt x="3694" y="3365"/>
                    <a:pt x="2796" y="3726"/>
                    <a:pt x="2420" y="4179"/>
                  </a:cubicBezTo>
                  <a:cubicBezTo>
                    <a:pt x="2135" y="4525"/>
                    <a:pt x="2046" y="5020"/>
                    <a:pt x="2280" y="5215"/>
                  </a:cubicBezTo>
                  <a:cubicBezTo>
                    <a:pt x="2354" y="5276"/>
                    <a:pt x="2447" y="5304"/>
                    <a:pt x="2549" y="5304"/>
                  </a:cubicBezTo>
                  <a:cubicBezTo>
                    <a:pt x="2772" y="5304"/>
                    <a:pt x="3035" y="5168"/>
                    <a:pt x="3217" y="4948"/>
                  </a:cubicBezTo>
                  <a:cubicBezTo>
                    <a:pt x="3576" y="4515"/>
                    <a:pt x="3846" y="3624"/>
                    <a:pt x="3923" y="3351"/>
                  </a:cubicBezTo>
                  <a:cubicBezTo>
                    <a:pt x="3946" y="3332"/>
                    <a:pt x="3968" y="3313"/>
                    <a:pt x="3992" y="3294"/>
                  </a:cubicBezTo>
                  <a:cubicBezTo>
                    <a:pt x="4058" y="3241"/>
                    <a:pt x="4132" y="3196"/>
                    <a:pt x="4201" y="3146"/>
                  </a:cubicBezTo>
                  <a:cubicBezTo>
                    <a:pt x="4271" y="3157"/>
                    <a:pt x="4591" y="3214"/>
                    <a:pt x="4639" y="3224"/>
                  </a:cubicBezTo>
                  <a:cubicBezTo>
                    <a:pt x="4613" y="3245"/>
                    <a:pt x="4590" y="3269"/>
                    <a:pt x="4568" y="3293"/>
                  </a:cubicBezTo>
                  <a:cubicBezTo>
                    <a:pt x="4523" y="3343"/>
                    <a:pt x="4482" y="3396"/>
                    <a:pt x="4444" y="3452"/>
                  </a:cubicBezTo>
                  <a:cubicBezTo>
                    <a:pt x="4425" y="3482"/>
                    <a:pt x="4407" y="3512"/>
                    <a:pt x="4390" y="3543"/>
                  </a:cubicBezTo>
                  <a:cubicBezTo>
                    <a:pt x="4205" y="3720"/>
                    <a:pt x="3566" y="4363"/>
                    <a:pt x="3379" y="4983"/>
                  </a:cubicBezTo>
                  <a:cubicBezTo>
                    <a:pt x="3232" y="5472"/>
                    <a:pt x="3313" y="6031"/>
                    <a:pt x="3646" y="6131"/>
                  </a:cubicBezTo>
                  <a:cubicBezTo>
                    <a:pt x="3684" y="6142"/>
                    <a:pt x="3722" y="6148"/>
                    <a:pt x="3759" y="6148"/>
                  </a:cubicBezTo>
                  <a:cubicBezTo>
                    <a:pt x="4044" y="6148"/>
                    <a:pt x="4291" y="5822"/>
                    <a:pt x="4413" y="5420"/>
                  </a:cubicBezTo>
                  <a:cubicBezTo>
                    <a:pt x="4608" y="4771"/>
                    <a:pt x="4477" y="3748"/>
                    <a:pt x="4446" y="3535"/>
                  </a:cubicBezTo>
                  <a:cubicBezTo>
                    <a:pt x="4449" y="3529"/>
                    <a:pt x="4453" y="3523"/>
                    <a:pt x="4456" y="3517"/>
                  </a:cubicBezTo>
                  <a:cubicBezTo>
                    <a:pt x="4493" y="3452"/>
                    <a:pt x="4537" y="3390"/>
                    <a:pt x="4585" y="3333"/>
                  </a:cubicBezTo>
                  <a:cubicBezTo>
                    <a:pt x="4613" y="3299"/>
                    <a:pt x="4648" y="3267"/>
                    <a:pt x="4677" y="3232"/>
                  </a:cubicBezTo>
                  <a:cubicBezTo>
                    <a:pt x="4684" y="3234"/>
                    <a:pt x="4758" y="3250"/>
                    <a:pt x="4857" y="3275"/>
                  </a:cubicBezTo>
                  <a:cubicBezTo>
                    <a:pt x="4853" y="3298"/>
                    <a:pt x="4852" y="3322"/>
                    <a:pt x="4850" y="3338"/>
                  </a:cubicBezTo>
                  <a:cubicBezTo>
                    <a:pt x="4847" y="3368"/>
                    <a:pt x="4847" y="3399"/>
                    <a:pt x="4850" y="3428"/>
                  </a:cubicBezTo>
                  <a:cubicBezTo>
                    <a:pt x="4806" y="3544"/>
                    <a:pt x="4682" y="3906"/>
                    <a:pt x="4750" y="4239"/>
                  </a:cubicBezTo>
                  <a:cubicBezTo>
                    <a:pt x="4803" y="4500"/>
                    <a:pt x="4973" y="4936"/>
                    <a:pt x="5150" y="4936"/>
                  </a:cubicBezTo>
                  <a:cubicBezTo>
                    <a:pt x="5157" y="4936"/>
                    <a:pt x="5164" y="4935"/>
                    <a:pt x="5171" y="4934"/>
                  </a:cubicBezTo>
                  <a:cubicBezTo>
                    <a:pt x="5355" y="4896"/>
                    <a:pt x="5446" y="4550"/>
                    <a:pt x="5396" y="4299"/>
                  </a:cubicBezTo>
                  <a:cubicBezTo>
                    <a:pt x="5330" y="3975"/>
                    <a:pt x="5027" y="3585"/>
                    <a:pt x="4911" y="3445"/>
                  </a:cubicBezTo>
                  <a:cubicBezTo>
                    <a:pt x="4907" y="3411"/>
                    <a:pt x="4906" y="3377"/>
                    <a:pt x="4907" y="3343"/>
                  </a:cubicBezTo>
                  <a:cubicBezTo>
                    <a:pt x="4907" y="3324"/>
                    <a:pt x="4909" y="3306"/>
                    <a:pt x="4911" y="3288"/>
                  </a:cubicBezTo>
                  <a:cubicBezTo>
                    <a:pt x="5102" y="3334"/>
                    <a:pt x="5358" y="3396"/>
                    <a:pt x="5459" y="3427"/>
                  </a:cubicBezTo>
                  <a:cubicBezTo>
                    <a:pt x="5632" y="3478"/>
                    <a:pt x="8281" y="4277"/>
                    <a:pt x="8323" y="4290"/>
                  </a:cubicBezTo>
                  <a:cubicBezTo>
                    <a:pt x="8329" y="4292"/>
                    <a:pt x="8336" y="4293"/>
                    <a:pt x="8343" y="4293"/>
                  </a:cubicBezTo>
                  <a:cubicBezTo>
                    <a:pt x="8412" y="4293"/>
                    <a:pt x="8469" y="4192"/>
                    <a:pt x="8294" y="4153"/>
                  </a:cubicBezTo>
                  <a:cubicBezTo>
                    <a:pt x="8246" y="4143"/>
                    <a:pt x="5623" y="3328"/>
                    <a:pt x="5426" y="3272"/>
                  </a:cubicBezTo>
                  <a:cubicBezTo>
                    <a:pt x="5315" y="3241"/>
                    <a:pt x="5076" y="3184"/>
                    <a:pt x="4912" y="3146"/>
                  </a:cubicBezTo>
                  <a:cubicBezTo>
                    <a:pt x="4917" y="3128"/>
                    <a:pt x="4922" y="3110"/>
                    <a:pt x="4929" y="3092"/>
                  </a:cubicBezTo>
                  <a:cubicBezTo>
                    <a:pt x="4933" y="3083"/>
                    <a:pt x="4937" y="3074"/>
                    <a:pt x="4942" y="3064"/>
                  </a:cubicBezTo>
                  <a:cubicBezTo>
                    <a:pt x="5053" y="2992"/>
                    <a:pt x="5583" y="2632"/>
                    <a:pt x="5760" y="2243"/>
                  </a:cubicBezTo>
                  <a:cubicBezTo>
                    <a:pt x="5893" y="1952"/>
                    <a:pt x="5862" y="1593"/>
                    <a:pt x="5664" y="1503"/>
                  </a:cubicBezTo>
                  <a:cubicBezTo>
                    <a:pt x="5645" y="1494"/>
                    <a:pt x="5624" y="1490"/>
                    <a:pt x="5603" y="1490"/>
                  </a:cubicBezTo>
                  <a:cubicBezTo>
                    <a:pt x="5400" y="1490"/>
                    <a:pt x="5102" y="1852"/>
                    <a:pt x="4990" y="2098"/>
                  </a:cubicBezTo>
                  <a:cubicBezTo>
                    <a:pt x="4831" y="2446"/>
                    <a:pt x="4882" y="2866"/>
                    <a:pt x="4909" y="3018"/>
                  </a:cubicBezTo>
                  <a:cubicBezTo>
                    <a:pt x="4900" y="3035"/>
                    <a:pt x="4891" y="3051"/>
                    <a:pt x="4884" y="3069"/>
                  </a:cubicBezTo>
                  <a:cubicBezTo>
                    <a:pt x="4876" y="3089"/>
                    <a:pt x="4867" y="3111"/>
                    <a:pt x="4862" y="3135"/>
                  </a:cubicBezTo>
                  <a:cubicBezTo>
                    <a:pt x="4794" y="3119"/>
                    <a:pt x="4746" y="3109"/>
                    <a:pt x="4740" y="3108"/>
                  </a:cubicBezTo>
                  <a:cubicBezTo>
                    <a:pt x="4723" y="3064"/>
                    <a:pt x="4689" y="3026"/>
                    <a:pt x="4662" y="2988"/>
                  </a:cubicBezTo>
                  <a:cubicBezTo>
                    <a:pt x="4638" y="2952"/>
                    <a:pt x="4615" y="2916"/>
                    <a:pt x="4595" y="2878"/>
                  </a:cubicBezTo>
                  <a:cubicBezTo>
                    <a:pt x="4717" y="2603"/>
                    <a:pt x="5122" y="1633"/>
                    <a:pt x="5111" y="905"/>
                  </a:cubicBezTo>
                  <a:cubicBezTo>
                    <a:pt x="5103" y="334"/>
                    <a:pt x="4831" y="0"/>
                    <a:pt x="44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5"/>
            <p:cNvSpPr/>
            <p:nvPr/>
          </p:nvSpPr>
          <p:spPr>
            <a:xfrm>
              <a:off x="2455561" y="3227690"/>
              <a:ext cx="573263" cy="342468"/>
            </a:xfrm>
            <a:custGeom>
              <a:avLst/>
              <a:gdLst/>
              <a:ahLst/>
              <a:cxnLst/>
              <a:rect l="l" t="t" r="r" b="b"/>
              <a:pathLst>
                <a:path w="5586" h="3337" extrusionOk="0">
                  <a:moveTo>
                    <a:pt x="1831" y="1"/>
                  </a:moveTo>
                  <a:cubicBezTo>
                    <a:pt x="1217" y="1"/>
                    <a:pt x="573" y="218"/>
                    <a:pt x="1" y="722"/>
                  </a:cubicBezTo>
                  <a:cubicBezTo>
                    <a:pt x="1" y="722"/>
                    <a:pt x="171" y="2342"/>
                    <a:pt x="1660" y="3025"/>
                  </a:cubicBezTo>
                  <a:cubicBezTo>
                    <a:pt x="2189" y="3268"/>
                    <a:pt x="2735" y="3337"/>
                    <a:pt x="3266" y="3337"/>
                  </a:cubicBezTo>
                  <a:cubicBezTo>
                    <a:pt x="3977" y="3337"/>
                    <a:pt x="4661" y="3212"/>
                    <a:pt x="5245" y="3212"/>
                  </a:cubicBezTo>
                  <a:cubicBezTo>
                    <a:pt x="5363" y="3212"/>
                    <a:pt x="5476" y="3217"/>
                    <a:pt x="5585" y="3230"/>
                  </a:cubicBezTo>
                  <a:cubicBezTo>
                    <a:pt x="4727" y="2290"/>
                    <a:pt x="4234" y="975"/>
                    <a:pt x="3128" y="345"/>
                  </a:cubicBezTo>
                  <a:cubicBezTo>
                    <a:pt x="2743" y="125"/>
                    <a:pt x="2296" y="1"/>
                    <a:pt x="1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5"/>
            <p:cNvSpPr/>
            <p:nvPr/>
          </p:nvSpPr>
          <p:spPr>
            <a:xfrm>
              <a:off x="2695704" y="3300143"/>
              <a:ext cx="138133" cy="264368"/>
            </a:xfrm>
            <a:custGeom>
              <a:avLst/>
              <a:gdLst/>
              <a:ahLst/>
              <a:cxnLst/>
              <a:rect l="l" t="t" r="r" b="b"/>
              <a:pathLst>
                <a:path w="1346" h="2576" extrusionOk="0">
                  <a:moveTo>
                    <a:pt x="1288" y="0"/>
                  </a:moveTo>
                  <a:lnTo>
                    <a:pt x="1" y="946"/>
                  </a:lnTo>
                  <a:lnTo>
                    <a:pt x="110" y="2564"/>
                  </a:lnTo>
                  <a:cubicBezTo>
                    <a:pt x="135" y="2568"/>
                    <a:pt x="160" y="2572"/>
                    <a:pt x="187" y="2576"/>
                  </a:cubicBezTo>
                  <a:lnTo>
                    <a:pt x="79" y="982"/>
                  </a:lnTo>
                  <a:lnTo>
                    <a:pt x="1345" y="53"/>
                  </a:lnTo>
                  <a:cubicBezTo>
                    <a:pt x="1326" y="35"/>
                    <a:pt x="1307" y="18"/>
                    <a:pt x="1288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5"/>
            <p:cNvSpPr/>
            <p:nvPr/>
          </p:nvSpPr>
          <p:spPr>
            <a:xfrm>
              <a:off x="2589590" y="3241442"/>
              <a:ext cx="146856" cy="293412"/>
            </a:xfrm>
            <a:custGeom>
              <a:avLst/>
              <a:gdLst/>
              <a:ahLst/>
              <a:cxnLst/>
              <a:rect l="l" t="t" r="r" b="b"/>
              <a:pathLst>
                <a:path w="1431" h="2859" extrusionOk="0">
                  <a:moveTo>
                    <a:pt x="1347" y="0"/>
                  </a:moveTo>
                  <a:lnTo>
                    <a:pt x="1" y="1123"/>
                  </a:lnTo>
                  <a:lnTo>
                    <a:pt x="207" y="2818"/>
                  </a:lnTo>
                  <a:cubicBezTo>
                    <a:pt x="233" y="2832"/>
                    <a:pt x="261" y="2845"/>
                    <a:pt x="288" y="2859"/>
                  </a:cubicBezTo>
                  <a:lnTo>
                    <a:pt x="81" y="1155"/>
                  </a:lnTo>
                  <a:lnTo>
                    <a:pt x="1430" y="29"/>
                  </a:lnTo>
                  <a:cubicBezTo>
                    <a:pt x="1403" y="19"/>
                    <a:pt x="1375" y="9"/>
                    <a:pt x="1347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5"/>
            <p:cNvSpPr/>
            <p:nvPr/>
          </p:nvSpPr>
          <p:spPr>
            <a:xfrm>
              <a:off x="2790940" y="3367465"/>
              <a:ext cx="102830" cy="202587"/>
            </a:xfrm>
            <a:custGeom>
              <a:avLst/>
              <a:gdLst/>
              <a:ahLst/>
              <a:cxnLst/>
              <a:rect l="l" t="t" r="r" b="b"/>
              <a:pathLst>
                <a:path w="1002" h="1974" extrusionOk="0">
                  <a:moveTo>
                    <a:pt x="956" y="1"/>
                  </a:moveTo>
                  <a:cubicBezTo>
                    <a:pt x="822" y="99"/>
                    <a:pt x="556" y="300"/>
                    <a:pt x="17" y="717"/>
                  </a:cubicBezTo>
                  <a:lnTo>
                    <a:pt x="1" y="729"/>
                  </a:lnTo>
                  <a:lnTo>
                    <a:pt x="135" y="1973"/>
                  </a:lnTo>
                  <a:cubicBezTo>
                    <a:pt x="161" y="1973"/>
                    <a:pt x="186" y="1972"/>
                    <a:pt x="211" y="1971"/>
                  </a:cubicBezTo>
                  <a:lnTo>
                    <a:pt x="80" y="763"/>
                  </a:lnTo>
                  <a:cubicBezTo>
                    <a:pt x="385" y="528"/>
                    <a:pt x="803" y="208"/>
                    <a:pt x="1001" y="61"/>
                  </a:cubicBezTo>
                  <a:cubicBezTo>
                    <a:pt x="987" y="41"/>
                    <a:pt x="971" y="21"/>
                    <a:pt x="956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5"/>
            <p:cNvSpPr/>
            <p:nvPr/>
          </p:nvSpPr>
          <p:spPr>
            <a:xfrm>
              <a:off x="2896130" y="3460136"/>
              <a:ext cx="62088" cy="103243"/>
            </a:xfrm>
            <a:custGeom>
              <a:avLst/>
              <a:gdLst/>
              <a:ahLst/>
              <a:cxnLst/>
              <a:rect l="l" t="t" r="r" b="b"/>
              <a:pathLst>
                <a:path w="605" h="1006" extrusionOk="0">
                  <a:moveTo>
                    <a:pt x="561" y="1"/>
                  </a:moveTo>
                  <a:lnTo>
                    <a:pt x="1" y="297"/>
                  </a:lnTo>
                  <a:lnTo>
                    <a:pt x="52" y="1006"/>
                  </a:lnTo>
                  <a:cubicBezTo>
                    <a:pt x="77" y="1004"/>
                    <a:pt x="102" y="1001"/>
                    <a:pt x="127" y="999"/>
                  </a:cubicBezTo>
                  <a:lnTo>
                    <a:pt x="80" y="341"/>
                  </a:lnTo>
                  <a:lnTo>
                    <a:pt x="604" y="64"/>
                  </a:lnTo>
                  <a:cubicBezTo>
                    <a:pt x="589" y="43"/>
                    <a:pt x="575" y="22"/>
                    <a:pt x="561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5"/>
            <p:cNvSpPr/>
            <p:nvPr/>
          </p:nvSpPr>
          <p:spPr>
            <a:xfrm>
              <a:off x="2499793" y="3231692"/>
              <a:ext cx="98007" cy="206487"/>
            </a:xfrm>
            <a:custGeom>
              <a:avLst/>
              <a:gdLst/>
              <a:ahLst/>
              <a:cxnLst/>
              <a:rect l="l" t="t" r="r" b="b"/>
              <a:pathLst>
                <a:path w="955" h="2012" extrusionOk="0">
                  <a:moveTo>
                    <a:pt x="954" y="0"/>
                  </a:moveTo>
                  <a:cubicBezTo>
                    <a:pt x="910" y="8"/>
                    <a:pt x="865" y="18"/>
                    <a:pt x="820" y="28"/>
                  </a:cubicBezTo>
                  <a:lnTo>
                    <a:pt x="1" y="850"/>
                  </a:lnTo>
                  <a:lnTo>
                    <a:pt x="10" y="1892"/>
                  </a:lnTo>
                  <a:cubicBezTo>
                    <a:pt x="34" y="1932"/>
                    <a:pt x="59" y="1973"/>
                    <a:pt x="87" y="2012"/>
                  </a:cubicBezTo>
                  <a:lnTo>
                    <a:pt x="77" y="88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5"/>
            <p:cNvSpPr/>
            <p:nvPr/>
          </p:nvSpPr>
          <p:spPr>
            <a:xfrm>
              <a:off x="2455561" y="3301683"/>
              <a:ext cx="487777" cy="213670"/>
            </a:xfrm>
            <a:custGeom>
              <a:avLst/>
              <a:gdLst/>
              <a:ahLst/>
              <a:cxnLst/>
              <a:rect l="l" t="t" r="r" b="b"/>
              <a:pathLst>
                <a:path w="4753" h="2082" extrusionOk="0">
                  <a:moveTo>
                    <a:pt x="1" y="1"/>
                  </a:moveTo>
                  <a:lnTo>
                    <a:pt x="1193" y="513"/>
                  </a:lnTo>
                  <a:cubicBezTo>
                    <a:pt x="1591" y="683"/>
                    <a:pt x="1990" y="850"/>
                    <a:pt x="2385" y="1023"/>
                  </a:cubicBezTo>
                  <a:cubicBezTo>
                    <a:pt x="2782" y="1193"/>
                    <a:pt x="3179" y="1366"/>
                    <a:pt x="3574" y="1541"/>
                  </a:cubicBezTo>
                  <a:cubicBezTo>
                    <a:pt x="3771" y="1628"/>
                    <a:pt x="3968" y="1717"/>
                    <a:pt x="4164" y="1808"/>
                  </a:cubicBezTo>
                  <a:cubicBezTo>
                    <a:pt x="4361" y="1896"/>
                    <a:pt x="4556" y="1991"/>
                    <a:pt x="4752" y="2082"/>
                  </a:cubicBezTo>
                  <a:cubicBezTo>
                    <a:pt x="4376" y="1868"/>
                    <a:pt x="3987" y="1676"/>
                    <a:pt x="3598" y="1489"/>
                  </a:cubicBezTo>
                  <a:cubicBezTo>
                    <a:pt x="3208" y="1301"/>
                    <a:pt x="2810" y="1128"/>
                    <a:pt x="2415" y="953"/>
                  </a:cubicBezTo>
                  <a:cubicBezTo>
                    <a:pt x="2017" y="785"/>
                    <a:pt x="1618" y="618"/>
                    <a:pt x="1215" y="458"/>
                  </a:cubicBezTo>
                  <a:cubicBezTo>
                    <a:pt x="813" y="300"/>
                    <a:pt x="409" y="144"/>
                    <a:pt x="1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5"/>
            <p:cNvSpPr/>
            <p:nvPr/>
          </p:nvSpPr>
          <p:spPr>
            <a:xfrm>
              <a:off x="1651597" y="2028003"/>
              <a:ext cx="441801" cy="510469"/>
            </a:xfrm>
            <a:custGeom>
              <a:avLst/>
              <a:gdLst/>
              <a:ahLst/>
              <a:cxnLst/>
              <a:rect l="l" t="t" r="r" b="b"/>
              <a:pathLst>
                <a:path w="4305" h="4974" extrusionOk="0">
                  <a:moveTo>
                    <a:pt x="1" y="0"/>
                  </a:moveTo>
                  <a:lnTo>
                    <a:pt x="1" y="0"/>
                  </a:lnTo>
                  <a:cubicBezTo>
                    <a:pt x="295" y="1237"/>
                    <a:pt x="88" y="2627"/>
                    <a:pt x="750" y="3714"/>
                  </a:cubicBezTo>
                  <a:cubicBezTo>
                    <a:pt x="1193" y="4443"/>
                    <a:pt x="2004" y="4974"/>
                    <a:pt x="3012" y="4974"/>
                  </a:cubicBezTo>
                  <a:cubicBezTo>
                    <a:pt x="3222" y="4974"/>
                    <a:pt x="3441" y="4950"/>
                    <a:pt x="3667" y="4901"/>
                  </a:cubicBezTo>
                  <a:cubicBezTo>
                    <a:pt x="3667" y="4901"/>
                    <a:pt x="4305" y="3401"/>
                    <a:pt x="3334" y="2083"/>
                  </a:cubicBezTo>
                  <a:cubicBezTo>
                    <a:pt x="2433" y="859"/>
                    <a:pt x="866" y="6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5"/>
            <p:cNvSpPr/>
            <p:nvPr/>
          </p:nvSpPr>
          <p:spPr>
            <a:xfrm>
              <a:off x="1699113" y="2175475"/>
              <a:ext cx="235935" cy="176314"/>
            </a:xfrm>
            <a:custGeom>
              <a:avLst/>
              <a:gdLst/>
              <a:ahLst/>
              <a:cxnLst/>
              <a:rect l="l" t="t" r="r" b="b"/>
              <a:pathLst>
                <a:path w="2299" h="1718" extrusionOk="0">
                  <a:moveTo>
                    <a:pt x="2238" y="0"/>
                  </a:moveTo>
                  <a:lnTo>
                    <a:pt x="1558" y="1445"/>
                  </a:lnTo>
                  <a:lnTo>
                    <a:pt x="1" y="1645"/>
                  </a:lnTo>
                  <a:cubicBezTo>
                    <a:pt x="9" y="1670"/>
                    <a:pt x="17" y="1694"/>
                    <a:pt x="25" y="1718"/>
                  </a:cubicBezTo>
                  <a:lnTo>
                    <a:pt x="1610" y="1515"/>
                  </a:lnTo>
                  <a:lnTo>
                    <a:pt x="2299" y="48"/>
                  </a:lnTo>
                  <a:cubicBezTo>
                    <a:pt x="2279" y="32"/>
                    <a:pt x="2259" y="16"/>
                    <a:pt x="2238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5"/>
            <p:cNvSpPr/>
            <p:nvPr/>
          </p:nvSpPr>
          <p:spPr>
            <a:xfrm>
              <a:off x="1754633" y="2247826"/>
              <a:ext cx="248763" cy="203921"/>
            </a:xfrm>
            <a:custGeom>
              <a:avLst/>
              <a:gdLst/>
              <a:ahLst/>
              <a:cxnLst/>
              <a:rect l="l" t="t" r="r" b="b"/>
              <a:pathLst>
                <a:path w="2424" h="1987" extrusionOk="0">
                  <a:moveTo>
                    <a:pt x="2372" y="1"/>
                  </a:moveTo>
                  <a:lnTo>
                    <a:pt x="1725" y="1591"/>
                  </a:lnTo>
                  <a:lnTo>
                    <a:pt x="0" y="1921"/>
                  </a:lnTo>
                  <a:cubicBezTo>
                    <a:pt x="19" y="1943"/>
                    <a:pt x="39" y="1965"/>
                    <a:pt x="60" y="1986"/>
                  </a:cubicBezTo>
                  <a:lnTo>
                    <a:pt x="1780" y="1657"/>
                  </a:lnTo>
                  <a:lnTo>
                    <a:pt x="2423" y="75"/>
                  </a:lnTo>
                  <a:cubicBezTo>
                    <a:pt x="2407" y="51"/>
                    <a:pt x="2389" y="25"/>
                    <a:pt x="2372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5"/>
            <p:cNvSpPr/>
            <p:nvPr/>
          </p:nvSpPr>
          <p:spPr>
            <a:xfrm>
              <a:off x="1679819" y="2123444"/>
              <a:ext cx="173026" cy="139881"/>
            </a:xfrm>
            <a:custGeom>
              <a:avLst/>
              <a:gdLst/>
              <a:ahLst/>
              <a:cxnLst/>
              <a:rect l="l" t="t" r="r" b="b"/>
              <a:pathLst>
                <a:path w="1686" h="1363" extrusionOk="0">
                  <a:moveTo>
                    <a:pt x="1617" y="0"/>
                  </a:moveTo>
                  <a:lnTo>
                    <a:pt x="1146" y="1120"/>
                  </a:lnTo>
                  <a:cubicBezTo>
                    <a:pt x="766" y="1178"/>
                    <a:pt x="245" y="1256"/>
                    <a:pt x="0" y="1287"/>
                  </a:cubicBezTo>
                  <a:cubicBezTo>
                    <a:pt x="3" y="1312"/>
                    <a:pt x="6" y="1338"/>
                    <a:pt x="11" y="1362"/>
                  </a:cubicBezTo>
                  <a:cubicBezTo>
                    <a:pt x="176" y="1342"/>
                    <a:pt x="506" y="1295"/>
                    <a:pt x="1178" y="1192"/>
                  </a:cubicBezTo>
                  <a:lnTo>
                    <a:pt x="1199" y="1188"/>
                  </a:lnTo>
                  <a:lnTo>
                    <a:pt x="1685" y="36"/>
                  </a:lnTo>
                  <a:cubicBezTo>
                    <a:pt x="1663" y="24"/>
                    <a:pt x="1640" y="12"/>
                    <a:pt x="1617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5"/>
            <p:cNvSpPr/>
            <p:nvPr/>
          </p:nvSpPr>
          <p:spPr>
            <a:xfrm>
              <a:off x="1869675" y="2385856"/>
              <a:ext cx="179081" cy="141729"/>
            </a:xfrm>
            <a:custGeom>
              <a:avLst/>
              <a:gdLst/>
              <a:ahLst/>
              <a:cxnLst/>
              <a:rect l="l" t="t" r="r" b="b"/>
              <a:pathLst>
                <a:path w="1745" h="1381" extrusionOk="0">
                  <a:moveTo>
                    <a:pt x="1735" y="1"/>
                  </a:moveTo>
                  <a:lnTo>
                    <a:pt x="1195" y="995"/>
                  </a:lnTo>
                  <a:lnTo>
                    <a:pt x="0" y="1339"/>
                  </a:lnTo>
                  <a:cubicBezTo>
                    <a:pt x="44" y="1354"/>
                    <a:pt x="88" y="1368"/>
                    <a:pt x="131" y="1381"/>
                  </a:cubicBezTo>
                  <a:lnTo>
                    <a:pt x="1246" y="1060"/>
                  </a:lnTo>
                  <a:lnTo>
                    <a:pt x="1745" y="143"/>
                  </a:lnTo>
                  <a:cubicBezTo>
                    <a:pt x="1743" y="97"/>
                    <a:pt x="1740" y="49"/>
                    <a:pt x="1735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5"/>
            <p:cNvSpPr/>
            <p:nvPr/>
          </p:nvSpPr>
          <p:spPr>
            <a:xfrm>
              <a:off x="1705168" y="2107742"/>
              <a:ext cx="322858" cy="423338"/>
            </a:xfrm>
            <a:custGeom>
              <a:avLst/>
              <a:gdLst/>
              <a:ahLst/>
              <a:cxnLst/>
              <a:rect l="l" t="t" r="r" b="b"/>
              <a:pathLst>
                <a:path w="3146" h="4125" extrusionOk="0">
                  <a:moveTo>
                    <a:pt x="0" y="0"/>
                  </a:moveTo>
                  <a:cubicBezTo>
                    <a:pt x="225" y="370"/>
                    <a:pt x="471" y="726"/>
                    <a:pt x="721" y="1079"/>
                  </a:cubicBezTo>
                  <a:cubicBezTo>
                    <a:pt x="972" y="1431"/>
                    <a:pt x="1235" y="1775"/>
                    <a:pt x="1497" y="2120"/>
                  </a:cubicBezTo>
                  <a:cubicBezTo>
                    <a:pt x="1763" y="2461"/>
                    <a:pt x="2031" y="2801"/>
                    <a:pt x="2306" y="3135"/>
                  </a:cubicBezTo>
                  <a:cubicBezTo>
                    <a:pt x="2580" y="3468"/>
                    <a:pt x="2858" y="3800"/>
                    <a:pt x="3145" y="4124"/>
                  </a:cubicBezTo>
                  <a:lnTo>
                    <a:pt x="2352" y="3098"/>
                  </a:lnTo>
                  <a:cubicBezTo>
                    <a:pt x="2086" y="2757"/>
                    <a:pt x="1818" y="2418"/>
                    <a:pt x="1557" y="2073"/>
                  </a:cubicBezTo>
                  <a:cubicBezTo>
                    <a:pt x="1291" y="1733"/>
                    <a:pt x="1029" y="1390"/>
                    <a:pt x="769" y="1045"/>
                  </a:cubicBezTo>
                  <a:cubicBezTo>
                    <a:pt x="638" y="872"/>
                    <a:pt x="508" y="699"/>
                    <a:pt x="382" y="524"/>
                  </a:cubicBezTo>
                  <a:cubicBezTo>
                    <a:pt x="252" y="352"/>
                    <a:pt x="128" y="175"/>
                    <a:pt x="0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5"/>
            <p:cNvSpPr/>
            <p:nvPr/>
          </p:nvSpPr>
          <p:spPr>
            <a:xfrm>
              <a:off x="1479290" y="2780655"/>
              <a:ext cx="365756" cy="190785"/>
            </a:xfrm>
            <a:custGeom>
              <a:avLst/>
              <a:gdLst/>
              <a:ahLst/>
              <a:cxnLst/>
              <a:rect l="l" t="t" r="r" b="b"/>
              <a:pathLst>
                <a:path w="3564" h="1859" extrusionOk="0">
                  <a:moveTo>
                    <a:pt x="2298" y="1"/>
                  </a:moveTo>
                  <a:cubicBezTo>
                    <a:pt x="2186" y="1"/>
                    <a:pt x="2067" y="13"/>
                    <a:pt x="1944" y="40"/>
                  </a:cubicBezTo>
                  <a:cubicBezTo>
                    <a:pt x="1058" y="235"/>
                    <a:pt x="545" y="1030"/>
                    <a:pt x="1" y="1354"/>
                  </a:cubicBezTo>
                  <a:cubicBezTo>
                    <a:pt x="675" y="1479"/>
                    <a:pt x="1318" y="1858"/>
                    <a:pt x="1991" y="1858"/>
                  </a:cubicBezTo>
                  <a:cubicBezTo>
                    <a:pt x="2063" y="1858"/>
                    <a:pt x="2135" y="1854"/>
                    <a:pt x="2208" y="1845"/>
                  </a:cubicBezTo>
                  <a:cubicBezTo>
                    <a:pt x="2818" y="1766"/>
                    <a:pt x="3402" y="1323"/>
                    <a:pt x="3563" y="541"/>
                  </a:cubicBezTo>
                  <a:cubicBezTo>
                    <a:pt x="3563" y="541"/>
                    <a:pt x="305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5"/>
            <p:cNvSpPr/>
            <p:nvPr/>
          </p:nvSpPr>
          <p:spPr>
            <a:xfrm>
              <a:off x="1770540" y="2790199"/>
              <a:ext cx="47208" cy="130440"/>
            </a:xfrm>
            <a:custGeom>
              <a:avLst/>
              <a:gdLst/>
              <a:ahLst/>
              <a:cxnLst/>
              <a:rect l="l" t="t" r="r" b="b"/>
              <a:pathLst>
                <a:path w="460" h="1271" extrusionOk="0">
                  <a:moveTo>
                    <a:pt x="1" y="0"/>
                  </a:moveTo>
                  <a:lnTo>
                    <a:pt x="413" y="536"/>
                  </a:lnTo>
                  <a:lnTo>
                    <a:pt x="311" y="1271"/>
                  </a:lnTo>
                  <a:cubicBezTo>
                    <a:pt x="329" y="1251"/>
                    <a:pt x="347" y="1230"/>
                    <a:pt x="365" y="1209"/>
                  </a:cubicBezTo>
                  <a:lnTo>
                    <a:pt x="460" y="523"/>
                  </a:lnTo>
                  <a:lnTo>
                    <a:pt x="81" y="30"/>
                  </a:lnTo>
                  <a:cubicBezTo>
                    <a:pt x="55" y="19"/>
                    <a:pt x="28" y="10"/>
                    <a:pt x="1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5"/>
            <p:cNvSpPr/>
            <p:nvPr/>
          </p:nvSpPr>
          <p:spPr>
            <a:xfrm>
              <a:off x="1535734" y="2836175"/>
              <a:ext cx="309312" cy="73584"/>
            </a:xfrm>
            <a:custGeom>
              <a:avLst/>
              <a:gdLst/>
              <a:ahLst/>
              <a:cxnLst/>
              <a:rect l="l" t="t" r="r" b="b"/>
              <a:pathLst>
                <a:path w="3014" h="717" extrusionOk="0">
                  <a:moveTo>
                    <a:pt x="3013" y="0"/>
                  </a:moveTo>
                  <a:lnTo>
                    <a:pt x="2261" y="184"/>
                  </a:lnTo>
                  <a:cubicBezTo>
                    <a:pt x="2010" y="246"/>
                    <a:pt x="1760" y="311"/>
                    <a:pt x="1510" y="369"/>
                  </a:cubicBezTo>
                  <a:cubicBezTo>
                    <a:pt x="1259" y="432"/>
                    <a:pt x="1009" y="492"/>
                    <a:pt x="757" y="550"/>
                  </a:cubicBezTo>
                  <a:cubicBezTo>
                    <a:pt x="631" y="580"/>
                    <a:pt x="506" y="609"/>
                    <a:pt x="379" y="636"/>
                  </a:cubicBezTo>
                  <a:cubicBezTo>
                    <a:pt x="254" y="665"/>
                    <a:pt x="128" y="689"/>
                    <a:pt x="1" y="717"/>
                  </a:cubicBezTo>
                  <a:cubicBezTo>
                    <a:pt x="257" y="683"/>
                    <a:pt x="511" y="636"/>
                    <a:pt x="764" y="584"/>
                  </a:cubicBezTo>
                  <a:cubicBezTo>
                    <a:pt x="1017" y="533"/>
                    <a:pt x="1269" y="473"/>
                    <a:pt x="1520" y="414"/>
                  </a:cubicBezTo>
                  <a:cubicBezTo>
                    <a:pt x="1771" y="351"/>
                    <a:pt x="2021" y="287"/>
                    <a:pt x="2269" y="218"/>
                  </a:cubicBezTo>
                  <a:cubicBezTo>
                    <a:pt x="2518" y="149"/>
                    <a:pt x="2767" y="78"/>
                    <a:pt x="3013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5"/>
            <p:cNvSpPr/>
            <p:nvPr/>
          </p:nvSpPr>
          <p:spPr>
            <a:xfrm>
              <a:off x="2336106" y="2716822"/>
              <a:ext cx="842449" cy="604681"/>
            </a:xfrm>
            <a:custGeom>
              <a:avLst/>
              <a:gdLst/>
              <a:ahLst/>
              <a:cxnLst/>
              <a:rect l="l" t="t" r="r" b="b"/>
              <a:pathLst>
                <a:path w="8209" h="5892" extrusionOk="0">
                  <a:moveTo>
                    <a:pt x="8208" y="1"/>
                  </a:moveTo>
                  <a:lnTo>
                    <a:pt x="8208" y="1"/>
                  </a:lnTo>
                  <a:cubicBezTo>
                    <a:pt x="6260" y="409"/>
                    <a:pt x="4100" y="25"/>
                    <a:pt x="2372" y="1012"/>
                  </a:cubicBezTo>
                  <a:cubicBezTo>
                    <a:pt x="973" y="1811"/>
                    <a:pt x="1" y="3464"/>
                    <a:pt x="392" y="5520"/>
                  </a:cubicBezTo>
                  <a:cubicBezTo>
                    <a:pt x="392" y="5520"/>
                    <a:pt x="1204" y="5892"/>
                    <a:pt x="2303" y="5892"/>
                  </a:cubicBezTo>
                  <a:cubicBezTo>
                    <a:pt x="3060" y="5892"/>
                    <a:pt x="3953" y="5715"/>
                    <a:pt x="4810" y="5119"/>
                  </a:cubicBezTo>
                  <a:cubicBezTo>
                    <a:pt x="6761" y="3764"/>
                    <a:pt x="7212" y="1327"/>
                    <a:pt x="8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5"/>
            <p:cNvSpPr/>
            <p:nvPr/>
          </p:nvSpPr>
          <p:spPr>
            <a:xfrm>
              <a:off x="2670150" y="2777474"/>
              <a:ext cx="265901" cy="375822"/>
            </a:xfrm>
            <a:custGeom>
              <a:avLst/>
              <a:gdLst/>
              <a:ahLst/>
              <a:cxnLst/>
              <a:rect l="l" t="t" r="r" b="b"/>
              <a:pathLst>
                <a:path w="2591" h="3662" extrusionOk="0">
                  <a:moveTo>
                    <a:pt x="117" y="0"/>
                  </a:moveTo>
                  <a:cubicBezTo>
                    <a:pt x="78" y="12"/>
                    <a:pt x="39" y="25"/>
                    <a:pt x="1" y="37"/>
                  </a:cubicBezTo>
                  <a:lnTo>
                    <a:pt x="250" y="2520"/>
                  </a:lnTo>
                  <a:lnTo>
                    <a:pt x="2513" y="3661"/>
                  </a:lnTo>
                  <a:cubicBezTo>
                    <a:pt x="2539" y="3630"/>
                    <a:pt x="2564" y="3599"/>
                    <a:pt x="2591" y="3568"/>
                  </a:cubicBezTo>
                  <a:lnTo>
                    <a:pt x="361" y="244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5"/>
            <p:cNvSpPr/>
            <p:nvPr/>
          </p:nvSpPr>
          <p:spPr>
            <a:xfrm>
              <a:off x="2511595" y="2859882"/>
              <a:ext cx="308388" cy="396758"/>
            </a:xfrm>
            <a:custGeom>
              <a:avLst/>
              <a:gdLst/>
              <a:ahLst/>
              <a:cxnLst/>
              <a:rect l="l" t="t" r="r" b="b"/>
              <a:pathLst>
                <a:path w="3005" h="3866" extrusionOk="0">
                  <a:moveTo>
                    <a:pt x="106" y="0"/>
                  </a:moveTo>
                  <a:cubicBezTo>
                    <a:pt x="70" y="29"/>
                    <a:pt x="35" y="59"/>
                    <a:pt x="0" y="90"/>
                  </a:cubicBezTo>
                  <a:lnTo>
                    <a:pt x="440" y="2794"/>
                  </a:lnTo>
                  <a:lnTo>
                    <a:pt x="2885" y="3866"/>
                  </a:lnTo>
                  <a:cubicBezTo>
                    <a:pt x="2924" y="3841"/>
                    <a:pt x="2965" y="3814"/>
                    <a:pt x="3005" y="3788"/>
                  </a:cubicBezTo>
                  <a:lnTo>
                    <a:pt x="547" y="271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5"/>
            <p:cNvSpPr/>
            <p:nvPr/>
          </p:nvSpPr>
          <p:spPr>
            <a:xfrm>
              <a:off x="2809515" y="2750996"/>
              <a:ext cx="211408" cy="275965"/>
            </a:xfrm>
            <a:custGeom>
              <a:avLst/>
              <a:gdLst/>
              <a:ahLst/>
              <a:cxnLst/>
              <a:rect l="l" t="t" r="r" b="b"/>
              <a:pathLst>
                <a:path w="2060" h="2689" extrusionOk="0">
                  <a:moveTo>
                    <a:pt x="118" y="1"/>
                  </a:moveTo>
                  <a:cubicBezTo>
                    <a:pt x="78" y="5"/>
                    <a:pt x="40" y="9"/>
                    <a:pt x="1" y="15"/>
                  </a:cubicBezTo>
                  <a:cubicBezTo>
                    <a:pt x="25" y="273"/>
                    <a:pt x="85" y="791"/>
                    <a:pt x="216" y="1846"/>
                  </a:cubicBezTo>
                  <a:lnTo>
                    <a:pt x="221" y="1880"/>
                  </a:lnTo>
                  <a:lnTo>
                    <a:pt x="2002" y="2688"/>
                  </a:lnTo>
                  <a:cubicBezTo>
                    <a:pt x="2021" y="2653"/>
                    <a:pt x="2040" y="2619"/>
                    <a:pt x="2059" y="2584"/>
                  </a:cubicBezTo>
                  <a:lnTo>
                    <a:pt x="331" y="1799"/>
                  </a:lnTo>
                  <a:cubicBezTo>
                    <a:pt x="255" y="1202"/>
                    <a:pt x="158" y="385"/>
                    <a:pt x="118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5"/>
            <p:cNvSpPr/>
            <p:nvPr/>
          </p:nvSpPr>
          <p:spPr>
            <a:xfrm>
              <a:off x="2387829" y="3036294"/>
              <a:ext cx="214281" cy="285099"/>
            </a:xfrm>
            <a:custGeom>
              <a:avLst/>
              <a:gdLst/>
              <a:ahLst/>
              <a:cxnLst/>
              <a:rect l="l" t="t" r="r" b="b"/>
              <a:pathLst>
                <a:path w="2088" h="2778" extrusionOk="0">
                  <a:moveTo>
                    <a:pt x="70" y="1"/>
                  </a:moveTo>
                  <a:cubicBezTo>
                    <a:pt x="45" y="67"/>
                    <a:pt x="22" y="135"/>
                    <a:pt x="1" y="203"/>
                  </a:cubicBezTo>
                  <a:lnTo>
                    <a:pt x="455" y="1960"/>
                  </a:lnTo>
                  <a:lnTo>
                    <a:pt x="1865" y="2777"/>
                  </a:lnTo>
                  <a:cubicBezTo>
                    <a:pt x="1938" y="2776"/>
                    <a:pt x="2012" y="2774"/>
                    <a:pt x="2087" y="2769"/>
                  </a:cubicBezTo>
                  <a:lnTo>
                    <a:pt x="557" y="1881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5"/>
            <p:cNvSpPr/>
            <p:nvPr/>
          </p:nvSpPr>
          <p:spPr>
            <a:xfrm>
              <a:off x="2376232" y="2797075"/>
              <a:ext cx="675273" cy="486352"/>
            </a:xfrm>
            <a:custGeom>
              <a:avLst/>
              <a:gdLst/>
              <a:ahLst/>
              <a:cxnLst/>
              <a:rect l="l" t="t" r="r" b="b"/>
              <a:pathLst>
                <a:path w="6580" h="4739" extrusionOk="0">
                  <a:moveTo>
                    <a:pt x="6580" y="0"/>
                  </a:moveTo>
                  <a:cubicBezTo>
                    <a:pt x="5993" y="337"/>
                    <a:pt x="5426" y="705"/>
                    <a:pt x="4863" y="1081"/>
                  </a:cubicBezTo>
                  <a:cubicBezTo>
                    <a:pt x="4301" y="1458"/>
                    <a:pt x="3753" y="1854"/>
                    <a:pt x="3203" y="2248"/>
                  </a:cubicBezTo>
                  <a:cubicBezTo>
                    <a:pt x="2659" y="2649"/>
                    <a:pt x="2117" y="3054"/>
                    <a:pt x="1583" y="3468"/>
                  </a:cubicBezTo>
                  <a:cubicBezTo>
                    <a:pt x="1049" y="3883"/>
                    <a:pt x="519" y="4303"/>
                    <a:pt x="1" y="4738"/>
                  </a:cubicBezTo>
                  <a:lnTo>
                    <a:pt x="1637" y="3541"/>
                  </a:lnTo>
                  <a:cubicBezTo>
                    <a:pt x="2183" y="3142"/>
                    <a:pt x="2724" y="2738"/>
                    <a:pt x="3273" y="2344"/>
                  </a:cubicBezTo>
                  <a:cubicBezTo>
                    <a:pt x="3817" y="1943"/>
                    <a:pt x="4365" y="1548"/>
                    <a:pt x="4915" y="1156"/>
                  </a:cubicBezTo>
                  <a:cubicBezTo>
                    <a:pt x="5190" y="960"/>
                    <a:pt x="5466" y="765"/>
                    <a:pt x="5744" y="574"/>
                  </a:cubicBezTo>
                  <a:cubicBezTo>
                    <a:pt x="6019" y="378"/>
                    <a:pt x="6301" y="192"/>
                    <a:pt x="6580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5"/>
            <p:cNvSpPr/>
            <p:nvPr/>
          </p:nvSpPr>
          <p:spPr>
            <a:xfrm>
              <a:off x="1166284" y="2388730"/>
              <a:ext cx="976374" cy="493844"/>
            </a:xfrm>
            <a:custGeom>
              <a:avLst/>
              <a:gdLst/>
              <a:ahLst/>
              <a:cxnLst/>
              <a:rect l="l" t="t" r="r" b="b"/>
              <a:pathLst>
                <a:path w="9514" h="4812" extrusionOk="0">
                  <a:moveTo>
                    <a:pt x="5370" y="1"/>
                  </a:moveTo>
                  <a:cubicBezTo>
                    <a:pt x="3261" y="1"/>
                    <a:pt x="1493" y="1320"/>
                    <a:pt x="0" y="1630"/>
                  </a:cubicBezTo>
                  <a:cubicBezTo>
                    <a:pt x="1731" y="2610"/>
                    <a:pt x="3100" y="4326"/>
                    <a:pt x="5048" y="4727"/>
                  </a:cubicBezTo>
                  <a:cubicBezTo>
                    <a:pt x="5319" y="4783"/>
                    <a:pt x="5597" y="4811"/>
                    <a:pt x="5877" y="4811"/>
                  </a:cubicBezTo>
                  <a:cubicBezTo>
                    <a:pt x="7230" y="4811"/>
                    <a:pt x="8631" y="4144"/>
                    <a:pt x="9514" y="2652"/>
                  </a:cubicBezTo>
                  <a:cubicBezTo>
                    <a:pt x="9514" y="2652"/>
                    <a:pt x="8476" y="326"/>
                    <a:pt x="5933" y="33"/>
                  </a:cubicBezTo>
                  <a:cubicBezTo>
                    <a:pt x="5743" y="11"/>
                    <a:pt x="5555" y="1"/>
                    <a:pt x="5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5"/>
            <p:cNvSpPr/>
            <p:nvPr/>
          </p:nvSpPr>
          <p:spPr>
            <a:xfrm>
              <a:off x="1596802" y="2436453"/>
              <a:ext cx="135620" cy="379330"/>
            </a:xfrm>
            <a:custGeom>
              <a:avLst/>
              <a:gdLst/>
              <a:ahLst/>
              <a:cxnLst/>
              <a:rect l="l" t="t" r="r" b="b"/>
              <a:pathLst>
                <a:path w="1566" h="4380" extrusionOk="0">
                  <a:moveTo>
                    <a:pt x="621" y="0"/>
                  </a:moveTo>
                  <a:cubicBezTo>
                    <a:pt x="581" y="5"/>
                    <a:pt x="541" y="12"/>
                    <a:pt x="500" y="18"/>
                  </a:cubicBezTo>
                  <a:lnTo>
                    <a:pt x="1431" y="2335"/>
                  </a:lnTo>
                  <a:lnTo>
                    <a:pt x="0" y="4330"/>
                  </a:lnTo>
                  <a:cubicBezTo>
                    <a:pt x="37" y="4347"/>
                    <a:pt x="74" y="4363"/>
                    <a:pt x="111" y="4380"/>
                  </a:cubicBezTo>
                  <a:lnTo>
                    <a:pt x="1566" y="2351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5"/>
            <p:cNvSpPr/>
            <p:nvPr/>
          </p:nvSpPr>
          <p:spPr>
            <a:xfrm>
              <a:off x="1753196" y="2393759"/>
              <a:ext cx="163687" cy="488712"/>
            </a:xfrm>
            <a:custGeom>
              <a:avLst/>
              <a:gdLst/>
              <a:ahLst/>
              <a:cxnLst/>
              <a:rect l="l" t="t" r="r" b="b"/>
              <a:pathLst>
                <a:path w="1595" h="4762" extrusionOk="0">
                  <a:moveTo>
                    <a:pt x="328" y="0"/>
                  </a:moveTo>
                  <a:lnTo>
                    <a:pt x="1460" y="2433"/>
                  </a:lnTo>
                  <a:lnTo>
                    <a:pt x="0" y="4759"/>
                  </a:lnTo>
                  <a:cubicBezTo>
                    <a:pt x="46" y="4761"/>
                    <a:pt x="92" y="4762"/>
                    <a:pt x="138" y="4762"/>
                  </a:cubicBezTo>
                  <a:lnTo>
                    <a:pt x="1595" y="2441"/>
                  </a:lnTo>
                  <a:lnTo>
                    <a:pt x="468" y="21"/>
                  </a:lnTo>
                  <a:cubicBezTo>
                    <a:pt x="422" y="14"/>
                    <a:pt x="375" y="7"/>
                    <a:pt x="328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5"/>
            <p:cNvSpPr/>
            <p:nvPr/>
          </p:nvSpPr>
          <p:spPr>
            <a:xfrm>
              <a:off x="1965322" y="2483761"/>
              <a:ext cx="103343" cy="350165"/>
            </a:xfrm>
            <a:custGeom>
              <a:avLst/>
              <a:gdLst/>
              <a:ahLst/>
              <a:cxnLst/>
              <a:rect l="l" t="t" r="r" b="b"/>
              <a:pathLst>
                <a:path w="1007" h="3412" extrusionOk="0">
                  <a:moveTo>
                    <a:pt x="317" y="1"/>
                  </a:moveTo>
                  <a:lnTo>
                    <a:pt x="878" y="1678"/>
                  </a:lnTo>
                  <a:lnTo>
                    <a:pt x="1" y="3411"/>
                  </a:lnTo>
                  <a:cubicBezTo>
                    <a:pt x="64" y="3378"/>
                    <a:pt x="126" y="3342"/>
                    <a:pt x="188" y="3306"/>
                  </a:cubicBezTo>
                  <a:lnTo>
                    <a:pt x="1007" y="1688"/>
                  </a:lnTo>
                  <a:lnTo>
                    <a:pt x="489" y="141"/>
                  </a:lnTo>
                  <a:cubicBezTo>
                    <a:pt x="433" y="94"/>
                    <a:pt x="376" y="47"/>
                    <a:pt x="317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5"/>
            <p:cNvSpPr/>
            <p:nvPr/>
          </p:nvSpPr>
          <p:spPr>
            <a:xfrm>
              <a:off x="1314577" y="2579613"/>
              <a:ext cx="828081" cy="81384"/>
            </a:xfrm>
            <a:custGeom>
              <a:avLst/>
              <a:gdLst/>
              <a:ahLst/>
              <a:cxnLst/>
              <a:rect l="l" t="t" r="r" b="b"/>
              <a:pathLst>
                <a:path w="8069" h="793" extrusionOk="0">
                  <a:moveTo>
                    <a:pt x="0" y="0"/>
                  </a:moveTo>
                  <a:lnTo>
                    <a:pt x="0" y="0"/>
                  </a:lnTo>
                  <a:cubicBezTo>
                    <a:pt x="663" y="136"/>
                    <a:pt x="1333" y="234"/>
                    <a:pt x="2003" y="323"/>
                  </a:cubicBezTo>
                  <a:cubicBezTo>
                    <a:pt x="2674" y="412"/>
                    <a:pt x="3347" y="478"/>
                    <a:pt x="4020" y="545"/>
                  </a:cubicBezTo>
                  <a:cubicBezTo>
                    <a:pt x="4693" y="603"/>
                    <a:pt x="5367" y="659"/>
                    <a:pt x="6042" y="700"/>
                  </a:cubicBezTo>
                  <a:cubicBezTo>
                    <a:pt x="6717" y="742"/>
                    <a:pt x="7393" y="777"/>
                    <a:pt x="8069" y="792"/>
                  </a:cubicBezTo>
                  <a:lnTo>
                    <a:pt x="6049" y="610"/>
                  </a:lnTo>
                  <a:cubicBezTo>
                    <a:pt x="5376" y="549"/>
                    <a:pt x="4703" y="494"/>
                    <a:pt x="4031" y="427"/>
                  </a:cubicBezTo>
                  <a:cubicBezTo>
                    <a:pt x="3357" y="369"/>
                    <a:pt x="2685" y="303"/>
                    <a:pt x="2014" y="233"/>
                  </a:cubicBezTo>
                  <a:cubicBezTo>
                    <a:pt x="1677" y="198"/>
                    <a:pt x="1341" y="163"/>
                    <a:pt x="1006" y="123"/>
                  </a:cubicBezTo>
                  <a:cubicBezTo>
                    <a:pt x="670" y="88"/>
                    <a:pt x="335" y="40"/>
                    <a:pt x="0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5"/>
            <p:cNvSpPr/>
            <p:nvPr/>
          </p:nvSpPr>
          <p:spPr>
            <a:xfrm>
              <a:off x="1483087" y="3174427"/>
              <a:ext cx="779334" cy="694686"/>
            </a:xfrm>
            <a:custGeom>
              <a:avLst/>
              <a:gdLst/>
              <a:ahLst/>
              <a:cxnLst/>
              <a:rect l="l" t="t" r="r" b="b"/>
              <a:pathLst>
                <a:path w="7594" h="6769" extrusionOk="0">
                  <a:moveTo>
                    <a:pt x="5720" y="1"/>
                  </a:moveTo>
                  <a:cubicBezTo>
                    <a:pt x="4844" y="1"/>
                    <a:pt x="3626" y="218"/>
                    <a:pt x="2590" y="1198"/>
                  </a:cubicBezTo>
                  <a:cubicBezTo>
                    <a:pt x="865" y="2832"/>
                    <a:pt x="786" y="5308"/>
                    <a:pt x="1" y="6769"/>
                  </a:cubicBezTo>
                  <a:cubicBezTo>
                    <a:pt x="1864" y="6074"/>
                    <a:pt x="4057" y="6128"/>
                    <a:pt x="5617" y="4893"/>
                  </a:cubicBezTo>
                  <a:cubicBezTo>
                    <a:pt x="6881" y="3893"/>
                    <a:pt x="7593" y="2112"/>
                    <a:pt x="6898" y="138"/>
                  </a:cubicBezTo>
                  <a:cubicBezTo>
                    <a:pt x="6898" y="138"/>
                    <a:pt x="6417" y="1"/>
                    <a:pt x="5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5"/>
            <p:cNvSpPr/>
            <p:nvPr/>
          </p:nvSpPr>
          <p:spPr>
            <a:xfrm>
              <a:off x="1658679" y="3400100"/>
              <a:ext cx="317214" cy="334566"/>
            </a:xfrm>
            <a:custGeom>
              <a:avLst/>
              <a:gdLst/>
              <a:ahLst/>
              <a:cxnLst/>
              <a:rect l="l" t="t" r="r" b="b"/>
              <a:pathLst>
                <a:path w="3091" h="3260" extrusionOk="0">
                  <a:moveTo>
                    <a:pt x="63" y="1"/>
                  </a:moveTo>
                  <a:cubicBezTo>
                    <a:pt x="41" y="35"/>
                    <a:pt x="21" y="70"/>
                    <a:pt x="0" y="104"/>
                  </a:cubicBezTo>
                  <a:lnTo>
                    <a:pt x="2373" y="881"/>
                  </a:lnTo>
                  <a:lnTo>
                    <a:pt x="2982" y="3260"/>
                  </a:lnTo>
                  <a:cubicBezTo>
                    <a:pt x="3018" y="3243"/>
                    <a:pt x="3054" y="3224"/>
                    <a:pt x="3090" y="3207"/>
                  </a:cubicBezTo>
                  <a:lnTo>
                    <a:pt x="2472" y="788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5"/>
            <p:cNvSpPr/>
            <p:nvPr/>
          </p:nvSpPr>
          <p:spPr>
            <a:xfrm>
              <a:off x="1757506" y="3279721"/>
              <a:ext cx="362061" cy="349549"/>
            </a:xfrm>
            <a:custGeom>
              <a:avLst/>
              <a:gdLst/>
              <a:ahLst/>
              <a:cxnLst/>
              <a:rect l="l" t="t" r="r" b="b"/>
              <a:pathLst>
                <a:path w="3528" h="3406" extrusionOk="0">
                  <a:moveTo>
                    <a:pt x="108" y="1"/>
                  </a:moveTo>
                  <a:cubicBezTo>
                    <a:pt x="73" y="32"/>
                    <a:pt x="37" y="64"/>
                    <a:pt x="1" y="95"/>
                  </a:cubicBezTo>
                  <a:lnTo>
                    <a:pt x="2592" y="791"/>
                  </a:lnTo>
                  <a:lnTo>
                    <a:pt x="3436" y="3405"/>
                  </a:lnTo>
                  <a:cubicBezTo>
                    <a:pt x="3467" y="3371"/>
                    <a:pt x="3498" y="3336"/>
                    <a:pt x="3528" y="3301"/>
                  </a:cubicBezTo>
                  <a:lnTo>
                    <a:pt x="2686" y="693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5"/>
            <p:cNvSpPr/>
            <p:nvPr/>
          </p:nvSpPr>
          <p:spPr>
            <a:xfrm>
              <a:off x="1593820" y="3538028"/>
              <a:ext cx="248660" cy="243740"/>
            </a:xfrm>
            <a:custGeom>
              <a:avLst/>
              <a:gdLst/>
              <a:ahLst/>
              <a:cxnLst/>
              <a:rect l="l" t="t" r="r" b="b"/>
              <a:pathLst>
                <a:path w="2423" h="2375" extrusionOk="0">
                  <a:moveTo>
                    <a:pt x="43" y="0"/>
                  </a:moveTo>
                  <a:cubicBezTo>
                    <a:pt x="29" y="38"/>
                    <a:pt x="15" y="75"/>
                    <a:pt x="1" y="112"/>
                  </a:cubicBezTo>
                  <a:lnTo>
                    <a:pt x="1828" y="629"/>
                  </a:lnTo>
                  <a:cubicBezTo>
                    <a:pt x="1991" y="1208"/>
                    <a:pt x="2212" y="2001"/>
                    <a:pt x="2308" y="2374"/>
                  </a:cubicBezTo>
                  <a:cubicBezTo>
                    <a:pt x="2347" y="2364"/>
                    <a:pt x="2385" y="2354"/>
                    <a:pt x="2423" y="2344"/>
                  </a:cubicBezTo>
                  <a:cubicBezTo>
                    <a:pt x="2359" y="2092"/>
                    <a:pt x="2223" y="1589"/>
                    <a:pt x="1934" y="564"/>
                  </a:cubicBezTo>
                  <a:lnTo>
                    <a:pt x="1925" y="53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5"/>
            <p:cNvSpPr/>
            <p:nvPr/>
          </p:nvSpPr>
          <p:spPr>
            <a:xfrm>
              <a:off x="1962243" y="3181509"/>
              <a:ext cx="251329" cy="254106"/>
            </a:xfrm>
            <a:custGeom>
              <a:avLst/>
              <a:gdLst/>
              <a:ahLst/>
              <a:cxnLst/>
              <a:rect l="l" t="t" r="r" b="b"/>
              <a:pathLst>
                <a:path w="2449" h="2476" extrusionOk="0">
                  <a:moveTo>
                    <a:pt x="218" y="0"/>
                  </a:moveTo>
                  <a:cubicBezTo>
                    <a:pt x="147" y="11"/>
                    <a:pt x="74" y="25"/>
                    <a:pt x="0" y="41"/>
                  </a:cubicBezTo>
                  <a:lnTo>
                    <a:pt x="1647" y="689"/>
                  </a:lnTo>
                  <a:lnTo>
                    <a:pt x="2410" y="2475"/>
                  </a:lnTo>
                  <a:cubicBezTo>
                    <a:pt x="2425" y="2406"/>
                    <a:pt x="2437" y="2336"/>
                    <a:pt x="2448" y="2264"/>
                  </a:cubicBezTo>
                  <a:lnTo>
                    <a:pt x="1736" y="596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5"/>
            <p:cNvSpPr/>
            <p:nvPr/>
          </p:nvSpPr>
          <p:spPr>
            <a:xfrm>
              <a:off x="1596488" y="3188590"/>
              <a:ext cx="594609" cy="582206"/>
            </a:xfrm>
            <a:custGeom>
              <a:avLst/>
              <a:gdLst/>
              <a:ahLst/>
              <a:cxnLst/>
              <a:rect l="l" t="t" r="r" b="b"/>
              <a:pathLst>
                <a:path w="5794" h="5673" extrusionOk="0">
                  <a:moveTo>
                    <a:pt x="5793" y="0"/>
                  </a:moveTo>
                  <a:lnTo>
                    <a:pt x="4355" y="1429"/>
                  </a:lnTo>
                  <a:cubicBezTo>
                    <a:pt x="3876" y="1906"/>
                    <a:pt x="3402" y="2387"/>
                    <a:pt x="2918" y="2859"/>
                  </a:cubicBezTo>
                  <a:cubicBezTo>
                    <a:pt x="2440" y="3337"/>
                    <a:pt x="1959" y="3810"/>
                    <a:pt x="1472" y="4279"/>
                  </a:cubicBezTo>
                  <a:cubicBezTo>
                    <a:pt x="1230" y="4515"/>
                    <a:pt x="988" y="4749"/>
                    <a:pt x="740" y="4980"/>
                  </a:cubicBezTo>
                  <a:cubicBezTo>
                    <a:pt x="498" y="5215"/>
                    <a:pt x="247" y="5442"/>
                    <a:pt x="0" y="5673"/>
                  </a:cubicBezTo>
                  <a:cubicBezTo>
                    <a:pt x="530" y="5252"/>
                    <a:pt x="1036" y="4802"/>
                    <a:pt x="1535" y="4346"/>
                  </a:cubicBezTo>
                  <a:cubicBezTo>
                    <a:pt x="2034" y="3889"/>
                    <a:pt x="2517" y="3415"/>
                    <a:pt x="3002" y="2943"/>
                  </a:cubicBezTo>
                  <a:cubicBezTo>
                    <a:pt x="3479" y="2464"/>
                    <a:pt x="3954" y="1984"/>
                    <a:pt x="4420" y="1493"/>
                  </a:cubicBezTo>
                  <a:cubicBezTo>
                    <a:pt x="4885" y="1002"/>
                    <a:pt x="5347" y="508"/>
                    <a:pt x="5793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5"/>
            <p:cNvSpPr/>
            <p:nvPr/>
          </p:nvSpPr>
          <p:spPr>
            <a:xfrm>
              <a:off x="1662168" y="3754561"/>
              <a:ext cx="1209744" cy="507903"/>
            </a:xfrm>
            <a:custGeom>
              <a:avLst/>
              <a:gdLst/>
              <a:ahLst/>
              <a:cxnLst/>
              <a:rect l="l" t="t" r="r" b="b"/>
              <a:pathLst>
                <a:path w="11788" h="4949" extrusionOk="0">
                  <a:moveTo>
                    <a:pt x="5894" y="1"/>
                  </a:moveTo>
                  <a:cubicBezTo>
                    <a:pt x="2639" y="1"/>
                    <a:pt x="0" y="1108"/>
                    <a:pt x="0" y="2474"/>
                  </a:cubicBezTo>
                  <a:cubicBezTo>
                    <a:pt x="0" y="3841"/>
                    <a:pt x="2639" y="4948"/>
                    <a:pt x="5894" y="4948"/>
                  </a:cubicBezTo>
                  <a:cubicBezTo>
                    <a:pt x="9149" y="4948"/>
                    <a:pt x="11787" y="3841"/>
                    <a:pt x="11787" y="2474"/>
                  </a:cubicBezTo>
                  <a:cubicBezTo>
                    <a:pt x="11787" y="1108"/>
                    <a:pt x="9149" y="1"/>
                    <a:pt x="58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5"/>
            <p:cNvSpPr/>
            <p:nvPr/>
          </p:nvSpPr>
          <p:spPr>
            <a:xfrm>
              <a:off x="1835912" y="2078494"/>
              <a:ext cx="876417" cy="488404"/>
            </a:xfrm>
            <a:custGeom>
              <a:avLst/>
              <a:gdLst/>
              <a:ahLst/>
              <a:cxnLst/>
              <a:rect l="l" t="t" r="r" b="b"/>
              <a:pathLst>
                <a:path w="8540" h="4759" extrusionOk="0">
                  <a:moveTo>
                    <a:pt x="1653" y="1"/>
                  </a:moveTo>
                  <a:cubicBezTo>
                    <a:pt x="1652" y="580"/>
                    <a:pt x="1240" y="2422"/>
                    <a:pt x="1" y="3041"/>
                  </a:cubicBezTo>
                  <a:cubicBezTo>
                    <a:pt x="289" y="3924"/>
                    <a:pt x="2234" y="4759"/>
                    <a:pt x="4297" y="4759"/>
                  </a:cubicBezTo>
                  <a:cubicBezTo>
                    <a:pt x="5872" y="4759"/>
                    <a:pt x="7515" y="4272"/>
                    <a:pt x="8539" y="2947"/>
                  </a:cubicBezTo>
                  <a:cubicBezTo>
                    <a:pt x="7282" y="1446"/>
                    <a:pt x="7151" y="76"/>
                    <a:pt x="7151" y="76"/>
                  </a:cubicBezTo>
                  <a:lnTo>
                    <a:pt x="1653" y="1"/>
                  </a:lnTo>
                  <a:close/>
                </a:path>
              </a:pathLst>
            </a:custGeom>
            <a:solidFill>
              <a:srgbClr val="612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5"/>
            <p:cNvSpPr/>
            <p:nvPr/>
          </p:nvSpPr>
          <p:spPr>
            <a:xfrm>
              <a:off x="2374795" y="2469291"/>
              <a:ext cx="355801" cy="659484"/>
            </a:xfrm>
            <a:custGeom>
              <a:avLst/>
              <a:gdLst/>
              <a:ahLst/>
              <a:cxnLst/>
              <a:rect l="l" t="t" r="r" b="b"/>
              <a:pathLst>
                <a:path w="3467" h="6426" extrusionOk="0">
                  <a:moveTo>
                    <a:pt x="942" y="1"/>
                  </a:moveTo>
                  <a:cubicBezTo>
                    <a:pt x="923" y="1"/>
                    <a:pt x="905" y="2"/>
                    <a:pt x="886" y="4"/>
                  </a:cubicBezTo>
                  <a:cubicBezTo>
                    <a:pt x="0" y="117"/>
                    <a:pt x="1123" y="3001"/>
                    <a:pt x="1430" y="3988"/>
                  </a:cubicBezTo>
                  <a:cubicBezTo>
                    <a:pt x="1661" y="4815"/>
                    <a:pt x="1932" y="5717"/>
                    <a:pt x="2024" y="5928"/>
                  </a:cubicBezTo>
                  <a:cubicBezTo>
                    <a:pt x="2169" y="6265"/>
                    <a:pt x="2425" y="6425"/>
                    <a:pt x="2679" y="6425"/>
                  </a:cubicBezTo>
                  <a:cubicBezTo>
                    <a:pt x="3036" y="6425"/>
                    <a:pt x="3390" y="6109"/>
                    <a:pt x="3430" y="5527"/>
                  </a:cubicBezTo>
                  <a:cubicBezTo>
                    <a:pt x="3466" y="4994"/>
                    <a:pt x="3393" y="4174"/>
                    <a:pt x="3059" y="3112"/>
                  </a:cubicBezTo>
                  <a:cubicBezTo>
                    <a:pt x="2682" y="1917"/>
                    <a:pt x="2289" y="1160"/>
                    <a:pt x="1918" y="678"/>
                  </a:cubicBezTo>
                  <a:cubicBezTo>
                    <a:pt x="1585" y="243"/>
                    <a:pt x="1220" y="1"/>
                    <a:pt x="942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5"/>
            <p:cNvSpPr/>
            <p:nvPr/>
          </p:nvSpPr>
          <p:spPr>
            <a:xfrm>
              <a:off x="1828831" y="2469291"/>
              <a:ext cx="342973" cy="659484"/>
            </a:xfrm>
            <a:custGeom>
              <a:avLst/>
              <a:gdLst/>
              <a:ahLst/>
              <a:cxnLst/>
              <a:rect l="l" t="t" r="r" b="b"/>
              <a:pathLst>
                <a:path w="3342" h="6426" extrusionOk="0">
                  <a:moveTo>
                    <a:pt x="2394" y="0"/>
                  </a:moveTo>
                  <a:cubicBezTo>
                    <a:pt x="2115" y="0"/>
                    <a:pt x="1735" y="221"/>
                    <a:pt x="1404" y="654"/>
                  </a:cubicBezTo>
                  <a:cubicBezTo>
                    <a:pt x="1034" y="1136"/>
                    <a:pt x="625" y="1982"/>
                    <a:pt x="340" y="3058"/>
                  </a:cubicBezTo>
                  <a:cubicBezTo>
                    <a:pt x="55" y="4134"/>
                    <a:pt x="0" y="4994"/>
                    <a:pt x="37" y="5527"/>
                  </a:cubicBezTo>
                  <a:cubicBezTo>
                    <a:pt x="77" y="6109"/>
                    <a:pt x="431" y="6425"/>
                    <a:pt x="788" y="6425"/>
                  </a:cubicBezTo>
                  <a:cubicBezTo>
                    <a:pt x="1042" y="6425"/>
                    <a:pt x="1297" y="6265"/>
                    <a:pt x="1443" y="5928"/>
                  </a:cubicBezTo>
                  <a:cubicBezTo>
                    <a:pt x="1534" y="5717"/>
                    <a:pt x="1805" y="4815"/>
                    <a:pt x="2035" y="3988"/>
                  </a:cubicBezTo>
                  <a:cubicBezTo>
                    <a:pt x="2344" y="3001"/>
                    <a:pt x="3342" y="117"/>
                    <a:pt x="2455" y="4"/>
                  </a:cubicBezTo>
                  <a:cubicBezTo>
                    <a:pt x="2436" y="1"/>
                    <a:pt x="2415" y="0"/>
                    <a:pt x="2394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5"/>
            <p:cNvSpPr/>
            <p:nvPr/>
          </p:nvSpPr>
          <p:spPr>
            <a:xfrm>
              <a:off x="2080775" y="2411923"/>
              <a:ext cx="385049" cy="277094"/>
            </a:xfrm>
            <a:custGeom>
              <a:avLst/>
              <a:gdLst/>
              <a:ahLst/>
              <a:cxnLst/>
              <a:rect l="l" t="t" r="r" b="b"/>
              <a:pathLst>
                <a:path w="3752" h="2700" extrusionOk="0">
                  <a:moveTo>
                    <a:pt x="1885" y="1"/>
                  </a:moveTo>
                  <a:cubicBezTo>
                    <a:pt x="981" y="1"/>
                    <a:pt x="254" y="340"/>
                    <a:pt x="0" y="563"/>
                  </a:cubicBezTo>
                  <a:cubicBezTo>
                    <a:pt x="0" y="1380"/>
                    <a:pt x="737" y="2700"/>
                    <a:pt x="1885" y="2700"/>
                  </a:cubicBezTo>
                  <a:cubicBezTo>
                    <a:pt x="3034" y="2700"/>
                    <a:pt x="3751" y="1380"/>
                    <a:pt x="3751" y="563"/>
                  </a:cubicBezTo>
                  <a:cubicBezTo>
                    <a:pt x="3377" y="224"/>
                    <a:pt x="2790" y="1"/>
                    <a:pt x="1885" y="1"/>
                  </a:cubicBezTo>
                  <a:close/>
                </a:path>
              </a:pathLst>
            </a:custGeom>
            <a:solidFill>
              <a:srgbClr val="E7AD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5"/>
            <p:cNvSpPr/>
            <p:nvPr/>
          </p:nvSpPr>
          <p:spPr>
            <a:xfrm>
              <a:off x="1910110" y="3319539"/>
              <a:ext cx="698261" cy="435756"/>
            </a:xfrm>
            <a:custGeom>
              <a:avLst/>
              <a:gdLst/>
              <a:ahLst/>
              <a:cxnLst/>
              <a:rect l="l" t="t" r="r" b="b"/>
              <a:pathLst>
                <a:path w="6804" h="4246" extrusionOk="0">
                  <a:moveTo>
                    <a:pt x="1332" y="1"/>
                  </a:moveTo>
                  <a:cubicBezTo>
                    <a:pt x="891" y="450"/>
                    <a:pt x="457" y="1097"/>
                    <a:pt x="0" y="1712"/>
                  </a:cubicBezTo>
                  <a:cubicBezTo>
                    <a:pt x="1503" y="2090"/>
                    <a:pt x="2347" y="3847"/>
                    <a:pt x="2455" y="4246"/>
                  </a:cubicBezTo>
                  <a:cubicBezTo>
                    <a:pt x="3229" y="4243"/>
                    <a:pt x="3768" y="4241"/>
                    <a:pt x="4541" y="4238"/>
                  </a:cubicBezTo>
                  <a:cubicBezTo>
                    <a:pt x="4754" y="3516"/>
                    <a:pt x="5655" y="1987"/>
                    <a:pt x="6803" y="1425"/>
                  </a:cubicBezTo>
                  <a:cubicBezTo>
                    <a:pt x="6389" y="839"/>
                    <a:pt x="6164" y="553"/>
                    <a:pt x="5740" y="1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5"/>
            <p:cNvSpPr/>
            <p:nvPr/>
          </p:nvSpPr>
          <p:spPr>
            <a:xfrm>
              <a:off x="1771771" y="3632751"/>
              <a:ext cx="200119" cy="275042"/>
            </a:xfrm>
            <a:custGeom>
              <a:avLst/>
              <a:gdLst/>
              <a:ahLst/>
              <a:cxnLst/>
              <a:rect l="l" t="t" r="r" b="b"/>
              <a:pathLst>
                <a:path w="1950" h="2680" extrusionOk="0">
                  <a:moveTo>
                    <a:pt x="1058" y="0"/>
                  </a:moveTo>
                  <a:cubicBezTo>
                    <a:pt x="687" y="594"/>
                    <a:pt x="1" y="1986"/>
                    <a:pt x="705" y="2450"/>
                  </a:cubicBezTo>
                  <a:cubicBezTo>
                    <a:pt x="958" y="2616"/>
                    <a:pt x="1212" y="2680"/>
                    <a:pt x="1411" y="2680"/>
                  </a:cubicBezTo>
                  <a:cubicBezTo>
                    <a:pt x="1769" y="2680"/>
                    <a:pt x="1949" y="2473"/>
                    <a:pt x="1615" y="2283"/>
                  </a:cubicBezTo>
                  <a:cubicBezTo>
                    <a:pt x="1856" y="1504"/>
                    <a:pt x="1058" y="0"/>
                    <a:pt x="1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5"/>
            <p:cNvSpPr/>
            <p:nvPr/>
          </p:nvSpPr>
          <p:spPr>
            <a:xfrm>
              <a:off x="1845148" y="3436327"/>
              <a:ext cx="484082" cy="768269"/>
            </a:xfrm>
            <a:custGeom>
              <a:avLst/>
              <a:gdLst/>
              <a:ahLst/>
              <a:cxnLst/>
              <a:rect l="l" t="t" r="r" b="b"/>
              <a:pathLst>
                <a:path w="4717" h="7486" extrusionOk="0">
                  <a:moveTo>
                    <a:pt x="1592" y="0"/>
                  </a:moveTo>
                  <a:cubicBezTo>
                    <a:pt x="1183" y="0"/>
                    <a:pt x="826" y="178"/>
                    <a:pt x="616" y="557"/>
                  </a:cubicBezTo>
                  <a:cubicBezTo>
                    <a:pt x="1" y="1664"/>
                    <a:pt x="350" y="3588"/>
                    <a:pt x="1183" y="5373"/>
                  </a:cubicBezTo>
                  <a:cubicBezTo>
                    <a:pt x="1842" y="6785"/>
                    <a:pt x="2386" y="7486"/>
                    <a:pt x="3157" y="7486"/>
                  </a:cubicBezTo>
                  <a:cubicBezTo>
                    <a:pt x="3292" y="7486"/>
                    <a:pt x="3435" y="7464"/>
                    <a:pt x="3586" y="7421"/>
                  </a:cubicBezTo>
                  <a:cubicBezTo>
                    <a:pt x="4717" y="7098"/>
                    <a:pt x="4372" y="4453"/>
                    <a:pt x="4077" y="2667"/>
                  </a:cubicBezTo>
                  <a:cubicBezTo>
                    <a:pt x="3800" y="986"/>
                    <a:pt x="2554" y="0"/>
                    <a:pt x="15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5"/>
            <p:cNvSpPr/>
            <p:nvPr/>
          </p:nvSpPr>
          <p:spPr>
            <a:xfrm>
              <a:off x="2087240" y="3455518"/>
              <a:ext cx="241990" cy="749078"/>
            </a:xfrm>
            <a:custGeom>
              <a:avLst/>
              <a:gdLst/>
              <a:ahLst/>
              <a:cxnLst/>
              <a:rect l="l" t="t" r="r" b="b"/>
              <a:pathLst>
                <a:path w="2358" h="7299" extrusionOk="0">
                  <a:moveTo>
                    <a:pt x="0" y="0"/>
                  </a:moveTo>
                  <a:lnTo>
                    <a:pt x="0" y="0"/>
                  </a:lnTo>
                  <a:cubicBezTo>
                    <a:pt x="801" y="1382"/>
                    <a:pt x="2118" y="6357"/>
                    <a:pt x="631" y="7287"/>
                  </a:cubicBezTo>
                  <a:cubicBezTo>
                    <a:pt x="687" y="7294"/>
                    <a:pt x="743" y="7298"/>
                    <a:pt x="801" y="7298"/>
                  </a:cubicBezTo>
                  <a:cubicBezTo>
                    <a:pt x="935" y="7298"/>
                    <a:pt x="1077" y="7277"/>
                    <a:pt x="1227" y="7234"/>
                  </a:cubicBezTo>
                  <a:cubicBezTo>
                    <a:pt x="2358" y="6911"/>
                    <a:pt x="2013" y="4266"/>
                    <a:pt x="1718" y="2480"/>
                  </a:cubicBezTo>
                  <a:cubicBezTo>
                    <a:pt x="1511" y="1225"/>
                    <a:pt x="765" y="359"/>
                    <a:pt x="0" y="0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5"/>
            <p:cNvSpPr/>
            <p:nvPr/>
          </p:nvSpPr>
          <p:spPr>
            <a:xfrm>
              <a:off x="1964809" y="2426599"/>
              <a:ext cx="614929" cy="947457"/>
            </a:xfrm>
            <a:custGeom>
              <a:avLst/>
              <a:gdLst/>
              <a:ahLst/>
              <a:cxnLst/>
              <a:rect l="l" t="t" r="r" b="b"/>
              <a:pathLst>
                <a:path w="5992" h="9232" extrusionOk="0">
                  <a:moveTo>
                    <a:pt x="1990" y="1"/>
                  </a:moveTo>
                  <a:cubicBezTo>
                    <a:pt x="1557" y="79"/>
                    <a:pt x="1250" y="287"/>
                    <a:pt x="1115" y="413"/>
                  </a:cubicBezTo>
                  <a:cubicBezTo>
                    <a:pt x="697" y="1922"/>
                    <a:pt x="215" y="2454"/>
                    <a:pt x="103" y="3307"/>
                  </a:cubicBezTo>
                  <a:cubicBezTo>
                    <a:pt x="1" y="4077"/>
                    <a:pt x="512" y="4862"/>
                    <a:pt x="512" y="4862"/>
                  </a:cubicBezTo>
                  <a:cubicBezTo>
                    <a:pt x="512" y="4862"/>
                    <a:pt x="732" y="7624"/>
                    <a:pt x="799" y="8702"/>
                  </a:cubicBezTo>
                  <a:cubicBezTo>
                    <a:pt x="1370" y="9037"/>
                    <a:pt x="1830" y="9232"/>
                    <a:pt x="2973" y="9232"/>
                  </a:cubicBezTo>
                  <a:cubicBezTo>
                    <a:pt x="4116" y="9232"/>
                    <a:pt x="4729" y="9023"/>
                    <a:pt x="5207" y="8702"/>
                  </a:cubicBezTo>
                  <a:cubicBezTo>
                    <a:pt x="5273" y="7624"/>
                    <a:pt x="5480" y="4862"/>
                    <a:pt x="5480" y="4862"/>
                  </a:cubicBezTo>
                  <a:cubicBezTo>
                    <a:pt x="5480" y="4862"/>
                    <a:pt x="5992" y="4077"/>
                    <a:pt x="5890" y="3307"/>
                  </a:cubicBezTo>
                  <a:cubicBezTo>
                    <a:pt x="5777" y="2454"/>
                    <a:pt x="5320" y="2009"/>
                    <a:pt x="4879" y="413"/>
                  </a:cubicBezTo>
                  <a:cubicBezTo>
                    <a:pt x="4835" y="258"/>
                    <a:pt x="4501" y="64"/>
                    <a:pt x="4284" y="60"/>
                  </a:cubicBezTo>
                  <a:cubicBezTo>
                    <a:pt x="4212" y="1346"/>
                    <a:pt x="3603" y="1745"/>
                    <a:pt x="2996" y="1746"/>
                  </a:cubicBezTo>
                  <a:cubicBezTo>
                    <a:pt x="2518" y="1745"/>
                    <a:pt x="1864" y="1228"/>
                    <a:pt x="1990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5"/>
            <p:cNvSpPr/>
            <p:nvPr/>
          </p:nvSpPr>
          <p:spPr>
            <a:xfrm>
              <a:off x="2123467" y="2426599"/>
              <a:ext cx="317830" cy="218391"/>
            </a:xfrm>
            <a:custGeom>
              <a:avLst/>
              <a:gdLst/>
              <a:ahLst/>
              <a:cxnLst/>
              <a:rect l="l" t="t" r="r" b="b"/>
              <a:pathLst>
                <a:path w="3097" h="2128" extrusionOk="0">
                  <a:moveTo>
                    <a:pt x="444" y="1"/>
                  </a:moveTo>
                  <a:lnTo>
                    <a:pt x="444" y="1"/>
                  </a:lnTo>
                  <a:cubicBezTo>
                    <a:pt x="350" y="18"/>
                    <a:pt x="263" y="42"/>
                    <a:pt x="182" y="69"/>
                  </a:cubicBezTo>
                  <a:cubicBezTo>
                    <a:pt x="0" y="981"/>
                    <a:pt x="309" y="2128"/>
                    <a:pt x="1452" y="2128"/>
                  </a:cubicBezTo>
                  <a:cubicBezTo>
                    <a:pt x="1537" y="2128"/>
                    <a:pt x="1626" y="2122"/>
                    <a:pt x="1720" y="2109"/>
                  </a:cubicBezTo>
                  <a:cubicBezTo>
                    <a:pt x="2985" y="1932"/>
                    <a:pt x="3091" y="554"/>
                    <a:pt x="3096" y="177"/>
                  </a:cubicBezTo>
                  <a:cubicBezTo>
                    <a:pt x="2981" y="111"/>
                    <a:pt x="2845" y="62"/>
                    <a:pt x="2738" y="60"/>
                  </a:cubicBezTo>
                  <a:cubicBezTo>
                    <a:pt x="2666" y="1346"/>
                    <a:pt x="2057" y="1745"/>
                    <a:pt x="1450" y="1746"/>
                  </a:cubicBezTo>
                  <a:cubicBezTo>
                    <a:pt x="972" y="1745"/>
                    <a:pt x="318" y="1228"/>
                    <a:pt x="444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5"/>
            <p:cNvSpPr/>
            <p:nvPr/>
          </p:nvSpPr>
          <p:spPr>
            <a:xfrm>
              <a:off x="2036544" y="2930796"/>
              <a:ext cx="476283" cy="71121"/>
            </a:xfrm>
            <a:custGeom>
              <a:avLst/>
              <a:gdLst/>
              <a:ahLst/>
              <a:cxnLst/>
              <a:rect l="l" t="t" r="r" b="b"/>
              <a:pathLst>
                <a:path w="4641" h="693" extrusionOk="0">
                  <a:moveTo>
                    <a:pt x="4641" y="1"/>
                  </a:moveTo>
                  <a:cubicBezTo>
                    <a:pt x="4425" y="142"/>
                    <a:pt x="3952" y="249"/>
                    <a:pt x="3481" y="249"/>
                  </a:cubicBezTo>
                  <a:cubicBezTo>
                    <a:pt x="3200" y="249"/>
                    <a:pt x="2921" y="211"/>
                    <a:pt x="2696" y="121"/>
                  </a:cubicBezTo>
                  <a:cubicBezTo>
                    <a:pt x="2552" y="63"/>
                    <a:pt x="2441" y="34"/>
                    <a:pt x="2333" y="34"/>
                  </a:cubicBezTo>
                  <a:cubicBezTo>
                    <a:pt x="2213" y="34"/>
                    <a:pt x="2095" y="70"/>
                    <a:pt x="1939" y="139"/>
                  </a:cubicBezTo>
                  <a:cubicBezTo>
                    <a:pt x="1680" y="270"/>
                    <a:pt x="1375" y="330"/>
                    <a:pt x="1075" y="330"/>
                  </a:cubicBezTo>
                  <a:cubicBezTo>
                    <a:pt x="657" y="330"/>
                    <a:pt x="251" y="214"/>
                    <a:pt x="1" y="18"/>
                  </a:cubicBezTo>
                  <a:lnTo>
                    <a:pt x="1" y="18"/>
                  </a:lnTo>
                  <a:cubicBezTo>
                    <a:pt x="173" y="535"/>
                    <a:pt x="522" y="692"/>
                    <a:pt x="880" y="692"/>
                  </a:cubicBezTo>
                  <a:cubicBezTo>
                    <a:pt x="1379" y="692"/>
                    <a:pt x="1897" y="388"/>
                    <a:pt x="1988" y="325"/>
                  </a:cubicBezTo>
                  <a:cubicBezTo>
                    <a:pt x="2117" y="235"/>
                    <a:pt x="2211" y="191"/>
                    <a:pt x="2325" y="191"/>
                  </a:cubicBezTo>
                  <a:cubicBezTo>
                    <a:pt x="2426" y="191"/>
                    <a:pt x="2542" y="225"/>
                    <a:pt x="2710" y="293"/>
                  </a:cubicBezTo>
                  <a:cubicBezTo>
                    <a:pt x="2917" y="376"/>
                    <a:pt x="3401" y="647"/>
                    <a:pt x="3846" y="647"/>
                  </a:cubicBezTo>
                  <a:cubicBezTo>
                    <a:pt x="4177" y="647"/>
                    <a:pt x="4486" y="496"/>
                    <a:pt x="4641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5"/>
            <p:cNvSpPr/>
            <p:nvPr/>
          </p:nvSpPr>
          <p:spPr>
            <a:xfrm>
              <a:off x="1954854" y="2156592"/>
              <a:ext cx="164610" cy="160099"/>
            </a:xfrm>
            <a:custGeom>
              <a:avLst/>
              <a:gdLst/>
              <a:ahLst/>
              <a:cxnLst/>
              <a:rect l="l" t="t" r="r" b="b"/>
              <a:pathLst>
                <a:path w="1604" h="1560" extrusionOk="0">
                  <a:moveTo>
                    <a:pt x="535" y="1"/>
                  </a:moveTo>
                  <a:cubicBezTo>
                    <a:pt x="464" y="1"/>
                    <a:pt x="398" y="15"/>
                    <a:pt x="343" y="44"/>
                  </a:cubicBezTo>
                  <a:cubicBezTo>
                    <a:pt x="63" y="193"/>
                    <a:pt x="1" y="663"/>
                    <a:pt x="204" y="1093"/>
                  </a:cubicBezTo>
                  <a:cubicBezTo>
                    <a:pt x="352" y="1409"/>
                    <a:pt x="733" y="1560"/>
                    <a:pt x="1036" y="1560"/>
                  </a:cubicBezTo>
                  <a:cubicBezTo>
                    <a:pt x="1148" y="1560"/>
                    <a:pt x="1248" y="1539"/>
                    <a:pt x="1323" y="1499"/>
                  </a:cubicBezTo>
                  <a:cubicBezTo>
                    <a:pt x="1604" y="1350"/>
                    <a:pt x="1583" y="1009"/>
                    <a:pt x="1379" y="578"/>
                  </a:cubicBezTo>
                  <a:cubicBezTo>
                    <a:pt x="1217" y="232"/>
                    <a:pt x="827" y="1"/>
                    <a:pt x="535" y="1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5"/>
            <p:cNvSpPr/>
            <p:nvPr/>
          </p:nvSpPr>
          <p:spPr>
            <a:xfrm>
              <a:off x="2012735" y="1808385"/>
              <a:ext cx="549249" cy="696122"/>
            </a:xfrm>
            <a:custGeom>
              <a:avLst/>
              <a:gdLst/>
              <a:ahLst/>
              <a:cxnLst/>
              <a:rect l="l" t="t" r="r" b="b"/>
              <a:pathLst>
                <a:path w="5352" h="6783" extrusionOk="0">
                  <a:moveTo>
                    <a:pt x="2892" y="0"/>
                  </a:moveTo>
                  <a:cubicBezTo>
                    <a:pt x="2832" y="0"/>
                    <a:pt x="2772" y="2"/>
                    <a:pt x="2711" y="5"/>
                  </a:cubicBezTo>
                  <a:cubicBezTo>
                    <a:pt x="518" y="130"/>
                    <a:pt x="71" y="1310"/>
                    <a:pt x="12" y="3297"/>
                  </a:cubicBezTo>
                  <a:cubicBezTo>
                    <a:pt x="1" y="3690"/>
                    <a:pt x="34" y="4084"/>
                    <a:pt x="139" y="4548"/>
                  </a:cubicBezTo>
                  <a:cubicBezTo>
                    <a:pt x="445" y="5889"/>
                    <a:pt x="1399" y="6782"/>
                    <a:pt x="2681" y="6782"/>
                  </a:cubicBezTo>
                  <a:cubicBezTo>
                    <a:pt x="2833" y="6782"/>
                    <a:pt x="2990" y="6770"/>
                    <a:pt x="3152" y="6743"/>
                  </a:cubicBezTo>
                  <a:cubicBezTo>
                    <a:pt x="4531" y="6521"/>
                    <a:pt x="5351" y="4512"/>
                    <a:pt x="5262" y="2739"/>
                  </a:cubicBezTo>
                  <a:cubicBezTo>
                    <a:pt x="5177" y="1036"/>
                    <a:pt x="4338" y="0"/>
                    <a:pt x="2892" y="0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5"/>
            <p:cNvSpPr/>
            <p:nvPr/>
          </p:nvSpPr>
          <p:spPr>
            <a:xfrm>
              <a:off x="1899950" y="1736753"/>
              <a:ext cx="712320" cy="572251"/>
            </a:xfrm>
            <a:custGeom>
              <a:avLst/>
              <a:gdLst/>
              <a:ahLst/>
              <a:cxnLst/>
              <a:rect l="l" t="t" r="r" b="b"/>
              <a:pathLst>
                <a:path w="6941" h="5576" extrusionOk="0">
                  <a:moveTo>
                    <a:pt x="1746" y="4203"/>
                  </a:moveTo>
                  <a:cubicBezTo>
                    <a:pt x="1772" y="4274"/>
                    <a:pt x="1795" y="4311"/>
                    <a:pt x="1795" y="4311"/>
                  </a:cubicBezTo>
                  <a:cubicBezTo>
                    <a:pt x="1795" y="4311"/>
                    <a:pt x="1775" y="4271"/>
                    <a:pt x="1746" y="4203"/>
                  </a:cubicBezTo>
                  <a:close/>
                  <a:moveTo>
                    <a:pt x="3937" y="1"/>
                  </a:moveTo>
                  <a:cubicBezTo>
                    <a:pt x="2856" y="1"/>
                    <a:pt x="2273" y="585"/>
                    <a:pt x="2273" y="585"/>
                  </a:cubicBezTo>
                  <a:cubicBezTo>
                    <a:pt x="2273" y="585"/>
                    <a:pt x="2226" y="576"/>
                    <a:pt x="2147" y="576"/>
                  </a:cubicBezTo>
                  <a:cubicBezTo>
                    <a:pt x="1902" y="576"/>
                    <a:pt x="1352" y="658"/>
                    <a:pt x="967" y="1329"/>
                  </a:cubicBezTo>
                  <a:cubicBezTo>
                    <a:pt x="0" y="3009"/>
                    <a:pt x="1424" y="5561"/>
                    <a:pt x="1641" y="5576"/>
                  </a:cubicBezTo>
                  <a:cubicBezTo>
                    <a:pt x="1440" y="5049"/>
                    <a:pt x="1440" y="3726"/>
                    <a:pt x="1535" y="3334"/>
                  </a:cubicBezTo>
                  <a:lnTo>
                    <a:pt x="1535" y="3334"/>
                  </a:lnTo>
                  <a:cubicBezTo>
                    <a:pt x="1542" y="3677"/>
                    <a:pt x="1673" y="4031"/>
                    <a:pt x="1746" y="4203"/>
                  </a:cubicBezTo>
                  <a:lnTo>
                    <a:pt x="1746" y="4203"/>
                  </a:lnTo>
                  <a:cubicBezTo>
                    <a:pt x="1670" y="4001"/>
                    <a:pt x="1563" y="3527"/>
                    <a:pt x="1861" y="2874"/>
                  </a:cubicBezTo>
                  <a:cubicBezTo>
                    <a:pt x="2092" y="3726"/>
                    <a:pt x="3835" y="3870"/>
                    <a:pt x="3835" y="3870"/>
                  </a:cubicBezTo>
                  <a:cubicBezTo>
                    <a:pt x="3835" y="3870"/>
                    <a:pt x="2752" y="3641"/>
                    <a:pt x="2666" y="3075"/>
                  </a:cubicBezTo>
                  <a:lnTo>
                    <a:pt x="2666" y="3075"/>
                  </a:lnTo>
                  <a:cubicBezTo>
                    <a:pt x="3200" y="3479"/>
                    <a:pt x="4095" y="3661"/>
                    <a:pt x="4757" y="3661"/>
                  </a:cubicBezTo>
                  <a:cubicBezTo>
                    <a:pt x="5059" y="3661"/>
                    <a:pt x="5314" y="3624"/>
                    <a:pt x="5464" y="3552"/>
                  </a:cubicBezTo>
                  <a:cubicBezTo>
                    <a:pt x="4882" y="3378"/>
                    <a:pt x="4464" y="3011"/>
                    <a:pt x="4464" y="3011"/>
                  </a:cubicBezTo>
                  <a:lnTo>
                    <a:pt x="4464" y="3011"/>
                  </a:lnTo>
                  <a:cubicBezTo>
                    <a:pt x="4464" y="3011"/>
                    <a:pt x="5583" y="3432"/>
                    <a:pt x="6035" y="3582"/>
                  </a:cubicBezTo>
                  <a:cubicBezTo>
                    <a:pt x="6493" y="3735"/>
                    <a:pt x="6648" y="3920"/>
                    <a:pt x="6648" y="3920"/>
                  </a:cubicBezTo>
                  <a:cubicBezTo>
                    <a:pt x="6648" y="3920"/>
                    <a:pt x="6941" y="627"/>
                    <a:pt x="4709" y="95"/>
                  </a:cubicBezTo>
                  <a:cubicBezTo>
                    <a:pt x="4429" y="28"/>
                    <a:pt x="4172" y="1"/>
                    <a:pt x="3937" y="1"/>
                  </a:cubicBezTo>
                  <a:close/>
                </a:path>
              </a:pathLst>
            </a:custGeom>
            <a:solidFill>
              <a:srgbClr val="612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5"/>
            <p:cNvSpPr/>
            <p:nvPr/>
          </p:nvSpPr>
          <p:spPr>
            <a:xfrm>
              <a:off x="2459564" y="2103432"/>
              <a:ext cx="156298" cy="166667"/>
            </a:xfrm>
            <a:custGeom>
              <a:avLst/>
              <a:gdLst/>
              <a:ahLst/>
              <a:cxnLst/>
              <a:rect l="l" t="t" r="r" b="b"/>
              <a:pathLst>
                <a:path w="1523" h="1624" extrusionOk="0">
                  <a:moveTo>
                    <a:pt x="972" y="0"/>
                  </a:moveTo>
                  <a:cubicBezTo>
                    <a:pt x="673" y="0"/>
                    <a:pt x="270" y="295"/>
                    <a:pt x="145" y="688"/>
                  </a:cubicBezTo>
                  <a:cubicBezTo>
                    <a:pt x="0" y="1142"/>
                    <a:pt x="25" y="1482"/>
                    <a:pt x="321" y="1594"/>
                  </a:cubicBezTo>
                  <a:cubicBezTo>
                    <a:pt x="374" y="1614"/>
                    <a:pt x="437" y="1623"/>
                    <a:pt x="506" y="1623"/>
                  </a:cubicBezTo>
                  <a:cubicBezTo>
                    <a:pt x="823" y="1623"/>
                    <a:pt x="1259" y="1418"/>
                    <a:pt x="1378" y="1045"/>
                  </a:cubicBezTo>
                  <a:cubicBezTo>
                    <a:pt x="1523" y="591"/>
                    <a:pt x="1399" y="133"/>
                    <a:pt x="1102" y="22"/>
                  </a:cubicBezTo>
                  <a:cubicBezTo>
                    <a:pt x="1062" y="7"/>
                    <a:pt x="1018" y="0"/>
                    <a:pt x="972" y="0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5"/>
            <p:cNvSpPr/>
            <p:nvPr/>
          </p:nvSpPr>
          <p:spPr>
            <a:xfrm>
              <a:off x="2263550" y="2288260"/>
              <a:ext cx="59009" cy="42898"/>
            </a:xfrm>
            <a:custGeom>
              <a:avLst/>
              <a:gdLst/>
              <a:ahLst/>
              <a:cxnLst/>
              <a:rect l="l" t="t" r="r" b="b"/>
              <a:pathLst>
                <a:path w="575" h="418" extrusionOk="0">
                  <a:moveTo>
                    <a:pt x="150" y="16"/>
                  </a:moveTo>
                  <a:cubicBezTo>
                    <a:pt x="1" y="46"/>
                    <a:pt x="63" y="417"/>
                    <a:pt x="221" y="398"/>
                  </a:cubicBezTo>
                  <a:lnTo>
                    <a:pt x="221" y="398"/>
                  </a:lnTo>
                  <a:cubicBezTo>
                    <a:pt x="380" y="380"/>
                    <a:pt x="574" y="293"/>
                    <a:pt x="538" y="151"/>
                  </a:cubicBezTo>
                  <a:lnTo>
                    <a:pt x="538" y="151"/>
                  </a:lnTo>
                  <a:cubicBezTo>
                    <a:pt x="511" y="45"/>
                    <a:pt x="415" y="1"/>
                    <a:pt x="289" y="1"/>
                  </a:cubicBezTo>
                  <a:lnTo>
                    <a:pt x="289" y="1"/>
                  </a:lnTo>
                  <a:cubicBezTo>
                    <a:pt x="246" y="1"/>
                    <a:pt x="199" y="6"/>
                    <a:pt x="150" y="16"/>
                  </a:cubicBezTo>
                  <a:close/>
                </a:path>
              </a:pathLst>
            </a:custGeom>
            <a:solidFill>
              <a:srgbClr val="E49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5"/>
            <p:cNvSpPr/>
            <p:nvPr/>
          </p:nvSpPr>
          <p:spPr>
            <a:xfrm>
              <a:off x="2270323" y="2287747"/>
              <a:ext cx="50902" cy="43104"/>
            </a:xfrm>
            <a:custGeom>
              <a:avLst/>
              <a:gdLst/>
              <a:ahLst/>
              <a:cxnLst/>
              <a:rect l="l" t="t" r="r" b="b"/>
              <a:pathLst>
                <a:path w="496" h="420" extrusionOk="0">
                  <a:moveTo>
                    <a:pt x="232" y="0"/>
                  </a:moveTo>
                  <a:cubicBezTo>
                    <a:pt x="191" y="0"/>
                    <a:pt x="152" y="5"/>
                    <a:pt x="113" y="13"/>
                  </a:cubicBezTo>
                  <a:cubicBezTo>
                    <a:pt x="73" y="21"/>
                    <a:pt x="36" y="33"/>
                    <a:pt x="0" y="48"/>
                  </a:cubicBezTo>
                  <a:cubicBezTo>
                    <a:pt x="38" y="42"/>
                    <a:pt x="77" y="35"/>
                    <a:pt x="115" y="34"/>
                  </a:cubicBezTo>
                  <a:cubicBezTo>
                    <a:pt x="133" y="32"/>
                    <a:pt x="151" y="32"/>
                    <a:pt x="169" y="32"/>
                  </a:cubicBezTo>
                  <a:cubicBezTo>
                    <a:pt x="189" y="32"/>
                    <a:pt x="210" y="33"/>
                    <a:pt x="230" y="35"/>
                  </a:cubicBezTo>
                  <a:cubicBezTo>
                    <a:pt x="268" y="38"/>
                    <a:pt x="305" y="45"/>
                    <a:pt x="339" y="58"/>
                  </a:cubicBezTo>
                  <a:cubicBezTo>
                    <a:pt x="373" y="71"/>
                    <a:pt x="406" y="90"/>
                    <a:pt x="427" y="115"/>
                  </a:cubicBezTo>
                  <a:cubicBezTo>
                    <a:pt x="449" y="140"/>
                    <a:pt x="458" y="173"/>
                    <a:pt x="448" y="205"/>
                  </a:cubicBezTo>
                  <a:cubicBezTo>
                    <a:pt x="445" y="221"/>
                    <a:pt x="436" y="237"/>
                    <a:pt x="427" y="252"/>
                  </a:cubicBezTo>
                  <a:cubicBezTo>
                    <a:pt x="421" y="259"/>
                    <a:pt x="416" y="266"/>
                    <a:pt x="410" y="273"/>
                  </a:cubicBezTo>
                  <a:cubicBezTo>
                    <a:pt x="403" y="280"/>
                    <a:pt x="397" y="287"/>
                    <a:pt x="391" y="293"/>
                  </a:cubicBezTo>
                  <a:cubicBezTo>
                    <a:pt x="364" y="319"/>
                    <a:pt x="333" y="342"/>
                    <a:pt x="300" y="362"/>
                  </a:cubicBezTo>
                  <a:cubicBezTo>
                    <a:pt x="268" y="383"/>
                    <a:pt x="233" y="400"/>
                    <a:pt x="198" y="420"/>
                  </a:cubicBezTo>
                  <a:cubicBezTo>
                    <a:pt x="237" y="409"/>
                    <a:pt x="274" y="397"/>
                    <a:pt x="310" y="380"/>
                  </a:cubicBezTo>
                  <a:cubicBezTo>
                    <a:pt x="347" y="364"/>
                    <a:pt x="382" y="345"/>
                    <a:pt x="413" y="318"/>
                  </a:cubicBezTo>
                  <a:cubicBezTo>
                    <a:pt x="445" y="293"/>
                    <a:pt x="474" y="260"/>
                    <a:pt x="488" y="216"/>
                  </a:cubicBezTo>
                  <a:cubicBezTo>
                    <a:pt x="494" y="195"/>
                    <a:pt x="496" y="171"/>
                    <a:pt x="491" y="148"/>
                  </a:cubicBezTo>
                  <a:cubicBezTo>
                    <a:pt x="485" y="125"/>
                    <a:pt x="475" y="104"/>
                    <a:pt x="460" y="88"/>
                  </a:cubicBezTo>
                  <a:cubicBezTo>
                    <a:pt x="445" y="70"/>
                    <a:pt x="429" y="56"/>
                    <a:pt x="410" y="46"/>
                  </a:cubicBezTo>
                  <a:cubicBezTo>
                    <a:pt x="392" y="35"/>
                    <a:pt x="372" y="27"/>
                    <a:pt x="353" y="20"/>
                  </a:cubicBezTo>
                  <a:cubicBezTo>
                    <a:pt x="313" y="7"/>
                    <a:pt x="272" y="1"/>
                    <a:pt x="232" y="0"/>
                  </a:cubicBezTo>
                  <a:close/>
                </a:path>
              </a:pathLst>
            </a:custGeom>
            <a:solidFill>
              <a:srgbClr val="A5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5"/>
            <p:cNvSpPr/>
            <p:nvPr/>
          </p:nvSpPr>
          <p:spPr>
            <a:xfrm>
              <a:off x="2217266" y="2394785"/>
              <a:ext cx="116274" cy="35406"/>
            </a:xfrm>
            <a:custGeom>
              <a:avLst/>
              <a:gdLst/>
              <a:ahLst/>
              <a:cxnLst/>
              <a:rect l="l" t="t" r="r" b="b"/>
              <a:pathLst>
                <a:path w="1133" h="345" extrusionOk="0">
                  <a:moveTo>
                    <a:pt x="660" y="0"/>
                  </a:moveTo>
                  <a:cubicBezTo>
                    <a:pt x="616" y="0"/>
                    <a:pt x="571" y="4"/>
                    <a:pt x="528" y="12"/>
                  </a:cubicBezTo>
                  <a:cubicBezTo>
                    <a:pt x="422" y="32"/>
                    <a:pt x="321" y="75"/>
                    <a:pt x="232" y="134"/>
                  </a:cubicBezTo>
                  <a:cubicBezTo>
                    <a:pt x="143" y="191"/>
                    <a:pt x="65" y="263"/>
                    <a:pt x="0" y="345"/>
                  </a:cubicBezTo>
                  <a:cubicBezTo>
                    <a:pt x="87" y="286"/>
                    <a:pt x="171" y="230"/>
                    <a:pt x="261" y="184"/>
                  </a:cubicBezTo>
                  <a:cubicBezTo>
                    <a:pt x="351" y="139"/>
                    <a:pt x="445" y="105"/>
                    <a:pt x="541" y="86"/>
                  </a:cubicBezTo>
                  <a:cubicBezTo>
                    <a:pt x="594" y="77"/>
                    <a:pt x="647" y="72"/>
                    <a:pt x="700" y="72"/>
                  </a:cubicBezTo>
                  <a:cubicBezTo>
                    <a:pt x="746" y="72"/>
                    <a:pt x="791" y="75"/>
                    <a:pt x="837" y="82"/>
                  </a:cubicBezTo>
                  <a:cubicBezTo>
                    <a:pt x="936" y="96"/>
                    <a:pt x="1033" y="126"/>
                    <a:pt x="1133" y="158"/>
                  </a:cubicBezTo>
                  <a:cubicBezTo>
                    <a:pt x="1048" y="98"/>
                    <a:pt x="952" y="51"/>
                    <a:pt x="848" y="24"/>
                  </a:cubicBezTo>
                  <a:cubicBezTo>
                    <a:pt x="787" y="8"/>
                    <a:pt x="724" y="0"/>
                    <a:pt x="660" y="0"/>
                  </a:cubicBezTo>
                  <a:close/>
                </a:path>
              </a:pathLst>
            </a:custGeom>
            <a:solidFill>
              <a:srgbClr val="A5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5"/>
            <p:cNvSpPr/>
            <p:nvPr/>
          </p:nvSpPr>
          <p:spPr>
            <a:xfrm>
              <a:off x="2311989" y="2159260"/>
              <a:ext cx="132489" cy="103756"/>
            </a:xfrm>
            <a:custGeom>
              <a:avLst/>
              <a:gdLst/>
              <a:ahLst/>
              <a:cxnLst/>
              <a:rect l="l" t="t" r="r" b="b"/>
              <a:pathLst>
                <a:path w="1291" h="1011" extrusionOk="0">
                  <a:moveTo>
                    <a:pt x="645" y="956"/>
                  </a:moveTo>
                  <a:cubicBezTo>
                    <a:pt x="1291" y="1011"/>
                    <a:pt x="1137" y="231"/>
                    <a:pt x="1137" y="231"/>
                  </a:cubicBezTo>
                  <a:lnTo>
                    <a:pt x="1137" y="231"/>
                  </a:lnTo>
                  <a:cubicBezTo>
                    <a:pt x="1137" y="231"/>
                    <a:pt x="454" y="31"/>
                    <a:pt x="159" y="0"/>
                  </a:cubicBezTo>
                  <a:lnTo>
                    <a:pt x="159" y="0"/>
                  </a:lnTo>
                  <a:cubicBezTo>
                    <a:pt x="128" y="230"/>
                    <a:pt x="0" y="903"/>
                    <a:pt x="645" y="956"/>
                  </a:cubicBezTo>
                  <a:close/>
                </a:path>
              </a:pathLst>
            </a:custGeom>
            <a:solidFill>
              <a:srgbClr val="DA9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5"/>
            <p:cNvSpPr/>
            <p:nvPr/>
          </p:nvSpPr>
          <p:spPr>
            <a:xfrm>
              <a:off x="2345753" y="2241668"/>
              <a:ext cx="30582" cy="12726"/>
            </a:xfrm>
            <a:custGeom>
              <a:avLst/>
              <a:gdLst/>
              <a:ahLst/>
              <a:cxnLst/>
              <a:rect l="l" t="t" r="r" b="b"/>
              <a:pathLst>
                <a:path w="298" h="124" fill="none" extrusionOk="0">
                  <a:moveTo>
                    <a:pt x="294" y="1"/>
                  </a:moveTo>
                  <a:cubicBezTo>
                    <a:pt x="297" y="63"/>
                    <a:pt x="234" y="116"/>
                    <a:pt x="153" y="120"/>
                  </a:cubicBezTo>
                  <a:cubicBezTo>
                    <a:pt x="72" y="124"/>
                    <a:pt x="3" y="77"/>
                    <a:pt x="0" y="15"/>
                  </a:cubicBezTo>
                </a:path>
              </a:pathLst>
            </a:custGeom>
            <a:noFill/>
            <a:ln w="1100" cap="rnd" cmpd="sng">
              <a:solidFill>
                <a:srgbClr val="643619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5"/>
            <p:cNvSpPr/>
            <p:nvPr/>
          </p:nvSpPr>
          <p:spPr>
            <a:xfrm>
              <a:off x="2314452" y="2158439"/>
              <a:ext cx="132797" cy="23604"/>
            </a:xfrm>
            <a:custGeom>
              <a:avLst/>
              <a:gdLst/>
              <a:ahLst/>
              <a:cxnLst/>
              <a:rect l="l" t="t" r="r" b="b"/>
              <a:pathLst>
                <a:path w="1294" h="230" extrusionOk="0">
                  <a:moveTo>
                    <a:pt x="138" y="0"/>
                  </a:moveTo>
                  <a:cubicBezTo>
                    <a:pt x="0" y="0"/>
                    <a:pt x="660" y="197"/>
                    <a:pt x="1006" y="226"/>
                  </a:cubicBezTo>
                  <a:cubicBezTo>
                    <a:pt x="1042" y="229"/>
                    <a:pt x="1069" y="230"/>
                    <a:pt x="1090" y="230"/>
                  </a:cubicBezTo>
                  <a:cubicBezTo>
                    <a:pt x="1293" y="230"/>
                    <a:pt x="779" y="96"/>
                    <a:pt x="229" y="10"/>
                  </a:cubicBezTo>
                  <a:cubicBezTo>
                    <a:pt x="185" y="3"/>
                    <a:pt x="155" y="0"/>
                    <a:pt x="138" y="0"/>
                  </a:cubicBezTo>
                  <a:close/>
                </a:path>
              </a:pathLst>
            </a:custGeom>
            <a:solidFill>
              <a:srgbClr val="994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5"/>
            <p:cNvSpPr/>
            <p:nvPr/>
          </p:nvSpPr>
          <p:spPr>
            <a:xfrm>
              <a:off x="2110639" y="2159260"/>
              <a:ext cx="132489" cy="103756"/>
            </a:xfrm>
            <a:custGeom>
              <a:avLst/>
              <a:gdLst/>
              <a:ahLst/>
              <a:cxnLst/>
              <a:rect l="l" t="t" r="r" b="b"/>
              <a:pathLst>
                <a:path w="1291" h="1011" extrusionOk="0">
                  <a:moveTo>
                    <a:pt x="154" y="231"/>
                  </a:moveTo>
                  <a:cubicBezTo>
                    <a:pt x="154" y="231"/>
                    <a:pt x="0" y="1011"/>
                    <a:pt x="645" y="956"/>
                  </a:cubicBezTo>
                  <a:lnTo>
                    <a:pt x="645" y="956"/>
                  </a:lnTo>
                  <a:cubicBezTo>
                    <a:pt x="1291" y="903"/>
                    <a:pt x="1162" y="230"/>
                    <a:pt x="1132" y="0"/>
                  </a:cubicBezTo>
                  <a:lnTo>
                    <a:pt x="1132" y="0"/>
                  </a:lnTo>
                  <a:cubicBezTo>
                    <a:pt x="837" y="31"/>
                    <a:pt x="154" y="231"/>
                    <a:pt x="154" y="231"/>
                  </a:cubicBezTo>
                </a:path>
              </a:pathLst>
            </a:custGeom>
            <a:solidFill>
              <a:srgbClr val="DA9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5"/>
            <p:cNvSpPr/>
            <p:nvPr/>
          </p:nvSpPr>
          <p:spPr>
            <a:xfrm>
              <a:off x="2177037" y="2241668"/>
              <a:ext cx="30480" cy="12726"/>
            </a:xfrm>
            <a:custGeom>
              <a:avLst/>
              <a:gdLst/>
              <a:ahLst/>
              <a:cxnLst/>
              <a:rect l="l" t="t" r="r" b="b"/>
              <a:pathLst>
                <a:path w="297" h="124" fill="none" extrusionOk="0">
                  <a:moveTo>
                    <a:pt x="294" y="1"/>
                  </a:moveTo>
                  <a:cubicBezTo>
                    <a:pt x="297" y="63"/>
                    <a:pt x="233" y="116"/>
                    <a:pt x="152" y="120"/>
                  </a:cubicBezTo>
                  <a:cubicBezTo>
                    <a:pt x="71" y="124"/>
                    <a:pt x="3" y="77"/>
                    <a:pt x="0" y="15"/>
                  </a:cubicBezTo>
                </a:path>
              </a:pathLst>
            </a:custGeom>
            <a:noFill/>
            <a:ln w="1100" cap="rnd" cmpd="sng">
              <a:solidFill>
                <a:srgbClr val="643619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5"/>
            <p:cNvSpPr/>
            <p:nvPr/>
          </p:nvSpPr>
          <p:spPr>
            <a:xfrm>
              <a:off x="2107868" y="2158439"/>
              <a:ext cx="132694" cy="23604"/>
            </a:xfrm>
            <a:custGeom>
              <a:avLst/>
              <a:gdLst/>
              <a:ahLst/>
              <a:cxnLst/>
              <a:rect l="l" t="t" r="r" b="b"/>
              <a:pathLst>
                <a:path w="1293" h="230" extrusionOk="0">
                  <a:moveTo>
                    <a:pt x="1156" y="0"/>
                  </a:moveTo>
                  <a:cubicBezTo>
                    <a:pt x="1138" y="0"/>
                    <a:pt x="1109" y="3"/>
                    <a:pt x="1064" y="10"/>
                  </a:cubicBezTo>
                  <a:cubicBezTo>
                    <a:pt x="515" y="96"/>
                    <a:pt x="0" y="230"/>
                    <a:pt x="204" y="230"/>
                  </a:cubicBezTo>
                  <a:cubicBezTo>
                    <a:pt x="224" y="230"/>
                    <a:pt x="252" y="229"/>
                    <a:pt x="287" y="226"/>
                  </a:cubicBezTo>
                  <a:cubicBezTo>
                    <a:pt x="633" y="197"/>
                    <a:pt x="1292" y="0"/>
                    <a:pt x="1156" y="0"/>
                  </a:cubicBezTo>
                  <a:close/>
                </a:path>
              </a:pathLst>
            </a:custGeom>
            <a:solidFill>
              <a:srgbClr val="994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5"/>
            <p:cNvSpPr/>
            <p:nvPr/>
          </p:nvSpPr>
          <p:spPr>
            <a:xfrm>
              <a:off x="2094629" y="2265785"/>
              <a:ext cx="59215" cy="18576"/>
            </a:xfrm>
            <a:custGeom>
              <a:avLst/>
              <a:gdLst/>
              <a:ahLst/>
              <a:cxnLst/>
              <a:rect l="l" t="t" r="r" b="b"/>
              <a:pathLst>
                <a:path w="577" h="181" extrusionOk="0">
                  <a:moveTo>
                    <a:pt x="288" y="1"/>
                  </a:moveTo>
                  <a:cubicBezTo>
                    <a:pt x="129" y="1"/>
                    <a:pt x="1" y="41"/>
                    <a:pt x="1" y="91"/>
                  </a:cubicBezTo>
                  <a:cubicBezTo>
                    <a:pt x="1" y="140"/>
                    <a:pt x="129" y="180"/>
                    <a:pt x="288" y="180"/>
                  </a:cubicBezTo>
                  <a:cubicBezTo>
                    <a:pt x="447" y="180"/>
                    <a:pt x="576" y="140"/>
                    <a:pt x="576" y="91"/>
                  </a:cubicBezTo>
                  <a:cubicBezTo>
                    <a:pt x="576" y="41"/>
                    <a:pt x="447" y="1"/>
                    <a:pt x="288" y="1"/>
                  </a:cubicBezTo>
                  <a:close/>
                </a:path>
              </a:pathLst>
            </a:custGeom>
            <a:solidFill>
              <a:srgbClr val="F4A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5"/>
            <p:cNvSpPr/>
            <p:nvPr/>
          </p:nvSpPr>
          <p:spPr>
            <a:xfrm>
              <a:off x="2405891" y="2265785"/>
              <a:ext cx="59215" cy="18576"/>
            </a:xfrm>
            <a:custGeom>
              <a:avLst/>
              <a:gdLst/>
              <a:ahLst/>
              <a:cxnLst/>
              <a:rect l="l" t="t" r="r" b="b"/>
              <a:pathLst>
                <a:path w="577" h="181" extrusionOk="0">
                  <a:moveTo>
                    <a:pt x="288" y="1"/>
                  </a:moveTo>
                  <a:cubicBezTo>
                    <a:pt x="129" y="1"/>
                    <a:pt x="1" y="41"/>
                    <a:pt x="1" y="91"/>
                  </a:cubicBezTo>
                  <a:cubicBezTo>
                    <a:pt x="1" y="140"/>
                    <a:pt x="129" y="180"/>
                    <a:pt x="288" y="180"/>
                  </a:cubicBezTo>
                  <a:cubicBezTo>
                    <a:pt x="447" y="180"/>
                    <a:pt x="576" y="140"/>
                    <a:pt x="576" y="91"/>
                  </a:cubicBezTo>
                  <a:cubicBezTo>
                    <a:pt x="576" y="41"/>
                    <a:pt x="447" y="1"/>
                    <a:pt x="288" y="1"/>
                  </a:cubicBezTo>
                  <a:close/>
                </a:path>
              </a:pathLst>
            </a:custGeom>
            <a:solidFill>
              <a:srgbClr val="F4A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5"/>
            <p:cNvSpPr/>
            <p:nvPr/>
          </p:nvSpPr>
          <p:spPr>
            <a:xfrm>
              <a:off x="2220345" y="3434377"/>
              <a:ext cx="475051" cy="770835"/>
            </a:xfrm>
            <a:custGeom>
              <a:avLst/>
              <a:gdLst/>
              <a:ahLst/>
              <a:cxnLst/>
              <a:rect l="l" t="t" r="r" b="b"/>
              <a:pathLst>
                <a:path w="4629" h="7511" extrusionOk="0">
                  <a:moveTo>
                    <a:pt x="3032" y="0"/>
                  </a:moveTo>
                  <a:cubicBezTo>
                    <a:pt x="2068" y="0"/>
                    <a:pt x="821" y="1008"/>
                    <a:pt x="569" y="2707"/>
                  </a:cubicBezTo>
                  <a:cubicBezTo>
                    <a:pt x="303" y="4498"/>
                    <a:pt x="1" y="7148"/>
                    <a:pt x="1137" y="7452"/>
                  </a:cubicBezTo>
                  <a:cubicBezTo>
                    <a:pt x="1281" y="7491"/>
                    <a:pt x="1417" y="7510"/>
                    <a:pt x="1546" y="7510"/>
                  </a:cubicBezTo>
                  <a:cubicBezTo>
                    <a:pt x="2328" y="7510"/>
                    <a:pt x="2865" y="6801"/>
                    <a:pt x="3506" y="5366"/>
                  </a:cubicBezTo>
                  <a:cubicBezTo>
                    <a:pt x="4310" y="3568"/>
                    <a:pt x="4628" y="1638"/>
                    <a:pt x="3995" y="541"/>
                  </a:cubicBezTo>
                  <a:cubicBezTo>
                    <a:pt x="3783" y="173"/>
                    <a:pt x="3432" y="0"/>
                    <a:pt x="3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5"/>
            <p:cNvSpPr/>
            <p:nvPr/>
          </p:nvSpPr>
          <p:spPr>
            <a:xfrm>
              <a:off x="2566191" y="3632751"/>
              <a:ext cx="200016" cy="275042"/>
            </a:xfrm>
            <a:custGeom>
              <a:avLst/>
              <a:gdLst/>
              <a:ahLst/>
              <a:cxnLst/>
              <a:rect l="l" t="t" r="r" b="b"/>
              <a:pathLst>
                <a:path w="1949" h="2680" extrusionOk="0">
                  <a:moveTo>
                    <a:pt x="891" y="0"/>
                  </a:moveTo>
                  <a:cubicBezTo>
                    <a:pt x="891" y="0"/>
                    <a:pt x="93" y="1504"/>
                    <a:pt x="335" y="2283"/>
                  </a:cubicBezTo>
                  <a:cubicBezTo>
                    <a:pt x="0" y="2473"/>
                    <a:pt x="180" y="2680"/>
                    <a:pt x="538" y="2680"/>
                  </a:cubicBezTo>
                  <a:cubicBezTo>
                    <a:pt x="737" y="2680"/>
                    <a:pt x="991" y="2616"/>
                    <a:pt x="1243" y="2450"/>
                  </a:cubicBezTo>
                  <a:cubicBezTo>
                    <a:pt x="1949" y="1986"/>
                    <a:pt x="1262" y="594"/>
                    <a:pt x="8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5"/>
            <p:cNvSpPr/>
            <p:nvPr/>
          </p:nvSpPr>
          <p:spPr>
            <a:xfrm>
              <a:off x="2335490" y="3447410"/>
              <a:ext cx="359906" cy="757801"/>
            </a:xfrm>
            <a:custGeom>
              <a:avLst/>
              <a:gdLst/>
              <a:ahLst/>
              <a:cxnLst/>
              <a:rect l="l" t="t" r="r" b="b"/>
              <a:pathLst>
                <a:path w="3507" h="7384" extrusionOk="0">
                  <a:moveTo>
                    <a:pt x="2451" y="1"/>
                  </a:moveTo>
                  <a:lnTo>
                    <a:pt x="2451" y="1"/>
                  </a:lnTo>
                  <a:cubicBezTo>
                    <a:pt x="2455" y="1561"/>
                    <a:pt x="1701" y="6478"/>
                    <a:pt x="1" y="7321"/>
                  </a:cubicBezTo>
                  <a:cubicBezTo>
                    <a:pt x="6" y="7322"/>
                    <a:pt x="10" y="7324"/>
                    <a:pt x="15" y="7325"/>
                  </a:cubicBezTo>
                  <a:cubicBezTo>
                    <a:pt x="159" y="7364"/>
                    <a:pt x="295" y="7383"/>
                    <a:pt x="424" y="7383"/>
                  </a:cubicBezTo>
                  <a:cubicBezTo>
                    <a:pt x="1206" y="7383"/>
                    <a:pt x="1743" y="6674"/>
                    <a:pt x="2384" y="5239"/>
                  </a:cubicBezTo>
                  <a:cubicBezTo>
                    <a:pt x="3188" y="3441"/>
                    <a:pt x="3506" y="1511"/>
                    <a:pt x="2873" y="414"/>
                  </a:cubicBezTo>
                  <a:cubicBezTo>
                    <a:pt x="2765" y="226"/>
                    <a:pt x="2620" y="90"/>
                    <a:pt x="2451" y="1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5"/>
            <p:cNvSpPr/>
            <p:nvPr/>
          </p:nvSpPr>
          <p:spPr>
            <a:xfrm>
              <a:off x="1838477" y="2405253"/>
              <a:ext cx="403727" cy="725884"/>
            </a:xfrm>
            <a:custGeom>
              <a:avLst/>
              <a:gdLst/>
              <a:ahLst/>
              <a:cxnLst/>
              <a:rect l="l" t="t" r="r" b="b"/>
              <a:pathLst>
                <a:path w="3934" h="7073" extrusionOk="0">
                  <a:moveTo>
                    <a:pt x="3257" y="0"/>
                  </a:moveTo>
                  <a:cubicBezTo>
                    <a:pt x="2945" y="0"/>
                    <a:pt x="2608" y="234"/>
                    <a:pt x="2518" y="774"/>
                  </a:cubicBezTo>
                  <a:cubicBezTo>
                    <a:pt x="2297" y="2099"/>
                    <a:pt x="288" y="4158"/>
                    <a:pt x="54" y="6262"/>
                  </a:cubicBezTo>
                  <a:cubicBezTo>
                    <a:pt x="1" y="6744"/>
                    <a:pt x="396" y="7072"/>
                    <a:pt x="818" y="7072"/>
                  </a:cubicBezTo>
                  <a:cubicBezTo>
                    <a:pt x="1167" y="7072"/>
                    <a:pt x="1533" y="6847"/>
                    <a:pt x="1679" y="6299"/>
                  </a:cubicBezTo>
                  <a:cubicBezTo>
                    <a:pt x="1914" y="5410"/>
                    <a:pt x="3620" y="1735"/>
                    <a:pt x="3825" y="800"/>
                  </a:cubicBezTo>
                  <a:cubicBezTo>
                    <a:pt x="3934" y="302"/>
                    <a:pt x="3611" y="0"/>
                    <a:pt x="3257" y="0"/>
                  </a:cubicBezTo>
                  <a:close/>
                </a:path>
              </a:pathLst>
            </a:custGeom>
            <a:solidFill>
              <a:srgbClr val="F9C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5"/>
            <p:cNvSpPr/>
            <p:nvPr/>
          </p:nvSpPr>
          <p:spPr>
            <a:xfrm>
              <a:off x="2042804" y="2116466"/>
              <a:ext cx="222491" cy="433088"/>
            </a:xfrm>
            <a:custGeom>
              <a:avLst/>
              <a:gdLst/>
              <a:ahLst/>
              <a:cxnLst/>
              <a:rect l="l" t="t" r="r" b="b"/>
              <a:pathLst>
                <a:path w="2168" h="4220" extrusionOk="0">
                  <a:moveTo>
                    <a:pt x="1283" y="1"/>
                  </a:moveTo>
                  <a:cubicBezTo>
                    <a:pt x="1185" y="1"/>
                    <a:pt x="1122" y="84"/>
                    <a:pt x="1113" y="216"/>
                  </a:cubicBezTo>
                  <a:cubicBezTo>
                    <a:pt x="1062" y="975"/>
                    <a:pt x="1013" y="1835"/>
                    <a:pt x="1013" y="1835"/>
                  </a:cubicBezTo>
                  <a:cubicBezTo>
                    <a:pt x="1006" y="1447"/>
                    <a:pt x="989" y="940"/>
                    <a:pt x="986" y="531"/>
                  </a:cubicBezTo>
                  <a:cubicBezTo>
                    <a:pt x="984" y="327"/>
                    <a:pt x="952" y="167"/>
                    <a:pt x="817" y="167"/>
                  </a:cubicBezTo>
                  <a:cubicBezTo>
                    <a:pt x="813" y="167"/>
                    <a:pt x="808" y="167"/>
                    <a:pt x="803" y="168"/>
                  </a:cubicBezTo>
                  <a:cubicBezTo>
                    <a:pt x="705" y="176"/>
                    <a:pt x="630" y="278"/>
                    <a:pt x="624" y="479"/>
                  </a:cubicBezTo>
                  <a:cubicBezTo>
                    <a:pt x="609" y="1057"/>
                    <a:pt x="575" y="2045"/>
                    <a:pt x="575" y="2045"/>
                  </a:cubicBezTo>
                  <a:cubicBezTo>
                    <a:pt x="541" y="1817"/>
                    <a:pt x="442" y="1580"/>
                    <a:pt x="286" y="1502"/>
                  </a:cubicBezTo>
                  <a:cubicBezTo>
                    <a:pt x="247" y="1483"/>
                    <a:pt x="213" y="1475"/>
                    <a:pt x="183" y="1475"/>
                  </a:cubicBezTo>
                  <a:cubicBezTo>
                    <a:pt x="51" y="1475"/>
                    <a:pt x="1" y="1633"/>
                    <a:pt x="46" y="1714"/>
                  </a:cubicBezTo>
                  <a:cubicBezTo>
                    <a:pt x="125" y="1858"/>
                    <a:pt x="191" y="2079"/>
                    <a:pt x="206" y="2362"/>
                  </a:cubicBezTo>
                  <a:cubicBezTo>
                    <a:pt x="216" y="2554"/>
                    <a:pt x="247" y="2977"/>
                    <a:pt x="357" y="3256"/>
                  </a:cubicBezTo>
                  <a:cubicBezTo>
                    <a:pt x="512" y="3647"/>
                    <a:pt x="503" y="3694"/>
                    <a:pt x="440" y="4018"/>
                  </a:cubicBezTo>
                  <a:cubicBezTo>
                    <a:pt x="411" y="4170"/>
                    <a:pt x="875" y="4220"/>
                    <a:pt x="1223" y="4220"/>
                  </a:cubicBezTo>
                  <a:cubicBezTo>
                    <a:pt x="1416" y="4220"/>
                    <a:pt x="1574" y="4204"/>
                    <a:pt x="1591" y="4182"/>
                  </a:cubicBezTo>
                  <a:cubicBezTo>
                    <a:pt x="1731" y="4003"/>
                    <a:pt x="1911" y="3569"/>
                    <a:pt x="1963" y="3172"/>
                  </a:cubicBezTo>
                  <a:cubicBezTo>
                    <a:pt x="1963" y="3172"/>
                    <a:pt x="2149" y="1260"/>
                    <a:pt x="2164" y="814"/>
                  </a:cubicBezTo>
                  <a:cubicBezTo>
                    <a:pt x="2168" y="671"/>
                    <a:pt x="2097" y="629"/>
                    <a:pt x="2027" y="629"/>
                  </a:cubicBezTo>
                  <a:cubicBezTo>
                    <a:pt x="2022" y="629"/>
                    <a:pt x="2017" y="629"/>
                    <a:pt x="2012" y="630"/>
                  </a:cubicBezTo>
                  <a:cubicBezTo>
                    <a:pt x="1939" y="636"/>
                    <a:pt x="1901" y="699"/>
                    <a:pt x="1888" y="839"/>
                  </a:cubicBezTo>
                  <a:cubicBezTo>
                    <a:pt x="1859" y="1153"/>
                    <a:pt x="1795" y="1682"/>
                    <a:pt x="1751" y="1905"/>
                  </a:cubicBezTo>
                  <a:cubicBezTo>
                    <a:pt x="1751" y="1905"/>
                    <a:pt x="1845" y="879"/>
                    <a:pt x="1859" y="312"/>
                  </a:cubicBezTo>
                  <a:cubicBezTo>
                    <a:pt x="1863" y="153"/>
                    <a:pt x="1791" y="111"/>
                    <a:pt x="1713" y="110"/>
                  </a:cubicBezTo>
                  <a:cubicBezTo>
                    <a:pt x="1713" y="110"/>
                    <a:pt x="1712" y="110"/>
                    <a:pt x="1712" y="110"/>
                  </a:cubicBezTo>
                  <a:cubicBezTo>
                    <a:pt x="1609" y="110"/>
                    <a:pt x="1567" y="229"/>
                    <a:pt x="1561" y="305"/>
                  </a:cubicBezTo>
                  <a:cubicBezTo>
                    <a:pt x="1508" y="896"/>
                    <a:pt x="1385" y="1838"/>
                    <a:pt x="1385" y="1838"/>
                  </a:cubicBezTo>
                  <a:cubicBezTo>
                    <a:pt x="1395" y="1528"/>
                    <a:pt x="1435" y="576"/>
                    <a:pt x="1449" y="242"/>
                  </a:cubicBezTo>
                  <a:cubicBezTo>
                    <a:pt x="1454" y="125"/>
                    <a:pt x="1400" y="8"/>
                    <a:pt x="1295" y="1"/>
                  </a:cubicBezTo>
                  <a:cubicBezTo>
                    <a:pt x="1291" y="1"/>
                    <a:pt x="1287" y="1"/>
                    <a:pt x="1283" y="1"/>
                  </a:cubicBezTo>
                  <a:close/>
                </a:path>
              </a:pathLst>
            </a:custGeom>
            <a:solidFill>
              <a:srgbClr val="F9C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5"/>
            <p:cNvSpPr/>
            <p:nvPr/>
          </p:nvSpPr>
          <p:spPr>
            <a:xfrm>
              <a:off x="2289617" y="2116466"/>
              <a:ext cx="222594" cy="433088"/>
            </a:xfrm>
            <a:custGeom>
              <a:avLst/>
              <a:gdLst/>
              <a:ahLst/>
              <a:cxnLst/>
              <a:rect l="l" t="t" r="r" b="b"/>
              <a:pathLst>
                <a:path w="2169" h="4220" extrusionOk="0">
                  <a:moveTo>
                    <a:pt x="887" y="1"/>
                  </a:moveTo>
                  <a:cubicBezTo>
                    <a:pt x="883" y="1"/>
                    <a:pt x="879" y="1"/>
                    <a:pt x="875" y="1"/>
                  </a:cubicBezTo>
                  <a:cubicBezTo>
                    <a:pt x="769" y="8"/>
                    <a:pt x="716" y="125"/>
                    <a:pt x="721" y="242"/>
                  </a:cubicBezTo>
                  <a:cubicBezTo>
                    <a:pt x="735" y="576"/>
                    <a:pt x="774" y="1528"/>
                    <a:pt x="784" y="1838"/>
                  </a:cubicBezTo>
                  <a:cubicBezTo>
                    <a:pt x="784" y="1838"/>
                    <a:pt x="661" y="896"/>
                    <a:pt x="608" y="305"/>
                  </a:cubicBezTo>
                  <a:cubicBezTo>
                    <a:pt x="601" y="229"/>
                    <a:pt x="561" y="110"/>
                    <a:pt x="458" y="110"/>
                  </a:cubicBezTo>
                  <a:cubicBezTo>
                    <a:pt x="457" y="110"/>
                    <a:pt x="457" y="110"/>
                    <a:pt x="456" y="110"/>
                  </a:cubicBezTo>
                  <a:cubicBezTo>
                    <a:pt x="379" y="111"/>
                    <a:pt x="307" y="153"/>
                    <a:pt x="311" y="312"/>
                  </a:cubicBezTo>
                  <a:cubicBezTo>
                    <a:pt x="325" y="879"/>
                    <a:pt x="418" y="1905"/>
                    <a:pt x="418" y="1905"/>
                  </a:cubicBezTo>
                  <a:cubicBezTo>
                    <a:pt x="374" y="1682"/>
                    <a:pt x="311" y="1153"/>
                    <a:pt x="282" y="839"/>
                  </a:cubicBezTo>
                  <a:cubicBezTo>
                    <a:pt x="269" y="699"/>
                    <a:pt x="231" y="636"/>
                    <a:pt x="157" y="630"/>
                  </a:cubicBezTo>
                  <a:cubicBezTo>
                    <a:pt x="152" y="629"/>
                    <a:pt x="147" y="629"/>
                    <a:pt x="142" y="629"/>
                  </a:cubicBezTo>
                  <a:cubicBezTo>
                    <a:pt x="73" y="629"/>
                    <a:pt x="1" y="671"/>
                    <a:pt x="6" y="814"/>
                  </a:cubicBezTo>
                  <a:cubicBezTo>
                    <a:pt x="21" y="1260"/>
                    <a:pt x="207" y="3172"/>
                    <a:pt x="207" y="3172"/>
                  </a:cubicBezTo>
                  <a:cubicBezTo>
                    <a:pt x="258" y="3569"/>
                    <a:pt x="439" y="4003"/>
                    <a:pt x="579" y="4182"/>
                  </a:cubicBezTo>
                  <a:cubicBezTo>
                    <a:pt x="595" y="4204"/>
                    <a:pt x="753" y="4220"/>
                    <a:pt x="946" y="4220"/>
                  </a:cubicBezTo>
                  <a:cubicBezTo>
                    <a:pt x="1294" y="4220"/>
                    <a:pt x="1758" y="4170"/>
                    <a:pt x="1729" y="4018"/>
                  </a:cubicBezTo>
                  <a:cubicBezTo>
                    <a:pt x="1666" y="3694"/>
                    <a:pt x="1658" y="3647"/>
                    <a:pt x="1812" y="3256"/>
                  </a:cubicBezTo>
                  <a:cubicBezTo>
                    <a:pt x="1922" y="2977"/>
                    <a:pt x="1954" y="2554"/>
                    <a:pt x="1963" y="2362"/>
                  </a:cubicBezTo>
                  <a:cubicBezTo>
                    <a:pt x="1977" y="2079"/>
                    <a:pt x="2045" y="1858"/>
                    <a:pt x="2124" y="1714"/>
                  </a:cubicBezTo>
                  <a:cubicBezTo>
                    <a:pt x="2169" y="1633"/>
                    <a:pt x="2119" y="1475"/>
                    <a:pt x="1986" y="1475"/>
                  </a:cubicBezTo>
                  <a:cubicBezTo>
                    <a:pt x="1956" y="1475"/>
                    <a:pt x="1922" y="1483"/>
                    <a:pt x="1884" y="1502"/>
                  </a:cubicBezTo>
                  <a:cubicBezTo>
                    <a:pt x="1727" y="1580"/>
                    <a:pt x="1629" y="1817"/>
                    <a:pt x="1595" y="2045"/>
                  </a:cubicBezTo>
                  <a:cubicBezTo>
                    <a:pt x="1595" y="2045"/>
                    <a:pt x="1561" y="1057"/>
                    <a:pt x="1545" y="479"/>
                  </a:cubicBezTo>
                  <a:cubicBezTo>
                    <a:pt x="1540" y="278"/>
                    <a:pt x="1465" y="176"/>
                    <a:pt x="1366" y="168"/>
                  </a:cubicBezTo>
                  <a:cubicBezTo>
                    <a:pt x="1361" y="167"/>
                    <a:pt x="1357" y="167"/>
                    <a:pt x="1352" y="167"/>
                  </a:cubicBezTo>
                  <a:cubicBezTo>
                    <a:pt x="1217" y="167"/>
                    <a:pt x="1185" y="327"/>
                    <a:pt x="1184" y="531"/>
                  </a:cubicBezTo>
                  <a:cubicBezTo>
                    <a:pt x="1180" y="940"/>
                    <a:pt x="1164" y="1447"/>
                    <a:pt x="1157" y="1835"/>
                  </a:cubicBezTo>
                  <a:cubicBezTo>
                    <a:pt x="1157" y="1835"/>
                    <a:pt x="1108" y="975"/>
                    <a:pt x="1056" y="216"/>
                  </a:cubicBezTo>
                  <a:cubicBezTo>
                    <a:pt x="1048" y="84"/>
                    <a:pt x="985" y="1"/>
                    <a:pt x="887" y="1"/>
                  </a:cubicBezTo>
                  <a:close/>
                </a:path>
              </a:pathLst>
            </a:custGeom>
            <a:solidFill>
              <a:srgbClr val="F9C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5"/>
            <p:cNvSpPr/>
            <p:nvPr/>
          </p:nvSpPr>
          <p:spPr>
            <a:xfrm>
              <a:off x="2315786" y="2405253"/>
              <a:ext cx="403829" cy="725884"/>
            </a:xfrm>
            <a:custGeom>
              <a:avLst/>
              <a:gdLst/>
              <a:ahLst/>
              <a:cxnLst/>
              <a:rect l="l" t="t" r="r" b="b"/>
              <a:pathLst>
                <a:path w="3935" h="7073" extrusionOk="0">
                  <a:moveTo>
                    <a:pt x="678" y="0"/>
                  </a:moveTo>
                  <a:cubicBezTo>
                    <a:pt x="323" y="0"/>
                    <a:pt x="1" y="302"/>
                    <a:pt x="110" y="800"/>
                  </a:cubicBezTo>
                  <a:cubicBezTo>
                    <a:pt x="315" y="1735"/>
                    <a:pt x="2020" y="5410"/>
                    <a:pt x="2256" y="6299"/>
                  </a:cubicBezTo>
                  <a:cubicBezTo>
                    <a:pt x="2401" y="6847"/>
                    <a:pt x="2768" y="7072"/>
                    <a:pt x="3117" y="7072"/>
                  </a:cubicBezTo>
                  <a:cubicBezTo>
                    <a:pt x="3539" y="7072"/>
                    <a:pt x="3934" y="6744"/>
                    <a:pt x="3881" y="6262"/>
                  </a:cubicBezTo>
                  <a:cubicBezTo>
                    <a:pt x="3647" y="4158"/>
                    <a:pt x="1638" y="2099"/>
                    <a:pt x="1417" y="774"/>
                  </a:cubicBezTo>
                  <a:cubicBezTo>
                    <a:pt x="1327" y="234"/>
                    <a:pt x="990" y="0"/>
                    <a:pt x="678" y="0"/>
                  </a:cubicBezTo>
                  <a:close/>
                </a:path>
              </a:pathLst>
            </a:custGeom>
            <a:solidFill>
              <a:srgbClr val="F9C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5"/>
            <p:cNvSpPr/>
            <p:nvPr/>
          </p:nvSpPr>
          <p:spPr>
            <a:xfrm>
              <a:off x="2165954" y="3399279"/>
              <a:ext cx="240553" cy="43514"/>
            </a:xfrm>
            <a:custGeom>
              <a:avLst/>
              <a:gdLst/>
              <a:ahLst/>
              <a:cxnLst/>
              <a:rect l="l" t="t" r="r" b="b"/>
              <a:pathLst>
                <a:path w="2344" h="424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869" y="158"/>
                    <a:pt x="1368" y="202"/>
                    <a:pt x="952" y="202"/>
                  </a:cubicBezTo>
                  <a:cubicBezTo>
                    <a:pt x="403" y="202"/>
                    <a:pt x="1" y="125"/>
                    <a:pt x="1" y="125"/>
                  </a:cubicBezTo>
                  <a:lnTo>
                    <a:pt x="1" y="125"/>
                  </a:lnTo>
                  <a:cubicBezTo>
                    <a:pt x="305" y="308"/>
                    <a:pt x="730" y="424"/>
                    <a:pt x="1156" y="424"/>
                  </a:cubicBezTo>
                  <a:cubicBezTo>
                    <a:pt x="1594" y="424"/>
                    <a:pt x="2033" y="301"/>
                    <a:pt x="2343" y="1"/>
                  </a:cubicBezTo>
                  <a:close/>
                </a:path>
              </a:pathLst>
            </a:custGeom>
            <a:solidFill>
              <a:srgbClr val="67B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5"/>
            <p:cNvSpPr/>
            <p:nvPr/>
          </p:nvSpPr>
          <p:spPr>
            <a:xfrm>
              <a:off x="2220755" y="3461983"/>
              <a:ext cx="130949" cy="23810"/>
            </a:xfrm>
            <a:custGeom>
              <a:avLst/>
              <a:gdLst/>
              <a:ahLst/>
              <a:cxnLst/>
              <a:rect l="l" t="t" r="r" b="b"/>
              <a:pathLst>
                <a:path w="1276" h="232" extrusionOk="0">
                  <a:moveTo>
                    <a:pt x="1276" y="1"/>
                  </a:moveTo>
                  <a:cubicBezTo>
                    <a:pt x="1017" y="87"/>
                    <a:pt x="744" y="111"/>
                    <a:pt x="517" y="111"/>
                  </a:cubicBezTo>
                  <a:cubicBezTo>
                    <a:pt x="219" y="111"/>
                    <a:pt x="0" y="69"/>
                    <a:pt x="0" y="69"/>
                  </a:cubicBezTo>
                  <a:lnTo>
                    <a:pt x="0" y="69"/>
                  </a:lnTo>
                  <a:cubicBezTo>
                    <a:pt x="166" y="168"/>
                    <a:pt x="397" y="231"/>
                    <a:pt x="629" y="231"/>
                  </a:cubicBezTo>
                  <a:cubicBezTo>
                    <a:pt x="868" y="231"/>
                    <a:pt x="1107" y="164"/>
                    <a:pt x="1276" y="1"/>
                  </a:cubicBezTo>
                  <a:close/>
                </a:path>
              </a:pathLst>
            </a:custGeom>
            <a:solidFill>
              <a:srgbClr val="67B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5"/>
            <p:cNvSpPr/>
            <p:nvPr/>
          </p:nvSpPr>
          <p:spPr>
            <a:xfrm>
              <a:off x="2471058" y="2056225"/>
              <a:ext cx="74403" cy="186269"/>
            </a:xfrm>
            <a:custGeom>
              <a:avLst/>
              <a:gdLst/>
              <a:ahLst/>
              <a:cxnLst/>
              <a:rect l="l" t="t" r="r" b="b"/>
              <a:pathLst>
                <a:path w="725" h="1815" extrusionOk="0">
                  <a:moveTo>
                    <a:pt x="1" y="0"/>
                  </a:moveTo>
                  <a:cubicBezTo>
                    <a:pt x="1" y="0"/>
                    <a:pt x="490" y="969"/>
                    <a:pt x="449" y="1815"/>
                  </a:cubicBezTo>
                  <a:cubicBezTo>
                    <a:pt x="725" y="1499"/>
                    <a:pt x="663" y="255"/>
                    <a:pt x="633" y="214"/>
                  </a:cubicBezTo>
                  <a:cubicBezTo>
                    <a:pt x="602" y="17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12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5"/>
            <p:cNvSpPr/>
            <p:nvPr/>
          </p:nvSpPr>
          <p:spPr>
            <a:xfrm>
              <a:off x="2146763" y="2841820"/>
              <a:ext cx="254305" cy="21962"/>
            </a:xfrm>
            <a:custGeom>
              <a:avLst/>
              <a:gdLst/>
              <a:ahLst/>
              <a:cxnLst/>
              <a:rect l="l" t="t" r="r" b="b"/>
              <a:pathLst>
                <a:path w="2478" h="214" extrusionOk="0">
                  <a:moveTo>
                    <a:pt x="1239" y="1"/>
                  </a:moveTo>
                  <a:cubicBezTo>
                    <a:pt x="555" y="1"/>
                    <a:pt x="1" y="48"/>
                    <a:pt x="1" y="107"/>
                  </a:cubicBezTo>
                  <a:cubicBezTo>
                    <a:pt x="1" y="165"/>
                    <a:pt x="555" y="213"/>
                    <a:pt x="1239" y="213"/>
                  </a:cubicBezTo>
                  <a:cubicBezTo>
                    <a:pt x="1923" y="213"/>
                    <a:pt x="2477" y="165"/>
                    <a:pt x="2477" y="107"/>
                  </a:cubicBezTo>
                  <a:cubicBezTo>
                    <a:pt x="2477" y="48"/>
                    <a:pt x="1923" y="1"/>
                    <a:pt x="1239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5"/>
            <p:cNvSpPr/>
            <p:nvPr/>
          </p:nvSpPr>
          <p:spPr>
            <a:xfrm>
              <a:off x="2205259" y="2799641"/>
              <a:ext cx="137312" cy="11905"/>
            </a:xfrm>
            <a:custGeom>
              <a:avLst/>
              <a:gdLst/>
              <a:ahLst/>
              <a:cxnLst/>
              <a:rect l="l" t="t" r="r" b="b"/>
              <a:pathLst>
                <a:path w="1338" h="116" extrusionOk="0">
                  <a:moveTo>
                    <a:pt x="669" y="1"/>
                  </a:moveTo>
                  <a:cubicBezTo>
                    <a:pt x="300" y="1"/>
                    <a:pt x="0" y="26"/>
                    <a:pt x="0" y="57"/>
                  </a:cubicBezTo>
                  <a:cubicBezTo>
                    <a:pt x="0" y="90"/>
                    <a:pt x="300" y="115"/>
                    <a:pt x="669" y="115"/>
                  </a:cubicBezTo>
                  <a:cubicBezTo>
                    <a:pt x="1038" y="115"/>
                    <a:pt x="1338" y="90"/>
                    <a:pt x="1338" y="57"/>
                  </a:cubicBezTo>
                  <a:cubicBezTo>
                    <a:pt x="1338" y="26"/>
                    <a:pt x="1038" y="1"/>
                    <a:pt x="669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5"/>
            <p:cNvSpPr/>
            <p:nvPr/>
          </p:nvSpPr>
          <p:spPr>
            <a:xfrm>
              <a:off x="2541561" y="1548538"/>
              <a:ext cx="254305" cy="232349"/>
            </a:xfrm>
            <a:custGeom>
              <a:avLst/>
              <a:gdLst/>
              <a:ahLst/>
              <a:cxnLst/>
              <a:rect l="l" t="t" r="r" b="b"/>
              <a:pathLst>
                <a:path w="2478" h="2264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2426" y="10"/>
                    <a:pt x="2375" y="18"/>
                    <a:pt x="2325" y="29"/>
                  </a:cubicBezTo>
                  <a:cubicBezTo>
                    <a:pt x="2275" y="39"/>
                    <a:pt x="2224" y="48"/>
                    <a:pt x="2173" y="60"/>
                  </a:cubicBezTo>
                  <a:cubicBezTo>
                    <a:pt x="2073" y="82"/>
                    <a:pt x="1972" y="105"/>
                    <a:pt x="1873" y="129"/>
                  </a:cubicBezTo>
                  <a:lnTo>
                    <a:pt x="1850" y="135"/>
                  </a:lnTo>
                  <a:lnTo>
                    <a:pt x="1834" y="165"/>
                  </a:lnTo>
                  <a:cubicBezTo>
                    <a:pt x="1746" y="333"/>
                    <a:pt x="1664" y="504"/>
                    <a:pt x="1584" y="675"/>
                  </a:cubicBezTo>
                  <a:cubicBezTo>
                    <a:pt x="1400" y="728"/>
                    <a:pt x="1217" y="784"/>
                    <a:pt x="1035" y="843"/>
                  </a:cubicBezTo>
                  <a:lnTo>
                    <a:pt x="988" y="858"/>
                  </a:lnTo>
                  <a:lnTo>
                    <a:pt x="969" y="902"/>
                  </a:lnTo>
                  <a:cubicBezTo>
                    <a:pt x="930" y="997"/>
                    <a:pt x="890" y="1091"/>
                    <a:pt x="851" y="1186"/>
                  </a:cubicBezTo>
                  <a:cubicBezTo>
                    <a:pt x="818" y="1268"/>
                    <a:pt x="785" y="1351"/>
                    <a:pt x="753" y="1434"/>
                  </a:cubicBezTo>
                  <a:cubicBezTo>
                    <a:pt x="671" y="1463"/>
                    <a:pt x="589" y="1493"/>
                    <a:pt x="508" y="1525"/>
                  </a:cubicBezTo>
                  <a:lnTo>
                    <a:pt x="365" y="1580"/>
                  </a:lnTo>
                  <a:cubicBezTo>
                    <a:pt x="317" y="1598"/>
                    <a:pt x="270" y="1618"/>
                    <a:pt x="222" y="1637"/>
                  </a:cubicBezTo>
                  <a:lnTo>
                    <a:pt x="191" y="1650"/>
                  </a:lnTo>
                  <a:lnTo>
                    <a:pt x="182" y="1673"/>
                  </a:lnTo>
                  <a:cubicBezTo>
                    <a:pt x="149" y="1770"/>
                    <a:pt x="117" y="1868"/>
                    <a:pt x="86" y="1966"/>
                  </a:cubicBezTo>
                  <a:cubicBezTo>
                    <a:pt x="71" y="2015"/>
                    <a:pt x="57" y="2065"/>
                    <a:pt x="42" y="2114"/>
                  </a:cubicBezTo>
                  <a:cubicBezTo>
                    <a:pt x="27" y="2164"/>
                    <a:pt x="14" y="2214"/>
                    <a:pt x="1" y="2263"/>
                  </a:cubicBezTo>
                  <a:cubicBezTo>
                    <a:pt x="28" y="2220"/>
                    <a:pt x="54" y="2175"/>
                    <a:pt x="79" y="2131"/>
                  </a:cubicBezTo>
                  <a:cubicBezTo>
                    <a:pt x="105" y="2085"/>
                    <a:pt x="132" y="2041"/>
                    <a:pt x="155" y="1995"/>
                  </a:cubicBezTo>
                  <a:cubicBezTo>
                    <a:pt x="200" y="1916"/>
                    <a:pt x="243" y="1835"/>
                    <a:pt x="285" y="1753"/>
                  </a:cubicBezTo>
                  <a:cubicBezTo>
                    <a:pt x="327" y="1743"/>
                    <a:pt x="369" y="1733"/>
                    <a:pt x="411" y="1722"/>
                  </a:cubicBezTo>
                  <a:lnTo>
                    <a:pt x="560" y="1684"/>
                  </a:lnTo>
                  <a:cubicBezTo>
                    <a:pt x="659" y="1656"/>
                    <a:pt x="758" y="1629"/>
                    <a:pt x="857" y="1601"/>
                  </a:cubicBezTo>
                  <a:lnTo>
                    <a:pt x="896" y="1590"/>
                  </a:lnTo>
                  <a:lnTo>
                    <a:pt x="915" y="1547"/>
                  </a:lnTo>
                  <a:cubicBezTo>
                    <a:pt x="958" y="1454"/>
                    <a:pt x="1001" y="1360"/>
                    <a:pt x="1043" y="1267"/>
                  </a:cubicBezTo>
                  <a:cubicBezTo>
                    <a:pt x="1077" y="1188"/>
                    <a:pt x="1112" y="1109"/>
                    <a:pt x="1146" y="1030"/>
                  </a:cubicBezTo>
                  <a:cubicBezTo>
                    <a:pt x="1325" y="971"/>
                    <a:pt x="1504" y="910"/>
                    <a:pt x="1682" y="846"/>
                  </a:cubicBezTo>
                  <a:lnTo>
                    <a:pt x="1726" y="830"/>
                  </a:lnTo>
                  <a:lnTo>
                    <a:pt x="1740" y="793"/>
                  </a:lnTo>
                  <a:cubicBezTo>
                    <a:pt x="1811" y="609"/>
                    <a:pt x="1880" y="424"/>
                    <a:pt x="1943" y="238"/>
                  </a:cubicBezTo>
                  <a:cubicBezTo>
                    <a:pt x="2028" y="204"/>
                    <a:pt x="2112" y="168"/>
                    <a:pt x="2197" y="131"/>
                  </a:cubicBezTo>
                  <a:cubicBezTo>
                    <a:pt x="2244" y="111"/>
                    <a:pt x="2290" y="89"/>
                    <a:pt x="2337" y="68"/>
                  </a:cubicBezTo>
                  <a:cubicBezTo>
                    <a:pt x="2385" y="46"/>
                    <a:pt x="2431" y="25"/>
                    <a:pt x="2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5"/>
            <p:cNvSpPr/>
            <p:nvPr/>
          </p:nvSpPr>
          <p:spPr>
            <a:xfrm>
              <a:off x="2349037" y="1262625"/>
              <a:ext cx="186572" cy="417899"/>
            </a:xfrm>
            <a:custGeom>
              <a:avLst/>
              <a:gdLst/>
              <a:ahLst/>
              <a:cxnLst/>
              <a:rect l="l" t="t" r="r" b="b"/>
              <a:pathLst>
                <a:path w="1818" h="4072" extrusionOk="0">
                  <a:moveTo>
                    <a:pt x="1818" y="1"/>
                  </a:moveTo>
                  <a:lnTo>
                    <a:pt x="1818" y="1"/>
                  </a:lnTo>
                  <a:cubicBezTo>
                    <a:pt x="1762" y="39"/>
                    <a:pt x="1706" y="78"/>
                    <a:pt x="1652" y="118"/>
                  </a:cubicBezTo>
                  <a:cubicBezTo>
                    <a:pt x="1597" y="158"/>
                    <a:pt x="1542" y="197"/>
                    <a:pt x="1487" y="239"/>
                  </a:cubicBezTo>
                  <a:cubicBezTo>
                    <a:pt x="1380" y="320"/>
                    <a:pt x="1273" y="403"/>
                    <a:pt x="1168" y="488"/>
                  </a:cubicBezTo>
                  <a:lnTo>
                    <a:pt x="1143" y="508"/>
                  </a:lnTo>
                  <a:lnTo>
                    <a:pt x="1141" y="552"/>
                  </a:lnTo>
                  <a:cubicBezTo>
                    <a:pt x="1129" y="801"/>
                    <a:pt x="1125" y="1050"/>
                    <a:pt x="1123" y="1299"/>
                  </a:cubicBezTo>
                  <a:cubicBezTo>
                    <a:pt x="934" y="1465"/>
                    <a:pt x="746" y="1633"/>
                    <a:pt x="561" y="1803"/>
                  </a:cubicBezTo>
                  <a:lnTo>
                    <a:pt x="514" y="1847"/>
                  </a:lnTo>
                  <a:lnTo>
                    <a:pt x="517" y="1910"/>
                  </a:lnTo>
                  <a:cubicBezTo>
                    <a:pt x="522" y="2045"/>
                    <a:pt x="525" y="2179"/>
                    <a:pt x="532" y="2314"/>
                  </a:cubicBezTo>
                  <a:cubicBezTo>
                    <a:pt x="537" y="2431"/>
                    <a:pt x="544" y="2548"/>
                    <a:pt x="551" y="2665"/>
                  </a:cubicBezTo>
                  <a:cubicBezTo>
                    <a:pt x="470" y="2745"/>
                    <a:pt x="389" y="2825"/>
                    <a:pt x="310" y="2907"/>
                  </a:cubicBezTo>
                  <a:lnTo>
                    <a:pt x="169" y="3053"/>
                  </a:lnTo>
                  <a:cubicBezTo>
                    <a:pt x="122" y="3102"/>
                    <a:pt x="76" y="3152"/>
                    <a:pt x="30" y="3201"/>
                  </a:cubicBezTo>
                  <a:lnTo>
                    <a:pt x="1" y="3233"/>
                  </a:lnTo>
                  <a:lnTo>
                    <a:pt x="4" y="3265"/>
                  </a:lnTo>
                  <a:cubicBezTo>
                    <a:pt x="17" y="3400"/>
                    <a:pt x="33" y="3534"/>
                    <a:pt x="50" y="3669"/>
                  </a:cubicBezTo>
                  <a:cubicBezTo>
                    <a:pt x="58" y="3736"/>
                    <a:pt x="69" y="3802"/>
                    <a:pt x="79" y="3870"/>
                  </a:cubicBezTo>
                  <a:cubicBezTo>
                    <a:pt x="89" y="3937"/>
                    <a:pt x="100" y="4004"/>
                    <a:pt x="112" y="4071"/>
                  </a:cubicBezTo>
                  <a:cubicBezTo>
                    <a:pt x="120" y="4003"/>
                    <a:pt x="128" y="3936"/>
                    <a:pt x="133" y="3868"/>
                  </a:cubicBezTo>
                  <a:cubicBezTo>
                    <a:pt x="138" y="3801"/>
                    <a:pt x="145" y="3733"/>
                    <a:pt x="149" y="3665"/>
                  </a:cubicBezTo>
                  <a:cubicBezTo>
                    <a:pt x="158" y="3545"/>
                    <a:pt x="165" y="3425"/>
                    <a:pt x="169" y="3305"/>
                  </a:cubicBezTo>
                  <a:cubicBezTo>
                    <a:pt x="214" y="3269"/>
                    <a:pt x="259" y="3234"/>
                    <a:pt x="303" y="3198"/>
                  </a:cubicBezTo>
                  <a:lnTo>
                    <a:pt x="459" y="3069"/>
                  </a:lnTo>
                  <a:cubicBezTo>
                    <a:pt x="563" y="2983"/>
                    <a:pt x="665" y="2895"/>
                    <a:pt x="767" y="2807"/>
                  </a:cubicBezTo>
                  <a:lnTo>
                    <a:pt x="808" y="2772"/>
                  </a:lnTo>
                  <a:lnTo>
                    <a:pt x="808" y="2710"/>
                  </a:lnTo>
                  <a:cubicBezTo>
                    <a:pt x="807" y="2575"/>
                    <a:pt x="807" y="2440"/>
                    <a:pt x="805" y="2306"/>
                  </a:cubicBezTo>
                  <a:cubicBezTo>
                    <a:pt x="804" y="2192"/>
                    <a:pt x="800" y="2078"/>
                    <a:pt x="798" y="1964"/>
                  </a:cubicBezTo>
                  <a:cubicBezTo>
                    <a:pt x="978" y="1795"/>
                    <a:pt x="1158" y="1624"/>
                    <a:pt x="1336" y="1450"/>
                  </a:cubicBezTo>
                  <a:lnTo>
                    <a:pt x="1380" y="1407"/>
                  </a:lnTo>
                  <a:lnTo>
                    <a:pt x="1376" y="1353"/>
                  </a:lnTo>
                  <a:cubicBezTo>
                    <a:pt x="1359" y="1095"/>
                    <a:pt x="1339" y="836"/>
                    <a:pt x="1311" y="578"/>
                  </a:cubicBezTo>
                  <a:cubicBezTo>
                    <a:pt x="1393" y="491"/>
                    <a:pt x="1474" y="402"/>
                    <a:pt x="1555" y="311"/>
                  </a:cubicBezTo>
                  <a:cubicBezTo>
                    <a:pt x="1600" y="261"/>
                    <a:pt x="1643" y="209"/>
                    <a:pt x="1687" y="158"/>
                  </a:cubicBezTo>
                  <a:cubicBezTo>
                    <a:pt x="1732" y="106"/>
                    <a:pt x="1775" y="54"/>
                    <a:pt x="1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5"/>
            <p:cNvSpPr/>
            <p:nvPr/>
          </p:nvSpPr>
          <p:spPr>
            <a:xfrm>
              <a:off x="1903131" y="1333847"/>
              <a:ext cx="206379" cy="406405"/>
            </a:xfrm>
            <a:custGeom>
              <a:avLst/>
              <a:gdLst/>
              <a:ahLst/>
              <a:cxnLst/>
              <a:rect l="l" t="t" r="r" b="b"/>
              <a:pathLst>
                <a:path w="2011" h="3960" extrusionOk="0">
                  <a:moveTo>
                    <a:pt x="1" y="0"/>
                  </a:moveTo>
                  <a:cubicBezTo>
                    <a:pt x="47" y="50"/>
                    <a:pt x="93" y="100"/>
                    <a:pt x="141" y="149"/>
                  </a:cubicBezTo>
                  <a:cubicBezTo>
                    <a:pt x="188" y="197"/>
                    <a:pt x="234" y="246"/>
                    <a:pt x="283" y="293"/>
                  </a:cubicBezTo>
                  <a:cubicBezTo>
                    <a:pt x="368" y="379"/>
                    <a:pt x="454" y="463"/>
                    <a:pt x="542" y="546"/>
                  </a:cubicBezTo>
                  <a:cubicBezTo>
                    <a:pt x="530" y="805"/>
                    <a:pt x="525" y="1064"/>
                    <a:pt x="524" y="1323"/>
                  </a:cubicBezTo>
                  <a:lnTo>
                    <a:pt x="524" y="1376"/>
                  </a:lnTo>
                  <a:lnTo>
                    <a:pt x="570" y="1417"/>
                  </a:lnTo>
                  <a:cubicBezTo>
                    <a:pt x="757" y="1580"/>
                    <a:pt x="947" y="1740"/>
                    <a:pt x="1139" y="1898"/>
                  </a:cubicBezTo>
                  <a:cubicBezTo>
                    <a:pt x="1142" y="2012"/>
                    <a:pt x="1145" y="2125"/>
                    <a:pt x="1152" y="2239"/>
                  </a:cubicBezTo>
                  <a:cubicBezTo>
                    <a:pt x="1157" y="2373"/>
                    <a:pt x="1166" y="2508"/>
                    <a:pt x="1173" y="2643"/>
                  </a:cubicBezTo>
                  <a:lnTo>
                    <a:pt x="1176" y="2704"/>
                  </a:lnTo>
                  <a:lnTo>
                    <a:pt x="1220" y="2737"/>
                  </a:lnTo>
                  <a:cubicBezTo>
                    <a:pt x="1327" y="2819"/>
                    <a:pt x="1434" y="2900"/>
                    <a:pt x="1543" y="2980"/>
                  </a:cubicBezTo>
                  <a:lnTo>
                    <a:pt x="1707" y="3099"/>
                  </a:lnTo>
                  <a:cubicBezTo>
                    <a:pt x="1752" y="3133"/>
                    <a:pt x="1799" y="3165"/>
                    <a:pt x="1847" y="3198"/>
                  </a:cubicBezTo>
                  <a:cubicBezTo>
                    <a:pt x="1859" y="3318"/>
                    <a:pt x="1873" y="3438"/>
                    <a:pt x="1889" y="3556"/>
                  </a:cubicBezTo>
                  <a:cubicBezTo>
                    <a:pt x="1896" y="3624"/>
                    <a:pt x="1907" y="3691"/>
                    <a:pt x="1916" y="3758"/>
                  </a:cubicBezTo>
                  <a:cubicBezTo>
                    <a:pt x="1926" y="3825"/>
                    <a:pt x="1937" y="3893"/>
                    <a:pt x="1950" y="3960"/>
                  </a:cubicBezTo>
                  <a:cubicBezTo>
                    <a:pt x="1958" y="3892"/>
                    <a:pt x="1965" y="3824"/>
                    <a:pt x="1971" y="3756"/>
                  </a:cubicBezTo>
                  <a:cubicBezTo>
                    <a:pt x="1976" y="3689"/>
                    <a:pt x="1983" y="3621"/>
                    <a:pt x="1987" y="3554"/>
                  </a:cubicBezTo>
                  <a:cubicBezTo>
                    <a:pt x="1997" y="3418"/>
                    <a:pt x="2005" y="3284"/>
                    <a:pt x="2010" y="3149"/>
                  </a:cubicBezTo>
                  <a:lnTo>
                    <a:pt x="2011" y="3116"/>
                  </a:lnTo>
                  <a:lnTo>
                    <a:pt x="1978" y="3086"/>
                  </a:lnTo>
                  <a:cubicBezTo>
                    <a:pt x="1930" y="3039"/>
                    <a:pt x="1882" y="2992"/>
                    <a:pt x="1832" y="2947"/>
                  </a:cubicBezTo>
                  <a:lnTo>
                    <a:pt x="1682" y="2810"/>
                  </a:lnTo>
                  <a:cubicBezTo>
                    <a:pt x="1598" y="2733"/>
                    <a:pt x="1512" y="2657"/>
                    <a:pt x="1427" y="2582"/>
                  </a:cubicBezTo>
                  <a:cubicBezTo>
                    <a:pt x="1427" y="2465"/>
                    <a:pt x="1426" y="2348"/>
                    <a:pt x="1424" y="2231"/>
                  </a:cubicBezTo>
                  <a:cubicBezTo>
                    <a:pt x="1423" y="2096"/>
                    <a:pt x="1419" y="1962"/>
                    <a:pt x="1415" y="1827"/>
                  </a:cubicBezTo>
                  <a:lnTo>
                    <a:pt x="1414" y="1764"/>
                  </a:lnTo>
                  <a:lnTo>
                    <a:pt x="1365" y="1723"/>
                  </a:lnTo>
                  <a:cubicBezTo>
                    <a:pt x="1169" y="1564"/>
                    <a:pt x="972" y="1408"/>
                    <a:pt x="773" y="1254"/>
                  </a:cubicBezTo>
                  <a:cubicBezTo>
                    <a:pt x="756" y="1005"/>
                    <a:pt x="737" y="757"/>
                    <a:pt x="710" y="509"/>
                  </a:cubicBezTo>
                  <a:lnTo>
                    <a:pt x="705" y="465"/>
                  </a:lnTo>
                  <a:lnTo>
                    <a:pt x="679" y="446"/>
                  </a:lnTo>
                  <a:cubicBezTo>
                    <a:pt x="569" y="369"/>
                    <a:pt x="457" y="293"/>
                    <a:pt x="345" y="217"/>
                  </a:cubicBezTo>
                  <a:cubicBezTo>
                    <a:pt x="289" y="179"/>
                    <a:pt x="231" y="143"/>
                    <a:pt x="175" y="107"/>
                  </a:cubicBezTo>
                  <a:cubicBezTo>
                    <a:pt x="118" y="70"/>
                    <a:pt x="59" y="3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5"/>
            <p:cNvSpPr/>
            <p:nvPr/>
          </p:nvSpPr>
          <p:spPr>
            <a:xfrm>
              <a:off x="1620194" y="1669226"/>
              <a:ext cx="293508" cy="208847"/>
            </a:xfrm>
            <a:custGeom>
              <a:avLst/>
              <a:gdLst/>
              <a:ahLst/>
              <a:cxnLst/>
              <a:rect l="l" t="t" r="r" b="b"/>
              <a:pathLst>
                <a:path w="2860" h="2035" extrusionOk="0">
                  <a:moveTo>
                    <a:pt x="0" y="0"/>
                  </a:moveTo>
                  <a:cubicBezTo>
                    <a:pt x="52" y="18"/>
                    <a:pt x="103" y="35"/>
                    <a:pt x="154" y="52"/>
                  </a:cubicBezTo>
                  <a:cubicBezTo>
                    <a:pt x="206" y="67"/>
                    <a:pt x="257" y="85"/>
                    <a:pt x="309" y="99"/>
                  </a:cubicBezTo>
                  <a:cubicBezTo>
                    <a:pt x="401" y="127"/>
                    <a:pt x="493" y="153"/>
                    <a:pt x="585" y="177"/>
                  </a:cubicBezTo>
                  <a:cubicBezTo>
                    <a:pt x="675" y="363"/>
                    <a:pt x="770" y="547"/>
                    <a:pt x="867" y="728"/>
                  </a:cubicBezTo>
                  <a:lnTo>
                    <a:pt x="887" y="766"/>
                  </a:lnTo>
                  <a:lnTo>
                    <a:pt x="935" y="776"/>
                  </a:lnTo>
                  <a:cubicBezTo>
                    <a:pt x="1127" y="820"/>
                    <a:pt x="1321" y="860"/>
                    <a:pt x="1514" y="899"/>
                  </a:cubicBezTo>
                  <a:cubicBezTo>
                    <a:pt x="1560" y="976"/>
                    <a:pt x="1605" y="1055"/>
                    <a:pt x="1652" y="1132"/>
                  </a:cubicBezTo>
                  <a:cubicBezTo>
                    <a:pt x="1707" y="1224"/>
                    <a:pt x="1763" y="1315"/>
                    <a:pt x="1819" y="1407"/>
                  </a:cubicBezTo>
                  <a:lnTo>
                    <a:pt x="1845" y="1449"/>
                  </a:lnTo>
                  <a:lnTo>
                    <a:pt x="1887" y="1455"/>
                  </a:lnTo>
                  <a:cubicBezTo>
                    <a:pt x="1994" y="1471"/>
                    <a:pt x="2099" y="1488"/>
                    <a:pt x="2206" y="1503"/>
                  </a:cubicBezTo>
                  <a:lnTo>
                    <a:pt x="2365" y="1524"/>
                  </a:lnTo>
                  <a:cubicBezTo>
                    <a:pt x="2410" y="1531"/>
                    <a:pt x="2455" y="1535"/>
                    <a:pt x="2500" y="1540"/>
                  </a:cubicBezTo>
                  <a:cubicBezTo>
                    <a:pt x="2554" y="1620"/>
                    <a:pt x="2609" y="1698"/>
                    <a:pt x="2665" y="1775"/>
                  </a:cubicBezTo>
                  <a:cubicBezTo>
                    <a:pt x="2696" y="1820"/>
                    <a:pt x="2729" y="1863"/>
                    <a:pt x="2761" y="1906"/>
                  </a:cubicBezTo>
                  <a:cubicBezTo>
                    <a:pt x="2793" y="1949"/>
                    <a:pt x="2827" y="1992"/>
                    <a:pt x="2860" y="2035"/>
                  </a:cubicBezTo>
                  <a:cubicBezTo>
                    <a:pt x="2840" y="1984"/>
                    <a:pt x="2820" y="1934"/>
                    <a:pt x="2798" y="1884"/>
                  </a:cubicBezTo>
                  <a:cubicBezTo>
                    <a:pt x="2776" y="1835"/>
                    <a:pt x="2756" y="1785"/>
                    <a:pt x="2733" y="1736"/>
                  </a:cubicBezTo>
                  <a:cubicBezTo>
                    <a:pt x="2689" y="1638"/>
                    <a:pt x="2643" y="1540"/>
                    <a:pt x="2595" y="1444"/>
                  </a:cubicBezTo>
                  <a:lnTo>
                    <a:pt x="2584" y="1422"/>
                  </a:lnTo>
                  <a:lnTo>
                    <a:pt x="2551" y="1412"/>
                  </a:lnTo>
                  <a:cubicBezTo>
                    <a:pt x="2498" y="1398"/>
                    <a:pt x="2447" y="1383"/>
                    <a:pt x="2395" y="1370"/>
                  </a:cubicBezTo>
                  <a:lnTo>
                    <a:pt x="2239" y="1331"/>
                  </a:lnTo>
                  <a:cubicBezTo>
                    <a:pt x="2151" y="1309"/>
                    <a:pt x="2062" y="1289"/>
                    <a:pt x="1974" y="1268"/>
                  </a:cubicBezTo>
                  <a:cubicBezTo>
                    <a:pt x="1929" y="1186"/>
                    <a:pt x="1885" y="1105"/>
                    <a:pt x="1839" y="1024"/>
                  </a:cubicBezTo>
                  <a:cubicBezTo>
                    <a:pt x="1788" y="929"/>
                    <a:pt x="1734" y="838"/>
                    <a:pt x="1681" y="744"/>
                  </a:cubicBezTo>
                  <a:lnTo>
                    <a:pt x="1656" y="700"/>
                  </a:lnTo>
                  <a:lnTo>
                    <a:pt x="1606" y="691"/>
                  </a:lnTo>
                  <a:cubicBezTo>
                    <a:pt x="1409" y="653"/>
                    <a:pt x="1212" y="618"/>
                    <a:pt x="1014" y="586"/>
                  </a:cubicBezTo>
                  <a:cubicBezTo>
                    <a:pt x="909" y="418"/>
                    <a:pt x="802" y="252"/>
                    <a:pt x="689" y="88"/>
                  </a:cubicBezTo>
                  <a:lnTo>
                    <a:pt x="669" y="60"/>
                  </a:lnTo>
                  <a:lnTo>
                    <a:pt x="644" y="56"/>
                  </a:lnTo>
                  <a:cubicBezTo>
                    <a:pt x="537" y="43"/>
                    <a:pt x="431" y="33"/>
                    <a:pt x="324" y="23"/>
                  </a:cubicBezTo>
                  <a:cubicBezTo>
                    <a:pt x="270" y="17"/>
                    <a:pt x="216" y="14"/>
                    <a:pt x="163" y="10"/>
                  </a:cubicBezTo>
                  <a:cubicBezTo>
                    <a:pt x="109" y="5"/>
                    <a:pt x="55" y="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5"/>
            <p:cNvSpPr/>
            <p:nvPr/>
          </p:nvSpPr>
          <p:spPr>
            <a:xfrm>
              <a:off x="2874168" y="2132065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07" y="1"/>
                  </a:moveTo>
                  <a:cubicBezTo>
                    <a:pt x="47" y="1"/>
                    <a:pt x="0" y="48"/>
                    <a:pt x="0" y="107"/>
                  </a:cubicBezTo>
                  <a:cubicBezTo>
                    <a:pt x="0" y="166"/>
                    <a:pt x="47" y="214"/>
                    <a:pt x="107" y="214"/>
                  </a:cubicBezTo>
                  <a:cubicBezTo>
                    <a:pt x="165" y="214"/>
                    <a:pt x="213" y="166"/>
                    <a:pt x="213" y="107"/>
                  </a:cubicBezTo>
                  <a:cubicBezTo>
                    <a:pt x="213" y="48"/>
                    <a:pt x="165" y="1"/>
                    <a:pt x="107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5"/>
            <p:cNvSpPr/>
            <p:nvPr/>
          </p:nvSpPr>
          <p:spPr>
            <a:xfrm>
              <a:off x="1785626" y="1931433"/>
              <a:ext cx="32122" cy="32225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157" y="1"/>
                  </a:moveTo>
                  <a:cubicBezTo>
                    <a:pt x="70" y="1"/>
                    <a:pt x="0" y="71"/>
                    <a:pt x="0" y="157"/>
                  </a:cubicBezTo>
                  <a:cubicBezTo>
                    <a:pt x="0" y="244"/>
                    <a:pt x="70" y="313"/>
                    <a:pt x="157" y="313"/>
                  </a:cubicBezTo>
                  <a:cubicBezTo>
                    <a:pt x="243" y="313"/>
                    <a:pt x="313" y="244"/>
                    <a:pt x="313" y="157"/>
                  </a:cubicBezTo>
                  <a:cubicBezTo>
                    <a:pt x="313" y="71"/>
                    <a:pt x="243" y="1"/>
                    <a:pt x="157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5"/>
            <p:cNvSpPr/>
            <p:nvPr/>
          </p:nvSpPr>
          <p:spPr>
            <a:xfrm>
              <a:off x="1650756" y="3788577"/>
              <a:ext cx="27193" cy="27107"/>
            </a:xfrm>
            <a:custGeom>
              <a:avLst/>
              <a:gdLst/>
              <a:ahLst/>
              <a:cxnLst/>
              <a:rect l="l" t="t" r="r" b="b"/>
              <a:pathLst>
                <a:path w="314" h="313" extrusionOk="0">
                  <a:moveTo>
                    <a:pt x="157" y="0"/>
                  </a:moveTo>
                  <a:cubicBezTo>
                    <a:pt x="70" y="0"/>
                    <a:pt x="0" y="70"/>
                    <a:pt x="0" y="156"/>
                  </a:cubicBezTo>
                  <a:cubicBezTo>
                    <a:pt x="0" y="243"/>
                    <a:pt x="70" y="313"/>
                    <a:pt x="157" y="313"/>
                  </a:cubicBezTo>
                  <a:cubicBezTo>
                    <a:pt x="243" y="313"/>
                    <a:pt x="313" y="243"/>
                    <a:pt x="313" y="156"/>
                  </a:cubicBezTo>
                  <a:cubicBezTo>
                    <a:pt x="313" y="70"/>
                    <a:pt x="243" y="0"/>
                    <a:pt x="157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5"/>
            <p:cNvSpPr/>
            <p:nvPr/>
          </p:nvSpPr>
          <p:spPr>
            <a:xfrm>
              <a:off x="2692317" y="1873244"/>
              <a:ext cx="17549" cy="17549"/>
            </a:xfrm>
            <a:custGeom>
              <a:avLst/>
              <a:gdLst/>
              <a:ahLst/>
              <a:cxnLst/>
              <a:rect l="l" t="t" r="r" b="b"/>
              <a:pathLst>
                <a:path w="171" h="171" extrusionOk="0">
                  <a:moveTo>
                    <a:pt x="86" y="0"/>
                  </a:moveTo>
                  <a:cubicBezTo>
                    <a:pt x="39" y="0"/>
                    <a:pt x="0" y="38"/>
                    <a:pt x="0" y="85"/>
                  </a:cubicBezTo>
                  <a:cubicBezTo>
                    <a:pt x="0" y="132"/>
                    <a:pt x="39" y="171"/>
                    <a:pt x="86" y="171"/>
                  </a:cubicBezTo>
                  <a:cubicBezTo>
                    <a:pt x="133" y="171"/>
                    <a:pt x="171" y="132"/>
                    <a:pt x="171" y="85"/>
                  </a:cubicBezTo>
                  <a:cubicBezTo>
                    <a:pt x="171" y="38"/>
                    <a:pt x="133" y="0"/>
                    <a:pt x="86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5"/>
            <p:cNvSpPr/>
            <p:nvPr/>
          </p:nvSpPr>
          <p:spPr>
            <a:xfrm>
              <a:off x="2861443" y="1712841"/>
              <a:ext cx="32122" cy="32225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156" y="0"/>
                  </a:moveTo>
                  <a:cubicBezTo>
                    <a:pt x="71" y="0"/>
                    <a:pt x="0" y="70"/>
                    <a:pt x="0" y="157"/>
                  </a:cubicBezTo>
                  <a:cubicBezTo>
                    <a:pt x="0" y="243"/>
                    <a:pt x="71" y="313"/>
                    <a:pt x="156" y="313"/>
                  </a:cubicBezTo>
                  <a:cubicBezTo>
                    <a:pt x="243" y="313"/>
                    <a:pt x="313" y="243"/>
                    <a:pt x="313" y="157"/>
                  </a:cubicBezTo>
                  <a:cubicBezTo>
                    <a:pt x="313" y="70"/>
                    <a:pt x="243" y="0"/>
                    <a:pt x="156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2" name="Google Shape;2492;p45"/>
          <p:cNvGrpSpPr/>
          <p:nvPr/>
        </p:nvGrpSpPr>
        <p:grpSpPr>
          <a:xfrm>
            <a:off x="5782988" y="1387035"/>
            <a:ext cx="2903827" cy="893703"/>
            <a:chOff x="4411970" y="4340222"/>
            <a:chExt cx="779467" cy="242683"/>
          </a:xfrm>
        </p:grpSpPr>
        <p:sp>
          <p:nvSpPr>
            <p:cNvPr id="2493" name="Google Shape;2493;p45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5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5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6" name="Google Shape;2496;p45"/>
          <p:cNvGrpSpPr/>
          <p:nvPr/>
        </p:nvGrpSpPr>
        <p:grpSpPr>
          <a:xfrm>
            <a:off x="6054626" y="1701580"/>
            <a:ext cx="357499" cy="265308"/>
            <a:chOff x="3959350" y="2038507"/>
            <a:chExt cx="372822" cy="276679"/>
          </a:xfrm>
        </p:grpSpPr>
        <p:sp>
          <p:nvSpPr>
            <p:cNvPr id="2497" name="Google Shape;2497;p45"/>
            <p:cNvSpPr/>
            <p:nvPr/>
          </p:nvSpPr>
          <p:spPr>
            <a:xfrm>
              <a:off x="3959350" y="2038507"/>
              <a:ext cx="255360" cy="183428"/>
            </a:xfrm>
            <a:custGeom>
              <a:avLst/>
              <a:gdLst/>
              <a:ahLst/>
              <a:cxnLst/>
              <a:rect l="l" t="t" r="r" b="b"/>
              <a:pathLst>
                <a:path w="2911" h="2091" extrusionOk="0">
                  <a:moveTo>
                    <a:pt x="1456" y="0"/>
                  </a:moveTo>
                  <a:cubicBezTo>
                    <a:pt x="652" y="0"/>
                    <a:pt x="0" y="468"/>
                    <a:pt x="0" y="1046"/>
                  </a:cubicBezTo>
                  <a:cubicBezTo>
                    <a:pt x="0" y="1623"/>
                    <a:pt x="652" y="2091"/>
                    <a:pt x="1456" y="2091"/>
                  </a:cubicBezTo>
                  <a:cubicBezTo>
                    <a:pt x="2259" y="2091"/>
                    <a:pt x="2911" y="1623"/>
                    <a:pt x="2911" y="1046"/>
                  </a:cubicBezTo>
                  <a:cubicBezTo>
                    <a:pt x="2911" y="468"/>
                    <a:pt x="2259" y="0"/>
                    <a:pt x="1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5"/>
            <p:cNvSpPr/>
            <p:nvPr/>
          </p:nvSpPr>
          <p:spPr>
            <a:xfrm>
              <a:off x="4093742" y="2093247"/>
              <a:ext cx="238430" cy="182989"/>
            </a:xfrm>
            <a:custGeom>
              <a:avLst/>
              <a:gdLst/>
              <a:ahLst/>
              <a:cxnLst/>
              <a:rect l="l" t="t" r="r" b="b"/>
              <a:pathLst>
                <a:path w="2718" h="2086" extrusionOk="0">
                  <a:moveTo>
                    <a:pt x="1400" y="1"/>
                  </a:moveTo>
                  <a:lnTo>
                    <a:pt x="1400" y="1"/>
                  </a:lnTo>
                  <a:cubicBezTo>
                    <a:pt x="1472" y="131"/>
                    <a:pt x="1513" y="273"/>
                    <a:pt x="1513" y="422"/>
                  </a:cubicBezTo>
                  <a:cubicBezTo>
                    <a:pt x="1513" y="1034"/>
                    <a:pt x="842" y="1531"/>
                    <a:pt x="1" y="1560"/>
                  </a:cubicBezTo>
                  <a:cubicBezTo>
                    <a:pt x="252" y="1874"/>
                    <a:pt x="722" y="2086"/>
                    <a:pt x="1262" y="2086"/>
                  </a:cubicBezTo>
                  <a:cubicBezTo>
                    <a:pt x="2066" y="2086"/>
                    <a:pt x="2717" y="1618"/>
                    <a:pt x="2717" y="1041"/>
                  </a:cubicBezTo>
                  <a:cubicBezTo>
                    <a:pt x="2717" y="497"/>
                    <a:pt x="2139" y="50"/>
                    <a:pt x="1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5"/>
            <p:cNvSpPr/>
            <p:nvPr/>
          </p:nvSpPr>
          <p:spPr>
            <a:xfrm>
              <a:off x="4019353" y="2090703"/>
              <a:ext cx="135882" cy="11930"/>
            </a:xfrm>
            <a:custGeom>
              <a:avLst/>
              <a:gdLst/>
              <a:ahLst/>
              <a:cxnLst/>
              <a:rect l="l" t="t" r="r" b="b"/>
              <a:pathLst>
                <a:path w="1549" h="136" extrusionOk="0">
                  <a:moveTo>
                    <a:pt x="0" y="1"/>
                  </a:moveTo>
                  <a:lnTo>
                    <a:pt x="0" y="135"/>
                  </a:lnTo>
                  <a:lnTo>
                    <a:pt x="1548" y="135"/>
                  </a:lnTo>
                  <a:lnTo>
                    <a:pt x="15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5"/>
            <p:cNvSpPr/>
            <p:nvPr/>
          </p:nvSpPr>
          <p:spPr>
            <a:xfrm>
              <a:off x="4019353" y="2125266"/>
              <a:ext cx="135882" cy="11843"/>
            </a:xfrm>
            <a:custGeom>
              <a:avLst/>
              <a:gdLst/>
              <a:ahLst/>
              <a:cxnLst/>
              <a:rect l="l" t="t" r="r" b="b"/>
              <a:pathLst>
                <a:path w="1549" h="135" extrusionOk="0">
                  <a:moveTo>
                    <a:pt x="0" y="1"/>
                  </a:moveTo>
                  <a:lnTo>
                    <a:pt x="0" y="134"/>
                  </a:lnTo>
                  <a:lnTo>
                    <a:pt x="1548" y="134"/>
                  </a:lnTo>
                  <a:lnTo>
                    <a:pt x="15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5"/>
            <p:cNvSpPr/>
            <p:nvPr/>
          </p:nvSpPr>
          <p:spPr>
            <a:xfrm>
              <a:off x="4019353" y="2159741"/>
              <a:ext cx="135882" cy="11843"/>
            </a:xfrm>
            <a:custGeom>
              <a:avLst/>
              <a:gdLst/>
              <a:ahLst/>
              <a:cxnLst/>
              <a:rect l="l" t="t" r="r" b="b"/>
              <a:pathLst>
                <a:path w="1549" h="135" extrusionOk="0">
                  <a:moveTo>
                    <a:pt x="0" y="1"/>
                  </a:moveTo>
                  <a:lnTo>
                    <a:pt x="0" y="134"/>
                  </a:lnTo>
                  <a:lnTo>
                    <a:pt x="1548" y="134"/>
                  </a:lnTo>
                  <a:lnTo>
                    <a:pt x="15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5"/>
            <p:cNvSpPr/>
            <p:nvPr/>
          </p:nvSpPr>
          <p:spPr>
            <a:xfrm>
              <a:off x="3971894" y="2176760"/>
              <a:ext cx="54388" cy="58160"/>
            </a:xfrm>
            <a:custGeom>
              <a:avLst/>
              <a:gdLst/>
              <a:ahLst/>
              <a:cxnLst/>
              <a:rect l="l" t="t" r="r" b="b"/>
              <a:pathLst>
                <a:path w="620" h="663" extrusionOk="0">
                  <a:moveTo>
                    <a:pt x="220" y="0"/>
                  </a:moveTo>
                  <a:lnTo>
                    <a:pt x="17" y="578"/>
                  </a:lnTo>
                  <a:cubicBezTo>
                    <a:pt x="1" y="623"/>
                    <a:pt x="36" y="663"/>
                    <a:pt x="77" y="663"/>
                  </a:cubicBezTo>
                  <a:cubicBezTo>
                    <a:pt x="89" y="663"/>
                    <a:pt x="101" y="659"/>
                    <a:pt x="112" y="652"/>
                  </a:cubicBezTo>
                  <a:lnTo>
                    <a:pt x="620" y="308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5"/>
            <p:cNvSpPr/>
            <p:nvPr/>
          </p:nvSpPr>
          <p:spPr>
            <a:xfrm>
              <a:off x="4233223" y="2255799"/>
              <a:ext cx="42282" cy="59388"/>
            </a:xfrm>
            <a:custGeom>
              <a:avLst/>
              <a:gdLst/>
              <a:ahLst/>
              <a:cxnLst/>
              <a:rect l="l" t="t" r="r" b="b"/>
              <a:pathLst>
                <a:path w="482" h="677" extrusionOk="0">
                  <a:moveTo>
                    <a:pt x="482" y="0"/>
                  </a:moveTo>
                  <a:lnTo>
                    <a:pt x="1" y="155"/>
                  </a:lnTo>
                  <a:lnTo>
                    <a:pt x="361" y="650"/>
                  </a:lnTo>
                  <a:cubicBezTo>
                    <a:pt x="374" y="668"/>
                    <a:pt x="393" y="676"/>
                    <a:pt x="412" y="676"/>
                  </a:cubicBezTo>
                  <a:cubicBezTo>
                    <a:pt x="444" y="676"/>
                    <a:pt x="475" y="652"/>
                    <a:pt x="476" y="613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4" name="Google Shape;2504;p45"/>
          <p:cNvSpPr txBox="1"/>
          <p:nvPr/>
        </p:nvSpPr>
        <p:spPr>
          <a:xfrm>
            <a:off x="6798856" y="1591935"/>
            <a:ext cx="16824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05" name="Google Shape;2505;p45"/>
          <p:cNvGrpSpPr/>
          <p:nvPr/>
        </p:nvGrpSpPr>
        <p:grpSpPr>
          <a:xfrm>
            <a:off x="5782988" y="2420790"/>
            <a:ext cx="2903827" cy="893703"/>
            <a:chOff x="4411970" y="4340222"/>
            <a:chExt cx="779467" cy="242683"/>
          </a:xfrm>
        </p:grpSpPr>
        <p:sp>
          <p:nvSpPr>
            <p:cNvPr id="2506" name="Google Shape;2506;p45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5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5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9" name="Google Shape;2509;p45"/>
          <p:cNvGrpSpPr/>
          <p:nvPr/>
        </p:nvGrpSpPr>
        <p:grpSpPr>
          <a:xfrm>
            <a:off x="6124554" y="2684537"/>
            <a:ext cx="217550" cy="367181"/>
            <a:chOff x="2696150" y="3972526"/>
            <a:chExt cx="340774" cy="575699"/>
          </a:xfrm>
        </p:grpSpPr>
        <p:sp>
          <p:nvSpPr>
            <p:cNvPr id="2510" name="Google Shape;2510;p45"/>
            <p:cNvSpPr/>
            <p:nvPr/>
          </p:nvSpPr>
          <p:spPr>
            <a:xfrm>
              <a:off x="2696150" y="3972526"/>
              <a:ext cx="340774" cy="405913"/>
            </a:xfrm>
            <a:custGeom>
              <a:avLst/>
              <a:gdLst/>
              <a:ahLst/>
              <a:cxnLst/>
              <a:rect l="l" t="t" r="r" b="b"/>
              <a:pathLst>
                <a:path w="2260" h="2692" extrusionOk="0">
                  <a:moveTo>
                    <a:pt x="1132" y="1"/>
                  </a:moveTo>
                  <a:cubicBezTo>
                    <a:pt x="520" y="1"/>
                    <a:pt x="11" y="501"/>
                    <a:pt x="4" y="1116"/>
                  </a:cubicBezTo>
                  <a:cubicBezTo>
                    <a:pt x="0" y="1434"/>
                    <a:pt x="129" y="1721"/>
                    <a:pt x="336" y="1929"/>
                  </a:cubicBezTo>
                  <a:cubicBezTo>
                    <a:pt x="446" y="2037"/>
                    <a:pt x="510" y="2184"/>
                    <a:pt x="510" y="2338"/>
                  </a:cubicBezTo>
                  <a:lnTo>
                    <a:pt x="510" y="2692"/>
                  </a:lnTo>
                  <a:lnTo>
                    <a:pt x="1753" y="2692"/>
                  </a:lnTo>
                  <a:lnTo>
                    <a:pt x="1753" y="2337"/>
                  </a:lnTo>
                  <a:cubicBezTo>
                    <a:pt x="1753" y="2185"/>
                    <a:pt x="1816" y="2038"/>
                    <a:pt x="1925" y="1930"/>
                  </a:cubicBezTo>
                  <a:cubicBezTo>
                    <a:pt x="2131" y="1726"/>
                    <a:pt x="2260" y="1442"/>
                    <a:pt x="2260" y="1129"/>
                  </a:cubicBezTo>
                  <a:cubicBezTo>
                    <a:pt x="2260" y="512"/>
                    <a:pt x="1766" y="12"/>
                    <a:pt x="1153" y="1"/>
                  </a:cubicBezTo>
                  <a:cubicBezTo>
                    <a:pt x="1146" y="1"/>
                    <a:pt x="1139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5"/>
            <p:cNvSpPr/>
            <p:nvPr/>
          </p:nvSpPr>
          <p:spPr>
            <a:xfrm>
              <a:off x="2762646" y="4395027"/>
              <a:ext cx="208385" cy="36188"/>
            </a:xfrm>
            <a:custGeom>
              <a:avLst/>
              <a:gdLst/>
              <a:ahLst/>
              <a:cxnLst/>
              <a:rect l="l" t="t" r="r" b="b"/>
              <a:pathLst>
                <a:path w="1382" h="240" extrusionOk="0">
                  <a:moveTo>
                    <a:pt x="119" y="1"/>
                  </a:moveTo>
                  <a:cubicBezTo>
                    <a:pt x="53" y="1"/>
                    <a:pt x="0" y="54"/>
                    <a:pt x="0" y="119"/>
                  </a:cubicBezTo>
                  <a:cubicBezTo>
                    <a:pt x="0" y="186"/>
                    <a:pt x="53" y="239"/>
                    <a:pt x="119" y="239"/>
                  </a:cubicBezTo>
                  <a:lnTo>
                    <a:pt x="1263" y="239"/>
                  </a:lnTo>
                  <a:cubicBezTo>
                    <a:pt x="1328" y="239"/>
                    <a:pt x="1381" y="186"/>
                    <a:pt x="1381" y="119"/>
                  </a:cubicBezTo>
                  <a:cubicBezTo>
                    <a:pt x="1381" y="54"/>
                    <a:pt x="1328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5"/>
            <p:cNvSpPr/>
            <p:nvPr/>
          </p:nvSpPr>
          <p:spPr>
            <a:xfrm>
              <a:off x="2762646" y="4446746"/>
              <a:ext cx="208385" cy="36188"/>
            </a:xfrm>
            <a:custGeom>
              <a:avLst/>
              <a:gdLst/>
              <a:ahLst/>
              <a:cxnLst/>
              <a:rect l="l" t="t" r="r" b="b"/>
              <a:pathLst>
                <a:path w="1382" h="240" extrusionOk="0">
                  <a:moveTo>
                    <a:pt x="119" y="1"/>
                  </a:moveTo>
                  <a:cubicBezTo>
                    <a:pt x="53" y="1"/>
                    <a:pt x="0" y="54"/>
                    <a:pt x="0" y="120"/>
                  </a:cubicBezTo>
                  <a:cubicBezTo>
                    <a:pt x="0" y="186"/>
                    <a:pt x="53" y="239"/>
                    <a:pt x="119" y="239"/>
                  </a:cubicBezTo>
                  <a:lnTo>
                    <a:pt x="1263" y="239"/>
                  </a:lnTo>
                  <a:cubicBezTo>
                    <a:pt x="1328" y="239"/>
                    <a:pt x="1381" y="186"/>
                    <a:pt x="1381" y="120"/>
                  </a:cubicBezTo>
                  <a:cubicBezTo>
                    <a:pt x="1381" y="54"/>
                    <a:pt x="1328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5"/>
            <p:cNvSpPr/>
            <p:nvPr/>
          </p:nvSpPr>
          <p:spPr>
            <a:xfrm>
              <a:off x="2788431" y="4065410"/>
              <a:ext cx="156816" cy="156816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421" y="0"/>
                  </a:moveTo>
                  <a:lnTo>
                    <a:pt x="421" y="421"/>
                  </a:lnTo>
                  <a:lnTo>
                    <a:pt x="0" y="421"/>
                  </a:lnTo>
                  <a:lnTo>
                    <a:pt x="0" y="619"/>
                  </a:lnTo>
                  <a:lnTo>
                    <a:pt x="421" y="619"/>
                  </a:lnTo>
                  <a:lnTo>
                    <a:pt x="421" y="1039"/>
                  </a:lnTo>
                  <a:lnTo>
                    <a:pt x="618" y="1039"/>
                  </a:lnTo>
                  <a:lnTo>
                    <a:pt x="618" y="619"/>
                  </a:lnTo>
                  <a:lnTo>
                    <a:pt x="1039" y="619"/>
                  </a:lnTo>
                  <a:lnTo>
                    <a:pt x="1039" y="421"/>
                  </a:lnTo>
                  <a:lnTo>
                    <a:pt x="618" y="421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5"/>
            <p:cNvSpPr/>
            <p:nvPr/>
          </p:nvSpPr>
          <p:spPr>
            <a:xfrm>
              <a:off x="2817985" y="4499521"/>
              <a:ext cx="97558" cy="48704"/>
            </a:xfrm>
            <a:custGeom>
              <a:avLst/>
              <a:gdLst/>
              <a:ahLst/>
              <a:cxnLst/>
              <a:rect l="l" t="t" r="r" b="b"/>
              <a:pathLst>
                <a:path w="647" h="323" extrusionOk="0">
                  <a:moveTo>
                    <a:pt x="1" y="0"/>
                  </a:moveTo>
                  <a:cubicBezTo>
                    <a:pt x="1" y="178"/>
                    <a:pt x="146" y="322"/>
                    <a:pt x="324" y="322"/>
                  </a:cubicBezTo>
                  <a:cubicBezTo>
                    <a:pt x="502" y="322"/>
                    <a:pt x="647" y="178"/>
                    <a:pt x="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5" name="Google Shape;2515;p45"/>
          <p:cNvSpPr txBox="1"/>
          <p:nvPr/>
        </p:nvSpPr>
        <p:spPr>
          <a:xfrm>
            <a:off x="6798856" y="2625691"/>
            <a:ext cx="16824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16" name="Google Shape;2516;p45"/>
          <p:cNvGrpSpPr/>
          <p:nvPr/>
        </p:nvGrpSpPr>
        <p:grpSpPr>
          <a:xfrm>
            <a:off x="5782988" y="3454546"/>
            <a:ext cx="2903827" cy="893703"/>
            <a:chOff x="4411970" y="4340222"/>
            <a:chExt cx="779467" cy="242683"/>
          </a:xfrm>
        </p:grpSpPr>
        <p:sp>
          <p:nvSpPr>
            <p:cNvPr id="2517" name="Google Shape;2517;p45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5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5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45"/>
          <p:cNvSpPr txBox="1"/>
          <p:nvPr/>
        </p:nvSpPr>
        <p:spPr>
          <a:xfrm>
            <a:off x="6798856" y="3659446"/>
            <a:ext cx="16824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Yes, this is the ringed one. It’s a gas giant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21" name="Google Shape;2521;p45"/>
          <p:cNvGrpSpPr/>
          <p:nvPr/>
        </p:nvGrpSpPr>
        <p:grpSpPr>
          <a:xfrm>
            <a:off x="6075033" y="3736830"/>
            <a:ext cx="316826" cy="329669"/>
            <a:chOff x="2682675" y="4949175"/>
            <a:chExt cx="81125" cy="75800"/>
          </a:xfrm>
        </p:grpSpPr>
        <p:sp>
          <p:nvSpPr>
            <p:cNvPr id="2522" name="Google Shape;2522;p45"/>
            <p:cNvSpPr/>
            <p:nvPr/>
          </p:nvSpPr>
          <p:spPr>
            <a:xfrm>
              <a:off x="2687650" y="4952325"/>
              <a:ext cx="76150" cy="72650"/>
            </a:xfrm>
            <a:custGeom>
              <a:avLst/>
              <a:gdLst/>
              <a:ahLst/>
              <a:cxnLst/>
              <a:rect l="l" t="t" r="r" b="b"/>
              <a:pathLst>
                <a:path w="3046" h="2906" extrusionOk="0">
                  <a:moveTo>
                    <a:pt x="292" y="1"/>
                  </a:moveTo>
                  <a:cubicBezTo>
                    <a:pt x="271" y="1"/>
                    <a:pt x="250" y="9"/>
                    <a:pt x="234" y="25"/>
                  </a:cubicBezTo>
                  <a:cubicBezTo>
                    <a:pt x="1" y="255"/>
                    <a:pt x="11" y="575"/>
                    <a:pt x="159" y="736"/>
                  </a:cubicBezTo>
                  <a:cubicBezTo>
                    <a:pt x="303" y="889"/>
                    <a:pt x="1132" y="1700"/>
                    <a:pt x="1312" y="1875"/>
                  </a:cubicBezTo>
                  <a:cubicBezTo>
                    <a:pt x="1332" y="1895"/>
                    <a:pt x="1359" y="1906"/>
                    <a:pt x="1388" y="1906"/>
                  </a:cubicBezTo>
                  <a:cubicBezTo>
                    <a:pt x="1390" y="1906"/>
                    <a:pt x="1392" y="1906"/>
                    <a:pt x="1394" y="1906"/>
                  </a:cubicBezTo>
                  <a:lnTo>
                    <a:pt x="1577" y="1894"/>
                  </a:lnTo>
                  <a:cubicBezTo>
                    <a:pt x="1580" y="1893"/>
                    <a:pt x="1583" y="1893"/>
                    <a:pt x="1586" y="1893"/>
                  </a:cubicBezTo>
                  <a:cubicBezTo>
                    <a:pt x="1615" y="1893"/>
                    <a:pt x="1642" y="1905"/>
                    <a:pt x="1663" y="1927"/>
                  </a:cubicBezTo>
                  <a:cubicBezTo>
                    <a:pt x="1858" y="2123"/>
                    <a:pt x="2402" y="2629"/>
                    <a:pt x="2629" y="2834"/>
                  </a:cubicBezTo>
                  <a:cubicBezTo>
                    <a:pt x="2684" y="2884"/>
                    <a:pt x="2739" y="2905"/>
                    <a:pt x="2788" y="2905"/>
                  </a:cubicBezTo>
                  <a:cubicBezTo>
                    <a:pt x="2949" y="2905"/>
                    <a:pt x="3045" y="2680"/>
                    <a:pt x="2898" y="2538"/>
                  </a:cubicBezTo>
                  <a:cubicBezTo>
                    <a:pt x="2759" y="2403"/>
                    <a:pt x="718" y="386"/>
                    <a:pt x="348" y="24"/>
                  </a:cubicBezTo>
                  <a:cubicBezTo>
                    <a:pt x="333" y="9"/>
                    <a:pt x="312" y="1"/>
                    <a:pt x="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5"/>
            <p:cNvSpPr/>
            <p:nvPr/>
          </p:nvSpPr>
          <p:spPr>
            <a:xfrm>
              <a:off x="2727100" y="4949175"/>
              <a:ext cx="21900" cy="21550"/>
            </a:xfrm>
            <a:custGeom>
              <a:avLst/>
              <a:gdLst/>
              <a:ahLst/>
              <a:cxnLst/>
              <a:rect l="l" t="t" r="r" b="b"/>
              <a:pathLst>
                <a:path w="876" h="862" extrusionOk="0">
                  <a:moveTo>
                    <a:pt x="777" y="1"/>
                  </a:moveTo>
                  <a:cubicBezTo>
                    <a:pt x="755" y="1"/>
                    <a:pt x="732" y="9"/>
                    <a:pt x="715" y="27"/>
                  </a:cubicBezTo>
                  <a:lnTo>
                    <a:pt x="35" y="711"/>
                  </a:lnTo>
                  <a:cubicBezTo>
                    <a:pt x="0" y="745"/>
                    <a:pt x="0" y="801"/>
                    <a:pt x="35" y="836"/>
                  </a:cubicBezTo>
                  <a:cubicBezTo>
                    <a:pt x="53" y="853"/>
                    <a:pt x="75" y="862"/>
                    <a:pt x="98" y="862"/>
                  </a:cubicBezTo>
                  <a:cubicBezTo>
                    <a:pt x="121" y="862"/>
                    <a:pt x="143" y="853"/>
                    <a:pt x="161" y="836"/>
                  </a:cubicBezTo>
                  <a:lnTo>
                    <a:pt x="840" y="152"/>
                  </a:lnTo>
                  <a:cubicBezTo>
                    <a:pt x="875" y="117"/>
                    <a:pt x="874" y="61"/>
                    <a:pt x="840" y="26"/>
                  </a:cubicBezTo>
                  <a:cubicBezTo>
                    <a:pt x="823" y="9"/>
                    <a:pt x="800" y="1"/>
                    <a:pt x="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5"/>
            <p:cNvSpPr/>
            <p:nvPr/>
          </p:nvSpPr>
          <p:spPr>
            <a:xfrm>
              <a:off x="2733250" y="4955325"/>
              <a:ext cx="21900" cy="21550"/>
            </a:xfrm>
            <a:custGeom>
              <a:avLst/>
              <a:gdLst/>
              <a:ahLst/>
              <a:cxnLst/>
              <a:rect l="l" t="t" r="r" b="b"/>
              <a:pathLst>
                <a:path w="876" h="862" extrusionOk="0">
                  <a:moveTo>
                    <a:pt x="778" y="1"/>
                  </a:moveTo>
                  <a:cubicBezTo>
                    <a:pt x="755" y="1"/>
                    <a:pt x="732" y="10"/>
                    <a:pt x="715" y="27"/>
                  </a:cubicBezTo>
                  <a:lnTo>
                    <a:pt x="35" y="711"/>
                  </a:lnTo>
                  <a:cubicBezTo>
                    <a:pt x="1" y="746"/>
                    <a:pt x="1" y="802"/>
                    <a:pt x="35" y="837"/>
                  </a:cubicBezTo>
                  <a:cubicBezTo>
                    <a:pt x="53" y="853"/>
                    <a:pt x="76" y="862"/>
                    <a:pt x="98" y="862"/>
                  </a:cubicBezTo>
                  <a:cubicBezTo>
                    <a:pt x="121" y="862"/>
                    <a:pt x="144" y="853"/>
                    <a:pt x="161" y="836"/>
                  </a:cubicBezTo>
                  <a:lnTo>
                    <a:pt x="840" y="152"/>
                  </a:lnTo>
                  <a:cubicBezTo>
                    <a:pt x="875" y="117"/>
                    <a:pt x="875" y="61"/>
                    <a:pt x="840" y="26"/>
                  </a:cubicBezTo>
                  <a:cubicBezTo>
                    <a:pt x="823" y="9"/>
                    <a:pt x="800" y="1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5"/>
            <p:cNvSpPr/>
            <p:nvPr/>
          </p:nvSpPr>
          <p:spPr>
            <a:xfrm>
              <a:off x="2739400" y="4961500"/>
              <a:ext cx="21900" cy="21550"/>
            </a:xfrm>
            <a:custGeom>
              <a:avLst/>
              <a:gdLst/>
              <a:ahLst/>
              <a:cxnLst/>
              <a:rect l="l" t="t" r="r" b="b"/>
              <a:pathLst>
                <a:path w="876" h="862" extrusionOk="0">
                  <a:moveTo>
                    <a:pt x="778" y="0"/>
                  </a:moveTo>
                  <a:cubicBezTo>
                    <a:pt x="755" y="0"/>
                    <a:pt x="733" y="9"/>
                    <a:pt x="715" y="26"/>
                  </a:cubicBezTo>
                  <a:lnTo>
                    <a:pt x="36" y="710"/>
                  </a:lnTo>
                  <a:cubicBezTo>
                    <a:pt x="1" y="745"/>
                    <a:pt x="1" y="801"/>
                    <a:pt x="36" y="836"/>
                  </a:cubicBezTo>
                  <a:cubicBezTo>
                    <a:pt x="53" y="852"/>
                    <a:pt x="76" y="861"/>
                    <a:pt x="99" y="861"/>
                  </a:cubicBezTo>
                  <a:cubicBezTo>
                    <a:pt x="121" y="861"/>
                    <a:pt x="144" y="852"/>
                    <a:pt x="161" y="835"/>
                  </a:cubicBezTo>
                  <a:lnTo>
                    <a:pt x="841" y="151"/>
                  </a:lnTo>
                  <a:cubicBezTo>
                    <a:pt x="876" y="116"/>
                    <a:pt x="876" y="61"/>
                    <a:pt x="841" y="26"/>
                  </a:cubicBezTo>
                  <a:cubicBezTo>
                    <a:pt x="823" y="9"/>
                    <a:pt x="801" y="0"/>
                    <a:pt x="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5"/>
            <p:cNvSpPr/>
            <p:nvPr/>
          </p:nvSpPr>
          <p:spPr>
            <a:xfrm>
              <a:off x="2725100" y="4965850"/>
              <a:ext cx="18900" cy="19100"/>
            </a:xfrm>
            <a:custGeom>
              <a:avLst/>
              <a:gdLst/>
              <a:ahLst/>
              <a:cxnLst/>
              <a:rect l="l" t="t" r="r" b="b"/>
              <a:pathLst>
                <a:path w="756" h="764" extrusionOk="0">
                  <a:moveTo>
                    <a:pt x="157" y="1"/>
                  </a:moveTo>
                  <a:cubicBezTo>
                    <a:pt x="31" y="100"/>
                    <a:pt x="1" y="282"/>
                    <a:pt x="39" y="524"/>
                  </a:cubicBezTo>
                  <a:cubicBezTo>
                    <a:pt x="131" y="606"/>
                    <a:pt x="271" y="738"/>
                    <a:pt x="271" y="738"/>
                  </a:cubicBezTo>
                  <a:cubicBezTo>
                    <a:pt x="271" y="738"/>
                    <a:pt x="346" y="763"/>
                    <a:pt x="445" y="763"/>
                  </a:cubicBezTo>
                  <a:cubicBezTo>
                    <a:pt x="542" y="763"/>
                    <a:pt x="662" y="738"/>
                    <a:pt x="755" y="639"/>
                  </a:cubicBezTo>
                  <a:cubicBezTo>
                    <a:pt x="658" y="534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5"/>
            <p:cNvSpPr/>
            <p:nvPr/>
          </p:nvSpPr>
          <p:spPr>
            <a:xfrm>
              <a:off x="2682675" y="4993225"/>
              <a:ext cx="33125" cy="31025"/>
            </a:xfrm>
            <a:custGeom>
              <a:avLst/>
              <a:gdLst/>
              <a:ahLst/>
              <a:cxnLst/>
              <a:rect l="l" t="t" r="r" b="b"/>
              <a:pathLst>
                <a:path w="1325" h="1241" extrusionOk="0">
                  <a:moveTo>
                    <a:pt x="1058" y="1"/>
                  </a:moveTo>
                  <a:cubicBezTo>
                    <a:pt x="1058" y="1"/>
                    <a:pt x="271" y="767"/>
                    <a:pt x="121" y="929"/>
                  </a:cubicBezTo>
                  <a:cubicBezTo>
                    <a:pt x="0" y="1060"/>
                    <a:pt x="142" y="1241"/>
                    <a:pt x="282" y="1241"/>
                  </a:cubicBezTo>
                  <a:cubicBezTo>
                    <a:pt x="316" y="1241"/>
                    <a:pt x="350" y="1230"/>
                    <a:pt x="380" y="1206"/>
                  </a:cubicBezTo>
                  <a:cubicBezTo>
                    <a:pt x="535" y="1079"/>
                    <a:pt x="1324" y="264"/>
                    <a:pt x="1324" y="264"/>
                  </a:cubicBezTo>
                  <a:lnTo>
                    <a:pt x="10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45"/>
          <p:cNvGrpSpPr/>
          <p:nvPr/>
        </p:nvGrpSpPr>
        <p:grpSpPr>
          <a:xfrm flipH="1">
            <a:off x="457188" y="1387035"/>
            <a:ext cx="2903827" cy="893703"/>
            <a:chOff x="4411970" y="4340222"/>
            <a:chExt cx="779467" cy="242683"/>
          </a:xfrm>
        </p:grpSpPr>
        <p:sp>
          <p:nvSpPr>
            <p:cNvPr id="2529" name="Google Shape;2529;p45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5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5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2" name="Google Shape;2532;p45"/>
          <p:cNvSpPr txBox="1"/>
          <p:nvPr/>
        </p:nvSpPr>
        <p:spPr>
          <a:xfrm flipH="1">
            <a:off x="662748" y="1591935"/>
            <a:ext cx="16824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33" name="Google Shape;2533;p45"/>
          <p:cNvGrpSpPr/>
          <p:nvPr/>
        </p:nvGrpSpPr>
        <p:grpSpPr>
          <a:xfrm flipH="1">
            <a:off x="457188" y="2420790"/>
            <a:ext cx="2903827" cy="893703"/>
            <a:chOff x="4411970" y="4340222"/>
            <a:chExt cx="779467" cy="242683"/>
          </a:xfrm>
        </p:grpSpPr>
        <p:sp>
          <p:nvSpPr>
            <p:cNvPr id="2534" name="Google Shape;2534;p45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5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5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7" name="Google Shape;2537;p45"/>
          <p:cNvSpPr txBox="1"/>
          <p:nvPr/>
        </p:nvSpPr>
        <p:spPr>
          <a:xfrm flipH="1">
            <a:off x="662748" y="2625691"/>
            <a:ext cx="16824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and has rings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38" name="Google Shape;2538;p45"/>
          <p:cNvGrpSpPr/>
          <p:nvPr/>
        </p:nvGrpSpPr>
        <p:grpSpPr>
          <a:xfrm flipH="1">
            <a:off x="457188" y="3454546"/>
            <a:ext cx="2903827" cy="893703"/>
            <a:chOff x="4411970" y="4340222"/>
            <a:chExt cx="779467" cy="242683"/>
          </a:xfrm>
        </p:grpSpPr>
        <p:sp>
          <p:nvSpPr>
            <p:cNvPr id="2539" name="Google Shape;2539;p45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5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5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2" name="Google Shape;2542;p45"/>
          <p:cNvSpPr txBox="1"/>
          <p:nvPr/>
        </p:nvSpPr>
        <p:spPr>
          <a:xfrm flipH="1">
            <a:off x="662748" y="3659446"/>
            <a:ext cx="16824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43" name="Google Shape;2543;p45"/>
          <p:cNvGrpSpPr/>
          <p:nvPr/>
        </p:nvGrpSpPr>
        <p:grpSpPr>
          <a:xfrm>
            <a:off x="2729385" y="1732823"/>
            <a:ext cx="373781" cy="202124"/>
            <a:chOff x="2781495" y="1456838"/>
            <a:chExt cx="473680" cy="256145"/>
          </a:xfrm>
        </p:grpSpPr>
        <p:sp>
          <p:nvSpPr>
            <p:cNvPr id="2544" name="Google Shape;2544;p45"/>
            <p:cNvSpPr/>
            <p:nvPr/>
          </p:nvSpPr>
          <p:spPr>
            <a:xfrm>
              <a:off x="2864432" y="1457525"/>
              <a:ext cx="45249" cy="255458"/>
            </a:xfrm>
            <a:custGeom>
              <a:avLst/>
              <a:gdLst/>
              <a:ahLst/>
              <a:cxnLst/>
              <a:rect l="l" t="t" r="r" b="b"/>
              <a:pathLst>
                <a:path w="395" h="2230" extrusionOk="0">
                  <a:moveTo>
                    <a:pt x="196" y="0"/>
                  </a:moveTo>
                  <a:cubicBezTo>
                    <a:pt x="196" y="0"/>
                    <a:pt x="195" y="0"/>
                    <a:pt x="195" y="0"/>
                  </a:cubicBezTo>
                  <a:cubicBezTo>
                    <a:pt x="87" y="0"/>
                    <a:pt x="0" y="88"/>
                    <a:pt x="0" y="195"/>
                  </a:cubicBezTo>
                  <a:lnTo>
                    <a:pt x="5" y="2035"/>
                  </a:lnTo>
                  <a:cubicBezTo>
                    <a:pt x="5" y="2142"/>
                    <a:pt x="93" y="2229"/>
                    <a:pt x="200" y="2229"/>
                  </a:cubicBezTo>
                  <a:cubicBezTo>
                    <a:pt x="308" y="2229"/>
                    <a:pt x="395" y="2141"/>
                    <a:pt x="395" y="2034"/>
                  </a:cubicBezTo>
                  <a:lnTo>
                    <a:pt x="390" y="194"/>
                  </a:lnTo>
                  <a:cubicBezTo>
                    <a:pt x="390" y="87"/>
                    <a:pt x="303" y="0"/>
                    <a:pt x="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5"/>
            <p:cNvSpPr/>
            <p:nvPr/>
          </p:nvSpPr>
          <p:spPr>
            <a:xfrm>
              <a:off x="2810821" y="1503346"/>
              <a:ext cx="45135" cy="164043"/>
            </a:xfrm>
            <a:custGeom>
              <a:avLst/>
              <a:gdLst/>
              <a:ahLst/>
              <a:cxnLst/>
              <a:rect l="l" t="t" r="r" b="b"/>
              <a:pathLst>
                <a:path w="394" h="1432" extrusionOk="0">
                  <a:moveTo>
                    <a:pt x="195" y="0"/>
                  </a:moveTo>
                  <a:cubicBezTo>
                    <a:pt x="87" y="0"/>
                    <a:pt x="0" y="88"/>
                    <a:pt x="0" y="196"/>
                  </a:cubicBezTo>
                  <a:lnTo>
                    <a:pt x="3" y="1237"/>
                  </a:lnTo>
                  <a:cubicBezTo>
                    <a:pt x="3" y="1345"/>
                    <a:pt x="91" y="1431"/>
                    <a:pt x="198" y="1431"/>
                  </a:cubicBezTo>
                  <a:cubicBezTo>
                    <a:pt x="306" y="1431"/>
                    <a:pt x="393" y="1344"/>
                    <a:pt x="392" y="1236"/>
                  </a:cubicBezTo>
                  <a:lnTo>
                    <a:pt x="390" y="195"/>
                  </a:lnTo>
                  <a:cubicBezTo>
                    <a:pt x="390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5"/>
            <p:cNvSpPr/>
            <p:nvPr/>
          </p:nvSpPr>
          <p:spPr>
            <a:xfrm>
              <a:off x="2781495" y="1564289"/>
              <a:ext cx="21078" cy="42156"/>
            </a:xfrm>
            <a:custGeom>
              <a:avLst/>
              <a:gdLst/>
              <a:ahLst/>
              <a:cxnLst/>
              <a:rect l="l" t="t" r="r" b="b"/>
              <a:pathLst>
                <a:path w="184" h="368" extrusionOk="0">
                  <a:moveTo>
                    <a:pt x="183" y="1"/>
                  </a:moveTo>
                  <a:cubicBezTo>
                    <a:pt x="82" y="2"/>
                    <a:pt x="0" y="84"/>
                    <a:pt x="0" y="185"/>
                  </a:cubicBezTo>
                  <a:cubicBezTo>
                    <a:pt x="0" y="286"/>
                    <a:pt x="82" y="368"/>
                    <a:pt x="184" y="368"/>
                  </a:cubicBezTo>
                  <a:cubicBezTo>
                    <a:pt x="184" y="281"/>
                    <a:pt x="183" y="12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5"/>
            <p:cNvSpPr/>
            <p:nvPr/>
          </p:nvSpPr>
          <p:spPr>
            <a:xfrm>
              <a:off x="3126989" y="1456838"/>
              <a:ext cx="45249" cy="255458"/>
            </a:xfrm>
            <a:custGeom>
              <a:avLst/>
              <a:gdLst/>
              <a:ahLst/>
              <a:cxnLst/>
              <a:rect l="l" t="t" r="r" b="b"/>
              <a:pathLst>
                <a:path w="395" h="2230" extrusionOk="0">
                  <a:moveTo>
                    <a:pt x="195" y="0"/>
                  </a:moveTo>
                  <a:cubicBezTo>
                    <a:pt x="87" y="1"/>
                    <a:pt x="0" y="88"/>
                    <a:pt x="0" y="196"/>
                  </a:cubicBezTo>
                  <a:lnTo>
                    <a:pt x="4" y="2035"/>
                  </a:lnTo>
                  <a:cubicBezTo>
                    <a:pt x="4" y="2142"/>
                    <a:pt x="92" y="2229"/>
                    <a:pt x="198" y="2229"/>
                  </a:cubicBezTo>
                  <a:cubicBezTo>
                    <a:pt x="199" y="2229"/>
                    <a:pt x="200" y="2229"/>
                    <a:pt x="200" y="2229"/>
                  </a:cubicBezTo>
                  <a:cubicBezTo>
                    <a:pt x="307" y="2229"/>
                    <a:pt x="395" y="2142"/>
                    <a:pt x="394" y="2035"/>
                  </a:cubicBezTo>
                  <a:lnTo>
                    <a:pt x="390" y="195"/>
                  </a:lnTo>
                  <a:cubicBezTo>
                    <a:pt x="390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5"/>
            <p:cNvSpPr/>
            <p:nvPr/>
          </p:nvSpPr>
          <p:spPr>
            <a:xfrm>
              <a:off x="3180715" y="1502430"/>
              <a:ext cx="45135" cy="164043"/>
            </a:xfrm>
            <a:custGeom>
              <a:avLst/>
              <a:gdLst/>
              <a:ahLst/>
              <a:cxnLst/>
              <a:rect l="l" t="t" r="r" b="b"/>
              <a:pathLst>
                <a:path w="394" h="1432" extrusionOk="0">
                  <a:moveTo>
                    <a:pt x="196" y="0"/>
                  </a:moveTo>
                  <a:cubicBezTo>
                    <a:pt x="88" y="0"/>
                    <a:pt x="1" y="89"/>
                    <a:pt x="2" y="196"/>
                  </a:cubicBezTo>
                  <a:lnTo>
                    <a:pt x="3" y="1237"/>
                  </a:lnTo>
                  <a:cubicBezTo>
                    <a:pt x="4" y="1345"/>
                    <a:pt x="92" y="1431"/>
                    <a:pt x="199" y="1431"/>
                  </a:cubicBezTo>
                  <a:cubicBezTo>
                    <a:pt x="306" y="1431"/>
                    <a:pt x="394" y="1344"/>
                    <a:pt x="394" y="1236"/>
                  </a:cubicBezTo>
                  <a:lnTo>
                    <a:pt x="391" y="195"/>
                  </a:lnTo>
                  <a:cubicBezTo>
                    <a:pt x="390" y="88"/>
                    <a:pt x="303" y="0"/>
                    <a:pt x="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5"/>
            <p:cNvSpPr/>
            <p:nvPr/>
          </p:nvSpPr>
          <p:spPr>
            <a:xfrm>
              <a:off x="3234097" y="1563372"/>
              <a:ext cx="21078" cy="42042"/>
            </a:xfrm>
            <a:custGeom>
              <a:avLst/>
              <a:gdLst/>
              <a:ahLst/>
              <a:cxnLst/>
              <a:rect l="l" t="t" r="r" b="b"/>
              <a:pathLst>
                <a:path w="184" h="367" extrusionOk="0">
                  <a:moveTo>
                    <a:pt x="0" y="0"/>
                  </a:moveTo>
                  <a:cubicBezTo>
                    <a:pt x="0" y="120"/>
                    <a:pt x="0" y="280"/>
                    <a:pt x="1" y="367"/>
                  </a:cubicBezTo>
                  <a:cubicBezTo>
                    <a:pt x="102" y="366"/>
                    <a:pt x="184" y="284"/>
                    <a:pt x="184" y="183"/>
                  </a:cubicBezTo>
                  <a:cubicBezTo>
                    <a:pt x="184" y="81"/>
                    <a:pt x="102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5"/>
            <p:cNvSpPr/>
            <p:nvPr/>
          </p:nvSpPr>
          <p:spPr>
            <a:xfrm>
              <a:off x="2922740" y="1560050"/>
              <a:ext cx="189130" cy="39865"/>
            </a:xfrm>
            <a:custGeom>
              <a:avLst/>
              <a:gdLst/>
              <a:ahLst/>
              <a:cxnLst/>
              <a:rect l="l" t="t" r="r" b="b"/>
              <a:pathLst>
                <a:path w="1651" h="348" extrusionOk="0">
                  <a:moveTo>
                    <a:pt x="1650" y="0"/>
                  </a:moveTo>
                  <a:lnTo>
                    <a:pt x="0" y="5"/>
                  </a:lnTo>
                  <a:lnTo>
                    <a:pt x="1" y="348"/>
                  </a:lnTo>
                  <a:lnTo>
                    <a:pt x="1650" y="344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45"/>
          <p:cNvGrpSpPr/>
          <p:nvPr/>
        </p:nvGrpSpPr>
        <p:grpSpPr>
          <a:xfrm>
            <a:off x="2761334" y="2697951"/>
            <a:ext cx="316906" cy="341175"/>
            <a:chOff x="2574725" y="2432032"/>
            <a:chExt cx="412853" cy="444469"/>
          </a:xfrm>
        </p:grpSpPr>
        <p:sp>
          <p:nvSpPr>
            <p:cNvPr id="2552" name="Google Shape;2552;p45"/>
            <p:cNvSpPr/>
            <p:nvPr/>
          </p:nvSpPr>
          <p:spPr>
            <a:xfrm>
              <a:off x="2618485" y="2432032"/>
              <a:ext cx="157628" cy="414804"/>
            </a:xfrm>
            <a:custGeom>
              <a:avLst/>
              <a:gdLst/>
              <a:ahLst/>
              <a:cxnLst/>
              <a:rect l="l" t="t" r="r" b="b"/>
              <a:pathLst>
                <a:path w="1376" h="3621" extrusionOk="0">
                  <a:moveTo>
                    <a:pt x="1197" y="0"/>
                  </a:moveTo>
                  <a:cubicBezTo>
                    <a:pt x="1140" y="0"/>
                    <a:pt x="1085" y="42"/>
                    <a:pt x="1066" y="147"/>
                  </a:cubicBezTo>
                  <a:cubicBezTo>
                    <a:pt x="1020" y="402"/>
                    <a:pt x="668" y="1933"/>
                    <a:pt x="603" y="2252"/>
                  </a:cubicBezTo>
                  <a:cubicBezTo>
                    <a:pt x="521" y="2660"/>
                    <a:pt x="209" y="2797"/>
                    <a:pt x="0" y="2936"/>
                  </a:cubicBezTo>
                  <a:lnTo>
                    <a:pt x="263" y="3620"/>
                  </a:lnTo>
                  <a:cubicBezTo>
                    <a:pt x="263" y="3620"/>
                    <a:pt x="671" y="3498"/>
                    <a:pt x="875" y="3437"/>
                  </a:cubicBezTo>
                  <a:cubicBezTo>
                    <a:pt x="1079" y="3376"/>
                    <a:pt x="1375" y="3365"/>
                    <a:pt x="1375" y="3233"/>
                  </a:cubicBezTo>
                  <a:lnTo>
                    <a:pt x="1375" y="2330"/>
                  </a:lnTo>
                  <a:cubicBezTo>
                    <a:pt x="1375" y="2248"/>
                    <a:pt x="1309" y="2202"/>
                    <a:pt x="1237" y="2202"/>
                  </a:cubicBezTo>
                  <a:cubicBezTo>
                    <a:pt x="1165" y="2202"/>
                    <a:pt x="1088" y="2249"/>
                    <a:pt x="1070" y="2356"/>
                  </a:cubicBezTo>
                  <a:cubicBezTo>
                    <a:pt x="994" y="2800"/>
                    <a:pt x="885" y="2885"/>
                    <a:pt x="885" y="2885"/>
                  </a:cubicBezTo>
                  <a:cubicBezTo>
                    <a:pt x="885" y="2885"/>
                    <a:pt x="975" y="2695"/>
                    <a:pt x="1003" y="2384"/>
                  </a:cubicBezTo>
                  <a:cubicBezTo>
                    <a:pt x="1017" y="2233"/>
                    <a:pt x="1069" y="2133"/>
                    <a:pt x="1174" y="2108"/>
                  </a:cubicBezTo>
                  <a:cubicBezTo>
                    <a:pt x="1189" y="2104"/>
                    <a:pt x="1205" y="2102"/>
                    <a:pt x="1219" y="2102"/>
                  </a:cubicBezTo>
                  <a:cubicBezTo>
                    <a:pt x="1304" y="2102"/>
                    <a:pt x="1367" y="2160"/>
                    <a:pt x="1367" y="2160"/>
                  </a:cubicBezTo>
                  <a:lnTo>
                    <a:pt x="1367" y="193"/>
                  </a:lnTo>
                  <a:cubicBezTo>
                    <a:pt x="1367" y="85"/>
                    <a:pt x="1279" y="0"/>
                    <a:pt x="1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5"/>
            <p:cNvSpPr/>
            <p:nvPr/>
          </p:nvSpPr>
          <p:spPr>
            <a:xfrm>
              <a:off x="2574725" y="2765154"/>
              <a:ext cx="70680" cy="111347"/>
            </a:xfrm>
            <a:custGeom>
              <a:avLst/>
              <a:gdLst/>
              <a:ahLst/>
              <a:cxnLst/>
              <a:rect l="l" t="t" r="r" b="b"/>
              <a:pathLst>
                <a:path w="617" h="972" extrusionOk="0">
                  <a:moveTo>
                    <a:pt x="273" y="1"/>
                  </a:moveTo>
                  <a:cubicBezTo>
                    <a:pt x="270" y="1"/>
                    <a:pt x="267" y="1"/>
                    <a:pt x="264" y="2"/>
                  </a:cubicBezTo>
                  <a:lnTo>
                    <a:pt x="20" y="96"/>
                  </a:lnTo>
                  <a:cubicBezTo>
                    <a:pt x="7" y="100"/>
                    <a:pt x="1" y="115"/>
                    <a:pt x="5" y="127"/>
                  </a:cubicBezTo>
                  <a:lnTo>
                    <a:pt x="321" y="955"/>
                  </a:lnTo>
                  <a:cubicBezTo>
                    <a:pt x="324" y="965"/>
                    <a:pt x="334" y="971"/>
                    <a:pt x="344" y="971"/>
                  </a:cubicBezTo>
                  <a:cubicBezTo>
                    <a:pt x="347" y="971"/>
                    <a:pt x="350" y="971"/>
                    <a:pt x="352" y="970"/>
                  </a:cubicBezTo>
                  <a:lnTo>
                    <a:pt x="598" y="876"/>
                  </a:lnTo>
                  <a:cubicBezTo>
                    <a:pt x="610" y="871"/>
                    <a:pt x="617" y="857"/>
                    <a:pt x="612" y="844"/>
                  </a:cubicBezTo>
                  <a:lnTo>
                    <a:pt x="297" y="16"/>
                  </a:lnTo>
                  <a:cubicBezTo>
                    <a:pt x="293" y="7"/>
                    <a:pt x="283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5"/>
            <p:cNvSpPr/>
            <p:nvPr/>
          </p:nvSpPr>
          <p:spPr>
            <a:xfrm>
              <a:off x="2786191" y="2432032"/>
              <a:ext cx="157628" cy="414804"/>
            </a:xfrm>
            <a:custGeom>
              <a:avLst/>
              <a:gdLst/>
              <a:ahLst/>
              <a:cxnLst/>
              <a:rect l="l" t="t" r="r" b="b"/>
              <a:pathLst>
                <a:path w="1376" h="3621" extrusionOk="0">
                  <a:moveTo>
                    <a:pt x="178" y="0"/>
                  </a:moveTo>
                  <a:cubicBezTo>
                    <a:pt x="97" y="0"/>
                    <a:pt x="9" y="85"/>
                    <a:pt x="9" y="193"/>
                  </a:cubicBezTo>
                  <a:lnTo>
                    <a:pt x="9" y="2160"/>
                  </a:lnTo>
                  <a:cubicBezTo>
                    <a:pt x="9" y="2160"/>
                    <a:pt x="71" y="2102"/>
                    <a:pt x="156" y="2102"/>
                  </a:cubicBezTo>
                  <a:cubicBezTo>
                    <a:pt x="171" y="2102"/>
                    <a:pt x="186" y="2104"/>
                    <a:pt x="202" y="2108"/>
                  </a:cubicBezTo>
                  <a:cubicBezTo>
                    <a:pt x="308" y="2133"/>
                    <a:pt x="358" y="2233"/>
                    <a:pt x="372" y="2384"/>
                  </a:cubicBezTo>
                  <a:cubicBezTo>
                    <a:pt x="402" y="2695"/>
                    <a:pt x="490" y="2885"/>
                    <a:pt x="490" y="2885"/>
                  </a:cubicBezTo>
                  <a:cubicBezTo>
                    <a:pt x="490" y="2885"/>
                    <a:pt x="382" y="2800"/>
                    <a:pt x="306" y="2356"/>
                  </a:cubicBezTo>
                  <a:cubicBezTo>
                    <a:pt x="288" y="2249"/>
                    <a:pt x="211" y="2202"/>
                    <a:pt x="139" y="2202"/>
                  </a:cubicBezTo>
                  <a:cubicBezTo>
                    <a:pt x="67" y="2202"/>
                    <a:pt x="0" y="2248"/>
                    <a:pt x="0" y="2330"/>
                  </a:cubicBezTo>
                  <a:lnTo>
                    <a:pt x="0" y="3233"/>
                  </a:lnTo>
                  <a:cubicBezTo>
                    <a:pt x="0" y="3365"/>
                    <a:pt x="296" y="3376"/>
                    <a:pt x="501" y="3437"/>
                  </a:cubicBezTo>
                  <a:cubicBezTo>
                    <a:pt x="705" y="3498"/>
                    <a:pt x="1113" y="3620"/>
                    <a:pt x="1113" y="3620"/>
                  </a:cubicBezTo>
                  <a:lnTo>
                    <a:pt x="1376" y="2936"/>
                  </a:lnTo>
                  <a:cubicBezTo>
                    <a:pt x="1168" y="2797"/>
                    <a:pt x="855" y="2660"/>
                    <a:pt x="772" y="2252"/>
                  </a:cubicBezTo>
                  <a:cubicBezTo>
                    <a:pt x="708" y="1933"/>
                    <a:pt x="356" y="402"/>
                    <a:pt x="309" y="147"/>
                  </a:cubicBezTo>
                  <a:cubicBezTo>
                    <a:pt x="290" y="42"/>
                    <a:pt x="236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5"/>
            <p:cNvSpPr/>
            <p:nvPr/>
          </p:nvSpPr>
          <p:spPr>
            <a:xfrm>
              <a:off x="2916783" y="2765154"/>
              <a:ext cx="70795" cy="111347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44" y="1"/>
                  </a:moveTo>
                  <a:cubicBezTo>
                    <a:pt x="334" y="1"/>
                    <a:pt x="325" y="7"/>
                    <a:pt x="321" y="16"/>
                  </a:cubicBezTo>
                  <a:lnTo>
                    <a:pt x="6" y="844"/>
                  </a:lnTo>
                  <a:cubicBezTo>
                    <a:pt x="1" y="857"/>
                    <a:pt x="8" y="871"/>
                    <a:pt x="20" y="876"/>
                  </a:cubicBezTo>
                  <a:lnTo>
                    <a:pt x="265" y="970"/>
                  </a:lnTo>
                  <a:cubicBezTo>
                    <a:pt x="268" y="971"/>
                    <a:pt x="271" y="971"/>
                    <a:pt x="274" y="971"/>
                  </a:cubicBezTo>
                  <a:cubicBezTo>
                    <a:pt x="284" y="971"/>
                    <a:pt x="293" y="965"/>
                    <a:pt x="298" y="955"/>
                  </a:cubicBezTo>
                  <a:lnTo>
                    <a:pt x="613" y="127"/>
                  </a:lnTo>
                  <a:cubicBezTo>
                    <a:pt x="617" y="115"/>
                    <a:pt x="611" y="100"/>
                    <a:pt x="599" y="96"/>
                  </a:cubicBezTo>
                  <a:lnTo>
                    <a:pt x="353" y="2"/>
                  </a:lnTo>
                  <a:cubicBezTo>
                    <a:pt x="350" y="1"/>
                    <a:pt x="347" y="1"/>
                    <a:pt x="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6" name="Google Shape;2556;p45"/>
          <p:cNvGrpSpPr/>
          <p:nvPr/>
        </p:nvGrpSpPr>
        <p:grpSpPr>
          <a:xfrm>
            <a:off x="2771031" y="3764048"/>
            <a:ext cx="290495" cy="302429"/>
            <a:chOff x="2823307" y="3629231"/>
            <a:chExt cx="373675" cy="389026"/>
          </a:xfrm>
        </p:grpSpPr>
        <p:sp>
          <p:nvSpPr>
            <p:cNvPr id="2557" name="Google Shape;2557;p45"/>
            <p:cNvSpPr/>
            <p:nvPr/>
          </p:nvSpPr>
          <p:spPr>
            <a:xfrm>
              <a:off x="2823307" y="3629231"/>
              <a:ext cx="334386" cy="365774"/>
            </a:xfrm>
            <a:custGeom>
              <a:avLst/>
              <a:gdLst/>
              <a:ahLst/>
              <a:cxnLst/>
              <a:rect l="l" t="t" r="r" b="b"/>
              <a:pathLst>
                <a:path w="2919" h="3193" extrusionOk="0">
                  <a:moveTo>
                    <a:pt x="665" y="2414"/>
                  </a:moveTo>
                  <a:cubicBezTo>
                    <a:pt x="748" y="2414"/>
                    <a:pt x="863" y="2533"/>
                    <a:pt x="1056" y="2533"/>
                  </a:cubicBezTo>
                  <a:cubicBezTo>
                    <a:pt x="1085" y="2533"/>
                    <a:pt x="1117" y="2530"/>
                    <a:pt x="1150" y="2523"/>
                  </a:cubicBezTo>
                  <a:cubicBezTo>
                    <a:pt x="1166" y="2520"/>
                    <a:pt x="1180" y="2519"/>
                    <a:pt x="1194" y="2519"/>
                  </a:cubicBezTo>
                  <a:cubicBezTo>
                    <a:pt x="1405" y="2519"/>
                    <a:pt x="1402" y="2865"/>
                    <a:pt x="1073" y="2960"/>
                  </a:cubicBezTo>
                  <a:cubicBezTo>
                    <a:pt x="1035" y="2971"/>
                    <a:pt x="999" y="2976"/>
                    <a:pt x="964" y="2976"/>
                  </a:cubicBezTo>
                  <a:cubicBezTo>
                    <a:pt x="678" y="2976"/>
                    <a:pt x="522" y="2629"/>
                    <a:pt x="569" y="2511"/>
                  </a:cubicBezTo>
                  <a:cubicBezTo>
                    <a:pt x="597" y="2439"/>
                    <a:pt x="628" y="2414"/>
                    <a:pt x="665" y="2414"/>
                  </a:cubicBezTo>
                  <a:close/>
                  <a:moveTo>
                    <a:pt x="1753" y="0"/>
                  </a:moveTo>
                  <a:cubicBezTo>
                    <a:pt x="1538" y="0"/>
                    <a:pt x="1302" y="56"/>
                    <a:pt x="1053" y="197"/>
                  </a:cubicBezTo>
                  <a:cubicBezTo>
                    <a:pt x="178" y="694"/>
                    <a:pt x="0" y="1481"/>
                    <a:pt x="66" y="2134"/>
                  </a:cubicBezTo>
                  <a:cubicBezTo>
                    <a:pt x="125" y="2725"/>
                    <a:pt x="407" y="3192"/>
                    <a:pt x="939" y="3192"/>
                  </a:cubicBezTo>
                  <a:cubicBezTo>
                    <a:pt x="964" y="3192"/>
                    <a:pt x="989" y="3191"/>
                    <a:pt x="1014" y="3189"/>
                  </a:cubicBezTo>
                  <a:cubicBezTo>
                    <a:pt x="1520" y="3149"/>
                    <a:pt x="1660" y="2643"/>
                    <a:pt x="1673" y="2411"/>
                  </a:cubicBezTo>
                  <a:cubicBezTo>
                    <a:pt x="1694" y="2033"/>
                    <a:pt x="1959" y="1749"/>
                    <a:pt x="2466" y="1496"/>
                  </a:cubicBezTo>
                  <a:cubicBezTo>
                    <a:pt x="2856" y="1302"/>
                    <a:pt x="2918" y="890"/>
                    <a:pt x="2699" y="497"/>
                  </a:cubicBezTo>
                  <a:cubicBezTo>
                    <a:pt x="2566" y="260"/>
                    <a:pt x="2212" y="0"/>
                    <a:pt x="1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5"/>
            <p:cNvSpPr/>
            <p:nvPr/>
          </p:nvSpPr>
          <p:spPr>
            <a:xfrm>
              <a:off x="2862599" y="3768528"/>
              <a:ext cx="62432" cy="56361"/>
            </a:xfrm>
            <a:custGeom>
              <a:avLst/>
              <a:gdLst/>
              <a:ahLst/>
              <a:cxnLst/>
              <a:rect l="l" t="t" r="r" b="b"/>
              <a:pathLst>
                <a:path w="545" h="492" extrusionOk="0">
                  <a:moveTo>
                    <a:pt x="273" y="1"/>
                  </a:moveTo>
                  <a:cubicBezTo>
                    <a:pt x="252" y="1"/>
                    <a:pt x="230" y="3"/>
                    <a:pt x="209" y="9"/>
                  </a:cubicBezTo>
                  <a:cubicBezTo>
                    <a:pt x="78" y="44"/>
                    <a:pt x="0" y="179"/>
                    <a:pt x="35" y="309"/>
                  </a:cubicBezTo>
                  <a:cubicBezTo>
                    <a:pt x="65" y="419"/>
                    <a:pt x="164" y="491"/>
                    <a:pt x="272" y="491"/>
                  </a:cubicBezTo>
                  <a:cubicBezTo>
                    <a:pt x="293" y="491"/>
                    <a:pt x="315" y="489"/>
                    <a:pt x="336" y="483"/>
                  </a:cubicBezTo>
                  <a:cubicBezTo>
                    <a:pt x="467" y="448"/>
                    <a:pt x="544" y="314"/>
                    <a:pt x="509" y="183"/>
                  </a:cubicBezTo>
                  <a:cubicBezTo>
                    <a:pt x="480" y="73"/>
                    <a:pt x="381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5"/>
            <p:cNvSpPr/>
            <p:nvPr/>
          </p:nvSpPr>
          <p:spPr>
            <a:xfrm>
              <a:off x="2910024" y="3694298"/>
              <a:ext cx="62432" cy="56361"/>
            </a:xfrm>
            <a:custGeom>
              <a:avLst/>
              <a:gdLst/>
              <a:ahLst/>
              <a:cxnLst/>
              <a:rect l="l" t="t" r="r" b="b"/>
              <a:pathLst>
                <a:path w="545" h="492" extrusionOk="0">
                  <a:moveTo>
                    <a:pt x="272" y="1"/>
                  </a:moveTo>
                  <a:cubicBezTo>
                    <a:pt x="252" y="1"/>
                    <a:pt x="230" y="3"/>
                    <a:pt x="209" y="9"/>
                  </a:cubicBezTo>
                  <a:cubicBezTo>
                    <a:pt x="78" y="44"/>
                    <a:pt x="0" y="178"/>
                    <a:pt x="35" y="309"/>
                  </a:cubicBezTo>
                  <a:cubicBezTo>
                    <a:pt x="65" y="419"/>
                    <a:pt x="164" y="491"/>
                    <a:pt x="272" y="491"/>
                  </a:cubicBezTo>
                  <a:cubicBezTo>
                    <a:pt x="293" y="491"/>
                    <a:pt x="315" y="489"/>
                    <a:pt x="336" y="483"/>
                  </a:cubicBezTo>
                  <a:cubicBezTo>
                    <a:pt x="467" y="447"/>
                    <a:pt x="544" y="313"/>
                    <a:pt x="509" y="183"/>
                  </a:cubicBezTo>
                  <a:cubicBezTo>
                    <a:pt x="480" y="73"/>
                    <a:pt x="381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5"/>
            <p:cNvSpPr/>
            <p:nvPr/>
          </p:nvSpPr>
          <p:spPr>
            <a:xfrm>
              <a:off x="2989295" y="3657870"/>
              <a:ext cx="62432" cy="56361"/>
            </a:xfrm>
            <a:custGeom>
              <a:avLst/>
              <a:gdLst/>
              <a:ahLst/>
              <a:cxnLst/>
              <a:rect l="l" t="t" r="r" b="b"/>
              <a:pathLst>
                <a:path w="545" h="492" extrusionOk="0">
                  <a:moveTo>
                    <a:pt x="273" y="1"/>
                  </a:moveTo>
                  <a:cubicBezTo>
                    <a:pt x="252" y="1"/>
                    <a:pt x="231" y="4"/>
                    <a:pt x="209" y="9"/>
                  </a:cubicBezTo>
                  <a:cubicBezTo>
                    <a:pt x="78" y="44"/>
                    <a:pt x="1" y="179"/>
                    <a:pt x="36" y="310"/>
                  </a:cubicBezTo>
                  <a:cubicBezTo>
                    <a:pt x="65" y="419"/>
                    <a:pt x="164" y="492"/>
                    <a:pt x="273" y="492"/>
                  </a:cubicBezTo>
                  <a:cubicBezTo>
                    <a:pt x="293" y="492"/>
                    <a:pt x="315" y="489"/>
                    <a:pt x="336" y="483"/>
                  </a:cubicBezTo>
                  <a:cubicBezTo>
                    <a:pt x="467" y="448"/>
                    <a:pt x="545" y="314"/>
                    <a:pt x="510" y="183"/>
                  </a:cubicBezTo>
                  <a:cubicBezTo>
                    <a:pt x="480" y="73"/>
                    <a:pt x="381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5"/>
            <p:cNvSpPr/>
            <p:nvPr/>
          </p:nvSpPr>
          <p:spPr>
            <a:xfrm>
              <a:off x="3062266" y="3695787"/>
              <a:ext cx="62432" cy="56361"/>
            </a:xfrm>
            <a:custGeom>
              <a:avLst/>
              <a:gdLst/>
              <a:ahLst/>
              <a:cxnLst/>
              <a:rect l="l" t="t" r="r" b="b"/>
              <a:pathLst>
                <a:path w="545" h="492" extrusionOk="0">
                  <a:moveTo>
                    <a:pt x="272" y="1"/>
                  </a:moveTo>
                  <a:cubicBezTo>
                    <a:pt x="251" y="1"/>
                    <a:pt x="230" y="3"/>
                    <a:pt x="209" y="9"/>
                  </a:cubicBezTo>
                  <a:cubicBezTo>
                    <a:pt x="78" y="44"/>
                    <a:pt x="0" y="178"/>
                    <a:pt x="35" y="309"/>
                  </a:cubicBezTo>
                  <a:cubicBezTo>
                    <a:pt x="64" y="419"/>
                    <a:pt x="164" y="492"/>
                    <a:pt x="272" y="492"/>
                  </a:cubicBezTo>
                  <a:cubicBezTo>
                    <a:pt x="293" y="492"/>
                    <a:pt x="314" y="489"/>
                    <a:pt x="335" y="483"/>
                  </a:cubicBezTo>
                  <a:cubicBezTo>
                    <a:pt x="466" y="448"/>
                    <a:pt x="544" y="314"/>
                    <a:pt x="509" y="183"/>
                  </a:cubicBezTo>
                  <a:cubicBezTo>
                    <a:pt x="480" y="73"/>
                    <a:pt x="380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5"/>
            <p:cNvSpPr/>
            <p:nvPr/>
          </p:nvSpPr>
          <p:spPr>
            <a:xfrm>
              <a:off x="3120918" y="3812173"/>
              <a:ext cx="76065" cy="72284"/>
            </a:xfrm>
            <a:custGeom>
              <a:avLst/>
              <a:gdLst/>
              <a:ahLst/>
              <a:cxnLst/>
              <a:rect l="l" t="t" r="r" b="b"/>
              <a:pathLst>
                <a:path w="664" h="631" extrusionOk="0">
                  <a:moveTo>
                    <a:pt x="546" y="1"/>
                  </a:moveTo>
                  <a:cubicBezTo>
                    <a:pt x="546" y="1"/>
                    <a:pt x="510" y="114"/>
                    <a:pt x="328" y="135"/>
                  </a:cubicBezTo>
                  <a:cubicBezTo>
                    <a:pt x="146" y="155"/>
                    <a:pt x="1" y="236"/>
                    <a:pt x="34" y="446"/>
                  </a:cubicBezTo>
                  <a:cubicBezTo>
                    <a:pt x="34" y="446"/>
                    <a:pt x="161" y="542"/>
                    <a:pt x="278" y="630"/>
                  </a:cubicBezTo>
                  <a:cubicBezTo>
                    <a:pt x="663" y="473"/>
                    <a:pt x="546" y="1"/>
                    <a:pt x="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5"/>
            <p:cNvSpPr/>
            <p:nvPr/>
          </p:nvSpPr>
          <p:spPr>
            <a:xfrm>
              <a:off x="3117252" y="3865670"/>
              <a:ext cx="34367" cy="26920"/>
            </a:xfrm>
            <a:custGeom>
              <a:avLst/>
              <a:gdLst/>
              <a:ahLst/>
              <a:cxnLst/>
              <a:rect l="l" t="t" r="r" b="b"/>
              <a:pathLst>
                <a:path w="300" h="235" extrusionOk="0">
                  <a:moveTo>
                    <a:pt x="31" y="1"/>
                  </a:moveTo>
                  <a:cubicBezTo>
                    <a:pt x="23" y="1"/>
                    <a:pt x="15" y="5"/>
                    <a:pt x="9" y="11"/>
                  </a:cubicBezTo>
                  <a:cubicBezTo>
                    <a:pt x="0" y="23"/>
                    <a:pt x="3" y="40"/>
                    <a:pt x="14" y="49"/>
                  </a:cubicBezTo>
                  <a:lnTo>
                    <a:pt x="253" y="230"/>
                  </a:lnTo>
                  <a:cubicBezTo>
                    <a:pt x="257" y="233"/>
                    <a:pt x="263" y="235"/>
                    <a:pt x="269" y="235"/>
                  </a:cubicBezTo>
                  <a:cubicBezTo>
                    <a:pt x="277" y="235"/>
                    <a:pt x="285" y="231"/>
                    <a:pt x="290" y="224"/>
                  </a:cubicBezTo>
                  <a:cubicBezTo>
                    <a:pt x="299" y="212"/>
                    <a:pt x="296" y="196"/>
                    <a:pt x="285" y="187"/>
                  </a:cubicBezTo>
                  <a:lnTo>
                    <a:pt x="47" y="6"/>
                  </a:lnTo>
                  <a:cubicBezTo>
                    <a:pt x="42" y="3"/>
                    <a:pt x="37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5"/>
            <p:cNvSpPr/>
            <p:nvPr/>
          </p:nvSpPr>
          <p:spPr>
            <a:xfrm>
              <a:off x="3028358" y="3876552"/>
              <a:ext cx="114899" cy="141705"/>
            </a:xfrm>
            <a:custGeom>
              <a:avLst/>
              <a:gdLst/>
              <a:ahLst/>
              <a:cxnLst/>
              <a:rect l="l" t="t" r="r" b="b"/>
              <a:pathLst>
                <a:path w="1003" h="1237" extrusionOk="0">
                  <a:moveTo>
                    <a:pt x="774" y="1"/>
                  </a:moveTo>
                  <a:lnTo>
                    <a:pt x="13" y="1162"/>
                  </a:lnTo>
                  <a:cubicBezTo>
                    <a:pt x="0" y="1183"/>
                    <a:pt x="5" y="1212"/>
                    <a:pt x="25" y="1227"/>
                  </a:cubicBezTo>
                  <a:cubicBezTo>
                    <a:pt x="33" y="1233"/>
                    <a:pt x="44" y="1236"/>
                    <a:pt x="54" y="1236"/>
                  </a:cubicBezTo>
                  <a:cubicBezTo>
                    <a:pt x="67" y="1236"/>
                    <a:pt x="81" y="1231"/>
                    <a:pt x="90" y="1220"/>
                  </a:cubicBezTo>
                  <a:lnTo>
                    <a:pt x="1003" y="17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6042454" y="541626"/>
            <a:ext cx="2723700" cy="694800"/>
          </a:xfrm>
        </p:spPr>
        <p:txBody>
          <a:bodyPr>
            <a:noAutofit/>
          </a:bodyPr>
          <a:lstStyle/>
          <a:p>
            <a:pPr algn="l"/>
            <a:r>
              <a:rPr lang="en-US" altLang="ko-KR" sz="4400" dirty="0">
                <a:solidFill>
                  <a:schemeClr val="tx1"/>
                </a:solidFill>
              </a:rPr>
              <a:t>Columns Layout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7249" y="949088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44" y="2145883"/>
            <a:ext cx="2752488" cy="285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228" y="841757"/>
            <a:ext cx="5199790" cy="396411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1800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29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1808446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522" y="1805368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746871"/>
            <a:ext cx="352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746871"/>
            <a:ext cx="352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579304" y="2969777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348043" y="322150"/>
            <a:ext cx="3989253" cy="1292662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800" b="1" dirty="0">
                <a:solidFill>
                  <a:srgbClr val="EEB245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800" b="1" dirty="0">
              <a:solidFill>
                <a:srgbClr val="EEB245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579304" y="1614812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60" y="1836382"/>
            <a:ext cx="3051862" cy="30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" name="Google Shape;4352;p73"/>
          <p:cNvSpPr txBox="1">
            <a:spLocks noGrp="1"/>
          </p:cNvSpPr>
          <p:nvPr>
            <p:ph type="title"/>
          </p:nvPr>
        </p:nvSpPr>
        <p:spPr>
          <a:xfrm>
            <a:off x="635473" y="1411294"/>
            <a:ext cx="3857700" cy="6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Thanks!</a:t>
            </a:r>
            <a:endParaRPr sz="9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53" name="Google Shape;4353;p73"/>
          <p:cNvSpPr txBox="1">
            <a:spLocks noGrp="1"/>
          </p:cNvSpPr>
          <p:nvPr>
            <p:ph type="subTitle" idx="1"/>
          </p:nvPr>
        </p:nvSpPr>
        <p:spPr>
          <a:xfrm>
            <a:off x="635473" y="2547956"/>
            <a:ext cx="3857700" cy="14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2">
                    <a:lumMod val="75000"/>
                  </a:schemeClr>
                </a:solidFill>
                <a:latin typeface="Do Hyeon"/>
                <a:ea typeface="Do Hyeon"/>
                <a:cs typeface="Do Hyeon"/>
                <a:sym typeface="Do Hyeon"/>
              </a:rPr>
              <a:t>Do you have any questions?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Do Hyeon"/>
              <a:ea typeface="Do Hyeon"/>
              <a:cs typeface="Do Hyeon"/>
              <a:sym typeface="Do Hye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" sz="1500" dirty="0">
                <a:solidFill>
                  <a:schemeClr val="accent2">
                    <a:lumMod val="75000"/>
                  </a:schemeClr>
                </a:solidFill>
              </a:rPr>
              <a:t>91  620 421 838 </a:t>
            </a:r>
            <a:endParaRPr sz="150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accent2">
                    <a:lumMod val="75000"/>
                  </a:schemeClr>
                </a:solidFill>
              </a:rPr>
              <a:t>yourcompany.com</a:t>
            </a:r>
            <a:endParaRPr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6055"/>
            <a:ext cx="9144000" cy="98758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984741"/>
            <a:ext cx="4398750" cy="381375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 rot="2700000">
            <a:off x="4974017" y="2710798"/>
            <a:ext cx="767509" cy="740976"/>
            <a:chOff x="5904183" y="-2080932"/>
            <a:chExt cx="1371601" cy="1324184"/>
          </a:xfrm>
        </p:grpSpPr>
        <p:sp>
          <p:nvSpPr>
            <p:cNvPr id="6" name="Rectángulo 5"/>
            <p:cNvSpPr/>
            <p:nvPr/>
          </p:nvSpPr>
          <p:spPr>
            <a:xfrm>
              <a:off x="5904183" y="-1573651"/>
              <a:ext cx="1371601" cy="394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Rectángulo 8"/>
            <p:cNvSpPr/>
            <p:nvPr/>
          </p:nvSpPr>
          <p:spPr>
            <a:xfrm rot="16200000">
              <a:off x="5888481" y="-1584379"/>
              <a:ext cx="1324184" cy="3310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1" name="Grupo 10"/>
          <p:cNvGrpSpPr/>
          <p:nvPr/>
        </p:nvGrpSpPr>
        <p:grpSpPr>
          <a:xfrm rot="2700000">
            <a:off x="7443948" y="1179114"/>
            <a:ext cx="767509" cy="740976"/>
            <a:chOff x="5904183" y="-2080932"/>
            <a:chExt cx="1371601" cy="1324184"/>
          </a:xfrm>
        </p:grpSpPr>
        <p:sp>
          <p:nvSpPr>
            <p:cNvPr id="12" name="Rectángulo 11"/>
            <p:cNvSpPr/>
            <p:nvPr/>
          </p:nvSpPr>
          <p:spPr>
            <a:xfrm>
              <a:off x="5904183" y="-1573651"/>
              <a:ext cx="1371601" cy="394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Rectángulo 12"/>
            <p:cNvSpPr/>
            <p:nvPr/>
          </p:nvSpPr>
          <p:spPr>
            <a:xfrm rot="16200000">
              <a:off x="5888481" y="-1584379"/>
              <a:ext cx="1324184" cy="3310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4" name="Grupo 13"/>
          <p:cNvGrpSpPr/>
          <p:nvPr/>
        </p:nvGrpSpPr>
        <p:grpSpPr>
          <a:xfrm rot="2700000">
            <a:off x="7634209" y="3076850"/>
            <a:ext cx="767509" cy="740976"/>
            <a:chOff x="5904183" y="-2080932"/>
            <a:chExt cx="1371601" cy="1324184"/>
          </a:xfrm>
        </p:grpSpPr>
        <p:sp>
          <p:nvSpPr>
            <p:cNvPr id="15" name="Rectángulo 14"/>
            <p:cNvSpPr/>
            <p:nvPr/>
          </p:nvSpPr>
          <p:spPr>
            <a:xfrm>
              <a:off x="5904183" y="-1573651"/>
              <a:ext cx="1371601" cy="394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Rectángulo 15"/>
            <p:cNvSpPr/>
            <p:nvPr/>
          </p:nvSpPr>
          <p:spPr>
            <a:xfrm rot="16200000">
              <a:off x="5888481" y="-1584379"/>
              <a:ext cx="1324184" cy="3310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7" name="Grupo 16"/>
          <p:cNvGrpSpPr/>
          <p:nvPr/>
        </p:nvGrpSpPr>
        <p:grpSpPr>
          <a:xfrm rot="2700000">
            <a:off x="5673789" y="1174376"/>
            <a:ext cx="767509" cy="740976"/>
            <a:chOff x="5904183" y="-2080932"/>
            <a:chExt cx="1371601" cy="1324184"/>
          </a:xfrm>
        </p:grpSpPr>
        <p:sp>
          <p:nvSpPr>
            <p:cNvPr id="18" name="Rectángulo 17"/>
            <p:cNvSpPr/>
            <p:nvPr/>
          </p:nvSpPr>
          <p:spPr>
            <a:xfrm>
              <a:off x="5904183" y="-1573651"/>
              <a:ext cx="1371601" cy="394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Rectángulo 18"/>
            <p:cNvSpPr/>
            <p:nvPr/>
          </p:nvSpPr>
          <p:spPr>
            <a:xfrm rot="16200000">
              <a:off x="5888481" y="-1584379"/>
              <a:ext cx="1324184" cy="3310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0" name="Grupo 19"/>
          <p:cNvGrpSpPr/>
          <p:nvPr/>
        </p:nvGrpSpPr>
        <p:grpSpPr>
          <a:xfrm rot="2700000">
            <a:off x="6539728" y="3277570"/>
            <a:ext cx="767509" cy="740976"/>
            <a:chOff x="5904183" y="-2080932"/>
            <a:chExt cx="1371601" cy="1324184"/>
          </a:xfrm>
        </p:grpSpPr>
        <p:sp>
          <p:nvSpPr>
            <p:cNvPr id="21" name="Rectángulo 20"/>
            <p:cNvSpPr/>
            <p:nvPr/>
          </p:nvSpPr>
          <p:spPr>
            <a:xfrm>
              <a:off x="5904183" y="-1573651"/>
              <a:ext cx="1371601" cy="394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" name="Rectángulo 21"/>
            <p:cNvSpPr/>
            <p:nvPr/>
          </p:nvSpPr>
          <p:spPr>
            <a:xfrm rot="16200000">
              <a:off x="5888481" y="-1584379"/>
              <a:ext cx="1324184" cy="3310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8" name="Rectángulo 7"/>
          <p:cNvSpPr/>
          <p:nvPr/>
        </p:nvSpPr>
        <p:spPr>
          <a:xfrm>
            <a:off x="0" y="4871614"/>
            <a:ext cx="9144001" cy="271885"/>
          </a:xfrm>
          <a:prstGeom prst="rect">
            <a:avLst/>
          </a:prstGeom>
          <a:solidFill>
            <a:srgbClr val="3E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" name="Google Shape;5068;p75"/>
          <p:cNvSpPr txBox="1">
            <a:spLocks noGrp="1"/>
          </p:cNvSpPr>
          <p:nvPr>
            <p:ph type="title"/>
          </p:nvPr>
        </p:nvSpPr>
        <p:spPr>
          <a:xfrm>
            <a:off x="781536" y="2568757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b="1" dirty="0" smtClean="0"/>
              <a:t>www.plantillaspower-point.com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6281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" name="Google Shape;5068;p7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5069" name="Google Shape;5069;p75"/>
          <p:cNvGrpSpPr/>
          <p:nvPr/>
        </p:nvGrpSpPr>
        <p:grpSpPr>
          <a:xfrm>
            <a:off x="904715" y="1527440"/>
            <a:ext cx="2162213" cy="2508254"/>
            <a:chOff x="714250" y="1285950"/>
            <a:chExt cx="1767525" cy="2050400"/>
          </a:xfrm>
        </p:grpSpPr>
        <p:sp>
          <p:nvSpPr>
            <p:cNvPr id="5070" name="Google Shape;5070;p75"/>
            <p:cNvSpPr/>
            <p:nvPr/>
          </p:nvSpPr>
          <p:spPr>
            <a:xfrm>
              <a:off x="1975250" y="1519275"/>
              <a:ext cx="471575" cy="1718700"/>
            </a:xfrm>
            <a:custGeom>
              <a:avLst/>
              <a:gdLst/>
              <a:ahLst/>
              <a:cxnLst/>
              <a:rect l="l" t="t" r="r" b="b"/>
              <a:pathLst>
                <a:path w="18863" h="68748" extrusionOk="0">
                  <a:moveTo>
                    <a:pt x="1" y="1"/>
                  </a:moveTo>
                  <a:lnTo>
                    <a:pt x="1" y="68747"/>
                  </a:lnTo>
                  <a:lnTo>
                    <a:pt x="18862" y="68747"/>
                  </a:lnTo>
                  <a:lnTo>
                    <a:pt x="188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71" name="Google Shape;5071;p75"/>
            <p:cNvGrpSpPr/>
            <p:nvPr/>
          </p:nvGrpSpPr>
          <p:grpSpPr>
            <a:xfrm>
              <a:off x="714250" y="1646925"/>
              <a:ext cx="185400" cy="283750"/>
              <a:chOff x="714300" y="1646925"/>
              <a:chExt cx="185400" cy="283750"/>
            </a:xfrm>
          </p:grpSpPr>
          <p:sp>
            <p:nvSpPr>
              <p:cNvPr id="5072" name="Google Shape;5072;p75"/>
              <p:cNvSpPr/>
              <p:nvPr/>
            </p:nvSpPr>
            <p:spPr>
              <a:xfrm>
                <a:off x="782600" y="1657500"/>
                <a:ext cx="22800" cy="1666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667" extrusionOk="0">
                    <a:moveTo>
                      <a:pt x="1" y="0"/>
                    </a:moveTo>
                    <a:lnTo>
                      <a:pt x="1" y="6667"/>
                    </a:lnTo>
                    <a:lnTo>
                      <a:pt x="911" y="6667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75"/>
              <p:cNvSpPr/>
              <p:nvPr/>
            </p:nvSpPr>
            <p:spPr>
              <a:xfrm>
                <a:off x="834625" y="1657500"/>
                <a:ext cx="23600" cy="1666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6667" extrusionOk="0">
                    <a:moveTo>
                      <a:pt x="1" y="0"/>
                    </a:moveTo>
                    <a:lnTo>
                      <a:pt x="1" y="6667"/>
                    </a:lnTo>
                    <a:lnTo>
                      <a:pt x="944" y="6667"/>
                    </a:lnTo>
                    <a:lnTo>
                      <a:pt x="9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75"/>
              <p:cNvSpPr/>
              <p:nvPr/>
            </p:nvSpPr>
            <p:spPr>
              <a:xfrm>
                <a:off x="834625" y="1668875"/>
                <a:ext cx="11425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57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75"/>
              <p:cNvSpPr/>
              <p:nvPr/>
            </p:nvSpPr>
            <p:spPr>
              <a:xfrm>
                <a:off x="728950" y="1657500"/>
                <a:ext cx="170750" cy="273175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0927" extrusionOk="0">
                    <a:moveTo>
                      <a:pt x="0" y="0"/>
                    </a:moveTo>
                    <a:lnTo>
                      <a:pt x="0" y="6927"/>
                    </a:lnTo>
                    <a:lnTo>
                      <a:pt x="6309" y="10927"/>
                    </a:lnTo>
                    <a:lnTo>
                      <a:pt x="6829" y="10146"/>
                    </a:lnTo>
                    <a:lnTo>
                      <a:pt x="911" y="6406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75"/>
              <p:cNvSpPr/>
              <p:nvPr/>
            </p:nvSpPr>
            <p:spPr>
              <a:xfrm>
                <a:off x="714300" y="1812775"/>
                <a:ext cx="1691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1" extrusionOk="0">
                    <a:moveTo>
                      <a:pt x="1" y="0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75"/>
              <p:cNvSpPr/>
              <p:nvPr/>
            </p:nvSpPr>
            <p:spPr>
              <a:xfrm>
                <a:off x="714300" y="1824150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1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75"/>
              <p:cNvSpPr/>
              <p:nvPr/>
            </p:nvSpPr>
            <p:spPr>
              <a:xfrm>
                <a:off x="714300" y="1646925"/>
                <a:ext cx="1691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79" extrusionOk="0">
                    <a:moveTo>
                      <a:pt x="1" y="0"/>
                    </a:moveTo>
                    <a:lnTo>
                      <a:pt x="1" y="878"/>
                    </a:lnTo>
                    <a:lnTo>
                      <a:pt x="6765" y="878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75"/>
              <p:cNvSpPr/>
              <p:nvPr/>
            </p:nvSpPr>
            <p:spPr>
              <a:xfrm>
                <a:off x="714300" y="1657500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0"/>
                    </a:moveTo>
                    <a:lnTo>
                      <a:pt x="1" y="455"/>
                    </a:lnTo>
                    <a:lnTo>
                      <a:pt x="6765" y="455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75"/>
              <p:cNvSpPr/>
              <p:nvPr/>
            </p:nvSpPr>
            <p:spPr>
              <a:xfrm>
                <a:off x="782600" y="1668875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75"/>
              <p:cNvSpPr/>
              <p:nvPr/>
            </p:nvSpPr>
            <p:spPr>
              <a:xfrm>
                <a:off x="728950" y="1668875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0" y="0"/>
                    </a:moveTo>
                    <a:lnTo>
                      <a:pt x="0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2" name="Google Shape;5082;p75"/>
            <p:cNvGrpSpPr/>
            <p:nvPr/>
          </p:nvGrpSpPr>
          <p:grpSpPr>
            <a:xfrm>
              <a:off x="721625" y="2046100"/>
              <a:ext cx="185400" cy="284575"/>
              <a:chOff x="714300" y="2046100"/>
              <a:chExt cx="185400" cy="284575"/>
            </a:xfrm>
          </p:grpSpPr>
          <p:sp>
            <p:nvSpPr>
              <p:cNvPr id="5083" name="Google Shape;5083;p75"/>
              <p:cNvSpPr/>
              <p:nvPr/>
            </p:nvSpPr>
            <p:spPr>
              <a:xfrm>
                <a:off x="782600" y="2057475"/>
                <a:ext cx="2280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668" extrusionOk="0">
                    <a:moveTo>
                      <a:pt x="1" y="1"/>
                    </a:moveTo>
                    <a:lnTo>
                      <a:pt x="1" y="6667"/>
                    </a:lnTo>
                    <a:lnTo>
                      <a:pt x="911" y="6667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75"/>
              <p:cNvSpPr/>
              <p:nvPr/>
            </p:nvSpPr>
            <p:spPr>
              <a:xfrm>
                <a:off x="834625" y="2057475"/>
                <a:ext cx="2360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944" h="6668" extrusionOk="0">
                    <a:moveTo>
                      <a:pt x="1" y="1"/>
                    </a:moveTo>
                    <a:lnTo>
                      <a:pt x="1" y="6667"/>
                    </a:lnTo>
                    <a:lnTo>
                      <a:pt x="944" y="6667"/>
                    </a:lnTo>
                    <a:lnTo>
                      <a:pt x="9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75"/>
              <p:cNvSpPr/>
              <p:nvPr/>
            </p:nvSpPr>
            <p:spPr>
              <a:xfrm>
                <a:off x="834625" y="2068875"/>
                <a:ext cx="114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56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75"/>
              <p:cNvSpPr/>
              <p:nvPr/>
            </p:nvSpPr>
            <p:spPr>
              <a:xfrm>
                <a:off x="728950" y="2057475"/>
                <a:ext cx="170750" cy="273200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0928" extrusionOk="0">
                    <a:moveTo>
                      <a:pt x="0" y="1"/>
                    </a:moveTo>
                    <a:lnTo>
                      <a:pt x="0" y="6927"/>
                    </a:lnTo>
                    <a:lnTo>
                      <a:pt x="6309" y="10927"/>
                    </a:lnTo>
                    <a:lnTo>
                      <a:pt x="6829" y="10114"/>
                    </a:lnTo>
                    <a:lnTo>
                      <a:pt x="911" y="6407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75"/>
              <p:cNvSpPr/>
              <p:nvPr/>
            </p:nvSpPr>
            <p:spPr>
              <a:xfrm>
                <a:off x="714300" y="2212750"/>
                <a:ext cx="16915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2" extrusionOk="0">
                    <a:moveTo>
                      <a:pt x="1" y="1"/>
                    </a:moveTo>
                    <a:lnTo>
                      <a:pt x="1" y="912"/>
                    </a:lnTo>
                    <a:lnTo>
                      <a:pt x="6765" y="912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75"/>
              <p:cNvSpPr/>
              <p:nvPr/>
            </p:nvSpPr>
            <p:spPr>
              <a:xfrm>
                <a:off x="714300" y="2224150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75"/>
              <p:cNvSpPr/>
              <p:nvPr/>
            </p:nvSpPr>
            <p:spPr>
              <a:xfrm>
                <a:off x="714300" y="2046100"/>
                <a:ext cx="16915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2" extrusionOk="0">
                    <a:moveTo>
                      <a:pt x="1" y="0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75"/>
              <p:cNvSpPr/>
              <p:nvPr/>
            </p:nvSpPr>
            <p:spPr>
              <a:xfrm>
                <a:off x="714300" y="2057475"/>
                <a:ext cx="169150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7" extrusionOk="0">
                    <a:moveTo>
                      <a:pt x="1" y="1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75"/>
              <p:cNvSpPr/>
              <p:nvPr/>
            </p:nvSpPr>
            <p:spPr>
              <a:xfrm>
                <a:off x="782600" y="2068875"/>
                <a:ext cx="11400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6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75"/>
              <p:cNvSpPr/>
              <p:nvPr/>
            </p:nvSpPr>
            <p:spPr>
              <a:xfrm>
                <a:off x="728950" y="2068875"/>
                <a:ext cx="11400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6" extrusionOk="0">
                    <a:moveTo>
                      <a:pt x="0" y="0"/>
                    </a:moveTo>
                    <a:lnTo>
                      <a:pt x="0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3" name="Google Shape;5093;p75"/>
            <p:cNvGrpSpPr/>
            <p:nvPr/>
          </p:nvGrpSpPr>
          <p:grpSpPr>
            <a:xfrm>
              <a:off x="721625" y="2446100"/>
              <a:ext cx="185400" cy="283750"/>
              <a:chOff x="714300" y="2446100"/>
              <a:chExt cx="185400" cy="283750"/>
            </a:xfrm>
          </p:grpSpPr>
          <p:sp>
            <p:nvSpPr>
              <p:cNvPr id="5094" name="Google Shape;5094;p75"/>
              <p:cNvSpPr/>
              <p:nvPr/>
            </p:nvSpPr>
            <p:spPr>
              <a:xfrm>
                <a:off x="782600" y="2457475"/>
                <a:ext cx="22800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635" extrusionOk="0">
                    <a:moveTo>
                      <a:pt x="1" y="0"/>
                    </a:moveTo>
                    <a:lnTo>
                      <a:pt x="1" y="6634"/>
                    </a:lnTo>
                    <a:lnTo>
                      <a:pt x="911" y="6634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75"/>
              <p:cNvSpPr/>
              <p:nvPr/>
            </p:nvSpPr>
            <p:spPr>
              <a:xfrm>
                <a:off x="834625" y="2457475"/>
                <a:ext cx="23600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6635" extrusionOk="0">
                    <a:moveTo>
                      <a:pt x="1" y="0"/>
                    </a:moveTo>
                    <a:lnTo>
                      <a:pt x="1" y="6634"/>
                    </a:lnTo>
                    <a:lnTo>
                      <a:pt x="944" y="6634"/>
                    </a:lnTo>
                    <a:lnTo>
                      <a:pt x="9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75"/>
              <p:cNvSpPr/>
              <p:nvPr/>
            </p:nvSpPr>
            <p:spPr>
              <a:xfrm>
                <a:off x="834625" y="2468850"/>
                <a:ext cx="11425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57" extrusionOk="0">
                    <a:moveTo>
                      <a:pt x="1" y="1"/>
                    </a:moveTo>
                    <a:lnTo>
                      <a:pt x="1" y="5757"/>
                    </a:lnTo>
                    <a:lnTo>
                      <a:pt x="456" y="5757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75"/>
              <p:cNvSpPr/>
              <p:nvPr/>
            </p:nvSpPr>
            <p:spPr>
              <a:xfrm>
                <a:off x="728950" y="2457475"/>
                <a:ext cx="170750" cy="272375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0895" extrusionOk="0">
                    <a:moveTo>
                      <a:pt x="0" y="0"/>
                    </a:moveTo>
                    <a:lnTo>
                      <a:pt x="0" y="6895"/>
                    </a:lnTo>
                    <a:lnTo>
                      <a:pt x="6309" y="10894"/>
                    </a:lnTo>
                    <a:lnTo>
                      <a:pt x="6829" y="10114"/>
                    </a:lnTo>
                    <a:lnTo>
                      <a:pt x="911" y="6407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75"/>
              <p:cNvSpPr/>
              <p:nvPr/>
            </p:nvSpPr>
            <p:spPr>
              <a:xfrm>
                <a:off x="714300" y="2612750"/>
                <a:ext cx="16915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2" extrusionOk="0">
                    <a:moveTo>
                      <a:pt x="1" y="1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75"/>
              <p:cNvSpPr/>
              <p:nvPr/>
            </p:nvSpPr>
            <p:spPr>
              <a:xfrm>
                <a:off x="714300" y="2624125"/>
                <a:ext cx="1691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24" extrusionOk="0">
                    <a:moveTo>
                      <a:pt x="1" y="1"/>
                    </a:moveTo>
                    <a:lnTo>
                      <a:pt x="1" y="424"/>
                    </a:lnTo>
                    <a:lnTo>
                      <a:pt x="6765" y="424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75"/>
              <p:cNvSpPr/>
              <p:nvPr/>
            </p:nvSpPr>
            <p:spPr>
              <a:xfrm>
                <a:off x="714300" y="2446100"/>
                <a:ext cx="1691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1" extrusionOk="0">
                    <a:moveTo>
                      <a:pt x="1" y="0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75"/>
              <p:cNvSpPr/>
              <p:nvPr/>
            </p:nvSpPr>
            <p:spPr>
              <a:xfrm>
                <a:off x="714300" y="2457475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75"/>
              <p:cNvSpPr/>
              <p:nvPr/>
            </p:nvSpPr>
            <p:spPr>
              <a:xfrm>
                <a:off x="782600" y="2468850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1" y="1"/>
                    </a:moveTo>
                    <a:lnTo>
                      <a:pt x="1" y="5757"/>
                    </a:lnTo>
                    <a:lnTo>
                      <a:pt x="456" y="5757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75"/>
              <p:cNvSpPr/>
              <p:nvPr/>
            </p:nvSpPr>
            <p:spPr>
              <a:xfrm>
                <a:off x="728950" y="2468850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0" y="1"/>
                    </a:moveTo>
                    <a:lnTo>
                      <a:pt x="0" y="5757"/>
                    </a:lnTo>
                    <a:lnTo>
                      <a:pt x="456" y="5757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04" name="Google Shape;5104;p75"/>
            <p:cNvSpPr/>
            <p:nvPr/>
          </p:nvSpPr>
          <p:spPr>
            <a:xfrm>
              <a:off x="782600" y="2857475"/>
              <a:ext cx="22800" cy="165875"/>
            </a:xfrm>
            <a:custGeom>
              <a:avLst/>
              <a:gdLst/>
              <a:ahLst/>
              <a:cxnLst/>
              <a:rect l="l" t="t" r="r" b="b"/>
              <a:pathLst>
                <a:path w="912" h="6635" extrusionOk="0">
                  <a:moveTo>
                    <a:pt x="1" y="0"/>
                  </a:moveTo>
                  <a:lnTo>
                    <a:pt x="1" y="6634"/>
                  </a:lnTo>
                  <a:lnTo>
                    <a:pt x="911" y="6634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75"/>
            <p:cNvSpPr/>
            <p:nvPr/>
          </p:nvSpPr>
          <p:spPr>
            <a:xfrm>
              <a:off x="834625" y="2857475"/>
              <a:ext cx="23600" cy="165875"/>
            </a:xfrm>
            <a:custGeom>
              <a:avLst/>
              <a:gdLst/>
              <a:ahLst/>
              <a:cxnLst/>
              <a:rect l="l" t="t" r="r" b="b"/>
              <a:pathLst>
                <a:path w="944" h="6635" extrusionOk="0">
                  <a:moveTo>
                    <a:pt x="1" y="0"/>
                  </a:moveTo>
                  <a:lnTo>
                    <a:pt x="1" y="6634"/>
                  </a:lnTo>
                  <a:lnTo>
                    <a:pt x="944" y="6634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75"/>
            <p:cNvSpPr/>
            <p:nvPr/>
          </p:nvSpPr>
          <p:spPr>
            <a:xfrm>
              <a:off x="834625" y="2868850"/>
              <a:ext cx="11425" cy="143100"/>
            </a:xfrm>
            <a:custGeom>
              <a:avLst/>
              <a:gdLst/>
              <a:ahLst/>
              <a:cxnLst/>
              <a:rect l="l" t="t" r="r" b="b"/>
              <a:pathLst>
                <a:path w="457" h="5724" extrusionOk="0">
                  <a:moveTo>
                    <a:pt x="1" y="0"/>
                  </a:moveTo>
                  <a:lnTo>
                    <a:pt x="1" y="5724"/>
                  </a:lnTo>
                  <a:lnTo>
                    <a:pt x="456" y="572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75"/>
            <p:cNvSpPr/>
            <p:nvPr/>
          </p:nvSpPr>
          <p:spPr>
            <a:xfrm>
              <a:off x="728950" y="2857475"/>
              <a:ext cx="170750" cy="272375"/>
            </a:xfrm>
            <a:custGeom>
              <a:avLst/>
              <a:gdLst/>
              <a:ahLst/>
              <a:cxnLst/>
              <a:rect l="l" t="t" r="r" b="b"/>
              <a:pathLst>
                <a:path w="6830" h="10895" extrusionOk="0">
                  <a:moveTo>
                    <a:pt x="0" y="0"/>
                  </a:moveTo>
                  <a:lnTo>
                    <a:pt x="0" y="6894"/>
                  </a:lnTo>
                  <a:lnTo>
                    <a:pt x="6309" y="10894"/>
                  </a:lnTo>
                  <a:lnTo>
                    <a:pt x="6829" y="10114"/>
                  </a:lnTo>
                  <a:lnTo>
                    <a:pt x="911" y="6374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75"/>
            <p:cNvSpPr/>
            <p:nvPr/>
          </p:nvSpPr>
          <p:spPr>
            <a:xfrm>
              <a:off x="714300" y="3011925"/>
              <a:ext cx="169150" cy="22800"/>
            </a:xfrm>
            <a:custGeom>
              <a:avLst/>
              <a:gdLst/>
              <a:ahLst/>
              <a:cxnLst/>
              <a:rect l="l" t="t" r="r" b="b"/>
              <a:pathLst>
                <a:path w="6766" h="912" extrusionOk="0">
                  <a:moveTo>
                    <a:pt x="1" y="1"/>
                  </a:moveTo>
                  <a:lnTo>
                    <a:pt x="1" y="911"/>
                  </a:lnTo>
                  <a:lnTo>
                    <a:pt x="6765" y="911"/>
                  </a:lnTo>
                  <a:lnTo>
                    <a:pt x="67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75"/>
            <p:cNvSpPr/>
            <p:nvPr/>
          </p:nvSpPr>
          <p:spPr>
            <a:xfrm>
              <a:off x="714300" y="3023325"/>
              <a:ext cx="169150" cy="11400"/>
            </a:xfrm>
            <a:custGeom>
              <a:avLst/>
              <a:gdLst/>
              <a:ahLst/>
              <a:cxnLst/>
              <a:rect l="l" t="t" r="r" b="b"/>
              <a:pathLst>
                <a:path w="6766" h="456" extrusionOk="0">
                  <a:moveTo>
                    <a:pt x="1" y="0"/>
                  </a:moveTo>
                  <a:lnTo>
                    <a:pt x="1" y="455"/>
                  </a:lnTo>
                  <a:lnTo>
                    <a:pt x="6765" y="455"/>
                  </a:lnTo>
                  <a:lnTo>
                    <a:pt x="67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75"/>
            <p:cNvSpPr/>
            <p:nvPr/>
          </p:nvSpPr>
          <p:spPr>
            <a:xfrm>
              <a:off x="714300" y="2846075"/>
              <a:ext cx="169150" cy="22800"/>
            </a:xfrm>
            <a:custGeom>
              <a:avLst/>
              <a:gdLst/>
              <a:ahLst/>
              <a:cxnLst/>
              <a:rect l="l" t="t" r="r" b="b"/>
              <a:pathLst>
                <a:path w="6766" h="912" extrusionOk="0">
                  <a:moveTo>
                    <a:pt x="1" y="1"/>
                  </a:moveTo>
                  <a:lnTo>
                    <a:pt x="1" y="911"/>
                  </a:lnTo>
                  <a:lnTo>
                    <a:pt x="6765" y="911"/>
                  </a:lnTo>
                  <a:lnTo>
                    <a:pt x="67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75"/>
            <p:cNvSpPr/>
            <p:nvPr/>
          </p:nvSpPr>
          <p:spPr>
            <a:xfrm>
              <a:off x="714300" y="2857475"/>
              <a:ext cx="169150" cy="10575"/>
            </a:xfrm>
            <a:custGeom>
              <a:avLst/>
              <a:gdLst/>
              <a:ahLst/>
              <a:cxnLst/>
              <a:rect l="l" t="t" r="r" b="b"/>
              <a:pathLst>
                <a:path w="6766" h="423" extrusionOk="0">
                  <a:moveTo>
                    <a:pt x="1" y="0"/>
                  </a:moveTo>
                  <a:lnTo>
                    <a:pt x="1" y="423"/>
                  </a:lnTo>
                  <a:lnTo>
                    <a:pt x="6765" y="423"/>
                  </a:lnTo>
                  <a:lnTo>
                    <a:pt x="67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75"/>
            <p:cNvSpPr/>
            <p:nvPr/>
          </p:nvSpPr>
          <p:spPr>
            <a:xfrm>
              <a:off x="782600" y="2868850"/>
              <a:ext cx="11400" cy="143100"/>
            </a:xfrm>
            <a:custGeom>
              <a:avLst/>
              <a:gdLst/>
              <a:ahLst/>
              <a:cxnLst/>
              <a:rect l="l" t="t" r="r" b="b"/>
              <a:pathLst>
                <a:path w="456" h="5724" extrusionOk="0">
                  <a:moveTo>
                    <a:pt x="1" y="0"/>
                  </a:moveTo>
                  <a:lnTo>
                    <a:pt x="1" y="5724"/>
                  </a:lnTo>
                  <a:lnTo>
                    <a:pt x="456" y="572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75"/>
            <p:cNvSpPr/>
            <p:nvPr/>
          </p:nvSpPr>
          <p:spPr>
            <a:xfrm>
              <a:off x="728950" y="2868850"/>
              <a:ext cx="11400" cy="143100"/>
            </a:xfrm>
            <a:custGeom>
              <a:avLst/>
              <a:gdLst/>
              <a:ahLst/>
              <a:cxnLst/>
              <a:rect l="l" t="t" r="r" b="b"/>
              <a:pathLst>
                <a:path w="456" h="5724" extrusionOk="0">
                  <a:moveTo>
                    <a:pt x="0" y="0"/>
                  </a:moveTo>
                  <a:lnTo>
                    <a:pt x="0" y="5724"/>
                  </a:lnTo>
                  <a:lnTo>
                    <a:pt x="456" y="572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75"/>
            <p:cNvSpPr/>
            <p:nvPr/>
          </p:nvSpPr>
          <p:spPr>
            <a:xfrm>
              <a:off x="883425" y="3237950"/>
              <a:ext cx="1184550" cy="97575"/>
            </a:xfrm>
            <a:custGeom>
              <a:avLst/>
              <a:gdLst/>
              <a:ahLst/>
              <a:cxnLst/>
              <a:rect l="l" t="t" r="r" b="b"/>
              <a:pathLst>
                <a:path w="47382" h="3903" extrusionOk="0">
                  <a:moveTo>
                    <a:pt x="0" y="0"/>
                  </a:moveTo>
                  <a:lnTo>
                    <a:pt x="0" y="3903"/>
                  </a:lnTo>
                  <a:lnTo>
                    <a:pt x="47381" y="3903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75"/>
            <p:cNvSpPr/>
            <p:nvPr/>
          </p:nvSpPr>
          <p:spPr>
            <a:xfrm>
              <a:off x="883425" y="3237950"/>
              <a:ext cx="1184550" cy="21975"/>
            </a:xfrm>
            <a:custGeom>
              <a:avLst/>
              <a:gdLst/>
              <a:ahLst/>
              <a:cxnLst/>
              <a:rect l="l" t="t" r="r" b="b"/>
              <a:pathLst>
                <a:path w="47382" h="879" extrusionOk="0">
                  <a:moveTo>
                    <a:pt x="0" y="0"/>
                  </a:moveTo>
                  <a:lnTo>
                    <a:pt x="0" y="878"/>
                  </a:lnTo>
                  <a:lnTo>
                    <a:pt x="47381" y="878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75"/>
            <p:cNvSpPr/>
            <p:nvPr/>
          </p:nvSpPr>
          <p:spPr>
            <a:xfrm>
              <a:off x="1975250" y="3118425"/>
              <a:ext cx="92725" cy="47175"/>
            </a:xfrm>
            <a:custGeom>
              <a:avLst/>
              <a:gdLst/>
              <a:ahLst/>
              <a:cxnLst/>
              <a:rect l="l" t="t" r="r" b="b"/>
              <a:pathLst>
                <a:path w="3709" h="1887" extrusionOk="0">
                  <a:moveTo>
                    <a:pt x="1" y="1"/>
                  </a:moveTo>
                  <a:cubicBezTo>
                    <a:pt x="1" y="1041"/>
                    <a:pt x="846" y="1887"/>
                    <a:pt x="1887" y="1887"/>
                  </a:cubicBezTo>
                  <a:lnTo>
                    <a:pt x="2765" y="1887"/>
                  </a:lnTo>
                  <a:cubicBezTo>
                    <a:pt x="3285" y="1887"/>
                    <a:pt x="3708" y="1464"/>
                    <a:pt x="3708" y="944"/>
                  </a:cubicBezTo>
                  <a:cubicBezTo>
                    <a:pt x="3708" y="424"/>
                    <a:pt x="3285" y="1"/>
                    <a:pt x="2765" y="1"/>
                  </a:cubicBezTo>
                  <a:close/>
                </a:path>
              </a:pathLst>
            </a:custGeom>
            <a:solidFill>
              <a:srgbClr val="FFC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75"/>
            <p:cNvSpPr/>
            <p:nvPr/>
          </p:nvSpPr>
          <p:spPr>
            <a:xfrm>
              <a:off x="1975250" y="3118425"/>
              <a:ext cx="61000" cy="47175"/>
            </a:xfrm>
            <a:custGeom>
              <a:avLst/>
              <a:gdLst/>
              <a:ahLst/>
              <a:cxnLst/>
              <a:rect l="l" t="t" r="r" b="b"/>
              <a:pathLst>
                <a:path w="2440" h="1887" extrusionOk="0">
                  <a:moveTo>
                    <a:pt x="1" y="1"/>
                  </a:moveTo>
                  <a:cubicBezTo>
                    <a:pt x="1" y="1041"/>
                    <a:pt x="846" y="1887"/>
                    <a:pt x="1887" y="1887"/>
                  </a:cubicBezTo>
                  <a:lnTo>
                    <a:pt x="2440" y="1887"/>
                  </a:lnTo>
                  <a:cubicBezTo>
                    <a:pt x="1399" y="1887"/>
                    <a:pt x="554" y="1041"/>
                    <a:pt x="554" y="1"/>
                  </a:cubicBezTo>
                  <a:close/>
                </a:path>
              </a:pathLst>
            </a:custGeom>
            <a:solidFill>
              <a:srgbClr val="D7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75"/>
            <p:cNvSpPr/>
            <p:nvPr/>
          </p:nvSpPr>
          <p:spPr>
            <a:xfrm>
              <a:off x="1975250" y="1415225"/>
              <a:ext cx="52875" cy="1703225"/>
            </a:xfrm>
            <a:custGeom>
              <a:avLst/>
              <a:gdLst/>
              <a:ahLst/>
              <a:cxnLst/>
              <a:rect l="l" t="t" r="r" b="b"/>
              <a:pathLst>
                <a:path w="2115" h="68129" extrusionOk="0">
                  <a:moveTo>
                    <a:pt x="1" y="0"/>
                  </a:moveTo>
                  <a:lnTo>
                    <a:pt x="1" y="68129"/>
                  </a:lnTo>
                  <a:lnTo>
                    <a:pt x="2115" y="68129"/>
                  </a:lnTo>
                  <a:lnTo>
                    <a:pt x="2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75"/>
            <p:cNvSpPr/>
            <p:nvPr/>
          </p:nvSpPr>
          <p:spPr>
            <a:xfrm>
              <a:off x="1975250" y="1415225"/>
              <a:ext cx="13850" cy="1703225"/>
            </a:xfrm>
            <a:custGeom>
              <a:avLst/>
              <a:gdLst/>
              <a:ahLst/>
              <a:cxnLst/>
              <a:rect l="l" t="t" r="r" b="b"/>
              <a:pathLst>
                <a:path w="554" h="68129" extrusionOk="0">
                  <a:moveTo>
                    <a:pt x="1" y="0"/>
                  </a:moveTo>
                  <a:lnTo>
                    <a:pt x="1" y="68129"/>
                  </a:lnTo>
                  <a:lnTo>
                    <a:pt x="554" y="6812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75"/>
            <p:cNvSpPr/>
            <p:nvPr/>
          </p:nvSpPr>
          <p:spPr>
            <a:xfrm>
              <a:off x="840325" y="1447750"/>
              <a:ext cx="1187800" cy="71550"/>
            </a:xfrm>
            <a:custGeom>
              <a:avLst/>
              <a:gdLst/>
              <a:ahLst/>
              <a:cxnLst/>
              <a:rect l="l" t="t" r="r" b="b"/>
              <a:pathLst>
                <a:path w="47512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47512" y="2862"/>
                  </a:lnTo>
                  <a:lnTo>
                    <a:pt x="47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75"/>
            <p:cNvSpPr/>
            <p:nvPr/>
          </p:nvSpPr>
          <p:spPr>
            <a:xfrm>
              <a:off x="840325" y="1483500"/>
              <a:ext cx="1187800" cy="35800"/>
            </a:xfrm>
            <a:custGeom>
              <a:avLst/>
              <a:gdLst/>
              <a:ahLst/>
              <a:cxnLst/>
              <a:rect l="l" t="t" r="r" b="b"/>
              <a:pathLst>
                <a:path w="47512" h="1432" extrusionOk="0">
                  <a:moveTo>
                    <a:pt x="1" y="1"/>
                  </a:moveTo>
                  <a:lnTo>
                    <a:pt x="1" y="1432"/>
                  </a:lnTo>
                  <a:lnTo>
                    <a:pt x="47512" y="1432"/>
                  </a:lnTo>
                  <a:lnTo>
                    <a:pt x="47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75"/>
            <p:cNvSpPr/>
            <p:nvPr/>
          </p:nvSpPr>
          <p:spPr>
            <a:xfrm>
              <a:off x="2028100" y="1447750"/>
              <a:ext cx="453675" cy="71550"/>
            </a:xfrm>
            <a:custGeom>
              <a:avLst/>
              <a:gdLst/>
              <a:ahLst/>
              <a:cxnLst/>
              <a:rect l="l" t="t" r="r" b="b"/>
              <a:pathLst>
                <a:path w="18147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18147" y="2862"/>
                  </a:lnTo>
                  <a:lnTo>
                    <a:pt x="181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75"/>
            <p:cNvSpPr/>
            <p:nvPr/>
          </p:nvSpPr>
          <p:spPr>
            <a:xfrm>
              <a:off x="2028100" y="1483500"/>
              <a:ext cx="453675" cy="35800"/>
            </a:xfrm>
            <a:custGeom>
              <a:avLst/>
              <a:gdLst/>
              <a:ahLst/>
              <a:cxnLst/>
              <a:rect l="l" t="t" r="r" b="b"/>
              <a:pathLst>
                <a:path w="18147" h="1432" extrusionOk="0">
                  <a:moveTo>
                    <a:pt x="1" y="1"/>
                  </a:moveTo>
                  <a:lnTo>
                    <a:pt x="1" y="1432"/>
                  </a:lnTo>
                  <a:lnTo>
                    <a:pt x="18147" y="1432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75"/>
            <p:cNvSpPr/>
            <p:nvPr/>
          </p:nvSpPr>
          <p:spPr>
            <a:xfrm>
              <a:off x="883425" y="1519275"/>
              <a:ext cx="1091850" cy="1718700"/>
            </a:xfrm>
            <a:custGeom>
              <a:avLst/>
              <a:gdLst/>
              <a:ahLst/>
              <a:cxnLst/>
              <a:rect l="l" t="t" r="r" b="b"/>
              <a:pathLst>
                <a:path w="43674" h="68748" extrusionOk="0">
                  <a:moveTo>
                    <a:pt x="0" y="1"/>
                  </a:moveTo>
                  <a:lnTo>
                    <a:pt x="0" y="68747"/>
                  </a:lnTo>
                  <a:lnTo>
                    <a:pt x="43674" y="68747"/>
                  </a:lnTo>
                  <a:lnTo>
                    <a:pt x="436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75"/>
            <p:cNvSpPr/>
            <p:nvPr/>
          </p:nvSpPr>
          <p:spPr>
            <a:xfrm>
              <a:off x="883425" y="3166400"/>
              <a:ext cx="1184550" cy="71575"/>
            </a:xfrm>
            <a:custGeom>
              <a:avLst/>
              <a:gdLst/>
              <a:ahLst/>
              <a:cxnLst/>
              <a:rect l="l" t="t" r="r" b="b"/>
              <a:pathLst>
                <a:path w="47382" h="2863" extrusionOk="0">
                  <a:moveTo>
                    <a:pt x="0" y="0"/>
                  </a:moveTo>
                  <a:lnTo>
                    <a:pt x="0" y="2862"/>
                  </a:lnTo>
                  <a:lnTo>
                    <a:pt x="47381" y="2862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75"/>
            <p:cNvSpPr/>
            <p:nvPr/>
          </p:nvSpPr>
          <p:spPr>
            <a:xfrm>
              <a:off x="883425" y="3202175"/>
              <a:ext cx="1184550" cy="35800"/>
            </a:xfrm>
            <a:custGeom>
              <a:avLst/>
              <a:gdLst/>
              <a:ahLst/>
              <a:cxnLst/>
              <a:rect l="l" t="t" r="r" b="b"/>
              <a:pathLst>
                <a:path w="47382" h="1432" extrusionOk="0">
                  <a:moveTo>
                    <a:pt x="0" y="0"/>
                  </a:moveTo>
                  <a:lnTo>
                    <a:pt x="0" y="1431"/>
                  </a:lnTo>
                  <a:lnTo>
                    <a:pt x="47381" y="1431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75"/>
            <p:cNvSpPr/>
            <p:nvPr/>
          </p:nvSpPr>
          <p:spPr>
            <a:xfrm>
              <a:off x="1959825" y="1403850"/>
              <a:ext cx="82125" cy="11400"/>
            </a:xfrm>
            <a:custGeom>
              <a:avLst/>
              <a:gdLst/>
              <a:ahLst/>
              <a:cxnLst/>
              <a:rect l="l" t="t" r="r" b="b"/>
              <a:pathLst>
                <a:path w="3285" h="456" extrusionOk="0">
                  <a:moveTo>
                    <a:pt x="0" y="0"/>
                  </a:moveTo>
                  <a:lnTo>
                    <a:pt x="0" y="455"/>
                  </a:lnTo>
                  <a:lnTo>
                    <a:pt x="3285" y="455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75"/>
            <p:cNvSpPr/>
            <p:nvPr/>
          </p:nvSpPr>
          <p:spPr>
            <a:xfrm>
              <a:off x="1977700" y="1584325"/>
              <a:ext cx="64250" cy="10600"/>
            </a:xfrm>
            <a:custGeom>
              <a:avLst/>
              <a:gdLst/>
              <a:ahLst/>
              <a:cxnLst/>
              <a:rect l="l" t="t" r="r" b="b"/>
              <a:pathLst>
                <a:path w="2570" h="424" extrusionOk="0">
                  <a:moveTo>
                    <a:pt x="1" y="0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75"/>
            <p:cNvSpPr/>
            <p:nvPr/>
          </p:nvSpPr>
          <p:spPr>
            <a:xfrm>
              <a:off x="1977700" y="1764000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0"/>
                  </a:moveTo>
                  <a:lnTo>
                    <a:pt x="1" y="455"/>
                  </a:lnTo>
                  <a:lnTo>
                    <a:pt x="2570" y="455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75"/>
            <p:cNvSpPr/>
            <p:nvPr/>
          </p:nvSpPr>
          <p:spPr>
            <a:xfrm>
              <a:off x="1977700" y="1944475"/>
              <a:ext cx="64250" cy="10600"/>
            </a:xfrm>
            <a:custGeom>
              <a:avLst/>
              <a:gdLst/>
              <a:ahLst/>
              <a:cxnLst/>
              <a:rect l="l" t="t" r="r" b="b"/>
              <a:pathLst>
                <a:path w="2570" h="424" extrusionOk="0">
                  <a:moveTo>
                    <a:pt x="1" y="1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75"/>
            <p:cNvSpPr/>
            <p:nvPr/>
          </p:nvSpPr>
          <p:spPr>
            <a:xfrm>
              <a:off x="1977700" y="2124150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0"/>
                  </a:moveTo>
                  <a:lnTo>
                    <a:pt x="1" y="456"/>
                  </a:lnTo>
                  <a:lnTo>
                    <a:pt x="2570" y="456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75"/>
            <p:cNvSpPr/>
            <p:nvPr/>
          </p:nvSpPr>
          <p:spPr>
            <a:xfrm>
              <a:off x="1977700" y="2304625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1"/>
                  </a:moveTo>
                  <a:lnTo>
                    <a:pt x="1" y="456"/>
                  </a:lnTo>
                  <a:lnTo>
                    <a:pt x="2570" y="456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75"/>
            <p:cNvSpPr/>
            <p:nvPr/>
          </p:nvSpPr>
          <p:spPr>
            <a:xfrm>
              <a:off x="1977700" y="2485125"/>
              <a:ext cx="64250" cy="10575"/>
            </a:xfrm>
            <a:custGeom>
              <a:avLst/>
              <a:gdLst/>
              <a:ahLst/>
              <a:cxnLst/>
              <a:rect l="l" t="t" r="r" b="b"/>
              <a:pathLst>
                <a:path w="2570" h="423" extrusionOk="0">
                  <a:moveTo>
                    <a:pt x="1" y="0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75"/>
            <p:cNvSpPr/>
            <p:nvPr/>
          </p:nvSpPr>
          <p:spPr>
            <a:xfrm>
              <a:off x="1977700" y="2664775"/>
              <a:ext cx="64250" cy="11425"/>
            </a:xfrm>
            <a:custGeom>
              <a:avLst/>
              <a:gdLst/>
              <a:ahLst/>
              <a:cxnLst/>
              <a:rect l="l" t="t" r="r" b="b"/>
              <a:pathLst>
                <a:path w="2570" h="457" extrusionOk="0">
                  <a:moveTo>
                    <a:pt x="1" y="1"/>
                  </a:moveTo>
                  <a:lnTo>
                    <a:pt x="1" y="456"/>
                  </a:lnTo>
                  <a:lnTo>
                    <a:pt x="2570" y="456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75"/>
            <p:cNvSpPr/>
            <p:nvPr/>
          </p:nvSpPr>
          <p:spPr>
            <a:xfrm>
              <a:off x="1977700" y="2845275"/>
              <a:ext cx="64250" cy="10575"/>
            </a:xfrm>
            <a:custGeom>
              <a:avLst/>
              <a:gdLst/>
              <a:ahLst/>
              <a:cxnLst/>
              <a:rect l="l" t="t" r="r" b="b"/>
              <a:pathLst>
                <a:path w="2570" h="423" extrusionOk="0">
                  <a:moveTo>
                    <a:pt x="1" y="0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75"/>
            <p:cNvSpPr/>
            <p:nvPr/>
          </p:nvSpPr>
          <p:spPr>
            <a:xfrm>
              <a:off x="1977700" y="3024950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0"/>
                  </a:moveTo>
                  <a:lnTo>
                    <a:pt x="1" y="455"/>
                  </a:lnTo>
                  <a:lnTo>
                    <a:pt x="2570" y="455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75"/>
            <p:cNvSpPr/>
            <p:nvPr/>
          </p:nvSpPr>
          <p:spPr>
            <a:xfrm>
              <a:off x="1959825" y="1403850"/>
              <a:ext cx="15450" cy="11400"/>
            </a:xfrm>
            <a:custGeom>
              <a:avLst/>
              <a:gdLst/>
              <a:ahLst/>
              <a:cxnLst/>
              <a:rect l="l" t="t" r="r" b="b"/>
              <a:pathLst>
                <a:path w="618" h="456" extrusionOk="0">
                  <a:moveTo>
                    <a:pt x="0" y="0"/>
                  </a:moveTo>
                  <a:lnTo>
                    <a:pt x="0" y="455"/>
                  </a:lnTo>
                  <a:lnTo>
                    <a:pt x="618" y="455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75"/>
            <p:cNvSpPr/>
            <p:nvPr/>
          </p:nvSpPr>
          <p:spPr>
            <a:xfrm>
              <a:off x="883425" y="1519275"/>
              <a:ext cx="1091850" cy="45550"/>
            </a:xfrm>
            <a:custGeom>
              <a:avLst/>
              <a:gdLst/>
              <a:ahLst/>
              <a:cxnLst/>
              <a:rect l="l" t="t" r="r" b="b"/>
              <a:pathLst>
                <a:path w="43674" h="1822" extrusionOk="0">
                  <a:moveTo>
                    <a:pt x="0" y="1"/>
                  </a:moveTo>
                  <a:lnTo>
                    <a:pt x="0" y="1822"/>
                  </a:lnTo>
                  <a:lnTo>
                    <a:pt x="43674" y="1822"/>
                  </a:lnTo>
                  <a:lnTo>
                    <a:pt x="43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75"/>
            <p:cNvSpPr/>
            <p:nvPr/>
          </p:nvSpPr>
          <p:spPr>
            <a:xfrm>
              <a:off x="1185025" y="1355050"/>
              <a:ext cx="34175" cy="91900"/>
            </a:xfrm>
            <a:custGeom>
              <a:avLst/>
              <a:gdLst/>
              <a:ahLst/>
              <a:cxnLst/>
              <a:rect l="l" t="t" r="r" b="b"/>
              <a:pathLst>
                <a:path w="1367" h="3676" extrusionOk="0">
                  <a:moveTo>
                    <a:pt x="1" y="1"/>
                  </a:moveTo>
                  <a:lnTo>
                    <a:pt x="1" y="3676"/>
                  </a:lnTo>
                  <a:lnTo>
                    <a:pt x="1367" y="3676"/>
                  </a:lnTo>
                  <a:lnTo>
                    <a:pt x="13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75"/>
            <p:cNvSpPr/>
            <p:nvPr/>
          </p:nvSpPr>
          <p:spPr>
            <a:xfrm>
              <a:off x="1208600" y="1355050"/>
              <a:ext cx="10600" cy="91900"/>
            </a:xfrm>
            <a:custGeom>
              <a:avLst/>
              <a:gdLst/>
              <a:ahLst/>
              <a:cxnLst/>
              <a:rect l="l" t="t" r="r" b="b"/>
              <a:pathLst>
                <a:path w="424" h="3676" extrusionOk="0">
                  <a:moveTo>
                    <a:pt x="1" y="1"/>
                  </a:moveTo>
                  <a:lnTo>
                    <a:pt x="1" y="3676"/>
                  </a:lnTo>
                  <a:lnTo>
                    <a:pt x="424" y="3676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75"/>
            <p:cNvSpPr/>
            <p:nvPr/>
          </p:nvSpPr>
          <p:spPr>
            <a:xfrm>
              <a:off x="1141950" y="1285950"/>
              <a:ext cx="34975" cy="161000"/>
            </a:xfrm>
            <a:custGeom>
              <a:avLst/>
              <a:gdLst/>
              <a:ahLst/>
              <a:cxnLst/>
              <a:rect l="l" t="t" r="r" b="b"/>
              <a:pathLst>
                <a:path w="1399" h="6440" extrusionOk="0">
                  <a:moveTo>
                    <a:pt x="0" y="1"/>
                  </a:moveTo>
                  <a:lnTo>
                    <a:pt x="0" y="6440"/>
                  </a:lnTo>
                  <a:lnTo>
                    <a:pt x="1399" y="6440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75"/>
            <p:cNvSpPr/>
            <p:nvPr/>
          </p:nvSpPr>
          <p:spPr>
            <a:xfrm>
              <a:off x="1163900" y="1285950"/>
              <a:ext cx="13025" cy="161000"/>
            </a:xfrm>
            <a:custGeom>
              <a:avLst/>
              <a:gdLst/>
              <a:ahLst/>
              <a:cxnLst/>
              <a:rect l="l" t="t" r="r" b="b"/>
              <a:pathLst>
                <a:path w="521" h="6440" extrusionOk="0">
                  <a:moveTo>
                    <a:pt x="0" y="1"/>
                  </a:moveTo>
                  <a:lnTo>
                    <a:pt x="0" y="6440"/>
                  </a:lnTo>
                  <a:lnTo>
                    <a:pt x="521" y="6440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75"/>
            <p:cNvSpPr/>
            <p:nvPr/>
          </p:nvSpPr>
          <p:spPr>
            <a:xfrm>
              <a:off x="1546000" y="3146075"/>
              <a:ext cx="56125" cy="190275"/>
            </a:xfrm>
            <a:custGeom>
              <a:avLst/>
              <a:gdLst/>
              <a:ahLst/>
              <a:cxnLst/>
              <a:rect l="l" t="t" r="r" b="b"/>
              <a:pathLst>
                <a:path w="2245" h="7611" extrusionOk="0">
                  <a:moveTo>
                    <a:pt x="1" y="0"/>
                  </a:moveTo>
                  <a:lnTo>
                    <a:pt x="1" y="7610"/>
                  </a:lnTo>
                  <a:lnTo>
                    <a:pt x="2244" y="7610"/>
                  </a:lnTo>
                  <a:lnTo>
                    <a:pt x="2244" y="0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75"/>
            <p:cNvSpPr/>
            <p:nvPr/>
          </p:nvSpPr>
          <p:spPr>
            <a:xfrm>
              <a:off x="1546000" y="3112750"/>
              <a:ext cx="79700" cy="33350"/>
            </a:xfrm>
            <a:custGeom>
              <a:avLst/>
              <a:gdLst/>
              <a:ahLst/>
              <a:cxnLst/>
              <a:rect l="l" t="t" r="r" b="b"/>
              <a:pathLst>
                <a:path w="3188" h="1334" extrusionOk="0">
                  <a:moveTo>
                    <a:pt x="1" y="0"/>
                  </a:moveTo>
                  <a:lnTo>
                    <a:pt x="1" y="1333"/>
                  </a:lnTo>
                  <a:lnTo>
                    <a:pt x="3188" y="1333"/>
                  </a:lnTo>
                  <a:lnTo>
                    <a:pt x="3188" y="0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75"/>
            <p:cNvSpPr/>
            <p:nvPr/>
          </p:nvSpPr>
          <p:spPr>
            <a:xfrm>
              <a:off x="1255775" y="3146075"/>
              <a:ext cx="56925" cy="190275"/>
            </a:xfrm>
            <a:custGeom>
              <a:avLst/>
              <a:gdLst/>
              <a:ahLst/>
              <a:cxnLst/>
              <a:rect l="l" t="t" r="r" b="b"/>
              <a:pathLst>
                <a:path w="2277" h="7611" extrusionOk="0">
                  <a:moveTo>
                    <a:pt x="0" y="0"/>
                  </a:moveTo>
                  <a:lnTo>
                    <a:pt x="0" y="7610"/>
                  </a:lnTo>
                  <a:lnTo>
                    <a:pt x="2276" y="7610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75"/>
            <p:cNvSpPr/>
            <p:nvPr/>
          </p:nvSpPr>
          <p:spPr>
            <a:xfrm>
              <a:off x="1255775" y="3146075"/>
              <a:ext cx="56925" cy="190275"/>
            </a:xfrm>
            <a:custGeom>
              <a:avLst/>
              <a:gdLst/>
              <a:ahLst/>
              <a:cxnLst/>
              <a:rect l="l" t="t" r="r" b="b"/>
              <a:pathLst>
                <a:path w="2277" h="7611" extrusionOk="0">
                  <a:moveTo>
                    <a:pt x="0" y="0"/>
                  </a:moveTo>
                  <a:lnTo>
                    <a:pt x="0" y="813"/>
                  </a:lnTo>
                  <a:lnTo>
                    <a:pt x="1594" y="813"/>
                  </a:lnTo>
                  <a:lnTo>
                    <a:pt x="1594" y="7610"/>
                  </a:lnTo>
                  <a:lnTo>
                    <a:pt x="2276" y="7610"/>
                  </a:lnTo>
                  <a:lnTo>
                    <a:pt x="2276" y="81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75"/>
            <p:cNvSpPr/>
            <p:nvPr/>
          </p:nvSpPr>
          <p:spPr>
            <a:xfrm>
              <a:off x="1546000" y="3146075"/>
              <a:ext cx="56125" cy="190275"/>
            </a:xfrm>
            <a:custGeom>
              <a:avLst/>
              <a:gdLst/>
              <a:ahLst/>
              <a:cxnLst/>
              <a:rect l="l" t="t" r="r" b="b"/>
              <a:pathLst>
                <a:path w="2245" h="7611" extrusionOk="0">
                  <a:moveTo>
                    <a:pt x="1" y="0"/>
                  </a:moveTo>
                  <a:lnTo>
                    <a:pt x="1" y="813"/>
                  </a:lnTo>
                  <a:lnTo>
                    <a:pt x="1" y="7610"/>
                  </a:lnTo>
                  <a:lnTo>
                    <a:pt x="683" y="7610"/>
                  </a:lnTo>
                  <a:lnTo>
                    <a:pt x="683" y="813"/>
                  </a:lnTo>
                  <a:lnTo>
                    <a:pt x="2244" y="813"/>
                  </a:lnTo>
                  <a:lnTo>
                    <a:pt x="2244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75"/>
            <p:cNvSpPr/>
            <p:nvPr/>
          </p:nvSpPr>
          <p:spPr>
            <a:xfrm>
              <a:off x="1233000" y="3112750"/>
              <a:ext cx="79700" cy="33350"/>
            </a:xfrm>
            <a:custGeom>
              <a:avLst/>
              <a:gdLst/>
              <a:ahLst/>
              <a:cxnLst/>
              <a:rect l="l" t="t" r="r" b="b"/>
              <a:pathLst>
                <a:path w="3188" h="1334" extrusionOk="0">
                  <a:moveTo>
                    <a:pt x="1" y="0"/>
                  </a:moveTo>
                  <a:lnTo>
                    <a:pt x="1" y="1333"/>
                  </a:lnTo>
                  <a:lnTo>
                    <a:pt x="3187" y="1333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75"/>
            <p:cNvSpPr/>
            <p:nvPr/>
          </p:nvSpPr>
          <p:spPr>
            <a:xfrm>
              <a:off x="1546000" y="3129000"/>
              <a:ext cx="79700" cy="17100"/>
            </a:xfrm>
            <a:custGeom>
              <a:avLst/>
              <a:gdLst/>
              <a:ahLst/>
              <a:cxnLst/>
              <a:rect l="l" t="t" r="r" b="b"/>
              <a:pathLst>
                <a:path w="3188" h="684" extrusionOk="0">
                  <a:moveTo>
                    <a:pt x="1" y="1"/>
                  </a:moveTo>
                  <a:lnTo>
                    <a:pt x="1" y="683"/>
                  </a:lnTo>
                  <a:lnTo>
                    <a:pt x="3188" y="683"/>
                  </a:lnTo>
                  <a:lnTo>
                    <a:pt x="3188" y="1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75"/>
            <p:cNvSpPr/>
            <p:nvPr/>
          </p:nvSpPr>
          <p:spPr>
            <a:xfrm>
              <a:off x="1233000" y="3129000"/>
              <a:ext cx="79700" cy="17100"/>
            </a:xfrm>
            <a:custGeom>
              <a:avLst/>
              <a:gdLst/>
              <a:ahLst/>
              <a:cxnLst/>
              <a:rect l="l" t="t" r="r" b="b"/>
              <a:pathLst>
                <a:path w="3188" h="684" extrusionOk="0">
                  <a:moveTo>
                    <a:pt x="1" y="1"/>
                  </a:moveTo>
                  <a:lnTo>
                    <a:pt x="1" y="683"/>
                  </a:lnTo>
                  <a:lnTo>
                    <a:pt x="3187" y="683"/>
                  </a:lnTo>
                  <a:lnTo>
                    <a:pt x="3187" y="1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75"/>
            <p:cNvSpPr/>
            <p:nvPr/>
          </p:nvSpPr>
          <p:spPr>
            <a:xfrm>
              <a:off x="1312675" y="3308675"/>
              <a:ext cx="233350" cy="27675"/>
            </a:xfrm>
            <a:custGeom>
              <a:avLst/>
              <a:gdLst/>
              <a:ahLst/>
              <a:cxnLst/>
              <a:rect l="l" t="t" r="r" b="b"/>
              <a:pathLst>
                <a:path w="9334" h="1107" extrusionOk="0">
                  <a:moveTo>
                    <a:pt x="0" y="0"/>
                  </a:moveTo>
                  <a:lnTo>
                    <a:pt x="0" y="1106"/>
                  </a:lnTo>
                  <a:lnTo>
                    <a:pt x="9334" y="1106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75"/>
            <p:cNvSpPr/>
            <p:nvPr/>
          </p:nvSpPr>
          <p:spPr>
            <a:xfrm>
              <a:off x="1312675" y="3270450"/>
              <a:ext cx="233350" cy="26875"/>
            </a:xfrm>
            <a:custGeom>
              <a:avLst/>
              <a:gdLst/>
              <a:ahLst/>
              <a:cxnLst/>
              <a:rect l="l" t="t" r="r" b="b"/>
              <a:pathLst>
                <a:path w="9334" h="1075" extrusionOk="0">
                  <a:moveTo>
                    <a:pt x="0" y="1"/>
                  </a:moveTo>
                  <a:lnTo>
                    <a:pt x="0" y="1074"/>
                  </a:lnTo>
                  <a:lnTo>
                    <a:pt x="9334" y="1074"/>
                  </a:lnTo>
                  <a:lnTo>
                    <a:pt x="9334" y="1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75"/>
            <p:cNvSpPr/>
            <p:nvPr/>
          </p:nvSpPr>
          <p:spPr>
            <a:xfrm>
              <a:off x="1312675" y="3297300"/>
              <a:ext cx="233350" cy="11400"/>
            </a:xfrm>
            <a:custGeom>
              <a:avLst/>
              <a:gdLst/>
              <a:ahLst/>
              <a:cxnLst/>
              <a:rect l="l" t="t" r="r" b="b"/>
              <a:pathLst>
                <a:path w="9334" h="456" extrusionOk="0">
                  <a:moveTo>
                    <a:pt x="0" y="0"/>
                  </a:moveTo>
                  <a:lnTo>
                    <a:pt x="0" y="455"/>
                  </a:lnTo>
                  <a:lnTo>
                    <a:pt x="9334" y="455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75"/>
            <p:cNvSpPr/>
            <p:nvPr/>
          </p:nvSpPr>
          <p:spPr>
            <a:xfrm>
              <a:off x="1312675" y="3259075"/>
              <a:ext cx="233350" cy="11400"/>
            </a:xfrm>
            <a:custGeom>
              <a:avLst/>
              <a:gdLst/>
              <a:ahLst/>
              <a:cxnLst/>
              <a:rect l="l" t="t" r="r" b="b"/>
              <a:pathLst>
                <a:path w="9334" h="456" extrusionOk="0">
                  <a:moveTo>
                    <a:pt x="0" y="1"/>
                  </a:moveTo>
                  <a:lnTo>
                    <a:pt x="0" y="456"/>
                  </a:lnTo>
                  <a:lnTo>
                    <a:pt x="9334" y="456"/>
                  </a:lnTo>
                  <a:lnTo>
                    <a:pt x="9334" y="1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75"/>
            <p:cNvSpPr/>
            <p:nvPr/>
          </p:nvSpPr>
          <p:spPr>
            <a:xfrm>
              <a:off x="1312675" y="3231450"/>
              <a:ext cx="233350" cy="27650"/>
            </a:xfrm>
            <a:custGeom>
              <a:avLst/>
              <a:gdLst/>
              <a:ahLst/>
              <a:cxnLst/>
              <a:rect l="l" t="t" r="r" b="b"/>
              <a:pathLst>
                <a:path w="9334" h="1106" extrusionOk="0">
                  <a:moveTo>
                    <a:pt x="0" y="0"/>
                  </a:moveTo>
                  <a:lnTo>
                    <a:pt x="0" y="1106"/>
                  </a:lnTo>
                  <a:lnTo>
                    <a:pt x="9334" y="1106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75"/>
            <p:cNvSpPr/>
            <p:nvPr/>
          </p:nvSpPr>
          <p:spPr>
            <a:xfrm>
              <a:off x="1312675" y="3220050"/>
              <a:ext cx="233350" cy="11425"/>
            </a:xfrm>
            <a:custGeom>
              <a:avLst/>
              <a:gdLst/>
              <a:ahLst/>
              <a:cxnLst/>
              <a:rect l="l" t="t" r="r" b="b"/>
              <a:pathLst>
                <a:path w="9334" h="457" extrusionOk="0">
                  <a:moveTo>
                    <a:pt x="0" y="1"/>
                  </a:moveTo>
                  <a:lnTo>
                    <a:pt x="0" y="456"/>
                  </a:lnTo>
                  <a:lnTo>
                    <a:pt x="9334" y="456"/>
                  </a:lnTo>
                  <a:lnTo>
                    <a:pt x="9334" y="1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75"/>
            <p:cNvSpPr/>
            <p:nvPr/>
          </p:nvSpPr>
          <p:spPr>
            <a:xfrm>
              <a:off x="1312675" y="2801375"/>
              <a:ext cx="232550" cy="418700"/>
            </a:xfrm>
            <a:custGeom>
              <a:avLst/>
              <a:gdLst/>
              <a:ahLst/>
              <a:cxnLst/>
              <a:rect l="l" t="t" r="r" b="b"/>
              <a:pathLst>
                <a:path w="9302" h="16748" extrusionOk="0">
                  <a:moveTo>
                    <a:pt x="0" y="0"/>
                  </a:moveTo>
                  <a:lnTo>
                    <a:pt x="0" y="16748"/>
                  </a:lnTo>
                  <a:lnTo>
                    <a:pt x="9301" y="16748"/>
                  </a:lnTo>
                  <a:lnTo>
                    <a:pt x="9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75"/>
            <p:cNvSpPr/>
            <p:nvPr/>
          </p:nvSpPr>
          <p:spPr>
            <a:xfrm>
              <a:off x="1335425" y="3030625"/>
              <a:ext cx="187025" cy="163450"/>
            </a:xfrm>
            <a:custGeom>
              <a:avLst/>
              <a:gdLst/>
              <a:ahLst/>
              <a:cxnLst/>
              <a:rect l="l" t="t" r="r" b="b"/>
              <a:pathLst>
                <a:path w="7481" h="6538" extrusionOk="0">
                  <a:moveTo>
                    <a:pt x="1" y="1"/>
                  </a:moveTo>
                  <a:lnTo>
                    <a:pt x="1" y="6537"/>
                  </a:lnTo>
                  <a:lnTo>
                    <a:pt x="7481" y="6537"/>
                  </a:lnTo>
                  <a:lnTo>
                    <a:pt x="7481" y="1"/>
                  </a:lnTo>
                  <a:lnTo>
                    <a:pt x="7188" y="1"/>
                  </a:lnTo>
                  <a:lnTo>
                    <a:pt x="7188" y="6244"/>
                  </a:lnTo>
                  <a:lnTo>
                    <a:pt x="326" y="6244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75"/>
            <p:cNvSpPr/>
            <p:nvPr/>
          </p:nvSpPr>
          <p:spPr>
            <a:xfrm>
              <a:off x="2020800" y="3118425"/>
              <a:ext cx="47175" cy="47175"/>
            </a:xfrm>
            <a:custGeom>
              <a:avLst/>
              <a:gdLst/>
              <a:ahLst/>
              <a:cxnLst/>
              <a:rect l="l" t="t" r="r" b="b"/>
              <a:pathLst>
                <a:path w="1887" h="1887" extrusionOk="0">
                  <a:moveTo>
                    <a:pt x="943" y="1"/>
                  </a:moveTo>
                  <a:cubicBezTo>
                    <a:pt x="423" y="1"/>
                    <a:pt x="0" y="424"/>
                    <a:pt x="0" y="944"/>
                  </a:cubicBezTo>
                  <a:cubicBezTo>
                    <a:pt x="0" y="1464"/>
                    <a:pt x="423" y="1887"/>
                    <a:pt x="943" y="1887"/>
                  </a:cubicBezTo>
                  <a:cubicBezTo>
                    <a:pt x="1463" y="1887"/>
                    <a:pt x="1886" y="1464"/>
                    <a:pt x="1886" y="944"/>
                  </a:cubicBezTo>
                  <a:cubicBezTo>
                    <a:pt x="1886" y="424"/>
                    <a:pt x="1463" y="1"/>
                    <a:pt x="943" y="1"/>
                  </a:cubicBezTo>
                  <a:close/>
                </a:path>
              </a:pathLst>
            </a:custGeom>
            <a:solidFill>
              <a:srgbClr val="D7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75"/>
            <p:cNvSpPr/>
            <p:nvPr/>
          </p:nvSpPr>
          <p:spPr>
            <a:xfrm>
              <a:off x="1335425" y="2826575"/>
              <a:ext cx="187025" cy="164250"/>
            </a:xfrm>
            <a:custGeom>
              <a:avLst/>
              <a:gdLst/>
              <a:ahLst/>
              <a:cxnLst/>
              <a:rect l="l" t="t" r="r" b="b"/>
              <a:pathLst>
                <a:path w="7481" h="6570" extrusionOk="0">
                  <a:moveTo>
                    <a:pt x="1" y="0"/>
                  </a:moveTo>
                  <a:lnTo>
                    <a:pt x="1" y="6569"/>
                  </a:lnTo>
                  <a:lnTo>
                    <a:pt x="326" y="6569"/>
                  </a:lnTo>
                  <a:lnTo>
                    <a:pt x="326" y="325"/>
                  </a:lnTo>
                  <a:lnTo>
                    <a:pt x="7188" y="325"/>
                  </a:lnTo>
                  <a:lnTo>
                    <a:pt x="7188" y="6569"/>
                  </a:lnTo>
                  <a:lnTo>
                    <a:pt x="7481" y="6569"/>
                  </a:lnTo>
                  <a:lnTo>
                    <a:pt x="7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75"/>
            <p:cNvSpPr/>
            <p:nvPr/>
          </p:nvSpPr>
          <p:spPr>
            <a:xfrm>
              <a:off x="1335425" y="3004625"/>
              <a:ext cx="35000" cy="10575"/>
            </a:xfrm>
            <a:custGeom>
              <a:avLst/>
              <a:gdLst/>
              <a:ahLst/>
              <a:cxnLst/>
              <a:rect l="l" t="t" r="r" b="b"/>
              <a:pathLst>
                <a:path w="1400" h="423" extrusionOk="0">
                  <a:moveTo>
                    <a:pt x="196" y="0"/>
                  </a:moveTo>
                  <a:cubicBezTo>
                    <a:pt x="99" y="0"/>
                    <a:pt x="1" y="98"/>
                    <a:pt x="1" y="195"/>
                  </a:cubicBezTo>
                  <a:lnTo>
                    <a:pt x="1" y="228"/>
                  </a:lnTo>
                  <a:cubicBezTo>
                    <a:pt x="1" y="325"/>
                    <a:pt x="99" y="423"/>
                    <a:pt x="196" y="423"/>
                  </a:cubicBezTo>
                  <a:lnTo>
                    <a:pt x="1204" y="423"/>
                  </a:lnTo>
                  <a:cubicBezTo>
                    <a:pt x="1302" y="423"/>
                    <a:pt x="1399" y="325"/>
                    <a:pt x="1399" y="228"/>
                  </a:cubicBezTo>
                  <a:lnTo>
                    <a:pt x="1399" y="195"/>
                  </a:lnTo>
                  <a:cubicBezTo>
                    <a:pt x="1399" y="98"/>
                    <a:pt x="1302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75"/>
            <p:cNvSpPr/>
            <p:nvPr/>
          </p:nvSpPr>
          <p:spPr>
            <a:xfrm>
              <a:off x="1652500" y="1386775"/>
              <a:ext cx="216275" cy="61000"/>
            </a:xfrm>
            <a:custGeom>
              <a:avLst/>
              <a:gdLst/>
              <a:ahLst/>
              <a:cxnLst/>
              <a:rect l="l" t="t" r="r" b="b"/>
              <a:pathLst>
                <a:path w="8651" h="2440" extrusionOk="0">
                  <a:moveTo>
                    <a:pt x="1" y="0"/>
                  </a:moveTo>
                  <a:lnTo>
                    <a:pt x="1" y="2439"/>
                  </a:lnTo>
                  <a:lnTo>
                    <a:pt x="8651" y="2439"/>
                  </a:lnTo>
                  <a:lnTo>
                    <a:pt x="8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75"/>
            <p:cNvSpPr/>
            <p:nvPr/>
          </p:nvSpPr>
          <p:spPr>
            <a:xfrm>
              <a:off x="1856575" y="1386775"/>
              <a:ext cx="12200" cy="60175"/>
            </a:xfrm>
            <a:custGeom>
              <a:avLst/>
              <a:gdLst/>
              <a:ahLst/>
              <a:cxnLst/>
              <a:rect l="l" t="t" r="r" b="b"/>
              <a:pathLst>
                <a:path w="488" h="2407" extrusionOk="0">
                  <a:moveTo>
                    <a:pt x="0" y="0"/>
                  </a:moveTo>
                  <a:lnTo>
                    <a:pt x="0" y="2407"/>
                  </a:lnTo>
                  <a:lnTo>
                    <a:pt x="488" y="240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75"/>
            <p:cNvSpPr/>
            <p:nvPr/>
          </p:nvSpPr>
          <p:spPr>
            <a:xfrm>
              <a:off x="1825675" y="1377825"/>
              <a:ext cx="10600" cy="69125"/>
            </a:xfrm>
            <a:custGeom>
              <a:avLst/>
              <a:gdLst/>
              <a:ahLst/>
              <a:cxnLst/>
              <a:rect l="l" t="t" r="r" b="b"/>
              <a:pathLst>
                <a:path w="424" h="2765" extrusionOk="0">
                  <a:moveTo>
                    <a:pt x="0" y="0"/>
                  </a:moveTo>
                  <a:lnTo>
                    <a:pt x="0" y="2765"/>
                  </a:lnTo>
                  <a:lnTo>
                    <a:pt x="423" y="2765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75"/>
            <p:cNvSpPr/>
            <p:nvPr/>
          </p:nvSpPr>
          <p:spPr>
            <a:xfrm>
              <a:off x="1754950" y="1377000"/>
              <a:ext cx="11400" cy="69950"/>
            </a:xfrm>
            <a:custGeom>
              <a:avLst/>
              <a:gdLst/>
              <a:ahLst/>
              <a:cxnLst/>
              <a:rect l="l" t="t" r="r" b="b"/>
              <a:pathLst>
                <a:path w="456" h="2798" extrusionOk="0">
                  <a:moveTo>
                    <a:pt x="0" y="1"/>
                  </a:moveTo>
                  <a:lnTo>
                    <a:pt x="0" y="2798"/>
                  </a:lnTo>
                  <a:lnTo>
                    <a:pt x="455" y="279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75"/>
            <p:cNvSpPr/>
            <p:nvPr/>
          </p:nvSpPr>
          <p:spPr>
            <a:xfrm>
              <a:off x="1684200" y="1377825"/>
              <a:ext cx="11425" cy="69125"/>
            </a:xfrm>
            <a:custGeom>
              <a:avLst/>
              <a:gdLst/>
              <a:ahLst/>
              <a:cxnLst/>
              <a:rect l="l" t="t" r="r" b="b"/>
              <a:pathLst>
                <a:path w="457" h="2765" extrusionOk="0">
                  <a:moveTo>
                    <a:pt x="1" y="0"/>
                  </a:moveTo>
                  <a:lnTo>
                    <a:pt x="1" y="2765"/>
                  </a:lnTo>
                  <a:lnTo>
                    <a:pt x="456" y="276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75"/>
            <p:cNvSpPr/>
            <p:nvPr/>
          </p:nvSpPr>
          <p:spPr>
            <a:xfrm>
              <a:off x="1652500" y="1435550"/>
              <a:ext cx="216275" cy="11400"/>
            </a:xfrm>
            <a:custGeom>
              <a:avLst/>
              <a:gdLst/>
              <a:ahLst/>
              <a:cxnLst/>
              <a:rect l="l" t="t" r="r" b="b"/>
              <a:pathLst>
                <a:path w="8651" h="456" extrusionOk="0">
                  <a:moveTo>
                    <a:pt x="1" y="0"/>
                  </a:moveTo>
                  <a:lnTo>
                    <a:pt x="1" y="456"/>
                  </a:lnTo>
                  <a:lnTo>
                    <a:pt x="8651" y="456"/>
                  </a:lnTo>
                  <a:lnTo>
                    <a:pt x="86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75"/>
            <p:cNvSpPr/>
            <p:nvPr/>
          </p:nvSpPr>
          <p:spPr>
            <a:xfrm>
              <a:off x="883425" y="2735525"/>
              <a:ext cx="78875" cy="29275"/>
            </a:xfrm>
            <a:custGeom>
              <a:avLst/>
              <a:gdLst/>
              <a:ahLst/>
              <a:cxnLst/>
              <a:rect l="l" t="t" r="r" b="b"/>
              <a:pathLst>
                <a:path w="3155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3154" y="1171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75"/>
            <p:cNvSpPr/>
            <p:nvPr/>
          </p:nvSpPr>
          <p:spPr>
            <a:xfrm>
              <a:off x="883425" y="2696500"/>
              <a:ext cx="40675" cy="28475"/>
            </a:xfrm>
            <a:custGeom>
              <a:avLst/>
              <a:gdLst/>
              <a:ahLst/>
              <a:cxnLst/>
              <a:rect l="l" t="t" r="r" b="b"/>
              <a:pathLst>
                <a:path w="1627" h="1139" extrusionOk="0">
                  <a:moveTo>
                    <a:pt x="0" y="0"/>
                  </a:moveTo>
                  <a:lnTo>
                    <a:pt x="0" y="1138"/>
                  </a:lnTo>
                  <a:lnTo>
                    <a:pt x="1626" y="1138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75"/>
            <p:cNvSpPr/>
            <p:nvPr/>
          </p:nvSpPr>
          <p:spPr>
            <a:xfrm>
              <a:off x="883425" y="2776175"/>
              <a:ext cx="40675" cy="29275"/>
            </a:xfrm>
            <a:custGeom>
              <a:avLst/>
              <a:gdLst/>
              <a:ahLst/>
              <a:cxnLst/>
              <a:rect l="l" t="t" r="r" b="b"/>
              <a:pathLst>
                <a:path w="1627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1626" y="1171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75"/>
            <p:cNvSpPr/>
            <p:nvPr/>
          </p:nvSpPr>
          <p:spPr>
            <a:xfrm>
              <a:off x="1896400" y="2290000"/>
              <a:ext cx="78875" cy="28475"/>
            </a:xfrm>
            <a:custGeom>
              <a:avLst/>
              <a:gdLst/>
              <a:ahLst/>
              <a:cxnLst/>
              <a:rect l="l" t="t" r="r" b="b"/>
              <a:pathLst>
                <a:path w="3155" h="1139" extrusionOk="0">
                  <a:moveTo>
                    <a:pt x="1" y="0"/>
                  </a:moveTo>
                  <a:lnTo>
                    <a:pt x="1" y="1139"/>
                  </a:lnTo>
                  <a:lnTo>
                    <a:pt x="3155" y="1139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75"/>
            <p:cNvSpPr/>
            <p:nvPr/>
          </p:nvSpPr>
          <p:spPr>
            <a:xfrm>
              <a:off x="1934600" y="2250150"/>
              <a:ext cx="40675" cy="29300"/>
            </a:xfrm>
            <a:custGeom>
              <a:avLst/>
              <a:gdLst/>
              <a:ahLst/>
              <a:cxnLst/>
              <a:rect l="l" t="t" r="r" b="b"/>
              <a:pathLst>
                <a:path w="1627" h="1172" extrusionOk="0">
                  <a:moveTo>
                    <a:pt x="1" y="1"/>
                  </a:moveTo>
                  <a:lnTo>
                    <a:pt x="1" y="1172"/>
                  </a:lnTo>
                  <a:lnTo>
                    <a:pt x="1627" y="1172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75"/>
            <p:cNvSpPr/>
            <p:nvPr/>
          </p:nvSpPr>
          <p:spPr>
            <a:xfrm>
              <a:off x="1934600" y="2330650"/>
              <a:ext cx="40675" cy="28475"/>
            </a:xfrm>
            <a:custGeom>
              <a:avLst/>
              <a:gdLst/>
              <a:ahLst/>
              <a:cxnLst/>
              <a:rect l="l" t="t" r="r" b="b"/>
              <a:pathLst>
                <a:path w="1627" h="1139" extrusionOk="0">
                  <a:moveTo>
                    <a:pt x="1" y="0"/>
                  </a:moveTo>
                  <a:lnTo>
                    <a:pt x="1" y="1139"/>
                  </a:lnTo>
                  <a:lnTo>
                    <a:pt x="1627" y="1139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75"/>
            <p:cNvSpPr/>
            <p:nvPr/>
          </p:nvSpPr>
          <p:spPr>
            <a:xfrm>
              <a:off x="1596400" y="2417625"/>
              <a:ext cx="70750" cy="29300"/>
            </a:xfrm>
            <a:custGeom>
              <a:avLst/>
              <a:gdLst/>
              <a:ahLst/>
              <a:cxnLst/>
              <a:rect l="l" t="t" r="r" b="b"/>
              <a:pathLst>
                <a:path w="2830" h="1172" extrusionOk="0">
                  <a:moveTo>
                    <a:pt x="1" y="1"/>
                  </a:moveTo>
                  <a:lnTo>
                    <a:pt x="1" y="1172"/>
                  </a:lnTo>
                  <a:lnTo>
                    <a:pt x="2830" y="1172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75"/>
            <p:cNvSpPr/>
            <p:nvPr/>
          </p:nvSpPr>
          <p:spPr>
            <a:xfrm>
              <a:off x="1546825" y="2456650"/>
              <a:ext cx="70750" cy="29300"/>
            </a:xfrm>
            <a:custGeom>
              <a:avLst/>
              <a:gdLst/>
              <a:ahLst/>
              <a:cxnLst/>
              <a:rect l="l" t="t" r="r" b="b"/>
              <a:pathLst>
                <a:path w="2830" h="1172" extrusionOk="0">
                  <a:moveTo>
                    <a:pt x="0" y="1"/>
                  </a:moveTo>
                  <a:lnTo>
                    <a:pt x="0" y="1172"/>
                  </a:lnTo>
                  <a:lnTo>
                    <a:pt x="2829" y="1172"/>
                  </a:lnTo>
                  <a:lnTo>
                    <a:pt x="28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75"/>
            <p:cNvSpPr/>
            <p:nvPr/>
          </p:nvSpPr>
          <p:spPr>
            <a:xfrm>
              <a:off x="1197225" y="2735525"/>
              <a:ext cx="70750" cy="29275"/>
            </a:xfrm>
            <a:custGeom>
              <a:avLst/>
              <a:gdLst/>
              <a:ahLst/>
              <a:cxnLst/>
              <a:rect l="l" t="t" r="r" b="b"/>
              <a:pathLst>
                <a:path w="2830" h="1171" extrusionOk="0">
                  <a:moveTo>
                    <a:pt x="1" y="0"/>
                  </a:moveTo>
                  <a:lnTo>
                    <a:pt x="1" y="1171"/>
                  </a:lnTo>
                  <a:lnTo>
                    <a:pt x="2830" y="1171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75"/>
            <p:cNvSpPr/>
            <p:nvPr/>
          </p:nvSpPr>
          <p:spPr>
            <a:xfrm>
              <a:off x="1222425" y="1646925"/>
              <a:ext cx="70750" cy="28475"/>
            </a:xfrm>
            <a:custGeom>
              <a:avLst/>
              <a:gdLst/>
              <a:ahLst/>
              <a:cxnLst/>
              <a:rect l="l" t="t" r="r" b="b"/>
              <a:pathLst>
                <a:path w="2830" h="1139" extrusionOk="0">
                  <a:moveTo>
                    <a:pt x="1" y="0"/>
                  </a:moveTo>
                  <a:lnTo>
                    <a:pt x="1" y="1139"/>
                  </a:lnTo>
                  <a:lnTo>
                    <a:pt x="2830" y="1139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75"/>
            <p:cNvSpPr/>
            <p:nvPr/>
          </p:nvSpPr>
          <p:spPr>
            <a:xfrm>
              <a:off x="1192350" y="1685125"/>
              <a:ext cx="70750" cy="29300"/>
            </a:xfrm>
            <a:custGeom>
              <a:avLst/>
              <a:gdLst/>
              <a:ahLst/>
              <a:cxnLst/>
              <a:rect l="l" t="t" r="r" b="b"/>
              <a:pathLst>
                <a:path w="2830" h="1172" extrusionOk="0">
                  <a:moveTo>
                    <a:pt x="1" y="1"/>
                  </a:moveTo>
                  <a:lnTo>
                    <a:pt x="1" y="1171"/>
                  </a:lnTo>
                  <a:lnTo>
                    <a:pt x="2830" y="1171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75"/>
            <p:cNvSpPr/>
            <p:nvPr/>
          </p:nvSpPr>
          <p:spPr>
            <a:xfrm>
              <a:off x="1581775" y="1746100"/>
              <a:ext cx="70750" cy="28475"/>
            </a:xfrm>
            <a:custGeom>
              <a:avLst/>
              <a:gdLst/>
              <a:ahLst/>
              <a:cxnLst/>
              <a:rect l="l" t="t" r="r" b="b"/>
              <a:pathLst>
                <a:path w="2830" h="1139" extrusionOk="0">
                  <a:moveTo>
                    <a:pt x="0" y="1"/>
                  </a:moveTo>
                  <a:lnTo>
                    <a:pt x="0" y="1139"/>
                  </a:lnTo>
                  <a:lnTo>
                    <a:pt x="2830" y="1139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75"/>
            <p:cNvSpPr/>
            <p:nvPr/>
          </p:nvSpPr>
          <p:spPr>
            <a:xfrm>
              <a:off x="1824850" y="3103800"/>
              <a:ext cx="69950" cy="29300"/>
            </a:xfrm>
            <a:custGeom>
              <a:avLst/>
              <a:gdLst/>
              <a:ahLst/>
              <a:cxnLst/>
              <a:rect l="l" t="t" r="r" b="b"/>
              <a:pathLst>
                <a:path w="2798" h="1172" extrusionOk="0">
                  <a:moveTo>
                    <a:pt x="1" y="0"/>
                  </a:moveTo>
                  <a:lnTo>
                    <a:pt x="1" y="1171"/>
                  </a:lnTo>
                  <a:lnTo>
                    <a:pt x="2798" y="1171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75"/>
            <p:cNvSpPr/>
            <p:nvPr/>
          </p:nvSpPr>
          <p:spPr>
            <a:xfrm>
              <a:off x="1975250" y="3237950"/>
              <a:ext cx="471575" cy="97575"/>
            </a:xfrm>
            <a:custGeom>
              <a:avLst/>
              <a:gdLst/>
              <a:ahLst/>
              <a:cxnLst/>
              <a:rect l="l" t="t" r="r" b="b"/>
              <a:pathLst>
                <a:path w="18863" h="3903" extrusionOk="0">
                  <a:moveTo>
                    <a:pt x="1" y="0"/>
                  </a:moveTo>
                  <a:lnTo>
                    <a:pt x="1" y="3903"/>
                  </a:lnTo>
                  <a:lnTo>
                    <a:pt x="18862" y="3903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75"/>
            <p:cNvSpPr/>
            <p:nvPr/>
          </p:nvSpPr>
          <p:spPr>
            <a:xfrm>
              <a:off x="1975250" y="3237950"/>
              <a:ext cx="471575" cy="21975"/>
            </a:xfrm>
            <a:custGeom>
              <a:avLst/>
              <a:gdLst/>
              <a:ahLst/>
              <a:cxnLst/>
              <a:rect l="l" t="t" r="r" b="b"/>
              <a:pathLst>
                <a:path w="18863" h="879" extrusionOk="0">
                  <a:moveTo>
                    <a:pt x="1" y="0"/>
                  </a:moveTo>
                  <a:lnTo>
                    <a:pt x="1" y="878"/>
                  </a:lnTo>
                  <a:lnTo>
                    <a:pt x="18862" y="878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75"/>
            <p:cNvSpPr/>
            <p:nvPr/>
          </p:nvSpPr>
          <p:spPr>
            <a:xfrm>
              <a:off x="1975250" y="3166400"/>
              <a:ext cx="471575" cy="71575"/>
            </a:xfrm>
            <a:custGeom>
              <a:avLst/>
              <a:gdLst/>
              <a:ahLst/>
              <a:cxnLst/>
              <a:rect l="l" t="t" r="r" b="b"/>
              <a:pathLst>
                <a:path w="18863" h="2863" extrusionOk="0">
                  <a:moveTo>
                    <a:pt x="1" y="0"/>
                  </a:moveTo>
                  <a:lnTo>
                    <a:pt x="1" y="2862"/>
                  </a:lnTo>
                  <a:lnTo>
                    <a:pt x="18862" y="2862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75"/>
            <p:cNvSpPr/>
            <p:nvPr/>
          </p:nvSpPr>
          <p:spPr>
            <a:xfrm>
              <a:off x="1975250" y="3202175"/>
              <a:ext cx="471575" cy="35800"/>
            </a:xfrm>
            <a:custGeom>
              <a:avLst/>
              <a:gdLst/>
              <a:ahLst/>
              <a:cxnLst/>
              <a:rect l="l" t="t" r="r" b="b"/>
              <a:pathLst>
                <a:path w="18863" h="1432" extrusionOk="0">
                  <a:moveTo>
                    <a:pt x="1" y="0"/>
                  </a:moveTo>
                  <a:lnTo>
                    <a:pt x="1" y="1431"/>
                  </a:lnTo>
                  <a:lnTo>
                    <a:pt x="18862" y="1431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85" name="Google Shape;5185;p75"/>
            <p:cNvGrpSpPr/>
            <p:nvPr/>
          </p:nvGrpSpPr>
          <p:grpSpPr>
            <a:xfrm>
              <a:off x="958175" y="1584325"/>
              <a:ext cx="205725" cy="243100"/>
              <a:chOff x="958175" y="1584325"/>
              <a:chExt cx="205725" cy="243100"/>
            </a:xfrm>
          </p:grpSpPr>
          <p:sp>
            <p:nvSpPr>
              <p:cNvPr id="5186" name="Google Shape;5186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2" name="Google Shape;5192;p75"/>
            <p:cNvGrpSpPr/>
            <p:nvPr/>
          </p:nvGrpSpPr>
          <p:grpSpPr>
            <a:xfrm>
              <a:off x="1334613" y="1584325"/>
              <a:ext cx="205725" cy="243100"/>
              <a:chOff x="958175" y="1584325"/>
              <a:chExt cx="205725" cy="243100"/>
            </a:xfrm>
          </p:grpSpPr>
          <p:sp>
            <p:nvSpPr>
              <p:cNvPr id="5193" name="Google Shape;5193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9" name="Google Shape;5199;p75"/>
            <p:cNvGrpSpPr/>
            <p:nvPr/>
          </p:nvGrpSpPr>
          <p:grpSpPr>
            <a:xfrm>
              <a:off x="1693950" y="1584325"/>
              <a:ext cx="205725" cy="243100"/>
              <a:chOff x="958175" y="1584325"/>
              <a:chExt cx="205725" cy="243100"/>
            </a:xfrm>
          </p:grpSpPr>
          <p:sp>
            <p:nvSpPr>
              <p:cNvPr id="5200" name="Google Shape;5200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06" name="Google Shape;5206;p75"/>
            <p:cNvGrpSpPr/>
            <p:nvPr/>
          </p:nvGrpSpPr>
          <p:grpSpPr>
            <a:xfrm>
              <a:off x="958175" y="1974550"/>
              <a:ext cx="205725" cy="243100"/>
              <a:chOff x="958175" y="1584325"/>
              <a:chExt cx="205725" cy="243100"/>
            </a:xfrm>
          </p:grpSpPr>
          <p:sp>
            <p:nvSpPr>
              <p:cNvPr id="5207" name="Google Shape;5207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3" name="Google Shape;5213;p75"/>
            <p:cNvGrpSpPr/>
            <p:nvPr/>
          </p:nvGrpSpPr>
          <p:grpSpPr>
            <a:xfrm>
              <a:off x="1334613" y="1974550"/>
              <a:ext cx="205725" cy="243100"/>
              <a:chOff x="958175" y="1584325"/>
              <a:chExt cx="205725" cy="243100"/>
            </a:xfrm>
          </p:grpSpPr>
          <p:sp>
            <p:nvSpPr>
              <p:cNvPr id="5214" name="Google Shape;5214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0" name="Google Shape;5220;p75"/>
            <p:cNvGrpSpPr/>
            <p:nvPr/>
          </p:nvGrpSpPr>
          <p:grpSpPr>
            <a:xfrm>
              <a:off x="1693950" y="1974550"/>
              <a:ext cx="205725" cy="243100"/>
              <a:chOff x="958175" y="1584325"/>
              <a:chExt cx="205725" cy="243100"/>
            </a:xfrm>
          </p:grpSpPr>
          <p:sp>
            <p:nvSpPr>
              <p:cNvPr id="5221" name="Google Shape;5221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7" name="Google Shape;5227;p75"/>
            <p:cNvGrpSpPr/>
            <p:nvPr/>
          </p:nvGrpSpPr>
          <p:grpSpPr>
            <a:xfrm>
              <a:off x="958175" y="2387963"/>
              <a:ext cx="205725" cy="243100"/>
              <a:chOff x="958175" y="1584325"/>
              <a:chExt cx="205725" cy="243100"/>
            </a:xfrm>
          </p:grpSpPr>
          <p:sp>
            <p:nvSpPr>
              <p:cNvPr id="5228" name="Google Shape;5228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34" name="Google Shape;5234;p75"/>
            <p:cNvGrpSpPr/>
            <p:nvPr/>
          </p:nvGrpSpPr>
          <p:grpSpPr>
            <a:xfrm>
              <a:off x="1334613" y="2387963"/>
              <a:ext cx="205725" cy="243100"/>
              <a:chOff x="958175" y="1584325"/>
              <a:chExt cx="205725" cy="243100"/>
            </a:xfrm>
          </p:grpSpPr>
          <p:sp>
            <p:nvSpPr>
              <p:cNvPr id="5235" name="Google Shape;5235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1" name="Google Shape;5241;p75"/>
            <p:cNvGrpSpPr/>
            <p:nvPr/>
          </p:nvGrpSpPr>
          <p:grpSpPr>
            <a:xfrm>
              <a:off x="1693950" y="2387963"/>
              <a:ext cx="205725" cy="243100"/>
              <a:chOff x="958175" y="1584325"/>
              <a:chExt cx="205725" cy="243100"/>
            </a:xfrm>
          </p:grpSpPr>
          <p:sp>
            <p:nvSpPr>
              <p:cNvPr id="5242" name="Google Shape;5242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8" name="Google Shape;5248;p75"/>
            <p:cNvGrpSpPr/>
            <p:nvPr/>
          </p:nvGrpSpPr>
          <p:grpSpPr>
            <a:xfrm>
              <a:off x="958175" y="2812738"/>
              <a:ext cx="205725" cy="243100"/>
              <a:chOff x="958175" y="1584325"/>
              <a:chExt cx="205725" cy="243100"/>
            </a:xfrm>
          </p:grpSpPr>
          <p:sp>
            <p:nvSpPr>
              <p:cNvPr id="5249" name="Google Shape;5249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5" name="Google Shape;5255;p75"/>
            <p:cNvGrpSpPr/>
            <p:nvPr/>
          </p:nvGrpSpPr>
          <p:grpSpPr>
            <a:xfrm>
              <a:off x="1693950" y="2812738"/>
              <a:ext cx="205725" cy="243100"/>
              <a:chOff x="958175" y="1584325"/>
              <a:chExt cx="205725" cy="243100"/>
            </a:xfrm>
          </p:grpSpPr>
          <p:sp>
            <p:nvSpPr>
              <p:cNvPr id="5256" name="Google Shape;5256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62" name="Google Shape;5262;p75"/>
          <p:cNvGrpSpPr/>
          <p:nvPr/>
        </p:nvGrpSpPr>
        <p:grpSpPr>
          <a:xfrm>
            <a:off x="3252682" y="3279415"/>
            <a:ext cx="1090656" cy="756130"/>
            <a:chOff x="2124175" y="4263275"/>
            <a:chExt cx="924050" cy="640625"/>
          </a:xfrm>
        </p:grpSpPr>
        <p:sp>
          <p:nvSpPr>
            <p:cNvPr id="5263" name="Google Shape;5263;p75"/>
            <p:cNvSpPr/>
            <p:nvPr/>
          </p:nvSpPr>
          <p:spPr>
            <a:xfrm>
              <a:off x="2245750" y="4642475"/>
              <a:ext cx="89700" cy="261425"/>
            </a:xfrm>
            <a:custGeom>
              <a:avLst/>
              <a:gdLst/>
              <a:ahLst/>
              <a:cxnLst/>
              <a:rect l="l" t="t" r="r" b="b"/>
              <a:pathLst>
                <a:path w="3588" h="10457" extrusionOk="0">
                  <a:moveTo>
                    <a:pt x="1216" y="0"/>
                  </a:moveTo>
                  <a:lnTo>
                    <a:pt x="1216" y="9696"/>
                  </a:lnTo>
                  <a:lnTo>
                    <a:pt x="396" y="9696"/>
                  </a:lnTo>
                  <a:cubicBezTo>
                    <a:pt x="183" y="9696"/>
                    <a:pt x="0" y="9848"/>
                    <a:pt x="0" y="10061"/>
                  </a:cubicBezTo>
                  <a:cubicBezTo>
                    <a:pt x="0" y="10274"/>
                    <a:pt x="183" y="10456"/>
                    <a:pt x="396" y="10456"/>
                  </a:cubicBezTo>
                  <a:lnTo>
                    <a:pt x="3222" y="10456"/>
                  </a:lnTo>
                  <a:cubicBezTo>
                    <a:pt x="3435" y="10456"/>
                    <a:pt x="3587" y="10274"/>
                    <a:pt x="3587" y="10061"/>
                  </a:cubicBezTo>
                  <a:cubicBezTo>
                    <a:pt x="3587" y="9848"/>
                    <a:pt x="3435" y="9696"/>
                    <a:pt x="3222" y="9696"/>
                  </a:cubicBezTo>
                  <a:lnTo>
                    <a:pt x="2402" y="9696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75"/>
            <p:cNvSpPr/>
            <p:nvPr/>
          </p:nvSpPr>
          <p:spPr>
            <a:xfrm>
              <a:off x="2290575" y="4642475"/>
              <a:ext cx="44875" cy="261425"/>
            </a:xfrm>
            <a:custGeom>
              <a:avLst/>
              <a:gdLst/>
              <a:ahLst/>
              <a:cxnLst/>
              <a:rect l="l" t="t" r="r" b="b"/>
              <a:pathLst>
                <a:path w="1795" h="10457" extrusionOk="0">
                  <a:moveTo>
                    <a:pt x="1" y="0"/>
                  </a:moveTo>
                  <a:lnTo>
                    <a:pt x="1" y="10456"/>
                  </a:lnTo>
                  <a:lnTo>
                    <a:pt x="1429" y="10456"/>
                  </a:lnTo>
                  <a:cubicBezTo>
                    <a:pt x="1642" y="10456"/>
                    <a:pt x="1794" y="10274"/>
                    <a:pt x="1794" y="10061"/>
                  </a:cubicBezTo>
                  <a:cubicBezTo>
                    <a:pt x="1794" y="9848"/>
                    <a:pt x="1642" y="9696"/>
                    <a:pt x="1429" y="9696"/>
                  </a:cubicBezTo>
                  <a:lnTo>
                    <a:pt x="609" y="9696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75"/>
            <p:cNvSpPr/>
            <p:nvPr/>
          </p:nvSpPr>
          <p:spPr>
            <a:xfrm>
              <a:off x="2696375" y="4642475"/>
              <a:ext cx="89675" cy="261425"/>
            </a:xfrm>
            <a:custGeom>
              <a:avLst/>
              <a:gdLst/>
              <a:ahLst/>
              <a:cxnLst/>
              <a:rect l="l" t="t" r="r" b="b"/>
              <a:pathLst>
                <a:path w="3587" h="10457" extrusionOk="0">
                  <a:moveTo>
                    <a:pt x="1186" y="0"/>
                  </a:moveTo>
                  <a:lnTo>
                    <a:pt x="1186" y="9696"/>
                  </a:lnTo>
                  <a:lnTo>
                    <a:pt x="395" y="9696"/>
                  </a:lnTo>
                  <a:cubicBezTo>
                    <a:pt x="182" y="9696"/>
                    <a:pt x="0" y="9848"/>
                    <a:pt x="0" y="10061"/>
                  </a:cubicBezTo>
                  <a:cubicBezTo>
                    <a:pt x="0" y="10274"/>
                    <a:pt x="182" y="10456"/>
                    <a:pt x="395" y="10456"/>
                  </a:cubicBezTo>
                  <a:lnTo>
                    <a:pt x="3192" y="10456"/>
                  </a:lnTo>
                  <a:cubicBezTo>
                    <a:pt x="3404" y="10456"/>
                    <a:pt x="3587" y="10274"/>
                    <a:pt x="3587" y="10061"/>
                  </a:cubicBezTo>
                  <a:cubicBezTo>
                    <a:pt x="3587" y="9848"/>
                    <a:pt x="3404" y="9696"/>
                    <a:pt x="3192" y="9696"/>
                  </a:cubicBezTo>
                  <a:lnTo>
                    <a:pt x="2401" y="9696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75"/>
            <p:cNvSpPr/>
            <p:nvPr/>
          </p:nvSpPr>
          <p:spPr>
            <a:xfrm>
              <a:off x="2741200" y="4642475"/>
              <a:ext cx="44850" cy="261425"/>
            </a:xfrm>
            <a:custGeom>
              <a:avLst/>
              <a:gdLst/>
              <a:ahLst/>
              <a:cxnLst/>
              <a:rect l="l" t="t" r="r" b="b"/>
              <a:pathLst>
                <a:path w="1794" h="10457" extrusionOk="0">
                  <a:moveTo>
                    <a:pt x="0" y="0"/>
                  </a:moveTo>
                  <a:lnTo>
                    <a:pt x="0" y="10456"/>
                  </a:lnTo>
                  <a:lnTo>
                    <a:pt x="1399" y="10456"/>
                  </a:lnTo>
                  <a:cubicBezTo>
                    <a:pt x="1611" y="10456"/>
                    <a:pt x="1794" y="10274"/>
                    <a:pt x="1794" y="10061"/>
                  </a:cubicBezTo>
                  <a:cubicBezTo>
                    <a:pt x="1794" y="9848"/>
                    <a:pt x="1611" y="9696"/>
                    <a:pt x="1399" y="9696"/>
                  </a:cubicBezTo>
                  <a:lnTo>
                    <a:pt x="608" y="9696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75"/>
            <p:cNvSpPr/>
            <p:nvPr/>
          </p:nvSpPr>
          <p:spPr>
            <a:xfrm>
              <a:off x="2245750" y="4642475"/>
              <a:ext cx="88175" cy="28900"/>
            </a:xfrm>
            <a:custGeom>
              <a:avLst/>
              <a:gdLst/>
              <a:ahLst/>
              <a:cxnLst/>
              <a:rect l="l" t="t" r="r" b="b"/>
              <a:pathLst>
                <a:path w="3527" h="1156" extrusionOk="0">
                  <a:moveTo>
                    <a:pt x="0" y="0"/>
                  </a:moveTo>
                  <a:lnTo>
                    <a:pt x="0" y="1155"/>
                  </a:lnTo>
                  <a:lnTo>
                    <a:pt x="3526" y="1155"/>
                  </a:lnTo>
                  <a:lnTo>
                    <a:pt x="35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75"/>
            <p:cNvSpPr/>
            <p:nvPr/>
          </p:nvSpPr>
          <p:spPr>
            <a:xfrm>
              <a:off x="2697125" y="4642475"/>
              <a:ext cx="88175" cy="28900"/>
            </a:xfrm>
            <a:custGeom>
              <a:avLst/>
              <a:gdLst/>
              <a:ahLst/>
              <a:cxnLst/>
              <a:rect l="l" t="t" r="r" b="b"/>
              <a:pathLst>
                <a:path w="3527" h="1156" extrusionOk="0">
                  <a:moveTo>
                    <a:pt x="0" y="0"/>
                  </a:moveTo>
                  <a:lnTo>
                    <a:pt x="0" y="1155"/>
                  </a:lnTo>
                  <a:lnTo>
                    <a:pt x="3526" y="1155"/>
                  </a:lnTo>
                  <a:lnTo>
                    <a:pt x="35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75"/>
            <p:cNvSpPr/>
            <p:nvPr/>
          </p:nvSpPr>
          <p:spPr>
            <a:xfrm>
              <a:off x="2148475" y="4263275"/>
              <a:ext cx="899750" cy="368575"/>
            </a:xfrm>
            <a:custGeom>
              <a:avLst/>
              <a:gdLst/>
              <a:ahLst/>
              <a:cxnLst/>
              <a:rect l="l" t="t" r="r" b="b"/>
              <a:pathLst>
                <a:path w="35990" h="14743" extrusionOk="0">
                  <a:moveTo>
                    <a:pt x="5077" y="1"/>
                  </a:moveTo>
                  <a:lnTo>
                    <a:pt x="1" y="14742"/>
                  </a:lnTo>
                  <a:lnTo>
                    <a:pt x="30883" y="14742"/>
                  </a:lnTo>
                  <a:lnTo>
                    <a:pt x="359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75"/>
            <p:cNvSpPr/>
            <p:nvPr/>
          </p:nvSpPr>
          <p:spPr>
            <a:xfrm>
              <a:off x="2124175" y="4263275"/>
              <a:ext cx="899725" cy="368575"/>
            </a:xfrm>
            <a:custGeom>
              <a:avLst/>
              <a:gdLst/>
              <a:ahLst/>
              <a:cxnLst/>
              <a:rect l="l" t="t" r="r" b="b"/>
              <a:pathLst>
                <a:path w="35989" h="14743" extrusionOk="0">
                  <a:moveTo>
                    <a:pt x="5107" y="1"/>
                  </a:moveTo>
                  <a:lnTo>
                    <a:pt x="0" y="14742"/>
                  </a:lnTo>
                  <a:lnTo>
                    <a:pt x="30913" y="14742"/>
                  </a:lnTo>
                  <a:lnTo>
                    <a:pt x="359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75"/>
            <p:cNvSpPr/>
            <p:nvPr/>
          </p:nvSpPr>
          <p:spPr>
            <a:xfrm>
              <a:off x="2223700" y="4290625"/>
              <a:ext cx="263725" cy="136825"/>
            </a:xfrm>
            <a:custGeom>
              <a:avLst/>
              <a:gdLst/>
              <a:ahLst/>
              <a:cxnLst/>
              <a:rect l="l" t="t" r="r" b="b"/>
              <a:pathLst>
                <a:path w="10549" h="5473" extrusionOk="0">
                  <a:moveTo>
                    <a:pt x="1886" y="1"/>
                  </a:moveTo>
                  <a:lnTo>
                    <a:pt x="1" y="5472"/>
                  </a:lnTo>
                  <a:lnTo>
                    <a:pt x="8664" y="5472"/>
                  </a:lnTo>
                  <a:lnTo>
                    <a:pt x="105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75"/>
            <p:cNvSpPr/>
            <p:nvPr/>
          </p:nvSpPr>
          <p:spPr>
            <a:xfrm>
              <a:off x="2409125" y="4467675"/>
              <a:ext cx="264475" cy="136825"/>
            </a:xfrm>
            <a:custGeom>
              <a:avLst/>
              <a:gdLst/>
              <a:ahLst/>
              <a:cxnLst/>
              <a:rect l="l" t="t" r="r" b="b"/>
              <a:pathLst>
                <a:path w="10579" h="5473" extrusionOk="0">
                  <a:moveTo>
                    <a:pt x="1915" y="1"/>
                  </a:moveTo>
                  <a:lnTo>
                    <a:pt x="1" y="5472"/>
                  </a:lnTo>
                  <a:lnTo>
                    <a:pt x="8694" y="5472"/>
                  </a:lnTo>
                  <a:lnTo>
                    <a:pt x="105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75"/>
            <p:cNvSpPr/>
            <p:nvPr/>
          </p:nvSpPr>
          <p:spPr>
            <a:xfrm>
              <a:off x="2162150" y="4467675"/>
              <a:ext cx="264475" cy="136825"/>
            </a:xfrm>
            <a:custGeom>
              <a:avLst/>
              <a:gdLst/>
              <a:ahLst/>
              <a:cxnLst/>
              <a:rect l="l" t="t" r="r" b="b"/>
              <a:pathLst>
                <a:path w="10579" h="5473" extrusionOk="0">
                  <a:moveTo>
                    <a:pt x="1885" y="1"/>
                  </a:moveTo>
                  <a:lnTo>
                    <a:pt x="1" y="5472"/>
                  </a:lnTo>
                  <a:lnTo>
                    <a:pt x="8694" y="5472"/>
                  </a:lnTo>
                  <a:lnTo>
                    <a:pt x="105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75"/>
            <p:cNvSpPr/>
            <p:nvPr/>
          </p:nvSpPr>
          <p:spPr>
            <a:xfrm>
              <a:off x="2470675" y="4290625"/>
              <a:ext cx="263700" cy="136825"/>
            </a:xfrm>
            <a:custGeom>
              <a:avLst/>
              <a:gdLst/>
              <a:ahLst/>
              <a:cxnLst/>
              <a:rect l="l" t="t" r="r" b="b"/>
              <a:pathLst>
                <a:path w="10548" h="5473" extrusionOk="0">
                  <a:moveTo>
                    <a:pt x="1885" y="1"/>
                  </a:moveTo>
                  <a:lnTo>
                    <a:pt x="1" y="5472"/>
                  </a:lnTo>
                  <a:lnTo>
                    <a:pt x="8663" y="5472"/>
                  </a:lnTo>
                  <a:lnTo>
                    <a:pt x="105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75"/>
            <p:cNvSpPr/>
            <p:nvPr/>
          </p:nvSpPr>
          <p:spPr>
            <a:xfrm>
              <a:off x="2653800" y="4467675"/>
              <a:ext cx="263725" cy="136825"/>
            </a:xfrm>
            <a:custGeom>
              <a:avLst/>
              <a:gdLst/>
              <a:ahLst/>
              <a:cxnLst/>
              <a:rect l="l" t="t" r="r" b="b"/>
              <a:pathLst>
                <a:path w="10549" h="5473" extrusionOk="0">
                  <a:moveTo>
                    <a:pt x="1885" y="1"/>
                  </a:moveTo>
                  <a:lnTo>
                    <a:pt x="1" y="5472"/>
                  </a:lnTo>
                  <a:lnTo>
                    <a:pt x="8664" y="5472"/>
                  </a:lnTo>
                  <a:lnTo>
                    <a:pt x="105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75"/>
            <p:cNvSpPr/>
            <p:nvPr/>
          </p:nvSpPr>
          <p:spPr>
            <a:xfrm>
              <a:off x="2715350" y="4290625"/>
              <a:ext cx="263725" cy="136825"/>
            </a:xfrm>
            <a:custGeom>
              <a:avLst/>
              <a:gdLst/>
              <a:ahLst/>
              <a:cxnLst/>
              <a:rect l="l" t="t" r="r" b="b"/>
              <a:pathLst>
                <a:path w="10549" h="5473" extrusionOk="0">
                  <a:moveTo>
                    <a:pt x="1886" y="1"/>
                  </a:moveTo>
                  <a:lnTo>
                    <a:pt x="1" y="5472"/>
                  </a:lnTo>
                  <a:lnTo>
                    <a:pt x="8664" y="5472"/>
                  </a:lnTo>
                  <a:lnTo>
                    <a:pt x="105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75"/>
            <p:cNvSpPr/>
            <p:nvPr/>
          </p:nvSpPr>
          <p:spPr>
            <a:xfrm>
              <a:off x="2124175" y="4631825"/>
              <a:ext cx="796375" cy="21300"/>
            </a:xfrm>
            <a:custGeom>
              <a:avLst/>
              <a:gdLst/>
              <a:ahLst/>
              <a:cxnLst/>
              <a:rect l="l" t="t" r="r" b="b"/>
              <a:pathLst>
                <a:path w="31855" h="852" extrusionOk="0">
                  <a:moveTo>
                    <a:pt x="0" y="0"/>
                  </a:moveTo>
                  <a:lnTo>
                    <a:pt x="0" y="852"/>
                  </a:lnTo>
                  <a:lnTo>
                    <a:pt x="31581" y="852"/>
                  </a:lnTo>
                  <a:lnTo>
                    <a:pt x="31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8" name="Google Shape;5278;p75"/>
          <p:cNvGrpSpPr/>
          <p:nvPr/>
        </p:nvGrpSpPr>
        <p:grpSpPr>
          <a:xfrm>
            <a:off x="4623050" y="1527450"/>
            <a:ext cx="1902369" cy="2508249"/>
            <a:chOff x="5546975" y="1717950"/>
            <a:chExt cx="1902369" cy="2508249"/>
          </a:xfrm>
        </p:grpSpPr>
        <p:sp>
          <p:nvSpPr>
            <p:cNvPr id="5279" name="Google Shape;5279;p75"/>
            <p:cNvSpPr/>
            <p:nvPr/>
          </p:nvSpPr>
          <p:spPr>
            <a:xfrm>
              <a:off x="5591959" y="2183593"/>
              <a:ext cx="492895" cy="1917039"/>
            </a:xfrm>
            <a:custGeom>
              <a:avLst/>
              <a:gdLst/>
              <a:ahLst/>
              <a:cxnLst/>
              <a:rect l="l" t="t" r="r" b="b"/>
              <a:pathLst>
                <a:path w="15318" h="59577" extrusionOk="0">
                  <a:moveTo>
                    <a:pt x="0" y="1"/>
                  </a:moveTo>
                  <a:lnTo>
                    <a:pt x="0" y="59577"/>
                  </a:lnTo>
                  <a:lnTo>
                    <a:pt x="15317" y="59577"/>
                  </a:lnTo>
                  <a:lnTo>
                    <a:pt x="153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75"/>
            <p:cNvSpPr/>
            <p:nvPr/>
          </p:nvSpPr>
          <p:spPr>
            <a:xfrm>
              <a:off x="5987487" y="4100611"/>
              <a:ext cx="1364551" cy="125589"/>
            </a:xfrm>
            <a:custGeom>
              <a:avLst/>
              <a:gdLst/>
              <a:ahLst/>
              <a:cxnLst/>
              <a:rect l="l" t="t" r="r" b="b"/>
              <a:pathLst>
                <a:path w="42407" h="3903" extrusionOk="0">
                  <a:moveTo>
                    <a:pt x="1" y="1"/>
                  </a:moveTo>
                  <a:lnTo>
                    <a:pt x="1" y="3903"/>
                  </a:lnTo>
                  <a:lnTo>
                    <a:pt x="42406" y="3903"/>
                  </a:lnTo>
                  <a:lnTo>
                    <a:pt x="42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75"/>
            <p:cNvSpPr/>
            <p:nvPr/>
          </p:nvSpPr>
          <p:spPr>
            <a:xfrm>
              <a:off x="6029351" y="2091501"/>
              <a:ext cx="1419993" cy="92124"/>
            </a:xfrm>
            <a:custGeom>
              <a:avLst/>
              <a:gdLst/>
              <a:ahLst/>
              <a:cxnLst/>
              <a:rect l="l" t="t" r="r" b="b"/>
              <a:pathLst>
                <a:path w="44130" h="2863" extrusionOk="0">
                  <a:moveTo>
                    <a:pt x="1" y="1"/>
                  </a:moveTo>
                  <a:lnTo>
                    <a:pt x="1" y="2863"/>
                  </a:lnTo>
                  <a:lnTo>
                    <a:pt x="44130" y="2863"/>
                  </a:lnTo>
                  <a:lnTo>
                    <a:pt x="441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75"/>
            <p:cNvSpPr/>
            <p:nvPr/>
          </p:nvSpPr>
          <p:spPr>
            <a:xfrm>
              <a:off x="6029351" y="2137547"/>
              <a:ext cx="1419993" cy="47140"/>
            </a:xfrm>
            <a:custGeom>
              <a:avLst/>
              <a:gdLst/>
              <a:ahLst/>
              <a:cxnLst/>
              <a:rect l="l" t="t" r="r" b="b"/>
              <a:pathLst>
                <a:path w="44130" h="1465" extrusionOk="0">
                  <a:moveTo>
                    <a:pt x="1" y="1"/>
                  </a:moveTo>
                  <a:lnTo>
                    <a:pt x="1" y="1464"/>
                  </a:lnTo>
                  <a:lnTo>
                    <a:pt x="44130" y="1464"/>
                  </a:lnTo>
                  <a:lnTo>
                    <a:pt x="44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75"/>
            <p:cNvSpPr/>
            <p:nvPr/>
          </p:nvSpPr>
          <p:spPr>
            <a:xfrm>
              <a:off x="5546975" y="2091501"/>
              <a:ext cx="537879" cy="92124"/>
            </a:xfrm>
            <a:custGeom>
              <a:avLst/>
              <a:gdLst/>
              <a:ahLst/>
              <a:cxnLst/>
              <a:rect l="l" t="t" r="r" b="b"/>
              <a:pathLst>
                <a:path w="16716" h="2863" extrusionOk="0">
                  <a:moveTo>
                    <a:pt x="0" y="1"/>
                  </a:moveTo>
                  <a:lnTo>
                    <a:pt x="0" y="2863"/>
                  </a:lnTo>
                  <a:lnTo>
                    <a:pt x="16715" y="2863"/>
                  </a:lnTo>
                  <a:lnTo>
                    <a:pt x="167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75"/>
            <p:cNvSpPr/>
            <p:nvPr/>
          </p:nvSpPr>
          <p:spPr>
            <a:xfrm>
              <a:off x="5546975" y="2137547"/>
              <a:ext cx="537879" cy="47140"/>
            </a:xfrm>
            <a:custGeom>
              <a:avLst/>
              <a:gdLst/>
              <a:ahLst/>
              <a:cxnLst/>
              <a:rect l="l" t="t" r="r" b="b"/>
              <a:pathLst>
                <a:path w="16716" h="1465" extrusionOk="0">
                  <a:moveTo>
                    <a:pt x="0" y="1"/>
                  </a:moveTo>
                  <a:lnTo>
                    <a:pt x="0" y="1464"/>
                  </a:lnTo>
                  <a:lnTo>
                    <a:pt x="16715" y="1464"/>
                  </a:lnTo>
                  <a:lnTo>
                    <a:pt x="167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75"/>
            <p:cNvSpPr/>
            <p:nvPr/>
          </p:nvSpPr>
          <p:spPr>
            <a:xfrm>
              <a:off x="6084825" y="2183593"/>
              <a:ext cx="1267214" cy="1917039"/>
            </a:xfrm>
            <a:custGeom>
              <a:avLst/>
              <a:gdLst/>
              <a:ahLst/>
              <a:cxnLst/>
              <a:rect l="l" t="t" r="r" b="b"/>
              <a:pathLst>
                <a:path w="39382" h="59577" extrusionOk="0">
                  <a:moveTo>
                    <a:pt x="0" y="1"/>
                  </a:moveTo>
                  <a:lnTo>
                    <a:pt x="0" y="59577"/>
                  </a:lnTo>
                  <a:lnTo>
                    <a:pt x="39381" y="59577"/>
                  </a:lnTo>
                  <a:lnTo>
                    <a:pt x="393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75"/>
            <p:cNvSpPr/>
            <p:nvPr/>
          </p:nvSpPr>
          <p:spPr>
            <a:xfrm>
              <a:off x="7001470" y="1972218"/>
              <a:ext cx="35620" cy="119314"/>
            </a:xfrm>
            <a:custGeom>
              <a:avLst/>
              <a:gdLst/>
              <a:ahLst/>
              <a:cxnLst/>
              <a:rect l="l" t="t" r="r" b="b"/>
              <a:pathLst>
                <a:path w="1107" h="3708" extrusionOk="0">
                  <a:moveTo>
                    <a:pt x="0" y="1"/>
                  </a:moveTo>
                  <a:lnTo>
                    <a:pt x="0" y="3708"/>
                  </a:lnTo>
                  <a:lnTo>
                    <a:pt x="1106" y="3708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75"/>
            <p:cNvSpPr/>
            <p:nvPr/>
          </p:nvSpPr>
          <p:spPr>
            <a:xfrm>
              <a:off x="7001470" y="1972218"/>
              <a:ext cx="11552" cy="119314"/>
            </a:xfrm>
            <a:custGeom>
              <a:avLst/>
              <a:gdLst/>
              <a:ahLst/>
              <a:cxnLst/>
              <a:rect l="l" t="t" r="r" b="b"/>
              <a:pathLst>
                <a:path w="359" h="3708" extrusionOk="0">
                  <a:moveTo>
                    <a:pt x="0" y="1"/>
                  </a:moveTo>
                  <a:lnTo>
                    <a:pt x="0" y="3708"/>
                  </a:lnTo>
                  <a:lnTo>
                    <a:pt x="358" y="370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75"/>
            <p:cNvSpPr/>
            <p:nvPr/>
          </p:nvSpPr>
          <p:spPr>
            <a:xfrm>
              <a:off x="7045425" y="1717950"/>
              <a:ext cx="36650" cy="373581"/>
            </a:xfrm>
            <a:custGeom>
              <a:avLst/>
              <a:gdLst/>
              <a:ahLst/>
              <a:cxnLst/>
              <a:rect l="l" t="t" r="r" b="b"/>
              <a:pathLst>
                <a:path w="1139" h="11610" extrusionOk="0">
                  <a:moveTo>
                    <a:pt x="0" y="0"/>
                  </a:moveTo>
                  <a:lnTo>
                    <a:pt x="0" y="11610"/>
                  </a:lnTo>
                  <a:lnTo>
                    <a:pt x="1138" y="11610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75"/>
            <p:cNvSpPr/>
            <p:nvPr/>
          </p:nvSpPr>
          <p:spPr>
            <a:xfrm>
              <a:off x="7045425" y="1717950"/>
              <a:ext cx="13611" cy="373581"/>
            </a:xfrm>
            <a:custGeom>
              <a:avLst/>
              <a:gdLst/>
              <a:ahLst/>
              <a:cxnLst/>
              <a:rect l="l" t="t" r="r" b="b"/>
              <a:pathLst>
                <a:path w="423" h="11610" extrusionOk="0">
                  <a:moveTo>
                    <a:pt x="0" y="0"/>
                  </a:moveTo>
                  <a:lnTo>
                    <a:pt x="0" y="11610"/>
                  </a:lnTo>
                  <a:lnTo>
                    <a:pt x="423" y="11610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75"/>
            <p:cNvSpPr/>
            <p:nvPr/>
          </p:nvSpPr>
          <p:spPr>
            <a:xfrm>
              <a:off x="7269350" y="3146285"/>
              <a:ext cx="82696" cy="36650"/>
            </a:xfrm>
            <a:custGeom>
              <a:avLst/>
              <a:gdLst/>
              <a:ahLst/>
              <a:cxnLst/>
              <a:rect l="l" t="t" r="r" b="b"/>
              <a:pathLst>
                <a:path w="2570" h="1139" extrusionOk="0">
                  <a:moveTo>
                    <a:pt x="0" y="1"/>
                  </a:moveTo>
                  <a:lnTo>
                    <a:pt x="0" y="1139"/>
                  </a:lnTo>
                  <a:lnTo>
                    <a:pt x="2569" y="1139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75"/>
            <p:cNvSpPr/>
            <p:nvPr/>
          </p:nvSpPr>
          <p:spPr>
            <a:xfrm>
              <a:off x="7310151" y="3095026"/>
              <a:ext cx="41895" cy="37680"/>
            </a:xfrm>
            <a:custGeom>
              <a:avLst/>
              <a:gdLst/>
              <a:ahLst/>
              <a:cxnLst/>
              <a:rect l="l" t="t" r="r" b="b"/>
              <a:pathLst>
                <a:path w="1302" h="1171" extrusionOk="0">
                  <a:moveTo>
                    <a:pt x="1" y="0"/>
                  </a:moveTo>
                  <a:lnTo>
                    <a:pt x="1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75"/>
            <p:cNvSpPr/>
            <p:nvPr/>
          </p:nvSpPr>
          <p:spPr>
            <a:xfrm>
              <a:off x="7310151" y="3198606"/>
              <a:ext cx="41895" cy="36650"/>
            </a:xfrm>
            <a:custGeom>
              <a:avLst/>
              <a:gdLst/>
              <a:ahLst/>
              <a:cxnLst/>
              <a:rect l="l" t="t" r="r" b="b"/>
              <a:pathLst>
                <a:path w="1302" h="1139" extrusionOk="0">
                  <a:moveTo>
                    <a:pt x="1" y="1"/>
                  </a:moveTo>
                  <a:lnTo>
                    <a:pt x="1" y="1139"/>
                  </a:lnTo>
                  <a:lnTo>
                    <a:pt x="1301" y="113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75"/>
            <p:cNvSpPr/>
            <p:nvPr/>
          </p:nvSpPr>
          <p:spPr>
            <a:xfrm>
              <a:off x="6084825" y="2880497"/>
              <a:ext cx="82696" cy="36650"/>
            </a:xfrm>
            <a:custGeom>
              <a:avLst/>
              <a:gdLst/>
              <a:ahLst/>
              <a:cxnLst/>
              <a:rect l="l" t="t" r="r" b="b"/>
              <a:pathLst>
                <a:path w="2570" h="1139" extrusionOk="0">
                  <a:moveTo>
                    <a:pt x="0" y="1"/>
                  </a:moveTo>
                  <a:lnTo>
                    <a:pt x="0" y="1139"/>
                  </a:lnTo>
                  <a:lnTo>
                    <a:pt x="2569" y="1139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75"/>
            <p:cNvSpPr/>
            <p:nvPr/>
          </p:nvSpPr>
          <p:spPr>
            <a:xfrm>
              <a:off x="6084825" y="2829238"/>
              <a:ext cx="41863" cy="37680"/>
            </a:xfrm>
            <a:custGeom>
              <a:avLst/>
              <a:gdLst/>
              <a:ahLst/>
              <a:cxnLst/>
              <a:rect l="l" t="t" r="r" b="b"/>
              <a:pathLst>
                <a:path w="1301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75"/>
            <p:cNvSpPr/>
            <p:nvPr/>
          </p:nvSpPr>
          <p:spPr>
            <a:xfrm>
              <a:off x="6084825" y="2931789"/>
              <a:ext cx="41863" cy="37680"/>
            </a:xfrm>
            <a:custGeom>
              <a:avLst/>
              <a:gdLst/>
              <a:ahLst/>
              <a:cxnLst/>
              <a:rect l="l" t="t" r="r" b="b"/>
              <a:pathLst>
                <a:path w="1301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75"/>
            <p:cNvSpPr/>
            <p:nvPr/>
          </p:nvSpPr>
          <p:spPr>
            <a:xfrm>
              <a:off x="6533736" y="3044797"/>
              <a:ext cx="73268" cy="37680"/>
            </a:xfrm>
            <a:custGeom>
              <a:avLst/>
              <a:gdLst/>
              <a:ahLst/>
              <a:cxnLst/>
              <a:rect l="l" t="t" r="r" b="b"/>
              <a:pathLst>
                <a:path w="2277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2276" y="1171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75"/>
            <p:cNvSpPr/>
            <p:nvPr/>
          </p:nvSpPr>
          <p:spPr>
            <a:xfrm>
              <a:off x="6586057" y="3095026"/>
              <a:ext cx="73268" cy="37680"/>
            </a:xfrm>
            <a:custGeom>
              <a:avLst/>
              <a:gdLst/>
              <a:ahLst/>
              <a:cxnLst/>
              <a:rect l="l" t="t" r="r" b="b"/>
              <a:pathLst>
                <a:path w="2277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2276" y="1171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75"/>
            <p:cNvSpPr/>
            <p:nvPr/>
          </p:nvSpPr>
          <p:spPr>
            <a:xfrm>
              <a:off x="6950179" y="3378608"/>
              <a:ext cx="74330" cy="37680"/>
            </a:xfrm>
            <a:custGeom>
              <a:avLst/>
              <a:gdLst/>
              <a:ahLst/>
              <a:cxnLst/>
              <a:rect l="l" t="t" r="r" b="b"/>
              <a:pathLst>
                <a:path w="2310" h="1171" extrusionOk="0">
                  <a:moveTo>
                    <a:pt x="1" y="0"/>
                  </a:moveTo>
                  <a:lnTo>
                    <a:pt x="1" y="1171"/>
                  </a:lnTo>
                  <a:lnTo>
                    <a:pt x="2310" y="1171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75"/>
            <p:cNvSpPr/>
            <p:nvPr/>
          </p:nvSpPr>
          <p:spPr>
            <a:xfrm>
              <a:off x="6549406" y="2949583"/>
              <a:ext cx="73300" cy="36650"/>
            </a:xfrm>
            <a:custGeom>
              <a:avLst/>
              <a:gdLst/>
              <a:ahLst/>
              <a:cxnLst/>
              <a:rect l="l" t="t" r="r" b="b"/>
              <a:pathLst>
                <a:path w="2278" h="1139" extrusionOk="0">
                  <a:moveTo>
                    <a:pt x="1" y="0"/>
                  </a:moveTo>
                  <a:lnTo>
                    <a:pt x="1" y="1138"/>
                  </a:lnTo>
                  <a:lnTo>
                    <a:pt x="2277" y="1138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75"/>
            <p:cNvSpPr/>
            <p:nvPr/>
          </p:nvSpPr>
          <p:spPr>
            <a:xfrm>
              <a:off x="6178977" y="3761587"/>
              <a:ext cx="73300" cy="36650"/>
            </a:xfrm>
            <a:custGeom>
              <a:avLst/>
              <a:gdLst/>
              <a:ahLst/>
              <a:cxnLst/>
              <a:rect l="l" t="t" r="r" b="b"/>
              <a:pathLst>
                <a:path w="2278" h="1139" extrusionOk="0">
                  <a:moveTo>
                    <a:pt x="1" y="0"/>
                  </a:moveTo>
                  <a:lnTo>
                    <a:pt x="1" y="1138"/>
                  </a:lnTo>
                  <a:lnTo>
                    <a:pt x="2277" y="1138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75"/>
            <p:cNvSpPr/>
            <p:nvPr/>
          </p:nvSpPr>
          <p:spPr>
            <a:xfrm>
              <a:off x="5591959" y="4100611"/>
              <a:ext cx="492895" cy="125589"/>
            </a:xfrm>
            <a:custGeom>
              <a:avLst/>
              <a:gdLst/>
              <a:ahLst/>
              <a:cxnLst/>
              <a:rect l="l" t="t" r="r" b="b"/>
              <a:pathLst>
                <a:path w="15318" h="3903" extrusionOk="0">
                  <a:moveTo>
                    <a:pt x="0" y="1"/>
                  </a:moveTo>
                  <a:lnTo>
                    <a:pt x="0" y="3903"/>
                  </a:lnTo>
                  <a:lnTo>
                    <a:pt x="15317" y="3903"/>
                  </a:lnTo>
                  <a:lnTo>
                    <a:pt x="153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75"/>
            <p:cNvSpPr/>
            <p:nvPr/>
          </p:nvSpPr>
          <p:spPr>
            <a:xfrm>
              <a:off x="6289925" y="3557516"/>
              <a:ext cx="905153" cy="641491"/>
            </a:xfrm>
            <a:custGeom>
              <a:avLst/>
              <a:gdLst/>
              <a:ahLst/>
              <a:cxnLst/>
              <a:rect l="l" t="t" r="r" b="b"/>
              <a:pathLst>
                <a:path w="28130" h="19936" extrusionOk="0">
                  <a:moveTo>
                    <a:pt x="27739" y="1"/>
                  </a:moveTo>
                  <a:lnTo>
                    <a:pt x="27739" y="19448"/>
                  </a:lnTo>
                  <a:lnTo>
                    <a:pt x="0" y="19448"/>
                  </a:lnTo>
                  <a:lnTo>
                    <a:pt x="0" y="19935"/>
                  </a:lnTo>
                  <a:lnTo>
                    <a:pt x="28130" y="19935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75"/>
            <p:cNvSpPr/>
            <p:nvPr/>
          </p:nvSpPr>
          <p:spPr>
            <a:xfrm>
              <a:off x="6289925" y="3557516"/>
              <a:ext cx="905153" cy="668681"/>
            </a:xfrm>
            <a:custGeom>
              <a:avLst/>
              <a:gdLst/>
              <a:ahLst/>
              <a:cxnLst/>
              <a:rect l="l" t="t" r="r" b="b"/>
              <a:pathLst>
                <a:path w="28130" h="20781" extrusionOk="0">
                  <a:moveTo>
                    <a:pt x="0" y="1"/>
                  </a:moveTo>
                  <a:lnTo>
                    <a:pt x="0" y="20781"/>
                  </a:lnTo>
                  <a:lnTo>
                    <a:pt x="28130" y="20781"/>
                  </a:lnTo>
                  <a:lnTo>
                    <a:pt x="28130" y="19448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75"/>
            <p:cNvSpPr/>
            <p:nvPr/>
          </p:nvSpPr>
          <p:spPr>
            <a:xfrm>
              <a:off x="6289925" y="3618235"/>
              <a:ext cx="905153" cy="9428"/>
            </a:xfrm>
            <a:custGeom>
              <a:avLst/>
              <a:gdLst/>
              <a:ahLst/>
              <a:cxnLst/>
              <a:rect l="l" t="t" r="r" b="b"/>
              <a:pathLst>
                <a:path w="28130" h="293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75"/>
            <p:cNvSpPr/>
            <p:nvPr/>
          </p:nvSpPr>
          <p:spPr>
            <a:xfrm>
              <a:off x="6289925" y="3609837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75"/>
            <p:cNvSpPr/>
            <p:nvPr/>
          </p:nvSpPr>
          <p:spPr>
            <a:xfrm>
              <a:off x="6289925" y="368622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75"/>
            <p:cNvSpPr/>
            <p:nvPr/>
          </p:nvSpPr>
          <p:spPr>
            <a:xfrm>
              <a:off x="6289925" y="3677860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75"/>
            <p:cNvSpPr/>
            <p:nvPr/>
          </p:nvSpPr>
          <p:spPr>
            <a:xfrm>
              <a:off x="6289925" y="3753220"/>
              <a:ext cx="905153" cy="9428"/>
            </a:xfrm>
            <a:custGeom>
              <a:avLst/>
              <a:gdLst/>
              <a:ahLst/>
              <a:cxnLst/>
              <a:rect l="l" t="t" r="r" b="b"/>
              <a:pathLst>
                <a:path w="28130" h="293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75"/>
            <p:cNvSpPr/>
            <p:nvPr/>
          </p:nvSpPr>
          <p:spPr>
            <a:xfrm>
              <a:off x="6289925" y="3745884"/>
              <a:ext cx="905153" cy="8398"/>
            </a:xfrm>
            <a:custGeom>
              <a:avLst/>
              <a:gdLst/>
              <a:ahLst/>
              <a:cxnLst/>
              <a:rect l="l" t="t" r="r" b="b"/>
              <a:pathLst>
                <a:path w="28130" h="261" extrusionOk="0">
                  <a:moveTo>
                    <a:pt x="0" y="0"/>
                  </a:moveTo>
                  <a:lnTo>
                    <a:pt x="0" y="261"/>
                  </a:lnTo>
                  <a:lnTo>
                    <a:pt x="28130" y="26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75"/>
            <p:cNvSpPr/>
            <p:nvPr/>
          </p:nvSpPr>
          <p:spPr>
            <a:xfrm>
              <a:off x="6289925" y="3821212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75"/>
            <p:cNvSpPr/>
            <p:nvPr/>
          </p:nvSpPr>
          <p:spPr>
            <a:xfrm>
              <a:off x="6289925" y="381284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75"/>
            <p:cNvSpPr/>
            <p:nvPr/>
          </p:nvSpPr>
          <p:spPr>
            <a:xfrm>
              <a:off x="6289925" y="3889235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75"/>
            <p:cNvSpPr/>
            <p:nvPr/>
          </p:nvSpPr>
          <p:spPr>
            <a:xfrm>
              <a:off x="6289925" y="3880869"/>
              <a:ext cx="905153" cy="8398"/>
            </a:xfrm>
            <a:custGeom>
              <a:avLst/>
              <a:gdLst/>
              <a:ahLst/>
              <a:cxnLst/>
              <a:rect l="l" t="t" r="r" b="b"/>
              <a:pathLst>
                <a:path w="28130" h="261" extrusionOk="0">
                  <a:moveTo>
                    <a:pt x="0" y="0"/>
                  </a:moveTo>
                  <a:lnTo>
                    <a:pt x="0" y="261"/>
                  </a:lnTo>
                  <a:lnTo>
                    <a:pt x="28130" y="26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75"/>
            <p:cNvSpPr/>
            <p:nvPr/>
          </p:nvSpPr>
          <p:spPr>
            <a:xfrm>
              <a:off x="6289925" y="3956197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75"/>
            <p:cNvSpPr/>
            <p:nvPr/>
          </p:nvSpPr>
          <p:spPr>
            <a:xfrm>
              <a:off x="6289925" y="3947831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75"/>
            <p:cNvSpPr/>
            <p:nvPr/>
          </p:nvSpPr>
          <p:spPr>
            <a:xfrm>
              <a:off x="6289925" y="4024221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75"/>
            <p:cNvSpPr/>
            <p:nvPr/>
          </p:nvSpPr>
          <p:spPr>
            <a:xfrm>
              <a:off x="6289925" y="4015855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75"/>
            <p:cNvSpPr/>
            <p:nvPr/>
          </p:nvSpPr>
          <p:spPr>
            <a:xfrm>
              <a:off x="6289925" y="4091182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75"/>
            <p:cNvSpPr/>
            <p:nvPr/>
          </p:nvSpPr>
          <p:spPr>
            <a:xfrm>
              <a:off x="6289925" y="408281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75"/>
            <p:cNvSpPr/>
            <p:nvPr/>
          </p:nvSpPr>
          <p:spPr>
            <a:xfrm>
              <a:off x="6289925" y="415920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75"/>
            <p:cNvSpPr/>
            <p:nvPr/>
          </p:nvSpPr>
          <p:spPr>
            <a:xfrm>
              <a:off x="6289925" y="4150840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75"/>
            <p:cNvSpPr/>
            <p:nvPr/>
          </p:nvSpPr>
          <p:spPr>
            <a:xfrm>
              <a:off x="6289925" y="2966315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27739" y="0"/>
                  </a:moveTo>
                  <a:lnTo>
                    <a:pt x="27739" y="14894"/>
                  </a:lnTo>
                  <a:lnTo>
                    <a:pt x="0" y="14894"/>
                  </a:lnTo>
                  <a:lnTo>
                    <a:pt x="0" y="15382"/>
                  </a:lnTo>
                  <a:lnTo>
                    <a:pt x="28130" y="15382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75"/>
            <p:cNvSpPr/>
            <p:nvPr/>
          </p:nvSpPr>
          <p:spPr>
            <a:xfrm>
              <a:off x="6275252" y="2948521"/>
              <a:ext cx="934467" cy="531604"/>
            </a:xfrm>
            <a:custGeom>
              <a:avLst/>
              <a:gdLst/>
              <a:ahLst/>
              <a:cxnLst/>
              <a:rect l="l" t="t" r="r" b="b"/>
              <a:pathLst>
                <a:path w="29041" h="16521" extrusionOk="0">
                  <a:moveTo>
                    <a:pt x="1" y="0"/>
                  </a:moveTo>
                  <a:lnTo>
                    <a:pt x="1" y="16520"/>
                  </a:lnTo>
                  <a:lnTo>
                    <a:pt x="29041" y="16520"/>
                  </a:lnTo>
                  <a:lnTo>
                    <a:pt x="290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75"/>
            <p:cNvSpPr/>
            <p:nvPr/>
          </p:nvSpPr>
          <p:spPr>
            <a:xfrm>
              <a:off x="6289925" y="2966315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0"/>
                  </a:moveTo>
                  <a:lnTo>
                    <a:pt x="0" y="15382"/>
                  </a:lnTo>
                  <a:lnTo>
                    <a:pt x="28130" y="15382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75"/>
            <p:cNvSpPr/>
            <p:nvPr/>
          </p:nvSpPr>
          <p:spPr>
            <a:xfrm>
              <a:off x="6489781" y="2948521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0"/>
                  </a:moveTo>
                  <a:lnTo>
                    <a:pt x="0" y="16520"/>
                  </a:lnTo>
                  <a:lnTo>
                    <a:pt x="456" y="16520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75"/>
            <p:cNvSpPr/>
            <p:nvPr/>
          </p:nvSpPr>
          <p:spPr>
            <a:xfrm>
              <a:off x="6734621" y="2948521"/>
              <a:ext cx="15735" cy="531604"/>
            </a:xfrm>
            <a:custGeom>
              <a:avLst/>
              <a:gdLst/>
              <a:ahLst/>
              <a:cxnLst/>
              <a:rect l="l" t="t" r="r" b="b"/>
              <a:pathLst>
                <a:path w="489" h="16521" extrusionOk="0">
                  <a:moveTo>
                    <a:pt x="1" y="0"/>
                  </a:moveTo>
                  <a:lnTo>
                    <a:pt x="1" y="16520"/>
                  </a:lnTo>
                  <a:lnTo>
                    <a:pt x="489" y="16520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75"/>
            <p:cNvSpPr/>
            <p:nvPr/>
          </p:nvSpPr>
          <p:spPr>
            <a:xfrm>
              <a:off x="6980555" y="2948521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0"/>
                  </a:moveTo>
                  <a:lnTo>
                    <a:pt x="0" y="16520"/>
                  </a:lnTo>
                  <a:lnTo>
                    <a:pt x="455" y="1652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75"/>
            <p:cNvSpPr/>
            <p:nvPr/>
          </p:nvSpPr>
          <p:spPr>
            <a:xfrm>
              <a:off x="6275252" y="3113850"/>
              <a:ext cx="928192" cy="18856"/>
            </a:xfrm>
            <a:custGeom>
              <a:avLst/>
              <a:gdLst/>
              <a:ahLst/>
              <a:cxnLst/>
              <a:rect l="l" t="t" r="r" b="b"/>
              <a:pathLst>
                <a:path w="28846" h="586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75"/>
            <p:cNvSpPr/>
            <p:nvPr/>
          </p:nvSpPr>
          <p:spPr>
            <a:xfrm>
              <a:off x="6275252" y="3294881"/>
              <a:ext cx="928192" cy="18856"/>
            </a:xfrm>
            <a:custGeom>
              <a:avLst/>
              <a:gdLst/>
              <a:ahLst/>
              <a:cxnLst/>
              <a:rect l="l" t="t" r="r" b="b"/>
              <a:pathLst>
                <a:path w="28846" h="586" extrusionOk="0">
                  <a:moveTo>
                    <a:pt x="1" y="0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75"/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27739" y="1"/>
                  </a:moveTo>
                  <a:lnTo>
                    <a:pt x="27739" y="14895"/>
                  </a:lnTo>
                  <a:lnTo>
                    <a:pt x="0" y="14895"/>
                  </a:lnTo>
                  <a:lnTo>
                    <a:pt x="0" y="15382"/>
                  </a:lnTo>
                  <a:lnTo>
                    <a:pt x="28130" y="15382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75"/>
            <p:cNvSpPr/>
            <p:nvPr/>
          </p:nvSpPr>
          <p:spPr>
            <a:xfrm>
              <a:off x="6275252" y="2348922"/>
              <a:ext cx="934467" cy="531604"/>
            </a:xfrm>
            <a:custGeom>
              <a:avLst/>
              <a:gdLst/>
              <a:ahLst/>
              <a:cxnLst/>
              <a:rect l="l" t="t" r="r" b="b"/>
              <a:pathLst>
                <a:path w="29041" h="16521" extrusionOk="0">
                  <a:moveTo>
                    <a:pt x="1" y="1"/>
                  </a:moveTo>
                  <a:lnTo>
                    <a:pt x="1" y="16521"/>
                  </a:lnTo>
                  <a:lnTo>
                    <a:pt x="29041" y="16521"/>
                  </a:lnTo>
                  <a:lnTo>
                    <a:pt x="290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75"/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1"/>
                  </a:moveTo>
                  <a:lnTo>
                    <a:pt x="0" y="15382"/>
                  </a:lnTo>
                  <a:lnTo>
                    <a:pt x="28130" y="15382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75"/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1"/>
                  </a:moveTo>
                  <a:lnTo>
                    <a:pt x="0" y="488"/>
                  </a:lnTo>
                  <a:lnTo>
                    <a:pt x="27772" y="488"/>
                  </a:lnTo>
                  <a:lnTo>
                    <a:pt x="27772" y="15382"/>
                  </a:lnTo>
                  <a:lnTo>
                    <a:pt x="28130" y="15382"/>
                  </a:lnTo>
                  <a:lnTo>
                    <a:pt x="28130" y="521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75"/>
            <p:cNvSpPr/>
            <p:nvPr/>
          </p:nvSpPr>
          <p:spPr>
            <a:xfrm>
              <a:off x="6489781" y="2348922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1"/>
                  </a:moveTo>
                  <a:lnTo>
                    <a:pt x="0" y="16521"/>
                  </a:lnTo>
                  <a:lnTo>
                    <a:pt x="456" y="16521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75"/>
            <p:cNvSpPr/>
            <p:nvPr/>
          </p:nvSpPr>
          <p:spPr>
            <a:xfrm>
              <a:off x="6734621" y="2348922"/>
              <a:ext cx="15735" cy="531604"/>
            </a:xfrm>
            <a:custGeom>
              <a:avLst/>
              <a:gdLst/>
              <a:ahLst/>
              <a:cxnLst/>
              <a:rect l="l" t="t" r="r" b="b"/>
              <a:pathLst>
                <a:path w="489" h="16521" extrusionOk="0">
                  <a:moveTo>
                    <a:pt x="1" y="1"/>
                  </a:moveTo>
                  <a:lnTo>
                    <a:pt x="1" y="16521"/>
                  </a:lnTo>
                  <a:lnTo>
                    <a:pt x="489" y="16521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75"/>
            <p:cNvSpPr/>
            <p:nvPr/>
          </p:nvSpPr>
          <p:spPr>
            <a:xfrm>
              <a:off x="6980555" y="2348922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1"/>
                  </a:moveTo>
                  <a:lnTo>
                    <a:pt x="0" y="16521"/>
                  </a:lnTo>
                  <a:lnTo>
                    <a:pt x="455" y="16521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75"/>
            <p:cNvSpPr/>
            <p:nvPr/>
          </p:nvSpPr>
          <p:spPr>
            <a:xfrm>
              <a:off x="6275252" y="2514251"/>
              <a:ext cx="928192" cy="18888"/>
            </a:xfrm>
            <a:custGeom>
              <a:avLst/>
              <a:gdLst/>
              <a:ahLst/>
              <a:cxnLst/>
              <a:rect l="l" t="t" r="r" b="b"/>
              <a:pathLst>
                <a:path w="28846" h="587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75"/>
            <p:cNvSpPr/>
            <p:nvPr/>
          </p:nvSpPr>
          <p:spPr>
            <a:xfrm>
              <a:off x="6275252" y="2695283"/>
              <a:ext cx="928192" cy="18888"/>
            </a:xfrm>
            <a:custGeom>
              <a:avLst/>
              <a:gdLst/>
              <a:ahLst/>
              <a:cxnLst/>
              <a:rect l="l" t="t" r="r" b="b"/>
              <a:pathLst>
                <a:path w="28846" h="587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9" name="Google Shape;5339;p75"/>
          <p:cNvGrpSpPr/>
          <p:nvPr/>
        </p:nvGrpSpPr>
        <p:grpSpPr>
          <a:xfrm>
            <a:off x="3586655" y="2412027"/>
            <a:ext cx="422718" cy="468007"/>
            <a:chOff x="4381238" y="2463725"/>
            <a:chExt cx="548059" cy="606776"/>
          </a:xfrm>
        </p:grpSpPr>
        <p:sp>
          <p:nvSpPr>
            <p:cNvPr id="5340" name="Google Shape;5340;p75"/>
            <p:cNvSpPr/>
            <p:nvPr/>
          </p:nvSpPr>
          <p:spPr>
            <a:xfrm>
              <a:off x="4420354" y="2466476"/>
              <a:ext cx="472577" cy="604025"/>
            </a:xfrm>
            <a:custGeom>
              <a:avLst/>
              <a:gdLst/>
              <a:ahLst/>
              <a:cxnLst/>
              <a:rect l="l" t="t" r="r" b="b"/>
              <a:pathLst>
                <a:path w="5497" h="7026" extrusionOk="0">
                  <a:moveTo>
                    <a:pt x="1" y="1"/>
                  </a:moveTo>
                  <a:lnTo>
                    <a:pt x="716" y="7025"/>
                  </a:lnTo>
                  <a:lnTo>
                    <a:pt x="4781" y="7025"/>
                  </a:lnTo>
                  <a:lnTo>
                    <a:pt x="5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75"/>
            <p:cNvSpPr/>
            <p:nvPr/>
          </p:nvSpPr>
          <p:spPr>
            <a:xfrm>
              <a:off x="4479071" y="3031212"/>
              <a:ext cx="355142" cy="39288"/>
            </a:xfrm>
            <a:custGeom>
              <a:avLst/>
              <a:gdLst/>
              <a:ahLst/>
              <a:cxnLst/>
              <a:rect l="l" t="t" r="r" b="b"/>
              <a:pathLst>
                <a:path w="4131" h="457" extrusionOk="0">
                  <a:moveTo>
                    <a:pt x="1" y="1"/>
                  </a:moveTo>
                  <a:lnTo>
                    <a:pt x="33" y="456"/>
                  </a:lnTo>
                  <a:lnTo>
                    <a:pt x="4098" y="456"/>
                  </a:lnTo>
                  <a:lnTo>
                    <a:pt x="4131" y="1"/>
                  </a:lnTo>
                  <a:lnTo>
                    <a:pt x="4098" y="1"/>
                  </a:lnTo>
                  <a:lnTo>
                    <a:pt x="4098" y="196"/>
                  </a:lnTo>
                  <a:lnTo>
                    <a:pt x="33" y="1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75"/>
            <p:cNvSpPr/>
            <p:nvPr/>
          </p:nvSpPr>
          <p:spPr>
            <a:xfrm>
              <a:off x="4381238" y="2463725"/>
              <a:ext cx="548059" cy="67143"/>
            </a:xfrm>
            <a:custGeom>
              <a:avLst/>
              <a:gdLst/>
              <a:ahLst/>
              <a:cxnLst/>
              <a:rect l="l" t="t" r="r" b="b"/>
              <a:pathLst>
                <a:path w="6375" h="781" extrusionOk="0">
                  <a:moveTo>
                    <a:pt x="1" y="0"/>
                  </a:moveTo>
                  <a:lnTo>
                    <a:pt x="1" y="781"/>
                  </a:lnTo>
                  <a:lnTo>
                    <a:pt x="6374" y="781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75"/>
            <p:cNvSpPr/>
            <p:nvPr/>
          </p:nvSpPr>
          <p:spPr>
            <a:xfrm>
              <a:off x="4425942" y="2530781"/>
              <a:ext cx="458650" cy="33700"/>
            </a:xfrm>
            <a:custGeom>
              <a:avLst/>
              <a:gdLst/>
              <a:ahLst/>
              <a:cxnLst/>
              <a:rect l="l" t="t" r="r" b="b"/>
              <a:pathLst>
                <a:path w="5335" h="392" extrusionOk="0">
                  <a:moveTo>
                    <a:pt x="1" y="1"/>
                  </a:moveTo>
                  <a:lnTo>
                    <a:pt x="33" y="196"/>
                  </a:lnTo>
                  <a:lnTo>
                    <a:pt x="5302" y="391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75"/>
            <p:cNvSpPr/>
            <p:nvPr/>
          </p:nvSpPr>
          <p:spPr>
            <a:xfrm>
              <a:off x="4428779" y="2547632"/>
              <a:ext cx="452976" cy="371906"/>
            </a:xfrm>
            <a:custGeom>
              <a:avLst/>
              <a:gdLst/>
              <a:ahLst/>
              <a:cxnLst/>
              <a:rect l="l" t="t" r="r" b="b"/>
              <a:pathLst>
                <a:path w="5269" h="4326" extrusionOk="0">
                  <a:moveTo>
                    <a:pt x="3" y="0"/>
                  </a:moveTo>
                  <a:cubicBezTo>
                    <a:pt x="1" y="0"/>
                    <a:pt x="0" y="0"/>
                    <a:pt x="0" y="0"/>
                  </a:cubicBezTo>
                  <a:lnTo>
                    <a:pt x="135" y="4"/>
                  </a:lnTo>
                  <a:lnTo>
                    <a:pt x="135" y="4"/>
                  </a:lnTo>
                  <a:cubicBezTo>
                    <a:pt x="61" y="0"/>
                    <a:pt x="14" y="0"/>
                    <a:pt x="3" y="0"/>
                  </a:cubicBezTo>
                  <a:close/>
                  <a:moveTo>
                    <a:pt x="135" y="4"/>
                  </a:moveTo>
                  <a:cubicBezTo>
                    <a:pt x="868" y="42"/>
                    <a:pt x="4352" y="429"/>
                    <a:pt x="4846" y="4325"/>
                  </a:cubicBezTo>
                  <a:lnTo>
                    <a:pt x="5269" y="163"/>
                  </a:lnTo>
                  <a:lnTo>
                    <a:pt x="135" y="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75"/>
            <p:cNvSpPr/>
            <p:nvPr/>
          </p:nvSpPr>
          <p:spPr>
            <a:xfrm>
              <a:off x="4562978" y="2762900"/>
              <a:ext cx="69980" cy="92332"/>
            </a:xfrm>
            <a:custGeom>
              <a:avLst/>
              <a:gdLst/>
              <a:ahLst/>
              <a:cxnLst/>
              <a:rect l="l" t="t" r="r" b="b"/>
              <a:pathLst>
                <a:path w="814" h="1074" extrusionOk="0">
                  <a:moveTo>
                    <a:pt x="651" y="0"/>
                  </a:moveTo>
                  <a:lnTo>
                    <a:pt x="98" y="98"/>
                  </a:lnTo>
                  <a:lnTo>
                    <a:pt x="260" y="195"/>
                  </a:lnTo>
                  <a:lnTo>
                    <a:pt x="0" y="715"/>
                  </a:lnTo>
                  <a:lnTo>
                    <a:pt x="260" y="1073"/>
                  </a:lnTo>
                  <a:lnTo>
                    <a:pt x="293" y="1073"/>
                  </a:lnTo>
                  <a:lnTo>
                    <a:pt x="651" y="455"/>
                  </a:lnTo>
                  <a:lnTo>
                    <a:pt x="813" y="553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75"/>
            <p:cNvSpPr/>
            <p:nvPr/>
          </p:nvSpPr>
          <p:spPr>
            <a:xfrm>
              <a:off x="4590918" y="2821531"/>
              <a:ext cx="50378" cy="33700"/>
            </a:xfrm>
            <a:custGeom>
              <a:avLst/>
              <a:gdLst/>
              <a:ahLst/>
              <a:cxnLst/>
              <a:rect l="l" t="t" r="r" b="b"/>
              <a:pathLst>
                <a:path w="586" h="392" extrusionOk="0">
                  <a:moveTo>
                    <a:pt x="228" y="1"/>
                  </a:moveTo>
                  <a:lnTo>
                    <a:pt x="0" y="391"/>
                  </a:lnTo>
                  <a:lnTo>
                    <a:pt x="586" y="391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75"/>
            <p:cNvSpPr/>
            <p:nvPr/>
          </p:nvSpPr>
          <p:spPr>
            <a:xfrm>
              <a:off x="4666399" y="2807604"/>
              <a:ext cx="95169" cy="67143"/>
            </a:xfrm>
            <a:custGeom>
              <a:avLst/>
              <a:gdLst/>
              <a:ahLst/>
              <a:cxnLst/>
              <a:rect l="l" t="t" r="r" b="b"/>
              <a:pathLst>
                <a:path w="1107" h="781" extrusionOk="0">
                  <a:moveTo>
                    <a:pt x="1" y="358"/>
                  </a:moveTo>
                  <a:lnTo>
                    <a:pt x="1" y="423"/>
                  </a:lnTo>
                  <a:lnTo>
                    <a:pt x="28" y="391"/>
                  </a:lnTo>
                  <a:lnTo>
                    <a:pt x="28" y="391"/>
                  </a:lnTo>
                  <a:lnTo>
                    <a:pt x="1" y="358"/>
                  </a:lnTo>
                  <a:close/>
                  <a:moveTo>
                    <a:pt x="358" y="0"/>
                  </a:moveTo>
                  <a:lnTo>
                    <a:pt x="28" y="391"/>
                  </a:lnTo>
                  <a:lnTo>
                    <a:pt x="28" y="391"/>
                  </a:lnTo>
                  <a:lnTo>
                    <a:pt x="358" y="781"/>
                  </a:lnTo>
                  <a:lnTo>
                    <a:pt x="358" y="586"/>
                  </a:lnTo>
                  <a:lnTo>
                    <a:pt x="911" y="586"/>
                  </a:lnTo>
                  <a:lnTo>
                    <a:pt x="1106" y="195"/>
                  </a:lnTo>
                  <a:lnTo>
                    <a:pt x="358" y="195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75"/>
            <p:cNvSpPr/>
            <p:nvPr/>
          </p:nvSpPr>
          <p:spPr>
            <a:xfrm>
              <a:off x="4705516" y="2771239"/>
              <a:ext cx="56052" cy="44790"/>
            </a:xfrm>
            <a:custGeom>
              <a:avLst/>
              <a:gdLst/>
              <a:ahLst/>
              <a:cxnLst/>
              <a:rect l="l" t="t" r="r" b="b"/>
              <a:pathLst>
                <a:path w="652" h="521" extrusionOk="0">
                  <a:moveTo>
                    <a:pt x="359" y="1"/>
                  </a:moveTo>
                  <a:lnTo>
                    <a:pt x="1" y="228"/>
                  </a:lnTo>
                  <a:lnTo>
                    <a:pt x="163" y="521"/>
                  </a:lnTo>
                  <a:lnTo>
                    <a:pt x="651" y="52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75"/>
            <p:cNvSpPr/>
            <p:nvPr/>
          </p:nvSpPr>
          <p:spPr>
            <a:xfrm>
              <a:off x="4646798" y="2681744"/>
              <a:ext cx="78405" cy="78405"/>
            </a:xfrm>
            <a:custGeom>
              <a:avLst/>
              <a:gdLst/>
              <a:ahLst/>
              <a:cxnLst/>
              <a:rect l="l" t="t" r="r" b="b"/>
              <a:pathLst>
                <a:path w="912" h="912" extrusionOk="0">
                  <a:moveTo>
                    <a:pt x="456" y="1"/>
                  </a:moveTo>
                  <a:lnTo>
                    <a:pt x="1" y="33"/>
                  </a:lnTo>
                  <a:lnTo>
                    <a:pt x="359" y="684"/>
                  </a:lnTo>
                  <a:lnTo>
                    <a:pt x="196" y="781"/>
                  </a:lnTo>
                  <a:lnTo>
                    <a:pt x="719" y="904"/>
                  </a:lnTo>
                  <a:lnTo>
                    <a:pt x="911" y="359"/>
                  </a:lnTo>
                  <a:lnTo>
                    <a:pt x="749" y="456"/>
                  </a:lnTo>
                  <a:lnTo>
                    <a:pt x="456" y="1"/>
                  </a:lnTo>
                  <a:close/>
                  <a:moveTo>
                    <a:pt x="719" y="904"/>
                  </a:moveTo>
                  <a:lnTo>
                    <a:pt x="716" y="912"/>
                  </a:lnTo>
                  <a:lnTo>
                    <a:pt x="749" y="912"/>
                  </a:lnTo>
                  <a:lnTo>
                    <a:pt x="719" y="90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75"/>
            <p:cNvSpPr/>
            <p:nvPr/>
          </p:nvSpPr>
          <p:spPr>
            <a:xfrm>
              <a:off x="4613270" y="2690170"/>
              <a:ext cx="50378" cy="61555"/>
            </a:xfrm>
            <a:custGeom>
              <a:avLst/>
              <a:gdLst/>
              <a:ahLst/>
              <a:cxnLst/>
              <a:rect l="l" t="t" r="r" b="b"/>
              <a:pathLst>
                <a:path w="586" h="716" extrusionOk="0">
                  <a:moveTo>
                    <a:pt x="293" y="1"/>
                  </a:moveTo>
                  <a:lnTo>
                    <a:pt x="1" y="521"/>
                  </a:lnTo>
                  <a:lnTo>
                    <a:pt x="391" y="716"/>
                  </a:lnTo>
                  <a:lnTo>
                    <a:pt x="553" y="423"/>
                  </a:lnTo>
                  <a:lnTo>
                    <a:pt x="586" y="39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1" name="Google Shape;5351;p75"/>
          <p:cNvGrpSpPr/>
          <p:nvPr/>
        </p:nvGrpSpPr>
        <p:grpSpPr>
          <a:xfrm>
            <a:off x="6845850" y="2128454"/>
            <a:ext cx="1460012" cy="1907092"/>
            <a:chOff x="6845850" y="2128454"/>
            <a:chExt cx="1460012" cy="1907092"/>
          </a:xfrm>
        </p:grpSpPr>
        <p:grpSp>
          <p:nvGrpSpPr>
            <p:cNvPr id="5352" name="Google Shape;5352;p75"/>
            <p:cNvGrpSpPr/>
            <p:nvPr/>
          </p:nvGrpSpPr>
          <p:grpSpPr>
            <a:xfrm>
              <a:off x="6845850" y="2128454"/>
              <a:ext cx="1460012" cy="1907087"/>
              <a:chOff x="6845850" y="2128454"/>
              <a:chExt cx="1460012" cy="1907087"/>
            </a:xfrm>
          </p:grpSpPr>
          <p:sp>
            <p:nvSpPr>
              <p:cNvPr id="5353" name="Google Shape;5353;p75"/>
              <p:cNvSpPr/>
              <p:nvPr/>
            </p:nvSpPr>
            <p:spPr>
              <a:xfrm>
                <a:off x="6897485" y="2548240"/>
                <a:ext cx="565905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18894" y="49625"/>
                    </a:lnTo>
                    <a:lnTo>
                      <a:pt x="188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75"/>
              <p:cNvSpPr/>
              <p:nvPr/>
            </p:nvSpPr>
            <p:spPr>
              <a:xfrm>
                <a:off x="7400053" y="2462522"/>
                <a:ext cx="905808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2863" extrusionOk="0">
                    <a:moveTo>
                      <a:pt x="0" y="1"/>
                    </a:moveTo>
                    <a:lnTo>
                      <a:pt x="0" y="2863"/>
                    </a:lnTo>
                    <a:lnTo>
                      <a:pt x="30244" y="2863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75"/>
              <p:cNvSpPr/>
              <p:nvPr/>
            </p:nvSpPr>
            <p:spPr>
              <a:xfrm>
                <a:off x="7400053" y="2505381"/>
                <a:ext cx="905808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1432" extrusionOk="0">
                    <a:moveTo>
                      <a:pt x="0" y="1"/>
                    </a:moveTo>
                    <a:lnTo>
                      <a:pt x="0" y="1432"/>
                    </a:lnTo>
                    <a:lnTo>
                      <a:pt x="30244" y="1432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75"/>
              <p:cNvSpPr/>
              <p:nvPr/>
            </p:nvSpPr>
            <p:spPr>
              <a:xfrm>
                <a:off x="6845850" y="2462522"/>
                <a:ext cx="617539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2863" extrusionOk="0">
                    <a:moveTo>
                      <a:pt x="1" y="1"/>
                    </a:moveTo>
                    <a:lnTo>
                      <a:pt x="1" y="2863"/>
                    </a:lnTo>
                    <a:lnTo>
                      <a:pt x="20618" y="2863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75"/>
              <p:cNvSpPr/>
              <p:nvPr/>
            </p:nvSpPr>
            <p:spPr>
              <a:xfrm>
                <a:off x="6845850" y="2505381"/>
                <a:ext cx="617539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1432" extrusionOk="0">
                    <a:moveTo>
                      <a:pt x="1" y="1"/>
                    </a:moveTo>
                    <a:lnTo>
                      <a:pt x="1" y="1432"/>
                    </a:lnTo>
                    <a:lnTo>
                      <a:pt x="20618" y="1432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75"/>
              <p:cNvSpPr/>
              <p:nvPr/>
            </p:nvSpPr>
            <p:spPr>
              <a:xfrm>
                <a:off x="7463369" y="2548240"/>
                <a:ext cx="842493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28130" y="49625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75"/>
              <p:cNvSpPr/>
              <p:nvPr/>
            </p:nvSpPr>
            <p:spPr>
              <a:xfrm>
                <a:off x="7463369" y="2548240"/>
                <a:ext cx="842493" cy="5456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1822" extrusionOk="0">
                    <a:moveTo>
                      <a:pt x="0" y="1"/>
                    </a:moveTo>
                    <a:lnTo>
                      <a:pt x="0" y="1822"/>
                    </a:lnTo>
                    <a:lnTo>
                      <a:pt x="28130" y="1822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75"/>
              <p:cNvSpPr/>
              <p:nvPr/>
            </p:nvSpPr>
            <p:spPr>
              <a:xfrm>
                <a:off x="7463369" y="2898870"/>
                <a:ext cx="94492" cy="35101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1172" extrusionOk="0">
                    <a:moveTo>
                      <a:pt x="0" y="1"/>
                    </a:moveTo>
                    <a:lnTo>
                      <a:pt x="0" y="1171"/>
                    </a:lnTo>
                    <a:lnTo>
                      <a:pt x="3155" y="1171"/>
                    </a:lnTo>
                    <a:lnTo>
                      <a:pt x="3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75"/>
              <p:cNvSpPr/>
              <p:nvPr/>
            </p:nvSpPr>
            <p:spPr>
              <a:xfrm>
                <a:off x="7463369" y="2852117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75"/>
              <p:cNvSpPr/>
              <p:nvPr/>
            </p:nvSpPr>
            <p:spPr>
              <a:xfrm>
                <a:off x="7463369" y="2947570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75"/>
              <p:cNvSpPr/>
              <p:nvPr/>
            </p:nvSpPr>
            <p:spPr>
              <a:xfrm>
                <a:off x="7519221" y="3856331"/>
                <a:ext cx="83770" cy="35071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171" extrusionOk="0">
                    <a:moveTo>
                      <a:pt x="0" y="0"/>
                    </a:moveTo>
                    <a:lnTo>
                      <a:pt x="0" y="1171"/>
                    </a:lnTo>
                    <a:lnTo>
                      <a:pt x="2797" y="1171"/>
                    </a:lnTo>
                    <a:lnTo>
                      <a:pt x="27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75"/>
              <p:cNvSpPr/>
              <p:nvPr/>
            </p:nvSpPr>
            <p:spPr>
              <a:xfrm>
                <a:off x="7985405" y="3512495"/>
                <a:ext cx="279553" cy="523047"/>
              </a:xfrm>
              <a:custGeom>
                <a:avLst/>
                <a:gdLst/>
                <a:ahLst/>
                <a:cxnLst/>
                <a:rect l="l" t="t" r="r" b="b"/>
                <a:pathLst>
                  <a:path w="9334" h="17464" extrusionOk="0">
                    <a:moveTo>
                      <a:pt x="1" y="0"/>
                    </a:moveTo>
                    <a:lnTo>
                      <a:pt x="1" y="17463"/>
                    </a:lnTo>
                    <a:lnTo>
                      <a:pt x="9334" y="17463"/>
                    </a:lnTo>
                    <a:lnTo>
                      <a:pt x="93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75"/>
              <p:cNvSpPr/>
              <p:nvPr/>
            </p:nvSpPr>
            <p:spPr>
              <a:xfrm>
                <a:off x="7193575" y="2192728"/>
                <a:ext cx="269820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9009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9008" y="9009"/>
                    </a:lnTo>
                    <a:lnTo>
                      <a:pt x="90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75"/>
              <p:cNvSpPr/>
              <p:nvPr/>
            </p:nvSpPr>
            <p:spPr>
              <a:xfrm>
                <a:off x="7416616" y="2128454"/>
                <a:ext cx="404205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3496" y="2147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75"/>
              <p:cNvSpPr/>
              <p:nvPr/>
            </p:nvSpPr>
            <p:spPr>
              <a:xfrm>
                <a:off x="7416616" y="2160591"/>
                <a:ext cx="404205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3496" y="1074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75"/>
              <p:cNvSpPr/>
              <p:nvPr/>
            </p:nvSpPr>
            <p:spPr>
              <a:xfrm>
                <a:off x="7155598" y="2128454"/>
                <a:ext cx="307796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0276" y="2147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75"/>
              <p:cNvSpPr/>
              <p:nvPr/>
            </p:nvSpPr>
            <p:spPr>
              <a:xfrm>
                <a:off x="7155598" y="2160591"/>
                <a:ext cx="307796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0276" y="1074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75"/>
              <p:cNvSpPr/>
              <p:nvPr/>
            </p:nvSpPr>
            <p:spPr>
              <a:xfrm>
                <a:off x="7463369" y="2192728"/>
                <a:ext cx="315583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10537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10537" y="9009"/>
                    </a:lnTo>
                    <a:lnTo>
                      <a:pt x="105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75"/>
              <p:cNvSpPr/>
              <p:nvPr/>
            </p:nvSpPr>
            <p:spPr>
              <a:xfrm>
                <a:off x="8081550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75"/>
              <p:cNvSpPr/>
              <p:nvPr/>
            </p:nvSpPr>
            <p:spPr>
              <a:xfrm>
                <a:off x="7658825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75"/>
              <p:cNvSpPr/>
              <p:nvPr/>
            </p:nvSpPr>
            <p:spPr>
              <a:xfrm>
                <a:off x="8081550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75"/>
              <p:cNvSpPr/>
              <p:nvPr/>
            </p:nvSpPr>
            <p:spPr>
              <a:xfrm>
                <a:off x="7658825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75"/>
              <p:cNvSpPr/>
              <p:nvPr/>
            </p:nvSpPr>
            <p:spPr>
              <a:xfrm>
                <a:off x="7658825" y="35842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76" name="Google Shape;5376;p75"/>
            <p:cNvSpPr/>
            <p:nvPr/>
          </p:nvSpPr>
          <p:spPr>
            <a:xfrm>
              <a:off x="8129180" y="3512500"/>
              <a:ext cx="14701" cy="523047"/>
            </a:xfrm>
            <a:custGeom>
              <a:avLst/>
              <a:gdLst/>
              <a:ahLst/>
              <a:cxnLst/>
              <a:rect l="l" t="t" r="r" b="b"/>
              <a:pathLst>
                <a:path w="9334" h="17464" extrusionOk="0">
                  <a:moveTo>
                    <a:pt x="1" y="0"/>
                  </a:moveTo>
                  <a:lnTo>
                    <a:pt x="1" y="17463"/>
                  </a:lnTo>
                  <a:lnTo>
                    <a:pt x="9334" y="17463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068" name="Google Shape;5068;p75"/>
          <p:cNvSpPr txBox="1">
            <a:spLocks noGrp="1"/>
          </p:cNvSpPr>
          <p:nvPr>
            <p:ph type="title" idx="4294967295"/>
          </p:nvPr>
        </p:nvSpPr>
        <p:spPr>
          <a:xfrm>
            <a:off x="714375" y="225297"/>
            <a:ext cx="7715250" cy="468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50" y="1009521"/>
            <a:ext cx="2417434" cy="20818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999" y="693609"/>
            <a:ext cx="3705876" cy="42089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323" y="1353237"/>
            <a:ext cx="1823214" cy="17629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91" y="3257361"/>
            <a:ext cx="1464546" cy="15160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30" y="3257360"/>
            <a:ext cx="1598939" cy="16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" name="Google Shape;5068;p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98634"/>
            <a:ext cx="3995530" cy="37542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601" y="743275"/>
            <a:ext cx="4132859" cy="4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068" name="Google Shape;5068;p75"/>
          <p:cNvSpPr txBox="1">
            <a:spLocks noGrp="1"/>
          </p:cNvSpPr>
          <p:nvPr>
            <p:ph type="title" idx="4294967295"/>
          </p:nvPr>
        </p:nvSpPr>
        <p:spPr>
          <a:xfrm>
            <a:off x="714375" y="225297"/>
            <a:ext cx="7715250" cy="468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53" y="1589713"/>
            <a:ext cx="2373750" cy="3037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438" y="1204938"/>
            <a:ext cx="3948779" cy="34222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808" y="2777987"/>
            <a:ext cx="1587131" cy="18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332;p19"/>
          <p:cNvSpPr/>
          <p:nvPr/>
        </p:nvSpPr>
        <p:spPr>
          <a:xfrm flipH="1">
            <a:off x="4715625" y="3599218"/>
            <a:ext cx="1733349" cy="246433"/>
          </a:xfrm>
          <a:custGeom>
            <a:avLst/>
            <a:gdLst/>
            <a:ahLst/>
            <a:cxnLst/>
            <a:rect l="l" t="t" r="r" b="b"/>
            <a:pathLst>
              <a:path w="97004" h="50003" fill="none" extrusionOk="0">
                <a:moveTo>
                  <a:pt x="1" y="50003"/>
                </a:moveTo>
                <a:lnTo>
                  <a:pt x="70218" y="50003"/>
                </a:lnTo>
                <a:lnTo>
                  <a:pt x="97003" y="0"/>
                </a:lnTo>
              </a:path>
            </a:pathLst>
          </a:custGeom>
          <a:solidFill>
            <a:schemeClr val="accent1"/>
          </a:solidFill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grpSp>
        <p:nvGrpSpPr>
          <p:cNvPr id="327" name="Google Shape;327;p19"/>
          <p:cNvGrpSpPr/>
          <p:nvPr/>
        </p:nvGrpSpPr>
        <p:grpSpPr>
          <a:xfrm>
            <a:off x="2649647" y="2184799"/>
            <a:ext cx="3846672" cy="1678303"/>
            <a:chOff x="2812947" y="2184794"/>
            <a:chExt cx="3519693" cy="1678303"/>
          </a:xfrm>
        </p:grpSpPr>
        <p:sp>
          <p:nvSpPr>
            <p:cNvPr id="328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5151712" y="2208475"/>
              <a:ext cx="1148670" cy="190973"/>
            </a:xfrm>
            <a:custGeom>
              <a:avLst/>
              <a:gdLst/>
              <a:ahLst/>
              <a:cxnLst/>
              <a:rect l="l" t="t" r="r" b="b"/>
              <a:pathLst>
                <a:path w="73187" h="11475" fill="none" extrusionOk="0">
                  <a:moveTo>
                    <a:pt x="73186" y="0"/>
                  </a:moveTo>
                  <a:lnTo>
                    <a:pt x="10241" y="0"/>
                  </a:lnTo>
                  <a:lnTo>
                    <a:pt x="0" y="11475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824681" y="3584884"/>
              <a:ext cx="1648334" cy="256117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6896784" y="345406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6896784" y="182198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400560" y="175765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396260" y="339051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443735" y="2203275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46585" y="3841006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 and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6893934" y="2266792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6896785" y="390454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698" y="1900037"/>
            <a:ext cx="1690432" cy="193667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" name="Google Shape;5068;p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678" y="1193010"/>
            <a:ext cx="1391478" cy="13879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90279"/>
            <a:ext cx="3309458" cy="29321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096" y="2651266"/>
            <a:ext cx="3918385" cy="21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6" name="Google Shape;10866;p89"/>
          <p:cNvGrpSpPr/>
          <p:nvPr/>
        </p:nvGrpSpPr>
        <p:grpSpPr>
          <a:xfrm>
            <a:off x="3045189" y="1771948"/>
            <a:ext cx="389401" cy="374453"/>
            <a:chOff x="3045189" y="1977348"/>
            <a:chExt cx="389401" cy="374453"/>
          </a:xfrm>
        </p:grpSpPr>
        <p:sp>
          <p:nvSpPr>
            <p:cNvPr id="10867" name="Google Shape;10867;p89"/>
            <p:cNvSpPr/>
            <p:nvPr/>
          </p:nvSpPr>
          <p:spPr>
            <a:xfrm>
              <a:off x="3052494" y="2027117"/>
              <a:ext cx="331910" cy="318454"/>
            </a:xfrm>
            <a:custGeom>
              <a:avLst/>
              <a:gdLst/>
              <a:ahLst/>
              <a:cxnLst/>
              <a:rect l="l" t="t" r="r" b="b"/>
              <a:pathLst>
                <a:path w="12678" h="12164" extrusionOk="0">
                  <a:moveTo>
                    <a:pt x="5222" y="1"/>
                  </a:moveTo>
                  <a:lnTo>
                    <a:pt x="2061" y="3167"/>
                  </a:lnTo>
                  <a:cubicBezTo>
                    <a:pt x="0" y="5223"/>
                    <a:pt x="0" y="8561"/>
                    <a:pt x="2061" y="10618"/>
                  </a:cubicBezTo>
                  <a:cubicBezTo>
                    <a:pt x="3090" y="11649"/>
                    <a:pt x="4439" y="12164"/>
                    <a:pt x="5789" y="12164"/>
                  </a:cubicBezTo>
                  <a:cubicBezTo>
                    <a:pt x="7138" y="12164"/>
                    <a:pt x="8487" y="11650"/>
                    <a:pt x="9517" y="10622"/>
                  </a:cubicBezTo>
                  <a:lnTo>
                    <a:pt x="12678" y="7457"/>
                  </a:lnTo>
                  <a:lnTo>
                    <a:pt x="11828" y="5852"/>
                  </a:lnTo>
                  <a:lnTo>
                    <a:pt x="10223" y="5002"/>
                  </a:lnTo>
                  <a:lnTo>
                    <a:pt x="7057" y="8163"/>
                  </a:lnTo>
                  <a:cubicBezTo>
                    <a:pt x="6712" y="8480"/>
                    <a:pt x="6275" y="8638"/>
                    <a:pt x="5838" y="8638"/>
                  </a:cubicBezTo>
                  <a:cubicBezTo>
                    <a:pt x="5376" y="8638"/>
                    <a:pt x="4915" y="8461"/>
                    <a:pt x="4564" y="8110"/>
                  </a:cubicBezTo>
                  <a:cubicBezTo>
                    <a:pt x="3882" y="7428"/>
                    <a:pt x="3862" y="6328"/>
                    <a:pt x="4516" y="5617"/>
                  </a:cubicBezTo>
                  <a:lnTo>
                    <a:pt x="7677" y="2456"/>
                  </a:lnTo>
                  <a:lnTo>
                    <a:pt x="6827" y="851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89"/>
            <p:cNvSpPr/>
            <p:nvPr/>
          </p:nvSpPr>
          <p:spPr>
            <a:xfrm>
              <a:off x="3189075" y="1982611"/>
              <a:ext cx="108804" cy="108673"/>
            </a:xfrm>
            <a:custGeom>
              <a:avLst/>
              <a:gdLst/>
              <a:ahLst/>
              <a:cxnLst/>
              <a:rect l="l" t="t" r="r" b="b"/>
              <a:pathLst>
                <a:path w="4156" h="4151" extrusionOk="0">
                  <a:moveTo>
                    <a:pt x="1701" y="0"/>
                  </a:moveTo>
                  <a:lnTo>
                    <a:pt x="0" y="1701"/>
                  </a:lnTo>
                  <a:lnTo>
                    <a:pt x="2455" y="4151"/>
                  </a:lnTo>
                  <a:lnTo>
                    <a:pt x="4156" y="2455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89"/>
            <p:cNvSpPr/>
            <p:nvPr/>
          </p:nvSpPr>
          <p:spPr>
            <a:xfrm>
              <a:off x="3320132" y="2113537"/>
              <a:ext cx="108673" cy="108804"/>
            </a:xfrm>
            <a:custGeom>
              <a:avLst/>
              <a:gdLst/>
              <a:ahLst/>
              <a:cxnLst/>
              <a:rect l="l" t="t" r="r" b="b"/>
              <a:pathLst>
                <a:path w="4151" h="4156" extrusionOk="0">
                  <a:moveTo>
                    <a:pt x="1701" y="0"/>
                  </a:moveTo>
                  <a:lnTo>
                    <a:pt x="0" y="1701"/>
                  </a:lnTo>
                  <a:lnTo>
                    <a:pt x="2450" y="4156"/>
                  </a:lnTo>
                  <a:lnTo>
                    <a:pt x="4151" y="2455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89"/>
            <p:cNvSpPr/>
            <p:nvPr/>
          </p:nvSpPr>
          <p:spPr>
            <a:xfrm>
              <a:off x="3045189" y="1977348"/>
              <a:ext cx="389401" cy="374453"/>
            </a:xfrm>
            <a:custGeom>
              <a:avLst/>
              <a:gdLst/>
              <a:ahLst/>
              <a:cxnLst/>
              <a:rect l="l" t="t" r="r" b="b"/>
              <a:pathLst>
                <a:path w="14874" h="14303" extrusionOk="0">
                  <a:moveTo>
                    <a:pt x="7197" y="485"/>
                  </a:moveTo>
                  <a:lnTo>
                    <a:pt x="9368" y="2656"/>
                  </a:lnTo>
                  <a:lnTo>
                    <a:pt x="7951" y="4073"/>
                  </a:lnTo>
                  <a:lnTo>
                    <a:pt x="5780" y="1902"/>
                  </a:lnTo>
                  <a:lnTo>
                    <a:pt x="7197" y="485"/>
                  </a:lnTo>
                  <a:close/>
                  <a:moveTo>
                    <a:pt x="5501" y="2185"/>
                  </a:moveTo>
                  <a:lnTo>
                    <a:pt x="7672" y="4352"/>
                  </a:lnTo>
                  <a:lnTo>
                    <a:pt x="4651" y="7373"/>
                  </a:lnTo>
                  <a:cubicBezTo>
                    <a:pt x="3868" y="8157"/>
                    <a:pt x="3868" y="9425"/>
                    <a:pt x="4651" y="10203"/>
                  </a:cubicBezTo>
                  <a:cubicBezTo>
                    <a:pt x="5042" y="10595"/>
                    <a:pt x="5555" y="10790"/>
                    <a:pt x="6067" y="10790"/>
                  </a:cubicBezTo>
                  <a:cubicBezTo>
                    <a:pt x="6580" y="10790"/>
                    <a:pt x="7091" y="10595"/>
                    <a:pt x="7480" y="10203"/>
                  </a:cubicBezTo>
                  <a:lnTo>
                    <a:pt x="10502" y="7186"/>
                  </a:lnTo>
                  <a:lnTo>
                    <a:pt x="11684" y="8368"/>
                  </a:lnTo>
                  <a:cubicBezTo>
                    <a:pt x="11727" y="8411"/>
                    <a:pt x="11776" y="8429"/>
                    <a:pt x="11822" y="8429"/>
                  </a:cubicBezTo>
                  <a:cubicBezTo>
                    <a:pt x="11977" y="8429"/>
                    <a:pt x="12110" y="8229"/>
                    <a:pt x="11962" y="8084"/>
                  </a:cubicBezTo>
                  <a:lnTo>
                    <a:pt x="10785" y="6907"/>
                  </a:lnTo>
                  <a:lnTo>
                    <a:pt x="12203" y="5485"/>
                  </a:lnTo>
                  <a:lnTo>
                    <a:pt x="14369" y="7657"/>
                  </a:lnTo>
                  <a:lnTo>
                    <a:pt x="12952" y="9074"/>
                  </a:lnTo>
                  <a:lnTo>
                    <a:pt x="12529" y="8647"/>
                  </a:lnTo>
                  <a:cubicBezTo>
                    <a:pt x="12486" y="8603"/>
                    <a:pt x="12438" y="8585"/>
                    <a:pt x="12391" y="8585"/>
                  </a:cubicBezTo>
                  <a:cubicBezTo>
                    <a:pt x="12236" y="8585"/>
                    <a:pt x="12102" y="8786"/>
                    <a:pt x="12246" y="8930"/>
                  </a:cubicBezTo>
                  <a:lnTo>
                    <a:pt x="12673" y="9358"/>
                  </a:lnTo>
                  <a:lnTo>
                    <a:pt x="9652" y="12374"/>
                  </a:lnTo>
                  <a:cubicBezTo>
                    <a:pt x="8659" y="13386"/>
                    <a:pt x="7347" y="13892"/>
                    <a:pt x="6035" y="13892"/>
                  </a:cubicBezTo>
                  <a:cubicBezTo>
                    <a:pt x="4736" y="13892"/>
                    <a:pt x="3437" y="13397"/>
                    <a:pt x="2446" y="12408"/>
                  </a:cubicBezTo>
                  <a:cubicBezTo>
                    <a:pt x="457" y="10414"/>
                    <a:pt x="466" y="7177"/>
                    <a:pt x="2479" y="5202"/>
                  </a:cubicBezTo>
                  <a:lnTo>
                    <a:pt x="5501" y="2185"/>
                  </a:lnTo>
                  <a:close/>
                  <a:moveTo>
                    <a:pt x="7197" y="1"/>
                  </a:moveTo>
                  <a:cubicBezTo>
                    <a:pt x="7146" y="1"/>
                    <a:pt x="7096" y="21"/>
                    <a:pt x="7058" y="62"/>
                  </a:cubicBezTo>
                  <a:lnTo>
                    <a:pt x="2196" y="4923"/>
                  </a:lnTo>
                  <a:cubicBezTo>
                    <a:pt x="20" y="7052"/>
                    <a:pt x="0" y="10549"/>
                    <a:pt x="2153" y="12701"/>
                  </a:cubicBezTo>
                  <a:cubicBezTo>
                    <a:pt x="3221" y="13769"/>
                    <a:pt x="4621" y="14303"/>
                    <a:pt x="6021" y="14303"/>
                  </a:cubicBezTo>
                  <a:cubicBezTo>
                    <a:pt x="7441" y="14303"/>
                    <a:pt x="8861" y="13754"/>
                    <a:pt x="9935" y="12658"/>
                  </a:cubicBezTo>
                  <a:lnTo>
                    <a:pt x="14797" y="7801"/>
                  </a:lnTo>
                  <a:cubicBezTo>
                    <a:pt x="14874" y="7719"/>
                    <a:pt x="14874" y="7594"/>
                    <a:pt x="14797" y="7518"/>
                  </a:cubicBezTo>
                  <a:lnTo>
                    <a:pt x="12342" y="5068"/>
                  </a:lnTo>
                  <a:cubicBezTo>
                    <a:pt x="12304" y="5027"/>
                    <a:pt x="12252" y="5006"/>
                    <a:pt x="12200" y="5006"/>
                  </a:cubicBezTo>
                  <a:cubicBezTo>
                    <a:pt x="12149" y="5006"/>
                    <a:pt x="12097" y="5027"/>
                    <a:pt x="12059" y="5068"/>
                  </a:cubicBezTo>
                  <a:lnTo>
                    <a:pt x="7197" y="9924"/>
                  </a:lnTo>
                  <a:cubicBezTo>
                    <a:pt x="6885" y="10237"/>
                    <a:pt x="6475" y="10393"/>
                    <a:pt x="6065" y="10393"/>
                  </a:cubicBezTo>
                  <a:cubicBezTo>
                    <a:pt x="5656" y="10393"/>
                    <a:pt x="5246" y="10237"/>
                    <a:pt x="4934" y="9924"/>
                  </a:cubicBezTo>
                  <a:cubicBezTo>
                    <a:pt x="4305" y="9295"/>
                    <a:pt x="4305" y="8281"/>
                    <a:pt x="4934" y="7657"/>
                  </a:cubicBezTo>
                  <a:lnTo>
                    <a:pt x="9791" y="2795"/>
                  </a:lnTo>
                  <a:cubicBezTo>
                    <a:pt x="9873" y="2718"/>
                    <a:pt x="9873" y="2593"/>
                    <a:pt x="9791" y="2517"/>
                  </a:cubicBezTo>
                  <a:lnTo>
                    <a:pt x="7341" y="62"/>
                  </a:lnTo>
                  <a:cubicBezTo>
                    <a:pt x="7300" y="21"/>
                    <a:pt x="7248" y="1"/>
                    <a:pt x="719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89"/>
            <p:cNvSpPr/>
            <p:nvPr/>
          </p:nvSpPr>
          <p:spPr>
            <a:xfrm>
              <a:off x="3092968" y="2216529"/>
              <a:ext cx="11493" cy="10551"/>
            </a:xfrm>
            <a:custGeom>
              <a:avLst/>
              <a:gdLst/>
              <a:ahLst/>
              <a:cxnLst/>
              <a:rect l="l" t="t" r="r" b="b"/>
              <a:pathLst>
                <a:path w="439" h="403" extrusionOk="0">
                  <a:moveTo>
                    <a:pt x="221" y="1"/>
                  </a:moveTo>
                  <a:cubicBezTo>
                    <a:pt x="170" y="1"/>
                    <a:pt x="119" y="20"/>
                    <a:pt x="78" y="58"/>
                  </a:cubicBezTo>
                  <a:cubicBezTo>
                    <a:pt x="1" y="140"/>
                    <a:pt x="1" y="265"/>
                    <a:pt x="78" y="342"/>
                  </a:cubicBezTo>
                  <a:cubicBezTo>
                    <a:pt x="119" y="382"/>
                    <a:pt x="170" y="403"/>
                    <a:pt x="221" y="403"/>
                  </a:cubicBezTo>
                  <a:cubicBezTo>
                    <a:pt x="272" y="403"/>
                    <a:pt x="323" y="382"/>
                    <a:pt x="361" y="342"/>
                  </a:cubicBezTo>
                  <a:cubicBezTo>
                    <a:pt x="438" y="265"/>
                    <a:pt x="438" y="140"/>
                    <a:pt x="361" y="58"/>
                  </a:cubicBezTo>
                  <a:cubicBezTo>
                    <a:pt x="323" y="20"/>
                    <a:pt x="272" y="1"/>
                    <a:pt x="22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89"/>
            <p:cNvSpPr/>
            <p:nvPr/>
          </p:nvSpPr>
          <p:spPr>
            <a:xfrm>
              <a:off x="3092968" y="2186867"/>
              <a:ext cx="11493" cy="10577"/>
            </a:xfrm>
            <a:custGeom>
              <a:avLst/>
              <a:gdLst/>
              <a:ahLst/>
              <a:cxnLst/>
              <a:rect l="l" t="t" r="r" b="b"/>
              <a:pathLst>
                <a:path w="439" h="404" extrusionOk="0">
                  <a:moveTo>
                    <a:pt x="221" y="1"/>
                  </a:moveTo>
                  <a:cubicBezTo>
                    <a:pt x="170" y="1"/>
                    <a:pt x="119" y="21"/>
                    <a:pt x="78" y="62"/>
                  </a:cubicBezTo>
                  <a:cubicBezTo>
                    <a:pt x="1" y="139"/>
                    <a:pt x="1" y="264"/>
                    <a:pt x="78" y="346"/>
                  </a:cubicBezTo>
                  <a:cubicBezTo>
                    <a:pt x="119" y="384"/>
                    <a:pt x="170" y="403"/>
                    <a:pt x="221" y="403"/>
                  </a:cubicBezTo>
                  <a:cubicBezTo>
                    <a:pt x="272" y="403"/>
                    <a:pt x="323" y="384"/>
                    <a:pt x="361" y="346"/>
                  </a:cubicBezTo>
                  <a:cubicBezTo>
                    <a:pt x="438" y="264"/>
                    <a:pt x="438" y="139"/>
                    <a:pt x="361" y="62"/>
                  </a:cubicBezTo>
                  <a:cubicBezTo>
                    <a:pt x="323" y="21"/>
                    <a:pt x="272" y="1"/>
                    <a:pt x="22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89"/>
            <p:cNvSpPr/>
            <p:nvPr/>
          </p:nvSpPr>
          <p:spPr>
            <a:xfrm>
              <a:off x="3320132" y="2230876"/>
              <a:ext cx="11467" cy="10446"/>
            </a:xfrm>
            <a:custGeom>
              <a:avLst/>
              <a:gdLst/>
              <a:ahLst/>
              <a:cxnLst/>
              <a:rect l="l" t="t" r="r" b="b"/>
              <a:pathLst>
                <a:path w="438" h="399" extrusionOk="0">
                  <a:moveTo>
                    <a:pt x="217" y="0"/>
                  </a:moveTo>
                  <a:cubicBezTo>
                    <a:pt x="166" y="0"/>
                    <a:pt x="115" y="19"/>
                    <a:pt x="77" y="58"/>
                  </a:cubicBezTo>
                  <a:cubicBezTo>
                    <a:pt x="0" y="135"/>
                    <a:pt x="0" y="264"/>
                    <a:pt x="77" y="341"/>
                  </a:cubicBezTo>
                  <a:cubicBezTo>
                    <a:pt x="115" y="380"/>
                    <a:pt x="166" y="399"/>
                    <a:pt x="217" y="399"/>
                  </a:cubicBezTo>
                  <a:cubicBezTo>
                    <a:pt x="268" y="399"/>
                    <a:pt x="320" y="380"/>
                    <a:pt x="360" y="341"/>
                  </a:cubicBezTo>
                  <a:cubicBezTo>
                    <a:pt x="437" y="264"/>
                    <a:pt x="437" y="135"/>
                    <a:pt x="360" y="58"/>
                  </a:cubicBezTo>
                  <a:cubicBezTo>
                    <a:pt x="320" y="19"/>
                    <a:pt x="268" y="0"/>
                    <a:pt x="21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4" name="Google Shape;10874;p89"/>
          <p:cNvGrpSpPr/>
          <p:nvPr/>
        </p:nvGrpSpPr>
        <p:grpSpPr>
          <a:xfrm>
            <a:off x="3028591" y="2238398"/>
            <a:ext cx="431158" cy="349817"/>
            <a:chOff x="3028591" y="2443798"/>
            <a:chExt cx="431158" cy="349817"/>
          </a:xfrm>
        </p:grpSpPr>
        <p:sp>
          <p:nvSpPr>
            <p:cNvPr id="10875" name="Google Shape;10875;p89"/>
            <p:cNvSpPr/>
            <p:nvPr/>
          </p:nvSpPr>
          <p:spPr>
            <a:xfrm>
              <a:off x="3068332" y="2658997"/>
              <a:ext cx="144278" cy="120873"/>
            </a:xfrm>
            <a:custGeom>
              <a:avLst/>
              <a:gdLst/>
              <a:ahLst/>
              <a:cxnLst/>
              <a:rect l="l" t="t" r="r" b="b"/>
              <a:pathLst>
                <a:path w="5511" h="4617" extrusionOk="0">
                  <a:moveTo>
                    <a:pt x="3443" y="603"/>
                  </a:moveTo>
                  <a:cubicBezTo>
                    <a:pt x="3643" y="603"/>
                    <a:pt x="3815" y="858"/>
                    <a:pt x="3637" y="1047"/>
                  </a:cubicBezTo>
                  <a:lnTo>
                    <a:pt x="1413" y="3276"/>
                  </a:lnTo>
                  <a:cubicBezTo>
                    <a:pt x="1356" y="3327"/>
                    <a:pt x="1295" y="3349"/>
                    <a:pt x="1235" y="3349"/>
                  </a:cubicBezTo>
                  <a:cubicBezTo>
                    <a:pt x="1032" y="3349"/>
                    <a:pt x="859" y="3095"/>
                    <a:pt x="1038" y="2902"/>
                  </a:cubicBezTo>
                  <a:lnTo>
                    <a:pt x="3267" y="677"/>
                  </a:lnTo>
                  <a:cubicBezTo>
                    <a:pt x="3323" y="625"/>
                    <a:pt x="3384" y="603"/>
                    <a:pt x="3443" y="603"/>
                  </a:cubicBezTo>
                  <a:close/>
                  <a:moveTo>
                    <a:pt x="2753" y="0"/>
                  </a:moveTo>
                  <a:cubicBezTo>
                    <a:pt x="1235" y="0"/>
                    <a:pt x="0" y="831"/>
                    <a:pt x="0" y="1859"/>
                  </a:cubicBezTo>
                  <a:cubicBezTo>
                    <a:pt x="0" y="2796"/>
                    <a:pt x="476" y="3666"/>
                    <a:pt x="1264" y="4170"/>
                  </a:cubicBezTo>
                  <a:lnTo>
                    <a:pt x="3522" y="1912"/>
                  </a:lnTo>
                  <a:cubicBezTo>
                    <a:pt x="3579" y="1860"/>
                    <a:pt x="3641" y="1837"/>
                    <a:pt x="3700" y="1837"/>
                  </a:cubicBezTo>
                  <a:cubicBezTo>
                    <a:pt x="3901" y="1837"/>
                    <a:pt x="4070" y="2093"/>
                    <a:pt x="3892" y="2282"/>
                  </a:cubicBezTo>
                  <a:lnTo>
                    <a:pt x="1754" y="4425"/>
                  </a:lnTo>
                  <a:cubicBezTo>
                    <a:pt x="2089" y="4555"/>
                    <a:pt x="2428" y="4616"/>
                    <a:pt x="2760" y="4616"/>
                  </a:cubicBezTo>
                  <a:cubicBezTo>
                    <a:pt x="4216" y="4616"/>
                    <a:pt x="5511" y="3440"/>
                    <a:pt x="5511" y="1859"/>
                  </a:cubicBezTo>
                  <a:cubicBezTo>
                    <a:pt x="5506" y="1542"/>
                    <a:pt x="5390" y="1235"/>
                    <a:pt x="5189" y="990"/>
                  </a:cubicBezTo>
                  <a:lnTo>
                    <a:pt x="4636" y="1537"/>
                  </a:lnTo>
                  <a:cubicBezTo>
                    <a:pt x="4579" y="1590"/>
                    <a:pt x="4516" y="1613"/>
                    <a:pt x="4457" y="1613"/>
                  </a:cubicBezTo>
                  <a:cubicBezTo>
                    <a:pt x="4256" y="1613"/>
                    <a:pt x="4089" y="1360"/>
                    <a:pt x="4266" y="1167"/>
                  </a:cubicBezTo>
                  <a:lnTo>
                    <a:pt x="4809" y="620"/>
                  </a:lnTo>
                  <a:cubicBezTo>
                    <a:pt x="4305" y="240"/>
                    <a:pt x="3570" y="0"/>
                    <a:pt x="2753" y="0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89"/>
            <p:cNvSpPr/>
            <p:nvPr/>
          </p:nvSpPr>
          <p:spPr>
            <a:xfrm>
              <a:off x="3275338" y="2658997"/>
              <a:ext cx="144304" cy="120873"/>
            </a:xfrm>
            <a:custGeom>
              <a:avLst/>
              <a:gdLst/>
              <a:ahLst/>
              <a:cxnLst/>
              <a:rect l="l" t="t" r="r" b="b"/>
              <a:pathLst>
                <a:path w="5512" h="4617" extrusionOk="0">
                  <a:moveTo>
                    <a:pt x="3440" y="605"/>
                  </a:moveTo>
                  <a:cubicBezTo>
                    <a:pt x="3641" y="605"/>
                    <a:pt x="3811" y="859"/>
                    <a:pt x="3633" y="1052"/>
                  </a:cubicBezTo>
                  <a:lnTo>
                    <a:pt x="3637" y="1052"/>
                  </a:lnTo>
                  <a:lnTo>
                    <a:pt x="1408" y="3276"/>
                  </a:lnTo>
                  <a:cubicBezTo>
                    <a:pt x="1352" y="3329"/>
                    <a:pt x="1290" y="3351"/>
                    <a:pt x="1230" y="3351"/>
                  </a:cubicBezTo>
                  <a:cubicBezTo>
                    <a:pt x="1029" y="3351"/>
                    <a:pt x="860" y="3096"/>
                    <a:pt x="1038" y="2907"/>
                  </a:cubicBezTo>
                  <a:lnTo>
                    <a:pt x="3263" y="677"/>
                  </a:lnTo>
                  <a:cubicBezTo>
                    <a:pt x="3319" y="626"/>
                    <a:pt x="3381" y="605"/>
                    <a:pt x="3440" y="605"/>
                  </a:cubicBezTo>
                  <a:close/>
                  <a:moveTo>
                    <a:pt x="2754" y="0"/>
                  </a:moveTo>
                  <a:cubicBezTo>
                    <a:pt x="1235" y="0"/>
                    <a:pt x="1" y="831"/>
                    <a:pt x="1" y="1859"/>
                  </a:cubicBezTo>
                  <a:cubicBezTo>
                    <a:pt x="1" y="2796"/>
                    <a:pt x="476" y="3666"/>
                    <a:pt x="1264" y="4170"/>
                  </a:cubicBezTo>
                  <a:lnTo>
                    <a:pt x="3522" y="1912"/>
                  </a:lnTo>
                  <a:cubicBezTo>
                    <a:pt x="3581" y="1848"/>
                    <a:pt x="3649" y="1822"/>
                    <a:pt x="3713" y="1822"/>
                  </a:cubicBezTo>
                  <a:cubicBezTo>
                    <a:pt x="3920" y="1822"/>
                    <a:pt x="4097" y="2095"/>
                    <a:pt x="3892" y="2282"/>
                  </a:cubicBezTo>
                  <a:lnTo>
                    <a:pt x="1754" y="4425"/>
                  </a:lnTo>
                  <a:cubicBezTo>
                    <a:pt x="2089" y="4555"/>
                    <a:pt x="2429" y="4616"/>
                    <a:pt x="2760" y="4616"/>
                  </a:cubicBezTo>
                  <a:cubicBezTo>
                    <a:pt x="4217" y="4616"/>
                    <a:pt x="5511" y="3440"/>
                    <a:pt x="5511" y="1859"/>
                  </a:cubicBezTo>
                  <a:cubicBezTo>
                    <a:pt x="5506" y="1542"/>
                    <a:pt x="5391" y="1235"/>
                    <a:pt x="5189" y="990"/>
                  </a:cubicBezTo>
                  <a:lnTo>
                    <a:pt x="4637" y="1537"/>
                  </a:lnTo>
                  <a:cubicBezTo>
                    <a:pt x="4577" y="1602"/>
                    <a:pt x="4509" y="1628"/>
                    <a:pt x="4445" y="1628"/>
                  </a:cubicBezTo>
                  <a:cubicBezTo>
                    <a:pt x="4238" y="1628"/>
                    <a:pt x="4062" y="1358"/>
                    <a:pt x="4267" y="1167"/>
                  </a:cubicBezTo>
                  <a:lnTo>
                    <a:pt x="4810" y="620"/>
                  </a:lnTo>
                  <a:cubicBezTo>
                    <a:pt x="4305" y="240"/>
                    <a:pt x="3570" y="0"/>
                    <a:pt x="2754" y="0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89"/>
            <p:cNvSpPr/>
            <p:nvPr/>
          </p:nvSpPr>
          <p:spPr>
            <a:xfrm>
              <a:off x="3041917" y="2696853"/>
              <a:ext cx="13849" cy="18745"/>
            </a:xfrm>
            <a:custGeom>
              <a:avLst/>
              <a:gdLst/>
              <a:ahLst/>
              <a:cxnLst/>
              <a:rect l="l" t="t" r="r" b="b"/>
              <a:pathLst>
                <a:path w="529" h="716" extrusionOk="0">
                  <a:moveTo>
                    <a:pt x="269" y="0"/>
                  </a:moveTo>
                  <a:cubicBezTo>
                    <a:pt x="121" y="0"/>
                    <a:pt x="0" y="120"/>
                    <a:pt x="0" y="264"/>
                  </a:cubicBezTo>
                  <a:lnTo>
                    <a:pt x="0" y="452"/>
                  </a:lnTo>
                  <a:cubicBezTo>
                    <a:pt x="0" y="596"/>
                    <a:pt x="121" y="716"/>
                    <a:pt x="269" y="716"/>
                  </a:cubicBezTo>
                  <a:lnTo>
                    <a:pt x="495" y="716"/>
                  </a:lnTo>
                  <a:cubicBezTo>
                    <a:pt x="490" y="615"/>
                    <a:pt x="486" y="514"/>
                    <a:pt x="486" y="413"/>
                  </a:cubicBezTo>
                  <a:cubicBezTo>
                    <a:pt x="481" y="274"/>
                    <a:pt x="500" y="135"/>
                    <a:pt x="529" y="0"/>
                  </a:cubicBezTo>
                  <a:close/>
                </a:path>
              </a:pathLst>
            </a:custGeom>
            <a:solidFill>
              <a:srgbClr val="BD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89"/>
            <p:cNvSpPr/>
            <p:nvPr/>
          </p:nvSpPr>
          <p:spPr>
            <a:xfrm>
              <a:off x="3432051" y="2696853"/>
              <a:ext cx="13875" cy="18745"/>
            </a:xfrm>
            <a:custGeom>
              <a:avLst/>
              <a:gdLst/>
              <a:ahLst/>
              <a:cxnLst/>
              <a:rect l="l" t="t" r="r" b="b"/>
              <a:pathLst>
                <a:path w="530" h="716" extrusionOk="0">
                  <a:moveTo>
                    <a:pt x="1" y="0"/>
                  </a:moveTo>
                  <a:cubicBezTo>
                    <a:pt x="34" y="135"/>
                    <a:pt x="49" y="274"/>
                    <a:pt x="49" y="413"/>
                  </a:cubicBezTo>
                  <a:cubicBezTo>
                    <a:pt x="49" y="514"/>
                    <a:pt x="44" y="615"/>
                    <a:pt x="34" y="716"/>
                  </a:cubicBezTo>
                  <a:lnTo>
                    <a:pt x="265" y="716"/>
                  </a:lnTo>
                  <a:cubicBezTo>
                    <a:pt x="409" y="716"/>
                    <a:pt x="529" y="596"/>
                    <a:pt x="529" y="452"/>
                  </a:cubicBezTo>
                  <a:lnTo>
                    <a:pt x="529" y="264"/>
                  </a:lnTo>
                  <a:cubicBezTo>
                    <a:pt x="529" y="120"/>
                    <a:pt x="409" y="0"/>
                    <a:pt x="265" y="0"/>
                  </a:cubicBezTo>
                  <a:close/>
                </a:path>
              </a:pathLst>
            </a:custGeom>
            <a:solidFill>
              <a:srgbClr val="BD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89"/>
            <p:cNvSpPr/>
            <p:nvPr/>
          </p:nvSpPr>
          <p:spPr>
            <a:xfrm>
              <a:off x="3090821" y="2674417"/>
              <a:ext cx="78016" cy="72309"/>
            </a:xfrm>
            <a:custGeom>
              <a:avLst/>
              <a:gdLst/>
              <a:ahLst/>
              <a:cxnLst/>
              <a:rect l="l" t="t" r="r" b="b"/>
              <a:pathLst>
                <a:path w="2980" h="2762" extrusionOk="0">
                  <a:moveTo>
                    <a:pt x="2595" y="0"/>
                  </a:moveTo>
                  <a:cubicBezTo>
                    <a:pt x="2532" y="0"/>
                    <a:pt x="2466" y="26"/>
                    <a:pt x="2408" y="88"/>
                  </a:cubicBezTo>
                  <a:lnTo>
                    <a:pt x="179" y="2318"/>
                  </a:lnTo>
                  <a:cubicBezTo>
                    <a:pt x="1" y="2507"/>
                    <a:pt x="172" y="2762"/>
                    <a:pt x="375" y="2762"/>
                  </a:cubicBezTo>
                  <a:cubicBezTo>
                    <a:pt x="435" y="2762"/>
                    <a:pt x="497" y="2740"/>
                    <a:pt x="554" y="2687"/>
                  </a:cubicBezTo>
                  <a:lnTo>
                    <a:pt x="2778" y="463"/>
                  </a:lnTo>
                  <a:cubicBezTo>
                    <a:pt x="2980" y="272"/>
                    <a:pt x="2800" y="0"/>
                    <a:pt x="2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89"/>
            <p:cNvSpPr/>
            <p:nvPr/>
          </p:nvSpPr>
          <p:spPr>
            <a:xfrm>
              <a:off x="3098518" y="2782488"/>
              <a:ext cx="1021" cy="654"/>
            </a:xfrm>
            <a:custGeom>
              <a:avLst/>
              <a:gdLst/>
              <a:ahLst/>
              <a:cxnLst/>
              <a:rect l="l" t="t" r="r" b="b"/>
              <a:pathLst>
                <a:path w="39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10"/>
                    <a:pt x="24" y="20"/>
                    <a:pt x="39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89"/>
            <p:cNvSpPr/>
            <p:nvPr/>
          </p:nvSpPr>
          <p:spPr>
            <a:xfrm>
              <a:off x="3101267" y="2706959"/>
              <a:ext cx="71733" cy="67885"/>
            </a:xfrm>
            <a:custGeom>
              <a:avLst/>
              <a:gdLst/>
              <a:ahLst/>
              <a:cxnLst/>
              <a:rect l="l" t="t" r="r" b="b"/>
              <a:pathLst>
                <a:path w="2740" h="2593" extrusionOk="0">
                  <a:moveTo>
                    <a:pt x="2449" y="1"/>
                  </a:moveTo>
                  <a:cubicBezTo>
                    <a:pt x="2381" y="1"/>
                    <a:pt x="2314" y="27"/>
                    <a:pt x="2264" y="80"/>
                  </a:cubicBezTo>
                  <a:lnTo>
                    <a:pt x="1" y="2338"/>
                  </a:lnTo>
                  <a:cubicBezTo>
                    <a:pt x="160" y="2439"/>
                    <a:pt x="323" y="2525"/>
                    <a:pt x="496" y="2593"/>
                  </a:cubicBezTo>
                  <a:lnTo>
                    <a:pt x="2634" y="450"/>
                  </a:lnTo>
                  <a:cubicBezTo>
                    <a:pt x="2739" y="349"/>
                    <a:pt x="2739" y="181"/>
                    <a:pt x="2634" y="80"/>
                  </a:cubicBezTo>
                  <a:cubicBezTo>
                    <a:pt x="2583" y="27"/>
                    <a:pt x="2516" y="1"/>
                    <a:pt x="2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89"/>
            <p:cNvSpPr/>
            <p:nvPr/>
          </p:nvSpPr>
          <p:spPr>
            <a:xfrm>
              <a:off x="3177241" y="2675203"/>
              <a:ext cx="26939" cy="26128"/>
            </a:xfrm>
            <a:custGeom>
              <a:avLst/>
              <a:gdLst/>
              <a:ahLst/>
              <a:cxnLst/>
              <a:rect l="l" t="t" r="r" b="b"/>
              <a:pathLst>
                <a:path w="1029" h="998" extrusionOk="0">
                  <a:moveTo>
                    <a:pt x="649" y="1"/>
                  </a:moveTo>
                  <a:lnTo>
                    <a:pt x="106" y="548"/>
                  </a:lnTo>
                  <a:cubicBezTo>
                    <a:pt x="1" y="649"/>
                    <a:pt x="1" y="817"/>
                    <a:pt x="106" y="918"/>
                  </a:cubicBezTo>
                  <a:cubicBezTo>
                    <a:pt x="157" y="971"/>
                    <a:pt x="224" y="998"/>
                    <a:pt x="291" y="998"/>
                  </a:cubicBezTo>
                  <a:cubicBezTo>
                    <a:pt x="359" y="998"/>
                    <a:pt x="426" y="971"/>
                    <a:pt x="476" y="918"/>
                  </a:cubicBezTo>
                  <a:lnTo>
                    <a:pt x="1029" y="371"/>
                  </a:lnTo>
                  <a:cubicBezTo>
                    <a:pt x="918" y="231"/>
                    <a:pt x="788" y="106"/>
                    <a:pt x="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89"/>
            <p:cNvSpPr/>
            <p:nvPr/>
          </p:nvSpPr>
          <p:spPr>
            <a:xfrm>
              <a:off x="3297853" y="2674417"/>
              <a:ext cx="78016" cy="72309"/>
            </a:xfrm>
            <a:custGeom>
              <a:avLst/>
              <a:gdLst/>
              <a:ahLst/>
              <a:cxnLst/>
              <a:rect l="l" t="t" r="r" b="b"/>
              <a:pathLst>
                <a:path w="2980" h="2762" extrusionOk="0">
                  <a:moveTo>
                    <a:pt x="2595" y="0"/>
                  </a:moveTo>
                  <a:cubicBezTo>
                    <a:pt x="2531" y="0"/>
                    <a:pt x="2465" y="26"/>
                    <a:pt x="2408" y="88"/>
                  </a:cubicBezTo>
                  <a:lnTo>
                    <a:pt x="178" y="2318"/>
                  </a:lnTo>
                  <a:cubicBezTo>
                    <a:pt x="0" y="2507"/>
                    <a:pt x="172" y="2762"/>
                    <a:pt x="374" y="2762"/>
                  </a:cubicBezTo>
                  <a:cubicBezTo>
                    <a:pt x="434" y="2762"/>
                    <a:pt x="496" y="2740"/>
                    <a:pt x="553" y="2687"/>
                  </a:cubicBezTo>
                  <a:lnTo>
                    <a:pt x="2777" y="463"/>
                  </a:lnTo>
                  <a:cubicBezTo>
                    <a:pt x="2979" y="272"/>
                    <a:pt x="2800" y="0"/>
                    <a:pt x="2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89"/>
            <p:cNvSpPr/>
            <p:nvPr/>
          </p:nvSpPr>
          <p:spPr>
            <a:xfrm>
              <a:off x="3305523" y="2782619"/>
              <a:ext cx="1047" cy="524"/>
            </a:xfrm>
            <a:custGeom>
              <a:avLst/>
              <a:gdLst/>
              <a:ahLst/>
              <a:cxnLst/>
              <a:rect l="l" t="t" r="r" b="b"/>
              <a:pathLst>
                <a:path w="40" h="20" extrusionOk="0">
                  <a:moveTo>
                    <a:pt x="1" y="0"/>
                  </a:moveTo>
                  <a:cubicBezTo>
                    <a:pt x="10" y="5"/>
                    <a:pt x="25" y="15"/>
                    <a:pt x="39" y="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89"/>
            <p:cNvSpPr/>
            <p:nvPr/>
          </p:nvSpPr>
          <p:spPr>
            <a:xfrm>
              <a:off x="3308298" y="2706959"/>
              <a:ext cx="71707" cy="67885"/>
            </a:xfrm>
            <a:custGeom>
              <a:avLst/>
              <a:gdLst/>
              <a:ahLst/>
              <a:cxnLst/>
              <a:rect l="l" t="t" r="r" b="b"/>
              <a:pathLst>
                <a:path w="2739" h="2593" extrusionOk="0">
                  <a:moveTo>
                    <a:pt x="2448" y="1"/>
                  </a:moveTo>
                  <a:cubicBezTo>
                    <a:pt x="2381" y="1"/>
                    <a:pt x="2314" y="27"/>
                    <a:pt x="2263" y="80"/>
                  </a:cubicBezTo>
                  <a:lnTo>
                    <a:pt x="0" y="2338"/>
                  </a:lnTo>
                  <a:cubicBezTo>
                    <a:pt x="159" y="2439"/>
                    <a:pt x="322" y="2525"/>
                    <a:pt x="495" y="2593"/>
                  </a:cubicBezTo>
                  <a:lnTo>
                    <a:pt x="2633" y="450"/>
                  </a:lnTo>
                  <a:cubicBezTo>
                    <a:pt x="2739" y="349"/>
                    <a:pt x="2739" y="181"/>
                    <a:pt x="2633" y="80"/>
                  </a:cubicBezTo>
                  <a:cubicBezTo>
                    <a:pt x="2583" y="27"/>
                    <a:pt x="2515" y="1"/>
                    <a:pt x="2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89"/>
            <p:cNvSpPr/>
            <p:nvPr/>
          </p:nvSpPr>
          <p:spPr>
            <a:xfrm>
              <a:off x="3384273" y="2675203"/>
              <a:ext cx="26939" cy="26128"/>
            </a:xfrm>
            <a:custGeom>
              <a:avLst/>
              <a:gdLst/>
              <a:ahLst/>
              <a:cxnLst/>
              <a:rect l="l" t="t" r="r" b="b"/>
              <a:pathLst>
                <a:path w="1029" h="998" extrusionOk="0">
                  <a:moveTo>
                    <a:pt x="649" y="1"/>
                  </a:moveTo>
                  <a:lnTo>
                    <a:pt x="106" y="548"/>
                  </a:lnTo>
                  <a:cubicBezTo>
                    <a:pt x="0" y="649"/>
                    <a:pt x="0" y="817"/>
                    <a:pt x="106" y="918"/>
                  </a:cubicBezTo>
                  <a:cubicBezTo>
                    <a:pt x="156" y="971"/>
                    <a:pt x="223" y="998"/>
                    <a:pt x="291" y="998"/>
                  </a:cubicBezTo>
                  <a:cubicBezTo>
                    <a:pt x="358" y="998"/>
                    <a:pt x="425" y="971"/>
                    <a:pt x="476" y="918"/>
                  </a:cubicBezTo>
                  <a:lnTo>
                    <a:pt x="1028" y="371"/>
                  </a:lnTo>
                  <a:cubicBezTo>
                    <a:pt x="918" y="231"/>
                    <a:pt x="788" y="106"/>
                    <a:pt x="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89"/>
            <p:cNvSpPr/>
            <p:nvPr/>
          </p:nvSpPr>
          <p:spPr>
            <a:xfrm>
              <a:off x="3028591" y="2443798"/>
              <a:ext cx="431158" cy="349817"/>
            </a:xfrm>
            <a:custGeom>
              <a:avLst/>
              <a:gdLst/>
              <a:ahLst/>
              <a:cxnLst/>
              <a:rect l="l" t="t" r="r" b="b"/>
              <a:pathLst>
                <a:path w="16469" h="13362" extrusionOk="0">
                  <a:moveTo>
                    <a:pt x="1043" y="9666"/>
                  </a:moveTo>
                  <a:cubicBezTo>
                    <a:pt x="1009" y="9801"/>
                    <a:pt x="990" y="9940"/>
                    <a:pt x="995" y="10079"/>
                  </a:cubicBezTo>
                  <a:cubicBezTo>
                    <a:pt x="995" y="10180"/>
                    <a:pt x="999" y="10281"/>
                    <a:pt x="1009" y="10382"/>
                  </a:cubicBezTo>
                  <a:lnTo>
                    <a:pt x="778" y="10382"/>
                  </a:lnTo>
                  <a:cubicBezTo>
                    <a:pt x="630" y="10382"/>
                    <a:pt x="509" y="10262"/>
                    <a:pt x="509" y="10118"/>
                  </a:cubicBezTo>
                  <a:lnTo>
                    <a:pt x="509" y="9930"/>
                  </a:lnTo>
                  <a:cubicBezTo>
                    <a:pt x="509" y="9786"/>
                    <a:pt x="630" y="9666"/>
                    <a:pt x="778" y="9666"/>
                  </a:cubicBezTo>
                  <a:close/>
                  <a:moveTo>
                    <a:pt x="15676" y="9666"/>
                  </a:moveTo>
                  <a:cubicBezTo>
                    <a:pt x="15820" y="9666"/>
                    <a:pt x="15940" y="9786"/>
                    <a:pt x="15940" y="9930"/>
                  </a:cubicBezTo>
                  <a:lnTo>
                    <a:pt x="15940" y="10118"/>
                  </a:lnTo>
                  <a:cubicBezTo>
                    <a:pt x="15940" y="10262"/>
                    <a:pt x="15820" y="10382"/>
                    <a:pt x="15676" y="10382"/>
                  </a:cubicBezTo>
                  <a:lnTo>
                    <a:pt x="15445" y="10382"/>
                  </a:lnTo>
                  <a:cubicBezTo>
                    <a:pt x="15455" y="10281"/>
                    <a:pt x="15460" y="10180"/>
                    <a:pt x="15460" y="10079"/>
                  </a:cubicBezTo>
                  <a:cubicBezTo>
                    <a:pt x="15460" y="9940"/>
                    <a:pt x="15445" y="9801"/>
                    <a:pt x="15412" y="9666"/>
                  </a:cubicBezTo>
                  <a:close/>
                  <a:moveTo>
                    <a:pt x="4271" y="8220"/>
                  </a:moveTo>
                  <a:cubicBezTo>
                    <a:pt x="5088" y="8220"/>
                    <a:pt x="5823" y="8460"/>
                    <a:pt x="6327" y="8840"/>
                  </a:cubicBezTo>
                  <a:cubicBezTo>
                    <a:pt x="6466" y="8945"/>
                    <a:pt x="6596" y="9070"/>
                    <a:pt x="6707" y="9210"/>
                  </a:cubicBezTo>
                  <a:cubicBezTo>
                    <a:pt x="6908" y="9455"/>
                    <a:pt x="7024" y="9762"/>
                    <a:pt x="7029" y="10079"/>
                  </a:cubicBezTo>
                  <a:cubicBezTo>
                    <a:pt x="7024" y="11602"/>
                    <a:pt x="5794" y="12832"/>
                    <a:pt x="4271" y="12832"/>
                  </a:cubicBezTo>
                  <a:cubicBezTo>
                    <a:pt x="2753" y="12832"/>
                    <a:pt x="1518" y="11597"/>
                    <a:pt x="1518" y="10079"/>
                  </a:cubicBezTo>
                  <a:cubicBezTo>
                    <a:pt x="1518" y="9051"/>
                    <a:pt x="2753" y="8220"/>
                    <a:pt x="4271" y="8220"/>
                  </a:cubicBezTo>
                  <a:close/>
                  <a:moveTo>
                    <a:pt x="12179" y="8220"/>
                  </a:moveTo>
                  <a:cubicBezTo>
                    <a:pt x="12995" y="8220"/>
                    <a:pt x="13730" y="8460"/>
                    <a:pt x="14235" y="8840"/>
                  </a:cubicBezTo>
                  <a:cubicBezTo>
                    <a:pt x="14374" y="8945"/>
                    <a:pt x="14504" y="9070"/>
                    <a:pt x="14614" y="9210"/>
                  </a:cubicBezTo>
                  <a:cubicBezTo>
                    <a:pt x="14816" y="9455"/>
                    <a:pt x="14926" y="9762"/>
                    <a:pt x="14931" y="10079"/>
                  </a:cubicBezTo>
                  <a:cubicBezTo>
                    <a:pt x="14935" y="11660"/>
                    <a:pt x="13638" y="12836"/>
                    <a:pt x="12181" y="12836"/>
                  </a:cubicBezTo>
                  <a:cubicBezTo>
                    <a:pt x="11849" y="12836"/>
                    <a:pt x="11509" y="12775"/>
                    <a:pt x="11174" y="12645"/>
                  </a:cubicBezTo>
                  <a:cubicBezTo>
                    <a:pt x="10122" y="12227"/>
                    <a:pt x="9426" y="11213"/>
                    <a:pt x="9426" y="10079"/>
                  </a:cubicBezTo>
                  <a:cubicBezTo>
                    <a:pt x="9426" y="9051"/>
                    <a:pt x="10660" y="8220"/>
                    <a:pt x="12179" y="8220"/>
                  </a:cubicBezTo>
                  <a:close/>
                  <a:moveTo>
                    <a:pt x="3603" y="0"/>
                  </a:moveTo>
                  <a:cubicBezTo>
                    <a:pt x="2921" y="0"/>
                    <a:pt x="2325" y="462"/>
                    <a:pt x="2162" y="1125"/>
                  </a:cubicBezTo>
                  <a:lnTo>
                    <a:pt x="19" y="9743"/>
                  </a:lnTo>
                  <a:lnTo>
                    <a:pt x="19" y="9748"/>
                  </a:lnTo>
                  <a:cubicBezTo>
                    <a:pt x="5" y="9805"/>
                    <a:pt x="0" y="9868"/>
                    <a:pt x="0" y="9930"/>
                  </a:cubicBezTo>
                  <a:lnTo>
                    <a:pt x="0" y="10118"/>
                  </a:lnTo>
                  <a:cubicBezTo>
                    <a:pt x="0" y="10550"/>
                    <a:pt x="346" y="10901"/>
                    <a:pt x="778" y="10910"/>
                  </a:cubicBezTo>
                  <a:lnTo>
                    <a:pt x="1100" y="10910"/>
                  </a:lnTo>
                  <a:cubicBezTo>
                    <a:pt x="1326" y="11770"/>
                    <a:pt x="1893" y="12500"/>
                    <a:pt x="2671" y="12938"/>
                  </a:cubicBezTo>
                  <a:lnTo>
                    <a:pt x="2710" y="12962"/>
                  </a:lnTo>
                  <a:cubicBezTo>
                    <a:pt x="3216" y="13236"/>
                    <a:pt x="3749" y="13361"/>
                    <a:pt x="4268" y="13361"/>
                  </a:cubicBezTo>
                  <a:cubicBezTo>
                    <a:pt x="5944" y="13361"/>
                    <a:pt x="7483" y="12055"/>
                    <a:pt x="7552" y="10199"/>
                  </a:cubicBezTo>
                  <a:cubicBezTo>
                    <a:pt x="7752" y="10050"/>
                    <a:pt x="7988" y="9976"/>
                    <a:pt x="8225" y="9976"/>
                  </a:cubicBezTo>
                  <a:cubicBezTo>
                    <a:pt x="8463" y="9976"/>
                    <a:pt x="8700" y="10050"/>
                    <a:pt x="8902" y="10199"/>
                  </a:cubicBezTo>
                  <a:cubicBezTo>
                    <a:pt x="8945" y="11343"/>
                    <a:pt x="9580" y="12380"/>
                    <a:pt x="10579" y="12938"/>
                  </a:cubicBezTo>
                  <a:lnTo>
                    <a:pt x="10617" y="12962"/>
                  </a:lnTo>
                  <a:cubicBezTo>
                    <a:pt x="11119" y="13233"/>
                    <a:pt x="11653" y="13360"/>
                    <a:pt x="12177" y="13360"/>
                  </a:cubicBezTo>
                  <a:cubicBezTo>
                    <a:pt x="13608" y="13360"/>
                    <a:pt x="14960" y="12416"/>
                    <a:pt x="15354" y="10910"/>
                  </a:cubicBezTo>
                  <a:lnTo>
                    <a:pt x="15676" y="10910"/>
                  </a:lnTo>
                  <a:cubicBezTo>
                    <a:pt x="16113" y="10906"/>
                    <a:pt x="16469" y="10555"/>
                    <a:pt x="16469" y="10118"/>
                  </a:cubicBezTo>
                  <a:lnTo>
                    <a:pt x="16469" y="9930"/>
                  </a:lnTo>
                  <a:cubicBezTo>
                    <a:pt x="16469" y="9868"/>
                    <a:pt x="16459" y="9805"/>
                    <a:pt x="16445" y="9743"/>
                  </a:cubicBezTo>
                  <a:lnTo>
                    <a:pt x="16445" y="9738"/>
                  </a:lnTo>
                  <a:lnTo>
                    <a:pt x="14302" y="1125"/>
                  </a:lnTo>
                  <a:cubicBezTo>
                    <a:pt x="14139" y="462"/>
                    <a:pt x="13543" y="0"/>
                    <a:pt x="12861" y="0"/>
                  </a:cubicBezTo>
                  <a:cubicBezTo>
                    <a:pt x="12510" y="0"/>
                    <a:pt x="12510" y="524"/>
                    <a:pt x="12861" y="524"/>
                  </a:cubicBezTo>
                  <a:cubicBezTo>
                    <a:pt x="13303" y="524"/>
                    <a:pt x="13687" y="827"/>
                    <a:pt x="13793" y="1254"/>
                  </a:cubicBezTo>
                  <a:lnTo>
                    <a:pt x="15753" y="9142"/>
                  </a:lnTo>
                  <a:lnTo>
                    <a:pt x="15200" y="9142"/>
                  </a:lnTo>
                  <a:cubicBezTo>
                    <a:pt x="15013" y="8830"/>
                    <a:pt x="14763" y="8566"/>
                    <a:pt x="14465" y="8359"/>
                  </a:cubicBezTo>
                  <a:cubicBezTo>
                    <a:pt x="13850" y="7927"/>
                    <a:pt x="13038" y="7692"/>
                    <a:pt x="12183" y="7692"/>
                  </a:cubicBezTo>
                  <a:cubicBezTo>
                    <a:pt x="11328" y="7692"/>
                    <a:pt x="10512" y="7932"/>
                    <a:pt x="9901" y="8359"/>
                  </a:cubicBezTo>
                  <a:cubicBezTo>
                    <a:pt x="9411" y="8705"/>
                    <a:pt x="9090" y="9142"/>
                    <a:pt x="8965" y="9623"/>
                  </a:cubicBezTo>
                  <a:cubicBezTo>
                    <a:pt x="8734" y="9510"/>
                    <a:pt x="8483" y="9454"/>
                    <a:pt x="8232" y="9454"/>
                  </a:cubicBezTo>
                  <a:cubicBezTo>
                    <a:pt x="7981" y="9454"/>
                    <a:pt x="7730" y="9510"/>
                    <a:pt x="7499" y="9623"/>
                  </a:cubicBezTo>
                  <a:cubicBezTo>
                    <a:pt x="7374" y="9142"/>
                    <a:pt x="7053" y="8705"/>
                    <a:pt x="6563" y="8359"/>
                  </a:cubicBezTo>
                  <a:cubicBezTo>
                    <a:pt x="5948" y="7927"/>
                    <a:pt x="5141" y="7692"/>
                    <a:pt x="4281" y="7692"/>
                  </a:cubicBezTo>
                  <a:cubicBezTo>
                    <a:pt x="3426" y="7692"/>
                    <a:pt x="2609" y="7932"/>
                    <a:pt x="1999" y="8359"/>
                  </a:cubicBezTo>
                  <a:cubicBezTo>
                    <a:pt x="1701" y="8566"/>
                    <a:pt x="1451" y="8830"/>
                    <a:pt x="1264" y="9142"/>
                  </a:cubicBezTo>
                  <a:lnTo>
                    <a:pt x="711" y="9142"/>
                  </a:lnTo>
                  <a:lnTo>
                    <a:pt x="2671" y="1254"/>
                  </a:lnTo>
                  <a:cubicBezTo>
                    <a:pt x="2777" y="827"/>
                    <a:pt x="3161" y="524"/>
                    <a:pt x="3603" y="524"/>
                  </a:cubicBezTo>
                  <a:cubicBezTo>
                    <a:pt x="3954" y="524"/>
                    <a:pt x="3954" y="0"/>
                    <a:pt x="360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8" name="Google Shape;10888;p89"/>
          <p:cNvGrpSpPr/>
          <p:nvPr/>
        </p:nvGrpSpPr>
        <p:grpSpPr>
          <a:xfrm>
            <a:off x="3966333" y="1778075"/>
            <a:ext cx="331805" cy="377961"/>
            <a:chOff x="3966333" y="1983475"/>
            <a:chExt cx="331805" cy="377961"/>
          </a:xfrm>
        </p:grpSpPr>
        <p:sp>
          <p:nvSpPr>
            <p:cNvPr id="10889" name="Google Shape;10889;p89"/>
            <p:cNvSpPr/>
            <p:nvPr/>
          </p:nvSpPr>
          <p:spPr>
            <a:xfrm>
              <a:off x="3972982" y="1989025"/>
              <a:ext cx="318113" cy="53460"/>
            </a:xfrm>
            <a:custGeom>
              <a:avLst/>
              <a:gdLst/>
              <a:ahLst/>
              <a:cxnLst/>
              <a:rect l="l" t="t" r="r" b="b"/>
              <a:pathLst>
                <a:path w="12151" h="2042" extrusionOk="0">
                  <a:moveTo>
                    <a:pt x="1019" y="0"/>
                  </a:moveTo>
                  <a:cubicBezTo>
                    <a:pt x="457" y="0"/>
                    <a:pt x="1" y="456"/>
                    <a:pt x="1" y="1023"/>
                  </a:cubicBezTo>
                  <a:cubicBezTo>
                    <a:pt x="1" y="1585"/>
                    <a:pt x="457" y="2042"/>
                    <a:pt x="1019" y="2042"/>
                  </a:cubicBezTo>
                  <a:lnTo>
                    <a:pt x="11132" y="2042"/>
                  </a:lnTo>
                  <a:cubicBezTo>
                    <a:pt x="11694" y="2042"/>
                    <a:pt x="12150" y="1585"/>
                    <a:pt x="12150" y="1023"/>
                  </a:cubicBezTo>
                  <a:cubicBezTo>
                    <a:pt x="12150" y="456"/>
                    <a:pt x="11694" y="0"/>
                    <a:pt x="11132" y="0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89"/>
            <p:cNvSpPr/>
            <p:nvPr/>
          </p:nvSpPr>
          <p:spPr>
            <a:xfrm>
              <a:off x="3977407" y="2042458"/>
              <a:ext cx="311804" cy="99013"/>
            </a:xfrm>
            <a:custGeom>
              <a:avLst/>
              <a:gdLst/>
              <a:ahLst/>
              <a:cxnLst/>
              <a:rect l="l" t="t" r="r" b="b"/>
              <a:pathLst>
                <a:path w="11910" h="3782" extrusionOk="0">
                  <a:moveTo>
                    <a:pt x="1891" y="0"/>
                  </a:moveTo>
                  <a:cubicBezTo>
                    <a:pt x="850" y="0"/>
                    <a:pt x="0" y="844"/>
                    <a:pt x="0" y="1889"/>
                  </a:cubicBezTo>
                  <a:cubicBezTo>
                    <a:pt x="0" y="2937"/>
                    <a:pt x="855" y="3782"/>
                    <a:pt x="1900" y="3782"/>
                  </a:cubicBezTo>
                  <a:cubicBezTo>
                    <a:pt x="1909" y="3782"/>
                    <a:pt x="1918" y="3782"/>
                    <a:pt x="1926" y="3782"/>
                  </a:cubicBezTo>
                  <a:lnTo>
                    <a:pt x="9988" y="3782"/>
                  </a:lnTo>
                  <a:cubicBezTo>
                    <a:pt x="9996" y="3782"/>
                    <a:pt x="10005" y="3782"/>
                    <a:pt x="10014" y="3782"/>
                  </a:cubicBezTo>
                  <a:cubicBezTo>
                    <a:pt x="11059" y="3782"/>
                    <a:pt x="11909" y="2937"/>
                    <a:pt x="11909" y="1889"/>
                  </a:cubicBezTo>
                  <a:cubicBezTo>
                    <a:pt x="11909" y="844"/>
                    <a:pt x="11064" y="0"/>
                    <a:pt x="10023" y="0"/>
                  </a:cubicBezTo>
                  <a:cubicBezTo>
                    <a:pt x="10011" y="0"/>
                    <a:pt x="9999" y="1"/>
                    <a:pt x="9988" y="1"/>
                  </a:cubicBezTo>
                  <a:lnTo>
                    <a:pt x="1926" y="1"/>
                  </a:lnTo>
                  <a:cubicBezTo>
                    <a:pt x="1915" y="1"/>
                    <a:pt x="1903" y="0"/>
                    <a:pt x="1891" y="0"/>
                  </a:cubicBezTo>
                  <a:close/>
                </a:path>
              </a:pathLst>
            </a:custGeom>
            <a:solidFill>
              <a:srgbClr val="DC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89"/>
            <p:cNvSpPr/>
            <p:nvPr/>
          </p:nvSpPr>
          <p:spPr>
            <a:xfrm>
              <a:off x="4031861" y="2180558"/>
              <a:ext cx="200382" cy="175092"/>
            </a:xfrm>
            <a:custGeom>
              <a:avLst/>
              <a:gdLst/>
              <a:ahLst/>
              <a:cxnLst/>
              <a:rect l="l" t="t" r="r" b="b"/>
              <a:pathLst>
                <a:path w="7654" h="6688" extrusionOk="0">
                  <a:moveTo>
                    <a:pt x="0" y="1"/>
                  </a:moveTo>
                  <a:lnTo>
                    <a:pt x="0" y="6688"/>
                  </a:lnTo>
                  <a:lnTo>
                    <a:pt x="7653" y="6688"/>
                  </a:lnTo>
                  <a:lnTo>
                    <a:pt x="7653" y="1"/>
                  </a:lnTo>
                  <a:close/>
                </a:path>
              </a:pathLst>
            </a:custGeom>
            <a:solidFill>
              <a:srgbClr val="DC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89"/>
            <p:cNvSpPr/>
            <p:nvPr/>
          </p:nvSpPr>
          <p:spPr>
            <a:xfrm>
              <a:off x="4247427" y="1989025"/>
              <a:ext cx="43668" cy="53460"/>
            </a:xfrm>
            <a:custGeom>
              <a:avLst/>
              <a:gdLst/>
              <a:ahLst/>
              <a:cxnLst/>
              <a:rect l="l" t="t" r="r" b="b"/>
              <a:pathLst>
                <a:path w="1668" h="2042" extrusionOk="0">
                  <a:moveTo>
                    <a:pt x="0" y="0"/>
                  </a:moveTo>
                  <a:cubicBezTo>
                    <a:pt x="562" y="0"/>
                    <a:pt x="1019" y="456"/>
                    <a:pt x="1019" y="1023"/>
                  </a:cubicBezTo>
                  <a:cubicBezTo>
                    <a:pt x="1019" y="1585"/>
                    <a:pt x="562" y="2042"/>
                    <a:pt x="0" y="2042"/>
                  </a:cubicBezTo>
                  <a:lnTo>
                    <a:pt x="649" y="2042"/>
                  </a:lnTo>
                  <a:cubicBezTo>
                    <a:pt x="1211" y="2042"/>
                    <a:pt x="1667" y="1585"/>
                    <a:pt x="1667" y="1023"/>
                  </a:cubicBezTo>
                  <a:cubicBezTo>
                    <a:pt x="1667" y="456"/>
                    <a:pt x="1211" y="0"/>
                    <a:pt x="649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89"/>
            <p:cNvSpPr/>
            <p:nvPr/>
          </p:nvSpPr>
          <p:spPr>
            <a:xfrm>
              <a:off x="4031861" y="2141445"/>
              <a:ext cx="200382" cy="38877"/>
            </a:xfrm>
            <a:custGeom>
              <a:avLst/>
              <a:gdLst/>
              <a:ahLst/>
              <a:cxnLst/>
              <a:rect l="l" t="t" r="r" b="b"/>
              <a:pathLst>
                <a:path w="7654" h="1485" extrusionOk="0">
                  <a:moveTo>
                    <a:pt x="0" y="1"/>
                  </a:moveTo>
                  <a:lnTo>
                    <a:pt x="0" y="1485"/>
                  </a:lnTo>
                  <a:lnTo>
                    <a:pt x="7653" y="1485"/>
                  </a:lnTo>
                  <a:lnTo>
                    <a:pt x="7653" y="1"/>
                  </a:ln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89"/>
            <p:cNvSpPr/>
            <p:nvPr/>
          </p:nvSpPr>
          <p:spPr>
            <a:xfrm>
              <a:off x="4221902" y="2042458"/>
              <a:ext cx="67309" cy="99013"/>
            </a:xfrm>
            <a:custGeom>
              <a:avLst/>
              <a:gdLst/>
              <a:ahLst/>
              <a:cxnLst/>
              <a:rect l="l" t="t" r="r" b="b"/>
              <a:pathLst>
                <a:path w="2571" h="3782" extrusionOk="0">
                  <a:moveTo>
                    <a:pt x="35" y="0"/>
                  </a:moveTo>
                  <a:cubicBezTo>
                    <a:pt x="24" y="0"/>
                    <a:pt x="12" y="1"/>
                    <a:pt x="0" y="1"/>
                  </a:cubicBezTo>
                  <a:lnTo>
                    <a:pt x="70" y="1"/>
                  </a:lnTo>
                  <a:cubicBezTo>
                    <a:pt x="59" y="1"/>
                    <a:pt x="47" y="0"/>
                    <a:pt x="35" y="0"/>
                  </a:cubicBezTo>
                  <a:close/>
                  <a:moveTo>
                    <a:pt x="0" y="3782"/>
                  </a:moveTo>
                  <a:cubicBezTo>
                    <a:pt x="9" y="3782"/>
                    <a:pt x="18" y="3782"/>
                    <a:pt x="27" y="3782"/>
                  </a:cubicBezTo>
                  <a:cubicBezTo>
                    <a:pt x="35" y="3782"/>
                    <a:pt x="44" y="3782"/>
                    <a:pt x="53" y="3782"/>
                  </a:cubicBezTo>
                  <a:close/>
                  <a:moveTo>
                    <a:pt x="684" y="0"/>
                  </a:moveTo>
                  <a:cubicBezTo>
                    <a:pt x="672" y="0"/>
                    <a:pt x="660" y="1"/>
                    <a:pt x="649" y="1"/>
                  </a:cubicBezTo>
                  <a:lnTo>
                    <a:pt x="70" y="1"/>
                  </a:lnTo>
                  <a:cubicBezTo>
                    <a:pt x="1095" y="19"/>
                    <a:pt x="1922" y="855"/>
                    <a:pt x="1922" y="1889"/>
                  </a:cubicBezTo>
                  <a:cubicBezTo>
                    <a:pt x="1922" y="2928"/>
                    <a:pt x="1086" y="3767"/>
                    <a:pt x="53" y="3782"/>
                  </a:cubicBezTo>
                  <a:lnTo>
                    <a:pt x="649" y="3782"/>
                  </a:lnTo>
                  <a:cubicBezTo>
                    <a:pt x="657" y="3782"/>
                    <a:pt x="666" y="3782"/>
                    <a:pt x="675" y="3782"/>
                  </a:cubicBezTo>
                  <a:cubicBezTo>
                    <a:pt x="1720" y="3782"/>
                    <a:pt x="2570" y="2937"/>
                    <a:pt x="2570" y="1889"/>
                  </a:cubicBezTo>
                  <a:cubicBezTo>
                    <a:pt x="2570" y="844"/>
                    <a:pt x="1725" y="0"/>
                    <a:pt x="684" y="0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89"/>
            <p:cNvSpPr/>
            <p:nvPr/>
          </p:nvSpPr>
          <p:spPr>
            <a:xfrm>
              <a:off x="4215226" y="2180558"/>
              <a:ext cx="17017" cy="175092"/>
            </a:xfrm>
            <a:custGeom>
              <a:avLst/>
              <a:gdLst/>
              <a:ahLst/>
              <a:cxnLst/>
              <a:rect l="l" t="t" r="r" b="b"/>
              <a:pathLst>
                <a:path w="650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49" y="6688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89"/>
            <p:cNvSpPr/>
            <p:nvPr/>
          </p:nvSpPr>
          <p:spPr>
            <a:xfrm>
              <a:off x="4215226" y="2141445"/>
              <a:ext cx="17017" cy="38877"/>
            </a:xfrm>
            <a:custGeom>
              <a:avLst/>
              <a:gdLst/>
              <a:ahLst/>
              <a:cxnLst/>
              <a:rect l="l" t="t" r="r" b="b"/>
              <a:pathLst>
                <a:path w="650" h="1485" extrusionOk="0">
                  <a:moveTo>
                    <a:pt x="1" y="1"/>
                  </a:moveTo>
                  <a:lnTo>
                    <a:pt x="1" y="1485"/>
                  </a:lnTo>
                  <a:lnTo>
                    <a:pt x="649" y="1485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89"/>
            <p:cNvSpPr/>
            <p:nvPr/>
          </p:nvSpPr>
          <p:spPr>
            <a:xfrm>
              <a:off x="4061026" y="2209487"/>
              <a:ext cx="30212" cy="146294"/>
            </a:xfrm>
            <a:custGeom>
              <a:avLst/>
              <a:gdLst/>
              <a:ahLst/>
              <a:cxnLst/>
              <a:rect l="l" t="t" r="r" b="b"/>
              <a:pathLst>
                <a:path w="1154" h="5588" extrusionOk="0">
                  <a:moveTo>
                    <a:pt x="577" y="1"/>
                  </a:moveTo>
                  <a:cubicBezTo>
                    <a:pt x="255" y="1"/>
                    <a:pt x="1" y="255"/>
                    <a:pt x="1" y="577"/>
                  </a:cubicBezTo>
                  <a:lnTo>
                    <a:pt x="1" y="5588"/>
                  </a:lnTo>
                  <a:lnTo>
                    <a:pt x="1154" y="5588"/>
                  </a:lnTo>
                  <a:lnTo>
                    <a:pt x="1154" y="577"/>
                  </a:lnTo>
                  <a:cubicBezTo>
                    <a:pt x="1154" y="255"/>
                    <a:pt x="894" y="1"/>
                    <a:pt x="577" y="1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89"/>
            <p:cNvSpPr/>
            <p:nvPr/>
          </p:nvSpPr>
          <p:spPr>
            <a:xfrm>
              <a:off x="4116868" y="2209487"/>
              <a:ext cx="30343" cy="146294"/>
            </a:xfrm>
            <a:custGeom>
              <a:avLst/>
              <a:gdLst/>
              <a:ahLst/>
              <a:cxnLst/>
              <a:rect l="l" t="t" r="r" b="b"/>
              <a:pathLst>
                <a:path w="1159" h="5588" extrusionOk="0">
                  <a:moveTo>
                    <a:pt x="582" y="1"/>
                  </a:moveTo>
                  <a:cubicBezTo>
                    <a:pt x="260" y="1"/>
                    <a:pt x="1" y="255"/>
                    <a:pt x="1" y="577"/>
                  </a:cubicBezTo>
                  <a:lnTo>
                    <a:pt x="1" y="5588"/>
                  </a:lnTo>
                  <a:lnTo>
                    <a:pt x="1159" y="5588"/>
                  </a:lnTo>
                  <a:lnTo>
                    <a:pt x="1159" y="577"/>
                  </a:lnTo>
                  <a:cubicBezTo>
                    <a:pt x="1159" y="255"/>
                    <a:pt x="899" y="1"/>
                    <a:pt x="582" y="1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89"/>
            <p:cNvSpPr/>
            <p:nvPr/>
          </p:nvSpPr>
          <p:spPr>
            <a:xfrm>
              <a:off x="4172841" y="2209487"/>
              <a:ext cx="30212" cy="146294"/>
            </a:xfrm>
            <a:custGeom>
              <a:avLst/>
              <a:gdLst/>
              <a:ahLst/>
              <a:cxnLst/>
              <a:rect l="l" t="t" r="r" b="b"/>
              <a:pathLst>
                <a:path w="1154" h="5588" extrusionOk="0">
                  <a:moveTo>
                    <a:pt x="577" y="1"/>
                  </a:moveTo>
                  <a:cubicBezTo>
                    <a:pt x="260" y="1"/>
                    <a:pt x="1" y="255"/>
                    <a:pt x="1" y="577"/>
                  </a:cubicBezTo>
                  <a:lnTo>
                    <a:pt x="1" y="5588"/>
                  </a:lnTo>
                  <a:lnTo>
                    <a:pt x="1154" y="5588"/>
                  </a:lnTo>
                  <a:lnTo>
                    <a:pt x="1154" y="577"/>
                  </a:lnTo>
                  <a:cubicBezTo>
                    <a:pt x="1154" y="255"/>
                    <a:pt x="899" y="1"/>
                    <a:pt x="577" y="1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89"/>
            <p:cNvSpPr/>
            <p:nvPr/>
          </p:nvSpPr>
          <p:spPr>
            <a:xfrm>
              <a:off x="4026311" y="2203963"/>
              <a:ext cx="211456" cy="157473"/>
            </a:xfrm>
            <a:custGeom>
              <a:avLst/>
              <a:gdLst/>
              <a:ahLst/>
              <a:cxnLst/>
              <a:rect l="l" t="t" r="r" b="b"/>
              <a:pathLst>
                <a:path w="8077" h="6015" extrusionOk="0">
                  <a:moveTo>
                    <a:pt x="1908" y="423"/>
                  </a:moveTo>
                  <a:cubicBezTo>
                    <a:pt x="2110" y="423"/>
                    <a:pt x="2273" y="586"/>
                    <a:pt x="2273" y="788"/>
                  </a:cubicBezTo>
                  <a:lnTo>
                    <a:pt x="2273" y="5582"/>
                  </a:lnTo>
                  <a:lnTo>
                    <a:pt x="1538" y="5582"/>
                  </a:lnTo>
                  <a:lnTo>
                    <a:pt x="1538" y="788"/>
                  </a:lnTo>
                  <a:cubicBezTo>
                    <a:pt x="1538" y="586"/>
                    <a:pt x="1701" y="423"/>
                    <a:pt x="1908" y="423"/>
                  </a:cubicBezTo>
                  <a:close/>
                  <a:moveTo>
                    <a:pt x="4041" y="423"/>
                  </a:moveTo>
                  <a:cubicBezTo>
                    <a:pt x="4243" y="423"/>
                    <a:pt x="4406" y="586"/>
                    <a:pt x="4406" y="788"/>
                  </a:cubicBezTo>
                  <a:lnTo>
                    <a:pt x="4406" y="5582"/>
                  </a:lnTo>
                  <a:lnTo>
                    <a:pt x="3676" y="5582"/>
                  </a:lnTo>
                  <a:lnTo>
                    <a:pt x="3676" y="788"/>
                  </a:lnTo>
                  <a:cubicBezTo>
                    <a:pt x="3676" y="586"/>
                    <a:pt x="3839" y="423"/>
                    <a:pt x="4041" y="423"/>
                  </a:cubicBezTo>
                  <a:close/>
                  <a:moveTo>
                    <a:pt x="6179" y="423"/>
                  </a:moveTo>
                  <a:cubicBezTo>
                    <a:pt x="6381" y="423"/>
                    <a:pt x="6544" y="586"/>
                    <a:pt x="6544" y="788"/>
                  </a:cubicBezTo>
                  <a:lnTo>
                    <a:pt x="6544" y="5582"/>
                  </a:lnTo>
                  <a:lnTo>
                    <a:pt x="5814" y="5582"/>
                  </a:lnTo>
                  <a:lnTo>
                    <a:pt x="5814" y="788"/>
                  </a:lnTo>
                  <a:cubicBezTo>
                    <a:pt x="5814" y="586"/>
                    <a:pt x="5977" y="423"/>
                    <a:pt x="6179" y="423"/>
                  </a:cubicBezTo>
                  <a:close/>
                  <a:moveTo>
                    <a:pt x="1903" y="0"/>
                  </a:moveTo>
                  <a:cubicBezTo>
                    <a:pt x="1466" y="0"/>
                    <a:pt x="1115" y="351"/>
                    <a:pt x="1115" y="788"/>
                  </a:cubicBezTo>
                  <a:lnTo>
                    <a:pt x="1115" y="5582"/>
                  </a:lnTo>
                  <a:lnTo>
                    <a:pt x="424" y="5582"/>
                  </a:lnTo>
                  <a:lnTo>
                    <a:pt x="424" y="3334"/>
                  </a:lnTo>
                  <a:cubicBezTo>
                    <a:pt x="409" y="3207"/>
                    <a:pt x="311" y="3143"/>
                    <a:pt x="212" y="3143"/>
                  </a:cubicBezTo>
                  <a:cubicBezTo>
                    <a:pt x="114" y="3143"/>
                    <a:pt x="15" y="3207"/>
                    <a:pt x="1" y="3334"/>
                  </a:cubicBezTo>
                  <a:lnTo>
                    <a:pt x="1" y="5794"/>
                  </a:lnTo>
                  <a:cubicBezTo>
                    <a:pt x="1" y="5914"/>
                    <a:pt x="97" y="6005"/>
                    <a:pt x="212" y="6005"/>
                  </a:cubicBezTo>
                  <a:lnTo>
                    <a:pt x="1279" y="6005"/>
                  </a:lnTo>
                  <a:cubicBezTo>
                    <a:pt x="1293" y="6010"/>
                    <a:pt x="1312" y="6015"/>
                    <a:pt x="1327" y="6015"/>
                  </a:cubicBezTo>
                  <a:lnTo>
                    <a:pt x="2485" y="6015"/>
                  </a:lnTo>
                  <a:cubicBezTo>
                    <a:pt x="2499" y="6015"/>
                    <a:pt x="2518" y="6010"/>
                    <a:pt x="2533" y="6005"/>
                  </a:cubicBezTo>
                  <a:lnTo>
                    <a:pt x="3412" y="6005"/>
                  </a:lnTo>
                  <a:cubicBezTo>
                    <a:pt x="3426" y="6010"/>
                    <a:pt x="3441" y="6015"/>
                    <a:pt x="3460" y="6015"/>
                  </a:cubicBezTo>
                  <a:lnTo>
                    <a:pt x="4618" y="6015"/>
                  </a:lnTo>
                  <a:cubicBezTo>
                    <a:pt x="4632" y="6015"/>
                    <a:pt x="4651" y="6010"/>
                    <a:pt x="4666" y="6005"/>
                  </a:cubicBezTo>
                  <a:lnTo>
                    <a:pt x="5545" y="6005"/>
                  </a:lnTo>
                  <a:cubicBezTo>
                    <a:pt x="5559" y="6010"/>
                    <a:pt x="5578" y="6015"/>
                    <a:pt x="5598" y="6015"/>
                  </a:cubicBezTo>
                  <a:lnTo>
                    <a:pt x="6751" y="6015"/>
                  </a:lnTo>
                  <a:cubicBezTo>
                    <a:pt x="6770" y="6015"/>
                    <a:pt x="6784" y="6010"/>
                    <a:pt x="6803" y="6005"/>
                  </a:cubicBezTo>
                  <a:lnTo>
                    <a:pt x="7865" y="6005"/>
                  </a:lnTo>
                  <a:cubicBezTo>
                    <a:pt x="7980" y="6005"/>
                    <a:pt x="8076" y="5914"/>
                    <a:pt x="8076" y="5794"/>
                  </a:cubicBezTo>
                  <a:lnTo>
                    <a:pt x="8076" y="1105"/>
                  </a:lnTo>
                  <a:cubicBezTo>
                    <a:pt x="8076" y="985"/>
                    <a:pt x="7980" y="894"/>
                    <a:pt x="7865" y="894"/>
                  </a:cubicBezTo>
                  <a:cubicBezTo>
                    <a:pt x="7750" y="894"/>
                    <a:pt x="7654" y="985"/>
                    <a:pt x="7654" y="1105"/>
                  </a:cubicBezTo>
                  <a:lnTo>
                    <a:pt x="7654" y="5582"/>
                  </a:lnTo>
                  <a:lnTo>
                    <a:pt x="6962" y="5582"/>
                  </a:lnTo>
                  <a:lnTo>
                    <a:pt x="6962" y="788"/>
                  </a:lnTo>
                  <a:cubicBezTo>
                    <a:pt x="6962" y="351"/>
                    <a:pt x="6611" y="0"/>
                    <a:pt x="6174" y="0"/>
                  </a:cubicBezTo>
                  <a:cubicBezTo>
                    <a:pt x="5737" y="0"/>
                    <a:pt x="5386" y="351"/>
                    <a:pt x="5386" y="788"/>
                  </a:cubicBezTo>
                  <a:lnTo>
                    <a:pt x="5386" y="5582"/>
                  </a:lnTo>
                  <a:lnTo>
                    <a:pt x="4829" y="5582"/>
                  </a:lnTo>
                  <a:lnTo>
                    <a:pt x="4829" y="788"/>
                  </a:lnTo>
                  <a:cubicBezTo>
                    <a:pt x="4829" y="351"/>
                    <a:pt x="4473" y="0"/>
                    <a:pt x="4036" y="0"/>
                  </a:cubicBezTo>
                  <a:cubicBezTo>
                    <a:pt x="3604" y="0"/>
                    <a:pt x="3248" y="351"/>
                    <a:pt x="3248" y="788"/>
                  </a:cubicBezTo>
                  <a:lnTo>
                    <a:pt x="3248" y="5582"/>
                  </a:lnTo>
                  <a:lnTo>
                    <a:pt x="2691" y="5582"/>
                  </a:lnTo>
                  <a:lnTo>
                    <a:pt x="2691" y="788"/>
                  </a:lnTo>
                  <a:cubicBezTo>
                    <a:pt x="2691" y="351"/>
                    <a:pt x="2340" y="0"/>
                    <a:pt x="190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89"/>
            <p:cNvSpPr/>
            <p:nvPr/>
          </p:nvSpPr>
          <p:spPr>
            <a:xfrm>
              <a:off x="3966333" y="1983475"/>
              <a:ext cx="331805" cy="294080"/>
            </a:xfrm>
            <a:custGeom>
              <a:avLst/>
              <a:gdLst/>
              <a:ahLst/>
              <a:cxnLst/>
              <a:rect l="l" t="t" r="r" b="b"/>
              <a:pathLst>
                <a:path w="12674" h="11233" extrusionOk="0">
                  <a:moveTo>
                    <a:pt x="11386" y="423"/>
                  </a:moveTo>
                  <a:cubicBezTo>
                    <a:pt x="11833" y="423"/>
                    <a:pt x="12193" y="784"/>
                    <a:pt x="12193" y="1231"/>
                  </a:cubicBezTo>
                  <a:cubicBezTo>
                    <a:pt x="12193" y="1677"/>
                    <a:pt x="11833" y="2042"/>
                    <a:pt x="11386" y="2042"/>
                  </a:cubicBezTo>
                  <a:lnTo>
                    <a:pt x="1278" y="2042"/>
                  </a:lnTo>
                  <a:cubicBezTo>
                    <a:pt x="827" y="2042"/>
                    <a:pt x="466" y="1677"/>
                    <a:pt x="466" y="1231"/>
                  </a:cubicBezTo>
                  <a:cubicBezTo>
                    <a:pt x="466" y="784"/>
                    <a:pt x="827" y="423"/>
                    <a:pt x="1278" y="423"/>
                  </a:cubicBezTo>
                  <a:close/>
                  <a:moveTo>
                    <a:pt x="8965" y="5011"/>
                  </a:moveTo>
                  <a:cubicBezTo>
                    <a:pt x="9003" y="5319"/>
                    <a:pt x="9152" y="5607"/>
                    <a:pt x="9383" y="5818"/>
                  </a:cubicBezTo>
                  <a:lnTo>
                    <a:pt x="3378" y="5818"/>
                  </a:lnTo>
                  <a:cubicBezTo>
                    <a:pt x="3603" y="5602"/>
                    <a:pt x="3752" y="5319"/>
                    <a:pt x="3795" y="5011"/>
                  </a:cubicBezTo>
                  <a:close/>
                  <a:moveTo>
                    <a:pt x="10411" y="2465"/>
                  </a:moveTo>
                  <a:cubicBezTo>
                    <a:pt x="11323" y="2480"/>
                    <a:pt x="12058" y="3224"/>
                    <a:pt x="12058" y="4142"/>
                  </a:cubicBezTo>
                  <a:cubicBezTo>
                    <a:pt x="12058" y="5055"/>
                    <a:pt x="11323" y="5799"/>
                    <a:pt x="10411" y="5818"/>
                  </a:cubicBezTo>
                  <a:lnTo>
                    <a:pt x="10324" y="5818"/>
                  </a:lnTo>
                  <a:cubicBezTo>
                    <a:pt x="10084" y="5785"/>
                    <a:pt x="9863" y="5684"/>
                    <a:pt x="9685" y="5521"/>
                  </a:cubicBezTo>
                  <a:cubicBezTo>
                    <a:pt x="9301" y="5170"/>
                    <a:pt x="9267" y="4574"/>
                    <a:pt x="9608" y="4180"/>
                  </a:cubicBezTo>
                  <a:cubicBezTo>
                    <a:pt x="9749" y="4022"/>
                    <a:pt x="9943" y="3940"/>
                    <a:pt x="10137" y="3940"/>
                  </a:cubicBezTo>
                  <a:cubicBezTo>
                    <a:pt x="10303" y="3940"/>
                    <a:pt x="10468" y="3999"/>
                    <a:pt x="10603" y="4118"/>
                  </a:cubicBezTo>
                  <a:cubicBezTo>
                    <a:pt x="10814" y="4310"/>
                    <a:pt x="10833" y="4637"/>
                    <a:pt x="10646" y="4853"/>
                  </a:cubicBezTo>
                  <a:cubicBezTo>
                    <a:pt x="10506" y="5011"/>
                    <a:pt x="10645" y="5207"/>
                    <a:pt x="10803" y="5207"/>
                  </a:cubicBezTo>
                  <a:cubicBezTo>
                    <a:pt x="10856" y="5207"/>
                    <a:pt x="10911" y="5185"/>
                    <a:pt x="10958" y="5131"/>
                  </a:cubicBezTo>
                  <a:cubicBezTo>
                    <a:pt x="11304" y="4742"/>
                    <a:pt x="11271" y="4147"/>
                    <a:pt x="10881" y="3801"/>
                  </a:cubicBezTo>
                  <a:cubicBezTo>
                    <a:pt x="10666" y="3610"/>
                    <a:pt x="10399" y="3517"/>
                    <a:pt x="10133" y="3517"/>
                  </a:cubicBezTo>
                  <a:cubicBezTo>
                    <a:pt x="9823" y="3517"/>
                    <a:pt x="9514" y="3644"/>
                    <a:pt x="9291" y="3892"/>
                  </a:cubicBezTo>
                  <a:cubicBezTo>
                    <a:pt x="9118" y="4089"/>
                    <a:pt x="9008" y="4329"/>
                    <a:pt x="8969" y="4584"/>
                  </a:cubicBezTo>
                  <a:lnTo>
                    <a:pt x="3791" y="4584"/>
                  </a:lnTo>
                  <a:cubicBezTo>
                    <a:pt x="3752" y="4329"/>
                    <a:pt x="3637" y="4089"/>
                    <a:pt x="3469" y="3892"/>
                  </a:cubicBezTo>
                  <a:cubicBezTo>
                    <a:pt x="3246" y="3644"/>
                    <a:pt x="2936" y="3517"/>
                    <a:pt x="2625" y="3517"/>
                  </a:cubicBezTo>
                  <a:cubicBezTo>
                    <a:pt x="2359" y="3517"/>
                    <a:pt x="2092" y="3610"/>
                    <a:pt x="1879" y="3801"/>
                  </a:cubicBezTo>
                  <a:cubicBezTo>
                    <a:pt x="1490" y="4147"/>
                    <a:pt x="1456" y="4742"/>
                    <a:pt x="1802" y="5131"/>
                  </a:cubicBezTo>
                  <a:cubicBezTo>
                    <a:pt x="1849" y="5185"/>
                    <a:pt x="1904" y="5207"/>
                    <a:pt x="1957" y="5207"/>
                  </a:cubicBezTo>
                  <a:cubicBezTo>
                    <a:pt x="2115" y="5207"/>
                    <a:pt x="2254" y="5011"/>
                    <a:pt x="2114" y="4853"/>
                  </a:cubicBezTo>
                  <a:cubicBezTo>
                    <a:pt x="1927" y="4637"/>
                    <a:pt x="1946" y="4310"/>
                    <a:pt x="2157" y="4118"/>
                  </a:cubicBezTo>
                  <a:cubicBezTo>
                    <a:pt x="2292" y="3999"/>
                    <a:pt x="2458" y="3940"/>
                    <a:pt x="2623" y="3940"/>
                  </a:cubicBezTo>
                  <a:cubicBezTo>
                    <a:pt x="2817" y="3940"/>
                    <a:pt x="3011" y="4022"/>
                    <a:pt x="3152" y="4180"/>
                  </a:cubicBezTo>
                  <a:cubicBezTo>
                    <a:pt x="3493" y="4574"/>
                    <a:pt x="3459" y="5170"/>
                    <a:pt x="3075" y="5521"/>
                  </a:cubicBezTo>
                  <a:cubicBezTo>
                    <a:pt x="2897" y="5684"/>
                    <a:pt x="2671" y="5785"/>
                    <a:pt x="2436" y="5818"/>
                  </a:cubicBezTo>
                  <a:lnTo>
                    <a:pt x="2349" y="5818"/>
                  </a:lnTo>
                  <a:cubicBezTo>
                    <a:pt x="1432" y="5799"/>
                    <a:pt x="702" y="5055"/>
                    <a:pt x="702" y="4142"/>
                  </a:cubicBezTo>
                  <a:cubicBezTo>
                    <a:pt x="702" y="3224"/>
                    <a:pt x="1432" y="2480"/>
                    <a:pt x="2349" y="2465"/>
                  </a:cubicBezTo>
                  <a:close/>
                  <a:moveTo>
                    <a:pt x="9945" y="6241"/>
                  </a:moveTo>
                  <a:lnTo>
                    <a:pt x="9945" y="7303"/>
                  </a:lnTo>
                  <a:lnTo>
                    <a:pt x="2715" y="7303"/>
                  </a:lnTo>
                  <a:lnTo>
                    <a:pt x="2715" y="6241"/>
                  </a:lnTo>
                  <a:close/>
                  <a:moveTo>
                    <a:pt x="1273" y="1"/>
                  </a:moveTo>
                  <a:cubicBezTo>
                    <a:pt x="630" y="1"/>
                    <a:pt x="92" y="500"/>
                    <a:pt x="44" y="1144"/>
                  </a:cubicBezTo>
                  <a:cubicBezTo>
                    <a:pt x="0" y="1793"/>
                    <a:pt x="461" y="2364"/>
                    <a:pt x="1100" y="2451"/>
                  </a:cubicBezTo>
                  <a:cubicBezTo>
                    <a:pt x="385" y="2984"/>
                    <a:pt x="82" y="3911"/>
                    <a:pt x="346" y="4766"/>
                  </a:cubicBezTo>
                  <a:cubicBezTo>
                    <a:pt x="610" y="5617"/>
                    <a:pt x="1384" y="6207"/>
                    <a:pt x="2277" y="6241"/>
                  </a:cubicBezTo>
                  <a:lnTo>
                    <a:pt x="2292" y="6246"/>
                  </a:lnTo>
                  <a:lnTo>
                    <a:pt x="2292" y="7519"/>
                  </a:lnTo>
                  <a:lnTo>
                    <a:pt x="2292" y="7524"/>
                  </a:lnTo>
                  <a:lnTo>
                    <a:pt x="2292" y="10997"/>
                  </a:lnTo>
                  <a:cubicBezTo>
                    <a:pt x="2277" y="11122"/>
                    <a:pt x="2373" y="11232"/>
                    <a:pt x="2503" y="11232"/>
                  </a:cubicBezTo>
                  <a:cubicBezTo>
                    <a:pt x="2628" y="11232"/>
                    <a:pt x="2724" y="11122"/>
                    <a:pt x="2710" y="10997"/>
                  </a:cubicBezTo>
                  <a:lnTo>
                    <a:pt x="2710" y="7740"/>
                  </a:lnTo>
                  <a:lnTo>
                    <a:pt x="9945" y="7740"/>
                  </a:lnTo>
                  <a:lnTo>
                    <a:pt x="9945" y="8778"/>
                  </a:lnTo>
                  <a:cubicBezTo>
                    <a:pt x="9957" y="8903"/>
                    <a:pt x="10055" y="8965"/>
                    <a:pt x="10154" y="8965"/>
                  </a:cubicBezTo>
                  <a:cubicBezTo>
                    <a:pt x="10252" y="8965"/>
                    <a:pt x="10351" y="8903"/>
                    <a:pt x="10363" y="8778"/>
                  </a:cubicBezTo>
                  <a:lnTo>
                    <a:pt x="10363" y="7529"/>
                  </a:lnTo>
                  <a:lnTo>
                    <a:pt x="10363" y="7524"/>
                  </a:lnTo>
                  <a:lnTo>
                    <a:pt x="10363" y="7519"/>
                  </a:lnTo>
                  <a:lnTo>
                    <a:pt x="10363" y="6251"/>
                  </a:lnTo>
                  <a:lnTo>
                    <a:pt x="10406" y="6251"/>
                  </a:lnTo>
                  <a:cubicBezTo>
                    <a:pt x="10430" y="6251"/>
                    <a:pt x="10454" y="6246"/>
                    <a:pt x="10473" y="6241"/>
                  </a:cubicBezTo>
                  <a:cubicBezTo>
                    <a:pt x="11371" y="6207"/>
                    <a:pt x="12150" y="5607"/>
                    <a:pt x="12409" y="4752"/>
                  </a:cubicBezTo>
                  <a:cubicBezTo>
                    <a:pt x="12668" y="3894"/>
                    <a:pt x="12358" y="2970"/>
                    <a:pt x="11637" y="2441"/>
                  </a:cubicBezTo>
                  <a:lnTo>
                    <a:pt x="11637" y="2441"/>
                  </a:lnTo>
                  <a:cubicBezTo>
                    <a:pt x="12256" y="2311"/>
                    <a:pt x="12673" y="1734"/>
                    <a:pt x="12611" y="1106"/>
                  </a:cubicBezTo>
                  <a:cubicBezTo>
                    <a:pt x="12544" y="476"/>
                    <a:pt x="12015" y="1"/>
                    <a:pt x="1138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2" name="Google Shape;10902;p89"/>
          <p:cNvGrpSpPr/>
          <p:nvPr/>
        </p:nvGrpSpPr>
        <p:grpSpPr>
          <a:xfrm>
            <a:off x="3085690" y="2689322"/>
            <a:ext cx="316333" cy="382699"/>
            <a:chOff x="3085690" y="2894722"/>
            <a:chExt cx="316333" cy="382699"/>
          </a:xfrm>
        </p:grpSpPr>
        <p:sp>
          <p:nvSpPr>
            <p:cNvPr id="10903" name="Google Shape;10903;p89"/>
            <p:cNvSpPr/>
            <p:nvPr/>
          </p:nvSpPr>
          <p:spPr>
            <a:xfrm>
              <a:off x="3226041" y="3249723"/>
              <a:ext cx="35736" cy="20918"/>
            </a:xfrm>
            <a:custGeom>
              <a:avLst/>
              <a:gdLst/>
              <a:ahLst/>
              <a:cxnLst/>
              <a:rect l="l" t="t" r="r" b="b"/>
              <a:pathLst>
                <a:path w="1365" h="799" extrusionOk="0">
                  <a:moveTo>
                    <a:pt x="1" y="1"/>
                  </a:moveTo>
                  <a:lnTo>
                    <a:pt x="1" y="318"/>
                  </a:lnTo>
                  <a:cubicBezTo>
                    <a:pt x="1" y="582"/>
                    <a:pt x="217" y="798"/>
                    <a:pt x="481" y="798"/>
                  </a:cubicBezTo>
                  <a:lnTo>
                    <a:pt x="885" y="798"/>
                  </a:lnTo>
                  <a:cubicBezTo>
                    <a:pt x="1149" y="798"/>
                    <a:pt x="1365" y="582"/>
                    <a:pt x="1365" y="318"/>
                  </a:cubicBezTo>
                  <a:lnTo>
                    <a:pt x="1365" y="1"/>
                  </a:lnTo>
                  <a:cubicBezTo>
                    <a:pt x="1235" y="29"/>
                    <a:pt x="1110" y="44"/>
                    <a:pt x="981" y="44"/>
                  </a:cubicBezTo>
                  <a:lnTo>
                    <a:pt x="385" y="44"/>
                  </a:lnTo>
                  <a:cubicBezTo>
                    <a:pt x="255" y="44"/>
                    <a:pt x="126" y="29"/>
                    <a:pt x="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89"/>
            <p:cNvSpPr/>
            <p:nvPr/>
          </p:nvSpPr>
          <p:spPr>
            <a:xfrm>
              <a:off x="3192845" y="3215139"/>
              <a:ext cx="102154" cy="35736"/>
            </a:xfrm>
            <a:custGeom>
              <a:avLst/>
              <a:gdLst/>
              <a:ahLst/>
              <a:cxnLst/>
              <a:rect l="l" t="t" r="r" b="b"/>
              <a:pathLst>
                <a:path w="3902" h="1365" extrusionOk="0">
                  <a:moveTo>
                    <a:pt x="0" y="0"/>
                  </a:moveTo>
                  <a:cubicBezTo>
                    <a:pt x="154" y="793"/>
                    <a:pt x="846" y="1365"/>
                    <a:pt x="1653" y="1365"/>
                  </a:cubicBezTo>
                  <a:lnTo>
                    <a:pt x="2249" y="1365"/>
                  </a:lnTo>
                  <a:cubicBezTo>
                    <a:pt x="3056" y="1365"/>
                    <a:pt x="3747" y="793"/>
                    <a:pt x="3901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89"/>
            <p:cNvSpPr/>
            <p:nvPr/>
          </p:nvSpPr>
          <p:spPr>
            <a:xfrm>
              <a:off x="3192085" y="3191106"/>
              <a:ext cx="103542" cy="24059"/>
            </a:xfrm>
            <a:custGeom>
              <a:avLst/>
              <a:gdLst/>
              <a:ahLst/>
              <a:cxnLst/>
              <a:rect l="l" t="t" r="r" b="b"/>
              <a:pathLst>
                <a:path w="3955" h="919" extrusionOk="0">
                  <a:moveTo>
                    <a:pt x="1" y="1"/>
                  </a:moveTo>
                  <a:lnTo>
                    <a:pt x="1" y="601"/>
                  </a:lnTo>
                  <a:cubicBezTo>
                    <a:pt x="1" y="707"/>
                    <a:pt x="10" y="813"/>
                    <a:pt x="29" y="918"/>
                  </a:cubicBezTo>
                  <a:lnTo>
                    <a:pt x="3925" y="918"/>
                  </a:lnTo>
                  <a:cubicBezTo>
                    <a:pt x="3945" y="813"/>
                    <a:pt x="3954" y="707"/>
                    <a:pt x="3954" y="601"/>
                  </a:cubicBezTo>
                  <a:lnTo>
                    <a:pt x="3954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89"/>
            <p:cNvSpPr/>
            <p:nvPr/>
          </p:nvSpPr>
          <p:spPr>
            <a:xfrm>
              <a:off x="3229444" y="3010647"/>
              <a:ext cx="28824" cy="25866"/>
            </a:xfrm>
            <a:custGeom>
              <a:avLst/>
              <a:gdLst/>
              <a:ahLst/>
              <a:cxnLst/>
              <a:rect l="l" t="t" r="r" b="b"/>
              <a:pathLst>
                <a:path w="1101" h="988" extrusionOk="0">
                  <a:moveTo>
                    <a:pt x="553" y="0"/>
                  </a:moveTo>
                  <a:lnTo>
                    <a:pt x="0" y="822"/>
                  </a:lnTo>
                  <a:cubicBezTo>
                    <a:pt x="166" y="932"/>
                    <a:pt x="358" y="987"/>
                    <a:pt x="550" y="987"/>
                  </a:cubicBezTo>
                  <a:cubicBezTo>
                    <a:pt x="743" y="987"/>
                    <a:pt x="935" y="932"/>
                    <a:pt x="1100" y="822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89"/>
            <p:cNvSpPr/>
            <p:nvPr/>
          </p:nvSpPr>
          <p:spPr>
            <a:xfrm>
              <a:off x="3216852" y="3032141"/>
              <a:ext cx="54114" cy="24452"/>
            </a:xfrm>
            <a:custGeom>
              <a:avLst/>
              <a:gdLst/>
              <a:ahLst/>
              <a:cxnLst/>
              <a:rect l="l" t="t" r="r" b="b"/>
              <a:pathLst>
                <a:path w="2067" h="934" extrusionOk="0">
                  <a:moveTo>
                    <a:pt x="486" y="1"/>
                  </a:moveTo>
                  <a:lnTo>
                    <a:pt x="1" y="721"/>
                  </a:lnTo>
                  <a:cubicBezTo>
                    <a:pt x="330" y="863"/>
                    <a:pt x="681" y="934"/>
                    <a:pt x="1032" y="934"/>
                  </a:cubicBezTo>
                  <a:cubicBezTo>
                    <a:pt x="1383" y="934"/>
                    <a:pt x="1735" y="863"/>
                    <a:pt x="2067" y="721"/>
                  </a:cubicBezTo>
                  <a:lnTo>
                    <a:pt x="1581" y="1"/>
                  </a:lnTo>
                  <a:cubicBezTo>
                    <a:pt x="1416" y="111"/>
                    <a:pt x="1225" y="166"/>
                    <a:pt x="1034" y="166"/>
                  </a:cubicBezTo>
                  <a:cubicBezTo>
                    <a:pt x="843" y="166"/>
                    <a:pt x="652" y="111"/>
                    <a:pt x="48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89"/>
            <p:cNvSpPr/>
            <p:nvPr/>
          </p:nvSpPr>
          <p:spPr>
            <a:xfrm>
              <a:off x="3243896" y="3051016"/>
              <a:ext cx="27070" cy="140115"/>
            </a:xfrm>
            <a:custGeom>
              <a:avLst/>
              <a:gdLst/>
              <a:ahLst/>
              <a:cxnLst/>
              <a:rect l="l" t="t" r="r" b="b"/>
              <a:pathLst>
                <a:path w="1034" h="5352" extrusionOk="0">
                  <a:moveTo>
                    <a:pt x="1034" y="0"/>
                  </a:moveTo>
                  <a:cubicBezTo>
                    <a:pt x="707" y="140"/>
                    <a:pt x="356" y="216"/>
                    <a:pt x="1" y="216"/>
                  </a:cubicBezTo>
                  <a:lnTo>
                    <a:pt x="1" y="5352"/>
                  </a:lnTo>
                  <a:lnTo>
                    <a:pt x="1034" y="535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89"/>
            <p:cNvSpPr/>
            <p:nvPr/>
          </p:nvSpPr>
          <p:spPr>
            <a:xfrm>
              <a:off x="3216852" y="3051016"/>
              <a:ext cx="27070" cy="140115"/>
            </a:xfrm>
            <a:custGeom>
              <a:avLst/>
              <a:gdLst/>
              <a:ahLst/>
              <a:cxnLst/>
              <a:rect l="l" t="t" r="r" b="b"/>
              <a:pathLst>
                <a:path w="1034" h="5352" extrusionOk="0">
                  <a:moveTo>
                    <a:pt x="1" y="0"/>
                  </a:moveTo>
                  <a:lnTo>
                    <a:pt x="1" y="5352"/>
                  </a:lnTo>
                  <a:lnTo>
                    <a:pt x="1034" y="5352"/>
                  </a:lnTo>
                  <a:lnTo>
                    <a:pt x="1034" y="216"/>
                  </a:lnTo>
                  <a:cubicBezTo>
                    <a:pt x="678" y="216"/>
                    <a:pt x="323" y="140"/>
                    <a:pt x="1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89"/>
            <p:cNvSpPr/>
            <p:nvPr/>
          </p:nvSpPr>
          <p:spPr>
            <a:xfrm>
              <a:off x="3110849" y="2939254"/>
              <a:ext cx="242872" cy="251878"/>
            </a:xfrm>
            <a:custGeom>
              <a:avLst/>
              <a:gdLst/>
              <a:ahLst/>
              <a:cxnLst/>
              <a:rect l="l" t="t" r="r" b="b"/>
              <a:pathLst>
                <a:path w="9277" h="9621" extrusionOk="0">
                  <a:moveTo>
                    <a:pt x="5083" y="1"/>
                  </a:moveTo>
                  <a:cubicBezTo>
                    <a:pt x="4564" y="1"/>
                    <a:pt x="4031" y="99"/>
                    <a:pt x="3507" y="311"/>
                  </a:cubicBezTo>
                  <a:cubicBezTo>
                    <a:pt x="754" y="1430"/>
                    <a:pt x="0" y="4980"/>
                    <a:pt x="2071" y="7113"/>
                  </a:cubicBezTo>
                  <a:cubicBezTo>
                    <a:pt x="2724" y="7786"/>
                    <a:pt x="3099" y="8684"/>
                    <a:pt x="3104" y="9621"/>
                  </a:cubicBezTo>
                  <a:lnTo>
                    <a:pt x="4045" y="9621"/>
                  </a:lnTo>
                  <a:lnTo>
                    <a:pt x="4045" y="4269"/>
                  </a:lnTo>
                  <a:lnTo>
                    <a:pt x="4530" y="3549"/>
                  </a:lnTo>
                  <a:lnTo>
                    <a:pt x="5078" y="2732"/>
                  </a:lnTo>
                  <a:lnTo>
                    <a:pt x="5630" y="3549"/>
                  </a:lnTo>
                  <a:lnTo>
                    <a:pt x="6111" y="4269"/>
                  </a:lnTo>
                  <a:lnTo>
                    <a:pt x="6111" y="9621"/>
                  </a:lnTo>
                  <a:lnTo>
                    <a:pt x="7057" y="9621"/>
                  </a:lnTo>
                  <a:cubicBezTo>
                    <a:pt x="7062" y="8684"/>
                    <a:pt x="7432" y="7786"/>
                    <a:pt x="8090" y="7118"/>
                  </a:cubicBezTo>
                  <a:cubicBezTo>
                    <a:pt x="8849" y="6335"/>
                    <a:pt x="9277" y="5288"/>
                    <a:pt x="9272" y="4197"/>
                  </a:cubicBezTo>
                  <a:lnTo>
                    <a:pt x="9277" y="4197"/>
                  </a:lnTo>
                  <a:cubicBezTo>
                    <a:pt x="9273" y="1788"/>
                    <a:pt x="7299" y="1"/>
                    <a:pt x="5083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89"/>
            <p:cNvSpPr/>
            <p:nvPr/>
          </p:nvSpPr>
          <p:spPr>
            <a:xfrm>
              <a:off x="3257745" y="2958627"/>
              <a:ext cx="79875" cy="97442"/>
            </a:xfrm>
            <a:custGeom>
              <a:avLst/>
              <a:gdLst/>
              <a:ahLst/>
              <a:cxnLst/>
              <a:rect l="l" t="t" r="r" b="b"/>
              <a:pathLst>
                <a:path w="3051" h="3722" extrusionOk="0">
                  <a:moveTo>
                    <a:pt x="369" y="1"/>
                  </a:moveTo>
                  <a:cubicBezTo>
                    <a:pt x="94" y="1"/>
                    <a:pt x="0" y="429"/>
                    <a:pt x="308" y="517"/>
                  </a:cubicBezTo>
                  <a:cubicBezTo>
                    <a:pt x="1619" y="897"/>
                    <a:pt x="2522" y="2093"/>
                    <a:pt x="2527" y="3457"/>
                  </a:cubicBezTo>
                  <a:cubicBezTo>
                    <a:pt x="2527" y="3601"/>
                    <a:pt x="2642" y="3721"/>
                    <a:pt x="2787" y="3721"/>
                  </a:cubicBezTo>
                  <a:cubicBezTo>
                    <a:pt x="2931" y="3721"/>
                    <a:pt x="3051" y="3601"/>
                    <a:pt x="3051" y="3457"/>
                  </a:cubicBezTo>
                  <a:cubicBezTo>
                    <a:pt x="3046" y="1857"/>
                    <a:pt x="1984" y="459"/>
                    <a:pt x="452" y="13"/>
                  </a:cubicBezTo>
                  <a:cubicBezTo>
                    <a:pt x="423" y="4"/>
                    <a:pt x="395" y="1"/>
                    <a:pt x="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89"/>
            <p:cNvSpPr/>
            <p:nvPr/>
          </p:nvSpPr>
          <p:spPr>
            <a:xfrm>
              <a:off x="3233293" y="2955433"/>
              <a:ext cx="24766" cy="13849"/>
            </a:xfrm>
            <a:custGeom>
              <a:avLst/>
              <a:gdLst/>
              <a:ahLst/>
              <a:cxnLst/>
              <a:rect l="l" t="t" r="r" b="b"/>
              <a:pathLst>
                <a:path w="946" h="529" extrusionOk="0">
                  <a:moveTo>
                    <a:pt x="348" y="0"/>
                  </a:moveTo>
                  <a:cubicBezTo>
                    <a:pt x="1" y="5"/>
                    <a:pt x="12" y="524"/>
                    <a:pt x="353" y="524"/>
                  </a:cubicBezTo>
                  <a:cubicBezTo>
                    <a:pt x="356" y="524"/>
                    <a:pt x="359" y="524"/>
                    <a:pt x="363" y="524"/>
                  </a:cubicBezTo>
                  <a:lnTo>
                    <a:pt x="396" y="524"/>
                  </a:lnTo>
                  <a:cubicBezTo>
                    <a:pt x="454" y="524"/>
                    <a:pt x="511" y="524"/>
                    <a:pt x="574" y="529"/>
                  </a:cubicBezTo>
                  <a:lnTo>
                    <a:pt x="588" y="529"/>
                  </a:lnTo>
                  <a:cubicBezTo>
                    <a:pt x="591" y="529"/>
                    <a:pt x="595" y="529"/>
                    <a:pt x="598" y="529"/>
                  </a:cubicBezTo>
                  <a:cubicBezTo>
                    <a:pt x="934" y="529"/>
                    <a:pt x="945" y="14"/>
                    <a:pt x="598" y="5"/>
                  </a:cubicBezTo>
                  <a:cubicBezTo>
                    <a:pt x="516" y="0"/>
                    <a:pt x="43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89"/>
            <p:cNvSpPr/>
            <p:nvPr/>
          </p:nvSpPr>
          <p:spPr>
            <a:xfrm>
              <a:off x="3371680" y="3043712"/>
              <a:ext cx="30343" cy="13744"/>
            </a:xfrm>
            <a:custGeom>
              <a:avLst/>
              <a:gdLst/>
              <a:ahLst/>
              <a:cxnLst/>
              <a:rect l="l" t="t" r="r" b="b"/>
              <a:pathLst>
                <a:path w="1159" h="525" extrusionOk="0">
                  <a:moveTo>
                    <a:pt x="351" y="1"/>
                  </a:moveTo>
                  <a:cubicBezTo>
                    <a:pt x="1" y="1"/>
                    <a:pt x="1" y="524"/>
                    <a:pt x="351" y="524"/>
                  </a:cubicBezTo>
                  <a:lnTo>
                    <a:pt x="808" y="524"/>
                  </a:lnTo>
                  <a:cubicBezTo>
                    <a:pt x="1158" y="524"/>
                    <a:pt x="1158" y="1"/>
                    <a:pt x="80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89"/>
            <p:cNvSpPr/>
            <p:nvPr/>
          </p:nvSpPr>
          <p:spPr>
            <a:xfrm>
              <a:off x="3085690" y="3043712"/>
              <a:ext cx="30343" cy="13744"/>
            </a:xfrm>
            <a:custGeom>
              <a:avLst/>
              <a:gdLst/>
              <a:ahLst/>
              <a:cxnLst/>
              <a:rect l="l" t="t" r="r" b="b"/>
              <a:pathLst>
                <a:path w="1159" h="525" extrusionOk="0">
                  <a:moveTo>
                    <a:pt x="351" y="1"/>
                  </a:moveTo>
                  <a:cubicBezTo>
                    <a:pt x="0" y="1"/>
                    <a:pt x="0" y="524"/>
                    <a:pt x="351" y="524"/>
                  </a:cubicBezTo>
                  <a:lnTo>
                    <a:pt x="807" y="524"/>
                  </a:lnTo>
                  <a:cubicBezTo>
                    <a:pt x="1158" y="524"/>
                    <a:pt x="1158" y="1"/>
                    <a:pt x="8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89"/>
            <p:cNvSpPr/>
            <p:nvPr/>
          </p:nvSpPr>
          <p:spPr>
            <a:xfrm>
              <a:off x="3352935" y="2969125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769" y="0"/>
                  </a:moveTo>
                  <a:cubicBezTo>
                    <a:pt x="725" y="0"/>
                    <a:pt x="678" y="12"/>
                    <a:pt x="630" y="39"/>
                  </a:cubicBezTo>
                  <a:lnTo>
                    <a:pt x="236" y="270"/>
                  </a:lnTo>
                  <a:cubicBezTo>
                    <a:pt x="1" y="404"/>
                    <a:pt x="97" y="760"/>
                    <a:pt x="366" y="760"/>
                  </a:cubicBezTo>
                  <a:cubicBezTo>
                    <a:pt x="414" y="760"/>
                    <a:pt x="457" y="745"/>
                    <a:pt x="496" y="721"/>
                  </a:cubicBezTo>
                  <a:lnTo>
                    <a:pt x="894" y="496"/>
                  </a:lnTo>
                  <a:cubicBezTo>
                    <a:pt x="1150" y="346"/>
                    <a:pt x="1005" y="0"/>
                    <a:pt x="76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89"/>
            <p:cNvSpPr/>
            <p:nvPr/>
          </p:nvSpPr>
          <p:spPr>
            <a:xfrm>
              <a:off x="3105168" y="3112121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772" y="1"/>
                  </a:moveTo>
                  <a:cubicBezTo>
                    <a:pt x="728" y="1"/>
                    <a:pt x="682" y="12"/>
                    <a:pt x="635" y="39"/>
                  </a:cubicBezTo>
                  <a:lnTo>
                    <a:pt x="236" y="270"/>
                  </a:lnTo>
                  <a:cubicBezTo>
                    <a:pt x="1" y="404"/>
                    <a:pt x="97" y="760"/>
                    <a:pt x="366" y="760"/>
                  </a:cubicBezTo>
                  <a:cubicBezTo>
                    <a:pt x="414" y="760"/>
                    <a:pt x="457" y="746"/>
                    <a:pt x="501" y="726"/>
                  </a:cubicBezTo>
                  <a:lnTo>
                    <a:pt x="894" y="496"/>
                  </a:lnTo>
                  <a:cubicBezTo>
                    <a:pt x="1150" y="346"/>
                    <a:pt x="1005" y="1"/>
                    <a:pt x="7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89"/>
            <p:cNvSpPr/>
            <p:nvPr/>
          </p:nvSpPr>
          <p:spPr>
            <a:xfrm>
              <a:off x="3303769" y="2914566"/>
              <a:ext cx="23719" cy="24295"/>
            </a:xfrm>
            <a:custGeom>
              <a:avLst/>
              <a:gdLst/>
              <a:ahLst/>
              <a:cxnLst/>
              <a:rect l="l" t="t" r="r" b="b"/>
              <a:pathLst>
                <a:path w="906" h="928" extrusionOk="0">
                  <a:moveTo>
                    <a:pt x="549" y="1"/>
                  </a:moveTo>
                  <a:cubicBezTo>
                    <a:pt x="468" y="1"/>
                    <a:pt x="386" y="40"/>
                    <a:pt x="332" y="134"/>
                  </a:cubicBezTo>
                  <a:lnTo>
                    <a:pt x="101" y="533"/>
                  </a:lnTo>
                  <a:cubicBezTo>
                    <a:pt x="1" y="706"/>
                    <a:pt x="125" y="927"/>
                    <a:pt x="327" y="927"/>
                  </a:cubicBezTo>
                  <a:cubicBezTo>
                    <a:pt x="423" y="927"/>
                    <a:pt x="510" y="879"/>
                    <a:pt x="558" y="797"/>
                  </a:cubicBezTo>
                  <a:lnTo>
                    <a:pt x="784" y="399"/>
                  </a:lnTo>
                  <a:cubicBezTo>
                    <a:pt x="906" y="190"/>
                    <a:pt x="728" y="1"/>
                    <a:pt x="5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89"/>
            <p:cNvSpPr/>
            <p:nvPr/>
          </p:nvSpPr>
          <p:spPr>
            <a:xfrm>
              <a:off x="3236984" y="2894722"/>
              <a:ext cx="13744" cy="25761"/>
            </a:xfrm>
            <a:custGeom>
              <a:avLst/>
              <a:gdLst/>
              <a:ahLst/>
              <a:cxnLst/>
              <a:rect l="l" t="t" r="r" b="b"/>
              <a:pathLst>
                <a:path w="525" h="984" extrusionOk="0">
                  <a:moveTo>
                    <a:pt x="262" y="0"/>
                  </a:moveTo>
                  <a:cubicBezTo>
                    <a:pt x="131" y="0"/>
                    <a:pt x="1" y="88"/>
                    <a:pt x="1" y="263"/>
                  </a:cubicBezTo>
                  <a:lnTo>
                    <a:pt x="1" y="719"/>
                  </a:lnTo>
                  <a:cubicBezTo>
                    <a:pt x="1" y="864"/>
                    <a:pt x="116" y="984"/>
                    <a:pt x="265" y="984"/>
                  </a:cubicBezTo>
                  <a:cubicBezTo>
                    <a:pt x="409" y="984"/>
                    <a:pt x="524" y="864"/>
                    <a:pt x="524" y="719"/>
                  </a:cubicBezTo>
                  <a:lnTo>
                    <a:pt x="524" y="263"/>
                  </a:lnTo>
                  <a:cubicBezTo>
                    <a:pt x="524" y="88"/>
                    <a:pt x="393" y="0"/>
                    <a:pt x="26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89"/>
            <p:cNvSpPr/>
            <p:nvPr/>
          </p:nvSpPr>
          <p:spPr>
            <a:xfrm>
              <a:off x="3160198" y="2914566"/>
              <a:ext cx="23745" cy="24295"/>
            </a:xfrm>
            <a:custGeom>
              <a:avLst/>
              <a:gdLst/>
              <a:ahLst/>
              <a:cxnLst/>
              <a:rect l="l" t="t" r="r" b="b"/>
              <a:pathLst>
                <a:path w="907" h="928" extrusionOk="0">
                  <a:moveTo>
                    <a:pt x="359" y="1"/>
                  </a:moveTo>
                  <a:cubicBezTo>
                    <a:pt x="179" y="1"/>
                    <a:pt x="1" y="190"/>
                    <a:pt x="123" y="399"/>
                  </a:cubicBezTo>
                  <a:lnTo>
                    <a:pt x="354" y="797"/>
                  </a:lnTo>
                  <a:cubicBezTo>
                    <a:pt x="397" y="874"/>
                    <a:pt x="483" y="927"/>
                    <a:pt x="580" y="927"/>
                  </a:cubicBezTo>
                  <a:cubicBezTo>
                    <a:pt x="781" y="927"/>
                    <a:pt x="906" y="706"/>
                    <a:pt x="805" y="533"/>
                  </a:cubicBezTo>
                  <a:lnTo>
                    <a:pt x="580" y="134"/>
                  </a:lnTo>
                  <a:cubicBezTo>
                    <a:pt x="524" y="40"/>
                    <a:pt x="441" y="1"/>
                    <a:pt x="35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89"/>
            <p:cNvSpPr/>
            <p:nvPr/>
          </p:nvSpPr>
          <p:spPr>
            <a:xfrm>
              <a:off x="3104566" y="2969073"/>
              <a:ext cx="30028" cy="19949"/>
            </a:xfrm>
            <a:custGeom>
              <a:avLst/>
              <a:gdLst/>
              <a:ahLst/>
              <a:cxnLst/>
              <a:rect l="l" t="t" r="r" b="b"/>
              <a:pathLst>
                <a:path w="1147" h="762" extrusionOk="0">
                  <a:moveTo>
                    <a:pt x="380" y="1"/>
                  </a:moveTo>
                  <a:cubicBezTo>
                    <a:pt x="147" y="1"/>
                    <a:pt x="0" y="348"/>
                    <a:pt x="259" y="498"/>
                  </a:cubicBezTo>
                  <a:lnTo>
                    <a:pt x="653" y="723"/>
                  </a:lnTo>
                  <a:cubicBezTo>
                    <a:pt x="696" y="747"/>
                    <a:pt x="740" y="762"/>
                    <a:pt x="788" y="762"/>
                  </a:cubicBezTo>
                  <a:lnTo>
                    <a:pt x="783" y="757"/>
                  </a:lnTo>
                  <a:lnTo>
                    <a:pt x="783" y="757"/>
                  </a:lnTo>
                  <a:cubicBezTo>
                    <a:pt x="785" y="757"/>
                    <a:pt x="787" y="757"/>
                    <a:pt x="788" y="757"/>
                  </a:cubicBezTo>
                  <a:cubicBezTo>
                    <a:pt x="1058" y="757"/>
                    <a:pt x="1147" y="401"/>
                    <a:pt x="917" y="267"/>
                  </a:cubicBezTo>
                  <a:lnTo>
                    <a:pt x="519" y="41"/>
                  </a:lnTo>
                  <a:cubicBezTo>
                    <a:pt x="471" y="13"/>
                    <a:pt x="424" y="1"/>
                    <a:pt x="38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89"/>
            <p:cNvSpPr/>
            <p:nvPr/>
          </p:nvSpPr>
          <p:spPr>
            <a:xfrm>
              <a:off x="3352412" y="3112121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379" y="1"/>
                  </a:moveTo>
                  <a:cubicBezTo>
                    <a:pt x="146" y="1"/>
                    <a:pt x="1" y="346"/>
                    <a:pt x="256" y="496"/>
                  </a:cubicBezTo>
                  <a:lnTo>
                    <a:pt x="650" y="722"/>
                  </a:lnTo>
                  <a:cubicBezTo>
                    <a:pt x="693" y="746"/>
                    <a:pt x="737" y="760"/>
                    <a:pt x="785" y="760"/>
                  </a:cubicBezTo>
                  <a:cubicBezTo>
                    <a:pt x="1054" y="760"/>
                    <a:pt x="1150" y="404"/>
                    <a:pt x="914" y="270"/>
                  </a:cubicBezTo>
                  <a:lnTo>
                    <a:pt x="516" y="39"/>
                  </a:lnTo>
                  <a:cubicBezTo>
                    <a:pt x="469" y="12"/>
                    <a:pt x="422" y="1"/>
                    <a:pt x="3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89"/>
            <p:cNvSpPr/>
            <p:nvPr/>
          </p:nvSpPr>
          <p:spPr>
            <a:xfrm>
              <a:off x="3116006" y="2932814"/>
              <a:ext cx="256197" cy="344607"/>
            </a:xfrm>
            <a:custGeom>
              <a:avLst/>
              <a:gdLst/>
              <a:ahLst/>
              <a:cxnLst/>
              <a:rect l="l" t="t" r="r" b="b"/>
              <a:pathLst>
                <a:path w="9786" h="13163" extrusionOk="0">
                  <a:moveTo>
                    <a:pt x="4886" y="3444"/>
                  </a:moveTo>
                  <a:lnTo>
                    <a:pt x="5040" y="3679"/>
                  </a:lnTo>
                  <a:cubicBezTo>
                    <a:pt x="4989" y="3691"/>
                    <a:pt x="4936" y="3697"/>
                    <a:pt x="4883" y="3697"/>
                  </a:cubicBezTo>
                  <a:cubicBezTo>
                    <a:pt x="4831" y="3697"/>
                    <a:pt x="4778" y="3691"/>
                    <a:pt x="4727" y="3679"/>
                  </a:cubicBezTo>
                  <a:lnTo>
                    <a:pt x="4886" y="3444"/>
                  </a:lnTo>
                  <a:close/>
                  <a:moveTo>
                    <a:pt x="5342" y="4136"/>
                  </a:moveTo>
                  <a:lnTo>
                    <a:pt x="5510" y="4381"/>
                  </a:lnTo>
                  <a:cubicBezTo>
                    <a:pt x="5306" y="4436"/>
                    <a:pt x="5095" y="4464"/>
                    <a:pt x="4883" y="4464"/>
                  </a:cubicBezTo>
                  <a:cubicBezTo>
                    <a:pt x="4672" y="4464"/>
                    <a:pt x="4461" y="4436"/>
                    <a:pt x="4256" y="4381"/>
                  </a:cubicBezTo>
                  <a:lnTo>
                    <a:pt x="4425" y="4136"/>
                  </a:lnTo>
                  <a:cubicBezTo>
                    <a:pt x="4571" y="4193"/>
                    <a:pt x="4727" y="4222"/>
                    <a:pt x="4883" y="4222"/>
                  </a:cubicBezTo>
                  <a:cubicBezTo>
                    <a:pt x="5040" y="4222"/>
                    <a:pt x="5196" y="4193"/>
                    <a:pt x="5342" y="4136"/>
                  </a:cubicBezTo>
                  <a:close/>
                  <a:moveTo>
                    <a:pt x="4112" y="4885"/>
                  </a:moveTo>
                  <a:cubicBezTo>
                    <a:pt x="4280" y="4928"/>
                    <a:pt x="4449" y="4962"/>
                    <a:pt x="4622" y="4976"/>
                  </a:cubicBezTo>
                  <a:lnTo>
                    <a:pt x="4622" y="9603"/>
                  </a:lnTo>
                  <a:lnTo>
                    <a:pt x="4112" y="9603"/>
                  </a:lnTo>
                  <a:lnTo>
                    <a:pt x="4112" y="4885"/>
                  </a:lnTo>
                  <a:close/>
                  <a:moveTo>
                    <a:pt x="5654" y="4885"/>
                  </a:moveTo>
                  <a:lnTo>
                    <a:pt x="5654" y="9603"/>
                  </a:lnTo>
                  <a:lnTo>
                    <a:pt x="5145" y="9603"/>
                  </a:lnTo>
                  <a:lnTo>
                    <a:pt x="5145" y="4976"/>
                  </a:lnTo>
                  <a:cubicBezTo>
                    <a:pt x="5318" y="4962"/>
                    <a:pt x="5486" y="4933"/>
                    <a:pt x="5654" y="4885"/>
                  </a:cubicBezTo>
                  <a:close/>
                  <a:moveTo>
                    <a:pt x="4886" y="513"/>
                  </a:moveTo>
                  <a:cubicBezTo>
                    <a:pt x="6466" y="513"/>
                    <a:pt x="7888" y="1455"/>
                    <a:pt x="8503" y="2911"/>
                  </a:cubicBezTo>
                  <a:cubicBezTo>
                    <a:pt x="9123" y="4361"/>
                    <a:pt x="8806" y="6043"/>
                    <a:pt x="7706" y="7177"/>
                  </a:cubicBezTo>
                  <a:lnTo>
                    <a:pt x="7706" y="7181"/>
                  </a:lnTo>
                  <a:cubicBezTo>
                    <a:pt x="7062" y="7830"/>
                    <a:pt x="6678" y="8690"/>
                    <a:pt x="6610" y="9603"/>
                  </a:cubicBezTo>
                  <a:lnTo>
                    <a:pt x="6183" y="9603"/>
                  </a:lnTo>
                  <a:lnTo>
                    <a:pt x="6183" y="4515"/>
                  </a:lnTo>
                  <a:cubicBezTo>
                    <a:pt x="6183" y="4462"/>
                    <a:pt x="6164" y="4414"/>
                    <a:pt x="6135" y="4371"/>
                  </a:cubicBezTo>
                  <a:lnTo>
                    <a:pt x="5102" y="2829"/>
                  </a:lnTo>
                  <a:cubicBezTo>
                    <a:pt x="5052" y="2750"/>
                    <a:pt x="4969" y="2710"/>
                    <a:pt x="4885" y="2710"/>
                  </a:cubicBezTo>
                  <a:cubicBezTo>
                    <a:pt x="4802" y="2710"/>
                    <a:pt x="4718" y="2750"/>
                    <a:pt x="4665" y="2829"/>
                  </a:cubicBezTo>
                  <a:lnTo>
                    <a:pt x="3632" y="4371"/>
                  </a:lnTo>
                  <a:cubicBezTo>
                    <a:pt x="3603" y="4414"/>
                    <a:pt x="3589" y="4462"/>
                    <a:pt x="3589" y="4515"/>
                  </a:cubicBezTo>
                  <a:lnTo>
                    <a:pt x="3589" y="9603"/>
                  </a:lnTo>
                  <a:lnTo>
                    <a:pt x="3161" y="9603"/>
                  </a:lnTo>
                  <a:cubicBezTo>
                    <a:pt x="3094" y="8690"/>
                    <a:pt x="2705" y="7830"/>
                    <a:pt x="2061" y="7177"/>
                  </a:cubicBezTo>
                  <a:cubicBezTo>
                    <a:pt x="975" y="6048"/>
                    <a:pt x="658" y="4385"/>
                    <a:pt x="1259" y="2939"/>
                  </a:cubicBezTo>
                  <a:cubicBezTo>
                    <a:pt x="1859" y="1489"/>
                    <a:pt x="3262" y="537"/>
                    <a:pt x="4828" y="513"/>
                  </a:cubicBezTo>
                  <a:close/>
                  <a:moveTo>
                    <a:pt x="6601" y="10131"/>
                  </a:moveTo>
                  <a:lnTo>
                    <a:pt x="6601" y="10467"/>
                  </a:lnTo>
                  <a:lnTo>
                    <a:pt x="6601" y="10520"/>
                  </a:lnTo>
                  <a:lnTo>
                    <a:pt x="3171" y="10520"/>
                  </a:lnTo>
                  <a:cubicBezTo>
                    <a:pt x="3171" y="10506"/>
                    <a:pt x="3166" y="10487"/>
                    <a:pt x="3166" y="10467"/>
                  </a:cubicBezTo>
                  <a:lnTo>
                    <a:pt x="3166" y="10131"/>
                  </a:lnTo>
                  <a:close/>
                  <a:moveTo>
                    <a:pt x="6476" y="11044"/>
                  </a:moveTo>
                  <a:cubicBezTo>
                    <a:pt x="6245" y="11558"/>
                    <a:pt x="5741" y="11885"/>
                    <a:pt x="5179" y="11885"/>
                  </a:cubicBezTo>
                  <a:lnTo>
                    <a:pt x="4588" y="11885"/>
                  </a:lnTo>
                  <a:cubicBezTo>
                    <a:pt x="4031" y="11885"/>
                    <a:pt x="3521" y="11558"/>
                    <a:pt x="3291" y="11044"/>
                  </a:cubicBezTo>
                  <a:close/>
                  <a:moveTo>
                    <a:pt x="5299" y="12408"/>
                  </a:moveTo>
                  <a:lnTo>
                    <a:pt x="5299" y="12418"/>
                  </a:lnTo>
                  <a:lnTo>
                    <a:pt x="5304" y="12423"/>
                  </a:lnTo>
                  <a:cubicBezTo>
                    <a:pt x="5304" y="12543"/>
                    <a:pt x="5203" y="12639"/>
                    <a:pt x="5083" y="12639"/>
                  </a:cubicBezTo>
                  <a:lnTo>
                    <a:pt x="4684" y="12639"/>
                  </a:lnTo>
                  <a:cubicBezTo>
                    <a:pt x="4564" y="12639"/>
                    <a:pt x="4463" y="12543"/>
                    <a:pt x="4463" y="12423"/>
                  </a:cubicBezTo>
                  <a:lnTo>
                    <a:pt x="4463" y="12408"/>
                  </a:lnTo>
                  <a:close/>
                  <a:moveTo>
                    <a:pt x="4902" y="1"/>
                  </a:moveTo>
                  <a:cubicBezTo>
                    <a:pt x="3766" y="1"/>
                    <a:pt x="2630" y="432"/>
                    <a:pt x="1763" y="1292"/>
                  </a:cubicBezTo>
                  <a:cubicBezTo>
                    <a:pt x="34" y="3007"/>
                    <a:pt x="0" y="5788"/>
                    <a:pt x="1681" y="7542"/>
                  </a:cubicBezTo>
                  <a:cubicBezTo>
                    <a:pt x="2296" y="8161"/>
                    <a:pt x="2637" y="8997"/>
                    <a:pt x="2642" y="9867"/>
                  </a:cubicBezTo>
                  <a:lnTo>
                    <a:pt x="2642" y="10467"/>
                  </a:lnTo>
                  <a:cubicBezTo>
                    <a:pt x="2647" y="11289"/>
                    <a:pt x="3166" y="12024"/>
                    <a:pt x="3939" y="12298"/>
                  </a:cubicBezTo>
                  <a:lnTo>
                    <a:pt x="3939" y="12418"/>
                  </a:lnTo>
                  <a:cubicBezTo>
                    <a:pt x="3939" y="12831"/>
                    <a:pt x="4276" y="13162"/>
                    <a:pt x="4684" y="13162"/>
                  </a:cubicBezTo>
                  <a:lnTo>
                    <a:pt x="5088" y="13162"/>
                  </a:lnTo>
                  <a:cubicBezTo>
                    <a:pt x="5496" y="13162"/>
                    <a:pt x="5832" y="12831"/>
                    <a:pt x="5832" y="12418"/>
                  </a:cubicBezTo>
                  <a:lnTo>
                    <a:pt x="5832" y="12298"/>
                  </a:lnTo>
                  <a:cubicBezTo>
                    <a:pt x="6606" y="12024"/>
                    <a:pt x="7124" y="11289"/>
                    <a:pt x="7129" y="10467"/>
                  </a:cubicBezTo>
                  <a:lnTo>
                    <a:pt x="7129" y="9867"/>
                  </a:lnTo>
                  <a:cubicBezTo>
                    <a:pt x="7129" y="8997"/>
                    <a:pt x="7470" y="8161"/>
                    <a:pt x="8080" y="7547"/>
                  </a:cubicBezTo>
                  <a:cubicBezTo>
                    <a:pt x="9786" y="5788"/>
                    <a:pt x="9757" y="2988"/>
                    <a:pt x="8013" y="1268"/>
                  </a:cubicBezTo>
                  <a:cubicBezTo>
                    <a:pt x="7149" y="422"/>
                    <a:pt x="6025" y="1"/>
                    <a:pt x="49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3" name="Google Shape;10923;p89"/>
          <p:cNvGrpSpPr/>
          <p:nvPr/>
        </p:nvGrpSpPr>
        <p:grpSpPr>
          <a:xfrm>
            <a:off x="1736294" y="1326077"/>
            <a:ext cx="336465" cy="336439"/>
            <a:chOff x="1736294" y="1531477"/>
            <a:chExt cx="336465" cy="336439"/>
          </a:xfrm>
        </p:grpSpPr>
        <p:sp>
          <p:nvSpPr>
            <p:cNvPr id="10924" name="Google Shape;10924;p89"/>
            <p:cNvSpPr/>
            <p:nvPr/>
          </p:nvSpPr>
          <p:spPr>
            <a:xfrm>
              <a:off x="1741713" y="1536870"/>
              <a:ext cx="325627" cy="325784"/>
            </a:xfrm>
            <a:custGeom>
              <a:avLst/>
              <a:gdLst/>
              <a:ahLst/>
              <a:cxnLst/>
              <a:rect l="l" t="t" r="r" b="b"/>
              <a:pathLst>
                <a:path w="12438" h="12444" extrusionOk="0">
                  <a:moveTo>
                    <a:pt x="6217" y="1"/>
                  </a:moveTo>
                  <a:cubicBezTo>
                    <a:pt x="2782" y="1"/>
                    <a:pt x="0" y="2297"/>
                    <a:pt x="0" y="5127"/>
                  </a:cubicBezTo>
                  <a:cubicBezTo>
                    <a:pt x="0" y="7653"/>
                    <a:pt x="2215" y="9753"/>
                    <a:pt x="5131" y="10176"/>
                  </a:cubicBezTo>
                  <a:cubicBezTo>
                    <a:pt x="5198" y="11002"/>
                    <a:pt x="4924" y="11823"/>
                    <a:pt x="4372" y="12443"/>
                  </a:cubicBezTo>
                  <a:cubicBezTo>
                    <a:pt x="5751" y="12438"/>
                    <a:pt x="6961" y="11511"/>
                    <a:pt x="7312" y="10176"/>
                  </a:cubicBezTo>
                  <a:cubicBezTo>
                    <a:pt x="10223" y="9748"/>
                    <a:pt x="12438" y="7653"/>
                    <a:pt x="12438" y="5131"/>
                  </a:cubicBezTo>
                  <a:cubicBezTo>
                    <a:pt x="12438" y="2297"/>
                    <a:pt x="9651" y="1"/>
                    <a:pt x="621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89"/>
            <p:cNvSpPr/>
            <p:nvPr/>
          </p:nvSpPr>
          <p:spPr>
            <a:xfrm>
              <a:off x="1893767" y="1660387"/>
              <a:ext cx="21520" cy="21520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09" y="0"/>
                  </a:moveTo>
                  <a:cubicBezTo>
                    <a:pt x="183" y="0"/>
                    <a:pt x="0" y="183"/>
                    <a:pt x="0" y="409"/>
                  </a:cubicBezTo>
                  <a:cubicBezTo>
                    <a:pt x="0" y="634"/>
                    <a:pt x="183" y="822"/>
                    <a:pt x="409" y="822"/>
                  </a:cubicBezTo>
                  <a:cubicBezTo>
                    <a:pt x="634" y="822"/>
                    <a:pt x="822" y="634"/>
                    <a:pt x="822" y="409"/>
                  </a:cubicBezTo>
                  <a:cubicBezTo>
                    <a:pt x="822" y="183"/>
                    <a:pt x="634" y="0"/>
                    <a:pt x="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89"/>
            <p:cNvSpPr/>
            <p:nvPr/>
          </p:nvSpPr>
          <p:spPr>
            <a:xfrm>
              <a:off x="1843580" y="1660387"/>
              <a:ext cx="21520" cy="21520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4" y="0"/>
                  </a:moveTo>
                  <a:cubicBezTo>
                    <a:pt x="188" y="0"/>
                    <a:pt x="0" y="183"/>
                    <a:pt x="0" y="409"/>
                  </a:cubicBezTo>
                  <a:cubicBezTo>
                    <a:pt x="0" y="634"/>
                    <a:pt x="188" y="822"/>
                    <a:pt x="414" y="822"/>
                  </a:cubicBezTo>
                  <a:cubicBezTo>
                    <a:pt x="639" y="822"/>
                    <a:pt x="822" y="634"/>
                    <a:pt x="822" y="409"/>
                  </a:cubicBezTo>
                  <a:cubicBezTo>
                    <a:pt x="822" y="183"/>
                    <a:pt x="639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89"/>
            <p:cNvSpPr/>
            <p:nvPr/>
          </p:nvSpPr>
          <p:spPr>
            <a:xfrm>
              <a:off x="1943823" y="1660387"/>
              <a:ext cx="21520" cy="21520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0"/>
                  </a:moveTo>
                  <a:cubicBezTo>
                    <a:pt x="183" y="0"/>
                    <a:pt x="0" y="183"/>
                    <a:pt x="0" y="409"/>
                  </a:cubicBezTo>
                  <a:cubicBezTo>
                    <a:pt x="0" y="634"/>
                    <a:pt x="183" y="822"/>
                    <a:pt x="413" y="822"/>
                  </a:cubicBezTo>
                  <a:cubicBezTo>
                    <a:pt x="639" y="822"/>
                    <a:pt x="822" y="634"/>
                    <a:pt x="822" y="409"/>
                  </a:cubicBezTo>
                  <a:cubicBezTo>
                    <a:pt x="822" y="183"/>
                    <a:pt x="639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89"/>
            <p:cNvSpPr/>
            <p:nvPr/>
          </p:nvSpPr>
          <p:spPr>
            <a:xfrm>
              <a:off x="1736294" y="1531477"/>
              <a:ext cx="336465" cy="336439"/>
            </a:xfrm>
            <a:custGeom>
              <a:avLst/>
              <a:gdLst/>
              <a:ahLst/>
              <a:cxnLst/>
              <a:rect l="l" t="t" r="r" b="b"/>
              <a:pathLst>
                <a:path w="12852" h="12851" extrusionOk="0">
                  <a:moveTo>
                    <a:pt x="6428" y="0"/>
                  </a:moveTo>
                  <a:cubicBezTo>
                    <a:pt x="4723" y="0"/>
                    <a:pt x="3109" y="553"/>
                    <a:pt x="1898" y="1552"/>
                  </a:cubicBezTo>
                  <a:cubicBezTo>
                    <a:pt x="673" y="2561"/>
                    <a:pt x="1" y="3901"/>
                    <a:pt x="1" y="5333"/>
                  </a:cubicBezTo>
                  <a:cubicBezTo>
                    <a:pt x="1" y="6601"/>
                    <a:pt x="548" y="7831"/>
                    <a:pt x="1538" y="8791"/>
                  </a:cubicBezTo>
                  <a:cubicBezTo>
                    <a:pt x="2470" y="9699"/>
                    <a:pt x="3748" y="10324"/>
                    <a:pt x="5146" y="10559"/>
                  </a:cubicBezTo>
                  <a:cubicBezTo>
                    <a:pt x="5165" y="11280"/>
                    <a:pt x="4906" y="11976"/>
                    <a:pt x="4425" y="12510"/>
                  </a:cubicBezTo>
                  <a:cubicBezTo>
                    <a:pt x="4305" y="12644"/>
                    <a:pt x="4401" y="12851"/>
                    <a:pt x="4579" y="12851"/>
                  </a:cubicBezTo>
                  <a:cubicBezTo>
                    <a:pt x="6001" y="12851"/>
                    <a:pt x="7259" y="11924"/>
                    <a:pt x="7677" y="10559"/>
                  </a:cubicBezTo>
                  <a:cubicBezTo>
                    <a:pt x="8792" y="10386"/>
                    <a:pt x="9849" y="9944"/>
                    <a:pt x="10757" y="9272"/>
                  </a:cubicBezTo>
                  <a:cubicBezTo>
                    <a:pt x="10931" y="9136"/>
                    <a:pt x="10806" y="8898"/>
                    <a:pt x="10635" y="8898"/>
                  </a:cubicBezTo>
                  <a:cubicBezTo>
                    <a:pt x="10594" y="8898"/>
                    <a:pt x="10550" y="8912"/>
                    <a:pt x="10507" y="8945"/>
                  </a:cubicBezTo>
                  <a:cubicBezTo>
                    <a:pt x="9662" y="9584"/>
                    <a:pt x="8619" y="10012"/>
                    <a:pt x="7490" y="10175"/>
                  </a:cubicBezTo>
                  <a:cubicBezTo>
                    <a:pt x="7408" y="10189"/>
                    <a:pt x="7341" y="10247"/>
                    <a:pt x="7322" y="10329"/>
                  </a:cubicBezTo>
                  <a:cubicBezTo>
                    <a:pt x="7034" y="11414"/>
                    <a:pt x="6131" y="12231"/>
                    <a:pt x="5021" y="12409"/>
                  </a:cubicBezTo>
                  <a:cubicBezTo>
                    <a:pt x="5420" y="11804"/>
                    <a:pt x="5602" y="11083"/>
                    <a:pt x="5544" y="10367"/>
                  </a:cubicBezTo>
                  <a:cubicBezTo>
                    <a:pt x="5535" y="10271"/>
                    <a:pt x="5463" y="10194"/>
                    <a:pt x="5367" y="10180"/>
                  </a:cubicBezTo>
                  <a:cubicBezTo>
                    <a:pt x="2494" y="9762"/>
                    <a:pt x="409" y="7725"/>
                    <a:pt x="409" y="5333"/>
                  </a:cubicBezTo>
                  <a:cubicBezTo>
                    <a:pt x="409" y="2623"/>
                    <a:pt x="3109" y="413"/>
                    <a:pt x="6428" y="413"/>
                  </a:cubicBezTo>
                  <a:cubicBezTo>
                    <a:pt x="9743" y="413"/>
                    <a:pt x="12438" y="2623"/>
                    <a:pt x="12438" y="5333"/>
                  </a:cubicBezTo>
                  <a:cubicBezTo>
                    <a:pt x="12438" y="6457"/>
                    <a:pt x="11967" y="7552"/>
                    <a:pt x="11108" y="8422"/>
                  </a:cubicBezTo>
                  <a:cubicBezTo>
                    <a:pt x="10961" y="8572"/>
                    <a:pt x="11094" y="8776"/>
                    <a:pt x="11251" y="8776"/>
                  </a:cubicBezTo>
                  <a:cubicBezTo>
                    <a:pt x="11300" y="8776"/>
                    <a:pt x="11350" y="8756"/>
                    <a:pt x="11396" y="8710"/>
                  </a:cubicBezTo>
                  <a:cubicBezTo>
                    <a:pt x="12333" y="7763"/>
                    <a:pt x="12851" y="6562"/>
                    <a:pt x="12851" y="5333"/>
                  </a:cubicBezTo>
                  <a:cubicBezTo>
                    <a:pt x="12851" y="3901"/>
                    <a:pt x="12179" y="2561"/>
                    <a:pt x="10954" y="1552"/>
                  </a:cubicBezTo>
                  <a:cubicBezTo>
                    <a:pt x="9743" y="553"/>
                    <a:pt x="8134" y="0"/>
                    <a:pt x="642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9" name="Google Shape;10929;p89"/>
          <p:cNvGrpSpPr/>
          <p:nvPr/>
        </p:nvGrpSpPr>
        <p:grpSpPr>
          <a:xfrm>
            <a:off x="2807344" y="4089585"/>
            <a:ext cx="344764" cy="353692"/>
            <a:chOff x="2807344" y="4294985"/>
            <a:chExt cx="344764" cy="353692"/>
          </a:xfrm>
        </p:grpSpPr>
        <p:sp>
          <p:nvSpPr>
            <p:cNvPr id="10930" name="Google Shape;10930;p89"/>
            <p:cNvSpPr/>
            <p:nvPr/>
          </p:nvSpPr>
          <p:spPr>
            <a:xfrm>
              <a:off x="2890623" y="4300274"/>
              <a:ext cx="34846" cy="23169"/>
            </a:xfrm>
            <a:custGeom>
              <a:avLst/>
              <a:gdLst/>
              <a:ahLst/>
              <a:cxnLst/>
              <a:rect l="l" t="t" r="r" b="b"/>
              <a:pathLst>
                <a:path w="1331" h="885" extrusionOk="0">
                  <a:moveTo>
                    <a:pt x="279" y="1"/>
                  </a:moveTo>
                  <a:cubicBezTo>
                    <a:pt x="125" y="1"/>
                    <a:pt x="0" y="125"/>
                    <a:pt x="0" y="279"/>
                  </a:cubicBezTo>
                  <a:lnTo>
                    <a:pt x="0" y="884"/>
                  </a:lnTo>
                  <a:lnTo>
                    <a:pt x="1331" y="884"/>
                  </a:lnTo>
                  <a:lnTo>
                    <a:pt x="1331" y="279"/>
                  </a:lnTo>
                  <a:cubicBezTo>
                    <a:pt x="1331" y="125"/>
                    <a:pt x="1206" y="1"/>
                    <a:pt x="1052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89"/>
            <p:cNvSpPr/>
            <p:nvPr/>
          </p:nvSpPr>
          <p:spPr>
            <a:xfrm>
              <a:off x="2821193" y="4300064"/>
              <a:ext cx="37490" cy="39349"/>
            </a:xfrm>
            <a:custGeom>
              <a:avLst/>
              <a:gdLst/>
              <a:ahLst/>
              <a:cxnLst/>
              <a:rect l="l" t="t" r="r" b="b"/>
              <a:pathLst>
                <a:path w="1432" h="1503" extrusionOk="0">
                  <a:moveTo>
                    <a:pt x="714" y="0"/>
                  </a:moveTo>
                  <a:cubicBezTo>
                    <a:pt x="643" y="0"/>
                    <a:pt x="572" y="40"/>
                    <a:pt x="543" y="119"/>
                  </a:cubicBezTo>
                  <a:lnTo>
                    <a:pt x="0" y="1503"/>
                  </a:lnTo>
                  <a:lnTo>
                    <a:pt x="1432" y="1503"/>
                  </a:lnTo>
                  <a:lnTo>
                    <a:pt x="884" y="119"/>
                  </a:lnTo>
                  <a:cubicBezTo>
                    <a:pt x="855" y="40"/>
                    <a:pt x="785" y="0"/>
                    <a:pt x="714" y="0"/>
                  </a:cubicBez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89"/>
            <p:cNvSpPr/>
            <p:nvPr/>
          </p:nvSpPr>
          <p:spPr>
            <a:xfrm>
              <a:off x="2890858" y="4420126"/>
              <a:ext cx="34243" cy="35710"/>
            </a:xfrm>
            <a:custGeom>
              <a:avLst/>
              <a:gdLst/>
              <a:ahLst/>
              <a:cxnLst/>
              <a:rect l="l" t="t" r="r" b="b"/>
              <a:pathLst>
                <a:path w="1308" h="1364" extrusionOk="0">
                  <a:moveTo>
                    <a:pt x="1" y="1"/>
                  </a:moveTo>
                  <a:lnTo>
                    <a:pt x="500" y="1259"/>
                  </a:lnTo>
                  <a:cubicBezTo>
                    <a:pt x="529" y="1329"/>
                    <a:pt x="593" y="1364"/>
                    <a:pt x="656" y="1364"/>
                  </a:cubicBezTo>
                  <a:cubicBezTo>
                    <a:pt x="719" y="1364"/>
                    <a:pt x="781" y="1329"/>
                    <a:pt x="808" y="1259"/>
                  </a:cubicBezTo>
                  <a:lnTo>
                    <a:pt x="1308" y="1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89"/>
            <p:cNvSpPr/>
            <p:nvPr/>
          </p:nvSpPr>
          <p:spPr>
            <a:xfrm>
              <a:off x="2886853" y="4319778"/>
              <a:ext cx="42412" cy="103018"/>
            </a:xfrm>
            <a:custGeom>
              <a:avLst/>
              <a:gdLst/>
              <a:ahLst/>
              <a:cxnLst/>
              <a:rect l="l" t="t" r="r" b="b"/>
              <a:pathLst>
                <a:path w="1620" h="3935" extrusionOk="0">
                  <a:moveTo>
                    <a:pt x="279" y="0"/>
                  </a:moveTo>
                  <a:cubicBezTo>
                    <a:pt x="125" y="0"/>
                    <a:pt x="0" y="125"/>
                    <a:pt x="0" y="279"/>
                  </a:cubicBezTo>
                  <a:lnTo>
                    <a:pt x="0" y="3656"/>
                  </a:lnTo>
                  <a:cubicBezTo>
                    <a:pt x="0" y="3810"/>
                    <a:pt x="125" y="3935"/>
                    <a:pt x="279" y="3935"/>
                  </a:cubicBezTo>
                  <a:lnTo>
                    <a:pt x="1340" y="3935"/>
                  </a:lnTo>
                  <a:cubicBezTo>
                    <a:pt x="1494" y="3935"/>
                    <a:pt x="1619" y="3810"/>
                    <a:pt x="1619" y="3656"/>
                  </a:cubicBezTo>
                  <a:lnTo>
                    <a:pt x="1619" y="279"/>
                  </a:lnTo>
                  <a:cubicBezTo>
                    <a:pt x="1619" y="125"/>
                    <a:pt x="1494" y="0"/>
                    <a:pt x="1340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89"/>
            <p:cNvSpPr/>
            <p:nvPr/>
          </p:nvSpPr>
          <p:spPr>
            <a:xfrm>
              <a:off x="2908844" y="4319778"/>
              <a:ext cx="20420" cy="103018"/>
            </a:xfrm>
            <a:custGeom>
              <a:avLst/>
              <a:gdLst/>
              <a:ahLst/>
              <a:cxnLst/>
              <a:rect l="l" t="t" r="r" b="b"/>
              <a:pathLst>
                <a:path w="780" h="3935" extrusionOk="0">
                  <a:moveTo>
                    <a:pt x="1" y="0"/>
                  </a:moveTo>
                  <a:cubicBezTo>
                    <a:pt x="155" y="0"/>
                    <a:pt x="279" y="125"/>
                    <a:pt x="279" y="279"/>
                  </a:cubicBezTo>
                  <a:lnTo>
                    <a:pt x="279" y="3656"/>
                  </a:lnTo>
                  <a:cubicBezTo>
                    <a:pt x="279" y="3810"/>
                    <a:pt x="155" y="3935"/>
                    <a:pt x="1" y="3935"/>
                  </a:cubicBezTo>
                  <a:lnTo>
                    <a:pt x="500" y="3935"/>
                  </a:lnTo>
                  <a:cubicBezTo>
                    <a:pt x="654" y="3935"/>
                    <a:pt x="779" y="3810"/>
                    <a:pt x="779" y="3656"/>
                  </a:cubicBezTo>
                  <a:lnTo>
                    <a:pt x="779" y="279"/>
                  </a:lnTo>
                  <a:cubicBezTo>
                    <a:pt x="779" y="125"/>
                    <a:pt x="654" y="0"/>
                    <a:pt x="500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89"/>
            <p:cNvSpPr/>
            <p:nvPr/>
          </p:nvSpPr>
          <p:spPr>
            <a:xfrm>
              <a:off x="2816926" y="4337999"/>
              <a:ext cx="45920" cy="224912"/>
            </a:xfrm>
            <a:custGeom>
              <a:avLst/>
              <a:gdLst/>
              <a:ahLst/>
              <a:cxnLst/>
              <a:rect l="l" t="t" r="r" b="b"/>
              <a:pathLst>
                <a:path w="1754" h="8591" extrusionOk="0">
                  <a:moveTo>
                    <a:pt x="307" y="1"/>
                  </a:moveTo>
                  <a:cubicBezTo>
                    <a:pt x="139" y="1"/>
                    <a:pt x="0" y="135"/>
                    <a:pt x="5" y="303"/>
                  </a:cubicBezTo>
                  <a:lnTo>
                    <a:pt x="5" y="8288"/>
                  </a:lnTo>
                  <a:cubicBezTo>
                    <a:pt x="0" y="8456"/>
                    <a:pt x="139" y="8590"/>
                    <a:pt x="307" y="8590"/>
                  </a:cubicBezTo>
                  <a:lnTo>
                    <a:pt x="1446" y="8590"/>
                  </a:lnTo>
                  <a:cubicBezTo>
                    <a:pt x="1614" y="8590"/>
                    <a:pt x="1753" y="8456"/>
                    <a:pt x="1753" y="8288"/>
                  </a:cubicBezTo>
                  <a:lnTo>
                    <a:pt x="1753" y="303"/>
                  </a:lnTo>
                  <a:cubicBezTo>
                    <a:pt x="1753" y="135"/>
                    <a:pt x="1614" y="1"/>
                    <a:pt x="1446" y="1"/>
                  </a:cubicBezTo>
                  <a:close/>
                </a:path>
              </a:pathLst>
            </a:custGeom>
            <a:solidFill>
              <a:srgbClr val="B6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89"/>
            <p:cNvSpPr/>
            <p:nvPr/>
          </p:nvSpPr>
          <p:spPr>
            <a:xfrm>
              <a:off x="2839938" y="4337999"/>
              <a:ext cx="22908" cy="224912"/>
            </a:xfrm>
            <a:custGeom>
              <a:avLst/>
              <a:gdLst/>
              <a:ahLst/>
              <a:cxnLst/>
              <a:rect l="l" t="t" r="r" b="b"/>
              <a:pathLst>
                <a:path w="875" h="8591" extrusionOk="0">
                  <a:moveTo>
                    <a:pt x="0" y="1"/>
                  </a:moveTo>
                  <a:lnTo>
                    <a:pt x="0" y="8590"/>
                  </a:lnTo>
                  <a:lnTo>
                    <a:pt x="567" y="8590"/>
                  </a:lnTo>
                  <a:cubicBezTo>
                    <a:pt x="735" y="8590"/>
                    <a:pt x="874" y="8456"/>
                    <a:pt x="874" y="8288"/>
                  </a:cubicBezTo>
                  <a:lnTo>
                    <a:pt x="874" y="303"/>
                  </a:lnTo>
                  <a:cubicBezTo>
                    <a:pt x="874" y="135"/>
                    <a:pt x="735" y="1"/>
                    <a:pt x="567" y="1"/>
                  </a:cubicBez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89"/>
            <p:cNvSpPr/>
            <p:nvPr/>
          </p:nvSpPr>
          <p:spPr>
            <a:xfrm>
              <a:off x="2816926" y="4532307"/>
              <a:ext cx="45920" cy="30604"/>
            </a:xfrm>
            <a:custGeom>
              <a:avLst/>
              <a:gdLst/>
              <a:ahLst/>
              <a:cxnLst/>
              <a:rect l="l" t="t" r="r" b="b"/>
              <a:pathLst>
                <a:path w="1754" h="1169" extrusionOk="0">
                  <a:moveTo>
                    <a:pt x="5" y="1"/>
                  </a:moveTo>
                  <a:lnTo>
                    <a:pt x="5" y="866"/>
                  </a:lnTo>
                  <a:cubicBezTo>
                    <a:pt x="0" y="1034"/>
                    <a:pt x="139" y="1168"/>
                    <a:pt x="307" y="1168"/>
                  </a:cubicBezTo>
                  <a:lnTo>
                    <a:pt x="1451" y="1168"/>
                  </a:lnTo>
                  <a:cubicBezTo>
                    <a:pt x="1619" y="1168"/>
                    <a:pt x="1753" y="1034"/>
                    <a:pt x="1753" y="866"/>
                  </a:cubicBezTo>
                  <a:lnTo>
                    <a:pt x="1753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89"/>
            <p:cNvSpPr/>
            <p:nvPr/>
          </p:nvSpPr>
          <p:spPr>
            <a:xfrm>
              <a:off x="2888738" y="4484267"/>
              <a:ext cx="38615" cy="53486"/>
            </a:xfrm>
            <a:custGeom>
              <a:avLst/>
              <a:gdLst/>
              <a:ahLst/>
              <a:cxnLst/>
              <a:rect l="l" t="t" r="r" b="b"/>
              <a:pathLst>
                <a:path w="1475" h="2043" extrusionOk="0">
                  <a:moveTo>
                    <a:pt x="308" y="1"/>
                  </a:moveTo>
                  <a:cubicBezTo>
                    <a:pt x="139" y="1"/>
                    <a:pt x="0" y="140"/>
                    <a:pt x="0" y="308"/>
                  </a:cubicBezTo>
                  <a:lnTo>
                    <a:pt x="0" y="2043"/>
                  </a:lnTo>
                  <a:lnTo>
                    <a:pt x="1475" y="2043"/>
                  </a:lnTo>
                  <a:lnTo>
                    <a:pt x="1475" y="308"/>
                  </a:lnTo>
                  <a:cubicBezTo>
                    <a:pt x="1475" y="140"/>
                    <a:pt x="1340" y="1"/>
                    <a:pt x="1172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89"/>
            <p:cNvSpPr/>
            <p:nvPr/>
          </p:nvSpPr>
          <p:spPr>
            <a:xfrm>
              <a:off x="2883685" y="4503012"/>
              <a:ext cx="48721" cy="59900"/>
            </a:xfrm>
            <a:custGeom>
              <a:avLst/>
              <a:gdLst/>
              <a:ahLst/>
              <a:cxnLst/>
              <a:rect l="l" t="t" r="r" b="b"/>
              <a:pathLst>
                <a:path w="1861" h="2288" extrusionOk="0">
                  <a:moveTo>
                    <a:pt x="308" y="1"/>
                  </a:moveTo>
                  <a:cubicBezTo>
                    <a:pt x="140" y="1"/>
                    <a:pt x="1" y="135"/>
                    <a:pt x="1" y="303"/>
                  </a:cubicBezTo>
                  <a:lnTo>
                    <a:pt x="1" y="1985"/>
                  </a:lnTo>
                  <a:cubicBezTo>
                    <a:pt x="1" y="2153"/>
                    <a:pt x="140" y="2287"/>
                    <a:pt x="308" y="2287"/>
                  </a:cubicBezTo>
                  <a:lnTo>
                    <a:pt x="1553" y="2287"/>
                  </a:lnTo>
                  <a:cubicBezTo>
                    <a:pt x="1721" y="2287"/>
                    <a:pt x="1860" y="2153"/>
                    <a:pt x="1860" y="1985"/>
                  </a:cubicBezTo>
                  <a:lnTo>
                    <a:pt x="1860" y="303"/>
                  </a:lnTo>
                  <a:cubicBezTo>
                    <a:pt x="1860" y="135"/>
                    <a:pt x="1721" y="1"/>
                    <a:pt x="1553" y="1"/>
                  </a:cubicBez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89"/>
            <p:cNvSpPr/>
            <p:nvPr/>
          </p:nvSpPr>
          <p:spPr>
            <a:xfrm>
              <a:off x="2954371" y="4305693"/>
              <a:ext cx="188051" cy="253056"/>
            </a:xfrm>
            <a:custGeom>
              <a:avLst/>
              <a:gdLst/>
              <a:ahLst/>
              <a:cxnLst/>
              <a:rect l="l" t="t" r="r" b="b"/>
              <a:pathLst>
                <a:path w="7183" h="9666" extrusionOk="0">
                  <a:moveTo>
                    <a:pt x="308" y="0"/>
                  </a:moveTo>
                  <a:cubicBezTo>
                    <a:pt x="140" y="0"/>
                    <a:pt x="1" y="139"/>
                    <a:pt x="1" y="308"/>
                  </a:cubicBezTo>
                  <a:lnTo>
                    <a:pt x="1" y="9358"/>
                  </a:lnTo>
                  <a:cubicBezTo>
                    <a:pt x="1" y="9526"/>
                    <a:pt x="140" y="9666"/>
                    <a:pt x="308" y="9666"/>
                  </a:cubicBezTo>
                  <a:lnTo>
                    <a:pt x="6573" y="9666"/>
                  </a:lnTo>
                  <a:cubicBezTo>
                    <a:pt x="6909" y="9666"/>
                    <a:pt x="7183" y="9392"/>
                    <a:pt x="7183" y="9056"/>
                  </a:cubicBezTo>
                  <a:lnTo>
                    <a:pt x="7183" y="610"/>
                  </a:lnTo>
                  <a:cubicBezTo>
                    <a:pt x="7183" y="274"/>
                    <a:pt x="6909" y="0"/>
                    <a:pt x="6573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89"/>
            <p:cNvSpPr/>
            <p:nvPr/>
          </p:nvSpPr>
          <p:spPr>
            <a:xfrm>
              <a:off x="3110718" y="4305693"/>
              <a:ext cx="31704" cy="253056"/>
            </a:xfrm>
            <a:custGeom>
              <a:avLst/>
              <a:gdLst/>
              <a:ahLst/>
              <a:cxnLst/>
              <a:rect l="l" t="t" r="r" b="b"/>
              <a:pathLst>
                <a:path w="1211" h="9666" extrusionOk="0">
                  <a:moveTo>
                    <a:pt x="0" y="0"/>
                  </a:moveTo>
                  <a:cubicBezTo>
                    <a:pt x="337" y="0"/>
                    <a:pt x="610" y="274"/>
                    <a:pt x="610" y="610"/>
                  </a:cubicBezTo>
                  <a:lnTo>
                    <a:pt x="610" y="9056"/>
                  </a:lnTo>
                  <a:cubicBezTo>
                    <a:pt x="610" y="9392"/>
                    <a:pt x="337" y="9666"/>
                    <a:pt x="0" y="9666"/>
                  </a:cubicBezTo>
                  <a:lnTo>
                    <a:pt x="601" y="9666"/>
                  </a:lnTo>
                  <a:cubicBezTo>
                    <a:pt x="937" y="9666"/>
                    <a:pt x="1211" y="9392"/>
                    <a:pt x="1211" y="9056"/>
                  </a:cubicBezTo>
                  <a:lnTo>
                    <a:pt x="1211" y="610"/>
                  </a:lnTo>
                  <a:cubicBezTo>
                    <a:pt x="1211" y="274"/>
                    <a:pt x="937" y="0"/>
                    <a:pt x="601" y="0"/>
                  </a:cubicBez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89"/>
            <p:cNvSpPr/>
            <p:nvPr/>
          </p:nvSpPr>
          <p:spPr>
            <a:xfrm>
              <a:off x="2982174" y="4300274"/>
              <a:ext cx="17881" cy="264025"/>
            </a:xfrm>
            <a:custGeom>
              <a:avLst/>
              <a:gdLst/>
              <a:ahLst/>
              <a:cxnLst/>
              <a:rect l="l" t="t" r="r" b="b"/>
              <a:pathLst>
                <a:path w="683" h="10085" extrusionOk="0">
                  <a:moveTo>
                    <a:pt x="178" y="1"/>
                  </a:moveTo>
                  <a:cubicBezTo>
                    <a:pt x="82" y="1"/>
                    <a:pt x="1" y="77"/>
                    <a:pt x="1" y="178"/>
                  </a:cubicBezTo>
                  <a:lnTo>
                    <a:pt x="1" y="9902"/>
                  </a:lnTo>
                  <a:cubicBezTo>
                    <a:pt x="1" y="10002"/>
                    <a:pt x="82" y="10084"/>
                    <a:pt x="178" y="10084"/>
                  </a:cubicBezTo>
                  <a:lnTo>
                    <a:pt x="500" y="10084"/>
                  </a:lnTo>
                  <a:cubicBezTo>
                    <a:pt x="601" y="10084"/>
                    <a:pt x="683" y="10002"/>
                    <a:pt x="683" y="9902"/>
                  </a:cubicBezTo>
                  <a:lnTo>
                    <a:pt x="683" y="178"/>
                  </a:lnTo>
                  <a:cubicBezTo>
                    <a:pt x="683" y="77"/>
                    <a:pt x="601" y="1"/>
                    <a:pt x="500" y="1"/>
                  </a:cubicBez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89"/>
            <p:cNvSpPr/>
            <p:nvPr/>
          </p:nvSpPr>
          <p:spPr>
            <a:xfrm>
              <a:off x="2812502" y="4583253"/>
              <a:ext cx="334449" cy="60266"/>
            </a:xfrm>
            <a:custGeom>
              <a:avLst/>
              <a:gdLst/>
              <a:ahLst/>
              <a:cxnLst/>
              <a:rect l="l" t="t" r="r" b="b"/>
              <a:pathLst>
                <a:path w="12775" h="2302" extrusionOk="0">
                  <a:moveTo>
                    <a:pt x="304" y="1"/>
                  </a:moveTo>
                  <a:cubicBezTo>
                    <a:pt x="135" y="1"/>
                    <a:pt x="1" y="135"/>
                    <a:pt x="1" y="303"/>
                  </a:cubicBezTo>
                  <a:lnTo>
                    <a:pt x="1" y="1994"/>
                  </a:lnTo>
                  <a:cubicBezTo>
                    <a:pt x="1" y="2162"/>
                    <a:pt x="135" y="2302"/>
                    <a:pt x="304" y="2302"/>
                  </a:cubicBezTo>
                  <a:lnTo>
                    <a:pt x="12467" y="2302"/>
                  </a:lnTo>
                  <a:cubicBezTo>
                    <a:pt x="12636" y="2302"/>
                    <a:pt x="12775" y="2162"/>
                    <a:pt x="12775" y="1994"/>
                  </a:cubicBezTo>
                  <a:lnTo>
                    <a:pt x="12775" y="303"/>
                  </a:lnTo>
                  <a:cubicBezTo>
                    <a:pt x="12775" y="135"/>
                    <a:pt x="12636" y="1"/>
                    <a:pt x="12467" y="1"/>
                  </a:cubicBez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89"/>
            <p:cNvSpPr/>
            <p:nvPr/>
          </p:nvSpPr>
          <p:spPr>
            <a:xfrm>
              <a:off x="3123913" y="4583253"/>
              <a:ext cx="23038" cy="60266"/>
            </a:xfrm>
            <a:custGeom>
              <a:avLst/>
              <a:gdLst/>
              <a:ahLst/>
              <a:cxnLst/>
              <a:rect l="l" t="t" r="r" b="b"/>
              <a:pathLst>
                <a:path w="880" h="2302" extrusionOk="0">
                  <a:moveTo>
                    <a:pt x="1" y="1"/>
                  </a:moveTo>
                  <a:cubicBezTo>
                    <a:pt x="169" y="1"/>
                    <a:pt x="303" y="135"/>
                    <a:pt x="303" y="303"/>
                  </a:cubicBezTo>
                  <a:lnTo>
                    <a:pt x="303" y="1994"/>
                  </a:lnTo>
                  <a:cubicBezTo>
                    <a:pt x="303" y="2162"/>
                    <a:pt x="169" y="2302"/>
                    <a:pt x="1" y="2302"/>
                  </a:cubicBezTo>
                  <a:lnTo>
                    <a:pt x="572" y="2302"/>
                  </a:lnTo>
                  <a:cubicBezTo>
                    <a:pt x="741" y="2302"/>
                    <a:pt x="880" y="2162"/>
                    <a:pt x="880" y="1994"/>
                  </a:cubicBezTo>
                  <a:lnTo>
                    <a:pt x="880" y="303"/>
                  </a:lnTo>
                  <a:cubicBezTo>
                    <a:pt x="880" y="135"/>
                    <a:pt x="741" y="1"/>
                    <a:pt x="572" y="1"/>
                  </a:cubicBezTo>
                  <a:close/>
                </a:path>
              </a:pathLst>
            </a:custGeom>
            <a:solidFill>
              <a:srgbClr val="BCC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89"/>
            <p:cNvSpPr/>
            <p:nvPr/>
          </p:nvSpPr>
          <p:spPr>
            <a:xfrm>
              <a:off x="2881695" y="4294985"/>
              <a:ext cx="52700" cy="166060"/>
            </a:xfrm>
            <a:custGeom>
              <a:avLst/>
              <a:gdLst/>
              <a:ahLst/>
              <a:cxnLst/>
              <a:rect l="l" t="t" r="r" b="b"/>
              <a:pathLst>
                <a:path w="2013" h="6343" extrusionOk="0">
                  <a:moveTo>
                    <a:pt x="1393" y="399"/>
                  </a:moveTo>
                  <a:cubicBezTo>
                    <a:pt x="1441" y="399"/>
                    <a:pt x="1475" y="433"/>
                    <a:pt x="1475" y="476"/>
                  </a:cubicBezTo>
                  <a:lnTo>
                    <a:pt x="1475" y="750"/>
                  </a:lnTo>
                  <a:lnTo>
                    <a:pt x="538" y="750"/>
                  </a:lnTo>
                  <a:lnTo>
                    <a:pt x="538" y="476"/>
                  </a:lnTo>
                  <a:cubicBezTo>
                    <a:pt x="538" y="433"/>
                    <a:pt x="577" y="399"/>
                    <a:pt x="620" y="399"/>
                  </a:cubicBezTo>
                  <a:close/>
                  <a:moveTo>
                    <a:pt x="1331" y="5079"/>
                  </a:moveTo>
                  <a:lnTo>
                    <a:pt x="1009" y="5890"/>
                  </a:lnTo>
                  <a:lnTo>
                    <a:pt x="682" y="5079"/>
                  </a:lnTo>
                  <a:close/>
                  <a:moveTo>
                    <a:pt x="620" y="1"/>
                  </a:moveTo>
                  <a:cubicBezTo>
                    <a:pt x="356" y="1"/>
                    <a:pt x="144" y="217"/>
                    <a:pt x="144" y="476"/>
                  </a:cubicBezTo>
                  <a:lnTo>
                    <a:pt x="144" y="885"/>
                  </a:lnTo>
                  <a:cubicBezTo>
                    <a:pt x="53" y="976"/>
                    <a:pt x="5" y="1096"/>
                    <a:pt x="0" y="1226"/>
                  </a:cubicBezTo>
                  <a:lnTo>
                    <a:pt x="0" y="4603"/>
                  </a:lnTo>
                  <a:cubicBezTo>
                    <a:pt x="5" y="4766"/>
                    <a:pt x="91" y="4920"/>
                    <a:pt x="231" y="5007"/>
                  </a:cubicBezTo>
                  <a:lnTo>
                    <a:pt x="668" y="6111"/>
                  </a:lnTo>
                  <a:cubicBezTo>
                    <a:pt x="730" y="6265"/>
                    <a:pt x="870" y="6342"/>
                    <a:pt x="1008" y="6342"/>
                  </a:cubicBezTo>
                  <a:cubicBezTo>
                    <a:pt x="1147" y="6342"/>
                    <a:pt x="1285" y="6265"/>
                    <a:pt x="1345" y="6111"/>
                  </a:cubicBezTo>
                  <a:lnTo>
                    <a:pt x="1787" y="5007"/>
                  </a:lnTo>
                  <a:cubicBezTo>
                    <a:pt x="1927" y="4920"/>
                    <a:pt x="2013" y="4766"/>
                    <a:pt x="2013" y="4603"/>
                  </a:cubicBezTo>
                  <a:lnTo>
                    <a:pt x="2013" y="3666"/>
                  </a:lnTo>
                  <a:cubicBezTo>
                    <a:pt x="2006" y="3541"/>
                    <a:pt x="1911" y="3479"/>
                    <a:pt x="1816" y="3479"/>
                  </a:cubicBezTo>
                  <a:cubicBezTo>
                    <a:pt x="1721" y="3479"/>
                    <a:pt x="1626" y="3541"/>
                    <a:pt x="1619" y="3666"/>
                  </a:cubicBezTo>
                  <a:lnTo>
                    <a:pt x="1619" y="4603"/>
                  </a:lnTo>
                  <a:cubicBezTo>
                    <a:pt x="1619" y="4646"/>
                    <a:pt x="1581" y="4680"/>
                    <a:pt x="1537" y="4680"/>
                  </a:cubicBezTo>
                  <a:lnTo>
                    <a:pt x="481" y="4680"/>
                  </a:lnTo>
                  <a:cubicBezTo>
                    <a:pt x="432" y="4680"/>
                    <a:pt x="399" y="4646"/>
                    <a:pt x="399" y="4603"/>
                  </a:cubicBezTo>
                  <a:lnTo>
                    <a:pt x="399" y="1226"/>
                  </a:lnTo>
                  <a:cubicBezTo>
                    <a:pt x="399" y="1183"/>
                    <a:pt x="432" y="1144"/>
                    <a:pt x="481" y="1144"/>
                  </a:cubicBezTo>
                  <a:lnTo>
                    <a:pt x="1537" y="1144"/>
                  </a:lnTo>
                  <a:cubicBezTo>
                    <a:pt x="1581" y="1144"/>
                    <a:pt x="1619" y="1183"/>
                    <a:pt x="1619" y="1226"/>
                  </a:cubicBezTo>
                  <a:lnTo>
                    <a:pt x="1619" y="2806"/>
                  </a:lnTo>
                  <a:cubicBezTo>
                    <a:pt x="1626" y="2929"/>
                    <a:pt x="1721" y="2990"/>
                    <a:pt x="1816" y="2990"/>
                  </a:cubicBezTo>
                  <a:cubicBezTo>
                    <a:pt x="1911" y="2990"/>
                    <a:pt x="2006" y="2929"/>
                    <a:pt x="2013" y="2806"/>
                  </a:cubicBezTo>
                  <a:lnTo>
                    <a:pt x="2013" y="1226"/>
                  </a:lnTo>
                  <a:cubicBezTo>
                    <a:pt x="2013" y="1096"/>
                    <a:pt x="1960" y="976"/>
                    <a:pt x="1874" y="885"/>
                  </a:cubicBezTo>
                  <a:lnTo>
                    <a:pt x="1874" y="476"/>
                  </a:lnTo>
                  <a:cubicBezTo>
                    <a:pt x="1869" y="217"/>
                    <a:pt x="1658" y="1"/>
                    <a:pt x="139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89"/>
            <p:cNvSpPr/>
            <p:nvPr/>
          </p:nvSpPr>
          <p:spPr>
            <a:xfrm>
              <a:off x="2811768" y="4295064"/>
              <a:ext cx="56235" cy="273005"/>
            </a:xfrm>
            <a:custGeom>
              <a:avLst/>
              <a:gdLst/>
              <a:ahLst/>
              <a:cxnLst/>
              <a:rect l="l" t="t" r="r" b="b"/>
              <a:pathLst>
                <a:path w="2148" h="10428" extrusionOk="0">
                  <a:moveTo>
                    <a:pt x="1076" y="421"/>
                  </a:moveTo>
                  <a:lnTo>
                    <a:pt x="1480" y="1444"/>
                  </a:lnTo>
                  <a:lnTo>
                    <a:pt x="668" y="1444"/>
                  </a:lnTo>
                  <a:lnTo>
                    <a:pt x="1076" y="421"/>
                  </a:lnTo>
                  <a:close/>
                  <a:moveTo>
                    <a:pt x="874" y="1838"/>
                  </a:moveTo>
                  <a:lnTo>
                    <a:pt x="874" y="8866"/>
                  </a:lnTo>
                  <a:lnTo>
                    <a:pt x="442" y="8866"/>
                  </a:lnTo>
                  <a:cubicBezTo>
                    <a:pt x="438" y="8865"/>
                    <a:pt x="434" y="8864"/>
                    <a:pt x="429" y="8864"/>
                  </a:cubicBezTo>
                  <a:cubicBezTo>
                    <a:pt x="419" y="8864"/>
                    <a:pt x="409" y="8867"/>
                    <a:pt x="399" y="8871"/>
                  </a:cubicBezTo>
                  <a:lnTo>
                    <a:pt x="399" y="1943"/>
                  </a:lnTo>
                  <a:cubicBezTo>
                    <a:pt x="394" y="1886"/>
                    <a:pt x="442" y="1838"/>
                    <a:pt x="504" y="1838"/>
                  </a:cubicBezTo>
                  <a:close/>
                  <a:moveTo>
                    <a:pt x="1643" y="1838"/>
                  </a:moveTo>
                  <a:cubicBezTo>
                    <a:pt x="1705" y="1838"/>
                    <a:pt x="1754" y="1886"/>
                    <a:pt x="1754" y="1943"/>
                  </a:cubicBezTo>
                  <a:lnTo>
                    <a:pt x="1754" y="8871"/>
                  </a:lnTo>
                  <a:cubicBezTo>
                    <a:pt x="1734" y="8866"/>
                    <a:pt x="1720" y="8866"/>
                    <a:pt x="1705" y="8866"/>
                  </a:cubicBezTo>
                  <a:lnTo>
                    <a:pt x="1273" y="8866"/>
                  </a:lnTo>
                  <a:lnTo>
                    <a:pt x="1273" y="1838"/>
                  </a:lnTo>
                  <a:close/>
                  <a:moveTo>
                    <a:pt x="1749" y="9255"/>
                  </a:moveTo>
                  <a:lnTo>
                    <a:pt x="1749" y="9923"/>
                  </a:lnTo>
                  <a:cubicBezTo>
                    <a:pt x="1754" y="9985"/>
                    <a:pt x="1705" y="10033"/>
                    <a:pt x="1643" y="10033"/>
                  </a:cubicBezTo>
                  <a:lnTo>
                    <a:pt x="504" y="10033"/>
                  </a:lnTo>
                  <a:cubicBezTo>
                    <a:pt x="447" y="10033"/>
                    <a:pt x="399" y="9985"/>
                    <a:pt x="399" y="9928"/>
                  </a:cubicBezTo>
                  <a:lnTo>
                    <a:pt x="399" y="9255"/>
                  </a:lnTo>
                  <a:cubicBezTo>
                    <a:pt x="413" y="9255"/>
                    <a:pt x="428" y="9260"/>
                    <a:pt x="442" y="9260"/>
                  </a:cubicBezTo>
                  <a:lnTo>
                    <a:pt x="1705" y="9260"/>
                  </a:lnTo>
                  <a:cubicBezTo>
                    <a:pt x="1720" y="9260"/>
                    <a:pt x="1734" y="9255"/>
                    <a:pt x="1749" y="9255"/>
                  </a:cubicBezTo>
                  <a:close/>
                  <a:moveTo>
                    <a:pt x="1074" y="0"/>
                  </a:moveTo>
                  <a:cubicBezTo>
                    <a:pt x="928" y="0"/>
                    <a:pt x="783" y="79"/>
                    <a:pt x="721" y="238"/>
                  </a:cubicBezTo>
                  <a:lnTo>
                    <a:pt x="202" y="1540"/>
                  </a:lnTo>
                  <a:cubicBezTo>
                    <a:pt x="77" y="1636"/>
                    <a:pt x="0" y="1785"/>
                    <a:pt x="0" y="1943"/>
                  </a:cubicBezTo>
                  <a:lnTo>
                    <a:pt x="0" y="9928"/>
                  </a:lnTo>
                  <a:cubicBezTo>
                    <a:pt x="0" y="10206"/>
                    <a:pt x="226" y="10427"/>
                    <a:pt x="504" y="10427"/>
                  </a:cubicBezTo>
                  <a:lnTo>
                    <a:pt x="1643" y="10427"/>
                  </a:lnTo>
                  <a:cubicBezTo>
                    <a:pt x="1922" y="10427"/>
                    <a:pt x="2147" y="10201"/>
                    <a:pt x="2147" y="9928"/>
                  </a:cubicBezTo>
                  <a:lnTo>
                    <a:pt x="2147" y="1943"/>
                  </a:lnTo>
                  <a:cubicBezTo>
                    <a:pt x="2147" y="1785"/>
                    <a:pt x="2071" y="1636"/>
                    <a:pt x="1946" y="1540"/>
                  </a:cubicBezTo>
                  <a:lnTo>
                    <a:pt x="1427" y="238"/>
                  </a:lnTo>
                  <a:cubicBezTo>
                    <a:pt x="1364" y="79"/>
                    <a:pt x="1219" y="0"/>
                    <a:pt x="107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89"/>
            <p:cNvSpPr/>
            <p:nvPr/>
          </p:nvSpPr>
          <p:spPr>
            <a:xfrm>
              <a:off x="2878554" y="4479109"/>
              <a:ext cx="59010" cy="88960"/>
            </a:xfrm>
            <a:custGeom>
              <a:avLst/>
              <a:gdLst/>
              <a:ahLst/>
              <a:cxnLst/>
              <a:rect l="l" t="t" r="r" b="b"/>
              <a:pathLst>
                <a:path w="2254" h="3398" extrusionOk="0">
                  <a:moveTo>
                    <a:pt x="688" y="399"/>
                  </a:moveTo>
                  <a:cubicBezTo>
                    <a:pt x="691" y="399"/>
                    <a:pt x="694" y="399"/>
                    <a:pt x="697" y="400"/>
                  </a:cubicBezTo>
                  <a:lnTo>
                    <a:pt x="1561" y="400"/>
                  </a:lnTo>
                  <a:cubicBezTo>
                    <a:pt x="1619" y="400"/>
                    <a:pt x="1667" y="443"/>
                    <a:pt x="1667" y="505"/>
                  </a:cubicBezTo>
                  <a:lnTo>
                    <a:pt x="1667" y="717"/>
                  </a:lnTo>
                  <a:lnTo>
                    <a:pt x="586" y="717"/>
                  </a:lnTo>
                  <a:lnTo>
                    <a:pt x="586" y="505"/>
                  </a:lnTo>
                  <a:cubicBezTo>
                    <a:pt x="586" y="446"/>
                    <a:pt x="630" y="399"/>
                    <a:pt x="688" y="399"/>
                  </a:cubicBezTo>
                  <a:close/>
                  <a:moveTo>
                    <a:pt x="1749" y="1111"/>
                  </a:moveTo>
                  <a:cubicBezTo>
                    <a:pt x="1811" y="1111"/>
                    <a:pt x="1859" y="1159"/>
                    <a:pt x="1859" y="1221"/>
                  </a:cubicBezTo>
                  <a:lnTo>
                    <a:pt x="1859" y="2898"/>
                  </a:lnTo>
                  <a:cubicBezTo>
                    <a:pt x="1859" y="2955"/>
                    <a:pt x="1811" y="3003"/>
                    <a:pt x="1749" y="3003"/>
                  </a:cubicBezTo>
                  <a:lnTo>
                    <a:pt x="504" y="3003"/>
                  </a:lnTo>
                  <a:cubicBezTo>
                    <a:pt x="442" y="3003"/>
                    <a:pt x="399" y="2955"/>
                    <a:pt x="399" y="2898"/>
                  </a:cubicBezTo>
                  <a:lnTo>
                    <a:pt x="399" y="1221"/>
                  </a:lnTo>
                  <a:cubicBezTo>
                    <a:pt x="394" y="1159"/>
                    <a:pt x="442" y="1111"/>
                    <a:pt x="504" y="1111"/>
                  </a:cubicBezTo>
                  <a:close/>
                  <a:moveTo>
                    <a:pt x="697" y="1"/>
                  </a:moveTo>
                  <a:cubicBezTo>
                    <a:pt x="418" y="1"/>
                    <a:pt x="192" y="227"/>
                    <a:pt x="192" y="505"/>
                  </a:cubicBezTo>
                  <a:lnTo>
                    <a:pt x="192" y="827"/>
                  </a:lnTo>
                  <a:cubicBezTo>
                    <a:pt x="72" y="918"/>
                    <a:pt x="0" y="1067"/>
                    <a:pt x="0" y="1221"/>
                  </a:cubicBezTo>
                  <a:lnTo>
                    <a:pt x="0" y="2898"/>
                  </a:lnTo>
                  <a:cubicBezTo>
                    <a:pt x="0" y="3176"/>
                    <a:pt x="226" y="3397"/>
                    <a:pt x="504" y="3397"/>
                  </a:cubicBezTo>
                  <a:lnTo>
                    <a:pt x="1749" y="3397"/>
                  </a:lnTo>
                  <a:cubicBezTo>
                    <a:pt x="2027" y="3397"/>
                    <a:pt x="2253" y="3176"/>
                    <a:pt x="2253" y="2898"/>
                  </a:cubicBezTo>
                  <a:lnTo>
                    <a:pt x="2253" y="1221"/>
                  </a:lnTo>
                  <a:cubicBezTo>
                    <a:pt x="2253" y="1067"/>
                    <a:pt x="2181" y="918"/>
                    <a:pt x="2061" y="827"/>
                  </a:cubicBezTo>
                  <a:lnTo>
                    <a:pt x="2061" y="505"/>
                  </a:lnTo>
                  <a:cubicBezTo>
                    <a:pt x="2061" y="227"/>
                    <a:pt x="1835" y="1"/>
                    <a:pt x="156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89"/>
            <p:cNvSpPr/>
            <p:nvPr/>
          </p:nvSpPr>
          <p:spPr>
            <a:xfrm>
              <a:off x="2949030" y="4294985"/>
              <a:ext cx="198549" cy="274471"/>
            </a:xfrm>
            <a:custGeom>
              <a:avLst/>
              <a:gdLst/>
              <a:ahLst/>
              <a:cxnLst/>
              <a:rect l="l" t="t" r="r" b="b"/>
              <a:pathLst>
                <a:path w="7584" h="10484" extrusionOk="0">
                  <a:moveTo>
                    <a:pt x="6777" y="611"/>
                  </a:moveTo>
                  <a:cubicBezTo>
                    <a:pt x="7003" y="611"/>
                    <a:pt x="7185" y="793"/>
                    <a:pt x="7185" y="1019"/>
                  </a:cubicBezTo>
                  <a:lnTo>
                    <a:pt x="7190" y="1019"/>
                  </a:lnTo>
                  <a:lnTo>
                    <a:pt x="7190" y="9465"/>
                  </a:lnTo>
                  <a:cubicBezTo>
                    <a:pt x="7185" y="9690"/>
                    <a:pt x="7003" y="9873"/>
                    <a:pt x="6777" y="9873"/>
                  </a:cubicBezTo>
                  <a:lnTo>
                    <a:pt x="2146" y="9873"/>
                  </a:lnTo>
                  <a:lnTo>
                    <a:pt x="2146" y="611"/>
                  </a:lnTo>
                  <a:close/>
                  <a:moveTo>
                    <a:pt x="1752" y="395"/>
                  </a:moveTo>
                  <a:lnTo>
                    <a:pt x="1752" y="10089"/>
                  </a:lnTo>
                  <a:lnTo>
                    <a:pt x="1464" y="10089"/>
                  </a:lnTo>
                  <a:lnTo>
                    <a:pt x="1464" y="395"/>
                  </a:lnTo>
                  <a:close/>
                  <a:moveTo>
                    <a:pt x="1444" y="1"/>
                  </a:moveTo>
                  <a:cubicBezTo>
                    <a:pt x="1300" y="1"/>
                    <a:pt x="1170" y="82"/>
                    <a:pt x="1103" y="212"/>
                  </a:cubicBezTo>
                  <a:lnTo>
                    <a:pt x="512" y="212"/>
                  </a:lnTo>
                  <a:cubicBezTo>
                    <a:pt x="234" y="212"/>
                    <a:pt x="8" y="438"/>
                    <a:pt x="8" y="717"/>
                  </a:cubicBezTo>
                  <a:lnTo>
                    <a:pt x="8" y="2806"/>
                  </a:lnTo>
                  <a:cubicBezTo>
                    <a:pt x="1" y="2946"/>
                    <a:pt x="104" y="3015"/>
                    <a:pt x="207" y="3015"/>
                  </a:cubicBezTo>
                  <a:cubicBezTo>
                    <a:pt x="311" y="3015"/>
                    <a:pt x="414" y="2946"/>
                    <a:pt x="407" y="2806"/>
                  </a:cubicBezTo>
                  <a:lnTo>
                    <a:pt x="407" y="717"/>
                  </a:lnTo>
                  <a:cubicBezTo>
                    <a:pt x="407" y="654"/>
                    <a:pt x="455" y="606"/>
                    <a:pt x="512" y="606"/>
                  </a:cubicBezTo>
                  <a:lnTo>
                    <a:pt x="1065" y="606"/>
                  </a:lnTo>
                  <a:lnTo>
                    <a:pt x="1065" y="9873"/>
                  </a:lnTo>
                  <a:lnTo>
                    <a:pt x="512" y="9873"/>
                  </a:lnTo>
                  <a:cubicBezTo>
                    <a:pt x="455" y="9873"/>
                    <a:pt x="407" y="9825"/>
                    <a:pt x="407" y="9767"/>
                  </a:cubicBezTo>
                  <a:lnTo>
                    <a:pt x="407" y="3666"/>
                  </a:lnTo>
                  <a:cubicBezTo>
                    <a:pt x="399" y="3541"/>
                    <a:pt x="303" y="3479"/>
                    <a:pt x="207" y="3479"/>
                  </a:cubicBezTo>
                  <a:cubicBezTo>
                    <a:pt x="111" y="3479"/>
                    <a:pt x="15" y="3541"/>
                    <a:pt x="8" y="3666"/>
                  </a:cubicBezTo>
                  <a:lnTo>
                    <a:pt x="8" y="9767"/>
                  </a:lnTo>
                  <a:cubicBezTo>
                    <a:pt x="8" y="10046"/>
                    <a:pt x="234" y="10272"/>
                    <a:pt x="512" y="10272"/>
                  </a:cubicBezTo>
                  <a:lnTo>
                    <a:pt x="1103" y="10272"/>
                  </a:lnTo>
                  <a:cubicBezTo>
                    <a:pt x="1170" y="10401"/>
                    <a:pt x="1300" y="10483"/>
                    <a:pt x="1444" y="10483"/>
                  </a:cubicBezTo>
                  <a:lnTo>
                    <a:pt x="1766" y="10483"/>
                  </a:lnTo>
                  <a:cubicBezTo>
                    <a:pt x="1910" y="10483"/>
                    <a:pt x="2045" y="10401"/>
                    <a:pt x="2107" y="10272"/>
                  </a:cubicBezTo>
                  <a:lnTo>
                    <a:pt x="6777" y="10272"/>
                  </a:lnTo>
                  <a:cubicBezTo>
                    <a:pt x="7224" y="10272"/>
                    <a:pt x="7584" y="9907"/>
                    <a:pt x="7584" y="9465"/>
                  </a:cubicBezTo>
                  <a:lnTo>
                    <a:pt x="7584" y="1019"/>
                  </a:lnTo>
                  <a:cubicBezTo>
                    <a:pt x="7584" y="572"/>
                    <a:pt x="7224" y="212"/>
                    <a:pt x="6777" y="212"/>
                  </a:cubicBezTo>
                  <a:lnTo>
                    <a:pt x="2107" y="212"/>
                  </a:lnTo>
                  <a:cubicBezTo>
                    <a:pt x="2045" y="82"/>
                    <a:pt x="1910" y="1"/>
                    <a:pt x="176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89"/>
            <p:cNvSpPr/>
            <p:nvPr/>
          </p:nvSpPr>
          <p:spPr>
            <a:xfrm>
              <a:off x="3086187" y="4526652"/>
              <a:ext cx="31599" cy="10367"/>
            </a:xfrm>
            <a:custGeom>
              <a:avLst/>
              <a:gdLst/>
              <a:ahLst/>
              <a:cxnLst/>
              <a:rect l="l" t="t" r="r" b="b"/>
              <a:pathLst>
                <a:path w="1207" h="396" extrusionOk="0">
                  <a:moveTo>
                    <a:pt x="256" y="0"/>
                  </a:moveTo>
                  <a:cubicBezTo>
                    <a:pt x="0" y="0"/>
                    <a:pt x="2" y="395"/>
                    <a:pt x="261" y="395"/>
                  </a:cubicBezTo>
                  <a:cubicBezTo>
                    <a:pt x="265" y="395"/>
                    <a:pt x="270" y="395"/>
                    <a:pt x="274" y="395"/>
                  </a:cubicBezTo>
                  <a:lnTo>
                    <a:pt x="957" y="395"/>
                  </a:lnTo>
                  <a:cubicBezTo>
                    <a:pt x="1206" y="380"/>
                    <a:pt x="1206" y="10"/>
                    <a:pt x="957" y="1"/>
                  </a:cubicBezTo>
                  <a:lnTo>
                    <a:pt x="274" y="1"/>
                  </a:lnTo>
                  <a:cubicBezTo>
                    <a:pt x="268" y="0"/>
                    <a:pt x="262" y="0"/>
                    <a:pt x="2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89"/>
            <p:cNvSpPr/>
            <p:nvPr/>
          </p:nvSpPr>
          <p:spPr>
            <a:xfrm>
              <a:off x="3104042" y="4513196"/>
              <a:ext cx="13247" cy="10472"/>
            </a:xfrm>
            <a:custGeom>
              <a:avLst/>
              <a:gdLst/>
              <a:ahLst/>
              <a:cxnLst/>
              <a:rect l="l" t="t" r="r" b="b"/>
              <a:pathLst>
                <a:path w="506" h="400" extrusionOk="0">
                  <a:moveTo>
                    <a:pt x="250" y="1"/>
                  </a:moveTo>
                  <a:cubicBezTo>
                    <a:pt x="1" y="15"/>
                    <a:pt x="5" y="385"/>
                    <a:pt x="255" y="399"/>
                  </a:cubicBezTo>
                  <a:cubicBezTo>
                    <a:pt x="505" y="385"/>
                    <a:pt x="505" y="15"/>
                    <a:pt x="25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89"/>
            <p:cNvSpPr/>
            <p:nvPr/>
          </p:nvSpPr>
          <p:spPr>
            <a:xfrm>
              <a:off x="2807344" y="4578096"/>
              <a:ext cx="344764" cy="70581"/>
            </a:xfrm>
            <a:custGeom>
              <a:avLst/>
              <a:gdLst/>
              <a:ahLst/>
              <a:cxnLst/>
              <a:rect l="l" t="t" r="r" b="b"/>
              <a:pathLst>
                <a:path w="13169" h="2696" extrusionOk="0">
                  <a:moveTo>
                    <a:pt x="501" y="1"/>
                  </a:moveTo>
                  <a:cubicBezTo>
                    <a:pt x="222" y="1"/>
                    <a:pt x="1" y="222"/>
                    <a:pt x="1" y="500"/>
                  </a:cubicBezTo>
                  <a:lnTo>
                    <a:pt x="1" y="2191"/>
                  </a:lnTo>
                  <a:cubicBezTo>
                    <a:pt x="1" y="2470"/>
                    <a:pt x="222" y="2696"/>
                    <a:pt x="501" y="2696"/>
                  </a:cubicBezTo>
                  <a:lnTo>
                    <a:pt x="10046" y="2696"/>
                  </a:lnTo>
                  <a:cubicBezTo>
                    <a:pt x="10051" y="2696"/>
                    <a:pt x="10055" y="2696"/>
                    <a:pt x="10060" y="2696"/>
                  </a:cubicBezTo>
                  <a:cubicBezTo>
                    <a:pt x="10319" y="2696"/>
                    <a:pt x="10320" y="2301"/>
                    <a:pt x="10064" y="2301"/>
                  </a:cubicBezTo>
                  <a:cubicBezTo>
                    <a:pt x="10058" y="2301"/>
                    <a:pt x="10052" y="2301"/>
                    <a:pt x="10046" y="2302"/>
                  </a:cubicBezTo>
                  <a:lnTo>
                    <a:pt x="501" y="2302"/>
                  </a:lnTo>
                  <a:cubicBezTo>
                    <a:pt x="443" y="2297"/>
                    <a:pt x="395" y="2254"/>
                    <a:pt x="395" y="2191"/>
                  </a:cubicBezTo>
                  <a:lnTo>
                    <a:pt x="395" y="500"/>
                  </a:lnTo>
                  <a:cubicBezTo>
                    <a:pt x="395" y="443"/>
                    <a:pt x="443" y="395"/>
                    <a:pt x="501" y="395"/>
                  </a:cubicBezTo>
                  <a:lnTo>
                    <a:pt x="1240" y="395"/>
                  </a:lnTo>
                  <a:lnTo>
                    <a:pt x="1240" y="697"/>
                  </a:lnTo>
                  <a:cubicBezTo>
                    <a:pt x="1231" y="836"/>
                    <a:pt x="1333" y="906"/>
                    <a:pt x="1436" y="906"/>
                  </a:cubicBezTo>
                  <a:cubicBezTo>
                    <a:pt x="1538" y="906"/>
                    <a:pt x="1641" y="836"/>
                    <a:pt x="1634" y="697"/>
                  </a:cubicBezTo>
                  <a:lnTo>
                    <a:pt x="1634" y="395"/>
                  </a:lnTo>
                  <a:lnTo>
                    <a:pt x="2172" y="395"/>
                  </a:lnTo>
                  <a:lnTo>
                    <a:pt x="2172" y="697"/>
                  </a:lnTo>
                  <a:cubicBezTo>
                    <a:pt x="2165" y="836"/>
                    <a:pt x="2268" y="906"/>
                    <a:pt x="2372" y="906"/>
                  </a:cubicBezTo>
                  <a:cubicBezTo>
                    <a:pt x="2475" y="906"/>
                    <a:pt x="2578" y="836"/>
                    <a:pt x="2571" y="697"/>
                  </a:cubicBezTo>
                  <a:lnTo>
                    <a:pt x="2571" y="395"/>
                  </a:lnTo>
                  <a:lnTo>
                    <a:pt x="3109" y="395"/>
                  </a:lnTo>
                  <a:lnTo>
                    <a:pt x="3109" y="697"/>
                  </a:lnTo>
                  <a:cubicBezTo>
                    <a:pt x="3102" y="836"/>
                    <a:pt x="3205" y="906"/>
                    <a:pt x="3308" y="906"/>
                  </a:cubicBezTo>
                  <a:cubicBezTo>
                    <a:pt x="3412" y="906"/>
                    <a:pt x="3515" y="836"/>
                    <a:pt x="3508" y="697"/>
                  </a:cubicBezTo>
                  <a:lnTo>
                    <a:pt x="3508" y="395"/>
                  </a:lnTo>
                  <a:lnTo>
                    <a:pt x="4046" y="395"/>
                  </a:lnTo>
                  <a:lnTo>
                    <a:pt x="4046" y="697"/>
                  </a:lnTo>
                  <a:cubicBezTo>
                    <a:pt x="4039" y="836"/>
                    <a:pt x="4142" y="906"/>
                    <a:pt x="4245" y="906"/>
                  </a:cubicBezTo>
                  <a:cubicBezTo>
                    <a:pt x="4347" y="906"/>
                    <a:pt x="4449" y="836"/>
                    <a:pt x="4440" y="697"/>
                  </a:cubicBezTo>
                  <a:lnTo>
                    <a:pt x="4440" y="395"/>
                  </a:lnTo>
                  <a:lnTo>
                    <a:pt x="4983" y="395"/>
                  </a:lnTo>
                  <a:lnTo>
                    <a:pt x="4983" y="697"/>
                  </a:lnTo>
                  <a:cubicBezTo>
                    <a:pt x="4976" y="836"/>
                    <a:pt x="5079" y="906"/>
                    <a:pt x="5181" y="906"/>
                  </a:cubicBezTo>
                  <a:cubicBezTo>
                    <a:pt x="5284" y="906"/>
                    <a:pt x="5386" y="836"/>
                    <a:pt x="5377" y="697"/>
                  </a:cubicBezTo>
                  <a:lnTo>
                    <a:pt x="5377" y="395"/>
                  </a:lnTo>
                  <a:lnTo>
                    <a:pt x="5920" y="395"/>
                  </a:lnTo>
                  <a:lnTo>
                    <a:pt x="5920" y="697"/>
                  </a:lnTo>
                  <a:cubicBezTo>
                    <a:pt x="5912" y="836"/>
                    <a:pt x="6014" y="906"/>
                    <a:pt x="6116" y="906"/>
                  </a:cubicBezTo>
                  <a:cubicBezTo>
                    <a:pt x="6219" y="906"/>
                    <a:pt x="6321" y="836"/>
                    <a:pt x="6313" y="697"/>
                  </a:cubicBezTo>
                  <a:lnTo>
                    <a:pt x="6313" y="395"/>
                  </a:lnTo>
                  <a:lnTo>
                    <a:pt x="6856" y="395"/>
                  </a:lnTo>
                  <a:lnTo>
                    <a:pt x="6856" y="697"/>
                  </a:lnTo>
                  <a:cubicBezTo>
                    <a:pt x="6849" y="836"/>
                    <a:pt x="6951" y="906"/>
                    <a:pt x="7053" y="906"/>
                  </a:cubicBezTo>
                  <a:cubicBezTo>
                    <a:pt x="7155" y="906"/>
                    <a:pt x="7257" y="836"/>
                    <a:pt x="7250" y="697"/>
                  </a:cubicBezTo>
                  <a:lnTo>
                    <a:pt x="7250" y="395"/>
                  </a:lnTo>
                  <a:lnTo>
                    <a:pt x="7793" y="395"/>
                  </a:lnTo>
                  <a:lnTo>
                    <a:pt x="7793" y="697"/>
                  </a:lnTo>
                  <a:cubicBezTo>
                    <a:pt x="7783" y="836"/>
                    <a:pt x="7886" y="906"/>
                    <a:pt x="7988" y="906"/>
                  </a:cubicBezTo>
                  <a:cubicBezTo>
                    <a:pt x="8091" y="906"/>
                    <a:pt x="8194" y="836"/>
                    <a:pt x="8187" y="697"/>
                  </a:cubicBezTo>
                  <a:lnTo>
                    <a:pt x="8187" y="395"/>
                  </a:lnTo>
                  <a:lnTo>
                    <a:pt x="8725" y="395"/>
                  </a:lnTo>
                  <a:lnTo>
                    <a:pt x="8725" y="697"/>
                  </a:lnTo>
                  <a:cubicBezTo>
                    <a:pt x="8718" y="836"/>
                    <a:pt x="8821" y="906"/>
                    <a:pt x="8924" y="906"/>
                  </a:cubicBezTo>
                  <a:cubicBezTo>
                    <a:pt x="9028" y="906"/>
                    <a:pt x="9131" y="836"/>
                    <a:pt x="9124" y="697"/>
                  </a:cubicBezTo>
                  <a:lnTo>
                    <a:pt x="9124" y="395"/>
                  </a:lnTo>
                  <a:lnTo>
                    <a:pt x="9662" y="395"/>
                  </a:lnTo>
                  <a:lnTo>
                    <a:pt x="9662" y="697"/>
                  </a:lnTo>
                  <a:cubicBezTo>
                    <a:pt x="9655" y="836"/>
                    <a:pt x="9758" y="906"/>
                    <a:pt x="9861" y="906"/>
                  </a:cubicBezTo>
                  <a:cubicBezTo>
                    <a:pt x="9965" y="906"/>
                    <a:pt x="10068" y="836"/>
                    <a:pt x="10061" y="697"/>
                  </a:cubicBezTo>
                  <a:lnTo>
                    <a:pt x="10061" y="395"/>
                  </a:lnTo>
                  <a:lnTo>
                    <a:pt x="10599" y="395"/>
                  </a:lnTo>
                  <a:lnTo>
                    <a:pt x="10599" y="697"/>
                  </a:lnTo>
                  <a:cubicBezTo>
                    <a:pt x="10591" y="836"/>
                    <a:pt x="10695" y="906"/>
                    <a:pt x="10798" y="906"/>
                  </a:cubicBezTo>
                  <a:cubicBezTo>
                    <a:pt x="10901" y="906"/>
                    <a:pt x="11005" y="836"/>
                    <a:pt x="10997" y="697"/>
                  </a:cubicBezTo>
                  <a:lnTo>
                    <a:pt x="10997" y="395"/>
                  </a:lnTo>
                  <a:lnTo>
                    <a:pt x="11535" y="395"/>
                  </a:lnTo>
                  <a:lnTo>
                    <a:pt x="11535" y="697"/>
                  </a:lnTo>
                  <a:cubicBezTo>
                    <a:pt x="11528" y="836"/>
                    <a:pt x="11632" y="906"/>
                    <a:pt x="11734" y="906"/>
                  </a:cubicBezTo>
                  <a:cubicBezTo>
                    <a:pt x="11837" y="906"/>
                    <a:pt x="11939" y="836"/>
                    <a:pt x="11929" y="697"/>
                  </a:cubicBezTo>
                  <a:lnTo>
                    <a:pt x="11929" y="395"/>
                  </a:lnTo>
                  <a:lnTo>
                    <a:pt x="12669" y="395"/>
                  </a:lnTo>
                  <a:cubicBezTo>
                    <a:pt x="12727" y="395"/>
                    <a:pt x="12775" y="443"/>
                    <a:pt x="12775" y="500"/>
                  </a:cubicBezTo>
                  <a:lnTo>
                    <a:pt x="12775" y="2191"/>
                  </a:lnTo>
                  <a:cubicBezTo>
                    <a:pt x="12775" y="2254"/>
                    <a:pt x="12727" y="2302"/>
                    <a:pt x="12669" y="2302"/>
                  </a:cubicBezTo>
                  <a:lnTo>
                    <a:pt x="10906" y="2302"/>
                  </a:lnTo>
                  <a:cubicBezTo>
                    <a:pt x="10900" y="2301"/>
                    <a:pt x="10894" y="2301"/>
                    <a:pt x="10888" y="2301"/>
                  </a:cubicBezTo>
                  <a:cubicBezTo>
                    <a:pt x="10632" y="2301"/>
                    <a:pt x="10633" y="2696"/>
                    <a:pt x="10892" y="2696"/>
                  </a:cubicBezTo>
                  <a:cubicBezTo>
                    <a:pt x="10897" y="2696"/>
                    <a:pt x="10901" y="2696"/>
                    <a:pt x="10906" y="2696"/>
                  </a:cubicBezTo>
                  <a:lnTo>
                    <a:pt x="12664" y="2696"/>
                  </a:lnTo>
                  <a:cubicBezTo>
                    <a:pt x="12943" y="2696"/>
                    <a:pt x="13169" y="2470"/>
                    <a:pt x="13169" y="2191"/>
                  </a:cubicBezTo>
                  <a:lnTo>
                    <a:pt x="13169" y="500"/>
                  </a:lnTo>
                  <a:cubicBezTo>
                    <a:pt x="13169" y="222"/>
                    <a:pt x="12943" y="1"/>
                    <a:pt x="1266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2" name="Google Shape;10952;p89"/>
          <p:cNvGrpSpPr/>
          <p:nvPr/>
        </p:nvGrpSpPr>
        <p:grpSpPr>
          <a:xfrm>
            <a:off x="3966830" y="2244602"/>
            <a:ext cx="314945" cy="331753"/>
            <a:chOff x="3966830" y="2450002"/>
            <a:chExt cx="314945" cy="331753"/>
          </a:xfrm>
        </p:grpSpPr>
        <p:sp>
          <p:nvSpPr>
            <p:cNvPr id="10953" name="Google Shape;10953;p89"/>
            <p:cNvSpPr/>
            <p:nvPr/>
          </p:nvSpPr>
          <p:spPr>
            <a:xfrm>
              <a:off x="3966909" y="2455866"/>
              <a:ext cx="309081" cy="319998"/>
            </a:xfrm>
            <a:custGeom>
              <a:avLst/>
              <a:gdLst/>
              <a:ahLst/>
              <a:cxnLst/>
              <a:rect l="l" t="t" r="r" b="b"/>
              <a:pathLst>
                <a:path w="11806" h="12223" extrusionOk="0">
                  <a:moveTo>
                    <a:pt x="11204" y="0"/>
                  </a:moveTo>
                  <a:cubicBezTo>
                    <a:pt x="11168" y="0"/>
                    <a:pt x="11132" y="4"/>
                    <a:pt x="11095" y="10"/>
                  </a:cubicBezTo>
                  <a:lnTo>
                    <a:pt x="3783" y="1302"/>
                  </a:lnTo>
                  <a:cubicBezTo>
                    <a:pt x="3495" y="1351"/>
                    <a:pt x="3283" y="1600"/>
                    <a:pt x="3283" y="1893"/>
                  </a:cubicBezTo>
                  <a:lnTo>
                    <a:pt x="3283" y="8230"/>
                  </a:lnTo>
                  <a:cubicBezTo>
                    <a:pt x="2980" y="8080"/>
                    <a:pt x="2662" y="8010"/>
                    <a:pt x="2351" y="8010"/>
                  </a:cubicBezTo>
                  <a:cubicBezTo>
                    <a:pt x="1404" y="8010"/>
                    <a:pt x="519" y="8654"/>
                    <a:pt x="295" y="9652"/>
                  </a:cubicBezTo>
                  <a:cubicBezTo>
                    <a:pt x="0" y="10970"/>
                    <a:pt x="1002" y="12222"/>
                    <a:pt x="2342" y="12222"/>
                  </a:cubicBezTo>
                  <a:cubicBezTo>
                    <a:pt x="2355" y="12222"/>
                    <a:pt x="2368" y="12222"/>
                    <a:pt x="2380" y="12222"/>
                  </a:cubicBezTo>
                  <a:cubicBezTo>
                    <a:pt x="3538" y="12208"/>
                    <a:pt x="4460" y="11247"/>
                    <a:pt x="4460" y="10089"/>
                  </a:cubicBezTo>
                  <a:lnTo>
                    <a:pt x="4460" y="3046"/>
                  </a:lnTo>
                  <a:lnTo>
                    <a:pt x="10629" y="1961"/>
                  </a:lnTo>
                  <a:lnTo>
                    <a:pt x="10629" y="6726"/>
                  </a:lnTo>
                  <a:cubicBezTo>
                    <a:pt x="10325" y="6576"/>
                    <a:pt x="10006" y="6506"/>
                    <a:pt x="9694" y="6506"/>
                  </a:cubicBezTo>
                  <a:cubicBezTo>
                    <a:pt x="8748" y="6506"/>
                    <a:pt x="7865" y="7148"/>
                    <a:pt x="7641" y="8148"/>
                  </a:cubicBezTo>
                  <a:cubicBezTo>
                    <a:pt x="7345" y="9469"/>
                    <a:pt x="8351" y="10719"/>
                    <a:pt x="9695" y="10719"/>
                  </a:cubicBezTo>
                  <a:cubicBezTo>
                    <a:pt x="9705" y="10719"/>
                    <a:pt x="9715" y="10718"/>
                    <a:pt x="9726" y="10718"/>
                  </a:cubicBezTo>
                  <a:cubicBezTo>
                    <a:pt x="10883" y="10704"/>
                    <a:pt x="11806" y="9743"/>
                    <a:pt x="11806" y="8585"/>
                  </a:cubicBezTo>
                  <a:lnTo>
                    <a:pt x="11806" y="601"/>
                  </a:lnTo>
                  <a:cubicBezTo>
                    <a:pt x="11806" y="264"/>
                    <a:pt x="11529" y="0"/>
                    <a:pt x="11204" y="0"/>
                  </a:cubicBezTo>
                  <a:close/>
                </a:path>
              </a:pathLst>
            </a:custGeom>
            <a:solidFill>
              <a:srgbClr val="C9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89"/>
            <p:cNvSpPr/>
            <p:nvPr/>
          </p:nvSpPr>
          <p:spPr>
            <a:xfrm>
              <a:off x="4019400" y="2535611"/>
              <a:ext cx="64167" cy="240254"/>
            </a:xfrm>
            <a:custGeom>
              <a:avLst/>
              <a:gdLst/>
              <a:ahLst/>
              <a:cxnLst/>
              <a:rect l="l" t="t" r="r" b="b"/>
              <a:pathLst>
                <a:path w="2451" h="9177" extrusionOk="0">
                  <a:moveTo>
                    <a:pt x="2451" y="0"/>
                  </a:moveTo>
                  <a:lnTo>
                    <a:pt x="2191" y="82"/>
                  </a:lnTo>
                  <a:cubicBezTo>
                    <a:pt x="1932" y="159"/>
                    <a:pt x="1759" y="389"/>
                    <a:pt x="1759" y="658"/>
                  </a:cubicBezTo>
                  <a:lnTo>
                    <a:pt x="1759" y="7043"/>
                  </a:lnTo>
                  <a:cubicBezTo>
                    <a:pt x="1764" y="8076"/>
                    <a:pt x="1019" y="8965"/>
                    <a:pt x="1" y="9147"/>
                  </a:cubicBezTo>
                  <a:cubicBezTo>
                    <a:pt x="125" y="9166"/>
                    <a:pt x="250" y="9176"/>
                    <a:pt x="375" y="9176"/>
                  </a:cubicBezTo>
                  <a:cubicBezTo>
                    <a:pt x="1533" y="9162"/>
                    <a:pt x="2451" y="8196"/>
                    <a:pt x="2451" y="7043"/>
                  </a:cubicBezTo>
                  <a:lnTo>
                    <a:pt x="2451" y="0"/>
                  </a:lnTo>
                  <a:close/>
                </a:path>
              </a:pathLst>
            </a:custGeom>
            <a:solidFill>
              <a:srgbClr val="B9C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89"/>
            <p:cNvSpPr/>
            <p:nvPr/>
          </p:nvSpPr>
          <p:spPr>
            <a:xfrm>
              <a:off x="4211587" y="2455107"/>
              <a:ext cx="64298" cy="280623"/>
            </a:xfrm>
            <a:custGeom>
              <a:avLst/>
              <a:gdLst/>
              <a:ahLst/>
              <a:cxnLst/>
              <a:rect l="l" t="t" r="r" b="b"/>
              <a:pathLst>
                <a:path w="2456" h="10719" extrusionOk="0">
                  <a:moveTo>
                    <a:pt x="1858" y="0"/>
                  </a:moveTo>
                  <a:cubicBezTo>
                    <a:pt x="1822" y="0"/>
                    <a:pt x="1786" y="4"/>
                    <a:pt x="1749" y="10"/>
                  </a:cubicBezTo>
                  <a:lnTo>
                    <a:pt x="1432" y="63"/>
                  </a:lnTo>
                  <a:cubicBezTo>
                    <a:pt x="1634" y="169"/>
                    <a:pt x="1763" y="375"/>
                    <a:pt x="1763" y="601"/>
                  </a:cubicBezTo>
                  <a:lnTo>
                    <a:pt x="1763" y="8586"/>
                  </a:lnTo>
                  <a:cubicBezTo>
                    <a:pt x="1763" y="9618"/>
                    <a:pt x="1023" y="10507"/>
                    <a:pt x="0" y="10690"/>
                  </a:cubicBezTo>
                  <a:cubicBezTo>
                    <a:pt x="125" y="10709"/>
                    <a:pt x="250" y="10719"/>
                    <a:pt x="375" y="10719"/>
                  </a:cubicBezTo>
                  <a:cubicBezTo>
                    <a:pt x="1533" y="10704"/>
                    <a:pt x="2455" y="9739"/>
                    <a:pt x="2455" y="8586"/>
                  </a:cubicBezTo>
                  <a:lnTo>
                    <a:pt x="2455" y="601"/>
                  </a:lnTo>
                  <a:cubicBezTo>
                    <a:pt x="2455" y="264"/>
                    <a:pt x="2182" y="0"/>
                    <a:pt x="1858" y="0"/>
                  </a:cubicBezTo>
                  <a:close/>
                </a:path>
              </a:pathLst>
            </a:custGeom>
            <a:solidFill>
              <a:srgbClr val="B9C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89"/>
            <p:cNvSpPr/>
            <p:nvPr/>
          </p:nvSpPr>
          <p:spPr>
            <a:xfrm>
              <a:off x="3966830" y="2450002"/>
              <a:ext cx="314945" cy="331753"/>
            </a:xfrm>
            <a:custGeom>
              <a:avLst/>
              <a:gdLst/>
              <a:ahLst/>
              <a:cxnLst/>
              <a:rect l="l" t="t" r="r" b="b"/>
              <a:pathLst>
                <a:path w="12030" h="12672" extrusionOk="0">
                  <a:moveTo>
                    <a:pt x="11204" y="0"/>
                  </a:moveTo>
                  <a:cubicBezTo>
                    <a:pt x="11156" y="0"/>
                    <a:pt x="11107" y="5"/>
                    <a:pt x="11059" y="13"/>
                  </a:cubicBezTo>
                  <a:lnTo>
                    <a:pt x="3743" y="1305"/>
                  </a:lnTo>
                  <a:cubicBezTo>
                    <a:pt x="3349" y="1373"/>
                    <a:pt x="3061" y="1719"/>
                    <a:pt x="3061" y="2117"/>
                  </a:cubicBezTo>
                  <a:lnTo>
                    <a:pt x="3061" y="8118"/>
                  </a:lnTo>
                  <a:cubicBezTo>
                    <a:pt x="2829" y="8045"/>
                    <a:pt x="2585" y="8007"/>
                    <a:pt x="2340" y="8007"/>
                  </a:cubicBezTo>
                  <a:cubicBezTo>
                    <a:pt x="2326" y="8007"/>
                    <a:pt x="2311" y="8007"/>
                    <a:pt x="2297" y="8007"/>
                  </a:cubicBezTo>
                  <a:cubicBezTo>
                    <a:pt x="1019" y="8036"/>
                    <a:pt x="0" y="9093"/>
                    <a:pt x="15" y="10371"/>
                  </a:cubicBezTo>
                  <a:cubicBezTo>
                    <a:pt x="34" y="11646"/>
                    <a:pt x="1067" y="12672"/>
                    <a:pt x="2346" y="12672"/>
                  </a:cubicBezTo>
                  <a:cubicBezTo>
                    <a:pt x="2349" y="12672"/>
                    <a:pt x="2351" y="12672"/>
                    <a:pt x="2354" y="12672"/>
                  </a:cubicBezTo>
                  <a:lnTo>
                    <a:pt x="2388" y="12672"/>
                  </a:lnTo>
                  <a:cubicBezTo>
                    <a:pt x="3652" y="12657"/>
                    <a:pt x="4684" y="11596"/>
                    <a:pt x="4684" y="10313"/>
                  </a:cubicBezTo>
                  <a:lnTo>
                    <a:pt x="4684" y="5576"/>
                  </a:lnTo>
                  <a:cubicBezTo>
                    <a:pt x="4684" y="5425"/>
                    <a:pt x="4572" y="5349"/>
                    <a:pt x="4459" y="5349"/>
                  </a:cubicBezTo>
                  <a:cubicBezTo>
                    <a:pt x="4346" y="5349"/>
                    <a:pt x="4233" y="5425"/>
                    <a:pt x="4233" y="5576"/>
                  </a:cubicBezTo>
                  <a:lnTo>
                    <a:pt x="4233" y="10313"/>
                  </a:lnTo>
                  <a:cubicBezTo>
                    <a:pt x="4233" y="11351"/>
                    <a:pt x="3402" y="12206"/>
                    <a:pt x="2378" y="12220"/>
                  </a:cubicBezTo>
                  <a:lnTo>
                    <a:pt x="2354" y="12220"/>
                  </a:lnTo>
                  <a:cubicBezTo>
                    <a:pt x="1298" y="12220"/>
                    <a:pt x="452" y="11355"/>
                    <a:pt x="471" y="10303"/>
                  </a:cubicBezTo>
                  <a:cubicBezTo>
                    <a:pt x="500" y="9299"/>
                    <a:pt x="1302" y="8492"/>
                    <a:pt x="2306" y="8459"/>
                  </a:cubicBezTo>
                  <a:cubicBezTo>
                    <a:pt x="2325" y="8458"/>
                    <a:pt x="2344" y="8458"/>
                    <a:pt x="2363" y="8458"/>
                  </a:cubicBezTo>
                  <a:cubicBezTo>
                    <a:pt x="2647" y="8458"/>
                    <a:pt x="2929" y="8525"/>
                    <a:pt x="3186" y="8651"/>
                  </a:cubicBezTo>
                  <a:cubicBezTo>
                    <a:pt x="3219" y="8668"/>
                    <a:pt x="3253" y="8676"/>
                    <a:pt x="3287" y="8676"/>
                  </a:cubicBezTo>
                  <a:cubicBezTo>
                    <a:pt x="3405" y="8676"/>
                    <a:pt x="3512" y="8580"/>
                    <a:pt x="3512" y="8449"/>
                  </a:cubicBezTo>
                  <a:lnTo>
                    <a:pt x="3512" y="2117"/>
                  </a:lnTo>
                  <a:cubicBezTo>
                    <a:pt x="3512" y="1935"/>
                    <a:pt x="3642" y="1781"/>
                    <a:pt x="3825" y="1747"/>
                  </a:cubicBezTo>
                  <a:lnTo>
                    <a:pt x="11136" y="455"/>
                  </a:lnTo>
                  <a:cubicBezTo>
                    <a:pt x="11158" y="452"/>
                    <a:pt x="11179" y="450"/>
                    <a:pt x="11199" y="450"/>
                  </a:cubicBezTo>
                  <a:cubicBezTo>
                    <a:pt x="11404" y="450"/>
                    <a:pt x="11578" y="616"/>
                    <a:pt x="11578" y="825"/>
                  </a:cubicBezTo>
                  <a:lnTo>
                    <a:pt x="11578" y="3314"/>
                  </a:lnTo>
                  <a:cubicBezTo>
                    <a:pt x="11578" y="3465"/>
                    <a:pt x="11691" y="3541"/>
                    <a:pt x="11804" y="3541"/>
                  </a:cubicBezTo>
                  <a:cubicBezTo>
                    <a:pt x="11917" y="3541"/>
                    <a:pt x="12030" y="3465"/>
                    <a:pt x="12030" y="3314"/>
                  </a:cubicBezTo>
                  <a:lnTo>
                    <a:pt x="12030" y="825"/>
                  </a:lnTo>
                  <a:cubicBezTo>
                    <a:pt x="12030" y="580"/>
                    <a:pt x="11919" y="349"/>
                    <a:pt x="11732" y="191"/>
                  </a:cubicBezTo>
                  <a:cubicBezTo>
                    <a:pt x="11582" y="68"/>
                    <a:pt x="11395" y="0"/>
                    <a:pt x="1120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89"/>
            <p:cNvSpPr/>
            <p:nvPr/>
          </p:nvSpPr>
          <p:spPr>
            <a:xfrm>
              <a:off x="4077624" y="2501184"/>
              <a:ext cx="204047" cy="241327"/>
            </a:xfrm>
            <a:custGeom>
              <a:avLst/>
              <a:gdLst/>
              <a:ahLst/>
              <a:cxnLst/>
              <a:rect l="l" t="t" r="r" b="b"/>
              <a:pathLst>
                <a:path w="7794" h="9218" extrusionOk="0">
                  <a:moveTo>
                    <a:pt x="6396" y="0"/>
                  </a:moveTo>
                  <a:cubicBezTo>
                    <a:pt x="6383" y="0"/>
                    <a:pt x="6370" y="2"/>
                    <a:pt x="6357" y="4"/>
                  </a:cubicBezTo>
                  <a:lnTo>
                    <a:pt x="188" y="1094"/>
                  </a:lnTo>
                  <a:cubicBezTo>
                    <a:pt x="83" y="1114"/>
                    <a:pt x="1" y="1210"/>
                    <a:pt x="1" y="1320"/>
                  </a:cubicBezTo>
                  <a:lnTo>
                    <a:pt x="1" y="2564"/>
                  </a:lnTo>
                  <a:cubicBezTo>
                    <a:pt x="1" y="2716"/>
                    <a:pt x="114" y="2791"/>
                    <a:pt x="227" y="2791"/>
                  </a:cubicBezTo>
                  <a:cubicBezTo>
                    <a:pt x="340" y="2791"/>
                    <a:pt x="452" y="2716"/>
                    <a:pt x="452" y="2564"/>
                  </a:cubicBezTo>
                  <a:lnTo>
                    <a:pt x="452" y="1512"/>
                  </a:lnTo>
                  <a:lnTo>
                    <a:pt x="6169" y="499"/>
                  </a:lnTo>
                  <a:lnTo>
                    <a:pt x="6169" y="4664"/>
                  </a:lnTo>
                  <a:cubicBezTo>
                    <a:pt x="5939" y="4587"/>
                    <a:pt x="5697" y="4553"/>
                    <a:pt x="5454" y="4553"/>
                  </a:cubicBezTo>
                  <a:cubicBezTo>
                    <a:pt x="5438" y="4553"/>
                    <a:pt x="5422" y="4553"/>
                    <a:pt x="5405" y="4553"/>
                  </a:cubicBezTo>
                  <a:cubicBezTo>
                    <a:pt x="4128" y="4582"/>
                    <a:pt x="3114" y="5634"/>
                    <a:pt x="3128" y="6912"/>
                  </a:cubicBezTo>
                  <a:cubicBezTo>
                    <a:pt x="3143" y="8190"/>
                    <a:pt x="4185" y="9218"/>
                    <a:pt x="5463" y="9218"/>
                  </a:cubicBezTo>
                  <a:lnTo>
                    <a:pt x="5497" y="9218"/>
                  </a:lnTo>
                  <a:cubicBezTo>
                    <a:pt x="6765" y="9199"/>
                    <a:pt x="7793" y="8142"/>
                    <a:pt x="7793" y="6859"/>
                  </a:cubicBezTo>
                  <a:lnTo>
                    <a:pt x="7793" y="2411"/>
                  </a:lnTo>
                  <a:cubicBezTo>
                    <a:pt x="7793" y="2286"/>
                    <a:pt x="7692" y="2190"/>
                    <a:pt x="7572" y="2190"/>
                  </a:cubicBezTo>
                  <a:cubicBezTo>
                    <a:pt x="7447" y="2190"/>
                    <a:pt x="7346" y="2291"/>
                    <a:pt x="7346" y="2415"/>
                  </a:cubicBezTo>
                  <a:lnTo>
                    <a:pt x="7346" y="6859"/>
                  </a:lnTo>
                  <a:cubicBezTo>
                    <a:pt x="7346" y="7897"/>
                    <a:pt x="6515" y="8752"/>
                    <a:pt x="5492" y="8766"/>
                  </a:cubicBezTo>
                  <a:lnTo>
                    <a:pt x="5463" y="8766"/>
                  </a:lnTo>
                  <a:cubicBezTo>
                    <a:pt x="4411" y="8766"/>
                    <a:pt x="3565" y="7902"/>
                    <a:pt x="3585" y="6850"/>
                  </a:cubicBezTo>
                  <a:cubicBezTo>
                    <a:pt x="3609" y="5846"/>
                    <a:pt x="4416" y="5038"/>
                    <a:pt x="5420" y="5005"/>
                  </a:cubicBezTo>
                  <a:cubicBezTo>
                    <a:pt x="5439" y="5004"/>
                    <a:pt x="5458" y="5004"/>
                    <a:pt x="5477" y="5004"/>
                  </a:cubicBezTo>
                  <a:cubicBezTo>
                    <a:pt x="5760" y="5004"/>
                    <a:pt x="6042" y="5071"/>
                    <a:pt x="6299" y="5197"/>
                  </a:cubicBezTo>
                  <a:cubicBezTo>
                    <a:pt x="6332" y="5214"/>
                    <a:pt x="6367" y="5222"/>
                    <a:pt x="6400" y="5222"/>
                  </a:cubicBezTo>
                  <a:cubicBezTo>
                    <a:pt x="6518" y="5222"/>
                    <a:pt x="6626" y="5126"/>
                    <a:pt x="6626" y="4995"/>
                  </a:cubicBezTo>
                  <a:lnTo>
                    <a:pt x="6626" y="230"/>
                  </a:lnTo>
                  <a:cubicBezTo>
                    <a:pt x="6621" y="99"/>
                    <a:pt x="6519" y="0"/>
                    <a:pt x="639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8" name="Google Shape;10958;p89"/>
          <p:cNvGrpSpPr/>
          <p:nvPr/>
        </p:nvGrpSpPr>
        <p:grpSpPr>
          <a:xfrm>
            <a:off x="1774648" y="1771530"/>
            <a:ext cx="298373" cy="390920"/>
            <a:chOff x="1774648" y="1976930"/>
            <a:chExt cx="298373" cy="390920"/>
          </a:xfrm>
        </p:grpSpPr>
        <p:sp>
          <p:nvSpPr>
            <p:cNvPr id="10959" name="Google Shape;10959;p89"/>
            <p:cNvSpPr/>
            <p:nvPr/>
          </p:nvSpPr>
          <p:spPr>
            <a:xfrm>
              <a:off x="1781821" y="2283445"/>
              <a:ext cx="284262" cy="76864"/>
            </a:xfrm>
            <a:custGeom>
              <a:avLst/>
              <a:gdLst/>
              <a:ahLst/>
              <a:cxnLst/>
              <a:rect l="l" t="t" r="r" b="b"/>
              <a:pathLst>
                <a:path w="10858" h="2936" extrusionOk="0">
                  <a:moveTo>
                    <a:pt x="1471" y="0"/>
                  </a:moveTo>
                  <a:cubicBezTo>
                    <a:pt x="659" y="0"/>
                    <a:pt x="1" y="658"/>
                    <a:pt x="1" y="1470"/>
                  </a:cubicBezTo>
                  <a:cubicBezTo>
                    <a:pt x="1" y="2277"/>
                    <a:pt x="659" y="2936"/>
                    <a:pt x="1471" y="2936"/>
                  </a:cubicBezTo>
                  <a:lnTo>
                    <a:pt x="10858" y="2936"/>
                  </a:lnTo>
                  <a:lnTo>
                    <a:pt x="10858" y="0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89"/>
            <p:cNvSpPr/>
            <p:nvPr/>
          </p:nvSpPr>
          <p:spPr>
            <a:xfrm>
              <a:off x="1820306" y="1983605"/>
              <a:ext cx="245778" cy="299866"/>
            </a:xfrm>
            <a:custGeom>
              <a:avLst/>
              <a:gdLst/>
              <a:ahLst/>
              <a:cxnLst/>
              <a:rect l="l" t="t" r="r" b="b"/>
              <a:pathLst>
                <a:path w="9388" h="11454" extrusionOk="0">
                  <a:moveTo>
                    <a:pt x="1" y="1"/>
                  </a:moveTo>
                  <a:lnTo>
                    <a:pt x="1" y="11453"/>
                  </a:lnTo>
                  <a:lnTo>
                    <a:pt x="9388" y="11453"/>
                  </a:lnTo>
                  <a:lnTo>
                    <a:pt x="9388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89"/>
            <p:cNvSpPr/>
            <p:nvPr/>
          </p:nvSpPr>
          <p:spPr>
            <a:xfrm>
              <a:off x="1781821" y="1983605"/>
              <a:ext cx="38511" cy="338219"/>
            </a:xfrm>
            <a:custGeom>
              <a:avLst/>
              <a:gdLst/>
              <a:ahLst/>
              <a:cxnLst/>
              <a:rect l="l" t="t" r="r" b="b"/>
              <a:pathLst>
                <a:path w="1471" h="12919" extrusionOk="0">
                  <a:moveTo>
                    <a:pt x="1471" y="1"/>
                  </a:moveTo>
                  <a:cubicBezTo>
                    <a:pt x="659" y="1"/>
                    <a:pt x="5" y="654"/>
                    <a:pt x="1" y="1466"/>
                  </a:cubicBezTo>
                  <a:lnTo>
                    <a:pt x="1" y="12919"/>
                  </a:lnTo>
                  <a:cubicBezTo>
                    <a:pt x="1" y="12111"/>
                    <a:pt x="659" y="11453"/>
                    <a:pt x="1471" y="11453"/>
                  </a:cubicBezTo>
                  <a:lnTo>
                    <a:pt x="1471" y="1"/>
                  </a:ln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89"/>
            <p:cNvSpPr/>
            <p:nvPr/>
          </p:nvSpPr>
          <p:spPr>
            <a:xfrm>
              <a:off x="1774910" y="2283445"/>
              <a:ext cx="291174" cy="51967"/>
            </a:xfrm>
            <a:custGeom>
              <a:avLst/>
              <a:gdLst/>
              <a:ahLst/>
              <a:cxnLst/>
              <a:rect l="l" t="t" r="r" b="b"/>
              <a:pathLst>
                <a:path w="11122" h="1985" extrusionOk="0">
                  <a:moveTo>
                    <a:pt x="1735" y="0"/>
                  </a:moveTo>
                  <a:cubicBezTo>
                    <a:pt x="707" y="0"/>
                    <a:pt x="0" y="1024"/>
                    <a:pt x="361" y="1984"/>
                  </a:cubicBezTo>
                  <a:cubicBezTo>
                    <a:pt x="572" y="1413"/>
                    <a:pt x="1120" y="1033"/>
                    <a:pt x="1735" y="1033"/>
                  </a:cubicBezTo>
                  <a:lnTo>
                    <a:pt x="11122" y="1033"/>
                  </a:lnTo>
                  <a:lnTo>
                    <a:pt x="11122" y="0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89"/>
            <p:cNvSpPr/>
            <p:nvPr/>
          </p:nvSpPr>
          <p:spPr>
            <a:xfrm>
              <a:off x="1774648" y="1976930"/>
              <a:ext cx="298373" cy="390920"/>
            </a:xfrm>
            <a:custGeom>
              <a:avLst/>
              <a:gdLst/>
              <a:ahLst/>
              <a:cxnLst/>
              <a:rect l="l" t="t" r="r" b="b"/>
              <a:pathLst>
                <a:path w="11397" h="14932" extrusionOk="0">
                  <a:moveTo>
                    <a:pt x="1705" y="12001"/>
                  </a:moveTo>
                  <a:cubicBezTo>
                    <a:pt x="1717" y="12001"/>
                    <a:pt x="1728" y="12001"/>
                    <a:pt x="1740" y="12001"/>
                  </a:cubicBezTo>
                  <a:lnTo>
                    <a:pt x="10853" y="12001"/>
                  </a:lnTo>
                  <a:lnTo>
                    <a:pt x="10853" y="12448"/>
                  </a:lnTo>
                  <a:lnTo>
                    <a:pt x="4267" y="12448"/>
                  </a:lnTo>
                  <a:cubicBezTo>
                    <a:pt x="3935" y="12482"/>
                    <a:pt x="3935" y="12957"/>
                    <a:pt x="4267" y="12991"/>
                  </a:cubicBezTo>
                  <a:lnTo>
                    <a:pt x="10853" y="12991"/>
                  </a:lnTo>
                  <a:lnTo>
                    <a:pt x="10853" y="13394"/>
                  </a:lnTo>
                  <a:lnTo>
                    <a:pt x="8610" y="13394"/>
                  </a:lnTo>
                  <a:cubicBezTo>
                    <a:pt x="8601" y="13394"/>
                    <a:pt x="8593" y="13393"/>
                    <a:pt x="8584" y="13393"/>
                  </a:cubicBezTo>
                  <a:cubicBezTo>
                    <a:pt x="8433" y="13393"/>
                    <a:pt x="8312" y="13513"/>
                    <a:pt x="8312" y="13664"/>
                  </a:cubicBezTo>
                  <a:cubicBezTo>
                    <a:pt x="8312" y="13814"/>
                    <a:pt x="8433" y="13934"/>
                    <a:pt x="8584" y="13934"/>
                  </a:cubicBezTo>
                  <a:cubicBezTo>
                    <a:pt x="8593" y="13934"/>
                    <a:pt x="8601" y="13933"/>
                    <a:pt x="8610" y="13933"/>
                  </a:cubicBezTo>
                  <a:lnTo>
                    <a:pt x="10853" y="13933"/>
                  </a:lnTo>
                  <a:lnTo>
                    <a:pt x="10853" y="14389"/>
                  </a:lnTo>
                  <a:lnTo>
                    <a:pt x="1740" y="14389"/>
                  </a:lnTo>
                  <a:cubicBezTo>
                    <a:pt x="1731" y="14389"/>
                    <a:pt x="1722" y="14389"/>
                    <a:pt x="1713" y="14389"/>
                  </a:cubicBezTo>
                  <a:cubicBezTo>
                    <a:pt x="1053" y="14389"/>
                    <a:pt x="515" y="13856"/>
                    <a:pt x="515" y="13193"/>
                  </a:cubicBezTo>
                  <a:cubicBezTo>
                    <a:pt x="515" y="12536"/>
                    <a:pt x="1048" y="12001"/>
                    <a:pt x="1705" y="12001"/>
                  </a:cubicBezTo>
                  <a:close/>
                  <a:moveTo>
                    <a:pt x="1740" y="1"/>
                  </a:moveTo>
                  <a:cubicBezTo>
                    <a:pt x="779" y="6"/>
                    <a:pt x="1" y="779"/>
                    <a:pt x="1" y="1740"/>
                  </a:cubicBezTo>
                  <a:lnTo>
                    <a:pt x="1" y="13198"/>
                  </a:lnTo>
                  <a:cubicBezTo>
                    <a:pt x="1" y="14154"/>
                    <a:pt x="779" y="14932"/>
                    <a:pt x="1740" y="14932"/>
                  </a:cubicBezTo>
                  <a:lnTo>
                    <a:pt x="11127" y="14932"/>
                  </a:lnTo>
                  <a:cubicBezTo>
                    <a:pt x="11276" y="14932"/>
                    <a:pt x="11396" y="14812"/>
                    <a:pt x="11396" y="14663"/>
                  </a:cubicBezTo>
                  <a:lnTo>
                    <a:pt x="11396" y="2782"/>
                  </a:lnTo>
                  <a:cubicBezTo>
                    <a:pt x="11382" y="2619"/>
                    <a:pt x="11254" y="2537"/>
                    <a:pt x="11127" y="2537"/>
                  </a:cubicBezTo>
                  <a:cubicBezTo>
                    <a:pt x="11000" y="2537"/>
                    <a:pt x="10872" y="2619"/>
                    <a:pt x="10858" y="2782"/>
                  </a:cubicBezTo>
                  <a:lnTo>
                    <a:pt x="10858" y="11458"/>
                  </a:lnTo>
                  <a:lnTo>
                    <a:pt x="2009" y="11458"/>
                  </a:lnTo>
                  <a:lnTo>
                    <a:pt x="2009" y="9926"/>
                  </a:lnTo>
                  <a:cubicBezTo>
                    <a:pt x="2023" y="9767"/>
                    <a:pt x="1898" y="9633"/>
                    <a:pt x="1740" y="9633"/>
                  </a:cubicBezTo>
                  <a:cubicBezTo>
                    <a:pt x="1581" y="9633"/>
                    <a:pt x="1452" y="9767"/>
                    <a:pt x="1471" y="9926"/>
                  </a:cubicBezTo>
                  <a:lnTo>
                    <a:pt x="1471" y="11478"/>
                  </a:lnTo>
                  <a:cubicBezTo>
                    <a:pt x="1120" y="11531"/>
                    <a:pt x="798" y="11689"/>
                    <a:pt x="544" y="11934"/>
                  </a:cubicBezTo>
                  <a:lnTo>
                    <a:pt x="544" y="1740"/>
                  </a:lnTo>
                  <a:cubicBezTo>
                    <a:pt x="544" y="1183"/>
                    <a:pt x="928" y="702"/>
                    <a:pt x="1466" y="577"/>
                  </a:cubicBezTo>
                  <a:lnTo>
                    <a:pt x="1466" y="9047"/>
                  </a:lnTo>
                  <a:cubicBezTo>
                    <a:pt x="1452" y="9205"/>
                    <a:pt x="1577" y="9340"/>
                    <a:pt x="1735" y="9340"/>
                  </a:cubicBezTo>
                  <a:cubicBezTo>
                    <a:pt x="1898" y="9340"/>
                    <a:pt x="2023" y="9205"/>
                    <a:pt x="2009" y="9047"/>
                  </a:cubicBezTo>
                  <a:lnTo>
                    <a:pt x="2009" y="544"/>
                  </a:lnTo>
                  <a:lnTo>
                    <a:pt x="10853" y="544"/>
                  </a:lnTo>
                  <a:lnTo>
                    <a:pt x="10853" y="1898"/>
                  </a:lnTo>
                  <a:cubicBezTo>
                    <a:pt x="10870" y="2062"/>
                    <a:pt x="10997" y="2143"/>
                    <a:pt x="11125" y="2143"/>
                  </a:cubicBezTo>
                  <a:cubicBezTo>
                    <a:pt x="11252" y="2143"/>
                    <a:pt x="11379" y="2062"/>
                    <a:pt x="11396" y="1898"/>
                  </a:cubicBezTo>
                  <a:lnTo>
                    <a:pt x="11396" y="275"/>
                  </a:lnTo>
                  <a:cubicBezTo>
                    <a:pt x="11396" y="121"/>
                    <a:pt x="11276" y="1"/>
                    <a:pt x="1112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89"/>
            <p:cNvSpPr/>
            <p:nvPr/>
          </p:nvSpPr>
          <p:spPr>
            <a:xfrm>
              <a:off x="1810488" y="2327715"/>
              <a:ext cx="177239" cy="14111"/>
            </a:xfrm>
            <a:custGeom>
              <a:avLst/>
              <a:gdLst/>
              <a:ahLst/>
              <a:cxnLst/>
              <a:rect l="l" t="t" r="r" b="b"/>
              <a:pathLst>
                <a:path w="6770" h="539" extrusionOk="0">
                  <a:moveTo>
                    <a:pt x="328" y="0"/>
                  </a:moveTo>
                  <a:cubicBezTo>
                    <a:pt x="1" y="29"/>
                    <a:pt x="1" y="510"/>
                    <a:pt x="328" y="538"/>
                  </a:cubicBezTo>
                  <a:lnTo>
                    <a:pt x="6443" y="538"/>
                  </a:lnTo>
                  <a:cubicBezTo>
                    <a:pt x="6770" y="510"/>
                    <a:pt x="6770" y="29"/>
                    <a:pt x="644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5" name="Google Shape;10965;p89"/>
          <p:cNvGrpSpPr/>
          <p:nvPr/>
        </p:nvGrpSpPr>
        <p:grpSpPr>
          <a:xfrm>
            <a:off x="855285" y="2220909"/>
            <a:ext cx="374950" cy="386129"/>
            <a:chOff x="855285" y="2426309"/>
            <a:chExt cx="374950" cy="386129"/>
          </a:xfrm>
        </p:grpSpPr>
        <p:sp>
          <p:nvSpPr>
            <p:cNvPr id="10966" name="Google Shape;10966;p89"/>
            <p:cNvSpPr/>
            <p:nvPr/>
          </p:nvSpPr>
          <p:spPr>
            <a:xfrm>
              <a:off x="1130096" y="2651065"/>
              <a:ext cx="94222" cy="50449"/>
            </a:xfrm>
            <a:custGeom>
              <a:avLst/>
              <a:gdLst/>
              <a:ahLst/>
              <a:cxnLst/>
              <a:rect l="l" t="t" r="r" b="b"/>
              <a:pathLst>
                <a:path w="3599" h="1927" extrusionOk="0">
                  <a:moveTo>
                    <a:pt x="0" y="0"/>
                  </a:moveTo>
                  <a:lnTo>
                    <a:pt x="0" y="212"/>
                  </a:lnTo>
                  <a:cubicBezTo>
                    <a:pt x="0" y="1158"/>
                    <a:pt x="769" y="1927"/>
                    <a:pt x="1720" y="1927"/>
                  </a:cubicBezTo>
                  <a:lnTo>
                    <a:pt x="1883" y="1927"/>
                  </a:lnTo>
                  <a:cubicBezTo>
                    <a:pt x="2830" y="1927"/>
                    <a:pt x="3598" y="1158"/>
                    <a:pt x="3598" y="212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89"/>
            <p:cNvSpPr/>
            <p:nvPr/>
          </p:nvSpPr>
          <p:spPr>
            <a:xfrm>
              <a:off x="1159889" y="2651065"/>
              <a:ext cx="64429" cy="50449"/>
            </a:xfrm>
            <a:custGeom>
              <a:avLst/>
              <a:gdLst/>
              <a:ahLst/>
              <a:cxnLst/>
              <a:rect l="l" t="t" r="r" b="b"/>
              <a:pathLst>
                <a:path w="2461" h="1927" extrusionOk="0">
                  <a:moveTo>
                    <a:pt x="1110" y="0"/>
                  </a:moveTo>
                  <a:cubicBezTo>
                    <a:pt x="1125" y="0"/>
                    <a:pt x="1134" y="10"/>
                    <a:pt x="1134" y="24"/>
                  </a:cubicBezTo>
                  <a:lnTo>
                    <a:pt x="1134" y="212"/>
                  </a:lnTo>
                  <a:cubicBezTo>
                    <a:pt x="1134" y="932"/>
                    <a:pt x="678" y="1581"/>
                    <a:pt x="1" y="1826"/>
                  </a:cubicBezTo>
                  <a:cubicBezTo>
                    <a:pt x="183" y="1893"/>
                    <a:pt x="380" y="1927"/>
                    <a:pt x="582" y="1927"/>
                  </a:cubicBezTo>
                  <a:lnTo>
                    <a:pt x="745" y="1927"/>
                  </a:lnTo>
                  <a:cubicBezTo>
                    <a:pt x="1692" y="1927"/>
                    <a:pt x="2460" y="1158"/>
                    <a:pt x="2460" y="212"/>
                  </a:cubicBezTo>
                  <a:lnTo>
                    <a:pt x="2460" y="0"/>
                  </a:lnTo>
                  <a:close/>
                </a:path>
              </a:pathLst>
            </a:custGeom>
            <a:solidFill>
              <a:srgbClr val="C3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89"/>
            <p:cNvSpPr/>
            <p:nvPr/>
          </p:nvSpPr>
          <p:spPr>
            <a:xfrm>
              <a:off x="860547" y="2651065"/>
              <a:ext cx="94248" cy="50449"/>
            </a:xfrm>
            <a:custGeom>
              <a:avLst/>
              <a:gdLst/>
              <a:ahLst/>
              <a:cxnLst/>
              <a:rect l="l" t="t" r="r" b="b"/>
              <a:pathLst>
                <a:path w="3600" h="1927" extrusionOk="0">
                  <a:moveTo>
                    <a:pt x="1" y="0"/>
                  </a:moveTo>
                  <a:lnTo>
                    <a:pt x="1" y="212"/>
                  </a:lnTo>
                  <a:cubicBezTo>
                    <a:pt x="1" y="1158"/>
                    <a:pt x="770" y="1927"/>
                    <a:pt x="1716" y="1927"/>
                  </a:cubicBezTo>
                  <a:lnTo>
                    <a:pt x="1884" y="1927"/>
                  </a:lnTo>
                  <a:cubicBezTo>
                    <a:pt x="2831" y="1927"/>
                    <a:pt x="3599" y="1158"/>
                    <a:pt x="3599" y="212"/>
                  </a:cubicBezTo>
                  <a:lnTo>
                    <a:pt x="3599" y="0"/>
                  </a:ln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89"/>
            <p:cNvSpPr/>
            <p:nvPr/>
          </p:nvSpPr>
          <p:spPr>
            <a:xfrm>
              <a:off x="890235" y="2651065"/>
              <a:ext cx="64560" cy="50449"/>
            </a:xfrm>
            <a:custGeom>
              <a:avLst/>
              <a:gdLst/>
              <a:ahLst/>
              <a:cxnLst/>
              <a:rect l="l" t="t" r="r" b="b"/>
              <a:pathLst>
                <a:path w="2466" h="1927" extrusionOk="0">
                  <a:moveTo>
                    <a:pt x="1106" y="0"/>
                  </a:moveTo>
                  <a:cubicBezTo>
                    <a:pt x="1120" y="0"/>
                    <a:pt x="1130" y="10"/>
                    <a:pt x="1130" y="24"/>
                  </a:cubicBezTo>
                  <a:lnTo>
                    <a:pt x="1130" y="212"/>
                  </a:lnTo>
                  <a:cubicBezTo>
                    <a:pt x="1130" y="932"/>
                    <a:pt x="678" y="1576"/>
                    <a:pt x="1" y="1826"/>
                  </a:cubicBezTo>
                  <a:cubicBezTo>
                    <a:pt x="188" y="1893"/>
                    <a:pt x="385" y="1927"/>
                    <a:pt x="582" y="1927"/>
                  </a:cubicBezTo>
                  <a:lnTo>
                    <a:pt x="750" y="1927"/>
                  </a:lnTo>
                  <a:cubicBezTo>
                    <a:pt x="1697" y="1927"/>
                    <a:pt x="2465" y="1158"/>
                    <a:pt x="2465" y="212"/>
                  </a:cubicBezTo>
                  <a:lnTo>
                    <a:pt x="2465" y="0"/>
                  </a:lnTo>
                  <a:close/>
                </a:path>
              </a:pathLst>
            </a:custGeom>
            <a:solidFill>
              <a:srgbClr val="C3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89"/>
            <p:cNvSpPr/>
            <p:nvPr/>
          </p:nvSpPr>
          <p:spPr>
            <a:xfrm>
              <a:off x="1029853" y="2472596"/>
              <a:ext cx="25185" cy="288792"/>
            </a:xfrm>
            <a:custGeom>
              <a:avLst/>
              <a:gdLst/>
              <a:ahLst/>
              <a:cxnLst/>
              <a:rect l="l" t="t" r="r" b="b"/>
              <a:pathLst>
                <a:path w="962" h="11031" extrusionOk="0">
                  <a:moveTo>
                    <a:pt x="0" y="1"/>
                  </a:moveTo>
                  <a:lnTo>
                    <a:pt x="0" y="11031"/>
                  </a:lnTo>
                  <a:lnTo>
                    <a:pt x="961" y="11031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C0C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89"/>
            <p:cNvSpPr/>
            <p:nvPr/>
          </p:nvSpPr>
          <p:spPr>
            <a:xfrm>
              <a:off x="1042419" y="2472596"/>
              <a:ext cx="12619" cy="288792"/>
            </a:xfrm>
            <a:custGeom>
              <a:avLst/>
              <a:gdLst/>
              <a:ahLst/>
              <a:cxnLst/>
              <a:rect l="l" t="t" r="r" b="b"/>
              <a:pathLst>
                <a:path w="482" h="11031" extrusionOk="0">
                  <a:moveTo>
                    <a:pt x="1" y="1"/>
                  </a:moveTo>
                  <a:lnTo>
                    <a:pt x="1" y="11031"/>
                  </a:lnTo>
                  <a:lnTo>
                    <a:pt x="481" y="11031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89"/>
            <p:cNvSpPr/>
            <p:nvPr/>
          </p:nvSpPr>
          <p:spPr>
            <a:xfrm>
              <a:off x="955397" y="2750287"/>
              <a:ext cx="174097" cy="36626"/>
            </a:xfrm>
            <a:custGeom>
              <a:avLst/>
              <a:gdLst/>
              <a:ahLst/>
              <a:cxnLst/>
              <a:rect l="l" t="t" r="r" b="b"/>
              <a:pathLst>
                <a:path w="6650" h="1399" extrusionOk="0">
                  <a:moveTo>
                    <a:pt x="437" y="1"/>
                  </a:moveTo>
                  <a:cubicBezTo>
                    <a:pt x="197" y="1"/>
                    <a:pt x="0" y="198"/>
                    <a:pt x="0" y="438"/>
                  </a:cubicBezTo>
                  <a:lnTo>
                    <a:pt x="0" y="1399"/>
                  </a:lnTo>
                  <a:lnTo>
                    <a:pt x="6649" y="1399"/>
                  </a:lnTo>
                  <a:lnTo>
                    <a:pt x="6649" y="438"/>
                  </a:lnTo>
                  <a:cubicBezTo>
                    <a:pt x="6649" y="198"/>
                    <a:pt x="6457" y="1"/>
                    <a:pt x="6212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89"/>
            <p:cNvSpPr/>
            <p:nvPr/>
          </p:nvSpPr>
          <p:spPr>
            <a:xfrm>
              <a:off x="1019669" y="2431859"/>
              <a:ext cx="45658" cy="45658"/>
            </a:xfrm>
            <a:custGeom>
              <a:avLst/>
              <a:gdLst/>
              <a:ahLst/>
              <a:cxnLst/>
              <a:rect l="l" t="t" r="r" b="b"/>
              <a:pathLst>
                <a:path w="1744" h="1744" extrusionOk="0">
                  <a:moveTo>
                    <a:pt x="870" y="0"/>
                  </a:moveTo>
                  <a:cubicBezTo>
                    <a:pt x="389" y="0"/>
                    <a:pt x="0" y="389"/>
                    <a:pt x="0" y="870"/>
                  </a:cubicBezTo>
                  <a:cubicBezTo>
                    <a:pt x="0" y="1355"/>
                    <a:pt x="389" y="1744"/>
                    <a:pt x="870" y="1744"/>
                  </a:cubicBezTo>
                  <a:cubicBezTo>
                    <a:pt x="1350" y="1744"/>
                    <a:pt x="1744" y="1355"/>
                    <a:pt x="1744" y="870"/>
                  </a:cubicBezTo>
                  <a:cubicBezTo>
                    <a:pt x="1744" y="389"/>
                    <a:pt x="1350" y="0"/>
                    <a:pt x="870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89"/>
            <p:cNvSpPr/>
            <p:nvPr/>
          </p:nvSpPr>
          <p:spPr>
            <a:xfrm>
              <a:off x="862694" y="2494482"/>
              <a:ext cx="359608" cy="52465"/>
            </a:xfrm>
            <a:custGeom>
              <a:avLst/>
              <a:gdLst/>
              <a:ahLst/>
              <a:cxnLst/>
              <a:rect l="l" t="t" r="r" b="b"/>
              <a:pathLst>
                <a:path w="13736" h="2004" extrusionOk="0">
                  <a:moveTo>
                    <a:pt x="4806" y="0"/>
                  </a:moveTo>
                  <a:cubicBezTo>
                    <a:pt x="4217" y="0"/>
                    <a:pt x="3657" y="240"/>
                    <a:pt x="3248" y="663"/>
                  </a:cubicBezTo>
                  <a:cubicBezTo>
                    <a:pt x="2964" y="972"/>
                    <a:pt x="2562" y="1149"/>
                    <a:pt x="2141" y="1149"/>
                  </a:cubicBezTo>
                  <a:cubicBezTo>
                    <a:pt x="2135" y="1149"/>
                    <a:pt x="2130" y="1149"/>
                    <a:pt x="2124" y="1149"/>
                  </a:cubicBezTo>
                  <a:lnTo>
                    <a:pt x="169" y="1149"/>
                  </a:lnTo>
                  <a:cubicBezTo>
                    <a:pt x="73" y="1149"/>
                    <a:pt x="1" y="1225"/>
                    <a:pt x="1" y="1322"/>
                  </a:cubicBezTo>
                  <a:lnTo>
                    <a:pt x="1" y="1831"/>
                  </a:lnTo>
                  <a:cubicBezTo>
                    <a:pt x="1" y="1922"/>
                    <a:pt x="73" y="1999"/>
                    <a:pt x="169" y="1999"/>
                  </a:cubicBezTo>
                  <a:lnTo>
                    <a:pt x="2206" y="1999"/>
                  </a:lnTo>
                  <a:cubicBezTo>
                    <a:pt x="2211" y="1999"/>
                    <a:pt x="2217" y="1999"/>
                    <a:pt x="2223" y="1999"/>
                  </a:cubicBezTo>
                  <a:cubicBezTo>
                    <a:pt x="2808" y="1999"/>
                    <a:pt x="3372" y="1759"/>
                    <a:pt x="3781" y="1336"/>
                  </a:cubicBezTo>
                  <a:cubicBezTo>
                    <a:pt x="4070" y="1024"/>
                    <a:pt x="4478" y="846"/>
                    <a:pt x="4906" y="846"/>
                  </a:cubicBezTo>
                  <a:lnTo>
                    <a:pt x="8912" y="846"/>
                  </a:lnTo>
                  <a:cubicBezTo>
                    <a:pt x="9277" y="851"/>
                    <a:pt x="9628" y="1000"/>
                    <a:pt x="9883" y="1269"/>
                  </a:cubicBezTo>
                  <a:cubicBezTo>
                    <a:pt x="10334" y="1739"/>
                    <a:pt x="10959" y="2004"/>
                    <a:pt x="11607" y="2004"/>
                  </a:cubicBezTo>
                  <a:lnTo>
                    <a:pt x="13562" y="1999"/>
                  </a:lnTo>
                  <a:cubicBezTo>
                    <a:pt x="13659" y="1999"/>
                    <a:pt x="13735" y="1927"/>
                    <a:pt x="13735" y="1831"/>
                  </a:cubicBezTo>
                  <a:lnTo>
                    <a:pt x="13735" y="1322"/>
                  </a:lnTo>
                  <a:cubicBezTo>
                    <a:pt x="13735" y="1230"/>
                    <a:pt x="13659" y="1153"/>
                    <a:pt x="13562" y="1153"/>
                  </a:cubicBezTo>
                  <a:lnTo>
                    <a:pt x="11607" y="1153"/>
                  </a:lnTo>
                  <a:cubicBezTo>
                    <a:pt x="11180" y="1153"/>
                    <a:pt x="10771" y="976"/>
                    <a:pt x="10483" y="663"/>
                  </a:cubicBezTo>
                  <a:cubicBezTo>
                    <a:pt x="10074" y="240"/>
                    <a:pt x="9514" y="0"/>
                    <a:pt x="8925" y="0"/>
                  </a:cubicBezTo>
                  <a:cubicBezTo>
                    <a:pt x="8919" y="0"/>
                    <a:pt x="8913" y="0"/>
                    <a:pt x="8907" y="0"/>
                  </a:cubicBezTo>
                  <a:lnTo>
                    <a:pt x="4824" y="0"/>
                  </a:lnTo>
                  <a:cubicBezTo>
                    <a:pt x="4818" y="0"/>
                    <a:pt x="4812" y="0"/>
                    <a:pt x="4806" y="0"/>
                  </a:cubicBezTo>
                  <a:close/>
                </a:path>
              </a:pathLst>
            </a:custGeom>
            <a:solidFill>
              <a:srgbClr val="C0C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89"/>
            <p:cNvSpPr/>
            <p:nvPr/>
          </p:nvSpPr>
          <p:spPr>
            <a:xfrm>
              <a:off x="955397" y="2750287"/>
              <a:ext cx="174097" cy="36495"/>
            </a:xfrm>
            <a:custGeom>
              <a:avLst/>
              <a:gdLst/>
              <a:ahLst/>
              <a:cxnLst/>
              <a:rect l="l" t="t" r="r" b="b"/>
              <a:pathLst>
                <a:path w="6650" h="1394" extrusionOk="0">
                  <a:moveTo>
                    <a:pt x="5333" y="1"/>
                  </a:moveTo>
                  <a:lnTo>
                    <a:pt x="5333" y="174"/>
                  </a:lnTo>
                  <a:cubicBezTo>
                    <a:pt x="5333" y="443"/>
                    <a:pt x="5117" y="659"/>
                    <a:pt x="4843" y="659"/>
                  </a:cubicBezTo>
                  <a:lnTo>
                    <a:pt x="0" y="659"/>
                  </a:lnTo>
                  <a:lnTo>
                    <a:pt x="0" y="1394"/>
                  </a:lnTo>
                  <a:lnTo>
                    <a:pt x="6649" y="1394"/>
                  </a:lnTo>
                  <a:lnTo>
                    <a:pt x="6649" y="438"/>
                  </a:lnTo>
                  <a:cubicBezTo>
                    <a:pt x="6649" y="198"/>
                    <a:pt x="6457" y="1"/>
                    <a:pt x="621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89"/>
            <p:cNvSpPr/>
            <p:nvPr/>
          </p:nvSpPr>
          <p:spPr>
            <a:xfrm>
              <a:off x="928353" y="2777331"/>
              <a:ext cx="228290" cy="29583"/>
            </a:xfrm>
            <a:custGeom>
              <a:avLst/>
              <a:gdLst/>
              <a:ahLst/>
              <a:cxnLst/>
              <a:rect l="l" t="t" r="r" b="b"/>
              <a:pathLst>
                <a:path w="8720" h="1130" extrusionOk="0">
                  <a:moveTo>
                    <a:pt x="447" y="1"/>
                  </a:moveTo>
                  <a:cubicBezTo>
                    <a:pt x="197" y="1"/>
                    <a:pt x="0" y="202"/>
                    <a:pt x="0" y="452"/>
                  </a:cubicBezTo>
                  <a:lnTo>
                    <a:pt x="0" y="1130"/>
                  </a:lnTo>
                  <a:lnTo>
                    <a:pt x="8720" y="1130"/>
                  </a:lnTo>
                  <a:lnTo>
                    <a:pt x="8720" y="452"/>
                  </a:lnTo>
                  <a:cubicBezTo>
                    <a:pt x="8720" y="202"/>
                    <a:pt x="8518" y="1"/>
                    <a:pt x="8268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89"/>
            <p:cNvSpPr/>
            <p:nvPr/>
          </p:nvSpPr>
          <p:spPr>
            <a:xfrm>
              <a:off x="928353" y="2777331"/>
              <a:ext cx="228290" cy="29583"/>
            </a:xfrm>
            <a:custGeom>
              <a:avLst/>
              <a:gdLst/>
              <a:ahLst/>
              <a:cxnLst/>
              <a:rect l="l" t="t" r="r" b="b"/>
              <a:pathLst>
                <a:path w="8720" h="1130" extrusionOk="0">
                  <a:moveTo>
                    <a:pt x="7379" y="1"/>
                  </a:moveTo>
                  <a:lnTo>
                    <a:pt x="7379" y="193"/>
                  </a:lnTo>
                  <a:cubicBezTo>
                    <a:pt x="7379" y="438"/>
                    <a:pt x="7178" y="640"/>
                    <a:pt x="6933" y="640"/>
                  </a:cubicBezTo>
                  <a:lnTo>
                    <a:pt x="0" y="640"/>
                  </a:lnTo>
                  <a:lnTo>
                    <a:pt x="0" y="1130"/>
                  </a:lnTo>
                  <a:lnTo>
                    <a:pt x="8720" y="1130"/>
                  </a:lnTo>
                  <a:lnTo>
                    <a:pt x="8715" y="865"/>
                  </a:lnTo>
                  <a:lnTo>
                    <a:pt x="8715" y="433"/>
                  </a:lnTo>
                  <a:cubicBezTo>
                    <a:pt x="8710" y="193"/>
                    <a:pt x="8508" y="1"/>
                    <a:pt x="826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89"/>
            <p:cNvSpPr/>
            <p:nvPr/>
          </p:nvSpPr>
          <p:spPr>
            <a:xfrm>
              <a:off x="855285" y="2426309"/>
              <a:ext cx="374950" cy="386129"/>
            </a:xfrm>
            <a:custGeom>
              <a:avLst/>
              <a:gdLst/>
              <a:ahLst/>
              <a:cxnLst/>
              <a:rect l="l" t="t" r="r" b="b"/>
              <a:pathLst>
                <a:path w="14322" h="14749" extrusionOk="0">
                  <a:moveTo>
                    <a:pt x="7151" y="423"/>
                  </a:moveTo>
                  <a:lnTo>
                    <a:pt x="7151" y="423"/>
                  </a:lnTo>
                  <a:cubicBezTo>
                    <a:pt x="7803" y="435"/>
                    <a:pt x="8046" y="1284"/>
                    <a:pt x="7504" y="1639"/>
                  </a:cubicBezTo>
                  <a:lnTo>
                    <a:pt x="7480" y="1653"/>
                  </a:lnTo>
                  <a:lnTo>
                    <a:pt x="7466" y="1663"/>
                  </a:lnTo>
                  <a:lnTo>
                    <a:pt x="7432" y="1677"/>
                  </a:lnTo>
                  <a:lnTo>
                    <a:pt x="7418" y="1682"/>
                  </a:lnTo>
                  <a:lnTo>
                    <a:pt x="7394" y="1696"/>
                  </a:lnTo>
                  <a:lnTo>
                    <a:pt x="7379" y="1701"/>
                  </a:lnTo>
                  <a:lnTo>
                    <a:pt x="7341" y="1711"/>
                  </a:lnTo>
                  <a:lnTo>
                    <a:pt x="7331" y="1711"/>
                  </a:lnTo>
                  <a:lnTo>
                    <a:pt x="7298" y="1720"/>
                  </a:lnTo>
                  <a:lnTo>
                    <a:pt x="7288" y="1720"/>
                  </a:lnTo>
                  <a:lnTo>
                    <a:pt x="7249" y="1730"/>
                  </a:lnTo>
                  <a:lnTo>
                    <a:pt x="7240" y="1730"/>
                  </a:lnTo>
                  <a:lnTo>
                    <a:pt x="7206" y="1735"/>
                  </a:lnTo>
                  <a:lnTo>
                    <a:pt x="7096" y="1735"/>
                  </a:lnTo>
                  <a:lnTo>
                    <a:pt x="7062" y="1730"/>
                  </a:lnTo>
                  <a:lnTo>
                    <a:pt x="7053" y="1730"/>
                  </a:lnTo>
                  <a:lnTo>
                    <a:pt x="7014" y="1720"/>
                  </a:lnTo>
                  <a:lnTo>
                    <a:pt x="7000" y="1720"/>
                  </a:lnTo>
                  <a:lnTo>
                    <a:pt x="6971" y="1711"/>
                  </a:lnTo>
                  <a:lnTo>
                    <a:pt x="6961" y="1711"/>
                  </a:lnTo>
                  <a:lnTo>
                    <a:pt x="6923" y="1701"/>
                  </a:lnTo>
                  <a:lnTo>
                    <a:pt x="6908" y="1696"/>
                  </a:lnTo>
                  <a:lnTo>
                    <a:pt x="6880" y="1682"/>
                  </a:lnTo>
                  <a:lnTo>
                    <a:pt x="6870" y="1677"/>
                  </a:lnTo>
                  <a:lnTo>
                    <a:pt x="6836" y="1663"/>
                  </a:lnTo>
                  <a:lnTo>
                    <a:pt x="6822" y="1653"/>
                  </a:lnTo>
                  <a:lnTo>
                    <a:pt x="6798" y="1639"/>
                  </a:lnTo>
                  <a:cubicBezTo>
                    <a:pt x="6251" y="1284"/>
                    <a:pt x="6499" y="435"/>
                    <a:pt x="7151" y="423"/>
                  </a:cubicBezTo>
                  <a:close/>
                  <a:moveTo>
                    <a:pt x="7418" y="2134"/>
                  </a:moveTo>
                  <a:lnTo>
                    <a:pt x="7418" y="2393"/>
                  </a:lnTo>
                  <a:lnTo>
                    <a:pt x="6884" y="2393"/>
                  </a:lnTo>
                  <a:lnTo>
                    <a:pt x="6884" y="2134"/>
                  </a:lnTo>
                  <a:lnTo>
                    <a:pt x="6894" y="2134"/>
                  </a:lnTo>
                  <a:lnTo>
                    <a:pt x="6942" y="2143"/>
                  </a:lnTo>
                  <a:lnTo>
                    <a:pt x="6956" y="2143"/>
                  </a:lnTo>
                  <a:lnTo>
                    <a:pt x="7009" y="2153"/>
                  </a:lnTo>
                  <a:lnTo>
                    <a:pt x="7019" y="2153"/>
                  </a:lnTo>
                  <a:cubicBezTo>
                    <a:pt x="7062" y="2158"/>
                    <a:pt x="7105" y="2162"/>
                    <a:pt x="7149" y="2162"/>
                  </a:cubicBezTo>
                  <a:lnTo>
                    <a:pt x="7216" y="2162"/>
                  </a:lnTo>
                  <a:cubicBezTo>
                    <a:pt x="7240" y="2162"/>
                    <a:pt x="7259" y="2158"/>
                    <a:pt x="7278" y="2158"/>
                  </a:cubicBezTo>
                  <a:lnTo>
                    <a:pt x="7288" y="2158"/>
                  </a:lnTo>
                  <a:lnTo>
                    <a:pt x="7336" y="2148"/>
                  </a:lnTo>
                  <a:lnTo>
                    <a:pt x="7355" y="2148"/>
                  </a:lnTo>
                  <a:lnTo>
                    <a:pt x="7403" y="2138"/>
                  </a:lnTo>
                  <a:lnTo>
                    <a:pt x="7418" y="2134"/>
                  </a:lnTo>
                  <a:close/>
                  <a:moveTo>
                    <a:pt x="9208" y="2821"/>
                  </a:moveTo>
                  <a:cubicBezTo>
                    <a:pt x="9740" y="2821"/>
                    <a:pt x="10246" y="3036"/>
                    <a:pt x="10612" y="3416"/>
                  </a:cubicBezTo>
                  <a:cubicBezTo>
                    <a:pt x="10944" y="3772"/>
                    <a:pt x="11405" y="3974"/>
                    <a:pt x="11890" y="3974"/>
                  </a:cubicBezTo>
                  <a:lnTo>
                    <a:pt x="13802" y="3974"/>
                  </a:lnTo>
                  <a:lnTo>
                    <a:pt x="13802" y="4392"/>
                  </a:lnTo>
                  <a:lnTo>
                    <a:pt x="11895" y="4392"/>
                  </a:lnTo>
                  <a:cubicBezTo>
                    <a:pt x="11299" y="4392"/>
                    <a:pt x="10732" y="4151"/>
                    <a:pt x="10324" y="3724"/>
                  </a:cubicBezTo>
                  <a:cubicBezTo>
                    <a:pt x="10031" y="3416"/>
                    <a:pt x="9623" y="3243"/>
                    <a:pt x="9195" y="3239"/>
                  </a:cubicBezTo>
                  <a:lnTo>
                    <a:pt x="5189" y="3239"/>
                  </a:lnTo>
                  <a:cubicBezTo>
                    <a:pt x="4703" y="3239"/>
                    <a:pt x="4237" y="3440"/>
                    <a:pt x="3906" y="3796"/>
                  </a:cubicBezTo>
                  <a:cubicBezTo>
                    <a:pt x="3540" y="4176"/>
                    <a:pt x="3033" y="4392"/>
                    <a:pt x="2506" y="4392"/>
                  </a:cubicBezTo>
                  <a:cubicBezTo>
                    <a:pt x="2500" y="4392"/>
                    <a:pt x="2494" y="4392"/>
                    <a:pt x="2489" y="4392"/>
                  </a:cubicBezTo>
                  <a:lnTo>
                    <a:pt x="495" y="4392"/>
                  </a:lnTo>
                  <a:lnTo>
                    <a:pt x="495" y="3974"/>
                  </a:lnTo>
                  <a:lnTo>
                    <a:pt x="2407" y="3974"/>
                  </a:lnTo>
                  <a:cubicBezTo>
                    <a:pt x="2892" y="3974"/>
                    <a:pt x="3358" y="3772"/>
                    <a:pt x="3690" y="3416"/>
                  </a:cubicBezTo>
                  <a:cubicBezTo>
                    <a:pt x="4056" y="3036"/>
                    <a:pt x="4562" y="2821"/>
                    <a:pt x="5089" y="2821"/>
                  </a:cubicBezTo>
                  <a:cubicBezTo>
                    <a:pt x="5095" y="2821"/>
                    <a:pt x="5101" y="2821"/>
                    <a:pt x="5107" y="2821"/>
                  </a:cubicBezTo>
                  <a:lnTo>
                    <a:pt x="9190" y="2821"/>
                  </a:lnTo>
                  <a:cubicBezTo>
                    <a:pt x="9196" y="2821"/>
                    <a:pt x="9202" y="2821"/>
                    <a:pt x="9208" y="2821"/>
                  </a:cubicBezTo>
                  <a:close/>
                  <a:moveTo>
                    <a:pt x="1999" y="5112"/>
                  </a:moveTo>
                  <a:lnTo>
                    <a:pt x="3473" y="8374"/>
                  </a:lnTo>
                  <a:lnTo>
                    <a:pt x="529" y="8374"/>
                  </a:lnTo>
                  <a:lnTo>
                    <a:pt x="1999" y="5112"/>
                  </a:lnTo>
                  <a:close/>
                  <a:moveTo>
                    <a:pt x="12299" y="5112"/>
                  </a:moveTo>
                  <a:lnTo>
                    <a:pt x="13769" y="8374"/>
                  </a:lnTo>
                  <a:lnTo>
                    <a:pt x="10829" y="8374"/>
                  </a:lnTo>
                  <a:lnTo>
                    <a:pt x="12299" y="5112"/>
                  </a:lnTo>
                  <a:close/>
                  <a:moveTo>
                    <a:pt x="3589" y="8797"/>
                  </a:moveTo>
                  <a:cubicBezTo>
                    <a:pt x="3584" y="9628"/>
                    <a:pt x="2911" y="10296"/>
                    <a:pt x="2085" y="10300"/>
                  </a:cubicBezTo>
                  <a:lnTo>
                    <a:pt x="1917" y="10300"/>
                  </a:lnTo>
                  <a:cubicBezTo>
                    <a:pt x="1091" y="10296"/>
                    <a:pt x="418" y="9628"/>
                    <a:pt x="418" y="8797"/>
                  </a:cubicBezTo>
                  <a:close/>
                  <a:moveTo>
                    <a:pt x="13884" y="8802"/>
                  </a:moveTo>
                  <a:cubicBezTo>
                    <a:pt x="13884" y="9628"/>
                    <a:pt x="13207" y="10300"/>
                    <a:pt x="12380" y="10300"/>
                  </a:cubicBezTo>
                  <a:lnTo>
                    <a:pt x="12217" y="10300"/>
                  </a:lnTo>
                  <a:cubicBezTo>
                    <a:pt x="11386" y="10300"/>
                    <a:pt x="10713" y="9628"/>
                    <a:pt x="10713" y="8802"/>
                  </a:cubicBezTo>
                  <a:close/>
                  <a:moveTo>
                    <a:pt x="10036" y="12592"/>
                  </a:moveTo>
                  <a:cubicBezTo>
                    <a:pt x="10161" y="12592"/>
                    <a:pt x="10262" y="12688"/>
                    <a:pt x="10262" y="12813"/>
                  </a:cubicBezTo>
                  <a:lnTo>
                    <a:pt x="10262" y="13197"/>
                  </a:lnTo>
                  <a:lnTo>
                    <a:pt x="5808" y="13197"/>
                  </a:lnTo>
                  <a:cubicBezTo>
                    <a:pt x="5525" y="13197"/>
                    <a:pt x="5525" y="13625"/>
                    <a:pt x="5808" y="13625"/>
                  </a:cubicBezTo>
                  <a:lnTo>
                    <a:pt x="11059" y="13625"/>
                  </a:lnTo>
                  <a:cubicBezTo>
                    <a:pt x="11189" y="13625"/>
                    <a:pt x="11294" y="13731"/>
                    <a:pt x="11294" y="13860"/>
                  </a:cubicBezTo>
                  <a:lnTo>
                    <a:pt x="11294" y="14326"/>
                  </a:lnTo>
                  <a:lnTo>
                    <a:pt x="3003" y="14326"/>
                  </a:lnTo>
                  <a:lnTo>
                    <a:pt x="3003" y="13860"/>
                  </a:lnTo>
                  <a:cubicBezTo>
                    <a:pt x="3003" y="13726"/>
                    <a:pt x="3108" y="13620"/>
                    <a:pt x="3238" y="13620"/>
                  </a:cubicBezTo>
                  <a:lnTo>
                    <a:pt x="4449" y="13620"/>
                  </a:lnTo>
                  <a:cubicBezTo>
                    <a:pt x="4732" y="13620"/>
                    <a:pt x="4732" y="13197"/>
                    <a:pt x="4449" y="13197"/>
                  </a:cubicBezTo>
                  <a:lnTo>
                    <a:pt x="4036" y="13197"/>
                  </a:lnTo>
                  <a:lnTo>
                    <a:pt x="4036" y="12818"/>
                  </a:lnTo>
                  <a:cubicBezTo>
                    <a:pt x="4036" y="12693"/>
                    <a:pt x="4136" y="12592"/>
                    <a:pt x="4261" y="12592"/>
                  </a:cubicBezTo>
                  <a:close/>
                  <a:moveTo>
                    <a:pt x="7149" y="1"/>
                  </a:moveTo>
                  <a:cubicBezTo>
                    <a:pt x="6135" y="1"/>
                    <a:pt x="5674" y="1269"/>
                    <a:pt x="6457" y="1917"/>
                  </a:cubicBezTo>
                  <a:lnTo>
                    <a:pt x="6457" y="2393"/>
                  </a:lnTo>
                  <a:lnTo>
                    <a:pt x="5107" y="2393"/>
                  </a:lnTo>
                  <a:cubicBezTo>
                    <a:pt x="5101" y="2393"/>
                    <a:pt x="5095" y="2393"/>
                    <a:pt x="5089" y="2393"/>
                  </a:cubicBezTo>
                  <a:cubicBezTo>
                    <a:pt x="4442" y="2393"/>
                    <a:pt x="3825" y="2657"/>
                    <a:pt x="3377" y="3123"/>
                  </a:cubicBezTo>
                  <a:cubicBezTo>
                    <a:pt x="3128" y="3392"/>
                    <a:pt x="2777" y="3546"/>
                    <a:pt x="2407" y="3546"/>
                  </a:cubicBezTo>
                  <a:lnTo>
                    <a:pt x="452" y="3546"/>
                  </a:lnTo>
                  <a:cubicBezTo>
                    <a:pt x="240" y="3546"/>
                    <a:pt x="67" y="3719"/>
                    <a:pt x="67" y="3930"/>
                  </a:cubicBezTo>
                  <a:lnTo>
                    <a:pt x="67" y="4435"/>
                  </a:lnTo>
                  <a:cubicBezTo>
                    <a:pt x="67" y="4651"/>
                    <a:pt x="240" y="4819"/>
                    <a:pt x="452" y="4819"/>
                  </a:cubicBezTo>
                  <a:lnTo>
                    <a:pt x="1662" y="4819"/>
                  </a:lnTo>
                  <a:lnTo>
                    <a:pt x="10" y="8499"/>
                  </a:lnTo>
                  <a:lnTo>
                    <a:pt x="0" y="8513"/>
                  </a:lnTo>
                  <a:lnTo>
                    <a:pt x="0" y="8518"/>
                  </a:lnTo>
                  <a:cubicBezTo>
                    <a:pt x="0" y="8523"/>
                    <a:pt x="0" y="8528"/>
                    <a:pt x="0" y="8528"/>
                  </a:cubicBezTo>
                  <a:lnTo>
                    <a:pt x="0" y="8537"/>
                  </a:lnTo>
                  <a:lnTo>
                    <a:pt x="0" y="8547"/>
                  </a:lnTo>
                  <a:lnTo>
                    <a:pt x="0" y="8561"/>
                  </a:lnTo>
                  <a:lnTo>
                    <a:pt x="0" y="8566"/>
                  </a:lnTo>
                  <a:lnTo>
                    <a:pt x="0" y="8581"/>
                  </a:lnTo>
                  <a:lnTo>
                    <a:pt x="0" y="8792"/>
                  </a:lnTo>
                  <a:cubicBezTo>
                    <a:pt x="0" y="9858"/>
                    <a:pt x="865" y="10718"/>
                    <a:pt x="1927" y="10723"/>
                  </a:cubicBezTo>
                  <a:lnTo>
                    <a:pt x="2095" y="10723"/>
                  </a:lnTo>
                  <a:cubicBezTo>
                    <a:pt x="3152" y="10714"/>
                    <a:pt x="4007" y="9854"/>
                    <a:pt x="4012" y="8797"/>
                  </a:cubicBezTo>
                  <a:lnTo>
                    <a:pt x="4012" y="8585"/>
                  </a:lnTo>
                  <a:lnTo>
                    <a:pt x="4012" y="8571"/>
                  </a:lnTo>
                  <a:lnTo>
                    <a:pt x="4012" y="8561"/>
                  </a:lnTo>
                  <a:lnTo>
                    <a:pt x="4012" y="8552"/>
                  </a:lnTo>
                  <a:lnTo>
                    <a:pt x="4012" y="8542"/>
                  </a:lnTo>
                  <a:lnTo>
                    <a:pt x="4012" y="8533"/>
                  </a:lnTo>
                  <a:cubicBezTo>
                    <a:pt x="4012" y="8528"/>
                    <a:pt x="4012" y="8523"/>
                    <a:pt x="4007" y="8518"/>
                  </a:cubicBezTo>
                  <a:lnTo>
                    <a:pt x="4007" y="8513"/>
                  </a:lnTo>
                  <a:lnTo>
                    <a:pt x="4002" y="8499"/>
                  </a:lnTo>
                  <a:lnTo>
                    <a:pt x="2335" y="4819"/>
                  </a:lnTo>
                  <a:lnTo>
                    <a:pt x="2489" y="4819"/>
                  </a:lnTo>
                  <a:cubicBezTo>
                    <a:pt x="2495" y="4819"/>
                    <a:pt x="2500" y="4819"/>
                    <a:pt x="2506" y="4819"/>
                  </a:cubicBezTo>
                  <a:cubicBezTo>
                    <a:pt x="3153" y="4819"/>
                    <a:pt x="3771" y="4555"/>
                    <a:pt x="4218" y="4089"/>
                  </a:cubicBezTo>
                  <a:cubicBezTo>
                    <a:pt x="4468" y="3820"/>
                    <a:pt x="4819" y="3666"/>
                    <a:pt x="5189" y="3666"/>
                  </a:cubicBezTo>
                  <a:lnTo>
                    <a:pt x="6457" y="3666"/>
                  </a:lnTo>
                  <a:lnTo>
                    <a:pt x="6457" y="12164"/>
                  </a:lnTo>
                  <a:lnTo>
                    <a:pt x="4261" y="12164"/>
                  </a:lnTo>
                  <a:cubicBezTo>
                    <a:pt x="3901" y="12164"/>
                    <a:pt x="3608" y="12457"/>
                    <a:pt x="3608" y="12818"/>
                  </a:cubicBezTo>
                  <a:lnTo>
                    <a:pt x="3608" y="13197"/>
                  </a:lnTo>
                  <a:lnTo>
                    <a:pt x="3238" y="13197"/>
                  </a:lnTo>
                  <a:cubicBezTo>
                    <a:pt x="2873" y="13197"/>
                    <a:pt x="2575" y="13495"/>
                    <a:pt x="2575" y="13860"/>
                  </a:cubicBezTo>
                  <a:lnTo>
                    <a:pt x="2575" y="14538"/>
                  </a:lnTo>
                  <a:cubicBezTo>
                    <a:pt x="2575" y="14653"/>
                    <a:pt x="2671" y="14749"/>
                    <a:pt x="2791" y="14749"/>
                  </a:cubicBezTo>
                  <a:lnTo>
                    <a:pt x="11511" y="14749"/>
                  </a:lnTo>
                  <a:cubicBezTo>
                    <a:pt x="11626" y="14749"/>
                    <a:pt x="11722" y="14653"/>
                    <a:pt x="11722" y="14538"/>
                  </a:cubicBezTo>
                  <a:lnTo>
                    <a:pt x="11722" y="13860"/>
                  </a:lnTo>
                  <a:cubicBezTo>
                    <a:pt x="11722" y="13495"/>
                    <a:pt x="11424" y="13197"/>
                    <a:pt x="11064" y="13197"/>
                  </a:cubicBezTo>
                  <a:lnTo>
                    <a:pt x="10689" y="13197"/>
                  </a:lnTo>
                  <a:lnTo>
                    <a:pt x="10689" y="12818"/>
                  </a:lnTo>
                  <a:cubicBezTo>
                    <a:pt x="10689" y="12457"/>
                    <a:pt x="10396" y="12164"/>
                    <a:pt x="10041" y="12164"/>
                  </a:cubicBezTo>
                  <a:lnTo>
                    <a:pt x="7840" y="12164"/>
                  </a:lnTo>
                  <a:lnTo>
                    <a:pt x="7840" y="6001"/>
                  </a:lnTo>
                  <a:cubicBezTo>
                    <a:pt x="7840" y="5859"/>
                    <a:pt x="7733" y="5788"/>
                    <a:pt x="7627" y="5788"/>
                  </a:cubicBezTo>
                  <a:cubicBezTo>
                    <a:pt x="7521" y="5788"/>
                    <a:pt x="7415" y="5859"/>
                    <a:pt x="7418" y="6001"/>
                  </a:cubicBezTo>
                  <a:lnTo>
                    <a:pt x="7418" y="12164"/>
                  </a:lnTo>
                  <a:lnTo>
                    <a:pt x="6884" y="12164"/>
                  </a:lnTo>
                  <a:lnTo>
                    <a:pt x="6884" y="3666"/>
                  </a:lnTo>
                  <a:lnTo>
                    <a:pt x="7418" y="3666"/>
                  </a:lnTo>
                  <a:lnTo>
                    <a:pt x="7418" y="4651"/>
                  </a:lnTo>
                  <a:cubicBezTo>
                    <a:pt x="7418" y="4793"/>
                    <a:pt x="7523" y="4864"/>
                    <a:pt x="7629" y="4864"/>
                  </a:cubicBezTo>
                  <a:cubicBezTo>
                    <a:pt x="7735" y="4864"/>
                    <a:pt x="7840" y="4793"/>
                    <a:pt x="7840" y="4651"/>
                  </a:cubicBezTo>
                  <a:lnTo>
                    <a:pt x="7840" y="3666"/>
                  </a:lnTo>
                  <a:lnTo>
                    <a:pt x="9195" y="3666"/>
                  </a:lnTo>
                  <a:cubicBezTo>
                    <a:pt x="9507" y="3666"/>
                    <a:pt x="9800" y="3796"/>
                    <a:pt x="10017" y="4022"/>
                  </a:cubicBezTo>
                  <a:cubicBezTo>
                    <a:pt x="10507" y="4531"/>
                    <a:pt x="11184" y="4819"/>
                    <a:pt x="11895" y="4819"/>
                  </a:cubicBezTo>
                  <a:lnTo>
                    <a:pt x="11962" y="4819"/>
                  </a:lnTo>
                  <a:lnTo>
                    <a:pt x="10305" y="8499"/>
                  </a:lnTo>
                  <a:cubicBezTo>
                    <a:pt x="10305" y="8504"/>
                    <a:pt x="10305" y="8509"/>
                    <a:pt x="10300" y="8513"/>
                  </a:cubicBezTo>
                  <a:lnTo>
                    <a:pt x="10300" y="8518"/>
                  </a:lnTo>
                  <a:cubicBezTo>
                    <a:pt x="10300" y="8523"/>
                    <a:pt x="10300" y="8528"/>
                    <a:pt x="10295" y="8533"/>
                  </a:cubicBezTo>
                  <a:lnTo>
                    <a:pt x="10295" y="8542"/>
                  </a:lnTo>
                  <a:lnTo>
                    <a:pt x="10295" y="8552"/>
                  </a:lnTo>
                  <a:lnTo>
                    <a:pt x="10295" y="8561"/>
                  </a:lnTo>
                  <a:lnTo>
                    <a:pt x="10295" y="8571"/>
                  </a:lnTo>
                  <a:lnTo>
                    <a:pt x="10295" y="8585"/>
                  </a:lnTo>
                  <a:lnTo>
                    <a:pt x="10295" y="8797"/>
                  </a:lnTo>
                  <a:cubicBezTo>
                    <a:pt x="10300" y="9858"/>
                    <a:pt x="11160" y="10723"/>
                    <a:pt x="12226" y="10723"/>
                  </a:cubicBezTo>
                  <a:lnTo>
                    <a:pt x="12390" y="10723"/>
                  </a:lnTo>
                  <a:cubicBezTo>
                    <a:pt x="13456" y="10723"/>
                    <a:pt x="14321" y="9858"/>
                    <a:pt x="14321" y="8797"/>
                  </a:cubicBezTo>
                  <a:lnTo>
                    <a:pt x="14321" y="8585"/>
                  </a:lnTo>
                  <a:lnTo>
                    <a:pt x="14311" y="8585"/>
                  </a:lnTo>
                  <a:lnTo>
                    <a:pt x="14311" y="8571"/>
                  </a:lnTo>
                  <a:lnTo>
                    <a:pt x="14311" y="8561"/>
                  </a:lnTo>
                  <a:lnTo>
                    <a:pt x="14311" y="8552"/>
                  </a:lnTo>
                  <a:lnTo>
                    <a:pt x="14311" y="8542"/>
                  </a:lnTo>
                  <a:lnTo>
                    <a:pt x="14311" y="8533"/>
                  </a:lnTo>
                  <a:lnTo>
                    <a:pt x="14307" y="8518"/>
                  </a:lnTo>
                  <a:lnTo>
                    <a:pt x="14307" y="8513"/>
                  </a:lnTo>
                  <a:cubicBezTo>
                    <a:pt x="14307" y="8509"/>
                    <a:pt x="14302" y="8504"/>
                    <a:pt x="14302" y="8499"/>
                  </a:cubicBezTo>
                  <a:lnTo>
                    <a:pt x="12640" y="4819"/>
                  </a:lnTo>
                  <a:lnTo>
                    <a:pt x="13855" y="4819"/>
                  </a:lnTo>
                  <a:cubicBezTo>
                    <a:pt x="14066" y="4819"/>
                    <a:pt x="14239" y="4651"/>
                    <a:pt x="14239" y="4435"/>
                  </a:cubicBezTo>
                  <a:lnTo>
                    <a:pt x="14239" y="3930"/>
                  </a:lnTo>
                  <a:cubicBezTo>
                    <a:pt x="14239" y="3719"/>
                    <a:pt x="14066" y="3546"/>
                    <a:pt x="13855" y="3546"/>
                  </a:cubicBezTo>
                  <a:lnTo>
                    <a:pt x="11890" y="3546"/>
                  </a:lnTo>
                  <a:cubicBezTo>
                    <a:pt x="11525" y="3546"/>
                    <a:pt x="11170" y="3392"/>
                    <a:pt x="10920" y="3123"/>
                  </a:cubicBezTo>
                  <a:cubicBezTo>
                    <a:pt x="10472" y="2657"/>
                    <a:pt x="9855" y="2393"/>
                    <a:pt x="9208" y="2393"/>
                  </a:cubicBezTo>
                  <a:cubicBezTo>
                    <a:pt x="9202" y="2393"/>
                    <a:pt x="9196" y="2393"/>
                    <a:pt x="9190" y="2393"/>
                  </a:cubicBezTo>
                  <a:lnTo>
                    <a:pt x="7840" y="2393"/>
                  </a:lnTo>
                  <a:lnTo>
                    <a:pt x="7840" y="1917"/>
                  </a:lnTo>
                  <a:cubicBezTo>
                    <a:pt x="8623" y="1269"/>
                    <a:pt x="8162" y="1"/>
                    <a:pt x="71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9" name="Google Shape;10979;p89"/>
          <p:cNvGrpSpPr/>
          <p:nvPr/>
        </p:nvGrpSpPr>
        <p:grpSpPr>
          <a:xfrm>
            <a:off x="1300502" y="2236748"/>
            <a:ext cx="364504" cy="370290"/>
            <a:chOff x="1300502" y="2442148"/>
            <a:chExt cx="364504" cy="370290"/>
          </a:xfrm>
        </p:grpSpPr>
        <p:sp>
          <p:nvSpPr>
            <p:cNvPr id="10980" name="Google Shape;10980;p89"/>
            <p:cNvSpPr/>
            <p:nvPr/>
          </p:nvSpPr>
          <p:spPr>
            <a:xfrm>
              <a:off x="1420118" y="2771545"/>
              <a:ext cx="125297" cy="15499"/>
            </a:xfrm>
            <a:custGeom>
              <a:avLst/>
              <a:gdLst/>
              <a:ahLst/>
              <a:cxnLst/>
              <a:rect l="l" t="t" r="r" b="b"/>
              <a:pathLst>
                <a:path w="4786" h="592" extrusionOk="0">
                  <a:moveTo>
                    <a:pt x="0" y="1"/>
                  </a:moveTo>
                  <a:cubicBezTo>
                    <a:pt x="0" y="327"/>
                    <a:pt x="264" y="592"/>
                    <a:pt x="591" y="592"/>
                  </a:cubicBezTo>
                  <a:lnTo>
                    <a:pt x="4194" y="592"/>
                  </a:lnTo>
                  <a:cubicBezTo>
                    <a:pt x="4516" y="592"/>
                    <a:pt x="4785" y="327"/>
                    <a:pt x="478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89"/>
            <p:cNvSpPr/>
            <p:nvPr/>
          </p:nvSpPr>
          <p:spPr>
            <a:xfrm>
              <a:off x="1338856" y="2771545"/>
              <a:ext cx="61785" cy="35369"/>
            </a:xfrm>
            <a:custGeom>
              <a:avLst/>
              <a:gdLst/>
              <a:ahLst/>
              <a:cxnLst/>
              <a:rect l="l" t="t" r="r" b="b"/>
              <a:pathLst>
                <a:path w="2360" h="1351" extrusionOk="0">
                  <a:moveTo>
                    <a:pt x="1" y="1"/>
                  </a:moveTo>
                  <a:lnTo>
                    <a:pt x="1" y="942"/>
                  </a:lnTo>
                  <a:cubicBezTo>
                    <a:pt x="1" y="1168"/>
                    <a:pt x="179" y="1351"/>
                    <a:pt x="404" y="1351"/>
                  </a:cubicBezTo>
                  <a:lnTo>
                    <a:pt x="1951" y="1351"/>
                  </a:lnTo>
                  <a:cubicBezTo>
                    <a:pt x="2177" y="1351"/>
                    <a:pt x="2360" y="1168"/>
                    <a:pt x="2360" y="942"/>
                  </a:cubicBezTo>
                  <a:lnTo>
                    <a:pt x="236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89"/>
            <p:cNvSpPr/>
            <p:nvPr/>
          </p:nvSpPr>
          <p:spPr>
            <a:xfrm>
              <a:off x="1568506" y="2771545"/>
              <a:ext cx="61916" cy="35369"/>
            </a:xfrm>
            <a:custGeom>
              <a:avLst/>
              <a:gdLst/>
              <a:ahLst/>
              <a:cxnLst/>
              <a:rect l="l" t="t" r="r" b="b"/>
              <a:pathLst>
                <a:path w="2365" h="1351" extrusionOk="0">
                  <a:moveTo>
                    <a:pt x="1" y="1"/>
                  </a:moveTo>
                  <a:lnTo>
                    <a:pt x="1" y="942"/>
                  </a:lnTo>
                  <a:cubicBezTo>
                    <a:pt x="1" y="1168"/>
                    <a:pt x="184" y="1351"/>
                    <a:pt x="409" y="1351"/>
                  </a:cubicBezTo>
                  <a:lnTo>
                    <a:pt x="1956" y="1351"/>
                  </a:lnTo>
                  <a:cubicBezTo>
                    <a:pt x="2182" y="1351"/>
                    <a:pt x="2365" y="1168"/>
                    <a:pt x="2365" y="942"/>
                  </a:cubicBezTo>
                  <a:lnTo>
                    <a:pt x="236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89"/>
            <p:cNvSpPr/>
            <p:nvPr/>
          </p:nvSpPr>
          <p:spPr>
            <a:xfrm>
              <a:off x="1306026" y="2523411"/>
              <a:ext cx="24321" cy="84038"/>
            </a:xfrm>
            <a:custGeom>
              <a:avLst/>
              <a:gdLst/>
              <a:ahLst/>
              <a:cxnLst/>
              <a:rect l="l" t="t" r="r" b="b"/>
              <a:pathLst>
                <a:path w="929" h="3210" extrusionOk="0">
                  <a:moveTo>
                    <a:pt x="520" y="0"/>
                  </a:moveTo>
                  <a:cubicBezTo>
                    <a:pt x="231" y="0"/>
                    <a:pt x="1" y="236"/>
                    <a:pt x="1" y="519"/>
                  </a:cubicBezTo>
                  <a:lnTo>
                    <a:pt x="1" y="2691"/>
                  </a:lnTo>
                  <a:cubicBezTo>
                    <a:pt x="1" y="2974"/>
                    <a:pt x="231" y="3209"/>
                    <a:pt x="520" y="3209"/>
                  </a:cubicBezTo>
                  <a:lnTo>
                    <a:pt x="928" y="320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89"/>
            <p:cNvSpPr/>
            <p:nvPr/>
          </p:nvSpPr>
          <p:spPr>
            <a:xfrm>
              <a:off x="1635187" y="2523411"/>
              <a:ext cx="24295" cy="84038"/>
            </a:xfrm>
            <a:custGeom>
              <a:avLst/>
              <a:gdLst/>
              <a:ahLst/>
              <a:cxnLst/>
              <a:rect l="l" t="t" r="r" b="b"/>
              <a:pathLst>
                <a:path w="928" h="3210" extrusionOk="0">
                  <a:moveTo>
                    <a:pt x="0" y="0"/>
                  </a:moveTo>
                  <a:lnTo>
                    <a:pt x="0" y="3209"/>
                  </a:lnTo>
                  <a:lnTo>
                    <a:pt x="408" y="3209"/>
                  </a:lnTo>
                  <a:cubicBezTo>
                    <a:pt x="697" y="3209"/>
                    <a:pt x="927" y="2974"/>
                    <a:pt x="927" y="2686"/>
                  </a:cubicBezTo>
                  <a:lnTo>
                    <a:pt x="927" y="519"/>
                  </a:lnTo>
                  <a:cubicBezTo>
                    <a:pt x="927" y="231"/>
                    <a:pt x="692" y="0"/>
                    <a:pt x="40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89"/>
            <p:cNvSpPr/>
            <p:nvPr/>
          </p:nvSpPr>
          <p:spPr>
            <a:xfrm>
              <a:off x="1330321" y="2447567"/>
              <a:ext cx="304892" cy="276225"/>
            </a:xfrm>
            <a:custGeom>
              <a:avLst/>
              <a:gdLst/>
              <a:ahLst/>
              <a:cxnLst/>
              <a:rect l="l" t="t" r="r" b="b"/>
              <a:pathLst>
                <a:path w="11646" h="10551" extrusionOk="0">
                  <a:moveTo>
                    <a:pt x="1792" y="1"/>
                  </a:moveTo>
                  <a:cubicBezTo>
                    <a:pt x="802" y="1"/>
                    <a:pt x="0" y="803"/>
                    <a:pt x="0" y="1797"/>
                  </a:cubicBezTo>
                  <a:lnTo>
                    <a:pt x="0" y="10550"/>
                  </a:lnTo>
                  <a:lnTo>
                    <a:pt x="11645" y="10550"/>
                  </a:lnTo>
                  <a:lnTo>
                    <a:pt x="11645" y="1797"/>
                  </a:lnTo>
                  <a:cubicBezTo>
                    <a:pt x="11645" y="803"/>
                    <a:pt x="10843" y="1"/>
                    <a:pt x="9853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89"/>
            <p:cNvSpPr/>
            <p:nvPr/>
          </p:nvSpPr>
          <p:spPr>
            <a:xfrm>
              <a:off x="1330321" y="2447567"/>
              <a:ext cx="80896" cy="276225"/>
            </a:xfrm>
            <a:custGeom>
              <a:avLst/>
              <a:gdLst/>
              <a:ahLst/>
              <a:cxnLst/>
              <a:rect l="l" t="t" r="r" b="b"/>
              <a:pathLst>
                <a:path w="3090" h="10551" extrusionOk="0">
                  <a:moveTo>
                    <a:pt x="1792" y="1"/>
                  </a:moveTo>
                  <a:cubicBezTo>
                    <a:pt x="802" y="1"/>
                    <a:pt x="0" y="803"/>
                    <a:pt x="0" y="1797"/>
                  </a:cubicBezTo>
                  <a:lnTo>
                    <a:pt x="0" y="10550"/>
                  </a:lnTo>
                  <a:lnTo>
                    <a:pt x="1292" y="10550"/>
                  </a:lnTo>
                  <a:lnTo>
                    <a:pt x="1292" y="1797"/>
                  </a:lnTo>
                  <a:cubicBezTo>
                    <a:pt x="1292" y="803"/>
                    <a:pt x="2095" y="1"/>
                    <a:pt x="3089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89"/>
            <p:cNvSpPr/>
            <p:nvPr/>
          </p:nvSpPr>
          <p:spPr>
            <a:xfrm>
              <a:off x="1317859" y="2719997"/>
              <a:ext cx="333455" cy="51575"/>
            </a:xfrm>
            <a:custGeom>
              <a:avLst/>
              <a:gdLst/>
              <a:ahLst/>
              <a:cxnLst/>
              <a:rect l="l" t="t" r="r" b="b"/>
              <a:pathLst>
                <a:path w="12737" h="1970" extrusionOk="0">
                  <a:moveTo>
                    <a:pt x="361" y="0"/>
                  </a:moveTo>
                  <a:cubicBezTo>
                    <a:pt x="159" y="0"/>
                    <a:pt x="0" y="163"/>
                    <a:pt x="0" y="360"/>
                  </a:cubicBezTo>
                  <a:lnTo>
                    <a:pt x="0" y="1609"/>
                  </a:lnTo>
                  <a:cubicBezTo>
                    <a:pt x="0" y="1806"/>
                    <a:pt x="159" y="1970"/>
                    <a:pt x="361" y="1970"/>
                  </a:cubicBezTo>
                  <a:lnTo>
                    <a:pt x="12376" y="1970"/>
                  </a:lnTo>
                  <a:cubicBezTo>
                    <a:pt x="12577" y="1970"/>
                    <a:pt x="12736" y="1806"/>
                    <a:pt x="12736" y="1609"/>
                  </a:cubicBezTo>
                  <a:lnTo>
                    <a:pt x="12736" y="365"/>
                  </a:lnTo>
                  <a:cubicBezTo>
                    <a:pt x="12736" y="163"/>
                    <a:pt x="12577" y="0"/>
                    <a:pt x="12376" y="0"/>
                  </a:cubicBezTo>
                  <a:close/>
                </a:path>
              </a:pathLst>
            </a:custGeom>
            <a:solidFill>
              <a:srgbClr val="C3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89"/>
            <p:cNvSpPr/>
            <p:nvPr/>
          </p:nvSpPr>
          <p:spPr>
            <a:xfrm>
              <a:off x="1317859" y="2720101"/>
              <a:ext cx="47700" cy="51470"/>
            </a:xfrm>
            <a:custGeom>
              <a:avLst/>
              <a:gdLst/>
              <a:ahLst/>
              <a:cxnLst/>
              <a:rect l="l" t="t" r="r" b="b"/>
              <a:pathLst>
                <a:path w="1822" h="1966" extrusionOk="0">
                  <a:moveTo>
                    <a:pt x="361" y="1"/>
                  </a:moveTo>
                  <a:cubicBezTo>
                    <a:pt x="159" y="1"/>
                    <a:pt x="0" y="159"/>
                    <a:pt x="0" y="361"/>
                  </a:cubicBezTo>
                  <a:lnTo>
                    <a:pt x="0" y="1605"/>
                  </a:lnTo>
                  <a:cubicBezTo>
                    <a:pt x="0" y="1802"/>
                    <a:pt x="159" y="1966"/>
                    <a:pt x="361" y="1966"/>
                  </a:cubicBezTo>
                  <a:lnTo>
                    <a:pt x="1821" y="1966"/>
                  </a:lnTo>
                  <a:cubicBezTo>
                    <a:pt x="1624" y="1966"/>
                    <a:pt x="1461" y="1802"/>
                    <a:pt x="1461" y="1605"/>
                  </a:cubicBezTo>
                  <a:lnTo>
                    <a:pt x="1461" y="361"/>
                  </a:lnTo>
                  <a:cubicBezTo>
                    <a:pt x="1461" y="159"/>
                    <a:pt x="1624" y="1"/>
                    <a:pt x="1821" y="1"/>
                  </a:cubicBezTo>
                  <a:close/>
                </a:path>
              </a:pathLst>
            </a:custGeom>
            <a:solidFill>
              <a:srgbClr val="B6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89"/>
            <p:cNvSpPr/>
            <p:nvPr/>
          </p:nvSpPr>
          <p:spPr>
            <a:xfrm>
              <a:off x="1350191" y="2496995"/>
              <a:ext cx="265151" cy="135612"/>
            </a:xfrm>
            <a:custGeom>
              <a:avLst/>
              <a:gdLst/>
              <a:ahLst/>
              <a:cxnLst/>
              <a:rect l="l" t="t" r="r" b="b"/>
              <a:pathLst>
                <a:path w="10128" h="5180" extrusionOk="0">
                  <a:moveTo>
                    <a:pt x="9334" y="0"/>
                  </a:moveTo>
                  <a:cubicBezTo>
                    <a:pt x="9331" y="0"/>
                    <a:pt x="9328" y="0"/>
                    <a:pt x="9325" y="1"/>
                  </a:cubicBezTo>
                  <a:lnTo>
                    <a:pt x="798" y="1"/>
                  </a:lnTo>
                  <a:cubicBezTo>
                    <a:pt x="356" y="1"/>
                    <a:pt x="0" y="356"/>
                    <a:pt x="0" y="798"/>
                  </a:cubicBezTo>
                  <a:lnTo>
                    <a:pt x="0" y="4382"/>
                  </a:lnTo>
                  <a:cubicBezTo>
                    <a:pt x="0" y="4821"/>
                    <a:pt x="356" y="5179"/>
                    <a:pt x="794" y="5179"/>
                  </a:cubicBezTo>
                  <a:cubicBezTo>
                    <a:pt x="797" y="5179"/>
                    <a:pt x="799" y="5179"/>
                    <a:pt x="802" y="5179"/>
                  </a:cubicBezTo>
                  <a:lnTo>
                    <a:pt x="9330" y="5179"/>
                  </a:lnTo>
                  <a:cubicBezTo>
                    <a:pt x="9767" y="5179"/>
                    <a:pt x="10127" y="4824"/>
                    <a:pt x="10127" y="4382"/>
                  </a:cubicBezTo>
                  <a:lnTo>
                    <a:pt x="10127" y="798"/>
                  </a:lnTo>
                  <a:cubicBezTo>
                    <a:pt x="10127" y="359"/>
                    <a:pt x="9772" y="0"/>
                    <a:pt x="9334" y="0"/>
                  </a:cubicBezTo>
                  <a:close/>
                </a:path>
              </a:pathLst>
            </a:custGeom>
            <a:solidFill>
              <a:srgbClr val="DC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89"/>
            <p:cNvSpPr/>
            <p:nvPr/>
          </p:nvSpPr>
          <p:spPr>
            <a:xfrm>
              <a:off x="1350191" y="2496995"/>
              <a:ext cx="45920" cy="135612"/>
            </a:xfrm>
            <a:custGeom>
              <a:avLst/>
              <a:gdLst/>
              <a:ahLst/>
              <a:cxnLst/>
              <a:rect l="l" t="t" r="r" b="b"/>
              <a:pathLst>
                <a:path w="1754" h="5180" extrusionOk="0">
                  <a:moveTo>
                    <a:pt x="789" y="0"/>
                  </a:moveTo>
                  <a:cubicBezTo>
                    <a:pt x="356" y="0"/>
                    <a:pt x="0" y="359"/>
                    <a:pt x="0" y="798"/>
                  </a:cubicBezTo>
                  <a:lnTo>
                    <a:pt x="0" y="4382"/>
                  </a:lnTo>
                  <a:cubicBezTo>
                    <a:pt x="0" y="4824"/>
                    <a:pt x="356" y="5179"/>
                    <a:pt x="798" y="5179"/>
                  </a:cubicBezTo>
                  <a:lnTo>
                    <a:pt x="1754" y="5179"/>
                  </a:lnTo>
                  <a:cubicBezTo>
                    <a:pt x="1312" y="5179"/>
                    <a:pt x="956" y="4824"/>
                    <a:pt x="956" y="4382"/>
                  </a:cubicBezTo>
                  <a:lnTo>
                    <a:pt x="956" y="798"/>
                  </a:lnTo>
                  <a:cubicBezTo>
                    <a:pt x="956" y="356"/>
                    <a:pt x="1316" y="1"/>
                    <a:pt x="1754" y="1"/>
                  </a:cubicBezTo>
                  <a:lnTo>
                    <a:pt x="798" y="1"/>
                  </a:lnTo>
                  <a:cubicBezTo>
                    <a:pt x="795" y="0"/>
                    <a:pt x="792" y="0"/>
                    <a:pt x="789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89"/>
            <p:cNvSpPr/>
            <p:nvPr/>
          </p:nvSpPr>
          <p:spPr>
            <a:xfrm>
              <a:off x="1350191" y="2496995"/>
              <a:ext cx="265151" cy="39767"/>
            </a:xfrm>
            <a:custGeom>
              <a:avLst/>
              <a:gdLst/>
              <a:ahLst/>
              <a:cxnLst/>
              <a:rect l="l" t="t" r="r" b="b"/>
              <a:pathLst>
                <a:path w="10128" h="1519" extrusionOk="0">
                  <a:moveTo>
                    <a:pt x="9334" y="0"/>
                  </a:moveTo>
                  <a:cubicBezTo>
                    <a:pt x="9331" y="0"/>
                    <a:pt x="9328" y="0"/>
                    <a:pt x="9325" y="1"/>
                  </a:cubicBezTo>
                  <a:lnTo>
                    <a:pt x="798" y="1"/>
                  </a:lnTo>
                  <a:cubicBezTo>
                    <a:pt x="356" y="1"/>
                    <a:pt x="0" y="356"/>
                    <a:pt x="0" y="798"/>
                  </a:cubicBezTo>
                  <a:lnTo>
                    <a:pt x="0" y="1519"/>
                  </a:lnTo>
                  <a:lnTo>
                    <a:pt x="10127" y="1519"/>
                  </a:lnTo>
                  <a:lnTo>
                    <a:pt x="10127" y="798"/>
                  </a:lnTo>
                  <a:cubicBezTo>
                    <a:pt x="10127" y="359"/>
                    <a:pt x="9772" y="0"/>
                    <a:pt x="9334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89"/>
            <p:cNvSpPr/>
            <p:nvPr/>
          </p:nvSpPr>
          <p:spPr>
            <a:xfrm>
              <a:off x="1353202" y="2655201"/>
              <a:ext cx="42647" cy="42804"/>
            </a:xfrm>
            <a:custGeom>
              <a:avLst/>
              <a:gdLst/>
              <a:ahLst/>
              <a:cxnLst/>
              <a:rect l="l" t="t" r="r" b="b"/>
              <a:pathLst>
                <a:path w="1629" h="1635" extrusionOk="0">
                  <a:moveTo>
                    <a:pt x="812" y="1"/>
                  </a:moveTo>
                  <a:cubicBezTo>
                    <a:pt x="366" y="1"/>
                    <a:pt x="0" y="366"/>
                    <a:pt x="0" y="818"/>
                  </a:cubicBezTo>
                  <a:cubicBezTo>
                    <a:pt x="0" y="1269"/>
                    <a:pt x="366" y="1634"/>
                    <a:pt x="812" y="1634"/>
                  </a:cubicBezTo>
                  <a:cubicBezTo>
                    <a:pt x="1264" y="1634"/>
                    <a:pt x="1629" y="1269"/>
                    <a:pt x="1629" y="818"/>
                  </a:cubicBezTo>
                  <a:cubicBezTo>
                    <a:pt x="1629" y="366"/>
                    <a:pt x="1264" y="1"/>
                    <a:pt x="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89"/>
            <p:cNvSpPr/>
            <p:nvPr/>
          </p:nvSpPr>
          <p:spPr>
            <a:xfrm>
              <a:off x="1569658" y="2655201"/>
              <a:ext cx="42647" cy="42804"/>
            </a:xfrm>
            <a:custGeom>
              <a:avLst/>
              <a:gdLst/>
              <a:ahLst/>
              <a:cxnLst/>
              <a:rect l="l" t="t" r="r" b="b"/>
              <a:pathLst>
                <a:path w="1629" h="1635" extrusionOk="0">
                  <a:moveTo>
                    <a:pt x="817" y="1"/>
                  </a:moveTo>
                  <a:cubicBezTo>
                    <a:pt x="365" y="1"/>
                    <a:pt x="0" y="366"/>
                    <a:pt x="0" y="818"/>
                  </a:cubicBezTo>
                  <a:cubicBezTo>
                    <a:pt x="0" y="1269"/>
                    <a:pt x="365" y="1634"/>
                    <a:pt x="817" y="1634"/>
                  </a:cubicBezTo>
                  <a:cubicBezTo>
                    <a:pt x="1264" y="1634"/>
                    <a:pt x="1629" y="1269"/>
                    <a:pt x="1629" y="818"/>
                  </a:cubicBezTo>
                  <a:cubicBezTo>
                    <a:pt x="1629" y="366"/>
                    <a:pt x="1264" y="1"/>
                    <a:pt x="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89"/>
            <p:cNvSpPr/>
            <p:nvPr/>
          </p:nvSpPr>
          <p:spPr>
            <a:xfrm>
              <a:off x="1422370" y="2651562"/>
              <a:ext cx="120768" cy="68461"/>
            </a:xfrm>
            <a:custGeom>
              <a:avLst/>
              <a:gdLst/>
              <a:ahLst/>
              <a:cxnLst/>
              <a:rect l="l" t="t" r="r" b="b"/>
              <a:pathLst>
                <a:path w="4613" h="2615" extrusionOk="0">
                  <a:moveTo>
                    <a:pt x="856" y="1"/>
                  </a:moveTo>
                  <a:cubicBezTo>
                    <a:pt x="385" y="1"/>
                    <a:pt x="1" y="385"/>
                    <a:pt x="1" y="856"/>
                  </a:cubicBezTo>
                  <a:lnTo>
                    <a:pt x="1" y="2614"/>
                  </a:lnTo>
                  <a:lnTo>
                    <a:pt x="4613" y="2614"/>
                  </a:lnTo>
                  <a:lnTo>
                    <a:pt x="4613" y="856"/>
                  </a:lnTo>
                  <a:cubicBezTo>
                    <a:pt x="4613" y="385"/>
                    <a:pt x="4228" y="1"/>
                    <a:pt x="3757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89"/>
            <p:cNvSpPr/>
            <p:nvPr/>
          </p:nvSpPr>
          <p:spPr>
            <a:xfrm>
              <a:off x="1344641" y="2491471"/>
              <a:ext cx="276225" cy="146791"/>
            </a:xfrm>
            <a:custGeom>
              <a:avLst/>
              <a:gdLst/>
              <a:ahLst/>
              <a:cxnLst/>
              <a:rect l="l" t="t" r="r" b="b"/>
              <a:pathLst>
                <a:path w="10551" h="5607" extrusionOk="0">
                  <a:moveTo>
                    <a:pt x="10128" y="1941"/>
                  </a:moveTo>
                  <a:lnTo>
                    <a:pt x="10128" y="4598"/>
                  </a:lnTo>
                  <a:cubicBezTo>
                    <a:pt x="10128" y="4919"/>
                    <a:pt x="9863" y="5184"/>
                    <a:pt x="9542" y="5184"/>
                  </a:cubicBezTo>
                  <a:lnTo>
                    <a:pt x="1014" y="5184"/>
                  </a:lnTo>
                  <a:cubicBezTo>
                    <a:pt x="688" y="5184"/>
                    <a:pt x="423" y="4919"/>
                    <a:pt x="423" y="4593"/>
                  </a:cubicBezTo>
                  <a:lnTo>
                    <a:pt x="423" y="1941"/>
                  </a:lnTo>
                  <a:close/>
                  <a:moveTo>
                    <a:pt x="1010" y="0"/>
                  </a:moveTo>
                  <a:cubicBezTo>
                    <a:pt x="452" y="0"/>
                    <a:pt x="1" y="452"/>
                    <a:pt x="1" y="1009"/>
                  </a:cubicBezTo>
                  <a:lnTo>
                    <a:pt x="1" y="4593"/>
                  </a:lnTo>
                  <a:cubicBezTo>
                    <a:pt x="1" y="5150"/>
                    <a:pt x="452" y="5606"/>
                    <a:pt x="1010" y="5606"/>
                  </a:cubicBezTo>
                  <a:lnTo>
                    <a:pt x="9537" y="5606"/>
                  </a:lnTo>
                  <a:cubicBezTo>
                    <a:pt x="10094" y="5606"/>
                    <a:pt x="10550" y="5150"/>
                    <a:pt x="10550" y="4593"/>
                  </a:cubicBezTo>
                  <a:lnTo>
                    <a:pt x="10550" y="1009"/>
                  </a:lnTo>
                  <a:cubicBezTo>
                    <a:pt x="10550" y="452"/>
                    <a:pt x="10094" y="0"/>
                    <a:pt x="9542" y="0"/>
                  </a:cubicBezTo>
                  <a:lnTo>
                    <a:pt x="7601" y="0"/>
                  </a:lnTo>
                  <a:cubicBezTo>
                    <a:pt x="7481" y="0"/>
                    <a:pt x="7389" y="91"/>
                    <a:pt x="7389" y="212"/>
                  </a:cubicBezTo>
                  <a:cubicBezTo>
                    <a:pt x="7389" y="327"/>
                    <a:pt x="7481" y="423"/>
                    <a:pt x="7601" y="423"/>
                  </a:cubicBezTo>
                  <a:lnTo>
                    <a:pt x="9542" y="423"/>
                  </a:lnTo>
                  <a:cubicBezTo>
                    <a:pt x="9868" y="423"/>
                    <a:pt x="10128" y="682"/>
                    <a:pt x="10128" y="1009"/>
                  </a:cubicBezTo>
                  <a:lnTo>
                    <a:pt x="10128" y="1518"/>
                  </a:lnTo>
                  <a:lnTo>
                    <a:pt x="423" y="1518"/>
                  </a:lnTo>
                  <a:lnTo>
                    <a:pt x="423" y="1009"/>
                  </a:lnTo>
                  <a:cubicBezTo>
                    <a:pt x="423" y="682"/>
                    <a:pt x="688" y="423"/>
                    <a:pt x="1010" y="423"/>
                  </a:cubicBezTo>
                  <a:lnTo>
                    <a:pt x="6611" y="423"/>
                  </a:lnTo>
                  <a:cubicBezTo>
                    <a:pt x="6726" y="423"/>
                    <a:pt x="6823" y="327"/>
                    <a:pt x="6823" y="212"/>
                  </a:cubicBezTo>
                  <a:cubicBezTo>
                    <a:pt x="6823" y="91"/>
                    <a:pt x="6726" y="0"/>
                    <a:pt x="661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89"/>
            <p:cNvSpPr/>
            <p:nvPr/>
          </p:nvSpPr>
          <p:spPr>
            <a:xfrm>
              <a:off x="1338620" y="2649677"/>
              <a:ext cx="62780" cy="53826"/>
            </a:xfrm>
            <a:custGeom>
              <a:avLst/>
              <a:gdLst/>
              <a:ahLst/>
              <a:cxnLst/>
              <a:rect l="l" t="t" r="r" b="b"/>
              <a:pathLst>
                <a:path w="2398" h="2056" extrusionOk="0">
                  <a:moveTo>
                    <a:pt x="1366" y="424"/>
                  </a:moveTo>
                  <a:cubicBezTo>
                    <a:pt x="1677" y="424"/>
                    <a:pt x="1975" y="664"/>
                    <a:pt x="1975" y="1029"/>
                  </a:cubicBezTo>
                  <a:cubicBezTo>
                    <a:pt x="1975" y="1360"/>
                    <a:pt x="1706" y="1634"/>
                    <a:pt x="1369" y="1634"/>
                  </a:cubicBezTo>
                  <a:cubicBezTo>
                    <a:pt x="831" y="1634"/>
                    <a:pt x="562" y="981"/>
                    <a:pt x="942" y="601"/>
                  </a:cubicBezTo>
                  <a:cubicBezTo>
                    <a:pt x="1066" y="478"/>
                    <a:pt x="1218" y="424"/>
                    <a:pt x="1366" y="424"/>
                  </a:cubicBezTo>
                  <a:close/>
                  <a:moveTo>
                    <a:pt x="1369" y="1"/>
                  </a:moveTo>
                  <a:cubicBezTo>
                    <a:pt x="457" y="1"/>
                    <a:pt x="0" y="1106"/>
                    <a:pt x="644" y="1754"/>
                  </a:cubicBezTo>
                  <a:cubicBezTo>
                    <a:pt x="853" y="1962"/>
                    <a:pt x="1111" y="2055"/>
                    <a:pt x="1363" y="2055"/>
                  </a:cubicBezTo>
                  <a:cubicBezTo>
                    <a:pt x="1891" y="2055"/>
                    <a:pt x="2397" y="1646"/>
                    <a:pt x="2397" y="1029"/>
                  </a:cubicBezTo>
                  <a:cubicBezTo>
                    <a:pt x="2397" y="462"/>
                    <a:pt x="1936" y="1"/>
                    <a:pt x="136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89"/>
            <p:cNvSpPr/>
            <p:nvPr/>
          </p:nvSpPr>
          <p:spPr>
            <a:xfrm>
              <a:off x="1555050" y="2649677"/>
              <a:ext cx="62806" cy="53826"/>
            </a:xfrm>
            <a:custGeom>
              <a:avLst/>
              <a:gdLst/>
              <a:ahLst/>
              <a:cxnLst/>
              <a:rect l="l" t="t" r="r" b="b"/>
              <a:pathLst>
                <a:path w="2399" h="2056" extrusionOk="0">
                  <a:moveTo>
                    <a:pt x="1367" y="424"/>
                  </a:moveTo>
                  <a:cubicBezTo>
                    <a:pt x="1678" y="424"/>
                    <a:pt x="1975" y="664"/>
                    <a:pt x="1975" y="1029"/>
                  </a:cubicBezTo>
                  <a:cubicBezTo>
                    <a:pt x="1975" y="1360"/>
                    <a:pt x="1706" y="1634"/>
                    <a:pt x="1375" y="1634"/>
                  </a:cubicBezTo>
                  <a:cubicBezTo>
                    <a:pt x="832" y="1634"/>
                    <a:pt x="563" y="981"/>
                    <a:pt x="943" y="601"/>
                  </a:cubicBezTo>
                  <a:cubicBezTo>
                    <a:pt x="1067" y="478"/>
                    <a:pt x="1218" y="424"/>
                    <a:pt x="1367" y="424"/>
                  </a:cubicBezTo>
                  <a:close/>
                  <a:moveTo>
                    <a:pt x="1375" y="1"/>
                  </a:moveTo>
                  <a:cubicBezTo>
                    <a:pt x="457" y="1"/>
                    <a:pt x="1" y="1106"/>
                    <a:pt x="645" y="1754"/>
                  </a:cubicBezTo>
                  <a:cubicBezTo>
                    <a:pt x="854" y="1962"/>
                    <a:pt x="1111" y="2055"/>
                    <a:pt x="1364" y="2055"/>
                  </a:cubicBezTo>
                  <a:cubicBezTo>
                    <a:pt x="1892" y="2055"/>
                    <a:pt x="2398" y="1646"/>
                    <a:pt x="2398" y="1029"/>
                  </a:cubicBezTo>
                  <a:cubicBezTo>
                    <a:pt x="2398" y="462"/>
                    <a:pt x="1937" y="1"/>
                    <a:pt x="137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89"/>
            <p:cNvSpPr/>
            <p:nvPr/>
          </p:nvSpPr>
          <p:spPr>
            <a:xfrm>
              <a:off x="1300502" y="2442148"/>
              <a:ext cx="364504" cy="370290"/>
            </a:xfrm>
            <a:custGeom>
              <a:avLst/>
              <a:gdLst/>
              <a:ahLst/>
              <a:cxnLst/>
              <a:rect l="l" t="t" r="r" b="b"/>
              <a:pathLst>
                <a:path w="13923" h="14144" extrusionOk="0">
                  <a:moveTo>
                    <a:pt x="928" y="3316"/>
                  </a:moveTo>
                  <a:lnTo>
                    <a:pt x="928" y="6102"/>
                  </a:lnTo>
                  <a:lnTo>
                    <a:pt x="731" y="6102"/>
                  </a:lnTo>
                  <a:cubicBezTo>
                    <a:pt x="563" y="6102"/>
                    <a:pt x="423" y="5963"/>
                    <a:pt x="423" y="5795"/>
                  </a:cubicBezTo>
                  <a:lnTo>
                    <a:pt x="423" y="3623"/>
                  </a:lnTo>
                  <a:cubicBezTo>
                    <a:pt x="423" y="3455"/>
                    <a:pt x="563" y="3316"/>
                    <a:pt x="731" y="3316"/>
                  </a:cubicBezTo>
                  <a:close/>
                  <a:moveTo>
                    <a:pt x="13192" y="3316"/>
                  </a:moveTo>
                  <a:cubicBezTo>
                    <a:pt x="13361" y="3316"/>
                    <a:pt x="13500" y="3455"/>
                    <a:pt x="13500" y="3623"/>
                  </a:cubicBezTo>
                  <a:lnTo>
                    <a:pt x="13500" y="5795"/>
                  </a:lnTo>
                  <a:cubicBezTo>
                    <a:pt x="13500" y="5963"/>
                    <a:pt x="13361" y="6102"/>
                    <a:pt x="13192" y="6102"/>
                  </a:cubicBezTo>
                  <a:lnTo>
                    <a:pt x="12995" y="6102"/>
                  </a:lnTo>
                  <a:lnTo>
                    <a:pt x="12995" y="3316"/>
                  </a:lnTo>
                  <a:close/>
                  <a:moveTo>
                    <a:pt x="8412" y="8211"/>
                  </a:moveTo>
                  <a:cubicBezTo>
                    <a:pt x="8768" y="8211"/>
                    <a:pt x="9056" y="8499"/>
                    <a:pt x="9056" y="8855"/>
                  </a:cubicBezTo>
                  <a:lnTo>
                    <a:pt x="9056" y="10402"/>
                  </a:lnTo>
                  <a:lnTo>
                    <a:pt x="4867" y="10402"/>
                  </a:lnTo>
                  <a:lnTo>
                    <a:pt x="4867" y="8855"/>
                  </a:lnTo>
                  <a:cubicBezTo>
                    <a:pt x="4867" y="8499"/>
                    <a:pt x="5155" y="8211"/>
                    <a:pt x="5511" y="8211"/>
                  </a:cubicBezTo>
                  <a:close/>
                  <a:moveTo>
                    <a:pt x="10992" y="419"/>
                  </a:moveTo>
                  <a:cubicBezTo>
                    <a:pt x="11862" y="419"/>
                    <a:pt x="12573" y="1130"/>
                    <a:pt x="12573" y="2004"/>
                  </a:cubicBezTo>
                  <a:lnTo>
                    <a:pt x="12573" y="10406"/>
                  </a:lnTo>
                  <a:lnTo>
                    <a:pt x="9479" y="10406"/>
                  </a:lnTo>
                  <a:lnTo>
                    <a:pt x="9479" y="8855"/>
                  </a:lnTo>
                  <a:cubicBezTo>
                    <a:pt x="9479" y="8264"/>
                    <a:pt x="8999" y="7788"/>
                    <a:pt x="8412" y="7788"/>
                  </a:cubicBezTo>
                  <a:lnTo>
                    <a:pt x="5511" y="7788"/>
                  </a:lnTo>
                  <a:cubicBezTo>
                    <a:pt x="4920" y="7788"/>
                    <a:pt x="4444" y="8264"/>
                    <a:pt x="4444" y="8855"/>
                  </a:cubicBezTo>
                  <a:lnTo>
                    <a:pt x="4444" y="10402"/>
                  </a:lnTo>
                  <a:lnTo>
                    <a:pt x="4247" y="10402"/>
                  </a:lnTo>
                  <a:cubicBezTo>
                    <a:pt x="4132" y="10402"/>
                    <a:pt x="4036" y="10498"/>
                    <a:pt x="4036" y="10613"/>
                  </a:cubicBezTo>
                  <a:cubicBezTo>
                    <a:pt x="4036" y="10728"/>
                    <a:pt x="4132" y="10824"/>
                    <a:pt x="4247" y="10824"/>
                  </a:cubicBezTo>
                  <a:lnTo>
                    <a:pt x="13039" y="10824"/>
                  </a:lnTo>
                  <a:cubicBezTo>
                    <a:pt x="13125" y="10824"/>
                    <a:pt x="13192" y="10892"/>
                    <a:pt x="13192" y="10978"/>
                  </a:cubicBezTo>
                  <a:lnTo>
                    <a:pt x="13192" y="12222"/>
                  </a:lnTo>
                  <a:cubicBezTo>
                    <a:pt x="13192" y="12304"/>
                    <a:pt x="13125" y="12371"/>
                    <a:pt x="13039" y="12371"/>
                  </a:cubicBezTo>
                  <a:lnTo>
                    <a:pt x="1024" y="12371"/>
                  </a:lnTo>
                  <a:cubicBezTo>
                    <a:pt x="942" y="12371"/>
                    <a:pt x="875" y="12304"/>
                    <a:pt x="875" y="12222"/>
                  </a:cubicBezTo>
                  <a:lnTo>
                    <a:pt x="875" y="10978"/>
                  </a:lnTo>
                  <a:cubicBezTo>
                    <a:pt x="875" y="10892"/>
                    <a:pt x="942" y="10824"/>
                    <a:pt x="1024" y="10824"/>
                  </a:cubicBezTo>
                  <a:lnTo>
                    <a:pt x="3262" y="10824"/>
                  </a:lnTo>
                  <a:cubicBezTo>
                    <a:pt x="3378" y="10824"/>
                    <a:pt x="3474" y="10733"/>
                    <a:pt x="3474" y="10613"/>
                  </a:cubicBezTo>
                  <a:cubicBezTo>
                    <a:pt x="3474" y="10498"/>
                    <a:pt x="3378" y="10406"/>
                    <a:pt x="3262" y="10406"/>
                  </a:cubicBezTo>
                  <a:lnTo>
                    <a:pt x="1350" y="10406"/>
                  </a:lnTo>
                  <a:lnTo>
                    <a:pt x="1350" y="2004"/>
                  </a:lnTo>
                  <a:cubicBezTo>
                    <a:pt x="1350" y="1130"/>
                    <a:pt x="2057" y="419"/>
                    <a:pt x="2931" y="419"/>
                  </a:cubicBezTo>
                  <a:close/>
                  <a:moveTo>
                    <a:pt x="9075" y="12794"/>
                  </a:moveTo>
                  <a:cubicBezTo>
                    <a:pt x="9008" y="12900"/>
                    <a:pt x="8888" y="12962"/>
                    <a:pt x="8763" y="12962"/>
                  </a:cubicBezTo>
                  <a:lnTo>
                    <a:pt x="5160" y="12962"/>
                  </a:lnTo>
                  <a:cubicBezTo>
                    <a:pt x="5035" y="12962"/>
                    <a:pt x="4915" y="12900"/>
                    <a:pt x="4848" y="12794"/>
                  </a:cubicBezTo>
                  <a:close/>
                  <a:moveTo>
                    <a:pt x="3613" y="12794"/>
                  </a:moveTo>
                  <a:lnTo>
                    <a:pt x="3613" y="13524"/>
                  </a:lnTo>
                  <a:cubicBezTo>
                    <a:pt x="3613" y="13635"/>
                    <a:pt x="3527" y="13721"/>
                    <a:pt x="3416" y="13721"/>
                  </a:cubicBezTo>
                  <a:lnTo>
                    <a:pt x="1869" y="13721"/>
                  </a:lnTo>
                  <a:cubicBezTo>
                    <a:pt x="1764" y="13721"/>
                    <a:pt x="1672" y="13635"/>
                    <a:pt x="1672" y="13524"/>
                  </a:cubicBezTo>
                  <a:lnTo>
                    <a:pt x="1672" y="12794"/>
                  </a:lnTo>
                  <a:close/>
                  <a:moveTo>
                    <a:pt x="12390" y="12794"/>
                  </a:moveTo>
                  <a:lnTo>
                    <a:pt x="12390" y="13524"/>
                  </a:lnTo>
                  <a:lnTo>
                    <a:pt x="12385" y="13524"/>
                  </a:lnTo>
                  <a:cubicBezTo>
                    <a:pt x="12385" y="13635"/>
                    <a:pt x="12299" y="13721"/>
                    <a:pt x="12188" y="13721"/>
                  </a:cubicBezTo>
                  <a:lnTo>
                    <a:pt x="10646" y="13721"/>
                  </a:lnTo>
                  <a:cubicBezTo>
                    <a:pt x="10536" y="13721"/>
                    <a:pt x="10449" y="13635"/>
                    <a:pt x="10449" y="13524"/>
                  </a:cubicBezTo>
                  <a:lnTo>
                    <a:pt x="10449" y="12794"/>
                  </a:lnTo>
                  <a:close/>
                  <a:moveTo>
                    <a:pt x="2931" y="1"/>
                  </a:moveTo>
                  <a:cubicBezTo>
                    <a:pt x="1826" y="1"/>
                    <a:pt x="933" y="894"/>
                    <a:pt x="928" y="2004"/>
                  </a:cubicBezTo>
                  <a:lnTo>
                    <a:pt x="928" y="2893"/>
                  </a:lnTo>
                  <a:lnTo>
                    <a:pt x="731" y="2893"/>
                  </a:lnTo>
                  <a:cubicBezTo>
                    <a:pt x="327" y="2893"/>
                    <a:pt x="1" y="3220"/>
                    <a:pt x="1" y="3623"/>
                  </a:cubicBezTo>
                  <a:lnTo>
                    <a:pt x="1" y="5795"/>
                  </a:lnTo>
                  <a:cubicBezTo>
                    <a:pt x="1" y="6198"/>
                    <a:pt x="327" y="6525"/>
                    <a:pt x="731" y="6525"/>
                  </a:cubicBezTo>
                  <a:lnTo>
                    <a:pt x="928" y="6525"/>
                  </a:lnTo>
                  <a:lnTo>
                    <a:pt x="928" y="10411"/>
                  </a:lnTo>
                  <a:cubicBezTo>
                    <a:pt x="654" y="10459"/>
                    <a:pt x="447" y="10695"/>
                    <a:pt x="447" y="10978"/>
                  </a:cubicBezTo>
                  <a:lnTo>
                    <a:pt x="447" y="12222"/>
                  </a:lnTo>
                  <a:cubicBezTo>
                    <a:pt x="447" y="12539"/>
                    <a:pt x="707" y="12794"/>
                    <a:pt x="1019" y="12794"/>
                  </a:cubicBezTo>
                  <a:lnTo>
                    <a:pt x="1250" y="12794"/>
                  </a:lnTo>
                  <a:lnTo>
                    <a:pt x="1250" y="13524"/>
                  </a:lnTo>
                  <a:cubicBezTo>
                    <a:pt x="1250" y="13865"/>
                    <a:pt x="1528" y="14144"/>
                    <a:pt x="1869" y="14144"/>
                  </a:cubicBezTo>
                  <a:lnTo>
                    <a:pt x="3416" y="14144"/>
                  </a:lnTo>
                  <a:cubicBezTo>
                    <a:pt x="3757" y="14144"/>
                    <a:pt x="4036" y="13865"/>
                    <a:pt x="4036" y="13524"/>
                  </a:cubicBezTo>
                  <a:lnTo>
                    <a:pt x="4036" y="12794"/>
                  </a:lnTo>
                  <a:lnTo>
                    <a:pt x="4387" y="12794"/>
                  </a:lnTo>
                  <a:cubicBezTo>
                    <a:pt x="4483" y="13140"/>
                    <a:pt x="4800" y="13385"/>
                    <a:pt x="5160" y="13385"/>
                  </a:cubicBezTo>
                  <a:lnTo>
                    <a:pt x="8763" y="13385"/>
                  </a:lnTo>
                  <a:cubicBezTo>
                    <a:pt x="9123" y="13385"/>
                    <a:pt x="9440" y="13140"/>
                    <a:pt x="9537" y="12794"/>
                  </a:cubicBezTo>
                  <a:lnTo>
                    <a:pt x="10027" y="12794"/>
                  </a:lnTo>
                  <a:lnTo>
                    <a:pt x="10027" y="13524"/>
                  </a:lnTo>
                  <a:cubicBezTo>
                    <a:pt x="10027" y="13865"/>
                    <a:pt x="10305" y="14144"/>
                    <a:pt x="10646" y="14144"/>
                  </a:cubicBezTo>
                  <a:lnTo>
                    <a:pt x="12193" y="14144"/>
                  </a:lnTo>
                  <a:cubicBezTo>
                    <a:pt x="12534" y="14144"/>
                    <a:pt x="12813" y="13865"/>
                    <a:pt x="12813" y="13524"/>
                  </a:cubicBezTo>
                  <a:lnTo>
                    <a:pt x="12813" y="12794"/>
                  </a:lnTo>
                  <a:lnTo>
                    <a:pt x="13039" y="12794"/>
                  </a:lnTo>
                  <a:cubicBezTo>
                    <a:pt x="13356" y="12794"/>
                    <a:pt x="13610" y="12539"/>
                    <a:pt x="13610" y="12222"/>
                  </a:cubicBezTo>
                  <a:lnTo>
                    <a:pt x="13610" y="10978"/>
                  </a:lnTo>
                  <a:cubicBezTo>
                    <a:pt x="13610" y="10661"/>
                    <a:pt x="13356" y="10406"/>
                    <a:pt x="13039" y="10406"/>
                  </a:cubicBezTo>
                  <a:lnTo>
                    <a:pt x="12995" y="10406"/>
                  </a:lnTo>
                  <a:lnTo>
                    <a:pt x="12995" y="6525"/>
                  </a:lnTo>
                  <a:lnTo>
                    <a:pt x="13192" y="6525"/>
                  </a:lnTo>
                  <a:cubicBezTo>
                    <a:pt x="13596" y="6525"/>
                    <a:pt x="13923" y="6198"/>
                    <a:pt x="13923" y="5795"/>
                  </a:cubicBezTo>
                  <a:lnTo>
                    <a:pt x="13923" y="3623"/>
                  </a:lnTo>
                  <a:cubicBezTo>
                    <a:pt x="13923" y="3223"/>
                    <a:pt x="13601" y="2898"/>
                    <a:pt x="13201" y="2898"/>
                  </a:cubicBezTo>
                  <a:cubicBezTo>
                    <a:pt x="13198" y="2898"/>
                    <a:pt x="13195" y="2898"/>
                    <a:pt x="13192" y="2898"/>
                  </a:cubicBezTo>
                  <a:lnTo>
                    <a:pt x="12995" y="2898"/>
                  </a:lnTo>
                  <a:lnTo>
                    <a:pt x="12995" y="2004"/>
                  </a:lnTo>
                  <a:cubicBezTo>
                    <a:pt x="12991" y="894"/>
                    <a:pt x="12097" y="1"/>
                    <a:pt x="1099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9" name="Google Shape;10999;p89"/>
          <p:cNvGrpSpPr/>
          <p:nvPr/>
        </p:nvGrpSpPr>
        <p:grpSpPr>
          <a:xfrm>
            <a:off x="1757683" y="2233371"/>
            <a:ext cx="330680" cy="356441"/>
            <a:chOff x="1757683" y="2438771"/>
            <a:chExt cx="330680" cy="356441"/>
          </a:xfrm>
        </p:grpSpPr>
        <p:sp>
          <p:nvSpPr>
            <p:cNvPr id="11000" name="Google Shape;11000;p89"/>
            <p:cNvSpPr/>
            <p:nvPr/>
          </p:nvSpPr>
          <p:spPr>
            <a:xfrm>
              <a:off x="1762972" y="2469716"/>
              <a:ext cx="320234" cy="320234"/>
            </a:xfrm>
            <a:custGeom>
              <a:avLst/>
              <a:gdLst/>
              <a:ahLst/>
              <a:cxnLst/>
              <a:rect l="l" t="t" r="r" b="b"/>
              <a:pathLst>
                <a:path w="12232" h="12232" extrusionOk="0">
                  <a:moveTo>
                    <a:pt x="538" y="0"/>
                  </a:moveTo>
                  <a:cubicBezTo>
                    <a:pt x="240" y="0"/>
                    <a:pt x="0" y="240"/>
                    <a:pt x="0" y="538"/>
                  </a:cubicBezTo>
                  <a:lnTo>
                    <a:pt x="0" y="11698"/>
                  </a:lnTo>
                  <a:cubicBezTo>
                    <a:pt x="0" y="11991"/>
                    <a:pt x="240" y="12231"/>
                    <a:pt x="538" y="12231"/>
                  </a:cubicBezTo>
                  <a:lnTo>
                    <a:pt x="11693" y="12231"/>
                  </a:lnTo>
                  <a:cubicBezTo>
                    <a:pt x="11991" y="12231"/>
                    <a:pt x="12231" y="11991"/>
                    <a:pt x="12231" y="11698"/>
                  </a:cubicBezTo>
                  <a:lnTo>
                    <a:pt x="12231" y="538"/>
                  </a:lnTo>
                  <a:cubicBezTo>
                    <a:pt x="12231" y="240"/>
                    <a:pt x="11991" y="0"/>
                    <a:pt x="11693" y="0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89"/>
            <p:cNvSpPr/>
            <p:nvPr/>
          </p:nvSpPr>
          <p:spPr>
            <a:xfrm>
              <a:off x="2047208" y="2469716"/>
              <a:ext cx="35997" cy="320234"/>
            </a:xfrm>
            <a:custGeom>
              <a:avLst/>
              <a:gdLst/>
              <a:ahLst/>
              <a:cxnLst/>
              <a:rect l="l" t="t" r="r" b="b"/>
              <a:pathLst>
                <a:path w="1375" h="12232" extrusionOk="0">
                  <a:moveTo>
                    <a:pt x="0" y="0"/>
                  </a:moveTo>
                  <a:lnTo>
                    <a:pt x="0" y="12231"/>
                  </a:lnTo>
                  <a:lnTo>
                    <a:pt x="836" y="12231"/>
                  </a:lnTo>
                  <a:cubicBezTo>
                    <a:pt x="1134" y="12231"/>
                    <a:pt x="1374" y="11991"/>
                    <a:pt x="1374" y="11698"/>
                  </a:cubicBezTo>
                  <a:lnTo>
                    <a:pt x="1374" y="538"/>
                  </a:lnTo>
                  <a:cubicBezTo>
                    <a:pt x="1374" y="240"/>
                    <a:pt x="1134" y="0"/>
                    <a:pt x="836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89"/>
            <p:cNvSpPr/>
            <p:nvPr/>
          </p:nvSpPr>
          <p:spPr>
            <a:xfrm>
              <a:off x="1762972" y="2469716"/>
              <a:ext cx="320234" cy="57753"/>
            </a:xfrm>
            <a:custGeom>
              <a:avLst/>
              <a:gdLst/>
              <a:ahLst/>
              <a:cxnLst/>
              <a:rect l="l" t="t" r="r" b="b"/>
              <a:pathLst>
                <a:path w="12232" h="2206" extrusionOk="0">
                  <a:moveTo>
                    <a:pt x="538" y="0"/>
                  </a:moveTo>
                  <a:cubicBezTo>
                    <a:pt x="240" y="0"/>
                    <a:pt x="0" y="240"/>
                    <a:pt x="0" y="538"/>
                  </a:cubicBezTo>
                  <a:lnTo>
                    <a:pt x="0" y="2205"/>
                  </a:lnTo>
                  <a:lnTo>
                    <a:pt x="12231" y="2205"/>
                  </a:lnTo>
                  <a:lnTo>
                    <a:pt x="12231" y="538"/>
                  </a:lnTo>
                  <a:cubicBezTo>
                    <a:pt x="12231" y="240"/>
                    <a:pt x="11991" y="0"/>
                    <a:pt x="11693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89"/>
            <p:cNvSpPr/>
            <p:nvPr/>
          </p:nvSpPr>
          <p:spPr>
            <a:xfrm>
              <a:off x="2047208" y="2469716"/>
              <a:ext cx="35997" cy="57753"/>
            </a:xfrm>
            <a:custGeom>
              <a:avLst/>
              <a:gdLst/>
              <a:ahLst/>
              <a:cxnLst/>
              <a:rect l="l" t="t" r="r" b="b"/>
              <a:pathLst>
                <a:path w="1375" h="2206" extrusionOk="0">
                  <a:moveTo>
                    <a:pt x="0" y="0"/>
                  </a:moveTo>
                  <a:lnTo>
                    <a:pt x="0" y="2205"/>
                  </a:lnTo>
                  <a:lnTo>
                    <a:pt x="1374" y="2205"/>
                  </a:lnTo>
                  <a:lnTo>
                    <a:pt x="1374" y="538"/>
                  </a:lnTo>
                  <a:cubicBezTo>
                    <a:pt x="1374" y="240"/>
                    <a:pt x="1134" y="0"/>
                    <a:pt x="836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89"/>
            <p:cNvSpPr/>
            <p:nvPr/>
          </p:nvSpPr>
          <p:spPr>
            <a:xfrm>
              <a:off x="1796168" y="2444059"/>
              <a:ext cx="29583" cy="51575"/>
            </a:xfrm>
            <a:custGeom>
              <a:avLst/>
              <a:gdLst/>
              <a:ahLst/>
              <a:cxnLst/>
              <a:rect l="l" t="t" r="r" b="b"/>
              <a:pathLst>
                <a:path w="1130" h="1970" extrusionOk="0">
                  <a:moveTo>
                    <a:pt x="567" y="0"/>
                  </a:moveTo>
                  <a:cubicBezTo>
                    <a:pt x="255" y="0"/>
                    <a:pt x="0" y="255"/>
                    <a:pt x="0" y="567"/>
                  </a:cubicBezTo>
                  <a:lnTo>
                    <a:pt x="0" y="1408"/>
                  </a:lnTo>
                  <a:cubicBezTo>
                    <a:pt x="0" y="1720"/>
                    <a:pt x="255" y="1970"/>
                    <a:pt x="567" y="1970"/>
                  </a:cubicBezTo>
                  <a:cubicBezTo>
                    <a:pt x="875" y="1970"/>
                    <a:pt x="1129" y="1720"/>
                    <a:pt x="1129" y="1408"/>
                  </a:cubicBezTo>
                  <a:lnTo>
                    <a:pt x="1129" y="567"/>
                  </a:lnTo>
                  <a:cubicBezTo>
                    <a:pt x="1129" y="255"/>
                    <a:pt x="875" y="0"/>
                    <a:pt x="567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89"/>
            <p:cNvSpPr/>
            <p:nvPr/>
          </p:nvSpPr>
          <p:spPr>
            <a:xfrm>
              <a:off x="1870859" y="2444059"/>
              <a:ext cx="29583" cy="51575"/>
            </a:xfrm>
            <a:custGeom>
              <a:avLst/>
              <a:gdLst/>
              <a:ahLst/>
              <a:cxnLst/>
              <a:rect l="l" t="t" r="r" b="b"/>
              <a:pathLst>
                <a:path w="1130" h="1970" extrusionOk="0">
                  <a:moveTo>
                    <a:pt x="568" y="0"/>
                  </a:moveTo>
                  <a:cubicBezTo>
                    <a:pt x="256" y="0"/>
                    <a:pt x="1" y="255"/>
                    <a:pt x="1" y="567"/>
                  </a:cubicBezTo>
                  <a:lnTo>
                    <a:pt x="1" y="1408"/>
                  </a:lnTo>
                  <a:cubicBezTo>
                    <a:pt x="1" y="1720"/>
                    <a:pt x="256" y="1970"/>
                    <a:pt x="568" y="1970"/>
                  </a:cubicBezTo>
                  <a:cubicBezTo>
                    <a:pt x="880" y="1970"/>
                    <a:pt x="1130" y="1715"/>
                    <a:pt x="1130" y="1403"/>
                  </a:cubicBezTo>
                  <a:lnTo>
                    <a:pt x="1130" y="562"/>
                  </a:lnTo>
                  <a:cubicBezTo>
                    <a:pt x="1130" y="255"/>
                    <a:pt x="875" y="0"/>
                    <a:pt x="568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89"/>
            <p:cNvSpPr/>
            <p:nvPr/>
          </p:nvSpPr>
          <p:spPr>
            <a:xfrm>
              <a:off x="1945708" y="2444059"/>
              <a:ext cx="29453" cy="51575"/>
            </a:xfrm>
            <a:custGeom>
              <a:avLst/>
              <a:gdLst/>
              <a:ahLst/>
              <a:cxnLst/>
              <a:rect l="l" t="t" r="r" b="b"/>
              <a:pathLst>
                <a:path w="1125" h="1970" extrusionOk="0">
                  <a:moveTo>
                    <a:pt x="562" y="0"/>
                  </a:moveTo>
                  <a:cubicBezTo>
                    <a:pt x="250" y="0"/>
                    <a:pt x="0" y="255"/>
                    <a:pt x="0" y="567"/>
                  </a:cubicBezTo>
                  <a:lnTo>
                    <a:pt x="0" y="1408"/>
                  </a:lnTo>
                  <a:cubicBezTo>
                    <a:pt x="0" y="1720"/>
                    <a:pt x="250" y="1970"/>
                    <a:pt x="562" y="1970"/>
                  </a:cubicBezTo>
                  <a:cubicBezTo>
                    <a:pt x="875" y="1970"/>
                    <a:pt x="1124" y="1720"/>
                    <a:pt x="1124" y="1408"/>
                  </a:cubicBezTo>
                  <a:lnTo>
                    <a:pt x="1124" y="567"/>
                  </a:lnTo>
                  <a:cubicBezTo>
                    <a:pt x="1124" y="255"/>
                    <a:pt x="875" y="0"/>
                    <a:pt x="562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89"/>
            <p:cNvSpPr/>
            <p:nvPr/>
          </p:nvSpPr>
          <p:spPr>
            <a:xfrm>
              <a:off x="2020399" y="2444059"/>
              <a:ext cx="29479" cy="51575"/>
            </a:xfrm>
            <a:custGeom>
              <a:avLst/>
              <a:gdLst/>
              <a:ahLst/>
              <a:cxnLst/>
              <a:rect l="l" t="t" r="r" b="b"/>
              <a:pathLst>
                <a:path w="1126" h="1970" extrusionOk="0">
                  <a:moveTo>
                    <a:pt x="563" y="0"/>
                  </a:moveTo>
                  <a:cubicBezTo>
                    <a:pt x="251" y="0"/>
                    <a:pt x="1" y="255"/>
                    <a:pt x="1" y="567"/>
                  </a:cubicBezTo>
                  <a:lnTo>
                    <a:pt x="1" y="1408"/>
                  </a:lnTo>
                  <a:cubicBezTo>
                    <a:pt x="1" y="1720"/>
                    <a:pt x="251" y="1970"/>
                    <a:pt x="563" y="1970"/>
                  </a:cubicBezTo>
                  <a:cubicBezTo>
                    <a:pt x="875" y="1970"/>
                    <a:pt x="1125" y="1720"/>
                    <a:pt x="1125" y="1408"/>
                  </a:cubicBezTo>
                  <a:lnTo>
                    <a:pt x="1125" y="567"/>
                  </a:lnTo>
                  <a:cubicBezTo>
                    <a:pt x="1125" y="255"/>
                    <a:pt x="875" y="0"/>
                    <a:pt x="56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89"/>
            <p:cNvSpPr/>
            <p:nvPr/>
          </p:nvSpPr>
          <p:spPr>
            <a:xfrm>
              <a:off x="1757683" y="2438771"/>
              <a:ext cx="330680" cy="300128"/>
            </a:xfrm>
            <a:custGeom>
              <a:avLst/>
              <a:gdLst/>
              <a:ahLst/>
              <a:cxnLst/>
              <a:rect l="l" t="t" r="r" b="b"/>
              <a:pathLst>
                <a:path w="12631" h="11464" extrusionOk="0">
                  <a:moveTo>
                    <a:pt x="2037" y="399"/>
                  </a:moveTo>
                  <a:cubicBezTo>
                    <a:pt x="2239" y="399"/>
                    <a:pt x="2397" y="562"/>
                    <a:pt x="2402" y="764"/>
                  </a:cubicBezTo>
                  <a:lnTo>
                    <a:pt x="2402" y="1605"/>
                  </a:lnTo>
                  <a:cubicBezTo>
                    <a:pt x="2397" y="1807"/>
                    <a:pt x="2239" y="1970"/>
                    <a:pt x="2037" y="1970"/>
                  </a:cubicBezTo>
                  <a:cubicBezTo>
                    <a:pt x="1835" y="1970"/>
                    <a:pt x="1672" y="1807"/>
                    <a:pt x="1672" y="1605"/>
                  </a:cubicBezTo>
                  <a:lnTo>
                    <a:pt x="1672" y="764"/>
                  </a:lnTo>
                  <a:cubicBezTo>
                    <a:pt x="1672" y="562"/>
                    <a:pt x="1835" y="404"/>
                    <a:pt x="2037" y="399"/>
                  </a:cubicBezTo>
                  <a:close/>
                  <a:moveTo>
                    <a:pt x="4891" y="399"/>
                  </a:moveTo>
                  <a:cubicBezTo>
                    <a:pt x="5093" y="399"/>
                    <a:pt x="5256" y="562"/>
                    <a:pt x="5256" y="764"/>
                  </a:cubicBezTo>
                  <a:lnTo>
                    <a:pt x="5256" y="1605"/>
                  </a:lnTo>
                  <a:cubicBezTo>
                    <a:pt x="5256" y="1807"/>
                    <a:pt x="5093" y="1970"/>
                    <a:pt x="4891" y="1970"/>
                  </a:cubicBezTo>
                  <a:cubicBezTo>
                    <a:pt x="4689" y="1970"/>
                    <a:pt x="4526" y="1807"/>
                    <a:pt x="4526" y="1605"/>
                  </a:cubicBezTo>
                  <a:lnTo>
                    <a:pt x="4526" y="764"/>
                  </a:lnTo>
                  <a:cubicBezTo>
                    <a:pt x="4526" y="562"/>
                    <a:pt x="4689" y="399"/>
                    <a:pt x="4891" y="399"/>
                  </a:cubicBezTo>
                  <a:close/>
                  <a:moveTo>
                    <a:pt x="7744" y="399"/>
                  </a:moveTo>
                  <a:cubicBezTo>
                    <a:pt x="7946" y="399"/>
                    <a:pt x="8110" y="562"/>
                    <a:pt x="8110" y="764"/>
                  </a:cubicBezTo>
                  <a:lnTo>
                    <a:pt x="8110" y="1605"/>
                  </a:lnTo>
                  <a:cubicBezTo>
                    <a:pt x="8110" y="1807"/>
                    <a:pt x="7946" y="1970"/>
                    <a:pt x="7744" y="1970"/>
                  </a:cubicBezTo>
                  <a:cubicBezTo>
                    <a:pt x="7543" y="1970"/>
                    <a:pt x="7379" y="1807"/>
                    <a:pt x="7379" y="1605"/>
                  </a:cubicBezTo>
                  <a:lnTo>
                    <a:pt x="7379" y="764"/>
                  </a:lnTo>
                  <a:cubicBezTo>
                    <a:pt x="7379" y="562"/>
                    <a:pt x="7543" y="399"/>
                    <a:pt x="7744" y="399"/>
                  </a:cubicBezTo>
                  <a:close/>
                  <a:moveTo>
                    <a:pt x="10598" y="399"/>
                  </a:moveTo>
                  <a:cubicBezTo>
                    <a:pt x="10800" y="399"/>
                    <a:pt x="10963" y="562"/>
                    <a:pt x="10963" y="764"/>
                  </a:cubicBezTo>
                  <a:lnTo>
                    <a:pt x="10963" y="1605"/>
                  </a:lnTo>
                  <a:cubicBezTo>
                    <a:pt x="10963" y="1807"/>
                    <a:pt x="10800" y="1970"/>
                    <a:pt x="10598" y="1970"/>
                  </a:cubicBezTo>
                  <a:cubicBezTo>
                    <a:pt x="10396" y="1970"/>
                    <a:pt x="10233" y="1807"/>
                    <a:pt x="10233" y="1605"/>
                  </a:cubicBezTo>
                  <a:lnTo>
                    <a:pt x="10233" y="764"/>
                  </a:lnTo>
                  <a:cubicBezTo>
                    <a:pt x="10233" y="562"/>
                    <a:pt x="10396" y="399"/>
                    <a:pt x="10598" y="399"/>
                  </a:cubicBezTo>
                  <a:close/>
                  <a:moveTo>
                    <a:pt x="11900" y="1384"/>
                  </a:moveTo>
                  <a:cubicBezTo>
                    <a:pt x="12082" y="1384"/>
                    <a:pt x="12236" y="1533"/>
                    <a:pt x="12236" y="1720"/>
                  </a:cubicBezTo>
                  <a:lnTo>
                    <a:pt x="12236" y="3185"/>
                  </a:lnTo>
                  <a:lnTo>
                    <a:pt x="399" y="3185"/>
                  </a:lnTo>
                  <a:lnTo>
                    <a:pt x="399" y="1720"/>
                  </a:lnTo>
                  <a:cubicBezTo>
                    <a:pt x="399" y="1533"/>
                    <a:pt x="553" y="1384"/>
                    <a:pt x="740" y="1384"/>
                  </a:cubicBezTo>
                  <a:lnTo>
                    <a:pt x="1273" y="1384"/>
                  </a:lnTo>
                  <a:lnTo>
                    <a:pt x="1273" y="1610"/>
                  </a:lnTo>
                  <a:cubicBezTo>
                    <a:pt x="1273" y="2032"/>
                    <a:pt x="1614" y="2373"/>
                    <a:pt x="2037" y="2373"/>
                  </a:cubicBezTo>
                  <a:cubicBezTo>
                    <a:pt x="2455" y="2373"/>
                    <a:pt x="2796" y="2032"/>
                    <a:pt x="2796" y="1610"/>
                  </a:cubicBezTo>
                  <a:lnTo>
                    <a:pt x="2796" y="1384"/>
                  </a:lnTo>
                  <a:lnTo>
                    <a:pt x="4127" y="1384"/>
                  </a:lnTo>
                  <a:lnTo>
                    <a:pt x="4127" y="1610"/>
                  </a:lnTo>
                  <a:cubicBezTo>
                    <a:pt x="4127" y="2032"/>
                    <a:pt x="4468" y="2373"/>
                    <a:pt x="4891" y="2373"/>
                  </a:cubicBezTo>
                  <a:cubicBezTo>
                    <a:pt x="5309" y="2373"/>
                    <a:pt x="5655" y="2032"/>
                    <a:pt x="5655" y="1610"/>
                  </a:cubicBezTo>
                  <a:lnTo>
                    <a:pt x="5655" y="1384"/>
                  </a:lnTo>
                  <a:lnTo>
                    <a:pt x="6981" y="1384"/>
                  </a:lnTo>
                  <a:lnTo>
                    <a:pt x="6981" y="1610"/>
                  </a:lnTo>
                  <a:cubicBezTo>
                    <a:pt x="6981" y="2032"/>
                    <a:pt x="7322" y="2373"/>
                    <a:pt x="7744" y="2373"/>
                  </a:cubicBezTo>
                  <a:cubicBezTo>
                    <a:pt x="8167" y="2373"/>
                    <a:pt x="8508" y="2032"/>
                    <a:pt x="8508" y="1610"/>
                  </a:cubicBezTo>
                  <a:lnTo>
                    <a:pt x="8508" y="1384"/>
                  </a:lnTo>
                  <a:lnTo>
                    <a:pt x="9839" y="1384"/>
                  </a:lnTo>
                  <a:lnTo>
                    <a:pt x="9839" y="1610"/>
                  </a:lnTo>
                  <a:cubicBezTo>
                    <a:pt x="9839" y="2032"/>
                    <a:pt x="10180" y="2373"/>
                    <a:pt x="10598" y="2373"/>
                  </a:cubicBezTo>
                  <a:cubicBezTo>
                    <a:pt x="11021" y="2373"/>
                    <a:pt x="11362" y="2032"/>
                    <a:pt x="11362" y="1610"/>
                  </a:cubicBezTo>
                  <a:lnTo>
                    <a:pt x="11362" y="1384"/>
                  </a:lnTo>
                  <a:close/>
                  <a:moveTo>
                    <a:pt x="2037" y="0"/>
                  </a:moveTo>
                  <a:cubicBezTo>
                    <a:pt x="1614" y="0"/>
                    <a:pt x="1273" y="341"/>
                    <a:pt x="1273" y="764"/>
                  </a:cubicBezTo>
                  <a:lnTo>
                    <a:pt x="1273" y="985"/>
                  </a:lnTo>
                  <a:lnTo>
                    <a:pt x="740" y="985"/>
                  </a:lnTo>
                  <a:cubicBezTo>
                    <a:pt x="332" y="985"/>
                    <a:pt x="0" y="1312"/>
                    <a:pt x="0" y="1720"/>
                  </a:cubicBezTo>
                  <a:lnTo>
                    <a:pt x="0" y="4521"/>
                  </a:lnTo>
                  <a:cubicBezTo>
                    <a:pt x="0" y="4655"/>
                    <a:pt x="100" y="4723"/>
                    <a:pt x="200" y="4723"/>
                  </a:cubicBezTo>
                  <a:cubicBezTo>
                    <a:pt x="299" y="4723"/>
                    <a:pt x="399" y="4655"/>
                    <a:pt x="399" y="4521"/>
                  </a:cubicBezTo>
                  <a:lnTo>
                    <a:pt x="399" y="3584"/>
                  </a:lnTo>
                  <a:lnTo>
                    <a:pt x="12231" y="3584"/>
                  </a:lnTo>
                  <a:lnTo>
                    <a:pt x="12231" y="11266"/>
                  </a:lnTo>
                  <a:cubicBezTo>
                    <a:pt x="12231" y="11398"/>
                    <a:pt x="12331" y="11464"/>
                    <a:pt x="12431" y="11464"/>
                  </a:cubicBezTo>
                  <a:cubicBezTo>
                    <a:pt x="12530" y="11464"/>
                    <a:pt x="12630" y="11398"/>
                    <a:pt x="12630" y="11266"/>
                  </a:cubicBezTo>
                  <a:lnTo>
                    <a:pt x="12630" y="1715"/>
                  </a:lnTo>
                  <a:cubicBezTo>
                    <a:pt x="12630" y="1312"/>
                    <a:pt x="12303" y="985"/>
                    <a:pt x="11895" y="985"/>
                  </a:cubicBezTo>
                  <a:lnTo>
                    <a:pt x="11362" y="985"/>
                  </a:lnTo>
                  <a:lnTo>
                    <a:pt x="11362" y="764"/>
                  </a:lnTo>
                  <a:cubicBezTo>
                    <a:pt x="11362" y="341"/>
                    <a:pt x="11021" y="0"/>
                    <a:pt x="10598" y="0"/>
                  </a:cubicBezTo>
                  <a:cubicBezTo>
                    <a:pt x="10175" y="0"/>
                    <a:pt x="9834" y="341"/>
                    <a:pt x="9834" y="764"/>
                  </a:cubicBezTo>
                  <a:lnTo>
                    <a:pt x="9834" y="985"/>
                  </a:lnTo>
                  <a:lnTo>
                    <a:pt x="8508" y="985"/>
                  </a:lnTo>
                  <a:lnTo>
                    <a:pt x="8508" y="764"/>
                  </a:lnTo>
                  <a:cubicBezTo>
                    <a:pt x="8508" y="341"/>
                    <a:pt x="8167" y="0"/>
                    <a:pt x="7744" y="0"/>
                  </a:cubicBezTo>
                  <a:cubicBezTo>
                    <a:pt x="7322" y="0"/>
                    <a:pt x="6981" y="341"/>
                    <a:pt x="6981" y="764"/>
                  </a:cubicBezTo>
                  <a:lnTo>
                    <a:pt x="6981" y="985"/>
                  </a:lnTo>
                  <a:lnTo>
                    <a:pt x="5655" y="985"/>
                  </a:lnTo>
                  <a:lnTo>
                    <a:pt x="5655" y="764"/>
                  </a:lnTo>
                  <a:cubicBezTo>
                    <a:pt x="5655" y="341"/>
                    <a:pt x="5309" y="0"/>
                    <a:pt x="4891" y="0"/>
                  </a:cubicBezTo>
                  <a:cubicBezTo>
                    <a:pt x="4468" y="0"/>
                    <a:pt x="4127" y="341"/>
                    <a:pt x="4127" y="764"/>
                  </a:cubicBezTo>
                  <a:lnTo>
                    <a:pt x="4127" y="985"/>
                  </a:lnTo>
                  <a:lnTo>
                    <a:pt x="2796" y="985"/>
                  </a:lnTo>
                  <a:lnTo>
                    <a:pt x="2796" y="764"/>
                  </a:lnTo>
                  <a:cubicBezTo>
                    <a:pt x="2796" y="341"/>
                    <a:pt x="2455" y="0"/>
                    <a:pt x="203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89"/>
            <p:cNvSpPr/>
            <p:nvPr/>
          </p:nvSpPr>
          <p:spPr>
            <a:xfrm>
              <a:off x="1757683" y="2576452"/>
              <a:ext cx="330680" cy="218760"/>
            </a:xfrm>
            <a:custGeom>
              <a:avLst/>
              <a:gdLst/>
              <a:ahLst/>
              <a:cxnLst/>
              <a:rect l="l" t="t" r="r" b="b"/>
              <a:pathLst>
                <a:path w="12631" h="8356" extrusionOk="0">
                  <a:moveTo>
                    <a:pt x="200" y="0"/>
                  </a:moveTo>
                  <a:cubicBezTo>
                    <a:pt x="100" y="0"/>
                    <a:pt x="0" y="66"/>
                    <a:pt x="0" y="199"/>
                  </a:cubicBezTo>
                  <a:lnTo>
                    <a:pt x="0" y="7621"/>
                  </a:lnTo>
                  <a:cubicBezTo>
                    <a:pt x="0" y="8024"/>
                    <a:pt x="332" y="8356"/>
                    <a:pt x="740" y="8356"/>
                  </a:cubicBezTo>
                  <a:lnTo>
                    <a:pt x="11895" y="8356"/>
                  </a:lnTo>
                  <a:cubicBezTo>
                    <a:pt x="12303" y="8356"/>
                    <a:pt x="12630" y="8024"/>
                    <a:pt x="12630" y="7621"/>
                  </a:cubicBezTo>
                  <a:lnTo>
                    <a:pt x="12630" y="6953"/>
                  </a:lnTo>
                  <a:cubicBezTo>
                    <a:pt x="12630" y="6843"/>
                    <a:pt x="12544" y="6756"/>
                    <a:pt x="12433" y="6756"/>
                  </a:cubicBezTo>
                  <a:cubicBezTo>
                    <a:pt x="12323" y="6756"/>
                    <a:pt x="12231" y="6843"/>
                    <a:pt x="12231" y="6953"/>
                  </a:cubicBezTo>
                  <a:lnTo>
                    <a:pt x="12231" y="7621"/>
                  </a:lnTo>
                  <a:cubicBezTo>
                    <a:pt x="12231" y="7803"/>
                    <a:pt x="12082" y="7957"/>
                    <a:pt x="11895" y="7957"/>
                  </a:cubicBezTo>
                  <a:lnTo>
                    <a:pt x="740" y="7957"/>
                  </a:lnTo>
                  <a:cubicBezTo>
                    <a:pt x="553" y="7957"/>
                    <a:pt x="399" y="7803"/>
                    <a:pt x="399" y="7621"/>
                  </a:cubicBezTo>
                  <a:lnTo>
                    <a:pt x="399" y="199"/>
                  </a:lnTo>
                  <a:cubicBezTo>
                    <a:pt x="399" y="66"/>
                    <a:pt x="299" y="0"/>
                    <a:pt x="2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0" name="Google Shape;11010;p89"/>
          <p:cNvGrpSpPr/>
          <p:nvPr/>
        </p:nvGrpSpPr>
        <p:grpSpPr>
          <a:xfrm>
            <a:off x="3943687" y="3619707"/>
            <a:ext cx="367908" cy="354477"/>
            <a:chOff x="3943687" y="3825107"/>
            <a:chExt cx="367908" cy="354477"/>
          </a:xfrm>
        </p:grpSpPr>
        <p:sp>
          <p:nvSpPr>
            <p:cNvPr id="11011" name="Google Shape;11011;p89"/>
            <p:cNvSpPr/>
            <p:nvPr/>
          </p:nvSpPr>
          <p:spPr>
            <a:xfrm>
              <a:off x="4140508" y="4012398"/>
              <a:ext cx="87834" cy="87808"/>
            </a:xfrm>
            <a:custGeom>
              <a:avLst/>
              <a:gdLst/>
              <a:ahLst/>
              <a:cxnLst/>
              <a:rect l="l" t="t" r="r" b="b"/>
              <a:pathLst>
                <a:path w="3355" h="3354" extrusionOk="0">
                  <a:moveTo>
                    <a:pt x="621" y="0"/>
                  </a:moveTo>
                  <a:lnTo>
                    <a:pt x="1" y="615"/>
                  </a:lnTo>
                  <a:lnTo>
                    <a:pt x="2734" y="3353"/>
                  </a:lnTo>
                  <a:lnTo>
                    <a:pt x="3354" y="2734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EB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89"/>
            <p:cNvSpPr/>
            <p:nvPr/>
          </p:nvSpPr>
          <p:spPr>
            <a:xfrm>
              <a:off x="4177631" y="4050412"/>
              <a:ext cx="128308" cy="124067"/>
            </a:xfrm>
            <a:custGeom>
              <a:avLst/>
              <a:gdLst/>
              <a:ahLst/>
              <a:cxnLst/>
              <a:rect l="l" t="t" r="r" b="b"/>
              <a:pathLst>
                <a:path w="4901" h="4739" extrusionOk="0">
                  <a:moveTo>
                    <a:pt x="1029" y="0"/>
                  </a:moveTo>
                  <a:cubicBezTo>
                    <a:pt x="939" y="0"/>
                    <a:pt x="848" y="35"/>
                    <a:pt x="778" y="105"/>
                  </a:cubicBezTo>
                  <a:lnTo>
                    <a:pt x="144" y="744"/>
                  </a:lnTo>
                  <a:cubicBezTo>
                    <a:pt x="10" y="878"/>
                    <a:pt x="0" y="1089"/>
                    <a:pt x="125" y="1234"/>
                  </a:cubicBezTo>
                  <a:lnTo>
                    <a:pt x="2868" y="4366"/>
                  </a:lnTo>
                  <a:cubicBezTo>
                    <a:pt x="3083" y="4613"/>
                    <a:pt x="3384" y="4739"/>
                    <a:pt x="3687" y="4739"/>
                  </a:cubicBezTo>
                  <a:cubicBezTo>
                    <a:pt x="3965" y="4739"/>
                    <a:pt x="4244" y="4633"/>
                    <a:pt x="4458" y="4419"/>
                  </a:cubicBezTo>
                  <a:cubicBezTo>
                    <a:pt x="4900" y="3972"/>
                    <a:pt x="4876" y="3246"/>
                    <a:pt x="4405" y="2833"/>
                  </a:cubicBezTo>
                  <a:lnTo>
                    <a:pt x="1268" y="90"/>
                  </a:lnTo>
                  <a:cubicBezTo>
                    <a:pt x="1199" y="30"/>
                    <a:pt x="1114" y="0"/>
                    <a:pt x="1029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3" name="Google Shape;11013;p89"/>
            <p:cNvSpPr/>
            <p:nvPr/>
          </p:nvSpPr>
          <p:spPr>
            <a:xfrm>
              <a:off x="4177736" y="4059051"/>
              <a:ext cx="123177" cy="115454"/>
            </a:xfrm>
            <a:custGeom>
              <a:avLst/>
              <a:gdLst/>
              <a:ahLst/>
              <a:cxnLst/>
              <a:rect l="l" t="t" r="r" b="b"/>
              <a:pathLst>
                <a:path w="4705" h="4410" extrusionOk="0">
                  <a:moveTo>
                    <a:pt x="553" y="0"/>
                  </a:moveTo>
                  <a:lnTo>
                    <a:pt x="140" y="414"/>
                  </a:lnTo>
                  <a:cubicBezTo>
                    <a:pt x="6" y="548"/>
                    <a:pt x="1" y="759"/>
                    <a:pt x="121" y="904"/>
                  </a:cubicBezTo>
                  <a:lnTo>
                    <a:pt x="2864" y="4041"/>
                  </a:lnTo>
                  <a:cubicBezTo>
                    <a:pt x="3082" y="4286"/>
                    <a:pt x="3383" y="4410"/>
                    <a:pt x="3684" y="4410"/>
                  </a:cubicBezTo>
                  <a:cubicBezTo>
                    <a:pt x="3961" y="4410"/>
                    <a:pt x="4238" y="4305"/>
                    <a:pt x="4449" y="4093"/>
                  </a:cubicBezTo>
                  <a:cubicBezTo>
                    <a:pt x="4565" y="3978"/>
                    <a:pt x="4651" y="3844"/>
                    <a:pt x="4704" y="3690"/>
                  </a:cubicBezTo>
                  <a:lnTo>
                    <a:pt x="4704" y="3690"/>
                  </a:lnTo>
                  <a:cubicBezTo>
                    <a:pt x="4583" y="3734"/>
                    <a:pt x="4458" y="3756"/>
                    <a:pt x="4333" y="3756"/>
                  </a:cubicBezTo>
                  <a:cubicBezTo>
                    <a:pt x="4028" y="3756"/>
                    <a:pt x="3729" y="3626"/>
                    <a:pt x="3517" y="3387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rgbClr val="C3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4" name="Google Shape;11014;p89"/>
            <p:cNvSpPr/>
            <p:nvPr/>
          </p:nvSpPr>
          <p:spPr>
            <a:xfrm>
              <a:off x="3946462" y="3830343"/>
              <a:ext cx="270308" cy="246144"/>
            </a:xfrm>
            <a:custGeom>
              <a:avLst/>
              <a:gdLst/>
              <a:ahLst/>
              <a:cxnLst/>
              <a:rect l="l" t="t" r="r" b="b"/>
              <a:pathLst>
                <a:path w="10325" h="9402" extrusionOk="0">
                  <a:moveTo>
                    <a:pt x="5160" y="0"/>
                  </a:moveTo>
                  <a:cubicBezTo>
                    <a:pt x="3956" y="0"/>
                    <a:pt x="2753" y="459"/>
                    <a:pt x="1835" y="1377"/>
                  </a:cubicBezTo>
                  <a:cubicBezTo>
                    <a:pt x="0" y="3212"/>
                    <a:pt x="0" y="6190"/>
                    <a:pt x="1835" y="8025"/>
                  </a:cubicBezTo>
                  <a:cubicBezTo>
                    <a:pt x="2753" y="8943"/>
                    <a:pt x="3956" y="9402"/>
                    <a:pt x="5160" y="9402"/>
                  </a:cubicBezTo>
                  <a:cubicBezTo>
                    <a:pt x="6363" y="9402"/>
                    <a:pt x="7567" y="8943"/>
                    <a:pt x="8484" y="8025"/>
                  </a:cubicBezTo>
                  <a:cubicBezTo>
                    <a:pt x="10324" y="6190"/>
                    <a:pt x="10324" y="3212"/>
                    <a:pt x="8484" y="1377"/>
                  </a:cubicBezTo>
                  <a:cubicBezTo>
                    <a:pt x="7567" y="459"/>
                    <a:pt x="6363" y="0"/>
                    <a:pt x="5160" y="0"/>
                  </a:cubicBezTo>
                  <a:close/>
                </a:path>
              </a:pathLst>
            </a:custGeom>
            <a:solidFill>
              <a:srgbClr val="ED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89"/>
            <p:cNvSpPr/>
            <p:nvPr/>
          </p:nvSpPr>
          <p:spPr>
            <a:xfrm>
              <a:off x="3978035" y="3858984"/>
              <a:ext cx="207162" cy="188863"/>
            </a:xfrm>
            <a:custGeom>
              <a:avLst/>
              <a:gdLst/>
              <a:ahLst/>
              <a:cxnLst/>
              <a:rect l="l" t="t" r="r" b="b"/>
              <a:pathLst>
                <a:path w="7913" h="7214" extrusionOk="0">
                  <a:moveTo>
                    <a:pt x="3956" y="0"/>
                  </a:moveTo>
                  <a:cubicBezTo>
                    <a:pt x="3034" y="0"/>
                    <a:pt x="2111" y="352"/>
                    <a:pt x="1408" y="1056"/>
                  </a:cubicBezTo>
                  <a:cubicBezTo>
                    <a:pt x="0" y="2464"/>
                    <a:pt x="0" y="4750"/>
                    <a:pt x="1408" y="6158"/>
                  </a:cubicBezTo>
                  <a:cubicBezTo>
                    <a:pt x="2111" y="6862"/>
                    <a:pt x="3034" y="7214"/>
                    <a:pt x="3956" y="7214"/>
                  </a:cubicBezTo>
                  <a:cubicBezTo>
                    <a:pt x="4879" y="7214"/>
                    <a:pt x="5801" y="6862"/>
                    <a:pt x="6505" y="6158"/>
                  </a:cubicBezTo>
                  <a:cubicBezTo>
                    <a:pt x="7912" y="4750"/>
                    <a:pt x="7912" y="2464"/>
                    <a:pt x="6505" y="1056"/>
                  </a:cubicBezTo>
                  <a:cubicBezTo>
                    <a:pt x="5801" y="352"/>
                    <a:pt x="4879" y="0"/>
                    <a:pt x="3956" y="0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89"/>
            <p:cNvSpPr/>
            <p:nvPr/>
          </p:nvSpPr>
          <p:spPr>
            <a:xfrm>
              <a:off x="3977407" y="3878697"/>
              <a:ext cx="178862" cy="167840"/>
            </a:xfrm>
            <a:custGeom>
              <a:avLst/>
              <a:gdLst/>
              <a:ahLst/>
              <a:cxnLst/>
              <a:rect l="l" t="t" r="r" b="b"/>
              <a:pathLst>
                <a:path w="6832" h="6411" extrusionOk="0">
                  <a:moveTo>
                    <a:pt x="1773" y="0"/>
                  </a:moveTo>
                  <a:lnTo>
                    <a:pt x="1773" y="0"/>
                  </a:lnTo>
                  <a:cubicBezTo>
                    <a:pt x="1653" y="92"/>
                    <a:pt x="1537" y="193"/>
                    <a:pt x="1432" y="303"/>
                  </a:cubicBezTo>
                  <a:lnTo>
                    <a:pt x="1427" y="303"/>
                  </a:lnTo>
                  <a:cubicBezTo>
                    <a:pt x="0" y="1783"/>
                    <a:pt x="96" y="4156"/>
                    <a:pt x="1643" y="5511"/>
                  </a:cubicBezTo>
                  <a:cubicBezTo>
                    <a:pt x="2329" y="6115"/>
                    <a:pt x="3177" y="6410"/>
                    <a:pt x="4020" y="6410"/>
                  </a:cubicBezTo>
                  <a:cubicBezTo>
                    <a:pt x="5073" y="6410"/>
                    <a:pt x="6119" y="5950"/>
                    <a:pt x="6831" y="5059"/>
                  </a:cubicBezTo>
                  <a:lnTo>
                    <a:pt x="6831" y="5059"/>
                  </a:lnTo>
                  <a:cubicBezTo>
                    <a:pt x="6177" y="5573"/>
                    <a:pt x="5394" y="5826"/>
                    <a:pt x="4613" y="5826"/>
                  </a:cubicBezTo>
                  <a:cubicBezTo>
                    <a:pt x="3687" y="5826"/>
                    <a:pt x="2765" y="5470"/>
                    <a:pt x="2066" y="4771"/>
                  </a:cubicBezTo>
                  <a:cubicBezTo>
                    <a:pt x="778" y="3483"/>
                    <a:pt x="653" y="1437"/>
                    <a:pt x="1773" y="0"/>
                  </a:cubicBezTo>
                  <a:close/>
                </a:path>
              </a:pathLst>
            </a:custGeom>
            <a:solidFill>
              <a:srgbClr val="D0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89"/>
            <p:cNvSpPr/>
            <p:nvPr/>
          </p:nvSpPr>
          <p:spPr>
            <a:xfrm>
              <a:off x="4177736" y="4050464"/>
              <a:ext cx="51863" cy="50999"/>
            </a:xfrm>
            <a:custGeom>
              <a:avLst/>
              <a:gdLst/>
              <a:ahLst/>
              <a:cxnLst/>
              <a:rect l="l" t="t" r="r" b="b"/>
              <a:pathLst>
                <a:path w="1981" h="1948" extrusionOk="0">
                  <a:moveTo>
                    <a:pt x="1032" y="0"/>
                  </a:moveTo>
                  <a:cubicBezTo>
                    <a:pt x="939" y="0"/>
                    <a:pt x="845" y="36"/>
                    <a:pt x="774" y="107"/>
                  </a:cubicBezTo>
                  <a:lnTo>
                    <a:pt x="140" y="742"/>
                  </a:lnTo>
                  <a:cubicBezTo>
                    <a:pt x="6" y="876"/>
                    <a:pt x="1" y="1087"/>
                    <a:pt x="121" y="1232"/>
                  </a:cubicBezTo>
                  <a:lnTo>
                    <a:pt x="750" y="1947"/>
                  </a:lnTo>
                  <a:lnTo>
                    <a:pt x="1980" y="713"/>
                  </a:lnTo>
                  <a:lnTo>
                    <a:pt x="1264" y="88"/>
                  </a:lnTo>
                  <a:cubicBezTo>
                    <a:pt x="1199" y="29"/>
                    <a:pt x="1116" y="0"/>
                    <a:pt x="1032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89"/>
            <p:cNvSpPr/>
            <p:nvPr/>
          </p:nvSpPr>
          <p:spPr>
            <a:xfrm>
              <a:off x="4177736" y="4059051"/>
              <a:ext cx="36757" cy="42412"/>
            </a:xfrm>
            <a:custGeom>
              <a:avLst/>
              <a:gdLst/>
              <a:ahLst/>
              <a:cxnLst/>
              <a:rect l="l" t="t" r="r" b="b"/>
              <a:pathLst>
                <a:path w="1404" h="1620" extrusionOk="0">
                  <a:moveTo>
                    <a:pt x="553" y="0"/>
                  </a:moveTo>
                  <a:lnTo>
                    <a:pt x="140" y="414"/>
                  </a:lnTo>
                  <a:cubicBezTo>
                    <a:pt x="6" y="548"/>
                    <a:pt x="1" y="759"/>
                    <a:pt x="121" y="904"/>
                  </a:cubicBezTo>
                  <a:lnTo>
                    <a:pt x="750" y="1619"/>
                  </a:lnTo>
                  <a:lnTo>
                    <a:pt x="1404" y="966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DBE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89"/>
            <p:cNvSpPr/>
            <p:nvPr/>
          </p:nvSpPr>
          <p:spPr>
            <a:xfrm>
              <a:off x="4029479" y="3885111"/>
              <a:ext cx="104144" cy="28955"/>
            </a:xfrm>
            <a:custGeom>
              <a:avLst/>
              <a:gdLst/>
              <a:ahLst/>
              <a:cxnLst/>
              <a:rect l="l" t="t" r="r" b="b"/>
              <a:pathLst>
                <a:path w="3978" h="1106" extrusionOk="0">
                  <a:moveTo>
                    <a:pt x="1989" y="0"/>
                  </a:moveTo>
                  <a:cubicBezTo>
                    <a:pt x="1321" y="0"/>
                    <a:pt x="653" y="255"/>
                    <a:pt x="144" y="764"/>
                  </a:cubicBezTo>
                  <a:cubicBezTo>
                    <a:pt x="0" y="908"/>
                    <a:pt x="131" y="1105"/>
                    <a:pt x="283" y="1105"/>
                  </a:cubicBezTo>
                  <a:cubicBezTo>
                    <a:pt x="330" y="1105"/>
                    <a:pt x="379" y="1087"/>
                    <a:pt x="423" y="1043"/>
                  </a:cubicBezTo>
                  <a:cubicBezTo>
                    <a:pt x="855" y="611"/>
                    <a:pt x="1422" y="394"/>
                    <a:pt x="1989" y="394"/>
                  </a:cubicBezTo>
                  <a:cubicBezTo>
                    <a:pt x="2556" y="394"/>
                    <a:pt x="3123" y="611"/>
                    <a:pt x="3555" y="1043"/>
                  </a:cubicBezTo>
                  <a:cubicBezTo>
                    <a:pt x="3599" y="1087"/>
                    <a:pt x="3647" y="1105"/>
                    <a:pt x="3694" y="1105"/>
                  </a:cubicBezTo>
                  <a:cubicBezTo>
                    <a:pt x="3847" y="1105"/>
                    <a:pt x="3977" y="908"/>
                    <a:pt x="3834" y="764"/>
                  </a:cubicBezTo>
                  <a:cubicBezTo>
                    <a:pt x="3324" y="255"/>
                    <a:pt x="2657" y="0"/>
                    <a:pt x="198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89"/>
            <p:cNvSpPr/>
            <p:nvPr/>
          </p:nvSpPr>
          <p:spPr>
            <a:xfrm>
              <a:off x="3943687" y="3825107"/>
              <a:ext cx="367908" cy="354477"/>
            </a:xfrm>
            <a:custGeom>
              <a:avLst/>
              <a:gdLst/>
              <a:ahLst/>
              <a:cxnLst/>
              <a:rect l="l" t="t" r="r" b="b"/>
              <a:pathLst>
                <a:path w="14053" h="13540" extrusionOk="0">
                  <a:moveTo>
                    <a:pt x="8898" y="8192"/>
                  </a:moveTo>
                  <a:lnTo>
                    <a:pt x="9426" y="8720"/>
                  </a:lnTo>
                  <a:lnTo>
                    <a:pt x="9090" y="9057"/>
                  </a:lnTo>
                  <a:lnTo>
                    <a:pt x="8557" y="8528"/>
                  </a:lnTo>
                  <a:cubicBezTo>
                    <a:pt x="8677" y="8418"/>
                    <a:pt x="8792" y="8307"/>
                    <a:pt x="8898" y="8192"/>
                  </a:cubicBezTo>
                  <a:close/>
                  <a:moveTo>
                    <a:pt x="5262" y="395"/>
                  </a:moveTo>
                  <a:cubicBezTo>
                    <a:pt x="6965" y="395"/>
                    <a:pt x="8530" y="1355"/>
                    <a:pt x="9296" y="2888"/>
                  </a:cubicBezTo>
                  <a:cubicBezTo>
                    <a:pt x="10094" y="4483"/>
                    <a:pt x="9873" y="6395"/>
                    <a:pt x="8734" y="7769"/>
                  </a:cubicBezTo>
                  <a:lnTo>
                    <a:pt x="8730" y="7779"/>
                  </a:lnTo>
                  <a:cubicBezTo>
                    <a:pt x="8552" y="7990"/>
                    <a:pt x="8360" y="8187"/>
                    <a:pt x="8143" y="8360"/>
                  </a:cubicBezTo>
                  <a:lnTo>
                    <a:pt x="8139" y="8370"/>
                  </a:lnTo>
                  <a:cubicBezTo>
                    <a:pt x="7301" y="9061"/>
                    <a:pt x="6282" y="9403"/>
                    <a:pt x="5266" y="9403"/>
                  </a:cubicBezTo>
                  <a:cubicBezTo>
                    <a:pt x="4109" y="9403"/>
                    <a:pt x="2956" y="8959"/>
                    <a:pt x="2081" y="8081"/>
                  </a:cubicBezTo>
                  <a:cubicBezTo>
                    <a:pt x="822" y="6823"/>
                    <a:pt x="423" y="4935"/>
                    <a:pt x="1067" y="3272"/>
                  </a:cubicBezTo>
                  <a:cubicBezTo>
                    <a:pt x="1711" y="1610"/>
                    <a:pt x="3272" y="486"/>
                    <a:pt x="5054" y="400"/>
                  </a:cubicBezTo>
                  <a:cubicBezTo>
                    <a:pt x="5124" y="396"/>
                    <a:pt x="5193" y="395"/>
                    <a:pt x="5262" y="395"/>
                  </a:cubicBezTo>
                  <a:close/>
                  <a:moveTo>
                    <a:pt x="9969" y="8807"/>
                  </a:moveTo>
                  <a:cubicBezTo>
                    <a:pt x="10007" y="8807"/>
                    <a:pt x="10045" y="8820"/>
                    <a:pt x="10075" y="8845"/>
                  </a:cubicBezTo>
                  <a:lnTo>
                    <a:pt x="10632" y="9330"/>
                  </a:lnTo>
                  <a:lnTo>
                    <a:pt x="9695" y="10262"/>
                  </a:lnTo>
                  <a:lnTo>
                    <a:pt x="9210" y="9710"/>
                  </a:lnTo>
                  <a:cubicBezTo>
                    <a:pt x="9157" y="9647"/>
                    <a:pt x="9157" y="9551"/>
                    <a:pt x="9220" y="9489"/>
                  </a:cubicBezTo>
                  <a:lnTo>
                    <a:pt x="9854" y="8855"/>
                  </a:lnTo>
                  <a:cubicBezTo>
                    <a:pt x="9886" y="8822"/>
                    <a:pt x="9928" y="8807"/>
                    <a:pt x="9969" y="8807"/>
                  </a:cubicBezTo>
                  <a:close/>
                  <a:moveTo>
                    <a:pt x="10930" y="9595"/>
                  </a:moveTo>
                  <a:lnTo>
                    <a:pt x="13212" y="11588"/>
                  </a:lnTo>
                  <a:cubicBezTo>
                    <a:pt x="13601" y="11929"/>
                    <a:pt x="13620" y="12525"/>
                    <a:pt x="13255" y="12890"/>
                  </a:cubicBezTo>
                  <a:cubicBezTo>
                    <a:pt x="13081" y="13064"/>
                    <a:pt x="12855" y="13150"/>
                    <a:pt x="12629" y="13150"/>
                  </a:cubicBezTo>
                  <a:cubicBezTo>
                    <a:pt x="12381" y="13150"/>
                    <a:pt x="12134" y="13046"/>
                    <a:pt x="11958" y="12842"/>
                  </a:cubicBezTo>
                  <a:lnTo>
                    <a:pt x="9959" y="10565"/>
                  </a:lnTo>
                  <a:lnTo>
                    <a:pt x="10930" y="9595"/>
                  </a:lnTo>
                  <a:close/>
                  <a:moveTo>
                    <a:pt x="5268" y="0"/>
                  </a:moveTo>
                  <a:cubicBezTo>
                    <a:pt x="5162" y="0"/>
                    <a:pt x="5055" y="4"/>
                    <a:pt x="4949" y="11"/>
                  </a:cubicBezTo>
                  <a:cubicBezTo>
                    <a:pt x="3027" y="135"/>
                    <a:pt x="1355" y="1375"/>
                    <a:pt x="678" y="3176"/>
                  </a:cubicBezTo>
                  <a:cubicBezTo>
                    <a:pt x="1" y="4978"/>
                    <a:pt x="438" y="7010"/>
                    <a:pt x="1802" y="8370"/>
                  </a:cubicBezTo>
                  <a:lnTo>
                    <a:pt x="1802" y="8365"/>
                  </a:lnTo>
                  <a:cubicBezTo>
                    <a:pt x="2752" y="9317"/>
                    <a:pt x="4007" y="9803"/>
                    <a:pt x="5269" y="9803"/>
                  </a:cubicBezTo>
                  <a:cubicBezTo>
                    <a:pt x="6317" y="9803"/>
                    <a:pt x="7369" y="9468"/>
                    <a:pt x="8254" y="8787"/>
                  </a:cubicBezTo>
                  <a:lnTo>
                    <a:pt x="8830" y="9364"/>
                  </a:lnTo>
                  <a:cubicBezTo>
                    <a:pt x="8734" y="9566"/>
                    <a:pt x="8768" y="9801"/>
                    <a:pt x="8912" y="9969"/>
                  </a:cubicBezTo>
                  <a:lnTo>
                    <a:pt x="11655" y="13106"/>
                  </a:lnTo>
                  <a:cubicBezTo>
                    <a:pt x="11910" y="13394"/>
                    <a:pt x="12265" y="13539"/>
                    <a:pt x="12621" y="13539"/>
                  </a:cubicBezTo>
                  <a:cubicBezTo>
                    <a:pt x="12949" y="13539"/>
                    <a:pt x="13277" y="13415"/>
                    <a:pt x="13529" y="13164"/>
                  </a:cubicBezTo>
                  <a:cubicBezTo>
                    <a:pt x="14052" y="12640"/>
                    <a:pt x="14028" y="11780"/>
                    <a:pt x="13471" y="11290"/>
                  </a:cubicBezTo>
                  <a:lnTo>
                    <a:pt x="10339" y="8547"/>
                  </a:lnTo>
                  <a:cubicBezTo>
                    <a:pt x="10236" y="8456"/>
                    <a:pt x="10106" y="8410"/>
                    <a:pt x="9974" y="8410"/>
                  </a:cubicBezTo>
                  <a:cubicBezTo>
                    <a:pt x="9891" y="8410"/>
                    <a:pt x="9807" y="8428"/>
                    <a:pt x="9729" y="8466"/>
                  </a:cubicBezTo>
                  <a:lnTo>
                    <a:pt x="9152" y="7889"/>
                  </a:lnTo>
                  <a:cubicBezTo>
                    <a:pt x="10324" y="6361"/>
                    <a:pt x="10497" y="4291"/>
                    <a:pt x="9589" y="2590"/>
                  </a:cubicBezTo>
                  <a:cubicBezTo>
                    <a:pt x="8732" y="989"/>
                    <a:pt x="7065" y="0"/>
                    <a:pt x="52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89"/>
            <p:cNvSpPr/>
            <p:nvPr/>
          </p:nvSpPr>
          <p:spPr>
            <a:xfrm>
              <a:off x="4087389" y="3854742"/>
              <a:ext cx="93908" cy="197371"/>
            </a:xfrm>
            <a:custGeom>
              <a:avLst/>
              <a:gdLst/>
              <a:ahLst/>
              <a:cxnLst/>
              <a:rect l="l" t="t" r="r" b="b"/>
              <a:pathLst>
                <a:path w="3587" h="7539" extrusionOk="0">
                  <a:moveTo>
                    <a:pt x="289" y="0"/>
                  </a:moveTo>
                  <a:cubicBezTo>
                    <a:pt x="56" y="0"/>
                    <a:pt x="15" y="360"/>
                    <a:pt x="267" y="397"/>
                  </a:cubicBezTo>
                  <a:cubicBezTo>
                    <a:pt x="1943" y="642"/>
                    <a:pt x="3188" y="2083"/>
                    <a:pt x="3183" y="3774"/>
                  </a:cubicBezTo>
                  <a:cubicBezTo>
                    <a:pt x="3178" y="5470"/>
                    <a:pt x="1929" y="6906"/>
                    <a:pt x="252" y="7141"/>
                  </a:cubicBezTo>
                  <a:cubicBezTo>
                    <a:pt x="0" y="7178"/>
                    <a:pt x="41" y="7538"/>
                    <a:pt x="270" y="7538"/>
                  </a:cubicBezTo>
                  <a:cubicBezTo>
                    <a:pt x="282" y="7538"/>
                    <a:pt x="293" y="7537"/>
                    <a:pt x="305" y="7535"/>
                  </a:cubicBezTo>
                  <a:cubicBezTo>
                    <a:pt x="2184" y="7271"/>
                    <a:pt x="3577" y="5671"/>
                    <a:pt x="3582" y="3774"/>
                  </a:cubicBezTo>
                  <a:cubicBezTo>
                    <a:pt x="3586" y="1881"/>
                    <a:pt x="2198" y="277"/>
                    <a:pt x="324" y="3"/>
                  </a:cubicBezTo>
                  <a:cubicBezTo>
                    <a:pt x="312" y="1"/>
                    <a:pt x="300" y="0"/>
                    <a:pt x="28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89"/>
            <p:cNvSpPr/>
            <p:nvPr/>
          </p:nvSpPr>
          <p:spPr>
            <a:xfrm>
              <a:off x="3972249" y="3854376"/>
              <a:ext cx="105532" cy="197921"/>
            </a:xfrm>
            <a:custGeom>
              <a:avLst/>
              <a:gdLst/>
              <a:ahLst/>
              <a:cxnLst/>
              <a:rect l="l" t="t" r="r" b="b"/>
              <a:pathLst>
                <a:path w="4031" h="7560" extrusionOk="0">
                  <a:moveTo>
                    <a:pt x="3755" y="1"/>
                  </a:moveTo>
                  <a:cubicBezTo>
                    <a:pt x="3746" y="1"/>
                    <a:pt x="3737" y="1"/>
                    <a:pt x="3728" y="2"/>
                  </a:cubicBezTo>
                  <a:cubicBezTo>
                    <a:pt x="2878" y="103"/>
                    <a:pt x="2085" y="487"/>
                    <a:pt x="1485" y="1093"/>
                  </a:cubicBezTo>
                  <a:cubicBezTo>
                    <a:pt x="0" y="2582"/>
                    <a:pt x="0" y="4984"/>
                    <a:pt x="1485" y="6473"/>
                  </a:cubicBezTo>
                  <a:cubicBezTo>
                    <a:pt x="2085" y="7079"/>
                    <a:pt x="2878" y="7463"/>
                    <a:pt x="3728" y="7559"/>
                  </a:cubicBezTo>
                  <a:lnTo>
                    <a:pt x="3752" y="7559"/>
                  </a:lnTo>
                  <a:cubicBezTo>
                    <a:pt x="3757" y="7559"/>
                    <a:pt x="3761" y="7559"/>
                    <a:pt x="3766" y="7559"/>
                  </a:cubicBezTo>
                  <a:cubicBezTo>
                    <a:pt x="4017" y="7559"/>
                    <a:pt x="4031" y="7179"/>
                    <a:pt x="3771" y="7165"/>
                  </a:cubicBezTo>
                  <a:cubicBezTo>
                    <a:pt x="3012" y="7079"/>
                    <a:pt x="2306" y="6733"/>
                    <a:pt x="1763" y="6190"/>
                  </a:cubicBezTo>
                  <a:cubicBezTo>
                    <a:pt x="437" y="4859"/>
                    <a:pt x="437" y="2702"/>
                    <a:pt x="1763" y="1371"/>
                  </a:cubicBezTo>
                  <a:cubicBezTo>
                    <a:pt x="2306" y="829"/>
                    <a:pt x="3012" y="487"/>
                    <a:pt x="3771" y="396"/>
                  </a:cubicBezTo>
                  <a:cubicBezTo>
                    <a:pt x="4026" y="368"/>
                    <a:pt x="3995" y="1"/>
                    <a:pt x="375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3" name="Google Shape;11023;p89"/>
          <p:cNvGrpSpPr/>
          <p:nvPr/>
        </p:nvGrpSpPr>
        <p:grpSpPr>
          <a:xfrm>
            <a:off x="2195360" y="1771530"/>
            <a:ext cx="340235" cy="390763"/>
            <a:chOff x="2195360" y="1976930"/>
            <a:chExt cx="340235" cy="390763"/>
          </a:xfrm>
        </p:grpSpPr>
        <p:sp>
          <p:nvSpPr>
            <p:cNvPr id="11024" name="Google Shape;11024;p89"/>
            <p:cNvSpPr/>
            <p:nvPr/>
          </p:nvSpPr>
          <p:spPr>
            <a:xfrm>
              <a:off x="2265156" y="1982715"/>
              <a:ext cx="195224" cy="87939"/>
            </a:xfrm>
            <a:custGeom>
              <a:avLst/>
              <a:gdLst/>
              <a:ahLst/>
              <a:cxnLst/>
              <a:rect l="l" t="t" r="r" b="b"/>
              <a:pathLst>
                <a:path w="7457" h="3359" extrusionOk="0">
                  <a:moveTo>
                    <a:pt x="409" y="1"/>
                  </a:moveTo>
                  <a:lnTo>
                    <a:pt x="1" y="3359"/>
                  </a:lnTo>
                  <a:lnTo>
                    <a:pt x="7457" y="3359"/>
                  </a:lnTo>
                  <a:lnTo>
                    <a:pt x="7260" y="1"/>
                  </a:ln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89"/>
            <p:cNvSpPr/>
            <p:nvPr/>
          </p:nvSpPr>
          <p:spPr>
            <a:xfrm>
              <a:off x="2202010" y="1982715"/>
              <a:ext cx="152970" cy="200879"/>
            </a:xfrm>
            <a:custGeom>
              <a:avLst/>
              <a:gdLst/>
              <a:ahLst/>
              <a:cxnLst/>
              <a:rect l="l" t="t" r="r" b="b"/>
              <a:pathLst>
                <a:path w="5843" h="7673" extrusionOk="0">
                  <a:moveTo>
                    <a:pt x="2821" y="1"/>
                  </a:moveTo>
                  <a:lnTo>
                    <a:pt x="928" y="928"/>
                  </a:lnTo>
                  <a:cubicBezTo>
                    <a:pt x="270" y="1250"/>
                    <a:pt x="1" y="2047"/>
                    <a:pt x="323" y="2706"/>
                  </a:cubicBezTo>
                  <a:lnTo>
                    <a:pt x="2268" y="6669"/>
                  </a:lnTo>
                  <a:lnTo>
                    <a:pt x="2759" y="7673"/>
                  </a:lnTo>
                  <a:lnTo>
                    <a:pt x="5843" y="6164"/>
                  </a:lnTo>
                  <a:lnTo>
                    <a:pt x="5069" y="4594"/>
                  </a:lnTo>
                  <a:lnTo>
                    <a:pt x="2821" y="1"/>
                  </a:lnTo>
                  <a:close/>
                </a:path>
              </a:pathLst>
            </a:custGeom>
            <a:solidFill>
              <a:srgbClr val="B6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89"/>
            <p:cNvSpPr/>
            <p:nvPr/>
          </p:nvSpPr>
          <p:spPr>
            <a:xfrm>
              <a:off x="2376081" y="1982846"/>
              <a:ext cx="152839" cy="200748"/>
            </a:xfrm>
            <a:custGeom>
              <a:avLst/>
              <a:gdLst/>
              <a:ahLst/>
              <a:cxnLst/>
              <a:rect l="l" t="t" r="r" b="b"/>
              <a:pathLst>
                <a:path w="5838" h="7668" extrusionOk="0">
                  <a:moveTo>
                    <a:pt x="3023" y="1"/>
                  </a:moveTo>
                  <a:lnTo>
                    <a:pt x="769" y="4589"/>
                  </a:lnTo>
                  <a:lnTo>
                    <a:pt x="1" y="6159"/>
                  </a:lnTo>
                  <a:lnTo>
                    <a:pt x="3080" y="7668"/>
                  </a:lnTo>
                  <a:lnTo>
                    <a:pt x="3575" y="6664"/>
                  </a:lnTo>
                  <a:lnTo>
                    <a:pt x="5516" y="2701"/>
                  </a:lnTo>
                  <a:cubicBezTo>
                    <a:pt x="5838" y="2042"/>
                    <a:pt x="5569" y="1245"/>
                    <a:pt x="4911" y="923"/>
                  </a:cubicBezTo>
                  <a:lnTo>
                    <a:pt x="3023" y="1"/>
                  </a:lnTo>
                  <a:close/>
                </a:path>
              </a:pathLst>
            </a:custGeom>
            <a:solidFill>
              <a:srgbClr val="B6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89"/>
            <p:cNvSpPr/>
            <p:nvPr/>
          </p:nvSpPr>
          <p:spPr>
            <a:xfrm>
              <a:off x="2261386" y="2102960"/>
              <a:ext cx="93594" cy="80634"/>
            </a:xfrm>
            <a:custGeom>
              <a:avLst/>
              <a:gdLst/>
              <a:ahLst/>
              <a:cxnLst/>
              <a:rect l="l" t="t" r="r" b="b"/>
              <a:pathLst>
                <a:path w="3575" h="3080" extrusionOk="0">
                  <a:moveTo>
                    <a:pt x="2801" y="1"/>
                  </a:moveTo>
                  <a:cubicBezTo>
                    <a:pt x="1634" y="303"/>
                    <a:pt x="630" y="1048"/>
                    <a:pt x="0" y="2071"/>
                  </a:cubicBezTo>
                  <a:lnTo>
                    <a:pt x="495" y="3080"/>
                  </a:lnTo>
                  <a:lnTo>
                    <a:pt x="3575" y="1571"/>
                  </a:lnTo>
                  <a:lnTo>
                    <a:pt x="2801" y="1"/>
                  </a:ln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89"/>
            <p:cNvSpPr/>
            <p:nvPr/>
          </p:nvSpPr>
          <p:spPr>
            <a:xfrm>
              <a:off x="2375950" y="2102960"/>
              <a:ext cx="93620" cy="80634"/>
            </a:xfrm>
            <a:custGeom>
              <a:avLst/>
              <a:gdLst/>
              <a:ahLst/>
              <a:cxnLst/>
              <a:rect l="l" t="t" r="r" b="b"/>
              <a:pathLst>
                <a:path w="3576" h="3080" extrusionOk="0">
                  <a:moveTo>
                    <a:pt x="774" y="1"/>
                  </a:moveTo>
                  <a:lnTo>
                    <a:pt x="1" y="1571"/>
                  </a:lnTo>
                  <a:lnTo>
                    <a:pt x="3080" y="3080"/>
                  </a:lnTo>
                  <a:lnTo>
                    <a:pt x="3575" y="2076"/>
                  </a:lnTo>
                  <a:cubicBezTo>
                    <a:pt x="2946" y="1048"/>
                    <a:pt x="1942" y="303"/>
                    <a:pt x="774" y="1"/>
                  </a:cubicBez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89"/>
            <p:cNvSpPr/>
            <p:nvPr/>
          </p:nvSpPr>
          <p:spPr>
            <a:xfrm>
              <a:off x="2233714" y="2117673"/>
              <a:ext cx="253946" cy="244364"/>
            </a:xfrm>
            <a:custGeom>
              <a:avLst/>
              <a:gdLst/>
              <a:ahLst/>
              <a:cxnLst/>
              <a:rect l="l" t="t" r="r" b="b"/>
              <a:pathLst>
                <a:path w="9700" h="9334" extrusionOk="0">
                  <a:moveTo>
                    <a:pt x="5035" y="1"/>
                  </a:moveTo>
                  <a:cubicBezTo>
                    <a:pt x="3147" y="1"/>
                    <a:pt x="1442" y="1134"/>
                    <a:pt x="721" y="2878"/>
                  </a:cubicBezTo>
                  <a:cubicBezTo>
                    <a:pt x="1" y="4622"/>
                    <a:pt x="399" y="6630"/>
                    <a:pt x="1735" y="7966"/>
                  </a:cubicBezTo>
                  <a:cubicBezTo>
                    <a:pt x="2625" y="8859"/>
                    <a:pt x="3819" y="9334"/>
                    <a:pt x="5034" y="9334"/>
                  </a:cubicBezTo>
                  <a:cubicBezTo>
                    <a:pt x="5635" y="9334"/>
                    <a:pt x="6241" y="9218"/>
                    <a:pt x="6818" y="8979"/>
                  </a:cubicBezTo>
                  <a:cubicBezTo>
                    <a:pt x="8566" y="8259"/>
                    <a:pt x="9700" y="6553"/>
                    <a:pt x="9700" y="4665"/>
                  </a:cubicBezTo>
                  <a:cubicBezTo>
                    <a:pt x="9700" y="2090"/>
                    <a:pt x="7610" y="1"/>
                    <a:pt x="5035" y="1"/>
                  </a:cubicBezTo>
                  <a:close/>
                </a:path>
              </a:pathLst>
            </a:custGeom>
            <a:solidFill>
              <a:srgbClr val="C6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89"/>
            <p:cNvSpPr/>
            <p:nvPr/>
          </p:nvSpPr>
          <p:spPr>
            <a:xfrm>
              <a:off x="2277356" y="2158174"/>
              <a:ext cx="169830" cy="163311"/>
            </a:xfrm>
            <a:custGeom>
              <a:avLst/>
              <a:gdLst/>
              <a:ahLst/>
              <a:cxnLst/>
              <a:rect l="l" t="t" r="r" b="b"/>
              <a:pathLst>
                <a:path w="6487" h="6238" extrusionOk="0">
                  <a:moveTo>
                    <a:pt x="3368" y="0"/>
                  </a:moveTo>
                  <a:cubicBezTo>
                    <a:pt x="2105" y="0"/>
                    <a:pt x="966" y="760"/>
                    <a:pt x="486" y="1927"/>
                  </a:cubicBezTo>
                  <a:cubicBezTo>
                    <a:pt x="1" y="3089"/>
                    <a:pt x="270" y="4435"/>
                    <a:pt x="1163" y="5323"/>
                  </a:cubicBezTo>
                  <a:cubicBezTo>
                    <a:pt x="1758" y="5921"/>
                    <a:pt x="2554" y="6237"/>
                    <a:pt x="3366" y="6237"/>
                  </a:cubicBezTo>
                  <a:cubicBezTo>
                    <a:pt x="3768" y="6237"/>
                    <a:pt x="4173" y="6160"/>
                    <a:pt x="4560" y="6001"/>
                  </a:cubicBezTo>
                  <a:cubicBezTo>
                    <a:pt x="5727" y="5515"/>
                    <a:pt x="6486" y="4382"/>
                    <a:pt x="6486" y="3118"/>
                  </a:cubicBezTo>
                  <a:cubicBezTo>
                    <a:pt x="6486" y="1398"/>
                    <a:pt x="5088" y="0"/>
                    <a:pt x="3368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89"/>
            <p:cNvSpPr/>
            <p:nvPr/>
          </p:nvSpPr>
          <p:spPr>
            <a:xfrm>
              <a:off x="2311940" y="2188804"/>
              <a:ext cx="106945" cy="95950"/>
            </a:xfrm>
            <a:custGeom>
              <a:avLst/>
              <a:gdLst/>
              <a:ahLst/>
              <a:cxnLst/>
              <a:rect l="l" t="t" r="r" b="b"/>
              <a:pathLst>
                <a:path w="4085" h="3665" extrusionOk="0">
                  <a:moveTo>
                    <a:pt x="2042" y="0"/>
                  </a:moveTo>
                  <a:cubicBezTo>
                    <a:pt x="1864" y="0"/>
                    <a:pt x="1685" y="94"/>
                    <a:pt x="1596" y="281"/>
                  </a:cubicBezTo>
                  <a:lnTo>
                    <a:pt x="1394" y="694"/>
                  </a:lnTo>
                  <a:cubicBezTo>
                    <a:pt x="1322" y="839"/>
                    <a:pt x="1183" y="939"/>
                    <a:pt x="1019" y="963"/>
                  </a:cubicBezTo>
                  <a:lnTo>
                    <a:pt x="563" y="1031"/>
                  </a:lnTo>
                  <a:cubicBezTo>
                    <a:pt x="164" y="1093"/>
                    <a:pt x="1" y="1588"/>
                    <a:pt x="289" y="1871"/>
                  </a:cubicBezTo>
                  <a:lnTo>
                    <a:pt x="620" y="2193"/>
                  </a:lnTo>
                  <a:cubicBezTo>
                    <a:pt x="736" y="2309"/>
                    <a:pt x="789" y="2472"/>
                    <a:pt x="765" y="2630"/>
                  </a:cubicBezTo>
                  <a:lnTo>
                    <a:pt x="683" y="3082"/>
                  </a:lnTo>
                  <a:cubicBezTo>
                    <a:pt x="630" y="3405"/>
                    <a:pt x="886" y="3664"/>
                    <a:pt x="1173" y="3664"/>
                  </a:cubicBezTo>
                  <a:cubicBezTo>
                    <a:pt x="1249" y="3664"/>
                    <a:pt x="1328" y="3646"/>
                    <a:pt x="1404" y="3606"/>
                  </a:cubicBezTo>
                  <a:lnTo>
                    <a:pt x="1812" y="3389"/>
                  </a:lnTo>
                  <a:cubicBezTo>
                    <a:pt x="1884" y="3351"/>
                    <a:pt x="1963" y="3332"/>
                    <a:pt x="2042" y="3332"/>
                  </a:cubicBezTo>
                  <a:cubicBezTo>
                    <a:pt x="2122" y="3332"/>
                    <a:pt x="2201" y="3351"/>
                    <a:pt x="2273" y="3389"/>
                  </a:cubicBezTo>
                  <a:lnTo>
                    <a:pt x="2681" y="3606"/>
                  </a:lnTo>
                  <a:cubicBezTo>
                    <a:pt x="2757" y="3646"/>
                    <a:pt x="2836" y="3664"/>
                    <a:pt x="2912" y="3664"/>
                  </a:cubicBezTo>
                  <a:cubicBezTo>
                    <a:pt x="3199" y="3664"/>
                    <a:pt x="3455" y="3405"/>
                    <a:pt x="3402" y="3082"/>
                  </a:cubicBezTo>
                  <a:lnTo>
                    <a:pt x="3320" y="2630"/>
                  </a:lnTo>
                  <a:cubicBezTo>
                    <a:pt x="3296" y="2472"/>
                    <a:pt x="3349" y="2309"/>
                    <a:pt x="3464" y="2193"/>
                  </a:cubicBezTo>
                  <a:lnTo>
                    <a:pt x="3791" y="1871"/>
                  </a:lnTo>
                  <a:cubicBezTo>
                    <a:pt x="4084" y="1588"/>
                    <a:pt x="3921" y="1093"/>
                    <a:pt x="3517" y="1031"/>
                  </a:cubicBezTo>
                  <a:lnTo>
                    <a:pt x="3066" y="963"/>
                  </a:lnTo>
                  <a:cubicBezTo>
                    <a:pt x="2902" y="939"/>
                    <a:pt x="2763" y="839"/>
                    <a:pt x="2691" y="694"/>
                  </a:cubicBezTo>
                  <a:lnTo>
                    <a:pt x="2489" y="281"/>
                  </a:lnTo>
                  <a:cubicBezTo>
                    <a:pt x="2400" y="94"/>
                    <a:pt x="2221" y="0"/>
                    <a:pt x="2042" y="0"/>
                  </a:cubicBezTo>
                  <a:close/>
                </a:path>
              </a:pathLst>
            </a:custGeom>
            <a:solidFill>
              <a:srgbClr val="C6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89"/>
            <p:cNvSpPr/>
            <p:nvPr/>
          </p:nvSpPr>
          <p:spPr>
            <a:xfrm>
              <a:off x="2277984" y="2152362"/>
              <a:ext cx="181899" cy="174987"/>
            </a:xfrm>
            <a:custGeom>
              <a:avLst/>
              <a:gdLst/>
              <a:ahLst/>
              <a:cxnLst/>
              <a:rect l="l" t="t" r="r" b="b"/>
              <a:pathLst>
                <a:path w="6948" h="6684" extrusionOk="0">
                  <a:moveTo>
                    <a:pt x="3344" y="448"/>
                  </a:moveTo>
                  <a:cubicBezTo>
                    <a:pt x="4512" y="448"/>
                    <a:pt x="5569" y="1150"/>
                    <a:pt x="6015" y="2235"/>
                  </a:cubicBezTo>
                  <a:cubicBezTo>
                    <a:pt x="6467" y="3316"/>
                    <a:pt x="6217" y="4561"/>
                    <a:pt x="5391" y="5392"/>
                  </a:cubicBezTo>
                  <a:cubicBezTo>
                    <a:pt x="4835" y="5944"/>
                    <a:pt x="4095" y="6239"/>
                    <a:pt x="3343" y="6239"/>
                  </a:cubicBezTo>
                  <a:cubicBezTo>
                    <a:pt x="2970" y="6239"/>
                    <a:pt x="2593" y="6166"/>
                    <a:pt x="2235" y="6016"/>
                  </a:cubicBezTo>
                  <a:cubicBezTo>
                    <a:pt x="1154" y="5569"/>
                    <a:pt x="447" y="4512"/>
                    <a:pt x="447" y="3340"/>
                  </a:cubicBezTo>
                  <a:cubicBezTo>
                    <a:pt x="447" y="1745"/>
                    <a:pt x="1745" y="448"/>
                    <a:pt x="3344" y="448"/>
                  </a:cubicBezTo>
                  <a:close/>
                  <a:moveTo>
                    <a:pt x="3340" y="1"/>
                  </a:moveTo>
                  <a:cubicBezTo>
                    <a:pt x="2910" y="1"/>
                    <a:pt x="2475" y="84"/>
                    <a:pt x="2062" y="256"/>
                  </a:cubicBezTo>
                  <a:cubicBezTo>
                    <a:pt x="813" y="770"/>
                    <a:pt x="1" y="1990"/>
                    <a:pt x="1" y="3340"/>
                  </a:cubicBezTo>
                  <a:cubicBezTo>
                    <a:pt x="5" y="5185"/>
                    <a:pt x="1500" y="6679"/>
                    <a:pt x="3344" y="6684"/>
                  </a:cubicBezTo>
                  <a:cubicBezTo>
                    <a:pt x="4694" y="6684"/>
                    <a:pt x="5914" y="5867"/>
                    <a:pt x="6428" y="4618"/>
                  </a:cubicBezTo>
                  <a:cubicBezTo>
                    <a:pt x="6947" y="3369"/>
                    <a:pt x="6659" y="1933"/>
                    <a:pt x="5703" y="977"/>
                  </a:cubicBezTo>
                  <a:cubicBezTo>
                    <a:pt x="5064" y="341"/>
                    <a:pt x="4209" y="1"/>
                    <a:pt x="334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89"/>
            <p:cNvSpPr/>
            <p:nvPr/>
          </p:nvSpPr>
          <p:spPr>
            <a:xfrm>
              <a:off x="2195360" y="1976930"/>
              <a:ext cx="340235" cy="390763"/>
            </a:xfrm>
            <a:custGeom>
              <a:avLst/>
              <a:gdLst/>
              <a:ahLst/>
              <a:cxnLst/>
              <a:rect l="l" t="t" r="r" b="b"/>
              <a:pathLst>
                <a:path w="12996" h="14926" extrusionOk="0">
                  <a:moveTo>
                    <a:pt x="9565" y="448"/>
                  </a:moveTo>
                  <a:lnTo>
                    <a:pt x="8138" y="3359"/>
                  </a:lnTo>
                  <a:lnTo>
                    <a:pt x="4862" y="3359"/>
                  </a:lnTo>
                  <a:lnTo>
                    <a:pt x="3435" y="448"/>
                  </a:lnTo>
                  <a:close/>
                  <a:moveTo>
                    <a:pt x="7917" y="3806"/>
                  </a:moveTo>
                  <a:lnTo>
                    <a:pt x="7230" y="5208"/>
                  </a:lnTo>
                  <a:cubicBezTo>
                    <a:pt x="6990" y="5170"/>
                    <a:pt x="6745" y="5151"/>
                    <a:pt x="6500" y="5151"/>
                  </a:cubicBezTo>
                  <a:cubicBezTo>
                    <a:pt x="6255" y="5151"/>
                    <a:pt x="6010" y="5170"/>
                    <a:pt x="5765" y="5204"/>
                  </a:cubicBezTo>
                  <a:lnTo>
                    <a:pt x="5078" y="3806"/>
                  </a:lnTo>
                  <a:close/>
                  <a:moveTo>
                    <a:pt x="2969" y="520"/>
                  </a:moveTo>
                  <a:lnTo>
                    <a:pt x="5314" y="5295"/>
                  </a:lnTo>
                  <a:cubicBezTo>
                    <a:pt x="4319" y="5545"/>
                    <a:pt x="3430" y="6102"/>
                    <a:pt x="2768" y="6885"/>
                  </a:cubicBezTo>
                  <a:lnTo>
                    <a:pt x="779" y="2826"/>
                  </a:lnTo>
                  <a:cubicBezTo>
                    <a:pt x="510" y="2278"/>
                    <a:pt x="735" y="1615"/>
                    <a:pt x="1283" y="1346"/>
                  </a:cubicBezTo>
                  <a:lnTo>
                    <a:pt x="2969" y="520"/>
                  </a:lnTo>
                  <a:close/>
                  <a:moveTo>
                    <a:pt x="3075" y="1"/>
                  </a:moveTo>
                  <a:cubicBezTo>
                    <a:pt x="3041" y="1"/>
                    <a:pt x="3008" y="10"/>
                    <a:pt x="2974" y="25"/>
                  </a:cubicBezTo>
                  <a:lnTo>
                    <a:pt x="1086" y="952"/>
                  </a:lnTo>
                  <a:cubicBezTo>
                    <a:pt x="317" y="1327"/>
                    <a:pt x="0" y="2254"/>
                    <a:pt x="375" y="3023"/>
                  </a:cubicBezTo>
                  <a:lnTo>
                    <a:pt x="2465" y="7279"/>
                  </a:lnTo>
                  <a:cubicBezTo>
                    <a:pt x="1610" y="8528"/>
                    <a:pt x="1379" y="10109"/>
                    <a:pt x="1845" y="11550"/>
                  </a:cubicBezTo>
                  <a:cubicBezTo>
                    <a:pt x="1880" y="11659"/>
                    <a:pt x="1964" y="11705"/>
                    <a:pt x="2049" y="11705"/>
                  </a:cubicBezTo>
                  <a:cubicBezTo>
                    <a:pt x="2185" y="11705"/>
                    <a:pt x="2324" y="11585"/>
                    <a:pt x="2268" y="11410"/>
                  </a:cubicBezTo>
                  <a:cubicBezTo>
                    <a:pt x="1533" y="9153"/>
                    <a:pt x="2710" y="6712"/>
                    <a:pt x="4934" y="5876"/>
                  </a:cubicBezTo>
                  <a:cubicBezTo>
                    <a:pt x="5447" y="5683"/>
                    <a:pt x="5975" y="5591"/>
                    <a:pt x="6494" y="5591"/>
                  </a:cubicBezTo>
                  <a:cubicBezTo>
                    <a:pt x="8221" y="5591"/>
                    <a:pt x="9859" y="6607"/>
                    <a:pt x="10579" y="8288"/>
                  </a:cubicBezTo>
                  <a:cubicBezTo>
                    <a:pt x="11516" y="10469"/>
                    <a:pt x="10574" y="13005"/>
                    <a:pt x="8436" y="14043"/>
                  </a:cubicBezTo>
                  <a:cubicBezTo>
                    <a:pt x="7813" y="14344"/>
                    <a:pt x="7153" y="14487"/>
                    <a:pt x="6503" y="14487"/>
                  </a:cubicBezTo>
                  <a:cubicBezTo>
                    <a:pt x="4920" y="14487"/>
                    <a:pt x="3393" y="13641"/>
                    <a:pt x="2590" y="12160"/>
                  </a:cubicBezTo>
                  <a:cubicBezTo>
                    <a:pt x="2545" y="12072"/>
                    <a:pt x="2472" y="12036"/>
                    <a:pt x="2399" y="12036"/>
                  </a:cubicBezTo>
                  <a:cubicBezTo>
                    <a:pt x="2249" y="12036"/>
                    <a:pt x="2099" y="12193"/>
                    <a:pt x="2196" y="12371"/>
                  </a:cubicBezTo>
                  <a:cubicBezTo>
                    <a:pt x="3089" y="14006"/>
                    <a:pt x="4770" y="14925"/>
                    <a:pt x="6498" y="14925"/>
                  </a:cubicBezTo>
                  <a:cubicBezTo>
                    <a:pt x="7365" y="14925"/>
                    <a:pt x="8244" y="14694"/>
                    <a:pt x="9042" y="14206"/>
                  </a:cubicBezTo>
                  <a:cubicBezTo>
                    <a:pt x="11429" y="12751"/>
                    <a:pt x="12107" y="9590"/>
                    <a:pt x="10536" y="7279"/>
                  </a:cubicBezTo>
                  <a:lnTo>
                    <a:pt x="11400" y="5511"/>
                  </a:lnTo>
                  <a:cubicBezTo>
                    <a:pt x="11483" y="5336"/>
                    <a:pt x="11338" y="5193"/>
                    <a:pt x="11193" y="5193"/>
                  </a:cubicBezTo>
                  <a:cubicBezTo>
                    <a:pt x="11119" y="5193"/>
                    <a:pt x="11045" y="5230"/>
                    <a:pt x="11002" y="5319"/>
                  </a:cubicBezTo>
                  <a:lnTo>
                    <a:pt x="10228" y="6885"/>
                  </a:lnTo>
                  <a:cubicBezTo>
                    <a:pt x="9565" y="6102"/>
                    <a:pt x="8676" y="5545"/>
                    <a:pt x="7682" y="5295"/>
                  </a:cubicBezTo>
                  <a:lnTo>
                    <a:pt x="10026" y="520"/>
                  </a:lnTo>
                  <a:lnTo>
                    <a:pt x="11717" y="1346"/>
                  </a:lnTo>
                  <a:cubicBezTo>
                    <a:pt x="12260" y="1615"/>
                    <a:pt x="12486" y="2278"/>
                    <a:pt x="12222" y="2826"/>
                  </a:cubicBezTo>
                  <a:lnTo>
                    <a:pt x="11396" y="4507"/>
                  </a:lnTo>
                  <a:cubicBezTo>
                    <a:pt x="11310" y="4686"/>
                    <a:pt x="11454" y="4830"/>
                    <a:pt x="11600" y="4830"/>
                  </a:cubicBezTo>
                  <a:cubicBezTo>
                    <a:pt x="11674" y="4830"/>
                    <a:pt x="11749" y="4793"/>
                    <a:pt x="11794" y="4704"/>
                  </a:cubicBezTo>
                  <a:lnTo>
                    <a:pt x="12621" y="3018"/>
                  </a:lnTo>
                  <a:cubicBezTo>
                    <a:pt x="12995" y="2254"/>
                    <a:pt x="12678" y="1332"/>
                    <a:pt x="11914" y="952"/>
                  </a:cubicBezTo>
                  <a:lnTo>
                    <a:pt x="10026" y="25"/>
                  </a:lnTo>
                  <a:cubicBezTo>
                    <a:pt x="9993" y="10"/>
                    <a:pt x="9959" y="1"/>
                    <a:pt x="99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89"/>
            <p:cNvSpPr/>
            <p:nvPr/>
          </p:nvSpPr>
          <p:spPr>
            <a:xfrm>
              <a:off x="2304662" y="2183176"/>
              <a:ext cx="121763" cy="107495"/>
            </a:xfrm>
            <a:custGeom>
              <a:avLst/>
              <a:gdLst/>
              <a:ahLst/>
              <a:cxnLst/>
              <a:rect l="l" t="t" r="r" b="b"/>
              <a:pathLst>
                <a:path w="4651" h="4106" extrusionOk="0">
                  <a:moveTo>
                    <a:pt x="2325" y="446"/>
                  </a:moveTo>
                  <a:cubicBezTo>
                    <a:pt x="2421" y="446"/>
                    <a:pt x="2517" y="496"/>
                    <a:pt x="2565" y="597"/>
                  </a:cubicBezTo>
                  <a:lnTo>
                    <a:pt x="2772" y="1006"/>
                  </a:lnTo>
                  <a:cubicBezTo>
                    <a:pt x="2873" y="1222"/>
                    <a:pt x="3079" y="1366"/>
                    <a:pt x="3310" y="1399"/>
                  </a:cubicBezTo>
                  <a:lnTo>
                    <a:pt x="3766" y="1467"/>
                  </a:lnTo>
                  <a:cubicBezTo>
                    <a:pt x="3987" y="1500"/>
                    <a:pt x="4079" y="1774"/>
                    <a:pt x="3915" y="1933"/>
                  </a:cubicBezTo>
                  <a:lnTo>
                    <a:pt x="3589" y="2250"/>
                  </a:lnTo>
                  <a:cubicBezTo>
                    <a:pt x="3421" y="2418"/>
                    <a:pt x="3339" y="2653"/>
                    <a:pt x="3382" y="2884"/>
                  </a:cubicBezTo>
                  <a:lnTo>
                    <a:pt x="3459" y="3340"/>
                  </a:lnTo>
                  <a:cubicBezTo>
                    <a:pt x="3489" y="3515"/>
                    <a:pt x="3349" y="3656"/>
                    <a:pt x="3192" y="3656"/>
                  </a:cubicBezTo>
                  <a:cubicBezTo>
                    <a:pt x="3150" y="3656"/>
                    <a:pt x="3107" y="3646"/>
                    <a:pt x="3065" y="3624"/>
                  </a:cubicBezTo>
                  <a:lnTo>
                    <a:pt x="2657" y="3412"/>
                  </a:lnTo>
                  <a:cubicBezTo>
                    <a:pt x="2553" y="3357"/>
                    <a:pt x="2439" y="3329"/>
                    <a:pt x="2325" y="3329"/>
                  </a:cubicBezTo>
                  <a:cubicBezTo>
                    <a:pt x="2210" y="3329"/>
                    <a:pt x="2095" y="3357"/>
                    <a:pt x="1989" y="3412"/>
                  </a:cubicBezTo>
                  <a:lnTo>
                    <a:pt x="1581" y="3624"/>
                  </a:lnTo>
                  <a:cubicBezTo>
                    <a:pt x="1539" y="3646"/>
                    <a:pt x="1496" y="3656"/>
                    <a:pt x="1454" y="3656"/>
                  </a:cubicBezTo>
                  <a:cubicBezTo>
                    <a:pt x="1298" y="3656"/>
                    <a:pt x="1160" y="3515"/>
                    <a:pt x="1187" y="3340"/>
                  </a:cubicBezTo>
                  <a:lnTo>
                    <a:pt x="1264" y="2884"/>
                  </a:lnTo>
                  <a:cubicBezTo>
                    <a:pt x="1307" y="2653"/>
                    <a:pt x="1230" y="2413"/>
                    <a:pt x="1057" y="2250"/>
                  </a:cubicBezTo>
                  <a:lnTo>
                    <a:pt x="730" y="1928"/>
                  </a:lnTo>
                  <a:cubicBezTo>
                    <a:pt x="653" y="1856"/>
                    <a:pt x="629" y="1750"/>
                    <a:pt x="663" y="1654"/>
                  </a:cubicBezTo>
                  <a:cubicBezTo>
                    <a:pt x="692" y="1553"/>
                    <a:pt x="778" y="1481"/>
                    <a:pt x="884" y="1467"/>
                  </a:cubicBezTo>
                  <a:lnTo>
                    <a:pt x="1336" y="1399"/>
                  </a:lnTo>
                  <a:cubicBezTo>
                    <a:pt x="1571" y="1366"/>
                    <a:pt x="1773" y="1222"/>
                    <a:pt x="1878" y="1006"/>
                  </a:cubicBezTo>
                  <a:lnTo>
                    <a:pt x="2080" y="597"/>
                  </a:lnTo>
                  <a:cubicBezTo>
                    <a:pt x="2131" y="496"/>
                    <a:pt x="2228" y="446"/>
                    <a:pt x="2325" y="446"/>
                  </a:cubicBezTo>
                  <a:close/>
                  <a:moveTo>
                    <a:pt x="2323" y="0"/>
                  </a:moveTo>
                  <a:cubicBezTo>
                    <a:pt x="2067" y="0"/>
                    <a:pt x="1811" y="134"/>
                    <a:pt x="1682" y="400"/>
                  </a:cubicBezTo>
                  <a:lnTo>
                    <a:pt x="1475" y="813"/>
                  </a:lnTo>
                  <a:cubicBezTo>
                    <a:pt x="1437" y="890"/>
                    <a:pt x="1360" y="948"/>
                    <a:pt x="1273" y="962"/>
                  </a:cubicBezTo>
                  <a:lnTo>
                    <a:pt x="817" y="1025"/>
                  </a:lnTo>
                  <a:cubicBezTo>
                    <a:pt x="231" y="1111"/>
                    <a:pt x="0" y="1832"/>
                    <a:pt x="418" y="2250"/>
                  </a:cubicBezTo>
                  <a:lnTo>
                    <a:pt x="750" y="2572"/>
                  </a:lnTo>
                  <a:cubicBezTo>
                    <a:pt x="812" y="2634"/>
                    <a:pt x="841" y="2721"/>
                    <a:pt x="826" y="2812"/>
                  </a:cubicBezTo>
                  <a:lnTo>
                    <a:pt x="750" y="3263"/>
                  </a:lnTo>
                  <a:cubicBezTo>
                    <a:pt x="670" y="3727"/>
                    <a:pt x="1037" y="4103"/>
                    <a:pt x="1455" y="4103"/>
                  </a:cubicBezTo>
                  <a:cubicBezTo>
                    <a:pt x="1566" y="4103"/>
                    <a:pt x="1681" y="4076"/>
                    <a:pt x="1792" y="4018"/>
                  </a:cubicBezTo>
                  <a:lnTo>
                    <a:pt x="2196" y="3811"/>
                  </a:lnTo>
                  <a:cubicBezTo>
                    <a:pt x="2236" y="3789"/>
                    <a:pt x="2280" y="3779"/>
                    <a:pt x="2323" y="3779"/>
                  </a:cubicBezTo>
                  <a:cubicBezTo>
                    <a:pt x="2366" y="3779"/>
                    <a:pt x="2409" y="3789"/>
                    <a:pt x="2450" y="3811"/>
                  </a:cubicBezTo>
                  <a:lnTo>
                    <a:pt x="2859" y="4022"/>
                  </a:lnTo>
                  <a:cubicBezTo>
                    <a:pt x="2967" y="4079"/>
                    <a:pt x="3080" y="4105"/>
                    <a:pt x="3189" y="4105"/>
                  </a:cubicBezTo>
                  <a:cubicBezTo>
                    <a:pt x="3606" y="4105"/>
                    <a:pt x="3976" y="3728"/>
                    <a:pt x="3896" y="3263"/>
                  </a:cubicBezTo>
                  <a:lnTo>
                    <a:pt x="3819" y="2812"/>
                  </a:lnTo>
                  <a:cubicBezTo>
                    <a:pt x="3805" y="2721"/>
                    <a:pt x="3834" y="2634"/>
                    <a:pt x="3896" y="2572"/>
                  </a:cubicBezTo>
                  <a:lnTo>
                    <a:pt x="4228" y="2250"/>
                  </a:lnTo>
                  <a:cubicBezTo>
                    <a:pt x="4650" y="1837"/>
                    <a:pt x="4415" y="1111"/>
                    <a:pt x="3829" y="1025"/>
                  </a:cubicBezTo>
                  <a:lnTo>
                    <a:pt x="3373" y="962"/>
                  </a:lnTo>
                  <a:cubicBezTo>
                    <a:pt x="3286" y="948"/>
                    <a:pt x="3209" y="890"/>
                    <a:pt x="3171" y="813"/>
                  </a:cubicBezTo>
                  <a:lnTo>
                    <a:pt x="2964" y="400"/>
                  </a:lnTo>
                  <a:cubicBezTo>
                    <a:pt x="2834" y="134"/>
                    <a:pt x="2579" y="0"/>
                    <a:pt x="232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5" name="Google Shape;11035;p89"/>
          <p:cNvGrpSpPr/>
          <p:nvPr/>
        </p:nvGrpSpPr>
        <p:grpSpPr>
          <a:xfrm>
            <a:off x="2567509" y="1796819"/>
            <a:ext cx="432179" cy="332172"/>
            <a:chOff x="2567509" y="2002219"/>
            <a:chExt cx="432179" cy="332172"/>
          </a:xfrm>
        </p:grpSpPr>
        <p:sp>
          <p:nvSpPr>
            <p:cNvPr id="11036" name="Google Shape;11036;p89"/>
            <p:cNvSpPr/>
            <p:nvPr/>
          </p:nvSpPr>
          <p:spPr>
            <a:xfrm>
              <a:off x="2608271" y="2008503"/>
              <a:ext cx="350419" cy="242139"/>
            </a:xfrm>
            <a:custGeom>
              <a:avLst/>
              <a:gdLst/>
              <a:ahLst/>
              <a:cxnLst/>
              <a:rect l="l" t="t" r="r" b="b"/>
              <a:pathLst>
                <a:path w="13385" h="9249" extrusionOk="0">
                  <a:moveTo>
                    <a:pt x="231" y="1"/>
                  </a:moveTo>
                  <a:cubicBezTo>
                    <a:pt x="101" y="1"/>
                    <a:pt x="0" y="102"/>
                    <a:pt x="0" y="226"/>
                  </a:cubicBezTo>
                  <a:lnTo>
                    <a:pt x="0" y="9248"/>
                  </a:lnTo>
                  <a:lnTo>
                    <a:pt x="13384" y="9248"/>
                  </a:lnTo>
                  <a:lnTo>
                    <a:pt x="13384" y="226"/>
                  </a:lnTo>
                  <a:cubicBezTo>
                    <a:pt x="13384" y="102"/>
                    <a:pt x="13283" y="1"/>
                    <a:pt x="13158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89"/>
            <p:cNvSpPr/>
            <p:nvPr/>
          </p:nvSpPr>
          <p:spPr>
            <a:xfrm>
              <a:off x="2608271" y="2008503"/>
              <a:ext cx="350419" cy="242008"/>
            </a:xfrm>
            <a:custGeom>
              <a:avLst/>
              <a:gdLst/>
              <a:ahLst/>
              <a:cxnLst/>
              <a:rect l="l" t="t" r="r" b="b"/>
              <a:pathLst>
                <a:path w="13385" h="9244" extrusionOk="0">
                  <a:moveTo>
                    <a:pt x="11477" y="1"/>
                  </a:moveTo>
                  <a:cubicBezTo>
                    <a:pt x="11602" y="1"/>
                    <a:pt x="11703" y="102"/>
                    <a:pt x="11703" y="226"/>
                  </a:cubicBezTo>
                  <a:lnTo>
                    <a:pt x="11703" y="7918"/>
                  </a:lnTo>
                  <a:cubicBezTo>
                    <a:pt x="11703" y="8062"/>
                    <a:pt x="11583" y="8182"/>
                    <a:pt x="11434" y="8182"/>
                  </a:cubicBezTo>
                  <a:lnTo>
                    <a:pt x="0" y="8182"/>
                  </a:lnTo>
                  <a:lnTo>
                    <a:pt x="0" y="9244"/>
                  </a:lnTo>
                  <a:lnTo>
                    <a:pt x="13384" y="9244"/>
                  </a:lnTo>
                  <a:lnTo>
                    <a:pt x="13384" y="226"/>
                  </a:lnTo>
                  <a:cubicBezTo>
                    <a:pt x="13384" y="102"/>
                    <a:pt x="13283" y="1"/>
                    <a:pt x="13158" y="1"/>
                  </a:cubicBezTo>
                  <a:close/>
                </a:path>
              </a:pathLst>
            </a:custGeom>
            <a:solidFill>
              <a:srgbClr val="DC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89"/>
            <p:cNvSpPr/>
            <p:nvPr/>
          </p:nvSpPr>
          <p:spPr>
            <a:xfrm>
              <a:off x="2634425" y="2034656"/>
              <a:ext cx="298085" cy="174856"/>
            </a:xfrm>
            <a:custGeom>
              <a:avLst/>
              <a:gdLst/>
              <a:ahLst/>
              <a:cxnLst/>
              <a:rect l="l" t="t" r="r" b="b"/>
              <a:pathLst>
                <a:path w="11386" h="6679" extrusionOk="0">
                  <a:moveTo>
                    <a:pt x="140" y="1"/>
                  </a:moveTo>
                  <a:cubicBezTo>
                    <a:pt x="63" y="1"/>
                    <a:pt x="0" y="63"/>
                    <a:pt x="0" y="140"/>
                  </a:cubicBezTo>
                  <a:lnTo>
                    <a:pt x="0" y="6539"/>
                  </a:lnTo>
                  <a:cubicBezTo>
                    <a:pt x="0" y="6616"/>
                    <a:pt x="63" y="6679"/>
                    <a:pt x="140" y="6679"/>
                  </a:cubicBezTo>
                  <a:lnTo>
                    <a:pt x="11251" y="6679"/>
                  </a:lnTo>
                  <a:cubicBezTo>
                    <a:pt x="11323" y="6679"/>
                    <a:pt x="11386" y="6616"/>
                    <a:pt x="11386" y="6539"/>
                  </a:cubicBezTo>
                  <a:lnTo>
                    <a:pt x="11386" y="140"/>
                  </a:lnTo>
                  <a:cubicBezTo>
                    <a:pt x="11386" y="63"/>
                    <a:pt x="11323" y="1"/>
                    <a:pt x="11251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89"/>
            <p:cNvSpPr/>
            <p:nvPr/>
          </p:nvSpPr>
          <p:spPr>
            <a:xfrm>
              <a:off x="2634425" y="2034656"/>
              <a:ext cx="298085" cy="174856"/>
            </a:xfrm>
            <a:custGeom>
              <a:avLst/>
              <a:gdLst/>
              <a:ahLst/>
              <a:cxnLst/>
              <a:rect l="l" t="t" r="r" b="b"/>
              <a:pathLst>
                <a:path w="11386" h="6679" extrusionOk="0">
                  <a:moveTo>
                    <a:pt x="10704" y="1"/>
                  </a:moveTo>
                  <a:lnTo>
                    <a:pt x="10704" y="5895"/>
                  </a:lnTo>
                  <a:cubicBezTo>
                    <a:pt x="10704" y="5972"/>
                    <a:pt x="10641" y="6035"/>
                    <a:pt x="10564" y="6035"/>
                  </a:cubicBezTo>
                  <a:lnTo>
                    <a:pt x="0" y="6035"/>
                  </a:lnTo>
                  <a:lnTo>
                    <a:pt x="0" y="6539"/>
                  </a:lnTo>
                  <a:cubicBezTo>
                    <a:pt x="0" y="6616"/>
                    <a:pt x="63" y="6679"/>
                    <a:pt x="140" y="6679"/>
                  </a:cubicBezTo>
                  <a:lnTo>
                    <a:pt x="11247" y="6679"/>
                  </a:lnTo>
                  <a:cubicBezTo>
                    <a:pt x="11323" y="6679"/>
                    <a:pt x="11386" y="6616"/>
                    <a:pt x="11386" y="6539"/>
                  </a:cubicBezTo>
                  <a:lnTo>
                    <a:pt x="11386" y="140"/>
                  </a:lnTo>
                  <a:cubicBezTo>
                    <a:pt x="11386" y="63"/>
                    <a:pt x="11323" y="1"/>
                    <a:pt x="11247" y="1"/>
                  </a:cubicBezTo>
                  <a:close/>
                </a:path>
              </a:pathLst>
            </a:custGeom>
            <a:solidFill>
              <a:srgbClr val="BD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89"/>
            <p:cNvSpPr/>
            <p:nvPr/>
          </p:nvSpPr>
          <p:spPr>
            <a:xfrm>
              <a:off x="2573792" y="2303813"/>
              <a:ext cx="419351" cy="24295"/>
            </a:xfrm>
            <a:custGeom>
              <a:avLst/>
              <a:gdLst/>
              <a:ahLst/>
              <a:cxnLst/>
              <a:rect l="l" t="t" r="r" b="b"/>
              <a:pathLst>
                <a:path w="16018" h="928" extrusionOk="0">
                  <a:moveTo>
                    <a:pt x="1" y="1"/>
                  </a:moveTo>
                  <a:lnTo>
                    <a:pt x="1" y="611"/>
                  </a:lnTo>
                  <a:cubicBezTo>
                    <a:pt x="1" y="784"/>
                    <a:pt x="140" y="928"/>
                    <a:pt x="313" y="928"/>
                  </a:cubicBezTo>
                  <a:lnTo>
                    <a:pt x="15705" y="928"/>
                  </a:lnTo>
                  <a:cubicBezTo>
                    <a:pt x="15878" y="928"/>
                    <a:pt x="16017" y="784"/>
                    <a:pt x="16017" y="611"/>
                  </a:cubicBezTo>
                  <a:lnTo>
                    <a:pt x="16017" y="1"/>
                  </a:ln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89"/>
            <p:cNvSpPr/>
            <p:nvPr/>
          </p:nvSpPr>
          <p:spPr>
            <a:xfrm>
              <a:off x="2573792" y="2235640"/>
              <a:ext cx="419482" cy="68199"/>
            </a:xfrm>
            <a:custGeom>
              <a:avLst/>
              <a:gdLst/>
              <a:ahLst/>
              <a:cxnLst/>
              <a:rect l="l" t="t" r="r" b="b"/>
              <a:pathLst>
                <a:path w="16023" h="2605" extrusionOk="0">
                  <a:moveTo>
                    <a:pt x="1317" y="1"/>
                  </a:moveTo>
                  <a:lnTo>
                    <a:pt x="1" y="2605"/>
                  </a:lnTo>
                  <a:lnTo>
                    <a:pt x="16022" y="2605"/>
                  </a:lnTo>
                  <a:lnTo>
                    <a:pt x="14701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89"/>
            <p:cNvSpPr/>
            <p:nvPr/>
          </p:nvSpPr>
          <p:spPr>
            <a:xfrm>
              <a:off x="2573792" y="2235771"/>
              <a:ext cx="419482" cy="68068"/>
            </a:xfrm>
            <a:custGeom>
              <a:avLst/>
              <a:gdLst/>
              <a:ahLst/>
              <a:cxnLst/>
              <a:rect l="l" t="t" r="r" b="b"/>
              <a:pathLst>
                <a:path w="16023" h="2600" extrusionOk="0">
                  <a:moveTo>
                    <a:pt x="12808" y="1"/>
                  </a:moveTo>
                  <a:lnTo>
                    <a:pt x="13678" y="1706"/>
                  </a:lnTo>
                  <a:cubicBezTo>
                    <a:pt x="13774" y="1898"/>
                    <a:pt x="13635" y="2124"/>
                    <a:pt x="13419" y="2124"/>
                  </a:cubicBezTo>
                  <a:lnTo>
                    <a:pt x="241" y="2124"/>
                  </a:lnTo>
                  <a:lnTo>
                    <a:pt x="1" y="2600"/>
                  </a:lnTo>
                  <a:lnTo>
                    <a:pt x="16022" y="2600"/>
                  </a:lnTo>
                  <a:lnTo>
                    <a:pt x="14701" y="1"/>
                  </a:lnTo>
                  <a:close/>
                </a:path>
              </a:pathLst>
            </a:custGeom>
            <a:solidFill>
              <a:srgbClr val="C2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89"/>
            <p:cNvSpPr/>
            <p:nvPr/>
          </p:nvSpPr>
          <p:spPr>
            <a:xfrm>
              <a:off x="2727992" y="2269727"/>
              <a:ext cx="111082" cy="34113"/>
            </a:xfrm>
            <a:custGeom>
              <a:avLst/>
              <a:gdLst/>
              <a:ahLst/>
              <a:cxnLst/>
              <a:rect l="l" t="t" r="r" b="b"/>
              <a:pathLst>
                <a:path w="4243" h="1303" extrusionOk="0">
                  <a:moveTo>
                    <a:pt x="519" y="1"/>
                  </a:moveTo>
                  <a:cubicBezTo>
                    <a:pt x="423" y="1"/>
                    <a:pt x="342" y="63"/>
                    <a:pt x="313" y="159"/>
                  </a:cubicBezTo>
                  <a:lnTo>
                    <a:pt x="1" y="1303"/>
                  </a:lnTo>
                  <a:lnTo>
                    <a:pt x="4243" y="1303"/>
                  </a:lnTo>
                  <a:lnTo>
                    <a:pt x="3925" y="159"/>
                  </a:lnTo>
                  <a:cubicBezTo>
                    <a:pt x="3901" y="63"/>
                    <a:pt x="3815" y="1"/>
                    <a:pt x="3719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89"/>
            <p:cNvSpPr/>
            <p:nvPr/>
          </p:nvSpPr>
          <p:spPr>
            <a:xfrm>
              <a:off x="2727992" y="2291351"/>
              <a:ext cx="111082" cy="12488"/>
            </a:xfrm>
            <a:custGeom>
              <a:avLst/>
              <a:gdLst/>
              <a:ahLst/>
              <a:cxnLst/>
              <a:rect l="l" t="t" r="r" b="b"/>
              <a:pathLst>
                <a:path w="4243" h="477" extrusionOk="0">
                  <a:moveTo>
                    <a:pt x="130" y="1"/>
                  </a:moveTo>
                  <a:lnTo>
                    <a:pt x="1" y="477"/>
                  </a:lnTo>
                  <a:lnTo>
                    <a:pt x="4243" y="477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DC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89"/>
            <p:cNvSpPr/>
            <p:nvPr/>
          </p:nvSpPr>
          <p:spPr>
            <a:xfrm>
              <a:off x="2567509" y="2002219"/>
              <a:ext cx="432179" cy="332172"/>
            </a:xfrm>
            <a:custGeom>
              <a:avLst/>
              <a:gdLst/>
              <a:ahLst/>
              <a:cxnLst/>
              <a:rect l="l" t="t" r="r" b="b"/>
              <a:pathLst>
                <a:path w="16508" h="12688" extrusionOk="0">
                  <a:moveTo>
                    <a:pt x="14701" y="486"/>
                  </a:moveTo>
                  <a:lnTo>
                    <a:pt x="14701" y="8677"/>
                  </a:lnTo>
                  <a:lnTo>
                    <a:pt x="1802" y="8677"/>
                  </a:lnTo>
                  <a:lnTo>
                    <a:pt x="1802" y="486"/>
                  </a:lnTo>
                  <a:close/>
                  <a:moveTo>
                    <a:pt x="14792" y="9162"/>
                  </a:moveTo>
                  <a:lnTo>
                    <a:pt x="15868" y="11276"/>
                  </a:lnTo>
                  <a:lnTo>
                    <a:pt x="10555" y="11276"/>
                  </a:lnTo>
                  <a:lnTo>
                    <a:pt x="10286" y="10310"/>
                  </a:lnTo>
                  <a:cubicBezTo>
                    <a:pt x="10233" y="10113"/>
                    <a:pt x="10055" y="9978"/>
                    <a:pt x="9849" y="9978"/>
                  </a:cubicBezTo>
                  <a:lnTo>
                    <a:pt x="6649" y="9978"/>
                  </a:lnTo>
                  <a:cubicBezTo>
                    <a:pt x="6443" y="9978"/>
                    <a:pt x="6265" y="10113"/>
                    <a:pt x="6212" y="10310"/>
                  </a:cubicBezTo>
                  <a:lnTo>
                    <a:pt x="5943" y="11276"/>
                  </a:lnTo>
                  <a:lnTo>
                    <a:pt x="635" y="11276"/>
                  </a:lnTo>
                  <a:lnTo>
                    <a:pt x="1706" y="9162"/>
                  </a:lnTo>
                  <a:close/>
                  <a:moveTo>
                    <a:pt x="9830" y="10459"/>
                  </a:moveTo>
                  <a:lnTo>
                    <a:pt x="10055" y="11280"/>
                  </a:lnTo>
                  <a:lnTo>
                    <a:pt x="6448" y="11280"/>
                  </a:lnTo>
                  <a:lnTo>
                    <a:pt x="6673" y="10459"/>
                  </a:lnTo>
                  <a:close/>
                  <a:moveTo>
                    <a:pt x="16017" y="11761"/>
                  </a:moveTo>
                  <a:lnTo>
                    <a:pt x="16017" y="12135"/>
                  </a:lnTo>
                  <a:cubicBezTo>
                    <a:pt x="16017" y="12174"/>
                    <a:pt x="15988" y="12203"/>
                    <a:pt x="15945" y="12208"/>
                  </a:cubicBezTo>
                  <a:lnTo>
                    <a:pt x="553" y="12208"/>
                  </a:lnTo>
                  <a:cubicBezTo>
                    <a:pt x="515" y="12203"/>
                    <a:pt x="481" y="12174"/>
                    <a:pt x="481" y="12135"/>
                  </a:cubicBezTo>
                  <a:lnTo>
                    <a:pt x="481" y="11761"/>
                  </a:lnTo>
                  <a:close/>
                  <a:moveTo>
                    <a:pt x="1783" y="0"/>
                  </a:moveTo>
                  <a:cubicBezTo>
                    <a:pt x="1523" y="0"/>
                    <a:pt x="1317" y="212"/>
                    <a:pt x="1317" y="466"/>
                  </a:cubicBezTo>
                  <a:lnTo>
                    <a:pt x="1317" y="8859"/>
                  </a:lnTo>
                  <a:lnTo>
                    <a:pt x="25" y="11410"/>
                  </a:lnTo>
                  <a:lnTo>
                    <a:pt x="25" y="11415"/>
                  </a:lnTo>
                  <a:cubicBezTo>
                    <a:pt x="20" y="11420"/>
                    <a:pt x="15" y="11429"/>
                    <a:pt x="15" y="11434"/>
                  </a:cubicBezTo>
                  <a:lnTo>
                    <a:pt x="15" y="11444"/>
                  </a:lnTo>
                  <a:cubicBezTo>
                    <a:pt x="10" y="11448"/>
                    <a:pt x="10" y="11458"/>
                    <a:pt x="5" y="11468"/>
                  </a:cubicBezTo>
                  <a:cubicBezTo>
                    <a:pt x="5" y="11477"/>
                    <a:pt x="1" y="11487"/>
                    <a:pt x="1" y="11497"/>
                  </a:cubicBezTo>
                  <a:lnTo>
                    <a:pt x="1" y="11501"/>
                  </a:lnTo>
                  <a:lnTo>
                    <a:pt x="1" y="11516"/>
                  </a:lnTo>
                  <a:lnTo>
                    <a:pt x="1" y="12131"/>
                  </a:lnTo>
                  <a:cubicBezTo>
                    <a:pt x="1" y="12438"/>
                    <a:pt x="250" y="12688"/>
                    <a:pt x="558" y="12688"/>
                  </a:cubicBezTo>
                  <a:lnTo>
                    <a:pt x="15950" y="12688"/>
                  </a:lnTo>
                  <a:cubicBezTo>
                    <a:pt x="16257" y="12688"/>
                    <a:pt x="16507" y="12438"/>
                    <a:pt x="16507" y="12131"/>
                  </a:cubicBezTo>
                  <a:lnTo>
                    <a:pt x="16507" y="11521"/>
                  </a:lnTo>
                  <a:cubicBezTo>
                    <a:pt x="16503" y="11516"/>
                    <a:pt x="16503" y="11511"/>
                    <a:pt x="16503" y="11501"/>
                  </a:cubicBezTo>
                  <a:lnTo>
                    <a:pt x="16503" y="11497"/>
                  </a:lnTo>
                  <a:cubicBezTo>
                    <a:pt x="16498" y="11487"/>
                    <a:pt x="16498" y="11477"/>
                    <a:pt x="16498" y="11468"/>
                  </a:cubicBezTo>
                  <a:cubicBezTo>
                    <a:pt x="16493" y="11458"/>
                    <a:pt x="16493" y="11448"/>
                    <a:pt x="16488" y="11439"/>
                  </a:cubicBezTo>
                  <a:lnTo>
                    <a:pt x="16488" y="11434"/>
                  </a:lnTo>
                  <a:cubicBezTo>
                    <a:pt x="16488" y="11429"/>
                    <a:pt x="16483" y="11420"/>
                    <a:pt x="16478" y="11415"/>
                  </a:cubicBezTo>
                  <a:lnTo>
                    <a:pt x="16478" y="11410"/>
                  </a:lnTo>
                  <a:lnTo>
                    <a:pt x="15181" y="8859"/>
                  </a:lnTo>
                  <a:lnTo>
                    <a:pt x="15181" y="466"/>
                  </a:lnTo>
                  <a:cubicBezTo>
                    <a:pt x="15181" y="212"/>
                    <a:pt x="14975" y="0"/>
                    <a:pt x="147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89"/>
            <p:cNvSpPr/>
            <p:nvPr/>
          </p:nvSpPr>
          <p:spPr>
            <a:xfrm>
              <a:off x="2628142" y="2132622"/>
              <a:ext cx="310783" cy="83174"/>
            </a:xfrm>
            <a:custGeom>
              <a:avLst/>
              <a:gdLst/>
              <a:ahLst/>
              <a:cxnLst/>
              <a:rect l="l" t="t" r="r" b="b"/>
              <a:pathLst>
                <a:path w="11871" h="3177" extrusionOk="0">
                  <a:moveTo>
                    <a:pt x="243" y="0"/>
                  </a:moveTo>
                  <a:cubicBezTo>
                    <a:pt x="121" y="0"/>
                    <a:pt x="0" y="81"/>
                    <a:pt x="0" y="241"/>
                  </a:cubicBezTo>
                  <a:lnTo>
                    <a:pt x="0" y="2797"/>
                  </a:lnTo>
                  <a:cubicBezTo>
                    <a:pt x="0" y="3009"/>
                    <a:pt x="168" y="3177"/>
                    <a:pt x="380" y="3177"/>
                  </a:cubicBezTo>
                  <a:lnTo>
                    <a:pt x="11491" y="3177"/>
                  </a:lnTo>
                  <a:cubicBezTo>
                    <a:pt x="11698" y="3177"/>
                    <a:pt x="11866" y="3009"/>
                    <a:pt x="11866" y="2797"/>
                  </a:cubicBezTo>
                  <a:lnTo>
                    <a:pt x="11866" y="241"/>
                  </a:lnTo>
                  <a:cubicBezTo>
                    <a:pt x="11871" y="107"/>
                    <a:pt x="11760" y="1"/>
                    <a:pt x="11626" y="1"/>
                  </a:cubicBezTo>
                  <a:cubicBezTo>
                    <a:pt x="11491" y="1"/>
                    <a:pt x="11386" y="107"/>
                    <a:pt x="11386" y="241"/>
                  </a:cubicBezTo>
                  <a:lnTo>
                    <a:pt x="11386" y="2692"/>
                  </a:lnTo>
                  <a:lnTo>
                    <a:pt x="485" y="2692"/>
                  </a:lnTo>
                  <a:lnTo>
                    <a:pt x="485" y="241"/>
                  </a:lnTo>
                  <a:cubicBezTo>
                    <a:pt x="485" y="81"/>
                    <a:pt x="364" y="0"/>
                    <a:pt x="24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89"/>
            <p:cNvSpPr/>
            <p:nvPr/>
          </p:nvSpPr>
          <p:spPr>
            <a:xfrm>
              <a:off x="2628142" y="2028373"/>
              <a:ext cx="310678" cy="83200"/>
            </a:xfrm>
            <a:custGeom>
              <a:avLst/>
              <a:gdLst/>
              <a:ahLst/>
              <a:cxnLst/>
              <a:rect l="l" t="t" r="r" b="b"/>
              <a:pathLst>
                <a:path w="11867" h="3178" extrusionOk="0">
                  <a:moveTo>
                    <a:pt x="380" y="1"/>
                  </a:moveTo>
                  <a:cubicBezTo>
                    <a:pt x="168" y="1"/>
                    <a:pt x="0" y="169"/>
                    <a:pt x="0" y="380"/>
                  </a:cubicBezTo>
                  <a:lnTo>
                    <a:pt x="0" y="2936"/>
                  </a:lnTo>
                  <a:cubicBezTo>
                    <a:pt x="0" y="3097"/>
                    <a:pt x="121" y="3177"/>
                    <a:pt x="243" y="3177"/>
                  </a:cubicBezTo>
                  <a:cubicBezTo>
                    <a:pt x="364" y="3177"/>
                    <a:pt x="485" y="3097"/>
                    <a:pt x="485" y="2936"/>
                  </a:cubicBezTo>
                  <a:lnTo>
                    <a:pt x="485" y="486"/>
                  </a:lnTo>
                  <a:lnTo>
                    <a:pt x="11381" y="486"/>
                  </a:lnTo>
                  <a:lnTo>
                    <a:pt x="11381" y="2936"/>
                  </a:lnTo>
                  <a:cubicBezTo>
                    <a:pt x="11381" y="3097"/>
                    <a:pt x="11502" y="3177"/>
                    <a:pt x="11624" y="3177"/>
                  </a:cubicBezTo>
                  <a:cubicBezTo>
                    <a:pt x="11745" y="3177"/>
                    <a:pt x="11866" y="3097"/>
                    <a:pt x="11866" y="2936"/>
                  </a:cubicBezTo>
                  <a:lnTo>
                    <a:pt x="11866" y="380"/>
                  </a:lnTo>
                  <a:cubicBezTo>
                    <a:pt x="11866" y="169"/>
                    <a:pt x="11698" y="1"/>
                    <a:pt x="114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8" name="Google Shape;11048;p89"/>
          <p:cNvGrpSpPr/>
          <p:nvPr/>
        </p:nvGrpSpPr>
        <p:grpSpPr>
          <a:xfrm>
            <a:off x="1323907" y="3154488"/>
            <a:ext cx="281854" cy="359242"/>
            <a:chOff x="1323907" y="3359888"/>
            <a:chExt cx="281854" cy="359242"/>
          </a:xfrm>
        </p:grpSpPr>
        <p:sp>
          <p:nvSpPr>
            <p:cNvPr id="11049" name="Google Shape;11049;p89"/>
            <p:cNvSpPr/>
            <p:nvPr/>
          </p:nvSpPr>
          <p:spPr>
            <a:xfrm>
              <a:off x="1352940" y="3424919"/>
              <a:ext cx="247034" cy="288922"/>
            </a:xfrm>
            <a:custGeom>
              <a:avLst/>
              <a:gdLst/>
              <a:ahLst/>
              <a:cxnLst/>
              <a:rect l="l" t="t" r="r" b="b"/>
              <a:pathLst>
                <a:path w="9436" h="11036" extrusionOk="0">
                  <a:moveTo>
                    <a:pt x="448" y="1"/>
                  </a:moveTo>
                  <a:cubicBezTo>
                    <a:pt x="203" y="1"/>
                    <a:pt x="1" y="178"/>
                    <a:pt x="1" y="404"/>
                  </a:cubicBezTo>
                  <a:lnTo>
                    <a:pt x="1" y="10637"/>
                  </a:lnTo>
                  <a:cubicBezTo>
                    <a:pt x="1" y="10858"/>
                    <a:pt x="203" y="11035"/>
                    <a:pt x="448" y="11035"/>
                  </a:cubicBezTo>
                  <a:lnTo>
                    <a:pt x="8989" y="11035"/>
                  </a:lnTo>
                  <a:cubicBezTo>
                    <a:pt x="9234" y="11035"/>
                    <a:pt x="9436" y="10858"/>
                    <a:pt x="9436" y="10637"/>
                  </a:cubicBezTo>
                  <a:lnTo>
                    <a:pt x="9436" y="404"/>
                  </a:lnTo>
                  <a:cubicBezTo>
                    <a:pt x="9436" y="178"/>
                    <a:pt x="9234" y="1"/>
                    <a:pt x="8989" y="1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89"/>
            <p:cNvSpPr/>
            <p:nvPr/>
          </p:nvSpPr>
          <p:spPr>
            <a:xfrm>
              <a:off x="1329693" y="3395100"/>
              <a:ext cx="247034" cy="288922"/>
            </a:xfrm>
            <a:custGeom>
              <a:avLst/>
              <a:gdLst/>
              <a:ahLst/>
              <a:cxnLst/>
              <a:rect l="l" t="t" r="r" b="b"/>
              <a:pathLst>
                <a:path w="9436" h="11036" extrusionOk="0">
                  <a:moveTo>
                    <a:pt x="447" y="1"/>
                  </a:moveTo>
                  <a:cubicBezTo>
                    <a:pt x="197" y="1"/>
                    <a:pt x="0" y="179"/>
                    <a:pt x="0" y="405"/>
                  </a:cubicBezTo>
                  <a:lnTo>
                    <a:pt x="0" y="10637"/>
                  </a:lnTo>
                  <a:cubicBezTo>
                    <a:pt x="0" y="10858"/>
                    <a:pt x="202" y="11036"/>
                    <a:pt x="447" y="11036"/>
                  </a:cubicBezTo>
                  <a:lnTo>
                    <a:pt x="8988" y="11036"/>
                  </a:lnTo>
                  <a:cubicBezTo>
                    <a:pt x="9233" y="11036"/>
                    <a:pt x="9435" y="10858"/>
                    <a:pt x="9435" y="10637"/>
                  </a:cubicBezTo>
                  <a:lnTo>
                    <a:pt x="9435" y="405"/>
                  </a:lnTo>
                  <a:cubicBezTo>
                    <a:pt x="9435" y="179"/>
                    <a:pt x="9233" y="1"/>
                    <a:pt x="898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89"/>
            <p:cNvSpPr/>
            <p:nvPr/>
          </p:nvSpPr>
          <p:spPr>
            <a:xfrm>
              <a:off x="1553296" y="3395100"/>
              <a:ext cx="23431" cy="288922"/>
            </a:xfrm>
            <a:custGeom>
              <a:avLst/>
              <a:gdLst/>
              <a:ahLst/>
              <a:cxnLst/>
              <a:rect l="l" t="t" r="r" b="b"/>
              <a:pathLst>
                <a:path w="895" h="11036" extrusionOk="0">
                  <a:moveTo>
                    <a:pt x="1" y="1"/>
                  </a:moveTo>
                  <a:lnTo>
                    <a:pt x="1" y="11036"/>
                  </a:lnTo>
                  <a:lnTo>
                    <a:pt x="447" y="11036"/>
                  </a:lnTo>
                  <a:cubicBezTo>
                    <a:pt x="692" y="11036"/>
                    <a:pt x="894" y="10858"/>
                    <a:pt x="894" y="10637"/>
                  </a:cubicBezTo>
                  <a:lnTo>
                    <a:pt x="894" y="405"/>
                  </a:lnTo>
                  <a:cubicBezTo>
                    <a:pt x="894" y="179"/>
                    <a:pt x="692" y="1"/>
                    <a:pt x="447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89"/>
            <p:cNvSpPr/>
            <p:nvPr/>
          </p:nvSpPr>
          <p:spPr>
            <a:xfrm>
              <a:off x="1368910" y="3473954"/>
              <a:ext cx="46705" cy="42176"/>
            </a:xfrm>
            <a:custGeom>
              <a:avLst/>
              <a:gdLst/>
              <a:ahLst/>
              <a:cxnLst/>
              <a:rect l="l" t="t" r="r" b="b"/>
              <a:pathLst>
                <a:path w="1784" h="1611" extrusionOk="0">
                  <a:moveTo>
                    <a:pt x="112" y="1"/>
                  </a:moveTo>
                  <a:cubicBezTo>
                    <a:pt x="49" y="1"/>
                    <a:pt x="1" y="47"/>
                    <a:pt x="1" y="112"/>
                  </a:cubicBezTo>
                  <a:lnTo>
                    <a:pt x="1" y="1505"/>
                  </a:lnTo>
                  <a:cubicBezTo>
                    <a:pt x="1" y="1564"/>
                    <a:pt x="49" y="1611"/>
                    <a:pt x="112" y="1611"/>
                  </a:cubicBezTo>
                  <a:cubicBezTo>
                    <a:pt x="115" y="1611"/>
                    <a:pt x="118" y="1611"/>
                    <a:pt x="121" y="1610"/>
                  </a:cubicBezTo>
                  <a:lnTo>
                    <a:pt x="1663" y="1610"/>
                  </a:lnTo>
                  <a:cubicBezTo>
                    <a:pt x="1666" y="1611"/>
                    <a:pt x="1669" y="1611"/>
                    <a:pt x="1672" y="1611"/>
                  </a:cubicBezTo>
                  <a:cubicBezTo>
                    <a:pt x="1730" y="1611"/>
                    <a:pt x="1779" y="1564"/>
                    <a:pt x="1783" y="1505"/>
                  </a:cubicBezTo>
                  <a:lnTo>
                    <a:pt x="1783" y="112"/>
                  </a:lnTo>
                  <a:cubicBezTo>
                    <a:pt x="1779" y="47"/>
                    <a:pt x="1730" y="1"/>
                    <a:pt x="1672" y="1"/>
                  </a:cubicBezTo>
                  <a:cubicBezTo>
                    <a:pt x="1669" y="1"/>
                    <a:pt x="1666" y="1"/>
                    <a:pt x="1663" y="1"/>
                  </a:cubicBezTo>
                  <a:lnTo>
                    <a:pt x="121" y="1"/>
                  </a:lnTo>
                  <a:cubicBezTo>
                    <a:pt x="118" y="1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89"/>
            <p:cNvSpPr/>
            <p:nvPr/>
          </p:nvSpPr>
          <p:spPr>
            <a:xfrm>
              <a:off x="1368910" y="3541996"/>
              <a:ext cx="46705" cy="42176"/>
            </a:xfrm>
            <a:custGeom>
              <a:avLst/>
              <a:gdLst/>
              <a:ahLst/>
              <a:cxnLst/>
              <a:rect l="l" t="t" r="r" b="b"/>
              <a:pathLst>
                <a:path w="1784" h="1611" extrusionOk="0">
                  <a:moveTo>
                    <a:pt x="112" y="1"/>
                  </a:moveTo>
                  <a:cubicBezTo>
                    <a:pt x="49" y="1"/>
                    <a:pt x="1" y="47"/>
                    <a:pt x="1" y="107"/>
                  </a:cubicBezTo>
                  <a:lnTo>
                    <a:pt x="1" y="1500"/>
                  </a:lnTo>
                  <a:cubicBezTo>
                    <a:pt x="1" y="1562"/>
                    <a:pt x="54" y="1610"/>
                    <a:pt x="121" y="1610"/>
                  </a:cubicBezTo>
                  <a:lnTo>
                    <a:pt x="1663" y="1610"/>
                  </a:lnTo>
                  <a:cubicBezTo>
                    <a:pt x="1726" y="1610"/>
                    <a:pt x="1778" y="1562"/>
                    <a:pt x="1783" y="1500"/>
                  </a:cubicBezTo>
                  <a:lnTo>
                    <a:pt x="1783" y="107"/>
                  </a:lnTo>
                  <a:cubicBezTo>
                    <a:pt x="1779" y="47"/>
                    <a:pt x="1730" y="1"/>
                    <a:pt x="1672" y="1"/>
                  </a:cubicBezTo>
                  <a:cubicBezTo>
                    <a:pt x="1669" y="1"/>
                    <a:pt x="1666" y="1"/>
                    <a:pt x="1663" y="1"/>
                  </a:cubicBezTo>
                  <a:lnTo>
                    <a:pt x="121" y="1"/>
                  </a:lnTo>
                  <a:cubicBezTo>
                    <a:pt x="118" y="1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D7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89"/>
            <p:cNvSpPr/>
            <p:nvPr/>
          </p:nvSpPr>
          <p:spPr>
            <a:xfrm>
              <a:off x="1368910" y="3610038"/>
              <a:ext cx="46705" cy="42176"/>
            </a:xfrm>
            <a:custGeom>
              <a:avLst/>
              <a:gdLst/>
              <a:ahLst/>
              <a:cxnLst/>
              <a:rect l="l" t="t" r="r" b="b"/>
              <a:pathLst>
                <a:path w="1784" h="1611" extrusionOk="0">
                  <a:moveTo>
                    <a:pt x="112" y="1"/>
                  </a:moveTo>
                  <a:cubicBezTo>
                    <a:pt x="49" y="1"/>
                    <a:pt x="1" y="47"/>
                    <a:pt x="1" y="112"/>
                  </a:cubicBezTo>
                  <a:lnTo>
                    <a:pt x="1" y="1505"/>
                  </a:lnTo>
                  <a:cubicBezTo>
                    <a:pt x="1" y="1564"/>
                    <a:pt x="49" y="1611"/>
                    <a:pt x="112" y="1611"/>
                  </a:cubicBezTo>
                  <a:cubicBezTo>
                    <a:pt x="115" y="1611"/>
                    <a:pt x="118" y="1611"/>
                    <a:pt x="121" y="1610"/>
                  </a:cubicBezTo>
                  <a:lnTo>
                    <a:pt x="1663" y="1610"/>
                  </a:lnTo>
                  <a:cubicBezTo>
                    <a:pt x="1666" y="1611"/>
                    <a:pt x="1669" y="1611"/>
                    <a:pt x="1672" y="1611"/>
                  </a:cubicBezTo>
                  <a:cubicBezTo>
                    <a:pt x="1730" y="1611"/>
                    <a:pt x="1779" y="1564"/>
                    <a:pt x="1783" y="1505"/>
                  </a:cubicBezTo>
                  <a:lnTo>
                    <a:pt x="1783" y="112"/>
                  </a:lnTo>
                  <a:cubicBezTo>
                    <a:pt x="1779" y="47"/>
                    <a:pt x="1730" y="1"/>
                    <a:pt x="1672" y="1"/>
                  </a:cubicBezTo>
                  <a:cubicBezTo>
                    <a:pt x="1669" y="1"/>
                    <a:pt x="1666" y="1"/>
                    <a:pt x="1663" y="1"/>
                  </a:cubicBezTo>
                  <a:lnTo>
                    <a:pt x="121" y="1"/>
                  </a:lnTo>
                  <a:cubicBezTo>
                    <a:pt x="118" y="1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89"/>
            <p:cNvSpPr/>
            <p:nvPr/>
          </p:nvSpPr>
          <p:spPr>
            <a:xfrm>
              <a:off x="1357731" y="3386435"/>
              <a:ext cx="77755" cy="36390"/>
            </a:xfrm>
            <a:custGeom>
              <a:avLst/>
              <a:gdLst/>
              <a:ahLst/>
              <a:cxnLst/>
              <a:rect l="l" t="t" r="r" b="b"/>
              <a:pathLst>
                <a:path w="2970" h="1390" extrusionOk="0">
                  <a:moveTo>
                    <a:pt x="442" y="1"/>
                  </a:moveTo>
                  <a:cubicBezTo>
                    <a:pt x="197" y="1"/>
                    <a:pt x="0" y="178"/>
                    <a:pt x="0" y="394"/>
                  </a:cubicBezTo>
                  <a:lnTo>
                    <a:pt x="0" y="1211"/>
                  </a:lnTo>
                  <a:cubicBezTo>
                    <a:pt x="10" y="1314"/>
                    <a:pt x="91" y="1389"/>
                    <a:pt x="193" y="1389"/>
                  </a:cubicBezTo>
                  <a:cubicBezTo>
                    <a:pt x="196" y="1389"/>
                    <a:pt x="199" y="1389"/>
                    <a:pt x="202" y="1389"/>
                  </a:cubicBezTo>
                  <a:lnTo>
                    <a:pt x="2767" y="1389"/>
                  </a:lnTo>
                  <a:cubicBezTo>
                    <a:pt x="2770" y="1389"/>
                    <a:pt x="2773" y="1389"/>
                    <a:pt x="2776" y="1389"/>
                  </a:cubicBezTo>
                  <a:cubicBezTo>
                    <a:pt x="2878" y="1389"/>
                    <a:pt x="2965" y="1309"/>
                    <a:pt x="2969" y="1206"/>
                  </a:cubicBezTo>
                  <a:lnTo>
                    <a:pt x="2969" y="394"/>
                  </a:lnTo>
                  <a:cubicBezTo>
                    <a:pt x="2969" y="178"/>
                    <a:pt x="2767" y="1"/>
                    <a:pt x="2527" y="1"/>
                  </a:cubicBez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89"/>
            <p:cNvSpPr/>
            <p:nvPr/>
          </p:nvSpPr>
          <p:spPr>
            <a:xfrm>
              <a:off x="1400614" y="3386304"/>
              <a:ext cx="34872" cy="36390"/>
            </a:xfrm>
            <a:custGeom>
              <a:avLst/>
              <a:gdLst/>
              <a:ahLst/>
              <a:cxnLst/>
              <a:rect l="l" t="t" r="r" b="b"/>
              <a:pathLst>
                <a:path w="1332" h="1390" extrusionOk="0">
                  <a:moveTo>
                    <a:pt x="236" y="1389"/>
                  </a:moveTo>
                  <a:cubicBezTo>
                    <a:pt x="239" y="1389"/>
                    <a:pt x="242" y="1389"/>
                    <a:pt x="245" y="1389"/>
                  </a:cubicBezTo>
                  <a:cubicBezTo>
                    <a:pt x="248" y="1389"/>
                    <a:pt x="251" y="1389"/>
                    <a:pt x="254" y="1389"/>
                  </a:cubicBezTo>
                  <a:close/>
                  <a:moveTo>
                    <a:pt x="1" y="1"/>
                  </a:moveTo>
                  <a:cubicBezTo>
                    <a:pt x="241" y="1"/>
                    <a:pt x="443" y="183"/>
                    <a:pt x="443" y="399"/>
                  </a:cubicBezTo>
                  <a:lnTo>
                    <a:pt x="443" y="1211"/>
                  </a:lnTo>
                  <a:cubicBezTo>
                    <a:pt x="433" y="1307"/>
                    <a:pt x="352" y="1385"/>
                    <a:pt x="254" y="1389"/>
                  </a:cubicBezTo>
                  <a:lnTo>
                    <a:pt x="1129" y="1389"/>
                  </a:lnTo>
                  <a:cubicBezTo>
                    <a:pt x="1132" y="1389"/>
                    <a:pt x="1135" y="1389"/>
                    <a:pt x="1138" y="1389"/>
                  </a:cubicBezTo>
                  <a:cubicBezTo>
                    <a:pt x="1240" y="1389"/>
                    <a:pt x="1322" y="1309"/>
                    <a:pt x="1331" y="1211"/>
                  </a:cubicBezTo>
                  <a:lnTo>
                    <a:pt x="1331" y="395"/>
                  </a:lnTo>
                  <a:cubicBezTo>
                    <a:pt x="1331" y="178"/>
                    <a:pt x="1134" y="1"/>
                    <a:pt x="889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89"/>
            <p:cNvSpPr/>
            <p:nvPr/>
          </p:nvSpPr>
          <p:spPr>
            <a:xfrm>
              <a:off x="1323907" y="3389917"/>
              <a:ext cx="281854" cy="329214"/>
            </a:xfrm>
            <a:custGeom>
              <a:avLst/>
              <a:gdLst/>
              <a:ahLst/>
              <a:cxnLst/>
              <a:rect l="l" t="t" r="r" b="b"/>
              <a:pathLst>
                <a:path w="10766" h="12575" extrusionOk="0">
                  <a:moveTo>
                    <a:pt x="8199" y="1"/>
                  </a:moveTo>
                  <a:cubicBezTo>
                    <a:pt x="7939" y="1"/>
                    <a:pt x="7940" y="406"/>
                    <a:pt x="8203" y="406"/>
                  </a:cubicBezTo>
                  <a:cubicBezTo>
                    <a:pt x="8210" y="406"/>
                    <a:pt x="8217" y="406"/>
                    <a:pt x="8225" y="406"/>
                  </a:cubicBezTo>
                  <a:lnTo>
                    <a:pt x="9209" y="406"/>
                  </a:lnTo>
                  <a:cubicBezTo>
                    <a:pt x="9215" y="405"/>
                    <a:pt x="9221" y="405"/>
                    <a:pt x="9226" y="405"/>
                  </a:cubicBezTo>
                  <a:cubicBezTo>
                    <a:pt x="9334" y="405"/>
                    <a:pt x="9426" y="493"/>
                    <a:pt x="9430" y="603"/>
                  </a:cubicBezTo>
                  <a:lnTo>
                    <a:pt x="9430" y="10840"/>
                  </a:lnTo>
                  <a:cubicBezTo>
                    <a:pt x="9426" y="10950"/>
                    <a:pt x="9334" y="11038"/>
                    <a:pt x="9226" y="11038"/>
                  </a:cubicBezTo>
                  <a:cubicBezTo>
                    <a:pt x="9221" y="11038"/>
                    <a:pt x="9215" y="11037"/>
                    <a:pt x="9209" y="11037"/>
                  </a:cubicBezTo>
                  <a:lnTo>
                    <a:pt x="668" y="11037"/>
                  </a:lnTo>
                  <a:cubicBezTo>
                    <a:pt x="662" y="11037"/>
                    <a:pt x="656" y="11038"/>
                    <a:pt x="651" y="11038"/>
                  </a:cubicBezTo>
                  <a:cubicBezTo>
                    <a:pt x="539" y="11038"/>
                    <a:pt x="451" y="10950"/>
                    <a:pt x="442" y="10840"/>
                  </a:cubicBezTo>
                  <a:lnTo>
                    <a:pt x="442" y="10018"/>
                  </a:lnTo>
                  <a:cubicBezTo>
                    <a:pt x="430" y="9884"/>
                    <a:pt x="326" y="9817"/>
                    <a:pt x="221" y="9817"/>
                  </a:cubicBezTo>
                  <a:cubicBezTo>
                    <a:pt x="117" y="9817"/>
                    <a:pt x="12" y="9884"/>
                    <a:pt x="0" y="10018"/>
                  </a:cubicBezTo>
                  <a:lnTo>
                    <a:pt x="0" y="10835"/>
                  </a:lnTo>
                  <a:cubicBezTo>
                    <a:pt x="0" y="11167"/>
                    <a:pt x="298" y="11436"/>
                    <a:pt x="668" y="11436"/>
                  </a:cubicBezTo>
                  <a:lnTo>
                    <a:pt x="889" y="11436"/>
                  </a:lnTo>
                  <a:lnTo>
                    <a:pt x="889" y="11974"/>
                  </a:lnTo>
                  <a:cubicBezTo>
                    <a:pt x="889" y="12305"/>
                    <a:pt x="1191" y="12574"/>
                    <a:pt x="1557" y="12574"/>
                  </a:cubicBezTo>
                  <a:lnTo>
                    <a:pt x="10098" y="12574"/>
                  </a:lnTo>
                  <a:cubicBezTo>
                    <a:pt x="10468" y="12574"/>
                    <a:pt x="10766" y="12300"/>
                    <a:pt x="10766" y="11974"/>
                  </a:cubicBezTo>
                  <a:lnTo>
                    <a:pt x="10766" y="11714"/>
                  </a:lnTo>
                  <a:cubicBezTo>
                    <a:pt x="10754" y="11580"/>
                    <a:pt x="10649" y="11512"/>
                    <a:pt x="10545" y="11512"/>
                  </a:cubicBezTo>
                  <a:cubicBezTo>
                    <a:pt x="10440" y="11512"/>
                    <a:pt x="10336" y="11580"/>
                    <a:pt x="10324" y="11714"/>
                  </a:cubicBezTo>
                  <a:lnTo>
                    <a:pt x="10324" y="11974"/>
                  </a:lnTo>
                  <a:cubicBezTo>
                    <a:pt x="10315" y="12086"/>
                    <a:pt x="10223" y="12176"/>
                    <a:pt x="10107" y="12176"/>
                  </a:cubicBezTo>
                  <a:cubicBezTo>
                    <a:pt x="10104" y="12176"/>
                    <a:pt x="10101" y="12176"/>
                    <a:pt x="10098" y="12175"/>
                  </a:cubicBezTo>
                  <a:lnTo>
                    <a:pt x="1557" y="12175"/>
                  </a:lnTo>
                  <a:cubicBezTo>
                    <a:pt x="1554" y="12176"/>
                    <a:pt x="1551" y="12176"/>
                    <a:pt x="1548" y="12176"/>
                  </a:cubicBezTo>
                  <a:cubicBezTo>
                    <a:pt x="1436" y="12176"/>
                    <a:pt x="1340" y="12086"/>
                    <a:pt x="1336" y="11974"/>
                  </a:cubicBezTo>
                  <a:lnTo>
                    <a:pt x="1336" y="11436"/>
                  </a:lnTo>
                  <a:lnTo>
                    <a:pt x="9209" y="11436"/>
                  </a:lnTo>
                  <a:cubicBezTo>
                    <a:pt x="9579" y="11436"/>
                    <a:pt x="9877" y="11167"/>
                    <a:pt x="9877" y="10835"/>
                  </a:cubicBezTo>
                  <a:lnTo>
                    <a:pt x="9877" y="1539"/>
                  </a:lnTo>
                  <a:lnTo>
                    <a:pt x="10098" y="1539"/>
                  </a:lnTo>
                  <a:cubicBezTo>
                    <a:pt x="10101" y="1539"/>
                    <a:pt x="10105" y="1539"/>
                    <a:pt x="10108" y="1539"/>
                  </a:cubicBezTo>
                  <a:cubicBezTo>
                    <a:pt x="10223" y="1539"/>
                    <a:pt x="10315" y="1624"/>
                    <a:pt x="10324" y="1741"/>
                  </a:cubicBezTo>
                  <a:lnTo>
                    <a:pt x="10324" y="10854"/>
                  </a:lnTo>
                  <a:cubicBezTo>
                    <a:pt x="10329" y="10967"/>
                    <a:pt x="10424" y="11051"/>
                    <a:pt x="10536" y="11051"/>
                  </a:cubicBezTo>
                  <a:cubicBezTo>
                    <a:pt x="10539" y="11051"/>
                    <a:pt x="10542" y="11051"/>
                    <a:pt x="10545" y="11051"/>
                  </a:cubicBezTo>
                  <a:cubicBezTo>
                    <a:pt x="10548" y="11051"/>
                    <a:pt x="10551" y="11051"/>
                    <a:pt x="10554" y="11051"/>
                  </a:cubicBezTo>
                  <a:cubicBezTo>
                    <a:pt x="10666" y="11051"/>
                    <a:pt x="10761" y="10966"/>
                    <a:pt x="10766" y="10850"/>
                  </a:cubicBezTo>
                  <a:lnTo>
                    <a:pt x="10766" y="1736"/>
                  </a:lnTo>
                  <a:cubicBezTo>
                    <a:pt x="10766" y="1405"/>
                    <a:pt x="10468" y="1136"/>
                    <a:pt x="10098" y="1136"/>
                  </a:cubicBezTo>
                  <a:lnTo>
                    <a:pt x="9877" y="1136"/>
                  </a:lnTo>
                  <a:lnTo>
                    <a:pt x="9877" y="603"/>
                  </a:lnTo>
                  <a:cubicBezTo>
                    <a:pt x="9877" y="271"/>
                    <a:pt x="9575" y="2"/>
                    <a:pt x="9209" y="2"/>
                  </a:cubicBezTo>
                  <a:lnTo>
                    <a:pt x="8225" y="2"/>
                  </a:lnTo>
                  <a:cubicBezTo>
                    <a:pt x="8216" y="1"/>
                    <a:pt x="8207" y="1"/>
                    <a:pt x="819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89"/>
            <p:cNvSpPr/>
            <p:nvPr/>
          </p:nvSpPr>
          <p:spPr>
            <a:xfrm>
              <a:off x="1323907" y="3359888"/>
              <a:ext cx="196219" cy="274471"/>
            </a:xfrm>
            <a:custGeom>
              <a:avLst/>
              <a:gdLst/>
              <a:ahLst/>
              <a:cxnLst/>
              <a:rect l="l" t="t" r="r" b="b"/>
              <a:pathLst>
                <a:path w="7495" h="10484" extrusionOk="0">
                  <a:moveTo>
                    <a:pt x="3069" y="409"/>
                  </a:moveTo>
                  <a:cubicBezTo>
                    <a:pt x="3142" y="409"/>
                    <a:pt x="3205" y="470"/>
                    <a:pt x="3209" y="544"/>
                  </a:cubicBezTo>
                  <a:lnTo>
                    <a:pt x="3209" y="813"/>
                  </a:lnTo>
                  <a:lnTo>
                    <a:pt x="2344" y="813"/>
                  </a:lnTo>
                  <a:lnTo>
                    <a:pt x="2344" y="544"/>
                  </a:lnTo>
                  <a:lnTo>
                    <a:pt x="2349" y="544"/>
                  </a:lnTo>
                  <a:cubicBezTo>
                    <a:pt x="2354" y="470"/>
                    <a:pt x="2417" y="409"/>
                    <a:pt x="2490" y="409"/>
                  </a:cubicBezTo>
                  <a:cubicBezTo>
                    <a:pt x="2493" y="409"/>
                    <a:pt x="2495" y="409"/>
                    <a:pt x="2498" y="409"/>
                  </a:cubicBezTo>
                  <a:lnTo>
                    <a:pt x="3060" y="409"/>
                  </a:lnTo>
                  <a:cubicBezTo>
                    <a:pt x="3063" y="409"/>
                    <a:pt x="3066" y="409"/>
                    <a:pt x="3069" y="409"/>
                  </a:cubicBezTo>
                  <a:close/>
                  <a:moveTo>
                    <a:pt x="3833" y="1211"/>
                  </a:moveTo>
                  <a:cubicBezTo>
                    <a:pt x="3940" y="1211"/>
                    <a:pt x="4031" y="1296"/>
                    <a:pt x="4040" y="1408"/>
                  </a:cubicBezTo>
                  <a:lnTo>
                    <a:pt x="4040" y="2201"/>
                  </a:lnTo>
                  <a:lnTo>
                    <a:pt x="1518" y="2201"/>
                  </a:lnTo>
                  <a:lnTo>
                    <a:pt x="1518" y="1408"/>
                  </a:lnTo>
                  <a:cubicBezTo>
                    <a:pt x="1523" y="1296"/>
                    <a:pt x="1614" y="1211"/>
                    <a:pt x="1725" y="1211"/>
                  </a:cubicBezTo>
                  <a:cubicBezTo>
                    <a:pt x="1728" y="1211"/>
                    <a:pt x="1731" y="1211"/>
                    <a:pt x="1734" y="1211"/>
                  </a:cubicBezTo>
                  <a:lnTo>
                    <a:pt x="3824" y="1211"/>
                  </a:lnTo>
                  <a:cubicBezTo>
                    <a:pt x="3827" y="1211"/>
                    <a:pt x="3830" y="1211"/>
                    <a:pt x="3833" y="1211"/>
                  </a:cubicBezTo>
                  <a:close/>
                  <a:moveTo>
                    <a:pt x="2498" y="1"/>
                  </a:moveTo>
                  <a:cubicBezTo>
                    <a:pt x="2167" y="1"/>
                    <a:pt x="1902" y="241"/>
                    <a:pt x="1902" y="539"/>
                  </a:cubicBezTo>
                  <a:lnTo>
                    <a:pt x="1902" y="808"/>
                  </a:lnTo>
                  <a:lnTo>
                    <a:pt x="1734" y="808"/>
                  </a:lnTo>
                  <a:cubicBezTo>
                    <a:pt x="1730" y="808"/>
                    <a:pt x="1725" y="808"/>
                    <a:pt x="1721" y="808"/>
                  </a:cubicBezTo>
                  <a:cubicBezTo>
                    <a:pt x="1481" y="808"/>
                    <a:pt x="1261" y="932"/>
                    <a:pt x="1139" y="1144"/>
                  </a:cubicBezTo>
                  <a:lnTo>
                    <a:pt x="668" y="1144"/>
                  </a:lnTo>
                  <a:cubicBezTo>
                    <a:pt x="298" y="1144"/>
                    <a:pt x="0" y="1413"/>
                    <a:pt x="0" y="1745"/>
                  </a:cubicBezTo>
                  <a:lnTo>
                    <a:pt x="0" y="10281"/>
                  </a:lnTo>
                  <a:cubicBezTo>
                    <a:pt x="5" y="10398"/>
                    <a:pt x="100" y="10483"/>
                    <a:pt x="212" y="10483"/>
                  </a:cubicBezTo>
                  <a:cubicBezTo>
                    <a:pt x="215" y="10483"/>
                    <a:pt x="218" y="10483"/>
                    <a:pt x="221" y="10483"/>
                  </a:cubicBezTo>
                  <a:lnTo>
                    <a:pt x="226" y="10483"/>
                  </a:lnTo>
                  <a:cubicBezTo>
                    <a:pt x="229" y="10483"/>
                    <a:pt x="232" y="10483"/>
                    <a:pt x="235" y="10483"/>
                  </a:cubicBezTo>
                  <a:cubicBezTo>
                    <a:pt x="346" y="10483"/>
                    <a:pt x="442" y="10398"/>
                    <a:pt x="447" y="10281"/>
                  </a:cubicBezTo>
                  <a:lnTo>
                    <a:pt x="447" y="1750"/>
                  </a:lnTo>
                  <a:cubicBezTo>
                    <a:pt x="451" y="1635"/>
                    <a:pt x="543" y="1547"/>
                    <a:pt x="651" y="1547"/>
                  </a:cubicBezTo>
                  <a:cubicBezTo>
                    <a:pt x="657" y="1547"/>
                    <a:pt x="662" y="1547"/>
                    <a:pt x="668" y="1548"/>
                  </a:cubicBezTo>
                  <a:lnTo>
                    <a:pt x="1071" y="1548"/>
                  </a:lnTo>
                  <a:lnTo>
                    <a:pt x="1071" y="2220"/>
                  </a:lnTo>
                  <a:cubicBezTo>
                    <a:pt x="1071" y="2432"/>
                    <a:pt x="1264" y="2600"/>
                    <a:pt x="1499" y="2600"/>
                  </a:cubicBezTo>
                  <a:lnTo>
                    <a:pt x="4059" y="2600"/>
                  </a:lnTo>
                  <a:cubicBezTo>
                    <a:pt x="4295" y="2600"/>
                    <a:pt x="4487" y="2432"/>
                    <a:pt x="4487" y="2220"/>
                  </a:cubicBezTo>
                  <a:lnTo>
                    <a:pt x="4487" y="1543"/>
                  </a:lnTo>
                  <a:lnTo>
                    <a:pt x="7273" y="1543"/>
                  </a:lnTo>
                  <a:cubicBezTo>
                    <a:pt x="7279" y="1543"/>
                    <a:pt x="7285" y="1544"/>
                    <a:pt x="7291" y="1544"/>
                  </a:cubicBezTo>
                  <a:cubicBezTo>
                    <a:pt x="7403" y="1544"/>
                    <a:pt x="7494" y="1455"/>
                    <a:pt x="7494" y="1341"/>
                  </a:cubicBezTo>
                  <a:cubicBezTo>
                    <a:pt x="7494" y="1234"/>
                    <a:pt x="7407" y="1143"/>
                    <a:pt x="7297" y="1143"/>
                  </a:cubicBezTo>
                  <a:cubicBezTo>
                    <a:pt x="7289" y="1143"/>
                    <a:pt x="7281" y="1143"/>
                    <a:pt x="7273" y="1144"/>
                  </a:cubicBezTo>
                  <a:lnTo>
                    <a:pt x="4415" y="1144"/>
                  </a:lnTo>
                  <a:cubicBezTo>
                    <a:pt x="4292" y="932"/>
                    <a:pt x="4073" y="808"/>
                    <a:pt x="3833" y="808"/>
                  </a:cubicBezTo>
                  <a:cubicBezTo>
                    <a:pt x="3828" y="808"/>
                    <a:pt x="3824" y="808"/>
                    <a:pt x="3819" y="808"/>
                  </a:cubicBezTo>
                  <a:lnTo>
                    <a:pt x="3651" y="808"/>
                  </a:lnTo>
                  <a:lnTo>
                    <a:pt x="3651" y="539"/>
                  </a:lnTo>
                  <a:cubicBezTo>
                    <a:pt x="3651" y="246"/>
                    <a:pt x="3387" y="1"/>
                    <a:pt x="305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89"/>
            <p:cNvSpPr/>
            <p:nvPr/>
          </p:nvSpPr>
          <p:spPr>
            <a:xfrm>
              <a:off x="1436690" y="3477070"/>
              <a:ext cx="106579" cy="10681"/>
            </a:xfrm>
            <a:custGeom>
              <a:avLst/>
              <a:gdLst/>
              <a:ahLst/>
              <a:cxnLst/>
              <a:rect l="l" t="t" r="r" b="b"/>
              <a:pathLst>
                <a:path w="4071" h="408" extrusionOk="0">
                  <a:moveTo>
                    <a:pt x="263" y="1"/>
                  </a:moveTo>
                  <a:cubicBezTo>
                    <a:pt x="0" y="1"/>
                    <a:pt x="0" y="407"/>
                    <a:pt x="263" y="407"/>
                  </a:cubicBezTo>
                  <a:cubicBezTo>
                    <a:pt x="272" y="407"/>
                    <a:pt x="281" y="407"/>
                    <a:pt x="290" y="406"/>
                  </a:cubicBezTo>
                  <a:lnTo>
                    <a:pt x="3849" y="406"/>
                  </a:lnTo>
                  <a:cubicBezTo>
                    <a:pt x="3855" y="406"/>
                    <a:pt x="3861" y="406"/>
                    <a:pt x="3866" y="406"/>
                  </a:cubicBezTo>
                  <a:cubicBezTo>
                    <a:pt x="3975" y="406"/>
                    <a:pt x="4070" y="318"/>
                    <a:pt x="4070" y="204"/>
                  </a:cubicBezTo>
                  <a:cubicBezTo>
                    <a:pt x="4070" y="90"/>
                    <a:pt x="3975" y="2"/>
                    <a:pt x="3866" y="2"/>
                  </a:cubicBezTo>
                  <a:cubicBezTo>
                    <a:pt x="3861" y="2"/>
                    <a:pt x="3855" y="2"/>
                    <a:pt x="3849" y="2"/>
                  </a:cubicBezTo>
                  <a:lnTo>
                    <a:pt x="290" y="2"/>
                  </a:lnTo>
                  <a:cubicBezTo>
                    <a:pt x="281" y="1"/>
                    <a:pt x="272" y="1"/>
                    <a:pt x="26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89"/>
            <p:cNvSpPr/>
            <p:nvPr/>
          </p:nvSpPr>
          <p:spPr>
            <a:xfrm>
              <a:off x="1436690" y="3499585"/>
              <a:ext cx="106579" cy="10551"/>
            </a:xfrm>
            <a:custGeom>
              <a:avLst/>
              <a:gdLst/>
              <a:ahLst/>
              <a:cxnLst/>
              <a:rect l="l" t="t" r="r" b="b"/>
              <a:pathLst>
                <a:path w="4071" h="403" extrusionOk="0">
                  <a:moveTo>
                    <a:pt x="3872" y="1"/>
                  </a:moveTo>
                  <a:cubicBezTo>
                    <a:pt x="3865" y="1"/>
                    <a:pt x="3857" y="1"/>
                    <a:pt x="3849" y="2"/>
                  </a:cubicBezTo>
                  <a:lnTo>
                    <a:pt x="290" y="2"/>
                  </a:lnTo>
                  <a:cubicBezTo>
                    <a:pt x="280" y="1"/>
                    <a:pt x="272" y="1"/>
                    <a:pt x="263" y="1"/>
                  </a:cubicBezTo>
                  <a:cubicBezTo>
                    <a:pt x="1" y="1"/>
                    <a:pt x="1" y="402"/>
                    <a:pt x="263" y="402"/>
                  </a:cubicBezTo>
                  <a:cubicBezTo>
                    <a:pt x="272" y="402"/>
                    <a:pt x="280" y="402"/>
                    <a:pt x="290" y="401"/>
                  </a:cubicBezTo>
                  <a:lnTo>
                    <a:pt x="3849" y="401"/>
                  </a:lnTo>
                  <a:cubicBezTo>
                    <a:pt x="3857" y="402"/>
                    <a:pt x="3865" y="402"/>
                    <a:pt x="3872" y="402"/>
                  </a:cubicBezTo>
                  <a:cubicBezTo>
                    <a:pt x="3978" y="402"/>
                    <a:pt x="4070" y="311"/>
                    <a:pt x="4070" y="204"/>
                  </a:cubicBezTo>
                  <a:cubicBezTo>
                    <a:pt x="4070" y="92"/>
                    <a:pt x="3978" y="1"/>
                    <a:pt x="38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89"/>
            <p:cNvSpPr/>
            <p:nvPr/>
          </p:nvSpPr>
          <p:spPr>
            <a:xfrm>
              <a:off x="1436690" y="3545112"/>
              <a:ext cx="106579" cy="10681"/>
            </a:xfrm>
            <a:custGeom>
              <a:avLst/>
              <a:gdLst/>
              <a:ahLst/>
              <a:cxnLst/>
              <a:rect l="l" t="t" r="r" b="b"/>
              <a:pathLst>
                <a:path w="4071" h="408" extrusionOk="0">
                  <a:moveTo>
                    <a:pt x="263" y="1"/>
                  </a:moveTo>
                  <a:cubicBezTo>
                    <a:pt x="0" y="1"/>
                    <a:pt x="0" y="407"/>
                    <a:pt x="263" y="407"/>
                  </a:cubicBezTo>
                  <a:cubicBezTo>
                    <a:pt x="272" y="407"/>
                    <a:pt x="281" y="407"/>
                    <a:pt x="290" y="406"/>
                  </a:cubicBezTo>
                  <a:lnTo>
                    <a:pt x="3849" y="406"/>
                  </a:lnTo>
                  <a:cubicBezTo>
                    <a:pt x="3855" y="406"/>
                    <a:pt x="3861" y="406"/>
                    <a:pt x="3866" y="406"/>
                  </a:cubicBezTo>
                  <a:cubicBezTo>
                    <a:pt x="3975" y="406"/>
                    <a:pt x="4070" y="318"/>
                    <a:pt x="4070" y="204"/>
                  </a:cubicBezTo>
                  <a:cubicBezTo>
                    <a:pt x="4070" y="90"/>
                    <a:pt x="3975" y="1"/>
                    <a:pt x="3866" y="1"/>
                  </a:cubicBezTo>
                  <a:cubicBezTo>
                    <a:pt x="3861" y="1"/>
                    <a:pt x="3855" y="2"/>
                    <a:pt x="3849" y="2"/>
                  </a:cubicBezTo>
                  <a:lnTo>
                    <a:pt x="290" y="2"/>
                  </a:lnTo>
                  <a:cubicBezTo>
                    <a:pt x="281" y="1"/>
                    <a:pt x="272" y="1"/>
                    <a:pt x="26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2" name="Google Shape;11062;p89"/>
            <p:cNvSpPr/>
            <p:nvPr/>
          </p:nvSpPr>
          <p:spPr>
            <a:xfrm>
              <a:off x="1436690" y="3567626"/>
              <a:ext cx="106579" cy="10551"/>
            </a:xfrm>
            <a:custGeom>
              <a:avLst/>
              <a:gdLst/>
              <a:ahLst/>
              <a:cxnLst/>
              <a:rect l="l" t="t" r="r" b="b"/>
              <a:pathLst>
                <a:path w="4071" h="403" extrusionOk="0">
                  <a:moveTo>
                    <a:pt x="3872" y="1"/>
                  </a:moveTo>
                  <a:cubicBezTo>
                    <a:pt x="3865" y="1"/>
                    <a:pt x="3857" y="1"/>
                    <a:pt x="3849" y="2"/>
                  </a:cubicBezTo>
                  <a:lnTo>
                    <a:pt x="290" y="2"/>
                  </a:lnTo>
                  <a:cubicBezTo>
                    <a:pt x="280" y="1"/>
                    <a:pt x="272" y="1"/>
                    <a:pt x="263" y="1"/>
                  </a:cubicBezTo>
                  <a:cubicBezTo>
                    <a:pt x="1" y="1"/>
                    <a:pt x="1" y="402"/>
                    <a:pt x="263" y="402"/>
                  </a:cubicBezTo>
                  <a:cubicBezTo>
                    <a:pt x="272" y="402"/>
                    <a:pt x="280" y="402"/>
                    <a:pt x="290" y="401"/>
                  </a:cubicBezTo>
                  <a:lnTo>
                    <a:pt x="3849" y="401"/>
                  </a:lnTo>
                  <a:cubicBezTo>
                    <a:pt x="3857" y="402"/>
                    <a:pt x="3865" y="402"/>
                    <a:pt x="3872" y="402"/>
                  </a:cubicBezTo>
                  <a:cubicBezTo>
                    <a:pt x="3978" y="402"/>
                    <a:pt x="4070" y="311"/>
                    <a:pt x="4070" y="199"/>
                  </a:cubicBezTo>
                  <a:cubicBezTo>
                    <a:pt x="4070" y="92"/>
                    <a:pt x="3978" y="1"/>
                    <a:pt x="38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3" name="Google Shape;11063;p89"/>
            <p:cNvSpPr/>
            <p:nvPr/>
          </p:nvSpPr>
          <p:spPr>
            <a:xfrm>
              <a:off x="1436664" y="3613153"/>
              <a:ext cx="106605" cy="10655"/>
            </a:xfrm>
            <a:custGeom>
              <a:avLst/>
              <a:gdLst/>
              <a:ahLst/>
              <a:cxnLst/>
              <a:rect l="l" t="t" r="r" b="b"/>
              <a:pathLst>
                <a:path w="4072" h="407" extrusionOk="0">
                  <a:moveTo>
                    <a:pt x="264" y="1"/>
                  </a:moveTo>
                  <a:cubicBezTo>
                    <a:pt x="0" y="1"/>
                    <a:pt x="2" y="407"/>
                    <a:pt x="268" y="407"/>
                  </a:cubicBezTo>
                  <a:cubicBezTo>
                    <a:pt x="275" y="407"/>
                    <a:pt x="283" y="406"/>
                    <a:pt x="291" y="406"/>
                  </a:cubicBezTo>
                  <a:lnTo>
                    <a:pt x="3850" y="406"/>
                  </a:lnTo>
                  <a:cubicBezTo>
                    <a:pt x="3856" y="406"/>
                    <a:pt x="3862" y="406"/>
                    <a:pt x="3867" y="406"/>
                  </a:cubicBezTo>
                  <a:cubicBezTo>
                    <a:pt x="3976" y="406"/>
                    <a:pt x="4071" y="318"/>
                    <a:pt x="4071" y="204"/>
                  </a:cubicBezTo>
                  <a:cubicBezTo>
                    <a:pt x="4071" y="90"/>
                    <a:pt x="3976" y="1"/>
                    <a:pt x="3867" y="1"/>
                  </a:cubicBezTo>
                  <a:cubicBezTo>
                    <a:pt x="3862" y="1"/>
                    <a:pt x="3856" y="2"/>
                    <a:pt x="3850" y="2"/>
                  </a:cubicBezTo>
                  <a:lnTo>
                    <a:pt x="291" y="2"/>
                  </a:lnTo>
                  <a:cubicBezTo>
                    <a:pt x="281" y="1"/>
                    <a:pt x="273" y="1"/>
                    <a:pt x="26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89"/>
            <p:cNvSpPr/>
            <p:nvPr/>
          </p:nvSpPr>
          <p:spPr>
            <a:xfrm>
              <a:off x="1436690" y="3635668"/>
              <a:ext cx="106579" cy="10551"/>
            </a:xfrm>
            <a:custGeom>
              <a:avLst/>
              <a:gdLst/>
              <a:ahLst/>
              <a:cxnLst/>
              <a:rect l="l" t="t" r="r" b="b"/>
              <a:pathLst>
                <a:path w="4071" h="403" extrusionOk="0">
                  <a:moveTo>
                    <a:pt x="3872" y="1"/>
                  </a:moveTo>
                  <a:cubicBezTo>
                    <a:pt x="3865" y="1"/>
                    <a:pt x="3857" y="1"/>
                    <a:pt x="3849" y="2"/>
                  </a:cubicBezTo>
                  <a:lnTo>
                    <a:pt x="290" y="2"/>
                  </a:lnTo>
                  <a:cubicBezTo>
                    <a:pt x="280" y="1"/>
                    <a:pt x="272" y="1"/>
                    <a:pt x="263" y="1"/>
                  </a:cubicBezTo>
                  <a:cubicBezTo>
                    <a:pt x="1" y="1"/>
                    <a:pt x="1" y="402"/>
                    <a:pt x="263" y="402"/>
                  </a:cubicBezTo>
                  <a:cubicBezTo>
                    <a:pt x="272" y="402"/>
                    <a:pt x="280" y="402"/>
                    <a:pt x="290" y="401"/>
                  </a:cubicBezTo>
                  <a:lnTo>
                    <a:pt x="3849" y="401"/>
                  </a:lnTo>
                  <a:cubicBezTo>
                    <a:pt x="3855" y="401"/>
                    <a:pt x="3861" y="402"/>
                    <a:pt x="3866" y="402"/>
                  </a:cubicBezTo>
                  <a:cubicBezTo>
                    <a:pt x="3975" y="402"/>
                    <a:pt x="4070" y="313"/>
                    <a:pt x="4070" y="199"/>
                  </a:cubicBezTo>
                  <a:cubicBezTo>
                    <a:pt x="4070" y="91"/>
                    <a:pt x="3978" y="1"/>
                    <a:pt x="38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89"/>
            <p:cNvSpPr/>
            <p:nvPr/>
          </p:nvSpPr>
          <p:spPr>
            <a:xfrm>
              <a:off x="1363124" y="3467671"/>
              <a:ext cx="72859" cy="53748"/>
            </a:xfrm>
            <a:custGeom>
              <a:avLst/>
              <a:gdLst/>
              <a:ahLst/>
              <a:cxnLst/>
              <a:rect l="l" t="t" r="r" b="b"/>
              <a:pathLst>
                <a:path w="2783" h="2053" extrusionOk="0">
                  <a:moveTo>
                    <a:pt x="1778" y="443"/>
                  </a:moveTo>
                  <a:lnTo>
                    <a:pt x="1778" y="520"/>
                  </a:lnTo>
                  <a:lnTo>
                    <a:pt x="1336" y="861"/>
                  </a:lnTo>
                  <a:lnTo>
                    <a:pt x="1125" y="654"/>
                  </a:lnTo>
                  <a:cubicBezTo>
                    <a:pt x="1080" y="612"/>
                    <a:pt x="1022" y="590"/>
                    <a:pt x="963" y="590"/>
                  </a:cubicBezTo>
                  <a:cubicBezTo>
                    <a:pt x="910" y="590"/>
                    <a:pt x="856" y="608"/>
                    <a:pt x="813" y="645"/>
                  </a:cubicBezTo>
                  <a:cubicBezTo>
                    <a:pt x="722" y="717"/>
                    <a:pt x="717" y="851"/>
                    <a:pt x="798" y="928"/>
                  </a:cubicBezTo>
                  <a:lnTo>
                    <a:pt x="1154" y="1274"/>
                  </a:lnTo>
                  <a:cubicBezTo>
                    <a:pt x="1197" y="1317"/>
                    <a:pt x="1260" y="1341"/>
                    <a:pt x="1317" y="1341"/>
                  </a:cubicBezTo>
                  <a:cubicBezTo>
                    <a:pt x="1370" y="1341"/>
                    <a:pt x="1423" y="1327"/>
                    <a:pt x="1461" y="1293"/>
                  </a:cubicBezTo>
                  <a:lnTo>
                    <a:pt x="1778" y="1053"/>
                  </a:lnTo>
                  <a:lnTo>
                    <a:pt x="1778" y="1649"/>
                  </a:lnTo>
                  <a:lnTo>
                    <a:pt x="443" y="1649"/>
                  </a:lnTo>
                  <a:lnTo>
                    <a:pt x="443" y="443"/>
                  </a:lnTo>
                  <a:close/>
                  <a:moveTo>
                    <a:pt x="2534" y="1"/>
                  </a:moveTo>
                  <a:cubicBezTo>
                    <a:pt x="2484" y="1"/>
                    <a:pt x="2434" y="17"/>
                    <a:pt x="2393" y="49"/>
                  </a:cubicBezTo>
                  <a:lnTo>
                    <a:pt x="2187" y="207"/>
                  </a:lnTo>
                  <a:cubicBezTo>
                    <a:pt x="2120" y="102"/>
                    <a:pt x="2009" y="39"/>
                    <a:pt x="1884" y="39"/>
                  </a:cubicBezTo>
                  <a:lnTo>
                    <a:pt x="342" y="39"/>
                  </a:lnTo>
                  <a:cubicBezTo>
                    <a:pt x="339" y="39"/>
                    <a:pt x="336" y="39"/>
                    <a:pt x="333" y="39"/>
                  </a:cubicBezTo>
                  <a:cubicBezTo>
                    <a:pt x="154" y="39"/>
                    <a:pt x="10" y="172"/>
                    <a:pt x="1" y="352"/>
                  </a:cubicBezTo>
                  <a:lnTo>
                    <a:pt x="1" y="1745"/>
                  </a:lnTo>
                  <a:cubicBezTo>
                    <a:pt x="10" y="1919"/>
                    <a:pt x="154" y="2052"/>
                    <a:pt x="333" y="2052"/>
                  </a:cubicBezTo>
                  <a:cubicBezTo>
                    <a:pt x="336" y="2052"/>
                    <a:pt x="339" y="2052"/>
                    <a:pt x="342" y="2052"/>
                  </a:cubicBezTo>
                  <a:lnTo>
                    <a:pt x="1884" y="2052"/>
                  </a:lnTo>
                  <a:cubicBezTo>
                    <a:pt x="1887" y="2052"/>
                    <a:pt x="1890" y="2052"/>
                    <a:pt x="1893" y="2052"/>
                  </a:cubicBezTo>
                  <a:cubicBezTo>
                    <a:pt x="2067" y="2052"/>
                    <a:pt x="2216" y="1919"/>
                    <a:pt x="2225" y="1745"/>
                  </a:cubicBezTo>
                  <a:lnTo>
                    <a:pt x="2225" y="707"/>
                  </a:lnTo>
                  <a:lnTo>
                    <a:pt x="2682" y="356"/>
                  </a:lnTo>
                  <a:cubicBezTo>
                    <a:pt x="2773" y="289"/>
                    <a:pt x="2782" y="155"/>
                    <a:pt x="2706" y="73"/>
                  </a:cubicBezTo>
                  <a:cubicBezTo>
                    <a:pt x="2658" y="25"/>
                    <a:pt x="2595" y="1"/>
                    <a:pt x="25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89"/>
            <p:cNvSpPr/>
            <p:nvPr/>
          </p:nvSpPr>
          <p:spPr>
            <a:xfrm>
              <a:off x="1363124" y="3536184"/>
              <a:ext cx="72859" cy="53145"/>
            </a:xfrm>
            <a:custGeom>
              <a:avLst/>
              <a:gdLst/>
              <a:ahLst/>
              <a:cxnLst/>
              <a:rect l="l" t="t" r="r" b="b"/>
              <a:pathLst>
                <a:path w="2783" h="2030" extrusionOk="0">
                  <a:moveTo>
                    <a:pt x="1778" y="425"/>
                  </a:moveTo>
                  <a:lnTo>
                    <a:pt x="1778" y="521"/>
                  </a:lnTo>
                  <a:lnTo>
                    <a:pt x="1336" y="862"/>
                  </a:lnTo>
                  <a:lnTo>
                    <a:pt x="1125" y="655"/>
                  </a:lnTo>
                  <a:cubicBezTo>
                    <a:pt x="1080" y="613"/>
                    <a:pt x="1022" y="591"/>
                    <a:pt x="963" y="591"/>
                  </a:cubicBezTo>
                  <a:cubicBezTo>
                    <a:pt x="910" y="591"/>
                    <a:pt x="856" y="609"/>
                    <a:pt x="813" y="646"/>
                  </a:cubicBezTo>
                  <a:cubicBezTo>
                    <a:pt x="722" y="713"/>
                    <a:pt x="717" y="852"/>
                    <a:pt x="798" y="929"/>
                  </a:cubicBezTo>
                  <a:lnTo>
                    <a:pt x="1154" y="1275"/>
                  </a:lnTo>
                  <a:cubicBezTo>
                    <a:pt x="1197" y="1318"/>
                    <a:pt x="1260" y="1342"/>
                    <a:pt x="1317" y="1342"/>
                  </a:cubicBezTo>
                  <a:cubicBezTo>
                    <a:pt x="1370" y="1342"/>
                    <a:pt x="1423" y="1323"/>
                    <a:pt x="1461" y="1294"/>
                  </a:cubicBezTo>
                  <a:lnTo>
                    <a:pt x="1778" y="1054"/>
                  </a:lnTo>
                  <a:lnTo>
                    <a:pt x="1778" y="1631"/>
                  </a:lnTo>
                  <a:lnTo>
                    <a:pt x="443" y="1631"/>
                  </a:lnTo>
                  <a:lnTo>
                    <a:pt x="443" y="425"/>
                  </a:lnTo>
                  <a:close/>
                  <a:moveTo>
                    <a:pt x="2531" y="0"/>
                  </a:moveTo>
                  <a:cubicBezTo>
                    <a:pt x="2481" y="0"/>
                    <a:pt x="2431" y="16"/>
                    <a:pt x="2389" y="50"/>
                  </a:cubicBezTo>
                  <a:lnTo>
                    <a:pt x="2192" y="199"/>
                  </a:lnTo>
                  <a:cubicBezTo>
                    <a:pt x="2131" y="92"/>
                    <a:pt x="2017" y="21"/>
                    <a:pt x="1892" y="21"/>
                  </a:cubicBezTo>
                  <a:cubicBezTo>
                    <a:pt x="1887" y="21"/>
                    <a:pt x="1883" y="21"/>
                    <a:pt x="1879" y="21"/>
                  </a:cubicBezTo>
                  <a:lnTo>
                    <a:pt x="342" y="21"/>
                  </a:lnTo>
                  <a:cubicBezTo>
                    <a:pt x="336" y="21"/>
                    <a:pt x="330" y="21"/>
                    <a:pt x="324" y="21"/>
                  </a:cubicBezTo>
                  <a:cubicBezTo>
                    <a:pt x="150" y="21"/>
                    <a:pt x="10" y="157"/>
                    <a:pt x="1" y="329"/>
                  </a:cubicBezTo>
                  <a:lnTo>
                    <a:pt x="1" y="1722"/>
                  </a:lnTo>
                  <a:cubicBezTo>
                    <a:pt x="10" y="1894"/>
                    <a:pt x="150" y="2030"/>
                    <a:pt x="324" y="2030"/>
                  </a:cubicBezTo>
                  <a:cubicBezTo>
                    <a:pt x="330" y="2030"/>
                    <a:pt x="336" y="2030"/>
                    <a:pt x="342" y="2029"/>
                  </a:cubicBezTo>
                  <a:lnTo>
                    <a:pt x="1884" y="2029"/>
                  </a:lnTo>
                  <a:cubicBezTo>
                    <a:pt x="1890" y="2030"/>
                    <a:pt x="1896" y="2030"/>
                    <a:pt x="1901" y="2030"/>
                  </a:cubicBezTo>
                  <a:cubicBezTo>
                    <a:pt x="2072" y="2030"/>
                    <a:pt x="2216" y="1894"/>
                    <a:pt x="2225" y="1722"/>
                  </a:cubicBezTo>
                  <a:lnTo>
                    <a:pt x="2225" y="708"/>
                  </a:lnTo>
                  <a:lnTo>
                    <a:pt x="2682" y="358"/>
                  </a:lnTo>
                  <a:cubicBezTo>
                    <a:pt x="2773" y="290"/>
                    <a:pt x="2782" y="156"/>
                    <a:pt x="2706" y="74"/>
                  </a:cubicBezTo>
                  <a:cubicBezTo>
                    <a:pt x="2657" y="26"/>
                    <a:pt x="2594" y="0"/>
                    <a:pt x="253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89"/>
            <p:cNvSpPr/>
            <p:nvPr/>
          </p:nvSpPr>
          <p:spPr>
            <a:xfrm>
              <a:off x="1363124" y="3604750"/>
              <a:ext cx="72859" cy="52753"/>
            </a:xfrm>
            <a:custGeom>
              <a:avLst/>
              <a:gdLst/>
              <a:ahLst/>
              <a:cxnLst/>
              <a:rect l="l" t="t" r="r" b="b"/>
              <a:pathLst>
                <a:path w="2783" h="2015" extrusionOk="0">
                  <a:moveTo>
                    <a:pt x="1778" y="405"/>
                  </a:moveTo>
                  <a:lnTo>
                    <a:pt x="1778" y="554"/>
                  </a:lnTo>
                  <a:lnTo>
                    <a:pt x="1336" y="890"/>
                  </a:lnTo>
                  <a:lnTo>
                    <a:pt x="1125" y="688"/>
                  </a:lnTo>
                  <a:cubicBezTo>
                    <a:pt x="1079" y="645"/>
                    <a:pt x="1020" y="623"/>
                    <a:pt x="960" y="623"/>
                  </a:cubicBezTo>
                  <a:cubicBezTo>
                    <a:pt x="908" y="623"/>
                    <a:pt x="856" y="640"/>
                    <a:pt x="813" y="674"/>
                  </a:cubicBezTo>
                  <a:cubicBezTo>
                    <a:pt x="722" y="746"/>
                    <a:pt x="717" y="880"/>
                    <a:pt x="798" y="957"/>
                  </a:cubicBezTo>
                  <a:lnTo>
                    <a:pt x="1154" y="1308"/>
                  </a:lnTo>
                  <a:cubicBezTo>
                    <a:pt x="1197" y="1351"/>
                    <a:pt x="1260" y="1370"/>
                    <a:pt x="1317" y="1370"/>
                  </a:cubicBezTo>
                  <a:cubicBezTo>
                    <a:pt x="1370" y="1370"/>
                    <a:pt x="1423" y="1356"/>
                    <a:pt x="1461" y="1322"/>
                  </a:cubicBezTo>
                  <a:lnTo>
                    <a:pt x="1778" y="1082"/>
                  </a:lnTo>
                  <a:lnTo>
                    <a:pt x="1778" y="1611"/>
                  </a:lnTo>
                  <a:lnTo>
                    <a:pt x="443" y="1611"/>
                  </a:lnTo>
                  <a:lnTo>
                    <a:pt x="443" y="405"/>
                  </a:lnTo>
                  <a:close/>
                  <a:moveTo>
                    <a:pt x="324" y="1"/>
                  </a:moveTo>
                  <a:cubicBezTo>
                    <a:pt x="150" y="1"/>
                    <a:pt x="10" y="137"/>
                    <a:pt x="1" y="309"/>
                  </a:cubicBezTo>
                  <a:lnTo>
                    <a:pt x="1" y="1702"/>
                  </a:lnTo>
                  <a:cubicBezTo>
                    <a:pt x="10" y="1881"/>
                    <a:pt x="154" y="2014"/>
                    <a:pt x="333" y="2014"/>
                  </a:cubicBezTo>
                  <a:cubicBezTo>
                    <a:pt x="336" y="2014"/>
                    <a:pt x="339" y="2014"/>
                    <a:pt x="342" y="2014"/>
                  </a:cubicBezTo>
                  <a:lnTo>
                    <a:pt x="1884" y="2014"/>
                  </a:lnTo>
                  <a:cubicBezTo>
                    <a:pt x="1887" y="2014"/>
                    <a:pt x="1890" y="2014"/>
                    <a:pt x="1893" y="2014"/>
                  </a:cubicBezTo>
                  <a:cubicBezTo>
                    <a:pt x="2067" y="2014"/>
                    <a:pt x="2216" y="1881"/>
                    <a:pt x="2225" y="1702"/>
                  </a:cubicBezTo>
                  <a:lnTo>
                    <a:pt x="2225" y="732"/>
                  </a:lnTo>
                  <a:lnTo>
                    <a:pt x="2682" y="381"/>
                  </a:lnTo>
                  <a:cubicBezTo>
                    <a:pt x="2773" y="314"/>
                    <a:pt x="2782" y="179"/>
                    <a:pt x="2706" y="97"/>
                  </a:cubicBezTo>
                  <a:cubicBezTo>
                    <a:pt x="2658" y="50"/>
                    <a:pt x="2595" y="25"/>
                    <a:pt x="2533" y="25"/>
                  </a:cubicBezTo>
                  <a:cubicBezTo>
                    <a:pt x="2482" y="25"/>
                    <a:pt x="2432" y="41"/>
                    <a:pt x="2389" y="73"/>
                  </a:cubicBezTo>
                  <a:lnTo>
                    <a:pt x="2389" y="78"/>
                  </a:lnTo>
                  <a:lnTo>
                    <a:pt x="2211" y="217"/>
                  </a:lnTo>
                  <a:cubicBezTo>
                    <a:pt x="2159" y="87"/>
                    <a:pt x="2035" y="1"/>
                    <a:pt x="1896" y="1"/>
                  </a:cubicBezTo>
                  <a:cubicBezTo>
                    <a:pt x="1892" y="1"/>
                    <a:pt x="1888" y="1"/>
                    <a:pt x="1884" y="1"/>
                  </a:cubicBezTo>
                  <a:lnTo>
                    <a:pt x="342" y="1"/>
                  </a:lnTo>
                  <a:cubicBezTo>
                    <a:pt x="336" y="1"/>
                    <a:pt x="330" y="1"/>
                    <a:pt x="32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8" name="Google Shape;11068;p89"/>
          <p:cNvGrpSpPr/>
          <p:nvPr/>
        </p:nvGrpSpPr>
        <p:grpSpPr>
          <a:xfrm>
            <a:off x="2184548" y="3654055"/>
            <a:ext cx="354948" cy="286776"/>
            <a:chOff x="2184548" y="3859455"/>
            <a:chExt cx="354948" cy="286776"/>
          </a:xfrm>
        </p:grpSpPr>
        <p:sp>
          <p:nvSpPr>
            <p:cNvPr id="11069" name="Google Shape;11069;p89"/>
            <p:cNvSpPr/>
            <p:nvPr/>
          </p:nvSpPr>
          <p:spPr>
            <a:xfrm>
              <a:off x="2189810" y="3864743"/>
              <a:ext cx="68958" cy="276199"/>
            </a:xfrm>
            <a:custGeom>
              <a:avLst/>
              <a:gdLst/>
              <a:ahLst/>
              <a:cxnLst/>
              <a:rect l="l" t="t" r="r" b="b"/>
              <a:pathLst>
                <a:path w="2634" h="10550" extrusionOk="0">
                  <a:moveTo>
                    <a:pt x="1" y="0"/>
                  </a:moveTo>
                  <a:lnTo>
                    <a:pt x="1" y="10550"/>
                  </a:lnTo>
                  <a:lnTo>
                    <a:pt x="2634" y="10550"/>
                  </a:lnTo>
                  <a:lnTo>
                    <a:pt x="2634" y="6558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89"/>
            <p:cNvSpPr/>
            <p:nvPr/>
          </p:nvSpPr>
          <p:spPr>
            <a:xfrm>
              <a:off x="2189810" y="3864743"/>
              <a:ext cx="15629" cy="276199"/>
            </a:xfrm>
            <a:custGeom>
              <a:avLst/>
              <a:gdLst/>
              <a:ahLst/>
              <a:cxnLst/>
              <a:rect l="l" t="t" r="r" b="b"/>
              <a:pathLst>
                <a:path w="597" h="10550" extrusionOk="0">
                  <a:moveTo>
                    <a:pt x="1" y="0"/>
                  </a:moveTo>
                  <a:lnTo>
                    <a:pt x="1" y="10550"/>
                  </a:lnTo>
                  <a:lnTo>
                    <a:pt x="597" y="10550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89"/>
            <p:cNvSpPr/>
            <p:nvPr/>
          </p:nvSpPr>
          <p:spPr>
            <a:xfrm>
              <a:off x="2258742" y="3864743"/>
              <a:ext cx="68827" cy="276199"/>
            </a:xfrm>
            <a:custGeom>
              <a:avLst/>
              <a:gdLst/>
              <a:ahLst/>
              <a:cxnLst/>
              <a:rect l="l" t="t" r="r" b="b"/>
              <a:pathLst>
                <a:path w="2629" h="10550" extrusionOk="0">
                  <a:moveTo>
                    <a:pt x="1" y="0"/>
                  </a:moveTo>
                  <a:lnTo>
                    <a:pt x="1" y="6558"/>
                  </a:lnTo>
                  <a:lnTo>
                    <a:pt x="1" y="10550"/>
                  </a:lnTo>
                  <a:lnTo>
                    <a:pt x="2628" y="10550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89"/>
            <p:cNvSpPr/>
            <p:nvPr/>
          </p:nvSpPr>
          <p:spPr>
            <a:xfrm>
              <a:off x="2258742" y="3864743"/>
              <a:ext cx="15499" cy="276199"/>
            </a:xfrm>
            <a:custGeom>
              <a:avLst/>
              <a:gdLst/>
              <a:ahLst/>
              <a:cxnLst/>
              <a:rect l="l" t="t" r="r" b="b"/>
              <a:pathLst>
                <a:path w="592" h="10550" extrusionOk="0">
                  <a:moveTo>
                    <a:pt x="1" y="0"/>
                  </a:moveTo>
                  <a:lnTo>
                    <a:pt x="1" y="10550"/>
                  </a:lnTo>
                  <a:lnTo>
                    <a:pt x="592" y="1055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89"/>
            <p:cNvSpPr/>
            <p:nvPr/>
          </p:nvSpPr>
          <p:spPr>
            <a:xfrm>
              <a:off x="2327543" y="3864743"/>
              <a:ext cx="68958" cy="276199"/>
            </a:xfrm>
            <a:custGeom>
              <a:avLst/>
              <a:gdLst/>
              <a:ahLst/>
              <a:cxnLst/>
              <a:rect l="l" t="t" r="r" b="b"/>
              <a:pathLst>
                <a:path w="2634" h="10550" extrusionOk="0">
                  <a:moveTo>
                    <a:pt x="0" y="0"/>
                  </a:moveTo>
                  <a:lnTo>
                    <a:pt x="0" y="10550"/>
                  </a:lnTo>
                  <a:lnTo>
                    <a:pt x="2633" y="10550"/>
                  </a:lnTo>
                  <a:lnTo>
                    <a:pt x="2633" y="6558"/>
                  </a:lnTo>
                  <a:lnTo>
                    <a:pt x="2633" y="0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89"/>
            <p:cNvSpPr/>
            <p:nvPr/>
          </p:nvSpPr>
          <p:spPr>
            <a:xfrm>
              <a:off x="2396475" y="3864743"/>
              <a:ext cx="68801" cy="276199"/>
            </a:xfrm>
            <a:custGeom>
              <a:avLst/>
              <a:gdLst/>
              <a:ahLst/>
              <a:cxnLst/>
              <a:rect l="l" t="t" r="r" b="b"/>
              <a:pathLst>
                <a:path w="2628" h="10550" extrusionOk="0">
                  <a:moveTo>
                    <a:pt x="0" y="0"/>
                  </a:moveTo>
                  <a:lnTo>
                    <a:pt x="0" y="10550"/>
                  </a:lnTo>
                  <a:lnTo>
                    <a:pt x="2628" y="10550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89"/>
            <p:cNvSpPr/>
            <p:nvPr/>
          </p:nvSpPr>
          <p:spPr>
            <a:xfrm>
              <a:off x="2465250" y="3864743"/>
              <a:ext cx="68958" cy="276199"/>
            </a:xfrm>
            <a:custGeom>
              <a:avLst/>
              <a:gdLst/>
              <a:ahLst/>
              <a:cxnLst/>
              <a:rect l="l" t="t" r="r" b="b"/>
              <a:pathLst>
                <a:path w="2634" h="10550" extrusionOk="0">
                  <a:moveTo>
                    <a:pt x="1" y="0"/>
                  </a:moveTo>
                  <a:lnTo>
                    <a:pt x="1" y="6558"/>
                  </a:lnTo>
                  <a:lnTo>
                    <a:pt x="1" y="10550"/>
                  </a:lnTo>
                  <a:lnTo>
                    <a:pt x="2633" y="10550"/>
                  </a:lnTo>
                  <a:lnTo>
                    <a:pt x="2633" y="0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89"/>
            <p:cNvSpPr/>
            <p:nvPr/>
          </p:nvSpPr>
          <p:spPr>
            <a:xfrm>
              <a:off x="2327543" y="3864743"/>
              <a:ext cx="15629" cy="276199"/>
            </a:xfrm>
            <a:custGeom>
              <a:avLst/>
              <a:gdLst/>
              <a:ahLst/>
              <a:cxnLst/>
              <a:rect l="l" t="t" r="r" b="b"/>
              <a:pathLst>
                <a:path w="597" h="10550" extrusionOk="0">
                  <a:moveTo>
                    <a:pt x="0" y="0"/>
                  </a:moveTo>
                  <a:lnTo>
                    <a:pt x="0" y="10550"/>
                  </a:lnTo>
                  <a:lnTo>
                    <a:pt x="596" y="1055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89"/>
            <p:cNvSpPr/>
            <p:nvPr/>
          </p:nvSpPr>
          <p:spPr>
            <a:xfrm>
              <a:off x="2396475" y="3864743"/>
              <a:ext cx="15472" cy="276199"/>
            </a:xfrm>
            <a:custGeom>
              <a:avLst/>
              <a:gdLst/>
              <a:ahLst/>
              <a:cxnLst/>
              <a:rect l="l" t="t" r="r" b="b"/>
              <a:pathLst>
                <a:path w="591" h="10550" extrusionOk="0">
                  <a:moveTo>
                    <a:pt x="0" y="0"/>
                  </a:moveTo>
                  <a:lnTo>
                    <a:pt x="0" y="10550"/>
                  </a:lnTo>
                  <a:lnTo>
                    <a:pt x="591" y="1055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89"/>
            <p:cNvSpPr/>
            <p:nvPr/>
          </p:nvSpPr>
          <p:spPr>
            <a:xfrm>
              <a:off x="2465250" y="3864743"/>
              <a:ext cx="15629" cy="276199"/>
            </a:xfrm>
            <a:custGeom>
              <a:avLst/>
              <a:gdLst/>
              <a:ahLst/>
              <a:cxnLst/>
              <a:rect l="l" t="t" r="r" b="b"/>
              <a:pathLst>
                <a:path w="597" h="10550" extrusionOk="0">
                  <a:moveTo>
                    <a:pt x="1" y="0"/>
                  </a:moveTo>
                  <a:lnTo>
                    <a:pt x="1" y="10550"/>
                  </a:lnTo>
                  <a:lnTo>
                    <a:pt x="597" y="10550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89"/>
            <p:cNvSpPr/>
            <p:nvPr/>
          </p:nvSpPr>
          <p:spPr>
            <a:xfrm>
              <a:off x="2238505" y="3864743"/>
              <a:ext cx="40527" cy="171688"/>
            </a:xfrm>
            <a:custGeom>
              <a:avLst/>
              <a:gdLst/>
              <a:ahLst/>
              <a:cxnLst/>
              <a:rect l="l" t="t" r="r" b="b"/>
              <a:pathLst>
                <a:path w="1548" h="6558" extrusionOk="0">
                  <a:moveTo>
                    <a:pt x="0" y="0"/>
                  </a:moveTo>
                  <a:lnTo>
                    <a:pt x="0" y="6558"/>
                  </a:lnTo>
                  <a:lnTo>
                    <a:pt x="1547" y="6558"/>
                  </a:lnTo>
                  <a:lnTo>
                    <a:pt x="1547" y="0"/>
                  </a:ln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89"/>
            <p:cNvSpPr/>
            <p:nvPr/>
          </p:nvSpPr>
          <p:spPr>
            <a:xfrm>
              <a:off x="2238505" y="3864743"/>
              <a:ext cx="13352" cy="171688"/>
            </a:xfrm>
            <a:custGeom>
              <a:avLst/>
              <a:gdLst/>
              <a:ahLst/>
              <a:cxnLst/>
              <a:rect l="l" t="t" r="r" b="b"/>
              <a:pathLst>
                <a:path w="510" h="6558" extrusionOk="0">
                  <a:moveTo>
                    <a:pt x="0" y="0"/>
                  </a:moveTo>
                  <a:lnTo>
                    <a:pt x="0" y="6558"/>
                  </a:lnTo>
                  <a:lnTo>
                    <a:pt x="509" y="6558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89"/>
            <p:cNvSpPr/>
            <p:nvPr/>
          </p:nvSpPr>
          <p:spPr>
            <a:xfrm>
              <a:off x="2376212" y="3864743"/>
              <a:ext cx="40527" cy="171688"/>
            </a:xfrm>
            <a:custGeom>
              <a:avLst/>
              <a:gdLst/>
              <a:ahLst/>
              <a:cxnLst/>
              <a:rect l="l" t="t" r="r" b="b"/>
              <a:pathLst>
                <a:path w="1548" h="6558" extrusionOk="0">
                  <a:moveTo>
                    <a:pt x="1" y="0"/>
                  </a:moveTo>
                  <a:lnTo>
                    <a:pt x="1" y="6558"/>
                  </a:lnTo>
                  <a:lnTo>
                    <a:pt x="1548" y="6558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89"/>
            <p:cNvSpPr/>
            <p:nvPr/>
          </p:nvSpPr>
          <p:spPr>
            <a:xfrm>
              <a:off x="2376212" y="3864743"/>
              <a:ext cx="13352" cy="171688"/>
            </a:xfrm>
            <a:custGeom>
              <a:avLst/>
              <a:gdLst/>
              <a:ahLst/>
              <a:cxnLst/>
              <a:rect l="l" t="t" r="r" b="b"/>
              <a:pathLst>
                <a:path w="510" h="6558" extrusionOk="0">
                  <a:moveTo>
                    <a:pt x="1" y="0"/>
                  </a:moveTo>
                  <a:lnTo>
                    <a:pt x="1" y="6558"/>
                  </a:lnTo>
                  <a:lnTo>
                    <a:pt x="510" y="655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89"/>
            <p:cNvSpPr/>
            <p:nvPr/>
          </p:nvSpPr>
          <p:spPr>
            <a:xfrm>
              <a:off x="2445013" y="3864743"/>
              <a:ext cx="40527" cy="171688"/>
            </a:xfrm>
            <a:custGeom>
              <a:avLst/>
              <a:gdLst/>
              <a:ahLst/>
              <a:cxnLst/>
              <a:rect l="l" t="t" r="r" b="b"/>
              <a:pathLst>
                <a:path w="1548" h="6558" extrusionOk="0">
                  <a:moveTo>
                    <a:pt x="0" y="0"/>
                  </a:moveTo>
                  <a:lnTo>
                    <a:pt x="0" y="6558"/>
                  </a:lnTo>
                  <a:lnTo>
                    <a:pt x="1547" y="6558"/>
                  </a:lnTo>
                  <a:lnTo>
                    <a:pt x="1547" y="0"/>
                  </a:ln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89"/>
            <p:cNvSpPr/>
            <p:nvPr/>
          </p:nvSpPr>
          <p:spPr>
            <a:xfrm>
              <a:off x="2445013" y="3864743"/>
              <a:ext cx="13352" cy="171688"/>
            </a:xfrm>
            <a:custGeom>
              <a:avLst/>
              <a:gdLst/>
              <a:ahLst/>
              <a:cxnLst/>
              <a:rect l="l" t="t" r="r" b="b"/>
              <a:pathLst>
                <a:path w="510" h="6558" extrusionOk="0">
                  <a:moveTo>
                    <a:pt x="0" y="0"/>
                  </a:moveTo>
                  <a:lnTo>
                    <a:pt x="0" y="6558"/>
                  </a:lnTo>
                  <a:lnTo>
                    <a:pt x="510" y="655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5" name="Google Shape;11085;p89"/>
            <p:cNvSpPr/>
            <p:nvPr/>
          </p:nvSpPr>
          <p:spPr>
            <a:xfrm>
              <a:off x="2184548" y="3859455"/>
              <a:ext cx="354948" cy="286776"/>
            </a:xfrm>
            <a:custGeom>
              <a:avLst/>
              <a:gdLst/>
              <a:ahLst/>
              <a:cxnLst/>
              <a:rect l="l" t="t" r="r" b="b"/>
              <a:pathLst>
                <a:path w="13558" h="10954" extrusionOk="0">
                  <a:moveTo>
                    <a:pt x="8667" y="404"/>
                  </a:moveTo>
                  <a:lnTo>
                    <a:pt x="8667" y="6563"/>
                  </a:lnTo>
                  <a:lnTo>
                    <a:pt x="7523" y="6563"/>
                  </a:lnTo>
                  <a:lnTo>
                    <a:pt x="7523" y="404"/>
                  </a:lnTo>
                  <a:close/>
                  <a:moveTo>
                    <a:pt x="11295" y="404"/>
                  </a:moveTo>
                  <a:lnTo>
                    <a:pt x="11295" y="6563"/>
                  </a:lnTo>
                  <a:lnTo>
                    <a:pt x="10156" y="6563"/>
                  </a:lnTo>
                  <a:lnTo>
                    <a:pt x="10156" y="404"/>
                  </a:lnTo>
                  <a:close/>
                  <a:moveTo>
                    <a:pt x="1859" y="404"/>
                  </a:moveTo>
                  <a:lnTo>
                    <a:pt x="1859" y="6760"/>
                  </a:lnTo>
                  <a:cubicBezTo>
                    <a:pt x="1859" y="6875"/>
                    <a:pt x="1951" y="6961"/>
                    <a:pt x="2061" y="6961"/>
                  </a:cubicBezTo>
                  <a:lnTo>
                    <a:pt x="2633" y="6961"/>
                  </a:lnTo>
                  <a:lnTo>
                    <a:pt x="2633" y="10550"/>
                  </a:lnTo>
                  <a:lnTo>
                    <a:pt x="404" y="10550"/>
                  </a:lnTo>
                  <a:lnTo>
                    <a:pt x="404" y="404"/>
                  </a:lnTo>
                  <a:close/>
                  <a:moveTo>
                    <a:pt x="5261" y="404"/>
                  </a:moveTo>
                  <a:lnTo>
                    <a:pt x="5261" y="10550"/>
                  </a:lnTo>
                  <a:lnTo>
                    <a:pt x="3036" y="10550"/>
                  </a:lnTo>
                  <a:lnTo>
                    <a:pt x="3036" y="6961"/>
                  </a:lnTo>
                  <a:lnTo>
                    <a:pt x="3608" y="6961"/>
                  </a:lnTo>
                  <a:cubicBezTo>
                    <a:pt x="3719" y="6961"/>
                    <a:pt x="3810" y="6875"/>
                    <a:pt x="3810" y="6764"/>
                  </a:cubicBezTo>
                  <a:lnTo>
                    <a:pt x="3810" y="3796"/>
                  </a:lnTo>
                  <a:cubicBezTo>
                    <a:pt x="3810" y="3680"/>
                    <a:pt x="3719" y="3594"/>
                    <a:pt x="3608" y="3594"/>
                  </a:cubicBezTo>
                  <a:cubicBezTo>
                    <a:pt x="3498" y="3594"/>
                    <a:pt x="3406" y="3680"/>
                    <a:pt x="3406" y="3796"/>
                  </a:cubicBezTo>
                  <a:lnTo>
                    <a:pt x="3406" y="6558"/>
                  </a:lnTo>
                  <a:lnTo>
                    <a:pt x="2263" y="6558"/>
                  </a:lnTo>
                  <a:lnTo>
                    <a:pt x="2263" y="404"/>
                  </a:lnTo>
                  <a:lnTo>
                    <a:pt x="3406" y="404"/>
                  </a:lnTo>
                  <a:lnTo>
                    <a:pt x="3406" y="2859"/>
                  </a:lnTo>
                  <a:cubicBezTo>
                    <a:pt x="3406" y="2969"/>
                    <a:pt x="3498" y="3056"/>
                    <a:pt x="3608" y="3056"/>
                  </a:cubicBezTo>
                  <a:cubicBezTo>
                    <a:pt x="3719" y="3056"/>
                    <a:pt x="3810" y="2969"/>
                    <a:pt x="3810" y="2859"/>
                  </a:cubicBezTo>
                  <a:lnTo>
                    <a:pt x="3810" y="404"/>
                  </a:lnTo>
                  <a:close/>
                  <a:moveTo>
                    <a:pt x="7120" y="404"/>
                  </a:moveTo>
                  <a:lnTo>
                    <a:pt x="7120" y="6760"/>
                  </a:lnTo>
                  <a:cubicBezTo>
                    <a:pt x="7120" y="6875"/>
                    <a:pt x="7211" y="6961"/>
                    <a:pt x="7322" y="6961"/>
                  </a:cubicBezTo>
                  <a:lnTo>
                    <a:pt x="7893" y="6961"/>
                  </a:lnTo>
                  <a:lnTo>
                    <a:pt x="7893" y="10550"/>
                  </a:lnTo>
                  <a:lnTo>
                    <a:pt x="5664" y="10550"/>
                  </a:lnTo>
                  <a:lnTo>
                    <a:pt x="5664" y="404"/>
                  </a:lnTo>
                  <a:close/>
                  <a:moveTo>
                    <a:pt x="9752" y="404"/>
                  </a:moveTo>
                  <a:lnTo>
                    <a:pt x="9752" y="6760"/>
                  </a:lnTo>
                  <a:cubicBezTo>
                    <a:pt x="9752" y="6875"/>
                    <a:pt x="9839" y="6961"/>
                    <a:pt x="9949" y="6961"/>
                  </a:cubicBezTo>
                  <a:lnTo>
                    <a:pt x="10526" y="6961"/>
                  </a:lnTo>
                  <a:lnTo>
                    <a:pt x="10526" y="10550"/>
                  </a:lnTo>
                  <a:lnTo>
                    <a:pt x="8297" y="10550"/>
                  </a:lnTo>
                  <a:lnTo>
                    <a:pt x="8297" y="6961"/>
                  </a:lnTo>
                  <a:lnTo>
                    <a:pt x="8869" y="6961"/>
                  </a:lnTo>
                  <a:cubicBezTo>
                    <a:pt x="8979" y="6961"/>
                    <a:pt x="9070" y="6875"/>
                    <a:pt x="9070" y="6760"/>
                  </a:cubicBezTo>
                  <a:lnTo>
                    <a:pt x="9070" y="404"/>
                  </a:lnTo>
                  <a:close/>
                  <a:moveTo>
                    <a:pt x="202" y="0"/>
                  </a:moveTo>
                  <a:cubicBezTo>
                    <a:pt x="91" y="0"/>
                    <a:pt x="0" y="87"/>
                    <a:pt x="0" y="202"/>
                  </a:cubicBezTo>
                  <a:lnTo>
                    <a:pt x="0" y="10752"/>
                  </a:lnTo>
                  <a:cubicBezTo>
                    <a:pt x="0" y="10862"/>
                    <a:pt x="91" y="10954"/>
                    <a:pt x="202" y="10954"/>
                  </a:cubicBezTo>
                  <a:lnTo>
                    <a:pt x="13355" y="10954"/>
                  </a:lnTo>
                  <a:cubicBezTo>
                    <a:pt x="13466" y="10954"/>
                    <a:pt x="13557" y="10862"/>
                    <a:pt x="13557" y="10752"/>
                  </a:cubicBezTo>
                  <a:lnTo>
                    <a:pt x="13557" y="5410"/>
                  </a:lnTo>
                  <a:cubicBezTo>
                    <a:pt x="13557" y="5294"/>
                    <a:pt x="13466" y="5208"/>
                    <a:pt x="13355" y="5208"/>
                  </a:cubicBezTo>
                  <a:cubicBezTo>
                    <a:pt x="13245" y="5208"/>
                    <a:pt x="13154" y="5294"/>
                    <a:pt x="13154" y="5410"/>
                  </a:cubicBezTo>
                  <a:lnTo>
                    <a:pt x="13154" y="10550"/>
                  </a:lnTo>
                  <a:lnTo>
                    <a:pt x="10925" y="10550"/>
                  </a:lnTo>
                  <a:lnTo>
                    <a:pt x="10925" y="6966"/>
                  </a:lnTo>
                  <a:lnTo>
                    <a:pt x="11496" y="6966"/>
                  </a:lnTo>
                  <a:cubicBezTo>
                    <a:pt x="11607" y="6966"/>
                    <a:pt x="11698" y="6875"/>
                    <a:pt x="11698" y="6764"/>
                  </a:cubicBezTo>
                  <a:lnTo>
                    <a:pt x="11698" y="404"/>
                  </a:lnTo>
                  <a:lnTo>
                    <a:pt x="13154" y="404"/>
                  </a:lnTo>
                  <a:lnTo>
                    <a:pt x="13154" y="4468"/>
                  </a:lnTo>
                  <a:cubicBezTo>
                    <a:pt x="13154" y="4579"/>
                    <a:pt x="13245" y="4670"/>
                    <a:pt x="13355" y="4670"/>
                  </a:cubicBezTo>
                  <a:cubicBezTo>
                    <a:pt x="13466" y="4670"/>
                    <a:pt x="13557" y="4579"/>
                    <a:pt x="13557" y="4468"/>
                  </a:cubicBezTo>
                  <a:lnTo>
                    <a:pt x="13557" y="202"/>
                  </a:lnTo>
                  <a:cubicBezTo>
                    <a:pt x="13557" y="87"/>
                    <a:pt x="13466" y="0"/>
                    <a:pt x="1335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6" name="Google Shape;11086;p89"/>
          <p:cNvGrpSpPr/>
          <p:nvPr/>
        </p:nvGrpSpPr>
        <p:grpSpPr>
          <a:xfrm>
            <a:off x="3140511" y="3634708"/>
            <a:ext cx="216823" cy="334162"/>
            <a:chOff x="3140511" y="3840108"/>
            <a:chExt cx="216823" cy="334162"/>
          </a:xfrm>
        </p:grpSpPr>
        <p:sp>
          <p:nvSpPr>
            <p:cNvPr id="11087" name="Google Shape;11087;p89"/>
            <p:cNvSpPr/>
            <p:nvPr/>
          </p:nvSpPr>
          <p:spPr>
            <a:xfrm>
              <a:off x="3146925" y="3846155"/>
              <a:ext cx="210068" cy="246511"/>
            </a:xfrm>
            <a:custGeom>
              <a:avLst/>
              <a:gdLst/>
              <a:ahLst/>
              <a:cxnLst/>
              <a:rect l="l" t="t" r="r" b="b"/>
              <a:pathLst>
                <a:path w="8024" h="9416" extrusionOk="0">
                  <a:moveTo>
                    <a:pt x="4012" y="0"/>
                  </a:moveTo>
                  <a:cubicBezTo>
                    <a:pt x="3946" y="0"/>
                    <a:pt x="3880" y="30"/>
                    <a:pt x="3839" y="90"/>
                  </a:cubicBezTo>
                  <a:lnTo>
                    <a:pt x="164" y="5485"/>
                  </a:lnTo>
                  <a:cubicBezTo>
                    <a:pt x="1" y="5721"/>
                    <a:pt x="30" y="6038"/>
                    <a:pt x="231" y="6244"/>
                  </a:cubicBezTo>
                  <a:lnTo>
                    <a:pt x="1980" y="8017"/>
                  </a:lnTo>
                  <a:cubicBezTo>
                    <a:pt x="2086" y="8128"/>
                    <a:pt x="2148" y="8272"/>
                    <a:pt x="2148" y="8421"/>
                  </a:cubicBezTo>
                  <a:lnTo>
                    <a:pt x="2148" y="9415"/>
                  </a:lnTo>
                  <a:lnTo>
                    <a:pt x="5876" y="9415"/>
                  </a:lnTo>
                  <a:lnTo>
                    <a:pt x="5876" y="8421"/>
                  </a:lnTo>
                  <a:cubicBezTo>
                    <a:pt x="5876" y="8272"/>
                    <a:pt x="5934" y="8128"/>
                    <a:pt x="6044" y="8017"/>
                  </a:cubicBezTo>
                  <a:lnTo>
                    <a:pt x="7793" y="6244"/>
                  </a:lnTo>
                  <a:cubicBezTo>
                    <a:pt x="7995" y="6038"/>
                    <a:pt x="8024" y="5721"/>
                    <a:pt x="7860" y="5485"/>
                  </a:cubicBezTo>
                  <a:lnTo>
                    <a:pt x="4185" y="90"/>
                  </a:lnTo>
                  <a:cubicBezTo>
                    <a:pt x="4144" y="30"/>
                    <a:pt x="4078" y="0"/>
                    <a:pt x="4012" y="0"/>
                  </a:cubicBezTo>
                  <a:close/>
                </a:path>
              </a:pathLst>
            </a:custGeom>
            <a:solidFill>
              <a:srgbClr val="DC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89"/>
            <p:cNvSpPr/>
            <p:nvPr/>
          </p:nvSpPr>
          <p:spPr>
            <a:xfrm>
              <a:off x="3146925" y="3846182"/>
              <a:ext cx="112862" cy="246485"/>
            </a:xfrm>
            <a:custGeom>
              <a:avLst/>
              <a:gdLst/>
              <a:ahLst/>
              <a:cxnLst/>
              <a:rect l="l" t="t" r="r" b="b"/>
              <a:pathLst>
                <a:path w="4311" h="9415" extrusionOk="0">
                  <a:moveTo>
                    <a:pt x="4012" y="1"/>
                  </a:moveTo>
                  <a:cubicBezTo>
                    <a:pt x="3945" y="1"/>
                    <a:pt x="3878" y="32"/>
                    <a:pt x="3834" y="94"/>
                  </a:cubicBezTo>
                  <a:lnTo>
                    <a:pt x="164" y="5484"/>
                  </a:lnTo>
                  <a:cubicBezTo>
                    <a:pt x="1" y="5720"/>
                    <a:pt x="30" y="6037"/>
                    <a:pt x="231" y="6243"/>
                  </a:cubicBezTo>
                  <a:lnTo>
                    <a:pt x="1980" y="8021"/>
                  </a:lnTo>
                  <a:cubicBezTo>
                    <a:pt x="2086" y="8127"/>
                    <a:pt x="2148" y="8271"/>
                    <a:pt x="2148" y="8424"/>
                  </a:cubicBezTo>
                  <a:lnTo>
                    <a:pt x="2148" y="9414"/>
                  </a:lnTo>
                  <a:lnTo>
                    <a:pt x="2744" y="9414"/>
                  </a:lnTo>
                  <a:lnTo>
                    <a:pt x="2744" y="8424"/>
                  </a:lnTo>
                  <a:cubicBezTo>
                    <a:pt x="2744" y="8271"/>
                    <a:pt x="2686" y="8127"/>
                    <a:pt x="2581" y="8016"/>
                  </a:cubicBezTo>
                  <a:lnTo>
                    <a:pt x="827" y="6243"/>
                  </a:lnTo>
                  <a:cubicBezTo>
                    <a:pt x="625" y="6037"/>
                    <a:pt x="597" y="5720"/>
                    <a:pt x="760" y="5484"/>
                  </a:cubicBezTo>
                  <a:lnTo>
                    <a:pt x="4310" y="272"/>
                  </a:lnTo>
                  <a:lnTo>
                    <a:pt x="4185" y="94"/>
                  </a:lnTo>
                  <a:cubicBezTo>
                    <a:pt x="4144" y="32"/>
                    <a:pt x="4078" y="1"/>
                    <a:pt x="4012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89"/>
            <p:cNvSpPr/>
            <p:nvPr/>
          </p:nvSpPr>
          <p:spPr>
            <a:xfrm>
              <a:off x="3229182" y="3996298"/>
              <a:ext cx="45422" cy="29191"/>
            </a:xfrm>
            <a:custGeom>
              <a:avLst/>
              <a:gdLst/>
              <a:ahLst/>
              <a:cxnLst/>
              <a:rect l="l" t="t" r="r" b="b"/>
              <a:pathLst>
                <a:path w="1735" h="1115" extrusionOk="0">
                  <a:moveTo>
                    <a:pt x="558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65"/>
                    <a:pt x="251" y="1115"/>
                    <a:pt x="558" y="1115"/>
                  </a:cubicBezTo>
                  <a:lnTo>
                    <a:pt x="1178" y="1115"/>
                  </a:lnTo>
                  <a:cubicBezTo>
                    <a:pt x="1485" y="1115"/>
                    <a:pt x="1735" y="865"/>
                    <a:pt x="1735" y="557"/>
                  </a:cubicBezTo>
                  <a:cubicBezTo>
                    <a:pt x="1735" y="250"/>
                    <a:pt x="1485" y="0"/>
                    <a:pt x="1178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89"/>
            <p:cNvSpPr/>
            <p:nvPr/>
          </p:nvSpPr>
          <p:spPr>
            <a:xfrm>
              <a:off x="3225282" y="4003078"/>
              <a:ext cx="53224" cy="22410"/>
            </a:xfrm>
            <a:custGeom>
              <a:avLst/>
              <a:gdLst/>
              <a:ahLst/>
              <a:cxnLst/>
              <a:rect l="l" t="t" r="r" b="b"/>
              <a:pathLst>
                <a:path w="2033" h="856" extrusionOk="0">
                  <a:moveTo>
                    <a:pt x="236" y="1"/>
                  </a:moveTo>
                  <a:cubicBezTo>
                    <a:pt x="1" y="375"/>
                    <a:pt x="270" y="856"/>
                    <a:pt x="707" y="856"/>
                  </a:cubicBezTo>
                  <a:lnTo>
                    <a:pt x="1327" y="856"/>
                  </a:lnTo>
                  <a:cubicBezTo>
                    <a:pt x="1764" y="856"/>
                    <a:pt x="2033" y="375"/>
                    <a:pt x="1802" y="1"/>
                  </a:cubicBezTo>
                  <a:lnTo>
                    <a:pt x="1802" y="1"/>
                  </a:lnTo>
                  <a:cubicBezTo>
                    <a:pt x="1697" y="169"/>
                    <a:pt x="1519" y="265"/>
                    <a:pt x="1327" y="265"/>
                  </a:cubicBezTo>
                  <a:lnTo>
                    <a:pt x="707" y="265"/>
                  </a:lnTo>
                  <a:cubicBezTo>
                    <a:pt x="515" y="265"/>
                    <a:pt x="337" y="169"/>
                    <a:pt x="236" y="1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89"/>
            <p:cNvSpPr/>
            <p:nvPr/>
          </p:nvSpPr>
          <p:spPr>
            <a:xfrm>
              <a:off x="3212218" y="4134135"/>
              <a:ext cx="79509" cy="34348"/>
            </a:xfrm>
            <a:custGeom>
              <a:avLst/>
              <a:gdLst/>
              <a:ahLst/>
              <a:cxnLst/>
              <a:rect l="l" t="t" r="r" b="b"/>
              <a:pathLst>
                <a:path w="3037" h="1312" extrusionOk="0">
                  <a:moveTo>
                    <a:pt x="0" y="0"/>
                  </a:moveTo>
                  <a:lnTo>
                    <a:pt x="0" y="990"/>
                  </a:lnTo>
                  <a:cubicBezTo>
                    <a:pt x="0" y="1168"/>
                    <a:pt x="144" y="1312"/>
                    <a:pt x="327" y="1312"/>
                  </a:cubicBezTo>
                  <a:lnTo>
                    <a:pt x="2710" y="1312"/>
                  </a:lnTo>
                  <a:cubicBezTo>
                    <a:pt x="2887" y="1312"/>
                    <a:pt x="3036" y="1168"/>
                    <a:pt x="3036" y="990"/>
                  </a:cubicBezTo>
                  <a:lnTo>
                    <a:pt x="3036" y="0"/>
                  </a:ln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89"/>
            <p:cNvSpPr/>
            <p:nvPr/>
          </p:nvSpPr>
          <p:spPr>
            <a:xfrm>
              <a:off x="3212218" y="4134135"/>
              <a:ext cx="24164" cy="34348"/>
            </a:xfrm>
            <a:custGeom>
              <a:avLst/>
              <a:gdLst/>
              <a:ahLst/>
              <a:cxnLst/>
              <a:rect l="l" t="t" r="r" b="b"/>
              <a:pathLst>
                <a:path w="923" h="1312" extrusionOk="0">
                  <a:moveTo>
                    <a:pt x="0" y="0"/>
                  </a:moveTo>
                  <a:lnTo>
                    <a:pt x="0" y="990"/>
                  </a:lnTo>
                  <a:cubicBezTo>
                    <a:pt x="0" y="1168"/>
                    <a:pt x="144" y="1312"/>
                    <a:pt x="327" y="1312"/>
                  </a:cubicBezTo>
                  <a:lnTo>
                    <a:pt x="923" y="1312"/>
                  </a:lnTo>
                  <a:cubicBezTo>
                    <a:pt x="745" y="1312"/>
                    <a:pt x="601" y="1168"/>
                    <a:pt x="601" y="990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89"/>
            <p:cNvSpPr/>
            <p:nvPr/>
          </p:nvSpPr>
          <p:spPr>
            <a:xfrm>
              <a:off x="3190069" y="4092012"/>
              <a:ext cx="123779" cy="42647"/>
            </a:xfrm>
            <a:custGeom>
              <a:avLst/>
              <a:gdLst/>
              <a:ahLst/>
              <a:cxnLst/>
              <a:rect l="l" t="t" r="r" b="b"/>
              <a:pathLst>
                <a:path w="4728" h="1629" extrusionOk="0">
                  <a:moveTo>
                    <a:pt x="361" y="0"/>
                  </a:moveTo>
                  <a:cubicBezTo>
                    <a:pt x="159" y="0"/>
                    <a:pt x="1" y="159"/>
                    <a:pt x="1" y="360"/>
                  </a:cubicBezTo>
                  <a:lnTo>
                    <a:pt x="1" y="1268"/>
                  </a:lnTo>
                  <a:cubicBezTo>
                    <a:pt x="1" y="1470"/>
                    <a:pt x="159" y="1629"/>
                    <a:pt x="361" y="1629"/>
                  </a:cubicBezTo>
                  <a:lnTo>
                    <a:pt x="4368" y="1629"/>
                  </a:lnTo>
                  <a:cubicBezTo>
                    <a:pt x="4569" y="1629"/>
                    <a:pt x="4728" y="1470"/>
                    <a:pt x="4728" y="1268"/>
                  </a:cubicBezTo>
                  <a:lnTo>
                    <a:pt x="4728" y="356"/>
                  </a:lnTo>
                  <a:cubicBezTo>
                    <a:pt x="4728" y="159"/>
                    <a:pt x="4564" y="0"/>
                    <a:pt x="4368" y="0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89"/>
            <p:cNvSpPr/>
            <p:nvPr/>
          </p:nvSpPr>
          <p:spPr>
            <a:xfrm>
              <a:off x="3190069" y="4109474"/>
              <a:ext cx="123779" cy="25185"/>
            </a:xfrm>
            <a:custGeom>
              <a:avLst/>
              <a:gdLst/>
              <a:ahLst/>
              <a:cxnLst/>
              <a:rect l="l" t="t" r="r" b="b"/>
              <a:pathLst>
                <a:path w="4728" h="962" extrusionOk="0">
                  <a:moveTo>
                    <a:pt x="1" y="1"/>
                  </a:moveTo>
                  <a:lnTo>
                    <a:pt x="1" y="601"/>
                  </a:lnTo>
                  <a:cubicBezTo>
                    <a:pt x="1" y="798"/>
                    <a:pt x="159" y="962"/>
                    <a:pt x="361" y="962"/>
                  </a:cubicBezTo>
                  <a:lnTo>
                    <a:pt x="4368" y="962"/>
                  </a:lnTo>
                  <a:cubicBezTo>
                    <a:pt x="4569" y="962"/>
                    <a:pt x="4728" y="798"/>
                    <a:pt x="4728" y="601"/>
                  </a:cubicBezTo>
                  <a:lnTo>
                    <a:pt x="4728" y="1"/>
                  </a:lnTo>
                  <a:cubicBezTo>
                    <a:pt x="4728" y="203"/>
                    <a:pt x="4569" y="361"/>
                    <a:pt x="4368" y="361"/>
                  </a:cubicBezTo>
                  <a:lnTo>
                    <a:pt x="361" y="361"/>
                  </a:lnTo>
                  <a:cubicBezTo>
                    <a:pt x="159" y="361"/>
                    <a:pt x="1" y="203"/>
                    <a:pt x="1" y="1"/>
                  </a:cubicBezTo>
                  <a:close/>
                </a:path>
              </a:pathLst>
            </a:custGeom>
            <a:solidFill>
              <a:srgbClr val="DAE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89"/>
            <p:cNvSpPr/>
            <p:nvPr/>
          </p:nvSpPr>
          <p:spPr>
            <a:xfrm>
              <a:off x="3140511" y="3840108"/>
              <a:ext cx="216823" cy="334162"/>
            </a:xfrm>
            <a:custGeom>
              <a:avLst/>
              <a:gdLst/>
              <a:ahLst/>
              <a:cxnLst/>
              <a:rect l="l" t="t" r="r" b="b"/>
              <a:pathLst>
                <a:path w="8282" h="12764" extrusionOk="0">
                  <a:moveTo>
                    <a:pt x="4565" y="6178"/>
                  </a:moveTo>
                  <a:cubicBezTo>
                    <a:pt x="4752" y="6178"/>
                    <a:pt x="4901" y="6331"/>
                    <a:pt x="4901" y="6514"/>
                  </a:cubicBezTo>
                  <a:cubicBezTo>
                    <a:pt x="4901" y="6696"/>
                    <a:pt x="4752" y="6850"/>
                    <a:pt x="4565" y="6850"/>
                  </a:cubicBezTo>
                  <a:lnTo>
                    <a:pt x="3950" y="6850"/>
                  </a:lnTo>
                  <a:cubicBezTo>
                    <a:pt x="3762" y="6850"/>
                    <a:pt x="3613" y="6696"/>
                    <a:pt x="3613" y="6514"/>
                  </a:cubicBezTo>
                  <a:cubicBezTo>
                    <a:pt x="3613" y="6331"/>
                    <a:pt x="3762" y="6178"/>
                    <a:pt x="3950" y="6178"/>
                  </a:cubicBezTo>
                  <a:close/>
                  <a:moveTo>
                    <a:pt x="6261" y="9862"/>
                  </a:moveTo>
                  <a:cubicBezTo>
                    <a:pt x="6337" y="9862"/>
                    <a:pt x="6395" y="9925"/>
                    <a:pt x="6395" y="9997"/>
                  </a:cubicBezTo>
                  <a:lnTo>
                    <a:pt x="6395" y="10866"/>
                  </a:lnTo>
                  <a:cubicBezTo>
                    <a:pt x="6395" y="10938"/>
                    <a:pt x="6337" y="10996"/>
                    <a:pt x="6261" y="11001"/>
                  </a:cubicBezTo>
                  <a:lnTo>
                    <a:pt x="2254" y="11001"/>
                  </a:lnTo>
                  <a:cubicBezTo>
                    <a:pt x="2177" y="10996"/>
                    <a:pt x="2119" y="10938"/>
                    <a:pt x="2119" y="10866"/>
                  </a:cubicBezTo>
                  <a:lnTo>
                    <a:pt x="2119" y="9997"/>
                  </a:lnTo>
                  <a:cubicBezTo>
                    <a:pt x="2119" y="9925"/>
                    <a:pt x="2177" y="9862"/>
                    <a:pt x="2254" y="9862"/>
                  </a:cubicBezTo>
                  <a:close/>
                  <a:moveTo>
                    <a:pt x="4257" y="1"/>
                  </a:moveTo>
                  <a:cubicBezTo>
                    <a:pt x="4120" y="1"/>
                    <a:pt x="3983" y="64"/>
                    <a:pt x="3897" y="192"/>
                  </a:cubicBezTo>
                  <a:lnTo>
                    <a:pt x="222" y="5582"/>
                  </a:lnTo>
                  <a:cubicBezTo>
                    <a:pt x="1" y="5909"/>
                    <a:pt x="39" y="6346"/>
                    <a:pt x="318" y="6624"/>
                  </a:cubicBezTo>
                  <a:lnTo>
                    <a:pt x="2067" y="8402"/>
                  </a:lnTo>
                  <a:cubicBezTo>
                    <a:pt x="2134" y="8464"/>
                    <a:pt x="2167" y="8556"/>
                    <a:pt x="2167" y="8647"/>
                  </a:cubicBezTo>
                  <a:lnTo>
                    <a:pt x="2167" y="9420"/>
                  </a:lnTo>
                  <a:cubicBezTo>
                    <a:pt x="1884" y="9464"/>
                    <a:pt x="1668" y="9709"/>
                    <a:pt x="1668" y="9997"/>
                  </a:cubicBezTo>
                  <a:lnTo>
                    <a:pt x="1668" y="10866"/>
                  </a:lnTo>
                  <a:cubicBezTo>
                    <a:pt x="1668" y="11188"/>
                    <a:pt x="1932" y="11448"/>
                    <a:pt x="2254" y="11448"/>
                  </a:cubicBezTo>
                  <a:lnTo>
                    <a:pt x="2518" y="11448"/>
                  </a:lnTo>
                  <a:lnTo>
                    <a:pt x="2518" y="12211"/>
                  </a:lnTo>
                  <a:cubicBezTo>
                    <a:pt x="2518" y="12514"/>
                    <a:pt x="2763" y="12764"/>
                    <a:pt x="3066" y="12764"/>
                  </a:cubicBezTo>
                  <a:lnTo>
                    <a:pt x="3705" y="12764"/>
                  </a:lnTo>
                  <a:cubicBezTo>
                    <a:pt x="4003" y="12764"/>
                    <a:pt x="4003" y="12312"/>
                    <a:pt x="3705" y="12312"/>
                  </a:cubicBezTo>
                  <a:lnTo>
                    <a:pt x="3066" y="12312"/>
                  </a:lnTo>
                  <a:cubicBezTo>
                    <a:pt x="3008" y="12312"/>
                    <a:pt x="2965" y="12269"/>
                    <a:pt x="2965" y="12211"/>
                  </a:cubicBezTo>
                  <a:lnTo>
                    <a:pt x="2965" y="11448"/>
                  </a:lnTo>
                  <a:lnTo>
                    <a:pt x="5545" y="11448"/>
                  </a:lnTo>
                  <a:lnTo>
                    <a:pt x="5545" y="12211"/>
                  </a:lnTo>
                  <a:cubicBezTo>
                    <a:pt x="5545" y="12269"/>
                    <a:pt x="5501" y="12312"/>
                    <a:pt x="5444" y="12312"/>
                  </a:cubicBezTo>
                  <a:lnTo>
                    <a:pt x="4747" y="12312"/>
                  </a:lnTo>
                  <a:cubicBezTo>
                    <a:pt x="4445" y="12312"/>
                    <a:pt x="4445" y="12764"/>
                    <a:pt x="4747" y="12764"/>
                  </a:cubicBezTo>
                  <a:lnTo>
                    <a:pt x="5444" y="12764"/>
                  </a:lnTo>
                  <a:cubicBezTo>
                    <a:pt x="5746" y="12764"/>
                    <a:pt x="5996" y="12514"/>
                    <a:pt x="5996" y="12211"/>
                  </a:cubicBezTo>
                  <a:lnTo>
                    <a:pt x="5996" y="11448"/>
                  </a:lnTo>
                  <a:lnTo>
                    <a:pt x="6261" y="11448"/>
                  </a:lnTo>
                  <a:cubicBezTo>
                    <a:pt x="6582" y="11448"/>
                    <a:pt x="6842" y="11188"/>
                    <a:pt x="6842" y="10866"/>
                  </a:cubicBezTo>
                  <a:lnTo>
                    <a:pt x="6842" y="9997"/>
                  </a:lnTo>
                  <a:cubicBezTo>
                    <a:pt x="6842" y="9709"/>
                    <a:pt x="6630" y="9464"/>
                    <a:pt x="6342" y="9420"/>
                  </a:cubicBezTo>
                  <a:lnTo>
                    <a:pt x="6342" y="8647"/>
                  </a:lnTo>
                  <a:cubicBezTo>
                    <a:pt x="6342" y="8551"/>
                    <a:pt x="6381" y="8464"/>
                    <a:pt x="6443" y="8397"/>
                  </a:cubicBezTo>
                  <a:lnTo>
                    <a:pt x="8120" y="6696"/>
                  </a:lnTo>
                  <a:cubicBezTo>
                    <a:pt x="8281" y="6535"/>
                    <a:pt x="8134" y="6314"/>
                    <a:pt x="7961" y="6314"/>
                  </a:cubicBezTo>
                  <a:cubicBezTo>
                    <a:pt x="7908" y="6314"/>
                    <a:pt x="7852" y="6335"/>
                    <a:pt x="7803" y="6384"/>
                  </a:cubicBezTo>
                  <a:lnTo>
                    <a:pt x="7807" y="6384"/>
                  </a:lnTo>
                  <a:lnTo>
                    <a:pt x="6126" y="8085"/>
                  </a:lnTo>
                  <a:cubicBezTo>
                    <a:pt x="5982" y="8234"/>
                    <a:pt x="5895" y="8435"/>
                    <a:pt x="5900" y="8647"/>
                  </a:cubicBezTo>
                  <a:lnTo>
                    <a:pt x="5900" y="9415"/>
                  </a:lnTo>
                  <a:lnTo>
                    <a:pt x="2619" y="9415"/>
                  </a:lnTo>
                  <a:lnTo>
                    <a:pt x="2619" y="8647"/>
                  </a:lnTo>
                  <a:cubicBezTo>
                    <a:pt x="2619" y="8435"/>
                    <a:pt x="2537" y="8234"/>
                    <a:pt x="2388" y="8085"/>
                  </a:cubicBezTo>
                  <a:lnTo>
                    <a:pt x="635" y="6312"/>
                  </a:lnTo>
                  <a:cubicBezTo>
                    <a:pt x="510" y="6182"/>
                    <a:pt x="491" y="5981"/>
                    <a:pt x="592" y="5832"/>
                  </a:cubicBezTo>
                  <a:lnTo>
                    <a:pt x="4031" y="787"/>
                  </a:lnTo>
                  <a:lnTo>
                    <a:pt x="4031" y="5736"/>
                  </a:lnTo>
                  <a:lnTo>
                    <a:pt x="3950" y="5736"/>
                  </a:lnTo>
                  <a:cubicBezTo>
                    <a:pt x="3517" y="5736"/>
                    <a:pt x="3167" y="6082"/>
                    <a:pt x="3167" y="6514"/>
                  </a:cubicBezTo>
                  <a:cubicBezTo>
                    <a:pt x="3167" y="6946"/>
                    <a:pt x="3517" y="7297"/>
                    <a:pt x="3950" y="7297"/>
                  </a:cubicBezTo>
                  <a:lnTo>
                    <a:pt x="4565" y="7297"/>
                  </a:lnTo>
                  <a:cubicBezTo>
                    <a:pt x="4997" y="7297"/>
                    <a:pt x="5348" y="6946"/>
                    <a:pt x="5348" y="6514"/>
                  </a:cubicBezTo>
                  <a:cubicBezTo>
                    <a:pt x="5348" y="6082"/>
                    <a:pt x="4997" y="5736"/>
                    <a:pt x="4565" y="5736"/>
                  </a:cubicBezTo>
                  <a:lnTo>
                    <a:pt x="4483" y="5736"/>
                  </a:lnTo>
                  <a:lnTo>
                    <a:pt x="4483" y="787"/>
                  </a:lnTo>
                  <a:lnTo>
                    <a:pt x="7779" y="5620"/>
                  </a:lnTo>
                  <a:cubicBezTo>
                    <a:pt x="7827" y="5698"/>
                    <a:pt x="7894" y="5730"/>
                    <a:pt x="7961" y="5730"/>
                  </a:cubicBezTo>
                  <a:cubicBezTo>
                    <a:pt x="8122" y="5730"/>
                    <a:pt x="8277" y="5547"/>
                    <a:pt x="8149" y="5371"/>
                  </a:cubicBezTo>
                  <a:lnTo>
                    <a:pt x="4618" y="192"/>
                  </a:lnTo>
                  <a:cubicBezTo>
                    <a:pt x="4531" y="64"/>
                    <a:pt x="4394" y="1"/>
                    <a:pt x="42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6" name="Google Shape;11096;p89"/>
          <p:cNvGrpSpPr/>
          <p:nvPr/>
        </p:nvGrpSpPr>
        <p:grpSpPr>
          <a:xfrm>
            <a:off x="883193" y="3157394"/>
            <a:ext cx="275099" cy="363876"/>
            <a:chOff x="883193" y="3362794"/>
            <a:chExt cx="275099" cy="363876"/>
          </a:xfrm>
        </p:grpSpPr>
        <p:sp>
          <p:nvSpPr>
            <p:cNvPr id="11097" name="Google Shape;11097;p89"/>
            <p:cNvSpPr/>
            <p:nvPr/>
          </p:nvSpPr>
          <p:spPr>
            <a:xfrm>
              <a:off x="889869" y="3373475"/>
              <a:ext cx="261748" cy="347906"/>
            </a:xfrm>
            <a:custGeom>
              <a:avLst/>
              <a:gdLst/>
              <a:ahLst/>
              <a:cxnLst/>
              <a:rect l="l" t="t" r="r" b="b"/>
              <a:pathLst>
                <a:path w="9998" h="13289" extrusionOk="0">
                  <a:moveTo>
                    <a:pt x="3699" y="1"/>
                  </a:moveTo>
                  <a:lnTo>
                    <a:pt x="3699" y="5621"/>
                  </a:lnTo>
                  <a:cubicBezTo>
                    <a:pt x="3695" y="5761"/>
                    <a:pt x="3661" y="5900"/>
                    <a:pt x="3594" y="6025"/>
                  </a:cubicBezTo>
                  <a:lnTo>
                    <a:pt x="231" y="12337"/>
                  </a:lnTo>
                  <a:cubicBezTo>
                    <a:pt x="0" y="12770"/>
                    <a:pt x="313" y="13289"/>
                    <a:pt x="798" y="13289"/>
                  </a:cubicBezTo>
                  <a:lnTo>
                    <a:pt x="9205" y="13289"/>
                  </a:lnTo>
                  <a:cubicBezTo>
                    <a:pt x="9690" y="13284"/>
                    <a:pt x="9998" y="12765"/>
                    <a:pt x="9772" y="12337"/>
                  </a:cubicBezTo>
                  <a:lnTo>
                    <a:pt x="6399" y="6025"/>
                  </a:lnTo>
                  <a:cubicBezTo>
                    <a:pt x="6332" y="5900"/>
                    <a:pt x="6298" y="5761"/>
                    <a:pt x="6298" y="5621"/>
                  </a:cubicBezTo>
                  <a:lnTo>
                    <a:pt x="6298" y="1"/>
                  </a:ln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89"/>
            <p:cNvSpPr/>
            <p:nvPr/>
          </p:nvSpPr>
          <p:spPr>
            <a:xfrm>
              <a:off x="1025821" y="3373475"/>
              <a:ext cx="125926" cy="347906"/>
            </a:xfrm>
            <a:custGeom>
              <a:avLst/>
              <a:gdLst/>
              <a:ahLst/>
              <a:cxnLst/>
              <a:rect l="l" t="t" r="r" b="b"/>
              <a:pathLst>
                <a:path w="4810" h="13289" extrusionOk="0">
                  <a:moveTo>
                    <a:pt x="0" y="1"/>
                  </a:moveTo>
                  <a:lnTo>
                    <a:pt x="0" y="5698"/>
                  </a:lnTo>
                  <a:cubicBezTo>
                    <a:pt x="0" y="5790"/>
                    <a:pt x="20" y="5881"/>
                    <a:pt x="63" y="5958"/>
                  </a:cubicBezTo>
                  <a:lnTo>
                    <a:pt x="3469" y="12337"/>
                  </a:lnTo>
                  <a:cubicBezTo>
                    <a:pt x="3700" y="12770"/>
                    <a:pt x="3387" y="13289"/>
                    <a:pt x="2902" y="13289"/>
                  </a:cubicBezTo>
                  <a:lnTo>
                    <a:pt x="4012" y="13289"/>
                  </a:lnTo>
                  <a:cubicBezTo>
                    <a:pt x="4497" y="13289"/>
                    <a:pt x="4809" y="12765"/>
                    <a:pt x="4579" y="12337"/>
                  </a:cubicBezTo>
                  <a:lnTo>
                    <a:pt x="1206" y="6025"/>
                  </a:lnTo>
                  <a:cubicBezTo>
                    <a:pt x="1139" y="5900"/>
                    <a:pt x="1105" y="5761"/>
                    <a:pt x="1105" y="5621"/>
                  </a:cubicBezTo>
                  <a:lnTo>
                    <a:pt x="1105" y="1"/>
                  </a:lnTo>
                  <a:close/>
                </a:path>
              </a:pathLst>
            </a:custGeom>
            <a:solidFill>
              <a:srgbClr val="E7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89"/>
            <p:cNvSpPr/>
            <p:nvPr/>
          </p:nvSpPr>
          <p:spPr>
            <a:xfrm>
              <a:off x="942307" y="3609593"/>
              <a:ext cx="156871" cy="82100"/>
            </a:xfrm>
            <a:custGeom>
              <a:avLst/>
              <a:gdLst/>
              <a:ahLst/>
              <a:cxnLst/>
              <a:rect l="l" t="t" r="r" b="b"/>
              <a:pathLst>
                <a:path w="5992" h="3136" extrusionOk="0">
                  <a:moveTo>
                    <a:pt x="2983" y="1"/>
                  </a:moveTo>
                  <a:cubicBezTo>
                    <a:pt x="2548" y="1"/>
                    <a:pt x="2113" y="50"/>
                    <a:pt x="1687" y="148"/>
                  </a:cubicBezTo>
                  <a:cubicBezTo>
                    <a:pt x="1528" y="181"/>
                    <a:pt x="1394" y="282"/>
                    <a:pt x="1322" y="426"/>
                  </a:cubicBezTo>
                  <a:lnTo>
                    <a:pt x="97" y="2732"/>
                  </a:lnTo>
                  <a:cubicBezTo>
                    <a:pt x="1" y="2915"/>
                    <a:pt x="135" y="3136"/>
                    <a:pt x="342" y="3136"/>
                  </a:cubicBezTo>
                  <a:lnTo>
                    <a:pt x="5650" y="3136"/>
                  </a:lnTo>
                  <a:cubicBezTo>
                    <a:pt x="5857" y="3136"/>
                    <a:pt x="5991" y="2915"/>
                    <a:pt x="5895" y="2732"/>
                  </a:cubicBezTo>
                  <a:lnTo>
                    <a:pt x="4675" y="436"/>
                  </a:lnTo>
                  <a:cubicBezTo>
                    <a:pt x="4598" y="287"/>
                    <a:pt x="4459" y="181"/>
                    <a:pt x="4295" y="153"/>
                  </a:cubicBezTo>
                  <a:lnTo>
                    <a:pt x="4113" y="114"/>
                  </a:lnTo>
                  <a:cubicBezTo>
                    <a:pt x="3740" y="38"/>
                    <a:pt x="3361" y="1"/>
                    <a:pt x="2983" y="1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89"/>
            <p:cNvSpPr/>
            <p:nvPr/>
          </p:nvSpPr>
          <p:spPr>
            <a:xfrm>
              <a:off x="1005584" y="3609671"/>
              <a:ext cx="93593" cy="82153"/>
            </a:xfrm>
            <a:custGeom>
              <a:avLst/>
              <a:gdLst/>
              <a:ahLst/>
              <a:cxnLst/>
              <a:rect l="l" t="t" r="r" b="b"/>
              <a:pathLst>
                <a:path w="3575" h="3138" extrusionOk="0">
                  <a:moveTo>
                    <a:pt x="568" y="1"/>
                  </a:moveTo>
                  <a:cubicBezTo>
                    <a:pt x="378" y="1"/>
                    <a:pt x="189" y="10"/>
                    <a:pt x="0" y="29"/>
                  </a:cubicBezTo>
                  <a:cubicBezTo>
                    <a:pt x="197" y="49"/>
                    <a:pt x="394" y="78"/>
                    <a:pt x="591" y="116"/>
                  </a:cubicBezTo>
                  <a:lnTo>
                    <a:pt x="769" y="150"/>
                  </a:lnTo>
                  <a:cubicBezTo>
                    <a:pt x="932" y="183"/>
                    <a:pt x="1071" y="289"/>
                    <a:pt x="1148" y="433"/>
                  </a:cubicBezTo>
                  <a:lnTo>
                    <a:pt x="2368" y="2729"/>
                  </a:lnTo>
                  <a:cubicBezTo>
                    <a:pt x="2464" y="2917"/>
                    <a:pt x="2330" y="3138"/>
                    <a:pt x="2123" y="3138"/>
                  </a:cubicBezTo>
                  <a:lnTo>
                    <a:pt x="3233" y="3138"/>
                  </a:lnTo>
                  <a:cubicBezTo>
                    <a:pt x="3440" y="3138"/>
                    <a:pt x="3574" y="2917"/>
                    <a:pt x="3478" y="2729"/>
                  </a:cubicBezTo>
                  <a:lnTo>
                    <a:pt x="2258" y="433"/>
                  </a:lnTo>
                  <a:cubicBezTo>
                    <a:pt x="2181" y="289"/>
                    <a:pt x="2042" y="183"/>
                    <a:pt x="1878" y="150"/>
                  </a:cubicBezTo>
                  <a:lnTo>
                    <a:pt x="1696" y="116"/>
                  </a:lnTo>
                  <a:cubicBezTo>
                    <a:pt x="1324" y="39"/>
                    <a:pt x="946" y="1"/>
                    <a:pt x="5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89"/>
            <p:cNvSpPr/>
            <p:nvPr/>
          </p:nvSpPr>
          <p:spPr>
            <a:xfrm>
              <a:off x="1042681" y="3655198"/>
              <a:ext cx="21153" cy="18143"/>
            </a:xfrm>
            <a:custGeom>
              <a:avLst/>
              <a:gdLst/>
              <a:ahLst/>
              <a:cxnLst/>
              <a:rect l="l" t="t" r="r" b="b"/>
              <a:pathLst>
                <a:path w="808" h="693" extrusionOk="0">
                  <a:moveTo>
                    <a:pt x="461" y="1"/>
                  </a:moveTo>
                  <a:cubicBezTo>
                    <a:pt x="154" y="1"/>
                    <a:pt x="0" y="375"/>
                    <a:pt x="216" y="592"/>
                  </a:cubicBezTo>
                  <a:cubicBezTo>
                    <a:pt x="286" y="661"/>
                    <a:pt x="372" y="693"/>
                    <a:pt x="457" y="693"/>
                  </a:cubicBezTo>
                  <a:cubicBezTo>
                    <a:pt x="635" y="693"/>
                    <a:pt x="807" y="555"/>
                    <a:pt x="807" y="347"/>
                  </a:cubicBezTo>
                  <a:cubicBezTo>
                    <a:pt x="807" y="154"/>
                    <a:pt x="654" y="1"/>
                    <a:pt x="461" y="1"/>
                  </a:cubicBez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89"/>
            <p:cNvSpPr/>
            <p:nvPr/>
          </p:nvSpPr>
          <p:spPr>
            <a:xfrm>
              <a:off x="1051111" y="3655198"/>
              <a:ext cx="13718" cy="18143"/>
            </a:xfrm>
            <a:custGeom>
              <a:avLst/>
              <a:gdLst/>
              <a:ahLst/>
              <a:cxnLst/>
              <a:rect l="l" t="t" r="r" b="b"/>
              <a:pathLst>
                <a:path w="524" h="693" extrusionOk="0">
                  <a:moveTo>
                    <a:pt x="139" y="1"/>
                  </a:moveTo>
                  <a:cubicBezTo>
                    <a:pt x="91" y="1"/>
                    <a:pt x="43" y="10"/>
                    <a:pt x="0" y="30"/>
                  </a:cubicBezTo>
                  <a:cubicBezTo>
                    <a:pt x="279" y="150"/>
                    <a:pt x="279" y="544"/>
                    <a:pt x="0" y="664"/>
                  </a:cubicBezTo>
                  <a:cubicBezTo>
                    <a:pt x="46" y="683"/>
                    <a:pt x="93" y="693"/>
                    <a:pt x="140" y="693"/>
                  </a:cubicBezTo>
                  <a:cubicBezTo>
                    <a:pt x="299" y="693"/>
                    <a:pt x="447" y="586"/>
                    <a:pt x="480" y="419"/>
                  </a:cubicBezTo>
                  <a:cubicBezTo>
                    <a:pt x="524" y="202"/>
                    <a:pt x="360" y="1"/>
                    <a:pt x="139" y="1"/>
                  </a:cubicBezTo>
                  <a:close/>
                </a:path>
              </a:pathLst>
            </a:custGeom>
            <a:solidFill>
              <a:srgbClr val="E7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89"/>
            <p:cNvSpPr/>
            <p:nvPr/>
          </p:nvSpPr>
          <p:spPr>
            <a:xfrm>
              <a:off x="971864" y="3659989"/>
              <a:ext cx="21284" cy="18143"/>
            </a:xfrm>
            <a:custGeom>
              <a:avLst/>
              <a:gdLst/>
              <a:ahLst/>
              <a:cxnLst/>
              <a:rect l="l" t="t" r="r" b="b"/>
              <a:pathLst>
                <a:path w="813" h="693" extrusionOk="0">
                  <a:moveTo>
                    <a:pt x="467" y="0"/>
                  </a:moveTo>
                  <a:cubicBezTo>
                    <a:pt x="154" y="0"/>
                    <a:pt x="1" y="370"/>
                    <a:pt x="222" y="591"/>
                  </a:cubicBezTo>
                  <a:cubicBezTo>
                    <a:pt x="291" y="661"/>
                    <a:pt x="377" y="692"/>
                    <a:pt x="462" y="692"/>
                  </a:cubicBezTo>
                  <a:cubicBezTo>
                    <a:pt x="640" y="692"/>
                    <a:pt x="812" y="554"/>
                    <a:pt x="812" y="346"/>
                  </a:cubicBezTo>
                  <a:cubicBezTo>
                    <a:pt x="812" y="154"/>
                    <a:pt x="654" y="0"/>
                    <a:pt x="467" y="0"/>
                  </a:cubicBez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89"/>
            <p:cNvSpPr/>
            <p:nvPr/>
          </p:nvSpPr>
          <p:spPr>
            <a:xfrm>
              <a:off x="980425" y="3659989"/>
              <a:ext cx="13718" cy="18117"/>
            </a:xfrm>
            <a:custGeom>
              <a:avLst/>
              <a:gdLst/>
              <a:ahLst/>
              <a:cxnLst/>
              <a:rect l="l" t="t" r="r" b="b"/>
              <a:pathLst>
                <a:path w="524" h="692" extrusionOk="0">
                  <a:moveTo>
                    <a:pt x="147" y="0"/>
                  </a:moveTo>
                  <a:cubicBezTo>
                    <a:pt x="144" y="0"/>
                    <a:pt x="142" y="0"/>
                    <a:pt x="140" y="0"/>
                  </a:cubicBezTo>
                  <a:cubicBezTo>
                    <a:pt x="91" y="0"/>
                    <a:pt x="43" y="10"/>
                    <a:pt x="0" y="29"/>
                  </a:cubicBezTo>
                  <a:cubicBezTo>
                    <a:pt x="279" y="149"/>
                    <a:pt x="279" y="543"/>
                    <a:pt x="0" y="663"/>
                  </a:cubicBezTo>
                  <a:cubicBezTo>
                    <a:pt x="45" y="683"/>
                    <a:pt x="92" y="692"/>
                    <a:pt x="137" y="692"/>
                  </a:cubicBezTo>
                  <a:cubicBezTo>
                    <a:pt x="296" y="692"/>
                    <a:pt x="442" y="582"/>
                    <a:pt x="476" y="418"/>
                  </a:cubicBezTo>
                  <a:cubicBezTo>
                    <a:pt x="523" y="205"/>
                    <a:pt x="360" y="0"/>
                    <a:pt x="147" y="0"/>
                  </a:cubicBezTo>
                  <a:close/>
                </a:path>
              </a:pathLst>
            </a:custGeom>
            <a:solidFill>
              <a:srgbClr val="E7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89"/>
            <p:cNvSpPr/>
            <p:nvPr/>
          </p:nvSpPr>
          <p:spPr>
            <a:xfrm>
              <a:off x="1000296" y="3629542"/>
              <a:ext cx="25552" cy="21834"/>
            </a:xfrm>
            <a:custGeom>
              <a:avLst/>
              <a:gdLst/>
              <a:ahLst/>
              <a:cxnLst/>
              <a:rect l="l" t="t" r="r" b="b"/>
              <a:pathLst>
                <a:path w="976" h="834" extrusionOk="0">
                  <a:moveTo>
                    <a:pt x="558" y="1"/>
                  </a:moveTo>
                  <a:cubicBezTo>
                    <a:pt x="188" y="1"/>
                    <a:pt x="0" y="447"/>
                    <a:pt x="264" y="712"/>
                  </a:cubicBezTo>
                  <a:cubicBezTo>
                    <a:pt x="348" y="796"/>
                    <a:pt x="453" y="833"/>
                    <a:pt x="555" y="833"/>
                  </a:cubicBezTo>
                  <a:cubicBezTo>
                    <a:pt x="769" y="833"/>
                    <a:pt x="975" y="669"/>
                    <a:pt x="975" y="419"/>
                  </a:cubicBezTo>
                  <a:cubicBezTo>
                    <a:pt x="975" y="188"/>
                    <a:pt x="788" y="1"/>
                    <a:pt x="558" y="1"/>
                  </a:cubicBez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89"/>
            <p:cNvSpPr/>
            <p:nvPr/>
          </p:nvSpPr>
          <p:spPr>
            <a:xfrm>
              <a:off x="1010480" y="3629516"/>
              <a:ext cx="15368" cy="21860"/>
            </a:xfrm>
            <a:custGeom>
              <a:avLst/>
              <a:gdLst/>
              <a:ahLst/>
              <a:cxnLst/>
              <a:rect l="l" t="t" r="r" b="b"/>
              <a:pathLst>
                <a:path w="587" h="835" extrusionOk="0">
                  <a:moveTo>
                    <a:pt x="168" y="0"/>
                  </a:moveTo>
                  <a:cubicBezTo>
                    <a:pt x="113" y="0"/>
                    <a:pt x="56" y="11"/>
                    <a:pt x="0" y="35"/>
                  </a:cubicBezTo>
                  <a:cubicBezTo>
                    <a:pt x="332" y="179"/>
                    <a:pt x="332" y="655"/>
                    <a:pt x="0" y="799"/>
                  </a:cubicBezTo>
                  <a:cubicBezTo>
                    <a:pt x="56" y="823"/>
                    <a:pt x="113" y="834"/>
                    <a:pt x="168" y="834"/>
                  </a:cubicBezTo>
                  <a:cubicBezTo>
                    <a:pt x="388" y="834"/>
                    <a:pt x="583" y="658"/>
                    <a:pt x="586" y="420"/>
                  </a:cubicBezTo>
                  <a:cubicBezTo>
                    <a:pt x="583" y="178"/>
                    <a:pt x="388" y="0"/>
                    <a:pt x="168" y="0"/>
                  </a:cubicBezTo>
                  <a:close/>
                </a:path>
              </a:pathLst>
            </a:custGeom>
            <a:solidFill>
              <a:srgbClr val="E7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89"/>
            <p:cNvSpPr/>
            <p:nvPr/>
          </p:nvSpPr>
          <p:spPr>
            <a:xfrm>
              <a:off x="986970" y="3570428"/>
              <a:ext cx="25421" cy="21756"/>
            </a:xfrm>
            <a:custGeom>
              <a:avLst/>
              <a:gdLst/>
              <a:ahLst/>
              <a:cxnLst/>
              <a:rect l="l" t="t" r="r" b="b"/>
              <a:pathLst>
                <a:path w="971" h="831" extrusionOk="0">
                  <a:moveTo>
                    <a:pt x="552" y="1"/>
                  </a:moveTo>
                  <a:cubicBezTo>
                    <a:pt x="183" y="1"/>
                    <a:pt x="0" y="448"/>
                    <a:pt x="259" y="707"/>
                  </a:cubicBezTo>
                  <a:cubicBezTo>
                    <a:pt x="345" y="793"/>
                    <a:pt x="450" y="831"/>
                    <a:pt x="552" y="831"/>
                  </a:cubicBezTo>
                  <a:cubicBezTo>
                    <a:pt x="766" y="831"/>
                    <a:pt x="970" y="664"/>
                    <a:pt x="970" y="414"/>
                  </a:cubicBezTo>
                  <a:cubicBezTo>
                    <a:pt x="970" y="183"/>
                    <a:pt x="783" y="1"/>
                    <a:pt x="552" y="1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89"/>
            <p:cNvSpPr/>
            <p:nvPr/>
          </p:nvSpPr>
          <p:spPr>
            <a:xfrm>
              <a:off x="996761" y="3570428"/>
              <a:ext cx="16886" cy="21808"/>
            </a:xfrm>
            <a:custGeom>
              <a:avLst/>
              <a:gdLst/>
              <a:ahLst/>
              <a:cxnLst/>
              <a:rect l="l" t="t" r="r" b="b"/>
              <a:pathLst>
                <a:path w="645" h="833" extrusionOk="0">
                  <a:moveTo>
                    <a:pt x="178" y="1"/>
                  </a:moveTo>
                  <a:cubicBezTo>
                    <a:pt x="116" y="1"/>
                    <a:pt x="54" y="15"/>
                    <a:pt x="1" y="44"/>
                  </a:cubicBezTo>
                  <a:cubicBezTo>
                    <a:pt x="313" y="193"/>
                    <a:pt x="313" y="640"/>
                    <a:pt x="1" y="789"/>
                  </a:cubicBezTo>
                  <a:cubicBezTo>
                    <a:pt x="60" y="818"/>
                    <a:pt x="123" y="832"/>
                    <a:pt x="183" y="832"/>
                  </a:cubicBezTo>
                  <a:cubicBezTo>
                    <a:pt x="368" y="832"/>
                    <a:pt x="540" y="705"/>
                    <a:pt x="587" y="510"/>
                  </a:cubicBezTo>
                  <a:cubicBezTo>
                    <a:pt x="644" y="251"/>
                    <a:pt x="448" y="1"/>
                    <a:pt x="17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89"/>
            <p:cNvSpPr/>
            <p:nvPr/>
          </p:nvSpPr>
          <p:spPr>
            <a:xfrm>
              <a:off x="1019905" y="3541630"/>
              <a:ext cx="25447" cy="21886"/>
            </a:xfrm>
            <a:custGeom>
              <a:avLst/>
              <a:gdLst/>
              <a:ahLst/>
              <a:cxnLst/>
              <a:rect l="l" t="t" r="r" b="b"/>
              <a:pathLst>
                <a:path w="972" h="836" extrusionOk="0">
                  <a:moveTo>
                    <a:pt x="558" y="1"/>
                  </a:moveTo>
                  <a:cubicBezTo>
                    <a:pt x="188" y="1"/>
                    <a:pt x="1" y="452"/>
                    <a:pt x="265" y="712"/>
                  </a:cubicBezTo>
                  <a:cubicBezTo>
                    <a:pt x="349" y="797"/>
                    <a:pt x="453" y="835"/>
                    <a:pt x="554" y="835"/>
                  </a:cubicBezTo>
                  <a:cubicBezTo>
                    <a:pt x="767" y="835"/>
                    <a:pt x="971" y="669"/>
                    <a:pt x="971" y="419"/>
                  </a:cubicBezTo>
                  <a:cubicBezTo>
                    <a:pt x="971" y="188"/>
                    <a:pt x="789" y="1"/>
                    <a:pt x="558" y="1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89"/>
            <p:cNvSpPr/>
            <p:nvPr/>
          </p:nvSpPr>
          <p:spPr>
            <a:xfrm>
              <a:off x="1029722" y="3541630"/>
              <a:ext cx="16991" cy="21860"/>
            </a:xfrm>
            <a:custGeom>
              <a:avLst/>
              <a:gdLst/>
              <a:ahLst/>
              <a:cxnLst/>
              <a:rect l="l" t="t" r="r" b="b"/>
              <a:pathLst>
                <a:path w="649" h="835" extrusionOk="0">
                  <a:moveTo>
                    <a:pt x="183" y="1"/>
                  </a:moveTo>
                  <a:cubicBezTo>
                    <a:pt x="120" y="1"/>
                    <a:pt x="58" y="15"/>
                    <a:pt x="0" y="44"/>
                  </a:cubicBezTo>
                  <a:cubicBezTo>
                    <a:pt x="317" y="193"/>
                    <a:pt x="317" y="640"/>
                    <a:pt x="0" y="793"/>
                  </a:cubicBezTo>
                  <a:cubicBezTo>
                    <a:pt x="58" y="821"/>
                    <a:pt x="119" y="834"/>
                    <a:pt x="179" y="834"/>
                  </a:cubicBezTo>
                  <a:cubicBezTo>
                    <a:pt x="367" y="834"/>
                    <a:pt x="543" y="707"/>
                    <a:pt x="586" y="510"/>
                  </a:cubicBezTo>
                  <a:cubicBezTo>
                    <a:pt x="649" y="250"/>
                    <a:pt x="447" y="1"/>
                    <a:pt x="18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1" name="Google Shape;11111;p89"/>
            <p:cNvSpPr/>
            <p:nvPr/>
          </p:nvSpPr>
          <p:spPr>
            <a:xfrm>
              <a:off x="1004930" y="3500998"/>
              <a:ext cx="21180" cy="18143"/>
            </a:xfrm>
            <a:custGeom>
              <a:avLst/>
              <a:gdLst/>
              <a:ahLst/>
              <a:cxnLst/>
              <a:rect l="l" t="t" r="r" b="b"/>
              <a:pathLst>
                <a:path w="809" h="693" extrusionOk="0">
                  <a:moveTo>
                    <a:pt x="462" y="1"/>
                  </a:moveTo>
                  <a:cubicBezTo>
                    <a:pt x="155" y="1"/>
                    <a:pt x="1" y="371"/>
                    <a:pt x="217" y="592"/>
                  </a:cubicBezTo>
                  <a:cubicBezTo>
                    <a:pt x="288" y="662"/>
                    <a:pt x="375" y="693"/>
                    <a:pt x="460" y="693"/>
                  </a:cubicBezTo>
                  <a:cubicBezTo>
                    <a:pt x="638" y="693"/>
                    <a:pt x="808" y="555"/>
                    <a:pt x="808" y="347"/>
                  </a:cubicBezTo>
                  <a:cubicBezTo>
                    <a:pt x="808" y="155"/>
                    <a:pt x="654" y="1"/>
                    <a:pt x="462" y="1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2" name="Google Shape;11112;p89"/>
            <p:cNvSpPr/>
            <p:nvPr/>
          </p:nvSpPr>
          <p:spPr>
            <a:xfrm>
              <a:off x="1013360" y="3500998"/>
              <a:ext cx="13744" cy="18143"/>
            </a:xfrm>
            <a:custGeom>
              <a:avLst/>
              <a:gdLst/>
              <a:ahLst/>
              <a:cxnLst/>
              <a:rect l="l" t="t" r="r" b="b"/>
              <a:pathLst>
                <a:path w="525" h="693" extrusionOk="0">
                  <a:moveTo>
                    <a:pt x="140" y="1"/>
                  </a:moveTo>
                  <a:cubicBezTo>
                    <a:pt x="92" y="1"/>
                    <a:pt x="44" y="11"/>
                    <a:pt x="1" y="30"/>
                  </a:cubicBezTo>
                  <a:cubicBezTo>
                    <a:pt x="279" y="150"/>
                    <a:pt x="279" y="544"/>
                    <a:pt x="1" y="664"/>
                  </a:cubicBezTo>
                  <a:cubicBezTo>
                    <a:pt x="47" y="684"/>
                    <a:pt x="94" y="693"/>
                    <a:pt x="141" y="693"/>
                  </a:cubicBezTo>
                  <a:cubicBezTo>
                    <a:pt x="300" y="693"/>
                    <a:pt x="448" y="586"/>
                    <a:pt x="481" y="419"/>
                  </a:cubicBezTo>
                  <a:cubicBezTo>
                    <a:pt x="525" y="203"/>
                    <a:pt x="361" y="1"/>
                    <a:pt x="14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89"/>
            <p:cNvSpPr/>
            <p:nvPr/>
          </p:nvSpPr>
          <p:spPr>
            <a:xfrm>
              <a:off x="975268" y="3368082"/>
              <a:ext cx="90949" cy="28065"/>
            </a:xfrm>
            <a:custGeom>
              <a:avLst/>
              <a:gdLst/>
              <a:ahLst/>
              <a:cxnLst/>
              <a:rect l="l" t="t" r="r" b="b"/>
              <a:pathLst>
                <a:path w="3474" h="1072" extrusionOk="0">
                  <a:moveTo>
                    <a:pt x="264" y="0"/>
                  </a:moveTo>
                  <a:cubicBezTo>
                    <a:pt x="120" y="0"/>
                    <a:pt x="0" y="120"/>
                    <a:pt x="0" y="269"/>
                  </a:cubicBezTo>
                  <a:lnTo>
                    <a:pt x="0" y="802"/>
                  </a:lnTo>
                  <a:cubicBezTo>
                    <a:pt x="0" y="951"/>
                    <a:pt x="120" y="1071"/>
                    <a:pt x="264" y="1071"/>
                  </a:cubicBezTo>
                  <a:lnTo>
                    <a:pt x="3209" y="1071"/>
                  </a:lnTo>
                  <a:cubicBezTo>
                    <a:pt x="3353" y="1071"/>
                    <a:pt x="3474" y="951"/>
                    <a:pt x="3474" y="802"/>
                  </a:cubicBezTo>
                  <a:lnTo>
                    <a:pt x="3474" y="269"/>
                  </a:lnTo>
                  <a:cubicBezTo>
                    <a:pt x="3474" y="120"/>
                    <a:pt x="3353" y="0"/>
                    <a:pt x="3209" y="0"/>
                  </a:cubicBez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89"/>
            <p:cNvSpPr/>
            <p:nvPr/>
          </p:nvSpPr>
          <p:spPr>
            <a:xfrm>
              <a:off x="1031241" y="3368082"/>
              <a:ext cx="34976" cy="28065"/>
            </a:xfrm>
            <a:custGeom>
              <a:avLst/>
              <a:gdLst/>
              <a:ahLst/>
              <a:cxnLst/>
              <a:rect l="l" t="t" r="r" b="b"/>
              <a:pathLst>
                <a:path w="1336" h="1072" extrusionOk="0">
                  <a:moveTo>
                    <a:pt x="0" y="0"/>
                  </a:moveTo>
                  <a:cubicBezTo>
                    <a:pt x="149" y="0"/>
                    <a:pt x="269" y="120"/>
                    <a:pt x="269" y="269"/>
                  </a:cubicBezTo>
                  <a:lnTo>
                    <a:pt x="269" y="802"/>
                  </a:lnTo>
                  <a:cubicBezTo>
                    <a:pt x="269" y="951"/>
                    <a:pt x="149" y="1071"/>
                    <a:pt x="0" y="1071"/>
                  </a:cubicBezTo>
                  <a:lnTo>
                    <a:pt x="1067" y="1071"/>
                  </a:lnTo>
                  <a:cubicBezTo>
                    <a:pt x="1215" y="1071"/>
                    <a:pt x="1336" y="951"/>
                    <a:pt x="1336" y="802"/>
                  </a:cubicBezTo>
                  <a:lnTo>
                    <a:pt x="1336" y="269"/>
                  </a:lnTo>
                  <a:cubicBezTo>
                    <a:pt x="1336" y="120"/>
                    <a:pt x="1215" y="0"/>
                    <a:pt x="1067" y="0"/>
                  </a:cubicBezTo>
                  <a:close/>
                </a:path>
              </a:pathLst>
            </a:custGeom>
            <a:solidFill>
              <a:srgbClr val="E7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89"/>
            <p:cNvSpPr/>
            <p:nvPr/>
          </p:nvSpPr>
          <p:spPr>
            <a:xfrm>
              <a:off x="883193" y="3362794"/>
              <a:ext cx="275099" cy="363876"/>
            </a:xfrm>
            <a:custGeom>
              <a:avLst/>
              <a:gdLst/>
              <a:ahLst/>
              <a:cxnLst/>
              <a:rect l="l" t="t" r="r" b="b"/>
              <a:pathLst>
                <a:path w="10508" h="13899" extrusionOk="0">
                  <a:moveTo>
                    <a:pt x="6726" y="404"/>
                  </a:moveTo>
                  <a:cubicBezTo>
                    <a:pt x="6760" y="404"/>
                    <a:pt x="6789" y="433"/>
                    <a:pt x="6789" y="471"/>
                  </a:cubicBezTo>
                  <a:lnTo>
                    <a:pt x="6789" y="1004"/>
                  </a:lnTo>
                  <a:cubicBezTo>
                    <a:pt x="6789" y="1038"/>
                    <a:pt x="6760" y="1067"/>
                    <a:pt x="6726" y="1067"/>
                  </a:cubicBezTo>
                  <a:lnTo>
                    <a:pt x="3781" y="1067"/>
                  </a:lnTo>
                  <a:cubicBezTo>
                    <a:pt x="3748" y="1067"/>
                    <a:pt x="3719" y="1038"/>
                    <a:pt x="3719" y="1004"/>
                  </a:cubicBezTo>
                  <a:lnTo>
                    <a:pt x="3719" y="471"/>
                  </a:lnTo>
                  <a:cubicBezTo>
                    <a:pt x="3719" y="433"/>
                    <a:pt x="3748" y="404"/>
                    <a:pt x="3781" y="404"/>
                  </a:cubicBezTo>
                  <a:close/>
                  <a:moveTo>
                    <a:pt x="3781" y="0"/>
                  </a:moveTo>
                  <a:cubicBezTo>
                    <a:pt x="3522" y="0"/>
                    <a:pt x="3311" y="212"/>
                    <a:pt x="3311" y="471"/>
                  </a:cubicBezTo>
                  <a:lnTo>
                    <a:pt x="3311" y="1004"/>
                  </a:lnTo>
                  <a:cubicBezTo>
                    <a:pt x="3311" y="1249"/>
                    <a:pt x="3503" y="1456"/>
                    <a:pt x="3748" y="1475"/>
                  </a:cubicBezTo>
                  <a:lnTo>
                    <a:pt x="3748" y="6029"/>
                  </a:lnTo>
                  <a:cubicBezTo>
                    <a:pt x="3748" y="6140"/>
                    <a:pt x="3719" y="6246"/>
                    <a:pt x="3671" y="6342"/>
                  </a:cubicBezTo>
                  <a:lnTo>
                    <a:pt x="2547" y="8441"/>
                  </a:lnTo>
                  <a:lnTo>
                    <a:pt x="1365" y="10656"/>
                  </a:lnTo>
                  <a:lnTo>
                    <a:pt x="774" y="11765"/>
                  </a:lnTo>
                  <a:lnTo>
                    <a:pt x="303" y="12649"/>
                  </a:lnTo>
                  <a:cubicBezTo>
                    <a:pt x="1" y="13216"/>
                    <a:pt x="409" y="13898"/>
                    <a:pt x="1053" y="13898"/>
                  </a:cubicBezTo>
                  <a:lnTo>
                    <a:pt x="4771" y="13898"/>
                  </a:lnTo>
                  <a:cubicBezTo>
                    <a:pt x="5040" y="13898"/>
                    <a:pt x="5040" y="13490"/>
                    <a:pt x="4771" y="13490"/>
                  </a:cubicBezTo>
                  <a:lnTo>
                    <a:pt x="1048" y="13490"/>
                  </a:lnTo>
                  <a:cubicBezTo>
                    <a:pt x="716" y="13490"/>
                    <a:pt x="505" y="13135"/>
                    <a:pt x="659" y="12842"/>
                  </a:cubicBezTo>
                  <a:lnTo>
                    <a:pt x="1077" y="12063"/>
                  </a:lnTo>
                  <a:lnTo>
                    <a:pt x="1639" y="12063"/>
                  </a:lnTo>
                  <a:cubicBezTo>
                    <a:pt x="1908" y="12063"/>
                    <a:pt x="1908" y="11660"/>
                    <a:pt x="1639" y="11660"/>
                  </a:cubicBezTo>
                  <a:lnTo>
                    <a:pt x="1293" y="11660"/>
                  </a:lnTo>
                  <a:lnTo>
                    <a:pt x="1668" y="10958"/>
                  </a:lnTo>
                  <a:lnTo>
                    <a:pt x="2225" y="10958"/>
                  </a:lnTo>
                  <a:cubicBezTo>
                    <a:pt x="2494" y="10958"/>
                    <a:pt x="2494" y="10550"/>
                    <a:pt x="2225" y="10550"/>
                  </a:cubicBezTo>
                  <a:lnTo>
                    <a:pt x="1884" y="10550"/>
                  </a:lnTo>
                  <a:lnTo>
                    <a:pt x="2259" y="9849"/>
                  </a:lnTo>
                  <a:lnTo>
                    <a:pt x="2821" y="9849"/>
                  </a:lnTo>
                  <a:cubicBezTo>
                    <a:pt x="3090" y="9849"/>
                    <a:pt x="3090" y="9440"/>
                    <a:pt x="2821" y="9440"/>
                  </a:cubicBezTo>
                  <a:lnTo>
                    <a:pt x="2475" y="9440"/>
                  </a:lnTo>
                  <a:lnTo>
                    <a:pt x="2849" y="8739"/>
                  </a:lnTo>
                  <a:lnTo>
                    <a:pt x="3412" y="8739"/>
                  </a:lnTo>
                  <a:cubicBezTo>
                    <a:pt x="3685" y="8739"/>
                    <a:pt x="3685" y="8331"/>
                    <a:pt x="3412" y="8331"/>
                  </a:cubicBezTo>
                  <a:lnTo>
                    <a:pt x="3066" y="8331"/>
                  </a:lnTo>
                  <a:lnTo>
                    <a:pt x="4026" y="6529"/>
                  </a:lnTo>
                  <a:cubicBezTo>
                    <a:pt x="4108" y="6375"/>
                    <a:pt x="4151" y="6202"/>
                    <a:pt x="4151" y="6029"/>
                  </a:cubicBezTo>
                  <a:lnTo>
                    <a:pt x="4151" y="1475"/>
                  </a:lnTo>
                  <a:lnTo>
                    <a:pt x="6347" y="1475"/>
                  </a:lnTo>
                  <a:lnTo>
                    <a:pt x="6347" y="6029"/>
                  </a:lnTo>
                  <a:cubicBezTo>
                    <a:pt x="6347" y="6202"/>
                    <a:pt x="6390" y="6375"/>
                    <a:pt x="6472" y="6529"/>
                  </a:cubicBezTo>
                  <a:lnTo>
                    <a:pt x="9844" y="12842"/>
                  </a:lnTo>
                  <a:cubicBezTo>
                    <a:pt x="9998" y="13135"/>
                    <a:pt x="9787" y="13490"/>
                    <a:pt x="9455" y="13490"/>
                  </a:cubicBezTo>
                  <a:lnTo>
                    <a:pt x="5727" y="13490"/>
                  </a:lnTo>
                  <a:cubicBezTo>
                    <a:pt x="5458" y="13490"/>
                    <a:pt x="5458" y="13898"/>
                    <a:pt x="5727" y="13898"/>
                  </a:cubicBezTo>
                  <a:lnTo>
                    <a:pt x="9455" y="13898"/>
                  </a:lnTo>
                  <a:cubicBezTo>
                    <a:pt x="10099" y="13898"/>
                    <a:pt x="10507" y="13216"/>
                    <a:pt x="10204" y="12649"/>
                  </a:cubicBezTo>
                  <a:lnTo>
                    <a:pt x="6837" y="6337"/>
                  </a:lnTo>
                  <a:cubicBezTo>
                    <a:pt x="6784" y="6246"/>
                    <a:pt x="6760" y="6135"/>
                    <a:pt x="6755" y="6029"/>
                  </a:cubicBezTo>
                  <a:lnTo>
                    <a:pt x="6755" y="1475"/>
                  </a:lnTo>
                  <a:cubicBezTo>
                    <a:pt x="7005" y="1456"/>
                    <a:pt x="7192" y="1249"/>
                    <a:pt x="7192" y="1004"/>
                  </a:cubicBezTo>
                  <a:lnTo>
                    <a:pt x="7192" y="471"/>
                  </a:lnTo>
                  <a:cubicBezTo>
                    <a:pt x="7192" y="212"/>
                    <a:pt x="6981" y="0"/>
                    <a:pt x="672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89"/>
            <p:cNvSpPr/>
            <p:nvPr/>
          </p:nvSpPr>
          <p:spPr>
            <a:xfrm>
              <a:off x="935631" y="3604305"/>
              <a:ext cx="170091" cy="92808"/>
            </a:xfrm>
            <a:custGeom>
              <a:avLst/>
              <a:gdLst/>
              <a:ahLst/>
              <a:cxnLst/>
              <a:rect l="l" t="t" r="r" b="b"/>
              <a:pathLst>
                <a:path w="6497" h="3545" extrusionOk="0">
                  <a:moveTo>
                    <a:pt x="3232" y="410"/>
                  </a:moveTo>
                  <a:cubicBezTo>
                    <a:pt x="3600" y="410"/>
                    <a:pt x="3968" y="446"/>
                    <a:pt x="4329" y="518"/>
                  </a:cubicBezTo>
                  <a:lnTo>
                    <a:pt x="4507" y="556"/>
                  </a:lnTo>
                  <a:cubicBezTo>
                    <a:pt x="4613" y="576"/>
                    <a:pt x="4699" y="643"/>
                    <a:pt x="4747" y="734"/>
                  </a:cubicBezTo>
                  <a:lnTo>
                    <a:pt x="5968" y="3030"/>
                  </a:lnTo>
                  <a:cubicBezTo>
                    <a:pt x="5992" y="3078"/>
                    <a:pt x="5958" y="3136"/>
                    <a:pt x="5905" y="3141"/>
                  </a:cubicBezTo>
                  <a:lnTo>
                    <a:pt x="597" y="3141"/>
                  </a:lnTo>
                  <a:cubicBezTo>
                    <a:pt x="544" y="3141"/>
                    <a:pt x="505" y="3078"/>
                    <a:pt x="534" y="3030"/>
                  </a:cubicBezTo>
                  <a:lnTo>
                    <a:pt x="1754" y="724"/>
                  </a:lnTo>
                  <a:cubicBezTo>
                    <a:pt x="1802" y="638"/>
                    <a:pt x="1889" y="571"/>
                    <a:pt x="1985" y="547"/>
                  </a:cubicBezTo>
                  <a:lnTo>
                    <a:pt x="1985" y="552"/>
                  </a:lnTo>
                  <a:cubicBezTo>
                    <a:pt x="2394" y="457"/>
                    <a:pt x="2813" y="410"/>
                    <a:pt x="3232" y="410"/>
                  </a:cubicBezTo>
                  <a:close/>
                  <a:moveTo>
                    <a:pt x="3227" y="0"/>
                  </a:moveTo>
                  <a:cubicBezTo>
                    <a:pt x="2779" y="0"/>
                    <a:pt x="2332" y="51"/>
                    <a:pt x="1894" y="153"/>
                  </a:cubicBezTo>
                  <a:cubicBezTo>
                    <a:pt x="1682" y="201"/>
                    <a:pt x="1500" y="340"/>
                    <a:pt x="1394" y="537"/>
                  </a:cubicBezTo>
                  <a:lnTo>
                    <a:pt x="174" y="2843"/>
                  </a:lnTo>
                  <a:cubicBezTo>
                    <a:pt x="1" y="3160"/>
                    <a:pt x="236" y="3544"/>
                    <a:pt x="597" y="3544"/>
                  </a:cubicBezTo>
                  <a:lnTo>
                    <a:pt x="5905" y="3544"/>
                  </a:lnTo>
                  <a:cubicBezTo>
                    <a:pt x="6265" y="3544"/>
                    <a:pt x="6496" y="3160"/>
                    <a:pt x="6328" y="2843"/>
                  </a:cubicBezTo>
                  <a:lnTo>
                    <a:pt x="5108" y="542"/>
                  </a:lnTo>
                  <a:cubicBezTo>
                    <a:pt x="5002" y="345"/>
                    <a:pt x="4815" y="201"/>
                    <a:pt x="4589" y="158"/>
                  </a:cubicBezTo>
                  <a:lnTo>
                    <a:pt x="4411" y="119"/>
                  </a:lnTo>
                  <a:cubicBezTo>
                    <a:pt x="4020" y="40"/>
                    <a:pt x="3623" y="0"/>
                    <a:pt x="322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89"/>
            <p:cNvSpPr/>
            <p:nvPr/>
          </p:nvSpPr>
          <p:spPr>
            <a:xfrm>
              <a:off x="1040404" y="3649832"/>
              <a:ext cx="33615" cy="28798"/>
            </a:xfrm>
            <a:custGeom>
              <a:avLst/>
              <a:gdLst/>
              <a:ahLst/>
              <a:cxnLst/>
              <a:rect l="l" t="t" r="r" b="b"/>
              <a:pathLst>
                <a:path w="1284" h="1100" extrusionOk="0">
                  <a:moveTo>
                    <a:pt x="548" y="407"/>
                  </a:moveTo>
                  <a:cubicBezTo>
                    <a:pt x="678" y="407"/>
                    <a:pt x="741" y="561"/>
                    <a:pt x="649" y="652"/>
                  </a:cubicBezTo>
                  <a:cubicBezTo>
                    <a:pt x="620" y="682"/>
                    <a:pt x="584" y="695"/>
                    <a:pt x="549" y="695"/>
                  </a:cubicBezTo>
                  <a:cubicBezTo>
                    <a:pt x="475" y="695"/>
                    <a:pt x="404" y="636"/>
                    <a:pt x="404" y="552"/>
                  </a:cubicBezTo>
                  <a:cubicBezTo>
                    <a:pt x="404" y="470"/>
                    <a:pt x="472" y="407"/>
                    <a:pt x="548" y="407"/>
                  </a:cubicBezTo>
                  <a:close/>
                  <a:moveTo>
                    <a:pt x="554" y="1"/>
                  </a:moveTo>
                  <a:cubicBezTo>
                    <a:pt x="271" y="1"/>
                    <a:pt x="1" y="220"/>
                    <a:pt x="1" y="552"/>
                  </a:cubicBezTo>
                  <a:cubicBezTo>
                    <a:pt x="1" y="854"/>
                    <a:pt x="246" y="1099"/>
                    <a:pt x="548" y="1099"/>
                  </a:cubicBezTo>
                  <a:cubicBezTo>
                    <a:pt x="1038" y="1099"/>
                    <a:pt x="1283" y="508"/>
                    <a:pt x="938" y="162"/>
                  </a:cubicBezTo>
                  <a:cubicBezTo>
                    <a:pt x="826" y="51"/>
                    <a:pt x="688" y="1"/>
                    <a:pt x="5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89"/>
            <p:cNvSpPr/>
            <p:nvPr/>
          </p:nvSpPr>
          <p:spPr>
            <a:xfrm>
              <a:off x="969613" y="3654623"/>
              <a:ext cx="33720" cy="28772"/>
            </a:xfrm>
            <a:custGeom>
              <a:avLst/>
              <a:gdLst/>
              <a:ahLst/>
              <a:cxnLst/>
              <a:rect l="l" t="t" r="r" b="b"/>
              <a:pathLst>
                <a:path w="1288" h="1099" extrusionOk="0">
                  <a:moveTo>
                    <a:pt x="553" y="407"/>
                  </a:moveTo>
                  <a:cubicBezTo>
                    <a:pt x="677" y="407"/>
                    <a:pt x="740" y="561"/>
                    <a:pt x="653" y="652"/>
                  </a:cubicBezTo>
                  <a:cubicBezTo>
                    <a:pt x="624" y="681"/>
                    <a:pt x="588" y="694"/>
                    <a:pt x="553" y="694"/>
                  </a:cubicBezTo>
                  <a:cubicBezTo>
                    <a:pt x="479" y="694"/>
                    <a:pt x="408" y="636"/>
                    <a:pt x="408" y="551"/>
                  </a:cubicBezTo>
                  <a:cubicBezTo>
                    <a:pt x="408" y="469"/>
                    <a:pt x="471" y="407"/>
                    <a:pt x="553" y="407"/>
                  </a:cubicBezTo>
                  <a:close/>
                  <a:moveTo>
                    <a:pt x="554" y="0"/>
                  </a:moveTo>
                  <a:cubicBezTo>
                    <a:pt x="271" y="0"/>
                    <a:pt x="0" y="220"/>
                    <a:pt x="0" y="551"/>
                  </a:cubicBezTo>
                  <a:cubicBezTo>
                    <a:pt x="0" y="854"/>
                    <a:pt x="245" y="1099"/>
                    <a:pt x="553" y="1099"/>
                  </a:cubicBezTo>
                  <a:cubicBezTo>
                    <a:pt x="1043" y="1099"/>
                    <a:pt x="1288" y="508"/>
                    <a:pt x="942" y="162"/>
                  </a:cubicBezTo>
                  <a:cubicBezTo>
                    <a:pt x="828" y="50"/>
                    <a:pt x="690" y="0"/>
                    <a:pt x="5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89"/>
            <p:cNvSpPr/>
            <p:nvPr/>
          </p:nvSpPr>
          <p:spPr>
            <a:xfrm>
              <a:off x="998646" y="3624175"/>
              <a:ext cx="37882" cy="32437"/>
            </a:xfrm>
            <a:custGeom>
              <a:avLst/>
              <a:gdLst/>
              <a:ahLst/>
              <a:cxnLst/>
              <a:rect l="l" t="t" r="r" b="b"/>
              <a:pathLst>
                <a:path w="1447" h="1239" extrusionOk="0">
                  <a:moveTo>
                    <a:pt x="621" y="407"/>
                  </a:moveTo>
                  <a:cubicBezTo>
                    <a:pt x="808" y="407"/>
                    <a:pt x="904" y="638"/>
                    <a:pt x="769" y="773"/>
                  </a:cubicBezTo>
                  <a:cubicBezTo>
                    <a:pt x="726" y="814"/>
                    <a:pt x="673" y="833"/>
                    <a:pt x="621" y="833"/>
                  </a:cubicBezTo>
                  <a:cubicBezTo>
                    <a:pt x="513" y="833"/>
                    <a:pt x="409" y="750"/>
                    <a:pt x="409" y="624"/>
                  </a:cubicBezTo>
                  <a:cubicBezTo>
                    <a:pt x="409" y="504"/>
                    <a:pt x="505" y="412"/>
                    <a:pt x="621" y="412"/>
                  </a:cubicBezTo>
                  <a:lnTo>
                    <a:pt x="621" y="407"/>
                  </a:lnTo>
                  <a:close/>
                  <a:moveTo>
                    <a:pt x="627" y="0"/>
                  </a:moveTo>
                  <a:cubicBezTo>
                    <a:pt x="308" y="0"/>
                    <a:pt x="1" y="249"/>
                    <a:pt x="1" y="624"/>
                  </a:cubicBezTo>
                  <a:cubicBezTo>
                    <a:pt x="1" y="965"/>
                    <a:pt x="279" y="1239"/>
                    <a:pt x="621" y="1239"/>
                  </a:cubicBezTo>
                  <a:cubicBezTo>
                    <a:pt x="1173" y="1239"/>
                    <a:pt x="1447" y="576"/>
                    <a:pt x="1058" y="182"/>
                  </a:cubicBezTo>
                  <a:cubicBezTo>
                    <a:pt x="932" y="56"/>
                    <a:pt x="778" y="0"/>
                    <a:pt x="62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89"/>
            <p:cNvSpPr/>
            <p:nvPr/>
          </p:nvSpPr>
          <p:spPr>
            <a:xfrm>
              <a:off x="985190" y="3565035"/>
              <a:ext cx="38013" cy="32463"/>
            </a:xfrm>
            <a:custGeom>
              <a:avLst/>
              <a:gdLst/>
              <a:ahLst/>
              <a:cxnLst/>
              <a:rect l="l" t="t" r="r" b="b"/>
              <a:pathLst>
                <a:path w="1452" h="1240" extrusionOk="0">
                  <a:moveTo>
                    <a:pt x="620" y="409"/>
                  </a:moveTo>
                  <a:cubicBezTo>
                    <a:pt x="741" y="409"/>
                    <a:pt x="832" y="505"/>
                    <a:pt x="832" y="620"/>
                  </a:cubicBezTo>
                  <a:cubicBezTo>
                    <a:pt x="832" y="747"/>
                    <a:pt x="728" y="832"/>
                    <a:pt x="620" y="832"/>
                  </a:cubicBezTo>
                  <a:cubicBezTo>
                    <a:pt x="568" y="832"/>
                    <a:pt x="515" y="812"/>
                    <a:pt x="472" y="769"/>
                  </a:cubicBezTo>
                  <a:cubicBezTo>
                    <a:pt x="337" y="634"/>
                    <a:pt x="433" y="409"/>
                    <a:pt x="620" y="409"/>
                  </a:cubicBezTo>
                  <a:close/>
                  <a:moveTo>
                    <a:pt x="620" y="0"/>
                  </a:moveTo>
                  <a:cubicBezTo>
                    <a:pt x="279" y="0"/>
                    <a:pt x="1" y="279"/>
                    <a:pt x="1" y="620"/>
                  </a:cubicBezTo>
                  <a:cubicBezTo>
                    <a:pt x="1" y="993"/>
                    <a:pt x="306" y="1240"/>
                    <a:pt x="624" y="1240"/>
                  </a:cubicBezTo>
                  <a:cubicBezTo>
                    <a:pt x="776" y="1240"/>
                    <a:pt x="932" y="1183"/>
                    <a:pt x="1058" y="1057"/>
                  </a:cubicBezTo>
                  <a:cubicBezTo>
                    <a:pt x="1452" y="668"/>
                    <a:pt x="1173" y="0"/>
                    <a:pt x="62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89"/>
            <p:cNvSpPr/>
            <p:nvPr/>
          </p:nvSpPr>
          <p:spPr>
            <a:xfrm>
              <a:off x="1018281" y="3536341"/>
              <a:ext cx="37882" cy="32489"/>
            </a:xfrm>
            <a:custGeom>
              <a:avLst/>
              <a:gdLst/>
              <a:ahLst/>
              <a:cxnLst/>
              <a:rect l="l" t="t" r="r" b="b"/>
              <a:pathLst>
                <a:path w="1447" h="1241" extrusionOk="0">
                  <a:moveTo>
                    <a:pt x="620" y="409"/>
                  </a:moveTo>
                  <a:cubicBezTo>
                    <a:pt x="807" y="409"/>
                    <a:pt x="903" y="635"/>
                    <a:pt x="769" y="770"/>
                  </a:cubicBezTo>
                  <a:cubicBezTo>
                    <a:pt x="725" y="813"/>
                    <a:pt x="672" y="832"/>
                    <a:pt x="621" y="832"/>
                  </a:cubicBezTo>
                  <a:cubicBezTo>
                    <a:pt x="512" y="832"/>
                    <a:pt x="409" y="747"/>
                    <a:pt x="409" y="621"/>
                  </a:cubicBezTo>
                  <a:cubicBezTo>
                    <a:pt x="409" y="505"/>
                    <a:pt x="500" y="409"/>
                    <a:pt x="620" y="409"/>
                  </a:cubicBezTo>
                  <a:close/>
                  <a:moveTo>
                    <a:pt x="620" y="1"/>
                  </a:moveTo>
                  <a:cubicBezTo>
                    <a:pt x="279" y="1"/>
                    <a:pt x="0" y="280"/>
                    <a:pt x="0" y="621"/>
                  </a:cubicBezTo>
                  <a:cubicBezTo>
                    <a:pt x="0" y="994"/>
                    <a:pt x="305" y="1240"/>
                    <a:pt x="623" y="1240"/>
                  </a:cubicBezTo>
                  <a:cubicBezTo>
                    <a:pt x="776" y="1240"/>
                    <a:pt x="931" y="1184"/>
                    <a:pt x="1057" y="1058"/>
                  </a:cubicBezTo>
                  <a:cubicBezTo>
                    <a:pt x="1446" y="669"/>
                    <a:pt x="1172" y="1"/>
                    <a:pt x="6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89"/>
            <p:cNvSpPr/>
            <p:nvPr/>
          </p:nvSpPr>
          <p:spPr>
            <a:xfrm>
              <a:off x="997782" y="3495736"/>
              <a:ext cx="33720" cy="28772"/>
            </a:xfrm>
            <a:custGeom>
              <a:avLst/>
              <a:gdLst/>
              <a:ahLst/>
              <a:cxnLst/>
              <a:rect l="l" t="t" r="r" b="b"/>
              <a:pathLst>
                <a:path w="1288" h="1099" extrusionOk="0">
                  <a:moveTo>
                    <a:pt x="736" y="404"/>
                  </a:moveTo>
                  <a:cubicBezTo>
                    <a:pt x="810" y="404"/>
                    <a:pt x="879" y="461"/>
                    <a:pt x="879" y="548"/>
                  </a:cubicBezTo>
                  <a:cubicBezTo>
                    <a:pt x="879" y="630"/>
                    <a:pt x="817" y="692"/>
                    <a:pt x="735" y="692"/>
                  </a:cubicBezTo>
                  <a:cubicBezTo>
                    <a:pt x="610" y="692"/>
                    <a:pt x="543" y="538"/>
                    <a:pt x="634" y="447"/>
                  </a:cubicBezTo>
                  <a:cubicBezTo>
                    <a:pt x="664" y="417"/>
                    <a:pt x="701" y="404"/>
                    <a:pt x="736" y="404"/>
                  </a:cubicBezTo>
                  <a:close/>
                  <a:moveTo>
                    <a:pt x="735" y="0"/>
                  </a:moveTo>
                  <a:cubicBezTo>
                    <a:pt x="245" y="0"/>
                    <a:pt x="0" y="591"/>
                    <a:pt x="346" y="937"/>
                  </a:cubicBezTo>
                  <a:cubicBezTo>
                    <a:pt x="458" y="1049"/>
                    <a:pt x="596" y="1099"/>
                    <a:pt x="731" y="1099"/>
                  </a:cubicBezTo>
                  <a:cubicBezTo>
                    <a:pt x="1015" y="1099"/>
                    <a:pt x="1288" y="879"/>
                    <a:pt x="1288" y="548"/>
                  </a:cubicBezTo>
                  <a:cubicBezTo>
                    <a:pt x="1288" y="245"/>
                    <a:pt x="1038" y="0"/>
                    <a:pt x="7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3" name="Google Shape;11123;p89"/>
          <p:cNvGrpSpPr/>
          <p:nvPr/>
        </p:nvGrpSpPr>
        <p:grpSpPr>
          <a:xfrm>
            <a:off x="2633404" y="2691364"/>
            <a:ext cx="368798" cy="365420"/>
            <a:chOff x="2633404" y="2896764"/>
            <a:chExt cx="368798" cy="365420"/>
          </a:xfrm>
        </p:grpSpPr>
        <p:sp>
          <p:nvSpPr>
            <p:cNvPr id="11124" name="Google Shape;11124;p89"/>
            <p:cNvSpPr/>
            <p:nvPr/>
          </p:nvSpPr>
          <p:spPr>
            <a:xfrm>
              <a:off x="2665606" y="2902235"/>
              <a:ext cx="330549" cy="327145"/>
            </a:xfrm>
            <a:custGeom>
              <a:avLst/>
              <a:gdLst/>
              <a:ahLst/>
              <a:cxnLst/>
              <a:rect l="l" t="t" r="r" b="b"/>
              <a:pathLst>
                <a:path w="12626" h="12496" extrusionOk="0">
                  <a:moveTo>
                    <a:pt x="11341" y="0"/>
                  </a:moveTo>
                  <a:cubicBezTo>
                    <a:pt x="11114" y="0"/>
                    <a:pt x="10887" y="87"/>
                    <a:pt x="10714" y="259"/>
                  </a:cubicBezTo>
                  <a:lnTo>
                    <a:pt x="5511" y="5457"/>
                  </a:lnTo>
                  <a:lnTo>
                    <a:pt x="1115" y="9853"/>
                  </a:lnTo>
                  <a:lnTo>
                    <a:pt x="174" y="10795"/>
                  </a:lnTo>
                  <a:cubicBezTo>
                    <a:pt x="1" y="10968"/>
                    <a:pt x="1" y="11251"/>
                    <a:pt x="174" y="11424"/>
                  </a:cubicBezTo>
                  <a:lnTo>
                    <a:pt x="1115" y="12366"/>
                  </a:lnTo>
                  <a:cubicBezTo>
                    <a:pt x="1202" y="12452"/>
                    <a:pt x="1316" y="12495"/>
                    <a:pt x="1430" y="12495"/>
                  </a:cubicBezTo>
                  <a:cubicBezTo>
                    <a:pt x="1544" y="12495"/>
                    <a:pt x="1658" y="12452"/>
                    <a:pt x="1745" y="12366"/>
                  </a:cubicBezTo>
                  <a:lnTo>
                    <a:pt x="2686" y="11424"/>
                  </a:lnTo>
                  <a:cubicBezTo>
                    <a:pt x="6140" y="10482"/>
                    <a:pt x="5511" y="8912"/>
                    <a:pt x="7082" y="7028"/>
                  </a:cubicBezTo>
                  <a:lnTo>
                    <a:pt x="12280" y="1830"/>
                  </a:lnTo>
                  <a:cubicBezTo>
                    <a:pt x="12626" y="1484"/>
                    <a:pt x="12626" y="922"/>
                    <a:pt x="12280" y="572"/>
                  </a:cubicBezTo>
                  <a:lnTo>
                    <a:pt x="11968" y="259"/>
                  </a:lnTo>
                  <a:cubicBezTo>
                    <a:pt x="11795" y="87"/>
                    <a:pt x="11568" y="0"/>
                    <a:pt x="11341" y="0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89"/>
            <p:cNvSpPr/>
            <p:nvPr/>
          </p:nvSpPr>
          <p:spPr>
            <a:xfrm>
              <a:off x="2809857" y="2942474"/>
              <a:ext cx="143911" cy="143781"/>
            </a:xfrm>
            <a:custGeom>
              <a:avLst/>
              <a:gdLst/>
              <a:ahLst/>
              <a:cxnLst/>
              <a:rect l="l" t="t" r="r" b="b"/>
              <a:pathLst>
                <a:path w="5497" h="5492" extrusionOk="0">
                  <a:moveTo>
                    <a:pt x="3926" y="0"/>
                  </a:moveTo>
                  <a:lnTo>
                    <a:pt x="1" y="3925"/>
                  </a:lnTo>
                  <a:lnTo>
                    <a:pt x="1572" y="5491"/>
                  </a:lnTo>
                  <a:lnTo>
                    <a:pt x="5497" y="1566"/>
                  </a:lnTo>
                  <a:lnTo>
                    <a:pt x="3926" y="0"/>
                  </a:lnTo>
                  <a:close/>
                </a:path>
              </a:pathLst>
            </a:custGeom>
            <a:solidFill>
              <a:srgbClr val="566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89"/>
            <p:cNvSpPr/>
            <p:nvPr/>
          </p:nvSpPr>
          <p:spPr>
            <a:xfrm>
              <a:off x="2665606" y="3160187"/>
              <a:ext cx="70346" cy="69194"/>
            </a:xfrm>
            <a:custGeom>
              <a:avLst/>
              <a:gdLst/>
              <a:ahLst/>
              <a:cxnLst/>
              <a:rect l="l" t="t" r="r" b="b"/>
              <a:pathLst>
                <a:path w="2687" h="2643" extrusionOk="0">
                  <a:moveTo>
                    <a:pt x="1115" y="0"/>
                  </a:moveTo>
                  <a:lnTo>
                    <a:pt x="174" y="942"/>
                  </a:lnTo>
                  <a:cubicBezTo>
                    <a:pt x="1" y="1115"/>
                    <a:pt x="1" y="1398"/>
                    <a:pt x="174" y="1571"/>
                  </a:cubicBezTo>
                  <a:lnTo>
                    <a:pt x="1115" y="2513"/>
                  </a:lnTo>
                  <a:cubicBezTo>
                    <a:pt x="1202" y="2599"/>
                    <a:pt x="1316" y="2642"/>
                    <a:pt x="1430" y="2642"/>
                  </a:cubicBezTo>
                  <a:cubicBezTo>
                    <a:pt x="1544" y="2642"/>
                    <a:pt x="1658" y="2599"/>
                    <a:pt x="1745" y="2513"/>
                  </a:cubicBezTo>
                  <a:lnTo>
                    <a:pt x="2686" y="1571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566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7" name="Google Shape;11127;p89"/>
            <p:cNvSpPr/>
            <p:nvPr/>
          </p:nvSpPr>
          <p:spPr>
            <a:xfrm>
              <a:off x="2839310" y="2971900"/>
              <a:ext cx="114459" cy="114354"/>
            </a:xfrm>
            <a:custGeom>
              <a:avLst/>
              <a:gdLst/>
              <a:ahLst/>
              <a:cxnLst/>
              <a:rect l="l" t="t" r="r" b="b"/>
              <a:pathLst>
                <a:path w="4372" h="4368" extrusionOk="0">
                  <a:moveTo>
                    <a:pt x="3925" y="0"/>
                  </a:moveTo>
                  <a:lnTo>
                    <a:pt x="0" y="3925"/>
                  </a:lnTo>
                  <a:lnTo>
                    <a:pt x="447" y="4367"/>
                  </a:lnTo>
                  <a:lnTo>
                    <a:pt x="4372" y="442"/>
                  </a:lnTo>
                  <a:lnTo>
                    <a:pt x="3925" y="0"/>
                  </a:lnTo>
                  <a:close/>
                </a:path>
              </a:pathLst>
            </a:custGeom>
            <a:solidFill>
              <a:srgbClr val="33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8" name="Google Shape;11128;p89"/>
            <p:cNvSpPr/>
            <p:nvPr/>
          </p:nvSpPr>
          <p:spPr>
            <a:xfrm>
              <a:off x="2683094" y="3189744"/>
              <a:ext cx="52727" cy="39637"/>
            </a:xfrm>
            <a:custGeom>
              <a:avLst/>
              <a:gdLst/>
              <a:ahLst/>
              <a:cxnLst/>
              <a:rect l="l" t="t" r="r" b="b"/>
              <a:pathLst>
                <a:path w="2014" h="1514" extrusionOk="0">
                  <a:moveTo>
                    <a:pt x="0" y="942"/>
                  </a:moveTo>
                  <a:lnTo>
                    <a:pt x="0" y="942"/>
                  </a:lnTo>
                  <a:cubicBezTo>
                    <a:pt x="2" y="943"/>
                    <a:pt x="3" y="944"/>
                    <a:pt x="4" y="945"/>
                  </a:cubicBezTo>
                  <a:lnTo>
                    <a:pt x="4" y="945"/>
                  </a:lnTo>
                  <a:lnTo>
                    <a:pt x="0" y="942"/>
                  </a:lnTo>
                  <a:close/>
                  <a:moveTo>
                    <a:pt x="1571" y="0"/>
                  </a:moveTo>
                  <a:lnTo>
                    <a:pt x="630" y="942"/>
                  </a:lnTo>
                  <a:cubicBezTo>
                    <a:pt x="543" y="1028"/>
                    <a:pt x="429" y="1071"/>
                    <a:pt x="315" y="1071"/>
                  </a:cubicBezTo>
                  <a:cubicBezTo>
                    <a:pt x="203" y="1071"/>
                    <a:pt x="90" y="1029"/>
                    <a:pt x="4" y="945"/>
                  </a:cubicBezTo>
                  <a:lnTo>
                    <a:pt x="4" y="945"/>
                  </a:lnTo>
                  <a:lnTo>
                    <a:pt x="447" y="1384"/>
                  </a:lnTo>
                  <a:cubicBezTo>
                    <a:pt x="534" y="1470"/>
                    <a:pt x="647" y="1513"/>
                    <a:pt x="760" y="1513"/>
                  </a:cubicBezTo>
                  <a:cubicBezTo>
                    <a:pt x="872" y="1513"/>
                    <a:pt x="985" y="1470"/>
                    <a:pt x="1072" y="1384"/>
                  </a:cubicBezTo>
                  <a:lnTo>
                    <a:pt x="2013" y="442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33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9" name="Google Shape;11129;p89"/>
            <p:cNvSpPr/>
            <p:nvPr/>
          </p:nvSpPr>
          <p:spPr>
            <a:xfrm>
              <a:off x="2942171" y="2907393"/>
              <a:ext cx="54114" cy="76105"/>
            </a:xfrm>
            <a:custGeom>
              <a:avLst/>
              <a:gdLst/>
              <a:ahLst/>
              <a:cxnLst/>
              <a:rect l="l" t="t" r="r" b="b"/>
              <a:pathLst>
                <a:path w="2067" h="2907" extrusionOk="0">
                  <a:moveTo>
                    <a:pt x="1332" y="0"/>
                  </a:moveTo>
                  <a:lnTo>
                    <a:pt x="1332" y="0"/>
                  </a:lnTo>
                  <a:cubicBezTo>
                    <a:pt x="1620" y="351"/>
                    <a:pt x="1596" y="865"/>
                    <a:pt x="1274" y="1187"/>
                  </a:cubicBezTo>
                  <a:lnTo>
                    <a:pt x="1" y="2464"/>
                  </a:lnTo>
                  <a:lnTo>
                    <a:pt x="443" y="2906"/>
                  </a:lnTo>
                  <a:lnTo>
                    <a:pt x="1716" y="1633"/>
                  </a:lnTo>
                  <a:cubicBezTo>
                    <a:pt x="2067" y="1283"/>
                    <a:pt x="2067" y="721"/>
                    <a:pt x="1716" y="375"/>
                  </a:cubicBezTo>
                  <a:lnTo>
                    <a:pt x="1404" y="58"/>
                  </a:lnTo>
                  <a:cubicBezTo>
                    <a:pt x="1380" y="38"/>
                    <a:pt x="1356" y="19"/>
                    <a:pt x="1332" y="0"/>
                  </a:cubicBez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0" name="Google Shape;11130;p89"/>
            <p:cNvSpPr/>
            <p:nvPr/>
          </p:nvSpPr>
          <p:spPr>
            <a:xfrm>
              <a:off x="2724353" y="3074657"/>
              <a:ext cx="126659" cy="126659"/>
            </a:xfrm>
            <a:custGeom>
              <a:avLst/>
              <a:gdLst/>
              <a:ahLst/>
              <a:cxnLst/>
              <a:rect l="l" t="t" r="r" b="b"/>
              <a:pathLst>
                <a:path w="4838" h="4838" extrusionOk="0">
                  <a:moveTo>
                    <a:pt x="4391" y="0"/>
                  </a:moveTo>
                  <a:cubicBezTo>
                    <a:pt x="2825" y="1884"/>
                    <a:pt x="3450" y="3454"/>
                    <a:pt x="0" y="4396"/>
                  </a:cubicBezTo>
                  <a:lnTo>
                    <a:pt x="442" y="4838"/>
                  </a:lnTo>
                  <a:cubicBezTo>
                    <a:pt x="3896" y="3896"/>
                    <a:pt x="3267" y="2326"/>
                    <a:pt x="4838" y="442"/>
                  </a:cubicBezTo>
                  <a:lnTo>
                    <a:pt x="4391" y="0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1" name="Google Shape;11131;p89"/>
            <p:cNvSpPr/>
            <p:nvPr/>
          </p:nvSpPr>
          <p:spPr>
            <a:xfrm>
              <a:off x="2649138" y="3205452"/>
              <a:ext cx="41521" cy="40396"/>
            </a:xfrm>
            <a:custGeom>
              <a:avLst/>
              <a:gdLst/>
              <a:ahLst/>
              <a:cxnLst/>
              <a:rect l="l" t="t" r="r" b="b"/>
              <a:pathLst>
                <a:path w="1586" h="1543" extrusionOk="0">
                  <a:moveTo>
                    <a:pt x="961" y="1"/>
                  </a:moveTo>
                  <a:lnTo>
                    <a:pt x="173" y="784"/>
                  </a:lnTo>
                  <a:cubicBezTo>
                    <a:pt x="0" y="957"/>
                    <a:pt x="0" y="1240"/>
                    <a:pt x="173" y="1413"/>
                  </a:cubicBezTo>
                  <a:cubicBezTo>
                    <a:pt x="260" y="1499"/>
                    <a:pt x="374" y="1543"/>
                    <a:pt x="488" y="1543"/>
                  </a:cubicBezTo>
                  <a:cubicBezTo>
                    <a:pt x="602" y="1543"/>
                    <a:pt x="716" y="1499"/>
                    <a:pt x="803" y="1413"/>
                  </a:cubicBezTo>
                  <a:lnTo>
                    <a:pt x="1586" y="630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2" name="Google Shape;11132;p89"/>
            <p:cNvSpPr/>
            <p:nvPr/>
          </p:nvSpPr>
          <p:spPr>
            <a:xfrm>
              <a:off x="2649138" y="3205452"/>
              <a:ext cx="41521" cy="40396"/>
            </a:xfrm>
            <a:custGeom>
              <a:avLst/>
              <a:gdLst/>
              <a:ahLst/>
              <a:cxnLst/>
              <a:rect l="l" t="t" r="r" b="b"/>
              <a:pathLst>
                <a:path w="1586" h="1543" extrusionOk="0">
                  <a:moveTo>
                    <a:pt x="961" y="1"/>
                  </a:moveTo>
                  <a:lnTo>
                    <a:pt x="173" y="784"/>
                  </a:lnTo>
                  <a:cubicBezTo>
                    <a:pt x="0" y="957"/>
                    <a:pt x="0" y="1240"/>
                    <a:pt x="173" y="1413"/>
                  </a:cubicBezTo>
                  <a:cubicBezTo>
                    <a:pt x="260" y="1499"/>
                    <a:pt x="374" y="1543"/>
                    <a:pt x="488" y="1543"/>
                  </a:cubicBezTo>
                  <a:cubicBezTo>
                    <a:pt x="602" y="1543"/>
                    <a:pt x="716" y="1499"/>
                    <a:pt x="803" y="1413"/>
                  </a:cubicBezTo>
                  <a:lnTo>
                    <a:pt x="1586" y="630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3" name="Google Shape;11133;p89"/>
            <p:cNvSpPr/>
            <p:nvPr/>
          </p:nvSpPr>
          <p:spPr>
            <a:xfrm>
              <a:off x="2650526" y="3213254"/>
              <a:ext cx="40265" cy="32594"/>
            </a:xfrm>
            <a:custGeom>
              <a:avLst/>
              <a:gdLst/>
              <a:ahLst/>
              <a:cxnLst/>
              <a:rect l="l" t="t" r="r" b="b"/>
              <a:pathLst>
                <a:path w="1538" h="1245" extrusionOk="0">
                  <a:moveTo>
                    <a:pt x="1206" y="0"/>
                  </a:moveTo>
                  <a:lnTo>
                    <a:pt x="423" y="783"/>
                  </a:lnTo>
                  <a:cubicBezTo>
                    <a:pt x="338" y="869"/>
                    <a:pt x="224" y="917"/>
                    <a:pt x="106" y="917"/>
                  </a:cubicBezTo>
                  <a:cubicBezTo>
                    <a:pt x="71" y="917"/>
                    <a:pt x="36" y="912"/>
                    <a:pt x="0" y="904"/>
                  </a:cubicBezTo>
                  <a:lnTo>
                    <a:pt x="0" y="904"/>
                  </a:lnTo>
                  <a:cubicBezTo>
                    <a:pt x="19" y="985"/>
                    <a:pt x="63" y="1057"/>
                    <a:pt x="120" y="1115"/>
                  </a:cubicBezTo>
                  <a:cubicBezTo>
                    <a:pt x="207" y="1201"/>
                    <a:pt x="321" y="1245"/>
                    <a:pt x="435" y="1245"/>
                  </a:cubicBezTo>
                  <a:cubicBezTo>
                    <a:pt x="549" y="1245"/>
                    <a:pt x="663" y="1201"/>
                    <a:pt x="750" y="1115"/>
                  </a:cubicBezTo>
                  <a:lnTo>
                    <a:pt x="1538" y="332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4" name="Google Shape;11134;p89"/>
            <p:cNvSpPr/>
            <p:nvPr/>
          </p:nvSpPr>
          <p:spPr>
            <a:xfrm>
              <a:off x="2633404" y="2896764"/>
              <a:ext cx="368798" cy="365420"/>
            </a:xfrm>
            <a:custGeom>
              <a:avLst/>
              <a:gdLst/>
              <a:ahLst/>
              <a:cxnLst/>
              <a:rect l="l" t="t" r="r" b="b"/>
              <a:pathLst>
                <a:path w="14087" h="13958" extrusionOk="0">
                  <a:moveTo>
                    <a:pt x="12568" y="419"/>
                  </a:moveTo>
                  <a:cubicBezTo>
                    <a:pt x="12742" y="419"/>
                    <a:pt x="12917" y="485"/>
                    <a:pt x="13049" y="617"/>
                  </a:cubicBezTo>
                  <a:lnTo>
                    <a:pt x="13366" y="930"/>
                  </a:lnTo>
                  <a:cubicBezTo>
                    <a:pt x="13630" y="1199"/>
                    <a:pt x="13630" y="1626"/>
                    <a:pt x="13366" y="1890"/>
                  </a:cubicBezTo>
                  <a:lnTo>
                    <a:pt x="13366" y="1895"/>
                  </a:lnTo>
                  <a:lnTo>
                    <a:pt x="12237" y="3024"/>
                  </a:lnTo>
                  <a:lnTo>
                    <a:pt x="10959" y="1746"/>
                  </a:lnTo>
                  <a:lnTo>
                    <a:pt x="12088" y="617"/>
                  </a:lnTo>
                  <a:cubicBezTo>
                    <a:pt x="12220" y="485"/>
                    <a:pt x="12394" y="419"/>
                    <a:pt x="12568" y="419"/>
                  </a:cubicBezTo>
                  <a:close/>
                  <a:moveTo>
                    <a:pt x="10666" y="2039"/>
                  </a:moveTo>
                  <a:lnTo>
                    <a:pt x="11944" y="3317"/>
                  </a:lnTo>
                  <a:lnTo>
                    <a:pt x="8312" y="6944"/>
                  </a:lnTo>
                  <a:lnTo>
                    <a:pt x="7039" y="5671"/>
                  </a:lnTo>
                  <a:lnTo>
                    <a:pt x="10666" y="2039"/>
                  </a:lnTo>
                  <a:close/>
                  <a:moveTo>
                    <a:pt x="2350" y="10360"/>
                  </a:moveTo>
                  <a:lnTo>
                    <a:pt x="3623" y="11638"/>
                  </a:lnTo>
                  <a:lnTo>
                    <a:pt x="2830" y="12430"/>
                  </a:lnTo>
                  <a:cubicBezTo>
                    <a:pt x="2782" y="12476"/>
                    <a:pt x="2721" y="12499"/>
                    <a:pt x="2661" y="12499"/>
                  </a:cubicBezTo>
                  <a:cubicBezTo>
                    <a:pt x="2600" y="12499"/>
                    <a:pt x="2540" y="12476"/>
                    <a:pt x="2494" y="12430"/>
                  </a:cubicBezTo>
                  <a:lnTo>
                    <a:pt x="1553" y="11489"/>
                  </a:lnTo>
                  <a:cubicBezTo>
                    <a:pt x="1461" y="11398"/>
                    <a:pt x="1461" y="11249"/>
                    <a:pt x="1553" y="11157"/>
                  </a:cubicBezTo>
                  <a:lnTo>
                    <a:pt x="2350" y="10360"/>
                  </a:lnTo>
                  <a:close/>
                  <a:moveTo>
                    <a:pt x="1562" y="12089"/>
                  </a:moveTo>
                  <a:lnTo>
                    <a:pt x="1894" y="12421"/>
                  </a:lnTo>
                  <a:lnTo>
                    <a:pt x="1260" y="13060"/>
                  </a:lnTo>
                  <a:cubicBezTo>
                    <a:pt x="1212" y="13102"/>
                    <a:pt x="1152" y="13124"/>
                    <a:pt x="1092" y="13124"/>
                  </a:cubicBezTo>
                  <a:cubicBezTo>
                    <a:pt x="1031" y="13124"/>
                    <a:pt x="970" y="13101"/>
                    <a:pt x="923" y="13055"/>
                  </a:cubicBezTo>
                  <a:lnTo>
                    <a:pt x="923" y="13060"/>
                  </a:lnTo>
                  <a:cubicBezTo>
                    <a:pt x="837" y="12964"/>
                    <a:pt x="837" y="12820"/>
                    <a:pt x="923" y="12724"/>
                  </a:cubicBezTo>
                  <a:lnTo>
                    <a:pt x="1562" y="12089"/>
                  </a:lnTo>
                  <a:close/>
                  <a:moveTo>
                    <a:pt x="12571" y="0"/>
                  </a:moveTo>
                  <a:cubicBezTo>
                    <a:pt x="12290" y="0"/>
                    <a:pt x="12009" y="108"/>
                    <a:pt x="11795" y="324"/>
                  </a:cubicBezTo>
                  <a:lnTo>
                    <a:pt x="10666" y="1453"/>
                  </a:lnTo>
                  <a:lnTo>
                    <a:pt x="10488" y="1271"/>
                  </a:lnTo>
                  <a:cubicBezTo>
                    <a:pt x="10443" y="1230"/>
                    <a:pt x="10395" y="1213"/>
                    <a:pt x="10348" y="1213"/>
                  </a:cubicBezTo>
                  <a:cubicBezTo>
                    <a:pt x="10190" y="1213"/>
                    <a:pt x="10057" y="1412"/>
                    <a:pt x="10190" y="1564"/>
                  </a:cubicBezTo>
                  <a:lnTo>
                    <a:pt x="10373" y="1746"/>
                  </a:lnTo>
                  <a:lnTo>
                    <a:pt x="6073" y="6041"/>
                  </a:lnTo>
                  <a:cubicBezTo>
                    <a:pt x="5908" y="6191"/>
                    <a:pt x="6054" y="6412"/>
                    <a:pt x="6219" y="6412"/>
                  </a:cubicBezTo>
                  <a:cubicBezTo>
                    <a:pt x="6271" y="6412"/>
                    <a:pt x="6324" y="6390"/>
                    <a:pt x="6371" y="6339"/>
                  </a:cubicBezTo>
                  <a:lnTo>
                    <a:pt x="6741" y="5964"/>
                  </a:lnTo>
                  <a:lnTo>
                    <a:pt x="8033" y="7252"/>
                  </a:lnTo>
                  <a:cubicBezTo>
                    <a:pt x="7591" y="7819"/>
                    <a:pt x="7327" y="8357"/>
                    <a:pt x="7092" y="8837"/>
                  </a:cubicBezTo>
                  <a:cubicBezTo>
                    <a:pt x="6563" y="9923"/>
                    <a:pt x="6140" y="10787"/>
                    <a:pt x="3979" y="11402"/>
                  </a:cubicBezTo>
                  <a:lnTo>
                    <a:pt x="2643" y="10062"/>
                  </a:lnTo>
                  <a:lnTo>
                    <a:pt x="5569" y="7136"/>
                  </a:lnTo>
                  <a:cubicBezTo>
                    <a:pt x="5733" y="6987"/>
                    <a:pt x="5590" y="6768"/>
                    <a:pt x="5427" y="6768"/>
                  </a:cubicBezTo>
                  <a:cubicBezTo>
                    <a:pt x="5376" y="6768"/>
                    <a:pt x="5322" y="6790"/>
                    <a:pt x="5276" y="6843"/>
                  </a:cubicBezTo>
                  <a:lnTo>
                    <a:pt x="1260" y="10860"/>
                  </a:lnTo>
                  <a:cubicBezTo>
                    <a:pt x="1005" y="11114"/>
                    <a:pt x="1005" y="11527"/>
                    <a:pt x="1260" y="11782"/>
                  </a:cubicBezTo>
                  <a:lnTo>
                    <a:pt x="1269" y="11792"/>
                  </a:lnTo>
                  <a:lnTo>
                    <a:pt x="630" y="12430"/>
                  </a:lnTo>
                  <a:cubicBezTo>
                    <a:pt x="433" y="12627"/>
                    <a:pt x="385" y="12930"/>
                    <a:pt x="510" y="13180"/>
                  </a:cubicBezTo>
                  <a:lnTo>
                    <a:pt x="87" y="13603"/>
                  </a:lnTo>
                  <a:cubicBezTo>
                    <a:pt x="11" y="13680"/>
                    <a:pt x="1" y="13800"/>
                    <a:pt x="73" y="13886"/>
                  </a:cubicBezTo>
                  <a:cubicBezTo>
                    <a:pt x="113" y="13934"/>
                    <a:pt x="170" y="13958"/>
                    <a:pt x="227" y="13958"/>
                  </a:cubicBezTo>
                  <a:cubicBezTo>
                    <a:pt x="280" y="13958"/>
                    <a:pt x="334" y="13937"/>
                    <a:pt x="376" y="13896"/>
                  </a:cubicBezTo>
                  <a:lnTo>
                    <a:pt x="798" y="13478"/>
                  </a:lnTo>
                  <a:cubicBezTo>
                    <a:pt x="889" y="13522"/>
                    <a:pt x="988" y="13543"/>
                    <a:pt x="1085" y="13543"/>
                  </a:cubicBezTo>
                  <a:cubicBezTo>
                    <a:pt x="1255" y="13543"/>
                    <a:pt x="1423" y="13478"/>
                    <a:pt x="1548" y="13353"/>
                  </a:cubicBezTo>
                  <a:lnTo>
                    <a:pt x="2187" y="12714"/>
                  </a:lnTo>
                  <a:cubicBezTo>
                    <a:pt x="2307" y="12839"/>
                    <a:pt x="2470" y="12911"/>
                    <a:pt x="2638" y="12916"/>
                  </a:cubicBezTo>
                  <a:cubicBezTo>
                    <a:pt x="2644" y="12916"/>
                    <a:pt x="2651" y="12916"/>
                    <a:pt x="2657" y="12916"/>
                  </a:cubicBezTo>
                  <a:cubicBezTo>
                    <a:pt x="2832" y="12916"/>
                    <a:pt x="2998" y="12849"/>
                    <a:pt x="3119" y="12724"/>
                  </a:cubicBezTo>
                  <a:lnTo>
                    <a:pt x="4022" y="11825"/>
                  </a:lnTo>
                  <a:cubicBezTo>
                    <a:pt x="6424" y="11157"/>
                    <a:pt x="6904" y="10168"/>
                    <a:pt x="7462" y="9024"/>
                  </a:cubicBezTo>
                  <a:cubicBezTo>
                    <a:pt x="7716" y="8501"/>
                    <a:pt x="7980" y="7963"/>
                    <a:pt x="8461" y="7386"/>
                  </a:cubicBezTo>
                  <a:lnTo>
                    <a:pt x="12237" y="3610"/>
                  </a:lnTo>
                  <a:lnTo>
                    <a:pt x="12602" y="3971"/>
                  </a:lnTo>
                  <a:lnTo>
                    <a:pt x="10080" y="6493"/>
                  </a:lnTo>
                  <a:cubicBezTo>
                    <a:pt x="9911" y="6643"/>
                    <a:pt x="10056" y="6863"/>
                    <a:pt x="10221" y="6863"/>
                  </a:cubicBezTo>
                  <a:cubicBezTo>
                    <a:pt x="10273" y="6863"/>
                    <a:pt x="10326" y="6842"/>
                    <a:pt x="10373" y="6791"/>
                  </a:cubicBezTo>
                  <a:lnTo>
                    <a:pt x="13044" y="4120"/>
                  </a:lnTo>
                  <a:cubicBezTo>
                    <a:pt x="13121" y="4038"/>
                    <a:pt x="13121" y="3908"/>
                    <a:pt x="13044" y="3826"/>
                  </a:cubicBezTo>
                  <a:lnTo>
                    <a:pt x="12530" y="3317"/>
                  </a:lnTo>
                  <a:lnTo>
                    <a:pt x="13659" y="2188"/>
                  </a:lnTo>
                  <a:cubicBezTo>
                    <a:pt x="14086" y="1756"/>
                    <a:pt x="14086" y="1064"/>
                    <a:pt x="13659" y="637"/>
                  </a:cubicBezTo>
                  <a:lnTo>
                    <a:pt x="13347" y="324"/>
                  </a:lnTo>
                  <a:cubicBezTo>
                    <a:pt x="13133" y="108"/>
                    <a:pt x="12852" y="0"/>
                    <a:pt x="1257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5" name="Google Shape;11135;p89"/>
          <p:cNvGrpSpPr/>
          <p:nvPr/>
        </p:nvGrpSpPr>
        <p:grpSpPr>
          <a:xfrm>
            <a:off x="2593035" y="1333355"/>
            <a:ext cx="382621" cy="308688"/>
            <a:chOff x="2593035" y="1538755"/>
            <a:chExt cx="382621" cy="308688"/>
          </a:xfrm>
        </p:grpSpPr>
        <p:sp>
          <p:nvSpPr>
            <p:cNvPr id="11136" name="Google Shape;11136;p89"/>
            <p:cNvSpPr/>
            <p:nvPr/>
          </p:nvSpPr>
          <p:spPr>
            <a:xfrm>
              <a:off x="2817162" y="1836212"/>
              <a:ext cx="12985" cy="11231"/>
            </a:xfrm>
            <a:custGeom>
              <a:avLst/>
              <a:gdLst/>
              <a:ahLst/>
              <a:cxnLst/>
              <a:rect l="l" t="t" r="r" b="b"/>
              <a:pathLst>
                <a:path w="496" h="429" extrusionOk="0">
                  <a:moveTo>
                    <a:pt x="284" y="0"/>
                  </a:moveTo>
                  <a:cubicBezTo>
                    <a:pt x="92" y="0"/>
                    <a:pt x="1" y="231"/>
                    <a:pt x="130" y="365"/>
                  </a:cubicBezTo>
                  <a:cubicBezTo>
                    <a:pt x="174" y="409"/>
                    <a:pt x="227" y="428"/>
                    <a:pt x="280" y="428"/>
                  </a:cubicBezTo>
                  <a:cubicBezTo>
                    <a:pt x="390" y="428"/>
                    <a:pt x="495" y="343"/>
                    <a:pt x="495" y="216"/>
                  </a:cubicBezTo>
                  <a:cubicBezTo>
                    <a:pt x="495" y="96"/>
                    <a:pt x="399" y="0"/>
                    <a:pt x="28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7" name="Google Shape;11137;p89"/>
            <p:cNvSpPr/>
            <p:nvPr/>
          </p:nvSpPr>
          <p:spPr>
            <a:xfrm>
              <a:off x="2599082" y="1658869"/>
              <a:ext cx="221876" cy="183024"/>
            </a:xfrm>
            <a:custGeom>
              <a:avLst/>
              <a:gdLst/>
              <a:ahLst/>
              <a:cxnLst/>
              <a:rect l="l" t="t" r="r" b="b"/>
              <a:pathLst>
                <a:path w="8475" h="6991" extrusionOk="0">
                  <a:moveTo>
                    <a:pt x="4454" y="1"/>
                  </a:moveTo>
                  <a:lnTo>
                    <a:pt x="221" y="4233"/>
                  </a:lnTo>
                  <a:cubicBezTo>
                    <a:pt x="0" y="4454"/>
                    <a:pt x="0" y="4814"/>
                    <a:pt x="221" y="5035"/>
                  </a:cubicBezTo>
                  <a:lnTo>
                    <a:pt x="1922" y="6741"/>
                  </a:lnTo>
                  <a:cubicBezTo>
                    <a:pt x="2081" y="6899"/>
                    <a:pt x="2297" y="6990"/>
                    <a:pt x="2523" y="6990"/>
                  </a:cubicBezTo>
                  <a:lnTo>
                    <a:pt x="5150" y="6990"/>
                  </a:lnTo>
                  <a:cubicBezTo>
                    <a:pt x="5376" y="6990"/>
                    <a:pt x="5592" y="6899"/>
                    <a:pt x="5751" y="6741"/>
                  </a:cubicBezTo>
                  <a:lnTo>
                    <a:pt x="8475" y="4021"/>
                  </a:lnTo>
                  <a:lnTo>
                    <a:pt x="4454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8" name="Google Shape;11138;p89"/>
            <p:cNvSpPr/>
            <p:nvPr/>
          </p:nvSpPr>
          <p:spPr>
            <a:xfrm>
              <a:off x="2633666" y="1748404"/>
              <a:ext cx="187292" cy="93358"/>
            </a:xfrm>
            <a:custGeom>
              <a:avLst/>
              <a:gdLst/>
              <a:ahLst/>
              <a:cxnLst/>
              <a:rect l="l" t="t" r="r" b="b"/>
              <a:pathLst>
                <a:path w="7154" h="3566" extrusionOk="0">
                  <a:moveTo>
                    <a:pt x="6553" y="1"/>
                  </a:moveTo>
                  <a:lnTo>
                    <a:pt x="4329" y="2220"/>
                  </a:lnTo>
                  <a:cubicBezTo>
                    <a:pt x="4012" y="2538"/>
                    <a:pt x="3575" y="2715"/>
                    <a:pt x="3128" y="2715"/>
                  </a:cubicBezTo>
                  <a:lnTo>
                    <a:pt x="1" y="2715"/>
                  </a:lnTo>
                  <a:lnTo>
                    <a:pt x="601" y="3316"/>
                  </a:lnTo>
                  <a:cubicBezTo>
                    <a:pt x="760" y="3474"/>
                    <a:pt x="976" y="3566"/>
                    <a:pt x="1202" y="3566"/>
                  </a:cubicBezTo>
                  <a:lnTo>
                    <a:pt x="3829" y="3566"/>
                  </a:lnTo>
                  <a:cubicBezTo>
                    <a:pt x="4055" y="3566"/>
                    <a:pt x="4267" y="3474"/>
                    <a:pt x="4430" y="3316"/>
                  </a:cubicBezTo>
                  <a:lnTo>
                    <a:pt x="7154" y="601"/>
                  </a:lnTo>
                  <a:lnTo>
                    <a:pt x="6553" y="1"/>
                  </a:lnTo>
                  <a:close/>
                </a:path>
              </a:pathLst>
            </a:custGeom>
            <a:solidFill>
              <a:srgbClr val="A5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9" name="Google Shape;11139;p89"/>
            <p:cNvSpPr/>
            <p:nvPr/>
          </p:nvSpPr>
          <p:spPr>
            <a:xfrm>
              <a:off x="2715662" y="1544357"/>
              <a:ext cx="221273" cy="219807"/>
            </a:xfrm>
            <a:custGeom>
              <a:avLst/>
              <a:gdLst/>
              <a:ahLst/>
              <a:cxnLst/>
              <a:rect l="l" t="t" r="r" b="b"/>
              <a:pathLst>
                <a:path w="8452" h="8396" extrusionOk="0">
                  <a:moveTo>
                    <a:pt x="4610" y="0"/>
                  </a:moveTo>
                  <a:cubicBezTo>
                    <a:pt x="4465" y="0"/>
                    <a:pt x="4320" y="56"/>
                    <a:pt x="4209" y="166"/>
                  </a:cubicBezTo>
                  <a:lnTo>
                    <a:pt x="1" y="4375"/>
                  </a:lnTo>
                  <a:lnTo>
                    <a:pt x="4022" y="8395"/>
                  </a:lnTo>
                  <a:lnTo>
                    <a:pt x="8230" y="4187"/>
                  </a:lnTo>
                  <a:cubicBezTo>
                    <a:pt x="8451" y="3961"/>
                    <a:pt x="8451" y="3606"/>
                    <a:pt x="8230" y="3380"/>
                  </a:cubicBezTo>
                  <a:lnTo>
                    <a:pt x="5011" y="166"/>
                  </a:lnTo>
                  <a:cubicBezTo>
                    <a:pt x="4901" y="56"/>
                    <a:pt x="4756" y="0"/>
                    <a:pt x="4610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0" name="Google Shape;11140;p89"/>
            <p:cNvSpPr/>
            <p:nvPr/>
          </p:nvSpPr>
          <p:spPr>
            <a:xfrm>
              <a:off x="2593035" y="1538755"/>
              <a:ext cx="350053" cy="308531"/>
            </a:xfrm>
            <a:custGeom>
              <a:avLst/>
              <a:gdLst/>
              <a:ahLst/>
              <a:cxnLst/>
              <a:rect l="l" t="t" r="r" b="b"/>
              <a:pathLst>
                <a:path w="13371" h="11785" extrusionOk="0">
                  <a:moveTo>
                    <a:pt x="9294" y="425"/>
                  </a:moveTo>
                  <a:cubicBezTo>
                    <a:pt x="9386" y="425"/>
                    <a:pt x="9477" y="459"/>
                    <a:pt x="9546" y="529"/>
                  </a:cubicBezTo>
                  <a:lnTo>
                    <a:pt x="11641" y="2628"/>
                  </a:lnTo>
                  <a:lnTo>
                    <a:pt x="12760" y="3748"/>
                  </a:lnTo>
                  <a:cubicBezTo>
                    <a:pt x="12900" y="3887"/>
                    <a:pt x="12900" y="4108"/>
                    <a:pt x="12760" y="4247"/>
                  </a:cubicBezTo>
                  <a:lnTo>
                    <a:pt x="8706" y="8307"/>
                  </a:lnTo>
                  <a:lnTo>
                    <a:pt x="4987" y="4589"/>
                  </a:lnTo>
                  <a:lnTo>
                    <a:pt x="9042" y="529"/>
                  </a:lnTo>
                  <a:cubicBezTo>
                    <a:pt x="9112" y="459"/>
                    <a:pt x="9203" y="425"/>
                    <a:pt x="9294" y="425"/>
                  </a:cubicBezTo>
                  <a:close/>
                  <a:moveTo>
                    <a:pt x="9297" y="1"/>
                  </a:moveTo>
                  <a:cubicBezTo>
                    <a:pt x="9090" y="1"/>
                    <a:pt x="8893" y="82"/>
                    <a:pt x="8744" y="231"/>
                  </a:cubicBezTo>
                  <a:lnTo>
                    <a:pt x="4536" y="4435"/>
                  </a:lnTo>
                  <a:lnTo>
                    <a:pt x="303" y="8667"/>
                  </a:lnTo>
                  <a:cubicBezTo>
                    <a:pt x="1" y="8975"/>
                    <a:pt x="1" y="9469"/>
                    <a:pt x="303" y="9772"/>
                  </a:cubicBezTo>
                  <a:lnTo>
                    <a:pt x="2004" y="11473"/>
                  </a:lnTo>
                  <a:cubicBezTo>
                    <a:pt x="2206" y="11674"/>
                    <a:pt x="2475" y="11785"/>
                    <a:pt x="2758" y="11785"/>
                  </a:cubicBezTo>
                  <a:lnTo>
                    <a:pt x="7995" y="11785"/>
                  </a:lnTo>
                  <a:cubicBezTo>
                    <a:pt x="8277" y="11785"/>
                    <a:pt x="8278" y="11362"/>
                    <a:pt x="7999" y="11362"/>
                  </a:cubicBezTo>
                  <a:cubicBezTo>
                    <a:pt x="7998" y="11362"/>
                    <a:pt x="7996" y="11362"/>
                    <a:pt x="7995" y="11362"/>
                  </a:cubicBezTo>
                  <a:lnTo>
                    <a:pt x="2758" y="11362"/>
                  </a:lnTo>
                  <a:cubicBezTo>
                    <a:pt x="2585" y="11362"/>
                    <a:pt x="2422" y="11295"/>
                    <a:pt x="2302" y="11175"/>
                  </a:cubicBezTo>
                  <a:lnTo>
                    <a:pt x="601" y="9474"/>
                  </a:lnTo>
                  <a:cubicBezTo>
                    <a:pt x="462" y="9335"/>
                    <a:pt x="462" y="9109"/>
                    <a:pt x="601" y="8975"/>
                  </a:cubicBezTo>
                  <a:lnTo>
                    <a:pt x="4685" y="4886"/>
                  </a:lnTo>
                  <a:lnTo>
                    <a:pt x="8403" y="8609"/>
                  </a:lnTo>
                  <a:lnTo>
                    <a:pt x="6429" y="10584"/>
                  </a:lnTo>
                  <a:cubicBezTo>
                    <a:pt x="6246" y="10734"/>
                    <a:pt x="6399" y="10966"/>
                    <a:pt x="6570" y="10966"/>
                  </a:cubicBezTo>
                  <a:cubicBezTo>
                    <a:pt x="6624" y="10966"/>
                    <a:pt x="6679" y="10943"/>
                    <a:pt x="6726" y="10887"/>
                  </a:cubicBezTo>
                  <a:lnTo>
                    <a:pt x="13063" y="4550"/>
                  </a:lnTo>
                  <a:cubicBezTo>
                    <a:pt x="13370" y="4247"/>
                    <a:pt x="13370" y="3748"/>
                    <a:pt x="13063" y="3445"/>
                  </a:cubicBezTo>
                  <a:lnTo>
                    <a:pt x="10858" y="1240"/>
                  </a:lnTo>
                  <a:lnTo>
                    <a:pt x="9849" y="231"/>
                  </a:lnTo>
                  <a:cubicBezTo>
                    <a:pt x="9700" y="82"/>
                    <a:pt x="9503" y="1"/>
                    <a:pt x="929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1" name="Google Shape;11141;p89"/>
            <p:cNvSpPr/>
            <p:nvPr/>
          </p:nvSpPr>
          <p:spPr>
            <a:xfrm>
              <a:off x="2861694" y="1836212"/>
              <a:ext cx="37254" cy="11205"/>
            </a:xfrm>
            <a:custGeom>
              <a:avLst/>
              <a:gdLst/>
              <a:ahLst/>
              <a:cxnLst/>
              <a:rect l="l" t="t" r="r" b="b"/>
              <a:pathLst>
                <a:path w="1423" h="428" extrusionOk="0">
                  <a:moveTo>
                    <a:pt x="289" y="0"/>
                  </a:moveTo>
                  <a:cubicBezTo>
                    <a:pt x="0" y="0"/>
                    <a:pt x="0" y="428"/>
                    <a:pt x="289" y="428"/>
                  </a:cubicBezTo>
                  <a:lnTo>
                    <a:pt x="1139" y="428"/>
                  </a:lnTo>
                  <a:cubicBezTo>
                    <a:pt x="1422" y="428"/>
                    <a:pt x="1422" y="0"/>
                    <a:pt x="11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2" name="Google Shape;11142;p89"/>
            <p:cNvSpPr/>
            <p:nvPr/>
          </p:nvSpPr>
          <p:spPr>
            <a:xfrm>
              <a:off x="2962670" y="1836212"/>
              <a:ext cx="12985" cy="11231"/>
            </a:xfrm>
            <a:custGeom>
              <a:avLst/>
              <a:gdLst/>
              <a:ahLst/>
              <a:cxnLst/>
              <a:rect l="l" t="t" r="r" b="b"/>
              <a:pathLst>
                <a:path w="496" h="429" extrusionOk="0">
                  <a:moveTo>
                    <a:pt x="284" y="0"/>
                  </a:moveTo>
                  <a:cubicBezTo>
                    <a:pt x="92" y="0"/>
                    <a:pt x="1" y="231"/>
                    <a:pt x="131" y="365"/>
                  </a:cubicBezTo>
                  <a:cubicBezTo>
                    <a:pt x="174" y="409"/>
                    <a:pt x="228" y="428"/>
                    <a:pt x="280" y="428"/>
                  </a:cubicBezTo>
                  <a:cubicBezTo>
                    <a:pt x="390" y="428"/>
                    <a:pt x="496" y="343"/>
                    <a:pt x="496" y="216"/>
                  </a:cubicBezTo>
                  <a:cubicBezTo>
                    <a:pt x="496" y="96"/>
                    <a:pt x="400" y="0"/>
                    <a:pt x="28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3" name="Google Shape;11143;p89"/>
            <p:cNvSpPr/>
            <p:nvPr/>
          </p:nvSpPr>
          <p:spPr>
            <a:xfrm>
              <a:off x="2904943" y="1836212"/>
              <a:ext cx="41417" cy="11205"/>
            </a:xfrm>
            <a:custGeom>
              <a:avLst/>
              <a:gdLst/>
              <a:ahLst/>
              <a:cxnLst/>
              <a:rect l="l" t="t" r="r" b="b"/>
              <a:pathLst>
                <a:path w="1582" h="428" extrusionOk="0">
                  <a:moveTo>
                    <a:pt x="289" y="0"/>
                  </a:moveTo>
                  <a:cubicBezTo>
                    <a:pt x="1" y="0"/>
                    <a:pt x="1" y="428"/>
                    <a:pt x="289" y="428"/>
                  </a:cubicBezTo>
                  <a:lnTo>
                    <a:pt x="1298" y="428"/>
                  </a:lnTo>
                  <a:cubicBezTo>
                    <a:pt x="1581" y="428"/>
                    <a:pt x="1581" y="0"/>
                    <a:pt x="12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4" name="Google Shape;11144;p89"/>
          <p:cNvGrpSpPr/>
          <p:nvPr/>
        </p:nvGrpSpPr>
        <p:grpSpPr>
          <a:xfrm>
            <a:off x="3011234" y="1346681"/>
            <a:ext cx="429012" cy="329292"/>
            <a:chOff x="3011234" y="1552081"/>
            <a:chExt cx="429012" cy="329292"/>
          </a:xfrm>
        </p:grpSpPr>
        <p:sp>
          <p:nvSpPr>
            <p:cNvPr id="11145" name="Google Shape;11145;p89"/>
            <p:cNvSpPr/>
            <p:nvPr/>
          </p:nvSpPr>
          <p:spPr>
            <a:xfrm>
              <a:off x="3017517" y="1558390"/>
              <a:ext cx="416445" cy="316699"/>
            </a:xfrm>
            <a:custGeom>
              <a:avLst/>
              <a:gdLst/>
              <a:ahLst/>
              <a:cxnLst/>
              <a:rect l="l" t="t" r="r" b="b"/>
              <a:pathLst>
                <a:path w="15907" h="12097" extrusionOk="0">
                  <a:moveTo>
                    <a:pt x="0" y="0"/>
                  </a:moveTo>
                  <a:lnTo>
                    <a:pt x="0" y="12097"/>
                  </a:lnTo>
                  <a:lnTo>
                    <a:pt x="15907" y="12097"/>
                  </a:lnTo>
                  <a:lnTo>
                    <a:pt x="15907" y="0"/>
                  </a:ln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6" name="Google Shape;11146;p89"/>
            <p:cNvSpPr/>
            <p:nvPr/>
          </p:nvSpPr>
          <p:spPr>
            <a:xfrm>
              <a:off x="3017517" y="1801628"/>
              <a:ext cx="416445" cy="73461"/>
            </a:xfrm>
            <a:custGeom>
              <a:avLst/>
              <a:gdLst/>
              <a:ahLst/>
              <a:cxnLst/>
              <a:rect l="l" t="t" r="r" b="b"/>
              <a:pathLst>
                <a:path w="15907" h="2806" extrusionOk="0">
                  <a:moveTo>
                    <a:pt x="0" y="0"/>
                  </a:moveTo>
                  <a:lnTo>
                    <a:pt x="0" y="2806"/>
                  </a:lnTo>
                  <a:lnTo>
                    <a:pt x="15907" y="2806"/>
                  </a:lnTo>
                  <a:lnTo>
                    <a:pt x="15907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7" name="Google Shape;11147;p89"/>
            <p:cNvSpPr/>
            <p:nvPr/>
          </p:nvSpPr>
          <p:spPr>
            <a:xfrm>
              <a:off x="3017517" y="1811681"/>
              <a:ext cx="416445" cy="63408"/>
            </a:xfrm>
            <a:custGeom>
              <a:avLst/>
              <a:gdLst/>
              <a:ahLst/>
              <a:cxnLst/>
              <a:rect l="l" t="t" r="r" b="b"/>
              <a:pathLst>
                <a:path w="15907" h="2422" extrusionOk="0">
                  <a:moveTo>
                    <a:pt x="0" y="0"/>
                  </a:moveTo>
                  <a:lnTo>
                    <a:pt x="0" y="2422"/>
                  </a:lnTo>
                  <a:lnTo>
                    <a:pt x="15907" y="2422"/>
                  </a:lnTo>
                  <a:lnTo>
                    <a:pt x="1590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8" name="Google Shape;11148;p89"/>
            <p:cNvSpPr/>
            <p:nvPr/>
          </p:nvSpPr>
          <p:spPr>
            <a:xfrm>
              <a:off x="3017517" y="1558390"/>
              <a:ext cx="416445" cy="70319"/>
            </a:xfrm>
            <a:custGeom>
              <a:avLst/>
              <a:gdLst/>
              <a:ahLst/>
              <a:cxnLst/>
              <a:rect l="l" t="t" r="r" b="b"/>
              <a:pathLst>
                <a:path w="15907" h="2686" extrusionOk="0">
                  <a:moveTo>
                    <a:pt x="0" y="0"/>
                  </a:moveTo>
                  <a:lnTo>
                    <a:pt x="0" y="2686"/>
                  </a:lnTo>
                  <a:lnTo>
                    <a:pt x="15907" y="2686"/>
                  </a:lnTo>
                  <a:lnTo>
                    <a:pt x="15907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9" name="Google Shape;11149;p89"/>
            <p:cNvSpPr/>
            <p:nvPr/>
          </p:nvSpPr>
          <p:spPr>
            <a:xfrm>
              <a:off x="3017517" y="1558390"/>
              <a:ext cx="416445" cy="60266"/>
            </a:xfrm>
            <a:custGeom>
              <a:avLst/>
              <a:gdLst/>
              <a:ahLst/>
              <a:cxnLst/>
              <a:rect l="l" t="t" r="r" b="b"/>
              <a:pathLst>
                <a:path w="15907" h="2302" extrusionOk="0">
                  <a:moveTo>
                    <a:pt x="0" y="0"/>
                  </a:moveTo>
                  <a:lnTo>
                    <a:pt x="0" y="2301"/>
                  </a:lnTo>
                  <a:lnTo>
                    <a:pt x="15907" y="2301"/>
                  </a:lnTo>
                  <a:lnTo>
                    <a:pt x="15907" y="0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0" name="Google Shape;11150;p89"/>
            <p:cNvSpPr/>
            <p:nvPr/>
          </p:nvSpPr>
          <p:spPr>
            <a:xfrm>
              <a:off x="3045818" y="1582266"/>
              <a:ext cx="16886" cy="12619"/>
            </a:xfrm>
            <a:custGeom>
              <a:avLst/>
              <a:gdLst/>
              <a:ahLst/>
              <a:cxnLst/>
              <a:rect l="l" t="t" r="r" b="b"/>
              <a:pathLst>
                <a:path w="645" h="482" extrusionOk="0">
                  <a:moveTo>
                    <a:pt x="317" y="1"/>
                  </a:moveTo>
                  <a:cubicBezTo>
                    <a:pt x="0" y="1"/>
                    <a:pt x="0" y="481"/>
                    <a:pt x="317" y="481"/>
                  </a:cubicBezTo>
                  <a:lnTo>
                    <a:pt x="322" y="481"/>
                  </a:lnTo>
                  <a:cubicBezTo>
                    <a:pt x="644" y="481"/>
                    <a:pt x="644" y="1"/>
                    <a:pt x="322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1" name="Google Shape;11151;p89"/>
            <p:cNvSpPr/>
            <p:nvPr/>
          </p:nvSpPr>
          <p:spPr>
            <a:xfrm>
              <a:off x="3069092" y="1582266"/>
              <a:ext cx="16860" cy="12619"/>
            </a:xfrm>
            <a:custGeom>
              <a:avLst/>
              <a:gdLst/>
              <a:ahLst/>
              <a:cxnLst/>
              <a:rect l="l" t="t" r="r" b="b"/>
              <a:pathLst>
                <a:path w="644" h="482" extrusionOk="0">
                  <a:moveTo>
                    <a:pt x="322" y="1"/>
                  </a:moveTo>
                  <a:cubicBezTo>
                    <a:pt x="0" y="1"/>
                    <a:pt x="0" y="481"/>
                    <a:pt x="322" y="481"/>
                  </a:cubicBezTo>
                  <a:cubicBezTo>
                    <a:pt x="644" y="481"/>
                    <a:pt x="644" y="1"/>
                    <a:pt x="322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2" name="Google Shape;11152;p89"/>
            <p:cNvSpPr/>
            <p:nvPr/>
          </p:nvSpPr>
          <p:spPr>
            <a:xfrm>
              <a:off x="3092340" y="1582266"/>
              <a:ext cx="16886" cy="12619"/>
            </a:xfrm>
            <a:custGeom>
              <a:avLst/>
              <a:gdLst/>
              <a:ahLst/>
              <a:cxnLst/>
              <a:rect l="l" t="t" r="r" b="b"/>
              <a:pathLst>
                <a:path w="645" h="482" extrusionOk="0">
                  <a:moveTo>
                    <a:pt x="323" y="1"/>
                  </a:moveTo>
                  <a:cubicBezTo>
                    <a:pt x="1" y="1"/>
                    <a:pt x="1" y="481"/>
                    <a:pt x="323" y="481"/>
                  </a:cubicBezTo>
                  <a:lnTo>
                    <a:pt x="328" y="481"/>
                  </a:lnTo>
                  <a:cubicBezTo>
                    <a:pt x="645" y="481"/>
                    <a:pt x="645" y="1"/>
                    <a:pt x="328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3" name="Google Shape;11153;p89"/>
            <p:cNvSpPr/>
            <p:nvPr/>
          </p:nvSpPr>
          <p:spPr>
            <a:xfrm>
              <a:off x="3144804" y="1655989"/>
              <a:ext cx="161766" cy="115087"/>
            </a:xfrm>
            <a:custGeom>
              <a:avLst/>
              <a:gdLst/>
              <a:ahLst/>
              <a:cxnLst/>
              <a:rect l="l" t="t" r="r" b="b"/>
              <a:pathLst>
                <a:path w="6179" h="4396" extrusionOk="0">
                  <a:moveTo>
                    <a:pt x="1259" y="0"/>
                  </a:moveTo>
                  <a:cubicBezTo>
                    <a:pt x="562" y="0"/>
                    <a:pt x="0" y="562"/>
                    <a:pt x="0" y="1259"/>
                  </a:cubicBezTo>
                  <a:lnTo>
                    <a:pt x="0" y="3137"/>
                  </a:lnTo>
                  <a:cubicBezTo>
                    <a:pt x="0" y="3834"/>
                    <a:pt x="562" y="4396"/>
                    <a:pt x="1259" y="4396"/>
                  </a:cubicBezTo>
                  <a:lnTo>
                    <a:pt x="4920" y="4396"/>
                  </a:lnTo>
                  <a:cubicBezTo>
                    <a:pt x="5616" y="4396"/>
                    <a:pt x="6178" y="3834"/>
                    <a:pt x="6178" y="3137"/>
                  </a:cubicBezTo>
                  <a:lnTo>
                    <a:pt x="6178" y="1259"/>
                  </a:lnTo>
                  <a:cubicBezTo>
                    <a:pt x="6178" y="562"/>
                    <a:pt x="5616" y="0"/>
                    <a:pt x="4920" y="0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4" name="Google Shape;11154;p89"/>
            <p:cNvSpPr/>
            <p:nvPr/>
          </p:nvSpPr>
          <p:spPr>
            <a:xfrm>
              <a:off x="3144804" y="1655989"/>
              <a:ext cx="161766" cy="46915"/>
            </a:xfrm>
            <a:custGeom>
              <a:avLst/>
              <a:gdLst/>
              <a:ahLst/>
              <a:cxnLst/>
              <a:rect l="l" t="t" r="r" b="b"/>
              <a:pathLst>
                <a:path w="6179" h="1792" extrusionOk="0">
                  <a:moveTo>
                    <a:pt x="1259" y="0"/>
                  </a:moveTo>
                  <a:cubicBezTo>
                    <a:pt x="562" y="0"/>
                    <a:pt x="0" y="562"/>
                    <a:pt x="0" y="1259"/>
                  </a:cubicBezTo>
                  <a:lnTo>
                    <a:pt x="0" y="1792"/>
                  </a:lnTo>
                  <a:cubicBezTo>
                    <a:pt x="0" y="1095"/>
                    <a:pt x="562" y="533"/>
                    <a:pt x="1259" y="533"/>
                  </a:cubicBezTo>
                  <a:lnTo>
                    <a:pt x="4920" y="533"/>
                  </a:lnTo>
                  <a:cubicBezTo>
                    <a:pt x="5616" y="533"/>
                    <a:pt x="6178" y="1095"/>
                    <a:pt x="6178" y="1792"/>
                  </a:cubicBezTo>
                  <a:lnTo>
                    <a:pt x="6178" y="1259"/>
                  </a:lnTo>
                  <a:cubicBezTo>
                    <a:pt x="6178" y="562"/>
                    <a:pt x="5616" y="0"/>
                    <a:pt x="4920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5" name="Google Shape;11155;p89"/>
            <p:cNvSpPr/>
            <p:nvPr/>
          </p:nvSpPr>
          <p:spPr>
            <a:xfrm>
              <a:off x="3205437" y="1692013"/>
              <a:ext cx="44663" cy="42961"/>
            </a:xfrm>
            <a:custGeom>
              <a:avLst/>
              <a:gdLst/>
              <a:ahLst/>
              <a:cxnLst/>
              <a:rect l="l" t="t" r="r" b="b"/>
              <a:pathLst>
                <a:path w="1706" h="1641" extrusionOk="0">
                  <a:moveTo>
                    <a:pt x="211" y="1"/>
                  </a:moveTo>
                  <a:cubicBezTo>
                    <a:pt x="100" y="1"/>
                    <a:pt x="1" y="89"/>
                    <a:pt x="5" y="209"/>
                  </a:cubicBezTo>
                  <a:lnTo>
                    <a:pt x="5" y="1434"/>
                  </a:lnTo>
                  <a:cubicBezTo>
                    <a:pt x="1" y="1553"/>
                    <a:pt x="98" y="1641"/>
                    <a:pt x="206" y="1641"/>
                  </a:cubicBezTo>
                  <a:cubicBezTo>
                    <a:pt x="238" y="1641"/>
                    <a:pt x="271" y="1633"/>
                    <a:pt x="302" y="1617"/>
                  </a:cubicBezTo>
                  <a:lnTo>
                    <a:pt x="1551" y="1007"/>
                  </a:lnTo>
                  <a:cubicBezTo>
                    <a:pt x="1705" y="930"/>
                    <a:pt x="1705" y="709"/>
                    <a:pt x="1551" y="637"/>
                  </a:cubicBezTo>
                  <a:lnTo>
                    <a:pt x="302" y="22"/>
                  </a:lnTo>
                  <a:cubicBezTo>
                    <a:pt x="272" y="7"/>
                    <a:pt x="241" y="1"/>
                    <a:pt x="211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6" name="Google Shape;11156;p89"/>
            <p:cNvSpPr/>
            <p:nvPr/>
          </p:nvSpPr>
          <p:spPr>
            <a:xfrm>
              <a:off x="3011234" y="1552081"/>
              <a:ext cx="429012" cy="329292"/>
            </a:xfrm>
            <a:custGeom>
              <a:avLst/>
              <a:gdLst/>
              <a:ahLst/>
              <a:cxnLst/>
              <a:rect l="l" t="t" r="r" b="b"/>
              <a:pathLst>
                <a:path w="16387" h="12578" extrusionOk="0">
                  <a:moveTo>
                    <a:pt x="240" y="1"/>
                  </a:moveTo>
                  <a:cubicBezTo>
                    <a:pt x="106" y="1"/>
                    <a:pt x="0" y="111"/>
                    <a:pt x="0" y="241"/>
                  </a:cubicBezTo>
                  <a:lnTo>
                    <a:pt x="0" y="12338"/>
                  </a:lnTo>
                  <a:cubicBezTo>
                    <a:pt x="0" y="12467"/>
                    <a:pt x="106" y="12578"/>
                    <a:pt x="240" y="12578"/>
                  </a:cubicBezTo>
                  <a:lnTo>
                    <a:pt x="3027" y="12578"/>
                  </a:lnTo>
                  <a:cubicBezTo>
                    <a:pt x="3349" y="12578"/>
                    <a:pt x="3349" y="12097"/>
                    <a:pt x="3027" y="12097"/>
                  </a:cubicBezTo>
                  <a:lnTo>
                    <a:pt x="481" y="12097"/>
                  </a:lnTo>
                  <a:lnTo>
                    <a:pt x="481" y="10157"/>
                  </a:lnTo>
                  <a:lnTo>
                    <a:pt x="10516" y="10157"/>
                  </a:lnTo>
                  <a:cubicBezTo>
                    <a:pt x="10833" y="10157"/>
                    <a:pt x="10833" y="9676"/>
                    <a:pt x="10516" y="9676"/>
                  </a:cubicBezTo>
                  <a:lnTo>
                    <a:pt x="481" y="9676"/>
                  </a:lnTo>
                  <a:lnTo>
                    <a:pt x="481" y="2782"/>
                  </a:lnTo>
                  <a:lnTo>
                    <a:pt x="15907" y="2782"/>
                  </a:lnTo>
                  <a:lnTo>
                    <a:pt x="15907" y="9676"/>
                  </a:lnTo>
                  <a:lnTo>
                    <a:pt x="11780" y="9676"/>
                  </a:lnTo>
                  <a:cubicBezTo>
                    <a:pt x="11463" y="9676"/>
                    <a:pt x="11463" y="10157"/>
                    <a:pt x="11780" y="10157"/>
                  </a:cubicBezTo>
                  <a:lnTo>
                    <a:pt x="15907" y="10157"/>
                  </a:lnTo>
                  <a:lnTo>
                    <a:pt x="15907" y="12097"/>
                  </a:lnTo>
                  <a:lnTo>
                    <a:pt x="4122" y="12097"/>
                  </a:lnTo>
                  <a:cubicBezTo>
                    <a:pt x="3800" y="12097"/>
                    <a:pt x="3800" y="12578"/>
                    <a:pt x="4122" y="12578"/>
                  </a:cubicBezTo>
                  <a:lnTo>
                    <a:pt x="16147" y="12578"/>
                  </a:lnTo>
                  <a:cubicBezTo>
                    <a:pt x="16276" y="12578"/>
                    <a:pt x="16387" y="12467"/>
                    <a:pt x="16387" y="12338"/>
                  </a:cubicBezTo>
                  <a:lnTo>
                    <a:pt x="16387" y="241"/>
                  </a:lnTo>
                  <a:cubicBezTo>
                    <a:pt x="16387" y="111"/>
                    <a:pt x="16276" y="1"/>
                    <a:pt x="16147" y="1"/>
                  </a:cubicBezTo>
                  <a:lnTo>
                    <a:pt x="8710" y="1"/>
                  </a:lnTo>
                  <a:cubicBezTo>
                    <a:pt x="8388" y="1"/>
                    <a:pt x="8388" y="481"/>
                    <a:pt x="8710" y="481"/>
                  </a:cubicBezTo>
                  <a:lnTo>
                    <a:pt x="15907" y="481"/>
                  </a:lnTo>
                  <a:lnTo>
                    <a:pt x="15907" y="2302"/>
                  </a:lnTo>
                  <a:lnTo>
                    <a:pt x="481" y="2302"/>
                  </a:lnTo>
                  <a:lnTo>
                    <a:pt x="481" y="481"/>
                  </a:lnTo>
                  <a:lnTo>
                    <a:pt x="7615" y="481"/>
                  </a:lnTo>
                  <a:cubicBezTo>
                    <a:pt x="7937" y="481"/>
                    <a:pt x="7937" y="1"/>
                    <a:pt x="761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7" name="Google Shape;11157;p89"/>
            <p:cNvSpPr/>
            <p:nvPr/>
          </p:nvSpPr>
          <p:spPr>
            <a:xfrm>
              <a:off x="3322121" y="1582266"/>
              <a:ext cx="86813" cy="12619"/>
            </a:xfrm>
            <a:custGeom>
              <a:avLst/>
              <a:gdLst/>
              <a:ahLst/>
              <a:cxnLst/>
              <a:rect l="l" t="t" r="r" b="b"/>
              <a:pathLst>
                <a:path w="3316" h="482" extrusionOk="0">
                  <a:moveTo>
                    <a:pt x="323" y="1"/>
                  </a:moveTo>
                  <a:cubicBezTo>
                    <a:pt x="1" y="1"/>
                    <a:pt x="1" y="481"/>
                    <a:pt x="323" y="481"/>
                  </a:cubicBezTo>
                  <a:lnTo>
                    <a:pt x="2999" y="481"/>
                  </a:lnTo>
                  <a:cubicBezTo>
                    <a:pt x="3316" y="481"/>
                    <a:pt x="3316" y="1"/>
                    <a:pt x="299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8" name="Google Shape;11158;p89"/>
            <p:cNvSpPr/>
            <p:nvPr/>
          </p:nvSpPr>
          <p:spPr>
            <a:xfrm>
              <a:off x="3284160" y="1582266"/>
              <a:ext cx="32201" cy="12619"/>
            </a:xfrm>
            <a:custGeom>
              <a:avLst/>
              <a:gdLst/>
              <a:ahLst/>
              <a:cxnLst/>
              <a:rect l="l" t="t" r="r" b="b"/>
              <a:pathLst>
                <a:path w="1230" h="482" extrusionOk="0">
                  <a:moveTo>
                    <a:pt x="322" y="1"/>
                  </a:moveTo>
                  <a:cubicBezTo>
                    <a:pt x="0" y="1"/>
                    <a:pt x="0" y="481"/>
                    <a:pt x="322" y="481"/>
                  </a:cubicBezTo>
                  <a:lnTo>
                    <a:pt x="913" y="481"/>
                  </a:lnTo>
                  <a:cubicBezTo>
                    <a:pt x="1230" y="481"/>
                    <a:pt x="1230" y="1"/>
                    <a:pt x="91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9" name="Google Shape;11159;p89"/>
            <p:cNvSpPr/>
            <p:nvPr/>
          </p:nvSpPr>
          <p:spPr>
            <a:xfrm>
              <a:off x="3138495" y="1649680"/>
              <a:ext cx="174359" cy="127680"/>
            </a:xfrm>
            <a:custGeom>
              <a:avLst/>
              <a:gdLst/>
              <a:ahLst/>
              <a:cxnLst/>
              <a:rect l="l" t="t" r="r" b="b"/>
              <a:pathLst>
                <a:path w="6660" h="4877" extrusionOk="0">
                  <a:moveTo>
                    <a:pt x="5161" y="481"/>
                  </a:moveTo>
                  <a:cubicBezTo>
                    <a:pt x="5723" y="481"/>
                    <a:pt x="6179" y="938"/>
                    <a:pt x="6179" y="1500"/>
                  </a:cubicBezTo>
                  <a:lnTo>
                    <a:pt x="6179" y="3378"/>
                  </a:lnTo>
                  <a:cubicBezTo>
                    <a:pt x="6179" y="3940"/>
                    <a:pt x="5723" y="4392"/>
                    <a:pt x="5161" y="4397"/>
                  </a:cubicBezTo>
                  <a:lnTo>
                    <a:pt x="1500" y="4397"/>
                  </a:lnTo>
                  <a:cubicBezTo>
                    <a:pt x="938" y="4392"/>
                    <a:pt x="481" y="3940"/>
                    <a:pt x="481" y="3378"/>
                  </a:cubicBezTo>
                  <a:lnTo>
                    <a:pt x="481" y="1500"/>
                  </a:lnTo>
                  <a:cubicBezTo>
                    <a:pt x="481" y="938"/>
                    <a:pt x="938" y="481"/>
                    <a:pt x="1500" y="481"/>
                  </a:cubicBezTo>
                  <a:close/>
                  <a:moveTo>
                    <a:pt x="1500" y="1"/>
                  </a:moveTo>
                  <a:cubicBezTo>
                    <a:pt x="674" y="1"/>
                    <a:pt x="6" y="673"/>
                    <a:pt x="1" y="1500"/>
                  </a:cubicBezTo>
                  <a:lnTo>
                    <a:pt x="1" y="3378"/>
                  </a:lnTo>
                  <a:cubicBezTo>
                    <a:pt x="6" y="4204"/>
                    <a:pt x="674" y="4872"/>
                    <a:pt x="1500" y="4877"/>
                  </a:cubicBezTo>
                  <a:lnTo>
                    <a:pt x="5161" y="4877"/>
                  </a:lnTo>
                  <a:cubicBezTo>
                    <a:pt x="5987" y="4872"/>
                    <a:pt x="6659" y="4204"/>
                    <a:pt x="6659" y="3378"/>
                  </a:cubicBezTo>
                  <a:lnTo>
                    <a:pt x="6659" y="1500"/>
                  </a:lnTo>
                  <a:cubicBezTo>
                    <a:pt x="6659" y="673"/>
                    <a:pt x="5987" y="1"/>
                    <a:pt x="516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0" name="Google Shape;11160;p89"/>
            <p:cNvSpPr/>
            <p:nvPr/>
          </p:nvSpPr>
          <p:spPr>
            <a:xfrm>
              <a:off x="3199154" y="1685860"/>
              <a:ext cx="58486" cy="55397"/>
            </a:xfrm>
            <a:custGeom>
              <a:avLst/>
              <a:gdLst/>
              <a:ahLst/>
              <a:cxnLst/>
              <a:rect l="l" t="t" r="r" b="b"/>
              <a:pathLst>
                <a:path w="2234" h="2116" extrusionOk="0">
                  <a:moveTo>
                    <a:pt x="485" y="497"/>
                  </a:moveTo>
                  <a:lnTo>
                    <a:pt x="1623" y="1059"/>
                  </a:lnTo>
                  <a:lnTo>
                    <a:pt x="485" y="1617"/>
                  </a:lnTo>
                  <a:lnTo>
                    <a:pt x="485" y="497"/>
                  </a:lnTo>
                  <a:close/>
                  <a:moveTo>
                    <a:pt x="452" y="0"/>
                  </a:moveTo>
                  <a:cubicBezTo>
                    <a:pt x="217" y="0"/>
                    <a:pt x="4" y="189"/>
                    <a:pt x="4" y="449"/>
                  </a:cubicBezTo>
                  <a:lnTo>
                    <a:pt x="4" y="1669"/>
                  </a:lnTo>
                  <a:cubicBezTo>
                    <a:pt x="1" y="1925"/>
                    <a:pt x="214" y="2116"/>
                    <a:pt x="450" y="2116"/>
                  </a:cubicBezTo>
                  <a:cubicBezTo>
                    <a:pt x="516" y="2116"/>
                    <a:pt x="583" y="2101"/>
                    <a:pt x="648" y="2068"/>
                  </a:cubicBezTo>
                  <a:lnTo>
                    <a:pt x="1897" y="1458"/>
                  </a:lnTo>
                  <a:cubicBezTo>
                    <a:pt x="2233" y="1295"/>
                    <a:pt x="2233" y="819"/>
                    <a:pt x="1897" y="656"/>
                  </a:cubicBezTo>
                  <a:lnTo>
                    <a:pt x="648" y="46"/>
                  </a:lnTo>
                  <a:cubicBezTo>
                    <a:pt x="584" y="15"/>
                    <a:pt x="517" y="0"/>
                    <a:pt x="45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1" name="Google Shape;11161;p89"/>
            <p:cNvSpPr/>
            <p:nvPr/>
          </p:nvSpPr>
          <p:spPr>
            <a:xfrm>
              <a:off x="3055635" y="1835453"/>
              <a:ext cx="169673" cy="12593"/>
            </a:xfrm>
            <a:custGeom>
              <a:avLst/>
              <a:gdLst/>
              <a:ahLst/>
              <a:cxnLst/>
              <a:rect l="l" t="t" r="r" b="b"/>
              <a:pathLst>
                <a:path w="6481" h="481" extrusionOk="0">
                  <a:moveTo>
                    <a:pt x="322" y="0"/>
                  </a:moveTo>
                  <a:cubicBezTo>
                    <a:pt x="0" y="0"/>
                    <a:pt x="0" y="481"/>
                    <a:pt x="322" y="481"/>
                  </a:cubicBezTo>
                  <a:lnTo>
                    <a:pt x="6241" y="481"/>
                  </a:lnTo>
                  <a:cubicBezTo>
                    <a:pt x="6375" y="481"/>
                    <a:pt x="6481" y="370"/>
                    <a:pt x="6481" y="241"/>
                  </a:cubicBezTo>
                  <a:cubicBezTo>
                    <a:pt x="6481" y="106"/>
                    <a:pt x="6375" y="0"/>
                    <a:pt x="624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2" name="Google Shape;11162;p89"/>
            <p:cNvSpPr/>
            <p:nvPr/>
          </p:nvSpPr>
          <p:spPr>
            <a:xfrm>
              <a:off x="3349663" y="1834955"/>
              <a:ext cx="49585" cy="12593"/>
            </a:xfrm>
            <a:custGeom>
              <a:avLst/>
              <a:gdLst/>
              <a:ahLst/>
              <a:cxnLst/>
              <a:rect l="l" t="t" r="r" b="b"/>
              <a:pathLst>
                <a:path w="1894" h="481" extrusionOk="0">
                  <a:moveTo>
                    <a:pt x="323" y="0"/>
                  </a:moveTo>
                  <a:cubicBezTo>
                    <a:pt x="1" y="0"/>
                    <a:pt x="1" y="481"/>
                    <a:pt x="323" y="481"/>
                  </a:cubicBezTo>
                  <a:lnTo>
                    <a:pt x="1572" y="481"/>
                  </a:lnTo>
                  <a:cubicBezTo>
                    <a:pt x="1894" y="481"/>
                    <a:pt x="1894" y="0"/>
                    <a:pt x="15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3" name="Google Shape;11163;p89"/>
          <p:cNvGrpSpPr/>
          <p:nvPr/>
        </p:nvGrpSpPr>
        <p:grpSpPr>
          <a:xfrm>
            <a:off x="3500721" y="1788259"/>
            <a:ext cx="381626" cy="360237"/>
            <a:chOff x="3500721" y="1993659"/>
            <a:chExt cx="381626" cy="360237"/>
          </a:xfrm>
        </p:grpSpPr>
        <p:sp>
          <p:nvSpPr>
            <p:cNvPr id="11164" name="Google Shape;11164;p89"/>
            <p:cNvSpPr/>
            <p:nvPr/>
          </p:nvSpPr>
          <p:spPr>
            <a:xfrm>
              <a:off x="3546013" y="2262946"/>
              <a:ext cx="299473" cy="51077"/>
            </a:xfrm>
            <a:custGeom>
              <a:avLst/>
              <a:gdLst/>
              <a:ahLst/>
              <a:cxnLst/>
              <a:rect l="l" t="t" r="r" b="b"/>
              <a:pathLst>
                <a:path w="11439" h="1951" extrusionOk="0">
                  <a:moveTo>
                    <a:pt x="971" y="0"/>
                  </a:moveTo>
                  <a:cubicBezTo>
                    <a:pt x="432" y="0"/>
                    <a:pt x="0" y="437"/>
                    <a:pt x="0" y="975"/>
                  </a:cubicBezTo>
                  <a:cubicBezTo>
                    <a:pt x="0" y="1513"/>
                    <a:pt x="432" y="1951"/>
                    <a:pt x="971" y="1951"/>
                  </a:cubicBezTo>
                  <a:lnTo>
                    <a:pt x="11439" y="1951"/>
                  </a:lnTo>
                  <a:lnTo>
                    <a:pt x="11439" y="0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5" name="Google Shape;11165;p89"/>
            <p:cNvSpPr/>
            <p:nvPr/>
          </p:nvSpPr>
          <p:spPr>
            <a:xfrm>
              <a:off x="3547374" y="2262946"/>
              <a:ext cx="298112" cy="50946"/>
            </a:xfrm>
            <a:custGeom>
              <a:avLst/>
              <a:gdLst/>
              <a:ahLst/>
              <a:cxnLst/>
              <a:rect l="l" t="t" r="r" b="b"/>
              <a:pathLst>
                <a:path w="11387" h="1946" extrusionOk="0">
                  <a:moveTo>
                    <a:pt x="10738" y="0"/>
                  </a:moveTo>
                  <a:lnTo>
                    <a:pt x="10738" y="894"/>
                  </a:lnTo>
                  <a:cubicBezTo>
                    <a:pt x="10738" y="1115"/>
                    <a:pt x="10555" y="1297"/>
                    <a:pt x="10330" y="1297"/>
                  </a:cubicBezTo>
                  <a:lnTo>
                    <a:pt x="1" y="1297"/>
                  </a:lnTo>
                  <a:cubicBezTo>
                    <a:pt x="140" y="1686"/>
                    <a:pt x="510" y="1946"/>
                    <a:pt x="919" y="1946"/>
                  </a:cubicBezTo>
                  <a:lnTo>
                    <a:pt x="11387" y="1946"/>
                  </a:lnTo>
                  <a:lnTo>
                    <a:pt x="11387" y="0"/>
                  </a:ln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6" name="Google Shape;11166;p89"/>
            <p:cNvSpPr/>
            <p:nvPr/>
          </p:nvSpPr>
          <p:spPr>
            <a:xfrm>
              <a:off x="3514047" y="2231111"/>
              <a:ext cx="352697" cy="114747"/>
            </a:xfrm>
            <a:custGeom>
              <a:avLst/>
              <a:gdLst/>
              <a:ahLst/>
              <a:cxnLst/>
              <a:rect l="l" t="t" r="r" b="b"/>
              <a:pathLst>
                <a:path w="13472" h="4383" extrusionOk="0">
                  <a:moveTo>
                    <a:pt x="2192" y="1"/>
                  </a:moveTo>
                  <a:cubicBezTo>
                    <a:pt x="981" y="1"/>
                    <a:pt x="1" y="981"/>
                    <a:pt x="1" y="2191"/>
                  </a:cubicBezTo>
                  <a:cubicBezTo>
                    <a:pt x="1" y="3402"/>
                    <a:pt x="981" y="4382"/>
                    <a:pt x="2192" y="4382"/>
                  </a:cubicBezTo>
                  <a:lnTo>
                    <a:pt x="13471" y="4382"/>
                  </a:lnTo>
                  <a:lnTo>
                    <a:pt x="13471" y="3167"/>
                  </a:lnTo>
                  <a:lnTo>
                    <a:pt x="2192" y="3167"/>
                  </a:lnTo>
                  <a:cubicBezTo>
                    <a:pt x="1653" y="3167"/>
                    <a:pt x="1221" y="2729"/>
                    <a:pt x="1221" y="2191"/>
                  </a:cubicBezTo>
                  <a:cubicBezTo>
                    <a:pt x="1221" y="1653"/>
                    <a:pt x="1653" y="1216"/>
                    <a:pt x="2192" y="1216"/>
                  </a:cubicBezTo>
                  <a:lnTo>
                    <a:pt x="13471" y="1216"/>
                  </a:lnTo>
                  <a:lnTo>
                    <a:pt x="13471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89"/>
            <p:cNvSpPr/>
            <p:nvPr/>
          </p:nvSpPr>
          <p:spPr>
            <a:xfrm>
              <a:off x="3846585" y="2231111"/>
              <a:ext cx="20159" cy="31861"/>
            </a:xfrm>
            <a:custGeom>
              <a:avLst/>
              <a:gdLst/>
              <a:ahLst/>
              <a:cxnLst/>
              <a:rect l="l" t="t" r="r" b="b"/>
              <a:pathLst>
                <a:path w="770" h="1217" extrusionOk="0">
                  <a:moveTo>
                    <a:pt x="1" y="1"/>
                  </a:moveTo>
                  <a:lnTo>
                    <a:pt x="1" y="1216"/>
                  </a:lnTo>
                  <a:lnTo>
                    <a:pt x="769" y="121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89"/>
            <p:cNvSpPr/>
            <p:nvPr/>
          </p:nvSpPr>
          <p:spPr>
            <a:xfrm>
              <a:off x="3846585" y="2313997"/>
              <a:ext cx="20159" cy="31861"/>
            </a:xfrm>
            <a:custGeom>
              <a:avLst/>
              <a:gdLst/>
              <a:ahLst/>
              <a:cxnLst/>
              <a:rect l="l" t="t" r="r" b="b"/>
              <a:pathLst>
                <a:path w="770" h="1217" extrusionOk="0">
                  <a:moveTo>
                    <a:pt x="1" y="1"/>
                  </a:moveTo>
                  <a:lnTo>
                    <a:pt x="1" y="1216"/>
                  </a:lnTo>
                  <a:lnTo>
                    <a:pt x="769" y="121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89"/>
            <p:cNvSpPr/>
            <p:nvPr/>
          </p:nvSpPr>
          <p:spPr>
            <a:xfrm>
              <a:off x="3571407" y="2288472"/>
              <a:ext cx="49951" cy="55240"/>
            </a:xfrm>
            <a:custGeom>
              <a:avLst/>
              <a:gdLst/>
              <a:ahLst/>
              <a:cxnLst/>
              <a:rect l="l" t="t" r="r" b="b"/>
              <a:pathLst>
                <a:path w="1908" h="2110" extrusionOk="0">
                  <a:moveTo>
                    <a:pt x="1" y="0"/>
                  </a:moveTo>
                  <a:lnTo>
                    <a:pt x="1" y="2109"/>
                  </a:lnTo>
                  <a:lnTo>
                    <a:pt x="976" y="1701"/>
                  </a:lnTo>
                  <a:lnTo>
                    <a:pt x="1908" y="210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89"/>
            <p:cNvSpPr/>
            <p:nvPr/>
          </p:nvSpPr>
          <p:spPr>
            <a:xfrm>
              <a:off x="3546641" y="2033531"/>
              <a:ext cx="298845" cy="50972"/>
            </a:xfrm>
            <a:custGeom>
              <a:avLst/>
              <a:gdLst/>
              <a:ahLst/>
              <a:cxnLst/>
              <a:rect l="l" t="t" r="r" b="b"/>
              <a:pathLst>
                <a:path w="11415" h="1947" extrusionOk="0">
                  <a:moveTo>
                    <a:pt x="947" y="1"/>
                  </a:moveTo>
                  <a:cubicBezTo>
                    <a:pt x="418" y="15"/>
                    <a:pt x="0" y="447"/>
                    <a:pt x="0" y="976"/>
                  </a:cubicBezTo>
                  <a:cubicBezTo>
                    <a:pt x="0" y="1504"/>
                    <a:pt x="418" y="1937"/>
                    <a:pt x="947" y="1946"/>
                  </a:cubicBezTo>
                  <a:lnTo>
                    <a:pt x="11415" y="1946"/>
                  </a:lnTo>
                  <a:lnTo>
                    <a:pt x="11415" y="1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89"/>
            <p:cNvSpPr/>
            <p:nvPr/>
          </p:nvSpPr>
          <p:spPr>
            <a:xfrm>
              <a:off x="3547374" y="2033531"/>
              <a:ext cx="298112" cy="51103"/>
            </a:xfrm>
            <a:custGeom>
              <a:avLst/>
              <a:gdLst/>
              <a:ahLst/>
              <a:cxnLst/>
              <a:rect l="l" t="t" r="r" b="b"/>
              <a:pathLst>
                <a:path w="11387" h="1952" extrusionOk="0">
                  <a:moveTo>
                    <a:pt x="10738" y="1"/>
                  </a:moveTo>
                  <a:lnTo>
                    <a:pt x="10738" y="894"/>
                  </a:lnTo>
                  <a:cubicBezTo>
                    <a:pt x="10738" y="1120"/>
                    <a:pt x="10555" y="1298"/>
                    <a:pt x="10330" y="1298"/>
                  </a:cubicBezTo>
                  <a:lnTo>
                    <a:pt x="1" y="1298"/>
                  </a:lnTo>
                  <a:cubicBezTo>
                    <a:pt x="140" y="1687"/>
                    <a:pt x="510" y="1946"/>
                    <a:pt x="919" y="1951"/>
                  </a:cubicBezTo>
                  <a:lnTo>
                    <a:pt x="11387" y="1951"/>
                  </a:lnTo>
                  <a:lnTo>
                    <a:pt x="11387" y="1"/>
                  </a:ln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89"/>
            <p:cNvSpPr/>
            <p:nvPr/>
          </p:nvSpPr>
          <p:spPr>
            <a:xfrm>
              <a:off x="3514047" y="2001722"/>
              <a:ext cx="352697" cy="114721"/>
            </a:xfrm>
            <a:custGeom>
              <a:avLst/>
              <a:gdLst/>
              <a:ahLst/>
              <a:cxnLst/>
              <a:rect l="l" t="t" r="r" b="b"/>
              <a:pathLst>
                <a:path w="13472" h="4382" extrusionOk="0">
                  <a:moveTo>
                    <a:pt x="2192" y="0"/>
                  </a:moveTo>
                  <a:cubicBezTo>
                    <a:pt x="981" y="0"/>
                    <a:pt x="1" y="980"/>
                    <a:pt x="1" y="2191"/>
                  </a:cubicBezTo>
                  <a:cubicBezTo>
                    <a:pt x="1" y="3402"/>
                    <a:pt x="981" y="4382"/>
                    <a:pt x="2192" y="4382"/>
                  </a:cubicBezTo>
                  <a:lnTo>
                    <a:pt x="13471" y="4382"/>
                  </a:lnTo>
                  <a:lnTo>
                    <a:pt x="13471" y="3161"/>
                  </a:lnTo>
                  <a:lnTo>
                    <a:pt x="2192" y="3161"/>
                  </a:lnTo>
                  <a:cubicBezTo>
                    <a:pt x="1663" y="3152"/>
                    <a:pt x="1245" y="2719"/>
                    <a:pt x="1245" y="2191"/>
                  </a:cubicBezTo>
                  <a:cubicBezTo>
                    <a:pt x="1245" y="1662"/>
                    <a:pt x="1663" y="1230"/>
                    <a:pt x="2192" y="1216"/>
                  </a:cubicBezTo>
                  <a:lnTo>
                    <a:pt x="13471" y="1216"/>
                  </a:lnTo>
                  <a:lnTo>
                    <a:pt x="13471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89"/>
            <p:cNvSpPr/>
            <p:nvPr/>
          </p:nvSpPr>
          <p:spPr>
            <a:xfrm>
              <a:off x="3846585" y="2001722"/>
              <a:ext cx="20159" cy="31835"/>
            </a:xfrm>
            <a:custGeom>
              <a:avLst/>
              <a:gdLst/>
              <a:ahLst/>
              <a:cxnLst/>
              <a:rect l="l" t="t" r="r" b="b"/>
              <a:pathLst>
                <a:path w="770" h="1216" extrusionOk="0">
                  <a:moveTo>
                    <a:pt x="1" y="0"/>
                  </a:moveTo>
                  <a:lnTo>
                    <a:pt x="1" y="1216"/>
                  </a:lnTo>
                  <a:lnTo>
                    <a:pt x="769" y="121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4" name="Google Shape;11174;p89"/>
            <p:cNvSpPr/>
            <p:nvPr/>
          </p:nvSpPr>
          <p:spPr>
            <a:xfrm>
              <a:off x="3846585" y="2084477"/>
              <a:ext cx="20159" cy="31966"/>
            </a:xfrm>
            <a:custGeom>
              <a:avLst/>
              <a:gdLst/>
              <a:ahLst/>
              <a:cxnLst/>
              <a:rect l="l" t="t" r="r" b="b"/>
              <a:pathLst>
                <a:path w="770" h="1221" extrusionOk="0">
                  <a:moveTo>
                    <a:pt x="1" y="0"/>
                  </a:moveTo>
                  <a:lnTo>
                    <a:pt x="1" y="1221"/>
                  </a:lnTo>
                  <a:lnTo>
                    <a:pt x="769" y="122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89"/>
            <p:cNvSpPr/>
            <p:nvPr/>
          </p:nvSpPr>
          <p:spPr>
            <a:xfrm>
              <a:off x="3571407" y="2059056"/>
              <a:ext cx="49951" cy="55240"/>
            </a:xfrm>
            <a:custGeom>
              <a:avLst/>
              <a:gdLst/>
              <a:ahLst/>
              <a:cxnLst/>
              <a:rect l="l" t="t" r="r" b="b"/>
              <a:pathLst>
                <a:path w="1908" h="2110" extrusionOk="0">
                  <a:moveTo>
                    <a:pt x="1" y="1"/>
                  </a:moveTo>
                  <a:lnTo>
                    <a:pt x="1" y="2110"/>
                  </a:lnTo>
                  <a:lnTo>
                    <a:pt x="976" y="1702"/>
                  </a:lnTo>
                  <a:lnTo>
                    <a:pt x="1908" y="2110"/>
                  </a:lnTo>
                  <a:lnTo>
                    <a:pt x="19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89"/>
            <p:cNvSpPr/>
            <p:nvPr/>
          </p:nvSpPr>
          <p:spPr>
            <a:xfrm>
              <a:off x="3535305" y="2148225"/>
              <a:ext cx="299002" cy="51103"/>
            </a:xfrm>
            <a:custGeom>
              <a:avLst/>
              <a:gdLst/>
              <a:ahLst/>
              <a:cxnLst/>
              <a:rect l="l" t="t" r="r" b="b"/>
              <a:pathLst>
                <a:path w="11421" h="1952" extrusionOk="0">
                  <a:moveTo>
                    <a:pt x="1" y="1"/>
                  </a:moveTo>
                  <a:lnTo>
                    <a:pt x="1" y="1951"/>
                  </a:lnTo>
                  <a:lnTo>
                    <a:pt x="10469" y="1951"/>
                  </a:lnTo>
                  <a:cubicBezTo>
                    <a:pt x="10997" y="1937"/>
                    <a:pt x="11420" y="1505"/>
                    <a:pt x="11420" y="976"/>
                  </a:cubicBezTo>
                  <a:cubicBezTo>
                    <a:pt x="11420" y="448"/>
                    <a:pt x="10997" y="15"/>
                    <a:pt x="10469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89"/>
            <p:cNvSpPr/>
            <p:nvPr/>
          </p:nvSpPr>
          <p:spPr>
            <a:xfrm>
              <a:off x="3535305" y="2148225"/>
              <a:ext cx="299002" cy="51103"/>
            </a:xfrm>
            <a:custGeom>
              <a:avLst/>
              <a:gdLst/>
              <a:ahLst/>
              <a:cxnLst/>
              <a:rect l="l" t="t" r="r" b="b"/>
              <a:pathLst>
                <a:path w="11421" h="1952" extrusionOk="0">
                  <a:moveTo>
                    <a:pt x="10454" y="1"/>
                  </a:moveTo>
                  <a:cubicBezTo>
                    <a:pt x="10680" y="635"/>
                    <a:pt x="10209" y="1303"/>
                    <a:pt x="9537" y="1303"/>
                  </a:cubicBezTo>
                  <a:lnTo>
                    <a:pt x="1" y="1303"/>
                  </a:lnTo>
                  <a:lnTo>
                    <a:pt x="1" y="1951"/>
                  </a:lnTo>
                  <a:lnTo>
                    <a:pt x="10469" y="1951"/>
                  </a:lnTo>
                  <a:cubicBezTo>
                    <a:pt x="10997" y="1937"/>
                    <a:pt x="11420" y="1505"/>
                    <a:pt x="11420" y="976"/>
                  </a:cubicBezTo>
                  <a:cubicBezTo>
                    <a:pt x="11420" y="448"/>
                    <a:pt x="10997" y="15"/>
                    <a:pt x="10469" y="1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89"/>
            <p:cNvSpPr/>
            <p:nvPr/>
          </p:nvSpPr>
          <p:spPr>
            <a:xfrm>
              <a:off x="3514047" y="2116417"/>
              <a:ext cx="352697" cy="114721"/>
            </a:xfrm>
            <a:custGeom>
              <a:avLst/>
              <a:gdLst/>
              <a:ahLst/>
              <a:cxnLst/>
              <a:rect l="l" t="t" r="r" b="b"/>
              <a:pathLst>
                <a:path w="13472" h="4382" extrusionOk="0">
                  <a:moveTo>
                    <a:pt x="1" y="1"/>
                  </a:moveTo>
                  <a:lnTo>
                    <a:pt x="1" y="1216"/>
                  </a:lnTo>
                  <a:lnTo>
                    <a:pt x="11281" y="1216"/>
                  </a:lnTo>
                  <a:cubicBezTo>
                    <a:pt x="11809" y="1230"/>
                    <a:pt x="12232" y="1663"/>
                    <a:pt x="12232" y="2191"/>
                  </a:cubicBezTo>
                  <a:cubicBezTo>
                    <a:pt x="12232" y="2720"/>
                    <a:pt x="11809" y="3152"/>
                    <a:pt x="11281" y="3166"/>
                  </a:cubicBezTo>
                  <a:lnTo>
                    <a:pt x="1" y="3166"/>
                  </a:lnTo>
                  <a:lnTo>
                    <a:pt x="1" y="4382"/>
                  </a:lnTo>
                  <a:lnTo>
                    <a:pt x="11281" y="4382"/>
                  </a:lnTo>
                  <a:cubicBezTo>
                    <a:pt x="12491" y="4382"/>
                    <a:pt x="13471" y="3402"/>
                    <a:pt x="13471" y="2191"/>
                  </a:cubicBezTo>
                  <a:cubicBezTo>
                    <a:pt x="13471" y="981"/>
                    <a:pt x="12491" y="1"/>
                    <a:pt x="11281" y="1"/>
                  </a:cubicBezTo>
                  <a:close/>
                </a:path>
              </a:pathLst>
            </a:custGeom>
            <a:solidFill>
              <a:srgbClr val="C9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89"/>
            <p:cNvSpPr/>
            <p:nvPr/>
          </p:nvSpPr>
          <p:spPr>
            <a:xfrm>
              <a:off x="3791267" y="2116417"/>
              <a:ext cx="75477" cy="114721"/>
            </a:xfrm>
            <a:custGeom>
              <a:avLst/>
              <a:gdLst/>
              <a:ahLst/>
              <a:cxnLst/>
              <a:rect l="l" t="t" r="r" b="b"/>
              <a:pathLst>
                <a:path w="2883" h="4382" extrusionOk="0">
                  <a:moveTo>
                    <a:pt x="0" y="1"/>
                  </a:moveTo>
                  <a:cubicBezTo>
                    <a:pt x="1211" y="1"/>
                    <a:pt x="2191" y="981"/>
                    <a:pt x="2191" y="2191"/>
                  </a:cubicBezTo>
                  <a:cubicBezTo>
                    <a:pt x="2191" y="3402"/>
                    <a:pt x="1211" y="4382"/>
                    <a:pt x="0" y="4382"/>
                  </a:cubicBezTo>
                  <a:lnTo>
                    <a:pt x="692" y="4382"/>
                  </a:lnTo>
                  <a:cubicBezTo>
                    <a:pt x="1902" y="4382"/>
                    <a:pt x="2882" y="3402"/>
                    <a:pt x="2882" y="2191"/>
                  </a:cubicBezTo>
                  <a:cubicBezTo>
                    <a:pt x="2882" y="981"/>
                    <a:pt x="1902" y="1"/>
                    <a:pt x="692" y="1"/>
                  </a:cubicBezTo>
                  <a:close/>
                </a:path>
              </a:pathLst>
            </a:custGeom>
            <a:solidFill>
              <a:srgbClr val="B9C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89"/>
            <p:cNvSpPr/>
            <p:nvPr/>
          </p:nvSpPr>
          <p:spPr>
            <a:xfrm>
              <a:off x="3759432" y="2173777"/>
              <a:ext cx="49951" cy="55345"/>
            </a:xfrm>
            <a:custGeom>
              <a:avLst/>
              <a:gdLst/>
              <a:ahLst/>
              <a:cxnLst/>
              <a:rect l="l" t="t" r="r" b="b"/>
              <a:pathLst>
                <a:path w="1908" h="2114" extrusionOk="0">
                  <a:moveTo>
                    <a:pt x="1" y="0"/>
                  </a:moveTo>
                  <a:lnTo>
                    <a:pt x="1" y="2114"/>
                  </a:lnTo>
                  <a:lnTo>
                    <a:pt x="933" y="1706"/>
                  </a:lnTo>
                  <a:lnTo>
                    <a:pt x="1908" y="210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89"/>
            <p:cNvSpPr/>
            <p:nvPr/>
          </p:nvSpPr>
          <p:spPr>
            <a:xfrm>
              <a:off x="3500721" y="1993659"/>
              <a:ext cx="381626" cy="360237"/>
            </a:xfrm>
            <a:custGeom>
              <a:avLst/>
              <a:gdLst/>
              <a:ahLst/>
              <a:cxnLst/>
              <a:rect l="l" t="t" r="r" b="b"/>
              <a:pathLst>
                <a:path w="14577" h="13760" extrusionOk="0">
                  <a:moveTo>
                    <a:pt x="12866" y="1826"/>
                  </a:moveTo>
                  <a:lnTo>
                    <a:pt x="12866" y="3171"/>
                  </a:lnTo>
                  <a:lnTo>
                    <a:pt x="4915" y="3171"/>
                  </a:lnTo>
                  <a:lnTo>
                    <a:pt x="4915" y="2499"/>
                  </a:lnTo>
                  <a:cubicBezTo>
                    <a:pt x="4915" y="2331"/>
                    <a:pt x="4776" y="2191"/>
                    <a:pt x="4608" y="2191"/>
                  </a:cubicBezTo>
                  <a:lnTo>
                    <a:pt x="2701" y="2191"/>
                  </a:lnTo>
                  <a:cubicBezTo>
                    <a:pt x="2532" y="2191"/>
                    <a:pt x="2398" y="2331"/>
                    <a:pt x="2398" y="2499"/>
                  </a:cubicBezTo>
                  <a:lnTo>
                    <a:pt x="2398" y="3095"/>
                  </a:lnTo>
                  <a:cubicBezTo>
                    <a:pt x="1773" y="2773"/>
                    <a:pt x="1999" y="1826"/>
                    <a:pt x="2701" y="1826"/>
                  </a:cubicBezTo>
                  <a:close/>
                  <a:moveTo>
                    <a:pt x="4300" y="2802"/>
                  </a:moveTo>
                  <a:lnTo>
                    <a:pt x="4300" y="4140"/>
                  </a:lnTo>
                  <a:lnTo>
                    <a:pt x="3796" y="3921"/>
                  </a:lnTo>
                  <a:cubicBezTo>
                    <a:pt x="3757" y="3904"/>
                    <a:pt x="3717" y="3896"/>
                    <a:pt x="3676" y="3896"/>
                  </a:cubicBezTo>
                  <a:cubicBezTo>
                    <a:pt x="3635" y="3896"/>
                    <a:pt x="3594" y="3904"/>
                    <a:pt x="3556" y="3921"/>
                  </a:cubicBezTo>
                  <a:lnTo>
                    <a:pt x="3003" y="4151"/>
                  </a:lnTo>
                  <a:lnTo>
                    <a:pt x="3003" y="2802"/>
                  </a:lnTo>
                  <a:close/>
                  <a:moveTo>
                    <a:pt x="13678" y="3777"/>
                  </a:moveTo>
                  <a:lnTo>
                    <a:pt x="13678" y="4387"/>
                  </a:lnTo>
                  <a:lnTo>
                    <a:pt x="4915" y="4387"/>
                  </a:lnTo>
                  <a:lnTo>
                    <a:pt x="4915" y="3777"/>
                  </a:lnTo>
                  <a:close/>
                  <a:moveTo>
                    <a:pt x="11790" y="6208"/>
                  </a:moveTo>
                  <a:cubicBezTo>
                    <a:pt x="12491" y="6208"/>
                    <a:pt x="12722" y="7154"/>
                    <a:pt x="12092" y="7476"/>
                  </a:cubicBezTo>
                  <a:lnTo>
                    <a:pt x="12092" y="6880"/>
                  </a:lnTo>
                  <a:cubicBezTo>
                    <a:pt x="12092" y="6712"/>
                    <a:pt x="11958" y="6573"/>
                    <a:pt x="11790" y="6573"/>
                  </a:cubicBezTo>
                  <a:lnTo>
                    <a:pt x="9883" y="6573"/>
                  </a:lnTo>
                  <a:cubicBezTo>
                    <a:pt x="9714" y="6573"/>
                    <a:pt x="9580" y="6712"/>
                    <a:pt x="9580" y="6880"/>
                  </a:cubicBezTo>
                  <a:lnTo>
                    <a:pt x="9580" y="7548"/>
                  </a:lnTo>
                  <a:lnTo>
                    <a:pt x="1629" y="7548"/>
                  </a:lnTo>
                  <a:lnTo>
                    <a:pt x="1629" y="6208"/>
                  </a:lnTo>
                  <a:close/>
                  <a:moveTo>
                    <a:pt x="11482" y="7183"/>
                  </a:moveTo>
                  <a:lnTo>
                    <a:pt x="11487" y="8533"/>
                  </a:lnTo>
                  <a:lnTo>
                    <a:pt x="10935" y="8302"/>
                  </a:lnTo>
                  <a:cubicBezTo>
                    <a:pt x="10896" y="8285"/>
                    <a:pt x="10855" y="8277"/>
                    <a:pt x="10815" y="8277"/>
                  </a:cubicBezTo>
                  <a:cubicBezTo>
                    <a:pt x="10774" y="8277"/>
                    <a:pt x="10733" y="8285"/>
                    <a:pt x="10694" y="8302"/>
                  </a:cubicBezTo>
                  <a:lnTo>
                    <a:pt x="10185" y="8523"/>
                  </a:lnTo>
                  <a:lnTo>
                    <a:pt x="10185" y="7183"/>
                  </a:lnTo>
                  <a:close/>
                  <a:moveTo>
                    <a:pt x="11790" y="4992"/>
                  </a:moveTo>
                  <a:cubicBezTo>
                    <a:pt x="12832" y="4992"/>
                    <a:pt x="13673" y="5838"/>
                    <a:pt x="13678" y="6880"/>
                  </a:cubicBezTo>
                  <a:cubicBezTo>
                    <a:pt x="13678" y="7807"/>
                    <a:pt x="13005" y="8595"/>
                    <a:pt x="12092" y="8744"/>
                  </a:cubicBezTo>
                  <a:lnTo>
                    <a:pt x="12092" y="8120"/>
                  </a:lnTo>
                  <a:cubicBezTo>
                    <a:pt x="12722" y="7966"/>
                    <a:pt x="13135" y="7365"/>
                    <a:pt x="13058" y="6726"/>
                  </a:cubicBezTo>
                  <a:cubicBezTo>
                    <a:pt x="12981" y="6083"/>
                    <a:pt x="12434" y="5602"/>
                    <a:pt x="11790" y="5602"/>
                  </a:cubicBezTo>
                  <a:lnTo>
                    <a:pt x="817" y="5602"/>
                  </a:lnTo>
                  <a:lnTo>
                    <a:pt x="817" y="4992"/>
                  </a:lnTo>
                  <a:close/>
                  <a:moveTo>
                    <a:pt x="9580" y="8158"/>
                  </a:moveTo>
                  <a:lnTo>
                    <a:pt x="9580" y="8768"/>
                  </a:lnTo>
                  <a:lnTo>
                    <a:pt x="817" y="8768"/>
                  </a:lnTo>
                  <a:lnTo>
                    <a:pt x="817" y="8158"/>
                  </a:lnTo>
                  <a:close/>
                  <a:moveTo>
                    <a:pt x="12866" y="10589"/>
                  </a:moveTo>
                  <a:lnTo>
                    <a:pt x="12866" y="11934"/>
                  </a:lnTo>
                  <a:lnTo>
                    <a:pt x="4915" y="11934"/>
                  </a:lnTo>
                  <a:lnTo>
                    <a:pt x="4915" y="11261"/>
                  </a:lnTo>
                  <a:cubicBezTo>
                    <a:pt x="4915" y="11093"/>
                    <a:pt x="4776" y="10954"/>
                    <a:pt x="4608" y="10954"/>
                  </a:cubicBezTo>
                  <a:lnTo>
                    <a:pt x="2701" y="10954"/>
                  </a:lnTo>
                  <a:cubicBezTo>
                    <a:pt x="2532" y="10954"/>
                    <a:pt x="2398" y="11093"/>
                    <a:pt x="2398" y="11261"/>
                  </a:cubicBezTo>
                  <a:lnTo>
                    <a:pt x="2398" y="11857"/>
                  </a:lnTo>
                  <a:cubicBezTo>
                    <a:pt x="1773" y="11535"/>
                    <a:pt x="1999" y="10589"/>
                    <a:pt x="2701" y="10589"/>
                  </a:cubicBezTo>
                  <a:close/>
                  <a:moveTo>
                    <a:pt x="4300" y="11564"/>
                  </a:moveTo>
                  <a:lnTo>
                    <a:pt x="4300" y="12904"/>
                  </a:lnTo>
                  <a:lnTo>
                    <a:pt x="4305" y="12909"/>
                  </a:lnTo>
                  <a:lnTo>
                    <a:pt x="3796" y="12688"/>
                  </a:lnTo>
                  <a:cubicBezTo>
                    <a:pt x="3757" y="12671"/>
                    <a:pt x="3717" y="12663"/>
                    <a:pt x="3676" y="12663"/>
                  </a:cubicBezTo>
                  <a:cubicBezTo>
                    <a:pt x="3635" y="12663"/>
                    <a:pt x="3594" y="12671"/>
                    <a:pt x="3556" y="12688"/>
                  </a:cubicBezTo>
                  <a:lnTo>
                    <a:pt x="3003" y="12919"/>
                  </a:lnTo>
                  <a:lnTo>
                    <a:pt x="3003" y="11564"/>
                  </a:lnTo>
                  <a:close/>
                  <a:moveTo>
                    <a:pt x="13678" y="9378"/>
                  </a:moveTo>
                  <a:lnTo>
                    <a:pt x="13678" y="9984"/>
                  </a:lnTo>
                  <a:lnTo>
                    <a:pt x="2701" y="9984"/>
                  </a:lnTo>
                  <a:cubicBezTo>
                    <a:pt x="2057" y="9984"/>
                    <a:pt x="1509" y="10469"/>
                    <a:pt x="1432" y="11108"/>
                  </a:cubicBezTo>
                  <a:cubicBezTo>
                    <a:pt x="1355" y="11751"/>
                    <a:pt x="1769" y="12352"/>
                    <a:pt x="2398" y="12506"/>
                  </a:cubicBezTo>
                  <a:lnTo>
                    <a:pt x="2398" y="13125"/>
                  </a:lnTo>
                  <a:cubicBezTo>
                    <a:pt x="1427" y="12967"/>
                    <a:pt x="745" y="12088"/>
                    <a:pt x="822" y="11113"/>
                  </a:cubicBezTo>
                  <a:cubicBezTo>
                    <a:pt x="904" y="10132"/>
                    <a:pt x="1721" y="9378"/>
                    <a:pt x="2701" y="9378"/>
                  </a:cubicBezTo>
                  <a:close/>
                  <a:moveTo>
                    <a:pt x="11911" y="1"/>
                  </a:moveTo>
                  <a:cubicBezTo>
                    <a:pt x="11742" y="1"/>
                    <a:pt x="11602" y="134"/>
                    <a:pt x="11602" y="308"/>
                  </a:cubicBezTo>
                  <a:cubicBezTo>
                    <a:pt x="11602" y="478"/>
                    <a:pt x="11742" y="611"/>
                    <a:pt x="11911" y="611"/>
                  </a:cubicBezTo>
                  <a:cubicBezTo>
                    <a:pt x="11914" y="611"/>
                    <a:pt x="11917" y="611"/>
                    <a:pt x="11920" y="611"/>
                  </a:cubicBezTo>
                  <a:lnTo>
                    <a:pt x="13678" y="611"/>
                  </a:lnTo>
                  <a:lnTo>
                    <a:pt x="13678" y="1221"/>
                  </a:lnTo>
                  <a:lnTo>
                    <a:pt x="2701" y="1221"/>
                  </a:lnTo>
                  <a:cubicBezTo>
                    <a:pt x="2697" y="1221"/>
                    <a:pt x="2694" y="1221"/>
                    <a:pt x="2691" y="1221"/>
                  </a:cubicBezTo>
                  <a:cubicBezTo>
                    <a:pt x="2051" y="1221"/>
                    <a:pt x="1509" y="1705"/>
                    <a:pt x="1432" y="2345"/>
                  </a:cubicBezTo>
                  <a:cubicBezTo>
                    <a:pt x="1355" y="2984"/>
                    <a:pt x="1769" y="3585"/>
                    <a:pt x="2398" y="3738"/>
                  </a:cubicBezTo>
                  <a:lnTo>
                    <a:pt x="2398" y="4358"/>
                  </a:lnTo>
                  <a:cubicBezTo>
                    <a:pt x="1427" y="4204"/>
                    <a:pt x="736" y="3325"/>
                    <a:pt x="817" y="2345"/>
                  </a:cubicBezTo>
                  <a:cubicBezTo>
                    <a:pt x="899" y="1368"/>
                    <a:pt x="1711" y="611"/>
                    <a:pt x="2691" y="611"/>
                  </a:cubicBezTo>
                  <a:cubicBezTo>
                    <a:pt x="2694" y="611"/>
                    <a:pt x="2697" y="611"/>
                    <a:pt x="2701" y="611"/>
                  </a:cubicBezTo>
                  <a:lnTo>
                    <a:pt x="10507" y="611"/>
                  </a:lnTo>
                  <a:cubicBezTo>
                    <a:pt x="10896" y="592"/>
                    <a:pt x="10896" y="20"/>
                    <a:pt x="10507" y="1"/>
                  </a:cubicBezTo>
                  <a:lnTo>
                    <a:pt x="2701" y="1"/>
                  </a:lnTo>
                  <a:cubicBezTo>
                    <a:pt x="1692" y="1"/>
                    <a:pt x="784" y="611"/>
                    <a:pt x="395" y="1543"/>
                  </a:cubicBezTo>
                  <a:cubicBezTo>
                    <a:pt x="10" y="2475"/>
                    <a:pt x="226" y="3546"/>
                    <a:pt x="937" y="4262"/>
                  </a:cubicBezTo>
                  <a:cubicBezTo>
                    <a:pt x="981" y="4305"/>
                    <a:pt x="1024" y="4344"/>
                    <a:pt x="1072" y="4382"/>
                  </a:cubicBezTo>
                  <a:lnTo>
                    <a:pt x="510" y="4382"/>
                  </a:lnTo>
                  <a:cubicBezTo>
                    <a:pt x="342" y="4382"/>
                    <a:pt x="207" y="4517"/>
                    <a:pt x="207" y="4685"/>
                  </a:cubicBezTo>
                  <a:lnTo>
                    <a:pt x="207" y="5905"/>
                  </a:lnTo>
                  <a:cubicBezTo>
                    <a:pt x="207" y="6073"/>
                    <a:pt x="342" y="6208"/>
                    <a:pt x="510" y="6208"/>
                  </a:cubicBezTo>
                  <a:lnTo>
                    <a:pt x="1019" y="6208"/>
                  </a:lnTo>
                  <a:lnTo>
                    <a:pt x="1019" y="7548"/>
                  </a:lnTo>
                  <a:lnTo>
                    <a:pt x="510" y="7548"/>
                  </a:lnTo>
                  <a:cubicBezTo>
                    <a:pt x="342" y="7548"/>
                    <a:pt x="207" y="7682"/>
                    <a:pt x="207" y="7851"/>
                  </a:cubicBezTo>
                  <a:lnTo>
                    <a:pt x="207" y="9071"/>
                  </a:lnTo>
                  <a:cubicBezTo>
                    <a:pt x="207" y="9239"/>
                    <a:pt x="342" y="9373"/>
                    <a:pt x="510" y="9373"/>
                  </a:cubicBezTo>
                  <a:lnTo>
                    <a:pt x="1072" y="9373"/>
                  </a:lnTo>
                  <a:cubicBezTo>
                    <a:pt x="284" y="10056"/>
                    <a:pt x="1" y="11156"/>
                    <a:pt x="361" y="12131"/>
                  </a:cubicBezTo>
                  <a:cubicBezTo>
                    <a:pt x="725" y="13107"/>
                    <a:pt x="1651" y="13755"/>
                    <a:pt x="2689" y="13755"/>
                  </a:cubicBezTo>
                  <a:cubicBezTo>
                    <a:pt x="2693" y="13755"/>
                    <a:pt x="2697" y="13755"/>
                    <a:pt x="2701" y="13755"/>
                  </a:cubicBezTo>
                  <a:lnTo>
                    <a:pt x="7264" y="13755"/>
                  </a:lnTo>
                  <a:cubicBezTo>
                    <a:pt x="7654" y="13740"/>
                    <a:pt x="7654" y="13164"/>
                    <a:pt x="7264" y="13149"/>
                  </a:cubicBezTo>
                  <a:lnTo>
                    <a:pt x="4910" y="13149"/>
                  </a:lnTo>
                  <a:lnTo>
                    <a:pt x="4910" y="12539"/>
                  </a:lnTo>
                  <a:lnTo>
                    <a:pt x="13673" y="12539"/>
                  </a:lnTo>
                  <a:lnTo>
                    <a:pt x="13673" y="13149"/>
                  </a:lnTo>
                  <a:lnTo>
                    <a:pt x="8686" y="13149"/>
                  </a:lnTo>
                  <a:cubicBezTo>
                    <a:pt x="8297" y="13169"/>
                    <a:pt x="8297" y="13740"/>
                    <a:pt x="8686" y="13760"/>
                  </a:cubicBezTo>
                  <a:lnTo>
                    <a:pt x="13980" y="13760"/>
                  </a:lnTo>
                  <a:cubicBezTo>
                    <a:pt x="14149" y="13760"/>
                    <a:pt x="14283" y="13620"/>
                    <a:pt x="14283" y="13452"/>
                  </a:cubicBezTo>
                  <a:lnTo>
                    <a:pt x="14283" y="12237"/>
                  </a:lnTo>
                  <a:cubicBezTo>
                    <a:pt x="14283" y="12064"/>
                    <a:pt x="14149" y="11929"/>
                    <a:pt x="13980" y="11929"/>
                  </a:cubicBezTo>
                  <a:lnTo>
                    <a:pt x="13471" y="11929"/>
                  </a:lnTo>
                  <a:lnTo>
                    <a:pt x="13471" y="10589"/>
                  </a:lnTo>
                  <a:lnTo>
                    <a:pt x="13980" y="10589"/>
                  </a:lnTo>
                  <a:cubicBezTo>
                    <a:pt x="14149" y="10589"/>
                    <a:pt x="14283" y="10454"/>
                    <a:pt x="14283" y="10286"/>
                  </a:cubicBezTo>
                  <a:lnTo>
                    <a:pt x="14283" y="9071"/>
                  </a:lnTo>
                  <a:cubicBezTo>
                    <a:pt x="14283" y="8903"/>
                    <a:pt x="14149" y="8763"/>
                    <a:pt x="13980" y="8763"/>
                  </a:cubicBezTo>
                  <a:lnTo>
                    <a:pt x="13418" y="8763"/>
                  </a:lnTo>
                  <a:cubicBezTo>
                    <a:pt x="13466" y="8725"/>
                    <a:pt x="13510" y="8686"/>
                    <a:pt x="13553" y="8643"/>
                  </a:cubicBezTo>
                  <a:cubicBezTo>
                    <a:pt x="14576" y="7620"/>
                    <a:pt x="14514" y="5939"/>
                    <a:pt x="13418" y="4992"/>
                  </a:cubicBezTo>
                  <a:lnTo>
                    <a:pt x="13980" y="4992"/>
                  </a:lnTo>
                  <a:cubicBezTo>
                    <a:pt x="14149" y="4992"/>
                    <a:pt x="14283" y="4858"/>
                    <a:pt x="14283" y="4690"/>
                  </a:cubicBezTo>
                  <a:lnTo>
                    <a:pt x="14283" y="3469"/>
                  </a:lnTo>
                  <a:cubicBezTo>
                    <a:pt x="14283" y="3301"/>
                    <a:pt x="14149" y="3167"/>
                    <a:pt x="13980" y="3167"/>
                  </a:cubicBezTo>
                  <a:lnTo>
                    <a:pt x="13471" y="3167"/>
                  </a:lnTo>
                  <a:lnTo>
                    <a:pt x="13471" y="1826"/>
                  </a:lnTo>
                  <a:lnTo>
                    <a:pt x="13980" y="1826"/>
                  </a:lnTo>
                  <a:cubicBezTo>
                    <a:pt x="14149" y="1826"/>
                    <a:pt x="14283" y="1692"/>
                    <a:pt x="14283" y="1524"/>
                  </a:cubicBezTo>
                  <a:lnTo>
                    <a:pt x="14283" y="308"/>
                  </a:lnTo>
                  <a:cubicBezTo>
                    <a:pt x="14283" y="140"/>
                    <a:pt x="14149" y="1"/>
                    <a:pt x="13980" y="1"/>
                  </a:cubicBezTo>
                  <a:lnTo>
                    <a:pt x="11920" y="1"/>
                  </a:lnTo>
                  <a:cubicBezTo>
                    <a:pt x="11917" y="1"/>
                    <a:pt x="11914" y="1"/>
                    <a:pt x="1191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2" name="Google Shape;11182;p89"/>
          <p:cNvGrpSpPr/>
          <p:nvPr/>
        </p:nvGrpSpPr>
        <p:grpSpPr>
          <a:xfrm>
            <a:off x="3479228" y="1305526"/>
            <a:ext cx="373798" cy="370368"/>
            <a:chOff x="3479228" y="1510926"/>
            <a:chExt cx="373798" cy="370368"/>
          </a:xfrm>
        </p:grpSpPr>
        <p:sp>
          <p:nvSpPr>
            <p:cNvPr id="11183" name="Google Shape;11183;p89"/>
            <p:cNvSpPr/>
            <p:nvPr/>
          </p:nvSpPr>
          <p:spPr>
            <a:xfrm>
              <a:off x="3485511" y="1516554"/>
              <a:ext cx="361232" cy="359033"/>
            </a:xfrm>
            <a:custGeom>
              <a:avLst/>
              <a:gdLst/>
              <a:ahLst/>
              <a:cxnLst/>
              <a:rect l="l" t="t" r="r" b="b"/>
              <a:pathLst>
                <a:path w="13798" h="13714" extrusionOk="0">
                  <a:moveTo>
                    <a:pt x="11492" y="1"/>
                  </a:moveTo>
                  <a:cubicBezTo>
                    <a:pt x="11375" y="1"/>
                    <a:pt x="11259" y="46"/>
                    <a:pt x="11170" y="138"/>
                  </a:cubicBezTo>
                  <a:lnTo>
                    <a:pt x="178" y="11124"/>
                  </a:lnTo>
                  <a:cubicBezTo>
                    <a:pt x="0" y="11302"/>
                    <a:pt x="0" y="11595"/>
                    <a:pt x="178" y="11773"/>
                  </a:cubicBezTo>
                  <a:lnTo>
                    <a:pt x="1989" y="13579"/>
                  </a:lnTo>
                  <a:cubicBezTo>
                    <a:pt x="2076" y="13669"/>
                    <a:pt x="2193" y="13713"/>
                    <a:pt x="2309" y="13713"/>
                  </a:cubicBezTo>
                  <a:cubicBezTo>
                    <a:pt x="2424" y="13713"/>
                    <a:pt x="2540" y="13670"/>
                    <a:pt x="2628" y="13584"/>
                  </a:cubicBezTo>
                  <a:lnTo>
                    <a:pt x="13620" y="2597"/>
                  </a:lnTo>
                  <a:cubicBezTo>
                    <a:pt x="13798" y="2415"/>
                    <a:pt x="13798" y="2127"/>
                    <a:pt x="13620" y="1949"/>
                  </a:cubicBezTo>
                  <a:lnTo>
                    <a:pt x="11814" y="138"/>
                  </a:lnTo>
                  <a:cubicBezTo>
                    <a:pt x="11725" y="46"/>
                    <a:pt x="11608" y="1"/>
                    <a:pt x="11492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89"/>
            <p:cNvSpPr/>
            <p:nvPr/>
          </p:nvSpPr>
          <p:spPr>
            <a:xfrm>
              <a:off x="3595807" y="1655361"/>
              <a:ext cx="111213" cy="111056"/>
            </a:xfrm>
            <a:custGeom>
              <a:avLst/>
              <a:gdLst/>
              <a:ahLst/>
              <a:cxnLst/>
              <a:rect l="l" t="t" r="r" b="b"/>
              <a:pathLst>
                <a:path w="4248" h="4242" extrusionOk="0">
                  <a:moveTo>
                    <a:pt x="1788" y="0"/>
                  </a:moveTo>
                  <a:lnTo>
                    <a:pt x="1" y="1787"/>
                  </a:lnTo>
                  <a:lnTo>
                    <a:pt x="2455" y="4242"/>
                  </a:lnTo>
                  <a:lnTo>
                    <a:pt x="4247" y="2455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CBD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89"/>
            <p:cNvSpPr/>
            <p:nvPr/>
          </p:nvSpPr>
          <p:spPr>
            <a:xfrm>
              <a:off x="3488155" y="1521371"/>
              <a:ext cx="323009" cy="319763"/>
            </a:xfrm>
            <a:custGeom>
              <a:avLst/>
              <a:gdLst/>
              <a:ahLst/>
              <a:cxnLst/>
              <a:rect l="l" t="t" r="r" b="b"/>
              <a:pathLst>
                <a:path w="12338" h="12214" extrusionOk="0">
                  <a:moveTo>
                    <a:pt x="1389" y="1"/>
                  </a:moveTo>
                  <a:cubicBezTo>
                    <a:pt x="1066" y="1"/>
                    <a:pt x="742" y="124"/>
                    <a:pt x="495" y="372"/>
                  </a:cubicBezTo>
                  <a:cubicBezTo>
                    <a:pt x="0" y="866"/>
                    <a:pt x="0" y="1669"/>
                    <a:pt x="495" y="2159"/>
                  </a:cubicBezTo>
                  <a:lnTo>
                    <a:pt x="10545" y="12214"/>
                  </a:lnTo>
                  <a:lnTo>
                    <a:pt x="12337" y="10426"/>
                  </a:lnTo>
                  <a:lnTo>
                    <a:pt x="2282" y="372"/>
                  </a:lnTo>
                  <a:cubicBezTo>
                    <a:pt x="2035" y="124"/>
                    <a:pt x="1712" y="1"/>
                    <a:pt x="1389" y="1"/>
                  </a:cubicBezTo>
                  <a:close/>
                </a:path>
              </a:pathLst>
            </a:custGeom>
            <a:solidFill>
              <a:srgbClr val="AF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89"/>
            <p:cNvSpPr/>
            <p:nvPr/>
          </p:nvSpPr>
          <p:spPr>
            <a:xfrm>
              <a:off x="3764223" y="1794324"/>
              <a:ext cx="74665" cy="73854"/>
            </a:xfrm>
            <a:custGeom>
              <a:avLst/>
              <a:gdLst/>
              <a:ahLst/>
              <a:cxnLst/>
              <a:rect l="l" t="t" r="r" b="b"/>
              <a:pathLst>
                <a:path w="2852" h="2821" extrusionOk="0">
                  <a:moveTo>
                    <a:pt x="1792" y="0"/>
                  </a:moveTo>
                  <a:lnTo>
                    <a:pt x="0" y="1788"/>
                  </a:lnTo>
                  <a:lnTo>
                    <a:pt x="2638" y="2811"/>
                  </a:lnTo>
                  <a:cubicBezTo>
                    <a:pt x="2655" y="2818"/>
                    <a:pt x="2672" y="2821"/>
                    <a:pt x="2689" y="2821"/>
                  </a:cubicBezTo>
                  <a:cubicBezTo>
                    <a:pt x="2779" y="2821"/>
                    <a:pt x="2852" y="2731"/>
                    <a:pt x="2815" y="2638"/>
                  </a:cubicBezTo>
                  <a:lnTo>
                    <a:pt x="1792" y="0"/>
                  </a:ln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89"/>
            <p:cNvSpPr/>
            <p:nvPr/>
          </p:nvSpPr>
          <p:spPr>
            <a:xfrm>
              <a:off x="3799042" y="1794324"/>
              <a:ext cx="39767" cy="73801"/>
            </a:xfrm>
            <a:custGeom>
              <a:avLst/>
              <a:gdLst/>
              <a:ahLst/>
              <a:cxnLst/>
              <a:rect l="l" t="t" r="r" b="b"/>
              <a:pathLst>
                <a:path w="1519" h="2819" extrusionOk="0">
                  <a:moveTo>
                    <a:pt x="462" y="0"/>
                  </a:moveTo>
                  <a:lnTo>
                    <a:pt x="1" y="462"/>
                  </a:lnTo>
                  <a:lnTo>
                    <a:pt x="842" y="2628"/>
                  </a:lnTo>
                  <a:lnTo>
                    <a:pt x="1312" y="2811"/>
                  </a:lnTo>
                  <a:cubicBezTo>
                    <a:pt x="1328" y="2816"/>
                    <a:pt x="1343" y="2819"/>
                    <a:pt x="1358" y="2819"/>
                  </a:cubicBezTo>
                  <a:cubicBezTo>
                    <a:pt x="1445" y="2819"/>
                    <a:pt x="1518" y="2728"/>
                    <a:pt x="1485" y="2638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89"/>
            <p:cNvSpPr/>
            <p:nvPr/>
          </p:nvSpPr>
          <p:spPr>
            <a:xfrm>
              <a:off x="3512790" y="1521371"/>
              <a:ext cx="298373" cy="319763"/>
            </a:xfrm>
            <a:custGeom>
              <a:avLst/>
              <a:gdLst/>
              <a:ahLst/>
              <a:cxnLst/>
              <a:rect l="l" t="t" r="r" b="b"/>
              <a:pathLst>
                <a:path w="11397" h="12214" extrusionOk="0">
                  <a:moveTo>
                    <a:pt x="448" y="1"/>
                  </a:moveTo>
                  <a:cubicBezTo>
                    <a:pt x="298" y="1"/>
                    <a:pt x="147" y="28"/>
                    <a:pt x="1" y="83"/>
                  </a:cubicBezTo>
                  <a:cubicBezTo>
                    <a:pt x="169" y="146"/>
                    <a:pt x="323" y="247"/>
                    <a:pt x="448" y="372"/>
                  </a:cubicBezTo>
                  <a:lnTo>
                    <a:pt x="9157" y="9081"/>
                  </a:lnTo>
                  <a:cubicBezTo>
                    <a:pt x="9902" y="9826"/>
                    <a:pt x="9902" y="11027"/>
                    <a:pt x="9157" y="11767"/>
                  </a:cubicBezTo>
                  <a:lnTo>
                    <a:pt x="9604" y="12214"/>
                  </a:lnTo>
                  <a:lnTo>
                    <a:pt x="11396" y="10426"/>
                  </a:lnTo>
                  <a:lnTo>
                    <a:pt x="1341" y="372"/>
                  </a:lnTo>
                  <a:cubicBezTo>
                    <a:pt x="1100" y="131"/>
                    <a:pt x="778" y="1"/>
                    <a:pt x="448" y="1"/>
                  </a:cubicBez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89"/>
            <p:cNvSpPr/>
            <p:nvPr/>
          </p:nvSpPr>
          <p:spPr>
            <a:xfrm>
              <a:off x="3811635" y="1841736"/>
              <a:ext cx="27253" cy="26442"/>
            </a:xfrm>
            <a:custGeom>
              <a:avLst/>
              <a:gdLst/>
              <a:ahLst/>
              <a:cxnLst/>
              <a:rect l="l" t="t" r="r" b="b"/>
              <a:pathLst>
                <a:path w="1041" h="1010" extrusionOk="0">
                  <a:moveTo>
                    <a:pt x="682" y="1"/>
                  </a:moveTo>
                  <a:lnTo>
                    <a:pt x="0" y="678"/>
                  </a:lnTo>
                  <a:lnTo>
                    <a:pt x="831" y="1000"/>
                  </a:lnTo>
                  <a:cubicBezTo>
                    <a:pt x="848" y="1007"/>
                    <a:pt x="865" y="1010"/>
                    <a:pt x="881" y="1010"/>
                  </a:cubicBezTo>
                  <a:cubicBezTo>
                    <a:pt x="968" y="1010"/>
                    <a:pt x="1041" y="920"/>
                    <a:pt x="1004" y="827"/>
                  </a:cubicBezTo>
                  <a:lnTo>
                    <a:pt x="682" y="1"/>
                  </a:ln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89"/>
            <p:cNvSpPr/>
            <p:nvPr/>
          </p:nvSpPr>
          <p:spPr>
            <a:xfrm>
              <a:off x="3523236" y="1553232"/>
              <a:ext cx="69717" cy="69691"/>
            </a:xfrm>
            <a:custGeom>
              <a:avLst/>
              <a:gdLst/>
              <a:ahLst/>
              <a:cxnLst/>
              <a:rect l="l" t="t" r="r" b="b"/>
              <a:pathLst>
                <a:path w="2663" h="2662" extrusionOk="0">
                  <a:moveTo>
                    <a:pt x="1788" y="0"/>
                  </a:moveTo>
                  <a:lnTo>
                    <a:pt x="1" y="1787"/>
                  </a:lnTo>
                  <a:lnTo>
                    <a:pt x="870" y="2662"/>
                  </a:lnTo>
                  <a:lnTo>
                    <a:pt x="2662" y="874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89"/>
            <p:cNvSpPr/>
            <p:nvPr/>
          </p:nvSpPr>
          <p:spPr>
            <a:xfrm>
              <a:off x="3479228" y="1510926"/>
              <a:ext cx="373798" cy="370368"/>
            </a:xfrm>
            <a:custGeom>
              <a:avLst/>
              <a:gdLst/>
              <a:ahLst/>
              <a:cxnLst/>
              <a:rect l="l" t="t" r="r" b="b"/>
              <a:pathLst>
                <a:path w="14278" h="14147" extrusionOk="0">
                  <a:moveTo>
                    <a:pt x="1730" y="623"/>
                  </a:moveTo>
                  <a:cubicBezTo>
                    <a:pt x="1997" y="623"/>
                    <a:pt x="2265" y="725"/>
                    <a:pt x="2469" y="929"/>
                  </a:cubicBezTo>
                  <a:lnTo>
                    <a:pt x="3161" y="1616"/>
                  </a:lnTo>
                  <a:lnTo>
                    <a:pt x="1677" y="3096"/>
                  </a:lnTo>
                  <a:lnTo>
                    <a:pt x="990" y="2404"/>
                  </a:lnTo>
                  <a:cubicBezTo>
                    <a:pt x="581" y="1996"/>
                    <a:pt x="581" y="1333"/>
                    <a:pt x="990" y="924"/>
                  </a:cubicBezTo>
                  <a:lnTo>
                    <a:pt x="990" y="929"/>
                  </a:lnTo>
                  <a:cubicBezTo>
                    <a:pt x="1194" y="725"/>
                    <a:pt x="1462" y="623"/>
                    <a:pt x="1730" y="623"/>
                  </a:cubicBezTo>
                  <a:close/>
                  <a:moveTo>
                    <a:pt x="3469" y="1924"/>
                  </a:moveTo>
                  <a:lnTo>
                    <a:pt x="4036" y="2490"/>
                  </a:lnTo>
                  <a:lnTo>
                    <a:pt x="3296" y="3230"/>
                  </a:lnTo>
                  <a:lnTo>
                    <a:pt x="2556" y="3970"/>
                  </a:lnTo>
                  <a:lnTo>
                    <a:pt x="1989" y="3403"/>
                  </a:lnTo>
                  <a:lnTo>
                    <a:pt x="3469" y="1924"/>
                  </a:lnTo>
                  <a:close/>
                  <a:moveTo>
                    <a:pt x="12596" y="11215"/>
                  </a:moveTo>
                  <a:lnTo>
                    <a:pt x="13432" y="13367"/>
                  </a:lnTo>
                  <a:lnTo>
                    <a:pt x="11280" y="12531"/>
                  </a:lnTo>
                  <a:lnTo>
                    <a:pt x="12596" y="11215"/>
                  </a:lnTo>
                  <a:close/>
                  <a:moveTo>
                    <a:pt x="5016" y="7049"/>
                  </a:moveTo>
                  <a:lnTo>
                    <a:pt x="7163" y="9197"/>
                  </a:lnTo>
                  <a:lnTo>
                    <a:pt x="6735" y="9629"/>
                  </a:lnTo>
                  <a:lnTo>
                    <a:pt x="6226" y="9115"/>
                  </a:lnTo>
                  <a:cubicBezTo>
                    <a:pt x="6177" y="9060"/>
                    <a:pt x="6121" y="9037"/>
                    <a:pt x="6066" y="9037"/>
                  </a:cubicBezTo>
                  <a:cubicBezTo>
                    <a:pt x="5893" y="9037"/>
                    <a:pt x="5742" y="9269"/>
                    <a:pt x="5914" y="9423"/>
                  </a:cubicBezTo>
                  <a:lnTo>
                    <a:pt x="6428" y="9937"/>
                  </a:lnTo>
                  <a:lnTo>
                    <a:pt x="5919" y="10441"/>
                  </a:lnTo>
                  <a:lnTo>
                    <a:pt x="4756" y="9279"/>
                  </a:lnTo>
                  <a:cubicBezTo>
                    <a:pt x="4710" y="9238"/>
                    <a:pt x="4660" y="9220"/>
                    <a:pt x="4612" y="9220"/>
                  </a:cubicBezTo>
                  <a:cubicBezTo>
                    <a:pt x="4446" y="9220"/>
                    <a:pt x="4307" y="9429"/>
                    <a:pt x="4449" y="9586"/>
                  </a:cubicBezTo>
                  <a:lnTo>
                    <a:pt x="5611" y="10753"/>
                  </a:lnTo>
                  <a:lnTo>
                    <a:pt x="5102" y="11258"/>
                  </a:lnTo>
                  <a:lnTo>
                    <a:pt x="4593" y="10749"/>
                  </a:lnTo>
                  <a:cubicBezTo>
                    <a:pt x="4546" y="10706"/>
                    <a:pt x="4495" y="10688"/>
                    <a:pt x="4446" y="10688"/>
                  </a:cubicBezTo>
                  <a:cubicBezTo>
                    <a:pt x="4280" y="10688"/>
                    <a:pt x="4141" y="10896"/>
                    <a:pt x="4285" y="11056"/>
                  </a:cubicBezTo>
                  <a:lnTo>
                    <a:pt x="4795" y="11565"/>
                  </a:lnTo>
                  <a:lnTo>
                    <a:pt x="4290" y="12075"/>
                  </a:lnTo>
                  <a:lnTo>
                    <a:pt x="3776" y="11560"/>
                  </a:lnTo>
                  <a:cubicBezTo>
                    <a:pt x="3730" y="11520"/>
                    <a:pt x="3680" y="11502"/>
                    <a:pt x="3632" y="11502"/>
                  </a:cubicBezTo>
                  <a:cubicBezTo>
                    <a:pt x="3466" y="11502"/>
                    <a:pt x="3327" y="11712"/>
                    <a:pt x="3469" y="11873"/>
                  </a:cubicBezTo>
                  <a:lnTo>
                    <a:pt x="3978" y="12382"/>
                  </a:lnTo>
                  <a:lnTo>
                    <a:pt x="3473" y="12886"/>
                  </a:lnTo>
                  <a:lnTo>
                    <a:pt x="2311" y="11724"/>
                  </a:lnTo>
                  <a:cubicBezTo>
                    <a:pt x="2265" y="11683"/>
                    <a:pt x="2215" y="11666"/>
                    <a:pt x="2167" y="11666"/>
                  </a:cubicBezTo>
                  <a:cubicBezTo>
                    <a:pt x="1999" y="11666"/>
                    <a:pt x="1858" y="11876"/>
                    <a:pt x="2003" y="12036"/>
                  </a:cubicBezTo>
                  <a:lnTo>
                    <a:pt x="3166" y="13199"/>
                  </a:lnTo>
                  <a:lnTo>
                    <a:pt x="2719" y="13641"/>
                  </a:lnTo>
                  <a:cubicBezTo>
                    <a:pt x="2674" y="13686"/>
                    <a:pt x="2612" y="13709"/>
                    <a:pt x="2551" y="13709"/>
                  </a:cubicBezTo>
                  <a:cubicBezTo>
                    <a:pt x="2490" y="13709"/>
                    <a:pt x="2429" y="13686"/>
                    <a:pt x="2383" y="13641"/>
                  </a:cubicBezTo>
                  <a:lnTo>
                    <a:pt x="572" y="11834"/>
                  </a:lnTo>
                  <a:cubicBezTo>
                    <a:pt x="481" y="11738"/>
                    <a:pt x="481" y="11589"/>
                    <a:pt x="572" y="11493"/>
                  </a:cubicBezTo>
                  <a:lnTo>
                    <a:pt x="5016" y="7049"/>
                  </a:lnTo>
                  <a:close/>
                  <a:moveTo>
                    <a:pt x="11729" y="1"/>
                  </a:moveTo>
                  <a:cubicBezTo>
                    <a:pt x="11556" y="1"/>
                    <a:pt x="11383" y="67"/>
                    <a:pt x="11251" y="199"/>
                  </a:cubicBezTo>
                  <a:lnTo>
                    <a:pt x="7845" y="3605"/>
                  </a:lnTo>
                  <a:cubicBezTo>
                    <a:pt x="7704" y="3765"/>
                    <a:pt x="7841" y="3973"/>
                    <a:pt x="8006" y="3973"/>
                  </a:cubicBezTo>
                  <a:cubicBezTo>
                    <a:pt x="8055" y="3973"/>
                    <a:pt x="8106" y="3955"/>
                    <a:pt x="8153" y="3912"/>
                  </a:cubicBezTo>
                  <a:lnTo>
                    <a:pt x="11559" y="506"/>
                  </a:lnTo>
                  <a:cubicBezTo>
                    <a:pt x="11604" y="461"/>
                    <a:pt x="11666" y="438"/>
                    <a:pt x="11727" y="438"/>
                  </a:cubicBezTo>
                  <a:cubicBezTo>
                    <a:pt x="11788" y="438"/>
                    <a:pt x="11849" y="461"/>
                    <a:pt x="11895" y="506"/>
                  </a:cubicBezTo>
                  <a:lnTo>
                    <a:pt x="13706" y="2318"/>
                  </a:lnTo>
                  <a:cubicBezTo>
                    <a:pt x="13797" y="2409"/>
                    <a:pt x="13797" y="2563"/>
                    <a:pt x="13706" y="2654"/>
                  </a:cubicBezTo>
                  <a:lnTo>
                    <a:pt x="13264" y="3101"/>
                  </a:lnTo>
                  <a:lnTo>
                    <a:pt x="12102" y="1938"/>
                  </a:lnTo>
                  <a:cubicBezTo>
                    <a:pt x="12052" y="1883"/>
                    <a:pt x="11995" y="1860"/>
                    <a:pt x="11940" y="1860"/>
                  </a:cubicBezTo>
                  <a:cubicBezTo>
                    <a:pt x="11768" y="1860"/>
                    <a:pt x="11618" y="2089"/>
                    <a:pt x="11789" y="2245"/>
                  </a:cubicBezTo>
                  <a:lnTo>
                    <a:pt x="12952" y="3408"/>
                  </a:lnTo>
                  <a:lnTo>
                    <a:pt x="12447" y="3912"/>
                  </a:lnTo>
                  <a:lnTo>
                    <a:pt x="11938" y="3403"/>
                  </a:lnTo>
                  <a:cubicBezTo>
                    <a:pt x="11889" y="3348"/>
                    <a:pt x="11832" y="3325"/>
                    <a:pt x="11777" y="3325"/>
                  </a:cubicBezTo>
                  <a:cubicBezTo>
                    <a:pt x="11604" y="3325"/>
                    <a:pt x="11454" y="3554"/>
                    <a:pt x="11626" y="3711"/>
                  </a:cubicBezTo>
                  <a:lnTo>
                    <a:pt x="12140" y="4225"/>
                  </a:lnTo>
                  <a:lnTo>
                    <a:pt x="11631" y="4729"/>
                  </a:lnTo>
                  <a:lnTo>
                    <a:pt x="11122" y="4220"/>
                  </a:lnTo>
                  <a:cubicBezTo>
                    <a:pt x="11075" y="4177"/>
                    <a:pt x="11023" y="4159"/>
                    <a:pt x="10975" y="4159"/>
                  </a:cubicBezTo>
                  <a:cubicBezTo>
                    <a:pt x="10808" y="4159"/>
                    <a:pt x="10668" y="4368"/>
                    <a:pt x="10809" y="4527"/>
                  </a:cubicBezTo>
                  <a:lnTo>
                    <a:pt x="11323" y="5037"/>
                  </a:lnTo>
                  <a:lnTo>
                    <a:pt x="10814" y="5546"/>
                  </a:lnTo>
                  <a:lnTo>
                    <a:pt x="9656" y="4388"/>
                  </a:lnTo>
                  <a:cubicBezTo>
                    <a:pt x="9609" y="4345"/>
                    <a:pt x="9558" y="4327"/>
                    <a:pt x="9509" y="4327"/>
                  </a:cubicBezTo>
                  <a:cubicBezTo>
                    <a:pt x="9343" y="4327"/>
                    <a:pt x="9203" y="4536"/>
                    <a:pt x="9344" y="4696"/>
                  </a:cubicBezTo>
                  <a:lnTo>
                    <a:pt x="10507" y="5858"/>
                  </a:lnTo>
                  <a:lnTo>
                    <a:pt x="10002" y="6363"/>
                  </a:lnTo>
                  <a:lnTo>
                    <a:pt x="9488" y="5853"/>
                  </a:lnTo>
                  <a:cubicBezTo>
                    <a:pt x="9443" y="5812"/>
                    <a:pt x="9393" y="5795"/>
                    <a:pt x="9345" y="5795"/>
                  </a:cubicBezTo>
                  <a:cubicBezTo>
                    <a:pt x="9180" y="5795"/>
                    <a:pt x="9039" y="6001"/>
                    <a:pt x="9181" y="6161"/>
                  </a:cubicBezTo>
                  <a:lnTo>
                    <a:pt x="9690" y="6675"/>
                  </a:lnTo>
                  <a:lnTo>
                    <a:pt x="9262" y="7102"/>
                  </a:lnTo>
                  <a:lnTo>
                    <a:pt x="7115" y="4955"/>
                  </a:lnTo>
                  <a:lnTo>
                    <a:pt x="7519" y="4556"/>
                  </a:lnTo>
                  <a:cubicBezTo>
                    <a:pt x="7660" y="4397"/>
                    <a:pt x="7520" y="4188"/>
                    <a:pt x="7353" y="4188"/>
                  </a:cubicBezTo>
                  <a:cubicBezTo>
                    <a:pt x="7304" y="4188"/>
                    <a:pt x="7253" y="4206"/>
                    <a:pt x="7206" y="4249"/>
                  </a:cubicBezTo>
                  <a:lnTo>
                    <a:pt x="6808" y="4647"/>
                  </a:lnTo>
                  <a:lnTo>
                    <a:pt x="2777" y="617"/>
                  </a:lnTo>
                  <a:cubicBezTo>
                    <a:pt x="2490" y="339"/>
                    <a:pt x="2120" y="201"/>
                    <a:pt x="1750" y="201"/>
                  </a:cubicBezTo>
                  <a:cubicBezTo>
                    <a:pt x="1370" y="201"/>
                    <a:pt x="991" y="347"/>
                    <a:pt x="702" y="636"/>
                  </a:cubicBezTo>
                  <a:cubicBezTo>
                    <a:pt x="130" y="1208"/>
                    <a:pt x="120" y="2130"/>
                    <a:pt x="682" y="2716"/>
                  </a:cubicBezTo>
                  <a:lnTo>
                    <a:pt x="4708" y="6742"/>
                  </a:lnTo>
                  <a:lnTo>
                    <a:pt x="264" y="11186"/>
                  </a:lnTo>
                  <a:cubicBezTo>
                    <a:pt x="0" y="11450"/>
                    <a:pt x="0" y="11878"/>
                    <a:pt x="264" y="12142"/>
                  </a:cubicBezTo>
                  <a:lnTo>
                    <a:pt x="2076" y="13948"/>
                  </a:lnTo>
                  <a:cubicBezTo>
                    <a:pt x="2208" y="14080"/>
                    <a:pt x="2381" y="14146"/>
                    <a:pt x="2553" y="14146"/>
                  </a:cubicBezTo>
                  <a:cubicBezTo>
                    <a:pt x="2725" y="14146"/>
                    <a:pt x="2897" y="14080"/>
                    <a:pt x="3027" y="13948"/>
                  </a:cubicBezTo>
                  <a:lnTo>
                    <a:pt x="7470" y="9504"/>
                  </a:lnTo>
                  <a:lnTo>
                    <a:pt x="7788" y="9821"/>
                  </a:lnTo>
                  <a:cubicBezTo>
                    <a:pt x="7837" y="9877"/>
                    <a:pt x="7894" y="9900"/>
                    <a:pt x="7949" y="9900"/>
                  </a:cubicBezTo>
                  <a:cubicBezTo>
                    <a:pt x="8121" y="9900"/>
                    <a:pt x="8271" y="9671"/>
                    <a:pt x="8100" y="9514"/>
                  </a:cubicBezTo>
                  <a:lnTo>
                    <a:pt x="7663" y="9077"/>
                  </a:lnTo>
                  <a:cubicBezTo>
                    <a:pt x="7643" y="9048"/>
                    <a:pt x="7619" y="9024"/>
                    <a:pt x="7591" y="9010"/>
                  </a:cubicBezTo>
                  <a:lnTo>
                    <a:pt x="2863" y="4278"/>
                  </a:lnTo>
                  <a:lnTo>
                    <a:pt x="3449" y="3691"/>
                  </a:lnTo>
                  <a:lnTo>
                    <a:pt x="3810" y="4052"/>
                  </a:lnTo>
                  <a:cubicBezTo>
                    <a:pt x="3858" y="4107"/>
                    <a:pt x="3915" y="4130"/>
                    <a:pt x="3969" y="4130"/>
                  </a:cubicBezTo>
                  <a:cubicBezTo>
                    <a:pt x="4141" y="4130"/>
                    <a:pt x="4292" y="3901"/>
                    <a:pt x="4117" y="3744"/>
                  </a:cubicBezTo>
                  <a:lnTo>
                    <a:pt x="3757" y="3384"/>
                  </a:lnTo>
                  <a:lnTo>
                    <a:pt x="4343" y="2798"/>
                  </a:lnTo>
                  <a:lnTo>
                    <a:pt x="6654" y="5109"/>
                  </a:lnTo>
                  <a:lnTo>
                    <a:pt x="9085" y="7540"/>
                  </a:lnTo>
                  <a:cubicBezTo>
                    <a:pt x="9099" y="7559"/>
                    <a:pt x="9113" y="7573"/>
                    <a:pt x="9128" y="7583"/>
                  </a:cubicBezTo>
                  <a:lnTo>
                    <a:pt x="12371" y="10825"/>
                  </a:lnTo>
                  <a:lnTo>
                    <a:pt x="11785" y="11412"/>
                  </a:lnTo>
                  <a:lnTo>
                    <a:pt x="8513" y="8140"/>
                  </a:lnTo>
                  <a:lnTo>
                    <a:pt x="8508" y="8135"/>
                  </a:lnTo>
                  <a:lnTo>
                    <a:pt x="7201" y="6829"/>
                  </a:lnTo>
                  <a:lnTo>
                    <a:pt x="7197" y="6824"/>
                  </a:lnTo>
                  <a:lnTo>
                    <a:pt x="4895" y="4523"/>
                  </a:lnTo>
                  <a:cubicBezTo>
                    <a:pt x="4849" y="4480"/>
                    <a:pt x="4797" y="4462"/>
                    <a:pt x="4749" y="4462"/>
                  </a:cubicBezTo>
                  <a:cubicBezTo>
                    <a:pt x="4582" y="4462"/>
                    <a:pt x="4442" y="4670"/>
                    <a:pt x="4583" y="4830"/>
                  </a:cubicBezTo>
                  <a:lnTo>
                    <a:pt x="11472" y="11719"/>
                  </a:lnTo>
                  <a:lnTo>
                    <a:pt x="10886" y="12305"/>
                  </a:lnTo>
                  <a:lnTo>
                    <a:pt x="8816" y="10230"/>
                  </a:lnTo>
                  <a:cubicBezTo>
                    <a:pt x="8769" y="10189"/>
                    <a:pt x="8718" y="10171"/>
                    <a:pt x="8670" y="10171"/>
                  </a:cubicBezTo>
                  <a:cubicBezTo>
                    <a:pt x="8503" y="10171"/>
                    <a:pt x="8362" y="10377"/>
                    <a:pt x="8503" y="10537"/>
                  </a:cubicBezTo>
                  <a:lnTo>
                    <a:pt x="10737" y="12766"/>
                  </a:lnTo>
                  <a:lnTo>
                    <a:pt x="10737" y="12771"/>
                  </a:lnTo>
                  <a:lnTo>
                    <a:pt x="10747" y="12776"/>
                  </a:lnTo>
                  <a:lnTo>
                    <a:pt x="10761" y="12785"/>
                  </a:lnTo>
                  <a:lnTo>
                    <a:pt x="10766" y="12790"/>
                  </a:lnTo>
                  <a:lnTo>
                    <a:pt x="10785" y="12805"/>
                  </a:lnTo>
                  <a:lnTo>
                    <a:pt x="10804" y="12814"/>
                  </a:lnTo>
                  <a:lnTo>
                    <a:pt x="13447" y="13838"/>
                  </a:lnTo>
                  <a:cubicBezTo>
                    <a:pt x="13490" y="13854"/>
                    <a:pt x="13533" y="13862"/>
                    <a:pt x="13574" y="13862"/>
                  </a:cubicBezTo>
                  <a:cubicBezTo>
                    <a:pt x="13807" y="13862"/>
                    <a:pt x="13997" y="13622"/>
                    <a:pt x="13903" y="13381"/>
                  </a:cubicBezTo>
                  <a:lnTo>
                    <a:pt x="12880" y="10744"/>
                  </a:lnTo>
                  <a:cubicBezTo>
                    <a:pt x="12875" y="10734"/>
                    <a:pt x="12870" y="10729"/>
                    <a:pt x="12870" y="10720"/>
                  </a:cubicBezTo>
                  <a:lnTo>
                    <a:pt x="12870" y="10715"/>
                  </a:lnTo>
                  <a:cubicBezTo>
                    <a:pt x="12865" y="10710"/>
                    <a:pt x="12861" y="10705"/>
                    <a:pt x="12856" y="10701"/>
                  </a:cubicBezTo>
                  <a:lnTo>
                    <a:pt x="12851" y="10691"/>
                  </a:lnTo>
                  <a:lnTo>
                    <a:pt x="12841" y="10681"/>
                  </a:lnTo>
                  <a:lnTo>
                    <a:pt x="12837" y="10672"/>
                  </a:lnTo>
                  <a:lnTo>
                    <a:pt x="12832" y="10667"/>
                  </a:lnTo>
                  <a:lnTo>
                    <a:pt x="9570" y="7410"/>
                  </a:lnTo>
                  <a:lnTo>
                    <a:pt x="14014" y="2961"/>
                  </a:lnTo>
                  <a:cubicBezTo>
                    <a:pt x="14278" y="2702"/>
                    <a:pt x="14278" y="2274"/>
                    <a:pt x="14014" y="2010"/>
                  </a:cubicBezTo>
                  <a:lnTo>
                    <a:pt x="12207" y="199"/>
                  </a:lnTo>
                  <a:cubicBezTo>
                    <a:pt x="12075" y="67"/>
                    <a:pt x="11902" y="1"/>
                    <a:pt x="117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2" name="Google Shape;11192;p89"/>
          <p:cNvGrpSpPr/>
          <p:nvPr/>
        </p:nvGrpSpPr>
        <p:grpSpPr>
          <a:xfrm>
            <a:off x="862432" y="2691809"/>
            <a:ext cx="339240" cy="378196"/>
            <a:chOff x="862432" y="2897209"/>
            <a:chExt cx="339240" cy="378196"/>
          </a:xfrm>
        </p:grpSpPr>
        <p:sp>
          <p:nvSpPr>
            <p:cNvPr id="11193" name="Google Shape;11193;p89"/>
            <p:cNvSpPr/>
            <p:nvPr/>
          </p:nvSpPr>
          <p:spPr>
            <a:xfrm>
              <a:off x="868872" y="3000280"/>
              <a:ext cx="306385" cy="268581"/>
            </a:xfrm>
            <a:custGeom>
              <a:avLst/>
              <a:gdLst/>
              <a:ahLst/>
              <a:cxnLst/>
              <a:rect l="l" t="t" r="r" b="b"/>
              <a:pathLst>
                <a:path w="11703" h="10259" extrusionOk="0">
                  <a:moveTo>
                    <a:pt x="3465" y="1"/>
                  </a:moveTo>
                  <a:cubicBezTo>
                    <a:pt x="3221" y="1"/>
                    <a:pt x="2978" y="25"/>
                    <a:pt x="2748" y="84"/>
                  </a:cubicBezTo>
                  <a:cubicBezTo>
                    <a:pt x="1417" y="430"/>
                    <a:pt x="0" y="1857"/>
                    <a:pt x="0" y="4225"/>
                  </a:cubicBezTo>
                  <a:cubicBezTo>
                    <a:pt x="0" y="5825"/>
                    <a:pt x="1023" y="8030"/>
                    <a:pt x="2272" y="9284"/>
                  </a:cubicBezTo>
                  <a:cubicBezTo>
                    <a:pt x="2868" y="9879"/>
                    <a:pt x="3517" y="10259"/>
                    <a:pt x="4127" y="10259"/>
                  </a:cubicBezTo>
                  <a:cubicBezTo>
                    <a:pt x="4487" y="10259"/>
                    <a:pt x="4842" y="10206"/>
                    <a:pt x="5188" y="10105"/>
                  </a:cubicBezTo>
                  <a:cubicBezTo>
                    <a:pt x="5405" y="10038"/>
                    <a:pt x="5629" y="10004"/>
                    <a:pt x="5854" y="10004"/>
                  </a:cubicBezTo>
                  <a:cubicBezTo>
                    <a:pt x="6078" y="10004"/>
                    <a:pt x="6303" y="10038"/>
                    <a:pt x="6519" y="10105"/>
                  </a:cubicBezTo>
                  <a:cubicBezTo>
                    <a:pt x="6865" y="10206"/>
                    <a:pt x="7220" y="10259"/>
                    <a:pt x="7576" y="10259"/>
                  </a:cubicBezTo>
                  <a:cubicBezTo>
                    <a:pt x="8162" y="10259"/>
                    <a:pt x="8777" y="9913"/>
                    <a:pt x="9349" y="9365"/>
                  </a:cubicBezTo>
                  <a:cubicBezTo>
                    <a:pt x="10641" y="8126"/>
                    <a:pt x="11703" y="5863"/>
                    <a:pt x="11703" y="4225"/>
                  </a:cubicBezTo>
                  <a:cubicBezTo>
                    <a:pt x="11703" y="1857"/>
                    <a:pt x="10290" y="430"/>
                    <a:pt x="8960" y="84"/>
                  </a:cubicBezTo>
                  <a:cubicBezTo>
                    <a:pt x="8732" y="26"/>
                    <a:pt x="8493" y="2"/>
                    <a:pt x="8251" y="2"/>
                  </a:cubicBezTo>
                  <a:cubicBezTo>
                    <a:pt x="7813" y="2"/>
                    <a:pt x="7369" y="81"/>
                    <a:pt x="6985" y="180"/>
                  </a:cubicBezTo>
                  <a:cubicBezTo>
                    <a:pt x="6860" y="214"/>
                    <a:pt x="6735" y="238"/>
                    <a:pt x="6610" y="262"/>
                  </a:cubicBezTo>
                  <a:cubicBezTo>
                    <a:pt x="6361" y="303"/>
                    <a:pt x="6110" y="324"/>
                    <a:pt x="5859" y="324"/>
                  </a:cubicBezTo>
                  <a:cubicBezTo>
                    <a:pt x="5476" y="324"/>
                    <a:pt x="5094" y="276"/>
                    <a:pt x="4722" y="180"/>
                  </a:cubicBezTo>
                  <a:cubicBezTo>
                    <a:pt x="4341" y="78"/>
                    <a:pt x="3900" y="1"/>
                    <a:pt x="3465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89"/>
            <p:cNvSpPr/>
            <p:nvPr/>
          </p:nvSpPr>
          <p:spPr>
            <a:xfrm>
              <a:off x="868977" y="3000253"/>
              <a:ext cx="244783" cy="268607"/>
            </a:xfrm>
            <a:custGeom>
              <a:avLst/>
              <a:gdLst/>
              <a:ahLst/>
              <a:cxnLst/>
              <a:rect l="l" t="t" r="r" b="b"/>
              <a:pathLst>
                <a:path w="9350" h="10260" extrusionOk="0">
                  <a:moveTo>
                    <a:pt x="3451" y="1"/>
                  </a:moveTo>
                  <a:cubicBezTo>
                    <a:pt x="3210" y="1"/>
                    <a:pt x="2971" y="25"/>
                    <a:pt x="2744" y="85"/>
                  </a:cubicBezTo>
                  <a:cubicBezTo>
                    <a:pt x="1413" y="431"/>
                    <a:pt x="1" y="1858"/>
                    <a:pt x="1" y="4226"/>
                  </a:cubicBezTo>
                  <a:cubicBezTo>
                    <a:pt x="1" y="6589"/>
                    <a:pt x="2220" y="10260"/>
                    <a:pt x="4127" y="10260"/>
                  </a:cubicBezTo>
                  <a:cubicBezTo>
                    <a:pt x="4483" y="10260"/>
                    <a:pt x="4838" y="10207"/>
                    <a:pt x="5184" y="10106"/>
                  </a:cubicBezTo>
                  <a:cubicBezTo>
                    <a:pt x="5401" y="10039"/>
                    <a:pt x="5625" y="10005"/>
                    <a:pt x="5850" y="10005"/>
                  </a:cubicBezTo>
                  <a:cubicBezTo>
                    <a:pt x="6076" y="10005"/>
                    <a:pt x="6301" y="10039"/>
                    <a:pt x="6520" y="10106"/>
                  </a:cubicBezTo>
                  <a:cubicBezTo>
                    <a:pt x="6861" y="10207"/>
                    <a:pt x="7216" y="10260"/>
                    <a:pt x="7577" y="10260"/>
                  </a:cubicBezTo>
                  <a:cubicBezTo>
                    <a:pt x="8163" y="10260"/>
                    <a:pt x="8778" y="9914"/>
                    <a:pt x="9349" y="9366"/>
                  </a:cubicBezTo>
                  <a:lnTo>
                    <a:pt x="9345" y="9366"/>
                  </a:lnTo>
                  <a:cubicBezTo>
                    <a:pt x="8632" y="9492"/>
                    <a:pt x="7993" y="9545"/>
                    <a:pt x="7423" y="9545"/>
                  </a:cubicBezTo>
                  <a:cubicBezTo>
                    <a:pt x="6728" y="9545"/>
                    <a:pt x="6135" y="9466"/>
                    <a:pt x="5631" y="9342"/>
                  </a:cubicBezTo>
                  <a:cubicBezTo>
                    <a:pt x="4127" y="8977"/>
                    <a:pt x="3013" y="7718"/>
                    <a:pt x="2830" y="6186"/>
                  </a:cubicBezTo>
                  <a:cubicBezTo>
                    <a:pt x="2364" y="2352"/>
                    <a:pt x="4872" y="1238"/>
                    <a:pt x="4872" y="1238"/>
                  </a:cubicBezTo>
                  <a:cubicBezTo>
                    <a:pt x="5229" y="1400"/>
                    <a:pt x="5611" y="1441"/>
                    <a:pt x="5907" y="1441"/>
                  </a:cubicBezTo>
                  <a:cubicBezTo>
                    <a:pt x="6217" y="1441"/>
                    <a:pt x="6433" y="1396"/>
                    <a:pt x="6433" y="1396"/>
                  </a:cubicBezTo>
                  <a:cubicBezTo>
                    <a:pt x="5905" y="868"/>
                    <a:pt x="6606" y="263"/>
                    <a:pt x="6606" y="263"/>
                  </a:cubicBezTo>
                  <a:lnTo>
                    <a:pt x="6606" y="263"/>
                  </a:lnTo>
                  <a:cubicBezTo>
                    <a:pt x="6357" y="304"/>
                    <a:pt x="6107" y="325"/>
                    <a:pt x="5857" y="325"/>
                  </a:cubicBezTo>
                  <a:cubicBezTo>
                    <a:pt x="5474" y="325"/>
                    <a:pt x="5093" y="277"/>
                    <a:pt x="4718" y="181"/>
                  </a:cubicBezTo>
                  <a:cubicBezTo>
                    <a:pt x="4334" y="82"/>
                    <a:pt x="3890" y="1"/>
                    <a:pt x="3451" y="1"/>
                  </a:cubicBez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89"/>
            <p:cNvSpPr/>
            <p:nvPr/>
          </p:nvSpPr>
          <p:spPr>
            <a:xfrm>
              <a:off x="1041163" y="2903728"/>
              <a:ext cx="153729" cy="85006"/>
            </a:xfrm>
            <a:custGeom>
              <a:avLst/>
              <a:gdLst/>
              <a:ahLst/>
              <a:cxnLst/>
              <a:rect l="l" t="t" r="r" b="b"/>
              <a:pathLst>
                <a:path w="5872" h="3247" extrusionOk="0">
                  <a:moveTo>
                    <a:pt x="2779" y="0"/>
                  </a:moveTo>
                  <a:cubicBezTo>
                    <a:pt x="2653" y="0"/>
                    <a:pt x="2523" y="5"/>
                    <a:pt x="2388" y="15"/>
                  </a:cubicBezTo>
                  <a:cubicBezTo>
                    <a:pt x="688" y="145"/>
                    <a:pt x="25" y="2124"/>
                    <a:pt x="1" y="2187"/>
                  </a:cubicBezTo>
                  <a:cubicBezTo>
                    <a:pt x="25" y="2172"/>
                    <a:pt x="53" y="2158"/>
                    <a:pt x="77" y="2153"/>
                  </a:cubicBezTo>
                  <a:cubicBezTo>
                    <a:pt x="100" y="2148"/>
                    <a:pt x="124" y="2145"/>
                    <a:pt x="150" y="2145"/>
                  </a:cubicBezTo>
                  <a:cubicBezTo>
                    <a:pt x="689" y="2145"/>
                    <a:pt x="1775" y="3247"/>
                    <a:pt x="3049" y="3247"/>
                  </a:cubicBezTo>
                  <a:cubicBezTo>
                    <a:pt x="3298" y="3247"/>
                    <a:pt x="3554" y="3205"/>
                    <a:pt x="3815" y="3104"/>
                  </a:cubicBezTo>
                  <a:cubicBezTo>
                    <a:pt x="5544" y="2436"/>
                    <a:pt x="5871" y="150"/>
                    <a:pt x="5871" y="150"/>
                  </a:cubicBezTo>
                  <a:lnTo>
                    <a:pt x="5871" y="150"/>
                  </a:lnTo>
                  <a:cubicBezTo>
                    <a:pt x="5664" y="283"/>
                    <a:pt x="5449" y="331"/>
                    <a:pt x="5214" y="331"/>
                  </a:cubicBezTo>
                  <a:cubicBezTo>
                    <a:pt x="4600" y="331"/>
                    <a:pt x="3854" y="0"/>
                    <a:pt x="2779" y="0"/>
                  </a:cubicBezTo>
                  <a:close/>
                </a:path>
              </a:pathLst>
            </a:custGeom>
            <a:solidFill>
              <a:srgbClr val="ABB8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89"/>
            <p:cNvSpPr/>
            <p:nvPr/>
          </p:nvSpPr>
          <p:spPr>
            <a:xfrm>
              <a:off x="1041163" y="2903728"/>
              <a:ext cx="153729" cy="57125"/>
            </a:xfrm>
            <a:custGeom>
              <a:avLst/>
              <a:gdLst/>
              <a:ahLst/>
              <a:cxnLst/>
              <a:rect l="l" t="t" r="r" b="b"/>
              <a:pathLst>
                <a:path w="5872" h="2182" extrusionOk="0">
                  <a:moveTo>
                    <a:pt x="2779" y="0"/>
                  </a:moveTo>
                  <a:cubicBezTo>
                    <a:pt x="2653" y="0"/>
                    <a:pt x="2523" y="5"/>
                    <a:pt x="2388" y="15"/>
                  </a:cubicBezTo>
                  <a:cubicBezTo>
                    <a:pt x="688" y="145"/>
                    <a:pt x="25" y="2124"/>
                    <a:pt x="1" y="2182"/>
                  </a:cubicBezTo>
                  <a:lnTo>
                    <a:pt x="77" y="2153"/>
                  </a:lnTo>
                  <a:cubicBezTo>
                    <a:pt x="447" y="2014"/>
                    <a:pt x="2042" y="1427"/>
                    <a:pt x="3344" y="1427"/>
                  </a:cubicBezTo>
                  <a:cubicBezTo>
                    <a:pt x="4819" y="1427"/>
                    <a:pt x="5871" y="150"/>
                    <a:pt x="5871" y="150"/>
                  </a:cubicBezTo>
                  <a:lnTo>
                    <a:pt x="5871" y="150"/>
                  </a:lnTo>
                  <a:cubicBezTo>
                    <a:pt x="5664" y="283"/>
                    <a:pt x="5449" y="331"/>
                    <a:pt x="5214" y="331"/>
                  </a:cubicBezTo>
                  <a:cubicBezTo>
                    <a:pt x="4600" y="331"/>
                    <a:pt x="3854" y="0"/>
                    <a:pt x="2779" y="0"/>
                  </a:cubicBezTo>
                  <a:close/>
                </a:path>
              </a:pathLst>
            </a:custGeom>
            <a:solidFill>
              <a:srgbClr val="D2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89"/>
            <p:cNvSpPr/>
            <p:nvPr/>
          </p:nvSpPr>
          <p:spPr>
            <a:xfrm>
              <a:off x="1104047" y="3053713"/>
              <a:ext cx="43302" cy="61785"/>
            </a:xfrm>
            <a:custGeom>
              <a:avLst/>
              <a:gdLst/>
              <a:ahLst/>
              <a:cxnLst/>
              <a:rect l="l" t="t" r="r" b="b"/>
              <a:pathLst>
                <a:path w="1654" h="2360" extrusionOk="0">
                  <a:moveTo>
                    <a:pt x="758" y="1"/>
                  </a:moveTo>
                  <a:cubicBezTo>
                    <a:pt x="742" y="1"/>
                    <a:pt x="727" y="1"/>
                    <a:pt x="712" y="3"/>
                  </a:cubicBezTo>
                  <a:cubicBezTo>
                    <a:pt x="289" y="46"/>
                    <a:pt x="1" y="608"/>
                    <a:pt x="68" y="1257"/>
                  </a:cubicBezTo>
                  <a:cubicBezTo>
                    <a:pt x="128" y="1879"/>
                    <a:pt x="493" y="2359"/>
                    <a:pt x="895" y="2359"/>
                  </a:cubicBezTo>
                  <a:cubicBezTo>
                    <a:pt x="913" y="2359"/>
                    <a:pt x="930" y="2359"/>
                    <a:pt x="947" y="2357"/>
                  </a:cubicBezTo>
                  <a:cubicBezTo>
                    <a:pt x="1365" y="2314"/>
                    <a:pt x="1653" y="1756"/>
                    <a:pt x="1591" y="1103"/>
                  </a:cubicBezTo>
                  <a:cubicBezTo>
                    <a:pt x="1526" y="478"/>
                    <a:pt x="1158" y="1"/>
                    <a:pt x="758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89"/>
            <p:cNvSpPr/>
            <p:nvPr/>
          </p:nvSpPr>
          <p:spPr>
            <a:xfrm>
              <a:off x="862432" y="2993865"/>
              <a:ext cx="319370" cy="281540"/>
            </a:xfrm>
            <a:custGeom>
              <a:avLst/>
              <a:gdLst/>
              <a:ahLst/>
              <a:cxnLst/>
              <a:rect l="l" t="t" r="r" b="b"/>
              <a:pathLst>
                <a:path w="12199" h="10754" extrusionOk="0">
                  <a:moveTo>
                    <a:pt x="3713" y="1"/>
                  </a:moveTo>
                  <a:cubicBezTo>
                    <a:pt x="3431" y="1"/>
                    <a:pt x="3170" y="32"/>
                    <a:pt x="2931" y="93"/>
                  </a:cubicBezTo>
                  <a:cubicBezTo>
                    <a:pt x="2168" y="286"/>
                    <a:pt x="1452" y="785"/>
                    <a:pt x="923" y="1491"/>
                  </a:cubicBezTo>
                  <a:cubicBezTo>
                    <a:pt x="323" y="2303"/>
                    <a:pt x="1" y="3331"/>
                    <a:pt x="1" y="4470"/>
                  </a:cubicBezTo>
                  <a:cubicBezTo>
                    <a:pt x="1" y="5652"/>
                    <a:pt x="534" y="7199"/>
                    <a:pt x="1389" y="8510"/>
                  </a:cubicBezTo>
                  <a:cubicBezTo>
                    <a:pt x="2321" y="9932"/>
                    <a:pt x="3412" y="10754"/>
                    <a:pt x="4373" y="10754"/>
                  </a:cubicBezTo>
                  <a:cubicBezTo>
                    <a:pt x="4757" y="10749"/>
                    <a:pt x="5137" y="10696"/>
                    <a:pt x="5502" y="10585"/>
                  </a:cubicBezTo>
                  <a:cubicBezTo>
                    <a:pt x="5696" y="10525"/>
                    <a:pt x="5898" y="10495"/>
                    <a:pt x="6099" y="10495"/>
                  </a:cubicBezTo>
                  <a:cubicBezTo>
                    <a:pt x="6300" y="10495"/>
                    <a:pt x="6501" y="10525"/>
                    <a:pt x="6693" y="10585"/>
                  </a:cubicBezTo>
                  <a:cubicBezTo>
                    <a:pt x="7063" y="10696"/>
                    <a:pt x="7442" y="10749"/>
                    <a:pt x="7822" y="10754"/>
                  </a:cubicBezTo>
                  <a:cubicBezTo>
                    <a:pt x="8788" y="10754"/>
                    <a:pt x="9878" y="9932"/>
                    <a:pt x="10810" y="8510"/>
                  </a:cubicBezTo>
                  <a:cubicBezTo>
                    <a:pt x="11665" y="7199"/>
                    <a:pt x="12198" y="5652"/>
                    <a:pt x="12198" y="4470"/>
                  </a:cubicBezTo>
                  <a:cubicBezTo>
                    <a:pt x="12198" y="3620"/>
                    <a:pt x="12026" y="2841"/>
                    <a:pt x="11684" y="2159"/>
                  </a:cubicBezTo>
                  <a:cubicBezTo>
                    <a:pt x="11640" y="2071"/>
                    <a:pt x="11554" y="2021"/>
                    <a:pt x="11464" y="2021"/>
                  </a:cubicBezTo>
                  <a:cubicBezTo>
                    <a:pt x="11427" y="2021"/>
                    <a:pt x="11389" y="2030"/>
                    <a:pt x="11353" y="2049"/>
                  </a:cubicBezTo>
                  <a:cubicBezTo>
                    <a:pt x="11228" y="2106"/>
                    <a:pt x="11180" y="2255"/>
                    <a:pt x="11242" y="2375"/>
                  </a:cubicBezTo>
                  <a:cubicBezTo>
                    <a:pt x="11550" y="2995"/>
                    <a:pt x="11704" y="3696"/>
                    <a:pt x="11704" y="4470"/>
                  </a:cubicBezTo>
                  <a:cubicBezTo>
                    <a:pt x="11704" y="5560"/>
                    <a:pt x="11204" y="7002"/>
                    <a:pt x="10397" y="8236"/>
                  </a:cubicBezTo>
                  <a:cubicBezTo>
                    <a:pt x="9566" y="9505"/>
                    <a:pt x="8605" y="10259"/>
                    <a:pt x="7822" y="10259"/>
                  </a:cubicBezTo>
                  <a:cubicBezTo>
                    <a:pt x="7491" y="10259"/>
                    <a:pt x="7159" y="10206"/>
                    <a:pt x="6837" y="10115"/>
                  </a:cubicBezTo>
                  <a:cubicBezTo>
                    <a:pt x="6597" y="10040"/>
                    <a:pt x="6348" y="10003"/>
                    <a:pt x="6100" y="10003"/>
                  </a:cubicBezTo>
                  <a:cubicBezTo>
                    <a:pt x="5851" y="10003"/>
                    <a:pt x="5603" y="10040"/>
                    <a:pt x="5362" y="10115"/>
                  </a:cubicBezTo>
                  <a:cubicBezTo>
                    <a:pt x="5040" y="10206"/>
                    <a:pt x="4709" y="10259"/>
                    <a:pt x="4373" y="10259"/>
                  </a:cubicBezTo>
                  <a:cubicBezTo>
                    <a:pt x="3594" y="10259"/>
                    <a:pt x="2629" y="9505"/>
                    <a:pt x="1803" y="8236"/>
                  </a:cubicBezTo>
                  <a:cubicBezTo>
                    <a:pt x="995" y="7006"/>
                    <a:pt x="496" y="5560"/>
                    <a:pt x="496" y="4470"/>
                  </a:cubicBezTo>
                  <a:cubicBezTo>
                    <a:pt x="496" y="3437"/>
                    <a:pt x="779" y="2510"/>
                    <a:pt x="1322" y="1789"/>
                  </a:cubicBezTo>
                  <a:cubicBezTo>
                    <a:pt x="1774" y="1179"/>
                    <a:pt x="2408" y="737"/>
                    <a:pt x="3056" y="569"/>
                  </a:cubicBezTo>
                  <a:cubicBezTo>
                    <a:pt x="3250" y="517"/>
                    <a:pt x="3468" y="491"/>
                    <a:pt x="3707" y="491"/>
                  </a:cubicBezTo>
                  <a:cubicBezTo>
                    <a:pt x="4066" y="491"/>
                    <a:pt x="4470" y="550"/>
                    <a:pt x="4906" y="665"/>
                  </a:cubicBezTo>
                  <a:cubicBezTo>
                    <a:pt x="4988" y="684"/>
                    <a:pt x="5069" y="704"/>
                    <a:pt x="5146" y="718"/>
                  </a:cubicBezTo>
                  <a:cubicBezTo>
                    <a:pt x="5171" y="726"/>
                    <a:pt x="5195" y="729"/>
                    <a:pt x="5219" y="729"/>
                  </a:cubicBezTo>
                  <a:cubicBezTo>
                    <a:pt x="5333" y="729"/>
                    <a:pt x="5435" y="650"/>
                    <a:pt x="5458" y="535"/>
                  </a:cubicBezTo>
                  <a:cubicBezTo>
                    <a:pt x="5487" y="391"/>
                    <a:pt x="5391" y="257"/>
                    <a:pt x="5247" y="238"/>
                  </a:cubicBezTo>
                  <a:cubicBezTo>
                    <a:pt x="5175" y="223"/>
                    <a:pt x="5103" y="209"/>
                    <a:pt x="5031" y="190"/>
                  </a:cubicBezTo>
                  <a:cubicBezTo>
                    <a:pt x="4552" y="63"/>
                    <a:pt x="4112" y="1"/>
                    <a:pt x="371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89"/>
            <p:cNvSpPr/>
            <p:nvPr/>
          </p:nvSpPr>
          <p:spPr>
            <a:xfrm>
              <a:off x="1027680" y="2993787"/>
              <a:ext cx="131162" cy="46260"/>
            </a:xfrm>
            <a:custGeom>
              <a:avLst/>
              <a:gdLst/>
              <a:ahLst/>
              <a:cxnLst/>
              <a:rect l="l" t="t" r="r" b="b"/>
              <a:pathLst>
                <a:path w="5010" h="1767" extrusionOk="0">
                  <a:moveTo>
                    <a:pt x="2183" y="0"/>
                  </a:moveTo>
                  <a:cubicBezTo>
                    <a:pt x="1782" y="0"/>
                    <a:pt x="1338" y="63"/>
                    <a:pt x="857" y="188"/>
                  </a:cubicBezTo>
                  <a:cubicBezTo>
                    <a:pt x="679" y="236"/>
                    <a:pt x="496" y="269"/>
                    <a:pt x="314" y="293"/>
                  </a:cubicBezTo>
                  <a:cubicBezTo>
                    <a:pt x="1" y="330"/>
                    <a:pt x="45" y="781"/>
                    <a:pt x="336" y="781"/>
                  </a:cubicBezTo>
                  <a:cubicBezTo>
                    <a:pt x="349" y="781"/>
                    <a:pt x="362" y="780"/>
                    <a:pt x="376" y="779"/>
                  </a:cubicBezTo>
                  <a:cubicBezTo>
                    <a:pt x="578" y="755"/>
                    <a:pt x="780" y="716"/>
                    <a:pt x="977" y="663"/>
                  </a:cubicBezTo>
                  <a:cubicBezTo>
                    <a:pt x="1415" y="550"/>
                    <a:pt x="1823" y="493"/>
                    <a:pt x="2184" y="493"/>
                  </a:cubicBezTo>
                  <a:cubicBezTo>
                    <a:pt x="2422" y="493"/>
                    <a:pt x="2639" y="518"/>
                    <a:pt x="2831" y="567"/>
                  </a:cubicBezTo>
                  <a:cubicBezTo>
                    <a:pt x="3441" y="731"/>
                    <a:pt x="4023" y="1120"/>
                    <a:pt x="4474" y="1672"/>
                  </a:cubicBezTo>
                  <a:cubicBezTo>
                    <a:pt x="4528" y="1739"/>
                    <a:pt x="4595" y="1767"/>
                    <a:pt x="4660" y="1767"/>
                  </a:cubicBezTo>
                  <a:cubicBezTo>
                    <a:pt x="4841" y="1767"/>
                    <a:pt x="5010" y="1548"/>
                    <a:pt x="4854" y="1360"/>
                  </a:cubicBezTo>
                  <a:cubicBezTo>
                    <a:pt x="4340" y="726"/>
                    <a:pt x="3667" y="279"/>
                    <a:pt x="2956" y="92"/>
                  </a:cubicBezTo>
                  <a:cubicBezTo>
                    <a:pt x="2720" y="31"/>
                    <a:pt x="2461" y="0"/>
                    <a:pt x="218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89"/>
            <p:cNvSpPr/>
            <p:nvPr/>
          </p:nvSpPr>
          <p:spPr>
            <a:xfrm>
              <a:off x="983567" y="2897209"/>
              <a:ext cx="218106" cy="147681"/>
            </a:xfrm>
            <a:custGeom>
              <a:avLst/>
              <a:gdLst/>
              <a:ahLst/>
              <a:cxnLst/>
              <a:rect l="l" t="t" r="r" b="b"/>
              <a:pathLst>
                <a:path w="8331" h="5641" extrusionOk="0">
                  <a:moveTo>
                    <a:pt x="4991" y="0"/>
                  </a:moveTo>
                  <a:cubicBezTo>
                    <a:pt x="4850" y="0"/>
                    <a:pt x="4710" y="5"/>
                    <a:pt x="4569" y="14"/>
                  </a:cubicBezTo>
                  <a:cubicBezTo>
                    <a:pt x="3791" y="77"/>
                    <a:pt x="3089" y="504"/>
                    <a:pt x="2546" y="1249"/>
                  </a:cubicBezTo>
                  <a:cubicBezTo>
                    <a:pt x="2311" y="1580"/>
                    <a:pt x="2119" y="1941"/>
                    <a:pt x="1980" y="2320"/>
                  </a:cubicBezTo>
                  <a:lnTo>
                    <a:pt x="1331" y="3305"/>
                  </a:lnTo>
                  <a:cubicBezTo>
                    <a:pt x="1230" y="2988"/>
                    <a:pt x="1100" y="2681"/>
                    <a:pt x="952" y="2378"/>
                  </a:cubicBezTo>
                  <a:cubicBezTo>
                    <a:pt x="902" y="2285"/>
                    <a:pt x="822" y="2246"/>
                    <a:pt x="743" y="2246"/>
                  </a:cubicBezTo>
                  <a:cubicBezTo>
                    <a:pt x="577" y="2246"/>
                    <a:pt x="410" y="2415"/>
                    <a:pt x="514" y="2613"/>
                  </a:cubicBezTo>
                  <a:cubicBezTo>
                    <a:pt x="899" y="3401"/>
                    <a:pt x="1129" y="4256"/>
                    <a:pt x="1206" y="5135"/>
                  </a:cubicBezTo>
                  <a:cubicBezTo>
                    <a:pt x="1033" y="5116"/>
                    <a:pt x="865" y="5073"/>
                    <a:pt x="706" y="5006"/>
                  </a:cubicBezTo>
                  <a:cubicBezTo>
                    <a:pt x="543" y="4934"/>
                    <a:pt x="495" y="4857"/>
                    <a:pt x="495" y="4838"/>
                  </a:cubicBezTo>
                  <a:cubicBezTo>
                    <a:pt x="495" y="4674"/>
                    <a:pt x="371" y="4593"/>
                    <a:pt x="248" y="4593"/>
                  </a:cubicBezTo>
                  <a:cubicBezTo>
                    <a:pt x="124" y="4593"/>
                    <a:pt x="0" y="4674"/>
                    <a:pt x="0" y="4838"/>
                  </a:cubicBezTo>
                  <a:cubicBezTo>
                    <a:pt x="0" y="4986"/>
                    <a:pt x="68" y="5260"/>
                    <a:pt x="505" y="5457"/>
                  </a:cubicBezTo>
                  <a:cubicBezTo>
                    <a:pt x="801" y="5578"/>
                    <a:pt x="1116" y="5640"/>
                    <a:pt x="1435" y="5640"/>
                  </a:cubicBezTo>
                  <a:cubicBezTo>
                    <a:pt x="1447" y="5640"/>
                    <a:pt x="1458" y="5640"/>
                    <a:pt x="1470" y="5640"/>
                  </a:cubicBezTo>
                  <a:cubicBezTo>
                    <a:pt x="1482" y="5640"/>
                    <a:pt x="1494" y="5640"/>
                    <a:pt x="1506" y="5640"/>
                  </a:cubicBezTo>
                  <a:cubicBezTo>
                    <a:pt x="1830" y="5640"/>
                    <a:pt x="2144" y="5578"/>
                    <a:pt x="2441" y="5457"/>
                  </a:cubicBezTo>
                  <a:cubicBezTo>
                    <a:pt x="2878" y="5260"/>
                    <a:pt x="2945" y="4982"/>
                    <a:pt x="2945" y="4838"/>
                  </a:cubicBezTo>
                  <a:cubicBezTo>
                    <a:pt x="2945" y="4674"/>
                    <a:pt x="2821" y="4593"/>
                    <a:pt x="2698" y="4593"/>
                  </a:cubicBezTo>
                  <a:cubicBezTo>
                    <a:pt x="2574" y="4593"/>
                    <a:pt x="2450" y="4674"/>
                    <a:pt x="2450" y="4838"/>
                  </a:cubicBezTo>
                  <a:cubicBezTo>
                    <a:pt x="2450" y="4857"/>
                    <a:pt x="2402" y="4934"/>
                    <a:pt x="2239" y="5006"/>
                  </a:cubicBezTo>
                  <a:cubicBezTo>
                    <a:pt x="2066" y="5078"/>
                    <a:pt x="1883" y="5121"/>
                    <a:pt x="1701" y="5135"/>
                  </a:cubicBezTo>
                  <a:cubicBezTo>
                    <a:pt x="1672" y="4732"/>
                    <a:pt x="1605" y="4328"/>
                    <a:pt x="1509" y="3934"/>
                  </a:cubicBezTo>
                  <a:lnTo>
                    <a:pt x="2359" y="2642"/>
                  </a:lnTo>
                  <a:cubicBezTo>
                    <a:pt x="2417" y="2647"/>
                    <a:pt x="2474" y="2661"/>
                    <a:pt x="2532" y="2685"/>
                  </a:cubicBezTo>
                  <a:cubicBezTo>
                    <a:pt x="2729" y="2772"/>
                    <a:pt x="2916" y="2873"/>
                    <a:pt x="3099" y="2988"/>
                  </a:cubicBezTo>
                  <a:cubicBezTo>
                    <a:pt x="3680" y="3319"/>
                    <a:pt x="4415" y="3742"/>
                    <a:pt x="5246" y="3742"/>
                  </a:cubicBezTo>
                  <a:cubicBezTo>
                    <a:pt x="5539" y="3742"/>
                    <a:pt x="5828" y="3689"/>
                    <a:pt x="6101" y="3584"/>
                  </a:cubicBezTo>
                  <a:cubicBezTo>
                    <a:pt x="7946" y="2873"/>
                    <a:pt x="8302" y="528"/>
                    <a:pt x="8316" y="432"/>
                  </a:cubicBezTo>
                  <a:cubicBezTo>
                    <a:pt x="8331" y="336"/>
                    <a:pt x="8287" y="240"/>
                    <a:pt x="8206" y="187"/>
                  </a:cubicBezTo>
                  <a:cubicBezTo>
                    <a:pt x="8165" y="161"/>
                    <a:pt x="8118" y="148"/>
                    <a:pt x="8071" y="148"/>
                  </a:cubicBezTo>
                  <a:cubicBezTo>
                    <a:pt x="8024" y="148"/>
                    <a:pt x="7977" y="161"/>
                    <a:pt x="7937" y="187"/>
                  </a:cubicBezTo>
                  <a:cubicBezTo>
                    <a:pt x="7776" y="293"/>
                    <a:pt x="7605" y="333"/>
                    <a:pt x="7410" y="333"/>
                  </a:cubicBezTo>
                  <a:cubicBezTo>
                    <a:pt x="7178" y="333"/>
                    <a:pt x="6912" y="277"/>
                    <a:pt x="6587" y="206"/>
                  </a:cubicBezTo>
                  <a:lnTo>
                    <a:pt x="6423" y="173"/>
                  </a:lnTo>
                  <a:cubicBezTo>
                    <a:pt x="6411" y="171"/>
                    <a:pt x="6398" y="170"/>
                    <a:pt x="6387" y="170"/>
                  </a:cubicBezTo>
                  <a:cubicBezTo>
                    <a:pt x="6118" y="170"/>
                    <a:pt x="6046" y="570"/>
                    <a:pt x="6322" y="653"/>
                  </a:cubicBezTo>
                  <a:lnTo>
                    <a:pt x="6481" y="687"/>
                  </a:lnTo>
                  <a:cubicBezTo>
                    <a:pt x="6812" y="757"/>
                    <a:pt x="7123" y="820"/>
                    <a:pt x="7416" y="820"/>
                  </a:cubicBezTo>
                  <a:cubicBezTo>
                    <a:pt x="7523" y="820"/>
                    <a:pt x="7628" y="812"/>
                    <a:pt x="7730" y="793"/>
                  </a:cubicBezTo>
                  <a:lnTo>
                    <a:pt x="7730" y="793"/>
                  </a:lnTo>
                  <a:cubicBezTo>
                    <a:pt x="7543" y="1456"/>
                    <a:pt x="7057" y="2685"/>
                    <a:pt x="5929" y="3118"/>
                  </a:cubicBezTo>
                  <a:cubicBezTo>
                    <a:pt x="5696" y="3207"/>
                    <a:pt x="5468" y="3245"/>
                    <a:pt x="5245" y="3245"/>
                  </a:cubicBezTo>
                  <a:cubicBezTo>
                    <a:pt x="4544" y="3245"/>
                    <a:pt x="3894" y="2873"/>
                    <a:pt x="3344" y="2556"/>
                  </a:cubicBezTo>
                  <a:cubicBezTo>
                    <a:pt x="3056" y="2387"/>
                    <a:pt x="2801" y="2243"/>
                    <a:pt x="2570" y="2181"/>
                  </a:cubicBezTo>
                  <a:cubicBezTo>
                    <a:pt x="2825" y="1633"/>
                    <a:pt x="3464" y="596"/>
                    <a:pt x="4607" y="509"/>
                  </a:cubicBezTo>
                  <a:cubicBezTo>
                    <a:pt x="4737" y="498"/>
                    <a:pt x="4867" y="493"/>
                    <a:pt x="4997" y="493"/>
                  </a:cubicBezTo>
                  <a:cubicBezTo>
                    <a:pt x="5205" y="493"/>
                    <a:pt x="5414" y="507"/>
                    <a:pt x="5621" y="533"/>
                  </a:cubicBezTo>
                  <a:cubicBezTo>
                    <a:pt x="5633" y="535"/>
                    <a:pt x="5645" y="535"/>
                    <a:pt x="5656" y="535"/>
                  </a:cubicBezTo>
                  <a:cubicBezTo>
                    <a:pt x="5947" y="535"/>
                    <a:pt x="5993" y="80"/>
                    <a:pt x="5679" y="43"/>
                  </a:cubicBezTo>
                  <a:cubicBezTo>
                    <a:pt x="5450" y="13"/>
                    <a:pt x="5220" y="0"/>
                    <a:pt x="49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1" name="Google Shape;11201;p89"/>
          <p:cNvGrpSpPr/>
          <p:nvPr/>
        </p:nvGrpSpPr>
        <p:grpSpPr>
          <a:xfrm>
            <a:off x="850625" y="1321417"/>
            <a:ext cx="346021" cy="345131"/>
            <a:chOff x="850625" y="1526817"/>
            <a:chExt cx="346021" cy="345131"/>
          </a:xfrm>
        </p:grpSpPr>
        <p:sp>
          <p:nvSpPr>
            <p:cNvPr id="11202" name="Google Shape;11202;p89"/>
            <p:cNvSpPr/>
            <p:nvPr/>
          </p:nvSpPr>
          <p:spPr>
            <a:xfrm>
              <a:off x="999798" y="1531974"/>
              <a:ext cx="47805" cy="21913"/>
            </a:xfrm>
            <a:custGeom>
              <a:avLst/>
              <a:gdLst/>
              <a:ahLst/>
              <a:cxnLst/>
              <a:rect l="l" t="t" r="r" b="b"/>
              <a:pathLst>
                <a:path w="1826" h="837" extrusionOk="0">
                  <a:moveTo>
                    <a:pt x="0" y="0"/>
                  </a:moveTo>
                  <a:lnTo>
                    <a:pt x="0" y="836"/>
                  </a:lnTo>
                  <a:lnTo>
                    <a:pt x="1826" y="836"/>
                  </a:lnTo>
                  <a:lnTo>
                    <a:pt x="1826" y="0"/>
                  </a:ln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89"/>
            <p:cNvSpPr/>
            <p:nvPr/>
          </p:nvSpPr>
          <p:spPr>
            <a:xfrm>
              <a:off x="876019" y="1581402"/>
              <a:ext cx="295206" cy="174725"/>
            </a:xfrm>
            <a:custGeom>
              <a:avLst/>
              <a:gdLst/>
              <a:ahLst/>
              <a:cxnLst/>
              <a:rect l="l" t="t" r="r" b="b"/>
              <a:pathLst>
                <a:path w="11276" h="6674" extrusionOk="0">
                  <a:moveTo>
                    <a:pt x="1" y="0"/>
                  </a:moveTo>
                  <a:lnTo>
                    <a:pt x="1" y="6673"/>
                  </a:lnTo>
                  <a:lnTo>
                    <a:pt x="11276" y="6673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89"/>
            <p:cNvSpPr/>
            <p:nvPr/>
          </p:nvSpPr>
          <p:spPr>
            <a:xfrm>
              <a:off x="1155622" y="1581402"/>
              <a:ext cx="15603" cy="174725"/>
            </a:xfrm>
            <a:custGeom>
              <a:avLst/>
              <a:gdLst/>
              <a:ahLst/>
              <a:cxnLst/>
              <a:rect l="l" t="t" r="r" b="b"/>
              <a:pathLst>
                <a:path w="596" h="6674" extrusionOk="0">
                  <a:moveTo>
                    <a:pt x="0" y="0"/>
                  </a:moveTo>
                  <a:lnTo>
                    <a:pt x="0" y="6673"/>
                  </a:lnTo>
                  <a:lnTo>
                    <a:pt x="596" y="667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89"/>
            <p:cNvSpPr/>
            <p:nvPr/>
          </p:nvSpPr>
          <p:spPr>
            <a:xfrm>
              <a:off x="855782" y="1553861"/>
              <a:ext cx="335837" cy="27568"/>
            </a:xfrm>
            <a:custGeom>
              <a:avLst/>
              <a:gdLst/>
              <a:ahLst/>
              <a:cxnLst/>
              <a:rect l="l" t="t" r="r" b="b"/>
              <a:pathLst>
                <a:path w="12828" h="1053" extrusionOk="0">
                  <a:moveTo>
                    <a:pt x="0" y="0"/>
                  </a:moveTo>
                  <a:lnTo>
                    <a:pt x="0" y="1052"/>
                  </a:lnTo>
                  <a:lnTo>
                    <a:pt x="12827" y="1052"/>
                  </a:lnTo>
                  <a:lnTo>
                    <a:pt x="12827" y="0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89"/>
            <p:cNvSpPr/>
            <p:nvPr/>
          </p:nvSpPr>
          <p:spPr>
            <a:xfrm>
              <a:off x="855782" y="1756101"/>
              <a:ext cx="335837" cy="27568"/>
            </a:xfrm>
            <a:custGeom>
              <a:avLst/>
              <a:gdLst/>
              <a:ahLst/>
              <a:cxnLst/>
              <a:rect l="l" t="t" r="r" b="b"/>
              <a:pathLst>
                <a:path w="12828" h="1053" extrusionOk="0">
                  <a:moveTo>
                    <a:pt x="0" y="0"/>
                  </a:moveTo>
                  <a:lnTo>
                    <a:pt x="0" y="1052"/>
                  </a:lnTo>
                  <a:lnTo>
                    <a:pt x="12827" y="1052"/>
                  </a:lnTo>
                  <a:lnTo>
                    <a:pt x="12827" y="0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89"/>
            <p:cNvSpPr/>
            <p:nvPr/>
          </p:nvSpPr>
          <p:spPr>
            <a:xfrm>
              <a:off x="1175361" y="1553861"/>
              <a:ext cx="16258" cy="27568"/>
            </a:xfrm>
            <a:custGeom>
              <a:avLst/>
              <a:gdLst/>
              <a:ahLst/>
              <a:cxnLst/>
              <a:rect l="l" t="t" r="r" b="b"/>
              <a:pathLst>
                <a:path w="621" h="1053" extrusionOk="0">
                  <a:moveTo>
                    <a:pt x="0" y="0"/>
                  </a:moveTo>
                  <a:lnTo>
                    <a:pt x="0" y="1052"/>
                  </a:lnTo>
                  <a:lnTo>
                    <a:pt x="620" y="1052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89"/>
            <p:cNvSpPr/>
            <p:nvPr/>
          </p:nvSpPr>
          <p:spPr>
            <a:xfrm>
              <a:off x="1175361" y="1756101"/>
              <a:ext cx="16258" cy="27568"/>
            </a:xfrm>
            <a:custGeom>
              <a:avLst/>
              <a:gdLst/>
              <a:ahLst/>
              <a:cxnLst/>
              <a:rect l="l" t="t" r="r" b="b"/>
              <a:pathLst>
                <a:path w="621" h="1053" extrusionOk="0">
                  <a:moveTo>
                    <a:pt x="0" y="0"/>
                  </a:moveTo>
                  <a:lnTo>
                    <a:pt x="0" y="1052"/>
                  </a:lnTo>
                  <a:lnTo>
                    <a:pt x="620" y="1052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89"/>
            <p:cNvSpPr/>
            <p:nvPr/>
          </p:nvSpPr>
          <p:spPr>
            <a:xfrm>
              <a:off x="922306" y="1783643"/>
              <a:ext cx="72100" cy="83279"/>
            </a:xfrm>
            <a:custGeom>
              <a:avLst/>
              <a:gdLst/>
              <a:ahLst/>
              <a:cxnLst/>
              <a:rect l="l" t="t" r="r" b="b"/>
              <a:pathLst>
                <a:path w="2754" h="3181" extrusionOk="0">
                  <a:moveTo>
                    <a:pt x="1749" y="0"/>
                  </a:moveTo>
                  <a:lnTo>
                    <a:pt x="1" y="3180"/>
                  </a:lnTo>
                  <a:lnTo>
                    <a:pt x="1005" y="3180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F0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89"/>
            <p:cNvSpPr/>
            <p:nvPr/>
          </p:nvSpPr>
          <p:spPr>
            <a:xfrm>
              <a:off x="1052865" y="1783643"/>
              <a:ext cx="72100" cy="83279"/>
            </a:xfrm>
            <a:custGeom>
              <a:avLst/>
              <a:gdLst/>
              <a:ahLst/>
              <a:cxnLst/>
              <a:rect l="l" t="t" r="r" b="b"/>
              <a:pathLst>
                <a:path w="2754" h="3181" extrusionOk="0">
                  <a:moveTo>
                    <a:pt x="0" y="0"/>
                  </a:moveTo>
                  <a:lnTo>
                    <a:pt x="1749" y="3180"/>
                  </a:lnTo>
                  <a:lnTo>
                    <a:pt x="2753" y="318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0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89"/>
            <p:cNvSpPr/>
            <p:nvPr/>
          </p:nvSpPr>
          <p:spPr>
            <a:xfrm>
              <a:off x="961811" y="1821499"/>
              <a:ext cx="123779" cy="21520"/>
            </a:xfrm>
            <a:custGeom>
              <a:avLst/>
              <a:gdLst/>
              <a:ahLst/>
              <a:cxnLst/>
              <a:rect l="l" t="t" r="r" b="b"/>
              <a:pathLst>
                <a:path w="4728" h="822" extrusionOk="0">
                  <a:moveTo>
                    <a:pt x="452" y="0"/>
                  </a:moveTo>
                  <a:lnTo>
                    <a:pt x="0" y="822"/>
                  </a:lnTo>
                  <a:lnTo>
                    <a:pt x="4727" y="822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89"/>
            <p:cNvSpPr/>
            <p:nvPr/>
          </p:nvSpPr>
          <p:spPr>
            <a:xfrm>
              <a:off x="1030717" y="1531974"/>
              <a:ext cx="16886" cy="21913"/>
            </a:xfrm>
            <a:custGeom>
              <a:avLst/>
              <a:gdLst/>
              <a:ahLst/>
              <a:cxnLst/>
              <a:rect l="l" t="t" r="r" b="b"/>
              <a:pathLst>
                <a:path w="645" h="837" extrusionOk="0">
                  <a:moveTo>
                    <a:pt x="1" y="0"/>
                  </a:moveTo>
                  <a:lnTo>
                    <a:pt x="1" y="836"/>
                  </a:lnTo>
                  <a:lnTo>
                    <a:pt x="645" y="836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89"/>
            <p:cNvSpPr/>
            <p:nvPr/>
          </p:nvSpPr>
          <p:spPr>
            <a:xfrm>
              <a:off x="959533" y="1783643"/>
              <a:ext cx="34872" cy="15603"/>
            </a:xfrm>
            <a:custGeom>
              <a:avLst/>
              <a:gdLst/>
              <a:ahLst/>
              <a:cxnLst/>
              <a:rect l="l" t="t" r="r" b="b"/>
              <a:pathLst>
                <a:path w="1332" h="596" extrusionOk="0">
                  <a:moveTo>
                    <a:pt x="327" y="0"/>
                  </a:moveTo>
                  <a:lnTo>
                    <a:pt x="1" y="596"/>
                  </a:lnTo>
                  <a:lnTo>
                    <a:pt x="1005" y="59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89"/>
            <p:cNvSpPr/>
            <p:nvPr/>
          </p:nvSpPr>
          <p:spPr>
            <a:xfrm>
              <a:off x="1052865" y="1783643"/>
              <a:ext cx="34976" cy="15603"/>
            </a:xfrm>
            <a:custGeom>
              <a:avLst/>
              <a:gdLst/>
              <a:ahLst/>
              <a:cxnLst/>
              <a:rect l="l" t="t" r="r" b="b"/>
              <a:pathLst>
                <a:path w="1336" h="596" extrusionOk="0">
                  <a:moveTo>
                    <a:pt x="0" y="0"/>
                  </a:moveTo>
                  <a:lnTo>
                    <a:pt x="327" y="596"/>
                  </a:lnTo>
                  <a:lnTo>
                    <a:pt x="1336" y="5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89"/>
            <p:cNvSpPr/>
            <p:nvPr/>
          </p:nvSpPr>
          <p:spPr>
            <a:xfrm>
              <a:off x="928589" y="1703401"/>
              <a:ext cx="29348" cy="29322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558" y="0"/>
                  </a:moveTo>
                  <a:cubicBezTo>
                    <a:pt x="251" y="0"/>
                    <a:pt x="1" y="250"/>
                    <a:pt x="1" y="562"/>
                  </a:cubicBezTo>
                  <a:cubicBezTo>
                    <a:pt x="1" y="870"/>
                    <a:pt x="251" y="1119"/>
                    <a:pt x="558" y="1119"/>
                  </a:cubicBezTo>
                  <a:cubicBezTo>
                    <a:pt x="870" y="1119"/>
                    <a:pt x="1120" y="870"/>
                    <a:pt x="1120" y="562"/>
                  </a:cubicBezTo>
                  <a:cubicBezTo>
                    <a:pt x="1120" y="250"/>
                    <a:pt x="870" y="0"/>
                    <a:pt x="558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6" name="Google Shape;11216;p89"/>
            <p:cNvSpPr/>
            <p:nvPr/>
          </p:nvSpPr>
          <p:spPr>
            <a:xfrm>
              <a:off x="976760" y="1636223"/>
              <a:ext cx="29348" cy="29348"/>
            </a:xfrm>
            <a:custGeom>
              <a:avLst/>
              <a:gdLst/>
              <a:ahLst/>
              <a:cxnLst/>
              <a:rect l="l" t="t" r="r" b="b"/>
              <a:pathLst>
                <a:path w="1121" h="1121" extrusionOk="0">
                  <a:moveTo>
                    <a:pt x="558" y="1"/>
                  </a:moveTo>
                  <a:cubicBezTo>
                    <a:pt x="251" y="1"/>
                    <a:pt x="1" y="251"/>
                    <a:pt x="1" y="558"/>
                  </a:cubicBezTo>
                  <a:cubicBezTo>
                    <a:pt x="1" y="870"/>
                    <a:pt x="251" y="1120"/>
                    <a:pt x="558" y="1120"/>
                  </a:cubicBezTo>
                  <a:cubicBezTo>
                    <a:pt x="866" y="1120"/>
                    <a:pt x="1120" y="870"/>
                    <a:pt x="1120" y="558"/>
                  </a:cubicBezTo>
                  <a:cubicBezTo>
                    <a:pt x="1120" y="251"/>
                    <a:pt x="866" y="1"/>
                    <a:pt x="558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7" name="Google Shape;11217;p89"/>
            <p:cNvSpPr/>
            <p:nvPr/>
          </p:nvSpPr>
          <p:spPr>
            <a:xfrm>
              <a:off x="1036136" y="1670074"/>
              <a:ext cx="29322" cy="29322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58" y="0"/>
                  </a:moveTo>
                  <a:cubicBezTo>
                    <a:pt x="250" y="0"/>
                    <a:pt x="0" y="250"/>
                    <a:pt x="0" y="562"/>
                  </a:cubicBezTo>
                  <a:cubicBezTo>
                    <a:pt x="0" y="870"/>
                    <a:pt x="250" y="1119"/>
                    <a:pt x="558" y="1119"/>
                  </a:cubicBezTo>
                  <a:cubicBezTo>
                    <a:pt x="865" y="1119"/>
                    <a:pt x="1120" y="870"/>
                    <a:pt x="1120" y="562"/>
                  </a:cubicBezTo>
                  <a:cubicBezTo>
                    <a:pt x="1120" y="250"/>
                    <a:pt x="865" y="0"/>
                    <a:pt x="558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89"/>
            <p:cNvSpPr/>
            <p:nvPr/>
          </p:nvSpPr>
          <p:spPr>
            <a:xfrm>
              <a:off x="1085302" y="1604153"/>
              <a:ext cx="29348" cy="29348"/>
            </a:xfrm>
            <a:custGeom>
              <a:avLst/>
              <a:gdLst/>
              <a:ahLst/>
              <a:cxnLst/>
              <a:rect l="l" t="t" r="r" b="b"/>
              <a:pathLst>
                <a:path w="1121" h="1121" extrusionOk="0">
                  <a:moveTo>
                    <a:pt x="563" y="1"/>
                  </a:moveTo>
                  <a:cubicBezTo>
                    <a:pt x="251" y="1"/>
                    <a:pt x="1" y="251"/>
                    <a:pt x="1" y="563"/>
                  </a:cubicBezTo>
                  <a:cubicBezTo>
                    <a:pt x="1" y="870"/>
                    <a:pt x="251" y="1120"/>
                    <a:pt x="563" y="1120"/>
                  </a:cubicBezTo>
                  <a:cubicBezTo>
                    <a:pt x="870" y="1120"/>
                    <a:pt x="1120" y="870"/>
                    <a:pt x="1120" y="563"/>
                  </a:cubicBezTo>
                  <a:cubicBezTo>
                    <a:pt x="1120" y="251"/>
                    <a:pt x="870" y="1"/>
                    <a:pt x="563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89"/>
            <p:cNvSpPr/>
            <p:nvPr/>
          </p:nvSpPr>
          <p:spPr>
            <a:xfrm>
              <a:off x="850625" y="1526817"/>
              <a:ext cx="346021" cy="183836"/>
            </a:xfrm>
            <a:custGeom>
              <a:avLst/>
              <a:gdLst/>
              <a:ahLst/>
              <a:cxnLst/>
              <a:rect l="l" t="t" r="r" b="b"/>
              <a:pathLst>
                <a:path w="13217" h="7022" extrusionOk="0">
                  <a:moveTo>
                    <a:pt x="7331" y="389"/>
                  </a:moveTo>
                  <a:lnTo>
                    <a:pt x="7331" y="841"/>
                  </a:lnTo>
                  <a:lnTo>
                    <a:pt x="5890" y="841"/>
                  </a:lnTo>
                  <a:lnTo>
                    <a:pt x="5890" y="389"/>
                  </a:lnTo>
                  <a:close/>
                  <a:moveTo>
                    <a:pt x="12827" y="1225"/>
                  </a:moveTo>
                  <a:lnTo>
                    <a:pt x="12827" y="1893"/>
                  </a:lnTo>
                  <a:lnTo>
                    <a:pt x="390" y="1893"/>
                  </a:lnTo>
                  <a:lnTo>
                    <a:pt x="390" y="1225"/>
                  </a:lnTo>
                  <a:close/>
                  <a:moveTo>
                    <a:pt x="5698" y="0"/>
                  </a:moveTo>
                  <a:cubicBezTo>
                    <a:pt x="5588" y="0"/>
                    <a:pt x="5501" y="92"/>
                    <a:pt x="5501" y="197"/>
                  </a:cubicBezTo>
                  <a:lnTo>
                    <a:pt x="5501" y="841"/>
                  </a:lnTo>
                  <a:lnTo>
                    <a:pt x="197" y="841"/>
                  </a:lnTo>
                  <a:cubicBezTo>
                    <a:pt x="92" y="841"/>
                    <a:pt x="0" y="927"/>
                    <a:pt x="5" y="1033"/>
                  </a:cubicBezTo>
                  <a:lnTo>
                    <a:pt x="5" y="2085"/>
                  </a:lnTo>
                  <a:cubicBezTo>
                    <a:pt x="5" y="2191"/>
                    <a:pt x="92" y="2277"/>
                    <a:pt x="197" y="2277"/>
                  </a:cubicBezTo>
                  <a:lnTo>
                    <a:pt x="779" y="2277"/>
                  </a:lnTo>
                  <a:lnTo>
                    <a:pt x="779" y="3128"/>
                  </a:lnTo>
                  <a:cubicBezTo>
                    <a:pt x="779" y="3257"/>
                    <a:pt x="876" y="3322"/>
                    <a:pt x="973" y="3322"/>
                  </a:cubicBezTo>
                  <a:cubicBezTo>
                    <a:pt x="1071" y="3322"/>
                    <a:pt x="1168" y="3257"/>
                    <a:pt x="1168" y="3128"/>
                  </a:cubicBezTo>
                  <a:lnTo>
                    <a:pt x="1168" y="2277"/>
                  </a:lnTo>
                  <a:lnTo>
                    <a:pt x="12054" y="2277"/>
                  </a:lnTo>
                  <a:lnTo>
                    <a:pt x="12054" y="6827"/>
                  </a:lnTo>
                  <a:cubicBezTo>
                    <a:pt x="12054" y="6957"/>
                    <a:pt x="12150" y="7021"/>
                    <a:pt x="12246" y="7021"/>
                  </a:cubicBezTo>
                  <a:cubicBezTo>
                    <a:pt x="12342" y="7021"/>
                    <a:pt x="12438" y="6957"/>
                    <a:pt x="12438" y="6827"/>
                  </a:cubicBezTo>
                  <a:lnTo>
                    <a:pt x="12438" y="2277"/>
                  </a:lnTo>
                  <a:lnTo>
                    <a:pt x="13019" y="2277"/>
                  </a:lnTo>
                  <a:cubicBezTo>
                    <a:pt x="13130" y="2277"/>
                    <a:pt x="13216" y="2191"/>
                    <a:pt x="13216" y="2085"/>
                  </a:cubicBezTo>
                  <a:lnTo>
                    <a:pt x="13216" y="1033"/>
                  </a:lnTo>
                  <a:cubicBezTo>
                    <a:pt x="13216" y="927"/>
                    <a:pt x="13130" y="841"/>
                    <a:pt x="13024" y="841"/>
                  </a:cubicBezTo>
                  <a:lnTo>
                    <a:pt x="7716" y="841"/>
                  </a:lnTo>
                  <a:lnTo>
                    <a:pt x="7716" y="197"/>
                  </a:lnTo>
                  <a:cubicBezTo>
                    <a:pt x="7716" y="92"/>
                    <a:pt x="7629" y="5"/>
                    <a:pt x="7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89"/>
            <p:cNvSpPr/>
            <p:nvPr/>
          </p:nvSpPr>
          <p:spPr>
            <a:xfrm>
              <a:off x="850625" y="1623945"/>
              <a:ext cx="346021" cy="248003"/>
            </a:xfrm>
            <a:custGeom>
              <a:avLst/>
              <a:gdLst/>
              <a:ahLst/>
              <a:cxnLst/>
              <a:rect l="l" t="t" r="r" b="b"/>
              <a:pathLst>
                <a:path w="13217" h="9473" extrusionOk="0">
                  <a:moveTo>
                    <a:pt x="12827" y="5240"/>
                  </a:moveTo>
                  <a:lnTo>
                    <a:pt x="12827" y="5908"/>
                  </a:lnTo>
                  <a:lnTo>
                    <a:pt x="390" y="5908"/>
                  </a:lnTo>
                  <a:lnTo>
                    <a:pt x="390" y="5240"/>
                  </a:lnTo>
                  <a:close/>
                  <a:moveTo>
                    <a:pt x="7615" y="6292"/>
                  </a:moveTo>
                  <a:lnTo>
                    <a:pt x="8196" y="7349"/>
                  </a:lnTo>
                  <a:lnTo>
                    <a:pt x="5025" y="7349"/>
                  </a:lnTo>
                  <a:lnTo>
                    <a:pt x="5607" y="6292"/>
                  </a:lnTo>
                  <a:close/>
                  <a:moveTo>
                    <a:pt x="5165" y="6292"/>
                  </a:moveTo>
                  <a:lnTo>
                    <a:pt x="4314" y="7844"/>
                  </a:lnTo>
                  <a:lnTo>
                    <a:pt x="4074" y="8276"/>
                  </a:lnTo>
                  <a:lnTo>
                    <a:pt x="3627" y="9083"/>
                  </a:lnTo>
                  <a:lnTo>
                    <a:pt x="3065" y="9083"/>
                  </a:lnTo>
                  <a:lnTo>
                    <a:pt x="4603" y="6292"/>
                  </a:lnTo>
                  <a:close/>
                  <a:moveTo>
                    <a:pt x="8619" y="6292"/>
                  </a:moveTo>
                  <a:lnTo>
                    <a:pt x="10156" y="9083"/>
                  </a:lnTo>
                  <a:lnTo>
                    <a:pt x="9589" y="9083"/>
                  </a:lnTo>
                  <a:lnTo>
                    <a:pt x="8057" y="6292"/>
                  </a:lnTo>
                  <a:close/>
                  <a:moveTo>
                    <a:pt x="973" y="0"/>
                  </a:moveTo>
                  <a:cubicBezTo>
                    <a:pt x="876" y="0"/>
                    <a:pt x="779" y="64"/>
                    <a:pt x="779" y="191"/>
                  </a:cubicBezTo>
                  <a:lnTo>
                    <a:pt x="779" y="4856"/>
                  </a:lnTo>
                  <a:lnTo>
                    <a:pt x="197" y="4856"/>
                  </a:lnTo>
                  <a:cubicBezTo>
                    <a:pt x="92" y="4856"/>
                    <a:pt x="0" y="4942"/>
                    <a:pt x="0" y="5048"/>
                  </a:cubicBezTo>
                  <a:lnTo>
                    <a:pt x="0" y="6100"/>
                  </a:lnTo>
                  <a:cubicBezTo>
                    <a:pt x="5" y="6206"/>
                    <a:pt x="92" y="6292"/>
                    <a:pt x="197" y="6292"/>
                  </a:cubicBezTo>
                  <a:lnTo>
                    <a:pt x="4161" y="6292"/>
                  </a:lnTo>
                  <a:lnTo>
                    <a:pt x="2571" y="9184"/>
                  </a:lnTo>
                  <a:cubicBezTo>
                    <a:pt x="2499" y="9314"/>
                    <a:pt x="2590" y="9473"/>
                    <a:pt x="2739" y="9473"/>
                  </a:cubicBezTo>
                  <a:lnTo>
                    <a:pt x="3743" y="9473"/>
                  </a:lnTo>
                  <a:cubicBezTo>
                    <a:pt x="3815" y="9473"/>
                    <a:pt x="3877" y="9434"/>
                    <a:pt x="3911" y="9372"/>
                  </a:cubicBezTo>
                  <a:lnTo>
                    <a:pt x="4358" y="8560"/>
                  </a:lnTo>
                  <a:lnTo>
                    <a:pt x="5549" y="8560"/>
                  </a:lnTo>
                  <a:cubicBezTo>
                    <a:pt x="5809" y="8560"/>
                    <a:pt x="5809" y="8175"/>
                    <a:pt x="5549" y="8175"/>
                  </a:cubicBezTo>
                  <a:lnTo>
                    <a:pt x="4574" y="8175"/>
                  </a:lnTo>
                  <a:lnTo>
                    <a:pt x="4627" y="8075"/>
                  </a:lnTo>
                  <a:lnTo>
                    <a:pt x="4809" y="7738"/>
                  </a:lnTo>
                  <a:lnTo>
                    <a:pt x="8408" y="7738"/>
                  </a:lnTo>
                  <a:lnTo>
                    <a:pt x="8648" y="8175"/>
                  </a:lnTo>
                  <a:lnTo>
                    <a:pt x="6323" y="8175"/>
                  </a:lnTo>
                  <a:cubicBezTo>
                    <a:pt x="6068" y="8175"/>
                    <a:pt x="6068" y="8560"/>
                    <a:pt x="6323" y="8560"/>
                  </a:cubicBezTo>
                  <a:lnTo>
                    <a:pt x="8859" y="8560"/>
                  </a:lnTo>
                  <a:lnTo>
                    <a:pt x="9306" y="9372"/>
                  </a:lnTo>
                  <a:cubicBezTo>
                    <a:pt x="9339" y="9434"/>
                    <a:pt x="9402" y="9473"/>
                    <a:pt x="9474" y="9473"/>
                  </a:cubicBezTo>
                  <a:lnTo>
                    <a:pt x="10478" y="9473"/>
                  </a:lnTo>
                  <a:cubicBezTo>
                    <a:pt x="10627" y="9473"/>
                    <a:pt x="10718" y="9314"/>
                    <a:pt x="10651" y="9184"/>
                  </a:cubicBezTo>
                  <a:lnTo>
                    <a:pt x="9061" y="6292"/>
                  </a:lnTo>
                  <a:lnTo>
                    <a:pt x="13024" y="6292"/>
                  </a:lnTo>
                  <a:cubicBezTo>
                    <a:pt x="13130" y="6292"/>
                    <a:pt x="13216" y="6206"/>
                    <a:pt x="13216" y="6100"/>
                  </a:cubicBezTo>
                  <a:lnTo>
                    <a:pt x="13216" y="5048"/>
                  </a:lnTo>
                  <a:cubicBezTo>
                    <a:pt x="13216" y="4940"/>
                    <a:pt x="13134" y="4856"/>
                    <a:pt x="13033" y="4856"/>
                  </a:cubicBezTo>
                  <a:cubicBezTo>
                    <a:pt x="13030" y="4856"/>
                    <a:pt x="13027" y="4856"/>
                    <a:pt x="13024" y="4856"/>
                  </a:cubicBezTo>
                  <a:lnTo>
                    <a:pt x="12438" y="4856"/>
                  </a:lnTo>
                  <a:lnTo>
                    <a:pt x="12438" y="3895"/>
                  </a:lnTo>
                  <a:cubicBezTo>
                    <a:pt x="12438" y="3765"/>
                    <a:pt x="12342" y="3701"/>
                    <a:pt x="12246" y="3701"/>
                  </a:cubicBezTo>
                  <a:cubicBezTo>
                    <a:pt x="12150" y="3701"/>
                    <a:pt x="12054" y="3765"/>
                    <a:pt x="12054" y="3895"/>
                  </a:cubicBezTo>
                  <a:lnTo>
                    <a:pt x="12054" y="4856"/>
                  </a:lnTo>
                  <a:lnTo>
                    <a:pt x="1168" y="4856"/>
                  </a:lnTo>
                  <a:lnTo>
                    <a:pt x="1168" y="191"/>
                  </a:lnTo>
                  <a:cubicBezTo>
                    <a:pt x="1168" y="64"/>
                    <a:pt x="1071" y="0"/>
                    <a:pt x="9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89"/>
            <p:cNvSpPr/>
            <p:nvPr/>
          </p:nvSpPr>
          <p:spPr>
            <a:xfrm>
              <a:off x="915656" y="1599047"/>
              <a:ext cx="206534" cy="138963"/>
            </a:xfrm>
            <a:custGeom>
              <a:avLst/>
              <a:gdLst/>
              <a:ahLst/>
              <a:cxnLst/>
              <a:rect l="l" t="t" r="r" b="b"/>
              <a:pathLst>
                <a:path w="7889" h="5308" extrusionOk="0">
                  <a:moveTo>
                    <a:pt x="7043" y="388"/>
                  </a:moveTo>
                  <a:cubicBezTo>
                    <a:pt x="7370" y="388"/>
                    <a:pt x="7533" y="787"/>
                    <a:pt x="7302" y="1017"/>
                  </a:cubicBezTo>
                  <a:cubicBezTo>
                    <a:pt x="7228" y="1092"/>
                    <a:pt x="7136" y="1125"/>
                    <a:pt x="7045" y="1125"/>
                  </a:cubicBezTo>
                  <a:cubicBezTo>
                    <a:pt x="6856" y="1125"/>
                    <a:pt x="6673" y="979"/>
                    <a:pt x="6673" y="758"/>
                  </a:cubicBezTo>
                  <a:cubicBezTo>
                    <a:pt x="6673" y="556"/>
                    <a:pt x="6841" y="388"/>
                    <a:pt x="7043" y="388"/>
                  </a:cubicBezTo>
                  <a:close/>
                  <a:moveTo>
                    <a:pt x="2892" y="1613"/>
                  </a:moveTo>
                  <a:cubicBezTo>
                    <a:pt x="3219" y="1613"/>
                    <a:pt x="3382" y="2007"/>
                    <a:pt x="3152" y="2237"/>
                  </a:cubicBezTo>
                  <a:cubicBezTo>
                    <a:pt x="3077" y="2312"/>
                    <a:pt x="2985" y="2345"/>
                    <a:pt x="2896" y="2345"/>
                  </a:cubicBezTo>
                  <a:cubicBezTo>
                    <a:pt x="2707" y="2345"/>
                    <a:pt x="2527" y="2199"/>
                    <a:pt x="2527" y="1978"/>
                  </a:cubicBezTo>
                  <a:cubicBezTo>
                    <a:pt x="2527" y="1776"/>
                    <a:pt x="2690" y="1613"/>
                    <a:pt x="2892" y="1613"/>
                  </a:cubicBezTo>
                  <a:close/>
                  <a:moveTo>
                    <a:pt x="5160" y="2910"/>
                  </a:moveTo>
                  <a:cubicBezTo>
                    <a:pt x="5486" y="2910"/>
                    <a:pt x="5650" y="3304"/>
                    <a:pt x="5419" y="3535"/>
                  </a:cubicBezTo>
                  <a:cubicBezTo>
                    <a:pt x="5345" y="3609"/>
                    <a:pt x="5253" y="3642"/>
                    <a:pt x="5163" y="3642"/>
                  </a:cubicBezTo>
                  <a:cubicBezTo>
                    <a:pt x="4975" y="3642"/>
                    <a:pt x="4795" y="3496"/>
                    <a:pt x="4795" y="3275"/>
                  </a:cubicBezTo>
                  <a:cubicBezTo>
                    <a:pt x="4795" y="3073"/>
                    <a:pt x="4958" y="2910"/>
                    <a:pt x="5160" y="2910"/>
                  </a:cubicBezTo>
                  <a:close/>
                  <a:moveTo>
                    <a:pt x="1052" y="4183"/>
                  </a:moveTo>
                  <a:cubicBezTo>
                    <a:pt x="1254" y="4183"/>
                    <a:pt x="1422" y="4346"/>
                    <a:pt x="1422" y="4548"/>
                  </a:cubicBezTo>
                  <a:cubicBezTo>
                    <a:pt x="1422" y="4769"/>
                    <a:pt x="1240" y="4916"/>
                    <a:pt x="1050" y="4916"/>
                  </a:cubicBezTo>
                  <a:cubicBezTo>
                    <a:pt x="959" y="4916"/>
                    <a:pt x="867" y="4882"/>
                    <a:pt x="793" y="4808"/>
                  </a:cubicBezTo>
                  <a:cubicBezTo>
                    <a:pt x="562" y="4577"/>
                    <a:pt x="726" y="4183"/>
                    <a:pt x="1052" y="4183"/>
                  </a:cubicBezTo>
                  <a:close/>
                  <a:moveTo>
                    <a:pt x="7042" y="1"/>
                  </a:moveTo>
                  <a:cubicBezTo>
                    <a:pt x="6828" y="1"/>
                    <a:pt x="6618" y="90"/>
                    <a:pt x="6471" y="263"/>
                  </a:cubicBezTo>
                  <a:cubicBezTo>
                    <a:pt x="6221" y="551"/>
                    <a:pt x="6226" y="979"/>
                    <a:pt x="6481" y="1262"/>
                  </a:cubicBezTo>
                  <a:lnTo>
                    <a:pt x="5400" y="2559"/>
                  </a:lnTo>
                  <a:cubicBezTo>
                    <a:pt x="5323" y="2535"/>
                    <a:pt x="5244" y="2523"/>
                    <a:pt x="5166" y="2523"/>
                  </a:cubicBezTo>
                  <a:cubicBezTo>
                    <a:pt x="4941" y="2523"/>
                    <a:pt x="4721" y="2622"/>
                    <a:pt x="4578" y="2804"/>
                  </a:cubicBezTo>
                  <a:lnTo>
                    <a:pt x="3598" y="2252"/>
                  </a:lnTo>
                  <a:cubicBezTo>
                    <a:pt x="3793" y="1747"/>
                    <a:pt x="3413" y="1227"/>
                    <a:pt x="2897" y="1227"/>
                  </a:cubicBezTo>
                  <a:cubicBezTo>
                    <a:pt x="2853" y="1227"/>
                    <a:pt x="2808" y="1230"/>
                    <a:pt x="2762" y="1238"/>
                  </a:cubicBezTo>
                  <a:cubicBezTo>
                    <a:pt x="2186" y="1339"/>
                    <a:pt x="1941" y="2036"/>
                    <a:pt x="2330" y="2478"/>
                  </a:cubicBezTo>
                  <a:lnTo>
                    <a:pt x="1297" y="3832"/>
                  </a:lnTo>
                  <a:cubicBezTo>
                    <a:pt x="1220" y="3808"/>
                    <a:pt x="1139" y="3794"/>
                    <a:pt x="1052" y="3794"/>
                  </a:cubicBezTo>
                  <a:cubicBezTo>
                    <a:pt x="240" y="3794"/>
                    <a:pt x="0" y="4899"/>
                    <a:pt x="740" y="5235"/>
                  </a:cubicBezTo>
                  <a:cubicBezTo>
                    <a:pt x="850" y="5285"/>
                    <a:pt x="959" y="5308"/>
                    <a:pt x="1062" y="5308"/>
                  </a:cubicBezTo>
                  <a:cubicBezTo>
                    <a:pt x="1654" y="5308"/>
                    <a:pt x="2077" y="4572"/>
                    <a:pt x="1619" y="4049"/>
                  </a:cubicBezTo>
                  <a:lnTo>
                    <a:pt x="2647" y="2694"/>
                  </a:lnTo>
                  <a:cubicBezTo>
                    <a:pt x="2726" y="2720"/>
                    <a:pt x="2807" y="2733"/>
                    <a:pt x="2888" y="2733"/>
                  </a:cubicBezTo>
                  <a:cubicBezTo>
                    <a:pt x="3060" y="2733"/>
                    <a:pt x="3231" y="2675"/>
                    <a:pt x="3368" y="2564"/>
                  </a:cubicBezTo>
                  <a:lnTo>
                    <a:pt x="4415" y="3160"/>
                  </a:lnTo>
                  <a:cubicBezTo>
                    <a:pt x="4340" y="3630"/>
                    <a:pt x="4715" y="4031"/>
                    <a:pt x="5163" y="4031"/>
                  </a:cubicBezTo>
                  <a:cubicBezTo>
                    <a:pt x="5233" y="4031"/>
                    <a:pt x="5304" y="4021"/>
                    <a:pt x="5376" y="4001"/>
                  </a:cubicBezTo>
                  <a:cubicBezTo>
                    <a:pt x="5904" y="3842"/>
                    <a:pt x="6092" y="3184"/>
                    <a:pt x="5722" y="2771"/>
                  </a:cubicBezTo>
                  <a:lnTo>
                    <a:pt x="6803" y="1474"/>
                  </a:lnTo>
                  <a:cubicBezTo>
                    <a:pt x="6881" y="1500"/>
                    <a:pt x="6961" y="1512"/>
                    <a:pt x="7040" y="1512"/>
                  </a:cubicBezTo>
                  <a:cubicBezTo>
                    <a:pt x="7324" y="1512"/>
                    <a:pt x="7592" y="1351"/>
                    <a:pt x="7720" y="1085"/>
                  </a:cubicBezTo>
                  <a:cubicBezTo>
                    <a:pt x="7888" y="743"/>
                    <a:pt x="7773" y="335"/>
                    <a:pt x="7456" y="124"/>
                  </a:cubicBezTo>
                  <a:cubicBezTo>
                    <a:pt x="7329" y="41"/>
                    <a:pt x="7185" y="1"/>
                    <a:pt x="704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2" name="Google Shape;11222;p89"/>
          <p:cNvGrpSpPr/>
          <p:nvPr/>
        </p:nvGrpSpPr>
        <p:grpSpPr>
          <a:xfrm>
            <a:off x="3046943" y="3162447"/>
            <a:ext cx="379479" cy="370395"/>
            <a:chOff x="3046943" y="3367847"/>
            <a:chExt cx="379479" cy="370395"/>
          </a:xfrm>
        </p:grpSpPr>
        <p:sp>
          <p:nvSpPr>
            <p:cNvPr id="11223" name="Google Shape;11223;p89"/>
            <p:cNvSpPr/>
            <p:nvPr/>
          </p:nvSpPr>
          <p:spPr>
            <a:xfrm>
              <a:off x="3047834" y="3373737"/>
              <a:ext cx="372803" cy="358692"/>
            </a:xfrm>
            <a:custGeom>
              <a:avLst/>
              <a:gdLst/>
              <a:ahLst/>
              <a:cxnLst/>
              <a:rect l="l" t="t" r="r" b="b"/>
              <a:pathLst>
                <a:path w="14240" h="13701" extrusionOk="0">
                  <a:moveTo>
                    <a:pt x="7389" y="0"/>
                  </a:moveTo>
                  <a:cubicBezTo>
                    <a:pt x="4617" y="0"/>
                    <a:pt x="2119" y="1667"/>
                    <a:pt x="1062" y="4228"/>
                  </a:cubicBezTo>
                  <a:cubicBezTo>
                    <a:pt x="0" y="6788"/>
                    <a:pt x="586" y="9733"/>
                    <a:pt x="2546" y="11693"/>
                  </a:cubicBezTo>
                  <a:cubicBezTo>
                    <a:pt x="3857" y="13004"/>
                    <a:pt x="5608" y="13700"/>
                    <a:pt x="7389" y="13700"/>
                  </a:cubicBezTo>
                  <a:cubicBezTo>
                    <a:pt x="8271" y="13700"/>
                    <a:pt x="9160" y="13529"/>
                    <a:pt x="10007" y="13178"/>
                  </a:cubicBezTo>
                  <a:cubicBezTo>
                    <a:pt x="12568" y="12116"/>
                    <a:pt x="14239" y="9618"/>
                    <a:pt x="14239" y="6851"/>
                  </a:cubicBezTo>
                  <a:cubicBezTo>
                    <a:pt x="14239" y="3065"/>
                    <a:pt x="11170" y="0"/>
                    <a:pt x="7389" y="0"/>
                  </a:cubicBezTo>
                  <a:close/>
                </a:path>
              </a:pathLst>
            </a:custGeom>
            <a:solidFill>
              <a:srgbClr val="A7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89"/>
            <p:cNvSpPr/>
            <p:nvPr/>
          </p:nvSpPr>
          <p:spPr>
            <a:xfrm>
              <a:off x="3159387" y="3373763"/>
              <a:ext cx="261250" cy="358614"/>
            </a:xfrm>
            <a:custGeom>
              <a:avLst/>
              <a:gdLst/>
              <a:ahLst/>
              <a:cxnLst/>
              <a:rect l="l" t="t" r="r" b="b"/>
              <a:pathLst>
                <a:path w="9979" h="13698" extrusionOk="0">
                  <a:moveTo>
                    <a:pt x="3128" y="0"/>
                  </a:moveTo>
                  <a:cubicBezTo>
                    <a:pt x="2057" y="0"/>
                    <a:pt x="984" y="250"/>
                    <a:pt x="0" y="754"/>
                  </a:cubicBezTo>
                  <a:cubicBezTo>
                    <a:pt x="2287" y="1926"/>
                    <a:pt x="3724" y="4280"/>
                    <a:pt x="3724" y="6850"/>
                  </a:cubicBezTo>
                  <a:cubicBezTo>
                    <a:pt x="3724" y="9420"/>
                    <a:pt x="2287" y="11769"/>
                    <a:pt x="0" y="12946"/>
                  </a:cubicBezTo>
                  <a:cubicBezTo>
                    <a:pt x="982" y="13448"/>
                    <a:pt x="2052" y="13698"/>
                    <a:pt x="3121" y="13698"/>
                  </a:cubicBezTo>
                  <a:cubicBezTo>
                    <a:pt x="4363" y="13698"/>
                    <a:pt x="5602" y="13360"/>
                    <a:pt x="6697" y="12692"/>
                  </a:cubicBezTo>
                  <a:cubicBezTo>
                    <a:pt x="8734" y="11447"/>
                    <a:pt x="9974" y="9233"/>
                    <a:pt x="9978" y="6850"/>
                  </a:cubicBezTo>
                  <a:cubicBezTo>
                    <a:pt x="9974" y="4462"/>
                    <a:pt x="8734" y="2248"/>
                    <a:pt x="6697" y="1003"/>
                  </a:cubicBezTo>
                  <a:cubicBezTo>
                    <a:pt x="5604" y="336"/>
                    <a:pt x="4367" y="0"/>
                    <a:pt x="3128" y="0"/>
                  </a:cubicBezTo>
                  <a:close/>
                </a:path>
              </a:pathLst>
            </a:custGeom>
            <a:solidFill>
              <a:srgbClr val="A1B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89"/>
            <p:cNvSpPr/>
            <p:nvPr/>
          </p:nvSpPr>
          <p:spPr>
            <a:xfrm>
              <a:off x="3061918" y="3553070"/>
              <a:ext cx="358718" cy="179254"/>
            </a:xfrm>
            <a:custGeom>
              <a:avLst/>
              <a:gdLst/>
              <a:ahLst/>
              <a:cxnLst/>
              <a:rect l="l" t="t" r="r" b="b"/>
              <a:pathLst>
                <a:path w="13702" h="6847" extrusionOk="0">
                  <a:moveTo>
                    <a:pt x="0" y="1"/>
                  </a:moveTo>
                  <a:cubicBezTo>
                    <a:pt x="0" y="3782"/>
                    <a:pt x="3065" y="6847"/>
                    <a:pt x="6851" y="6847"/>
                  </a:cubicBezTo>
                  <a:cubicBezTo>
                    <a:pt x="10632" y="6847"/>
                    <a:pt x="13701" y="3782"/>
                    <a:pt x="13701" y="1"/>
                  </a:cubicBezTo>
                  <a:close/>
                </a:path>
              </a:pathLst>
            </a:custGeom>
            <a:solidFill>
              <a:srgbClr val="99AE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89"/>
            <p:cNvSpPr/>
            <p:nvPr/>
          </p:nvSpPr>
          <p:spPr>
            <a:xfrm>
              <a:off x="3159387" y="3553070"/>
              <a:ext cx="261250" cy="179307"/>
            </a:xfrm>
            <a:custGeom>
              <a:avLst/>
              <a:gdLst/>
              <a:ahLst/>
              <a:cxnLst/>
              <a:rect l="l" t="t" r="r" b="b"/>
              <a:pathLst>
                <a:path w="9979" h="6849" extrusionOk="0">
                  <a:moveTo>
                    <a:pt x="3724" y="1"/>
                  </a:moveTo>
                  <a:cubicBezTo>
                    <a:pt x="3724" y="2571"/>
                    <a:pt x="2287" y="4925"/>
                    <a:pt x="0" y="6097"/>
                  </a:cubicBezTo>
                  <a:cubicBezTo>
                    <a:pt x="982" y="6599"/>
                    <a:pt x="2052" y="6849"/>
                    <a:pt x="3121" y="6849"/>
                  </a:cubicBezTo>
                  <a:cubicBezTo>
                    <a:pt x="4363" y="6849"/>
                    <a:pt x="5602" y="6511"/>
                    <a:pt x="6697" y="5843"/>
                  </a:cubicBezTo>
                  <a:cubicBezTo>
                    <a:pt x="8734" y="4598"/>
                    <a:pt x="9974" y="2384"/>
                    <a:pt x="9978" y="1"/>
                  </a:cubicBezTo>
                  <a:close/>
                </a:path>
              </a:pathLst>
            </a:custGeom>
            <a:solidFill>
              <a:srgbClr val="88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89"/>
            <p:cNvSpPr/>
            <p:nvPr/>
          </p:nvSpPr>
          <p:spPr>
            <a:xfrm>
              <a:off x="3061918" y="3475106"/>
              <a:ext cx="358718" cy="155980"/>
            </a:xfrm>
            <a:custGeom>
              <a:avLst/>
              <a:gdLst/>
              <a:ahLst/>
              <a:cxnLst/>
              <a:rect l="l" t="t" r="r" b="b"/>
              <a:pathLst>
                <a:path w="13702" h="5958" extrusionOk="0">
                  <a:moveTo>
                    <a:pt x="6851" y="0"/>
                  </a:moveTo>
                  <a:cubicBezTo>
                    <a:pt x="3070" y="0"/>
                    <a:pt x="0" y="1331"/>
                    <a:pt x="0" y="2979"/>
                  </a:cubicBezTo>
                  <a:cubicBezTo>
                    <a:pt x="0" y="4622"/>
                    <a:pt x="3070" y="5957"/>
                    <a:pt x="6851" y="5957"/>
                  </a:cubicBezTo>
                  <a:cubicBezTo>
                    <a:pt x="10632" y="5957"/>
                    <a:pt x="13701" y="4622"/>
                    <a:pt x="13701" y="2979"/>
                  </a:cubicBezTo>
                  <a:cubicBezTo>
                    <a:pt x="13701" y="1331"/>
                    <a:pt x="10632" y="0"/>
                    <a:pt x="6851" y="0"/>
                  </a:cubicBezTo>
                  <a:close/>
                </a:path>
              </a:pathLst>
            </a:custGeom>
            <a:solidFill>
              <a:srgbClr val="AABC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89"/>
            <p:cNvSpPr/>
            <p:nvPr/>
          </p:nvSpPr>
          <p:spPr>
            <a:xfrm>
              <a:off x="3061918" y="3475106"/>
              <a:ext cx="200879" cy="155980"/>
            </a:xfrm>
            <a:custGeom>
              <a:avLst/>
              <a:gdLst/>
              <a:ahLst/>
              <a:cxnLst/>
              <a:rect l="l" t="t" r="r" b="b"/>
              <a:pathLst>
                <a:path w="7673" h="5958" extrusionOk="0">
                  <a:moveTo>
                    <a:pt x="6764" y="0"/>
                  </a:moveTo>
                  <a:cubicBezTo>
                    <a:pt x="3022" y="20"/>
                    <a:pt x="0" y="1345"/>
                    <a:pt x="0" y="2979"/>
                  </a:cubicBezTo>
                  <a:cubicBezTo>
                    <a:pt x="0" y="4612"/>
                    <a:pt x="3022" y="5938"/>
                    <a:pt x="6764" y="5957"/>
                  </a:cubicBezTo>
                  <a:cubicBezTo>
                    <a:pt x="7672" y="4074"/>
                    <a:pt x="7672" y="1884"/>
                    <a:pt x="676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89"/>
            <p:cNvSpPr/>
            <p:nvPr/>
          </p:nvSpPr>
          <p:spPr>
            <a:xfrm>
              <a:off x="3046943" y="3367847"/>
              <a:ext cx="379479" cy="370395"/>
            </a:xfrm>
            <a:custGeom>
              <a:avLst/>
              <a:gdLst/>
              <a:ahLst/>
              <a:cxnLst/>
              <a:rect l="l" t="t" r="r" b="b"/>
              <a:pathLst>
                <a:path w="14495" h="14148" extrusionOk="0">
                  <a:moveTo>
                    <a:pt x="4165" y="1793"/>
                  </a:moveTo>
                  <a:cubicBezTo>
                    <a:pt x="4146" y="1793"/>
                    <a:pt x="4125" y="1796"/>
                    <a:pt x="4103" y="1801"/>
                  </a:cubicBezTo>
                  <a:lnTo>
                    <a:pt x="4046" y="1811"/>
                  </a:lnTo>
                  <a:cubicBezTo>
                    <a:pt x="3926" y="1835"/>
                    <a:pt x="3844" y="1955"/>
                    <a:pt x="3868" y="2075"/>
                  </a:cubicBezTo>
                  <a:lnTo>
                    <a:pt x="3873" y="2075"/>
                  </a:lnTo>
                  <a:cubicBezTo>
                    <a:pt x="3894" y="2180"/>
                    <a:pt x="3985" y="2252"/>
                    <a:pt x="4088" y="2252"/>
                  </a:cubicBezTo>
                  <a:cubicBezTo>
                    <a:pt x="4103" y="2252"/>
                    <a:pt x="4117" y="2251"/>
                    <a:pt x="4132" y="2248"/>
                  </a:cubicBezTo>
                  <a:lnTo>
                    <a:pt x="4190" y="2238"/>
                  </a:lnTo>
                  <a:cubicBezTo>
                    <a:pt x="4471" y="2194"/>
                    <a:pt x="4416" y="1793"/>
                    <a:pt x="4165" y="1793"/>
                  </a:cubicBezTo>
                  <a:close/>
                  <a:moveTo>
                    <a:pt x="7423" y="446"/>
                  </a:moveTo>
                  <a:cubicBezTo>
                    <a:pt x="8984" y="446"/>
                    <a:pt x="10502" y="1004"/>
                    <a:pt x="11694" y="2017"/>
                  </a:cubicBezTo>
                  <a:cubicBezTo>
                    <a:pt x="10314" y="1666"/>
                    <a:pt x="8897" y="1489"/>
                    <a:pt x="7480" y="1489"/>
                  </a:cubicBezTo>
                  <a:cubicBezTo>
                    <a:pt x="7461" y="1489"/>
                    <a:pt x="7442" y="1489"/>
                    <a:pt x="7423" y="1489"/>
                  </a:cubicBezTo>
                  <a:cubicBezTo>
                    <a:pt x="6616" y="1489"/>
                    <a:pt x="5809" y="1542"/>
                    <a:pt x="5006" y="1652"/>
                  </a:cubicBezTo>
                  <a:cubicBezTo>
                    <a:pt x="4734" y="1698"/>
                    <a:pt x="4777" y="2096"/>
                    <a:pt x="5037" y="2096"/>
                  </a:cubicBezTo>
                  <a:cubicBezTo>
                    <a:pt x="5047" y="2096"/>
                    <a:pt x="5058" y="2095"/>
                    <a:pt x="5069" y="2094"/>
                  </a:cubicBezTo>
                  <a:cubicBezTo>
                    <a:pt x="5847" y="1988"/>
                    <a:pt x="6635" y="1936"/>
                    <a:pt x="7423" y="1936"/>
                  </a:cubicBezTo>
                  <a:cubicBezTo>
                    <a:pt x="9172" y="1936"/>
                    <a:pt x="10882" y="2195"/>
                    <a:pt x="12376" y="2680"/>
                  </a:cubicBezTo>
                  <a:cubicBezTo>
                    <a:pt x="13159" y="3559"/>
                    <a:pt x="13692" y="4635"/>
                    <a:pt x="13923" y="5788"/>
                  </a:cubicBezTo>
                  <a:cubicBezTo>
                    <a:pt x="13562" y="5409"/>
                    <a:pt x="13034" y="5058"/>
                    <a:pt x="12352" y="4765"/>
                  </a:cubicBezTo>
                  <a:cubicBezTo>
                    <a:pt x="11031" y="4189"/>
                    <a:pt x="9282" y="3872"/>
                    <a:pt x="7423" y="3872"/>
                  </a:cubicBezTo>
                  <a:cubicBezTo>
                    <a:pt x="5559" y="3872"/>
                    <a:pt x="3810" y="4189"/>
                    <a:pt x="2489" y="4765"/>
                  </a:cubicBezTo>
                  <a:cubicBezTo>
                    <a:pt x="1812" y="5058"/>
                    <a:pt x="1283" y="5409"/>
                    <a:pt x="918" y="5788"/>
                  </a:cubicBezTo>
                  <a:cubicBezTo>
                    <a:pt x="1538" y="2685"/>
                    <a:pt x="4257" y="451"/>
                    <a:pt x="7423" y="446"/>
                  </a:cubicBezTo>
                  <a:close/>
                  <a:moveTo>
                    <a:pt x="7125" y="6850"/>
                  </a:moveTo>
                  <a:cubicBezTo>
                    <a:pt x="7000" y="6850"/>
                    <a:pt x="6899" y="6951"/>
                    <a:pt x="6899" y="7076"/>
                  </a:cubicBezTo>
                  <a:cubicBezTo>
                    <a:pt x="6899" y="7196"/>
                    <a:pt x="7000" y="7297"/>
                    <a:pt x="7125" y="7297"/>
                  </a:cubicBezTo>
                  <a:lnTo>
                    <a:pt x="7154" y="7297"/>
                  </a:lnTo>
                  <a:cubicBezTo>
                    <a:pt x="7452" y="7297"/>
                    <a:pt x="7452" y="6850"/>
                    <a:pt x="7154" y="6850"/>
                  </a:cubicBezTo>
                  <a:close/>
                  <a:moveTo>
                    <a:pt x="7418" y="4318"/>
                  </a:moveTo>
                  <a:cubicBezTo>
                    <a:pt x="9220" y="4318"/>
                    <a:pt x="10906" y="4621"/>
                    <a:pt x="12174" y="5173"/>
                  </a:cubicBezTo>
                  <a:cubicBezTo>
                    <a:pt x="13366" y="5692"/>
                    <a:pt x="14048" y="6384"/>
                    <a:pt x="14048" y="7076"/>
                  </a:cubicBezTo>
                  <a:cubicBezTo>
                    <a:pt x="14048" y="7768"/>
                    <a:pt x="13366" y="8455"/>
                    <a:pt x="12174" y="8978"/>
                  </a:cubicBezTo>
                  <a:cubicBezTo>
                    <a:pt x="10906" y="9526"/>
                    <a:pt x="9220" y="9829"/>
                    <a:pt x="7418" y="9829"/>
                  </a:cubicBezTo>
                  <a:cubicBezTo>
                    <a:pt x="5621" y="9829"/>
                    <a:pt x="3930" y="9531"/>
                    <a:pt x="2667" y="8978"/>
                  </a:cubicBezTo>
                  <a:cubicBezTo>
                    <a:pt x="1605" y="8517"/>
                    <a:pt x="947" y="7912"/>
                    <a:pt x="817" y="7297"/>
                  </a:cubicBezTo>
                  <a:lnTo>
                    <a:pt x="6231" y="7297"/>
                  </a:lnTo>
                  <a:cubicBezTo>
                    <a:pt x="6525" y="7297"/>
                    <a:pt x="6525" y="6850"/>
                    <a:pt x="6231" y="6850"/>
                  </a:cubicBezTo>
                  <a:lnTo>
                    <a:pt x="817" y="6850"/>
                  </a:lnTo>
                  <a:cubicBezTo>
                    <a:pt x="947" y="6235"/>
                    <a:pt x="1605" y="5635"/>
                    <a:pt x="2667" y="5173"/>
                  </a:cubicBezTo>
                  <a:cubicBezTo>
                    <a:pt x="3930" y="4621"/>
                    <a:pt x="5621" y="4318"/>
                    <a:pt x="7418" y="4318"/>
                  </a:cubicBezTo>
                  <a:close/>
                  <a:moveTo>
                    <a:pt x="10743" y="11895"/>
                  </a:moveTo>
                  <a:cubicBezTo>
                    <a:pt x="10729" y="11895"/>
                    <a:pt x="10714" y="11896"/>
                    <a:pt x="10699" y="11899"/>
                  </a:cubicBezTo>
                  <a:lnTo>
                    <a:pt x="10642" y="11913"/>
                  </a:lnTo>
                  <a:cubicBezTo>
                    <a:pt x="10359" y="11954"/>
                    <a:pt x="10415" y="12357"/>
                    <a:pt x="10670" y="12357"/>
                  </a:cubicBezTo>
                  <a:cubicBezTo>
                    <a:pt x="10688" y="12357"/>
                    <a:pt x="10708" y="12355"/>
                    <a:pt x="10728" y="12351"/>
                  </a:cubicBezTo>
                  <a:lnTo>
                    <a:pt x="10786" y="12336"/>
                  </a:lnTo>
                  <a:cubicBezTo>
                    <a:pt x="10906" y="12317"/>
                    <a:pt x="10988" y="12197"/>
                    <a:pt x="10963" y="12077"/>
                  </a:cubicBezTo>
                  <a:cubicBezTo>
                    <a:pt x="10942" y="11967"/>
                    <a:pt x="10847" y="11895"/>
                    <a:pt x="10743" y="11895"/>
                  </a:cubicBezTo>
                  <a:close/>
                  <a:moveTo>
                    <a:pt x="13923" y="8359"/>
                  </a:moveTo>
                  <a:lnTo>
                    <a:pt x="13923" y="8359"/>
                  </a:lnTo>
                  <a:cubicBezTo>
                    <a:pt x="13308" y="11462"/>
                    <a:pt x="10584" y="13696"/>
                    <a:pt x="7423" y="13701"/>
                  </a:cubicBezTo>
                  <a:cubicBezTo>
                    <a:pt x="7416" y="13701"/>
                    <a:pt x="7410" y="13701"/>
                    <a:pt x="7403" y="13701"/>
                  </a:cubicBezTo>
                  <a:cubicBezTo>
                    <a:pt x="5844" y="13701"/>
                    <a:pt x="4338" y="13144"/>
                    <a:pt x="3152" y="12139"/>
                  </a:cubicBezTo>
                  <a:lnTo>
                    <a:pt x="3152" y="12139"/>
                  </a:lnTo>
                  <a:cubicBezTo>
                    <a:pt x="4527" y="12485"/>
                    <a:pt x="5935" y="12663"/>
                    <a:pt x="7352" y="12663"/>
                  </a:cubicBezTo>
                  <a:cubicBezTo>
                    <a:pt x="7371" y="12663"/>
                    <a:pt x="7390" y="12663"/>
                    <a:pt x="7408" y="12663"/>
                  </a:cubicBezTo>
                  <a:cubicBezTo>
                    <a:pt x="8216" y="12663"/>
                    <a:pt x="9023" y="12610"/>
                    <a:pt x="9825" y="12500"/>
                  </a:cubicBezTo>
                  <a:cubicBezTo>
                    <a:pt x="10098" y="12453"/>
                    <a:pt x="10055" y="12056"/>
                    <a:pt x="9794" y="12056"/>
                  </a:cubicBezTo>
                  <a:cubicBezTo>
                    <a:pt x="9784" y="12056"/>
                    <a:pt x="9773" y="12056"/>
                    <a:pt x="9762" y="12058"/>
                  </a:cubicBezTo>
                  <a:cubicBezTo>
                    <a:pt x="8984" y="12163"/>
                    <a:pt x="8196" y="12216"/>
                    <a:pt x="7408" y="12216"/>
                  </a:cubicBezTo>
                  <a:cubicBezTo>
                    <a:pt x="5665" y="12216"/>
                    <a:pt x="3959" y="11962"/>
                    <a:pt x="2470" y="11476"/>
                  </a:cubicBezTo>
                  <a:cubicBezTo>
                    <a:pt x="1682" y="10597"/>
                    <a:pt x="1149" y="9521"/>
                    <a:pt x="918" y="8363"/>
                  </a:cubicBezTo>
                  <a:lnTo>
                    <a:pt x="918" y="8363"/>
                  </a:lnTo>
                  <a:cubicBezTo>
                    <a:pt x="1279" y="8743"/>
                    <a:pt x="1812" y="9094"/>
                    <a:pt x="2489" y="9387"/>
                  </a:cubicBezTo>
                  <a:cubicBezTo>
                    <a:pt x="3810" y="9963"/>
                    <a:pt x="5559" y="10280"/>
                    <a:pt x="7423" y="10280"/>
                  </a:cubicBezTo>
                  <a:cubicBezTo>
                    <a:pt x="9282" y="10280"/>
                    <a:pt x="11036" y="9963"/>
                    <a:pt x="12357" y="9387"/>
                  </a:cubicBezTo>
                  <a:cubicBezTo>
                    <a:pt x="13034" y="9089"/>
                    <a:pt x="13562" y="8743"/>
                    <a:pt x="13923" y="8359"/>
                  </a:cubicBezTo>
                  <a:close/>
                  <a:moveTo>
                    <a:pt x="572" y="13701"/>
                  </a:moveTo>
                  <a:cubicBezTo>
                    <a:pt x="274" y="13701"/>
                    <a:pt x="274" y="14147"/>
                    <a:pt x="572" y="14147"/>
                  </a:cubicBezTo>
                  <a:lnTo>
                    <a:pt x="601" y="14147"/>
                  </a:lnTo>
                  <a:cubicBezTo>
                    <a:pt x="726" y="14147"/>
                    <a:pt x="827" y="14046"/>
                    <a:pt x="827" y="13926"/>
                  </a:cubicBezTo>
                  <a:cubicBezTo>
                    <a:pt x="827" y="13801"/>
                    <a:pt x="726" y="13701"/>
                    <a:pt x="601" y="13701"/>
                  </a:cubicBezTo>
                  <a:close/>
                  <a:moveTo>
                    <a:pt x="7423" y="0"/>
                  </a:moveTo>
                  <a:cubicBezTo>
                    <a:pt x="6578" y="0"/>
                    <a:pt x="5729" y="152"/>
                    <a:pt x="4915" y="461"/>
                  </a:cubicBezTo>
                  <a:cubicBezTo>
                    <a:pt x="2744" y="1282"/>
                    <a:pt x="1110" y="3122"/>
                    <a:pt x="553" y="5380"/>
                  </a:cubicBezTo>
                  <a:cubicBezTo>
                    <a:pt x="1" y="7638"/>
                    <a:pt x="587" y="10021"/>
                    <a:pt x="2129" y="11765"/>
                  </a:cubicBezTo>
                  <a:cubicBezTo>
                    <a:pt x="2143" y="11798"/>
                    <a:pt x="2172" y="11827"/>
                    <a:pt x="2206" y="11846"/>
                  </a:cubicBezTo>
                  <a:cubicBezTo>
                    <a:pt x="2273" y="11923"/>
                    <a:pt x="2345" y="12000"/>
                    <a:pt x="2422" y="12072"/>
                  </a:cubicBezTo>
                  <a:cubicBezTo>
                    <a:pt x="3133" y="12788"/>
                    <a:pt x="3993" y="13345"/>
                    <a:pt x="4939" y="13701"/>
                  </a:cubicBezTo>
                  <a:lnTo>
                    <a:pt x="1764" y="13701"/>
                  </a:lnTo>
                  <a:cubicBezTo>
                    <a:pt x="1466" y="13701"/>
                    <a:pt x="1466" y="14147"/>
                    <a:pt x="1764" y="14147"/>
                  </a:cubicBezTo>
                  <a:lnTo>
                    <a:pt x="12184" y="14147"/>
                  </a:lnTo>
                  <a:cubicBezTo>
                    <a:pt x="12482" y="14147"/>
                    <a:pt x="12482" y="13701"/>
                    <a:pt x="12184" y="13701"/>
                  </a:cubicBezTo>
                  <a:lnTo>
                    <a:pt x="9902" y="13701"/>
                  </a:lnTo>
                  <a:cubicBezTo>
                    <a:pt x="12664" y="12658"/>
                    <a:pt x="14489" y="10021"/>
                    <a:pt x="14494" y="7072"/>
                  </a:cubicBezTo>
                  <a:lnTo>
                    <a:pt x="14494" y="7072"/>
                  </a:lnTo>
                  <a:cubicBezTo>
                    <a:pt x="14494" y="7073"/>
                    <a:pt x="14494" y="7074"/>
                    <a:pt x="14494" y="7076"/>
                  </a:cubicBezTo>
                  <a:lnTo>
                    <a:pt x="14494" y="7071"/>
                  </a:lnTo>
                  <a:cubicBezTo>
                    <a:pt x="14494" y="7071"/>
                    <a:pt x="14494" y="7072"/>
                    <a:pt x="14494" y="7072"/>
                  </a:cubicBezTo>
                  <a:lnTo>
                    <a:pt x="14494" y="7072"/>
                  </a:lnTo>
                  <a:cubicBezTo>
                    <a:pt x="14493" y="4748"/>
                    <a:pt x="13355" y="2574"/>
                    <a:pt x="11439" y="1253"/>
                  </a:cubicBezTo>
                  <a:cubicBezTo>
                    <a:pt x="10242" y="426"/>
                    <a:pt x="8839" y="0"/>
                    <a:pt x="742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0" name="Google Shape;11230;p89"/>
          <p:cNvGrpSpPr/>
          <p:nvPr/>
        </p:nvGrpSpPr>
        <p:grpSpPr>
          <a:xfrm>
            <a:off x="1289506" y="1778258"/>
            <a:ext cx="391103" cy="377777"/>
            <a:chOff x="1289506" y="1983658"/>
            <a:chExt cx="391103" cy="377777"/>
          </a:xfrm>
        </p:grpSpPr>
        <p:sp>
          <p:nvSpPr>
            <p:cNvPr id="11231" name="Google Shape;11231;p89"/>
            <p:cNvSpPr/>
            <p:nvPr/>
          </p:nvSpPr>
          <p:spPr>
            <a:xfrm>
              <a:off x="1450304" y="2142387"/>
              <a:ext cx="62911" cy="60057"/>
            </a:xfrm>
            <a:custGeom>
              <a:avLst/>
              <a:gdLst/>
              <a:ahLst/>
              <a:cxnLst/>
              <a:rect l="l" t="t" r="r" b="b"/>
              <a:pathLst>
                <a:path w="2403" h="2294" extrusionOk="0">
                  <a:moveTo>
                    <a:pt x="1198" y="1"/>
                  </a:moveTo>
                  <a:cubicBezTo>
                    <a:pt x="1156" y="1"/>
                    <a:pt x="1114" y="3"/>
                    <a:pt x="1071" y="8"/>
                  </a:cubicBezTo>
                  <a:cubicBezTo>
                    <a:pt x="543" y="70"/>
                    <a:pt x="130" y="479"/>
                    <a:pt x="63" y="1007"/>
                  </a:cubicBezTo>
                  <a:cubicBezTo>
                    <a:pt x="0" y="1531"/>
                    <a:pt x="303" y="2035"/>
                    <a:pt x="798" y="2222"/>
                  </a:cubicBezTo>
                  <a:cubicBezTo>
                    <a:pt x="928" y="2270"/>
                    <a:pt x="1063" y="2294"/>
                    <a:pt x="1196" y="2294"/>
                  </a:cubicBezTo>
                  <a:cubicBezTo>
                    <a:pt x="1570" y="2294"/>
                    <a:pt x="1933" y="2112"/>
                    <a:pt x="2152" y="1790"/>
                  </a:cubicBezTo>
                  <a:cubicBezTo>
                    <a:pt x="2354" y="1483"/>
                    <a:pt x="2402" y="1103"/>
                    <a:pt x="2277" y="757"/>
                  </a:cubicBezTo>
                  <a:cubicBezTo>
                    <a:pt x="2109" y="298"/>
                    <a:pt x="1678" y="1"/>
                    <a:pt x="1198" y="1"/>
                  </a:cubicBezTo>
                  <a:close/>
                </a:path>
              </a:pathLst>
            </a:custGeom>
            <a:solidFill>
              <a:srgbClr val="AE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89"/>
            <p:cNvSpPr/>
            <p:nvPr/>
          </p:nvSpPr>
          <p:spPr>
            <a:xfrm>
              <a:off x="1291208" y="2049422"/>
              <a:ext cx="63460" cy="49140"/>
            </a:xfrm>
            <a:custGeom>
              <a:avLst/>
              <a:gdLst/>
              <a:ahLst/>
              <a:cxnLst/>
              <a:rect l="l" t="t" r="r" b="b"/>
              <a:pathLst>
                <a:path w="2424" h="1877" extrusionOk="0">
                  <a:moveTo>
                    <a:pt x="1224" y="0"/>
                  </a:moveTo>
                  <a:cubicBezTo>
                    <a:pt x="1163" y="0"/>
                    <a:pt x="1101" y="6"/>
                    <a:pt x="1038" y="18"/>
                  </a:cubicBezTo>
                  <a:cubicBezTo>
                    <a:pt x="216" y="177"/>
                    <a:pt x="0" y="1248"/>
                    <a:pt x="692" y="1719"/>
                  </a:cubicBezTo>
                  <a:cubicBezTo>
                    <a:pt x="783" y="1776"/>
                    <a:pt x="884" y="1825"/>
                    <a:pt x="994" y="1849"/>
                  </a:cubicBezTo>
                  <a:cubicBezTo>
                    <a:pt x="1070" y="1868"/>
                    <a:pt x="1146" y="1877"/>
                    <a:pt x="1221" y="1877"/>
                  </a:cubicBezTo>
                  <a:cubicBezTo>
                    <a:pt x="1527" y="1877"/>
                    <a:pt x="1820" y="1726"/>
                    <a:pt x="1994" y="1464"/>
                  </a:cubicBezTo>
                  <a:cubicBezTo>
                    <a:pt x="2424" y="826"/>
                    <a:pt x="1942" y="0"/>
                    <a:pt x="1224" y="0"/>
                  </a:cubicBez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89"/>
            <p:cNvSpPr/>
            <p:nvPr/>
          </p:nvSpPr>
          <p:spPr>
            <a:xfrm>
              <a:off x="1615185" y="2244070"/>
              <a:ext cx="51836" cy="49140"/>
            </a:xfrm>
            <a:custGeom>
              <a:avLst/>
              <a:gdLst/>
              <a:ahLst/>
              <a:cxnLst/>
              <a:rect l="l" t="t" r="r" b="b"/>
              <a:pathLst>
                <a:path w="1980" h="1877" extrusionOk="0">
                  <a:moveTo>
                    <a:pt x="1002" y="0"/>
                  </a:moveTo>
                  <a:cubicBezTo>
                    <a:pt x="991" y="0"/>
                    <a:pt x="981" y="0"/>
                    <a:pt x="971" y="1"/>
                  </a:cubicBezTo>
                  <a:cubicBezTo>
                    <a:pt x="529" y="15"/>
                    <a:pt x="159" y="337"/>
                    <a:pt x="77" y="774"/>
                  </a:cubicBezTo>
                  <a:cubicBezTo>
                    <a:pt x="0" y="1211"/>
                    <a:pt x="240" y="1639"/>
                    <a:pt x="649" y="1807"/>
                  </a:cubicBezTo>
                  <a:cubicBezTo>
                    <a:pt x="765" y="1854"/>
                    <a:pt x="885" y="1877"/>
                    <a:pt x="1003" y="1877"/>
                  </a:cubicBezTo>
                  <a:cubicBezTo>
                    <a:pt x="1308" y="1877"/>
                    <a:pt x="1603" y="1727"/>
                    <a:pt x="1783" y="1461"/>
                  </a:cubicBezTo>
                  <a:cubicBezTo>
                    <a:pt x="1927" y="1240"/>
                    <a:pt x="1980" y="971"/>
                    <a:pt x="1912" y="716"/>
                  </a:cubicBezTo>
                  <a:cubicBezTo>
                    <a:pt x="1809" y="294"/>
                    <a:pt x="1435" y="0"/>
                    <a:pt x="100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89"/>
            <p:cNvSpPr/>
            <p:nvPr/>
          </p:nvSpPr>
          <p:spPr>
            <a:xfrm>
              <a:off x="1464153" y="2160347"/>
              <a:ext cx="49061" cy="42071"/>
            </a:xfrm>
            <a:custGeom>
              <a:avLst/>
              <a:gdLst/>
              <a:ahLst/>
              <a:cxnLst/>
              <a:rect l="l" t="t" r="r" b="b"/>
              <a:pathLst>
                <a:path w="1874" h="1607" extrusionOk="0">
                  <a:moveTo>
                    <a:pt x="1353" y="0"/>
                  </a:moveTo>
                  <a:cubicBezTo>
                    <a:pt x="603" y="0"/>
                    <a:pt x="0" y="761"/>
                    <a:pt x="283" y="1536"/>
                  </a:cubicBezTo>
                  <a:cubicBezTo>
                    <a:pt x="412" y="1584"/>
                    <a:pt x="545" y="1607"/>
                    <a:pt x="675" y="1607"/>
                  </a:cubicBezTo>
                  <a:cubicBezTo>
                    <a:pt x="1046" y="1607"/>
                    <a:pt x="1403" y="1424"/>
                    <a:pt x="1623" y="1104"/>
                  </a:cubicBezTo>
                  <a:cubicBezTo>
                    <a:pt x="1825" y="797"/>
                    <a:pt x="1873" y="417"/>
                    <a:pt x="1748" y="71"/>
                  </a:cubicBezTo>
                  <a:cubicBezTo>
                    <a:pt x="1615" y="23"/>
                    <a:pt x="1482" y="0"/>
                    <a:pt x="1353" y="0"/>
                  </a:cubicBezTo>
                  <a:close/>
                </a:path>
              </a:pathLst>
            </a:custGeom>
            <a:solidFill>
              <a:srgbClr val="C9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89"/>
            <p:cNvSpPr/>
            <p:nvPr/>
          </p:nvSpPr>
          <p:spPr>
            <a:xfrm>
              <a:off x="1313199" y="2067381"/>
              <a:ext cx="35369" cy="31180"/>
            </a:xfrm>
            <a:custGeom>
              <a:avLst/>
              <a:gdLst/>
              <a:ahLst/>
              <a:cxnLst/>
              <a:rect l="l" t="t" r="r" b="b"/>
              <a:pathLst>
                <a:path w="1351" h="1191" extrusionOk="0">
                  <a:moveTo>
                    <a:pt x="1060" y="1"/>
                  </a:moveTo>
                  <a:cubicBezTo>
                    <a:pt x="472" y="1"/>
                    <a:pt x="1" y="557"/>
                    <a:pt x="154" y="1163"/>
                  </a:cubicBezTo>
                  <a:cubicBezTo>
                    <a:pt x="230" y="1182"/>
                    <a:pt x="306" y="1191"/>
                    <a:pt x="381" y="1191"/>
                  </a:cubicBezTo>
                  <a:cubicBezTo>
                    <a:pt x="687" y="1191"/>
                    <a:pt x="980" y="1040"/>
                    <a:pt x="1154" y="778"/>
                  </a:cubicBezTo>
                  <a:cubicBezTo>
                    <a:pt x="1303" y="557"/>
                    <a:pt x="1351" y="288"/>
                    <a:pt x="1288" y="29"/>
                  </a:cubicBezTo>
                  <a:cubicBezTo>
                    <a:pt x="1211" y="10"/>
                    <a:pt x="1134" y="1"/>
                    <a:pt x="106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89"/>
            <p:cNvSpPr/>
            <p:nvPr/>
          </p:nvSpPr>
          <p:spPr>
            <a:xfrm>
              <a:off x="1631653" y="2262082"/>
              <a:ext cx="35369" cy="31128"/>
            </a:xfrm>
            <a:custGeom>
              <a:avLst/>
              <a:gdLst/>
              <a:ahLst/>
              <a:cxnLst/>
              <a:rect l="l" t="t" r="r" b="b"/>
              <a:pathLst>
                <a:path w="1351" h="1189" extrusionOk="0">
                  <a:moveTo>
                    <a:pt x="1055" y="0"/>
                  </a:moveTo>
                  <a:cubicBezTo>
                    <a:pt x="471" y="0"/>
                    <a:pt x="0" y="553"/>
                    <a:pt x="150" y="1162"/>
                  </a:cubicBezTo>
                  <a:cubicBezTo>
                    <a:pt x="223" y="1180"/>
                    <a:pt x="297" y="1188"/>
                    <a:pt x="371" y="1188"/>
                  </a:cubicBezTo>
                  <a:cubicBezTo>
                    <a:pt x="680" y="1188"/>
                    <a:pt x="975" y="1037"/>
                    <a:pt x="1154" y="773"/>
                  </a:cubicBezTo>
                  <a:cubicBezTo>
                    <a:pt x="1302" y="557"/>
                    <a:pt x="1351" y="283"/>
                    <a:pt x="1283" y="28"/>
                  </a:cubicBezTo>
                  <a:cubicBezTo>
                    <a:pt x="1206" y="9"/>
                    <a:pt x="1130" y="0"/>
                    <a:pt x="1055" y="0"/>
                  </a:cubicBezTo>
                  <a:close/>
                </a:path>
              </a:pathLst>
            </a:custGeom>
            <a:solidFill>
              <a:srgbClr val="B8C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89"/>
            <p:cNvSpPr/>
            <p:nvPr/>
          </p:nvSpPr>
          <p:spPr>
            <a:xfrm>
              <a:off x="1446141" y="2136863"/>
              <a:ext cx="73592" cy="70267"/>
            </a:xfrm>
            <a:custGeom>
              <a:avLst/>
              <a:gdLst/>
              <a:ahLst/>
              <a:cxnLst/>
              <a:rect l="l" t="t" r="r" b="b"/>
              <a:pathLst>
                <a:path w="2811" h="2684" extrusionOk="0">
                  <a:moveTo>
                    <a:pt x="1368" y="1"/>
                  </a:moveTo>
                  <a:cubicBezTo>
                    <a:pt x="666" y="1"/>
                    <a:pt x="1" y="552"/>
                    <a:pt x="1" y="1357"/>
                  </a:cubicBezTo>
                  <a:cubicBezTo>
                    <a:pt x="14" y="2100"/>
                    <a:pt x="625" y="2684"/>
                    <a:pt x="1353" y="2684"/>
                  </a:cubicBezTo>
                  <a:cubicBezTo>
                    <a:pt x="1392" y="2684"/>
                    <a:pt x="1431" y="2682"/>
                    <a:pt x="1471" y="2678"/>
                  </a:cubicBezTo>
                  <a:cubicBezTo>
                    <a:pt x="2249" y="2611"/>
                    <a:pt x="2811" y="1905"/>
                    <a:pt x="2700" y="1132"/>
                  </a:cubicBezTo>
                  <a:cubicBezTo>
                    <a:pt x="2679" y="1008"/>
                    <a:pt x="2588" y="952"/>
                    <a:pt x="2495" y="952"/>
                  </a:cubicBezTo>
                  <a:cubicBezTo>
                    <a:pt x="2376" y="952"/>
                    <a:pt x="2256" y="1044"/>
                    <a:pt x="2283" y="1204"/>
                  </a:cubicBezTo>
                  <a:cubicBezTo>
                    <a:pt x="2384" y="1810"/>
                    <a:pt x="1895" y="2293"/>
                    <a:pt x="1358" y="2293"/>
                  </a:cubicBezTo>
                  <a:cubicBezTo>
                    <a:pt x="1185" y="2293"/>
                    <a:pt x="1006" y="2243"/>
                    <a:pt x="841" y="2131"/>
                  </a:cubicBezTo>
                  <a:cubicBezTo>
                    <a:pt x="77" y="1622"/>
                    <a:pt x="443" y="425"/>
                    <a:pt x="1360" y="425"/>
                  </a:cubicBezTo>
                  <a:cubicBezTo>
                    <a:pt x="1567" y="425"/>
                    <a:pt x="1769" y="493"/>
                    <a:pt x="1932" y="622"/>
                  </a:cubicBezTo>
                  <a:cubicBezTo>
                    <a:pt x="1976" y="656"/>
                    <a:pt x="2021" y="670"/>
                    <a:pt x="2064" y="670"/>
                  </a:cubicBezTo>
                  <a:cubicBezTo>
                    <a:pt x="2240" y="670"/>
                    <a:pt x="2373" y="425"/>
                    <a:pt x="2191" y="286"/>
                  </a:cubicBezTo>
                  <a:cubicBezTo>
                    <a:pt x="1938" y="89"/>
                    <a:pt x="1650" y="1"/>
                    <a:pt x="13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8" name="Google Shape;11238;p89"/>
            <p:cNvSpPr/>
            <p:nvPr/>
          </p:nvSpPr>
          <p:spPr>
            <a:xfrm>
              <a:off x="1289506" y="1983658"/>
              <a:ext cx="391103" cy="377777"/>
            </a:xfrm>
            <a:custGeom>
              <a:avLst/>
              <a:gdLst/>
              <a:ahLst/>
              <a:cxnLst/>
              <a:rect l="l" t="t" r="r" b="b"/>
              <a:pathLst>
                <a:path w="14939" h="14430" extrusionOk="0">
                  <a:moveTo>
                    <a:pt x="1289" y="2724"/>
                  </a:moveTo>
                  <a:cubicBezTo>
                    <a:pt x="1442" y="2724"/>
                    <a:pt x="1598" y="2773"/>
                    <a:pt x="1737" y="2886"/>
                  </a:cubicBezTo>
                  <a:cubicBezTo>
                    <a:pt x="2131" y="3203"/>
                    <a:pt x="2088" y="3808"/>
                    <a:pt x="1655" y="4068"/>
                  </a:cubicBezTo>
                  <a:cubicBezTo>
                    <a:pt x="1537" y="4139"/>
                    <a:pt x="1409" y="4172"/>
                    <a:pt x="1282" y="4172"/>
                  </a:cubicBezTo>
                  <a:cubicBezTo>
                    <a:pt x="952" y="4172"/>
                    <a:pt x="639" y="3945"/>
                    <a:pt x="569" y="3587"/>
                  </a:cubicBezTo>
                  <a:cubicBezTo>
                    <a:pt x="478" y="3104"/>
                    <a:pt x="868" y="2724"/>
                    <a:pt x="1289" y="2724"/>
                  </a:cubicBezTo>
                  <a:close/>
                  <a:moveTo>
                    <a:pt x="5354" y="3779"/>
                  </a:moveTo>
                  <a:lnTo>
                    <a:pt x="6916" y="4673"/>
                  </a:lnTo>
                  <a:lnTo>
                    <a:pt x="5354" y="5566"/>
                  </a:lnTo>
                  <a:lnTo>
                    <a:pt x="5354" y="3779"/>
                  </a:lnTo>
                  <a:close/>
                  <a:moveTo>
                    <a:pt x="9332" y="3779"/>
                  </a:moveTo>
                  <a:lnTo>
                    <a:pt x="9332" y="5566"/>
                  </a:lnTo>
                  <a:lnTo>
                    <a:pt x="7771" y="4673"/>
                  </a:lnTo>
                  <a:lnTo>
                    <a:pt x="9332" y="3779"/>
                  </a:lnTo>
                  <a:close/>
                  <a:moveTo>
                    <a:pt x="3178" y="2836"/>
                  </a:moveTo>
                  <a:cubicBezTo>
                    <a:pt x="3518" y="2836"/>
                    <a:pt x="3858" y="2924"/>
                    <a:pt x="4163" y="3097"/>
                  </a:cubicBezTo>
                  <a:lnTo>
                    <a:pt x="4927" y="3534"/>
                  </a:lnTo>
                  <a:lnTo>
                    <a:pt x="4927" y="5807"/>
                  </a:lnTo>
                  <a:lnTo>
                    <a:pt x="2909" y="6964"/>
                  </a:lnTo>
                  <a:lnTo>
                    <a:pt x="2188" y="6551"/>
                  </a:lnTo>
                  <a:cubicBezTo>
                    <a:pt x="1732" y="6287"/>
                    <a:pt x="1396" y="5855"/>
                    <a:pt x="1261" y="5345"/>
                  </a:cubicBezTo>
                  <a:cubicBezTo>
                    <a:pt x="1194" y="5100"/>
                    <a:pt x="1175" y="4851"/>
                    <a:pt x="1199" y="4596"/>
                  </a:cubicBezTo>
                  <a:lnTo>
                    <a:pt x="1199" y="4596"/>
                  </a:lnTo>
                  <a:cubicBezTo>
                    <a:pt x="1228" y="4598"/>
                    <a:pt x="1258" y="4599"/>
                    <a:pt x="1287" y="4599"/>
                  </a:cubicBezTo>
                  <a:cubicBezTo>
                    <a:pt x="2091" y="4599"/>
                    <a:pt x="2658" y="3780"/>
                    <a:pt x="2352" y="3015"/>
                  </a:cubicBezTo>
                  <a:cubicBezTo>
                    <a:pt x="2615" y="2896"/>
                    <a:pt x="2897" y="2836"/>
                    <a:pt x="3178" y="2836"/>
                  </a:cubicBezTo>
                  <a:close/>
                  <a:moveTo>
                    <a:pt x="11503" y="2838"/>
                  </a:moveTo>
                  <a:cubicBezTo>
                    <a:pt x="12402" y="2838"/>
                    <a:pt x="13195" y="3443"/>
                    <a:pt x="13425" y="4313"/>
                  </a:cubicBezTo>
                  <a:cubicBezTo>
                    <a:pt x="13660" y="5182"/>
                    <a:pt x="13276" y="6100"/>
                    <a:pt x="12498" y="6551"/>
                  </a:cubicBezTo>
                  <a:lnTo>
                    <a:pt x="11777" y="6964"/>
                  </a:lnTo>
                  <a:lnTo>
                    <a:pt x="9760" y="5807"/>
                  </a:lnTo>
                  <a:lnTo>
                    <a:pt x="9760" y="3539"/>
                  </a:lnTo>
                  <a:lnTo>
                    <a:pt x="9755" y="3534"/>
                  </a:lnTo>
                  <a:cubicBezTo>
                    <a:pt x="10341" y="3246"/>
                    <a:pt x="10730" y="2838"/>
                    <a:pt x="11503" y="2838"/>
                  </a:cubicBezTo>
                  <a:close/>
                  <a:moveTo>
                    <a:pt x="4932" y="6301"/>
                  </a:moveTo>
                  <a:lnTo>
                    <a:pt x="4927" y="8117"/>
                  </a:lnTo>
                  <a:lnTo>
                    <a:pt x="3341" y="7209"/>
                  </a:lnTo>
                  <a:lnTo>
                    <a:pt x="4932" y="6301"/>
                  </a:lnTo>
                  <a:close/>
                  <a:moveTo>
                    <a:pt x="9755" y="6297"/>
                  </a:moveTo>
                  <a:lnTo>
                    <a:pt x="11345" y="7209"/>
                  </a:lnTo>
                  <a:lnTo>
                    <a:pt x="9755" y="8117"/>
                  </a:lnTo>
                  <a:lnTo>
                    <a:pt x="9755" y="6297"/>
                  </a:lnTo>
                  <a:close/>
                  <a:moveTo>
                    <a:pt x="7343" y="4918"/>
                  </a:moveTo>
                  <a:lnTo>
                    <a:pt x="9332" y="6052"/>
                  </a:lnTo>
                  <a:lnTo>
                    <a:pt x="9332" y="8362"/>
                  </a:lnTo>
                  <a:lnTo>
                    <a:pt x="7343" y="9501"/>
                  </a:lnTo>
                  <a:lnTo>
                    <a:pt x="5354" y="8367"/>
                  </a:lnTo>
                  <a:lnTo>
                    <a:pt x="5354" y="6056"/>
                  </a:lnTo>
                  <a:lnTo>
                    <a:pt x="7343" y="4918"/>
                  </a:lnTo>
                  <a:close/>
                  <a:moveTo>
                    <a:pt x="5354" y="8852"/>
                  </a:moveTo>
                  <a:lnTo>
                    <a:pt x="6916" y="9746"/>
                  </a:lnTo>
                  <a:lnTo>
                    <a:pt x="5354" y="10639"/>
                  </a:lnTo>
                  <a:lnTo>
                    <a:pt x="5354" y="8852"/>
                  </a:lnTo>
                  <a:close/>
                  <a:moveTo>
                    <a:pt x="9332" y="8852"/>
                  </a:moveTo>
                  <a:lnTo>
                    <a:pt x="9332" y="10639"/>
                  </a:lnTo>
                  <a:lnTo>
                    <a:pt x="7771" y="9746"/>
                  </a:lnTo>
                  <a:lnTo>
                    <a:pt x="9332" y="8852"/>
                  </a:lnTo>
                  <a:close/>
                  <a:moveTo>
                    <a:pt x="11773" y="7454"/>
                  </a:moveTo>
                  <a:lnTo>
                    <a:pt x="12493" y="7867"/>
                  </a:lnTo>
                  <a:cubicBezTo>
                    <a:pt x="12954" y="8127"/>
                    <a:pt x="13291" y="8559"/>
                    <a:pt x="13430" y="9073"/>
                  </a:cubicBezTo>
                  <a:cubicBezTo>
                    <a:pt x="13488" y="9289"/>
                    <a:pt x="13507" y="9510"/>
                    <a:pt x="13492" y="9731"/>
                  </a:cubicBezTo>
                  <a:cubicBezTo>
                    <a:pt x="13474" y="9731"/>
                    <a:pt x="13457" y="9730"/>
                    <a:pt x="13439" y="9730"/>
                  </a:cubicBezTo>
                  <a:cubicBezTo>
                    <a:pt x="12608" y="9730"/>
                    <a:pt x="12040" y="10603"/>
                    <a:pt x="12402" y="11370"/>
                  </a:cubicBezTo>
                  <a:lnTo>
                    <a:pt x="12397" y="11370"/>
                  </a:lnTo>
                  <a:cubicBezTo>
                    <a:pt x="12116" y="11510"/>
                    <a:pt x="11811" y="11580"/>
                    <a:pt x="11506" y="11580"/>
                  </a:cubicBezTo>
                  <a:cubicBezTo>
                    <a:pt x="11164" y="11580"/>
                    <a:pt x="10823" y="11492"/>
                    <a:pt x="10519" y="11317"/>
                  </a:cubicBezTo>
                  <a:lnTo>
                    <a:pt x="9755" y="10880"/>
                  </a:lnTo>
                  <a:lnTo>
                    <a:pt x="9755" y="8607"/>
                  </a:lnTo>
                  <a:lnTo>
                    <a:pt x="11773" y="7454"/>
                  </a:lnTo>
                  <a:close/>
                  <a:moveTo>
                    <a:pt x="13442" y="10157"/>
                  </a:moveTo>
                  <a:cubicBezTo>
                    <a:pt x="13580" y="10157"/>
                    <a:pt x="13721" y="10197"/>
                    <a:pt x="13848" y="10284"/>
                  </a:cubicBezTo>
                  <a:cubicBezTo>
                    <a:pt x="14381" y="10644"/>
                    <a:pt x="14213" y="11470"/>
                    <a:pt x="13584" y="11595"/>
                  </a:cubicBezTo>
                  <a:lnTo>
                    <a:pt x="13579" y="11595"/>
                  </a:lnTo>
                  <a:cubicBezTo>
                    <a:pt x="13532" y="11604"/>
                    <a:pt x="13486" y="11609"/>
                    <a:pt x="13441" y="11609"/>
                  </a:cubicBezTo>
                  <a:cubicBezTo>
                    <a:pt x="12997" y="11609"/>
                    <a:pt x="12637" y="11198"/>
                    <a:pt x="12729" y="10735"/>
                  </a:cubicBezTo>
                  <a:cubicBezTo>
                    <a:pt x="12803" y="10381"/>
                    <a:pt x="13115" y="10157"/>
                    <a:pt x="13442" y="10157"/>
                  </a:cubicBezTo>
                  <a:close/>
                  <a:moveTo>
                    <a:pt x="7343" y="9991"/>
                  </a:moveTo>
                  <a:lnTo>
                    <a:pt x="9332" y="11129"/>
                  </a:lnTo>
                  <a:lnTo>
                    <a:pt x="9332" y="12009"/>
                  </a:lnTo>
                  <a:cubicBezTo>
                    <a:pt x="9351" y="13118"/>
                    <a:pt x="8453" y="14031"/>
                    <a:pt x="7343" y="14031"/>
                  </a:cubicBezTo>
                  <a:cubicBezTo>
                    <a:pt x="6229" y="14031"/>
                    <a:pt x="5335" y="13118"/>
                    <a:pt x="5354" y="12009"/>
                  </a:cubicBezTo>
                  <a:lnTo>
                    <a:pt x="5354" y="11129"/>
                  </a:lnTo>
                  <a:lnTo>
                    <a:pt x="7343" y="9991"/>
                  </a:lnTo>
                  <a:close/>
                  <a:moveTo>
                    <a:pt x="7339" y="0"/>
                  </a:moveTo>
                  <a:cubicBezTo>
                    <a:pt x="7100" y="0"/>
                    <a:pt x="6859" y="36"/>
                    <a:pt x="6623" y="109"/>
                  </a:cubicBezTo>
                  <a:cubicBezTo>
                    <a:pt x="5614" y="426"/>
                    <a:pt x="4927" y="1358"/>
                    <a:pt x="4927" y="2415"/>
                  </a:cubicBezTo>
                  <a:lnTo>
                    <a:pt x="4927" y="3054"/>
                  </a:lnTo>
                  <a:lnTo>
                    <a:pt x="4374" y="2737"/>
                  </a:lnTo>
                  <a:cubicBezTo>
                    <a:pt x="4005" y="2524"/>
                    <a:pt x="3592" y="2417"/>
                    <a:pt x="3178" y="2417"/>
                  </a:cubicBezTo>
                  <a:cubicBezTo>
                    <a:pt x="2816" y="2417"/>
                    <a:pt x="2453" y="2499"/>
                    <a:pt x="2116" y="2665"/>
                  </a:cubicBezTo>
                  <a:cubicBezTo>
                    <a:pt x="1876" y="2413"/>
                    <a:pt x="1583" y="2303"/>
                    <a:pt x="1296" y="2303"/>
                  </a:cubicBezTo>
                  <a:cubicBezTo>
                    <a:pt x="631" y="2303"/>
                    <a:pt x="0" y="2895"/>
                    <a:pt x="151" y="3674"/>
                  </a:cubicBezTo>
                  <a:cubicBezTo>
                    <a:pt x="224" y="4034"/>
                    <a:pt x="459" y="4337"/>
                    <a:pt x="786" y="4495"/>
                  </a:cubicBezTo>
                  <a:cubicBezTo>
                    <a:pt x="646" y="5470"/>
                    <a:pt x="1122" y="6436"/>
                    <a:pt x="1977" y="6926"/>
                  </a:cubicBezTo>
                  <a:lnTo>
                    <a:pt x="2481" y="7214"/>
                  </a:lnTo>
                  <a:lnTo>
                    <a:pt x="1977" y="7502"/>
                  </a:lnTo>
                  <a:cubicBezTo>
                    <a:pt x="1059" y="8026"/>
                    <a:pt x="593" y="9088"/>
                    <a:pt x="819" y="10116"/>
                  </a:cubicBezTo>
                  <a:cubicBezTo>
                    <a:pt x="1045" y="11149"/>
                    <a:pt x="1919" y="11912"/>
                    <a:pt x="2971" y="12004"/>
                  </a:cubicBezTo>
                  <a:lnTo>
                    <a:pt x="2986" y="12004"/>
                  </a:lnTo>
                  <a:cubicBezTo>
                    <a:pt x="3265" y="12004"/>
                    <a:pt x="3279" y="11595"/>
                    <a:pt x="3005" y="11576"/>
                  </a:cubicBezTo>
                  <a:cubicBezTo>
                    <a:pt x="2140" y="11504"/>
                    <a:pt x="1425" y="10875"/>
                    <a:pt x="1237" y="10024"/>
                  </a:cubicBezTo>
                  <a:cubicBezTo>
                    <a:pt x="1050" y="9174"/>
                    <a:pt x="1434" y="8305"/>
                    <a:pt x="2188" y="7872"/>
                  </a:cubicBezTo>
                  <a:lnTo>
                    <a:pt x="2909" y="7459"/>
                  </a:lnTo>
                  <a:lnTo>
                    <a:pt x="4927" y="8617"/>
                  </a:lnTo>
                  <a:lnTo>
                    <a:pt x="4927" y="10889"/>
                  </a:lnTo>
                  <a:cubicBezTo>
                    <a:pt x="4249" y="11264"/>
                    <a:pt x="4096" y="11394"/>
                    <a:pt x="3764" y="11499"/>
                  </a:cubicBezTo>
                  <a:cubicBezTo>
                    <a:pt x="3521" y="11573"/>
                    <a:pt x="3600" y="11915"/>
                    <a:pt x="3817" y="11915"/>
                  </a:cubicBezTo>
                  <a:cubicBezTo>
                    <a:pt x="3839" y="11915"/>
                    <a:pt x="3864" y="11911"/>
                    <a:pt x="3889" y="11903"/>
                  </a:cubicBezTo>
                  <a:cubicBezTo>
                    <a:pt x="4273" y="11783"/>
                    <a:pt x="4466" y="11629"/>
                    <a:pt x="4927" y="11379"/>
                  </a:cubicBezTo>
                  <a:lnTo>
                    <a:pt x="4927" y="12013"/>
                  </a:lnTo>
                  <a:cubicBezTo>
                    <a:pt x="4927" y="13349"/>
                    <a:pt x="6008" y="14430"/>
                    <a:pt x="7343" y="14430"/>
                  </a:cubicBezTo>
                  <a:cubicBezTo>
                    <a:pt x="8674" y="14430"/>
                    <a:pt x="9755" y="13349"/>
                    <a:pt x="9755" y="12013"/>
                  </a:cubicBezTo>
                  <a:lnTo>
                    <a:pt x="9755" y="11374"/>
                  </a:lnTo>
                  <a:cubicBezTo>
                    <a:pt x="10355" y="11720"/>
                    <a:pt x="10764" y="12009"/>
                    <a:pt x="11503" y="12009"/>
                  </a:cubicBezTo>
                  <a:cubicBezTo>
                    <a:pt x="11902" y="12009"/>
                    <a:pt x="12296" y="11908"/>
                    <a:pt x="12652" y="11720"/>
                  </a:cubicBezTo>
                  <a:cubicBezTo>
                    <a:pt x="12866" y="11924"/>
                    <a:pt x="13149" y="12035"/>
                    <a:pt x="13439" y="12035"/>
                  </a:cubicBezTo>
                  <a:cubicBezTo>
                    <a:pt x="13513" y="12035"/>
                    <a:pt x="13587" y="12028"/>
                    <a:pt x="13660" y="12013"/>
                  </a:cubicBezTo>
                  <a:cubicBezTo>
                    <a:pt x="14756" y="11802"/>
                    <a:pt x="14938" y="10289"/>
                    <a:pt x="13910" y="9832"/>
                  </a:cubicBezTo>
                  <a:cubicBezTo>
                    <a:pt x="14006" y="8886"/>
                    <a:pt x="13536" y="7973"/>
                    <a:pt x="12709" y="7498"/>
                  </a:cubicBezTo>
                  <a:lnTo>
                    <a:pt x="12205" y="7209"/>
                  </a:lnTo>
                  <a:lnTo>
                    <a:pt x="12709" y="6921"/>
                  </a:lnTo>
                  <a:cubicBezTo>
                    <a:pt x="13660" y="6378"/>
                    <a:pt x="14126" y="5264"/>
                    <a:pt x="13843" y="4202"/>
                  </a:cubicBezTo>
                  <a:cubicBezTo>
                    <a:pt x="13561" y="3149"/>
                    <a:pt x="12605" y="2415"/>
                    <a:pt x="11514" y="2415"/>
                  </a:cubicBezTo>
                  <a:cubicBezTo>
                    <a:pt x="11511" y="2415"/>
                    <a:pt x="11507" y="2415"/>
                    <a:pt x="11503" y="2415"/>
                  </a:cubicBezTo>
                  <a:cubicBezTo>
                    <a:pt x="10624" y="2415"/>
                    <a:pt x="10130" y="2871"/>
                    <a:pt x="9760" y="3049"/>
                  </a:cubicBezTo>
                  <a:cubicBezTo>
                    <a:pt x="9750" y="2521"/>
                    <a:pt x="9788" y="2276"/>
                    <a:pt x="9697" y="1886"/>
                  </a:cubicBezTo>
                  <a:cubicBezTo>
                    <a:pt x="9671" y="1770"/>
                    <a:pt x="9584" y="1719"/>
                    <a:pt x="9496" y="1719"/>
                  </a:cubicBezTo>
                  <a:cubicBezTo>
                    <a:pt x="9373" y="1719"/>
                    <a:pt x="9248" y="1818"/>
                    <a:pt x="9284" y="1978"/>
                  </a:cubicBezTo>
                  <a:cubicBezTo>
                    <a:pt x="9361" y="2319"/>
                    <a:pt x="9322" y="2506"/>
                    <a:pt x="9332" y="3289"/>
                  </a:cubicBezTo>
                  <a:lnTo>
                    <a:pt x="7343" y="4428"/>
                  </a:lnTo>
                  <a:lnTo>
                    <a:pt x="5354" y="3289"/>
                  </a:lnTo>
                  <a:lnTo>
                    <a:pt x="5354" y="2410"/>
                  </a:lnTo>
                  <a:cubicBezTo>
                    <a:pt x="5354" y="1541"/>
                    <a:pt x="5921" y="772"/>
                    <a:pt x="6752" y="513"/>
                  </a:cubicBezTo>
                  <a:cubicBezTo>
                    <a:pt x="6946" y="453"/>
                    <a:pt x="7143" y="424"/>
                    <a:pt x="7339" y="424"/>
                  </a:cubicBezTo>
                  <a:cubicBezTo>
                    <a:pt x="7979" y="424"/>
                    <a:pt x="8598" y="733"/>
                    <a:pt x="8977" y="1281"/>
                  </a:cubicBezTo>
                  <a:cubicBezTo>
                    <a:pt x="9022" y="1359"/>
                    <a:pt x="9088" y="1391"/>
                    <a:pt x="9153" y="1391"/>
                  </a:cubicBezTo>
                  <a:cubicBezTo>
                    <a:pt x="9308" y="1391"/>
                    <a:pt x="9459" y="1210"/>
                    <a:pt x="9327" y="1041"/>
                  </a:cubicBezTo>
                  <a:cubicBezTo>
                    <a:pt x="8868" y="376"/>
                    <a:pt x="8116" y="0"/>
                    <a:pt x="73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9" name="Google Shape;11239;p89"/>
          <p:cNvGrpSpPr/>
          <p:nvPr/>
        </p:nvGrpSpPr>
        <p:grpSpPr>
          <a:xfrm>
            <a:off x="1287935" y="1305578"/>
            <a:ext cx="350288" cy="362357"/>
            <a:chOff x="1287935" y="1510978"/>
            <a:chExt cx="350288" cy="362357"/>
          </a:xfrm>
        </p:grpSpPr>
        <p:sp>
          <p:nvSpPr>
            <p:cNvPr id="11240" name="Google Shape;11240;p89"/>
            <p:cNvSpPr/>
            <p:nvPr/>
          </p:nvSpPr>
          <p:spPr>
            <a:xfrm>
              <a:off x="1335714" y="1516371"/>
              <a:ext cx="256721" cy="7097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89"/>
            <p:cNvSpPr/>
            <p:nvPr/>
          </p:nvSpPr>
          <p:spPr>
            <a:xfrm>
              <a:off x="1337861" y="1603393"/>
              <a:ext cx="69325" cy="66916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89"/>
            <p:cNvSpPr/>
            <p:nvPr/>
          </p:nvSpPr>
          <p:spPr>
            <a:xfrm>
              <a:off x="1520990" y="1603315"/>
              <a:ext cx="69325" cy="66995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89"/>
            <p:cNvSpPr/>
            <p:nvPr/>
          </p:nvSpPr>
          <p:spPr>
            <a:xfrm>
              <a:off x="1349040" y="1784192"/>
              <a:ext cx="87572" cy="8369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89"/>
            <p:cNvSpPr/>
            <p:nvPr/>
          </p:nvSpPr>
          <p:spPr>
            <a:xfrm>
              <a:off x="1491537" y="1784192"/>
              <a:ext cx="87572" cy="8369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89"/>
            <p:cNvSpPr/>
            <p:nvPr/>
          </p:nvSpPr>
          <p:spPr>
            <a:xfrm>
              <a:off x="1342887" y="1606168"/>
              <a:ext cx="242270" cy="24227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89"/>
            <p:cNvSpPr/>
            <p:nvPr/>
          </p:nvSpPr>
          <p:spPr>
            <a:xfrm>
              <a:off x="1364774" y="1629312"/>
              <a:ext cx="208052" cy="195931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89"/>
            <p:cNvSpPr/>
            <p:nvPr/>
          </p:nvSpPr>
          <p:spPr>
            <a:xfrm>
              <a:off x="1402630" y="1630961"/>
              <a:ext cx="165798" cy="192554"/>
            </a:xfrm>
            <a:custGeom>
              <a:avLst/>
              <a:gdLst/>
              <a:ahLst/>
              <a:cxnLst/>
              <a:rect l="l" t="t" r="r" b="b"/>
              <a:pathLst>
                <a:path w="6333" h="7355" extrusionOk="0">
                  <a:moveTo>
                    <a:pt x="3046" y="0"/>
                  </a:moveTo>
                  <a:cubicBezTo>
                    <a:pt x="1278" y="336"/>
                    <a:pt x="0" y="1878"/>
                    <a:pt x="0" y="3675"/>
                  </a:cubicBezTo>
                  <a:cubicBezTo>
                    <a:pt x="0" y="5477"/>
                    <a:pt x="1278" y="7019"/>
                    <a:pt x="3046" y="7355"/>
                  </a:cubicBezTo>
                  <a:cubicBezTo>
                    <a:pt x="3743" y="7220"/>
                    <a:pt x="4387" y="6894"/>
                    <a:pt x="4905" y="6409"/>
                  </a:cubicBezTo>
                  <a:cubicBezTo>
                    <a:pt x="5933" y="5443"/>
                    <a:pt x="6332" y="3983"/>
                    <a:pt x="5938" y="2633"/>
                  </a:cubicBezTo>
                  <a:cubicBezTo>
                    <a:pt x="5544" y="1283"/>
                    <a:pt x="4430" y="264"/>
                    <a:pt x="3046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89"/>
            <p:cNvSpPr/>
            <p:nvPr/>
          </p:nvSpPr>
          <p:spPr>
            <a:xfrm>
              <a:off x="1449675" y="1653842"/>
              <a:ext cx="26416" cy="9422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89"/>
            <p:cNvSpPr/>
            <p:nvPr/>
          </p:nvSpPr>
          <p:spPr>
            <a:xfrm>
              <a:off x="1448419" y="1722172"/>
              <a:ext cx="65424" cy="62832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rgbClr val="88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89"/>
            <p:cNvSpPr/>
            <p:nvPr/>
          </p:nvSpPr>
          <p:spPr>
            <a:xfrm>
              <a:off x="1293721" y="1560432"/>
              <a:ext cx="96238" cy="89536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89"/>
            <p:cNvSpPr/>
            <p:nvPr/>
          </p:nvSpPr>
          <p:spPr>
            <a:xfrm>
              <a:off x="1309429" y="1560432"/>
              <a:ext cx="77624" cy="61392"/>
            </a:xfrm>
            <a:custGeom>
              <a:avLst/>
              <a:gdLst/>
              <a:ahLst/>
              <a:cxnLst/>
              <a:rect l="l" t="t" r="r" b="b"/>
              <a:pathLst>
                <a:path w="2965" h="2345" extrusionOk="0">
                  <a:moveTo>
                    <a:pt x="1321" y="0"/>
                  </a:moveTo>
                  <a:cubicBezTo>
                    <a:pt x="874" y="0"/>
                    <a:pt x="426" y="170"/>
                    <a:pt x="82" y="508"/>
                  </a:cubicBezTo>
                  <a:cubicBezTo>
                    <a:pt x="68" y="527"/>
                    <a:pt x="49" y="547"/>
                    <a:pt x="34" y="561"/>
                  </a:cubicBezTo>
                  <a:cubicBezTo>
                    <a:pt x="1" y="1065"/>
                    <a:pt x="183" y="1555"/>
                    <a:pt x="539" y="1911"/>
                  </a:cubicBezTo>
                  <a:lnTo>
                    <a:pt x="716" y="2089"/>
                  </a:lnTo>
                  <a:cubicBezTo>
                    <a:pt x="887" y="2259"/>
                    <a:pt x="1112" y="2345"/>
                    <a:pt x="1337" y="2345"/>
                  </a:cubicBezTo>
                  <a:cubicBezTo>
                    <a:pt x="1562" y="2345"/>
                    <a:pt x="1788" y="2259"/>
                    <a:pt x="1961" y="2089"/>
                  </a:cubicBezTo>
                  <a:lnTo>
                    <a:pt x="2965" y="1085"/>
                  </a:lnTo>
                  <a:cubicBezTo>
                    <a:pt x="2921" y="936"/>
                    <a:pt x="2845" y="796"/>
                    <a:pt x="2734" y="686"/>
                  </a:cubicBezTo>
                  <a:lnTo>
                    <a:pt x="2556" y="508"/>
                  </a:lnTo>
                  <a:cubicBezTo>
                    <a:pt x="2215" y="170"/>
                    <a:pt x="1768" y="0"/>
                    <a:pt x="1321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89"/>
            <p:cNvSpPr/>
            <p:nvPr/>
          </p:nvSpPr>
          <p:spPr>
            <a:xfrm>
              <a:off x="1538085" y="1560510"/>
              <a:ext cx="96238" cy="89457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89"/>
            <p:cNvSpPr/>
            <p:nvPr/>
          </p:nvSpPr>
          <p:spPr>
            <a:xfrm>
              <a:off x="1565365" y="1568181"/>
              <a:ext cx="68958" cy="80137"/>
            </a:xfrm>
            <a:custGeom>
              <a:avLst/>
              <a:gdLst/>
              <a:ahLst/>
              <a:cxnLst/>
              <a:rect l="l" t="t" r="r" b="b"/>
              <a:pathLst>
                <a:path w="2634" h="3061" extrusionOk="0">
                  <a:moveTo>
                    <a:pt x="1692" y="1"/>
                  </a:moveTo>
                  <a:cubicBezTo>
                    <a:pt x="1250" y="15"/>
                    <a:pt x="832" y="198"/>
                    <a:pt x="520" y="510"/>
                  </a:cubicBezTo>
                  <a:lnTo>
                    <a:pt x="342" y="683"/>
                  </a:lnTo>
                  <a:cubicBezTo>
                    <a:pt x="1" y="1029"/>
                    <a:pt x="1" y="1586"/>
                    <a:pt x="342" y="1927"/>
                  </a:cubicBezTo>
                  <a:lnTo>
                    <a:pt x="1476" y="3061"/>
                  </a:lnTo>
                  <a:cubicBezTo>
                    <a:pt x="1591" y="3018"/>
                    <a:pt x="1692" y="2950"/>
                    <a:pt x="1778" y="2864"/>
                  </a:cubicBezTo>
                  <a:lnTo>
                    <a:pt x="1956" y="2691"/>
                  </a:lnTo>
                  <a:cubicBezTo>
                    <a:pt x="2633" y="2004"/>
                    <a:pt x="2633" y="899"/>
                    <a:pt x="1956" y="217"/>
                  </a:cubicBezTo>
                  <a:cubicBezTo>
                    <a:pt x="1874" y="135"/>
                    <a:pt x="1783" y="63"/>
                    <a:pt x="1692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89"/>
            <p:cNvSpPr/>
            <p:nvPr/>
          </p:nvSpPr>
          <p:spPr>
            <a:xfrm>
              <a:off x="1287935" y="1510978"/>
              <a:ext cx="350288" cy="362357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89"/>
            <p:cNvSpPr/>
            <p:nvPr/>
          </p:nvSpPr>
          <p:spPr>
            <a:xfrm>
              <a:off x="1345662" y="1623892"/>
              <a:ext cx="225410" cy="206874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89"/>
            <p:cNvSpPr/>
            <p:nvPr/>
          </p:nvSpPr>
          <p:spPr>
            <a:xfrm>
              <a:off x="1444125" y="1648423"/>
              <a:ext cx="80687" cy="141974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7" name="Google Shape;11257;p89"/>
            <p:cNvSpPr/>
            <p:nvPr/>
          </p:nvSpPr>
          <p:spPr>
            <a:xfrm>
              <a:off x="1493684" y="1777098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89"/>
            <p:cNvSpPr/>
            <p:nvPr/>
          </p:nvSpPr>
          <p:spPr>
            <a:xfrm>
              <a:off x="1493815" y="1777333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9" name="Google Shape;11259;p89"/>
          <p:cNvGrpSpPr/>
          <p:nvPr/>
        </p:nvGrpSpPr>
        <p:grpSpPr>
          <a:xfrm>
            <a:off x="2477973" y="4084559"/>
            <a:ext cx="210042" cy="361991"/>
            <a:chOff x="2477973" y="4289959"/>
            <a:chExt cx="210042" cy="361991"/>
          </a:xfrm>
        </p:grpSpPr>
        <p:sp>
          <p:nvSpPr>
            <p:cNvPr id="11260" name="Google Shape;11260;p89"/>
            <p:cNvSpPr/>
            <p:nvPr/>
          </p:nvSpPr>
          <p:spPr>
            <a:xfrm>
              <a:off x="2493551" y="4295745"/>
              <a:ext cx="178888" cy="350288"/>
            </a:xfrm>
            <a:custGeom>
              <a:avLst/>
              <a:gdLst/>
              <a:ahLst/>
              <a:cxnLst/>
              <a:rect l="l" t="t" r="r" b="b"/>
              <a:pathLst>
                <a:path w="6833" h="13380" extrusionOk="0">
                  <a:moveTo>
                    <a:pt x="1" y="1"/>
                  </a:moveTo>
                  <a:lnTo>
                    <a:pt x="1" y="3397"/>
                  </a:lnTo>
                  <a:cubicBezTo>
                    <a:pt x="1" y="4934"/>
                    <a:pt x="1029" y="6284"/>
                    <a:pt x="2513" y="6693"/>
                  </a:cubicBezTo>
                  <a:cubicBezTo>
                    <a:pt x="1029" y="7096"/>
                    <a:pt x="1" y="8446"/>
                    <a:pt x="1" y="9983"/>
                  </a:cubicBezTo>
                  <a:lnTo>
                    <a:pt x="1" y="13380"/>
                  </a:lnTo>
                  <a:lnTo>
                    <a:pt x="6832" y="13380"/>
                  </a:lnTo>
                  <a:lnTo>
                    <a:pt x="6832" y="9983"/>
                  </a:lnTo>
                  <a:cubicBezTo>
                    <a:pt x="6827" y="8446"/>
                    <a:pt x="5799" y="7096"/>
                    <a:pt x="4320" y="6693"/>
                  </a:cubicBezTo>
                  <a:cubicBezTo>
                    <a:pt x="5799" y="6284"/>
                    <a:pt x="6827" y="4934"/>
                    <a:pt x="6832" y="3397"/>
                  </a:cubicBezTo>
                  <a:lnTo>
                    <a:pt x="6832" y="1"/>
                  </a:lnTo>
                  <a:close/>
                </a:path>
              </a:pathLst>
            </a:custGeom>
            <a:solidFill>
              <a:srgbClr val="E5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89"/>
            <p:cNvSpPr/>
            <p:nvPr/>
          </p:nvSpPr>
          <p:spPr>
            <a:xfrm>
              <a:off x="2516825" y="4404025"/>
              <a:ext cx="132078" cy="218760"/>
            </a:xfrm>
            <a:custGeom>
              <a:avLst/>
              <a:gdLst/>
              <a:ahLst/>
              <a:cxnLst/>
              <a:rect l="l" t="t" r="r" b="b"/>
              <a:pathLst>
                <a:path w="5045" h="8356" extrusionOk="0">
                  <a:moveTo>
                    <a:pt x="116" y="1"/>
                  </a:moveTo>
                  <a:cubicBezTo>
                    <a:pt x="366" y="832"/>
                    <a:pt x="1024" y="1471"/>
                    <a:pt x="1860" y="1692"/>
                  </a:cubicBezTo>
                  <a:cubicBezTo>
                    <a:pt x="2004" y="1735"/>
                    <a:pt x="2153" y="1764"/>
                    <a:pt x="2302" y="1778"/>
                  </a:cubicBezTo>
                  <a:lnTo>
                    <a:pt x="2302" y="4704"/>
                  </a:lnTo>
                  <a:cubicBezTo>
                    <a:pt x="1000" y="4819"/>
                    <a:pt x="1" y="5910"/>
                    <a:pt x="1" y="7216"/>
                  </a:cubicBezTo>
                  <a:lnTo>
                    <a:pt x="1" y="8355"/>
                  </a:lnTo>
                  <a:lnTo>
                    <a:pt x="5045" y="8355"/>
                  </a:lnTo>
                  <a:lnTo>
                    <a:pt x="5045" y="7216"/>
                  </a:lnTo>
                  <a:cubicBezTo>
                    <a:pt x="5045" y="5910"/>
                    <a:pt x="4050" y="4819"/>
                    <a:pt x="2748" y="4704"/>
                  </a:cubicBezTo>
                  <a:lnTo>
                    <a:pt x="2748" y="1778"/>
                  </a:lnTo>
                  <a:cubicBezTo>
                    <a:pt x="2902" y="1764"/>
                    <a:pt x="3051" y="1735"/>
                    <a:pt x="3195" y="1692"/>
                  </a:cubicBezTo>
                  <a:cubicBezTo>
                    <a:pt x="4031" y="1471"/>
                    <a:pt x="4689" y="832"/>
                    <a:pt x="4934" y="1"/>
                  </a:cubicBezTo>
                  <a:close/>
                </a:path>
              </a:pathLst>
            </a:custGeom>
            <a:solidFill>
              <a:srgbClr val="AE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89"/>
            <p:cNvSpPr/>
            <p:nvPr/>
          </p:nvSpPr>
          <p:spPr>
            <a:xfrm>
              <a:off x="2477973" y="4289959"/>
              <a:ext cx="210042" cy="361991"/>
            </a:xfrm>
            <a:custGeom>
              <a:avLst/>
              <a:gdLst/>
              <a:ahLst/>
              <a:cxnLst/>
              <a:rect l="l" t="t" r="r" b="b"/>
              <a:pathLst>
                <a:path w="8023" h="13827" extrusionOk="0">
                  <a:moveTo>
                    <a:pt x="7201" y="443"/>
                  </a:moveTo>
                  <a:lnTo>
                    <a:pt x="7201" y="3618"/>
                  </a:lnTo>
                  <a:cubicBezTo>
                    <a:pt x="7201" y="5054"/>
                    <a:pt x="6241" y="6313"/>
                    <a:pt x="4857" y="6697"/>
                  </a:cubicBezTo>
                  <a:cubicBezTo>
                    <a:pt x="4636" y="6755"/>
                    <a:pt x="4636" y="7067"/>
                    <a:pt x="4857" y="7125"/>
                  </a:cubicBezTo>
                  <a:cubicBezTo>
                    <a:pt x="6241" y="7509"/>
                    <a:pt x="7201" y="8768"/>
                    <a:pt x="7201" y="10204"/>
                  </a:cubicBezTo>
                  <a:lnTo>
                    <a:pt x="7201" y="13380"/>
                  </a:lnTo>
                  <a:lnTo>
                    <a:pt x="822" y="13380"/>
                  </a:lnTo>
                  <a:lnTo>
                    <a:pt x="822" y="10204"/>
                  </a:lnTo>
                  <a:cubicBezTo>
                    <a:pt x="822" y="8768"/>
                    <a:pt x="1782" y="7509"/>
                    <a:pt x="3166" y="7125"/>
                  </a:cubicBezTo>
                  <a:cubicBezTo>
                    <a:pt x="3387" y="7067"/>
                    <a:pt x="3387" y="6755"/>
                    <a:pt x="3166" y="6697"/>
                  </a:cubicBezTo>
                  <a:cubicBezTo>
                    <a:pt x="1782" y="6313"/>
                    <a:pt x="822" y="5054"/>
                    <a:pt x="822" y="3618"/>
                  </a:cubicBezTo>
                  <a:lnTo>
                    <a:pt x="822" y="443"/>
                  </a:lnTo>
                  <a:close/>
                  <a:moveTo>
                    <a:pt x="298" y="1"/>
                  </a:moveTo>
                  <a:cubicBezTo>
                    <a:pt x="0" y="1"/>
                    <a:pt x="0" y="443"/>
                    <a:pt x="298" y="443"/>
                  </a:cubicBezTo>
                  <a:lnTo>
                    <a:pt x="375" y="443"/>
                  </a:lnTo>
                  <a:lnTo>
                    <a:pt x="375" y="3618"/>
                  </a:lnTo>
                  <a:cubicBezTo>
                    <a:pt x="375" y="5026"/>
                    <a:pt x="1191" y="6308"/>
                    <a:pt x="2465" y="6914"/>
                  </a:cubicBezTo>
                  <a:cubicBezTo>
                    <a:pt x="1191" y="7514"/>
                    <a:pt x="375" y="8797"/>
                    <a:pt x="375" y="10204"/>
                  </a:cubicBezTo>
                  <a:lnTo>
                    <a:pt x="375" y="13380"/>
                  </a:lnTo>
                  <a:lnTo>
                    <a:pt x="298" y="13380"/>
                  </a:lnTo>
                  <a:cubicBezTo>
                    <a:pt x="0" y="13380"/>
                    <a:pt x="0" y="13827"/>
                    <a:pt x="298" y="13827"/>
                  </a:cubicBezTo>
                  <a:lnTo>
                    <a:pt x="7725" y="13827"/>
                  </a:lnTo>
                  <a:cubicBezTo>
                    <a:pt x="8023" y="13827"/>
                    <a:pt x="8023" y="13380"/>
                    <a:pt x="7725" y="13380"/>
                  </a:cubicBezTo>
                  <a:lnTo>
                    <a:pt x="7653" y="13380"/>
                  </a:lnTo>
                  <a:lnTo>
                    <a:pt x="7653" y="10204"/>
                  </a:lnTo>
                  <a:cubicBezTo>
                    <a:pt x="7648" y="8797"/>
                    <a:pt x="6831" y="7514"/>
                    <a:pt x="5558" y="6914"/>
                  </a:cubicBezTo>
                  <a:cubicBezTo>
                    <a:pt x="6831" y="6308"/>
                    <a:pt x="7648" y="5026"/>
                    <a:pt x="7653" y="3618"/>
                  </a:cubicBezTo>
                  <a:lnTo>
                    <a:pt x="7653" y="443"/>
                  </a:lnTo>
                  <a:lnTo>
                    <a:pt x="7725" y="443"/>
                  </a:lnTo>
                  <a:cubicBezTo>
                    <a:pt x="8023" y="443"/>
                    <a:pt x="8023" y="1"/>
                    <a:pt x="772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89"/>
            <p:cNvSpPr/>
            <p:nvPr/>
          </p:nvSpPr>
          <p:spPr>
            <a:xfrm>
              <a:off x="2513055" y="4398135"/>
              <a:ext cx="139880" cy="108856"/>
            </a:xfrm>
            <a:custGeom>
              <a:avLst/>
              <a:gdLst/>
              <a:ahLst/>
              <a:cxnLst/>
              <a:rect l="l" t="t" r="r" b="b"/>
              <a:pathLst>
                <a:path w="5343" h="4158" extrusionOk="0">
                  <a:moveTo>
                    <a:pt x="260" y="0"/>
                  </a:moveTo>
                  <a:cubicBezTo>
                    <a:pt x="111" y="0"/>
                    <a:pt x="0" y="149"/>
                    <a:pt x="48" y="288"/>
                  </a:cubicBezTo>
                  <a:cubicBezTo>
                    <a:pt x="322" y="1191"/>
                    <a:pt x="1038" y="1888"/>
                    <a:pt x="1946" y="2133"/>
                  </a:cubicBezTo>
                  <a:cubicBezTo>
                    <a:pt x="2114" y="2176"/>
                    <a:pt x="2278" y="2210"/>
                    <a:pt x="2450" y="2224"/>
                  </a:cubicBezTo>
                  <a:lnTo>
                    <a:pt x="2450" y="3935"/>
                  </a:lnTo>
                  <a:cubicBezTo>
                    <a:pt x="2450" y="4083"/>
                    <a:pt x="2561" y="4158"/>
                    <a:pt x="2671" y="4158"/>
                  </a:cubicBezTo>
                  <a:cubicBezTo>
                    <a:pt x="2782" y="4158"/>
                    <a:pt x="2892" y="4083"/>
                    <a:pt x="2892" y="3935"/>
                  </a:cubicBezTo>
                  <a:lnTo>
                    <a:pt x="2892" y="2224"/>
                  </a:lnTo>
                  <a:cubicBezTo>
                    <a:pt x="3065" y="2210"/>
                    <a:pt x="3234" y="2176"/>
                    <a:pt x="3397" y="2133"/>
                  </a:cubicBezTo>
                  <a:cubicBezTo>
                    <a:pt x="4305" y="1888"/>
                    <a:pt x="5021" y="1191"/>
                    <a:pt x="5299" y="288"/>
                  </a:cubicBezTo>
                  <a:cubicBezTo>
                    <a:pt x="5343" y="149"/>
                    <a:pt x="5232" y="0"/>
                    <a:pt x="5083" y="0"/>
                  </a:cubicBezTo>
                  <a:lnTo>
                    <a:pt x="3089" y="0"/>
                  </a:lnTo>
                  <a:cubicBezTo>
                    <a:pt x="2792" y="0"/>
                    <a:pt x="2792" y="447"/>
                    <a:pt x="3089" y="447"/>
                  </a:cubicBezTo>
                  <a:lnTo>
                    <a:pt x="4761" y="447"/>
                  </a:lnTo>
                  <a:cubicBezTo>
                    <a:pt x="4478" y="1067"/>
                    <a:pt x="3940" y="1523"/>
                    <a:pt x="3282" y="1701"/>
                  </a:cubicBezTo>
                  <a:cubicBezTo>
                    <a:pt x="3082" y="1758"/>
                    <a:pt x="2877" y="1787"/>
                    <a:pt x="2671" y="1787"/>
                  </a:cubicBezTo>
                  <a:cubicBezTo>
                    <a:pt x="2466" y="1787"/>
                    <a:pt x="2261" y="1758"/>
                    <a:pt x="2061" y="1701"/>
                  </a:cubicBezTo>
                  <a:cubicBezTo>
                    <a:pt x="1403" y="1523"/>
                    <a:pt x="865" y="1067"/>
                    <a:pt x="582" y="447"/>
                  </a:cubicBezTo>
                  <a:lnTo>
                    <a:pt x="2254" y="447"/>
                  </a:lnTo>
                  <a:cubicBezTo>
                    <a:pt x="2551" y="447"/>
                    <a:pt x="2551" y="0"/>
                    <a:pt x="22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89"/>
            <p:cNvSpPr/>
            <p:nvPr/>
          </p:nvSpPr>
          <p:spPr>
            <a:xfrm>
              <a:off x="2510908" y="4529532"/>
              <a:ext cx="143781" cy="99013"/>
            </a:xfrm>
            <a:custGeom>
              <a:avLst/>
              <a:gdLst/>
              <a:ahLst/>
              <a:cxnLst/>
              <a:rect l="l" t="t" r="r" b="b"/>
              <a:pathLst>
                <a:path w="5492" h="3782" extrusionOk="0">
                  <a:moveTo>
                    <a:pt x="2092" y="1"/>
                  </a:moveTo>
                  <a:cubicBezTo>
                    <a:pt x="2071" y="1"/>
                    <a:pt x="2048" y="4"/>
                    <a:pt x="2023" y="11"/>
                  </a:cubicBezTo>
                  <a:cubicBezTo>
                    <a:pt x="832" y="342"/>
                    <a:pt x="6" y="1423"/>
                    <a:pt x="1" y="2663"/>
                  </a:cubicBezTo>
                  <a:lnTo>
                    <a:pt x="1" y="3561"/>
                  </a:lnTo>
                  <a:cubicBezTo>
                    <a:pt x="1" y="3686"/>
                    <a:pt x="102" y="3782"/>
                    <a:pt x="227" y="3782"/>
                  </a:cubicBezTo>
                  <a:lnTo>
                    <a:pt x="5271" y="3782"/>
                  </a:lnTo>
                  <a:cubicBezTo>
                    <a:pt x="5391" y="3782"/>
                    <a:pt x="5492" y="3686"/>
                    <a:pt x="5492" y="3561"/>
                  </a:cubicBezTo>
                  <a:lnTo>
                    <a:pt x="5492" y="2663"/>
                  </a:lnTo>
                  <a:cubicBezTo>
                    <a:pt x="5492" y="1428"/>
                    <a:pt x="4670" y="342"/>
                    <a:pt x="3479" y="11"/>
                  </a:cubicBezTo>
                  <a:cubicBezTo>
                    <a:pt x="3455" y="4"/>
                    <a:pt x="3432" y="1"/>
                    <a:pt x="3410" y="1"/>
                  </a:cubicBezTo>
                  <a:cubicBezTo>
                    <a:pt x="3178" y="1"/>
                    <a:pt x="3100" y="369"/>
                    <a:pt x="3359" y="443"/>
                  </a:cubicBezTo>
                  <a:cubicBezTo>
                    <a:pt x="4358" y="717"/>
                    <a:pt x="5050" y="1625"/>
                    <a:pt x="5050" y="2658"/>
                  </a:cubicBezTo>
                  <a:lnTo>
                    <a:pt x="5050" y="3335"/>
                  </a:lnTo>
                  <a:lnTo>
                    <a:pt x="452" y="3335"/>
                  </a:lnTo>
                  <a:lnTo>
                    <a:pt x="452" y="2658"/>
                  </a:lnTo>
                  <a:cubicBezTo>
                    <a:pt x="452" y="1625"/>
                    <a:pt x="1144" y="717"/>
                    <a:pt x="2143" y="443"/>
                  </a:cubicBezTo>
                  <a:cubicBezTo>
                    <a:pt x="2403" y="369"/>
                    <a:pt x="2324" y="1"/>
                    <a:pt x="209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89"/>
            <p:cNvSpPr/>
            <p:nvPr/>
          </p:nvSpPr>
          <p:spPr>
            <a:xfrm>
              <a:off x="2577196" y="4518746"/>
              <a:ext cx="11598" cy="13535"/>
            </a:xfrm>
            <a:custGeom>
              <a:avLst/>
              <a:gdLst/>
              <a:ahLst/>
              <a:cxnLst/>
              <a:rect l="l" t="t" r="r" b="b"/>
              <a:pathLst>
                <a:path w="443" h="517" extrusionOk="0">
                  <a:moveTo>
                    <a:pt x="221" y="0"/>
                  </a:moveTo>
                  <a:cubicBezTo>
                    <a:pt x="97" y="0"/>
                    <a:pt x="0" y="101"/>
                    <a:pt x="0" y="221"/>
                  </a:cubicBezTo>
                  <a:lnTo>
                    <a:pt x="0" y="293"/>
                  </a:lnTo>
                  <a:cubicBezTo>
                    <a:pt x="0" y="442"/>
                    <a:pt x="111" y="517"/>
                    <a:pt x="221" y="517"/>
                  </a:cubicBezTo>
                  <a:cubicBezTo>
                    <a:pt x="332" y="517"/>
                    <a:pt x="442" y="442"/>
                    <a:pt x="442" y="293"/>
                  </a:cubicBezTo>
                  <a:lnTo>
                    <a:pt x="442" y="221"/>
                  </a:lnTo>
                  <a:cubicBezTo>
                    <a:pt x="442" y="96"/>
                    <a:pt x="346" y="0"/>
                    <a:pt x="22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6" name="Google Shape;11266;p89"/>
          <p:cNvGrpSpPr/>
          <p:nvPr/>
        </p:nvGrpSpPr>
        <p:grpSpPr>
          <a:xfrm>
            <a:off x="3518969" y="2704349"/>
            <a:ext cx="347827" cy="345602"/>
            <a:chOff x="3518969" y="2909749"/>
            <a:chExt cx="347827" cy="345602"/>
          </a:xfrm>
        </p:grpSpPr>
        <p:sp>
          <p:nvSpPr>
            <p:cNvPr id="11267" name="Google Shape;11267;p89"/>
            <p:cNvSpPr/>
            <p:nvPr/>
          </p:nvSpPr>
          <p:spPr>
            <a:xfrm>
              <a:off x="3670760" y="2915718"/>
              <a:ext cx="192344" cy="188496"/>
            </a:xfrm>
            <a:custGeom>
              <a:avLst/>
              <a:gdLst/>
              <a:ahLst/>
              <a:cxnLst/>
              <a:rect l="l" t="t" r="r" b="b"/>
              <a:pathLst>
                <a:path w="7347" h="7200" extrusionOk="0">
                  <a:moveTo>
                    <a:pt x="6520" y="0"/>
                  </a:moveTo>
                  <a:cubicBezTo>
                    <a:pt x="6326" y="0"/>
                    <a:pt x="6133" y="74"/>
                    <a:pt x="5987" y="220"/>
                  </a:cubicBezTo>
                  <a:lnTo>
                    <a:pt x="299" y="5913"/>
                  </a:lnTo>
                  <a:cubicBezTo>
                    <a:pt x="1" y="6206"/>
                    <a:pt x="1" y="6686"/>
                    <a:pt x="294" y="6979"/>
                  </a:cubicBezTo>
                  <a:cubicBezTo>
                    <a:pt x="443" y="7126"/>
                    <a:pt x="636" y="7199"/>
                    <a:pt x="829" y="7199"/>
                  </a:cubicBezTo>
                  <a:cubicBezTo>
                    <a:pt x="1023" y="7199"/>
                    <a:pt x="1216" y="7126"/>
                    <a:pt x="1365" y="6979"/>
                  </a:cubicBezTo>
                  <a:lnTo>
                    <a:pt x="7053" y="1291"/>
                  </a:lnTo>
                  <a:cubicBezTo>
                    <a:pt x="7346" y="994"/>
                    <a:pt x="7346" y="518"/>
                    <a:pt x="7053" y="220"/>
                  </a:cubicBezTo>
                  <a:cubicBezTo>
                    <a:pt x="6907" y="74"/>
                    <a:pt x="6713" y="0"/>
                    <a:pt x="6520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89"/>
            <p:cNvSpPr/>
            <p:nvPr/>
          </p:nvSpPr>
          <p:spPr>
            <a:xfrm>
              <a:off x="3681075" y="2928913"/>
              <a:ext cx="183155" cy="178024"/>
            </a:xfrm>
            <a:custGeom>
              <a:avLst/>
              <a:gdLst/>
              <a:ahLst/>
              <a:cxnLst/>
              <a:rect l="l" t="t" r="r" b="b"/>
              <a:pathLst>
                <a:path w="6996" h="6800" extrusionOk="0">
                  <a:moveTo>
                    <a:pt x="6506" y="0"/>
                  </a:moveTo>
                  <a:cubicBezTo>
                    <a:pt x="6348" y="0"/>
                    <a:pt x="6193" y="91"/>
                    <a:pt x="6126" y="254"/>
                  </a:cubicBezTo>
                  <a:lnTo>
                    <a:pt x="438" y="5942"/>
                  </a:lnTo>
                  <a:cubicBezTo>
                    <a:pt x="111" y="6029"/>
                    <a:pt x="1" y="6437"/>
                    <a:pt x="241" y="6672"/>
                  </a:cubicBezTo>
                  <a:cubicBezTo>
                    <a:pt x="328" y="6759"/>
                    <a:pt x="438" y="6800"/>
                    <a:pt x="547" y="6800"/>
                  </a:cubicBezTo>
                  <a:cubicBezTo>
                    <a:pt x="734" y="6800"/>
                    <a:pt x="917" y="6681"/>
                    <a:pt x="971" y="6475"/>
                  </a:cubicBezTo>
                  <a:lnTo>
                    <a:pt x="6659" y="787"/>
                  </a:lnTo>
                  <a:cubicBezTo>
                    <a:pt x="6928" y="672"/>
                    <a:pt x="6995" y="326"/>
                    <a:pt x="6794" y="120"/>
                  </a:cubicBezTo>
                  <a:cubicBezTo>
                    <a:pt x="6712" y="38"/>
                    <a:pt x="6609" y="0"/>
                    <a:pt x="6506" y="0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89"/>
            <p:cNvSpPr/>
            <p:nvPr/>
          </p:nvSpPr>
          <p:spPr>
            <a:xfrm>
              <a:off x="3550280" y="3012322"/>
              <a:ext cx="216980" cy="214414"/>
            </a:xfrm>
            <a:custGeom>
              <a:avLst/>
              <a:gdLst/>
              <a:ahLst/>
              <a:cxnLst/>
              <a:rect l="l" t="t" r="r" b="b"/>
              <a:pathLst>
                <a:path w="8288" h="8190" extrusionOk="0">
                  <a:moveTo>
                    <a:pt x="6326" y="0"/>
                  </a:moveTo>
                  <a:cubicBezTo>
                    <a:pt x="6008" y="0"/>
                    <a:pt x="5671" y="77"/>
                    <a:pt x="5333" y="248"/>
                  </a:cubicBezTo>
                  <a:cubicBezTo>
                    <a:pt x="4417" y="706"/>
                    <a:pt x="2047" y="1783"/>
                    <a:pt x="705" y="1783"/>
                  </a:cubicBezTo>
                  <a:cubicBezTo>
                    <a:pt x="413" y="1783"/>
                    <a:pt x="169" y="1732"/>
                    <a:pt x="0" y="1613"/>
                  </a:cubicBezTo>
                  <a:lnTo>
                    <a:pt x="0" y="1613"/>
                  </a:lnTo>
                  <a:lnTo>
                    <a:pt x="6582" y="8189"/>
                  </a:lnTo>
                  <a:cubicBezTo>
                    <a:pt x="5909" y="7243"/>
                    <a:pt x="7384" y="3971"/>
                    <a:pt x="7942" y="2857"/>
                  </a:cubicBezTo>
                  <a:cubicBezTo>
                    <a:pt x="8287" y="2165"/>
                    <a:pt x="8254" y="1497"/>
                    <a:pt x="7980" y="979"/>
                  </a:cubicBezTo>
                  <a:cubicBezTo>
                    <a:pt x="7667" y="393"/>
                    <a:pt x="7045" y="0"/>
                    <a:pt x="6326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89"/>
            <p:cNvSpPr/>
            <p:nvPr/>
          </p:nvSpPr>
          <p:spPr>
            <a:xfrm>
              <a:off x="3570151" y="3032167"/>
              <a:ext cx="197240" cy="194570"/>
            </a:xfrm>
            <a:custGeom>
              <a:avLst/>
              <a:gdLst/>
              <a:ahLst/>
              <a:cxnLst/>
              <a:rect l="l" t="t" r="r" b="b"/>
              <a:pathLst>
                <a:path w="7534" h="7432" extrusionOk="0">
                  <a:moveTo>
                    <a:pt x="6325" y="0"/>
                  </a:moveTo>
                  <a:cubicBezTo>
                    <a:pt x="6007" y="0"/>
                    <a:pt x="5670" y="76"/>
                    <a:pt x="5333" y="245"/>
                  </a:cubicBezTo>
                  <a:cubicBezTo>
                    <a:pt x="4414" y="702"/>
                    <a:pt x="2049" y="1781"/>
                    <a:pt x="707" y="1781"/>
                  </a:cubicBezTo>
                  <a:cubicBezTo>
                    <a:pt x="414" y="1781"/>
                    <a:pt x="170" y="1729"/>
                    <a:pt x="0" y="1609"/>
                  </a:cubicBezTo>
                  <a:lnTo>
                    <a:pt x="0" y="1609"/>
                  </a:lnTo>
                  <a:lnTo>
                    <a:pt x="5823" y="7431"/>
                  </a:lnTo>
                  <a:cubicBezTo>
                    <a:pt x="5150" y="6485"/>
                    <a:pt x="6625" y="3213"/>
                    <a:pt x="7183" y="2099"/>
                  </a:cubicBezTo>
                  <a:cubicBezTo>
                    <a:pt x="7533" y="1407"/>
                    <a:pt x="7495" y="739"/>
                    <a:pt x="7221" y="221"/>
                  </a:cubicBezTo>
                  <a:cubicBezTo>
                    <a:pt x="6956" y="80"/>
                    <a:pt x="6651" y="0"/>
                    <a:pt x="6325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89"/>
            <p:cNvSpPr/>
            <p:nvPr/>
          </p:nvSpPr>
          <p:spPr>
            <a:xfrm>
              <a:off x="3528263" y="3038371"/>
              <a:ext cx="212215" cy="208262"/>
            </a:xfrm>
            <a:custGeom>
              <a:avLst/>
              <a:gdLst/>
              <a:ahLst/>
              <a:cxnLst/>
              <a:rect l="l" t="t" r="r" b="b"/>
              <a:pathLst>
                <a:path w="8106" h="7955" extrusionOk="0">
                  <a:moveTo>
                    <a:pt x="794" y="0"/>
                  </a:moveTo>
                  <a:cubicBezTo>
                    <a:pt x="646" y="0"/>
                    <a:pt x="497" y="45"/>
                    <a:pt x="371" y="137"/>
                  </a:cubicBezTo>
                  <a:cubicBezTo>
                    <a:pt x="87" y="349"/>
                    <a:pt x="1" y="738"/>
                    <a:pt x="164" y="1050"/>
                  </a:cubicBezTo>
                  <a:cubicBezTo>
                    <a:pt x="198" y="1113"/>
                    <a:pt x="241" y="1170"/>
                    <a:pt x="289" y="1218"/>
                  </a:cubicBezTo>
                  <a:lnTo>
                    <a:pt x="6818" y="7747"/>
                  </a:lnTo>
                  <a:cubicBezTo>
                    <a:pt x="6958" y="7885"/>
                    <a:pt x="7142" y="7955"/>
                    <a:pt x="7324" y="7955"/>
                  </a:cubicBezTo>
                  <a:cubicBezTo>
                    <a:pt x="7504" y="7955"/>
                    <a:pt x="7684" y="7887"/>
                    <a:pt x="7822" y="7752"/>
                  </a:cubicBezTo>
                  <a:lnTo>
                    <a:pt x="7827" y="7742"/>
                  </a:lnTo>
                  <a:cubicBezTo>
                    <a:pt x="8105" y="7463"/>
                    <a:pt x="8105" y="7012"/>
                    <a:pt x="7827" y="6733"/>
                  </a:cubicBezTo>
                  <a:lnTo>
                    <a:pt x="1303" y="209"/>
                  </a:lnTo>
                  <a:cubicBezTo>
                    <a:pt x="1164" y="71"/>
                    <a:pt x="979" y="0"/>
                    <a:pt x="794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89"/>
            <p:cNvSpPr/>
            <p:nvPr/>
          </p:nvSpPr>
          <p:spPr>
            <a:xfrm>
              <a:off x="3532556" y="3060494"/>
              <a:ext cx="200486" cy="186140"/>
            </a:xfrm>
            <a:custGeom>
              <a:avLst/>
              <a:gdLst/>
              <a:ahLst/>
              <a:cxnLst/>
              <a:rect l="l" t="t" r="r" b="b"/>
              <a:pathLst>
                <a:path w="7658" h="7110" extrusionOk="0">
                  <a:moveTo>
                    <a:pt x="500" y="0"/>
                  </a:moveTo>
                  <a:cubicBezTo>
                    <a:pt x="319" y="0"/>
                    <a:pt x="139" y="69"/>
                    <a:pt x="0" y="205"/>
                  </a:cubicBezTo>
                  <a:cubicBezTo>
                    <a:pt x="34" y="268"/>
                    <a:pt x="77" y="325"/>
                    <a:pt x="125" y="373"/>
                  </a:cubicBezTo>
                  <a:lnTo>
                    <a:pt x="6654" y="6902"/>
                  </a:lnTo>
                  <a:cubicBezTo>
                    <a:pt x="6794" y="7040"/>
                    <a:pt x="6978" y="7110"/>
                    <a:pt x="7160" y="7110"/>
                  </a:cubicBezTo>
                  <a:cubicBezTo>
                    <a:pt x="7340" y="7110"/>
                    <a:pt x="7520" y="7042"/>
                    <a:pt x="7658" y="6907"/>
                  </a:cubicBezTo>
                  <a:cubicBezTo>
                    <a:pt x="7624" y="6844"/>
                    <a:pt x="7581" y="6787"/>
                    <a:pt x="7533" y="6739"/>
                  </a:cubicBezTo>
                  <a:lnTo>
                    <a:pt x="1004" y="210"/>
                  </a:lnTo>
                  <a:cubicBezTo>
                    <a:pt x="864" y="70"/>
                    <a:pt x="682" y="0"/>
                    <a:pt x="500" y="0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89"/>
            <p:cNvSpPr/>
            <p:nvPr/>
          </p:nvSpPr>
          <p:spPr>
            <a:xfrm>
              <a:off x="3564653" y="3174665"/>
              <a:ext cx="38851" cy="35317"/>
            </a:xfrm>
            <a:custGeom>
              <a:avLst/>
              <a:gdLst/>
              <a:ahLst/>
              <a:cxnLst/>
              <a:rect l="l" t="t" r="r" b="b"/>
              <a:pathLst>
                <a:path w="1484" h="1349" extrusionOk="0">
                  <a:moveTo>
                    <a:pt x="769" y="1"/>
                  </a:moveTo>
                  <a:cubicBezTo>
                    <a:pt x="480" y="1"/>
                    <a:pt x="192" y="177"/>
                    <a:pt x="110" y="518"/>
                  </a:cubicBezTo>
                  <a:cubicBezTo>
                    <a:pt x="1" y="985"/>
                    <a:pt x="375" y="1348"/>
                    <a:pt x="773" y="1348"/>
                  </a:cubicBezTo>
                  <a:cubicBezTo>
                    <a:pt x="937" y="1348"/>
                    <a:pt x="1104" y="1287"/>
                    <a:pt x="1243" y="1148"/>
                  </a:cubicBezTo>
                  <a:cubicBezTo>
                    <a:pt x="1421" y="970"/>
                    <a:pt x="1484" y="701"/>
                    <a:pt x="1407" y="461"/>
                  </a:cubicBezTo>
                  <a:cubicBezTo>
                    <a:pt x="1303" y="151"/>
                    <a:pt x="1036" y="1"/>
                    <a:pt x="769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89"/>
            <p:cNvSpPr/>
            <p:nvPr/>
          </p:nvSpPr>
          <p:spPr>
            <a:xfrm>
              <a:off x="3581382" y="3183513"/>
              <a:ext cx="22122" cy="21808"/>
            </a:xfrm>
            <a:custGeom>
              <a:avLst/>
              <a:gdLst/>
              <a:ahLst/>
              <a:cxnLst/>
              <a:rect l="l" t="t" r="r" b="b"/>
              <a:pathLst>
                <a:path w="845" h="833" extrusionOk="0">
                  <a:moveTo>
                    <a:pt x="474" y="0"/>
                  </a:moveTo>
                  <a:cubicBezTo>
                    <a:pt x="292" y="0"/>
                    <a:pt x="115" y="118"/>
                    <a:pt x="66" y="320"/>
                  </a:cubicBezTo>
                  <a:cubicBezTo>
                    <a:pt x="1" y="590"/>
                    <a:pt x="211" y="833"/>
                    <a:pt x="468" y="833"/>
                  </a:cubicBezTo>
                  <a:cubicBezTo>
                    <a:pt x="513" y="833"/>
                    <a:pt x="558" y="825"/>
                    <a:pt x="604" y="810"/>
                  </a:cubicBezTo>
                  <a:cubicBezTo>
                    <a:pt x="782" y="632"/>
                    <a:pt x="845" y="363"/>
                    <a:pt x="768" y="123"/>
                  </a:cubicBezTo>
                  <a:cubicBezTo>
                    <a:pt x="684" y="39"/>
                    <a:pt x="578" y="0"/>
                    <a:pt x="474" y="0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89"/>
            <p:cNvSpPr/>
            <p:nvPr/>
          </p:nvSpPr>
          <p:spPr>
            <a:xfrm>
              <a:off x="3521613" y="2909749"/>
              <a:ext cx="345183" cy="342879"/>
            </a:xfrm>
            <a:custGeom>
              <a:avLst/>
              <a:gdLst/>
              <a:ahLst/>
              <a:cxnLst/>
              <a:rect l="l" t="t" r="r" b="b"/>
              <a:pathLst>
                <a:path w="13185" h="13097" extrusionOk="0">
                  <a:moveTo>
                    <a:pt x="2411" y="10353"/>
                  </a:moveTo>
                  <a:cubicBezTo>
                    <a:pt x="2519" y="10353"/>
                    <a:pt x="2629" y="10393"/>
                    <a:pt x="2719" y="10484"/>
                  </a:cubicBezTo>
                  <a:cubicBezTo>
                    <a:pt x="2892" y="10652"/>
                    <a:pt x="2892" y="10930"/>
                    <a:pt x="2724" y="11103"/>
                  </a:cubicBezTo>
                  <a:lnTo>
                    <a:pt x="2719" y="11108"/>
                  </a:lnTo>
                  <a:cubicBezTo>
                    <a:pt x="2630" y="11196"/>
                    <a:pt x="2520" y="11236"/>
                    <a:pt x="2413" y="11236"/>
                  </a:cubicBezTo>
                  <a:cubicBezTo>
                    <a:pt x="2187" y="11236"/>
                    <a:pt x="1970" y="11060"/>
                    <a:pt x="1970" y="10796"/>
                  </a:cubicBezTo>
                  <a:cubicBezTo>
                    <a:pt x="1970" y="10529"/>
                    <a:pt x="2185" y="10353"/>
                    <a:pt x="2411" y="10353"/>
                  </a:cubicBezTo>
                  <a:close/>
                  <a:moveTo>
                    <a:pt x="12216" y="1"/>
                  </a:moveTo>
                  <a:cubicBezTo>
                    <a:pt x="11967" y="1"/>
                    <a:pt x="11716" y="94"/>
                    <a:pt x="11520" y="290"/>
                  </a:cubicBezTo>
                  <a:lnTo>
                    <a:pt x="8037" y="3777"/>
                  </a:lnTo>
                  <a:cubicBezTo>
                    <a:pt x="7830" y="3720"/>
                    <a:pt x="7618" y="3692"/>
                    <a:pt x="7407" y="3692"/>
                  </a:cubicBezTo>
                  <a:cubicBezTo>
                    <a:pt x="7033" y="3692"/>
                    <a:pt x="6662" y="3782"/>
                    <a:pt x="6327" y="3960"/>
                  </a:cubicBezTo>
                  <a:cubicBezTo>
                    <a:pt x="6092" y="4075"/>
                    <a:pt x="5462" y="4378"/>
                    <a:pt x="4703" y="4690"/>
                  </a:cubicBezTo>
                  <a:cubicBezTo>
                    <a:pt x="4460" y="4797"/>
                    <a:pt x="4562" y="5135"/>
                    <a:pt x="4786" y="5135"/>
                  </a:cubicBezTo>
                  <a:cubicBezTo>
                    <a:pt x="4814" y="5135"/>
                    <a:pt x="4845" y="5129"/>
                    <a:pt x="4876" y="5118"/>
                  </a:cubicBezTo>
                  <a:cubicBezTo>
                    <a:pt x="5650" y="4805"/>
                    <a:pt x="6293" y="4493"/>
                    <a:pt x="6534" y="4373"/>
                  </a:cubicBezTo>
                  <a:cubicBezTo>
                    <a:pt x="6841" y="4218"/>
                    <a:pt x="7145" y="4148"/>
                    <a:pt x="7430" y="4148"/>
                  </a:cubicBezTo>
                  <a:cubicBezTo>
                    <a:pt x="8624" y="4148"/>
                    <a:pt x="9489" y="5367"/>
                    <a:pt x="8830" y="6669"/>
                  </a:cubicBezTo>
                  <a:cubicBezTo>
                    <a:pt x="8388" y="7563"/>
                    <a:pt x="7999" y="8490"/>
                    <a:pt x="7677" y="9432"/>
                  </a:cubicBezTo>
                  <a:cubicBezTo>
                    <a:pt x="7547" y="9816"/>
                    <a:pt x="7442" y="10205"/>
                    <a:pt x="7360" y="10599"/>
                  </a:cubicBezTo>
                  <a:lnTo>
                    <a:pt x="2609" y="5843"/>
                  </a:lnTo>
                  <a:cubicBezTo>
                    <a:pt x="3080" y="5742"/>
                    <a:pt x="3541" y="5612"/>
                    <a:pt x="3992" y="5449"/>
                  </a:cubicBezTo>
                  <a:cubicBezTo>
                    <a:pt x="4237" y="5348"/>
                    <a:pt x="4144" y="5001"/>
                    <a:pt x="3915" y="5001"/>
                  </a:cubicBezTo>
                  <a:cubicBezTo>
                    <a:pt x="3892" y="5001"/>
                    <a:pt x="3868" y="5005"/>
                    <a:pt x="3843" y="5012"/>
                  </a:cubicBezTo>
                  <a:cubicBezTo>
                    <a:pt x="3123" y="5262"/>
                    <a:pt x="2594" y="5387"/>
                    <a:pt x="2205" y="5439"/>
                  </a:cubicBezTo>
                  <a:lnTo>
                    <a:pt x="1720" y="4954"/>
                  </a:lnTo>
                  <a:cubicBezTo>
                    <a:pt x="1537" y="4769"/>
                    <a:pt x="1294" y="4674"/>
                    <a:pt x="1049" y="4674"/>
                  </a:cubicBezTo>
                  <a:cubicBezTo>
                    <a:pt x="869" y="4674"/>
                    <a:pt x="687" y="4725"/>
                    <a:pt x="529" y="4829"/>
                  </a:cubicBezTo>
                  <a:cubicBezTo>
                    <a:pt x="154" y="5074"/>
                    <a:pt x="0" y="5555"/>
                    <a:pt x="168" y="5973"/>
                  </a:cubicBezTo>
                  <a:cubicBezTo>
                    <a:pt x="205" y="6085"/>
                    <a:pt x="290" y="6132"/>
                    <a:pt x="377" y="6132"/>
                  </a:cubicBezTo>
                  <a:cubicBezTo>
                    <a:pt x="529" y="6132"/>
                    <a:pt x="686" y="5989"/>
                    <a:pt x="601" y="5800"/>
                  </a:cubicBezTo>
                  <a:cubicBezTo>
                    <a:pt x="461" y="5450"/>
                    <a:pt x="746" y="5142"/>
                    <a:pt x="1055" y="5142"/>
                  </a:cubicBezTo>
                  <a:cubicBezTo>
                    <a:pt x="1172" y="5142"/>
                    <a:pt x="1291" y="5185"/>
                    <a:pt x="1393" y="5286"/>
                  </a:cubicBezTo>
                  <a:lnTo>
                    <a:pt x="7917" y="11810"/>
                  </a:lnTo>
                  <a:cubicBezTo>
                    <a:pt x="8105" y="12002"/>
                    <a:pt x="8105" y="12304"/>
                    <a:pt x="7917" y="12492"/>
                  </a:cubicBezTo>
                  <a:cubicBezTo>
                    <a:pt x="7823" y="12588"/>
                    <a:pt x="7698" y="12636"/>
                    <a:pt x="7574" y="12636"/>
                  </a:cubicBezTo>
                  <a:cubicBezTo>
                    <a:pt x="7451" y="12636"/>
                    <a:pt x="7328" y="12590"/>
                    <a:pt x="7235" y="12497"/>
                  </a:cubicBezTo>
                  <a:lnTo>
                    <a:pt x="1153" y="6415"/>
                  </a:lnTo>
                  <a:cubicBezTo>
                    <a:pt x="1101" y="6355"/>
                    <a:pt x="1041" y="6330"/>
                    <a:pt x="983" y="6330"/>
                  </a:cubicBezTo>
                  <a:cubicBezTo>
                    <a:pt x="799" y="6330"/>
                    <a:pt x="638" y="6577"/>
                    <a:pt x="831" y="6741"/>
                  </a:cubicBezTo>
                  <a:lnTo>
                    <a:pt x="3483" y="9393"/>
                  </a:lnTo>
                  <a:lnTo>
                    <a:pt x="2868" y="10008"/>
                  </a:lnTo>
                  <a:cubicBezTo>
                    <a:pt x="2725" y="9926"/>
                    <a:pt x="2568" y="9887"/>
                    <a:pt x="2412" y="9887"/>
                  </a:cubicBezTo>
                  <a:cubicBezTo>
                    <a:pt x="2139" y="9887"/>
                    <a:pt x="1871" y="10009"/>
                    <a:pt x="1696" y="10239"/>
                  </a:cubicBezTo>
                  <a:cubicBezTo>
                    <a:pt x="1417" y="10599"/>
                    <a:pt x="1451" y="11108"/>
                    <a:pt x="1773" y="11430"/>
                  </a:cubicBezTo>
                  <a:cubicBezTo>
                    <a:pt x="1949" y="11606"/>
                    <a:pt x="2180" y="11696"/>
                    <a:pt x="2413" y="11696"/>
                  </a:cubicBezTo>
                  <a:cubicBezTo>
                    <a:pt x="2606" y="11696"/>
                    <a:pt x="2801" y="11633"/>
                    <a:pt x="2964" y="11507"/>
                  </a:cubicBezTo>
                  <a:cubicBezTo>
                    <a:pt x="3325" y="11233"/>
                    <a:pt x="3421" y="10729"/>
                    <a:pt x="3195" y="10335"/>
                  </a:cubicBezTo>
                  <a:lnTo>
                    <a:pt x="3810" y="9720"/>
                  </a:lnTo>
                  <a:lnTo>
                    <a:pt x="6908" y="12823"/>
                  </a:lnTo>
                  <a:cubicBezTo>
                    <a:pt x="7093" y="13005"/>
                    <a:pt x="7334" y="13096"/>
                    <a:pt x="7576" y="13096"/>
                  </a:cubicBezTo>
                  <a:cubicBezTo>
                    <a:pt x="7820" y="13096"/>
                    <a:pt x="8063" y="13004"/>
                    <a:pt x="8249" y="12818"/>
                  </a:cubicBezTo>
                  <a:cubicBezTo>
                    <a:pt x="8619" y="12453"/>
                    <a:pt x="8619" y="11853"/>
                    <a:pt x="8249" y="11483"/>
                  </a:cubicBezTo>
                  <a:lnTo>
                    <a:pt x="8244" y="11488"/>
                  </a:lnTo>
                  <a:lnTo>
                    <a:pt x="7763" y="11002"/>
                  </a:lnTo>
                  <a:cubicBezTo>
                    <a:pt x="7903" y="9931"/>
                    <a:pt x="8542" y="8293"/>
                    <a:pt x="9243" y="6881"/>
                  </a:cubicBezTo>
                  <a:cubicBezTo>
                    <a:pt x="9531" y="6304"/>
                    <a:pt x="9594" y="5699"/>
                    <a:pt x="9435" y="5166"/>
                  </a:cubicBezTo>
                  <a:cubicBezTo>
                    <a:pt x="13139" y="1457"/>
                    <a:pt x="12923" y="1678"/>
                    <a:pt x="12961" y="1635"/>
                  </a:cubicBezTo>
                  <a:cubicBezTo>
                    <a:pt x="13129" y="1460"/>
                    <a:pt x="12966" y="1235"/>
                    <a:pt x="12788" y="1235"/>
                  </a:cubicBezTo>
                  <a:cubicBezTo>
                    <a:pt x="12726" y="1235"/>
                    <a:pt x="12663" y="1262"/>
                    <a:pt x="12611" y="1327"/>
                  </a:cubicBezTo>
                  <a:cubicBezTo>
                    <a:pt x="12592" y="1356"/>
                    <a:pt x="12813" y="1130"/>
                    <a:pt x="9234" y="4709"/>
                  </a:cubicBezTo>
                  <a:cubicBezTo>
                    <a:pt x="9051" y="4407"/>
                    <a:pt x="8796" y="4152"/>
                    <a:pt x="8494" y="3974"/>
                  </a:cubicBezTo>
                  <a:lnTo>
                    <a:pt x="11847" y="616"/>
                  </a:lnTo>
                  <a:cubicBezTo>
                    <a:pt x="11950" y="513"/>
                    <a:pt x="12083" y="463"/>
                    <a:pt x="12216" y="463"/>
                  </a:cubicBezTo>
                  <a:cubicBezTo>
                    <a:pt x="12397" y="463"/>
                    <a:pt x="12576" y="556"/>
                    <a:pt x="12673" y="732"/>
                  </a:cubicBezTo>
                  <a:cubicBezTo>
                    <a:pt x="12721" y="818"/>
                    <a:pt x="12794" y="855"/>
                    <a:pt x="12868" y="855"/>
                  </a:cubicBezTo>
                  <a:cubicBezTo>
                    <a:pt x="13027" y="855"/>
                    <a:pt x="13185" y="688"/>
                    <a:pt x="13077" y="501"/>
                  </a:cubicBezTo>
                  <a:cubicBezTo>
                    <a:pt x="12891" y="174"/>
                    <a:pt x="12556" y="1"/>
                    <a:pt x="1221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89"/>
            <p:cNvSpPr/>
            <p:nvPr/>
          </p:nvSpPr>
          <p:spPr>
            <a:xfrm>
              <a:off x="3518969" y="2974152"/>
              <a:ext cx="172474" cy="41155"/>
            </a:xfrm>
            <a:custGeom>
              <a:avLst/>
              <a:gdLst/>
              <a:ahLst/>
              <a:cxnLst/>
              <a:rect l="l" t="t" r="r" b="b"/>
              <a:pathLst>
                <a:path w="6588" h="1572" extrusionOk="0">
                  <a:moveTo>
                    <a:pt x="4072" y="1"/>
                  </a:moveTo>
                  <a:cubicBezTo>
                    <a:pt x="2679" y="1"/>
                    <a:pt x="1247" y="407"/>
                    <a:pt x="202" y="1149"/>
                  </a:cubicBezTo>
                  <a:cubicBezTo>
                    <a:pt x="1" y="1295"/>
                    <a:pt x="140" y="1571"/>
                    <a:pt x="335" y="1571"/>
                  </a:cubicBezTo>
                  <a:cubicBezTo>
                    <a:pt x="377" y="1571"/>
                    <a:pt x="422" y="1558"/>
                    <a:pt x="466" y="1529"/>
                  </a:cubicBezTo>
                  <a:cubicBezTo>
                    <a:pt x="1192" y="1015"/>
                    <a:pt x="2157" y="659"/>
                    <a:pt x="3181" y="525"/>
                  </a:cubicBezTo>
                  <a:cubicBezTo>
                    <a:pt x="3480" y="484"/>
                    <a:pt x="3778" y="465"/>
                    <a:pt x="4071" y="465"/>
                  </a:cubicBezTo>
                  <a:cubicBezTo>
                    <a:pt x="4829" y="465"/>
                    <a:pt x="5554" y="596"/>
                    <a:pt x="6173" y="842"/>
                  </a:cubicBezTo>
                  <a:cubicBezTo>
                    <a:pt x="6202" y="852"/>
                    <a:pt x="6230" y="856"/>
                    <a:pt x="6256" y="856"/>
                  </a:cubicBezTo>
                  <a:cubicBezTo>
                    <a:pt x="6478" y="856"/>
                    <a:pt x="6587" y="522"/>
                    <a:pt x="6346" y="414"/>
                  </a:cubicBezTo>
                  <a:cubicBezTo>
                    <a:pt x="5655" y="134"/>
                    <a:pt x="4870" y="1"/>
                    <a:pt x="40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89"/>
            <p:cNvSpPr/>
            <p:nvPr/>
          </p:nvSpPr>
          <p:spPr>
            <a:xfrm>
              <a:off x="3538211" y="2936034"/>
              <a:ext cx="131869" cy="33667"/>
            </a:xfrm>
            <a:custGeom>
              <a:avLst/>
              <a:gdLst/>
              <a:ahLst/>
              <a:cxnLst/>
              <a:rect l="l" t="t" r="r" b="b"/>
              <a:pathLst>
                <a:path w="5037" h="1286" extrusionOk="0">
                  <a:moveTo>
                    <a:pt x="3099" y="0"/>
                  </a:moveTo>
                  <a:cubicBezTo>
                    <a:pt x="2061" y="0"/>
                    <a:pt x="992" y="302"/>
                    <a:pt x="212" y="856"/>
                  </a:cubicBezTo>
                  <a:cubicBezTo>
                    <a:pt x="1" y="1001"/>
                    <a:pt x="143" y="1286"/>
                    <a:pt x="337" y="1286"/>
                  </a:cubicBezTo>
                  <a:cubicBezTo>
                    <a:pt x="382" y="1286"/>
                    <a:pt x="429" y="1271"/>
                    <a:pt x="476" y="1236"/>
                  </a:cubicBezTo>
                  <a:cubicBezTo>
                    <a:pt x="1182" y="734"/>
                    <a:pt x="2159" y="463"/>
                    <a:pt x="3101" y="463"/>
                  </a:cubicBezTo>
                  <a:cubicBezTo>
                    <a:pt x="3638" y="463"/>
                    <a:pt x="4164" y="551"/>
                    <a:pt x="4622" y="736"/>
                  </a:cubicBezTo>
                  <a:cubicBezTo>
                    <a:pt x="4651" y="746"/>
                    <a:pt x="4679" y="751"/>
                    <a:pt x="4705" y="751"/>
                  </a:cubicBezTo>
                  <a:cubicBezTo>
                    <a:pt x="4930" y="751"/>
                    <a:pt x="5036" y="416"/>
                    <a:pt x="4800" y="309"/>
                  </a:cubicBezTo>
                  <a:cubicBezTo>
                    <a:pt x="4284" y="100"/>
                    <a:pt x="3696" y="0"/>
                    <a:pt x="309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89"/>
            <p:cNvSpPr/>
            <p:nvPr/>
          </p:nvSpPr>
          <p:spPr>
            <a:xfrm>
              <a:off x="3759589" y="3087747"/>
              <a:ext cx="52439" cy="167604"/>
            </a:xfrm>
            <a:custGeom>
              <a:avLst/>
              <a:gdLst/>
              <a:ahLst/>
              <a:cxnLst/>
              <a:rect l="l" t="t" r="r" b="b"/>
              <a:pathLst>
                <a:path w="2003" h="6402" extrusionOk="0">
                  <a:moveTo>
                    <a:pt x="1031" y="1"/>
                  </a:moveTo>
                  <a:cubicBezTo>
                    <a:pt x="880" y="1"/>
                    <a:pt x="726" y="145"/>
                    <a:pt x="811" y="331"/>
                  </a:cubicBezTo>
                  <a:cubicBezTo>
                    <a:pt x="1157" y="1187"/>
                    <a:pt x="1268" y="2253"/>
                    <a:pt x="1128" y="3324"/>
                  </a:cubicBezTo>
                  <a:cubicBezTo>
                    <a:pt x="994" y="4348"/>
                    <a:pt x="638" y="5308"/>
                    <a:pt x="124" y="6034"/>
                  </a:cubicBezTo>
                  <a:cubicBezTo>
                    <a:pt x="0" y="6216"/>
                    <a:pt x="155" y="6401"/>
                    <a:pt x="320" y="6401"/>
                  </a:cubicBezTo>
                  <a:cubicBezTo>
                    <a:pt x="385" y="6401"/>
                    <a:pt x="452" y="6372"/>
                    <a:pt x="504" y="6303"/>
                  </a:cubicBezTo>
                  <a:cubicBezTo>
                    <a:pt x="1671" y="4655"/>
                    <a:pt x="2003" y="2051"/>
                    <a:pt x="1239" y="159"/>
                  </a:cubicBezTo>
                  <a:cubicBezTo>
                    <a:pt x="1201" y="47"/>
                    <a:pt x="1116" y="1"/>
                    <a:pt x="10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89"/>
            <p:cNvSpPr/>
            <p:nvPr/>
          </p:nvSpPr>
          <p:spPr>
            <a:xfrm>
              <a:off x="3805116" y="3109057"/>
              <a:ext cx="42752" cy="126947"/>
            </a:xfrm>
            <a:custGeom>
              <a:avLst/>
              <a:gdLst/>
              <a:ahLst/>
              <a:cxnLst/>
              <a:rect l="l" t="t" r="r" b="b"/>
              <a:pathLst>
                <a:path w="1633" h="4849" extrusionOk="0">
                  <a:moveTo>
                    <a:pt x="853" y="1"/>
                  </a:moveTo>
                  <a:cubicBezTo>
                    <a:pt x="702" y="1"/>
                    <a:pt x="548" y="143"/>
                    <a:pt x="634" y="329"/>
                  </a:cubicBezTo>
                  <a:cubicBezTo>
                    <a:pt x="1143" y="1593"/>
                    <a:pt x="922" y="3365"/>
                    <a:pt x="134" y="4475"/>
                  </a:cubicBezTo>
                  <a:cubicBezTo>
                    <a:pt x="0" y="4657"/>
                    <a:pt x="161" y="4849"/>
                    <a:pt x="328" y="4849"/>
                  </a:cubicBezTo>
                  <a:cubicBezTo>
                    <a:pt x="395" y="4849"/>
                    <a:pt x="463" y="4818"/>
                    <a:pt x="514" y="4744"/>
                  </a:cubicBezTo>
                  <a:cubicBezTo>
                    <a:pt x="1388" y="3510"/>
                    <a:pt x="1633" y="1569"/>
                    <a:pt x="1061" y="156"/>
                  </a:cubicBezTo>
                  <a:cubicBezTo>
                    <a:pt x="1023" y="47"/>
                    <a:pt x="938" y="1"/>
                    <a:pt x="8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0" name="Google Shape;11280;p89"/>
          <p:cNvGrpSpPr/>
          <p:nvPr/>
        </p:nvGrpSpPr>
        <p:grpSpPr>
          <a:xfrm>
            <a:off x="2137005" y="1317856"/>
            <a:ext cx="415817" cy="355734"/>
            <a:chOff x="2137005" y="1523256"/>
            <a:chExt cx="415817" cy="355734"/>
          </a:xfrm>
        </p:grpSpPr>
        <p:sp>
          <p:nvSpPr>
            <p:cNvPr id="11281" name="Google Shape;11281;p89"/>
            <p:cNvSpPr/>
            <p:nvPr/>
          </p:nvSpPr>
          <p:spPr>
            <a:xfrm>
              <a:off x="2143027" y="1845139"/>
              <a:ext cx="403643" cy="27934"/>
            </a:xfrm>
            <a:custGeom>
              <a:avLst/>
              <a:gdLst/>
              <a:ahLst/>
              <a:cxnLst/>
              <a:rect l="l" t="t" r="r" b="b"/>
              <a:pathLst>
                <a:path w="15418" h="1067" extrusionOk="0">
                  <a:moveTo>
                    <a:pt x="294" y="0"/>
                  </a:moveTo>
                  <a:cubicBezTo>
                    <a:pt x="131" y="0"/>
                    <a:pt x="1" y="130"/>
                    <a:pt x="1" y="289"/>
                  </a:cubicBezTo>
                  <a:lnTo>
                    <a:pt x="1" y="774"/>
                  </a:lnTo>
                  <a:cubicBezTo>
                    <a:pt x="1" y="937"/>
                    <a:pt x="131" y="1062"/>
                    <a:pt x="294" y="1067"/>
                  </a:cubicBezTo>
                  <a:lnTo>
                    <a:pt x="15129" y="1067"/>
                  </a:lnTo>
                  <a:cubicBezTo>
                    <a:pt x="15287" y="1067"/>
                    <a:pt x="15417" y="937"/>
                    <a:pt x="15417" y="774"/>
                  </a:cubicBezTo>
                  <a:lnTo>
                    <a:pt x="15417" y="289"/>
                  </a:lnTo>
                  <a:cubicBezTo>
                    <a:pt x="15417" y="130"/>
                    <a:pt x="15287" y="0"/>
                    <a:pt x="15129" y="0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89"/>
            <p:cNvSpPr/>
            <p:nvPr/>
          </p:nvSpPr>
          <p:spPr>
            <a:xfrm>
              <a:off x="2509520" y="1845139"/>
              <a:ext cx="37149" cy="27803"/>
            </a:xfrm>
            <a:custGeom>
              <a:avLst/>
              <a:gdLst/>
              <a:ahLst/>
              <a:cxnLst/>
              <a:rect l="l" t="t" r="r" b="b"/>
              <a:pathLst>
                <a:path w="1419" h="1062" extrusionOk="0">
                  <a:moveTo>
                    <a:pt x="1" y="0"/>
                  </a:moveTo>
                  <a:cubicBezTo>
                    <a:pt x="159" y="0"/>
                    <a:pt x="289" y="130"/>
                    <a:pt x="289" y="289"/>
                  </a:cubicBezTo>
                  <a:lnTo>
                    <a:pt x="289" y="774"/>
                  </a:lnTo>
                  <a:cubicBezTo>
                    <a:pt x="289" y="932"/>
                    <a:pt x="159" y="1062"/>
                    <a:pt x="1" y="1062"/>
                  </a:cubicBezTo>
                  <a:lnTo>
                    <a:pt x="1130" y="1062"/>
                  </a:lnTo>
                  <a:cubicBezTo>
                    <a:pt x="1288" y="1062"/>
                    <a:pt x="1418" y="932"/>
                    <a:pt x="1418" y="774"/>
                  </a:cubicBezTo>
                  <a:lnTo>
                    <a:pt x="1418" y="289"/>
                  </a:lnTo>
                  <a:cubicBezTo>
                    <a:pt x="1418" y="130"/>
                    <a:pt x="1288" y="0"/>
                    <a:pt x="1130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89"/>
            <p:cNvSpPr/>
            <p:nvPr/>
          </p:nvSpPr>
          <p:spPr>
            <a:xfrm>
              <a:off x="2158499" y="1612975"/>
              <a:ext cx="372803" cy="232190"/>
            </a:xfrm>
            <a:custGeom>
              <a:avLst/>
              <a:gdLst/>
              <a:ahLst/>
              <a:cxnLst/>
              <a:rect l="l" t="t" r="r" b="b"/>
              <a:pathLst>
                <a:path w="14240" h="8869" extrusionOk="0">
                  <a:moveTo>
                    <a:pt x="294" y="0"/>
                  </a:moveTo>
                  <a:cubicBezTo>
                    <a:pt x="130" y="0"/>
                    <a:pt x="1" y="130"/>
                    <a:pt x="1" y="293"/>
                  </a:cubicBezTo>
                  <a:lnTo>
                    <a:pt x="1" y="8580"/>
                  </a:lnTo>
                  <a:cubicBezTo>
                    <a:pt x="1" y="8739"/>
                    <a:pt x="130" y="8868"/>
                    <a:pt x="294" y="8868"/>
                  </a:cubicBezTo>
                  <a:lnTo>
                    <a:pt x="13947" y="8868"/>
                  </a:lnTo>
                  <a:cubicBezTo>
                    <a:pt x="14110" y="8868"/>
                    <a:pt x="14240" y="8734"/>
                    <a:pt x="14235" y="8575"/>
                  </a:cubicBezTo>
                  <a:lnTo>
                    <a:pt x="14235" y="288"/>
                  </a:lnTo>
                  <a:cubicBezTo>
                    <a:pt x="14235" y="130"/>
                    <a:pt x="14105" y="0"/>
                    <a:pt x="13947" y="0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89"/>
            <p:cNvSpPr/>
            <p:nvPr/>
          </p:nvSpPr>
          <p:spPr>
            <a:xfrm>
              <a:off x="2158499" y="1612975"/>
              <a:ext cx="372803" cy="232190"/>
            </a:xfrm>
            <a:custGeom>
              <a:avLst/>
              <a:gdLst/>
              <a:ahLst/>
              <a:cxnLst/>
              <a:rect l="l" t="t" r="r" b="b"/>
              <a:pathLst>
                <a:path w="14240" h="8869" extrusionOk="0">
                  <a:moveTo>
                    <a:pt x="13274" y="0"/>
                  </a:moveTo>
                  <a:lnTo>
                    <a:pt x="13274" y="7552"/>
                  </a:lnTo>
                  <a:cubicBezTo>
                    <a:pt x="13274" y="7711"/>
                    <a:pt x="13145" y="7840"/>
                    <a:pt x="12986" y="7840"/>
                  </a:cubicBezTo>
                  <a:lnTo>
                    <a:pt x="1" y="7840"/>
                  </a:lnTo>
                  <a:lnTo>
                    <a:pt x="1" y="8580"/>
                  </a:lnTo>
                  <a:cubicBezTo>
                    <a:pt x="1" y="8739"/>
                    <a:pt x="130" y="8868"/>
                    <a:pt x="294" y="8868"/>
                  </a:cubicBezTo>
                  <a:lnTo>
                    <a:pt x="13947" y="8868"/>
                  </a:lnTo>
                  <a:cubicBezTo>
                    <a:pt x="14105" y="8868"/>
                    <a:pt x="14235" y="8739"/>
                    <a:pt x="14235" y="8580"/>
                  </a:cubicBezTo>
                  <a:lnTo>
                    <a:pt x="14235" y="293"/>
                  </a:lnTo>
                  <a:cubicBezTo>
                    <a:pt x="14240" y="130"/>
                    <a:pt x="14110" y="0"/>
                    <a:pt x="13947" y="0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89"/>
            <p:cNvSpPr/>
            <p:nvPr/>
          </p:nvSpPr>
          <p:spPr>
            <a:xfrm>
              <a:off x="2182899" y="1637244"/>
              <a:ext cx="324030" cy="183522"/>
            </a:xfrm>
            <a:custGeom>
              <a:avLst/>
              <a:gdLst/>
              <a:ahLst/>
              <a:cxnLst/>
              <a:rect l="l" t="t" r="r" b="b"/>
              <a:pathLst>
                <a:path w="12377" h="7010" extrusionOk="0">
                  <a:moveTo>
                    <a:pt x="1" y="0"/>
                  </a:moveTo>
                  <a:lnTo>
                    <a:pt x="1" y="7009"/>
                  </a:lnTo>
                  <a:lnTo>
                    <a:pt x="12376" y="7009"/>
                  </a:lnTo>
                  <a:lnTo>
                    <a:pt x="12376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89"/>
            <p:cNvSpPr/>
            <p:nvPr/>
          </p:nvSpPr>
          <p:spPr>
            <a:xfrm>
              <a:off x="2182899" y="1637244"/>
              <a:ext cx="324030" cy="183522"/>
            </a:xfrm>
            <a:custGeom>
              <a:avLst/>
              <a:gdLst/>
              <a:ahLst/>
              <a:cxnLst/>
              <a:rect l="l" t="t" r="r" b="b"/>
              <a:pathLst>
                <a:path w="12377" h="7010" extrusionOk="0">
                  <a:moveTo>
                    <a:pt x="11559" y="0"/>
                  </a:moveTo>
                  <a:lnTo>
                    <a:pt x="11559" y="5318"/>
                  </a:lnTo>
                  <a:cubicBezTo>
                    <a:pt x="11559" y="5799"/>
                    <a:pt x="11165" y="6193"/>
                    <a:pt x="10680" y="6193"/>
                  </a:cubicBezTo>
                  <a:lnTo>
                    <a:pt x="1" y="6193"/>
                  </a:lnTo>
                  <a:lnTo>
                    <a:pt x="1" y="7009"/>
                  </a:lnTo>
                  <a:lnTo>
                    <a:pt x="12376" y="7009"/>
                  </a:lnTo>
                  <a:lnTo>
                    <a:pt x="12376" y="0"/>
                  </a:lnTo>
                  <a:close/>
                </a:path>
              </a:pathLst>
            </a:custGeom>
            <a:solidFill>
              <a:srgbClr val="AF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89"/>
            <p:cNvSpPr/>
            <p:nvPr/>
          </p:nvSpPr>
          <p:spPr>
            <a:xfrm>
              <a:off x="2238505" y="1808671"/>
              <a:ext cx="81263" cy="36495"/>
            </a:xfrm>
            <a:custGeom>
              <a:avLst/>
              <a:gdLst/>
              <a:ahLst/>
              <a:cxnLst/>
              <a:rect l="l" t="t" r="r" b="b"/>
              <a:pathLst>
                <a:path w="3104" h="1394" extrusionOk="0">
                  <a:moveTo>
                    <a:pt x="586" y="0"/>
                  </a:moveTo>
                  <a:cubicBezTo>
                    <a:pt x="260" y="0"/>
                    <a:pt x="0" y="264"/>
                    <a:pt x="0" y="591"/>
                  </a:cubicBezTo>
                  <a:lnTo>
                    <a:pt x="0" y="1393"/>
                  </a:lnTo>
                  <a:lnTo>
                    <a:pt x="3104" y="1393"/>
                  </a:lnTo>
                  <a:lnTo>
                    <a:pt x="3099" y="591"/>
                  </a:lnTo>
                  <a:cubicBezTo>
                    <a:pt x="3099" y="264"/>
                    <a:pt x="2835" y="0"/>
                    <a:pt x="2508" y="0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89"/>
            <p:cNvSpPr/>
            <p:nvPr/>
          </p:nvSpPr>
          <p:spPr>
            <a:xfrm>
              <a:off x="2280498" y="1808671"/>
              <a:ext cx="39270" cy="36495"/>
            </a:xfrm>
            <a:custGeom>
              <a:avLst/>
              <a:gdLst/>
              <a:ahLst/>
              <a:cxnLst/>
              <a:rect l="l" t="t" r="r" b="b"/>
              <a:pathLst>
                <a:path w="1500" h="1394" extrusionOk="0">
                  <a:moveTo>
                    <a:pt x="1" y="0"/>
                  </a:moveTo>
                  <a:cubicBezTo>
                    <a:pt x="323" y="0"/>
                    <a:pt x="587" y="264"/>
                    <a:pt x="587" y="591"/>
                  </a:cubicBezTo>
                  <a:lnTo>
                    <a:pt x="587" y="1393"/>
                  </a:lnTo>
                  <a:lnTo>
                    <a:pt x="1500" y="1393"/>
                  </a:lnTo>
                  <a:lnTo>
                    <a:pt x="1500" y="591"/>
                  </a:lnTo>
                  <a:cubicBezTo>
                    <a:pt x="1500" y="264"/>
                    <a:pt x="1235" y="0"/>
                    <a:pt x="909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9" name="Google Shape;11289;p89"/>
            <p:cNvSpPr/>
            <p:nvPr/>
          </p:nvSpPr>
          <p:spPr>
            <a:xfrm>
              <a:off x="2326417" y="1529330"/>
              <a:ext cx="32332" cy="27620"/>
            </a:xfrm>
            <a:custGeom>
              <a:avLst/>
              <a:gdLst/>
              <a:ahLst/>
              <a:cxnLst/>
              <a:rect l="l" t="t" r="r" b="b"/>
              <a:pathLst>
                <a:path w="1235" h="1055" extrusionOk="0">
                  <a:moveTo>
                    <a:pt x="706" y="0"/>
                  </a:moveTo>
                  <a:cubicBezTo>
                    <a:pt x="236" y="0"/>
                    <a:pt x="0" y="567"/>
                    <a:pt x="332" y="899"/>
                  </a:cubicBezTo>
                  <a:cubicBezTo>
                    <a:pt x="439" y="1007"/>
                    <a:pt x="573" y="1055"/>
                    <a:pt x="703" y="1055"/>
                  </a:cubicBezTo>
                  <a:cubicBezTo>
                    <a:pt x="974" y="1055"/>
                    <a:pt x="1235" y="847"/>
                    <a:pt x="1235" y="529"/>
                  </a:cubicBezTo>
                  <a:cubicBezTo>
                    <a:pt x="1235" y="236"/>
                    <a:pt x="995" y="0"/>
                    <a:pt x="706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0" name="Google Shape;11290;p89"/>
            <p:cNvSpPr/>
            <p:nvPr/>
          </p:nvSpPr>
          <p:spPr>
            <a:xfrm>
              <a:off x="2137005" y="1523256"/>
              <a:ext cx="415817" cy="355734"/>
            </a:xfrm>
            <a:custGeom>
              <a:avLst/>
              <a:gdLst/>
              <a:ahLst/>
              <a:cxnLst/>
              <a:rect l="l" t="t" r="r" b="b"/>
              <a:pathLst>
                <a:path w="15883" h="13588" extrusionOk="0">
                  <a:moveTo>
                    <a:pt x="7940" y="465"/>
                  </a:moveTo>
                  <a:cubicBezTo>
                    <a:pt x="7953" y="465"/>
                    <a:pt x="7966" y="466"/>
                    <a:pt x="7980" y="468"/>
                  </a:cubicBezTo>
                  <a:cubicBezTo>
                    <a:pt x="8124" y="487"/>
                    <a:pt x="8234" y="612"/>
                    <a:pt x="8234" y="761"/>
                  </a:cubicBezTo>
                  <a:cubicBezTo>
                    <a:pt x="8234" y="939"/>
                    <a:pt x="8087" y="1056"/>
                    <a:pt x="7935" y="1056"/>
                  </a:cubicBezTo>
                  <a:cubicBezTo>
                    <a:pt x="7858" y="1056"/>
                    <a:pt x="7780" y="1026"/>
                    <a:pt x="7720" y="958"/>
                  </a:cubicBezTo>
                  <a:cubicBezTo>
                    <a:pt x="7547" y="761"/>
                    <a:pt x="7690" y="465"/>
                    <a:pt x="7940" y="465"/>
                  </a:cubicBezTo>
                  <a:close/>
                  <a:moveTo>
                    <a:pt x="8681" y="929"/>
                  </a:moveTo>
                  <a:lnTo>
                    <a:pt x="10963" y="3196"/>
                  </a:lnTo>
                  <a:lnTo>
                    <a:pt x="4920" y="3196"/>
                  </a:lnTo>
                  <a:lnTo>
                    <a:pt x="7202" y="929"/>
                  </a:lnTo>
                  <a:cubicBezTo>
                    <a:pt x="7278" y="1275"/>
                    <a:pt x="7586" y="1520"/>
                    <a:pt x="7941" y="1520"/>
                  </a:cubicBezTo>
                  <a:cubicBezTo>
                    <a:pt x="8297" y="1520"/>
                    <a:pt x="8604" y="1275"/>
                    <a:pt x="8681" y="929"/>
                  </a:cubicBezTo>
                  <a:close/>
                  <a:moveTo>
                    <a:pt x="6210" y="11136"/>
                  </a:moveTo>
                  <a:cubicBezTo>
                    <a:pt x="6445" y="11136"/>
                    <a:pt x="6431" y="11138"/>
                    <a:pt x="6457" y="11142"/>
                  </a:cubicBezTo>
                  <a:cubicBezTo>
                    <a:pt x="6625" y="11176"/>
                    <a:pt x="6745" y="11320"/>
                    <a:pt x="6745" y="11493"/>
                  </a:cubicBezTo>
                  <a:lnTo>
                    <a:pt x="6745" y="12060"/>
                  </a:lnTo>
                  <a:lnTo>
                    <a:pt x="4113" y="12060"/>
                  </a:lnTo>
                  <a:lnTo>
                    <a:pt x="4113" y="11493"/>
                  </a:lnTo>
                  <a:cubicBezTo>
                    <a:pt x="4113" y="11296"/>
                    <a:pt x="4271" y="11138"/>
                    <a:pt x="4468" y="11138"/>
                  </a:cubicBezTo>
                  <a:cubicBezTo>
                    <a:pt x="5491" y="11138"/>
                    <a:pt x="5975" y="11136"/>
                    <a:pt x="6210" y="11136"/>
                  </a:cubicBezTo>
                  <a:close/>
                  <a:moveTo>
                    <a:pt x="14768" y="3658"/>
                  </a:moveTo>
                  <a:cubicBezTo>
                    <a:pt x="14802" y="3662"/>
                    <a:pt x="14826" y="3686"/>
                    <a:pt x="14826" y="3715"/>
                  </a:cubicBezTo>
                  <a:lnTo>
                    <a:pt x="14826" y="12002"/>
                  </a:lnTo>
                  <a:cubicBezTo>
                    <a:pt x="14826" y="12031"/>
                    <a:pt x="14802" y="12055"/>
                    <a:pt x="14768" y="12060"/>
                  </a:cubicBezTo>
                  <a:lnTo>
                    <a:pt x="7211" y="12060"/>
                  </a:lnTo>
                  <a:lnTo>
                    <a:pt x="7211" y="11594"/>
                  </a:lnTo>
                  <a:lnTo>
                    <a:pt x="14129" y="11594"/>
                  </a:lnTo>
                  <a:cubicBezTo>
                    <a:pt x="14254" y="11594"/>
                    <a:pt x="14360" y="11488"/>
                    <a:pt x="14360" y="11363"/>
                  </a:cubicBezTo>
                  <a:lnTo>
                    <a:pt x="14360" y="4354"/>
                  </a:lnTo>
                  <a:cubicBezTo>
                    <a:pt x="14360" y="4229"/>
                    <a:pt x="14254" y="4124"/>
                    <a:pt x="14129" y="4124"/>
                  </a:cubicBezTo>
                  <a:lnTo>
                    <a:pt x="4189" y="4124"/>
                  </a:lnTo>
                  <a:cubicBezTo>
                    <a:pt x="3877" y="4124"/>
                    <a:pt x="3877" y="4590"/>
                    <a:pt x="4189" y="4590"/>
                  </a:cubicBezTo>
                  <a:lnTo>
                    <a:pt x="13894" y="4590"/>
                  </a:lnTo>
                  <a:lnTo>
                    <a:pt x="13894" y="11133"/>
                  </a:lnTo>
                  <a:lnTo>
                    <a:pt x="7130" y="11133"/>
                  </a:lnTo>
                  <a:cubicBezTo>
                    <a:pt x="7000" y="10873"/>
                    <a:pt x="6750" y="10696"/>
                    <a:pt x="6462" y="10672"/>
                  </a:cubicBezTo>
                  <a:cubicBezTo>
                    <a:pt x="6430" y="10670"/>
                    <a:pt x="6193" y="10669"/>
                    <a:pt x="5891" y="10669"/>
                  </a:cubicBezTo>
                  <a:cubicBezTo>
                    <a:pt x="5286" y="10669"/>
                    <a:pt x="4418" y="10672"/>
                    <a:pt x="4396" y="10672"/>
                  </a:cubicBezTo>
                  <a:cubicBezTo>
                    <a:pt x="4108" y="10696"/>
                    <a:pt x="3853" y="10873"/>
                    <a:pt x="3728" y="11133"/>
                  </a:cubicBezTo>
                  <a:lnTo>
                    <a:pt x="1984" y="11133"/>
                  </a:lnTo>
                  <a:lnTo>
                    <a:pt x="1984" y="4590"/>
                  </a:lnTo>
                  <a:lnTo>
                    <a:pt x="3320" y="4590"/>
                  </a:lnTo>
                  <a:cubicBezTo>
                    <a:pt x="3627" y="4590"/>
                    <a:pt x="3627" y="4124"/>
                    <a:pt x="3320" y="4124"/>
                  </a:cubicBezTo>
                  <a:lnTo>
                    <a:pt x="1754" y="4124"/>
                  </a:lnTo>
                  <a:cubicBezTo>
                    <a:pt x="1624" y="4124"/>
                    <a:pt x="1523" y="4229"/>
                    <a:pt x="1523" y="4354"/>
                  </a:cubicBezTo>
                  <a:lnTo>
                    <a:pt x="1523" y="11363"/>
                  </a:lnTo>
                  <a:cubicBezTo>
                    <a:pt x="1523" y="11488"/>
                    <a:pt x="1624" y="11594"/>
                    <a:pt x="1754" y="11594"/>
                  </a:cubicBezTo>
                  <a:lnTo>
                    <a:pt x="3647" y="11594"/>
                  </a:lnTo>
                  <a:lnTo>
                    <a:pt x="3647" y="12060"/>
                  </a:lnTo>
                  <a:lnTo>
                    <a:pt x="1115" y="12060"/>
                  </a:lnTo>
                  <a:cubicBezTo>
                    <a:pt x="1081" y="12055"/>
                    <a:pt x="1057" y="12031"/>
                    <a:pt x="1057" y="12002"/>
                  </a:cubicBezTo>
                  <a:lnTo>
                    <a:pt x="1057" y="3715"/>
                  </a:lnTo>
                  <a:cubicBezTo>
                    <a:pt x="1057" y="3686"/>
                    <a:pt x="1081" y="3662"/>
                    <a:pt x="1115" y="3658"/>
                  </a:cubicBezTo>
                  <a:close/>
                  <a:moveTo>
                    <a:pt x="7941" y="1"/>
                  </a:moveTo>
                  <a:cubicBezTo>
                    <a:pt x="7654" y="1"/>
                    <a:pt x="7367" y="110"/>
                    <a:pt x="7149" y="328"/>
                  </a:cubicBezTo>
                  <a:lnTo>
                    <a:pt x="4257" y="3196"/>
                  </a:lnTo>
                  <a:lnTo>
                    <a:pt x="1115" y="3196"/>
                  </a:lnTo>
                  <a:cubicBezTo>
                    <a:pt x="827" y="3196"/>
                    <a:pt x="591" y="3427"/>
                    <a:pt x="591" y="3715"/>
                  </a:cubicBezTo>
                  <a:lnTo>
                    <a:pt x="591" y="12002"/>
                  </a:lnTo>
                  <a:cubicBezTo>
                    <a:pt x="591" y="12021"/>
                    <a:pt x="591" y="12041"/>
                    <a:pt x="591" y="12060"/>
                  </a:cubicBezTo>
                  <a:lnTo>
                    <a:pt x="524" y="12060"/>
                  </a:lnTo>
                  <a:cubicBezTo>
                    <a:pt x="236" y="12060"/>
                    <a:pt x="0" y="12295"/>
                    <a:pt x="0" y="12584"/>
                  </a:cubicBezTo>
                  <a:lnTo>
                    <a:pt x="0" y="13069"/>
                  </a:lnTo>
                  <a:cubicBezTo>
                    <a:pt x="0" y="13357"/>
                    <a:pt x="236" y="13588"/>
                    <a:pt x="524" y="13588"/>
                  </a:cubicBezTo>
                  <a:lnTo>
                    <a:pt x="9897" y="13588"/>
                  </a:lnTo>
                  <a:cubicBezTo>
                    <a:pt x="10204" y="13588"/>
                    <a:pt x="10204" y="13122"/>
                    <a:pt x="9897" y="13122"/>
                  </a:cubicBezTo>
                  <a:lnTo>
                    <a:pt x="524" y="13122"/>
                  </a:lnTo>
                  <a:cubicBezTo>
                    <a:pt x="490" y="13122"/>
                    <a:pt x="466" y="13098"/>
                    <a:pt x="466" y="13069"/>
                  </a:cubicBezTo>
                  <a:lnTo>
                    <a:pt x="466" y="12579"/>
                  </a:lnTo>
                  <a:cubicBezTo>
                    <a:pt x="466" y="12550"/>
                    <a:pt x="490" y="12526"/>
                    <a:pt x="524" y="12526"/>
                  </a:cubicBezTo>
                  <a:lnTo>
                    <a:pt x="15359" y="12526"/>
                  </a:lnTo>
                  <a:cubicBezTo>
                    <a:pt x="15392" y="12526"/>
                    <a:pt x="15417" y="12550"/>
                    <a:pt x="15417" y="12579"/>
                  </a:cubicBezTo>
                  <a:lnTo>
                    <a:pt x="15417" y="13069"/>
                  </a:lnTo>
                  <a:cubicBezTo>
                    <a:pt x="15417" y="13098"/>
                    <a:pt x="15392" y="13122"/>
                    <a:pt x="15359" y="13122"/>
                  </a:cubicBezTo>
                  <a:lnTo>
                    <a:pt x="10761" y="13122"/>
                  </a:lnTo>
                  <a:cubicBezTo>
                    <a:pt x="10454" y="13122"/>
                    <a:pt x="10454" y="13588"/>
                    <a:pt x="10761" y="13588"/>
                  </a:cubicBezTo>
                  <a:lnTo>
                    <a:pt x="15359" y="13588"/>
                  </a:lnTo>
                  <a:cubicBezTo>
                    <a:pt x="15647" y="13588"/>
                    <a:pt x="15882" y="13357"/>
                    <a:pt x="15882" y="13069"/>
                  </a:cubicBezTo>
                  <a:lnTo>
                    <a:pt x="15882" y="12584"/>
                  </a:lnTo>
                  <a:cubicBezTo>
                    <a:pt x="15878" y="12295"/>
                    <a:pt x="15647" y="12065"/>
                    <a:pt x="15359" y="12060"/>
                  </a:cubicBezTo>
                  <a:lnTo>
                    <a:pt x="15287" y="12060"/>
                  </a:lnTo>
                  <a:cubicBezTo>
                    <a:pt x="15292" y="12041"/>
                    <a:pt x="15292" y="12026"/>
                    <a:pt x="15292" y="12007"/>
                  </a:cubicBezTo>
                  <a:lnTo>
                    <a:pt x="15292" y="3720"/>
                  </a:lnTo>
                  <a:cubicBezTo>
                    <a:pt x="15292" y="3432"/>
                    <a:pt x="15056" y="3196"/>
                    <a:pt x="14768" y="3196"/>
                  </a:cubicBezTo>
                  <a:lnTo>
                    <a:pt x="11621" y="3196"/>
                  </a:lnTo>
                  <a:lnTo>
                    <a:pt x="8734" y="328"/>
                  </a:lnTo>
                  <a:cubicBezTo>
                    <a:pt x="8515" y="110"/>
                    <a:pt x="8228" y="1"/>
                    <a:pt x="794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1" name="Google Shape;11291;p89"/>
          <p:cNvGrpSpPr/>
          <p:nvPr/>
        </p:nvGrpSpPr>
        <p:grpSpPr>
          <a:xfrm>
            <a:off x="1713413" y="3154148"/>
            <a:ext cx="397700" cy="389637"/>
            <a:chOff x="1713413" y="3359548"/>
            <a:chExt cx="397700" cy="389637"/>
          </a:xfrm>
        </p:grpSpPr>
        <p:sp>
          <p:nvSpPr>
            <p:cNvPr id="11292" name="Google Shape;11292;p89"/>
            <p:cNvSpPr/>
            <p:nvPr/>
          </p:nvSpPr>
          <p:spPr>
            <a:xfrm>
              <a:off x="1800069" y="3427720"/>
              <a:ext cx="161138" cy="305102"/>
            </a:xfrm>
            <a:custGeom>
              <a:avLst/>
              <a:gdLst/>
              <a:ahLst/>
              <a:cxnLst/>
              <a:rect l="l" t="t" r="r" b="b"/>
              <a:pathLst>
                <a:path w="6155" h="11654" extrusionOk="0">
                  <a:moveTo>
                    <a:pt x="5431" y="0"/>
                  </a:moveTo>
                  <a:cubicBezTo>
                    <a:pt x="5263" y="0"/>
                    <a:pt x="5095" y="64"/>
                    <a:pt x="4968" y="191"/>
                  </a:cubicBezTo>
                  <a:lnTo>
                    <a:pt x="192" y="4991"/>
                  </a:lnTo>
                  <a:cubicBezTo>
                    <a:pt x="72" y="5111"/>
                    <a:pt x="0" y="5279"/>
                    <a:pt x="5" y="5452"/>
                  </a:cubicBezTo>
                  <a:lnTo>
                    <a:pt x="5" y="10996"/>
                  </a:lnTo>
                  <a:cubicBezTo>
                    <a:pt x="0" y="11361"/>
                    <a:pt x="298" y="11654"/>
                    <a:pt x="658" y="11654"/>
                  </a:cubicBezTo>
                  <a:cubicBezTo>
                    <a:pt x="1023" y="11654"/>
                    <a:pt x="1317" y="11356"/>
                    <a:pt x="1317" y="10996"/>
                  </a:cubicBezTo>
                  <a:lnTo>
                    <a:pt x="1317" y="5721"/>
                  </a:lnTo>
                  <a:lnTo>
                    <a:pt x="5900" y="1119"/>
                  </a:lnTo>
                  <a:cubicBezTo>
                    <a:pt x="6154" y="864"/>
                    <a:pt x="6154" y="446"/>
                    <a:pt x="5895" y="191"/>
                  </a:cubicBezTo>
                  <a:cubicBezTo>
                    <a:pt x="5767" y="64"/>
                    <a:pt x="5599" y="0"/>
                    <a:pt x="5431" y="0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3" name="Google Shape;11293;p89"/>
            <p:cNvSpPr/>
            <p:nvPr/>
          </p:nvSpPr>
          <p:spPr>
            <a:xfrm>
              <a:off x="1800199" y="3550190"/>
              <a:ext cx="51077" cy="86813"/>
            </a:xfrm>
            <a:custGeom>
              <a:avLst/>
              <a:gdLst/>
              <a:ahLst/>
              <a:cxnLst/>
              <a:rect l="l" t="t" r="r" b="b"/>
              <a:pathLst>
                <a:path w="1951" h="3316" extrusionOk="0">
                  <a:moveTo>
                    <a:pt x="865" y="0"/>
                  </a:moveTo>
                  <a:cubicBezTo>
                    <a:pt x="725" y="0"/>
                    <a:pt x="586" y="20"/>
                    <a:pt x="447" y="53"/>
                  </a:cubicBezTo>
                  <a:lnTo>
                    <a:pt x="192" y="313"/>
                  </a:lnTo>
                  <a:cubicBezTo>
                    <a:pt x="67" y="438"/>
                    <a:pt x="0" y="601"/>
                    <a:pt x="0" y="779"/>
                  </a:cubicBezTo>
                  <a:lnTo>
                    <a:pt x="0" y="3070"/>
                  </a:lnTo>
                  <a:cubicBezTo>
                    <a:pt x="263" y="3232"/>
                    <a:pt x="565" y="3316"/>
                    <a:pt x="871" y="3316"/>
                  </a:cubicBezTo>
                  <a:cubicBezTo>
                    <a:pt x="1018" y="3316"/>
                    <a:pt x="1167" y="3296"/>
                    <a:pt x="1312" y="3257"/>
                  </a:cubicBezTo>
                  <a:lnTo>
                    <a:pt x="1312" y="1048"/>
                  </a:lnTo>
                  <a:lnTo>
                    <a:pt x="1950" y="404"/>
                  </a:lnTo>
                  <a:cubicBezTo>
                    <a:pt x="1648" y="144"/>
                    <a:pt x="1263" y="0"/>
                    <a:pt x="865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4" name="Google Shape;11294;p89"/>
            <p:cNvSpPr/>
            <p:nvPr/>
          </p:nvSpPr>
          <p:spPr>
            <a:xfrm>
              <a:off x="1892877" y="3427747"/>
              <a:ext cx="66550" cy="61209"/>
            </a:xfrm>
            <a:custGeom>
              <a:avLst/>
              <a:gdLst/>
              <a:ahLst/>
              <a:cxnLst/>
              <a:rect l="l" t="t" r="r" b="b"/>
              <a:pathLst>
                <a:path w="2542" h="2338" extrusionOk="0">
                  <a:moveTo>
                    <a:pt x="1885" y="0"/>
                  </a:moveTo>
                  <a:cubicBezTo>
                    <a:pt x="1723" y="0"/>
                    <a:pt x="1557" y="61"/>
                    <a:pt x="1423" y="195"/>
                  </a:cubicBezTo>
                  <a:lnTo>
                    <a:pt x="1" y="1622"/>
                  </a:lnTo>
                  <a:lnTo>
                    <a:pt x="1144" y="2338"/>
                  </a:lnTo>
                  <a:lnTo>
                    <a:pt x="1994" y="1483"/>
                  </a:lnTo>
                  <a:lnTo>
                    <a:pt x="2542" y="608"/>
                  </a:lnTo>
                  <a:cubicBezTo>
                    <a:pt x="2513" y="236"/>
                    <a:pt x="2206" y="0"/>
                    <a:pt x="1885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89"/>
            <p:cNvSpPr/>
            <p:nvPr/>
          </p:nvSpPr>
          <p:spPr>
            <a:xfrm>
              <a:off x="1719199" y="3698474"/>
              <a:ext cx="232452" cy="44925"/>
            </a:xfrm>
            <a:custGeom>
              <a:avLst/>
              <a:gdLst/>
              <a:ahLst/>
              <a:cxnLst/>
              <a:rect l="l" t="t" r="r" b="b"/>
              <a:pathLst>
                <a:path w="8879" h="1716" extrusionOk="0">
                  <a:moveTo>
                    <a:pt x="1100" y="0"/>
                  </a:moveTo>
                  <a:cubicBezTo>
                    <a:pt x="490" y="0"/>
                    <a:pt x="0" y="490"/>
                    <a:pt x="0" y="1096"/>
                  </a:cubicBezTo>
                  <a:lnTo>
                    <a:pt x="0" y="1715"/>
                  </a:lnTo>
                  <a:lnTo>
                    <a:pt x="8878" y="1715"/>
                  </a:lnTo>
                  <a:lnTo>
                    <a:pt x="8873" y="1100"/>
                  </a:lnTo>
                  <a:cubicBezTo>
                    <a:pt x="8873" y="490"/>
                    <a:pt x="8383" y="0"/>
                    <a:pt x="7778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6" name="Google Shape;11296;p89"/>
            <p:cNvSpPr/>
            <p:nvPr/>
          </p:nvSpPr>
          <p:spPr>
            <a:xfrm>
              <a:off x="1887588" y="3698474"/>
              <a:ext cx="64062" cy="44925"/>
            </a:xfrm>
            <a:custGeom>
              <a:avLst/>
              <a:gdLst/>
              <a:ahLst/>
              <a:cxnLst/>
              <a:rect l="l" t="t" r="r" b="b"/>
              <a:pathLst>
                <a:path w="2447" h="1716" extrusionOk="0">
                  <a:moveTo>
                    <a:pt x="1" y="0"/>
                  </a:moveTo>
                  <a:cubicBezTo>
                    <a:pt x="606" y="0"/>
                    <a:pt x="1096" y="490"/>
                    <a:pt x="1096" y="1100"/>
                  </a:cubicBezTo>
                  <a:lnTo>
                    <a:pt x="1096" y="1715"/>
                  </a:lnTo>
                  <a:lnTo>
                    <a:pt x="2446" y="1715"/>
                  </a:lnTo>
                  <a:lnTo>
                    <a:pt x="2446" y="1096"/>
                  </a:lnTo>
                  <a:cubicBezTo>
                    <a:pt x="2446" y="490"/>
                    <a:pt x="1951" y="0"/>
                    <a:pt x="1346" y="0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7" name="Google Shape;11297;p89"/>
            <p:cNvSpPr/>
            <p:nvPr/>
          </p:nvSpPr>
          <p:spPr>
            <a:xfrm>
              <a:off x="1764856" y="3531446"/>
              <a:ext cx="101395" cy="86761"/>
            </a:xfrm>
            <a:custGeom>
              <a:avLst/>
              <a:gdLst/>
              <a:ahLst/>
              <a:cxnLst/>
              <a:rect l="l" t="t" r="r" b="b"/>
              <a:pathLst>
                <a:path w="3873" h="3314" extrusionOk="0">
                  <a:moveTo>
                    <a:pt x="2215" y="1"/>
                  </a:moveTo>
                  <a:cubicBezTo>
                    <a:pt x="740" y="1"/>
                    <a:pt x="0" y="1783"/>
                    <a:pt x="1043" y="2830"/>
                  </a:cubicBezTo>
                  <a:cubicBezTo>
                    <a:pt x="1360" y="3145"/>
                    <a:pt x="1783" y="3313"/>
                    <a:pt x="2214" y="3313"/>
                  </a:cubicBezTo>
                  <a:cubicBezTo>
                    <a:pt x="2427" y="3313"/>
                    <a:pt x="2643" y="3272"/>
                    <a:pt x="2849" y="3186"/>
                  </a:cubicBezTo>
                  <a:cubicBezTo>
                    <a:pt x="3469" y="2931"/>
                    <a:pt x="3872" y="2326"/>
                    <a:pt x="3872" y="1658"/>
                  </a:cubicBezTo>
                  <a:cubicBezTo>
                    <a:pt x="3872" y="740"/>
                    <a:pt x="3132" y="1"/>
                    <a:pt x="2215" y="1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8" name="Google Shape;11298;p89"/>
            <p:cNvSpPr/>
            <p:nvPr/>
          </p:nvSpPr>
          <p:spPr>
            <a:xfrm>
              <a:off x="1812766" y="3531446"/>
              <a:ext cx="56366" cy="86787"/>
            </a:xfrm>
            <a:custGeom>
              <a:avLst/>
              <a:gdLst/>
              <a:ahLst/>
              <a:cxnLst/>
              <a:rect l="l" t="t" r="r" b="b"/>
              <a:pathLst>
                <a:path w="2153" h="3315" extrusionOk="0">
                  <a:moveTo>
                    <a:pt x="393" y="1"/>
                  </a:moveTo>
                  <a:cubicBezTo>
                    <a:pt x="390" y="1"/>
                    <a:pt x="387" y="1"/>
                    <a:pt x="385" y="1"/>
                  </a:cubicBezTo>
                  <a:cubicBezTo>
                    <a:pt x="255" y="1"/>
                    <a:pt x="125" y="15"/>
                    <a:pt x="0" y="44"/>
                  </a:cubicBezTo>
                  <a:cubicBezTo>
                    <a:pt x="740" y="226"/>
                    <a:pt x="1264" y="889"/>
                    <a:pt x="1264" y="1658"/>
                  </a:cubicBezTo>
                  <a:cubicBezTo>
                    <a:pt x="1264" y="2422"/>
                    <a:pt x="740" y="3085"/>
                    <a:pt x="0" y="3267"/>
                  </a:cubicBezTo>
                  <a:cubicBezTo>
                    <a:pt x="133" y="3300"/>
                    <a:pt x="265" y="3315"/>
                    <a:pt x="394" y="3315"/>
                  </a:cubicBezTo>
                  <a:cubicBezTo>
                    <a:pt x="1211" y="3315"/>
                    <a:pt x="1934" y="2704"/>
                    <a:pt x="2037" y="1850"/>
                  </a:cubicBezTo>
                  <a:cubicBezTo>
                    <a:pt x="2152" y="868"/>
                    <a:pt x="1383" y="1"/>
                    <a:pt x="393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9" name="Google Shape;11299;p89"/>
            <p:cNvSpPr/>
            <p:nvPr/>
          </p:nvSpPr>
          <p:spPr>
            <a:xfrm>
              <a:off x="1800435" y="3557992"/>
              <a:ext cx="39270" cy="33720"/>
            </a:xfrm>
            <a:custGeom>
              <a:avLst/>
              <a:gdLst/>
              <a:ahLst/>
              <a:cxnLst/>
              <a:rect l="l" t="t" r="r" b="b"/>
              <a:pathLst>
                <a:path w="1500" h="1288" extrusionOk="0">
                  <a:moveTo>
                    <a:pt x="856" y="0"/>
                  </a:moveTo>
                  <a:cubicBezTo>
                    <a:pt x="284" y="0"/>
                    <a:pt x="1" y="692"/>
                    <a:pt x="404" y="1096"/>
                  </a:cubicBezTo>
                  <a:cubicBezTo>
                    <a:pt x="535" y="1228"/>
                    <a:pt x="696" y="1287"/>
                    <a:pt x="854" y="1287"/>
                  </a:cubicBezTo>
                  <a:cubicBezTo>
                    <a:pt x="1184" y="1287"/>
                    <a:pt x="1500" y="1030"/>
                    <a:pt x="1500" y="644"/>
                  </a:cubicBezTo>
                  <a:cubicBezTo>
                    <a:pt x="1500" y="288"/>
                    <a:pt x="1211" y="0"/>
                    <a:pt x="856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89"/>
            <p:cNvSpPr/>
            <p:nvPr/>
          </p:nvSpPr>
          <p:spPr>
            <a:xfrm>
              <a:off x="1872875" y="3367245"/>
              <a:ext cx="102652" cy="104877"/>
            </a:xfrm>
            <a:custGeom>
              <a:avLst/>
              <a:gdLst/>
              <a:ahLst/>
              <a:cxnLst/>
              <a:rect l="l" t="t" r="r" b="b"/>
              <a:pathLst>
                <a:path w="3921" h="4006" extrusionOk="0">
                  <a:moveTo>
                    <a:pt x="1742" y="1"/>
                  </a:moveTo>
                  <a:cubicBezTo>
                    <a:pt x="1593" y="1"/>
                    <a:pt x="1447" y="76"/>
                    <a:pt x="1360" y="210"/>
                  </a:cubicBezTo>
                  <a:lnTo>
                    <a:pt x="135" y="2170"/>
                  </a:lnTo>
                  <a:cubicBezTo>
                    <a:pt x="1" y="2376"/>
                    <a:pt x="68" y="2655"/>
                    <a:pt x="275" y="2790"/>
                  </a:cubicBezTo>
                  <a:lnTo>
                    <a:pt x="2220" y="4005"/>
                  </a:lnTo>
                  <a:lnTo>
                    <a:pt x="3921" y="1286"/>
                  </a:lnTo>
                  <a:lnTo>
                    <a:pt x="1980" y="71"/>
                  </a:lnTo>
                  <a:cubicBezTo>
                    <a:pt x="1906" y="23"/>
                    <a:pt x="1823" y="1"/>
                    <a:pt x="1742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1" name="Google Shape;11301;p89"/>
            <p:cNvSpPr/>
            <p:nvPr/>
          </p:nvSpPr>
          <p:spPr>
            <a:xfrm>
              <a:off x="1909239" y="3387822"/>
              <a:ext cx="66288" cy="84300"/>
            </a:xfrm>
            <a:custGeom>
              <a:avLst/>
              <a:gdLst/>
              <a:ahLst/>
              <a:cxnLst/>
              <a:rect l="l" t="t" r="r" b="b"/>
              <a:pathLst>
                <a:path w="2532" h="3220" extrusionOk="0">
                  <a:moveTo>
                    <a:pt x="1691" y="0"/>
                  </a:moveTo>
                  <a:lnTo>
                    <a:pt x="0" y="2700"/>
                  </a:lnTo>
                  <a:lnTo>
                    <a:pt x="831" y="3219"/>
                  </a:lnTo>
                  <a:lnTo>
                    <a:pt x="2532" y="500"/>
                  </a:lnTo>
                  <a:lnTo>
                    <a:pt x="1739" y="5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2" name="Google Shape;11302;p89"/>
            <p:cNvSpPr/>
            <p:nvPr/>
          </p:nvSpPr>
          <p:spPr>
            <a:xfrm>
              <a:off x="1930733" y="3400886"/>
              <a:ext cx="151713" cy="158991"/>
            </a:xfrm>
            <a:custGeom>
              <a:avLst/>
              <a:gdLst/>
              <a:ahLst/>
              <a:cxnLst/>
              <a:rect l="l" t="t" r="r" b="b"/>
              <a:pathLst>
                <a:path w="5795" h="6073" extrusionOk="0">
                  <a:moveTo>
                    <a:pt x="1706" y="1"/>
                  </a:moveTo>
                  <a:lnTo>
                    <a:pt x="1" y="2715"/>
                  </a:lnTo>
                  <a:lnTo>
                    <a:pt x="1884" y="5900"/>
                  </a:lnTo>
                  <a:cubicBezTo>
                    <a:pt x="1950" y="6015"/>
                    <a:pt x="2065" y="6073"/>
                    <a:pt x="2181" y="6073"/>
                  </a:cubicBezTo>
                  <a:cubicBezTo>
                    <a:pt x="2293" y="6073"/>
                    <a:pt x="2406" y="6019"/>
                    <a:pt x="2475" y="5910"/>
                  </a:cubicBezTo>
                  <a:lnTo>
                    <a:pt x="5655" y="832"/>
                  </a:lnTo>
                  <a:cubicBezTo>
                    <a:pt x="5794" y="611"/>
                    <a:pt x="5650" y="323"/>
                    <a:pt x="5391" y="304"/>
                  </a:cubicBezTo>
                  <a:lnTo>
                    <a:pt x="1706" y="1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89"/>
            <p:cNvSpPr/>
            <p:nvPr/>
          </p:nvSpPr>
          <p:spPr>
            <a:xfrm>
              <a:off x="1973747" y="3407824"/>
              <a:ext cx="108699" cy="152053"/>
            </a:xfrm>
            <a:custGeom>
              <a:avLst/>
              <a:gdLst/>
              <a:ahLst/>
              <a:cxnLst/>
              <a:rect l="l" t="t" r="r" b="b"/>
              <a:pathLst>
                <a:path w="4152" h="5808" extrusionOk="0">
                  <a:moveTo>
                    <a:pt x="3287" y="0"/>
                  </a:moveTo>
                  <a:cubicBezTo>
                    <a:pt x="3282" y="24"/>
                    <a:pt x="3267" y="48"/>
                    <a:pt x="3258" y="67"/>
                  </a:cubicBezTo>
                  <a:lnTo>
                    <a:pt x="73" y="5145"/>
                  </a:lnTo>
                  <a:cubicBezTo>
                    <a:pt x="53" y="5179"/>
                    <a:pt x="29" y="5208"/>
                    <a:pt x="1" y="5232"/>
                  </a:cubicBezTo>
                  <a:lnTo>
                    <a:pt x="241" y="5635"/>
                  </a:lnTo>
                  <a:cubicBezTo>
                    <a:pt x="307" y="5750"/>
                    <a:pt x="422" y="5808"/>
                    <a:pt x="538" y="5808"/>
                  </a:cubicBezTo>
                  <a:cubicBezTo>
                    <a:pt x="650" y="5808"/>
                    <a:pt x="763" y="5754"/>
                    <a:pt x="832" y="5645"/>
                  </a:cubicBezTo>
                  <a:lnTo>
                    <a:pt x="4012" y="567"/>
                  </a:lnTo>
                  <a:cubicBezTo>
                    <a:pt x="4151" y="346"/>
                    <a:pt x="4007" y="58"/>
                    <a:pt x="3748" y="39"/>
                  </a:cubicBezTo>
                  <a:lnTo>
                    <a:pt x="3287" y="0"/>
                  </a:ln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89"/>
            <p:cNvSpPr/>
            <p:nvPr/>
          </p:nvSpPr>
          <p:spPr>
            <a:xfrm>
              <a:off x="2012362" y="3449581"/>
              <a:ext cx="92834" cy="95505"/>
            </a:xfrm>
            <a:custGeom>
              <a:avLst/>
              <a:gdLst/>
              <a:ahLst/>
              <a:cxnLst/>
              <a:rect l="l" t="t" r="r" b="b"/>
              <a:pathLst>
                <a:path w="3546" h="3648" extrusionOk="0">
                  <a:moveTo>
                    <a:pt x="1893" y="0"/>
                  </a:moveTo>
                  <a:lnTo>
                    <a:pt x="0" y="3022"/>
                  </a:lnTo>
                  <a:lnTo>
                    <a:pt x="567" y="3377"/>
                  </a:lnTo>
                  <a:cubicBezTo>
                    <a:pt x="860" y="3560"/>
                    <a:pt x="1186" y="3648"/>
                    <a:pt x="1509" y="3648"/>
                  </a:cubicBezTo>
                  <a:cubicBezTo>
                    <a:pt x="2102" y="3648"/>
                    <a:pt x="2683" y="3352"/>
                    <a:pt x="3022" y="2810"/>
                  </a:cubicBezTo>
                  <a:cubicBezTo>
                    <a:pt x="3546" y="1979"/>
                    <a:pt x="3291" y="879"/>
                    <a:pt x="2460" y="356"/>
                  </a:cubicBezTo>
                  <a:lnTo>
                    <a:pt x="1893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89"/>
            <p:cNvSpPr/>
            <p:nvPr/>
          </p:nvSpPr>
          <p:spPr>
            <a:xfrm>
              <a:off x="2013619" y="3449581"/>
              <a:ext cx="90714" cy="95086"/>
            </a:xfrm>
            <a:custGeom>
              <a:avLst/>
              <a:gdLst/>
              <a:ahLst/>
              <a:cxnLst/>
              <a:rect l="l" t="t" r="r" b="b"/>
              <a:pathLst>
                <a:path w="3465" h="3632" extrusionOk="0">
                  <a:moveTo>
                    <a:pt x="1836" y="0"/>
                  </a:moveTo>
                  <a:lnTo>
                    <a:pt x="1826" y="19"/>
                  </a:lnTo>
                  <a:cubicBezTo>
                    <a:pt x="2556" y="562"/>
                    <a:pt x="2753" y="1576"/>
                    <a:pt x="2282" y="2359"/>
                  </a:cubicBezTo>
                  <a:cubicBezTo>
                    <a:pt x="1950" y="2911"/>
                    <a:pt x="1362" y="3225"/>
                    <a:pt x="755" y="3225"/>
                  </a:cubicBezTo>
                  <a:cubicBezTo>
                    <a:pt x="501" y="3225"/>
                    <a:pt x="244" y="3170"/>
                    <a:pt x="1" y="3055"/>
                  </a:cubicBezTo>
                  <a:lnTo>
                    <a:pt x="1" y="3055"/>
                  </a:lnTo>
                  <a:lnTo>
                    <a:pt x="534" y="3382"/>
                  </a:lnTo>
                  <a:cubicBezTo>
                    <a:pt x="819" y="3551"/>
                    <a:pt x="1132" y="3631"/>
                    <a:pt x="1441" y="3631"/>
                  </a:cubicBezTo>
                  <a:cubicBezTo>
                    <a:pt x="2038" y="3631"/>
                    <a:pt x="2619" y="3331"/>
                    <a:pt x="2955" y="2786"/>
                  </a:cubicBezTo>
                  <a:cubicBezTo>
                    <a:pt x="3464" y="1960"/>
                    <a:pt x="3219" y="879"/>
                    <a:pt x="2403" y="356"/>
                  </a:cubicBezTo>
                  <a:lnTo>
                    <a:pt x="1836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89"/>
            <p:cNvSpPr/>
            <p:nvPr/>
          </p:nvSpPr>
          <p:spPr>
            <a:xfrm>
              <a:off x="1851120" y="3365307"/>
              <a:ext cx="50842" cy="48197"/>
            </a:xfrm>
            <a:custGeom>
              <a:avLst/>
              <a:gdLst/>
              <a:ahLst/>
              <a:cxnLst/>
              <a:rect l="l" t="t" r="r" b="b"/>
              <a:pathLst>
                <a:path w="1942" h="1841" extrusionOk="0">
                  <a:moveTo>
                    <a:pt x="747" y="1"/>
                  </a:moveTo>
                  <a:cubicBezTo>
                    <a:pt x="643" y="1"/>
                    <a:pt x="540" y="52"/>
                    <a:pt x="481" y="145"/>
                  </a:cubicBezTo>
                  <a:lnTo>
                    <a:pt x="97" y="764"/>
                  </a:lnTo>
                  <a:cubicBezTo>
                    <a:pt x="1" y="908"/>
                    <a:pt x="49" y="1105"/>
                    <a:pt x="193" y="1197"/>
                  </a:cubicBezTo>
                  <a:lnTo>
                    <a:pt x="1221" y="1840"/>
                  </a:lnTo>
                  <a:lnTo>
                    <a:pt x="1942" y="692"/>
                  </a:lnTo>
                  <a:lnTo>
                    <a:pt x="913" y="48"/>
                  </a:lnTo>
                  <a:cubicBezTo>
                    <a:pt x="862" y="16"/>
                    <a:pt x="804" y="1"/>
                    <a:pt x="747" y="1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7" name="Google Shape;11307;p89"/>
            <p:cNvSpPr/>
            <p:nvPr/>
          </p:nvSpPr>
          <p:spPr>
            <a:xfrm>
              <a:off x="1868608" y="3374366"/>
              <a:ext cx="33353" cy="39139"/>
            </a:xfrm>
            <a:custGeom>
              <a:avLst/>
              <a:gdLst/>
              <a:ahLst/>
              <a:cxnLst/>
              <a:rect l="l" t="t" r="r" b="b"/>
              <a:pathLst>
                <a:path w="1274" h="1495" extrusionOk="0">
                  <a:moveTo>
                    <a:pt x="721" y="0"/>
                  </a:moveTo>
                  <a:lnTo>
                    <a:pt x="0" y="1148"/>
                  </a:lnTo>
                  <a:lnTo>
                    <a:pt x="553" y="1494"/>
                  </a:lnTo>
                  <a:lnTo>
                    <a:pt x="1274" y="346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8" name="Google Shape;11308;p89"/>
            <p:cNvSpPr/>
            <p:nvPr/>
          </p:nvSpPr>
          <p:spPr>
            <a:xfrm>
              <a:off x="1863319" y="3663262"/>
              <a:ext cx="45684" cy="35238"/>
            </a:xfrm>
            <a:custGeom>
              <a:avLst/>
              <a:gdLst/>
              <a:ahLst/>
              <a:cxnLst/>
              <a:rect l="l" t="t" r="r" b="b"/>
              <a:pathLst>
                <a:path w="1745" h="1346" extrusionOk="0">
                  <a:moveTo>
                    <a:pt x="721" y="0"/>
                  </a:moveTo>
                  <a:cubicBezTo>
                    <a:pt x="323" y="0"/>
                    <a:pt x="1" y="322"/>
                    <a:pt x="1" y="721"/>
                  </a:cubicBezTo>
                  <a:lnTo>
                    <a:pt x="1" y="1345"/>
                  </a:lnTo>
                  <a:lnTo>
                    <a:pt x="1745" y="1345"/>
                  </a:lnTo>
                  <a:lnTo>
                    <a:pt x="1745" y="721"/>
                  </a:lnTo>
                  <a:cubicBezTo>
                    <a:pt x="1745" y="322"/>
                    <a:pt x="1423" y="0"/>
                    <a:pt x="1024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9" name="Google Shape;11309;p89"/>
            <p:cNvSpPr/>
            <p:nvPr/>
          </p:nvSpPr>
          <p:spPr>
            <a:xfrm>
              <a:off x="1876279" y="3663262"/>
              <a:ext cx="32725" cy="35238"/>
            </a:xfrm>
            <a:custGeom>
              <a:avLst/>
              <a:gdLst/>
              <a:ahLst/>
              <a:cxnLst/>
              <a:rect l="l" t="t" r="r" b="b"/>
              <a:pathLst>
                <a:path w="1250" h="1346" extrusionOk="0">
                  <a:moveTo>
                    <a:pt x="226" y="0"/>
                  </a:moveTo>
                  <a:cubicBezTo>
                    <a:pt x="149" y="0"/>
                    <a:pt x="73" y="10"/>
                    <a:pt x="0" y="34"/>
                  </a:cubicBezTo>
                  <a:cubicBezTo>
                    <a:pt x="289" y="135"/>
                    <a:pt x="486" y="409"/>
                    <a:pt x="490" y="716"/>
                  </a:cubicBezTo>
                  <a:lnTo>
                    <a:pt x="490" y="1345"/>
                  </a:lnTo>
                  <a:lnTo>
                    <a:pt x="1250" y="1345"/>
                  </a:lnTo>
                  <a:lnTo>
                    <a:pt x="1250" y="721"/>
                  </a:lnTo>
                  <a:cubicBezTo>
                    <a:pt x="1250" y="322"/>
                    <a:pt x="928" y="0"/>
                    <a:pt x="529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0" name="Google Shape;11310;p89"/>
            <p:cNvSpPr/>
            <p:nvPr/>
          </p:nvSpPr>
          <p:spPr>
            <a:xfrm>
              <a:off x="1792633" y="3552206"/>
              <a:ext cx="52857" cy="45161"/>
            </a:xfrm>
            <a:custGeom>
              <a:avLst/>
              <a:gdLst/>
              <a:ahLst/>
              <a:cxnLst/>
              <a:rect l="l" t="t" r="r" b="b"/>
              <a:pathLst>
                <a:path w="2019" h="1725" extrusionOk="0">
                  <a:moveTo>
                    <a:pt x="1151" y="437"/>
                  </a:moveTo>
                  <a:cubicBezTo>
                    <a:pt x="1370" y="437"/>
                    <a:pt x="1581" y="608"/>
                    <a:pt x="1581" y="865"/>
                  </a:cubicBezTo>
                  <a:cubicBezTo>
                    <a:pt x="1581" y="1096"/>
                    <a:pt x="1389" y="1288"/>
                    <a:pt x="1154" y="1288"/>
                  </a:cubicBezTo>
                  <a:cubicBezTo>
                    <a:pt x="774" y="1288"/>
                    <a:pt x="587" y="831"/>
                    <a:pt x="856" y="562"/>
                  </a:cubicBezTo>
                  <a:cubicBezTo>
                    <a:pt x="941" y="476"/>
                    <a:pt x="1047" y="437"/>
                    <a:pt x="1151" y="437"/>
                  </a:cubicBezTo>
                  <a:close/>
                  <a:moveTo>
                    <a:pt x="1154" y="0"/>
                  </a:moveTo>
                  <a:cubicBezTo>
                    <a:pt x="385" y="0"/>
                    <a:pt x="1" y="927"/>
                    <a:pt x="544" y="1470"/>
                  </a:cubicBezTo>
                  <a:cubicBezTo>
                    <a:pt x="719" y="1646"/>
                    <a:pt x="936" y="1725"/>
                    <a:pt x="1148" y="1725"/>
                  </a:cubicBezTo>
                  <a:cubicBezTo>
                    <a:pt x="1592" y="1725"/>
                    <a:pt x="2018" y="1382"/>
                    <a:pt x="2018" y="865"/>
                  </a:cubicBezTo>
                  <a:cubicBezTo>
                    <a:pt x="2014" y="389"/>
                    <a:pt x="1629" y="0"/>
                    <a:pt x="11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89"/>
            <p:cNvSpPr/>
            <p:nvPr/>
          </p:nvSpPr>
          <p:spPr>
            <a:xfrm>
              <a:off x="1713413" y="3359548"/>
              <a:ext cx="397700" cy="389637"/>
            </a:xfrm>
            <a:custGeom>
              <a:avLst/>
              <a:gdLst/>
              <a:ahLst/>
              <a:cxnLst/>
              <a:rect l="l" t="t" r="r" b="b"/>
              <a:pathLst>
                <a:path w="15191" h="14883" extrusionOk="0">
                  <a:moveTo>
                    <a:pt x="6011" y="438"/>
                  </a:moveTo>
                  <a:cubicBezTo>
                    <a:pt x="6070" y="438"/>
                    <a:pt x="6143" y="519"/>
                    <a:pt x="6894" y="979"/>
                  </a:cubicBezTo>
                  <a:lnTo>
                    <a:pt x="6409" y="1763"/>
                  </a:lnTo>
                  <a:lnTo>
                    <a:pt x="5568" y="1234"/>
                  </a:lnTo>
                  <a:cubicBezTo>
                    <a:pt x="5520" y="1205"/>
                    <a:pt x="5510" y="1143"/>
                    <a:pt x="5539" y="1100"/>
                  </a:cubicBezTo>
                  <a:cubicBezTo>
                    <a:pt x="5924" y="513"/>
                    <a:pt x="5909" y="461"/>
                    <a:pt x="5986" y="441"/>
                  </a:cubicBezTo>
                  <a:cubicBezTo>
                    <a:pt x="5995" y="439"/>
                    <a:pt x="6003" y="438"/>
                    <a:pt x="6011" y="438"/>
                  </a:cubicBezTo>
                  <a:close/>
                  <a:moveTo>
                    <a:pt x="7830" y="517"/>
                  </a:moveTo>
                  <a:cubicBezTo>
                    <a:pt x="7872" y="517"/>
                    <a:pt x="7914" y="528"/>
                    <a:pt x="7951" y="552"/>
                  </a:cubicBezTo>
                  <a:lnTo>
                    <a:pt x="9700" y="1652"/>
                  </a:lnTo>
                  <a:lnTo>
                    <a:pt x="8230" y="3996"/>
                  </a:lnTo>
                  <a:lnTo>
                    <a:pt x="6486" y="2896"/>
                  </a:lnTo>
                  <a:cubicBezTo>
                    <a:pt x="6375" y="2829"/>
                    <a:pt x="6342" y="2685"/>
                    <a:pt x="6409" y="2579"/>
                  </a:cubicBezTo>
                  <a:lnTo>
                    <a:pt x="7634" y="624"/>
                  </a:lnTo>
                  <a:cubicBezTo>
                    <a:pt x="7678" y="555"/>
                    <a:pt x="7754" y="517"/>
                    <a:pt x="7830" y="517"/>
                  </a:cubicBezTo>
                  <a:close/>
                  <a:moveTo>
                    <a:pt x="13380" y="3742"/>
                  </a:moveTo>
                  <a:cubicBezTo>
                    <a:pt x="13572" y="3900"/>
                    <a:pt x="14263" y="4126"/>
                    <a:pt x="14451" y="4957"/>
                  </a:cubicBezTo>
                  <a:cubicBezTo>
                    <a:pt x="14699" y="6014"/>
                    <a:pt x="13857" y="6870"/>
                    <a:pt x="12926" y="6870"/>
                  </a:cubicBezTo>
                  <a:cubicBezTo>
                    <a:pt x="12650" y="6870"/>
                    <a:pt x="12367" y="6796"/>
                    <a:pt x="12102" y="6629"/>
                  </a:cubicBezTo>
                  <a:lnTo>
                    <a:pt x="12097" y="6629"/>
                  </a:lnTo>
                  <a:lnTo>
                    <a:pt x="11717" y="6389"/>
                  </a:lnTo>
                  <a:lnTo>
                    <a:pt x="13380" y="3742"/>
                  </a:lnTo>
                  <a:close/>
                  <a:moveTo>
                    <a:pt x="7398" y="3992"/>
                  </a:moveTo>
                  <a:lnTo>
                    <a:pt x="8138" y="4453"/>
                  </a:lnTo>
                  <a:lnTo>
                    <a:pt x="8148" y="4477"/>
                  </a:lnTo>
                  <a:lnTo>
                    <a:pt x="5616" y="7023"/>
                  </a:lnTo>
                  <a:cubicBezTo>
                    <a:pt x="5424" y="6792"/>
                    <a:pt x="5184" y="6610"/>
                    <a:pt x="4905" y="6494"/>
                  </a:cubicBezTo>
                  <a:lnTo>
                    <a:pt x="7398" y="3992"/>
                  </a:lnTo>
                  <a:close/>
                  <a:moveTo>
                    <a:pt x="4169" y="6780"/>
                  </a:moveTo>
                  <a:cubicBezTo>
                    <a:pt x="4386" y="6780"/>
                    <a:pt x="4608" y="6830"/>
                    <a:pt x="4819" y="6936"/>
                  </a:cubicBezTo>
                  <a:cubicBezTo>
                    <a:pt x="6187" y="7618"/>
                    <a:pt x="5673" y="9663"/>
                    <a:pt x="4190" y="9663"/>
                  </a:cubicBezTo>
                  <a:cubicBezTo>
                    <a:pt x="4158" y="9663"/>
                    <a:pt x="4126" y="9662"/>
                    <a:pt x="4093" y="9660"/>
                  </a:cubicBezTo>
                  <a:lnTo>
                    <a:pt x="4088" y="9660"/>
                  </a:lnTo>
                  <a:cubicBezTo>
                    <a:pt x="3176" y="9612"/>
                    <a:pt x="2537" y="8733"/>
                    <a:pt x="2772" y="7849"/>
                  </a:cubicBezTo>
                  <a:cubicBezTo>
                    <a:pt x="2950" y="7193"/>
                    <a:pt x="3542" y="6780"/>
                    <a:pt x="4169" y="6780"/>
                  </a:cubicBezTo>
                  <a:close/>
                  <a:moveTo>
                    <a:pt x="6745" y="11822"/>
                  </a:moveTo>
                  <a:cubicBezTo>
                    <a:pt x="7019" y="11822"/>
                    <a:pt x="7245" y="12043"/>
                    <a:pt x="7245" y="12322"/>
                  </a:cubicBezTo>
                  <a:lnTo>
                    <a:pt x="7245" y="12730"/>
                  </a:lnTo>
                  <a:lnTo>
                    <a:pt x="5943" y="12730"/>
                  </a:lnTo>
                  <a:lnTo>
                    <a:pt x="5943" y="12322"/>
                  </a:lnTo>
                  <a:cubicBezTo>
                    <a:pt x="5943" y="12043"/>
                    <a:pt x="6169" y="11822"/>
                    <a:pt x="6442" y="11822"/>
                  </a:cubicBezTo>
                  <a:close/>
                  <a:moveTo>
                    <a:pt x="7999" y="13162"/>
                  </a:moveTo>
                  <a:cubicBezTo>
                    <a:pt x="8484" y="13162"/>
                    <a:pt x="8878" y="13556"/>
                    <a:pt x="8878" y="14046"/>
                  </a:cubicBezTo>
                  <a:lnTo>
                    <a:pt x="8878" y="14445"/>
                  </a:lnTo>
                  <a:lnTo>
                    <a:pt x="442" y="14445"/>
                  </a:lnTo>
                  <a:lnTo>
                    <a:pt x="442" y="14046"/>
                  </a:lnTo>
                  <a:cubicBezTo>
                    <a:pt x="442" y="13556"/>
                    <a:pt x="831" y="13167"/>
                    <a:pt x="1321" y="13162"/>
                  </a:cubicBezTo>
                  <a:close/>
                  <a:moveTo>
                    <a:pt x="6004" y="1"/>
                  </a:moveTo>
                  <a:cubicBezTo>
                    <a:pt x="5827" y="1"/>
                    <a:pt x="5653" y="88"/>
                    <a:pt x="5554" y="249"/>
                  </a:cubicBezTo>
                  <a:lnTo>
                    <a:pt x="5165" y="869"/>
                  </a:lnTo>
                  <a:cubicBezTo>
                    <a:pt x="5011" y="1119"/>
                    <a:pt x="5088" y="1445"/>
                    <a:pt x="5333" y="1604"/>
                  </a:cubicBezTo>
                  <a:lnTo>
                    <a:pt x="6173" y="2128"/>
                  </a:lnTo>
                  <a:cubicBezTo>
                    <a:pt x="6111" y="2267"/>
                    <a:pt x="5866" y="2483"/>
                    <a:pt x="5952" y="2848"/>
                  </a:cubicBezTo>
                  <a:cubicBezTo>
                    <a:pt x="5991" y="3021"/>
                    <a:pt x="6097" y="3170"/>
                    <a:pt x="6250" y="3266"/>
                  </a:cubicBezTo>
                  <a:lnTo>
                    <a:pt x="7019" y="3751"/>
                  </a:lnTo>
                  <a:lnTo>
                    <a:pt x="4420" y="6360"/>
                  </a:lnTo>
                  <a:cubicBezTo>
                    <a:pt x="4339" y="6350"/>
                    <a:pt x="4259" y="6344"/>
                    <a:pt x="4179" y="6344"/>
                  </a:cubicBezTo>
                  <a:cubicBezTo>
                    <a:pt x="3418" y="6344"/>
                    <a:pt x="2719" y="6811"/>
                    <a:pt x="2436" y="7537"/>
                  </a:cubicBezTo>
                  <a:cubicBezTo>
                    <a:pt x="2119" y="8334"/>
                    <a:pt x="2393" y="9252"/>
                    <a:pt x="3094" y="9747"/>
                  </a:cubicBezTo>
                  <a:lnTo>
                    <a:pt x="3094" y="11001"/>
                  </a:lnTo>
                  <a:cubicBezTo>
                    <a:pt x="3094" y="11147"/>
                    <a:pt x="3203" y="11220"/>
                    <a:pt x="3313" y="11220"/>
                  </a:cubicBezTo>
                  <a:cubicBezTo>
                    <a:pt x="3422" y="11220"/>
                    <a:pt x="3531" y="11147"/>
                    <a:pt x="3531" y="11001"/>
                  </a:cubicBezTo>
                  <a:lnTo>
                    <a:pt x="3531" y="9982"/>
                  </a:lnTo>
                  <a:cubicBezTo>
                    <a:pt x="3738" y="10057"/>
                    <a:pt x="3956" y="10098"/>
                    <a:pt x="4177" y="10098"/>
                  </a:cubicBezTo>
                  <a:cubicBezTo>
                    <a:pt x="4253" y="10098"/>
                    <a:pt x="4329" y="10093"/>
                    <a:pt x="4406" y="10083"/>
                  </a:cubicBezTo>
                  <a:lnTo>
                    <a:pt x="4406" y="12725"/>
                  </a:lnTo>
                  <a:lnTo>
                    <a:pt x="3531" y="12725"/>
                  </a:lnTo>
                  <a:lnTo>
                    <a:pt x="3531" y="11822"/>
                  </a:lnTo>
                  <a:cubicBezTo>
                    <a:pt x="3531" y="11676"/>
                    <a:pt x="3422" y="11602"/>
                    <a:pt x="3313" y="11602"/>
                  </a:cubicBezTo>
                  <a:cubicBezTo>
                    <a:pt x="3203" y="11602"/>
                    <a:pt x="3094" y="11676"/>
                    <a:pt x="3094" y="11822"/>
                  </a:cubicBezTo>
                  <a:lnTo>
                    <a:pt x="3094" y="12725"/>
                  </a:lnTo>
                  <a:lnTo>
                    <a:pt x="1321" y="12725"/>
                  </a:lnTo>
                  <a:cubicBezTo>
                    <a:pt x="591" y="12730"/>
                    <a:pt x="0" y="13316"/>
                    <a:pt x="0" y="14046"/>
                  </a:cubicBezTo>
                  <a:lnTo>
                    <a:pt x="0" y="14661"/>
                  </a:lnTo>
                  <a:cubicBezTo>
                    <a:pt x="0" y="14781"/>
                    <a:pt x="96" y="14882"/>
                    <a:pt x="221" y="14882"/>
                  </a:cubicBezTo>
                  <a:lnTo>
                    <a:pt x="9099" y="14882"/>
                  </a:lnTo>
                  <a:cubicBezTo>
                    <a:pt x="9219" y="14882"/>
                    <a:pt x="9315" y="14781"/>
                    <a:pt x="9315" y="14661"/>
                  </a:cubicBezTo>
                  <a:lnTo>
                    <a:pt x="9315" y="14042"/>
                  </a:lnTo>
                  <a:cubicBezTo>
                    <a:pt x="9315" y="13316"/>
                    <a:pt x="8724" y="12725"/>
                    <a:pt x="7999" y="12725"/>
                  </a:cubicBezTo>
                  <a:lnTo>
                    <a:pt x="7687" y="12725"/>
                  </a:lnTo>
                  <a:lnTo>
                    <a:pt x="7687" y="12322"/>
                  </a:lnTo>
                  <a:cubicBezTo>
                    <a:pt x="7682" y="11803"/>
                    <a:pt x="7264" y="11385"/>
                    <a:pt x="6750" y="11385"/>
                  </a:cubicBezTo>
                  <a:lnTo>
                    <a:pt x="6442" y="11385"/>
                  </a:lnTo>
                  <a:cubicBezTo>
                    <a:pt x="5928" y="11385"/>
                    <a:pt x="5506" y="11803"/>
                    <a:pt x="5506" y="12322"/>
                  </a:cubicBezTo>
                  <a:lnTo>
                    <a:pt x="5506" y="12730"/>
                  </a:lnTo>
                  <a:lnTo>
                    <a:pt x="4843" y="12730"/>
                  </a:lnTo>
                  <a:lnTo>
                    <a:pt x="4843" y="9977"/>
                  </a:lnTo>
                  <a:cubicBezTo>
                    <a:pt x="5876" y="9583"/>
                    <a:pt x="6351" y="8387"/>
                    <a:pt x="5861" y="7398"/>
                  </a:cubicBezTo>
                  <a:lnTo>
                    <a:pt x="8383" y="4866"/>
                  </a:lnTo>
                  <a:lnTo>
                    <a:pt x="9993" y="7595"/>
                  </a:lnTo>
                  <a:cubicBezTo>
                    <a:pt x="10102" y="7780"/>
                    <a:pt x="10291" y="7872"/>
                    <a:pt x="10479" y="7872"/>
                  </a:cubicBezTo>
                  <a:cubicBezTo>
                    <a:pt x="10663" y="7872"/>
                    <a:pt x="10847" y="7784"/>
                    <a:pt x="10958" y="7609"/>
                  </a:cubicBezTo>
                  <a:lnTo>
                    <a:pt x="11487" y="6764"/>
                  </a:lnTo>
                  <a:lnTo>
                    <a:pt x="11871" y="7004"/>
                  </a:lnTo>
                  <a:cubicBezTo>
                    <a:pt x="12209" y="7215"/>
                    <a:pt x="12569" y="7310"/>
                    <a:pt x="12920" y="7310"/>
                  </a:cubicBezTo>
                  <a:cubicBezTo>
                    <a:pt x="14113" y="7310"/>
                    <a:pt x="15190" y="6209"/>
                    <a:pt x="14878" y="4861"/>
                  </a:cubicBezTo>
                  <a:cubicBezTo>
                    <a:pt x="14638" y="3819"/>
                    <a:pt x="13788" y="3521"/>
                    <a:pt x="13610" y="3372"/>
                  </a:cubicBezTo>
                  <a:lnTo>
                    <a:pt x="14143" y="2526"/>
                  </a:lnTo>
                  <a:cubicBezTo>
                    <a:pt x="14369" y="2171"/>
                    <a:pt x="14134" y="1700"/>
                    <a:pt x="13711" y="1666"/>
                  </a:cubicBezTo>
                  <a:lnTo>
                    <a:pt x="12299" y="1546"/>
                  </a:lnTo>
                  <a:cubicBezTo>
                    <a:pt x="12291" y="1546"/>
                    <a:pt x="12283" y="1545"/>
                    <a:pt x="12276" y="1545"/>
                  </a:cubicBezTo>
                  <a:cubicBezTo>
                    <a:pt x="12004" y="1545"/>
                    <a:pt x="11980" y="1960"/>
                    <a:pt x="12260" y="1984"/>
                  </a:cubicBezTo>
                  <a:lnTo>
                    <a:pt x="13673" y="2099"/>
                  </a:lnTo>
                  <a:cubicBezTo>
                    <a:pt x="13769" y="2108"/>
                    <a:pt x="13821" y="2214"/>
                    <a:pt x="13773" y="2296"/>
                  </a:cubicBezTo>
                  <a:lnTo>
                    <a:pt x="10588" y="7374"/>
                  </a:lnTo>
                  <a:cubicBezTo>
                    <a:pt x="10564" y="7414"/>
                    <a:pt x="10522" y="7435"/>
                    <a:pt x="10480" y="7435"/>
                  </a:cubicBezTo>
                  <a:cubicBezTo>
                    <a:pt x="10438" y="7435"/>
                    <a:pt x="10396" y="7414"/>
                    <a:pt x="10372" y="7374"/>
                  </a:cubicBezTo>
                  <a:lnTo>
                    <a:pt x="8585" y="4347"/>
                  </a:lnTo>
                  <a:lnTo>
                    <a:pt x="8561" y="4309"/>
                  </a:lnTo>
                  <a:lnTo>
                    <a:pt x="10127" y="1806"/>
                  </a:lnTo>
                  <a:lnTo>
                    <a:pt x="11443" y="1916"/>
                  </a:lnTo>
                  <a:cubicBezTo>
                    <a:pt x="11451" y="1917"/>
                    <a:pt x="11459" y="1917"/>
                    <a:pt x="11466" y="1917"/>
                  </a:cubicBezTo>
                  <a:cubicBezTo>
                    <a:pt x="11738" y="1917"/>
                    <a:pt x="11762" y="1502"/>
                    <a:pt x="11482" y="1479"/>
                  </a:cubicBezTo>
                  <a:lnTo>
                    <a:pt x="10074" y="1364"/>
                  </a:lnTo>
                  <a:lnTo>
                    <a:pt x="8186" y="177"/>
                  </a:lnTo>
                  <a:cubicBezTo>
                    <a:pt x="8076" y="109"/>
                    <a:pt x="7954" y="77"/>
                    <a:pt x="7832" y="77"/>
                  </a:cubicBezTo>
                  <a:cubicBezTo>
                    <a:pt x="7610" y="77"/>
                    <a:pt x="7391" y="186"/>
                    <a:pt x="7264" y="389"/>
                  </a:cubicBezTo>
                  <a:lnTo>
                    <a:pt x="7129" y="610"/>
                  </a:lnTo>
                  <a:lnTo>
                    <a:pt x="6289" y="81"/>
                  </a:lnTo>
                  <a:cubicBezTo>
                    <a:pt x="6200" y="27"/>
                    <a:pt x="6102" y="1"/>
                    <a:pt x="600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2" name="Google Shape;11312;p89"/>
          <p:cNvGrpSpPr/>
          <p:nvPr/>
        </p:nvGrpSpPr>
        <p:grpSpPr>
          <a:xfrm>
            <a:off x="1976129" y="4078773"/>
            <a:ext cx="401496" cy="371154"/>
            <a:chOff x="1976129" y="4284173"/>
            <a:chExt cx="401496" cy="371154"/>
          </a:xfrm>
        </p:grpSpPr>
        <p:sp>
          <p:nvSpPr>
            <p:cNvPr id="11313" name="Google Shape;11313;p89"/>
            <p:cNvSpPr/>
            <p:nvPr/>
          </p:nvSpPr>
          <p:spPr>
            <a:xfrm>
              <a:off x="1996628" y="4290063"/>
              <a:ext cx="378275" cy="359687"/>
            </a:xfrm>
            <a:custGeom>
              <a:avLst/>
              <a:gdLst/>
              <a:ahLst/>
              <a:cxnLst/>
              <a:rect l="l" t="t" r="r" b="b"/>
              <a:pathLst>
                <a:path w="14449" h="13739" extrusionOk="0">
                  <a:moveTo>
                    <a:pt x="7359" y="1"/>
                  </a:moveTo>
                  <a:cubicBezTo>
                    <a:pt x="5655" y="1"/>
                    <a:pt x="3979" y="623"/>
                    <a:pt x="2677" y="1798"/>
                  </a:cubicBezTo>
                  <a:cubicBezTo>
                    <a:pt x="818" y="3480"/>
                    <a:pt x="1" y="6026"/>
                    <a:pt x="534" y="8471"/>
                  </a:cubicBezTo>
                  <a:cubicBezTo>
                    <a:pt x="1063" y="10921"/>
                    <a:pt x="2869" y="12895"/>
                    <a:pt x="5257" y="13650"/>
                  </a:cubicBezTo>
                  <a:cubicBezTo>
                    <a:pt x="5450" y="13710"/>
                    <a:pt x="5643" y="13738"/>
                    <a:pt x="5831" y="13738"/>
                  </a:cubicBezTo>
                  <a:cubicBezTo>
                    <a:pt x="6945" y="13738"/>
                    <a:pt x="7882" y="12747"/>
                    <a:pt x="7726" y="11555"/>
                  </a:cubicBezTo>
                  <a:cubicBezTo>
                    <a:pt x="7582" y="10508"/>
                    <a:pt x="7937" y="9456"/>
                    <a:pt x="8682" y="8711"/>
                  </a:cubicBezTo>
                  <a:cubicBezTo>
                    <a:pt x="9322" y="8071"/>
                    <a:pt x="10183" y="7722"/>
                    <a:pt x="11067" y="7722"/>
                  </a:cubicBezTo>
                  <a:cubicBezTo>
                    <a:pt x="11332" y="7722"/>
                    <a:pt x="11599" y="7753"/>
                    <a:pt x="11862" y="7818"/>
                  </a:cubicBezTo>
                  <a:cubicBezTo>
                    <a:pt x="12016" y="7854"/>
                    <a:pt x="12169" y="7871"/>
                    <a:pt x="12318" y="7871"/>
                  </a:cubicBezTo>
                  <a:cubicBezTo>
                    <a:pt x="13493" y="7871"/>
                    <a:pt x="14448" y="6802"/>
                    <a:pt x="14197" y="5579"/>
                  </a:cubicBezTo>
                  <a:cubicBezTo>
                    <a:pt x="13693" y="3124"/>
                    <a:pt x="11915" y="1130"/>
                    <a:pt x="9532" y="347"/>
                  </a:cubicBezTo>
                  <a:cubicBezTo>
                    <a:pt x="8820" y="114"/>
                    <a:pt x="8087" y="1"/>
                    <a:pt x="7359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4" name="Google Shape;11314;p89"/>
            <p:cNvSpPr/>
            <p:nvPr/>
          </p:nvSpPr>
          <p:spPr>
            <a:xfrm>
              <a:off x="2046579" y="4289802"/>
              <a:ext cx="326648" cy="202555"/>
            </a:xfrm>
            <a:custGeom>
              <a:avLst/>
              <a:gdLst/>
              <a:ahLst/>
              <a:cxnLst/>
              <a:rect l="l" t="t" r="r" b="b"/>
              <a:pathLst>
                <a:path w="12477" h="7737" extrusionOk="0">
                  <a:moveTo>
                    <a:pt x="5442" y="0"/>
                  </a:moveTo>
                  <a:cubicBezTo>
                    <a:pt x="3613" y="0"/>
                    <a:pt x="1825" y="721"/>
                    <a:pt x="495" y="2058"/>
                  </a:cubicBezTo>
                  <a:lnTo>
                    <a:pt x="495" y="2063"/>
                  </a:lnTo>
                  <a:cubicBezTo>
                    <a:pt x="322" y="2236"/>
                    <a:pt x="154" y="2418"/>
                    <a:pt x="0" y="2615"/>
                  </a:cubicBezTo>
                  <a:cubicBezTo>
                    <a:pt x="1259" y="1601"/>
                    <a:pt x="2808" y="1074"/>
                    <a:pt x="4377" y="1074"/>
                  </a:cubicBezTo>
                  <a:cubicBezTo>
                    <a:pt x="5173" y="1074"/>
                    <a:pt x="5974" y="1210"/>
                    <a:pt x="6745" y="1486"/>
                  </a:cubicBezTo>
                  <a:cubicBezTo>
                    <a:pt x="9037" y="2313"/>
                    <a:pt x="10732" y="4273"/>
                    <a:pt x="11222" y="6655"/>
                  </a:cubicBezTo>
                  <a:cubicBezTo>
                    <a:pt x="11295" y="7016"/>
                    <a:pt x="11261" y="7395"/>
                    <a:pt x="11126" y="7736"/>
                  </a:cubicBezTo>
                  <a:cubicBezTo>
                    <a:pt x="11986" y="7395"/>
                    <a:pt x="12476" y="6487"/>
                    <a:pt x="12289" y="5584"/>
                  </a:cubicBezTo>
                  <a:cubicBezTo>
                    <a:pt x="11775" y="3062"/>
                    <a:pt x="9911" y="1030"/>
                    <a:pt x="7446" y="295"/>
                  </a:cubicBezTo>
                  <a:cubicBezTo>
                    <a:pt x="6786" y="97"/>
                    <a:pt x="6112" y="0"/>
                    <a:pt x="5442" y="0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89"/>
            <p:cNvSpPr/>
            <p:nvPr/>
          </p:nvSpPr>
          <p:spPr>
            <a:xfrm>
              <a:off x="2189077" y="4345617"/>
              <a:ext cx="123648" cy="114799"/>
            </a:xfrm>
            <a:custGeom>
              <a:avLst/>
              <a:gdLst/>
              <a:ahLst/>
              <a:cxnLst/>
              <a:rect l="l" t="t" r="r" b="b"/>
              <a:pathLst>
                <a:path w="4723" h="4385" extrusionOk="0">
                  <a:moveTo>
                    <a:pt x="2361" y="0"/>
                  </a:moveTo>
                  <a:cubicBezTo>
                    <a:pt x="1800" y="0"/>
                    <a:pt x="1240" y="214"/>
                    <a:pt x="812" y="642"/>
                  </a:cubicBezTo>
                  <a:cubicBezTo>
                    <a:pt x="188" y="1271"/>
                    <a:pt x="0" y="2213"/>
                    <a:pt x="336" y="3029"/>
                  </a:cubicBezTo>
                  <a:cubicBezTo>
                    <a:pt x="678" y="3851"/>
                    <a:pt x="1475" y="4384"/>
                    <a:pt x="2364" y="4384"/>
                  </a:cubicBezTo>
                  <a:cubicBezTo>
                    <a:pt x="3248" y="4384"/>
                    <a:pt x="4045" y="3851"/>
                    <a:pt x="4386" y="3029"/>
                  </a:cubicBezTo>
                  <a:cubicBezTo>
                    <a:pt x="4723" y="2213"/>
                    <a:pt x="4535" y="1271"/>
                    <a:pt x="3911" y="642"/>
                  </a:cubicBezTo>
                  <a:cubicBezTo>
                    <a:pt x="3483" y="214"/>
                    <a:pt x="2922" y="0"/>
                    <a:pt x="2361" y="0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89"/>
            <p:cNvSpPr/>
            <p:nvPr/>
          </p:nvSpPr>
          <p:spPr>
            <a:xfrm>
              <a:off x="2201774" y="4345539"/>
              <a:ext cx="115611" cy="106683"/>
            </a:xfrm>
            <a:custGeom>
              <a:avLst/>
              <a:gdLst/>
              <a:ahLst/>
              <a:cxnLst/>
              <a:rect l="l" t="t" r="r" b="b"/>
              <a:pathLst>
                <a:path w="4416" h="4075" extrusionOk="0">
                  <a:moveTo>
                    <a:pt x="1880" y="1"/>
                  </a:moveTo>
                  <a:cubicBezTo>
                    <a:pt x="1321" y="1"/>
                    <a:pt x="759" y="213"/>
                    <a:pt x="327" y="645"/>
                  </a:cubicBezTo>
                  <a:cubicBezTo>
                    <a:pt x="202" y="774"/>
                    <a:pt x="92" y="914"/>
                    <a:pt x="0" y="1067"/>
                  </a:cubicBezTo>
                  <a:cubicBezTo>
                    <a:pt x="350" y="856"/>
                    <a:pt x="741" y="753"/>
                    <a:pt x="1128" y="753"/>
                  </a:cubicBezTo>
                  <a:cubicBezTo>
                    <a:pt x="1694" y="753"/>
                    <a:pt x="2254" y="972"/>
                    <a:pt x="2676" y="1394"/>
                  </a:cubicBezTo>
                  <a:cubicBezTo>
                    <a:pt x="3387" y="2105"/>
                    <a:pt x="3522" y="3210"/>
                    <a:pt x="3003" y="4075"/>
                  </a:cubicBezTo>
                  <a:cubicBezTo>
                    <a:pt x="4137" y="3397"/>
                    <a:pt x="4415" y="1884"/>
                    <a:pt x="3608" y="842"/>
                  </a:cubicBezTo>
                  <a:cubicBezTo>
                    <a:pt x="3173" y="285"/>
                    <a:pt x="2528" y="1"/>
                    <a:pt x="1880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89"/>
            <p:cNvSpPr/>
            <p:nvPr/>
          </p:nvSpPr>
          <p:spPr>
            <a:xfrm>
              <a:off x="2058779" y="4529951"/>
              <a:ext cx="87310" cy="65267"/>
            </a:xfrm>
            <a:custGeom>
              <a:avLst/>
              <a:gdLst/>
              <a:ahLst/>
              <a:cxnLst/>
              <a:rect l="l" t="t" r="r" b="b"/>
              <a:pathLst>
                <a:path w="3335" h="2493" extrusionOk="0">
                  <a:moveTo>
                    <a:pt x="1668" y="1"/>
                  </a:moveTo>
                  <a:cubicBezTo>
                    <a:pt x="1349" y="1"/>
                    <a:pt x="1031" y="122"/>
                    <a:pt x="788" y="365"/>
                  </a:cubicBezTo>
                  <a:cubicBezTo>
                    <a:pt x="0" y="1153"/>
                    <a:pt x="557" y="2493"/>
                    <a:pt x="1667" y="2493"/>
                  </a:cubicBezTo>
                  <a:cubicBezTo>
                    <a:pt x="2777" y="2493"/>
                    <a:pt x="3334" y="1153"/>
                    <a:pt x="2551" y="365"/>
                  </a:cubicBezTo>
                  <a:cubicBezTo>
                    <a:pt x="2306" y="122"/>
                    <a:pt x="1987" y="1"/>
                    <a:pt x="1668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89"/>
            <p:cNvSpPr/>
            <p:nvPr/>
          </p:nvSpPr>
          <p:spPr>
            <a:xfrm>
              <a:off x="2073231" y="4529925"/>
              <a:ext cx="67571" cy="62047"/>
            </a:xfrm>
            <a:custGeom>
              <a:avLst/>
              <a:gdLst/>
              <a:ahLst/>
              <a:cxnLst/>
              <a:rect l="l" t="t" r="r" b="b"/>
              <a:pathLst>
                <a:path w="2581" h="2370" extrusionOk="0">
                  <a:moveTo>
                    <a:pt x="1117" y="1"/>
                  </a:moveTo>
                  <a:cubicBezTo>
                    <a:pt x="800" y="1"/>
                    <a:pt x="481" y="121"/>
                    <a:pt x="236" y="366"/>
                  </a:cubicBezTo>
                  <a:cubicBezTo>
                    <a:pt x="140" y="462"/>
                    <a:pt x="58" y="572"/>
                    <a:pt x="1" y="697"/>
                  </a:cubicBezTo>
                  <a:cubicBezTo>
                    <a:pt x="188" y="605"/>
                    <a:pt x="377" y="563"/>
                    <a:pt x="558" y="563"/>
                  </a:cubicBezTo>
                  <a:cubicBezTo>
                    <a:pt x="1412" y="563"/>
                    <a:pt x="2103" y="1486"/>
                    <a:pt x="1668" y="2369"/>
                  </a:cubicBezTo>
                  <a:cubicBezTo>
                    <a:pt x="2359" y="2028"/>
                    <a:pt x="2580" y="1149"/>
                    <a:pt x="2129" y="519"/>
                  </a:cubicBezTo>
                  <a:cubicBezTo>
                    <a:pt x="1884" y="177"/>
                    <a:pt x="1502" y="1"/>
                    <a:pt x="1117" y="1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9" name="Google Shape;11319;p89"/>
            <p:cNvSpPr/>
            <p:nvPr/>
          </p:nvSpPr>
          <p:spPr>
            <a:xfrm>
              <a:off x="2024562" y="4440782"/>
              <a:ext cx="87310" cy="65267"/>
            </a:xfrm>
            <a:custGeom>
              <a:avLst/>
              <a:gdLst/>
              <a:ahLst/>
              <a:cxnLst/>
              <a:rect l="l" t="t" r="r" b="b"/>
              <a:pathLst>
                <a:path w="3335" h="2493" extrusionOk="0">
                  <a:moveTo>
                    <a:pt x="1667" y="1"/>
                  </a:moveTo>
                  <a:cubicBezTo>
                    <a:pt x="1348" y="1"/>
                    <a:pt x="1029" y="122"/>
                    <a:pt x="784" y="365"/>
                  </a:cubicBezTo>
                  <a:cubicBezTo>
                    <a:pt x="0" y="1153"/>
                    <a:pt x="558" y="2493"/>
                    <a:pt x="1667" y="2493"/>
                  </a:cubicBezTo>
                  <a:cubicBezTo>
                    <a:pt x="2777" y="2493"/>
                    <a:pt x="3334" y="1153"/>
                    <a:pt x="2547" y="365"/>
                  </a:cubicBezTo>
                  <a:cubicBezTo>
                    <a:pt x="2304" y="122"/>
                    <a:pt x="1986" y="1"/>
                    <a:pt x="1667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89"/>
            <p:cNvSpPr/>
            <p:nvPr/>
          </p:nvSpPr>
          <p:spPr>
            <a:xfrm>
              <a:off x="2039275" y="4440441"/>
              <a:ext cx="67440" cy="61837"/>
            </a:xfrm>
            <a:custGeom>
              <a:avLst/>
              <a:gdLst/>
              <a:ahLst/>
              <a:cxnLst/>
              <a:rect l="l" t="t" r="r" b="b"/>
              <a:pathLst>
                <a:path w="2576" h="2362" extrusionOk="0">
                  <a:moveTo>
                    <a:pt x="1115" y="0"/>
                  </a:moveTo>
                  <a:cubicBezTo>
                    <a:pt x="793" y="0"/>
                    <a:pt x="469" y="124"/>
                    <a:pt x="222" y="378"/>
                  </a:cubicBezTo>
                  <a:cubicBezTo>
                    <a:pt x="130" y="464"/>
                    <a:pt x="58" y="565"/>
                    <a:pt x="1" y="680"/>
                  </a:cubicBezTo>
                  <a:cubicBezTo>
                    <a:pt x="195" y="579"/>
                    <a:pt x="392" y="534"/>
                    <a:pt x="581" y="534"/>
                  </a:cubicBezTo>
                  <a:cubicBezTo>
                    <a:pt x="1443" y="534"/>
                    <a:pt x="2139" y="1475"/>
                    <a:pt x="1682" y="2362"/>
                  </a:cubicBezTo>
                  <a:cubicBezTo>
                    <a:pt x="2369" y="2011"/>
                    <a:pt x="2576" y="1127"/>
                    <a:pt x="2119" y="507"/>
                  </a:cubicBezTo>
                  <a:cubicBezTo>
                    <a:pt x="1872" y="172"/>
                    <a:pt x="1495" y="0"/>
                    <a:pt x="1115" y="0"/>
                  </a:cubicBezTo>
                  <a:close/>
                </a:path>
              </a:pathLst>
            </a:custGeom>
            <a:solidFill>
              <a:srgbClr val="AF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89"/>
            <p:cNvSpPr/>
            <p:nvPr/>
          </p:nvSpPr>
          <p:spPr>
            <a:xfrm>
              <a:off x="2064434" y="4348000"/>
              <a:ext cx="87310" cy="65371"/>
            </a:xfrm>
            <a:custGeom>
              <a:avLst/>
              <a:gdLst/>
              <a:ahLst/>
              <a:cxnLst/>
              <a:rect l="l" t="t" r="r" b="b"/>
              <a:pathLst>
                <a:path w="3335" h="2497" extrusionOk="0">
                  <a:moveTo>
                    <a:pt x="1667" y="1"/>
                  </a:moveTo>
                  <a:cubicBezTo>
                    <a:pt x="1348" y="1"/>
                    <a:pt x="1028" y="123"/>
                    <a:pt x="783" y="368"/>
                  </a:cubicBezTo>
                  <a:cubicBezTo>
                    <a:pt x="0" y="1151"/>
                    <a:pt x="558" y="2496"/>
                    <a:pt x="1667" y="2496"/>
                  </a:cubicBezTo>
                  <a:cubicBezTo>
                    <a:pt x="2777" y="2496"/>
                    <a:pt x="3334" y="1151"/>
                    <a:pt x="2551" y="368"/>
                  </a:cubicBezTo>
                  <a:cubicBezTo>
                    <a:pt x="2306" y="123"/>
                    <a:pt x="1987" y="1"/>
                    <a:pt x="1667" y="1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2" name="Google Shape;11322;p89"/>
            <p:cNvSpPr/>
            <p:nvPr/>
          </p:nvSpPr>
          <p:spPr>
            <a:xfrm>
              <a:off x="2079016" y="4348000"/>
              <a:ext cx="67309" cy="61837"/>
            </a:xfrm>
            <a:custGeom>
              <a:avLst/>
              <a:gdLst/>
              <a:ahLst/>
              <a:cxnLst/>
              <a:rect l="l" t="t" r="r" b="b"/>
              <a:pathLst>
                <a:path w="2571" h="2362" extrusionOk="0">
                  <a:moveTo>
                    <a:pt x="1112" y="1"/>
                  </a:moveTo>
                  <a:cubicBezTo>
                    <a:pt x="794" y="1"/>
                    <a:pt x="473" y="121"/>
                    <a:pt x="226" y="368"/>
                  </a:cubicBezTo>
                  <a:cubicBezTo>
                    <a:pt x="135" y="459"/>
                    <a:pt x="58" y="565"/>
                    <a:pt x="1" y="680"/>
                  </a:cubicBezTo>
                  <a:cubicBezTo>
                    <a:pt x="192" y="583"/>
                    <a:pt x="386" y="539"/>
                    <a:pt x="572" y="539"/>
                  </a:cubicBezTo>
                  <a:cubicBezTo>
                    <a:pt x="1432" y="539"/>
                    <a:pt x="2127" y="1473"/>
                    <a:pt x="1677" y="2362"/>
                  </a:cubicBezTo>
                  <a:cubicBezTo>
                    <a:pt x="2359" y="2011"/>
                    <a:pt x="2571" y="1137"/>
                    <a:pt x="2119" y="512"/>
                  </a:cubicBezTo>
                  <a:cubicBezTo>
                    <a:pt x="1873" y="174"/>
                    <a:pt x="1494" y="1"/>
                    <a:pt x="1112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3" name="Google Shape;11323;p89"/>
            <p:cNvSpPr/>
            <p:nvPr/>
          </p:nvSpPr>
          <p:spPr>
            <a:xfrm>
              <a:off x="2060533" y="4524270"/>
              <a:ext cx="80137" cy="76734"/>
            </a:xfrm>
            <a:custGeom>
              <a:avLst/>
              <a:gdLst/>
              <a:ahLst/>
              <a:cxnLst/>
              <a:rect l="l" t="t" r="r" b="b"/>
              <a:pathLst>
                <a:path w="3061" h="2931" extrusionOk="0">
                  <a:moveTo>
                    <a:pt x="1600" y="433"/>
                  </a:moveTo>
                  <a:cubicBezTo>
                    <a:pt x="1864" y="433"/>
                    <a:pt x="2129" y="534"/>
                    <a:pt x="2330" y="735"/>
                  </a:cubicBezTo>
                  <a:cubicBezTo>
                    <a:pt x="2984" y="1384"/>
                    <a:pt x="2523" y="2499"/>
                    <a:pt x="1600" y="2499"/>
                  </a:cubicBezTo>
                  <a:cubicBezTo>
                    <a:pt x="683" y="2499"/>
                    <a:pt x="221" y="1384"/>
                    <a:pt x="870" y="735"/>
                  </a:cubicBezTo>
                  <a:cubicBezTo>
                    <a:pt x="1072" y="534"/>
                    <a:pt x="1336" y="433"/>
                    <a:pt x="1600" y="433"/>
                  </a:cubicBezTo>
                  <a:close/>
                  <a:moveTo>
                    <a:pt x="1591" y="1"/>
                  </a:moveTo>
                  <a:cubicBezTo>
                    <a:pt x="1232" y="1"/>
                    <a:pt x="866" y="134"/>
                    <a:pt x="567" y="433"/>
                  </a:cubicBezTo>
                  <a:cubicBezTo>
                    <a:pt x="0" y="1005"/>
                    <a:pt x="0" y="1927"/>
                    <a:pt x="567" y="2499"/>
                  </a:cubicBezTo>
                  <a:cubicBezTo>
                    <a:pt x="866" y="2797"/>
                    <a:pt x="1232" y="2930"/>
                    <a:pt x="1591" y="2930"/>
                  </a:cubicBezTo>
                  <a:cubicBezTo>
                    <a:pt x="2342" y="2930"/>
                    <a:pt x="3061" y="2346"/>
                    <a:pt x="3061" y="1466"/>
                  </a:cubicBezTo>
                  <a:cubicBezTo>
                    <a:pt x="3061" y="585"/>
                    <a:pt x="2342" y="1"/>
                    <a:pt x="15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89"/>
            <p:cNvSpPr/>
            <p:nvPr/>
          </p:nvSpPr>
          <p:spPr>
            <a:xfrm>
              <a:off x="2029981" y="4435101"/>
              <a:ext cx="80137" cy="76681"/>
            </a:xfrm>
            <a:custGeom>
              <a:avLst/>
              <a:gdLst/>
              <a:ahLst/>
              <a:cxnLst/>
              <a:rect l="l" t="t" r="r" b="b"/>
              <a:pathLst>
                <a:path w="3061" h="2929" extrusionOk="0">
                  <a:moveTo>
                    <a:pt x="1460" y="433"/>
                  </a:moveTo>
                  <a:cubicBezTo>
                    <a:pt x="2378" y="433"/>
                    <a:pt x="2839" y="1543"/>
                    <a:pt x="2191" y="2196"/>
                  </a:cubicBezTo>
                  <a:cubicBezTo>
                    <a:pt x="1989" y="2398"/>
                    <a:pt x="1725" y="2499"/>
                    <a:pt x="1460" y="2499"/>
                  </a:cubicBezTo>
                  <a:cubicBezTo>
                    <a:pt x="1196" y="2499"/>
                    <a:pt x="932" y="2398"/>
                    <a:pt x="730" y="2196"/>
                  </a:cubicBezTo>
                  <a:cubicBezTo>
                    <a:pt x="77" y="1543"/>
                    <a:pt x="538" y="433"/>
                    <a:pt x="1460" y="433"/>
                  </a:cubicBezTo>
                  <a:close/>
                  <a:moveTo>
                    <a:pt x="1470" y="1"/>
                  </a:moveTo>
                  <a:cubicBezTo>
                    <a:pt x="719" y="1"/>
                    <a:pt x="0" y="585"/>
                    <a:pt x="0" y="1466"/>
                  </a:cubicBezTo>
                  <a:cubicBezTo>
                    <a:pt x="0" y="2346"/>
                    <a:pt x="719" y="2928"/>
                    <a:pt x="1470" y="2928"/>
                  </a:cubicBezTo>
                  <a:cubicBezTo>
                    <a:pt x="1829" y="2928"/>
                    <a:pt x="2195" y="2795"/>
                    <a:pt x="2493" y="2499"/>
                  </a:cubicBezTo>
                  <a:cubicBezTo>
                    <a:pt x="3060" y="1927"/>
                    <a:pt x="3060" y="1000"/>
                    <a:pt x="2493" y="433"/>
                  </a:cubicBezTo>
                  <a:cubicBezTo>
                    <a:pt x="2195" y="134"/>
                    <a:pt x="1829" y="1"/>
                    <a:pt x="147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89"/>
            <p:cNvSpPr/>
            <p:nvPr/>
          </p:nvSpPr>
          <p:spPr>
            <a:xfrm>
              <a:off x="2056894" y="4342476"/>
              <a:ext cx="102390" cy="76419"/>
            </a:xfrm>
            <a:custGeom>
              <a:avLst/>
              <a:gdLst/>
              <a:ahLst/>
              <a:cxnLst/>
              <a:rect l="l" t="t" r="r" b="b"/>
              <a:pathLst>
                <a:path w="3911" h="2919" extrusionOk="0">
                  <a:moveTo>
                    <a:pt x="1965" y="425"/>
                  </a:moveTo>
                  <a:cubicBezTo>
                    <a:pt x="2218" y="425"/>
                    <a:pt x="2476" y="519"/>
                    <a:pt x="2686" y="728"/>
                  </a:cubicBezTo>
                  <a:cubicBezTo>
                    <a:pt x="3089" y="1132"/>
                    <a:pt x="3089" y="1785"/>
                    <a:pt x="2686" y="2188"/>
                  </a:cubicBezTo>
                  <a:cubicBezTo>
                    <a:pt x="2476" y="2400"/>
                    <a:pt x="2217" y="2495"/>
                    <a:pt x="1963" y="2495"/>
                  </a:cubicBezTo>
                  <a:cubicBezTo>
                    <a:pt x="1432" y="2495"/>
                    <a:pt x="922" y="2082"/>
                    <a:pt x="922" y="1458"/>
                  </a:cubicBezTo>
                  <a:cubicBezTo>
                    <a:pt x="922" y="837"/>
                    <a:pt x="1433" y="425"/>
                    <a:pt x="1965" y="425"/>
                  </a:cubicBezTo>
                  <a:close/>
                  <a:moveTo>
                    <a:pt x="1955" y="0"/>
                  </a:moveTo>
                  <a:cubicBezTo>
                    <a:pt x="1582" y="0"/>
                    <a:pt x="1208" y="142"/>
                    <a:pt x="922" y="425"/>
                  </a:cubicBezTo>
                  <a:cubicBezTo>
                    <a:pt x="0" y="1348"/>
                    <a:pt x="653" y="2919"/>
                    <a:pt x="1955" y="2919"/>
                  </a:cubicBezTo>
                  <a:cubicBezTo>
                    <a:pt x="3257" y="2919"/>
                    <a:pt x="3911" y="1348"/>
                    <a:pt x="2988" y="425"/>
                  </a:cubicBezTo>
                  <a:cubicBezTo>
                    <a:pt x="2702" y="142"/>
                    <a:pt x="2329" y="0"/>
                    <a:pt x="195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6" name="Google Shape;11326;p89"/>
            <p:cNvSpPr/>
            <p:nvPr/>
          </p:nvSpPr>
          <p:spPr>
            <a:xfrm>
              <a:off x="2180019" y="4339936"/>
              <a:ext cx="140508" cy="126031"/>
            </a:xfrm>
            <a:custGeom>
              <a:avLst/>
              <a:gdLst/>
              <a:ahLst/>
              <a:cxnLst/>
              <a:rect l="l" t="t" r="r" b="b"/>
              <a:pathLst>
                <a:path w="5367" h="4814" extrusionOk="0">
                  <a:moveTo>
                    <a:pt x="2707" y="0"/>
                  </a:moveTo>
                  <a:cubicBezTo>
                    <a:pt x="1836" y="0"/>
                    <a:pt x="1002" y="478"/>
                    <a:pt x="577" y="1296"/>
                  </a:cubicBezTo>
                  <a:cubicBezTo>
                    <a:pt x="0" y="2391"/>
                    <a:pt x="356" y="3746"/>
                    <a:pt x="1393" y="4423"/>
                  </a:cubicBezTo>
                  <a:cubicBezTo>
                    <a:pt x="1797" y="4687"/>
                    <a:pt x="2252" y="4813"/>
                    <a:pt x="2704" y="4813"/>
                  </a:cubicBezTo>
                  <a:cubicBezTo>
                    <a:pt x="3414" y="4813"/>
                    <a:pt x="4115" y="4500"/>
                    <a:pt x="4588" y="3909"/>
                  </a:cubicBezTo>
                  <a:cubicBezTo>
                    <a:pt x="4706" y="3746"/>
                    <a:pt x="4565" y="3566"/>
                    <a:pt x="4409" y="3566"/>
                  </a:cubicBezTo>
                  <a:cubicBezTo>
                    <a:pt x="4355" y="3566"/>
                    <a:pt x="4299" y="3588"/>
                    <a:pt x="4252" y="3640"/>
                  </a:cubicBezTo>
                  <a:cubicBezTo>
                    <a:pt x="3864" y="4125"/>
                    <a:pt x="3289" y="4383"/>
                    <a:pt x="2707" y="4383"/>
                  </a:cubicBezTo>
                  <a:cubicBezTo>
                    <a:pt x="2337" y="4383"/>
                    <a:pt x="1964" y="4279"/>
                    <a:pt x="1634" y="4063"/>
                  </a:cubicBezTo>
                  <a:cubicBezTo>
                    <a:pt x="783" y="3511"/>
                    <a:pt x="490" y="2396"/>
                    <a:pt x="961" y="1498"/>
                  </a:cubicBezTo>
                  <a:cubicBezTo>
                    <a:pt x="1311" y="827"/>
                    <a:pt x="1995" y="434"/>
                    <a:pt x="2709" y="434"/>
                  </a:cubicBezTo>
                  <a:cubicBezTo>
                    <a:pt x="2956" y="434"/>
                    <a:pt x="3207" y="481"/>
                    <a:pt x="3450" y="580"/>
                  </a:cubicBezTo>
                  <a:cubicBezTo>
                    <a:pt x="4391" y="960"/>
                    <a:pt x="4891" y="1997"/>
                    <a:pt x="4603" y="2968"/>
                  </a:cubicBezTo>
                  <a:lnTo>
                    <a:pt x="4603" y="2972"/>
                  </a:lnTo>
                  <a:cubicBezTo>
                    <a:pt x="4567" y="3130"/>
                    <a:pt x="4694" y="3233"/>
                    <a:pt x="4819" y="3233"/>
                  </a:cubicBezTo>
                  <a:cubicBezTo>
                    <a:pt x="4900" y="3233"/>
                    <a:pt x="4980" y="3190"/>
                    <a:pt x="5016" y="3093"/>
                  </a:cubicBezTo>
                  <a:cubicBezTo>
                    <a:pt x="5366" y="1901"/>
                    <a:pt x="4761" y="643"/>
                    <a:pt x="3608" y="177"/>
                  </a:cubicBezTo>
                  <a:cubicBezTo>
                    <a:pt x="3314" y="57"/>
                    <a:pt x="3008" y="0"/>
                    <a:pt x="27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7" name="Google Shape;11327;p89"/>
            <p:cNvSpPr/>
            <p:nvPr/>
          </p:nvSpPr>
          <p:spPr>
            <a:xfrm>
              <a:off x="1976129" y="4284173"/>
              <a:ext cx="401496" cy="371154"/>
            </a:xfrm>
            <a:custGeom>
              <a:avLst/>
              <a:gdLst/>
              <a:ahLst/>
              <a:cxnLst/>
              <a:rect l="l" t="t" r="r" b="b"/>
              <a:pathLst>
                <a:path w="15336" h="14177" extrusionOk="0">
                  <a:moveTo>
                    <a:pt x="8146" y="0"/>
                  </a:moveTo>
                  <a:cubicBezTo>
                    <a:pt x="8132" y="0"/>
                    <a:pt x="8119" y="1"/>
                    <a:pt x="8105" y="1"/>
                  </a:cubicBezTo>
                  <a:cubicBezTo>
                    <a:pt x="5362" y="15"/>
                    <a:pt x="2864" y="1586"/>
                    <a:pt x="1663" y="4055"/>
                  </a:cubicBezTo>
                  <a:cubicBezTo>
                    <a:pt x="1568" y="4227"/>
                    <a:pt x="1714" y="4373"/>
                    <a:pt x="1859" y="4373"/>
                  </a:cubicBezTo>
                  <a:cubicBezTo>
                    <a:pt x="1933" y="4373"/>
                    <a:pt x="2007" y="4335"/>
                    <a:pt x="2047" y="4243"/>
                  </a:cubicBezTo>
                  <a:cubicBezTo>
                    <a:pt x="2379" y="3565"/>
                    <a:pt x="2816" y="2950"/>
                    <a:pt x="3349" y="2422"/>
                  </a:cubicBezTo>
                  <a:cubicBezTo>
                    <a:pt x="4668" y="1103"/>
                    <a:pt x="6405" y="443"/>
                    <a:pt x="8141" y="443"/>
                  </a:cubicBezTo>
                  <a:cubicBezTo>
                    <a:pt x="9859" y="443"/>
                    <a:pt x="11576" y="1089"/>
                    <a:pt x="12890" y="2383"/>
                  </a:cubicBezTo>
                  <a:cubicBezTo>
                    <a:pt x="13846" y="3325"/>
                    <a:pt x="14504" y="4531"/>
                    <a:pt x="14769" y="5847"/>
                  </a:cubicBezTo>
                  <a:cubicBezTo>
                    <a:pt x="14994" y="6954"/>
                    <a:pt x="14130" y="7884"/>
                    <a:pt x="13097" y="7884"/>
                  </a:cubicBezTo>
                  <a:cubicBezTo>
                    <a:pt x="12965" y="7884"/>
                    <a:pt x="12829" y="7868"/>
                    <a:pt x="12693" y="7836"/>
                  </a:cubicBezTo>
                  <a:cubicBezTo>
                    <a:pt x="12406" y="7768"/>
                    <a:pt x="12122" y="7736"/>
                    <a:pt x="11845" y="7736"/>
                  </a:cubicBezTo>
                  <a:cubicBezTo>
                    <a:pt x="9733" y="7736"/>
                    <a:pt x="8000" y="9605"/>
                    <a:pt x="8293" y="11809"/>
                  </a:cubicBezTo>
                  <a:cubicBezTo>
                    <a:pt x="8436" y="12868"/>
                    <a:pt x="7605" y="13748"/>
                    <a:pt x="6617" y="13748"/>
                  </a:cubicBezTo>
                  <a:cubicBezTo>
                    <a:pt x="6448" y="13748"/>
                    <a:pt x="6275" y="13723"/>
                    <a:pt x="6102" y="13668"/>
                  </a:cubicBezTo>
                  <a:cubicBezTo>
                    <a:pt x="2610" y="12573"/>
                    <a:pt x="452" y="8763"/>
                    <a:pt x="1726" y="5016"/>
                  </a:cubicBezTo>
                  <a:cubicBezTo>
                    <a:pt x="1794" y="4844"/>
                    <a:pt x="1655" y="4722"/>
                    <a:pt x="1520" y="4722"/>
                  </a:cubicBezTo>
                  <a:cubicBezTo>
                    <a:pt x="1436" y="4722"/>
                    <a:pt x="1353" y="4769"/>
                    <a:pt x="1322" y="4881"/>
                  </a:cubicBezTo>
                  <a:cubicBezTo>
                    <a:pt x="1" y="8754"/>
                    <a:pt x="2168" y="12885"/>
                    <a:pt x="5972" y="14076"/>
                  </a:cubicBezTo>
                  <a:cubicBezTo>
                    <a:pt x="6183" y="14144"/>
                    <a:pt x="6400" y="14177"/>
                    <a:pt x="6616" y="14177"/>
                  </a:cubicBezTo>
                  <a:cubicBezTo>
                    <a:pt x="7108" y="14177"/>
                    <a:pt x="7592" y="14005"/>
                    <a:pt x="7976" y="13678"/>
                  </a:cubicBezTo>
                  <a:cubicBezTo>
                    <a:pt x="8538" y="13207"/>
                    <a:pt x="8816" y="12477"/>
                    <a:pt x="8715" y="11751"/>
                  </a:cubicBezTo>
                  <a:cubicBezTo>
                    <a:pt x="8457" y="9804"/>
                    <a:pt x="9992" y="8164"/>
                    <a:pt x="11843" y="8164"/>
                  </a:cubicBezTo>
                  <a:cubicBezTo>
                    <a:pt x="12088" y="8164"/>
                    <a:pt x="12339" y="8193"/>
                    <a:pt x="12592" y="8254"/>
                  </a:cubicBezTo>
                  <a:cubicBezTo>
                    <a:pt x="12759" y="8294"/>
                    <a:pt x="12929" y="8314"/>
                    <a:pt x="13096" y="8314"/>
                  </a:cubicBezTo>
                  <a:cubicBezTo>
                    <a:pt x="13648" y="8314"/>
                    <a:pt x="14186" y="8101"/>
                    <a:pt x="14591" y="7711"/>
                  </a:cubicBezTo>
                  <a:cubicBezTo>
                    <a:pt x="15110" y="7207"/>
                    <a:pt x="15335" y="6472"/>
                    <a:pt x="15191" y="5765"/>
                  </a:cubicBezTo>
                  <a:cubicBezTo>
                    <a:pt x="14521" y="2478"/>
                    <a:pt x="11616" y="0"/>
                    <a:pt x="814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8" name="Google Shape;11328;p89"/>
          <p:cNvGrpSpPr/>
          <p:nvPr/>
        </p:nvGrpSpPr>
        <p:grpSpPr>
          <a:xfrm>
            <a:off x="1830123" y="2699584"/>
            <a:ext cx="184412" cy="367541"/>
            <a:chOff x="1830123" y="2904984"/>
            <a:chExt cx="184412" cy="367541"/>
          </a:xfrm>
        </p:grpSpPr>
        <p:sp>
          <p:nvSpPr>
            <p:cNvPr id="11329" name="Google Shape;11329;p89"/>
            <p:cNvSpPr/>
            <p:nvPr/>
          </p:nvSpPr>
          <p:spPr>
            <a:xfrm>
              <a:off x="1835516" y="2910404"/>
              <a:ext cx="173730" cy="55606"/>
            </a:xfrm>
            <a:custGeom>
              <a:avLst/>
              <a:gdLst/>
              <a:ahLst/>
              <a:cxnLst/>
              <a:rect l="l" t="t" r="r" b="b"/>
              <a:pathLst>
                <a:path w="6636" h="2124" extrusionOk="0">
                  <a:moveTo>
                    <a:pt x="866" y="0"/>
                  </a:moveTo>
                  <a:cubicBezTo>
                    <a:pt x="385" y="0"/>
                    <a:pt x="1" y="385"/>
                    <a:pt x="1" y="860"/>
                  </a:cubicBezTo>
                  <a:lnTo>
                    <a:pt x="1" y="1259"/>
                  </a:lnTo>
                  <a:cubicBezTo>
                    <a:pt x="1" y="1735"/>
                    <a:pt x="385" y="2124"/>
                    <a:pt x="866" y="2124"/>
                  </a:cubicBezTo>
                  <a:lnTo>
                    <a:pt x="5771" y="2124"/>
                  </a:lnTo>
                  <a:cubicBezTo>
                    <a:pt x="6246" y="2124"/>
                    <a:pt x="6635" y="1735"/>
                    <a:pt x="6635" y="1259"/>
                  </a:cubicBezTo>
                  <a:lnTo>
                    <a:pt x="6635" y="860"/>
                  </a:lnTo>
                  <a:cubicBezTo>
                    <a:pt x="6635" y="385"/>
                    <a:pt x="6246" y="0"/>
                    <a:pt x="5771" y="0"/>
                  </a:cubicBez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89"/>
            <p:cNvSpPr/>
            <p:nvPr/>
          </p:nvSpPr>
          <p:spPr>
            <a:xfrm>
              <a:off x="1952881" y="2910404"/>
              <a:ext cx="56366" cy="55606"/>
            </a:xfrm>
            <a:custGeom>
              <a:avLst/>
              <a:gdLst/>
              <a:ahLst/>
              <a:cxnLst/>
              <a:rect l="l" t="t" r="r" b="b"/>
              <a:pathLst>
                <a:path w="2153" h="2124" extrusionOk="0">
                  <a:moveTo>
                    <a:pt x="0" y="0"/>
                  </a:moveTo>
                  <a:cubicBezTo>
                    <a:pt x="476" y="0"/>
                    <a:pt x="865" y="385"/>
                    <a:pt x="865" y="860"/>
                  </a:cubicBezTo>
                  <a:lnTo>
                    <a:pt x="865" y="1259"/>
                  </a:lnTo>
                  <a:cubicBezTo>
                    <a:pt x="865" y="1735"/>
                    <a:pt x="476" y="2124"/>
                    <a:pt x="0" y="2124"/>
                  </a:cubicBezTo>
                  <a:lnTo>
                    <a:pt x="1288" y="2124"/>
                  </a:lnTo>
                  <a:cubicBezTo>
                    <a:pt x="1763" y="2124"/>
                    <a:pt x="2152" y="1735"/>
                    <a:pt x="2152" y="1259"/>
                  </a:cubicBezTo>
                  <a:lnTo>
                    <a:pt x="2152" y="860"/>
                  </a:lnTo>
                  <a:cubicBezTo>
                    <a:pt x="2152" y="385"/>
                    <a:pt x="1763" y="0"/>
                    <a:pt x="1288" y="0"/>
                  </a:cubicBezTo>
                  <a:close/>
                </a:path>
              </a:pathLst>
            </a:custGeom>
            <a:solidFill>
              <a:srgbClr val="C5C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89"/>
            <p:cNvSpPr/>
            <p:nvPr/>
          </p:nvSpPr>
          <p:spPr>
            <a:xfrm>
              <a:off x="1863712" y="2965984"/>
              <a:ext cx="116475" cy="301122"/>
            </a:xfrm>
            <a:custGeom>
              <a:avLst/>
              <a:gdLst/>
              <a:ahLst/>
              <a:cxnLst/>
              <a:rect l="l" t="t" r="r" b="b"/>
              <a:pathLst>
                <a:path w="4449" h="11502" extrusionOk="0">
                  <a:moveTo>
                    <a:pt x="0" y="1"/>
                  </a:moveTo>
                  <a:lnTo>
                    <a:pt x="0" y="9277"/>
                  </a:lnTo>
                  <a:cubicBezTo>
                    <a:pt x="0" y="10502"/>
                    <a:pt x="995" y="11502"/>
                    <a:pt x="2224" y="11502"/>
                  </a:cubicBezTo>
                  <a:cubicBezTo>
                    <a:pt x="3449" y="11502"/>
                    <a:pt x="4449" y="10507"/>
                    <a:pt x="4449" y="9277"/>
                  </a:cubicBezTo>
                  <a:lnTo>
                    <a:pt x="4449" y="1"/>
                  </a:lnTo>
                  <a:close/>
                </a:path>
              </a:pathLst>
            </a:custGeom>
            <a:solidFill>
              <a:srgbClr val="E3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89"/>
            <p:cNvSpPr/>
            <p:nvPr/>
          </p:nvSpPr>
          <p:spPr>
            <a:xfrm>
              <a:off x="1863712" y="2965984"/>
              <a:ext cx="116475" cy="301227"/>
            </a:xfrm>
            <a:custGeom>
              <a:avLst/>
              <a:gdLst/>
              <a:ahLst/>
              <a:cxnLst/>
              <a:rect l="l" t="t" r="r" b="b"/>
              <a:pathLst>
                <a:path w="4449" h="11506" extrusionOk="0">
                  <a:moveTo>
                    <a:pt x="0" y="1"/>
                  </a:moveTo>
                  <a:lnTo>
                    <a:pt x="0" y="630"/>
                  </a:lnTo>
                  <a:lnTo>
                    <a:pt x="1739" y="630"/>
                  </a:lnTo>
                  <a:cubicBezTo>
                    <a:pt x="2758" y="630"/>
                    <a:pt x="3589" y="1461"/>
                    <a:pt x="3589" y="2484"/>
                  </a:cubicBezTo>
                  <a:lnTo>
                    <a:pt x="3589" y="8417"/>
                  </a:lnTo>
                  <a:cubicBezTo>
                    <a:pt x="3592" y="9712"/>
                    <a:pt x="2527" y="10645"/>
                    <a:pt x="1365" y="10645"/>
                  </a:cubicBezTo>
                  <a:cubicBezTo>
                    <a:pt x="1004" y="10645"/>
                    <a:pt x="634" y="10555"/>
                    <a:pt x="284" y="10358"/>
                  </a:cubicBezTo>
                  <a:lnTo>
                    <a:pt x="284" y="10358"/>
                  </a:lnTo>
                  <a:cubicBezTo>
                    <a:pt x="681" y="11079"/>
                    <a:pt x="1432" y="11506"/>
                    <a:pt x="2224" y="11506"/>
                  </a:cubicBezTo>
                  <a:cubicBezTo>
                    <a:pt x="2409" y="11506"/>
                    <a:pt x="2596" y="11482"/>
                    <a:pt x="2782" y="11434"/>
                  </a:cubicBezTo>
                  <a:cubicBezTo>
                    <a:pt x="3766" y="11180"/>
                    <a:pt x="4449" y="10291"/>
                    <a:pt x="4449" y="9277"/>
                  </a:cubicBezTo>
                  <a:lnTo>
                    <a:pt x="4449" y="1"/>
                  </a:lnTo>
                  <a:close/>
                </a:path>
              </a:pathLst>
            </a:custGeom>
            <a:solidFill>
              <a:srgbClr val="D6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89"/>
            <p:cNvSpPr/>
            <p:nvPr/>
          </p:nvSpPr>
          <p:spPr>
            <a:xfrm>
              <a:off x="1830123" y="2904984"/>
              <a:ext cx="184412" cy="367541"/>
            </a:xfrm>
            <a:custGeom>
              <a:avLst/>
              <a:gdLst/>
              <a:ahLst/>
              <a:cxnLst/>
              <a:rect l="l" t="t" r="r" b="b"/>
              <a:pathLst>
                <a:path w="7044" h="14039" extrusionOk="0">
                  <a:moveTo>
                    <a:pt x="1072" y="1"/>
                  </a:moveTo>
                  <a:cubicBezTo>
                    <a:pt x="481" y="1"/>
                    <a:pt x="0" y="481"/>
                    <a:pt x="0" y="1067"/>
                  </a:cubicBezTo>
                  <a:lnTo>
                    <a:pt x="0" y="1466"/>
                  </a:lnTo>
                  <a:cubicBezTo>
                    <a:pt x="0" y="2057"/>
                    <a:pt x="481" y="2532"/>
                    <a:pt x="1072" y="2537"/>
                  </a:cubicBezTo>
                  <a:lnTo>
                    <a:pt x="1077" y="2537"/>
                  </a:lnTo>
                  <a:lnTo>
                    <a:pt x="1077" y="10152"/>
                  </a:lnTo>
                  <a:cubicBezTo>
                    <a:pt x="1077" y="10289"/>
                    <a:pt x="1180" y="10357"/>
                    <a:pt x="1283" y="10357"/>
                  </a:cubicBezTo>
                  <a:cubicBezTo>
                    <a:pt x="1386" y="10357"/>
                    <a:pt x="1490" y="10289"/>
                    <a:pt x="1490" y="10152"/>
                  </a:cubicBezTo>
                  <a:lnTo>
                    <a:pt x="1490" y="2537"/>
                  </a:lnTo>
                  <a:lnTo>
                    <a:pt x="5525" y="2537"/>
                  </a:lnTo>
                  <a:lnTo>
                    <a:pt x="5525" y="3133"/>
                  </a:lnTo>
                  <a:lnTo>
                    <a:pt x="4487" y="3133"/>
                  </a:lnTo>
                  <a:cubicBezTo>
                    <a:pt x="4214" y="3133"/>
                    <a:pt x="4214" y="3546"/>
                    <a:pt x="4487" y="3546"/>
                  </a:cubicBezTo>
                  <a:lnTo>
                    <a:pt x="5525" y="3546"/>
                  </a:lnTo>
                  <a:lnTo>
                    <a:pt x="5525" y="4574"/>
                  </a:lnTo>
                  <a:lnTo>
                    <a:pt x="4487" y="4574"/>
                  </a:lnTo>
                  <a:cubicBezTo>
                    <a:pt x="4214" y="4574"/>
                    <a:pt x="4214" y="4983"/>
                    <a:pt x="4487" y="4983"/>
                  </a:cubicBezTo>
                  <a:lnTo>
                    <a:pt x="5525" y="4983"/>
                  </a:lnTo>
                  <a:lnTo>
                    <a:pt x="5525" y="6011"/>
                  </a:lnTo>
                  <a:lnTo>
                    <a:pt x="4487" y="6011"/>
                  </a:lnTo>
                  <a:cubicBezTo>
                    <a:pt x="4214" y="6011"/>
                    <a:pt x="4214" y="6424"/>
                    <a:pt x="4487" y="6424"/>
                  </a:cubicBezTo>
                  <a:lnTo>
                    <a:pt x="5525" y="6424"/>
                  </a:lnTo>
                  <a:lnTo>
                    <a:pt x="5525" y="7452"/>
                  </a:lnTo>
                  <a:lnTo>
                    <a:pt x="4487" y="7452"/>
                  </a:lnTo>
                  <a:cubicBezTo>
                    <a:pt x="4214" y="7452"/>
                    <a:pt x="4214" y="7865"/>
                    <a:pt x="4487" y="7865"/>
                  </a:cubicBezTo>
                  <a:lnTo>
                    <a:pt x="5525" y="7865"/>
                  </a:lnTo>
                  <a:lnTo>
                    <a:pt x="5525" y="8893"/>
                  </a:lnTo>
                  <a:lnTo>
                    <a:pt x="4487" y="8893"/>
                  </a:lnTo>
                  <a:cubicBezTo>
                    <a:pt x="4214" y="8893"/>
                    <a:pt x="4214" y="9301"/>
                    <a:pt x="4487" y="9301"/>
                  </a:cubicBezTo>
                  <a:lnTo>
                    <a:pt x="5525" y="9301"/>
                  </a:lnTo>
                  <a:lnTo>
                    <a:pt x="5525" y="10329"/>
                  </a:lnTo>
                  <a:lnTo>
                    <a:pt x="4487" y="10329"/>
                  </a:lnTo>
                  <a:cubicBezTo>
                    <a:pt x="4214" y="10329"/>
                    <a:pt x="4214" y="10743"/>
                    <a:pt x="4487" y="10743"/>
                  </a:cubicBezTo>
                  <a:lnTo>
                    <a:pt x="5525" y="10743"/>
                  </a:lnTo>
                  <a:lnTo>
                    <a:pt x="5525" y="11607"/>
                  </a:lnTo>
                  <a:cubicBezTo>
                    <a:pt x="5525" y="12722"/>
                    <a:pt x="4622" y="13625"/>
                    <a:pt x="3507" y="13625"/>
                  </a:cubicBezTo>
                  <a:cubicBezTo>
                    <a:pt x="2393" y="13625"/>
                    <a:pt x="1490" y="12722"/>
                    <a:pt x="1490" y="11607"/>
                  </a:cubicBezTo>
                  <a:lnTo>
                    <a:pt x="1490" y="10920"/>
                  </a:lnTo>
                  <a:cubicBezTo>
                    <a:pt x="1490" y="10783"/>
                    <a:pt x="1386" y="10715"/>
                    <a:pt x="1283" y="10715"/>
                  </a:cubicBezTo>
                  <a:cubicBezTo>
                    <a:pt x="1180" y="10715"/>
                    <a:pt x="1077" y="10783"/>
                    <a:pt x="1077" y="10920"/>
                  </a:cubicBezTo>
                  <a:lnTo>
                    <a:pt x="1077" y="11607"/>
                  </a:lnTo>
                  <a:cubicBezTo>
                    <a:pt x="1077" y="12948"/>
                    <a:pt x="2162" y="14038"/>
                    <a:pt x="3507" y="14038"/>
                  </a:cubicBezTo>
                  <a:cubicBezTo>
                    <a:pt x="4848" y="14038"/>
                    <a:pt x="5933" y="12948"/>
                    <a:pt x="5933" y="11607"/>
                  </a:cubicBezTo>
                  <a:lnTo>
                    <a:pt x="5933" y="2537"/>
                  </a:lnTo>
                  <a:lnTo>
                    <a:pt x="5977" y="2537"/>
                  </a:lnTo>
                  <a:cubicBezTo>
                    <a:pt x="6568" y="2537"/>
                    <a:pt x="7043" y="2057"/>
                    <a:pt x="7043" y="1466"/>
                  </a:cubicBezTo>
                  <a:lnTo>
                    <a:pt x="7043" y="1072"/>
                  </a:lnTo>
                  <a:cubicBezTo>
                    <a:pt x="7043" y="481"/>
                    <a:pt x="6568" y="1"/>
                    <a:pt x="5977" y="1"/>
                  </a:cubicBezTo>
                  <a:lnTo>
                    <a:pt x="5318" y="1"/>
                  </a:lnTo>
                  <a:cubicBezTo>
                    <a:pt x="5045" y="1"/>
                    <a:pt x="5045" y="414"/>
                    <a:pt x="5318" y="414"/>
                  </a:cubicBezTo>
                  <a:lnTo>
                    <a:pt x="5977" y="414"/>
                  </a:lnTo>
                  <a:cubicBezTo>
                    <a:pt x="6342" y="414"/>
                    <a:pt x="6640" y="707"/>
                    <a:pt x="6640" y="1072"/>
                  </a:cubicBezTo>
                  <a:lnTo>
                    <a:pt x="6640" y="1471"/>
                  </a:lnTo>
                  <a:cubicBezTo>
                    <a:pt x="6640" y="1836"/>
                    <a:pt x="6342" y="2129"/>
                    <a:pt x="5977" y="2129"/>
                  </a:cubicBezTo>
                  <a:lnTo>
                    <a:pt x="1072" y="2129"/>
                  </a:lnTo>
                  <a:cubicBezTo>
                    <a:pt x="707" y="2129"/>
                    <a:pt x="409" y="1836"/>
                    <a:pt x="409" y="1471"/>
                  </a:cubicBezTo>
                  <a:lnTo>
                    <a:pt x="409" y="1072"/>
                  </a:lnTo>
                  <a:cubicBezTo>
                    <a:pt x="409" y="707"/>
                    <a:pt x="707" y="414"/>
                    <a:pt x="1072" y="414"/>
                  </a:cubicBezTo>
                  <a:lnTo>
                    <a:pt x="4550" y="414"/>
                  </a:lnTo>
                  <a:cubicBezTo>
                    <a:pt x="4824" y="414"/>
                    <a:pt x="4824" y="1"/>
                    <a:pt x="455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4" name="Google Shape;11334;p89"/>
          <p:cNvGrpSpPr/>
          <p:nvPr/>
        </p:nvGrpSpPr>
        <p:grpSpPr>
          <a:xfrm>
            <a:off x="2602224" y="3620518"/>
            <a:ext cx="376966" cy="349765"/>
            <a:chOff x="2602224" y="3825918"/>
            <a:chExt cx="376966" cy="349765"/>
          </a:xfrm>
        </p:grpSpPr>
        <p:sp>
          <p:nvSpPr>
            <p:cNvPr id="11335" name="Google Shape;11335;p89"/>
            <p:cNvSpPr/>
            <p:nvPr/>
          </p:nvSpPr>
          <p:spPr>
            <a:xfrm>
              <a:off x="2880308" y="4107458"/>
              <a:ext cx="39270" cy="53983"/>
            </a:xfrm>
            <a:custGeom>
              <a:avLst/>
              <a:gdLst/>
              <a:ahLst/>
              <a:cxnLst/>
              <a:rect l="l" t="t" r="r" b="b"/>
              <a:pathLst>
                <a:path w="1500" h="2062" extrusionOk="0">
                  <a:moveTo>
                    <a:pt x="0" y="1"/>
                  </a:moveTo>
                  <a:lnTo>
                    <a:pt x="0" y="2062"/>
                  </a:lnTo>
                  <a:lnTo>
                    <a:pt x="1096" y="2062"/>
                  </a:lnTo>
                  <a:cubicBezTo>
                    <a:pt x="1321" y="2062"/>
                    <a:pt x="1499" y="1879"/>
                    <a:pt x="1499" y="1658"/>
                  </a:cubicBezTo>
                  <a:lnTo>
                    <a:pt x="1499" y="404"/>
                  </a:lnTo>
                  <a:cubicBezTo>
                    <a:pt x="1499" y="179"/>
                    <a:pt x="1321" y="1"/>
                    <a:pt x="1096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6" name="Google Shape;11336;p89"/>
            <p:cNvSpPr/>
            <p:nvPr/>
          </p:nvSpPr>
          <p:spPr>
            <a:xfrm>
              <a:off x="2896408" y="4107458"/>
              <a:ext cx="23169" cy="53983"/>
            </a:xfrm>
            <a:custGeom>
              <a:avLst/>
              <a:gdLst/>
              <a:ahLst/>
              <a:cxnLst/>
              <a:rect l="l" t="t" r="r" b="b"/>
              <a:pathLst>
                <a:path w="885" h="2062" extrusionOk="0">
                  <a:moveTo>
                    <a:pt x="0" y="1"/>
                  </a:moveTo>
                  <a:cubicBezTo>
                    <a:pt x="226" y="1"/>
                    <a:pt x="404" y="179"/>
                    <a:pt x="404" y="404"/>
                  </a:cubicBezTo>
                  <a:lnTo>
                    <a:pt x="404" y="1658"/>
                  </a:lnTo>
                  <a:cubicBezTo>
                    <a:pt x="404" y="1879"/>
                    <a:pt x="226" y="2062"/>
                    <a:pt x="0" y="2062"/>
                  </a:cubicBezTo>
                  <a:lnTo>
                    <a:pt x="481" y="2062"/>
                  </a:lnTo>
                  <a:cubicBezTo>
                    <a:pt x="706" y="2062"/>
                    <a:pt x="884" y="1879"/>
                    <a:pt x="884" y="1658"/>
                  </a:cubicBezTo>
                  <a:lnTo>
                    <a:pt x="884" y="404"/>
                  </a:lnTo>
                  <a:cubicBezTo>
                    <a:pt x="884" y="179"/>
                    <a:pt x="706" y="1"/>
                    <a:pt x="481" y="1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89"/>
            <p:cNvSpPr/>
            <p:nvPr/>
          </p:nvSpPr>
          <p:spPr>
            <a:xfrm>
              <a:off x="2625367" y="4040306"/>
              <a:ext cx="266905" cy="130062"/>
            </a:xfrm>
            <a:custGeom>
              <a:avLst/>
              <a:gdLst/>
              <a:ahLst/>
              <a:cxnLst/>
              <a:rect l="l" t="t" r="r" b="b"/>
              <a:pathLst>
                <a:path w="10195" h="4968" extrusionOk="0">
                  <a:moveTo>
                    <a:pt x="1960" y="1"/>
                  </a:moveTo>
                  <a:lnTo>
                    <a:pt x="207" y="1985"/>
                  </a:lnTo>
                  <a:cubicBezTo>
                    <a:pt x="72" y="2138"/>
                    <a:pt x="0" y="2331"/>
                    <a:pt x="0" y="2532"/>
                  </a:cubicBezTo>
                  <a:lnTo>
                    <a:pt x="0" y="4276"/>
                  </a:lnTo>
                  <a:cubicBezTo>
                    <a:pt x="0" y="4661"/>
                    <a:pt x="308" y="4968"/>
                    <a:pt x="692" y="4968"/>
                  </a:cubicBezTo>
                  <a:lnTo>
                    <a:pt x="9503" y="4968"/>
                  </a:lnTo>
                  <a:cubicBezTo>
                    <a:pt x="9882" y="4968"/>
                    <a:pt x="10195" y="4661"/>
                    <a:pt x="10195" y="4276"/>
                  </a:cubicBezTo>
                  <a:lnTo>
                    <a:pt x="10195" y="2532"/>
                  </a:lnTo>
                  <a:cubicBezTo>
                    <a:pt x="10195" y="2331"/>
                    <a:pt x="10123" y="2134"/>
                    <a:pt x="9988" y="1985"/>
                  </a:cubicBezTo>
                  <a:lnTo>
                    <a:pt x="8235" y="1"/>
                  </a:ln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89"/>
            <p:cNvSpPr/>
            <p:nvPr/>
          </p:nvSpPr>
          <p:spPr>
            <a:xfrm>
              <a:off x="2645604" y="4040306"/>
              <a:ext cx="246668" cy="130062"/>
            </a:xfrm>
            <a:custGeom>
              <a:avLst/>
              <a:gdLst/>
              <a:ahLst/>
              <a:cxnLst/>
              <a:rect l="l" t="t" r="r" b="b"/>
              <a:pathLst>
                <a:path w="9422" h="4968" extrusionOk="0">
                  <a:moveTo>
                    <a:pt x="1187" y="1"/>
                  </a:moveTo>
                  <a:lnTo>
                    <a:pt x="1" y="1346"/>
                  </a:lnTo>
                  <a:cubicBezTo>
                    <a:pt x="1179" y="2717"/>
                    <a:pt x="2874" y="3459"/>
                    <a:pt x="4607" y="3459"/>
                  </a:cubicBezTo>
                  <a:cubicBezTo>
                    <a:pt x="5418" y="3459"/>
                    <a:pt x="6237" y="3297"/>
                    <a:pt x="7015" y="2960"/>
                  </a:cubicBezTo>
                  <a:cubicBezTo>
                    <a:pt x="7130" y="2909"/>
                    <a:pt x="7247" y="2886"/>
                    <a:pt x="7362" y="2886"/>
                  </a:cubicBezTo>
                  <a:cubicBezTo>
                    <a:pt x="7814" y="2886"/>
                    <a:pt x="8221" y="3250"/>
                    <a:pt x="8221" y="3748"/>
                  </a:cubicBezTo>
                  <a:lnTo>
                    <a:pt x="8221" y="4276"/>
                  </a:lnTo>
                  <a:cubicBezTo>
                    <a:pt x="8221" y="4661"/>
                    <a:pt x="7913" y="4968"/>
                    <a:pt x="7529" y="4968"/>
                  </a:cubicBezTo>
                  <a:lnTo>
                    <a:pt x="8730" y="4968"/>
                  </a:lnTo>
                  <a:cubicBezTo>
                    <a:pt x="9109" y="4968"/>
                    <a:pt x="9422" y="4661"/>
                    <a:pt x="9422" y="4276"/>
                  </a:cubicBezTo>
                  <a:lnTo>
                    <a:pt x="9422" y="2532"/>
                  </a:lnTo>
                  <a:cubicBezTo>
                    <a:pt x="9422" y="2331"/>
                    <a:pt x="9345" y="2134"/>
                    <a:pt x="9215" y="1985"/>
                  </a:cubicBezTo>
                  <a:lnTo>
                    <a:pt x="7462" y="1"/>
                  </a:ln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89"/>
            <p:cNvSpPr/>
            <p:nvPr/>
          </p:nvSpPr>
          <p:spPr>
            <a:xfrm>
              <a:off x="2921541" y="3956426"/>
              <a:ext cx="52360" cy="44846"/>
            </a:xfrm>
            <a:custGeom>
              <a:avLst/>
              <a:gdLst/>
              <a:ahLst/>
              <a:cxnLst/>
              <a:rect l="l" t="t" r="r" b="b"/>
              <a:pathLst>
                <a:path w="2000" h="1713" extrusionOk="0">
                  <a:moveTo>
                    <a:pt x="1144" y="0"/>
                  </a:moveTo>
                  <a:cubicBezTo>
                    <a:pt x="385" y="0"/>
                    <a:pt x="1" y="923"/>
                    <a:pt x="539" y="1461"/>
                  </a:cubicBezTo>
                  <a:cubicBezTo>
                    <a:pt x="713" y="1635"/>
                    <a:pt x="928" y="1713"/>
                    <a:pt x="1138" y="1713"/>
                  </a:cubicBezTo>
                  <a:cubicBezTo>
                    <a:pt x="1578" y="1713"/>
                    <a:pt x="1999" y="1372"/>
                    <a:pt x="1999" y="855"/>
                  </a:cubicBezTo>
                  <a:cubicBezTo>
                    <a:pt x="1999" y="385"/>
                    <a:pt x="1615" y="0"/>
                    <a:pt x="1144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0" name="Google Shape;11340;p89"/>
            <p:cNvSpPr/>
            <p:nvPr/>
          </p:nvSpPr>
          <p:spPr>
            <a:xfrm>
              <a:off x="2942433" y="3956426"/>
              <a:ext cx="33982" cy="44715"/>
            </a:xfrm>
            <a:custGeom>
              <a:avLst/>
              <a:gdLst/>
              <a:ahLst/>
              <a:cxnLst/>
              <a:rect l="l" t="t" r="r" b="b"/>
              <a:pathLst>
                <a:path w="1298" h="1708" extrusionOk="0">
                  <a:moveTo>
                    <a:pt x="346" y="0"/>
                  </a:moveTo>
                  <a:cubicBezTo>
                    <a:pt x="226" y="0"/>
                    <a:pt x="111" y="24"/>
                    <a:pt x="0" y="72"/>
                  </a:cubicBezTo>
                  <a:cubicBezTo>
                    <a:pt x="673" y="375"/>
                    <a:pt x="673" y="1331"/>
                    <a:pt x="0" y="1634"/>
                  </a:cubicBezTo>
                  <a:cubicBezTo>
                    <a:pt x="114" y="1684"/>
                    <a:pt x="231" y="1708"/>
                    <a:pt x="347" y="1708"/>
                  </a:cubicBezTo>
                  <a:cubicBezTo>
                    <a:pt x="735" y="1708"/>
                    <a:pt x="1097" y="1440"/>
                    <a:pt x="1182" y="1028"/>
                  </a:cubicBezTo>
                  <a:cubicBezTo>
                    <a:pt x="1298" y="500"/>
                    <a:pt x="889" y="0"/>
                    <a:pt x="346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1" name="Google Shape;11341;p89"/>
            <p:cNvSpPr/>
            <p:nvPr/>
          </p:nvSpPr>
          <p:spPr>
            <a:xfrm>
              <a:off x="2614293" y="3831154"/>
              <a:ext cx="292692" cy="281618"/>
            </a:xfrm>
            <a:custGeom>
              <a:avLst/>
              <a:gdLst/>
              <a:ahLst/>
              <a:cxnLst/>
              <a:rect l="l" t="t" r="r" b="b"/>
              <a:pathLst>
                <a:path w="11180" h="10757" extrusionOk="0">
                  <a:moveTo>
                    <a:pt x="5799" y="1"/>
                  </a:moveTo>
                  <a:cubicBezTo>
                    <a:pt x="3628" y="1"/>
                    <a:pt x="1663" y="1312"/>
                    <a:pt x="832" y="3320"/>
                  </a:cubicBezTo>
                  <a:cubicBezTo>
                    <a:pt x="1" y="5333"/>
                    <a:pt x="462" y="7644"/>
                    <a:pt x="1999" y="9181"/>
                  </a:cubicBezTo>
                  <a:cubicBezTo>
                    <a:pt x="3028" y="10210"/>
                    <a:pt x="4403" y="10757"/>
                    <a:pt x="5804" y="10757"/>
                  </a:cubicBezTo>
                  <a:cubicBezTo>
                    <a:pt x="6496" y="10757"/>
                    <a:pt x="7194" y="10623"/>
                    <a:pt x="7860" y="10348"/>
                  </a:cubicBezTo>
                  <a:cubicBezTo>
                    <a:pt x="9868" y="9517"/>
                    <a:pt x="11180" y="7552"/>
                    <a:pt x="11180" y="5381"/>
                  </a:cubicBezTo>
                  <a:cubicBezTo>
                    <a:pt x="11180" y="2412"/>
                    <a:pt x="8768" y="1"/>
                    <a:pt x="5799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2" name="Google Shape;11342;p89"/>
            <p:cNvSpPr/>
            <p:nvPr/>
          </p:nvSpPr>
          <p:spPr>
            <a:xfrm>
              <a:off x="2746737" y="3831154"/>
              <a:ext cx="160248" cy="281618"/>
            </a:xfrm>
            <a:custGeom>
              <a:avLst/>
              <a:gdLst/>
              <a:ahLst/>
              <a:cxnLst/>
              <a:rect l="l" t="t" r="r" b="b"/>
              <a:pathLst>
                <a:path w="6121" h="10757" extrusionOk="0">
                  <a:moveTo>
                    <a:pt x="740" y="1"/>
                  </a:moveTo>
                  <a:cubicBezTo>
                    <a:pt x="495" y="1"/>
                    <a:pt x="245" y="20"/>
                    <a:pt x="0" y="53"/>
                  </a:cubicBezTo>
                  <a:cubicBezTo>
                    <a:pt x="2662" y="423"/>
                    <a:pt x="4641" y="2696"/>
                    <a:pt x="4641" y="5381"/>
                  </a:cubicBezTo>
                  <a:cubicBezTo>
                    <a:pt x="4641" y="8066"/>
                    <a:pt x="2662" y="10339"/>
                    <a:pt x="0" y="10709"/>
                  </a:cubicBezTo>
                  <a:cubicBezTo>
                    <a:pt x="245" y="10742"/>
                    <a:pt x="495" y="10757"/>
                    <a:pt x="740" y="10757"/>
                  </a:cubicBezTo>
                  <a:cubicBezTo>
                    <a:pt x="3709" y="10757"/>
                    <a:pt x="6121" y="8350"/>
                    <a:pt x="6121" y="5381"/>
                  </a:cubicBezTo>
                  <a:cubicBezTo>
                    <a:pt x="6121" y="2407"/>
                    <a:pt x="3709" y="1"/>
                    <a:pt x="740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3" name="Google Shape;11343;p89"/>
            <p:cNvSpPr/>
            <p:nvPr/>
          </p:nvSpPr>
          <p:spPr>
            <a:xfrm>
              <a:off x="2724720" y="3941084"/>
              <a:ext cx="72335" cy="61968"/>
            </a:xfrm>
            <a:custGeom>
              <a:avLst/>
              <a:gdLst/>
              <a:ahLst/>
              <a:cxnLst/>
              <a:rect l="l" t="t" r="r" b="b"/>
              <a:pathLst>
                <a:path w="2763" h="2367" extrusionOk="0">
                  <a:moveTo>
                    <a:pt x="1581" y="0"/>
                  </a:moveTo>
                  <a:cubicBezTo>
                    <a:pt x="529" y="0"/>
                    <a:pt x="1" y="1273"/>
                    <a:pt x="745" y="2018"/>
                  </a:cubicBezTo>
                  <a:cubicBezTo>
                    <a:pt x="986" y="2259"/>
                    <a:pt x="1282" y="2366"/>
                    <a:pt x="1572" y="2366"/>
                  </a:cubicBezTo>
                  <a:cubicBezTo>
                    <a:pt x="2180" y="2366"/>
                    <a:pt x="2763" y="1894"/>
                    <a:pt x="2763" y="1182"/>
                  </a:cubicBezTo>
                  <a:cubicBezTo>
                    <a:pt x="2763" y="529"/>
                    <a:pt x="2235" y="0"/>
                    <a:pt x="1581" y="0"/>
                  </a:cubicBezTo>
                  <a:close/>
                </a:path>
              </a:pathLst>
            </a:custGeom>
            <a:solidFill>
              <a:srgbClr val="CBD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89"/>
            <p:cNvSpPr/>
            <p:nvPr/>
          </p:nvSpPr>
          <p:spPr>
            <a:xfrm>
              <a:off x="2754539" y="3940953"/>
              <a:ext cx="45553" cy="61968"/>
            </a:xfrm>
            <a:custGeom>
              <a:avLst/>
              <a:gdLst/>
              <a:ahLst/>
              <a:cxnLst/>
              <a:rect l="l" t="t" r="r" b="b"/>
              <a:pathLst>
                <a:path w="1740" h="2367" extrusionOk="0">
                  <a:moveTo>
                    <a:pt x="442" y="0"/>
                  </a:moveTo>
                  <a:lnTo>
                    <a:pt x="442" y="5"/>
                  </a:lnTo>
                  <a:cubicBezTo>
                    <a:pt x="293" y="5"/>
                    <a:pt x="140" y="34"/>
                    <a:pt x="0" y="92"/>
                  </a:cubicBezTo>
                  <a:cubicBezTo>
                    <a:pt x="990" y="486"/>
                    <a:pt x="990" y="1884"/>
                    <a:pt x="0" y="2282"/>
                  </a:cubicBezTo>
                  <a:cubicBezTo>
                    <a:pt x="144" y="2340"/>
                    <a:pt x="291" y="2366"/>
                    <a:pt x="435" y="2366"/>
                  </a:cubicBezTo>
                  <a:cubicBezTo>
                    <a:pt x="981" y="2366"/>
                    <a:pt x="1485" y="1982"/>
                    <a:pt x="1595" y="1408"/>
                  </a:cubicBezTo>
                  <a:cubicBezTo>
                    <a:pt x="1739" y="683"/>
                    <a:pt x="1182" y="5"/>
                    <a:pt x="44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89"/>
            <p:cNvSpPr/>
            <p:nvPr/>
          </p:nvSpPr>
          <p:spPr>
            <a:xfrm>
              <a:off x="2602224" y="3825918"/>
              <a:ext cx="376966" cy="349765"/>
            </a:xfrm>
            <a:custGeom>
              <a:avLst/>
              <a:gdLst/>
              <a:ahLst/>
              <a:cxnLst/>
              <a:rect l="l" t="t" r="r" b="b"/>
              <a:pathLst>
                <a:path w="14399" h="13360" extrusionOk="0">
                  <a:moveTo>
                    <a:pt x="13339" y="5186"/>
                  </a:moveTo>
                  <a:cubicBezTo>
                    <a:pt x="13676" y="5186"/>
                    <a:pt x="14000" y="5447"/>
                    <a:pt x="14000" y="5840"/>
                  </a:cubicBezTo>
                  <a:cubicBezTo>
                    <a:pt x="13995" y="6201"/>
                    <a:pt x="13702" y="6494"/>
                    <a:pt x="13341" y="6494"/>
                  </a:cubicBezTo>
                  <a:cubicBezTo>
                    <a:pt x="12760" y="6494"/>
                    <a:pt x="12467" y="5788"/>
                    <a:pt x="12880" y="5379"/>
                  </a:cubicBezTo>
                  <a:cubicBezTo>
                    <a:pt x="13014" y="5246"/>
                    <a:pt x="13178" y="5186"/>
                    <a:pt x="13339" y="5186"/>
                  </a:cubicBezTo>
                  <a:close/>
                  <a:moveTo>
                    <a:pt x="11718" y="10957"/>
                  </a:moveTo>
                  <a:cubicBezTo>
                    <a:pt x="11828" y="10957"/>
                    <a:pt x="11919" y="11048"/>
                    <a:pt x="11919" y="11158"/>
                  </a:cubicBezTo>
                  <a:lnTo>
                    <a:pt x="11919" y="12412"/>
                  </a:lnTo>
                  <a:cubicBezTo>
                    <a:pt x="11919" y="12523"/>
                    <a:pt x="11833" y="12614"/>
                    <a:pt x="11718" y="12614"/>
                  </a:cubicBezTo>
                  <a:lnTo>
                    <a:pt x="11266" y="12614"/>
                  </a:lnTo>
                  <a:cubicBezTo>
                    <a:pt x="11295" y="12451"/>
                    <a:pt x="11271" y="12249"/>
                    <a:pt x="11280" y="10957"/>
                  </a:cubicBezTo>
                  <a:close/>
                  <a:moveTo>
                    <a:pt x="6232" y="1"/>
                  </a:moveTo>
                  <a:cubicBezTo>
                    <a:pt x="5264" y="1"/>
                    <a:pt x="4275" y="256"/>
                    <a:pt x="3359" y="815"/>
                  </a:cubicBezTo>
                  <a:cubicBezTo>
                    <a:pt x="3155" y="927"/>
                    <a:pt x="3273" y="1198"/>
                    <a:pt x="3454" y="1198"/>
                  </a:cubicBezTo>
                  <a:cubicBezTo>
                    <a:pt x="3491" y="1198"/>
                    <a:pt x="3530" y="1187"/>
                    <a:pt x="3570" y="1161"/>
                  </a:cubicBezTo>
                  <a:cubicBezTo>
                    <a:pt x="4421" y="641"/>
                    <a:pt x="5338" y="403"/>
                    <a:pt x="6236" y="403"/>
                  </a:cubicBezTo>
                  <a:cubicBezTo>
                    <a:pt x="8927" y="403"/>
                    <a:pt x="11439" y="2537"/>
                    <a:pt x="11439" y="5581"/>
                  </a:cubicBezTo>
                  <a:cubicBezTo>
                    <a:pt x="11439" y="7354"/>
                    <a:pt x="10531" y="9006"/>
                    <a:pt x="9032" y="9953"/>
                  </a:cubicBezTo>
                  <a:cubicBezTo>
                    <a:pt x="8190" y="10487"/>
                    <a:pt x="7229" y="10758"/>
                    <a:pt x="6263" y="10758"/>
                  </a:cubicBezTo>
                  <a:cubicBezTo>
                    <a:pt x="5509" y="10758"/>
                    <a:pt x="4754" y="10593"/>
                    <a:pt x="4050" y="10260"/>
                  </a:cubicBezTo>
                  <a:cubicBezTo>
                    <a:pt x="2446" y="9506"/>
                    <a:pt x="1341" y="7978"/>
                    <a:pt x="1125" y="6220"/>
                  </a:cubicBezTo>
                  <a:cubicBezTo>
                    <a:pt x="904" y="4462"/>
                    <a:pt x="1600" y="2708"/>
                    <a:pt x="2969" y="1584"/>
                  </a:cubicBezTo>
                  <a:cubicBezTo>
                    <a:pt x="3148" y="1451"/>
                    <a:pt x="3017" y="1216"/>
                    <a:pt x="2850" y="1216"/>
                  </a:cubicBezTo>
                  <a:cubicBezTo>
                    <a:pt x="2806" y="1216"/>
                    <a:pt x="2759" y="1233"/>
                    <a:pt x="2715" y="1272"/>
                  </a:cubicBezTo>
                  <a:cubicBezTo>
                    <a:pt x="385" y="3193"/>
                    <a:pt x="0" y="6619"/>
                    <a:pt x="1860" y="9001"/>
                  </a:cubicBezTo>
                  <a:lnTo>
                    <a:pt x="937" y="10044"/>
                  </a:lnTo>
                  <a:cubicBezTo>
                    <a:pt x="769" y="10231"/>
                    <a:pt x="678" y="10472"/>
                    <a:pt x="678" y="10721"/>
                  </a:cubicBezTo>
                  <a:lnTo>
                    <a:pt x="678" y="12465"/>
                  </a:lnTo>
                  <a:cubicBezTo>
                    <a:pt x="678" y="12960"/>
                    <a:pt x="1081" y="13359"/>
                    <a:pt x="1571" y="13359"/>
                  </a:cubicBezTo>
                  <a:lnTo>
                    <a:pt x="8393" y="13359"/>
                  </a:lnTo>
                  <a:cubicBezTo>
                    <a:pt x="8398" y="13359"/>
                    <a:pt x="8402" y="13359"/>
                    <a:pt x="8407" y="13359"/>
                  </a:cubicBezTo>
                  <a:cubicBezTo>
                    <a:pt x="8671" y="13359"/>
                    <a:pt x="8672" y="12959"/>
                    <a:pt x="8411" y="12959"/>
                  </a:cubicBezTo>
                  <a:cubicBezTo>
                    <a:pt x="8405" y="12959"/>
                    <a:pt x="8399" y="12960"/>
                    <a:pt x="8393" y="12960"/>
                  </a:cubicBezTo>
                  <a:lnTo>
                    <a:pt x="1576" y="12960"/>
                  </a:lnTo>
                  <a:cubicBezTo>
                    <a:pt x="1302" y="12960"/>
                    <a:pt x="1086" y="12739"/>
                    <a:pt x="1081" y="12465"/>
                  </a:cubicBezTo>
                  <a:lnTo>
                    <a:pt x="1081" y="10721"/>
                  </a:lnTo>
                  <a:cubicBezTo>
                    <a:pt x="1081" y="10568"/>
                    <a:pt x="1139" y="10423"/>
                    <a:pt x="1240" y="10308"/>
                  </a:cubicBezTo>
                  <a:lnTo>
                    <a:pt x="2114" y="9314"/>
                  </a:lnTo>
                  <a:cubicBezTo>
                    <a:pt x="3220" y="10538"/>
                    <a:pt x="4739" y="11157"/>
                    <a:pt x="6261" y="11157"/>
                  </a:cubicBezTo>
                  <a:cubicBezTo>
                    <a:pt x="7643" y="11157"/>
                    <a:pt x="9027" y="10647"/>
                    <a:pt x="10108" y="9616"/>
                  </a:cubicBezTo>
                  <a:lnTo>
                    <a:pt x="10718" y="10303"/>
                  </a:lnTo>
                  <a:cubicBezTo>
                    <a:pt x="10819" y="10419"/>
                    <a:pt x="10877" y="10568"/>
                    <a:pt x="10877" y="10721"/>
                  </a:cubicBezTo>
                  <a:cubicBezTo>
                    <a:pt x="10858" y="12456"/>
                    <a:pt x="10925" y="12513"/>
                    <a:pt x="10810" y="12710"/>
                  </a:cubicBezTo>
                  <a:cubicBezTo>
                    <a:pt x="10723" y="12864"/>
                    <a:pt x="10560" y="12955"/>
                    <a:pt x="10387" y="12955"/>
                  </a:cubicBezTo>
                  <a:lnTo>
                    <a:pt x="9147" y="12955"/>
                  </a:lnTo>
                  <a:cubicBezTo>
                    <a:pt x="9143" y="12955"/>
                    <a:pt x="9138" y="12955"/>
                    <a:pt x="9134" y="12955"/>
                  </a:cubicBezTo>
                  <a:cubicBezTo>
                    <a:pt x="8869" y="12955"/>
                    <a:pt x="8869" y="13359"/>
                    <a:pt x="9134" y="13359"/>
                  </a:cubicBezTo>
                  <a:cubicBezTo>
                    <a:pt x="9138" y="13359"/>
                    <a:pt x="9143" y="13359"/>
                    <a:pt x="9147" y="13359"/>
                  </a:cubicBezTo>
                  <a:lnTo>
                    <a:pt x="10387" y="13359"/>
                  </a:lnTo>
                  <a:cubicBezTo>
                    <a:pt x="10661" y="13359"/>
                    <a:pt x="10920" y="13229"/>
                    <a:pt x="11088" y="13013"/>
                  </a:cubicBezTo>
                  <a:lnTo>
                    <a:pt x="11718" y="13013"/>
                  </a:lnTo>
                  <a:cubicBezTo>
                    <a:pt x="12049" y="13013"/>
                    <a:pt x="12318" y="12744"/>
                    <a:pt x="12318" y="12412"/>
                  </a:cubicBezTo>
                  <a:lnTo>
                    <a:pt x="12318" y="11985"/>
                  </a:lnTo>
                  <a:lnTo>
                    <a:pt x="12573" y="11985"/>
                  </a:lnTo>
                  <a:cubicBezTo>
                    <a:pt x="13106" y="11985"/>
                    <a:pt x="13534" y="11557"/>
                    <a:pt x="13534" y="11024"/>
                  </a:cubicBezTo>
                  <a:lnTo>
                    <a:pt x="13534" y="6883"/>
                  </a:lnTo>
                  <a:cubicBezTo>
                    <a:pt x="14038" y="6787"/>
                    <a:pt x="14398" y="6350"/>
                    <a:pt x="14398" y="5840"/>
                  </a:cubicBezTo>
                  <a:cubicBezTo>
                    <a:pt x="14398" y="5211"/>
                    <a:pt x="13883" y="4781"/>
                    <a:pt x="13336" y="4781"/>
                  </a:cubicBezTo>
                  <a:cubicBezTo>
                    <a:pt x="13107" y="4781"/>
                    <a:pt x="12873" y="4856"/>
                    <a:pt x="12669" y="5024"/>
                  </a:cubicBezTo>
                  <a:cubicBezTo>
                    <a:pt x="11982" y="5595"/>
                    <a:pt x="12265" y="6710"/>
                    <a:pt x="13140" y="6878"/>
                  </a:cubicBezTo>
                  <a:lnTo>
                    <a:pt x="13140" y="11019"/>
                  </a:lnTo>
                  <a:cubicBezTo>
                    <a:pt x="13140" y="11331"/>
                    <a:pt x="12890" y="11581"/>
                    <a:pt x="12578" y="11581"/>
                  </a:cubicBezTo>
                  <a:lnTo>
                    <a:pt x="12323" y="11581"/>
                  </a:lnTo>
                  <a:lnTo>
                    <a:pt x="12323" y="11154"/>
                  </a:lnTo>
                  <a:cubicBezTo>
                    <a:pt x="12323" y="10822"/>
                    <a:pt x="12054" y="10553"/>
                    <a:pt x="11722" y="10553"/>
                  </a:cubicBezTo>
                  <a:lnTo>
                    <a:pt x="11266" y="10553"/>
                  </a:lnTo>
                  <a:cubicBezTo>
                    <a:pt x="11232" y="10366"/>
                    <a:pt x="11151" y="10188"/>
                    <a:pt x="11021" y="10044"/>
                  </a:cubicBezTo>
                  <a:lnTo>
                    <a:pt x="10392" y="9328"/>
                  </a:lnTo>
                  <a:cubicBezTo>
                    <a:pt x="11324" y="8305"/>
                    <a:pt x="11842" y="6969"/>
                    <a:pt x="11842" y="5581"/>
                  </a:cubicBezTo>
                  <a:cubicBezTo>
                    <a:pt x="11842" y="2293"/>
                    <a:pt x="9132" y="1"/>
                    <a:pt x="623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6" name="Google Shape;11346;p89"/>
            <p:cNvSpPr/>
            <p:nvPr/>
          </p:nvSpPr>
          <p:spPr>
            <a:xfrm>
              <a:off x="2717808" y="3935770"/>
              <a:ext cx="84535" cy="72362"/>
            </a:xfrm>
            <a:custGeom>
              <a:avLst/>
              <a:gdLst/>
              <a:ahLst/>
              <a:cxnLst/>
              <a:rect l="l" t="t" r="r" b="b"/>
              <a:pathLst>
                <a:path w="3229" h="2764" extrusionOk="0">
                  <a:moveTo>
                    <a:pt x="1856" y="401"/>
                  </a:moveTo>
                  <a:cubicBezTo>
                    <a:pt x="2096" y="401"/>
                    <a:pt x="2342" y="490"/>
                    <a:pt x="2542" y="688"/>
                  </a:cubicBezTo>
                  <a:cubicBezTo>
                    <a:pt x="3157" y="1308"/>
                    <a:pt x="2720" y="2365"/>
                    <a:pt x="1845" y="2365"/>
                  </a:cubicBezTo>
                  <a:cubicBezTo>
                    <a:pt x="1302" y="2365"/>
                    <a:pt x="865" y="1928"/>
                    <a:pt x="865" y="1385"/>
                  </a:cubicBezTo>
                  <a:cubicBezTo>
                    <a:pt x="865" y="793"/>
                    <a:pt x="1350" y="401"/>
                    <a:pt x="1856" y="401"/>
                  </a:cubicBezTo>
                  <a:close/>
                  <a:moveTo>
                    <a:pt x="1837" y="0"/>
                  </a:moveTo>
                  <a:cubicBezTo>
                    <a:pt x="1498" y="0"/>
                    <a:pt x="1151" y="127"/>
                    <a:pt x="870" y="410"/>
                  </a:cubicBezTo>
                  <a:cubicBezTo>
                    <a:pt x="0" y="1279"/>
                    <a:pt x="615" y="2764"/>
                    <a:pt x="1850" y="2764"/>
                  </a:cubicBezTo>
                  <a:cubicBezTo>
                    <a:pt x="2609" y="2764"/>
                    <a:pt x="3229" y="2144"/>
                    <a:pt x="3229" y="1385"/>
                  </a:cubicBezTo>
                  <a:cubicBezTo>
                    <a:pt x="3229" y="553"/>
                    <a:pt x="2547" y="0"/>
                    <a:pt x="183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7" name="Google Shape;11347;p89"/>
          <p:cNvGrpSpPr/>
          <p:nvPr/>
        </p:nvGrpSpPr>
        <p:grpSpPr>
          <a:xfrm>
            <a:off x="3479725" y="3215723"/>
            <a:ext cx="411419" cy="256616"/>
            <a:chOff x="3479725" y="3421123"/>
            <a:chExt cx="411419" cy="256616"/>
          </a:xfrm>
        </p:grpSpPr>
        <p:sp>
          <p:nvSpPr>
            <p:cNvPr id="11348" name="Google Shape;11348;p89"/>
            <p:cNvSpPr/>
            <p:nvPr/>
          </p:nvSpPr>
          <p:spPr>
            <a:xfrm>
              <a:off x="3485642" y="3487542"/>
              <a:ext cx="399585" cy="153467"/>
            </a:xfrm>
            <a:custGeom>
              <a:avLst/>
              <a:gdLst/>
              <a:ahLst/>
              <a:cxnLst/>
              <a:rect l="l" t="t" r="r" b="b"/>
              <a:pathLst>
                <a:path w="15263" h="5862" extrusionOk="0">
                  <a:moveTo>
                    <a:pt x="644" y="1"/>
                  </a:moveTo>
                  <a:cubicBezTo>
                    <a:pt x="288" y="1"/>
                    <a:pt x="0" y="284"/>
                    <a:pt x="5" y="640"/>
                  </a:cubicBezTo>
                  <a:lnTo>
                    <a:pt x="5" y="5223"/>
                  </a:lnTo>
                  <a:cubicBezTo>
                    <a:pt x="5" y="5574"/>
                    <a:pt x="288" y="5862"/>
                    <a:pt x="644" y="5862"/>
                  </a:cubicBezTo>
                  <a:lnTo>
                    <a:pt x="14619" y="5862"/>
                  </a:lnTo>
                  <a:cubicBezTo>
                    <a:pt x="14974" y="5862"/>
                    <a:pt x="15263" y="5578"/>
                    <a:pt x="15263" y="5223"/>
                  </a:cubicBezTo>
                  <a:lnTo>
                    <a:pt x="15263" y="640"/>
                  </a:lnTo>
                  <a:cubicBezTo>
                    <a:pt x="15258" y="284"/>
                    <a:pt x="14974" y="1"/>
                    <a:pt x="14624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89"/>
            <p:cNvSpPr/>
            <p:nvPr/>
          </p:nvSpPr>
          <p:spPr>
            <a:xfrm>
              <a:off x="3830249" y="3487542"/>
              <a:ext cx="54847" cy="153467"/>
            </a:xfrm>
            <a:custGeom>
              <a:avLst/>
              <a:gdLst/>
              <a:ahLst/>
              <a:cxnLst/>
              <a:rect l="l" t="t" r="r" b="b"/>
              <a:pathLst>
                <a:path w="2095" h="5862" extrusionOk="0">
                  <a:moveTo>
                    <a:pt x="0" y="1"/>
                  </a:moveTo>
                  <a:cubicBezTo>
                    <a:pt x="356" y="1"/>
                    <a:pt x="639" y="289"/>
                    <a:pt x="639" y="640"/>
                  </a:cubicBezTo>
                  <a:lnTo>
                    <a:pt x="639" y="5223"/>
                  </a:lnTo>
                  <a:cubicBezTo>
                    <a:pt x="639" y="5574"/>
                    <a:pt x="356" y="5862"/>
                    <a:pt x="0" y="5862"/>
                  </a:cubicBezTo>
                  <a:lnTo>
                    <a:pt x="1456" y="5862"/>
                  </a:lnTo>
                  <a:cubicBezTo>
                    <a:pt x="1807" y="5862"/>
                    <a:pt x="2095" y="5574"/>
                    <a:pt x="2095" y="5223"/>
                  </a:cubicBezTo>
                  <a:lnTo>
                    <a:pt x="2095" y="640"/>
                  </a:lnTo>
                  <a:cubicBezTo>
                    <a:pt x="2095" y="289"/>
                    <a:pt x="1807" y="1"/>
                    <a:pt x="1456" y="1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89"/>
            <p:cNvSpPr/>
            <p:nvPr/>
          </p:nvSpPr>
          <p:spPr>
            <a:xfrm>
              <a:off x="3539468" y="3640983"/>
              <a:ext cx="78749" cy="30735"/>
            </a:xfrm>
            <a:custGeom>
              <a:avLst/>
              <a:gdLst/>
              <a:ahLst/>
              <a:cxnLst/>
              <a:rect l="l" t="t" r="r" b="b"/>
              <a:pathLst>
                <a:path w="3008" h="1174" extrusionOk="0">
                  <a:moveTo>
                    <a:pt x="0" y="1"/>
                  </a:moveTo>
                  <a:lnTo>
                    <a:pt x="0" y="750"/>
                  </a:lnTo>
                  <a:cubicBezTo>
                    <a:pt x="0" y="986"/>
                    <a:pt x="188" y="1173"/>
                    <a:pt x="418" y="1173"/>
                  </a:cubicBezTo>
                  <a:lnTo>
                    <a:pt x="2590" y="1173"/>
                  </a:lnTo>
                  <a:cubicBezTo>
                    <a:pt x="2820" y="1168"/>
                    <a:pt x="3008" y="981"/>
                    <a:pt x="3008" y="750"/>
                  </a:cubicBezTo>
                  <a:lnTo>
                    <a:pt x="3008" y="1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89"/>
            <p:cNvSpPr/>
            <p:nvPr/>
          </p:nvSpPr>
          <p:spPr>
            <a:xfrm>
              <a:off x="3579209" y="3640983"/>
              <a:ext cx="39008" cy="30735"/>
            </a:xfrm>
            <a:custGeom>
              <a:avLst/>
              <a:gdLst/>
              <a:ahLst/>
              <a:cxnLst/>
              <a:rect l="l" t="t" r="r" b="b"/>
              <a:pathLst>
                <a:path w="1490" h="1174" extrusionOk="0">
                  <a:moveTo>
                    <a:pt x="418" y="1"/>
                  </a:moveTo>
                  <a:lnTo>
                    <a:pt x="418" y="755"/>
                  </a:lnTo>
                  <a:cubicBezTo>
                    <a:pt x="418" y="986"/>
                    <a:pt x="231" y="1173"/>
                    <a:pt x="0" y="1173"/>
                  </a:cubicBezTo>
                  <a:lnTo>
                    <a:pt x="1072" y="1173"/>
                  </a:lnTo>
                  <a:cubicBezTo>
                    <a:pt x="1302" y="1173"/>
                    <a:pt x="1490" y="986"/>
                    <a:pt x="1490" y="755"/>
                  </a:cubicBezTo>
                  <a:lnTo>
                    <a:pt x="1490" y="1"/>
                  </a:ln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89"/>
            <p:cNvSpPr/>
            <p:nvPr/>
          </p:nvSpPr>
          <p:spPr>
            <a:xfrm>
              <a:off x="3752390" y="3640983"/>
              <a:ext cx="78749" cy="30735"/>
            </a:xfrm>
            <a:custGeom>
              <a:avLst/>
              <a:gdLst/>
              <a:ahLst/>
              <a:cxnLst/>
              <a:rect l="l" t="t" r="r" b="b"/>
              <a:pathLst>
                <a:path w="3008" h="1174" extrusionOk="0">
                  <a:moveTo>
                    <a:pt x="1" y="1"/>
                  </a:moveTo>
                  <a:lnTo>
                    <a:pt x="1" y="750"/>
                  </a:lnTo>
                  <a:cubicBezTo>
                    <a:pt x="1" y="986"/>
                    <a:pt x="188" y="1173"/>
                    <a:pt x="423" y="1173"/>
                  </a:cubicBezTo>
                  <a:lnTo>
                    <a:pt x="2595" y="1173"/>
                  </a:lnTo>
                  <a:cubicBezTo>
                    <a:pt x="2825" y="1168"/>
                    <a:pt x="3008" y="981"/>
                    <a:pt x="3008" y="750"/>
                  </a:cubicBezTo>
                  <a:lnTo>
                    <a:pt x="3008" y="1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89"/>
            <p:cNvSpPr/>
            <p:nvPr/>
          </p:nvSpPr>
          <p:spPr>
            <a:xfrm>
              <a:off x="3795665" y="3640983"/>
              <a:ext cx="35605" cy="30735"/>
            </a:xfrm>
            <a:custGeom>
              <a:avLst/>
              <a:gdLst/>
              <a:ahLst/>
              <a:cxnLst/>
              <a:rect l="l" t="t" r="r" b="b"/>
              <a:pathLst>
                <a:path w="1360" h="1174" extrusionOk="0">
                  <a:moveTo>
                    <a:pt x="418" y="1"/>
                  </a:moveTo>
                  <a:lnTo>
                    <a:pt x="418" y="755"/>
                  </a:lnTo>
                  <a:cubicBezTo>
                    <a:pt x="418" y="986"/>
                    <a:pt x="231" y="1173"/>
                    <a:pt x="0" y="1173"/>
                  </a:cubicBezTo>
                  <a:lnTo>
                    <a:pt x="937" y="1173"/>
                  </a:lnTo>
                  <a:cubicBezTo>
                    <a:pt x="1172" y="1173"/>
                    <a:pt x="1360" y="986"/>
                    <a:pt x="1360" y="755"/>
                  </a:cubicBezTo>
                  <a:lnTo>
                    <a:pt x="1360" y="1"/>
                  </a:ln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4" name="Google Shape;11354;p89"/>
            <p:cNvSpPr/>
            <p:nvPr/>
          </p:nvSpPr>
          <p:spPr>
            <a:xfrm>
              <a:off x="3514178" y="3427197"/>
              <a:ext cx="177500" cy="170772"/>
            </a:xfrm>
            <a:custGeom>
              <a:avLst/>
              <a:gdLst/>
              <a:ahLst/>
              <a:cxnLst/>
              <a:rect l="l" t="t" r="r" b="b"/>
              <a:pathLst>
                <a:path w="6780" h="6523" extrusionOk="0">
                  <a:moveTo>
                    <a:pt x="3517" y="0"/>
                  </a:moveTo>
                  <a:cubicBezTo>
                    <a:pt x="2196" y="0"/>
                    <a:pt x="1010" y="793"/>
                    <a:pt x="505" y="2013"/>
                  </a:cubicBezTo>
                  <a:cubicBezTo>
                    <a:pt x="1" y="3228"/>
                    <a:pt x="279" y="4636"/>
                    <a:pt x="1211" y="5568"/>
                  </a:cubicBezTo>
                  <a:cubicBezTo>
                    <a:pt x="1835" y="6191"/>
                    <a:pt x="2669" y="6522"/>
                    <a:pt x="3518" y="6522"/>
                  </a:cubicBezTo>
                  <a:cubicBezTo>
                    <a:pt x="3938" y="6522"/>
                    <a:pt x="4362" y="6441"/>
                    <a:pt x="4766" y="6274"/>
                  </a:cubicBezTo>
                  <a:cubicBezTo>
                    <a:pt x="5987" y="5770"/>
                    <a:pt x="6779" y="4578"/>
                    <a:pt x="6779" y="3262"/>
                  </a:cubicBezTo>
                  <a:cubicBezTo>
                    <a:pt x="6779" y="1460"/>
                    <a:pt x="5319" y="0"/>
                    <a:pt x="3517" y="0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5" name="Google Shape;11355;p89"/>
            <p:cNvSpPr/>
            <p:nvPr/>
          </p:nvSpPr>
          <p:spPr>
            <a:xfrm>
              <a:off x="3588634" y="3427197"/>
              <a:ext cx="107809" cy="170772"/>
            </a:xfrm>
            <a:custGeom>
              <a:avLst/>
              <a:gdLst/>
              <a:ahLst/>
              <a:cxnLst/>
              <a:rect l="l" t="t" r="r" b="b"/>
              <a:pathLst>
                <a:path w="4118" h="6523" extrusionOk="0">
                  <a:moveTo>
                    <a:pt x="673" y="0"/>
                  </a:moveTo>
                  <a:cubicBezTo>
                    <a:pt x="443" y="0"/>
                    <a:pt x="222" y="19"/>
                    <a:pt x="1" y="67"/>
                  </a:cubicBezTo>
                  <a:cubicBezTo>
                    <a:pt x="1504" y="389"/>
                    <a:pt x="2585" y="1720"/>
                    <a:pt x="2585" y="3262"/>
                  </a:cubicBezTo>
                  <a:cubicBezTo>
                    <a:pt x="2585" y="4799"/>
                    <a:pt x="1504" y="6135"/>
                    <a:pt x="1" y="6452"/>
                  </a:cubicBezTo>
                  <a:cubicBezTo>
                    <a:pt x="228" y="6500"/>
                    <a:pt x="455" y="6523"/>
                    <a:pt x="678" y="6523"/>
                  </a:cubicBezTo>
                  <a:cubicBezTo>
                    <a:pt x="2308" y="6523"/>
                    <a:pt x="3739" y="5293"/>
                    <a:pt x="3916" y="3598"/>
                  </a:cubicBezTo>
                  <a:cubicBezTo>
                    <a:pt x="4118" y="1672"/>
                    <a:pt x="2604" y="0"/>
                    <a:pt x="673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6" name="Google Shape;11356;p89"/>
            <p:cNvSpPr/>
            <p:nvPr/>
          </p:nvSpPr>
          <p:spPr>
            <a:xfrm>
              <a:off x="3546510" y="3457121"/>
              <a:ext cx="115218" cy="110872"/>
            </a:xfrm>
            <a:custGeom>
              <a:avLst/>
              <a:gdLst/>
              <a:ahLst/>
              <a:cxnLst/>
              <a:rect l="l" t="t" r="r" b="b"/>
              <a:pathLst>
                <a:path w="4401" h="4235" extrusionOk="0">
                  <a:moveTo>
                    <a:pt x="2282" y="0"/>
                  </a:moveTo>
                  <a:cubicBezTo>
                    <a:pt x="1427" y="0"/>
                    <a:pt x="654" y="514"/>
                    <a:pt x="327" y="1307"/>
                  </a:cubicBezTo>
                  <a:cubicBezTo>
                    <a:pt x="0" y="2100"/>
                    <a:pt x="178" y="3008"/>
                    <a:pt x="783" y="3613"/>
                  </a:cubicBezTo>
                  <a:cubicBezTo>
                    <a:pt x="1189" y="4019"/>
                    <a:pt x="1733" y="4234"/>
                    <a:pt x="2286" y="4234"/>
                  </a:cubicBezTo>
                  <a:cubicBezTo>
                    <a:pt x="2558" y="4234"/>
                    <a:pt x="2833" y="4182"/>
                    <a:pt x="3094" y="4074"/>
                  </a:cubicBezTo>
                  <a:cubicBezTo>
                    <a:pt x="3887" y="3748"/>
                    <a:pt x="4401" y="2974"/>
                    <a:pt x="4401" y="2119"/>
                  </a:cubicBezTo>
                  <a:cubicBezTo>
                    <a:pt x="4401" y="947"/>
                    <a:pt x="3454" y="0"/>
                    <a:pt x="2282" y="0"/>
                  </a:cubicBezTo>
                  <a:close/>
                </a:path>
              </a:pathLst>
            </a:custGeom>
            <a:solidFill>
              <a:srgbClr val="E3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7" name="Google Shape;11357;p89"/>
            <p:cNvSpPr/>
            <p:nvPr/>
          </p:nvSpPr>
          <p:spPr>
            <a:xfrm>
              <a:off x="3592299" y="3457121"/>
              <a:ext cx="73199" cy="110872"/>
            </a:xfrm>
            <a:custGeom>
              <a:avLst/>
              <a:gdLst/>
              <a:ahLst/>
              <a:cxnLst/>
              <a:rect l="l" t="t" r="r" b="b"/>
              <a:pathLst>
                <a:path w="2796" h="4235" extrusionOk="0">
                  <a:moveTo>
                    <a:pt x="541" y="0"/>
                  </a:moveTo>
                  <a:cubicBezTo>
                    <a:pt x="539" y="0"/>
                    <a:pt x="536" y="0"/>
                    <a:pt x="533" y="0"/>
                  </a:cubicBezTo>
                  <a:cubicBezTo>
                    <a:pt x="351" y="0"/>
                    <a:pt x="173" y="20"/>
                    <a:pt x="0" y="68"/>
                  </a:cubicBezTo>
                  <a:cubicBezTo>
                    <a:pt x="932" y="308"/>
                    <a:pt x="1585" y="1153"/>
                    <a:pt x="1585" y="2114"/>
                  </a:cubicBezTo>
                  <a:cubicBezTo>
                    <a:pt x="1585" y="3080"/>
                    <a:pt x="932" y="3925"/>
                    <a:pt x="0" y="4165"/>
                  </a:cubicBezTo>
                  <a:cubicBezTo>
                    <a:pt x="180" y="4212"/>
                    <a:pt x="360" y="4235"/>
                    <a:pt x="536" y="4235"/>
                  </a:cubicBezTo>
                  <a:cubicBezTo>
                    <a:pt x="1573" y="4235"/>
                    <a:pt x="2497" y="3467"/>
                    <a:pt x="2633" y="2383"/>
                  </a:cubicBezTo>
                  <a:cubicBezTo>
                    <a:pt x="2796" y="1122"/>
                    <a:pt x="1811" y="0"/>
                    <a:pt x="541" y="0"/>
                  </a:cubicBezTo>
                  <a:close/>
                </a:path>
              </a:pathLst>
            </a:custGeom>
            <a:solidFill>
              <a:srgbClr val="D6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89"/>
            <p:cNvSpPr/>
            <p:nvPr/>
          </p:nvSpPr>
          <p:spPr>
            <a:xfrm>
              <a:off x="3702700" y="3536734"/>
              <a:ext cx="64560" cy="55187"/>
            </a:xfrm>
            <a:custGeom>
              <a:avLst/>
              <a:gdLst/>
              <a:ahLst/>
              <a:cxnLst/>
              <a:rect l="l" t="t" r="r" b="b"/>
              <a:pathLst>
                <a:path w="2466" h="2108" extrusionOk="0">
                  <a:moveTo>
                    <a:pt x="1413" y="0"/>
                  </a:moveTo>
                  <a:cubicBezTo>
                    <a:pt x="472" y="0"/>
                    <a:pt x="1" y="1134"/>
                    <a:pt x="669" y="1797"/>
                  </a:cubicBezTo>
                  <a:cubicBezTo>
                    <a:pt x="883" y="2011"/>
                    <a:pt x="1146" y="2107"/>
                    <a:pt x="1405" y="2107"/>
                  </a:cubicBezTo>
                  <a:cubicBezTo>
                    <a:pt x="1946" y="2107"/>
                    <a:pt x="2465" y="1686"/>
                    <a:pt x="2465" y="1052"/>
                  </a:cubicBezTo>
                  <a:cubicBezTo>
                    <a:pt x="2465" y="471"/>
                    <a:pt x="1995" y="0"/>
                    <a:pt x="1413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89"/>
            <p:cNvSpPr/>
            <p:nvPr/>
          </p:nvSpPr>
          <p:spPr>
            <a:xfrm>
              <a:off x="3729508" y="3536734"/>
              <a:ext cx="40527" cy="55187"/>
            </a:xfrm>
            <a:custGeom>
              <a:avLst/>
              <a:gdLst/>
              <a:ahLst/>
              <a:cxnLst/>
              <a:rect l="l" t="t" r="r" b="b"/>
              <a:pathLst>
                <a:path w="1548" h="2108" extrusionOk="0">
                  <a:moveTo>
                    <a:pt x="389" y="0"/>
                  </a:moveTo>
                  <a:cubicBezTo>
                    <a:pt x="255" y="0"/>
                    <a:pt x="120" y="24"/>
                    <a:pt x="0" y="72"/>
                  </a:cubicBezTo>
                  <a:cubicBezTo>
                    <a:pt x="884" y="428"/>
                    <a:pt x="884" y="1677"/>
                    <a:pt x="0" y="2032"/>
                  </a:cubicBezTo>
                  <a:cubicBezTo>
                    <a:pt x="128" y="2084"/>
                    <a:pt x="260" y="2107"/>
                    <a:pt x="388" y="2107"/>
                  </a:cubicBezTo>
                  <a:cubicBezTo>
                    <a:pt x="875" y="2107"/>
                    <a:pt x="1323" y="1763"/>
                    <a:pt x="1422" y="1249"/>
                  </a:cubicBezTo>
                  <a:cubicBezTo>
                    <a:pt x="1547" y="601"/>
                    <a:pt x="1048" y="0"/>
                    <a:pt x="389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89"/>
            <p:cNvSpPr/>
            <p:nvPr/>
          </p:nvSpPr>
          <p:spPr>
            <a:xfrm>
              <a:off x="3782575" y="3536734"/>
              <a:ext cx="64429" cy="55187"/>
            </a:xfrm>
            <a:custGeom>
              <a:avLst/>
              <a:gdLst/>
              <a:ahLst/>
              <a:cxnLst/>
              <a:rect l="l" t="t" r="r" b="b"/>
              <a:pathLst>
                <a:path w="2461" h="2108" extrusionOk="0">
                  <a:moveTo>
                    <a:pt x="1408" y="0"/>
                  </a:moveTo>
                  <a:cubicBezTo>
                    <a:pt x="471" y="0"/>
                    <a:pt x="1" y="1134"/>
                    <a:pt x="664" y="1797"/>
                  </a:cubicBezTo>
                  <a:cubicBezTo>
                    <a:pt x="878" y="2011"/>
                    <a:pt x="1141" y="2107"/>
                    <a:pt x="1399" y="2107"/>
                  </a:cubicBezTo>
                  <a:cubicBezTo>
                    <a:pt x="1941" y="2107"/>
                    <a:pt x="2460" y="1686"/>
                    <a:pt x="2460" y="1052"/>
                  </a:cubicBezTo>
                  <a:cubicBezTo>
                    <a:pt x="2460" y="471"/>
                    <a:pt x="1989" y="0"/>
                    <a:pt x="1408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1" name="Google Shape;11361;p89"/>
            <p:cNvSpPr/>
            <p:nvPr/>
          </p:nvSpPr>
          <p:spPr>
            <a:xfrm>
              <a:off x="3809122" y="3536734"/>
              <a:ext cx="40631" cy="55135"/>
            </a:xfrm>
            <a:custGeom>
              <a:avLst/>
              <a:gdLst/>
              <a:ahLst/>
              <a:cxnLst/>
              <a:rect l="l" t="t" r="r" b="b"/>
              <a:pathLst>
                <a:path w="1552" h="2106" extrusionOk="0">
                  <a:moveTo>
                    <a:pt x="394" y="0"/>
                  </a:moveTo>
                  <a:cubicBezTo>
                    <a:pt x="260" y="0"/>
                    <a:pt x="125" y="24"/>
                    <a:pt x="0" y="77"/>
                  </a:cubicBezTo>
                  <a:cubicBezTo>
                    <a:pt x="879" y="428"/>
                    <a:pt x="879" y="1677"/>
                    <a:pt x="0" y="2028"/>
                  </a:cubicBezTo>
                  <a:cubicBezTo>
                    <a:pt x="131" y="2081"/>
                    <a:pt x="265" y="2106"/>
                    <a:pt x="396" y="2106"/>
                  </a:cubicBezTo>
                  <a:cubicBezTo>
                    <a:pt x="882" y="2106"/>
                    <a:pt x="1329" y="1765"/>
                    <a:pt x="1427" y="1254"/>
                  </a:cubicBezTo>
                  <a:cubicBezTo>
                    <a:pt x="1552" y="601"/>
                    <a:pt x="1057" y="0"/>
                    <a:pt x="394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89"/>
            <p:cNvSpPr/>
            <p:nvPr/>
          </p:nvSpPr>
          <p:spPr>
            <a:xfrm>
              <a:off x="3752390" y="3460000"/>
              <a:ext cx="70450" cy="27568"/>
            </a:xfrm>
            <a:custGeom>
              <a:avLst/>
              <a:gdLst/>
              <a:ahLst/>
              <a:cxnLst/>
              <a:rect l="l" t="t" r="r" b="b"/>
              <a:pathLst>
                <a:path w="2691" h="1053" extrusionOk="0">
                  <a:moveTo>
                    <a:pt x="1643" y="1"/>
                  </a:moveTo>
                  <a:cubicBezTo>
                    <a:pt x="1640" y="1"/>
                    <a:pt x="1637" y="1"/>
                    <a:pt x="1634" y="1"/>
                  </a:cubicBezTo>
                  <a:lnTo>
                    <a:pt x="1053" y="1"/>
                  </a:lnTo>
                  <a:cubicBezTo>
                    <a:pt x="471" y="1"/>
                    <a:pt x="1" y="472"/>
                    <a:pt x="1" y="1053"/>
                  </a:cubicBezTo>
                  <a:lnTo>
                    <a:pt x="2691" y="1053"/>
                  </a:lnTo>
                  <a:cubicBezTo>
                    <a:pt x="2691" y="475"/>
                    <a:pt x="2220" y="1"/>
                    <a:pt x="1643" y="1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3" name="Google Shape;11363;p89"/>
            <p:cNvSpPr/>
            <p:nvPr/>
          </p:nvSpPr>
          <p:spPr>
            <a:xfrm>
              <a:off x="3544756" y="3451021"/>
              <a:ext cx="127785" cy="123098"/>
            </a:xfrm>
            <a:custGeom>
              <a:avLst/>
              <a:gdLst/>
              <a:ahLst/>
              <a:cxnLst/>
              <a:rect l="l" t="t" r="r" b="b"/>
              <a:pathLst>
                <a:path w="4881" h="4702" extrusionOk="0">
                  <a:moveTo>
                    <a:pt x="2349" y="464"/>
                  </a:moveTo>
                  <a:cubicBezTo>
                    <a:pt x="3108" y="464"/>
                    <a:pt x="3800" y="920"/>
                    <a:pt x="4093" y="1627"/>
                  </a:cubicBezTo>
                  <a:cubicBezTo>
                    <a:pt x="4381" y="2333"/>
                    <a:pt x="4223" y="3145"/>
                    <a:pt x="3680" y="3687"/>
                  </a:cubicBezTo>
                  <a:cubicBezTo>
                    <a:pt x="3320" y="4048"/>
                    <a:pt x="2837" y="4240"/>
                    <a:pt x="2346" y="4240"/>
                  </a:cubicBezTo>
                  <a:cubicBezTo>
                    <a:pt x="2103" y="4240"/>
                    <a:pt x="1857" y="4193"/>
                    <a:pt x="1624" y="4096"/>
                  </a:cubicBezTo>
                  <a:cubicBezTo>
                    <a:pt x="918" y="3803"/>
                    <a:pt x="461" y="3116"/>
                    <a:pt x="461" y="2352"/>
                  </a:cubicBezTo>
                  <a:cubicBezTo>
                    <a:pt x="461" y="1309"/>
                    <a:pt x="1307" y="464"/>
                    <a:pt x="2349" y="464"/>
                  </a:cubicBezTo>
                  <a:close/>
                  <a:moveTo>
                    <a:pt x="2346" y="1"/>
                  </a:moveTo>
                  <a:cubicBezTo>
                    <a:pt x="2043" y="1"/>
                    <a:pt x="1737" y="60"/>
                    <a:pt x="1446" y="181"/>
                  </a:cubicBezTo>
                  <a:cubicBezTo>
                    <a:pt x="572" y="546"/>
                    <a:pt x="0" y="1401"/>
                    <a:pt x="0" y="2352"/>
                  </a:cubicBezTo>
                  <a:cubicBezTo>
                    <a:pt x="0" y="3649"/>
                    <a:pt x="1052" y="4696"/>
                    <a:pt x="2349" y="4701"/>
                  </a:cubicBezTo>
                  <a:cubicBezTo>
                    <a:pt x="3296" y="4701"/>
                    <a:pt x="4151" y="4125"/>
                    <a:pt x="4516" y="3250"/>
                  </a:cubicBezTo>
                  <a:cubicBezTo>
                    <a:pt x="4881" y="2371"/>
                    <a:pt x="4679" y="1362"/>
                    <a:pt x="4007" y="690"/>
                  </a:cubicBezTo>
                  <a:cubicBezTo>
                    <a:pt x="3557" y="240"/>
                    <a:pt x="2957" y="1"/>
                    <a:pt x="23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4" name="Google Shape;11364;p89"/>
            <p:cNvSpPr/>
            <p:nvPr/>
          </p:nvSpPr>
          <p:spPr>
            <a:xfrm>
              <a:off x="3694794" y="3530608"/>
              <a:ext cx="78514" cy="67283"/>
            </a:xfrm>
            <a:custGeom>
              <a:avLst/>
              <a:gdLst/>
              <a:ahLst/>
              <a:cxnLst/>
              <a:rect l="l" t="t" r="r" b="b"/>
              <a:pathLst>
                <a:path w="2999" h="2570" extrusionOk="0">
                  <a:moveTo>
                    <a:pt x="1719" y="462"/>
                  </a:moveTo>
                  <a:cubicBezTo>
                    <a:pt x="1922" y="462"/>
                    <a:pt x="2129" y="537"/>
                    <a:pt x="2297" y="705"/>
                  </a:cubicBezTo>
                  <a:cubicBezTo>
                    <a:pt x="2815" y="1224"/>
                    <a:pt x="2450" y="2113"/>
                    <a:pt x="1715" y="2113"/>
                  </a:cubicBezTo>
                  <a:cubicBezTo>
                    <a:pt x="1259" y="2113"/>
                    <a:pt x="889" y="1743"/>
                    <a:pt x="889" y="1286"/>
                  </a:cubicBezTo>
                  <a:cubicBezTo>
                    <a:pt x="889" y="790"/>
                    <a:pt x="1295" y="462"/>
                    <a:pt x="1719" y="462"/>
                  </a:cubicBezTo>
                  <a:close/>
                  <a:moveTo>
                    <a:pt x="1705" y="1"/>
                  </a:moveTo>
                  <a:cubicBezTo>
                    <a:pt x="1389" y="1"/>
                    <a:pt x="1068" y="118"/>
                    <a:pt x="807" y="378"/>
                  </a:cubicBezTo>
                  <a:cubicBezTo>
                    <a:pt x="0" y="1186"/>
                    <a:pt x="572" y="2569"/>
                    <a:pt x="1715" y="2569"/>
                  </a:cubicBezTo>
                  <a:cubicBezTo>
                    <a:pt x="2422" y="2569"/>
                    <a:pt x="2998" y="1997"/>
                    <a:pt x="2998" y="1286"/>
                  </a:cubicBezTo>
                  <a:cubicBezTo>
                    <a:pt x="2998" y="513"/>
                    <a:pt x="2364" y="1"/>
                    <a:pt x="17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5" name="Google Shape;11365;p89"/>
            <p:cNvSpPr/>
            <p:nvPr/>
          </p:nvSpPr>
          <p:spPr>
            <a:xfrm>
              <a:off x="3774407" y="3530608"/>
              <a:ext cx="78619" cy="67283"/>
            </a:xfrm>
            <a:custGeom>
              <a:avLst/>
              <a:gdLst/>
              <a:ahLst/>
              <a:cxnLst/>
              <a:rect l="l" t="t" r="r" b="b"/>
              <a:pathLst>
                <a:path w="3003" h="2570" extrusionOk="0">
                  <a:moveTo>
                    <a:pt x="1723" y="462"/>
                  </a:moveTo>
                  <a:cubicBezTo>
                    <a:pt x="1926" y="462"/>
                    <a:pt x="2133" y="537"/>
                    <a:pt x="2301" y="705"/>
                  </a:cubicBezTo>
                  <a:cubicBezTo>
                    <a:pt x="2820" y="1224"/>
                    <a:pt x="2455" y="2113"/>
                    <a:pt x="1720" y="2113"/>
                  </a:cubicBezTo>
                  <a:cubicBezTo>
                    <a:pt x="1264" y="2108"/>
                    <a:pt x="899" y="1743"/>
                    <a:pt x="899" y="1286"/>
                  </a:cubicBezTo>
                  <a:lnTo>
                    <a:pt x="894" y="1286"/>
                  </a:lnTo>
                  <a:cubicBezTo>
                    <a:pt x="894" y="790"/>
                    <a:pt x="1300" y="462"/>
                    <a:pt x="1723" y="462"/>
                  </a:cubicBezTo>
                  <a:close/>
                  <a:moveTo>
                    <a:pt x="1709" y="1"/>
                  </a:moveTo>
                  <a:cubicBezTo>
                    <a:pt x="1394" y="1"/>
                    <a:pt x="1073" y="118"/>
                    <a:pt x="812" y="378"/>
                  </a:cubicBezTo>
                  <a:cubicBezTo>
                    <a:pt x="0" y="1186"/>
                    <a:pt x="577" y="2569"/>
                    <a:pt x="1720" y="2569"/>
                  </a:cubicBezTo>
                  <a:cubicBezTo>
                    <a:pt x="2426" y="2569"/>
                    <a:pt x="3003" y="1997"/>
                    <a:pt x="3003" y="1286"/>
                  </a:cubicBezTo>
                  <a:cubicBezTo>
                    <a:pt x="3003" y="513"/>
                    <a:pt x="2369" y="1"/>
                    <a:pt x="170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6" name="Google Shape;11366;p89"/>
            <p:cNvSpPr/>
            <p:nvPr/>
          </p:nvSpPr>
          <p:spPr>
            <a:xfrm>
              <a:off x="3479725" y="3421123"/>
              <a:ext cx="411419" cy="256616"/>
            </a:xfrm>
            <a:custGeom>
              <a:avLst/>
              <a:gdLst/>
              <a:ahLst/>
              <a:cxnLst/>
              <a:rect l="l" t="t" r="r" b="b"/>
              <a:pathLst>
                <a:path w="15715" h="9802" extrusionOk="0">
                  <a:moveTo>
                    <a:pt x="12049" y="1716"/>
                  </a:moveTo>
                  <a:cubicBezTo>
                    <a:pt x="12414" y="1716"/>
                    <a:pt x="12736" y="1957"/>
                    <a:pt x="12842" y="2307"/>
                  </a:cubicBezTo>
                  <a:lnTo>
                    <a:pt x="10680" y="2307"/>
                  </a:lnTo>
                  <a:cubicBezTo>
                    <a:pt x="10785" y="1957"/>
                    <a:pt x="11107" y="1716"/>
                    <a:pt x="11472" y="1716"/>
                  </a:cubicBezTo>
                  <a:close/>
                  <a:moveTo>
                    <a:pt x="5059" y="8629"/>
                  </a:moveTo>
                  <a:lnTo>
                    <a:pt x="5059" y="9153"/>
                  </a:lnTo>
                  <a:cubicBezTo>
                    <a:pt x="5059" y="9254"/>
                    <a:pt x="4977" y="9340"/>
                    <a:pt x="4872" y="9340"/>
                  </a:cubicBezTo>
                  <a:lnTo>
                    <a:pt x="2700" y="9340"/>
                  </a:lnTo>
                  <a:cubicBezTo>
                    <a:pt x="2599" y="9340"/>
                    <a:pt x="2513" y="9254"/>
                    <a:pt x="2513" y="9153"/>
                  </a:cubicBezTo>
                  <a:lnTo>
                    <a:pt x="2513" y="8629"/>
                  </a:lnTo>
                  <a:close/>
                  <a:moveTo>
                    <a:pt x="13197" y="8629"/>
                  </a:moveTo>
                  <a:lnTo>
                    <a:pt x="13197" y="9153"/>
                  </a:lnTo>
                  <a:cubicBezTo>
                    <a:pt x="13197" y="9259"/>
                    <a:pt x="13111" y="9340"/>
                    <a:pt x="13010" y="9340"/>
                  </a:cubicBezTo>
                  <a:lnTo>
                    <a:pt x="10838" y="9340"/>
                  </a:lnTo>
                  <a:cubicBezTo>
                    <a:pt x="10733" y="9340"/>
                    <a:pt x="10646" y="9259"/>
                    <a:pt x="10646" y="9153"/>
                  </a:cubicBezTo>
                  <a:lnTo>
                    <a:pt x="10646" y="8629"/>
                  </a:lnTo>
                  <a:close/>
                  <a:moveTo>
                    <a:pt x="4833" y="0"/>
                  </a:moveTo>
                  <a:cubicBezTo>
                    <a:pt x="4439" y="0"/>
                    <a:pt x="4039" y="67"/>
                    <a:pt x="3647" y="208"/>
                  </a:cubicBezTo>
                  <a:cubicBezTo>
                    <a:pt x="3389" y="302"/>
                    <a:pt x="3488" y="657"/>
                    <a:pt x="3717" y="657"/>
                  </a:cubicBezTo>
                  <a:cubicBezTo>
                    <a:pt x="3745" y="657"/>
                    <a:pt x="3774" y="652"/>
                    <a:pt x="3805" y="640"/>
                  </a:cubicBezTo>
                  <a:cubicBezTo>
                    <a:pt x="4149" y="516"/>
                    <a:pt x="4498" y="457"/>
                    <a:pt x="4838" y="457"/>
                  </a:cubicBezTo>
                  <a:cubicBezTo>
                    <a:pt x="6399" y="457"/>
                    <a:pt x="7794" y="1683"/>
                    <a:pt x="7869" y="3359"/>
                  </a:cubicBezTo>
                  <a:cubicBezTo>
                    <a:pt x="7945" y="5168"/>
                    <a:pt x="6477" y="6525"/>
                    <a:pt x="4839" y="6525"/>
                  </a:cubicBezTo>
                  <a:cubicBezTo>
                    <a:pt x="4401" y="6525"/>
                    <a:pt x="3952" y="6428"/>
                    <a:pt x="3517" y="6218"/>
                  </a:cubicBezTo>
                  <a:cubicBezTo>
                    <a:pt x="1451" y="5219"/>
                    <a:pt x="1201" y="2379"/>
                    <a:pt x="3065" y="1034"/>
                  </a:cubicBezTo>
                  <a:cubicBezTo>
                    <a:pt x="3264" y="886"/>
                    <a:pt x="3121" y="611"/>
                    <a:pt x="2929" y="611"/>
                  </a:cubicBezTo>
                  <a:cubicBezTo>
                    <a:pt x="2884" y="611"/>
                    <a:pt x="2837" y="625"/>
                    <a:pt x="2792" y="660"/>
                  </a:cubicBezTo>
                  <a:cubicBezTo>
                    <a:pt x="2220" y="1073"/>
                    <a:pt x="1787" y="1644"/>
                    <a:pt x="1547" y="2307"/>
                  </a:cubicBezTo>
                  <a:lnTo>
                    <a:pt x="870" y="2307"/>
                  </a:lnTo>
                  <a:cubicBezTo>
                    <a:pt x="390" y="2307"/>
                    <a:pt x="0" y="2696"/>
                    <a:pt x="0" y="3177"/>
                  </a:cubicBezTo>
                  <a:lnTo>
                    <a:pt x="0" y="7760"/>
                  </a:lnTo>
                  <a:cubicBezTo>
                    <a:pt x="0" y="8240"/>
                    <a:pt x="390" y="8629"/>
                    <a:pt x="870" y="8629"/>
                  </a:cubicBezTo>
                  <a:lnTo>
                    <a:pt x="2057" y="8629"/>
                  </a:lnTo>
                  <a:lnTo>
                    <a:pt x="2057" y="9153"/>
                  </a:lnTo>
                  <a:cubicBezTo>
                    <a:pt x="2057" y="9509"/>
                    <a:pt x="2345" y="9802"/>
                    <a:pt x="2705" y="9802"/>
                  </a:cubicBezTo>
                  <a:lnTo>
                    <a:pt x="4876" y="9802"/>
                  </a:lnTo>
                  <a:cubicBezTo>
                    <a:pt x="5232" y="9802"/>
                    <a:pt x="5525" y="9509"/>
                    <a:pt x="5525" y="9153"/>
                  </a:cubicBezTo>
                  <a:lnTo>
                    <a:pt x="5525" y="8629"/>
                  </a:lnTo>
                  <a:lnTo>
                    <a:pt x="8604" y="8629"/>
                  </a:lnTo>
                  <a:cubicBezTo>
                    <a:pt x="8912" y="8629"/>
                    <a:pt x="8912" y="8168"/>
                    <a:pt x="8604" y="8168"/>
                  </a:cubicBezTo>
                  <a:lnTo>
                    <a:pt x="870" y="8168"/>
                  </a:lnTo>
                  <a:cubicBezTo>
                    <a:pt x="644" y="8168"/>
                    <a:pt x="462" y="7986"/>
                    <a:pt x="462" y="7760"/>
                  </a:cubicBezTo>
                  <a:lnTo>
                    <a:pt x="462" y="3177"/>
                  </a:lnTo>
                  <a:cubicBezTo>
                    <a:pt x="462" y="2951"/>
                    <a:pt x="644" y="2769"/>
                    <a:pt x="870" y="2769"/>
                  </a:cubicBezTo>
                  <a:lnTo>
                    <a:pt x="1418" y="2769"/>
                  </a:lnTo>
                  <a:cubicBezTo>
                    <a:pt x="971" y="4892"/>
                    <a:pt x="2575" y="6986"/>
                    <a:pt x="4838" y="6986"/>
                  </a:cubicBezTo>
                  <a:cubicBezTo>
                    <a:pt x="7067" y="6986"/>
                    <a:pt x="8705" y="4906"/>
                    <a:pt x="8254" y="2769"/>
                  </a:cubicBezTo>
                  <a:lnTo>
                    <a:pt x="14850" y="2769"/>
                  </a:lnTo>
                  <a:cubicBezTo>
                    <a:pt x="15071" y="2769"/>
                    <a:pt x="15253" y="2951"/>
                    <a:pt x="15258" y="3177"/>
                  </a:cubicBezTo>
                  <a:lnTo>
                    <a:pt x="15258" y="7760"/>
                  </a:lnTo>
                  <a:cubicBezTo>
                    <a:pt x="15253" y="7986"/>
                    <a:pt x="15071" y="8168"/>
                    <a:pt x="14850" y="8168"/>
                  </a:cubicBezTo>
                  <a:lnTo>
                    <a:pt x="9464" y="8168"/>
                  </a:lnTo>
                  <a:cubicBezTo>
                    <a:pt x="9157" y="8168"/>
                    <a:pt x="9157" y="8629"/>
                    <a:pt x="9464" y="8629"/>
                  </a:cubicBezTo>
                  <a:lnTo>
                    <a:pt x="10190" y="8629"/>
                  </a:lnTo>
                  <a:lnTo>
                    <a:pt x="10190" y="9153"/>
                  </a:lnTo>
                  <a:cubicBezTo>
                    <a:pt x="10190" y="9509"/>
                    <a:pt x="10483" y="9802"/>
                    <a:pt x="10838" y="9802"/>
                  </a:cubicBezTo>
                  <a:lnTo>
                    <a:pt x="13010" y="9802"/>
                  </a:lnTo>
                  <a:cubicBezTo>
                    <a:pt x="13370" y="9802"/>
                    <a:pt x="13658" y="9509"/>
                    <a:pt x="13658" y="9153"/>
                  </a:cubicBezTo>
                  <a:lnTo>
                    <a:pt x="13658" y="8629"/>
                  </a:lnTo>
                  <a:lnTo>
                    <a:pt x="14845" y="8629"/>
                  </a:lnTo>
                  <a:cubicBezTo>
                    <a:pt x="15325" y="8629"/>
                    <a:pt x="15714" y="8240"/>
                    <a:pt x="15714" y="7760"/>
                  </a:cubicBezTo>
                  <a:lnTo>
                    <a:pt x="15714" y="3177"/>
                  </a:lnTo>
                  <a:cubicBezTo>
                    <a:pt x="15714" y="2696"/>
                    <a:pt x="15325" y="2307"/>
                    <a:pt x="14845" y="2307"/>
                  </a:cubicBezTo>
                  <a:lnTo>
                    <a:pt x="13312" y="2307"/>
                  </a:lnTo>
                  <a:cubicBezTo>
                    <a:pt x="13202" y="1697"/>
                    <a:pt x="12673" y="1255"/>
                    <a:pt x="12054" y="1255"/>
                  </a:cubicBezTo>
                  <a:lnTo>
                    <a:pt x="11472" y="1255"/>
                  </a:lnTo>
                  <a:cubicBezTo>
                    <a:pt x="10853" y="1255"/>
                    <a:pt x="10324" y="1697"/>
                    <a:pt x="10214" y="2307"/>
                  </a:cubicBezTo>
                  <a:lnTo>
                    <a:pt x="8124" y="2307"/>
                  </a:lnTo>
                  <a:cubicBezTo>
                    <a:pt x="7608" y="883"/>
                    <a:pt x="6265" y="0"/>
                    <a:pt x="483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7" name="Google Shape;11367;p89"/>
          <p:cNvGrpSpPr/>
          <p:nvPr/>
        </p:nvGrpSpPr>
        <p:grpSpPr>
          <a:xfrm>
            <a:off x="1283275" y="3614078"/>
            <a:ext cx="373824" cy="362881"/>
            <a:chOff x="1283275" y="3819478"/>
            <a:chExt cx="373824" cy="362881"/>
          </a:xfrm>
        </p:grpSpPr>
        <p:sp>
          <p:nvSpPr>
            <p:cNvPr id="11368" name="Google Shape;11368;p89"/>
            <p:cNvSpPr/>
            <p:nvPr/>
          </p:nvSpPr>
          <p:spPr>
            <a:xfrm>
              <a:off x="1431428" y="3969489"/>
              <a:ext cx="80399" cy="70712"/>
            </a:xfrm>
            <a:custGeom>
              <a:avLst/>
              <a:gdLst/>
              <a:ahLst/>
              <a:cxnLst/>
              <a:rect l="l" t="t" r="r" b="b"/>
              <a:pathLst>
                <a:path w="3071" h="2701" extrusionOk="0">
                  <a:moveTo>
                    <a:pt x="1" y="1"/>
                  </a:moveTo>
                  <a:lnTo>
                    <a:pt x="1" y="1735"/>
                  </a:lnTo>
                  <a:cubicBezTo>
                    <a:pt x="1" y="2268"/>
                    <a:pt x="433" y="2701"/>
                    <a:pt x="966" y="2701"/>
                  </a:cubicBezTo>
                  <a:lnTo>
                    <a:pt x="2100" y="2701"/>
                  </a:lnTo>
                  <a:cubicBezTo>
                    <a:pt x="2633" y="2701"/>
                    <a:pt x="3066" y="2268"/>
                    <a:pt x="3070" y="1735"/>
                  </a:cubicBezTo>
                  <a:lnTo>
                    <a:pt x="3070" y="1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9" name="Google Shape;11369;p89"/>
            <p:cNvSpPr/>
            <p:nvPr/>
          </p:nvSpPr>
          <p:spPr>
            <a:xfrm>
              <a:off x="1431428" y="3969489"/>
              <a:ext cx="80268" cy="70712"/>
            </a:xfrm>
            <a:custGeom>
              <a:avLst/>
              <a:gdLst/>
              <a:ahLst/>
              <a:cxnLst/>
              <a:rect l="l" t="t" r="r" b="b"/>
              <a:pathLst>
                <a:path w="3066" h="2701" extrusionOk="0">
                  <a:moveTo>
                    <a:pt x="1" y="1"/>
                  </a:moveTo>
                  <a:lnTo>
                    <a:pt x="1" y="1735"/>
                  </a:lnTo>
                  <a:cubicBezTo>
                    <a:pt x="1" y="2268"/>
                    <a:pt x="433" y="2701"/>
                    <a:pt x="966" y="2701"/>
                  </a:cubicBezTo>
                  <a:lnTo>
                    <a:pt x="1567" y="2701"/>
                  </a:lnTo>
                  <a:cubicBezTo>
                    <a:pt x="1033" y="2701"/>
                    <a:pt x="596" y="2268"/>
                    <a:pt x="601" y="1735"/>
                  </a:cubicBezTo>
                  <a:cubicBezTo>
                    <a:pt x="601" y="1395"/>
                    <a:pt x="879" y="1130"/>
                    <a:pt x="1203" y="1130"/>
                  </a:cubicBezTo>
                  <a:cubicBezTo>
                    <a:pt x="1245" y="1130"/>
                    <a:pt x="1288" y="1135"/>
                    <a:pt x="1331" y="1144"/>
                  </a:cubicBezTo>
                  <a:lnTo>
                    <a:pt x="3066" y="1529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0" name="Google Shape;11370;p89"/>
            <p:cNvSpPr/>
            <p:nvPr/>
          </p:nvSpPr>
          <p:spPr>
            <a:xfrm>
              <a:off x="1355349" y="3857072"/>
              <a:ext cx="215723" cy="143388"/>
            </a:xfrm>
            <a:custGeom>
              <a:avLst/>
              <a:gdLst/>
              <a:ahLst/>
              <a:cxnLst/>
              <a:rect l="l" t="t" r="r" b="b"/>
              <a:pathLst>
                <a:path w="8240" h="5477" extrusionOk="0">
                  <a:moveTo>
                    <a:pt x="1071" y="0"/>
                  </a:moveTo>
                  <a:lnTo>
                    <a:pt x="0" y="3949"/>
                  </a:lnTo>
                  <a:lnTo>
                    <a:pt x="6884" y="5462"/>
                  </a:lnTo>
                  <a:cubicBezTo>
                    <a:pt x="6927" y="5472"/>
                    <a:pt x="6969" y="5477"/>
                    <a:pt x="7011" y="5477"/>
                  </a:cubicBezTo>
                  <a:cubicBezTo>
                    <a:pt x="7263" y="5477"/>
                    <a:pt x="7491" y="5310"/>
                    <a:pt x="7557" y="5059"/>
                  </a:cubicBezTo>
                  <a:lnTo>
                    <a:pt x="8162" y="2825"/>
                  </a:lnTo>
                  <a:cubicBezTo>
                    <a:pt x="8239" y="2527"/>
                    <a:pt x="8076" y="2224"/>
                    <a:pt x="7783" y="2133"/>
                  </a:cubicBezTo>
                  <a:lnTo>
                    <a:pt x="1071" y="0"/>
                  </a:ln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1" name="Google Shape;11371;p89"/>
            <p:cNvSpPr/>
            <p:nvPr/>
          </p:nvSpPr>
          <p:spPr>
            <a:xfrm>
              <a:off x="1355454" y="3857072"/>
              <a:ext cx="198261" cy="143388"/>
            </a:xfrm>
            <a:custGeom>
              <a:avLst/>
              <a:gdLst/>
              <a:ahLst/>
              <a:cxnLst/>
              <a:rect l="l" t="t" r="r" b="b"/>
              <a:pathLst>
                <a:path w="7573" h="5477" extrusionOk="0">
                  <a:moveTo>
                    <a:pt x="1067" y="0"/>
                  </a:moveTo>
                  <a:lnTo>
                    <a:pt x="1" y="3949"/>
                  </a:lnTo>
                  <a:lnTo>
                    <a:pt x="6880" y="5462"/>
                  </a:lnTo>
                  <a:cubicBezTo>
                    <a:pt x="6923" y="5472"/>
                    <a:pt x="6965" y="5477"/>
                    <a:pt x="7007" y="5477"/>
                  </a:cubicBezTo>
                  <a:cubicBezTo>
                    <a:pt x="7259" y="5477"/>
                    <a:pt x="7487" y="5310"/>
                    <a:pt x="7553" y="5059"/>
                  </a:cubicBezTo>
                  <a:lnTo>
                    <a:pt x="7572" y="5001"/>
                  </a:lnTo>
                  <a:lnTo>
                    <a:pt x="2273" y="3834"/>
                  </a:lnTo>
                  <a:cubicBezTo>
                    <a:pt x="1452" y="3656"/>
                    <a:pt x="947" y="2825"/>
                    <a:pt x="1163" y="2013"/>
                  </a:cubicBezTo>
                  <a:lnTo>
                    <a:pt x="1658" y="188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89"/>
            <p:cNvSpPr/>
            <p:nvPr/>
          </p:nvSpPr>
          <p:spPr>
            <a:xfrm>
              <a:off x="1317100" y="3824374"/>
              <a:ext cx="71969" cy="160091"/>
            </a:xfrm>
            <a:custGeom>
              <a:avLst/>
              <a:gdLst/>
              <a:ahLst/>
              <a:cxnLst/>
              <a:rect l="l" t="t" r="r" b="b"/>
              <a:pathLst>
                <a:path w="2749" h="6115" extrusionOk="0">
                  <a:moveTo>
                    <a:pt x="2025" y="1"/>
                  </a:moveTo>
                  <a:cubicBezTo>
                    <a:pt x="1735" y="1"/>
                    <a:pt x="1471" y="197"/>
                    <a:pt x="1399" y="495"/>
                  </a:cubicBezTo>
                  <a:lnTo>
                    <a:pt x="106" y="5285"/>
                  </a:lnTo>
                  <a:cubicBezTo>
                    <a:pt x="1" y="5630"/>
                    <a:pt x="207" y="5996"/>
                    <a:pt x="553" y="6092"/>
                  </a:cubicBezTo>
                  <a:cubicBezTo>
                    <a:pt x="610" y="6107"/>
                    <a:pt x="666" y="6114"/>
                    <a:pt x="722" y="6114"/>
                  </a:cubicBezTo>
                  <a:cubicBezTo>
                    <a:pt x="1013" y="6114"/>
                    <a:pt x="1278" y="5915"/>
                    <a:pt x="1351" y="5621"/>
                  </a:cubicBezTo>
                  <a:lnTo>
                    <a:pt x="2643" y="831"/>
                  </a:lnTo>
                  <a:cubicBezTo>
                    <a:pt x="2749" y="481"/>
                    <a:pt x="2547" y="115"/>
                    <a:pt x="2196" y="24"/>
                  </a:cubicBezTo>
                  <a:cubicBezTo>
                    <a:pt x="2139" y="8"/>
                    <a:pt x="2081" y="1"/>
                    <a:pt x="2025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89"/>
            <p:cNvSpPr/>
            <p:nvPr/>
          </p:nvSpPr>
          <p:spPr>
            <a:xfrm>
              <a:off x="1317493" y="3824819"/>
              <a:ext cx="60135" cy="159148"/>
            </a:xfrm>
            <a:custGeom>
              <a:avLst/>
              <a:gdLst/>
              <a:ahLst/>
              <a:cxnLst/>
              <a:rect l="l" t="t" r="r" b="b"/>
              <a:pathLst>
                <a:path w="2297" h="6079" extrusionOk="0">
                  <a:moveTo>
                    <a:pt x="2007" y="1"/>
                  </a:moveTo>
                  <a:cubicBezTo>
                    <a:pt x="1727" y="1"/>
                    <a:pt x="1462" y="185"/>
                    <a:pt x="1384" y="478"/>
                  </a:cubicBezTo>
                  <a:lnTo>
                    <a:pt x="91" y="5268"/>
                  </a:lnTo>
                  <a:cubicBezTo>
                    <a:pt x="0" y="5609"/>
                    <a:pt x="202" y="5964"/>
                    <a:pt x="543" y="6055"/>
                  </a:cubicBezTo>
                  <a:cubicBezTo>
                    <a:pt x="598" y="6071"/>
                    <a:pt x="655" y="6078"/>
                    <a:pt x="712" y="6078"/>
                  </a:cubicBezTo>
                  <a:cubicBezTo>
                    <a:pt x="812" y="6078"/>
                    <a:pt x="910" y="6055"/>
                    <a:pt x="999" y="6012"/>
                  </a:cubicBezTo>
                  <a:cubicBezTo>
                    <a:pt x="725" y="5873"/>
                    <a:pt x="586" y="5561"/>
                    <a:pt x="668" y="5268"/>
                  </a:cubicBezTo>
                  <a:lnTo>
                    <a:pt x="1960" y="478"/>
                  </a:lnTo>
                  <a:cubicBezTo>
                    <a:pt x="2008" y="300"/>
                    <a:pt x="2128" y="151"/>
                    <a:pt x="2296" y="70"/>
                  </a:cubicBezTo>
                  <a:cubicBezTo>
                    <a:pt x="2203" y="23"/>
                    <a:pt x="2104" y="1"/>
                    <a:pt x="2007" y="1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89"/>
            <p:cNvSpPr/>
            <p:nvPr/>
          </p:nvSpPr>
          <p:spPr>
            <a:xfrm>
              <a:off x="1288668" y="3852098"/>
              <a:ext cx="60659" cy="94274"/>
            </a:xfrm>
            <a:custGeom>
              <a:avLst/>
              <a:gdLst/>
              <a:ahLst/>
              <a:cxnLst/>
              <a:rect l="l" t="t" r="r" b="b"/>
              <a:pathLst>
                <a:path w="2317" h="3601" extrusionOk="0">
                  <a:moveTo>
                    <a:pt x="1900" y="0"/>
                  </a:moveTo>
                  <a:cubicBezTo>
                    <a:pt x="1192" y="0"/>
                    <a:pt x="545" y="474"/>
                    <a:pt x="352" y="1189"/>
                  </a:cubicBezTo>
                  <a:lnTo>
                    <a:pt x="232" y="1636"/>
                  </a:lnTo>
                  <a:cubicBezTo>
                    <a:pt x="1" y="2491"/>
                    <a:pt x="505" y="3370"/>
                    <a:pt x="1360" y="3601"/>
                  </a:cubicBezTo>
                  <a:lnTo>
                    <a:pt x="2316" y="56"/>
                  </a:lnTo>
                  <a:cubicBezTo>
                    <a:pt x="2177" y="18"/>
                    <a:pt x="2037" y="0"/>
                    <a:pt x="1900" y="0"/>
                  </a:cubicBezTo>
                  <a:close/>
                </a:path>
              </a:pathLst>
            </a:custGeom>
            <a:solidFill>
              <a:srgbClr val="E3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5" name="Google Shape;11375;p89"/>
            <p:cNvSpPr/>
            <p:nvPr/>
          </p:nvSpPr>
          <p:spPr>
            <a:xfrm>
              <a:off x="1288668" y="3852098"/>
              <a:ext cx="60659" cy="94274"/>
            </a:xfrm>
            <a:custGeom>
              <a:avLst/>
              <a:gdLst/>
              <a:ahLst/>
              <a:cxnLst/>
              <a:rect l="l" t="t" r="r" b="b"/>
              <a:pathLst>
                <a:path w="2317" h="3601" extrusionOk="0">
                  <a:moveTo>
                    <a:pt x="1900" y="0"/>
                  </a:moveTo>
                  <a:cubicBezTo>
                    <a:pt x="1192" y="0"/>
                    <a:pt x="545" y="474"/>
                    <a:pt x="352" y="1189"/>
                  </a:cubicBezTo>
                  <a:lnTo>
                    <a:pt x="232" y="1636"/>
                  </a:lnTo>
                  <a:cubicBezTo>
                    <a:pt x="1" y="2491"/>
                    <a:pt x="505" y="3370"/>
                    <a:pt x="1360" y="3601"/>
                  </a:cubicBezTo>
                  <a:lnTo>
                    <a:pt x="1433" y="3337"/>
                  </a:lnTo>
                  <a:cubicBezTo>
                    <a:pt x="957" y="2933"/>
                    <a:pt x="755" y="2290"/>
                    <a:pt x="919" y="1689"/>
                  </a:cubicBezTo>
                  <a:lnTo>
                    <a:pt x="1039" y="1242"/>
                  </a:lnTo>
                  <a:cubicBezTo>
                    <a:pt x="1197" y="637"/>
                    <a:pt x="1697" y="185"/>
                    <a:pt x="2312" y="80"/>
                  </a:cubicBezTo>
                  <a:lnTo>
                    <a:pt x="2316" y="56"/>
                  </a:lnTo>
                  <a:cubicBezTo>
                    <a:pt x="2177" y="18"/>
                    <a:pt x="2037" y="0"/>
                    <a:pt x="1900" y="0"/>
                  </a:cubicBezTo>
                  <a:close/>
                </a:path>
              </a:pathLst>
            </a:custGeom>
            <a:solidFill>
              <a:srgbClr val="D6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6" name="Google Shape;11376;p89"/>
            <p:cNvSpPr/>
            <p:nvPr/>
          </p:nvSpPr>
          <p:spPr>
            <a:xfrm>
              <a:off x="1555181" y="3938440"/>
              <a:ext cx="68696" cy="58879"/>
            </a:xfrm>
            <a:custGeom>
              <a:avLst/>
              <a:gdLst/>
              <a:ahLst/>
              <a:cxnLst/>
              <a:rect l="l" t="t" r="r" b="b"/>
              <a:pathLst>
                <a:path w="2624" h="2249" extrusionOk="0">
                  <a:moveTo>
                    <a:pt x="452" y="0"/>
                  </a:moveTo>
                  <a:lnTo>
                    <a:pt x="1" y="1663"/>
                  </a:lnTo>
                  <a:lnTo>
                    <a:pt x="2172" y="2249"/>
                  </a:lnTo>
                  <a:lnTo>
                    <a:pt x="2624" y="586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89"/>
            <p:cNvSpPr/>
            <p:nvPr/>
          </p:nvSpPr>
          <p:spPr>
            <a:xfrm>
              <a:off x="1555181" y="3938571"/>
              <a:ext cx="30474" cy="48564"/>
            </a:xfrm>
            <a:custGeom>
              <a:avLst/>
              <a:gdLst/>
              <a:ahLst/>
              <a:cxnLst/>
              <a:rect l="l" t="t" r="r" b="b"/>
              <a:pathLst>
                <a:path w="1164" h="1855" extrusionOk="0">
                  <a:moveTo>
                    <a:pt x="452" y="0"/>
                  </a:moveTo>
                  <a:lnTo>
                    <a:pt x="1" y="1662"/>
                  </a:lnTo>
                  <a:lnTo>
                    <a:pt x="712" y="1855"/>
                  </a:lnTo>
                  <a:lnTo>
                    <a:pt x="1163" y="192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89"/>
            <p:cNvSpPr/>
            <p:nvPr/>
          </p:nvSpPr>
          <p:spPr>
            <a:xfrm>
              <a:off x="1609007" y="3940246"/>
              <a:ext cx="42307" cy="77283"/>
            </a:xfrm>
            <a:custGeom>
              <a:avLst/>
              <a:gdLst/>
              <a:ahLst/>
              <a:cxnLst/>
              <a:rect l="l" t="t" r="r" b="b"/>
              <a:pathLst>
                <a:path w="1616" h="2952" extrusionOk="0">
                  <a:moveTo>
                    <a:pt x="1074" y="0"/>
                  </a:moveTo>
                  <a:cubicBezTo>
                    <a:pt x="863" y="0"/>
                    <a:pt x="667" y="143"/>
                    <a:pt x="611" y="359"/>
                  </a:cubicBezTo>
                  <a:lnTo>
                    <a:pt x="73" y="2343"/>
                  </a:lnTo>
                  <a:cubicBezTo>
                    <a:pt x="1" y="2598"/>
                    <a:pt x="155" y="2867"/>
                    <a:pt x="414" y="2934"/>
                  </a:cubicBezTo>
                  <a:cubicBezTo>
                    <a:pt x="457" y="2946"/>
                    <a:pt x="501" y="2952"/>
                    <a:pt x="543" y="2952"/>
                  </a:cubicBezTo>
                  <a:cubicBezTo>
                    <a:pt x="756" y="2952"/>
                    <a:pt x="950" y="2809"/>
                    <a:pt x="1010" y="2593"/>
                  </a:cubicBezTo>
                  <a:lnTo>
                    <a:pt x="1543" y="609"/>
                  </a:lnTo>
                  <a:cubicBezTo>
                    <a:pt x="1615" y="354"/>
                    <a:pt x="1461" y="85"/>
                    <a:pt x="1202" y="18"/>
                  </a:cubicBezTo>
                  <a:cubicBezTo>
                    <a:pt x="1159" y="6"/>
                    <a:pt x="1116" y="0"/>
                    <a:pt x="1074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9" name="Google Shape;11379;p89"/>
            <p:cNvSpPr/>
            <p:nvPr/>
          </p:nvSpPr>
          <p:spPr>
            <a:xfrm>
              <a:off x="1401871" y="4076906"/>
              <a:ext cx="139251" cy="25185"/>
            </a:xfrm>
            <a:custGeom>
              <a:avLst/>
              <a:gdLst/>
              <a:ahLst/>
              <a:cxnLst/>
              <a:rect l="l" t="t" r="r" b="b"/>
              <a:pathLst>
                <a:path w="5319" h="962" extrusionOk="0">
                  <a:moveTo>
                    <a:pt x="486" y="1"/>
                  </a:moveTo>
                  <a:cubicBezTo>
                    <a:pt x="217" y="1"/>
                    <a:pt x="5" y="212"/>
                    <a:pt x="5" y="481"/>
                  </a:cubicBezTo>
                  <a:cubicBezTo>
                    <a:pt x="1" y="745"/>
                    <a:pt x="217" y="961"/>
                    <a:pt x="486" y="961"/>
                  </a:cubicBezTo>
                  <a:lnTo>
                    <a:pt x="4838" y="961"/>
                  </a:lnTo>
                  <a:cubicBezTo>
                    <a:pt x="5102" y="961"/>
                    <a:pt x="5319" y="745"/>
                    <a:pt x="5319" y="481"/>
                  </a:cubicBezTo>
                  <a:cubicBezTo>
                    <a:pt x="5319" y="212"/>
                    <a:pt x="5102" y="1"/>
                    <a:pt x="4838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0" name="Google Shape;11380;p89"/>
            <p:cNvSpPr/>
            <p:nvPr/>
          </p:nvSpPr>
          <p:spPr>
            <a:xfrm>
              <a:off x="1402002" y="4076906"/>
              <a:ext cx="39270" cy="25185"/>
            </a:xfrm>
            <a:custGeom>
              <a:avLst/>
              <a:gdLst/>
              <a:ahLst/>
              <a:cxnLst/>
              <a:rect l="l" t="t" r="r" b="b"/>
              <a:pathLst>
                <a:path w="1500" h="962" extrusionOk="0">
                  <a:moveTo>
                    <a:pt x="48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5"/>
                    <a:pt x="212" y="961"/>
                    <a:pt x="481" y="961"/>
                  </a:cubicBezTo>
                  <a:lnTo>
                    <a:pt x="1499" y="961"/>
                  </a:lnTo>
                  <a:cubicBezTo>
                    <a:pt x="1235" y="961"/>
                    <a:pt x="1019" y="745"/>
                    <a:pt x="1019" y="481"/>
                  </a:cubicBezTo>
                  <a:cubicBezTo>
                    <a:pt x="1019" y="212"/>
                    <a:pt x="1235" y="1"/>
                    <a:pt x="1499" y="1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1" name="Google Shape;11381;p89"/>
            <p:cNvSpPr/>
            <p:nvPr/>
          </p:nvSpPr>
          <p:spPr>
            <a:xfrm>
              <a:off x="1283275" y="3819478"/>
              <a:ext cx="373824" cy="362881"/>
            </a:xfrm>
            <a:custGeom>
              <a:avLst/>
              <a:gdLst/>
              <a:ahLst/>
              <a:cxnLst/>
              <a:rect l="l" t="t" r="r" b="b"/>
              <a:pathLst>
                <a:path w="14279" h="13861" extrusionOk="0">
                  <a:moveTo>
                    <a:pt x="2103" y="1455"/>
                  </a:moveTo>
                  <a:cubicBezTo>
                    <a:pt x="2158" y="1455"/>
                    <a:pt x="2213" y="1458"/>
                    <a:pt x="2268" y="1465"/>
                  </a:cubicBezTo>
                  <a:lnTo>
                    <a:pt x="1427" y="4588"/>
                  </a:lnTo>
                  <a:cubicBezTo>
                    <a:pt x="793" y="4309"/>
                    <a:pt x="452" y="3608"/>
                    <a:pt x="634" y="2935"/>
                  </a:cubicBezTo>
                  <a:lnTo>
                    <a:pt x="639" y="2935"/>
                  </a:lnTo>
                  <a:lnTo>
                    <a:pt x="759" y="2488"/>
                  </a:lnTo>
                  <a:cubicBezTo>
                    <a:pt x="923" y="1874"/>
                    <a:pt x="1480" y="1455"/>
                    <a:pt x="2103" y="1455"/>
                  </a:cubicBezTo>
                  <a:close/>
                  <a:moveTo>
                    <a:pt x="3314" y="412"/>
                  </a:moveTo>
                  <a:cubicBezTo>
                    <a:pt x="3353" y="412"/>
                    <a:pt x="3392" y="417"/>
                    <a:pt x="3430" y="427"/>
                  </a:cubicBezTo>
                  <a:cubicBezTo>
                    <a:pt x="3666" y="490"/>
                    <a:pt x="3800" y="730"/>
                    <a:pt x="3738" y="965"/>
                  </a:cubicBezTo>
                  <a:lnTo>
                    <a:pt x="2446" y="5755"/>
                  </a:lnTo>
                  <a:cubicBezTo>
                    <a:pt x="2393" y="5948"/>
                    <a:pt x="2216" y="6077"/>
                    <a:pt x="2022" y="6077"/>
                  </a:cubicBezTo>
                  <a:cubicBezTo>
                    <a:pt x="1984" y="6077"/>
                    <a:pt x="1946" y="6073"/>
                    <a:pt x="1908" y="6062"/>
                  </a:cubicBezTo>
                  <a:cubicBezTo>
                    <a:pt x="1672" y="6000"/>
                    <a:pt x="1538" y="5760"/>
                    <a:pt x="1600" y="5524"/>
                  </a:cubicBezTo>
                  <a:lnTo>
                    <a:pt x="2892" y="735"/>
                  </a:lnTo>
                  <a:cubicBezTo>
                    <a:pt x="2945" y="538"/>
                    <a:pt x="3121" y="412"/>
                    <a:pt x="3314" y="412"/>
                  </a:cubicBezTo>
                  <a:close/>
                  <a:moveTo>
                    <a:pt x="10982" y="4794"/>
                  </a:moveTo>
                  <a:lnTo>
                    <a:pt x="12755" y="5275"/>
                  </a:lnTo>
                  <a:lnTo>
                    <a:pt x="12414" y="6543"/>
                  </a:lnTo>
                  <a:lnTo>
                    <a:pt x="10641" y="6062"/>
                  </a:lnTo>
                  <a:lnTo>
                    <a:pt x="10982" y="4794"/>
                  </a:lnTo>
                  <a:close/>
                  <a:moveTo>
                    <a:pt x="13513" y="4816"/>
                  </a:moveTo>
                  <a:cubicBezTo>
                    <a:pt x="13679" y="4816"/>
                    <a:pt x="13848" y="4954"/>
                    <a:pt x="13788" y="5169"/>
                  </a:cubicBezTo>
                  <a:lnTo>
                    <a:pt x="13255" y="7153"/>
                  </a:lnTo>
                  <a:cubicBezTo>
                    <a:pt x="13218" y="7278"/>
                    <a:pt x="13108" y="7359"/>
                    <a:pt x="12985" y="7359"/>
                  </a:cubicBezTo>
                  <a:cubicBezTo>
                    <a:pt x="12961" y="7359"/>
                    <a:pt x="12938" y="7356"/>
                    <a:pt x="12914" y="7350"/>
                  </a:cubicBezTo>
                  <a:cubicBezTo>
                    <a:pt x="12760" y="7311"/>
                    <a:pt x="12693" y="7081"/>
                    <a:pt x="12712" y="7009"/>
                  </a:cubicBezTo>
                  <a:lnTo>
                    <a:pt x="13250" y="5025"/>
                  </a:lnTo>
                  <a:cubicBezTo>
                    <a:pt x="13289" y="4879"/>
                    <a:pt x="13400" y="4816"/>
                    <a:pt x="13513" y="4816"/>
                  </a:cubicBezTo>
                  <a:close/>
                  <a:moveTo>
                    <a:pt x="5861" y="6283"/>
                  </a:moveTo>
                  <a:lnTo>
                    <a:pt x="8523" y="6865"/>
                  </a:lnTo>
                  <a:lnTo>
                    <a:pt x="8523" y="7465"/>
                  </a:lnTo>
                  <a:cubicBezTo>
                    <a:pt x="8523" y="7888"/>
                    <a:pt x="8182" y="8229"/>
                    <a:pt x="7759" y="8229"/>
                  </a:cubicBezTo>
                  <a:lnTo>
                    <a:pt x="6625" y="8229"/>
                  </a:lnTo>
                  <a:cubicBezTo>
                    <a:pt x="6202" y="8229"/>
                    <a:pt x="5861" y="7888"/>
                    <a:pt x="5861" y="7465"/>
                  </a:cubicBezTo>
                  <a:lnTo>
                    <a:pt x="5861" y="6283"/>
                  </a:lnTo>
                  <a:close/>
                  <a:moveTo>
                    <a:pt x="3319" y="0"/>
                  </a:moveTo>
                  <a:cubicBezTo>
                    <a:pt x="2960" y="0"/>
                    <a:pt x="2604" y="221"/>
                    <a:pt x="2494" y="629"/>
                  </a:cubicBezTo>
                  <a:lnTo>
                    <a:pt x="2374" y="1061"/>
                  </a:lnTo>
                  <a:cubicBezTo>
                    <a:pt x="2284" y="1048"/>
                    <a:pt x="2195" y="1042"/>
                    <a:pt x="2107" y="1042"/>
                  </a:cubicBezTo>
                  <a:cubicBezTo>
                    <a:pt x="1301" y="1042"/>
                    <a:pt x="577" y="1581"/>
                    <a:pt x="361" y="2378"/>
                  </a:cubicBezTo>
                  <a:lnTo>
                    <a:pt x="241" y="2829"/>
                  </a:lnTo>
                  <a:cubicBezTo>
                    <a:pt x="0" y="3713"/>
                    <a:pt x="462" y="4640"/>
                    <a:pt x="1317" y="4982"/>
                  </a:cubicBezTo>
                  <a:lnTo>
                    <a:pt x="1197" y="5419"/>
                  </a:lnTo>
                  <a:cubicBezTo>
                    <a:pt x="1041" y="5993"/>
                    <a:pt x="1501" y="6491"/>
                    <a:pt x="2024" y="6491"/>
                  </a:cubicBezTo>
                  <a:cubicBezTo>
                    <a:pt x="2162" y="6491"/>
                    <a:pt x="2304" y="6457"/>
                    <a:pt x="2441" y="6379"/>
                  </a:cubicBezTo>
                  <a:cubicBezTo>
                    <a:pt x="2844" y="6149"/>
                    <a:pt x="2849" y="5750"/>
                    <a:pt x="2902" y="5630"/>
                  </a:cubicBezTo>
                  <a:lnTo>
                    <a:pt x="5448" y="6192"/>
                  </a:lnTo>
                  <a:lnTo>
                    <a:pt x="5448" y="7470"/>
                  </a:lnTo>
                  <a:cubicBezTo>
                    <a:pt x="5448" y="8114"/>
                    <a:pt x="5972" y="8637"/>
                    <a:pt x="6620" y="8642"/>
                  </a:cubicBezTo>
                  <a:lnTo>
                    <a:pt x="6981" y="8642"/>
                  </a:lnTo>
                  <a:lnTo>
                    <a:pt x="6981" y="9627"/>
                  </a:lnTo>
                  <a:lnTo>
                    <a:pt x="5016" y="9627"/>
                  </a:lnTo>
                  <a:cubicBezTo>
                    <a:pt x="4636" y="9627"/>
                    <a:pt x="4329" y="9934"/>
                    <a:pt x="4329" y="10314"/>
                  </a:cubicBezTo>
                  <a:cubicBezTo>
                    <a:pt x="4329" y="10694"/>
                    <a:pt x="4636" y="11001"/>
                    <a:pt x="5016" y="11001"/>
                  </a:cubicBezTo>
                  <a:lnTo>
                    <a:pt x="5381" y="11001"/>
                  </a:lnTo>
                  <a:lnTo>
                    <a:pt x="3349" y="13523"/>
                  </a:lnTo>
                  <a:cubicBezTo>
                    <a:pt x="3221" y="13679"/>
                    <a:pt x="3363" y="13861"/>
                    <a:pt x="3515" y="13861"/>
                  </a:cubicBezTo>
                  <a:cubicBezTo>
                    <a:pt x="3570" y="13861"/>
                    <a:pt x="3625" y="13838"/>
                    <a:pt x="3671" y="13782"/>
                  </a:cubicBezTo>
                  <a:lnTo>
                    <a:pt x="5909" y="10996"/>
                  </a:lnTo>
                  <a:lnTo>
                    <a:pt x="6985" y="10996"/>
                  </a:lnTo>
                  <a:lnTo>
                    <a:pt x="6985" y="13653"/>
                  </a:lnTo>
                  <a:cubicBezTo>
                    <a:pt x="6985" y="13790"/>
                    <a:pt x="7089" y="13858"/>
                    <a:pt x="7192" y="13858"/>
                  </a:cubicBezTo>
                  <a:cubicBezTo>
                    <a:pt x="7295" y="13858"/>
                    <a:pt x="7399" y="13790"/>
                    <a:pt x="7399" y="13653"/>
                  </a:cubicBezTo>
                  <a:lnTo>
                    <a:pt x="7399" y="10996"/>
                  </a:lnTo>
                  <a:lnTo>
                    <a:pt x="8475" y="10996"/>
                  </a:lnTo>
                  <a:lnTo>
                    <a:pt x="10713" y="13782"/>
                  </a:lnTo>
                  <a:cubicBezTo>
                    <a:pt x="10759" y="13838"/>
                    <a:pt x="10814" y="13861"/>
                    <a:pt x="10868" y="13861"/>
                  </a:cubicBezTo>
                  <a:cubicBezTo>
                    <a:pt x="11019" y="13861"/>
                    <a:pt x="11159" y="13679"/>
                    <a:pt x="11035" y="13523"/>
                  </a:cubicBezTo>
                  <a:lnTo>
                    <a:pt x="8998" y="11001"/>
                  </a:lnTo>
                  <a:lnTo>
                    <a:pt x="9368" y="11001"/>
                  </a:lnTo>
                  <a:cubicBezTo>
                    <a:pt x="9748" y="11001"/>
                    <a:pt x="10055" y="10694"/>
                    <a:pt x="10055" y="10314"/>
                  </a:cubicBezTo>
                  <a:cubicBezTo>
                    <a:pt x="10055" y="9934"/>
                    <a:pt x="9748" y="9627"/>
                    <a:pt x="9368" y="9627"/>
                  </a:cubicBezTo>
                  <a:lnTo>
                    <a:pt x="8883" y="9627"/>
                  </a:lnTo>
                  <a:cubicBezTo>
                    <a:pt x="8604" y="9627"/>
                    <a:pt x="8604" y="10040"/>
                    <a:pt x="8883" y="10040"/>
                  </a:cubicBezTo>
                  <a:lnTo>
                    <a:pt x="9368" y="10040"/>
                  </a:lnTo>
                  <a:cubicBezTo>
                    <a:pt x="9733" y="10040"/>
                    <a:pt x="9733" y="10588"/>
                    <a:pt x="9368" y="10588"/>
                  </a:cubicBezTo>
                  <a:lnTo>
                    <a:pt x="5016" y="10588"/>
                  </a:lnTo>
                  <a:cubicBezTo>
                    <a:pt x="4646" y="10588"/>
                    <a:pt x="4646" y="10040"/>
                    <a:pt x="5016" y="10040"/>
                  </a:cubicBezTo>
                  <a:lnTo>
                    <a:pt x="8114" y="10040"/>
                  </a:lnTo>
                  <a:cubicBezTo>
                    <a:pt x="8388" y="10040"/>
                    <a:pt x="8388" y="9627"/>
                    <a:pt x="8114" y="9627"/>
                  </a:cubicBezTo>
                  <a:lnTo>
                    <a:pt x="7399" y="9627"/>
                  </a:lnTo>
                  <a:lnTo>
                    <a:pt x="7399" y="8642"/>
                  </a:lnTo>
                  <a:lnTo>
                    <a:pt x="7759" y="8642"/>
                  </a:lnTo>
                  <a:cubicBezTo>
                    <a:pt x="8403" y="8637"/>
                    <a:pt x="8926" y="8114"/>
                    <a:pt x="8931" y="7470"/>
                  </a:cubicBezTo>
                  <a:lnTo>
                    <a:pt x="8931" y="6956"/>
                  </a:lnTo>
                  <a:lnTo>
                    <a:pt x="9589" y="7105"/>
                  </a:lnTo>
                  <a:cubicBezTo>
                    <a:pt x="9646" y="7118"/>
                    <a:pt x="9703" y="7124"/>
                    <a:pt x="9759" y="7124"/>
                  </a:cubicBezTo>
                  <a:cubicBezTo>
                    <a:pt x="10102" y="7124"/>
                    <a:pt x="10416" y="6894"/>
                    <a:pt x="10507" y="6548"/>
                  </a:cubicBezTo>
                  <a:lnTo>
                    <a:pt x="10531" y="6461"/>
                  </a:lnTo>
                  <a:lnTo>
                    <a:pt x="12304" y="6942"/>
                  </a:lnTo>
                  <a:cubicBezTo>
                    <a:pt x="12231" y="7307"/>
                    <a:pt x="12457" y="7662"/>
                    <a:pt x="12818" y="7749"/>
                  </a:cubicBezTo>
                  <a:cubicBezTo>
                    <a:pt x="12874" y="7763"/>
                    <a:pt x="12931" y="7770"/>
                    <a:pt x="12986" y="7770"/>
                  </a:cubicBezTo>
                  <a:cubicBezTo>
                    <a:pt x="13289" y="7770"/>
                    <a:pt x="13563" y="7568"/>
                    <a:pt x="13644" y="7263"/>
                  </a:cubicBezTo>
                  <a:lnTo>
                    <a:pt x="14182" y="5279"/>
                  </a:lnTo>
                  <a:cubicBezTo>
                    <a:pt x="14278" y="4919"/>
                    <a:pt x="14071" y="4549"/>
                    <a:pt x="13711" y="4443"/>
                  </a:cubicBezTo>
                  <a:cubicBezTo>
                    <a:pt x="13644" y="4423"/>
                    <a:pt x="13576" y="4413"/>
                    <a:pt x="13509" y="4413"/>
                  </a:cubicBezTo>
                  <a:cubicBezTo>
                    <a:pt x="13222" y="4413"/>
                    <a:pt x="12954" y="4596"/>
                    <a:pt x="12861" y="4881"/>
                  </a:cubicBezTo>
                  <a:lnTo>
                    <a:pt x="11088" y="4400"/>
                  </a:lnTo>
                  <a:lnTo>
                    <a:pt x="11107" y="4314"/>
                  </a:lnTo>
                  <a:cubicBezTo>
                    <a:pt x="11218" y="3915"/>
                    <a:pt x="10992" y="3497"/>
                    <a:pt x="10598" y="3372"/>
                  </a:cubicBezTo>
                  <a:lnTo>
                    <a:pt x="7130" y="2277"/>
                  </a:lnTo>
                  <a:cubicBezTo>
                    <a:pt x="7105" y="2269"/>
                    <a:pt x="7082" y="2266"/>
                    <a:pt x="7060" y="2266"/>
                  </a:cubicBezTo>
                  <a:cubicBezTo>
                    <a:pt x="6850" y="2266"/>
                    <a:pt x="6770" y="2592"/>
                    <a:pt x="7009" y="2666"/>
                  </a:cubicBezTo>
                  <a:lnTo>
                    <a:pt x="10473" y="3766"/>
                  </a:lnTo>
                  <a:cubicBezTo>
                    <a:pt x="10661" y="3824"/>
                    <a:pt x="10766" y="4021"/>
                    <a:pt x="10713" y="4208"/>
                  </a:cubicBezTo>
                  <a:lnTo>
                    <a:pt x="10108" y="6442"/>
                  </a:lnTo>
                  <a:cubicBezTo>
                    <a:pt x="10067" y="6603"/>
                    <a:pt x="9920" y="6710"/>
                    <a:pt x="9760" y="6710"/>
                  </a:cubicBezTo>
                  <a:cubicBezTo>
                    <a:pt x="9734" y="6710"/>
                    <a:pt x="9707" y="6707"/>
                    <a:pt x="9681" y="6701"/>
                  </a:cubicBezTo>
                  <a:lnTo>
                    <a:pt x="3008" y="5236"/>
                  </a:lnTo>
                  <a:lnTo>
                    <a:pt x="3959" y="1700"/>
                  </a:lnTo>
                  <a:lnTo>
                    <a:pt x="6241" y="2421"/>
                  </a:lnTo>
                  <a:cubicBezTo>
                    <a:pt x="6266" y="2429"/>
                    <a:pt x="6289" y="2432"/>
                    <a:pt x="6311" y="2432"/>
                  </a:cubicBezTo>
                  <a:cubicBezTo>
                    <a:pt x="6525" y="2432"/>
                    <a:pt x="6605" y="2105"/>
                    <a:pt x="6366" y="2027"/>
                  </a:cubicBezTo>
                  <a:lnTo>
                    <a:pt x="4069" y="1302"/>
                  </a:lnTo>
                  <a:cubicBezTo>
                    <a:pt x="4089" y="1172"/>
                    <a:pt x="4281" y="826"/>
                    <a:pt x="4050" y="427"/>
                  </a:cubicBezTo>
                  <a:cubicBezTo>
                    <a:pt x="3885" y="137"/>
                    <a:pt x="3601" y="0"/>
                    <a:pt x="331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2" name="Google Shape;11382;p89"/>
          <p:cNvGrpSpPr/>
          <p:nvPr/>
        </p:nvGrpSpPr>
        <p:grpSpPr>
          <a:xfrm>
            <a:off x="3462865" y="2253896"/>
            <a:ext cx="442730" cy="362331"/>
            <a:chOff x="3462865" y="2459296"/>
            <a:chExt cx="442730" cy="362331"/>
          </a:xfrm>
        </p:grpSpPr>
        <p:sp>
          <p:nvSpPr>
            <p:cNvPr id="11383" name="Google Shape;11383;p89"/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4" name="Google Shape;11384;p89"/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5" name="Google Shape;11385;p89"/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6" name="Google Shape;11386;p89"/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7" name="Google Shape;11387;p89"/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89"/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89"/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0" name="Google Shape;11390;p89"/>
          <p:cNvGrpSpPr/>
          <p:nvPr/>
        </p:nvGrpSpPr>
        <p:grpSpPr>
          <a:xfrm>
            <a:off x="3988847" y="3152734"/>
            <a:ext cx="281121" cy="367279"/>
            <a:chOff x="3988847" y="3358134"/>
            <a:chExt cx="281121" cy="367279"/>
          </a:xfrm>
        </p:grpSpPr>
        <p:sp>
          <p:nvSpPr>
            <p:cNvPr id="11391" name="Google Shape;11391;p89"/>
            <p:cNvSpPr/>
            <p:nvPr/>
          </p:nvSpPr>
          <p:spPr>
            <a:xfrm>
              <a:off x="3994371" y="3406803"/>
              <a:ext cx="153965" cy="270047"/>
            </a:xfrm>
            <a:custGeom>
              <a:avLst/>
              <a:gdLst/>
              <a:ahLst/>
              <a:cxnLst/>
              <a:rect l="l" t="t" r="r" b="b"/>
              <a:pathLst>
                <a:path w="5881" h="10315" extrusionOk="0">
                  <a:moveTo>
                    <a:pt x="5160" y="1"/>
                  </a:moveTo>
                  <a:cubicBezTo>
                    <a:pt x="2311" y="1"/>
                    <a:pt x="1" y="2307"/>
                    <a:pt x="1" y="5155"/>
                  </a:cubicBezTo>
                  <a:cubicBezTo>
                    <a:pt x="1" y="8004"/>
                    <a:pt x="2311" y="10310"/>
                    <a:pt x="5160" y="10315"/>
                  </a:cubicBezTo>
                  <a:lnTo>
                    <a:pt x="5160" y="7817"/>
                  </a:lnTo>
                  <a:cubicBezTo>
                    <a:pt x="3690" y="7817"/>
                    <a:pt x="2499" y="6626"/>
                    <a:pt x="2499" y="5155"/>
                  </a:cubicBezTo>
                  <a:cubicBezTo>
                    <a:pt x="2499" y="3685"/>
                    <a:pt x="3690" y="2494"/>
                    <a:pt x="5160" y="2494"/>
                  </a:cubicBezTo>
                  <a:lnTo>
                    <a:pt x="5881" y="2494"/>
                  </a:lnTo>
                  <a:lnTo>
                    <a:pt x="5881" y="1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89"/>
            <p:cNvSpPr/>
            <p:nvPr/>
          </p:nvSpPr>
          <p:spPr>
            <a:xfrm>
              <a:off x="4129460" y="3665513"/>
              <a:ext cx="52334" cy="42543"/>
            </a:xfrm>
            <a:custGeom>
              <a:avLst/>
              <a:gdLst/>
              <a:ahLst/>
              <a:cxnLst/>
              <a:rect l="l" t="t" r="r" b="b"/>
              <a:pathLst>
                <a:path w="1999" h="1625" extrusionOk="0">
                  <a:moveTo>
                    <a:pt x="0" y="1"/>
                  </a:moveTo>
                  <a:lnTo>
                    <a:pt x="0" y="1624"/>
                  </a:lnTo>
                  <a:lnTo>
                    <a:pt x="1999" y="1624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89"/>
            <p:cNvSpPr/>
            <p:nvPr/>
          </p:nvSpPr>
          <p:spPr>
            <a:xfrm>
              <a:off x="4148310" y="3386435"/>
              <a:ext cx="59638" cy="142026"/>
            </a:xfrm>
            <a:custGeom>
              <a:avLst/>
              <a:gdLst/>
              <a:ahLst/>
              <a:cxnLst/>
              <a:rect l="l" t="t" r="r" b="b"/>
              <a:pathLst>
                <a:path w="2278" h="5425" extrusionOk="0">
                  <a:moveTo>
                    <a:pt x="1" y="1"/>
                  </a:moveTo>
                  <a:lnTo>
                    <a:pt x="1" y="5424"/>
                  </a:lnTo>
                  <a:lnTo>
                    <a:pt x="2278" y="5424"/>
                  </a:lnTo>
                  <a:lnTo>
                    <a:pt x="2278" y="1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89"/>
            <p:cNvSpPr/>
            <p:nvPr/>
          </p:nvSpPr>
          <p:spPr>
            <a:xfrm>
              <a:off x="4148310" y="3386435"/>
              <a:ext cx="21153" cy="142026"/>
            </a:xfrm>
            <a:custGeom>
              <a:avLst/>
              <a:gdLst/>
              <a:ahLst/>
              <a:cxnLst/>
              <a:rect l="l" t="t" r="r" b="b"/>
              <a:pathLst>
                <a:path w="808" h="5425" extrusionOk="0">
                  <a:moveTo>
                    <a:pt x="1" y="1"/>
                  </a:moveTo>
                  <a:lnTo>
                    <a:pt x="1" y="5424"/>
                  </a:lnTo>
                  <a:lnTo>
                    <a:pt x="808" y="5424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89"/>
            <p:cNvSpPr/>
            <p:nvPr/>
          </p:nvSpPr>
          <p:spPr>
            <a:xfrm>
              <a:off x="4157761" y="3528435"/>
              <a:ext cx="20394" cy="28824"/>
            </a:xfrm>
            <a:custGeom>
              <a:avLst/>
              <a:gdLst/>
              <a:ahLst/>
              <a:cxnLst/>
              <a:rect l="l" t="t" r="r" b="b"/>
              <a:pathLst>
                <a:path w="779" h="1101" extrusionOk="0">
                  <a:moveTo>
                    <a:pt x="0" y="0"/>
                  </a:moveTo>
                  <a:lnTo>
                    <a:pt x="0" y="1100"/>
                  </a:lnTo>
                  <a:lnTo>
                    <a:pt x="778" y="110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89"/>
            <p:cNvSpPr/>
            <p:nvPr/>
          </p:nvSpPr>
          <p:spPr>
            <a:xfrm>
              <a:off x="4178129" y="3528435"/>
              <a:ext cx="20394" cy="48433"/>
            </a:xfrm>
            <a:custGeom>
              <a:avLst/>
              <a:gdLst/>
              <a:ahLst/>
              <a:cxnLst/>
              <a:rect l="l" t="t" r="r" b="b"/>
              <a:pathLst>
                <a:path w="779" h="1850" extrusionOk="0">
                  <a:moveTo>
                    <a:pt x="0" y="0"/>
                  </a:moveTo>
                  <a:lnTo>
                    <a:pt x="0" y="1850"/>
                  </a:lnTo>
                  <a:lnTo>
                    <a:pt x="779" y="1850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7" name="Google Shape;11397;p89"/>
            <p:cNvSpPr/>
            <p:nvPr/>
          </p:nvSpPr>
          <p:spPr>
            <a:xfrm>
              <a:off x="4129460" y="3611426"/>
              <a:ext cx="99746" cy="36626"/>
            </a:xfrm>
            <a:custGeom>
              <a:avLst/>
              <a:gdLst/>
              <a:ahLst/>
              <a:cxnLst/>
              <a:rect l="l" t="t" r="r" b="b"/>
              <a:pathLst>
                <a:path w="3810" h="1399" extrusionOk="0">
                  <a:moveTo>
                    <a:pt x="0" y="1"/>
                  </a:moveTo>
                  <a:lnTo>
                    <a:pt x="0" y="1399"/>
                  </a:lnTo>
                  <a:lnTo>
                    <a:pt x="3113" y="1399"/>
                  </a:lnTo>
                  <a:cubicBezTo>
                    <a:pt x="3497" y="1399"/>
                    <a:pt x="3810" y="1087"/>
                    <a:pt x="3810" y="702"/>
                  </a:cubicBezTo>
                  <a:cubicBezTo>
                    <a:pt x="3810" y="313"/>
                    <a:pt x="3497" y="1"/>
                    <a:pt x="3113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8" name="Google Shape;11398;p89"/>
            <p:cNvSpPr/>
            <p:nvPr/>
          </p:nvSpPr>
          <p:spPr>
            <a:xfrm>
              <a:off x="4129460" y="3611426"/>
              <a:ext cx="97625" cy="19399"/>
            </a:xfrm>
            <a:custGeom>
              <a:avLst/>
              <a:gdLst/>
              <a:ahLst/>
              <a:cxnLst/>
              <a:rect l="l" t="t" r="r" b="b"/>
              <a:pathLst>
                <a:path w="3729" h="741" extrusionOk="0">
                  <a:moveTo>
                    <a:pt x="0" y="1"/>
                  </a:moveTo>
                  <a:lnTo>
                    <a:pt x="0" y="741"/>
                  </a:lnTo>
                  <a:lnTo>
                    <a:pt x="3113" y="741"/>
                  </a:lnTo>
                  <a:cubicBezTo>
                    <a:pt x="3368" y="741"/>
                    <a:pt x="3608" y="597"/>
                    <a:pt x="3728" y="371"/>
                  </a:cubicBezTo>
                  <a:cubicBezTo>
                    <a:pt x="3608" y="140"/>
                    <a:pt x="3368" y="1"/>
                    <a:pt x="3113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89"/>
            <p:cNvSpPr/>
            <p:nvPr/>
          </p:nvSpPr>
          <p:spPr>
            <a:xfrm>
              <a:off x="4129460" y="3648025"/>
              <a:ext cx="74220" cy="28824"/>
            </a:xfrm>
            <a:custGeom>
              <a:avLst/>
              <a:gdLst/>
              <a:ahLst/>
              <a:cxnLst/>
              <a:rect l="l" t="t" r="r" b="b"/>
              <a:pathLst>
                <a:path w="2835" h="1101" extrusionOk="0">
                  <a:moveTo>
                    <a:pt x="0" y="1"/>
                  </a:moveTo>
                  <a:lnTo>
                    <a:pt x="0" y="1101"/>
                  </a:lnTo>
                  <a:lnTo>
                    <a:pt x="1907" y="1101"/>
                  </a:lnTo>
                  <a:cubicBezTo>
                    <a:pt x="2417" y="1101"/>
                    <a:pt x="2835" y="688"/>
                    <a:pt x="2835" y="179"/>
                  </a:cubicBezTo>
                  <a:lnTo>
                    <a:pt x="2835" y="1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89"/>
            <p:cNvSpPr/>
            <p:nvPr/>
          </p:nvSpPr>
          <p:spPr>
            <a:xfrm>
              <a:off x="4159881" y="3363658"/>
              <a:ext cx="36390" cy="22803"/>
            </a:xfrm>
            <a:custGeom>
              <a:avLst/>
              <a:gdLst/>
              <a:ahLst/>
              <a:cxnLst/>
              <a:rect l="l" t="t" r="r" b="b"/>
              <a:pathLst>
                <a:path w="1390" h="871" extrusionOk="0">
                  <a:moveTo>
                    <a:pt x="1" y="1"/>
                  </a:moveTo>
                  <a:lnTo>
                    <a:pt x="1" y="871"/>
                  </a:lnTo>
                  <a:lnTo>
                    <a:pt x="1389" y="871"/>
                  </a:lnTo>
                  <a:lnTo>
                    <a:pt x="1389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89"/>
            <p:cNvSpPr/>
            <p:nvPr/>
          </p:nvSpPr>
          <p:spPr>
            <a:xfrm>
              <a:off x="4159881" y="3363658"/>
              <a:ext cx="13875" cy="22803"/>
            </a:xfrm>
            <a:custGeom>
              <a:avLst/>
              <a:gdLst/>
              <a:ahLst/>
              <a:cxnLst/>
              <a:rect l="l" t="t" r="r" b="b"/>
              <a:pathLst>
                <a:path w="530" h="871" extrusionOk="0">
                  <a:moveTo>
                    <a:pt x="1" y="1"/>
                  </a:moveTo>
                  <a:lnTo>
                    <a:pt x="1" y="871"/>
                  </a:lnTo>
                  <a:lnTo>
                    <a:pt x="529" y="871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89"/>
            <p:cNvSpPr/>
            <p:nvPr/>
          </p:nvSpPr>
          <p:spPr>
            <a:xfrm>
              <a:off x="4043171" y="3696825"/>
              <a:ext cx="221378" cy="23038"/>
            </a:xfrm>
            <a:custGeom>
              <a:avLst/>
              <a:gdLst/>
              <a:ahLst/>
              <a:cxnLst/>
              <a:rect l="l" t="t" r="r" b="b"/>
              <a:pathLst>
                <a:path w="8456" h="880" extrusionOk="0">
                  <a:moveTo>
                    <a:pt x="428" y="1"/>
                  </a:moveTo>
                  <a:cubicBezTo>
                    <a:pt x="188" y="6"/>
                    <a:pt x="1" y="203"/>
                    <a:pt x="1" y="438"/>
                  </a:cubicBezTo>
                  <a:cubicBezTo>
                    <a:pt x="1" y="678"/>
                    <a:pt x="188" y="870"/>
                    <a:pt x="428" y="880"/>
                  </a:cubicBezTo>
                  <a:lnTo>
                    <a:pt x="8014" y="880"/>
                  </a:lnTo>
                  <a:cubicBezTo>
                    <a:pt x="8259" y="880"/>
                    <a:pt x="8456" y="683"/>
                    <a:pt x="8456" y="438"/>
                  </a:cubicBezTo>
                  <a:cubicBezTo>
                    <a:pt x="8456" y="198"/>
                    <a:pt x="8259" y="1"/>
                    <a:pt x="8014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3" name="Google Shape;11403;p89"/>
            <p:cNvSpPr/>
            <p:nvPr/>
          </p:nvSpPr>
          <p:spPr>
            <a:xfrm>
              <a:off x="4084038" y="3696825"/>
              <a:ext cx="180642" cy="23038"/>
            </a:xfrm>
            <a:custGeom>
              <a:avLst/>
              <a:gdLst/>
              <a:ahLst/>
              <a:cxnLst/>
              <a:rect l="l" t="t" r="r" b="b"/>
              <a:pathLst>
                <a:path w="6900" h="880" extrusionOk="0">
                  <a:moveTo>
                    <a:pt x="424" y="1"/>
                  </a:moveTo>
                  <a:cubicBezTo>
                    <a:pt x="188" y="6"/>
                    <a:pt x="1" y="203"/>
                    <a:pt x="1" y="438"/>
                  </a:cubicBezTo>
                  <a:cubicBezTo>
                    <a:pt x="1" y="678"/>
                    <a:pt x="188" y="870"/>
                    <a:pt x="424" y="880"/>
                  </a:cubicBezTo>
                  <a:lnTo>
                    <a:pt x="6453" y="880"/>
                  </a:lnTo>
                  <a:cubicBezTo>
                    <a:pt x="6698" y="880"/>
                    <a:pt x="6895" y="683"/>
                    <a:pt x="6895" y="438"/>
                  </a:cubicBezTo>
                  <a:lnTo>
                    <a:pt x="6899" y="438"/>
                  </a:lnTo>
                  <a:cubicBezTo>
                    <a:pt x="6899" y="198"/>
                    <a:pt x="6698" y="1"/>
                    <a:pt x="6458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89"/>
            <p:cNvSpPr/>
            <p:nvPr/>
          </p:nvSpPr>
          <p:spPr>
            <a:xfrm>
              <a:off x="4101029" y="3428951"/>
              <a:ext cx="30578" cy="26154"/>
            </a:xfrm>
            <a:custGeom>
              <a:avLst/>
              <a:gdLst/>
              <a:ahLst/>
              <a:cxnLst/>
              <a:rect l="l" t="t" r="r" b="b"/>
              <a:pathLst>
                <a:path w="1168" h="999" extrusionOk="0">
                  <a:moveTo>
                    <a:pt x="668" y="0"/>
                  </a:moveTo>
                  <a:cubicBezTo>
                    <a:pt x="221" y="0"/>
                    <a:pt x="0" y="538"/>
                    <a:pt x="313" y="851"/>
                  </a:cubicBezTo>
                  <a:cubicBezTo>
                    <a:pt x="415" y="953"/>
                    <a:pt x="541" y="999"/>
                    <a:pt x="664" y="999"/>
                  </a:cubicBezTo>
                  <a:cubicBezTo>
                    <a:pt x="922" y="999"/>
                    <a:pt x="1168" y="799"/>
                    <a:pt x="1168" y="500"/>
                  </a:cubicBezTo>
                  <a:cubicBezTo>
                    <a:pt x="1168" y="221"/>
                    <a:pt x="942" y="0"/>
                    <a:pt x="668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89"/>
            <p:cNvSpPr/>
            <p:nvPr/>
          </p:nvSpPr>
          <p:spPr>
            <a:xfrm>
              <a:off x="4082912" y="3627029"/>
              <a:ext cx="30604" cy="26180"/>
            </a:xfrm>
            <a:custGeom>
              <a:avLst/>
              <a:gdLst/>
              <a:ahLst/>
              <a:cxnLst/>
              <a:rect l="l" t="t" r="r" b="b"/>
              <a:pathLst>
                <a:path w="1169" h="1000" extrusionOk="0">
                  <a:moveTo>
                    <a:pt x="668" y="1"/>
                  </a:moveTo>
                  <a:cubicBezTo>
                    <a:pt x="226" y="1"/>
                    <a:pt x="1" y="539"/>
                    <a:pt x="318" y="851"/>
                  </a:cubicBezTo>
                  <a:cubicBezTo>
                    <a:pt x="419" y="953"/>
                    <a:pt x="543" y="999"/>
                    <a:pt x="666" y="999"/>
                  </a:cubicBezTo>
                  <a:cubicBezTo>
                    <a:pt x="922" y="999"/>
                    <a:pt x="1168" y="799"/>
                    <a:pt x="1168" y="500"/>
                  </a:cubicBezTo>
                  <a:cubicBezTo>
                    <a:pt x="1168" y="222"/>
                    <a:pt x="947" y="1"/>
                    <a:pt x="668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6" name="Google Shape;11406;p89"/>
            <p:cNvSpPr/>
            <p:nvPr/>
          </p:nvSpPr>
          <p:spPr>
            <a:xfrm>
              <a:off x="3988847" y="3358134"/>
              <a:ext cx="281121" cy="367279"/>
            </a:xfrm>
            <a:custGeom>
              <a:avLst/>
              <a:gdLst/>
              <a:ahLst/>
              <a:cxnLst/>
              <a:rect l="l" t="t" r="r" b="b"/>
              <a:pathLst>
                <a:path w="10738" h="14029" extrusionOk="0">
                  <a:moveTo>
                    <a:pt x="7716" y="419"/>
                  </a:moveTo>
                  <a:lnTo>
                    <a:pt x="7716" y="870"/>
                  </a:lnTo>
                  <a:lnTo>
                    <a:pt x="6745" y="870"/>
                  </a:lnTo>
                  <a:lnTo>
                    <a:pt x="6745" y="419"/>
                  </a:lnTo>
                  <a:close/>
                  <a:moveTo>
                    <a:pt x="8162" y="1288"/>
                  </a:moveTo>
                  <a:lnTo>
                    <a:pt x="8162" y="6299"/>
                  </a:lnTo>
                  <a:lnTo>
                    <a:pt x="6303" y="6299"/>
                  </a:lnTo>
                  <a:lnTo>
                    <a:pt x="6303" y="1288"/>
                  </a:lnTo>
                  <a:close/>
                  <a:moveTo>
                    <a:pt x="7019" y="6712"/>
                  </a:moveTo>
                  <a:lnTo>
                    <a:pt x="7019" y="7399"/>
                  </a:lnTo>
                  <a:lnTo>
                    <a:pt x="6659" y="7399"/>
                  </a:lnTo>
                  <a:lnTo>
                    <a:pt x="6659" y="6712"/>
                  </a:lnTo>
                  <a:close/>
                  <a:moveTo>
                    <a:pt x="7802" y="6712"/>
                  </a:moveTo>
                  <a:lnTo>
                    <a:pt x="7802" y="8148"/>
                  </a:lnTo>
                  <a:lnTo>
                    <a:pt x="7442" y="8148"/>
                  </a:lnTo>
                  <a:lnTo>
                    <a:pt x="7442" y="6712"/>
                  </a:lnTo>
                  <a:close/>
                  <a:moveTo>
                    <a:pt x="8484" y="9882"/>
                  </a:moveTo>
                  <a:cubicBezTo>
                    <a:pt x="8753" y="9882"/>
                    <a:pt x="8974" y="10103"/>
                    <a:pt x="8974" y="10377"/>
                  </a:cubicBezTo>
                  <a:cubicBezTo>
                    <a:pt x="8974" y="10646"/>
                    <a:pt x="8758" y="10867"/>
                    <a:pt x="8484" y="10867"/>
                  </a:cubicBezTo>
                  <a:lnTo>
                    <a:pt x="5578" y="10867"/>
                  </a:lnTo>
                  <a:lnTo>
                    <a:pt x="5578" y="9882"/>
                  </a:lnTo>
                  <a:close/>
                  <a:moveTo>
                    <a:pt x="7994" y="11285"/>
                  </a:moveTo>
                  <a:cubicBezTo>
                    <a:pt x="7975" y="11665"/>
                    <a:pt x="7663" y="11963"/>
                    <a:pt x="7278" y="11963"/>
                  </a:cubicBezTo>
                  <a:lnTo>
                    <a:pt x="5578" y="11963"/>
                  </a:lnTo>
                  <a:lnTo>
                    <a:pt x="5578" y="11285"/>
                  </a:lnTo>
                  <a:close/>
                  <a:moveTo>
                    <a:pt x="7163" y="12381"/>
                  </a:moveTo>
                  <a:lnTo>
                    <a:pt x="7163" y="12726"/>
                  </a:lnTo>
                  <a:lnTo>
                    <a:pt x="5578" y="12726"/>
                  </a:lnTo>
                  <a:lnTo>
                    <a:pt x="5578" y="12381"/>
                  </a:lnTo>
                  <a:close/>
                  <a:moveTo>
                    <a:pt x="6092" y="1"/>
                  </a:moveTo>
                  <a:cubicBezTo>
                    <a:pt x="5813" y="1"/>
                    <a:pt x="5813" y="419"/>
                    <a:pt x="6092" y="419"/>
                  </a:cubicBezTo>
                  <a:lnTo>
                    <a:pt x="6327" y="419"/>
                  </a:lnTo>
                  <a:lnTo>
                    <a:pt x="6327" y="870"/>
                  </a:lnTo>
                  <a:lnTo>
                    <a:pt x="6092" y="870"/>
                  </a:lnTo>
                  <a:cubicBezTo>
                    <a:pt x="5976" y="870"/>
                    <a:pt x="5880" y="966"/>
                    <a:pt x="5880" y="1082"/>
                  </a:cubicBezTo>
                  <a:lnTo>
                    <a:pt x="5880" y="1648"/>
                  </a:lnTo>
                  <a:lnTo>
                    <a:pt x="5371" y="1648"/>
                  </a:lnTo>
                  <a:cubicBezTo>
                    <a:pt x="4482" y="1648"/>
                    <a:pt x="3608" y="1869"/>
                    <a:pt x="2825" y="2287"/>
                  </a:cubicBezTo>
                  <a:cubicBezTo>
                    <a:pt x="2602" y="2393"/>
                    <a:pt x="2718" y="2690"/>
                    <a:pt x="2910" y="2690"/>
                  </a:cubicBezTo>
                  <a:cubicBezTo>
                    <a:pt x="2945" y="2690"/>
                    <a:pt x="2983" y="2680"/>
                    <a:pt x="3022" y="2657"/>
                  </a:cubicBezTo>
                  <a:cubicBezTo>
                    <a:pt x="3743" y="2268"/>
                    <a:pt x="4550" y="2066"/>
                    <a:pt x="5371" y="2066"/>
                  </a:cubicBezTo>
                  <a:lnTo>
                    <a:pt x="5880" y="2066"/>
                  </a:lnTo>
                  <a:lnTo>
                    <a:pt x="5880" y="4146"/>
                  </a:lnTo>
                  <a:lnTo>
                    <a:pt x="5371" y="4146"/>
                  </a:lnTo>
                  <a:cubicBezTo>
                    <a:pt x="3824" y="4146"/>
                    <a:pt x="2561" y="5372"/>
                    <a:pt x="2503" y="6914"/>
                  </a:cubicBezTo>
                  <a:cubicBezTo>
                    <a:pt x="2450" y="8451"/>
                    <a:pt x="3622" y="9762"/>
                    <a:pt x="5160" y="9878"/>
                  </a:cubicBezTo>
                  <a:lnTo>
                    <a:pt x="5160" y="11958"/>
                  </a:lnTo>
                  <a:cubicBezTo>
                    <a:pt x="3080" y="11871"/>
                    <a:pt x="1278" y="10493"/>
                    <a:pt x="649" y="8504"/>
                  </a:cubicBezTo>
                  <a:cubicBezTo>
                    <a:pt x="24" y="6520"/>
                    <a:pt x="706" y="4353"/>
                    <a:pt x="2359" y="3085"/>
                  </a:cubicBezTo>
                  <a:cubicBezTo>
                    <a:pt x="2528" y="2948"/>
                    <a:pt x="2398" y="2714"/>
                    <a:pt x="2228" y="2714"/>
                  </a:cubicBezTo>
                  <a:cubicBezTo>
                    <a:pt x="2189" y="2714"/>
                    <a:pt x="2149" y="2726"/>
                    <a:pt x="2109" y="2753"/>
                  </a:cubicBezTo>
                  <a:cubicBezTo>
                    <a:pt x="1465" y="3248"/>
                    <a:pt x="942" y="3877"/>
                    <a:pt x="577" y="4603"/>
                  </a:cubicBezTo>
                  <a:cubicBezTo>
                    <a:pt x="197" y="5347"/>
                    <a:pt x="0" y="6179"/>
                    <a:pt x="5" y="7014"/>
                  </a:cubicBezTo>
                  <a:cubicBezTo>
                    <a:pt x="5" y="9897"/>
                    <a:pt x="2282" y="12260"/>
                    <a:pt x="5160" y="12376"/>
                  </a:cubicBezTo>
                  <a:lnTo>
                    <a:pt x="5160" y="12731"/>
                  </a:lnTo>
                  <a:lnTo>
                    <a:pt x="2503" y="12731"/>
                  </a:lnTo>
                  <a:cubicBezTo>
                    <a:pt x="2143" y="12731"/>
                    <a:pt x="1855" y="13020"/>
                    <a:pt x="1855" y="13380"/>
                  </a:cubicBezTo>
                  <a:cubicBezTo>
                    <a:pt x="1855" y="13735"/>
                    <a:pt x="2143" y="14028"/>
                    <a:pt x="2503" y="14028"/>
                  </a:cubicBezTo>
                  <a:lnTo>
                    <a:pt x="10089" y="14028"/>
                  </a:lnTo>
                  <a:cubicBezTo>
                    <a:pt x="10449" y="14028"/>
                    <a:pt x="10737" y="13735"/>
                    <a:pt x="10737" y="13380"/>
                  </a:cubicBezTo>
                  <a:cubicBezTo>
                    <a:pt x="10737" y="13020"/>
                    <a:pt x="10449" y="12731"/>
                    <a:pt x="10089" y="12731"/>
                  </a:cubicBezTo>
                  <a:lnTo>
                    <a:pt x="10089" y="12726"/>
                  </a:lnTo>
                  <a:lnTo>
                    <a:pt x="9118" y="12726"/>
                  </a:lnTo>
                  <a:cubicBezTo>
                    <a:pt x="8840" y="12726"/>
                    <a:pt x="8840" y="13144"/>
                    <a:pt x="9118" y="13144"/>
                  </a:cubicBezTo>
                  <a:lnTo>
                    <a:pt x="10089" y="13144"/>
                  </a:lnTo>
                  <a:cubicBezTo>
                    <a:pt x="10401" y="13144"/>
                    <a:pt x="10401" y="13610"/>
                    <a:pt x="10089" y="13610"/>
                  </a:cubicBezTo>
                  <a:lnTo>
                    <a:pt x="2503" y="13610"/>
                  </a:lnTo>
                  <a:cubicBezTo>
                    <a:pt x="2191" y="13610"/>
                    <a:pt x="2191" y="13144"/>
                    <a:pt x="2503" y="13144"/>
                  </a:cubicBezTo>
                  <a:lnTo>
                    <a:pt x="8287" y="13144"/>
                  </a:lnTo>
                  <a:cubicBezTo>
                    <a:pt x="8561" y="13144"/>
                    <a:pt x="8561" y="12726"/>
                    <a:pt x="8287" y="12726"/>
                  </a:cubicBezTo>
                  <a:lnTo>
                    <a:pt x="7576" y="12726"/>
                  </a:lnTo>
                  <a:lnTo>
                    <a:pt x="7576" y="12342"/>
                  </a:lnTo>
                  <a:cubicBezTo>
                    <a:pt x="8057" y="12208"/>
                    <a:pt x="8393" y="11780"/>
                    <a:pt x="8407" y="11285"/>
                  </a:cubicBezTo>
                  <a:lnTo>
                    <a:pt x="8484" y="11285"/>
                  </a:lnTo>
                  <a:cubicBezTo>
                    <a:pt x="8984" y="11285"/>
                    <a:pt x="9392" y="10877"/>
                    <a:pt x="9392" y="10377"/>
                  </a:cubicBezTo>
                  <a:cubicBezTo>
                    <a:pt x="9392" y="9873"/>
                    <a:pt x="8984" y="9469"/>
                    <a:pt x="8484" y="9469"/>
                  </a:cubicBezTo>
                  <a:lnTo>
                    <a:pt x="5371" y="9469"/>
                  </a:lnTo>
                  <a:cubicBezTo>
                    <a:pt x="4016" y="9469"/>
                    <a:pt x="2916" y="8369"/>
                    <a:pt x="2916" y="7014"/>
                  </a:cubicBezTo>
                  <a:cubicBezTo>
                    <a:pt x="2916" y="5660"/>
                    <a:pt x="4016" y="4560"/>
                    <a:pt x="5371" y="4560"/>
                  </a:cubicBezTo>
                  <a:lnTo>
                    <a:pt x="5885" y="4560"/>
                  </a:lnTo>
                  <a:lnTo>
                    <a:pt x="5885" y="6505"/>
                  </a:lnTo>
                  <a:cubicBezTo>
                    <a:pt x="5885" y="6621"/>
                    <a:pt x="5976" y="6712"/>
                    <a:pt x="6092" y="6712"/>
                  </a:cubicBezTo>
                  <a:lnTo>
                    <a:pt x="6245" y="6712"/>
                  </a:lnTo>
                  <a:lnTo>
                    <a:pt x="6245" y="7605"/>
                  </a:lnTo>
                  <a:cubicBezTo>
                    <a:pt x="6245" y="7721"/>
                    <a:pt x="6337" y="7812"/>
                    <a:pt x="6452" y="7812"/>
                  </a:cubicBezTo>
                  <a:lnTo>
                    <a:pt x="7024" y="7812"/>
                  </a:lnTo>
                  <a:lnTo>
                    <a:pt x="7024" y="8355"/>
                  </a:lnTo>
                  <a:cubicBezTo>
                    <a:pt x="7024" y="8470"/>
                    <a:pt x="7115" y="8561"/>
                    <a:pt x="7230" y="8561"/>
                  </a:cubicBezTo>
                  <a:lnTo>
                    <a:pt x="8009" y="8561"/>
                  </a:lnTo>
                  <a:cubicBezTo>
                    <a:pt x="8124" y="8561"/>
                    <a:pt x="8215" y="8470"/>
                    <a:pt x="8215" y="8355"/>
                  </a:cubicBezTo>
                  <a:lnTo>
                    <a:pt x="8215" y="6712"/>
                  </a:lnTo>
                  <a:lnTo>
                    <a:pt x="8369" y="6712"/>
                  </a:lnTo>
                  <a:cubicBezTo>
                    <a:pt x="8484" y="6712"/>
                    <a:pt x="8575" y="6621"/>
                    <a:pt x="8575" y="6505"/>
                  </a:cubicBezTo>
                  <a:lnTo>
                    <a:pt x="8575" y="1082"/>
                  </a:lnTo>
                  <a:cubicBezTo>
                    <a:pt x="8575" y="966"/>
                    <a:pt x="8484" y="870"/>
                    <a:pt x="8369" y="870"/>
                  </a:cubicBezTo>
                  <a:lnTo>
                    <a:pt x="8133" y="870"/>
                  </a:lnTo>
                  <a:lnTo>
                    <a:pt x="8133" y="419"/>
                  </a:lnTo>
                  <a:lnTo>
                    <a:pt x="8369" y="419"/>
                  </a:lnTo>
                  <a:cubicBezTo>
                    <a:pt x="8648" y="419"/>
                    <a:pt x="8648" y="1"/>
                    <a:pt x="836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89"/>
            <p:cNvSpPr/>
            <p:nvPr/>
          </p:nvSpPr>
          <p:spPr>
            <a:xfrm>
              <a:off x="4093725" y="3423453"/>
              <a:ext cx="43302" cy="37097"/>
            </a:xfrm>
            <a:custGeom>
              <a:avLst/>
              <a:gdLst/>
              <a:ahLst/>
              <a:cxnLst/>
              <a:rect l="l" t="t" r="r" b="b"/>
              <a:pathLst>
                <a:path w="1654" h="1417" extrusionOk="0">
                  <a:moveTo>
                    <a:pt x="950" y="416"/>
                  </a:moveTo>
                  <a:cubicBezTo>
                    <a:pt x="1022" y="416"/>
                    <a:pt x="1095" y="443"/>
                    <a:pt x="1154" y="503"/>
                  </a:cubicBezTo>
                  <a:cubicBezTo>
                    <a:pt x="1336" y="686"/>
                    <a:pt x="1207" y="998"/>
                    <a:pt x="947" y="998"/>
                  </a:cubicBezTo>
                  <a:cubicBezTo>
                    <a:pt x="784" y="998"/>
                    <a:pt x="654" y="868"/>
                    <a:pt x="654" y="710"/>
                  </a:cubicBezTo>
                  <a:cubicBezTo>
                    <a:pt x="654" y="534"/>
                    <a:pt x="799" y="416"/>
                    <a:pt x="950" y="416"/>
                  </a:cubicBezTo>
                  <a:close/>
                  <a:moveTo>
                    <a:pt x="945" y="0"/>
                  </a:moveTo>
                  <a:cubicBezTo>
                    <a:pt x="771" y="0"/>
                    <a:pt x="593" y="65"/>
                    <a:pt x="448" y="210"/>
                  </a:cubicBezTo>
                  <a:cubicBezTo>
                    <a:pt x="1" y="652"/>
                    <a:pt x="318" y="1416"/>
                    <a:pt x="947" y="1416"/>
                  </a:cubicBezTo>
                  <a:cubicBezTo>
                    <a:pt x="1336" y="1416"/>
                    <a:pt x="1653" y="1099"/>
                    <a:pt x="1653" y="710"/>
                  </a:cubicBezTo>
                  <a:cubicBezTo>
                    <a:pt x="1653" y="282"/>
                    <a:pt x="1307" y="0"/>
                    <a:pt x="94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89"/>
            <p:cNvSpPr/>
            <p:nvPr/>
          </p:nvSpPr>
          <p:spPr>
            <a:xfrm>
              <a:off x="4075634" y="3621505"/>
              <a:ext cx="43406" cy="37123"/>
            </a:xfrm>
            <a:custGeom>
              <a:avLst/>
              <a:gdLst/>
              <a:ahLst/>
              <a:cxnLst/>
              <a:rect l="l" t="t" r="r" b="b"/>
              <a:pathLst>
                <a:path w="1658" h="1418" extrusionOk="0">
                  <a:moveTo>
                    <a:pt x="951" y="419"/>
                  </a:moveTo>
                  <a:cubicBezTo>
                    <a:pt x="1022" y="419"/>
                    <a:pt x="1094" y="446"/>
                    <a:pt x="1153" y="505"/>
                  </a:cubicBezTo>
                  <a:cubicBezTo>
                    <a:pt x="1336" y="687"/>
                    <a:pt x="1206" y="999"/>
                    <a:pt x="946" y="999"/>
                  </a:cubicBezTo>
                  <a:cubicBezTo>
                    <a:pt x="788" y="999"/>
                    <a:pt x="658" y="870"/>
                    <a:pt x="658" y="711"/>
                  </a:cubicBezTo>
                  <a:cubicBezTo>
                    <a:pt x="658" y="536"/>
                    <a:pt x="801" y="419"/>
                    <a:pt x="951" y="419"/>
                  </a:cubicBezTo>
                  <a:close/>
                  <a:moveTo>
                    <a:pt x="942" y="0"/>
                  </a:moveTo>
                  <a:cubicBezTo>
                    <a:pt x="768" y="0"/>
                    <a:pt x="591" y="64"/>
                    <a:pt x="447" y="207"/>
                  </a:cubicBezTo>
                  <a:cubicBezTo>
                    <a:pt x="0" y="654"/>
                    <a:pt x="317" y="1417"/>
                    <a:pt x="946" y="1417"/>
                  </a:cubicBezTo>
                  <a:cubicBezTo>
                    <a:pt x="1340" y="1417"/>
                    <a:pt x="1657" y="1100"/>
                    <a:pt x="1657" y="711"/>
                  </a:cubicBezTo>
                  <a:cubicBezTo>
                    <a:pt x="1657" y="282"/>
                    <a:pt x="1307" y="0"/>
                    <a:pt x="94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9" name="Google Shape;11409;p89"/>
          <p:cNvGrpSpPr/>
          <p:nvPr/>
        </p:nvGrpSpPr>
        <p:grpSpPr>
          <a:xfrm>
            <a:off x="3951620" y="2700632"/>
            <a:ext cx="370290" cy="366729"/>
            <a:chOff x="3951620" y="2906032"/>
            <a:chExt cx="370290" cy="366729"/>
          </a:xfrm>
        </p:grpSpPr>
        <p:sp>
          <p:nvSpPr>
            <p:cNvPr id="11410" name="Google Shape;11410;p89"/>
            <p:cNvSpPr/>
            <p:nvPr/>
          </p:nvSpPr>
          <p:spPr>
            <a:xfrm>
              <a:off x="3957641" y="2911398"/>
              <a:ext cx="358352" cy="355865"/>
            </a:xfrm>
            <a:custGeom>
              <a:avLst/>
              <a:gdLst/>
              <a:ahLst/>
              <a:cxnLst/>
              <a:rect l="l" t="t" r="r" b="b"/>
              <a:pathLst>
                <a:path w="13688" h="13593" extrusionOk="0">
                  <a:moveTo>
                    <a:pt x="11165" y="1"/>
                  </a:moveTo>
                  <a:cubicBezTo>
                    <a:pt x="11041" y="1"/>
                    <a:pt x="10916" y="49"/>
                    <a:pt x="10820" y="145"/>
                  </a:cubicBezTo>
                  <a:lnTo>
                    <a:pt x="193" y="10771"/>
                  </a:lnTo>
                  <a:cubicBezTo>
                    <a:pt x="1" y="10964"/>
                    <a:pt x="1" y="11271"/>
                    <a:pt x="193" y="11458"/>
                  </a:cubicBezTo>
                  <a:lnTo>
                    <a:pt x="2182" y="13452"/>
                  </a:lnTo>
                  <a:cubicBezTo>
                    <a:pt x="2276" y="13546"/>
                    <a:pt x="2400" y="13593"/>
                    <a:pt x="2525" y="13593"/>
                  </a:cubicBezTo>
                  <a:cubicBezTo>
                    <a:pt x="2650" y="13593"/>
                    <a:pt x="2775" y="13546"/>
                    <a:pt x="2869" y="13452"/>
                  </a:cubicBezTo>
                  <a:lnTo>
                    <a:pt x="13500" y="2821"/>
                  </a:lnTo>
                  <a:cubicBezTo>
                    <a:pt x="13688" y="2633"/>
                    <a:pt x="13688" y="2326"/>
                    <a:pt x="13500" y="2134"/>
                  </a:cubicBezTo>
                  <a:lnTo>
                    <a:pt x="11511" y="145"/>
                  </a:lnTo>
                  <a:cubicBezTo>
                    <a:pt x="11415" y="49"/>
                    <a:pt x="11290" y="1"/>
                    <a:pt x="11165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89"/>
            <p:cNvSpPr/>
            <p:nvPr/>
          </p:nvSpPr>
          <p:spPr>
            <a:xfrm>
              <a:off x="3951620" y="2906032"/>
              <a:ext cx="370290" cy="366729"/>
            </a:xfrm>
            <a:custGeom>
              <a:avLst/>
              <a:gdLst/>
              <a:ahLst/>
              <a:cxnLst/>
              <a:rect l="l" t="t" r="r" b="b"/>
              <a:pathLst>
                <a:path w="14144" h="14008" extrusionOk="0">
                  <a:moveTo>
                    <a:pt x="11386" y="0"/>
                  </a:moveTo>
                  <a:cubicBezTo>
                    <a:pt x="11208" y="0"/>
                    <a:pt x="11030" y="69"/>
                    <a:pt x="10896" y="206"/>
                  </a:cubicBezTo>
                  <a:lnTo>
                    <a:pt x="264" y="10832"/>
                  </a:lnTo>
                  <a:cubicBezTo>
                    <a:pt x="0" y="11106"/>
                    <a:pt x="5" y="11543"/>
                    <a:pt x="274" y="11812"/>
                  </a:cubicBezTo>
                  <a:lnTo>
                    <a:pt x="2263" y="13806"/>
                  </a:lnTo>
                  <a:cubicBezTo>
                    <a:pt x="2400" y="13940"/>
                    <a:pt x="2578" y="14008"/>
                    <a:pt x="2755" y="14008"/>
                  </a:cubicBezTo>
                  <a:cubicBezTo>
                    <a:pt x="2933" y="14008"/>
                    <a:pt x="3111" y="13940"/>
                    <a:pt x="3248" y="13806"/>
                  </a:cubicBezTo>
                  <a:lnTo>
                    <a:pt x="11833" y="5221"/>
                  </a:lnTo>
                  <a:cubicBezTo>
                    <a:pt x="11970" y="5069"/>
                    <a:pt x="11835" y="4869"/>
                    <a:pt x="11676" y="4869"/>
                  </a:cubicBezTo>
                  <a:cubicBezTo>
                    <a:pt x="11629" y="4869"/>
                    <a:pt x="11580" y="4886"/>
                    <a:pt x="11535" y="4928"/>
                  </a:cubicBezTo>
                  <a:lnTo>
                    <a:pt x="2950" y="13508"/>
                  </a:lnTo>
                  <a:cubicBezTo>
                    <a:pt x="2897" y="13561"/>
                    <a:pt x="2826" y="13587"/>
                    <a:pt x="2755" y="13587"/>
                  </a:cubicBezTo>
                  <a:cubicBezTo>
                    <a:pt x="2684" y="13587"/>
                    <a:pt x="2614" y="13561"/>
                    <a:pt x="2561" y="13508"/>
                  </a:cubicBezTo>
                  <a:lnTo>
                    <a:pt x="572" y="11519"/>
                  </a:lnTo>
                  <a:cubicBezTo>
                    <a:pt x="461" y="11409"/>
                    <a:pt x="461" y="11236"/>
                    <a:pt x="572" y="11125"/>
                  </a:cubicBezTo>
                  <a:lnTo>
                    <a:pt x="884" y="10808"/>
                  </a:lnTo>
                  <a:lnTo>
                    <a:pt x="1384" y="11308"/>
                  </a:lnTo>
                  <a:cubicBezTo>
                    <a:pt x="1428" y="11348"/>
                    <a:pt x="1476" y="11365"/>
                    <a:pt x="1522" y="11365"/>
                  </a:cubicBezTo>
                  <a:cubicBezTo>
                    <a:pt x="1681" y="11365"/>
                    <a:pt x="1815" y="11163"/>
                    <a:pt x="1677" y="11010"/>
                  </a:cubicBezTo>
                  <a:lnTo>
                    <a:pt x="1182" y="10515"/>
                  </a:lnTo>
                  <a:lnTo>
                    <a:pt x="1850" y="9843"/>
                  </a:lnTo>
                  <a:lnTo>
                    <a:pt x="2345" y="10342"/>
                  </a:lnTo>
                  <a:cubicBezTo>
                    <a:pt x="2389" y="10382"/>
                    <a:pt x="2437" y="10399"/>
                    <a:pt x="2483" y="10399"/>
                  </a:cubicBezTo>
                  <a:cubicBezTo>
                    <a:pt x="2644" y="10399"/>
                    <a:pt x="2780" y="10197"/>
                    <a:pt x="2642" y="10044"/>
                  </a:cubicBezTo>
                  <a:lnTo>
                    <a:pt x="2148" y="9550"/>
                  </a:lnTo>
                  <a:lnTo>
                    <a:pt x="2815" y="8877"/>
                  </a:lnTo>
                  <a:lnTo>
                    <a:pt x="3589" y="9655"/>
                  </a:lnTo>
                  <a:cubicBezTo>
                    <a:pt x="3635" y="9701"/>
                    <a:pt x="3687" y="9720"/>
                    <a:pt x="3736" y="9720"/>
                  </a:cubicBezTo>
                  <a:cubicBezTo>
                    <a:pt x="3900" y="9720"/>
                    <a:pt x="4038" y="9509"/>
                    <a:pt x="3887" y="9357"/>
                  </a:cubicBezTo>
                  <a:lnTo>
                    <a:pt x="3113" y="8584"/>
                  </a:lnTo>
                  <a:lnTo>
                    <a:pt x="3781" y="7911"/>
                  </a:lnTo>
                  <a:lnTo>
                    <a:pt x="4276" y="8411"/>
                  </a:lnTo>
                  <a:cubicBezTo>
                    <a:pt x="4322" y="8458"/>
                    <a:pt x="4373" y="8478"/>
                    <a:pt x="4423" y="8478"/>
                  </a:cubicBezTo>
                  <a:cubicBezTo>
                    <a:pt x="4586" y="8478"/>
                    <a:pt x="4728" y="8264"/>
                    <a:pt x="4574" y="8113"/>
                  </a:cubicBezTo>
                  <a:lnTo>
                    <a:pt x="4079" y="7618"/>
                  </a:lnTo>
                  <a:lnTo>
                    <a:pt x="4747" y="6946"/>
                  </a:lnTo>
                  <a:lnTo>
                    <a:pt x="5241" y="7445"/>
                  </a:lnTo>
                  <a:cubicBezTo>
                    <a:pt x="5287" y="7491"/>
                    <a:pt x="5338" y="7510"/>
                    <a:pt x="5387" y="7510"/>
                  </a:cubicBezTo>
                  <a:cubicBezTo>
                    <a:pt x="5550" y="7510"/>
                    <a:pt x="5691" y="7299"/>
                    <a:pt x="5539" y="7148"/>
                  </a:cubicBezTo>
                  <a:lnTo>
                    <a:pt x="5044" y="6653"/>
                  </a:lnTo>
                  <a:lnTo>
                    <a:pt x="5712" y="5985"/>
                  </a:lnTo>
                  <a:lnTo>
                    <a:pt x="6207" y="6480"/>
                  </a:lnTo>
                  <a:cubicBezTo>
                    <a:pt x="6251" y="6520"/>
                    <a:pt x="6300" y="6537"/>
                    <a:pt x="6346" y="6537"/>
                  </a:cubicBezTo>
                  <a:cubicBezTo>
                    <a:pt x="6506" y="6537"/>
                    <a:pt x="6643" y="6335"/>
                    <a:pt x="6505" y="6182"/>
                  </a:cubicBezTo>
                  <a:lnTo>
                    <a:pt x="6005" y="5687"/>
                  </a:lnTo>
                  <a:lnTo>
                    <a:pt x="6678" y="5019"/>
                  </a:lnTo>
                  <a:lnTo>
                    <a:pt x="7451" y="5793"/>
                  </a:lnTo>
                  <a:cubicBezTo>
                    <a:pt x="7498" y="5844"/>
                    <a:pt x="7551" y="5865"/>
                    <a:pt x="7603" y="5865"/>
                  </a:cubicBezTo>
                  <a:cubicBezTo>
                    <a:pt x="7769" y="5865"/>
                    <a:pt x="7914" y="5645"/>
                    <a:pt x="7749" y="5495"/>
                  </a:cubicBezTo>
                  <a:lnTo>
                    <a:pt x="6976" y="4722"/>
                  </a:lnTo>
                  <a:lnTo>
                    <a:pt x="7643" y="4054"/>
                  </a:lnTo>
                  <a:lnTo>
                    <a:pt x="8138" y="4549"/>
                  </a:lnTo>
                  <a:cubicBezTo>
                    <a:pt x="8184" y="4593"/>
                    <a:pt x="8235" y="4612"/>
                    <a:pt x="8283" y="4612"/>
                  </a:cubicBezTo>
                  <a:cubicBezTo>
                    <a:pt x="8445" y="4612"/>
                    <a:pt x="8584" y="4406"/>
                    <a:pt x="8436" y="4251"/>
                  </a:cubicBezTo>
                  <a:lnTo>
                    <a:pt x="7941" y="3756"/>
                  </a:lnTo>
                  <a:lnTo>
                    <a:pt x="8604" y="3088"/>
                  </a:lnTo>
                  <a:lnTo>
                    <a:pt x="9099" y="3583"/>
                  </a:lnTo>
                  <a:cubicBezTo>
                    <a:pt x="9144" y="3623"/>
                    <a:pt x="9193" y="3640"/>
                    <a:pt x="9240" y="3640"/>
                  </a:cubicBezTo>
                  <a:cubicBezTo>
                    <a:pt x="9399" y="3640"/>
                    <a:pt x="9534" y="3442"/>
                    <a:pt x="9397" y="3290"/>
                  </a:cubicBezTo>
                  <a:lnTo>
                    <a:pt x="8902" y="2790"/>
                  </a:lnTo>
                  <a:lnTo>
                    <a:pt x="9570" y="2123"/>
                  </a:lnTo>
                  <a:lnTo>
                    <a:pt x="10065" y="2617"/>
                  </a:lnTo>
                  <a:cubicBezTo>
                    <a:pt x="10110" y="2659"/>
                    <a:pt x="10159" y="2677"/>
                    <a:pt x="10206" y="2677"/>
                  </a:cubicBezTo>
                  <a:cubicBezTo>
                    <a:pt x="10365" y="2677"/>
                    <a:pt x="10500" y="2476"/>
                    <a:pt x="10363" y="2324"/>
                  </a:cubicBezTo>
                  <a:lnTo>
                    <a:pt x="9863" y="1825"/>
                  </a:lnTo>
                  <a:lnTo>
                    <a:pt x="10535" y="1157"/>
                  </a:lnTo>
                  <a:lnTo>
                    <a:pt x="11309" y="1935"/>
                  </a:lnTo>
                  <a:cubicBezTo>
                    <a:pt x="11353" y="1975"/>
                    <a:pt x="11401" y="1992"/>
                    <a:pt x="11448" y="1992"/>
                  </a:cubicBezTo>
                  <a:cubicBezTo>
                    <a:pt x="11608" y="1992"/>
                    <a:pt x="11745" y="1790"/>
                    <a:pt x="11607" y="1637"/>
                  </a:cubicBezTo>
                  <a:lnTo>
                    <a:pt x="10829" y="864"/>
                  </a:lnTo>
                  <a:lnTo>
                    <a:pt x="11189" y="504"/>
                  </a:lnTo>
                  <a:cubicBezTo>
                    <a:pt x="11244" y="448"/>
                    <a:pt x="11315" y="421"/>
                    <a:pt x="11386" y="421"/>
                  </a:cubicBezTo>
                  <a:cubicBezTo>
                    <a:pt x="11457" y="421"/>
                    <a:pt x="11528" y="448"/>
                    <a:pt x="11583" y="504"/>
                  </a:cubicBezTo>
                  <a:lnTo>
                    <a:pt x="13572" y="2492"/>
                  </a:lnTo>
                  <a:cubicBezTo>
                    <a:pt x="13682" y="2598"/>
                    <a:pt x="13682" y="2776"/>
                    <a:pt x="13572" y="2882"/>
                  </a:cubicBezTo>
                  <a:lnTo>
                    <a:pt x="12130" y="4323"/>
                  </a:lnTo>
                  <a:cubicBezTo>
                    <a:pt x="11979" y="4477"/>
                    <a:pt x="12119" y="4686"/>
                    <a:pt x="12282" y="4686"/>
                  </a:cubicBezTo>
                  <a:cubicBezTo>
                    <a:pt x="12331" y="4686"/>
                    <a:pt x="12382" y="4667"/>
                    <a:pt x="12428" y="4621"/>
                  </a:cubicBezTo>
                  <a:lnTo>
                    <a:pt x="13870" y="3179"/>
                  </a:lnTo>
                  <a:cubicBezTo>
                    <a:pt x="14143" y="2910"/>
                    <a:pt x="14143" y="2468"/>
                    <a:pt x="13870" y="2195"/>
                  </a:cubicBezTo>
                  <a:lnTo>
                    <a:pt x="11881" y="206"/>
                  </a:lnTo>
                  <a:cubicBezTo>
                    <a:pt x="11744" y="69"/>
                    <a:pt x="11565" y="0"/>
                    <a:pt x="113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2" name="Google Shape;11412;p89"/>
          <p:cNvGrpSpPr/>
          <p:nvPr/>
        </p:nvGrpSpPr>
        <p:grpSpPr>
          <a:xfrm>
            <a:off x="2145304" y="3153205"/>
            <a:ext cx="404245" cy="388433"/>
            <a:chOff x="2145304" y="3358605"/>
            <a:chExt cx="404245" cy="388433"/>
          </a:xfrm>
        </p:grpSpPr>
        <p:sp>
          <p:nvSpPr>
            <p:cNvPr id="11413" name="Google Shape;11413;p89"/>
            <p:cNvSpPr/>
            <p:nvPr/>
          </p:nvSpPr>
          <p:spPr>
            <a:xfrm>
              <a:off x="2145304" y="3364312"/>
              <a:ext cx="398460" cy="377018"/>
            </a:xfrm>
            <a:custGeom>
              <a:avLst/>
              <a:gdLst/>
              <a:ahLst/>
              <a:cxnLst/>
              <a:rect l="l" t="t" r="r" b="b"/>
              <a:pathLst>
                <a:path w="15220" h="14401" extrusionOk="0">
                  <a:moveTo>
                    <a:pt x="11130" y="0"/>
                  </a:moveTo>
                  <a:cubicBezTo>
                    <a:pt x="8419" y="0"/>
                    <a:pt x="5762" y="1064"/>
                    <a:pt x="3776" y="3046"/>
                  </a:cubicBezTo>
                  <a:cubicBezTo>
                    <a:pt x="956" y="5866"/>
                    <a:pt x="0" y="10055"/>
                    <a:pt x="1317" y="13821"/>
                  </a:cubicBezTo>
                  <a:cubicBezTo>
                    <a:pt x="2431" y="14209"/>
                    <a:pt x="3588" y="14400"/>
                    <a:pt x="4739" y="14400"/>
                  </a:cubicBezTo>
                  <a:cubicBezTo>
                    <a:pt x="6724" y="14400"/>
                    <a:pt x="8691" y="13832"/>
                    <a:pt x="10396" y="12726"/>
                  </a:cubicBezTo>
                  <a:cubicBezTo>
                    <a:pt x="13091" y="10982"/>
                    <a:pt x="14826" y="8085"/>
                    <a:pt x="15100" y="4881"/>
                  </a:cubicBezTo>
                  <a:cubicBezTo>
                    <a:pt x="15220" y="3425"/>
                    <a:pt x="15032" y="1965"/>
                    <a:pt x="14552" y="581"/>
                  </a:cubicBezTo>
                  <a:cubicBezTo>
                    <a:pt x="13433" y="190"/>
                    <a:pt x="12277" y="0"/>
                    <a:pt x="11130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4" name="Google Shape;11414;p89"/>
            <p:cNvSpPr/>
            <p:nvPr/>
          </p:nvSpPr>
          <p:spPr>
            <a:xfrm>
              <a:off x="2145304" y="3364286"/>
              <a:ext cx="380971" cy="361755"/>
            </a:xfrm>
            <a:custGeom>
              <a:avLst/>
              <a:gdLst/>
              <a:ahLst/>
              <a:cxnLst/>
              <a:rect l="l" t="t" r="r" b="b"/>
              <a:pathLst>
                <a:path w="14552" h="13818" extrusionOk="0">
                  <a:moveTo>
                    <a:pt x="11125" y="0"/>
                  </a:moveTo>
                  <a:cubicBezTo>
                    <a:pt x="8415" y="0"/>
                    <a:pt x="5760" y="1061"/>
                    <a:pt x="3776" y="3042"/>
                  </a:cubicBezTo>
                  <a:cubicBezTo>
                    <a:pt x="956" y="5862"/>
                    <a:pt x="0" y="10051"/>
                    <a:pt x="1317" y="13817"/>
                  </a:cubicBezTo>
                  <a:cubicBezTo>
                    <a:pt x="1307" y="12900"/>
                    <a:pt x="1542" y="11853"/>
                    <a:pt x="1999" y="10738"/>
                  </a:cubicBezTo>
                  <a:cubicBezTo>
                    <a:pt x="2186" y="10277"/>
                    <a:pt x="2402" y="9825"/>
                    <a:pt x="2643" y="9388"/>
                  </a:cubicBezTo>
                  <a:cubicBezTo>
                    <a:pt x="3416" y="7971"/>
                    <a:pt x="4511" y="6506"/>
                    <a:pt x="5876" y="5141"/>
                  </a:cubicBezTo>
                  <a:cubicBezTo>
                    <a:pt x="7245" y="3772"/>
                    <a:pt x="8710" y="2682"/>
                    <a:pt x="10127" y="1908"/>
                  </a:cubicBezTo>
                  <a:cubicBezTo>
                    <a:pt x="10564" y="1668"/>
                    <a:pt x="11011" y="1452"/>
                    <a:pt x="11472" y="1260"/>
                  </a:cubicBezTo>
                  <a:cubicBezTo>
                    <a:pt x="12555" y="816"/>
                    <a:pt x="13578" y="582"/>
                    <a:pt x="14472" y="582"/>
                  </a:cubicBezTo>
                  <a:cubicBezTo>
                    <a:pt x="14499" y="582"/>
                    <a:pt x="14525" y="582"/>
                    <a:pt x="14552" y="582"/>
                  </a:cubicBezTo>
                  <a:cubicBezTo>
                    <a:pt x="13431" y="191"/>
                    <a:pt x="12273" y="0"/>
                    <a:pt x="11125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5" name="Google Shape;11415;p89"/>
            <p:cNvSpPr/>
            <p:nvPr/>
          </p:nvSpPr>
          <p:spPr>
            <a:xfrm>
              <a:off x="2369039" y="3365307"/>
              <a:ext cx="171584" cy="171584"/>
            </a:xfrm>
            <a:custGeom>
              <a:avLst/>
              <a:gdLst/>
              <a:ahLst/>
              <a:cxnLst/>
              <a:rect l="l" t="t" r="r" b="b"/>
              <a:pathLst>
                <a:path w="6554" h="6554" extrusionOk="0">
                  <a:moveTo>
                    <a:pt x="1706" y="0"/>
                  </a:moveTo>
                  <a:cubicBezTo>
                    <a:pt x="1130" y="48"/>
                    <a:pt x="558" y="145"/>
                    <a:pt x="1" y="289"/>
                  </a:cubicBezTo>
                  <a:lnTo>
                    <a:pt x="6265" y="6553"/>
                  </a:lnTo>
                  <a:cubicBezTo>
                    <a:pt x="6409" y="5991"/>
                    <a:pt x="6505" y="5419"/>
                    <a:pt x="6554" y="4843"/>
                  </a:cubicBezTo>
                  <a:lnTo>
                    <a:pt x="1706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89"/>
            <p:cNvSpPr/>
            <p:nvPr/>
          </p:nvSpPr>
          <p:spPr>
            <a:xfrm>
              <a:off x="2165541" y="3568674"/>
              <a:ext cx="171584" cy="171584"/>
            </a:xfrm>
            <a:custGeom>
              <a:avLst/>
              <a:gdLst/>
              <a:ahLst/>
              <a:cxnLst/>
              <a:rect l="l" t="t" r="r" b="b"/>
              <a:pathLst>
                <a:path w="6554" h="6554" extrusionOk="0">
                  <a:moveTo>
                    <a:pt x="289" y="1"/>
                  </a:moveTo>
                  <a:cubicBezTo>
                    <a:pt x="145" y="563"/>
                    <a:pt x="49" y="1134"/>
                    <a:pt x="1" y="1711"/>
                  </a:cubicBezTo>
                  <a:lnTo>
                    <a:pt x="1226" y="2931"/>
                  </a:lnTo>
                  <a:lnTo>
                    <a:pt x="4848" y="6553"/>
                  </a:lnTo>
                  <a:cubicBezTo>
                    <a:pt x="5420" y="6505"/>
                    <a:pt x="5991" y="6409"/>
                    <a:pt x="6554" y="6270"/>
                  </a:cubicBezTo>
                  <a:lnTo>
                    <a:pt x="1870" y="158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89"/>
            <p:cNvSpPr/>
            <p:nvPr/>
          </p:nvSpPr>
          <p:spPr>
            <a:xfrm>
              <a:off x="2369039" y="3365307"/>
              <a:ext cx="76629" cy="48957"/>
            </a:xfrm>
            <a:custGeom>
              <a:avLst/>
              <a:gdLst/>
              <a:ahLst/>
              <a:cxnLst/>
              <a:rect l="l" t="t" r="r" b="b"/>
              <a:pathLst>
                <a:path w="2927" h="1870" extrusionOk="0">
                  <a:moveTo>
                    <a:pt x="1706" y="0"/>
                  </a:moveTo>
                  <a:cubicBezTo>
                    <a:pt x="1130" y="48"/>
                    <a:pt x="558" y="145"/>
                    <a:pt x="1" y="289"/>
                  </a:cubicBezTo>
                  <a:lnTo>
                    <a:pt x="1581" y="1869"/>
                  </a:lnTo>
                  <a:cubicBezTo>
                    <a:pt x="2018" y="1629"/>
                    <a:pt x="2465" y="1413"/>
                    <a:pt x="2926" y="1221"/>
                  </a:cubicBezTo>
                  <a:lnTo>
                    <a:pt x="1706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89"/>
            <p:cNvSpPr/>
            <p:nvPr/>
          </p:nvSpPr>
          <p:spPr>
            <a:xfrm>
              <a:off x="2264685" y="3468849"/>
              <a:ext cx="176689" cy="167840"/>
            </a:xfrm>
            <a:custGeom>
              <a:avLst/>
              <a:gdLst/>
              <a:ahLst/>
              <a:cxnLst/>
              <a:rect l="l" t="t" r="r" b="b"/>
              <a:pathLst>
                <a:path w="6749" h="6411" extrusionOk="0">
                  <a:moveTo>
                    <a:pt x="6142" y="1"/>
                  </a:moveTo>
                  <a:cubicBezTo>
                    <a:pt x="6044" y="1"/>
                    <a:pt x="5943" y="37"/>
                    <a:pt x="5851" y="124"/>
                  </a:cubicBezTo>
                  <a:lnTo>
                    <a:pt x="297" y="5682"/>
                  </a:lnTo>
                  <a:cubicBezTo>
                    <a:pt x="1" y="5994"/>
                    <a:pt x="282" y="6411"/>
                    <a:pt x="609" y="6411"/>
                  </a:cubicBezTo>
                  <a:cubicBezTo>
                    <a:pt x="706" y="6411"/>
                    <a:pt x="807" y="6374"/>
                    <a:pt x="898" y="6288"/>
                  </a:cubicBezTo>
                  <a:lnTo>
                    <a:pt x="6456" y="729"/>
                  </a:lnTo>
                  <a:cubicBezTo>
                    <a:pt x="6749" y="418"/>
                    <a:pt x="6470" y="1"/>
                    <a:pt x="6142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89"/>
            <p:cNvSpPr/>
            <p:nvPr/>
          </p:nvSpPr>
          <p:spPr>
            <a:xfrm>
              <a:off x="2263402" y="3463430"/>
              <a:ext cx="180616" cy="179071"/>
            </a:xfrm>
            <a:custGeom>
              <a:avLst/>
              <a:gdLst/>
              <a:ahLst/>
              <a:cxnLst/>
              <a:rect l="l" t="t" r="r" b="b"/>
              <a:pathLst>
                <a:path w="6899" h="6840" extrusionOk="0">
                  <a:moveTo>
                    <a:pt x="6202" y="419"/>
                  </a:moveTo>
                  <a:cubicBezTo>
                    <a:pt x="6361" y="419"/>
                    <a:pt x="6499" y="627"/>
                    <a:pt x="6351" y="778"/>
                  </a:cubicBezTo>
                  <a:lnTo>
                    <a:pt x="5823" y="1306"/>
                  </a:lnTo>
                  <a:lnTo>
                    <a:pt x="5530" y="1013"/>
                  </a:lnTo>
                  <a:lnTo>
                    <a:pt x="6058" y="485"/>
                  </a:lnTo>
                  <a:cubicBezTo>
                    <a:pt x="6103" y="439"/>
                    <a:pt x="6154" y="419"/>
                    <a:pt x="6202" y="419"/>
                  </a:cubicBezTo>
                  <a:close/>
                  <a:moveTo>
                    <a:pt x="5218" y="1325"/>
                  </a:moveTo>
                  <a:lnTo>
                    <a:pt x="5511" y="1619"/>
                  </a:lnTo>
                  <a:lnTo>
                    <a:pt x="4425" y="2709"/>
                  </a:lnTo>
                  <a:lnTo>
                    <a:pt x="4132" y="2411"/>
                  </a:lnTo>
                  <a:lnTo>
                    <a:pt x="5218" y="1325"/>
                  </a:lnTo>
                  <a:close/>
                  <a:moveTo>
                    <a:pt x="3820" y="2723"/>
                  </a:moveTo>
                  <a:lnTo>
                    <a:pt x="4113" y="3017"/>
                  </a:lnTo>
                  <a:lnTo>
                    <a:pt x="3027" y="4102"/>
                  </a:lnTo>
                  <a:lnTo>
                    <a:pt x="2734" y="3809"/>
                  </a:lnTo>
                  <a:lnTo>
                    <a:pt x="3820" y="2723"/>
                  </a:lnTo>
                  <a:close/>
                  <a:moveTo>
                    <a:pt x="2422" y="4121"/>
                  </a:moveTo>
                  <a:lnTo>
                    <a:pt x="2715" y="4414"/>
                  </a:lnTo>
                  <a:lnTo>
                    <a:pt x="1629" y="5500"/>
                  </a:lnTo>
                  <a:lnTo>
                    <a:pt x="1336" y="5207"/>
                  </a:lnTo>
                  <a:lnTo>
                    <a:pt x="2422" y="4121"/>
                  </a:lnTo>
                  <a:close/>
                  <a:moveTo>
                    <a:pt x="1028" y="5519"/>
                  </a:moveTo>
                  <a:lnTo>
                    <a:pt x="1321" y="5812"/>
                  </a:lnTo>
                  <a:lnTo>
                    <a:pt x="793" y="6336"/>
                  </a:lnTo>
                  <a:cubicBezTo>
                    <a:pt x="747" y="6389"/>
                    <a:pt x="693" y="6411"/>
                    <a:pt x="642" y="6411"/>
                  </a:cubicBezTo>
                  <a:cubicBezTo>
                    <a:pt x="479" y="6411"/>
                    <a:pt x="337" y="6193"/>
                    <a:pt x="505" y="6043"/>
                  </a:cubicBezTo>
                  <a:lnTo>
                    <a:pt x="500" y="6043"/>
                  </a:lnTo>
                  <a:lnTo>
                    <a:pt x="1028" y="5519"/>
                  </a:lnTo>
                  <a:close/>
                  <a:moveTo>
                    <a:pt x="6187" y="0"/>
                  </a:moveTo>
                  <a:cubicBezTo>
                    <a:pt x="6029" y="0"/>
                    <a:pt x="5870" y="58"/>
                    <a:pt x="5746" y="173"/>
                  </a:cubicBezTo>
                  <a:lnTo>
                    <a:pt x="5222" y="701"/>
                  </a:lnTo>
                  <a:lnTo>
                    <a:pt x="5016" y="499"/>
                  </a:lnTo>
                  <a:cubicBezTo>
                    <a:pt x="4968" y="451"/>
                    <a:pt x="4914" y="431"/>
                    <a:pt x="4862" y="431"/>
                  </a:cubicBezTo>
                  <a:cubicBezTo>
                    <a:pt x="4693" y="431"/>
                    <a:pt x="4549" y="648"/>
                    <a:pt x="4704" y="807"/>
                  </a:cubicBezTo>
                  <a:lnTo>
                    <a:pt x="4910" y="1013"/>
                  </a:lnTo>
                  <a:lnTo>
                    <a:pt x="3824" y="2099"/>
                  </a:lnTo>
                  <a:lnTo>
                    <a:pt x="3618" y="1897"/>
                  </a:lnTo>
                  <a:cubicBezTo>
                    <a:pt x="3569" y="1847"/>
                    <a:pt x="3515" y="1827"/>
                    <a:pt x="3462" y="1827"/>
                  </a:cubicBezTo>
                  <a:cubicBezTo>
                    <a:pt x="3291" y="1827"/>
                    <a:pt x="3144" y="2047"/>
                    <a:pt x="3306" y="2205"/>
                  </a:cubicBezTo>
                  <a:lnTo>
                    <a:pt x="3512" y="2411"/>
                  </a:lnTo>
                  <a:lnTo>
                    <a:pt x="2426" y="3497"/>
                  </a:lnTo>
                  <a:lnTo>
                    <a:pt x="2220" y="3295"/>
                  </a:lnTo>
                  <a:cubicBezTo>
                    <a:pt x="2172" y="3247"/>
                    <a:pt x="2118" y="3227"/>
                    <a:pt x="2066" y="3227"/>
                  </a:cubicBezTo>
                  <a:cubicBezTo>
                    <a:pt x="1897" y="3227"/>
                    <a:pt x="1753" y="3444"/>
                    <a:pt x="1908" y="3603"/>
                  </a:cubicBezTo>
                  <a:lnTo>
                    <a:pt x="2114" y="3809"/>
                  </a:lnTo>
                  <a:lnTo>
                    <a:pt x="1028" y="4895"/>
                  </a:lnTo>
                  <a:lnTo>
                    <a:pt x="822" y="4693"/>
                  </a:lnTo>
                  <a:cubicBezTo>
                    <a:pt x="774" y="4645"/>
                    <a:pt x="720" y="4625"/>
                    <a:pt x="668" y="4625"/>
                  </a:cubicBezTo>
                  <a:cubicBezTo>
                    <a:pt x="499" y="4625"/>
                    <a:pt x="355" y="4842"/>
                    <a:pt x="510" y="5001"/>
                  </a:cubicBezTo>
                  <a:lnTo>
                    <a:pt x="716" y="5207"/>
                  </a:lnTo>
                  <a:lnTo>
                    <a:pt x="188" y="5731"/>
                  </a:lnTo>
                  <a:cubicBezTo>
                    <a:pt x="68" y="5851"/>
                    <a:pt x="0" y="6019"/>
                    <a:pt x="0" y="6192"/>
                  </a:cubicBezTo>
                  <a:cubicBezTo>
                    <a:pt x="0" y="6582"/>
                    <a:pt x="319" y="6840"/>
                    <a:pt x="651" y="6840"/>
                  </a:cubicBezTo>
                  <a:cubicBezTo>
                    <a:pt x="811" y="6840"/>
                    <a:pt x="973" y="6781"/>
                    <a:pt x="1105" y="6648"/>
                  </a:cubicBezTo>
                  <a:lnTo>
                    <a:pt x="1629" y="6120"/>
                  </a:lnTo>
                  <a:lnTo>
                    <a:pt x="1836" y="6326"/>
                  </a:lnTo>
                  <a:cubicBezTo>
                    <a:pt x="1883" y="6373"/>
                    <a:pt x="1936" y="6392"/>
                    <a:pt x="1986" y="6392"/>
                  </a:cubicBezTo>
                  <a:cubicBezTo>
                    <a:pt x="2156" y="6392"/>
                    <a:pt x="2303" y="6173"/>
                    <a:pt x="2148" y="6014"/>
                  </a:cubicBezTo>
                  <a:lnTo>
                    <a:pt x="1941" y="5812"/>
                  </a:lnTo>
                  <a:lnTo>
                    <a:pt x="3027" y="4722"/>
                  </a:lnTo>
                  <a:lnTo>
                    <a:pt x="3233" y="4929"/>
                  </a:lnTo>
                  <a:cubicBezTo>
                    <a:pt x="3281" y="4975"/>
                    <a:pt x="3334" y="4994"/>
                    <a:pt x="3384" y="4994"/>
                  </a:cubicBezTo>
                  <a:cubicBezTo>
                    <a:pt x="3554" y="4994"/>
                    <a:pt x="3701" y="4775"/>
                    <a:pt x="3546" y="4616"/>
                  </a:cubicBezTo>
                  <a:lnTo>
                    <a:pt x="3339" y="4414"/>
                  </a:lnTo>
                  <a:lnTo>
                    <a:pt x="4425" y="3324"/>
                  </a:lnTo>
                  <a:lnTo>
                    <a:pt x="4631" y="3531"/>
                  </a:lnTo>
                  <a:cubicBezTo>
                    <a:pt x="4680" y="3580"/>
                    <a:pt x="4733" y="3600"/>
                    <a:pt x="4785" y="3600"/>
                  </a:cubicBezTo>
                  <a:cubicBezTo>
                    <a:pt x="4955" y="3600"/>
                    <a:pt x="5102" y="3377"/>
                    <a:pt x="4944" y="3218"/>
                  </a:cubicBezTo>
                  <a:lnTo>
                    <a:pt x="4737" y="3017"/>
                  </a:lnTo>
                  <a:lnTo>
                    <a:pt x="5823" y="1926"/>
                  </a:lnTo>
                  <a:lnTo>
                    <a:pt x="6029" y="2133"/>
                  </a:lnTo>
                  <a:cubicBezTo>
                    <a:pt x="6078" y="2182"/>
                    <a:pt x="6131" y="2202"/>
                    <a:pt x="6183" y="2202"/>
                  </a:cubicBezTo>
                  <a:cubicBezTo>
                    <a:pt x="6353" y="2202"/>
                    <a:pt x="6500" y="1979"/>
                    <a:pt x="6342" y="1820"/>
                  </a:cubicBezTo>
                  <a:lnTo>
                    <a:pt x="6135" y="1619"/>
                  </a:lnTo>
                  <a:lnTo>
                    <a:pt x="6664" y="1090"/>
                  </a:lnTo>
                  <a:cubicBezTo>
                    <a:pt x="6899" y="835"/>
                    <a:pt x="6894" y="437"/>
                    <a:pt x="6644" y="192"/>
                  </a:cubicBezTo>
                  <a:cubicBezTo>
                    <a:pt x="6519" y="64"/>
                    <a:pt x="6353" y="0"/>
                    <a:pt x="61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89"/>
            <p:cNvSpPr/>
            <p:nvPr/>
          </p:nvSpPr>
          <p:spPr>
            <a:xfrm>
              <a:off x="2151587" y="3358605"/>
              <a:ext cx="397962" cy="388433"/>
            </a:xfrm>
            <a:custGeom>
              <a:avLst/>
              <a:gdLst/>
              <a:ahLst/>
              <a:cxnLst/>
              <a:rect l="l" t="t" r="r" b="b"/>
              <a:pathLst>
                <a:path w="15201" h="14837" extrusionOk="0">
                  <a:moveTo>
                    <a:pt x="10878" y="442"/>
                  </a:moveTo>
                  <a:cubicBezTo>
                    <a:pt x="11986" y="442"/>
                    <a:pt x="13086" y="621"/>
                    <a:pt x="14139" y="972"/>
                  </a:cubicBezTo>
                  <a:lnTo>
                    <a:pt x="14139" y="977"/>
                  </a:lnTo>
                  <a:cubicBezTo>
                    <a:pt x="14528" y="2140"/>
                    <a:pt x="14711" y="3369"/>
                    <a:pt x="14667" y="4599"/>
                  </a:cubicBezTo>
                  <a:lnTo>
                    <a:pt x="10517" y="449"/>
                  </a:lnTo>
                  <a:cubicBezTo>
                    <a:pt x="10637" y="444"/>
                    <a:pt x="10758" y="442"/>
                    <a:pt x="10878" y="442"/>
                  </a:cubicBezTo>
                  <a:close/>
                  <a:moveTo>
                    <a:pt x="942" y="8467"/>
                  </a:moveTo>
                  <a:lnTo>
                    <a:pt x="6649" y="14169"/>
                  </a:lnTo>
                  <a:cubicBezTo>
                    <a:pt x="6255" y="14251"/>
                    <a:pt x="5857" y="14313"/>
                    <a:pt x="5458" y="14351"/>
                  </a:cubicBezTo>
                  <a:lnTo>
                    <a:pt x="764" y="9653"/>
                  </a:lnTo>
                  <a:cubicBezTo>
                    <a:pt x="798" y="9254"/>
                    <a:pt x="860" y="8856"/>
                    <a:pt x="942" y="8467"/>
                  </a:cubicBezTo>
                  <a:close/>
                  <a:moveTo>
                    <a:pt x="726" y="10239"/>
                  </a:moveTo>
                  <a:lnTo>
                    <a:pt x="4881" y="14385"/>
                  </a:lnTo>
                  <a:cubicBezTo>
                    <a:pt x="4760" y="14389"/>
                    <a:pt x="4639" y="14391"/>
                    <a:pt x="4519" y="14391"/>
                  </a:cubicBezTo>
                  <a:cubicBezTo>
                    <a:pt x="3406" y="14391"/>
                    <a:pt x="2303" y="14212"/>
                    <a:pt x="1250" y="13861"/>
                  </a:cubicBezTo>
                  <a:cubicBezTo>
                    <a:pt x="860" y="12694"/>
                    <a:pt x="683" y="11469"/>
                    <a:pt x="726" y="10239"/>
                  </a:cubicBezTo>
                  <a:close/>
                  <a:moveTo>
                    <a:pt x="10877" y="0"/>
                  </a:moveTo>
                  <a:cubicBezTo>
                    <a:pt x="9996" y="0"/>
                    <a:pt x="9113" y="110"/>
                    <a:pt x="8249" y="329"/>
                  </a:cubicBezTo>
                  <a:cubicBezTo>
                    <a:pt x="5424" y="1059"/>
                    <a:pt x="3018" y="2918"/>
                    <a:pt x="1600" y="5469"/>
                  </a:cubicBezTo>
                  <a:cubicBezTo>
                    <a:pt x="1496" y="5648"/>
                    <a:pt x="1646" y="5807"/>
                    <a:pt x="1797" y="5807"/>
                  </a:cubicBezTo>
                  <a:cubicBezTo>
                    <a:pt x="1868" y="5807"/>
                    <a:pt x="1940" y="5772"/>
                    <a:pt x="1985" y="5685"/>
                  </a:cubicBezTo>
                  <a:cubicBezTo>
                    <a:pt x="3325" y="3273"/>
                    <a:pt x="5578" y="1505"/>
                    <a:pt x="8244" y="790"/>
                  </a:cubicBezTo>
                  <a:lnTo>
                    <a:pt x="12251" y="4796"/>
                  </a:lnTo>
                  <a:cubicBezTo>
                    <a:pt x="12299" y="4845"/>
                    <a:pt x="12353" y="4866"/>
                    <a:pt x="12405" y="4866"/>
                  </a:cubicBezTo>
                  <a:cubicBezTo>
                    <a:pt x="12576" y="4866"/>
                    <a:pt x="12725" y="4642"/>
                    <a:pt x="12563" y="4484"/>
                  </a:cubicBezTo>
                  <a:lnTo>
                    <a:pt x="8744" y="665"/>
                  </a:lnTo>
                  <a:cubicBezTo>
                    <a:pt x="9138" y="583"/>
                    <a:pt x="9532" y="521"/>
                    <a:pt x="9935" y="487"/>
                  </a:cubicBezTo>
                  <a:lnTo>
                    <a:pt x="14629" y="5185"/>
                  </a:lnTo>
                  <a:cubicBezTo>
                    <a:pt x="14595" y="5584"/>
                    <a:pt x="14533" y="5983"/>
                    <a:pt x="14451" y="6372"/>
                  </a:cubicBezTo>
                  <a:lnTo>
                    <a:pt x="13298" y="5219"/>
                  </a:lnTo>
                  <a:cubicBezTo>
                    <a:pt x="13251" y="5173"/>
                    <a:pt x="13198" y="5153"/>
                    <a:pt x="13147" y="5153"/>
                  </a:cubicBezTo>
                  <a:cubicBezTo>
                    <a:pt x="12976" y="5153"/>
                    <a:pt x="12827" y="5372"/>
                    <a:pt x="12986" y="5531"/>
                  </a:cubicBezTo>
                  <a:lnTo>
                    <a:pt x="14331" y="6876"/>
                  </a:lnTo>
                  <a:cubicBezTo>
                    <a:pt x="13385" y="10374"/>
                    <a:pt x="10656" y="13102"/>
                    <a:pt x="7159" y="14049"/>
                  </a:cubicBezTo>
                  <a:lnTo>
                    <a:pt x="1067" y="7962"/>
                  </a:lnTo>
                  <a:cubicBezTo>
                    <a:pt x="1187" y="7506"/>
                    <a:pt x="1341" y="7064"/>
                    <a:pt x="1523" y="6627"/>
                  </a:cubicBezTo>
                  <a:cubicBezTo>
                    <a:pt x="1598" y="6453"/>
                    <a:pt x="1457" y="6320"/>
                    <a:pt x="1316" y="6320"/>
                  </a:cubicBezTo>
                  <a:cubicBezTo>
                    <a:pt x="1239" y="6320"/>
                    <a:pt x="1161" y="6361"/>
                    <a:pt x="1120" y="6458"/>
                  </a:cubicBezTo>
                  <a:cubicBezTo>
                    <a:pt x="92" y="8889"/>
                    <a:pt x="1" y="11613"/>
                    <a:pt x="870" y="14106"/>
                  </a:cubicBezTo>
                  <a:cubicBezTo>
                    <a:pt x="894" y="14169"/>
                    <a:pt x="942" y="14222"/>
                    <a:pt x="1005" y="14241"/>
                  </a:cubicBezTo>
                  <a:cubicBezTo>
                    <a:pt x="2134" y="14635"/>
                    <a:pt x="3325" y="14837"/>
                    <a:pt x="4521" y="14837"/>
                  </a:cubicBezTo>
                  <a:cubicBezTo>
                    <a:pt x="4814" y="14837"/>
                    <a:pt x="5102" y="14822"/>
                    <a:pt x="5396" y="14798"/>
                  </a:cubicBezTo>
                  <a:cubicBezTo>
                    <a:pt x="10555" y="14366"/>
                    <a:pt x="14648" y="10278"/>
                    <a:pt x="15076" y="5118"/>
                  </a:cubicBezTo>
                  <a:cubicBezTo>
                    <a:pt x="15201" y="3629"/>
                    <a:pt x="15008" y="2135"/>
                    <a:pt x="14523" y="727"/>
                  </a:cubicBezTo>
                  <a:cubicBezTo>
                    <a:pt x="14499" y="665"/>
                    <a:pt x="14451" y="612"/>
                    <a:pt x="14384" y="593"/>
                  </a:cubicBezTo>
                  <a:cubicBezTo>
                    <a:pt x="13251" y="198"/>
                    <a:pt x="12065" y="0"/>
                    <a:pt x="108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1" name="Google Shape;11421;p89"/>
          <p:cNvGrpSpPr/>
          <p:nvPr/>
        </p:nvGrpSpPr>
        <p:grpSpPr>
          <a:xfrm>
            <a:off x="2593925" y="3165196"/>
            <a:ext cx="406392" cy="365263"/>
            <a:chOff x="2593925" y="3370596"/>
            <a:chExt cx="406392" cy="365263"/>
          </a:xfrm>
        </p:grpSpPr>
        <p:sp>
          <p:nvSpPr>
            <p:cNvPr id="11422" name="Google Shape;11422;p89"/>
            <p:cNvSpPr/>
            <p:nvPr/>
          </p:nvSpPr>
          <p:spPr>
            <a:xfrm>
              <a:off x="2614162" y="3590560"/>
              <a:ext cx="365892" cy="139121"/>
            </a:xfrm>
            <a:custGeom>
              <a:avLst/>
              <a:gdLst/>
              <a:ahLst/>
              <a:cxnLst/>
              <a:rect l="l" t="t" r="r" b="b"/>
              <a:pathLst>
                <a:path w="13976" h="5314" extrusionOk="0">
                  <a:moveTo>
                    <a:pt x="1" y="0"/>
                  </a:moveTo>
                  <a:lnTo>
                    <a:pt x="1" y="4113"/>
                  </a:lnTo>
                  <a:cubicBezTo>
                    <a:pt x="1" y="4776"/>
                    <a:pt x="539" y="5314"/>
                    <a:pt x="1202" y="5314"/>
                  </a:cubicBezTo>
                  <a:lnTo>
                    <a:pt x="12775" y="5314"/>
                  </a:lnTo>
                  <a:cubicBezTo>
                    <a:pt x="13438" y="5314"/>
                    <a:pt x="13976" y="4776"/>
                    <a:pt x="13976" y="4113"/>
                  </a:cubicBezTo>
                  <a:lnTo>
                    <a:pt x="13976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89"/>
            <p:cNvSpPr/>
            <p:nvPr/>
          </p:nvSpPr>
          <p:spPr>
            <a:xfrm>
              <a:off x="2614162" y="3590560"/>
              <a:ext cx="52360" cy="139121"/>
            </a:xfrm>
            <a:custGeom>
              <a:avLst/>
              <a:gdLst/>
              <a:ahLst/>
              <a:cxnLst/>
              <a:rect l="l" t="t" r="r" b="b"/>
              <a:pathLst>
                <a:path w="2000" h="5314" extrusionOk="0">
                  <a:moveTo>
                    <a:pt x="1" y="0"/>
                  </a:moveTo>
                  <a:lnTo>
                    <a:pt x="1" y="4113"/>
                  </a:lnTo>
                  <a:cubicBezTo>
                    <a:pt x="1" y="4776"/>
                    <a:pt x="539" y="5314"/>
                    <a:pt x="1202" y="5314"/>
                  </a:cubicBezTo>
                  <a:lnTo>
                    <a:pt x="1999" y="5314"/>
                  </a:lnTo>
                  <a:cubicBezTo>
                    <a:pt x="1336" y="5314"/>
                    <a:pt x="798" y="4776"/>
                    <a:pt x="798" y="4113"/>
                  </a:cubicBezTo>
                  <a:lnTo>
                    <a:pt x="798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89"/>
            <p:cNvSpPr/>
            <p:nvPr/>
          </p:nvSpPr>
          <p:spPr>
            <a:xfrm>
              <a:off x="2614162" y="3590560"/>
              <a:ext cx="365892" cy="75241"/>
            </a:xfrm>
            <a:custGeom>
              <a:avLst/>
              <a:gdLst/>
              <a:ahLst/>
              <a:cxnLst/>
              <a:rect l="l" t="t" r="r" b="b"/>
              <a:pathLst>
                <a:path w="13976" h="2874" extrusionOk="0">
                  <a:moveTo>
                    <a:pt x="1" y="0"/>
                  </a:moveTo>
                  <a:lnTo>
                    <a:pt x="1" y="1201"/>
                  </a:lnTo>
                  <a:cubicBezTo>
                    <a:pt x="1754" y="2129"/>
                    <a:pt x="3681" y="2695"/>
                    <a:pt x="5655" y="2873"/>
                  </a:cubicBezTo>
                  <a:lnTo>
                    <a:pt x="8321" y="2873"/>
                  </a:lnTo>
                  <a:cubicBezTo>
                    <a:pt x="10301" y="2695"/>
                    <a:pt x="12222" y="2129"/>
                    <a:pt x="13976" y="1201"/>
                  </a:cubicBezTo>
                  <a:lnTo>
                    <a:pt x="13976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89"/>
            <p:cNvSpPr/>
            <p:nvPr/>
          </p:nvSpPr>
          <p:spPr>
            <a:xfrm>
              <a:off x="2600077" y="3442774"/>
              <a:ext cx="394192" cy="191585"/>
            </a:xfrm>
            <a:custGeom>
              <a:avLst/>
              <a:gdLst/>
              <a:ahLst/>
              <a:cxnLst/>
              <a:rect l="l" t="t" r="r" b="b"/>
              <a:pathLst>
                <a:path w="15057" h="7318" extrusionOk="0">
                  <a:moveTo>
                    <a:pt x="13860" y="1"/>
                  </a:moveTo>
                  <a:cubicBezTo>
                    <a:pt x="13857" y="1"/>
                    <a:pt x="13854" y="1"/>
                    <a:pt x="13851" y="1"/>
                  </a:cubicBezTo>
                  <a:lnTo>
                    <a:pt x="1202" y="1"/>
                  </a:lnTo>
                  <a:cubicBezTo>
                    <a:pt x="534" y="1"/>
                    <a:pt x="1" y="534"/>
                    <a:pt x="1" y="1202"/>
                  </a:cubicBezTo>
                  <a:lnTo>
                    <a:pt x="1" y="5343"/>
                  </a:lnTo>
                  <a:cubicBezTo>
                    <a:pt x="1894" y="6448"/>
                    <a:pt x="4007" y="7120"/>
                    <a:pt x="6193" y="7317"/>
                  </a:cubicBezTo>
                  <a:lnTo>
                    <a:pt x="8859" y="7317"/>
                  </a:lnTo>
                  <a:cubicBezTo>
                    <a:pt x="11045" y="7120"/>
                    <a:pt x="13159" y="6448"/>
                    <a:pt x="15057" y="5343"/>
                  </a:cubicBezTo>
                  <a:lnTo>
                    <a:pt x="15057" y="1202"/>
                  </a:lnTo>
                  <a:cubicBezTo>
                    <a:pt x="15057" y="537"/>
                    <a:pt x="14519" y="1"/>
                    <a:pt x="13860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89"/>
            <p:cNvSpPr/>
            <p:nvPr/>
          </p:nvSpPr>
          <p:spPr>
            <a:xfrm>
              <a:off x="2599972" y="3442643"/>
              <a:ext cx="52072" cy="151085"/>
            </a:xfrm>
            <a:custGeom>
              <a:avLst/>
              <a:gdLst/>
              <a:ahLst/>
              <a:cxnLst/>
              <a:rect l="l" t="t" r="r" b="b"/>
              <a:pathLst>
                <a:path w="1989" h="5771" extrusionOk="0">
                  <a:moveTo>
                    <a:pt x="1206" y="1"/>
                  </a:moveTo>
                  <a:cubicBezTo>
                    <a:pt x="538" y="1"/>
                    <a:pt x="0" y="539"/>
                    <a:pt x="5" y="1202"/>
                  </a:cubicBezTo>
                  <a:lnTo>
                    <a:pt x="5" y="5348"/>
                  </a:lnTo>
                  <a:cubicBezTo>
                    <a:pt x="259" y="5497"/>
                    <a:pt x="524" y="5636"/>
                    <a:pt x="788" y="5771"/>
                  </a:cubicBezTo>
                  <a:lnTo>
                    <a:pt x="788" y="1202"/>
                  </a:lnTo>
                  <a:cubicBezTo>
                    <a:pt x="788" y="539"/>
                    <a:pt x="1326" y="1"/>
                    <a:pt x="1989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89"/>
            <p:cNvSpPr/>
            <p:nvPr/>
          </p:nvSpPr>
          <p:spPr>
            <a:xfrm>
              <a:off x="2715033" y="3542389"/>
              <a:ext cx="164175" cy="91970"/>
            </a:xfrm>
            <a:custGeom>
              <a:avLst/>
              <a:gdLst/>
              <a:ahLst/>
              <a:cxnLst/>
              <a:rect l="l" t="t" r="r" b="b"/>
              <a:pathLst>
                <a:path w="6271" h="3513" extrusionOk="0">
                  <a:moveTo>
                    <a:pt x="1024" y="1"/>
                  </a:moveTo>
                  <a:cubicBezTo>
                    <a:pt x="457" y="1"/>
                    <a:pt x="1" y="457"/>
                    <a:pt x="1" y="1019"/>
                  </a:cubicBezTo>
                  <a:lnTo>
                    <a:pt x="1" y="3238"/>
                  </a:lnTo>
                  <a:cubicBezTo>
                    <a:pt x="596" y="3368"/>
                    <a:pt x="1197" y="3459"/>
                    <a:pt x="1802" y="3512"/>
                  </a:cubicBezTo>
                  <a:lnTo>
                    <a:pt x="4468" y="3512"/>
                  </a:lnTo>
                  <a:cubicBezTo>
                    <a:pt x="5074" y="3459"/>
                    <a:pt x="5679" y="3368"/>
                    <a:pt x="6270" y="3238"/>
                  </a:cubicBezTo>
                  <a:lnTo>
                    <a:pt x="6270" y="1019"/>
                  </a:lnTo>
                  <a:cubicBezTo>
                    <a:pt x="6270" y="457"/>
                    <a:pt x="5814" y="1"/>
                    <a:pt x="5252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8" name="Google Shape;11428;p89"/>
            <p:cNvSpPr/>
            <p:nvPr/>
          </p:nvSpPr>
          <p:spPr>
            <a:xfrm>
              <a:off x="2762210" y="3591319"/>
              <a:ext cx="69822" cy="87310"/>
            </a:xfrm>
            <a:custGeom>
              <a:avLst/>
              <a:gdLst/>
              <a:ahLst/>
              <a:cxnLst/>
              <a:rect l="l" t="t" r="r" b="b"/>
              <a:pathLst>
                <a:path w="2667" h="3335" extrusionOk="0">
                  <a:moveTo>
                    <a:pt x="697" y="0"/>
                  </a:moveTo>
                  <a:cubicBezTo>
                    <a:pt x="313" y="0"/>
                    <a:pt x="0" y="313"/>
                    <a:pt x="0" y="697"/>
                  </a:cubicBezTo>
                  <a:lnTo>
                    <a:pt x="0" y="2638"/>
                  </a:lnTo>
                  <a:cubicBezTo>
                    <a:pt x="0" y="3022"/>
                    <a:pt x="313" y="3334"/>
                    <a:pt x="697" y="3334"/>
                  </a:cubicBezTo>
                  <a:lnTo>
                    <a:pt x="1975" y="3334"/>
                  </a:lnTo>
                  <a:cubicBezTo>
                    <a:pt x="2354" y="3334"/>
                    <a:pt x="2666" y="3022"/>
                    <a:pt x="2666" y="2638"/>
                  </a:cubicBezTo>
                  <a:lnTo>
                    <a:pt x="2666" y="697"/>
                  </a:lnTo>
                  <a:cubicBezTo>
                    <a:pt x="2666" y="313"/>
                    <a:pt x="2354" y="0"/>
                    <a:pt x="1975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9" name="Google Shape;11429;p89"/>
            <p:cNvSpPr/>
            <p:nvPr/>
          </p:nvSpPr>
          <p:spPr>
            <a:xfrm>
              <a:off x="2786348" y="3615457"/>
              <a:ext cx="21546" cy="39008"/>
            </a:xfrm>
            <a:custGeom>
              <a:avLst/>
              <a:gdLst/>
              <a:ahLst/>
              <a:cxnLst/>
              <a:rect l="l" t="t" r="r" b="b"/>
              <a:pathLst>
                <a:path w="823" h="1490" extrusionOk="0">
                  <a:moveTo>
                    <a:pt x="1" y="1"/>
                  </a:moveTo>
                  <a:lnTo>
                    <a:pt x="1" y="1490"/>
                  </a:lnTo>
                  <a:lnTo>
                    <a:pt x="822" y="149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BBC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89"/>
            <p:cNvSpPr/>
            <p:nvPr/>
          </p:nvSpPr>
          <p:spPr>
            <a:xfrm>
              <a:off x="2733150" y="3376617"/>
              <a:ext cx="127942" cy="32097"/>
            </a:xfrm>
            <a:custGeom>
              <a:avLst/>
              <a:gdLst/>
              <a:ahLst/>
              <a:cxnLst/>
              <a:rect l="l" t="t" r="r" b="b"/>
              <a:pathLst>
                <a:path w="4887" h="1226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683"/>
                    <a:pt x="543" y="1226"/>
                    <a:pt x="1211" y="1226"/>
                  </a:cubicBezTo>
                  <a:lnTo>
                    <a:pt x="3676" y="1226"/>
                  </a:lnTo>
                  <a:cubicBezTo>
                    <a:pt x="4343" y="1221"/>
                    <a:pt x="4886" y="683"/>
                    <a:pt x="4886" y="15"/>
                  </a:cubicBezTo>
                  <a:lnTo>
                    <a:pt x="4886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1" name="Google Shape;11431;p89"/>
            <p:cNvSpPr/>
            <p:nvPr/>
          </p:nvSpPr>
          <p:spPr>
            <a:xfrm>
              <a:off x="2593925" y="3370596"/>
              <a:ext cx="406392" cy="365263"/>
            </a:xfrm>
            <a:custGeom>
              <a:avLst/>
              <a:gdLst/>
              <a:ahLst/>
              <a:cxnLst/>
              <a:rect l="l" t="t" r="r" b="b"/>
              <a:pathLst>
                <a:path w="15523" h="13952" extrusionOk="0">
                  <a:moveTo>
                    <a:pt x="9950" y="461"/>
                  </a:moveTo>
                  <a:cubicBezTo>
                    <a:pt x="9844" y="908"/>
                    <a:pt x="9450" y="1225"/>
                    <a:pt x="8994" y="1225"/>
                  </a:cubicBezTo>
                  <a:lnTo>
                    <a:pt x="6529" y="1225"/>
                  </a:lnTo>
                  <a:cubicBezTo>
                    <a:pt x="6073" y="1225"/>
                    <a:pt x="5679" y="908"/>
                    <a:pt x="5573" y="461"/>
                  </a:cubicBezTo>
                  <a:close/>
                  <a:moveTo>
                    <a:pt x="10416" y="481"/>
                  </a:moveTo>
                  <a:cubicBezTo>
                    <a:pt x="10882" y="572"/>
                    <a:pt x="11218" y="980"/>
                    <a:pt x="11223" y="1456"/>
                  </a:cubicBezTo>
                  <a:lnTo>
                    <a:pt x="11223" y="2522"/>
                  </a:lnTo>
                  <a:lnTo>
                    <a:pt x="4305" y="2522"/>
                  </a:lnTo>
                  <a:lnTo>
                    <a:pt x="4305" y="1456"/>
                  </a:lnTo>
                  <a:cubicBezTo>
                    <a:pt x="4305" y="980"/>
                    <a:pt x="4641" y="572"/>
                    <a:pt x="5107" y="481"/>
                  </a:cubicBezTo>
                  <a:cubicBezTo>
                    <a:pt x="5222" y="1177"/>
                    <a:pt x="5828" y="1686"/>
                    <a:pt x="6529" y="1686"/>
                  </a:cubicBezTo>
                  <a:lnTo>
                    <a:pt x="8994" y="1686"/>
                  </a:lnTo>
                  <a:cubicBezTo>
                    <a:pt x="9695" y="1686"/>
                    <a:pt x="10300" y="1177"/>
                    <a:pt x="10416" y="481"/>
                  </a:cubicBezTo>
                  <a:close/>
                  <a:moveTo>
                    <a:pt x="9878" y="6793"/>
                  </a:moveTo>
                  <a:cubicBezTo>
                    <a:pt x="10315" y="6793"/>
                    <a:pt x="10665" y="7149"/>
                    <a:pt x="10665" y="7586"/>
                  </a:cubicBezTo>
                  <a:lnTo>
                    <a:pt x="10665" y="9618"/>
                  </a:lnTo>
                  <a:cubicBezTo>
                    <a:pt x="10223" y="9704"/>
                    <a:pt x="9777" y="9772"/>
                    <a:pt x="9325" y="9820"/>
                  </a:cubicBezTo>
                  <a:lnTo>
                    <a:pt x="9325" y="9128"/>
                  </a:lnTo>
                  <a:cubicBezTo>
                    <a:pt x="9325" y="8614"/>
                    <a:pt x="8912" y="8201"/>
                    <a:pt x="8403" y="8201"/>
                  </a:cubicBezTo>
                  <a:lnTo>
                    <a:pt x="7125" y="8201"/>
                  </a:lnTo>
                  <a:cubicBezTo>
                    <a:pt x="6611" y="8201"/>
                    <a:pt x="6198" y="8614"/>
                    <a:pt x="6198" y="9128"/>
                  </a:cubicBezTo>
                  <a:lnTo>
                    <a:pt x="6198" y="9820"/>
                  </a:lnTo>
                  <a:cubicBezTo>
                    <a:pt x="5746" y="9772"/>
                    <a:pt x="5299" y="9704"/>
                    <a:pt x="4857" y="9618"/>
                  </a:cubicBezTo>
                  <a:lnTo>
                    <a:pt x="4857" y="7586"/>
                  </a:lnTo>
                  <a:cubicBezTo>
                    <a:pt x="4857" y="7149"/>
                    <a:pt x="5213" y="6793"/>
                    <a:pt x="5645" y="6793"/>
                  </a:cubicBezTo>
                  <a:close/>
                  <a:moveTo>
                    <a:pt x="8403" y="8662"/>
                  </a:moveTo>
                  <a:cubicBezTo>
                    <a:pt x="8657" y="8662"/>
                    <a:pt x="8864" y="8868"/>
                    <a:pt x="8864" y="9128"/>
                  </a:cubicBezTo>
                  <a:lnTo>
                    <a:pt x="8864" y="11069"/>
                  </a:lnTo>
                  <a:cubicBezTo>
                    <a:pt x="8864" y="11328"/>
                    <a:pt x="8657" y="11535"/>
                    <a:pt x="8398" y="11535"/>
                  </a:cubicBezTo>
                  <a:lnTo>
                    <a:pt x="7125" y="11535"/>
                  </a:lnTo>
                  <a:cubicBezTo>
                    <a:pt x="6865" y="11535"/>
                    <a:pt x="6659" y="11328"/>
                    <a:pt x="6659" y="11069"/>
                  </a:cubicBezTo>
                  <a:lnTo>
                    <a:pt x="6659" y="9128"/>
                  </a:lnTo>
                  <a:cubicBezTo>
                    <a:pt x="6659" y="8868"/>
                    <a:pt x="6865" y="8662"/>
                    <a:pt x="7125" y="8662"/>
                  </a:cubicBezTo>
                  <a:close/>
                  <a:moveTo>
                    <a:pt x="5299" y="0"/>
                  </a:moveTo>
                  <a:cubicBezTo>
                    <a:pt x="4497" y="0"/>
                    <a:pt x="3848" y="654"/>
                    <a:pt x="3844" y="1456"/>
                  </a:cubicBezTo>
                  <a:lnTo>
                    <a:pt x="3844" y="2522"/>
                  </a:lnTo>
                  <a:lnTo>
                    <a:pt x="1437" y="2522"/>
                  </a:lnTo>
                  <a:cubicBezTo>
                    <a:pt x="644" y="2522"/>
                    <a:pt x="0" y="3166"/>
                    <a:pt x="0" y="3954"/>
                  </a:cubicBezTo>
                  <a:lnTo>
                    <a:pt x="0" y="8100"/>
                  </a:lnTo>
                  <a:cubicBezTo>
                    <a:pt x="0" y="8181"/>
                    <a:pt x="44" y="8258"/>
                    <a:pt x="116" y="8297"/>
                  </a:cubicBezTo>
                  <a:cubicBezTo>
                    <a:pt x="255" y="8383"/>
                    <a:pt x="399" y="8460"/>
                    <a:pt x="543" y="8537"/>
                  </a:cubicBezTo>
                  <a:lnTo>
                    <a:pt x="543" y="9618"/>
                  </a:lnTo>
                  <a:cubicBezTo>
                    <a:pt x="543" y="9769"/>
                    <a:pt x="659" y="9845"/>
                    <a:pt x="774" y="9845"/>
                  </a:cubicBezTo>
                  <a:cubicBezTo>
                    <a:pt x="889" y="9845"/>
                    <a:pt x="1004" y="9769"/>
                    <a:pt x="1004" y="9618"/>
                  </a:cubicBezTo>
                  <a:lnTo>
                    <a:pt x="1004" y="8782"/>
                  </a:lnTo>
                  <a:cubicBezTo>
                    <a:pt x="2628" y="9589"/>
                    <a:pt x="4387" y="10103"/>
                    <a:pt x="6198" y="10286"/>
                  </a:cubicBezTo>
                  <a:lnTo>
                    <a:pt x="6198" y="11069"/>
                  </a:lnTo>
                  <a:cubicBezTo>
                    <a:pt x="6198" y="11583"/>
                    <a:pt x="6611" y="11996"/>
                    <a:pt x="7125" y="11996"/>
                  </a:cubicBezTo>
                  <a:lnTo>
                    <a:pt x="8403" y="11996"/>
                  </a:lnTo>
                  <a:cubicBezTo>
                    <a:pt x="8912" y="11996"/>
                    <a:pt x="9325" y="11583"/>
                    <a:pt x="9325" y="11069"/>
                  </a:cubicBezTo>
                  <a:lnTo>
                    <a:pt x="9325" y="10286"/>
                  </a:lnTo>
                  <a:cubicBezTo>
                    <a:pt x="11131" y="10103"/>
                    <a:pt x="12895" y="9589"/>
                    <a:pt x="14518" y="8782"/>
                  </a:cubicBezTo>
                  <a:lnTo>
                    <a:pt x="14518" y="12519"/>
                  </a:lnTo>
                  <a:cubicBezTo>
                    <a:pt x="14518" y="13053"/>
                    <a:pt x="14086" y="13485"/>
                    <a:pt x="13553" y="13490"/>
                  </a:cubicBezTo>
                  <a:lnTo>
                    <a:pt x="1975" y="13490"/>
                  </a:lnTo>
                  <a:cubicBezTo>
                    <a:pt x="1442" y="13485"/>
                    <a:pt x="1004" y="13053"/>
                    <a:pt x="1004" y="12519"/>
                  </a:cubicBezTo>
                  <a:lnTo>
                    <a:pt x="1004" y="10535"/>
                  </a:lnTo>
                  <a:cubicBezTo>
                    <a:pt x="1004" y="10382"/>
                    <a:pt x="889" y="10305"/>
                    <a:pt x="774" y="10305"/>
                  </a:cubicBezTo>
                  <a:cubicBezTo>
                    <a:pt x="659" y="10305"/>
                    <a:pt x="543" y="10382"/>
                    <a:pt x="543" y="10535"/>
                  </a:cubicBezTo>
                  <a:lnTo>
                    <a:pt x="543" y="12519"/>
                  </a:lnTo>
                  <a:cubicBezTo>
                    <a:pt x="543" y="13307"/>
                    <a:pt x="1187" y="13946"/>
                    <a:pt x="1975" y="13951"/>
                  </a:cubicBezTo>
                  <a:lnTo>
                    <a:pt x="13553" y="13951"/>
                  </a:lnTo>
                  <a:cubicBezTo>
                    <a:pt x="14341" y="13946"/>
                    <a:pt x="14979" y="13307"/>
                    <a:pt x="14979" y="12519"/>
                  </a:cubicBezTo>
                  <a:lnTo>
                    <a:pt x="14979" y="8542"/>
                  </a:lnTo>
                  <a:cubicBezTo>
                    <a:pt x="15124" y="8465"/>
                    <a:pt x="15268" y="8383"/>
                    <a:pt x="15407" y="8302"/>
                  </a:cubicBezTo>
                  <a:cubicBezTo>
                    <a:pt x="15479" y="8258"/>
                    <a:pt x="15522" y="8181"/>
                    <a:pt x="15522" y="8100"/>
                  </a:cubicBezTo>
                  <a:lnTo>
                    <a:pt x="15522" y="3959"/>
                  </a:lnTo>
                  <a:cubicBezTo>
                    <a:pt x="15522" y="3166"/>
                    <a:pt x="14879" y="2522"/>
                    <a:pt x="14091" y="2522"/>
                  </a:cubicBezTo>
                  <a:lnTo>
                    <a:pt x="13500" y="2522"/>
                  </a:lnTo>
                  <a:cubicBezTo>
                    <a:pt x="13192" y="2522"/>
                    <a:pt x="13192" y="2984"/>
                    <a:pt x="13500" y="2984"/>
                  </a:cubicBezTo>
                  <a:lnTo>
                    <a:pt x="14091" y="2984"/>
                  </a:lnTo>
                  <a:cubicBezTo>
                    <a:pt x="14624" y="2984"/>
                    <a:pt x="15061" y="3421"/>
                    <a:pt x="15061" y="3959"/>
                  </a:cubicBezTo>
                  <a:lnTo>
                    <a:pt x="15061" y="7965"/>
                  </a:lnTo>
                  <a:cubicBezTo>
                    <a:pt x="14922" y="8047"/>
                    <a:pt x="14783" y="8124"/>
                    <a:pt x="14643" y="8196"/>
                  </a:cubicBezTo>
                  <a:cubicBezTo>
                    <a:pt x="13533" y="8787"/>
                    <a:pt x="12352" y="9229"/>
                    <a:pt x="11131" y="9517"/>
                  </a:cubicBezTo>
                  <a:lnTo>
                    <a:pt x="11131" y="7581"/>
                  </a:lnTo>
                  <a:cubicBezTo>
                    <a:pt x="11127" y="6894"/>
                    <a:pt x="10569" y="6332"/>
                    <a:pt x="9878" y="6332"/>
                  </a:cubicBezTo>
                  <a:lnTo>
                    <a:pt x="5650" y="6332"/>
                  </a:lnTo>
                  <a:cubicBezTo>
                    <a:pt x="4958" y="6332"/>
                    <a:pt x="4401" y="6894"/>
                    <a:pt x="4401" y="7581"/>
                  </a:cubicBezTo>
                  <a:lnTo>
                    <a:pt x="4401" y="9517"/>
                  </a:lnTo>
                  <a:cubicBezTo>
                    <a:pt x="3017" y="9190"/>
                    <a:pt x="1696" y="8671"/>
                    <a:pt x="466" y="7965"/>
                  </a:cubicBezTo>
                  <a:lnTo>
                    <a:pt x="466" y="3954"/>
                  </a:lnTo>
                  <a:cubicBezTo>
                    <a:pt x="466" y="3421"/>
                    <a:pt x="899" y="2984"/>
                    <a:pt x="1437" y="2984"/>
                  </a:cubicBezTo>
                  <a:lnTo>
                    <a:pt x="12577" y="2984"/>
                  </a:lnTo>
                  <a:cubicBezTo>
                    <a:pt x="12885" y="2984"/>
                    <a:pt x="12885" y="2522"/>
                    <a:pt x="12577" y="2522"/>
                  </a:cubicBezTo>
                  <a:lnTo>
                    <a:pt x="11684" y="2522"/>
                  </a:lnTo>
                  <a:lnTo>
                    <a:pt x="11684" y="1456"/>
                  </a:lnTo>
                  <a:cubicBezTo>
                    <a:pt x="11684" y="654"/>
                    <a:pt x="11031" y="0"/>
                    <a:pt x="1022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2" name="Google Shape;11432;p89"/>
            <p:cNvSpPr/>
            <p:nvPr/>
          </p:nvSpPr>
          <p:spPr>
            <a:xfrm>
              <a:off x="2780326" y="3609436"/>
              <a:ext cx="33589" cy="51077"/>
            </a:xfrm>
            <a:custGeom>
              <a:avLst/>
              <a:gdLst/>
              <a:ahLst/>
              <a:cxnLst/>
              <a:rect l="l" t="t" r="r" b="b"/>
              <a:pathLst>
                <a:path w="1283" h="1951" extrusionOk="0">
                  <a:moveTo>
                    <a:pt x="822" y="461"/>
                  </a:moveTo>
                  <a:lnTo>
                    <a:pt x="822" y="1489"/>
                  </a:lnTo>
                  <a:lnTo>
                    <a:pt x="461" y="1489"/>
                  </a:lnTo>
                  <a:lnTo>
                    <a:pt x="461" y="461"/>
                  </a:lnTo>
                  <a:close/>
                  <a:moveTo>
                    <a:pt x="231" y="0"/>
                  </a:moveTo>
                  <a:cubicBezTo>
                    <a:pt x="106" y="0"/>
                    <a:pt x="0" y="101"/>
                    <a:pt x="0" y="231"/>
                  </a:cubicBezTo>
                  <a:lnTo>
                    <a:pt x="0" y="1720"/>
                  </a:lnTo>
                  <a:cubicBezTo>
                    <a:pt x="0" y="1845"/>
                    <a:pt x="106" y="1950"/>
                    <a:pt x="231" y="1950"/>
                  </a:cubicBezTo>
                  <a:lnTo>
                    <a:pt x="1052" y="1950"/>
                  </a:lnTo>
                  <a:cubicBezTo>
                    <a:pt x="1182" y="1950"/>
                    <a:pt x="1283" y="1845"/>
                    <a:pt x="1283" y="1720"/>
                  </a:cubicBezTo>
                  <a:lnTo>
                    <a:pt x="1283" y="231"/>
                  </a:lnTo>
                  <a:cubicBezTo>
                    <a:pt x="1283" y="101"/>
                    <a:pt x="1182" y="0"/>
                    <a:pt x="105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3" name="Google Shape;11433;p89"/>
          <p:cNvGrpSpPr/>
          <p:nvPr/>
        </p:nvGrpSpPr>
        <p:grpSpPr>
          <a:xfrm>
            <a:off x="848975" y="1782316"/>
            <a:ext cx="384898" cy="358221"/>
            <a:chOff x="848975" y="1987716"/>
            <a:chExt cx="384898" cy="358221"/>
          </a:xfrm>
        </p:grpSpPr>
        <p:sp>
          <p:nvSpPr>
            <p:cNvPr id="11434" name="Google Shape;11434;p89"/>
            <p:cNvSpPr/>
            <p:nvPr/>
          </p:nvSpPr>
          <p:spPr>
            <a:xfrm>
              <a:off x="894633" y="2178934"/>
              <a:ext cx="144932" cy="145037"/>
            </a:xfrm>
            <a:custGeom>
              <a:avLst/>
              <a:gdLst/>
              <a:ahLst/>
              <a:cxnLst/>
              <a:rect l="l" t="t" r="r" b="b"/>
              <a:pathLst>
                <a:path w="5536" h="5540" extrusionOk="0">
                  <a:moveTo>
                    <a:pt x="1951" y="0"/>
                  </a:moveTo>
                  <a:lnTo>
                    <a:pt x="760" y="1192"/>
                  </a:lnTo>
                  <a:lnTo>
                    <a:pt x="1" y="1955"/>
                  </a:lnTo>
                  <a:lnTo>
                    <a:pt x="3580" y="5539"/>
                  </a:lnTo>
                  <a:lnTo>
                    <a:pt x="5535" y="3584"/>
                  </a:lnTo>
                  <a:lnTo>
                    <a:pt x="1951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89"/>
            <p:cNvSpPr/>
            <p:nvPr/>
          </p:nvSpPr>
          <p:spPr>
            <a:xfrm>
              <a:off x="894633" y="2178934"/>
              <a:ext cx="144932" cy="125036"/>
            </a:xfrm>
            <a:custGeom>
              <a:avLst/>
              <a:gdLst/>
              <a:ahLst/>
              <a:cxnLst/>
              <a:rect l="l" t="t" r="r" b="b"/>
              <a:pathLst>
                <a:path w="5536" h="4776" extrusionOk="0">
                  <a:moveTo>
                    <a:pt x="1951" y="0"/>
                  </a:moveTo>
                  <a:lnTo>
                    <a:pt x="1" y="1955"/>
                  </a:lnTo>
                  <a:lnTo>
                    <a:pt x="553" y="2513"/>
                  </a:lnTo>
                  <a:lnTo>
                    <a:pt x="894" y="2176"/>
                  </a:lnTo>
                  <a:cubicBezTo>
                    <a:pt x="1010" y="2056"/>
                    <a:pt x="1163" y="1996"/>
                    <a:pt x="1318" y="1996"/>
                  </a:cubicBezTo>
                  <a:cubicBezTo>
                    <a:pt x="1472" y="1996"/>
                    <a:pt x="1627" y="2056"/>
                    <a:pt x="1745" y="2176"/>
                  </a:cubicBezTo>
                  <a:lnTo>
                    <a:pt x="4344" y="4775"/>
                  </a:lnTo>
                  <a:lnTo>
                    <a:pt x="5535" y="3584"/>
                  </a:lnTo>
                  <a:lnTo>
                    <a:pt x="2124" y="173"/>
                  </a:lnTo>
                  <a:lnTo>
                    <a:pt x="195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89"/>
            <p:cNvSpPr/>
            <p:nvPr/>
          </p:nvSpPr>
          <p:spPr>
            <a:xfrm>
              <a:off x="910367" y="1993449"/>
              <a:ext cx="317223" cy="314788"/>
            </a:xfrm>
            <a:custGeom>
              <a:avLst/>
              <a:gdLst/>
              <a:ahLst/>
              <a:cxnLst/>
              <a:rect l="l" t="t" r="r" b="b"/>
              <a:pathLst>
                <a:path w="12117" h="12024" extrusionOk="0">
                  <a:moveTo>
                    <a:pt x="7766" y="0"/>
                  </a:moveTo>
                  <a:cubicBezTo>
                    <a:pt x="7522" y="0"/>
                    <a:pt x="7278" y="93"/>
                    <a:pt x="7091" y="278"/>
                  </a:cubicBezTo>
                  <a:lnTo>
                    <a:pt x="0" y="7369"/>
                  </a:lnTo>
                  <a:lnTo>
                    <a:pt x="4651" y="12024"/>
                  </a:lnTo>
                  <a:lnTo>
                    <a:pt x="11741" y="4928"/>
                  </a:lnTo>
                  <a:cubicBezTo>
                    <a:pt x="12116" y="4558"/>
                    <a:pt x="12116" y="3953"/>
                    <a:pt x="11741" y="3583"/>
                  </a:cubicBezTo>
                  <a:lnTo>
                    <a:pt x="8441" y="278"/>
                  </a:lnTo>
                  <a:cubicBezTo>
                    <a:pt x="8254" y="93"/>
                    <a:pt x="8010" y="0"/>
                    <a:pt x="776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89"/>
            <p:cNvSpPr/>
            <p:nvPr/>
          </p:nvSpPr>
          <p:spPr>
            <a:xfrm>
              <a:off x="910367" y="1993449"/>
              <a:ext cx="232452" cy="204492"/>
            </a:xfrm>
            <a:custGeom>
              <a:avLst/>
              <a:gdLst/>
              <a:ahLst/>
              <a:cxnLst/>
              <a:rect l="l" t="t" r="r" b="b"/>
              <a:pathLst>
                <a:path w="8879" h="7811" extrusionOk="0">
                  <a:moveTo>
                    <a:pt x="7766" y="0"/>
                  </a:moveTo>
                  <a:cubicBezTo>
                    <a:pt x="7522" y="0"/>
                    <a:pt x="7278" y="93"/>
                    <a:pt x="7091" y="278"/>
                  </a:cubicBezTo>
                  <a:lnTo>
                    <a:pt x="0" y="7369"/>
                  </a:lnTo>
                  <a:lnTo>
                    <a:pt x="442" y="7811"/>
                  </a:lnTo>
                  <a:lnTo>
                    <a:pt x="7533" y="715"/>
                  </a:lnTo>
                  <a:cubicBezTo>
                    <a:pt x="7718" y="530"/>
                    <a:pt x="7962" y="438"/>
                    <a:pt x="8206" y="438"/>
                  </a:cubicBezTo>
                  <a:cubicBezTo>
                    <a:pt x="8449" y="438"/>
                    <a:pt x="8693" y="530"/>
                    <a:pt x="8878" y="715"/>
                  </a:cubicBezTo>
                  <a:lnTo>
                    <a:pt x="8441" y="278"/>
                  </a:lnTo>
                  <a:cubicBezTo>
                    <a:pt x="8254" y="93"/>
                    <a:pt x="8010" y="0"/>
                    <a:pt x="7766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8" name="Google Shape;11438;p89"/>
            <p:cNvSpPr/>
            <p:nvPr/>
          </p:nvSpPr>
          <p:spPr>
            <a:xfrm>
              <a:off x="856018" y="2253129"/>
              <a:ext cx="109328" cy="87179"/>
            </a:xfrm>
            <a:custGeom>
              <a:avLst/>
              <a:gdLst/>
              <a:ahLst/>
              <a:cxnLst/>
              <a:rect l="l" t="t" r="r" b="b"/>
              <a:pathLst>
                <a:path w="4176" h="3330" extrusionOk="0">
                  <a:moveTo>
                    <a:pt x="2350" y="1"/>
                  </a:moveTo>
                  <a:lnTo>
                    <a:pt x="1" y="2354"/>
                  </a:lnTo>
                  <a:lnTo>
                    <a:pt x="1101" y="2758"/>
                  </a:lnTo>
                  <a:lnTo>
                    <a:pt x="2677" y="3330"/>
                  </a:lnTo>
                  <a:lnTo>
                    <a:pt x="4176" y="1826"/>
                  </a:lnTo>
                  <a:lnTo>
                    <a:pt x="3104" y="755"/>
                  </a:lnTo>
                  <a:lnTo>
                    <a:pt x="2350" y="1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89"/>
            <p:cNvSpPr/>
            <p:nvPr/>
          </p:nvSpPr>
          <p:spPr>
            <a:xfrm>
              <a:off x="884947" y="2292529"/>
              <a:ext cx="67832" cy="47648"/>
            </a:xfrm>
            <a:custGeom>
              <a:avLst/>
              <a:gdLst/>
              <a:ahLst/>
              <a:cxnLst/>
              <a:rect l="l" t="t" r="r" b="b"/>
              <a:pathLst>
                <a:path w="2591" h="1820" extrusionOk="0">
                  <a:moveTo>
                    <a:pt x="1519" y="0"/>
                  </a:moveTo>
                  <a:cubicBezTo>
                    <a:pt x="1352" y="0"/>
                    <a:pt x="1185" y="64"/>
                    <a:pt x="1058" y="191"/>
                  </a:cubicBezTo>
                  <a:lnTo>
                    <a:pt x="1" y="1248"/>
                  </a:lnTo>
                  <a:lnTo>
                    <a:pt x="1577" y="1820"/>
                  </a:lnTo>
                  <a:lnTo>
                    <a:pt x="2590" y="806"/>
                  </a:lnTo>
                  <a:lnTo>
                    <a:pt x="1980" y="191"/>
                  </a:lnTo>
                  <a:cubicBezTo>
                    <a:pt x="1853" y="64"/>
                    <a:pt x="1686" y="0"/>
                    <a:pt x="1519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0" name="Google Shape;11440;p89"/>
            <p:cNvSpPr/>
            <p:nvPr/>
          </p:nvSpPr>
          <p:spPr>
            <a:xfrm>
              <a:off x="987075" y="2071884"/>
              <a:ext cx="161269" cy="157865"/>
            </a:xfrm>
            <a:custGeom>
              <a:avLst/>
              <a:gdLst/>
              <a:ahLst/>
              <a:cxnLst/>
              <a:rect l="l" t="t" r="r" b="b"/>
              <a:pathLst>
                <a:path w="6160" h="6030" extrusionOk="0">
                  <a:moveTo>
                    <a:pt x="4185" y="1"/>
                  </a:moveTo>
                  <a:cubicBezTo>
                    <a:pt x="4022" y="1"/>
                    <a:pt x="3858" y="63"/>
                    <a:pt x="3734" y="188"/>
                  </a:cubicBezTo>
                  <a:lnTo>
                    <a:pt x="251" y="3671"/>
                  </a:lnTo>
                  <a:cubicBezTo>
                    <a:pt x="1" y="3916"/>
                    <a:pt x="1" y="4320"/>
                    <a:pt x="251" y="4570"/>
                  </a:cubicBezTo>
                  <a:lnTo>
                    <a:pt x="1529" y="5843"/>
                  </a:lnTo>
                  <a:cubicBezTo>
                    <a:pt x="1651" y="5968"/>
                    <a:pt x="1813" y="6030"/>
                    <a:pt x="1976" y="6030"/>
                  </a:cubicBezTo>
                  <a:cubicBezTo>
                    <a:pt x="2139" y="6030"/>
                    <a:pt x="2302" y="5968"/>
                    <a:pt x="2427" y="5843"/>
                  </a:cubicBezTo>
                  <a:lnTo>
                    <a:pt x="5910" y="2360"/>
                  </a:lnTo>
                  <a:cubicBezTo>
                    <a:pt x="6160" y="2115"/>
                    <a:pt x="6160" y="1711"/>
                    <a:pt x="5910" y="1461"/>
                  </a:cubicBezTo>
                  <a:lnTo>
                    <a:pt x="4637" y="188"/>
                  </a:lnTo>
                  <a:cubicBezTo>
                    <a:pt x="4512" y="63"/>
                    <a:pt x="4348" y="1"/>
                    <a:pt x="4185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1" name="Google Shape;11441;p89"/>
            <p:cNvSpPr/>
            <p:nvPr/>
          </p:nvSpPr>
          <p:spPr>
            <a:xfrm>
              <a:off x="848975" y="1987716"/>
              <a:ext cx="384898" cy="358221"/>
            </a:xfrm>
            <a:custGeom>
              <a:avLst/>
              <a:gdLst/>
              <a:ahLst/>
              <a:cxnLst/>
              <a:rect l="l" t="t" r="r" b="b"/>
              <a:pathLst>
                <a:path w="14702" h="13683" extrusionOk="0">
                  <a:moveTo>
                    <a:pt x="2879" y="8433"/>
                  </a:moveTo>
                  <a:lnTo>
                    <a:pt x="6150" y="11705"/>
                  </a:lnTo>
                  <a:lnTo>
                    <a:pt x="5329" y="12531"/>
                  </a:lnTo>
                  <a:lnTo>
                    <a:pt x="2052" y="9259"/>
                  </a:lnTo>
                  <a:lnTo>
                    <a:pt x="2879" y="8433"/>
                  </a:lnTo>
                  <a:close/>
                  <a:moveTo>
                    <a:pt x="10113" y="1"/>
                  </a:moveTo>
                  <a:cubicBezTo>
                    <a:pt x="9813" y="1"/>
                    <a:pt x="9513" y="115"/>
                    <a:pt x="9282" y="343"/>
                  </a:cubicBezTo>
                  <a:lnTo>
                    <a:pt x="2192" y="7434"/>
                  </a:lnTo>
                  <a:cubicBezTo>
                    <a:pt x="2105" y="7516"/>
                    <a:pt x="2105" y="7655"/>
                    <a:pt x="2192" y="7741"/>
                  </a:cubicBezTo>
                  <a:lnTo>
                    <a:pt x="2566" y="8121"/>
                  </a:lnTo>
                  <a:lnTo>
                    <a:pt x="1586" y="9106"/>
                  </a:lnTo>
                  <a:cubicBezTo>
                    <a:pt x="1500" y="9192"/>
                    <a:pt x="1500" y="9331"/>
                    <a:pt x="1586" y="9413"/>
                  </a:cubicBezTo>
                  <a:lnTo>
                    <a:pt x="2307" y="10134"/>
                  </a:lnTo>
                  <a:lnTo>
                    <a:pt x="1759" y="10686"/>
                  </a:lnTo>
                  <a:cubicBezTo>
                    <a:pt x="1604" y="10845"/>
                    <a:pt x="1747" y="11060"/>
                    <a:pt x="1917" y="11060"/>
                  </a:cubicBezTo>
                  <a:cubicBezTo>
                    <a:pt x="1968" y="11060"/>
                    <a:pt x="2022" y="11040"/>
                    <a:pt x="2072" y="10994"/>
                  </a:cubicBezTo>
                  <a:lnTo>
                    <a:pt x="2619" y="10446"/>
                  </a:lnTo>
                  <a:lnTo>
                    <a:pt x="4132" y="11964"/>
                  </a:lnTo>
                  <a:lnTo>
                    <a:pt x="2893" y="13208"/>
                  </a:lnTo>
                  <a:lnTo>
                    <a:pt x="669" y="12401"/>
                  </a:lnTo>
                  <a:lnTo>
                    <a:pt x="1413" y="11657"/>
                  </a:lnTo>
                  <a:cubicBezTo>
                    <a:pt x="1569" y="11497"/>
                    <a:pt x="1424" y="11280"/>
                    <a:pt x="1255" y="11280"/>
                  </a:cubicBezTo>
                  <a:cubicBezTo>
                    <a:pt x="1205" y="11280"/>
                    <a:pt x="1153" y="11299"/>
                    <a:pt x="1106" y="11344"/>
                  </a:cubicBezTo>
                  <a:lnTo>
                    <a:pt x="111" y="12334"/>
                  </a:lnTo>
                  <a:cubicBezTo>
                    <a:pt x="1" y="12449"/>
                    <a:pt x="44" y="12641"/>
                    <a:pt x="193" y="12694"/>
                  </a:cubicBezTo>
                  <a:lnTo>
                    <a:pt x="2874" y="13669"/>
                  </a:lnTo>
                  <a:cubicBezTo>
                    <a:pt x="2898" y="13678"/>
                    <a:pt x="2923" y="13683"/>
                    <a:pt x="2948" y="13683"/>
                  </a:cubicBezTo>
                  <a:cubicBezTo>
                    <a:pt x="3004" y="13683"/>
                    <a:pt x="3061" y="13661"/>
                    <a:pt x="3104" y="13621"/>
                  </a:cubicBezTo>
                  <a:lnTo>
                    <a:pt x="4445" y="12276"/>
                  </a:lnTo>
                  <a:lnTo>
                    <a:pt x="5165" y="12997"/>
                  </a:lnTo>
                  <a:cubicBezTo>
                    <a:pt x="5209" y="13040"/>
                    <a:pt x="5265" y="13062"/>
                    <a:pt x="5321" y="13062"/>
                  </a:cubicBezTo>
                  <a:cubicBezTo>
                    <a:pt x="5378" y="13062"/>
                    <a:pt x="5434" y="13040"/>
                    <a:pt x="5478" y="12997"/>
                  </a:cubicBezTo>
                  <a:lnTo>
                    <a:pt x="6458" y="12012"/>
                  </a:lnTo>
                  <a:lnTo>
                    <a:pt x="6837" y="12392"/>
                  </a:lnTo>
                  <a:cubicBezTo>
                    <a:pt x="6880" y="12435"/>
                    <a:pt x="6937" y="12456"/>
                    <a:pt x="6993" y="12456"/>
                  </a:cubicBezTo>
                  <a:cubicBezTo>
                    <a:pt x="7050" y="12456"/>
                    <a:pt x="7106" y="12435"/>
                    <a:pt x="7149" y="12392"/>
                  </a:cubicBezTo>
                  <a:lnTo>
                    <a:pt x="12559" y="6982"/>
                  </a:lnTo>
                  <a:cubicBezTo>
                    <a:pt x="12711" y="6823"/>
                    <a:pt x="12565" y="6606"/>
                    <a:pt x="12396" y="6606"/>
                  </a:cubicBezTo>
                  <a:cubicBezTo>
                    <a:pt x="12346" y="6606"/>
                    <a:pt x="12294" y="6625"/>
                    <a:pt x="12246" y="6670"/>
                  </a:cubicBezTo>
                  <a:lnTo>
                    <a:pt x="6991" y="11926"/>
                  </a:lnTo>
                  <a:lnTo>
                    <a:pt x="2658" y="7588"/>
                  </a:lnTo>
                  <a:lnTo>
                    <a:pt x="9595" y="651"/>
                  </a:lnTo>
                  <a:cubicBezTo>
                    <a:pt x="9736" y="509"/>
                    <a:pt x="9924" y="438"/>
                    <a:pt x="10112" y="438"/>
                  </a:cubicBezTo>
                  <a:cubicBezTo>
                    <a:pt x="10300" y="438"/>
                    <a:pt x="10488" y="509"/>
                    <a:pt x="10632" y="651"/>
                  </a:cubicBezTo>
                  <a:lnTo>
                    <a:pt x="13933" y="3956"/>
                  </a:lnTo>
                  <a:cubicBezTo>
                    <a:pt x="14221" y="4239"/>
                    <a:pt x="14221" y="4705"/>
                    <a:pt x="13933" y="4993"/>
                  </a:cubicBezTo>
                  <a:lnTo>
                    <a:pt x="12866" y="6060"/>
                  </a:lnTo>
                  <a:cubicBezTo>
                    <a:pt x="12700" y="6218"/>
                    <a:pt x="12851" y="6442"/>
                    <a:pt x="13024" y="6442"/>
                  </a:cubicBezTo>
                  <a:cubicBezTo>
                    <a:pt x="13076" y="6442"/>
                    <a:pt x="13130" y="6421"/>
                    <a:pt x="13178" y="6372"/>
                  </a:cubicBezTo>
                  <a:lnTo>
                    <a:pt x="14245" y="5301"/>
                  </a:lnTo>
                  <a:cubicBezTo>
                    <a:pt x="14701" y="4844"/>
                    <a:pt x="14701" y="4100"/>
                    <a:pt x="14245" y="3643"/>
                  </a:cubicBezTo>
                  <a:lnTo>
                    <a:pt x="10940" y="343"/>
                  </a:lnTo>
                  <a:cubicBezTo>
                    <a:pt x="10712" y="115"/>
                    <a:pt x="10413" y="1"/>
                    <a:pt x="1011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89"/>
            <p:cNvSpPr/>
            <p:nvPr/>
          </p:nvSpPr>
          <p:spPr>
            <a:xfrm>
              <a:off x="980792" y="2066151"/>
              <a:ext cx="173835" cy="169358"/>
            </a:xfrm>
            <a:custGeom>
              <a:avLst/>
              <a:gdLst/>
              <a:ahLst/>
              <a:cxnLst/>
              <a:rect l="l" t="t" r="r" b="b"/>
              <a:pathLst>
                <a:path w="6640" h="6469" extrusionOk="0">
                  <a:moveTo>
                    <a:pt x="4428" y="439"/>
                  </a:moveTo>
                  <a:cubicBezTo>
                    <a:pt x="4534" y="439"/>
                    <a:pt x="4641" y="479"/>
                    <a:pt x="4723" y="561"/>
                  </a:cubicBezTo>
                  <a:lnTo>
                    <a:pt x="5996" y="1834"/>
                  </a:lnTo>
                  <a:cubicBezTo>
                    <a:pt x="6073" y="1911"/>
                    <a:pt x="6116" y="2021"/>
                    <a:pt x="6116" y="2132"/>
                  </a:cubicBezTo>
                  <a:cubicBezTo>
                    <a:pt x="6116" y="2238"/>
                    <a:pt x="6073" y="2348"/>
                    <a:pt x="5996" y="2425"/>
                  </a:cubicBezTo>
                  <a:lnTo>
                    <a:pt x="2513" y="5908"/>
                  </a:lnTo>
                  <a:cubicBezTo>
                    <a:pt x="2431" y="5987"/>
                    <a:pt x="2325" y="6027"/>
                    <a:pt x="2218" y="6027"/>
                  </a:cubicBezTo>
                  <a:cubicBezTo>
                    <a:pt x="2111" y="6027"/>
                    <a:pt x="2004" y="5987"/>
                    <a:pt x="1922" y="5908"/>
                  </a:cubicBezTo>
                  <a:lnTo>
                    <a:pt x="649" y="4630"/>
                  </a:lnTo>
                  <a:cubicBezTo>
                    <a:pt x="486" y="4467"/>
                    <a:pt x="486" y="4207"/>
                    <a:pt x="649" y="4044"/>
                  </a:cubicBezTo>
                  <a:lnTo>
                    <a:pt x="4132" y="561"/>
                  </a:lnTo>
                  <a:cubicBezTo>
                    <a:pt x="4214" y="479"/>
                    <a:pt x="4321" y="439"/>
                    <a:pt x="4428" y="439"/>
                  </a:cubicBezTo>
                  <a:close/>
                  <a:moveTo>
                    <a:pt x="4425" y="0"/>
                  </a:moveTo>
                  <a:cubicBezTo>
                    <a:pt x="4207" y="0"/>
                    <a:pt x="3988" y="83"/>
                    <a:pt x="3820" y="249"/>
                  </a:cubicBezTo>
                  <a:lnTo>
                    <a:pt x="337" y="3732"/>
                  </a:lnTo>
                  <a:cubicBezTo>
                    <a:pt x="1" y="4068"/>
                    <a:pt x="1" y="4611"/>
                    <a:pt x="337" y="4942"/>
                  </a:cubicBezTo>
                  <a:lnTo>
                    <a:pt x="1610" y="6220"/>
                  </a:lnTo>
                  <a:cubicBezTo>
                    <a:pt x="1778" y="6386"/>
                    <a:pt x="1998" y="6469"/>
                    <a:pt x="2217" y="6469"/>
                  </a:cubicBezTo>
                  <a:cubicBezTo>
                    <a:pt x="2436" y="6469"/>
                    <a:pt x="2655" y="6386"/>
                    <a:pt x="2821" y="6220"/>
                  </a:cubicBezTo>
                  <a:lnTo>
                    <a:pt x="6304" y="2737"/>
                  </a:lnTo>
                  <a:cubicBezTo>
                    <a:pt x="6640" y="2401"/>
                    <a:pt x="6640" y="1858"/>
                    <a:pt x="6304" y="1527"/>
                  </a:cubicBezTo>
                  <a:lnTo>
                    <a:pt x="5030" y="249"/>
                  </a:lnTo>
                  <a:cubicBezTo>
                    <a:pt x="4862" y="83"/>
                    <a:pt x="4644" y="0"/>
                    <a:pt x="44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3" name="Google Shape;11443;p89"/>
          <p:cNvGrpSpPr/>
          <p:nvPr/>
        </p:nvGrpSpPr>
        <p:grpSpPr>
          <a:xfrm>
            <a:off x="2255731" y="2722492"/>
            <a:ext cx="226405" cy="386260"/>
            <a:chOff x="2255731" y="2927892"/>
            <a:chExt cx="226405" cy="386260"/>
          </a:xfrm>
        </p:grpSpPr>
        <p:sp>
          <p:nvSpPr>
            <p:cNvPr id="11444" name="Google Shape;11444;p89"/>
            <p:cNvSpPr/>
            <p:nvPr/>
          </p:nvSpPr>
          <p:spPr>
            <a:xfrm>
              <a:off x="2341366" y="3257786"/>
              <a:ext cx="54114" cy="50711"/>
            </a:xfrm>
            <a:custGeom>
              <a:avLst/>
              <a:gdLst/>
              <a:ahLst/>
              <a:cxnLst/>
              <a:rect l="l" t="t" r="r" b="b"/>
              <a:pathLst>
                <a:path w="2067" h="1937" extrusionOk="0">
                  <a:moveTo>
                    <a:pt x="1" y="0"/>
                  </a:moveTo>
                  <a:lnTo>
                    <a:pt x="1" y="1360"/>
                  </a:lnTo>
                  <a:cubicBezTo>
                    <a:pt x="1" y="1677"/>
                    <a:pt x="260" y="1936"/>
                    <a:pt x="577" y="1936"/>
                  </a:cubicBezTo>
                  <a:lnTo>
                    <a:pt x="1490" y="1936"/>
                  </a:lnTo>
                  <a:cubicBezTo>
                    <a:pt x="1812" y="1936"/>
                    <a:pt x="2067" y="1677"/>
                    <a:pt x="2067" y="1360"/>
                  </a:cubicBezTo>
                  <a:lnTo>
                    <a:pt x="2067" y="0"/>
                  </a:ln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89"/>
            <p:cNvSpPr/>
            <p:nvPr/>
          </p:nvSpPr>
          <p:spPr>
            <a:xfrm>
              <a:off x="2354954" y="3257786"/>
              <a:ext cx="40527" cy="50711"/>
            </a:xfrm>
            <a:custGeom>
              <a:avLst/>
              <a:gdLst/>
              <a:ahLst/>
              <a:cxnLst/>
              <a:rect l="l" t="t" r="r" b="b"/>
              <a:pathLst>
                <a:path w="1548" h="1937" extrusionOk="0">
                  <a:moveTo>
                    <a:pt x="515" y="0"/>
                  </a:moveTo>
                  <a:lnTo>
                    <a:pt x="515" y="1360"/>
                  </a:lnTo>
                  <a:cubicBezTo>
                    <a:pt x="515" y="1653"/>
                    <a:pt x="294" y="1902"/>
                    <a:pt x="1" y="1931"/>
                  </a:cubicBezTo>
                  <a:cubicBezTo>
                    <a:pt x="20" y="1936"/>
                    <a:pt x="39" y="1936"/>
                    <a:pt x="58" y="1936"/>
                  </a:cubicBezTo>
                  <a:lnTo>
                    <a:pt x="971" y="1936"/>
                  </a:lnTo>
                  <a:cubicBezTo>
                    <a:pt x="1293" y="1936"/>
                    <a:pt x="1548" y="1677"/>
                    <a:pt x="1548" y="1360"/>
                  </a:cubicBezTo>
                  <a:lnTo>
                    <a:pt x="1548" y="0"/>
                  </a:lnTo>
                  <a:close/>
                </a:path>
              </a:pathLst>
            </a:custGeom>
            <a:solidFill>
              <a:srgbClr val="7D9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6" name="Google Shape;11446;p89"/>
            <p:cNvSpPr/>
            <p:nvPr/>
          </p:nvSpPr>
          <p:spPr>
            <a:xfrm>
              <a:off x="2261386" y="2933547"/>
              <a:ext cx="215095" cy="344764"/>
            </a:xfrm>
            <a:custGeom>
              <a:avLst/>
              <a:gdLst/>
              <a:ahLst/>
              <a:cxnLst/>
              <a:rect l="l" t="t" r="r" b="b"/>
              <a:pathLst>
                <a:path w="8216" h="13169" extrusionOk="0">
                  <a:moveTo>
                    <a:pt x="3171" y="0"/>
                  </a:moveTo>
                  <a:cubicBezTo>
                    <a:pt x="1423" y="0"/>
                    <a:pt x="0" y="1417"/>
                    <a:pt x="0" y="3171"/>
                  </a:cubicBezTo>
                  <a:lnTo>
                    <a:pt x="0" y="10579"/>
                  </a:lnTo>
                  <a:cubicBezTo>
                    <a:pt x="5" y="12010"/>
                    <a:pt x="1163" y="13168"/>
                    <a:pt x="2595" y="13168"/>
                  </a:cubicBezTo>
                  <a:lnTo>
                    <a:pt x="5621" y="13168"/>
                  </a:lnTo>
                  <a:cubicBezTo>
                    <a:pt x="7053" y="13168"/>
                    <a:pt x="8215" y="12005"/>
                    <a:pt x="8215" y="10579"/>
                  </a:cubicBezTo>
                  <a:lnTo>
                    <a:pt x="8215" y="3171"/>
                  </a:lnTo>
                  <a:cubicBezTo>
                    <a:pt x="8215" y="1417"/>
                    <a:pt x="6793" y="0"/>
                    <a:pt x="5045" y="0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7" name="Google Shape;11447;p89"/>
            <p:cNvSpPr/>
            <p:nvPr/>
          </p:nvSpPr>
          <p:spPr>
            <a:xfrm>
              <a:off x="2337989" y="2933547"/>
              <a:ext cx="138492" cy="344764"/>
            </a:xfrm>
            <a:custGeom>
              <a:avLst/>
              <a:gdLst/>
              <a:ahLst/>
              <a:cxnLst/>
              <a:rect l="l" t="t" r="r" b="b"/>
              <a:pathLst>
                <a:path w="5290" h="13169" extrusionOk="0">
                  <a:moveTo>
                    <a:pt x="245" y="0"/>
                  </a:moveTo>
                  <a:cubicBezTo>
                    <a:pt x="164" y="0"/>
                    <a:pt x="82" y="5"/>
                    <a:pt x="0" y="10"/>
                  </a:cubicBezTo>
                  <a:cubicBezTo>
                    <a:pt x="1648" y="140"/>
                    <a:pt x="2921" y="1514"/>
                    <a:pt x="2926" y="3171"/>
                  </a:cubicBezTo>
                  <a:lnTo>
                    <a:pt x="2926" y="10579"/>
                  </a:lnTo>
                  <a:cubicBezTo>
                    <a:pt x="2926" y="12010"/>
                    <a:pt x="1763" y="13168"/>
                    <a:pt x="332" y="13168"/>
                  </a:cubicBezTo>
                  <a:lnTo>
                    <a:pt x="2695" y="13168"/>
                  </a:lnTo>
                  <a:cubicBezTo>
                    <a:pt x="4127" y="13168"/>
                    <a:pt x="5289" y="12010"/>
                    <a:pt x="5289" y="10579"/>
                  </a:cubicBezTo>
                  <a:lnTo>
                    <a:pt x="5289" y="3171"/>
                  </a:lnTo>
                  <a:cubicBezTo>
                    <a:pt x="5289" y="1417"/>
                    <a:pt x="3872" y="0"/>
                    <a:pt x="2119" y="0"/>
                  </a:cubicBezTo>
                  <a:close/>
                </a:path>
              </a:pathLst>
            </a:custGeom>
            <a:solidFill>
              <a:srgbClr val="EB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8" name="Google Shape;11448;p89"/>
            <p:cNvSpPr/>
            <p:nvPr/>
          </p:nvSpPr>
          <p:spPr>
            <a:xfrm>
              <a:off x="2341759" y="2989258"/>
              <a:ext cx="54219" cy="52857"/>
            </a:xfrm>
            <a:custGeom>
              <a:avLst/>
              <a:gdLst/>
              <a:ahLst/>
              <a:cxnLst/>
              <a:rect l="l" t="t" r="r" b="b"/>
              <a:pathLst>
                <a:path w="2071" h="2019" extrusionOk="0">
                  <a:moveTo>
                    <a:pt x="1038" y="0"/>
                  </a:moveTo>
                  <a:cubicBezTo>
                    <a:pt x="466" y="0"/>
                    <a:pt x="0" y="462"/>
                    <a:pt x="5" y="1033"/>
                  </a:cubicBezTo>
                  <a:lnTo>
                    <a:pt x="5" y="1442"/>
                  </a:lnTo>
                  <a:cubicBezTo>
                    <a:pt x="5" y="1759"/>
                    <a:pt x="260" y="2018"/>
                    <a:pt x="582" y="2018"/>
                  </a:cubicBezTo>
                  <a:lnTo>
                    <a:pt x="1494" y="2018"/>
                  </a:lnTo>
                  <a:cubicBezTo>
                    <a:pt x="1811" y="2018"/>
                    <a:pt x="2071" y="1759"/>
                    <a:pt x="2071" y="1442"/>
                  </a:cubicBezTo>
                  <a:lnTo>
                    <a:pt x="2071" y="1033"/>
                  </a:lnTo>
                  <a:cubicBezTo>
                    <a:pt x="2071" y="462"/>
                    <a:pt x="1610" y="0"/>
                    <a:pt x="1038" y="0"/>
                  </a:cubicBezTo>
                  <a:close/>
                </a:path>
              </a:pathLst>
            </a:custGeom>
            <a:solidFill>
              <a:srgbClr val="B9C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9" name="Google Shape;11449;p89"/>
            <p:cNvSpPr/>
            <p:nvPr/>
          </p:nvSpPr>
          <p:spPr>
            <a:xfrm>
              <a:off x="2355451" y="2989258"/>
              <a:ext cx="40527" cy="52857"/>
            </a:xfrm>
            <a:custGeom>
              <a:avLst/>
              <a:gdLst/>
              <a:ahLst/>
              <a:cxnLst/>
              <a:rect l="l" t="t" r="r" b="b"/>
              <a:pathLst>
                <a:path w="1548" h="2019" extrusionOk="0">
                  <a:moveTo>
                    <a:pt x="515" y="0"/>
                  </a:moveTo>
                  <a:cubicBezTo>
                    <a:pt x="332" y="0"/>
                    <a:pt x="155" y="48"/>
                    <a:pt x="1" y="140"/>
                  </a:cubicBezTo>
                  <a:cubicBezTo>
                    <a:pt x="318" y="322"/>
                    <a:pt x="515" y="663"/>
                    <a:pt x="515" y="1033"/>
                  </a:cubicBezTo>
                  <a:lnTo>
                    <a:pt x="515" y="1442"/>
                  </a:lnTo>
                  <a:cubicBezTo>
                    <a:pt x="515" y="1735"/>
                    <a:pt x="294" y="1984"/>
                    <a:pt x="1" y="2013"/>
                  </a:cubicBezTo>
                  <a:cubicBezTo>
                    <a:pt x="20" y="2018"/>
                    <a:pt x="39" y="2018"/>
                    <a:pt x="59" y="2018"/>
                  </a:cubicBezTo>
                  <a:lnTo>
                    <a:pt x="971" y="2018"/>
                  </a:lnTo>
                  <a:cubicBezTo>
                    <a:pt x="1288" y="2018"/>
                    <a:pt x="1548" y="1759"/>
                    <a:pt x="1548" y="1442"/>
                  </a:cubicBezTo>
                  <a:lnTo>
                    <a:pt x="1548" y="1033"/>
                  </a:lnTo>
                  <a:cubicBezTo>
                    <a:pt x="1548" y="462"/>
                    <a:pt x="1087" y="0"/>
                    <a:pt x="515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89"/>
            <p:cNvSpPr/>
            <p:nvPr/>
          </p:nvSpPr>
          <p:spPr>
            <a:xfrm>
              <a:off x="2261386" y="3058687"/>
              <a:ext cx="33982" cy="124538"/>
            </a:xfrm>
            <a:custGeom>
              <a:avLst/>
              <a:gdLst/>
              <a:ahLst/>
              <a:cxnLst/>
              <a:rect l="l" t="t" r="r" b="b"/>
              <a:pathLst>
                <a:path w="1298" h="4757" extrusionOk="0">
                  <a:moveTo>
                    <a:pt x="0" y="0"/>
                  </a:moveTo>
                  <a:lnTo>
                    <a:pt x="0" y="4756"/>
                  </a:lnTo>
                  <a:lnTo>
                    <a:pt x="721" y="4756"/>
                  </a:lnTo>
                  <a:cubicBezTo>
                    <a:pt x="1043" y="4756"/>
                    <a:pt x="1298" y="4497"/>
                    <a:pt x="1298" y="4180"/>
                  </a:cubicBezTo>
                  <a:lnTo>
                    <a:pt x="1298" y="577"/>
                  </a:lnTo>
                  <a:cubicBezTo>
                    <a:pt x="1298" y="260"/>
                    <a:pt x="1043" y="0"/>
                    <a:pt x="721" y="0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89"/>
            <p:cNvSpPr/>
            <p:nvPr/>
          </p:nvSpPr>
          <p:spPr>
            <a:xfrm>
              <a:off x="2263271" y="3058687"/>
              <a:ext cx="32097" cy="124538"/>
            </a:xfrm>
            <a:custGeom>
              <a:avLst/>
              <a:gdLst/>
              <a:ahLst/>
              <a:cxnLst/>
              <a:rect l="l" t="t" r="r" b="b"/>
              <a:pathLst>
                <a:path w="1226" h="4757" extrusionOk="0">
                  <a:moveTo>
                    <a:pt x="1" y="0"/>
                  </a:moveTo>
                  <a:cubicBezTo>
                    <a:pt x="322" y="0"/>
                    <a:pt x="577" y="260"/>
                    <a:pt x="577" y="577"/>
                  </a:cubicBezTo>
                  <a:lnTo>
                    <a:pt x="577" y="4180"/>
                  </a:lnTo>
                  <a:cubicBezTo>
                    <a:pt x="577" y="4502"/>
                    <a:pt x="322" y="4756"/>
                    <a:pt x="1" y="4756"/>
                  </a:cubicBezTo>
                  <a:lnTo>
                    <a:pt x="649" y="4756"/>
                  </a:lnTo>
                  <a:cubicBezTo>
                    <a:pt x="971" y="4756"/>
                    <a:pt x="1226" y="4502"/>
                    <a:pt x="1226" y="4180"/>
                  </a:cubicBezTo>
                  <a:lnTo>
                    <a:pt x="1226" y="577"/>
                  </a:lnTo>
                  <a:cubicBezTo>
                    <a:pt x="1226" y="260"/>
                    <a:pt x="971" y="0"/>
                    <a:pt x="649" y="0"/>
                  </a:cubicBezTo>
                  <a:close/>
                </a:path>
              </a:pathLst>
            </a:custGeom>
            <a:solidFill>
              <a:srgbClr val="7D9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2" name="Google Shape;11452;p89"/>
            <p:cNvSpPr/>
            <p:nvPr/>
          </p:nvSpPr>
          <p:spPr>
            <a:xfrm>
              <a:off x="2442500" y="3058687"/>
              <a:ext cx="33982" cy="124538"/>
            </a:xfrm>
            <a:custGeom>
              <a:avLst/>
              <a:gdLst/>
              <a:ahLst/>
              <a:cxnLst/>
              <a:rect l="l" t="t" r="r" b="b"/>
              <a:pathLst>
                <a:path w="1298" h="4757" extrusionOk="0">
                  <a:moveTo>
                    <a:pt x="577" y="0"/>
                  </a:moveTo>
                  <a:cubicBezTo>
                    <a:pt x="260" y="0"/>
                    <a:pt x="0" y="260"/>
                    <a:pt x="0" y="577"/>
                  </a:cubicBezTo>
                  <a:lnTo>
                    <a:pt x="0" y="4180"/>
                  </a:lnTo>
                  <a:cubicBezTo>
                    <a:pt x="0" y="4497"/>
                    <a:pt x="260" y="4756"/>
                    <a:pt x="577" y="4756"/>
                  </a:cubicBezTo>
                  <a:lnTo>
                    <a:pt x="1297" y="4756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3" name="Google Shape;11453;p89"/>
            <p:cNvSpPr/>
            <p:nvPr/>
          </p:nvSpPr>
          <p:spPr>
            <a:xfrm>
              <a:off x="2459464" y="3058687"/>
              <a:ext cx="17017" cy="124538"/>
            </a:xfrm>
            <a:custGeom>
              <a:avLst/>
              <a:gdLst/>
              <a:ahLst/>
              <a:cxnLst/>
              <a:rect l="l" t="t" r="r" b="b"/>
              <a:pathLst>
                <a:path w="650" h="4757" extrusionOk="0">
                  <a:moveTo>
                    <a:pt x="1" y="0"/>
                  </a:moveTo>
                  <a:lnTo>
                    <a:pt x="1" y="4756"/>
                  </a:lnTo>
                  <a:lnTo>
                    <a:pt x="649" y="475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7D9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4" name="Google Shape;11454;p89"/>
            <p:cNvSpPr/>
            <p:nvPr/>
          </p:nvSpPr>
          <p:spPr>
            <a:xfrm>
              <a:off x="2255731" y="2927892"/>
              <a:ext cx="226405" cy="386260"/>
            </a:xfrm>
            <a:custGeom>
              <a:avLst/>
              <a:gdLst/>
              <a:ahLst/>
              <a:cxnLst/>
              <a:rect l="l" t="t" r="r" b="b"/>
              <a:pathLst>
                <a:path w="8648" h="14754" extrusionOk="0">
                  <a:moveTo>
                    <a:pt x="4324" y="2561"/>
                  </a:moveTo>
                  <a:cubicBezTo>
                    <a:pt x="4771" y="2561"/>
                    <a:pt x="5136" y="2926"/>
                    <a:pt x="5141" y="3377"/>
                  </a:cubicBezTo>
                  <a:lnTo>
                    <a:pt x="5141" y="3786"/>
                  </a:lnTo>
                  <a:cubicBezTo>
                    <a:pt x="5141" y="3983"/>
                    <a:pt x="4982" y="4146"/>
                    <a:pt x="4780" y="4146"/>
                  </a:cubicBezTo>
                  <a:lnTo>
                    <a:pt x="3868" y="4146"/>
                  </a:lnTo>
                  <a:cubicBezTo>
                    <a:pt x="3666" y="4146"/>
                    <a:pt x="3507" y="3983"/>
                    <a:pt x="3507" y="3786"/>
                  </a:cubicBezTo>
                  <a:lnTo>
                    <a:pt x="3507" y="3377"/>
                  </a:lnTo>
                  <a:cubicBezTo>
                    <a:pt x="3507" y="2926"/>
                    <a:pt x="3872" y="2561"/>
                    <a:pt x="4324" y="2561"/>
                  </a:cubicBezTo>
                  <a:close/>
                  <a:moveTo>
                    <a:pt x="5121" y="13600"/>
                  </a:moveTo>
                  <a:lnTo>
                    <a:pt x="5126" y="13961"/>
                  </a:lnTo>
                  <a:cubicBezTo>
                    <a:pt x="5126" y="14158"/>
                    <a:pt x="4963" y="14321"/>
                    <a:pt x="4766" y="14321"/>
                  </a:cubicBezTo>
                  <a:lnTo>
                    <a:pt x="3848" y="14321"/>
                  </a:lnTo>
                  <a:cubicBezTo>
                    <a:pt x="3651" y="14321"/>
                    <a:pt x="3488" y="14158"/>
                    <a:pt x="3488" y="13961"/>
                  </a:cubicBezTo>
                  <a:lnTo>
                    <a:pt x="3488" y="13600"/>
                  </a:lnTo>
                  <a:close/>
                  <a:moveTo>
                    <a:pt x="3387" y="0"/>
                  </a:moveTo>
                  <a:cubicBezTo>
                    <a:pt x="1518" y="0"/>
                    <a:pt x="0" y="1518"/>
                    <a:pt x="0" y="3387"/>
                  </a:cubicBezTo>
                  <a:lnTo>
                    <a:pt x="0" y="3613"/>
                  </a:lnTo>
                  <a:cubicBezTo>
                    <a:pt x="0" y="3757"/>
                    <a:pt x="108" y="3829"/>
                    <a:pt x="216" y="3829"/>
                  </a:cubicBezTo>
                  <a:cubicBezTo>
                    <a:pt x="325" y="3829"/>
                    <a:pt x="433" y="3757"/>
                    <a:pt x="433" y="3613"/>
                  </a:cubicBezTo>
                  <a:lnTo>
                    <a:pt x="433" y="3387"/>
                  </a:lnTo>
                  <a:cubicBezTo>
                    <a:pt x="433" y="1754"/>
                    <a:pt x="1754" y="432"/>
                    <a:pt x="3387" y="432"/>
                  </a:cubicBezTo>
                  <a:lnTo>
                    <a:pt x="4108" y="432"/>
                  </a:lnTo>
                  <a:lnTo>
                    <a:pt x="4108" y="2147"/>
                  </a:lnTo>
                  <a:cubicBezTo>
                    <a:pt x="3507" y="2248"/>
                    <a:pt x="3070" y="2767"/>
                    <a:pt x="3070" y="3377"/>
                  </a:cubicBezTo>
                  <a:lnTo>
                    <a:pt x="3070" y="3786"/>
                  </a:lnTo>
                  <a:cubicBezTo>
                    <a:pt x="3070" y="4223"/>
                    <a:pt x="3426" y="4578"/>
                    <a:pt x="3863" y="4578"/>
                  </a:cubicBezTo>
                  <a:lnTo>
                    <a:pt x="4776" y="4578"/>
                  </a:lnTo>
                  <a:cubicBezTo>
                    <a:pt x="5213" y="4578"/>
                    <a:pt x="5568" y="4223"/>
                    <a:pt x="5568" y="3786"/>
                  </a:cubicBezTo>
                  <a:lnTo>
                    <a:pt x="5568" y="3377"/>
                  </a:lnTo>
                  <a:cubicBezTo>
                    <a:pt x="5568" y="2772"/>
                    <a:pt x="5136" y="2253"/>
                    <a:pt x="4540" y="2147"/>
                  </a:cubicBezTo>
                  <a:lnTo>
                    <a:pt x="4540" y="432"/>
                  </a:lnTo>
                  <a:lnTo>
                    <a:pt x="5261" y="432"/>
                  </a:lnTo>
                  <a:cubicBezTo>
                    <a:pt x="6889" y="432"/>
                    <a:pt x="8210" y="1754"/>
                    <a:pt x="8215" y="3387"/>
                  </a:cubicBezTo>
                  <a:lnTo>
                    <a:pt x="8215" y="4780"/>
                  </a:lnTo>
                  <a:lnTo>
                    <a:pt x="7711" y="4780"/>
                  </a:lnTo>
                  <a:cubicBezTo>
                    <a:pt x="7274" y="4780"/>
                    <a:pt x="6918" y="5136"/>
                    <a:pt x="6918" y="5573"/>
                  </a:cubicBezTo>
                  <a:lnTo>
                    <a:pt x="6918" y="5832"/>
                  </a:lnTo>
                  <a:cubicBezTo>
                    <a:pt x="6918" y="5976"/>
                    <a:pt x="7026" y="6048"/>
                    <a:pt x="7134" y="6048"/>
                  </a:cubicBezTo>
                  <a:cubicBezTo>
                    <a:pt x="7242" y="6048"/>
                    <a:pt x="7351" y="5976"/>
                    <a:pt x="7351" y="5832"/>
                  </a:cubicBezTo>
                  <a:lnTo>
                    <a:pt x="7351" y="5573"/>
                  </a:lnTo>
                  <a:cubicBezTo>
                    <a:pt x="7351" y="5376"/>
                    <a:pt x="7509" y="5212"/>
                    <a:pt x="7711" y="5212"/>
                  </a:cubicBezTo>
                  <a:lnTo>
                    <a:pt x="8215" y="5212"/>
                  </a:lnTo>
                  <a:lnTo>
                    <a:pt x="8215" y="9536"/>
                  </a:lnTo>
                  <a:lnTo>
                    <a:pt x="7711" y="9536"/>
                  </a:lnTo>
                  <a:cubicBezTo>
                    <a:pt x="7509" y="9536"/>
                    <a:pt x="7351" y="9378"/>
                    <a:pt x="7351" y="9176"/>
                  </a:cubicBezTo>
                  <a:lnTo>
                    <a:pt x="7351" y="6841"/>
                  </a:lnTo>
                  <a:cubicBezTo>
                    <a:pt x="7351" y="6697"/>
                    <a:pt x="7242" y="6625"/>
                    <a:pt x="7134" y="6625"/>
                  </a:cubicBezTo>
                  <a:cubicBezTo>
                    <a:pt x="7026" y="6625"/>
                    <a:pt x="6918" y="6697"/>
                    <a:pt x="6918" y="6841"/>
                  </a:cubicBezTo>
                  <a:lnTo>
                    <a:pt x="6918" y="9176"/>
                  </a:lnTo>
                  <a:cubicBezTo>
                    <a:pt x="6918" y="9613"/>
                    <a:pt x="7274" y="9968"/>
                    <a:pt x="7711" y="9968"/>
                  </a:cubicBezTo>
                  <a:lnTo>
                    <a:pt x="8215" y="9968"/>
                  </a:lnTo>
                  <a:lnTo>
                    <a:pt x="8215" y="10795"/>
                  </a:lnTo>
                  <a:cubicBezTo>
                    <a:pt x="8215" y="12106"/>
                    <a:pt x="7149" y="13168"/>
                    <a:pt x="5837" y="13168"/>
                  </a:cubicBezTo>
                  <a:lnTo>
                    <a:pt x="2811" y="13168"/>
                  </a:lnTo>
                  <a:cubicBezTo>
                    <a:pt x="1499" y="13168"/>
                    <a:pt x="437" y="12106"/>
                    <a:pt x="433" y="10795"/>
                  </a:cubicBezTo>
                  <a:lnTo>
                    <a:pt x="433" y="9968"/>
                  </a:lnTo>
                  <a:lnTo>
                    <a:pt x="937" y="9968"/>
                  </a:lnTo>
                  <a:cubicBezTo>
                    <a:pt x="1374" y="9968"/>
                    <a:pt x="1730" y="9613"/>
                    <a:pt x="1730" y="9176"/>
                  </a:cubicBezTo>
                  <a:lnTo>
                    <a:pt x="1730" y="8936"/>
                  </a:lnTo>
                  <a:cubicBezTo>
                    <a:pt x="1730" y="8791"/>
                    <a:pt x="1622" y="8719"/>
                    <a:pt x="1514" y="8719"/>
                  </a:cubicBezTo>
                  <a:cubicBezTo>
                    <a:pt x="1406" y="8719"/>
                    <a:pt x="1297" y="8791"/>
                    <a:pt x="1297" y="8936"/>
                  </a:cubicBezTo>
                  <a:lnTo>
                    <a:pt x="1297" y="9176"/>
                  </a:lnTo>
                  <a:cubicBezTo>
                    <a:pt x="1297" y="9378"/>
                    <a:pt x="1139" y="9536"/>
                    <a:pt x="937" y="9536"/>
                  </a:cubicBezTo>
                  <a:lnTo>
                    <a:pt x="433" y="9536"/>
                  </a:lnTo>
                  <a:lnTo>
                    <a:pt x="433" y="5212"/>
                  </a:lnTo>
                  <a:lnTo>
                    <a:pt x="937" y="5212"/>
                  </a:lnTo>
                  <a:cubicBezTo>
                    <a:pt x="1139" y="5212"/>
                    <a:pt x="1297" y="5376"/>
                    <a:pt x="1297" y="5573"/>
                  </a:cubicBezTo>
                  <a:lnTo>
                    <a:pt x="1297" y="7932"/>
                  </a:lnTo>
                  <a:cubicBezTo>
                    <a:pt x="1297" y="8073"/>
                    <a:pt x="1406" y="8144"/>
                    <a:pt x="1514" y="8144"/>
                  </a:cubicBezTo>
                  <a:cubicBezTo>
                    <a:pt x="1622" y="8144"/>
                    <a:pt x="1730" y="8073"/>
                    <a:pt x="1730" y="7932"/>
                  </a:cubicBezTo>
                  <a:lnTo>
                    <a:pt x="1730" y="5573"/>
                  </a:lnTo>
                  <a:cubicBezTo>
                    <a:pt x="1730" y="5136"/>
                    <a:pt x="1374" y="4780"/>
                    <a:pt x="937" y="4780"/>
                  </a:cubicBezTo>
                  <a:lnTo>
                    <a:pt x="433" y="4780"/>
                  </a:lnTo>
                  <a:lnTo>
                    <a:pt x="433" y="4622"/>
                  </a:lnTo>
                  <a:cubicBezTo>
                    <a:pt x="433" y="4477"/>
                    <a:pt x="325" y="4405"/>
                    <a:pt x="216" y="4405"/>
                  </a:cubicBezTo>
                  <a:cubicBezTo>
                    <a:pt x="108" y="4405"/>
                    <a:pt x="0" y="4477"/>
                    <a:pt x="0" y="4622"/>
                  </a:cubicBezTo>
                  <a:lnTo>
                    <a:pt x="0" y="10795"/>
                  </a:lnTo>
                  <a:cubicBezTo>
                    <a:pt x="5" y="12342"/>
                    <a:pt x="1259" y="13600"/>
                    <a:pt x="2811" y="13600"/>
                  </a:cubicBezTo>
                  <a:lnTo>
                    <a:pt x="3056" y="13600"/>
                  </a:lnTo>
                  <a:lnTo>
                    <a:pt x="3056" y="13961"/>
                  </a:lnTo>
                  <a:cubicBezTo>
                    <a:pt x="3056" y="14398"/>
                    <a:pt x="3411" y="14753"/>
                    <a:pt x="3848" y="14753"/>
                  </a:cubicBezTo>
                  <a:lnTo>
                    <a:pt x="4761" y="14753"/>
                  </a:lnTo>
                  <a:cubicBezTo>
                    <a:pt x="5198" y="14753"/>
                    <a:pt x="5554" y="14398"/>
                    <a:pt x="5554" y="13961"/>
                  </a:cubicBezTo>
                  <a:lnTo>
                    <a:pt x="5554" y="13600"/>
                  </a:lnTo>
                  <a:lnTo>
                    <a:pt x="5837" y="13600"/>
                  </a:lnTo>
                  <a:cubicBezTo>
                    <a:pt x="7389" y="13600"/>
                    <a:pt x="8648" y="12342"/>
                    <a:pt x="8648" y="10795"/>
                  </a:cubicBezTo>
                  <a:lnTo>
                    <a:pt x="8648" y="3387"/>
                  </a:lnTo>
                  <a:cubicBezTo>
                    <a:pt x="8648" y="1518"/>
                    <a:pt x="7130" y="0"/>
                    <a:pt x="526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5" name="Google Shape;11455;p89"/>
          <p:cNvGrpSpPr/>
          <p:nvPr/>
        </p:nvGrpSpPr>
        <p:grpSpPr>
          <a:xfrm>
            <a:off x="2209576" y="2236748"/>
            <a:ext cx="307641" cy="346571"/>
            <a:chOff x="2209576" y="2442148"/>
            <a:chExt cx="307641" cy="346571"/>
          </a:xfrm>
        </p:grpSpPr>
        <p:sp>
          <p:nvSpPr>
            <p:cNvPr id="11456" name="Google Shape;11456;p89"/>
            <p:cNvSpPr/>
            <p:nvPr/>
          </p:nvSpPr>
          <p:spPr>
            <a:xfrm>
              <a:off x="2213084" y="2643001"/>
              <a:ext cx="300494" cy="15629"/>
            </a:xfrm>
            <a:custGeom>
              <a:avLst/>
              <a:gdLst/>
              <a:ahLst/>
              <a:cxnLst/>
              <a:rect l="l" t="t" r="r" b="b"/>
              <a:pathLst>
                <a:path w="11478" h="597" extrusionOk="0">
                  <a:moveTo>
                    <a:pt x="356" y="1"/>
                  </a:moveTo>
                  <a:cubicBezTo>
                    <a:pt x="1" y="39"/>
                    <a:pt x="1" y="558"/>
                    <a:pt x="356" y="597"/>
                  </a:cubicBezTo>
                  <a:lnTo>
                    <a:pt x="11122" y="597"/>
                  </a:lnTo>
                  <a:cubicBezTo>
                    <a:pt x="11478" y="558"/>
                    <a:pt x="11478" y="39"/>
                    <a:pt x="11122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89"/>
            <p:cNvSpPr/>
            <p:nvPr/>
          </p:nvSpPr>
          <p:spPr>
            <a:xfrm>
              <a:off x="2234342" y="2506682"/>
              <a:ext cx="135351" cy="253606"/>
            </a:xfrm>
            <a:custGeom>
              <a:avLst/>
              <a:gdLst/>
              <a:ahLst/>
              <a:cxnLst/>
              <a:rect l="l" t="t" r="r" b="b"/>
              <a:pathLst>
                <a:path w="5170" h="9687" extrusionOk="0">
                  <a:moveTo>
                    <a:pt x="3714" y="0"/>
                  </a:moveTo>
                  <a:lnTo>
                    <a:pt x="712" y="5852"/>
                  </a:lnTo>
                  <a:cubicBezTo>
                    <a:pt x="198" y="6851"/>
                    <a:pt x="1" y="7985"/>
                    <a:pt x="145" y="9099"/>
                  </a:cubicBezTo>
                  <a:cubicBezTo>
                    <a:pt x="159" y="9224"/>
                    <a:pt x="241" y="9330"/>
                    <a:pt x="356" y="9378"/>
                  </a:cubicBezTo>
                  <a:lnTo>
                    <a:pt x="1067" y="9661"/>
                  </a:lnTo>
                  <a:cubicBezTo>
                    <a:pt x="1110" y="9679"/>
                    <a:pt x="1154" y="9687"/>
                    <a:pt x="1197" y="9687"/>
                  </a:cubicBezTo>
                  <a:cubicBezTo>
                    <a:pt x="1332" y="9687"/>
                    <a:pt x="1459" y="9605"/>
                    <a:pt x="1514" y="9474"/>
                  </a:cubicBezTo>
                  <a:lnTo>
                    <a:pt x="5170" y="587"/>
                  </a:lnTo>
                  <a:lnTo>
                    <a:pt x="3714" y="0"/>
                  </a:ln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89"/>
            <p:cNvSpPr/>
            <p:nvPr/>
          </p:nvSpPr>
          <p:spPr>
            <a:xfrm>
              <a:off x="2255234" y="2506682"/>
              <a:ext cx="114459" cy="253606"/>
            </a:xfrm>
            <a:custGeom>
              <a:avLst/>
              <a:gdLst/>
              <a:ahLst/>
              <a:cxnLst/>
              <a:rect l="l" t="t" r="r" b="b"/>
              <a:pathLst>
                <a:path w="4372" h="9687" extrusionOk="0">
                  <a:moveTo>
                    <a:pt x="2916" y="0"/>
                  </a:moveTo>
                  <a:lnTo>
                    <a:pt x="2316" y="1173"/>
                  </a:lnTo>
                  <a:cubicBezTo>
                    <a:pt x="2407" y="1336"/>
                    <a:pt x="2513" y="1485"/>
                    <a:pt x="2642" y="1615"/>
                  </a:cubicBezTo>
                  <a:cubicBezTo>
                    <a:pt x="2911" y="1898"/>
                    <a:pt x="2993" y="2311"/>
                    <a:pt x="2844" y="2671"/>
                  </a:cubicBezTo>
                  <a:lnTo>
                    <a:pt x="48" y="9474"/>
                  </a:lnTo>
                  <a:cubicBezTo>
                    <a:pt x="34" y="9503"/>
                    <a:pt x="19" y="9532"/>
                    <a:pt x="0" y="9556"/>
                  </a:cubicBezTo>
                  <a:lnTo>
                    <a:pt x="269" y="9661"/>
                  </a:lnTo>
                  <a:cubicBezTo>
                    <a:pt x="312" y="9679"/>
                    <a:pt x="356" y="9687"/>
                    <a:pt x="399" y="9687"/>
                  </a:cubicBezTo>
                  <a:cubicBezTo>
                    <a:pt x="535" y="9687"/>
                    <a:pt x="662" y="9605"/>
                    <a:pt x="721" y="9474"/>
                  </a:cubicBezTo>
                  <a:lnTo>
                    <a:pt x="4372" y="5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89"/>
            <p:cNvSpPr/>
            <p:nvPr/>
          </p:nvSpPr>
          <p:spPr>
            <a:xfrm>
              <a:off x="2243767" y="2752695"/>
              <a:ext cx="20525" cy="30945"/>
            </a:xfrm>
            <a:custGeom>
              <a:avLst/>
              <a:gdLst/>
              <a:ahLst/>
              <a:cxnLst/>
              <a:rect l="l" t="t" r="r" b="b"/>
              <a:pathLst>
                <a:path w="784" h="1182" extrusionOk="0">
                  <a:moveTo>
                    <a:pt x="54" y="0"/>
                  </a:moveTo>
                  <a:lnTo>
                    <a:pt x="1" y="1182"/>
                  </a:lnTo>
                  <a:lnTo>
                    <a:pt x="784" y="29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89"/>
            <p:cNvSpPr/>
            <p:nvPr/>
          </p:nvSpPr>
          <p:spPr>
            <a:xfrm>
              <a:off x="2356970" y="2506682"/>
              <a:ext cx="135351" cy="253606"/>
            </a:xfrm>
            <a:custGeom>
              <a:avLst/>
              <a:gdLst/>
              <a:ahLst/>
              <a:cxnLst/>
              <a:rect l="l" t="t" r="r" b="b"/>
              <a:pathLst>
                <a:path w="5170" h="9687" extrusionOk="0">
                  <a:moveTo>
                    <a:pt x="1456" y="0"/>
                  </a:moveTo>
                  <a:lnTo>
                    <a:pt x="1" y="587"/>
                  </a:lnTo>
                  <a:lnTo>
                    <a:pt x="3656" y="9474"/>
                  </a:lnTo>
                  <a:cubicBezTo>
                    <a:pt x="3711" y="9605"/>
                    <a:pt x="3838" y="9687"/>
                    <a:pt x="3974" y="9687"/>
                  </a:cubicBezTo>
                  <a:cubicBezTo>
                    <a:pt x="4017" y="9687"/>
                    <a:pt x="4061" y="9679"/>
                    <a:pt x="4103" y="9661"/>
                  </a:cubicBezTo>
                  <a:lnTo>
                    <a:pt x="4814" y="9378"/>
                  </a:lnTo>
                  <a:cubicBezTo>
                    <a:pt x="4930" y="9330"/>
                    <a:pt x="5011" y="9224"/>
                    <a:pt x="5026" y="9099"/>
                  </a:cubicBezTo>
                  <a:cubicBezTo>
                    <a:pt x="5170" y="7985"/>
                    <a:pt x="4973" y="6851"/>
                    <a:pt x="4459" y="5852"/>
                  </a:cubicBezTo>
                  <a:lnTo>
                    <a:pt x="1456" y="0"/>
                  </a:ln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89"/>
            <p:cNvSpPr/>
            <p:nvPr/>
          </p:nvSpPr>
          <p:spPr>
            <a:xfrm>
              <a:off x="2356970" y="2506682"/>
              <a:ext cx="135351" cy="248553"/>
            </a:xfrm>
            <a:custGeom>
              <a:avLst/>
              <a:gdLst/>
              <a:ahLst/>
              <a:cxnLst/>
              <a:rect l="l" t="t" r="r" b="b"/>
              <a:pathLst>
                <a:path w="5170" h="9494" extrusionOk="0">
                  <a:moveTo>
                    <a:pt x="1456" y="0"/>
                  </a:moveTo>
                  <a:lnTo>
                    <a:pt x="1" y="587"/>
                  </a:lnTo>
                  <a:lnTo>
                    <a:pt x="111" y="846"/>
                  </a:lnTo>
                  <a:lnTo>
                    <a:pt x="668" y="2205"/>
                  </a:lnTo>
                  <a:cubicBezTo>
                    <a:pt x="760" y="2186"/>
                    <a:pt x="856" y="2157"/>
                    <a:pt x="947" y="2124"/>
                  </a:cubicBezTo>
                  <a:cubicBezTo>
                    <a:pt x="1039" y="2092"/>
                    <a:pt x="1134" y="2077"/>
                    <a:pt x="1227" y="2077"/>
                  </a:cubicBezTo>
                  <a:cubicBezTo>
                    <a:pt x="1542" y="2077"/>
                    <a:pt x="1841" y="2250"/>
                    <a:pt x="1989" y="2547"/>
                  </a:cubicBezTo>
                  <a:lnTo>
                    <a:pt x="3950" y="6366"/>
                  </a:lnTo>
                  <a:cubicBezTo>
                    <a:pt x="4444" y="7327"/>
                    <a:pt x="4646" y="8417"/>
                    <a:pt x="4531" y="9493"/>
                  </a:cubicBezTo>
                  <a:lnTo>
                    <a:pt x="4853" y="9363"/>
                  </a:lnTo>
                  <a:cubicBezTo>
                    <a:pt x="4958" y="9320"/>
                    <a:pt x="5026" y="9219"/>
                    <a:pt x="5026" y="9104"/>
                  </a:cubicBezTo>
                  <a:cubicBezTo>
                    <a:pt x="5170" y="7985"/>
                    <a:pt x="4973" y="6851"/>
                    <a:pt x="4459" y="5852"/>
                  </a:cubicBezTo>
                  <a:lnTo>
                    <a:pt x="2057" y="117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89"/>
            <p:cNvSpPr/>
            <p:nvPr/>
          </p:nvSpPr>
          <p:spPr>
            <a:xfrm>
              <a:off x="2462370" y="2752695"/>
              <a:ext cx="20525" cy="30945"/>
            </a:xfrm>
            <a:custGeom>
              <a:avLst/>
              <a:gdLst/>
              <a:ahLst/>
              <a:cxnLst/>
              <a:rect l="l" t="t" r="r" b="b"/>
              <a:pathLst>
                <a:path w="784" h="1182" extrusionOk="0">
                  <a:moveTo>
                    <a:pt x="731" y="0"/>
                  </a:moveTo>
                  <a:lnTo>
                    <a:pt x="0" y="298"/>
                  </a:lnTo>
                  <a:lnTo>
                    <a:pt x="783" y="1182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89"/>
            <p:cNvSpPr/>
            <p:nvPr/>
          </p:nvSpPr>
          <p:spPr>
            <a:xfrm>
              <a:off x="2346419" y="2447201"/>
              <a:ext cx="33851" cy="30840"/>
            </a:xfrm>
            <a:custGeom>
              <a:avLst/>
              <a:gdLst/>
              <a:ahLst/>
              <a:cxnLst/>
              <a:rect l="l" t="t" r="r" b="b"/>
              <a:pathLst>
                <a:path w="1293" h="1178" extrusionOk="0">
                  <a:moveTo>
                    <a:pt x="370" y="0"/>
                  </a:moveTo>
                  <a:cubicBezTo>
                    <a:pt x="163" y="0"/>
                    <a:pt x="0" y="163"/>
                    <a:pt x="0" y="370"/>
                  </a:cubicBezTo>
                  <a:lnTo>
                    <a:pt x="0" y="1177"/>
                  </a:lnTo>
                  <a:lnTo>
                    <a:pt x="1292" y="1177"/>
                  </a:lnTo>
                  <a:lnTo>
                    <a:pt x="1292" y="370"/>
                  </a:lnTo>
                  <a:cubicBezTo>
                    <a:pt x="1292" y="163"/>
                    <a:pt x="1129" y="0"/>
                    <a:pt x="927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89"/>
            <p:cNvSpPr/>
            <p:nvPr/>
          </p:nvSpPr>
          <p:spPr>
            <a:xfrm>
              <a:off x="2311181" y="2472334"/>
              <a:ext cx="91211" cy="78043"/>
            </a:xfrm>
            <a:custGeom>
              <a:avLst/>
              <a:gdLst/>
              <a:ahLst/>
              <a:cxnLst/>
              <a:rect l="l" t="t" r="r" b="b"/>
              <a:pathLst>
                <a:path w="3484" h="2981" extrusionOk="0">
                  <a:moveTo>
                    <a:pt x="1995" y="1"/>
                  </a:moveTo>
                  <a:cubicBezTo>
                    <a:pt x="669" y="1"/>
                    <a:pt x="1" y="1601"/>
                    <a:pt x="943" y="2542"/>
                  </a:cubicBezTo>
                  <a:cubicBezTo>
                    <a:pt x="1245" y="2845"/>
                    <a:pt x="1618" y="2981"/>
                    <a:pt x="1984" y="2981"/>
                  </a:cubicBezTo>
                  <a:cubicBezTo>
                    <a:pt x="2749" y="2981"/>
                    <a:pt x="3484" y="2387"/>
                    <a:pt x="3484" y="1490"/>
                  </a:cubicBezTo>
                  <a:cubicBezTo>
                    <a:pt x="3479" y="664"/>
                    <a:pt x="2816" y="1"/>
                    <a:pt x="1995" y="1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89"/>
            <p:cNvSpPr/>
            <p:nvPr/>
          </p:nvSpPr>
          <p:spPr>
            <a:xfrm>
              <a:off x="2353959" y="2472334"/>
              <a:ext cx="51077" cy="77964"/>
            </a:xfrm>
            <a:custGeom>
              <a:avLst/>
              <a:gdLst/>
              <a:ahLst/>
              <a:cxnLst/>
              <a:rect l="l" t="t" r="r" b="b"/>
              <a:pathLst>
                <a:path w="1951" h="2978" extrusionOk="0">
                  <a:moveTo>
                    <a:pt x="369" y="1"/>
                  </a:moveTo>
                  <a:cubicBezTo>
                    <a:pt x="366" y="1"/>
                    <a:pt x="363" y="1"/>
                    <a:pt x="361" y="1"/>
                  </a:cubicBezTo>
                  <a:cubicBezTo>
                    <a:pt x="236" y="1"/>
                    <a:pt x="116" y="15"/>
                    <a:pt x="0" y="44"/>
                  </a:cubicBezTo>
                  <a:cubicBezTo>
                    <a:pt x="663" y="207"/>
                    <a:pt x="1124" y="803"/>
                    <a:pt x="1124" y="1485"/>
                  </a:cubicBezTo>
                  <a:cubicBezTo>
                    <a:pt x="1124" y="2172"/>
                    <a:pt x="663" y="2768"/>
                    <a:pt x="0" y="2931"/>
                  </a:cubicBezTo>
                  <a:cubicBezTo>
                    <a:pt x="123" y="2963"/>
                    <a:pt x="245" y="2978"/>
                    <a:pt x="366" y="2978"/>
                  </a:cubicBezTo>
                  <a:cubicBezTo>
                    <a:pt x="1095" y="2978"/>
                    <a:pt x="1745" y="2431"/>
                    <a:pt x="1840" y="1668"/>
                  </a:cubicBezTo>
                  <a:cubicBezTo>
                    <a:pt x="1950" y="782"/>
                    <a:pt x="1258" y="1"/>
                    <a:pt x="369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89"/>
            <p:cNvSpPr/>
            <p:nvPr/>
          </p:nvSpPr>
          <p:spPr>
            <a:xfrm>
              <a:off x="2343146" y="2496236"/>
              <a:ext cx="35238" cy="30159"/>
            </a:xfrm>
            <a:custGeom>
              <a:avLst/>
              <a:gdLst/>
              <a:ahLst/>
              <a:cxnLst/>
              <a:rect l="l" t="t" r="r" b="b"/>
              <a:pathLst>
                <a:path w="1346" h="1152" extrusionOk="0">
                  <a:moveTo>
                    <a:pt x="769" y="1"/>
                  </a:moveTo>
                  <a:cubicBezTo>
                    <a:pt x="260" y="1"/>
                    <a:pt x="0" y="620"/>
                    <a:pt x="365" y="981"/>
                  </a:cubicBezTo>
                  <a:cubicBezTo>
                    <a:pt x="482" y="1099"/>
                    <a:pt x="626" y="1152"/>
                    <a:pt x="767" y="1152"/>
                  </a:cubicBezTo>
                  <a:cubicBezTo>
                    <a:pt x="1062" y="1152"/>
                    <a:pt x="1345" y="922"/>
                    <a:pt x="1345" y="577"/>
                  </a:cubicBezTo>
                  <a:cubicBezTo>
                    <a:pt x="1345" y="255"/>
                    <a:pt x="1086" y="1"/>
                    <a:pt x="769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7" name="Google Shape;11467;p89"/>
            <p:cNvSpPr/>
            <p:nvPr/>
          </p:nvSpPr>
          <p:spPr>
            <a:xfrm>
              <a:off x="2346419" y="2623654"/>
              <a:ext cx="33851" cy="54219"/>
            </a:xfrm>
            <a:custGeom>
              <a:avLst/>
              <a:gdLst/>
              <a:ahLst/>
              <a:cxnLst/>
              <a:rect l="l" t="t" r="r" b="b"/>
              <a:pathLst>
                <a:path w="1293" h="2071" extrusionOk="0">
                  <a:moveTo>
                    <a:pt x="553" y="0"/>
                  </a:moveTo>
                  <a:cubicBezTo>
                    <a:pt x="250" y="0"/>
                    <a:pt x="0" y="250"/>
                    <a:pt x="0" y="557"/>
                  </a:cubicBezTo>
                  <a:lnTo>
                    <a:pt x="0" y="1518"/>
                  </a:lnTo>
                  <a:cubicBezTo>
                    <a:pt x="0" y="1821"/>
                    <a:pt x="250" y="2071"/>
                    <a:pt x="553" y="2071"/>
                  </a:cubicBezTo>
                  <a:lnTo>
                    <a:pt x="740" y="2071"/>
                  </a:lnTo>
                  <a:cubicBezTo>
                    <a:pt x="1047" y="2071"/>
                    <a:pt x="1292" y="1821"/>
                    <a:pt x="1292" y="1518"/>
                  </a:cubicBezTo>
                  <a:lnTo>
                    <a:pt x="1292" y="557"/>
                  </a:lnTo>
                  <a:cubicBezTo>
                    <a:pt x="1292" y="250"/>
                    <a:pt x="1047" y="0"/>
                    <a:pt x="740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8" name="Google Shape;11468;p89"/>
            <p:cNvSpPr/>
            <p:nvPr/>
          </p:nvSpPr>
          <p:spPr>
            <a:xfrm>
              <a:off x="2355844" y="2623759"/>
              <a:ext cx="24426" cy="54114"/>
            </a:xfrm>
            <a:custGeom>
              <a:avLst/>
              <a:gdLst/>
              <a:ahLst/>
              <a:cxnLst/>
              <a:rect l="l" t="t" r="r" b="b"/>
              <a:pathLst>
                <a:path w="933" h="2067" extrusionOk="0">
                  <a:moveTo>
                    <a:pt x="193" y="1"/>
                  </a:moveTo>
                  <a:cubicBezTo>
                    <a:pt x="125" y="1"/>
                    <a:pt x="63" y="11"/>
                    <a:pt x="0" y="35"/>
                  </a:cubicBezTo>
                  <a:cubicBezTo>
                    <a:pt x="217" y="116"/>
                    <a:pt x="361" y="323"/>
                    <a:pt x="361" y="553"/>
                  </a:cubicBezTo>
                  <a:lnTo>
                    <a:pt x="361" y="1514"/>
                  </a:lnTo>
                  <a:cubicBezTo>
                    <a:pt x="361" y="1745"/>
                    <a:pt x="217" y="1951"/>
                    <a:pt x="0" y="2033"/>
                  </a:cubicBezTo>
                  <a:cubicBezTo>
                    <a:pt x="63" y="2057"/>
                    <a:pt x="125" y="2067"/>
                    <a:pt x="193" y="2067"/>
                  </a:cubicBezTo>
                  <a:lnTo>
                    <a:pt x="380" y="2067"/>
                  </a:lnTo>
                  <a:cubicBezTo>
                    <a:pt x="687" y="2067"/>
                    <a:pt x="932" y="1822"/>
                    <a:pt x="932" y="1514"/>
                  </a:cubicBezTo>
                  <a:lnTo>
                    <a:pt x="932" y="553"/>
                  </a:lnTo>
                  <a:cubicBezTo>
                    <a:pt x="932" y="246"/>
                    <a:pt x="683" y="1"/>
                    <a:pt x="380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89"/>
            <p:cNvSpPr/>
            <p:nvPr/>
          </p:nvSpPr>
          <p:spPr>
            <a:xfrm>
              <a:off x="2209576" y="2442148"/>
              <a:ext cx="307641" cy="346571"/>
            </a:xfrm>
            <a:custGeom>
              <a:avLst/>
              <a:gdLst/>
              <a:ahLst/>
              <a:cxnLst/>
              <a:rect l="l" t="t" r="r" b="b"/>
              <a:pathLst>
                <a:path w="11751" h="13238" extrusionOk="0">
                  <a:moveTo>
                    <a:pt x="6149" y="385"/>
                  </a:moveTo>
                  <a:cubicBezTo>
                    <a:pt x="6246" y="385"/>
                    <a:pt x="6327" y="467"/>
                    <a:pt x="6327" y="563"/>
                  </a:cubicBezTo>
                  <a:lnTo>
                    <a:pt x="6327" y="1019"/>
                  </a:lnTo>
                  <a:cubicBezTo>
                    <a:pt x="6178" y="979"/>
                    <a:pt x="6026" y="958"/>
                    <a:pt x="5873" y="958"/>
                  </a:cubicBezTo>
                  <a:cubicBezTo>
                    <a:pt x="5721" y="958"/>
                    <a:pt x="5568" y="979"/>
                    <a:pt x="5419" y="1019"/>
                  </a:cubicBezTo>
                  <a:lnTo>
                    <a:pt x="5419" y="563"/>
                  </a:lnTo>
                  <a:cubicBezTo>
                    <a:pt x="5419" y="467"/>
                    <a:pt x="5496" y="385"/>
                    <a:pt x="5592" y="385"/>
                  </a:cubicBezTo>
                  <a:close/>
                  <a:moveTo>
                    <a:pt x="5874" y="1346"/>
                  </a:moveTo>
                  <a:cubicBezTo>
                    <a:pt x="7020" y="1346"/>
                    <a:pt x="7606" y="2734"/>
                    <a:pt x="6793" y="3551"/>
                  </a:cubicBezTo>
                  <a:cubicBezTo>
                    <a:pt x="6529" y="3820"/>
                    <a:pt x="6202" y="3940"/>
                    <a:pt x="5881" y="3940"/>
                  </a:cubicBezTo>
                  <a:cubicBezTo>
                    <a:pt x="5217" y="3940"/>
                    <a:pt x="4578" y="3424"/>
                    <a:pt x="4578" y="2643"/>
                  </a:cubicBezTo>
                  <a:cubicBezTo>
                    <a:pt x="4578" y="1932"/>
                    <a:pt x="5150" y="1356"/>
                    <a:pt x="5856" y="1346"/>
                  </a:cubicBezTo>
                  <a:cubicBezTo>
                    <a:pt x="5862" y="1346"/>
                    <a:pt x="5868" y="1346"/>
                    <a:pt x="5874" y="1346"/>
                  </a:cubicBezTo>
                  <a:close/>
                  <a:moveTo>
                    <a:pt x="5943" y="4320"/>
                  </a:moveTo>
                  <a:lnTo>
                    <a:pt x="7245" y="7476"/>
                  </a:lnTo>
                  <a:lnTo>
                    <a:pt x="6716" y="7476"/>
                  </a:lnTo>
                  <a:cubicBezTo>
                    <a:pt x="6707" y="7068"/>
                    <a:pt x="6375" y="6741"/>
                    <a:pt x="5967" y="6741"/>
                  </a:cubicBezTo>
                  <a:lnTo>
                    <a:pt x="5780" y="6741"/>
                  </a:lnTo>
                  <a:cubicBezTo>
                    <a:pt x="5376" y="6741"/>
                    <a:pt x="5040" y="7068"/>
                    <a:pt x="5035" y="7476"/>
                  </a:cubicBezTo>
                  <a:lnTo>
                    <a:pt x="4506" y="7476"/>
                  </a:lnTo>
                  <a:lnTo>
                    <a:pt x="5804" y="4320"/>
                  </a:lnTo>
                  <a:close/>
                  <a:moveTo>
                    <a:pt x="7403" y="7865"/>
                  </a:moveTo>
                  <a:lnTo>
                    <a:pt x="7490" y="8072"/>
                  </a:lnTo>
                  <a:lnTo>
                    <a:pt x="6716" y="8072"/>
                  </a:lnTo>
                  <a:lnTo>
                    <a:pt x="6716" y="7865"/>
                  </a:lnTo>
                  <a:close/>
                  <a:moveTo>
                    <a:pt x="11256" y="7865"/>
                  </a:moveTo>
                  <a:cubicBezTo>
                    <a:pt x="11395" y="7865"/>
                    <a:pt x="11395" y="8072"/>
                    <a:pt x="11256" y="8072"/>
                  </a:cubicBezTo>
                  <a:lnTo>
                    <a:pt x="10185" y="8072"/>
                  </a:lnTo>
                  <a:lnTo>
                    <a:pt x="10079" y="7865"/>
                  </a:lnTo>
                  <a:close/>
                  <a:moveTo>
                    <a:pt x="1667" y="7865"/>
                  </a:moveTo>
                  <a:lnTo>
                    <a:pt x="1562" y="8077"/>
                  </a:lnTo>
                  <a:lnTo>
                    <a:pt x="490" y="8077"/>
                  </a:lnTo>
                  <a:cubicBezTo>
                    <a:pt x="433" y="8077"/>
                    <a:pt x="385" y="8028"/>
                    <a:pt x="389" y="7971"/>
                  </a:cubicBezTo>
                  <a:lnTo>
                    <a:pt x="385" y="7971"/>
                  </a:lnTo>
                  <a:cubicBezTo>
                    <a:pt x="385" y="7913"/>
                    <a:pt x="433" y="7865"/>
                    <a:pt x="490" y="7865"/>
                  </a:cubicBezTo>
                  <a:close/>
                  <a:moveTo>
                    <a:pt x="5035" y="7865"/>
                  </a:moveTo>
                  <a:lnTo>
                    <a:pt x="5035" y="8077"/>
                  </a:lnTo>
                  <a:lnTo>
                    <a:pt x="4261" y="8077"/>
                  </a:lnTo>
                  <a:lnTo>
                    <a:pt x="4348" y="7865"/>
                  </a:lnTo>
                  <a:close/>
                  <a:moveTo>
                    <a:pt x="5967" y="7130"/>
                  </a:moveTo>
                  <a:cubicBezTo>
                    <a:pt x="6164" y="7130"/>
                    <a:pt x="6327" y="7289"/>
                    <a:pt x="6327" y="7490"/>
                  </a:cubicBezTo>
                  <a:lnTo>
                    <a:pt x="6327" y="8451"/>
                  </a:lnTo>
                  <a:cubicBezTo>
                    <a:pt x="6327" y="8648"/>
                    <a:pt x="6164" y="8812"/>
                    <a:pt x="5967" y="8812"/>
                  </a:cubicBezTo>
                  <a:lnTo>
                    <a:pt x="5780" y="8812"/>
                  </a:lnTo>
                  <a:cubicBezTo>
                    <a:pt x="5583" y="8812"/>
                    <a:pt x="5419" y="8648"/>
                    <a:pt x="5419" y="8451"/>
                  </a:cubicBezTo>
                  <a:lnTo>
                    <a:pt x="5419" y="7490"/>
                  </a:lnTo>
                  <a:cubicBezTo>
                    <a:pt x="5419" y="7289"/>
                    <a:pt x="5583" y="7130"/>
                    <a:pt x="5780" y="7130"/>
                  </a:cubicBezTo>
                  <a:close/>
                  <a:moveTo>
                    <a:pt x="1542" y="12146"/>
                  </a:moveTo>
                  <a:lnTo>
                    <a:pt x="1763" y="12237"/>
                  </a:lnTo>
                  <a:lnTo>
                    <a:pt x="1523" y="12506"/>
                  </a:lnTo>
                  <a:lnTo>
                    <a:pt x="1542" y="12146"/>
                  </a:lnTo>
                  <a:close/>
                  <a:moveTo>
                    <a:pt x="10204" y="12146"/>
                  </a:moveTo>
                  <a:lnTo>
                    <a:pt x="10218" y="12506"/>
                  </a:lnTo>
                  <a:lnTo>
                    <a:pt x="9983" y="12237"/>
                  </a:lnTo>
                  <a:lnTo>
                    <a:pt x="10204" y="12146"/>
                  </a:lnTo>
                  <a:close/>
                  <a:moveTo>
                    <a:pt x="5597" y="1"/>
                  </a:moveTo>
                  <a:cubicBezTo>
                    <a:pt x="5285" y="1"/>
                    <a:pt x="5035" y="251"/>
                    <a:pt x="5035" y="563"/>
                  </a:cubicBezTo>
                  <a:lnTo>
                    <a:pt x="5035" y="1183"/>
                  </a:lnTo>
                  <a:cubicBezTo>
                    <a:pt x="4425" y="1533"/>
                    <a:pt x="4098" y="2220"/>
                    <a:pt x="4213" y="2912"/>
                  </a:cubicBezTo>
                  <a:lnTo>
                    <a:pt x="3704" y="3902"/>
                  </a:lnTo>
                  <a:cubicBezTo>
                    <a:pt x="3623" y="4054"/>
                    <a:pt x="3754" y="4186"/>
                    <a:pt x="3884" y="4186"/>
                  </a:cubicBezTo>
                  <a:cubicBezTo>
                    <a:pt x="3947" y="4186"/>
                    <a:pt x="4011" y="4155"/>
                    <a:pt x="4050" y="4080"/>
                  </a:cubicBezTo>
                  <a:lnTo>
                    <a:pt x="4386" y="3431"/>
                  </a:lnTo>
                  <a:cubicBezTo>
                    <a:pt x="4598" y="3835"/>
                    <a:pt x="4968" y="4132"/>
                    <a:pt x="5410" y="4262"/>
                  </a:cubicBezTo>
                  <a:lnTo>
                    <a:pt x="2282" y="11867"/>
                  </a:lnTo>
                  <a:cubicBezTo>
                    <a:pt x="2260" y="11925"/>
                    <a:pt x="2202" y="11959"/>
                    <a:pt x="2142" y="11959"/>
                  </a:cubicBezTo>
                  <a:cubicBezTo>
                    <a:pt x="2123" y="11959"/>
                    <a:pt x="2104" y="11955"/>
                    <a:pt x="2085" y="11949"/>
                  </a:cubicBezTo>
                  <a:lnTo>
                    <a:pt x="1379" y="11660"/>
                  </a:lnTo>
                  <a:cubicBezTo>
                    <a:pt x="1326" y="11641"/>
                    <a:pt x="1293" y="11593"/>
                    <a:pt x="1283" y="11540"/>
                  </a:cubicBezTo>
                  <a:cubicBezTo>
                    <a:pt x="1028" y="9566"/>
                    <a:pt x="1931" y="8269"/>
                    <a:pt x="1999" y="8081"/>
                  </a:cubicBezTo>
                  <a:lnTo>
                    <a:pt x="3704" y="4757"/>
                  </a:lnTo>
                  <a:cubicBezTo>
                    <a:pt x="3785" y="4602"/>
                    <a:pt x="3654" y="4468"/>
                    <a:pt x="3524" y="4468"/>
                  </a:cubicBezTo>
                  <a:cubicBezTo>
                    <a:pt x="3461" y="4468"/>
                    <a:pt x="3397" y="4499"/>
                    <a:pt x="3358" y="4574"/>
                  </a:cubicBezTo>
                  <a:lnTo>
                    <a:pt x="1869" y="7476"/>
                  </a:lnTo>
                  <a:lnTo>
                    <a:pt x="490" y="7476"/>
                  </a:lnTo>
                  <a:cubicBezTo>
                    <a:pt x="221" y="7476"/>
                    <a:pt x="0" y="7697"/>
                    <a:pt x="0" y="7966"/>
                  </a:cubicBezTo>
                  <a:cubicBezTo>
                    <a:pt x="0" y="8240"/>
                    <a:pt x="221" y="8461"/>
                    <a:pt x="490" y="8461"/>
                  </a:cubicBezTo>
                  <a:lnTo>
                    <a:pt x="1369" y="8461"/>
                  </a:lnTo>
                  <a:cubicBezTo>
                    <a:pt x="923" y="9436"/>
                    <a:pt x="759" y="10522"/>
                    <a:pt x="899" y="11588"/>
                  </a:cubicBezTo>
                  <a:cubicBezTo>
                    <a:pt x="918" y="11752"/>
                    <a:pt x="1019" y="11901"/>
                    <a:pt x="1163" y="11987"/>
                  </a:cubicBezTo>
                  <a:lnTo>
                    <a:pt x="1115" y="13034"/>
                  </a:lnTo>
                  <a:cubicBezTo>
                    <a:pt x="1108" y="13155"/>
                    <a:pt x="1206" y="13236"/>
                    <a:pt x="1308" y="13236"/>
                  </a:cubicBezTo>
                  <a:cubicBezTo>
                    <a:pt x="1360" y="13236"/>
                    <a:pt x="1414" y="13216"/>
                    <a:pt x="1456" y="13169"/>
                  </a:cubicBezTo>
                  <a:lnTo>
                    <a:pt x="2186" y="12347"/>
                  </a:lnTo>
                  <a:cubicBezTo>
                    <a:pt x="2388" y="12328"/>
                    <a:pt x="2566" y="12198"/>
                    <a:pt x="2642" y="12011"/>
                  </a:cubicBezTo>
                  <a:lnTo>
                    <a:pt x="4103" y="8461"/>
                  </a:lnTo>
                  <a:lnTo>
                    <a:pt x="5035" y="8461"/>
                  </a:lnTo>
                  <a:cubicBezTo>
                    <a:pt x="5040" y="8869"/>
                    <a:pt x="5371" y="9196"/>
                    <a:pt x="5780" y="9196"/>
                  </a:cubicBezTo>
                  <a:lnTo>
                    <a:pt x="5967" y="9196"/>
                  </a:lnTo>
                  <a:cubicBezTo>
                    <a:pt x="6375" y="9196"/>
                    <a:pt x="6707" y="8869"/>
                    <a:pt x="6716" y="8461"/>
                  </a:cubicBezTo>
                  <a:lnTo>
                    <a:pt x="7648" y="8461"/>
                  </a:lnTo>
                  <a:lnTo>
                    <a:pt x="8417" y="10330"/>
                  </a:lnTo>
                  <a:cubicBezTo>
                    <a:pt x="8451" y="10415"/>
                    <a:pt x="8519" y="10452"/>
                    <a:pt x="8588" y="10452"/>
                  </a:cubicBezTo>
                  <a:cubicBezTo>
                    <a:pt x="8712" y="10452"/>
                    <a:pt x="8839" y="10335"/>
                    <a:pt x="8777" y="10181"/>
                  </a:cubicBezTo>
                  <a:lnTo>
                    <a:pt x="6342" y="4257"/>
                  </a:lnTo>
                  <a:cubicBezTo>
                    <a:pt x="6784" y="4132"/>
                    <a:pt x="7153" y="3830"/>
                    <a:pt x="7365" y="3426"/>
                  </a:cubicBezTo>
                  <a:lnTo>
                    <a:pt x="9921" y="8403"/>
                  </a:lnTo>
                  <a:cubicBezTo>
                    <a:pt x="10420" y="9369"/>
                    <a:pt x="10608" y="10464"/>
                    <a:pt x="10468" y="11540"/>
                  </a:cubicBezTo>
                  <a:cubicBezTo>
                    <a:pt x="10459" y="11593"/>
                    <a:pt x="10425" y="11641"/>
                    <a:pt x="10377" y="11660"/>
                  </a:cubicBezTo>
                  <a:lnTo>
                    <a:pt x="9666" y="11949"/>
                  </a:lnTo>
                  <a:cubicBezTo>
                    <a:pt x="9649" y="11955"/>
                    <a:pt x="9631" y="11958"/>
                    <a:pt x="9613" y="11958"/>
                  </a:cubicBezTo>
                  <a:cubicBezTo>
                    <a:pt x="9551" y="11958"/>
                    <a:pt x="9491" y="11922"/>
                    <a:pt x="9469" y="11862"/>
                  </a:cubicBezTo>
                  <a:lnTo>
                    <a:pt x="9075" y="10906"/>
                  </a:lnTo>
                  <a:cubicBezTo>
                    <a:pt x="9039" y="10820"/>
                    <a:pt x="8970" y="10784"/>
                    <a:pt x="8900" y="10784"/>
                  </a:cubicBezTo>
                  <a:cubicBezTo>
                    <a:pt x="8776" y="10784"/>
                    <a:pt x="8650" y="10901"/>
                    <a:pt x="8715" y="11055"/>
                  </a:cubicBezTo>
                  <a:lnTo>
                    <a:pt x="9109" y="12011"/>
                  </a:lnTo>
                  <a:cubicBezTo>
                    <a:pt x="9186" y="12198"/>
                    <a:pt x="9363" y="12328"/>
                    <a:pt x="9565" y="12342"/>
                  </a:cubicBezTo>
                  <a:lnTo>
                    <a:pt x="10295" y="13174"/>
                  </a:lnTo>
                  <a:cubicBezTo>
                    <a:pt x="10335" y="13218"/>
                    <a:pt x="10386" y="13238"/>
                    <a:pt x="10437" y="13238"/>
                  </a:cubicBezTo>
                  <a:cubicBezTo>
                    <a:pt x="10539" y="13238"/>
                    <a:pt x="10640" y="13156"/>
                    <a:pt x="10636" y="13034"/>
                  </a:cubicBezTo>
                  <a:lnTo>
                    <a:pt x="10588" y="11987"/>
                  </a:lnTo>
                  <a:cubicBezTo>
                    <a:pt x="10732" y="11901"/>
                    <a:pt x="10829" y="11756"/>
                    <a:pt x="10853" y="11588"/>
                  </a:cubicBezTo>
                  <a:cubicBezTo>
                    <a:pt x="10992" y="10522"/>
                    <a:pt x="10829" y="9441"/>
                    <a:pt x="10377" y="8461"/>
                  </a:cubicBezTo>
                  <a:lnTo>
                    <a:pt x="11256" y="8461"/>
                  </a:lnTo>
                  <a:cubicBezTo>
                    <a:pt x="11530" y="8461"/>
                    <a:pt x="11751" y="8240"/>
                    <a:pt x="11751" y="7971"/>
                  </a:cubicBezTo>
                  <a:cubicBezTo>
                    <a:pt x="11751" y="7697"/>
                    <a:pt x="11530" y="7476"/>
                    <a:pt x="11256" y="7476"/>
                  </a:cubicBezTo>
                  <a:lnTo>
                    <a:pt x="9877" y="7476"/>
                  </a:lnTo>
                  <a:lnTo>
                    <a:pt x="7538" y="2912"/>
                  </a:lnTo>
                  <a:cubicBezTo>
                    <a:pt x="7648" y="2220"/>
                    <a:pt x="7322" y="1533"/>
                    <a:pt x="6716" y="1183"/>
                  </a:cubicBezTo>
                  <a:lnTo>
                    <a:pt x="6716" y="563"/>
                  </a:lnTo>
                  <a:cubicBezTo>
                    <a:pt x="6711" y="251"/>
                    <a:pt x="6462" y="1"/>
                    <a:pt x="61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89"/>
            <p:cNvSpPr/>
            <p:nvPr/>
          </p:nvSpPr>
          <p:spPr>
            <a:xfrm>
              <a:off x="2343251" y="2491052"/>
              <a:ext cx="47072" cy="40422"/>
            </a:xfrm>
            <a:custGeom>
              <a:avLst/>
              <a:gdLst/>
              <a:ahLst/>
              <a:cxnLst/>
              <a:rect l="l" t="t" r="r" b="b"/>
              <a:pathLst>
                <a:path w="1798" h="1544" extrusionOk="0">
                  <a:moveTo>
                    <a:pt x="770" y="391"/>
                  </a:moveTo>
                  <a:cubicBezTo>
                    <a:pt x="1106" y="391"/>
                    <a:pt x="1279" y="799"/>
                    <a:pt x="1039" y="1039"/>
                  </a:cubicBezTo>
                  <a:cubicBezTo>
                    <a:pt x="961" y="1117"/>
                    <a:pt x="865" y="1152"/>
                    <a:pt x="770" y="1152"/>
                  </a:cubicBezTo>
                  <a:cubicBezTo>
                    <a:pt x="574" y="1152"/>
                    <a:pt x="385" y="1001"/>
                    <a:pt x="385" y="770"/>
                  </a:cubicBezTo>
                  <a:cubicBezTo>
                    <a:pt x="385" y="564"/>
                    <a:pt x="558" y="391"/>
                    <a:pt x="770" y="391"/>
                  </a:cubicBezTo>
                  <a:close/>
                  <a:moveTo>
                    <a:pt x="776" y="1"/>
                  </a:moveTo>
                  <a:cubicBezTo>
                    <a:pt x="380" y="1"/>
                    <a:pt x="1" y="310"/>
                    <a:pt x="1" y="775"/>
                  </a:cubicBezTo>
                  <a:cubicBezTo>
                    <a:pt x="1" y="1198"/>
                    <a:pt x="342" y="1539"/>
                    <a:pt x="770" y="1544"/>
                  </a:cubicBezTo>
                  <a:cubicBezTo>
                    <a:pt x="1452" y="1544"/>
                    <a:pt x="1798" y="713"/>
                    <a:pt x="1312" y="228"/>
                  </a:cubicBezTo>
                  <a:cubicBezTo>
                    <a:pt x="1156" y="71"/>
                    <a:pt x="964" y="1"/>
                    <a:pt x="77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1" name="Google Shape;11471;p89"/>
          <p:cNvGrpSpPr/>
          <p:nvPr/>
        </p:nvGrpSpPr>
        <p:grpSpPr>
          <a:xfrm>
            <a:off x="1334850" y="2704742"/>
            <a:ext cx="280231" cy="357854"/>
            <a:chOff x="1334850" y="2910142"/>
            <a:chExt cx="280231" cy="357854"/>
          </a:xfrm>
        </p:grpSpPr>
        <p:sp>
          <p:nvSpPr>
            <p:cNvPr id="11472" name="Google Shape;11472;p89"/>
            <p:cNvSpPr/>
            <p:nvPr/>
          </p:nvSpPr>
          <p:spPr>
            <a:xfrm>
              <a:off x="1339981" y="2915430"/>
              <a:ext cx="269942" cy="347513"/>
            </a:xfrm>
            <a:custGeom>
              <a:avLst/>
              <a:gdLst/>
              <a:ahLst/>
              <a:cxnLst/>
              <a:rect l="l" t="t" r="r" b="b"/>
              <a:pathLst>
                <a:path w="10311" h="13274" extrusionOk="0">
                  <a:moveTo>
                    <a:pt x="904" y="0"/>
                  </a:moveTo>
                  <a:cubicBezTo>
                    <a:pt x="405" y="0"/>
                    <a:pt x="1" y="399"/>
                    <a:pt x="1" y="899"/>
                  </a:cubicBezTo>
                  <a:lnTo>
                    <a:pt x="1" y="2950"/>
                  </a:lnTo>
                  <a:cubicBezTo>
                    <a:pt x="1" y="3334"/>
                    <a:pt x="188" y="3695"/>
                    <a:pt x="496" y="3916"/>
                  </a:cubicBezTo>
                  <a:cubicBezTo>
                    <a:pt x="1082" y="4334"/>
                    <a:pt x="1500" y="5463"/>
                    <a:pt x="1500" y="6798"/>
                  </a:cubicBezTo>
                  <a:cubicBezTo>
                    <a:pt x="1500" y="8134"/>
                    <a:pt x="1077" y="9263"/>
                    <a:pt x="496" y="9681"/>
                  </a:cubicBezTo>
                  <a:cubicBezTo>
                    <a:pt x="188" y="9902"/>
                    <a:pt x="1" y="10262"/>
                    <a:pt x="1" y="10646"/>
                  </a:cubicBezTo>
                  <a:lnTo>
                    <a:pt x="1" y="12371"/>
                  </a:lnTo>
                  <a:cubicBezTo>
                    <a:pt x="1" y="12870"/>
                    <a:pt x="405" y="13274"/>
                    <a:pt x="904" y="13274"/>
                  </a:cubicBezTo>
                  <a:lnTo>
                    <a:pt x="9407" y="13274"/>
                  </a:lnTo>
                  <a:cubicBezTo>
                    <a:pt x="9902" y="13274"/>
                    <a:pt x="10306" y="12870"/>
                    <a:pt x="10306" y="12371"/>
                  </a:cubicBezTo>
                  <a:lnTo>
                    <a:pt x="10306" y="10646"/>
                  </a:lnTo>
                  <a:cubicBezTo>
                    <a:pt x="10306" y="10262"/>
                    <a:pt x="10123" y="9902"/>
                    <a:pt x="9811" y="9681"/>
                  </a:cubicBezTo>
                  <a:cubicBezTo>
                    <a:pt x="9230" y="9258"/>
                    <a:pt x="8812" y="8124"/>
                    <a:pt x="8812" y="6793"/>
                  </a:cubicBezTo>
                  <a:cubicBezTo>
                    <a:pt x="8812" y="5463"/>
                    <a:pt x="9234" y="4334"/>
                    <a:pt x="9816" y="3911"/>
                  </a:cubicBezTo>
                  <a:cubicBezTo>
                    <a:pt x="10123" y="3690"/>
                    <a:pt x="10310" y="3330"/>
                    <a:pt x="10310" y="2950"/>
                  </a:cubicBezTo>
                  <a:lnTo>
                    <a:pt x="10310" y="899"/>
                  </a:lnTo>
                  <a:cubicBezTo>
                    <a:pt x="10310" y="399"/>
                    <a:pt x="9907" y="0"/>
                    <a:pt x="940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89"/>
            <p:cNvSpPr/>
            <p:nvPr/>
          </p:nvSpPr>
          <p:spPr>
            <a:xfrm>
              <a:off x="1539970" y="2915430"/>
              <a:ext cx="69953" cy="347513"/>
            </a:xfrm>
            <a:custGeom>
              <a:avLst/>
              <a:gdLst/>
              <a:ahLst/>
              <a:cxnLst/>
              <a:rect l="l" t="t" r="r" b="b"/>
              <a:pathLst>
                <a:path w="2672" h="13274" extrusionOk="0">
                  <a:moveTo>
                    <a:pt x="591" y="0"/>
                  </a:moveTo>
                  <a:cubicBezTo>
                    <a:pt x="1091" y="0"/>
                    <a:pt x="1495" y="399"/>
                    <a:pt x="1495" y="899"/>
                  </a:cubicBezTo>
                  <a:lnTo>
                    <a:pt x="1495" y="2950"/>
                  </a:lnTo>
                  <a:cubicBezTo>
                    <a:pt x="1495" y="3334"/>
                    <a:pt x="1312" y="3695"/>
                    <a:pt x="1000" y="3916"/>
                  </a:cubicBezTo>
                  <a:cubicBezTo>
                    <a:pt x="418" y="4334"/>
                    <a:pt x="0" y="5463"/>
                    <a:pt x="0" y="6798"/>
                  </a:cubicBezTo>
                  <a:cubicBezTo>
                    <a:pt x="0" y="8134"/>
                    <a:pt x="418" y="9263"/>
                    <a:pt x="1000" y="9681"/>
                  </a:cubicBezTo>
                  <a:cubicBezTo>
                    <a:pt x="1312" y="9902"/>
                    <a:pt x="1495" y="10262"/>
                    <a:pt x="1495" y="10646"/>
                  </a:cubicBezTo>
                  <a:lnTo>
                    <a:pt x="1495" y="12371"/>
                  </a:lnTo>
                  <a:cubicBezTo>
                    <a:pt x="1495" y="12870"/>
                    <a:pt x="1091" y="13274"/>
                    <a:pt x="591" y="13274"/>
                  </a:cubicBezTo>
                  <a:lnTo>
                    <a:pt x="1768" y="13274"/>
                  </a:lnTo>
                  <a:cubicBezTo>
                    <a:pt x="2263" y="13274"/>
                    <a:pt x="2667" y="12870"/>
                    <a:pt x="2667" y="12371"/>
                  </a:cubicBezTo>
                  <a:lnTo>
                    <a:pt x="2667" y="10646"/>
                  </a:lnTo>
                  <a:cubicBezTo>
                    <a:pt x="2667" y="10262"/>
                    <a:pt x="2484" y="9902"/>
                    <a:pt x="2172" y="9681"/>
                  </a:cubicBezTo>
                  <a:cubicBezTo>
                    <a:pt x="1591" y="9263"/>
                    <a:pt x="1173" y="8134"/>
                    <a:pt x="1173" y="6798"/>
                  </a:cubicBezTo>
                  <a:cubicBezTo>
                    <a:pt x="1173" y="5463"/>
                    <a:pt x="1591" y="4334"/>
                    <a:pt x="2177" y="3916"/>
                  </a:cubicBezTo>
                  <a:cubicBezTo>
                    <a:pt x="2484" y="3695"/>
                    <a:pt x="2671" y="3334"/>
                    <a:pt x="2671" y="2950"/>
                  </a:cubicBezTo>
                  <a:lnTo>
                    <a:pt x="2671" y="899"/>
                  </a:lnTo>
                  <a:cubicBezTo>
                    <a:pt x="2671" y="399"/>
                    <a:pt x="2268" y="0"/>
                    <a:pt x="1768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89"/>
            <p:cNvSpPr/>
            <p:nvPr/>
          </p:nvSpPr>
          <p:spPr>
            <a:xfrm>
              <a:off x="1409934" y="3016433"/>
              <a:ext cx="130062" cy="246406"/>
            </a:xfrm>
            <a:custGeom>
              <a:avLst/>
              <a:gdLst/>
              <a:ahLst/>
              <a:cxnLst/>
              <a:rect l="l" t="t" r="r" b="b"/>
              <a:pathLst>
                <a:path w="4968" h="9412" extrusionOk="0">
                  <a:moveTo>
                    <a:pt x="653" y="0"/>
                  </a:moveTo>
                  <a:cubicBezTo>
                    <a:pt x="293" y="0"/>
                    <a:pt x="0" y="288"/>
                    <a:pt x="0" y="653"/>
                  </a:cubicBezTo>
                  <a:lnTo>
                    <a:pt x="0" y="9411"/>
                  </a:lnTo>
                  <a:lnTo>
                    <a:pt x="4967" y="9411"/>
                  </a:lnTo>
                  <a:lnTo>
                    <a:pt x="4967" y="1960"/>
                  </a:lnTo>
                  <a:cubicBezTo>
                    <a:pt x="4967" y="874"/>
                    <a:pt x="4088" y="0"/>
                    <a:pt x="3003" y="0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89"/>
            <p:cNvSpPr/>
            <p:nvPr/>
          </p:nvSpPr>
          <p:spPr>
            <a:xfrm>
              <a:off x="1464624" y="3016406"/>
              <a:ext cx="55371" cy="246432"/>
            </a:xfrm>
            <a:custGeom>
              <a:avLst/>
              <a:gdLst/>
              <a:ahLst/>
              <a:cxnLst/>
              <a:rect l="l" t="t" r="r" b="b"/>
              <a:pathLst>
                <a:path w="2115" h="9413" extrusionOk="0">
                  <a:moveTo>
                    <a:pt x="935" y="1"/>
                  </a:moveTo>
                  <a:cubicBezTo>
                    <a:pt x="928" y="1"/>
                    <a:pt x="921" y="1"/>
                    <a:pt x="914" y="1"/>
                  </a:cubicBezTo>
                  <a:lnTo>
                    <a:pt x="1" y="1"/>
                  </a:lnTo>
                  <a:lnTo>
                    <a:pt x="1" y="9412"/>
                  </a:lnTo>
                  <a:lnTo>
                    <a:pt x="2115" y="9412"/>
                  </a:lnTo>
                  <a:lnTo>
                    <a:pt x="2115" y="405"/>
                  </a:lnTo>
                  <a:cubicBezTo>
                    <a:pt x="1774" y="145"/>
                    <a:pt x="1360" y="1"/>
                    <a:pt x="935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89"/>
            <p:cNvSpPr/>
            <p:nvPr/>
          </p:nvSpPr>
          <p:spPr>
            <a:xfrm>
              <a:off x="1484626" y="3016433"/>
              <a:ext cx="55371" cy="246406"/>
            </a:xfrm>
            <a:custGeom>
              <a:avLst/>
              <a:gdLst/>
              <a:ahLst/>
              <a:cxnLst/>
              <a:rect l="l" t="t" r="r" b="b"/>
              <a:pathLst>
                <a:path w="2115" h="9412" extrusionOk="0">
                  <a:moveTo>
                    <a:pt x="158" y="0"/>
                  </a:moveTo>
                  <a:cubicBezTo>
                    <a:pt x="155" y="0"/>
                    <a:pt x="153" y="0"/>
                    <a:pt x="150" y="0"/>
                  </a:cubicBezTo>
                  <a:lnTo>
                    <a:pt x="1" y="0"/>
                  </a:lnTo>
                  <a:lnTo>
                    <a:pt x="1" y="9411"/>
                  </a:lnTo>
                  <a:lnTo>
                    <a:pt x="2114" y="9411"/>
                  </a:lnTo>
                  <a:lnTo>
                    <a:pt x="2114" y="1965"/>
                  </a:lnTo>
                  <a:cubicBezTo>
                    <a:pt x="2114" y="882"/>
                    <a:pt x="1240" y="0"/>
                    <a:pt x="158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89"/>
            <p:cNvSpPr/>
            <p:nvPr/>
          </p:nvSpPr>
          <p:spPr>
            <a:xfrm>
              <a:off x="1484626" y="3016433"/>
              <a:ext cx="55371" cy="246275"/>
            </a:xfrm>
            <a:custGeom>
              <a:avLst/>
              <a:gdLst/>
              <a:ahLst/>
              <a:cxnLst/>
              <a:rect l="l" t="t" r="r" b="b"/>
              <a:pathLst>
                <a:path w="2115" h="9407" extrusionOk="0">
                  <a:moveTo>
                    <a:pt x="158" y="0"/>
                  </a:moveTo>
                  <a:cubicBezTo>
                    <a:pt x="155" y="0"/>
                    <a:pt x="153" y="0"/>
                    <a:pt x="150" y="0"/>
                  </a:cubicBezTo>
                  <a:lnTo>
                    <a:pt x="1" y="0"/>
                  </a:lnTo>
                  <a:lnTo>
                    <a:pt x="1" y="96"/>
                  </a:lnTo>
                  <a:cubicBezTo>
                    <a:pt x="803" y="365"/>
                    <a:pt x="1346" y="1115"/>
                    <a:pt x="1346" y="1960"/>
                  </a:cubicBezTo>
                  <a:lnTo>
                    <a:pt x="1346" y="9406"/>
                  </a:lnTo>
                  <a:lnTo>
                    <a:pt x="2114" y="9406"/>
                  </a:lnTo>
                  <a:lnTo>
                    <a:pt x="2114" y="1960"/>
                  </a:lnTo>
                  <a:cubicBezTo>
                    <a:pt x="2114" y="877"/>
                    <a:pt x="1240" y="0"/>
                    <a:pt x="158" y="0"/>
                  </a:cubicBezTo>
                  <a:close/>
                </a:path>
              </a:pathLst>
            </a:custGeom>
            <a:solidFill>
              <a:srgbClr val="D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89"/>
            <p:cNvSpPr/>
            <p:nvPr/>
          </p:nvSpPr>
          <p:spPr>
            <a:xfrm>
              <a:off x="1431428" y="3126598"/>
              <a:ext cx="30212" cy="25997"/>
            </a:xfrm>
            <a:custGeom>
              <a:avLst/>
              <a:gdLst/>
              <a:ahLst/>
              <a:cxnLst/>
              <a:rect l="l" t="t" r="r" b="b"/>
              <a:pathLst>
                <a:path w="1154" h="993" extrusionOk="0">
                  <a:moveTo>
                    <a:pt x="659" y="0"/>
                  </a:moveTo>
                  <a:cubicBezTo>
                    <a:pt x="222" y="0"/>
                    <a:pt x="1" y="534"/>
                    <a:pt x="313" y="846"/>
                  </a:cubicBezTo>
                  <a:cubicBezTo>
                    <a:pt x="412" y="947"/>
                    <a:pt x="535" y="992"/>
                    <a:pt x="656" y="992"/>
                  </a:cubicBezTo>
                  <a:cubicBezTo>
                    <a:pt x="909" y="992"/>
                    <a:pt x="1154" y="794"/>
                    <a:pt x="1154" y="495"/>
                  </a:cubicBezTo>
                  <a:cubicBezTo>
                    <a:pt x="1154" y="221"/>
                    <a:pt x="933" y="0"/>
                    <a:pt x="659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89"/>
            <p:cNvSpPr/>
            <p:nvPr/>
          </p:nvSpPr>
          <p:spPr>
            <a:xfrm>
              <a:off x="1424386" y="3121362"/>
              <a:ext cx="42542" cy="36443"/>
            </a:xfrm>
            <a:custGeom>
              <a:avLst/>
              <a:gdLst/>
              <a:ahLst/>
              <a:cxnLst/>
              <a:rect l="l" t="t" r="r" b="b"/>
              <a:pathLst>
                <a:path w="1625" h="1392" extrusionOk="0">
                  <a:moveTo>
                    <a:pt x="932" y="401"/>
                  </a:moveTo>
                  <a:cubicBezTo>
                    <a:pt x="1005" y="401"/>
                    <a:pt x="1079" y="428"/>
                    <a:pt x="1139" y="489"/>
                  </a:cubicBezTo>
                  <a:cubicBezTo>
                    <a:pt x="1322" y="671"/>
                    <a:pt x="1192" y="988"/>
                    <a:pt x="928" y="988"/>
                  </a:cubicBezTo>
                  <a:cubicBezTo>
                    <a:pt x="769" y="988"/>
                    <a:pt x="635" y="859"/>
                    <a:pt x="635" y="695"/>
                  </a:cubicBezTo>
                  <a:cubicBezTo>
                    <a:pt x="635" y="520"/>
                    <a:pt x="780" y="401"/>
                    <a:pt x="932" y="401"/>
                  </a:cubicBezTo>
                  <a:close/>
                  <a:moveTo>
                    <a:pt x="925" y="0"/>
                  </a:moveTo>
                  <a:cubicBezTo>
                    <a:pt x="754" y="0"/>
                    <a:pt x="579" y="64"/>
                    <a:pt x="438" y="205"/>
                  </a:cubicBezTo>
                  <a:cubicBezTo>
                    <a:pt x="1" y="642"/>
                    <a:pt x="313" y="1392"/>
                    <a:pt x="928" y="1392"/>
                  </a:cubicBezTo>
                  <a:cubicBezTo>
                    <a:pt x="1312" y="1392"/>
                    <a:pt x="1624" y="1080"/>
                    <a:pt x="1624" y="695"/>
                  </a:cubicBezTo>
                  <a:cubicBezTo>
                    <a:pt x="1624" y="276"/>
                    <a:pt x="1282" y="0"/>
                    <a:pt x="9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89"/>
            <p:cNvSpPr/>
            <p:nvPr/>
          </p:nvSpPr>
          <p:spPr>
            <a:xfrm>
              <a:off x="1334850" y="2910142"/>
              <a:ext cx="280231" cy="357854"/>
            </a:xfrm>
            <a:custGeom>
              <a:avLst/>
              <a:gdLst/>
              <a:ahLst/>
              <a:cxnLst/>
              <a:rect l="l" t="t" r="r" b="b"/>
              <a:pathLst>
                <a:path w="10704" h="13669" extrusionOk="0">
                  <a:moveTo>
                    <a:pt x="5923" y="4257"/>
                  </a:moveTo>
                  <a:cubicBezTo>
                    <a:pt x="6875" y="4291"/>
                    <a:pt x="7634" y="5069"/>
                    <a:pt x="7634" y="6020"/>
                  </a:cubicBezTo>
                  <a:lnTo>
                    <a:pt x="7634" y="13274"/>
                  </a:lnTo>
                  <a:lnTo>
                    <a:pt x="5923" y="13274"/>
                  </a:lnTo>
                  <a:lnTo>
                    <a:pt x="5923" y="4257"/>
                  </a:lnTo>
                  <a:close/>
                  <a:moveTo>
                    <a:pt x="1100" y="1"/>
                  </a:moveTo>
                  <a:cubicBezTo>
                    <a:pt x="490" y="1"/>
                    <a:pt x="0" y="496"/>
                    <a:pt x="0" y="1101"/>
                  </a:cubicBezTo>
                  <a:lnTo>
                    <a:pt x="0" y="3152"/>
                  </a:lnTo>
                  <a:cubicBezTo>
                    <a:pt x="0" y="3599"/>
                    <a:pt x="211" y="4022"/>
                    <a:pt x="577" y="4281"/>
                  </a:cubicBezTo>
                  <a:cubicBezTo>
                    <a:pt x="1115" y="4665"/>
                    <a:pt x="1494" y="5780"/>
                    <a:pt x="1494" y="6995"/>
                  </a:cubicBezTo>
                  <a:cubicBezTo>
                    <a:pt x="1494" y="8211"/>
                    <a:pt x="1115" y="9330"/>
                    <a:pt x="577" y="9714"/>
                  </a:cubicBezTo>
                  <a:cubicBezTo>
                    <a:pt x="211" y="9974"/>
                    <a:pt x="0" y="10392"/>
                    <a:pt x="0" y="10843"/>
                  </a:cubicBezTo>
                  <a:lnTo>
                    <a:pt x="0" y="12568"/>
                  </a:lnTo>
                  <a:cubicBezTo>
                    <a:pt x="0" y="13178"/>
                    <a:pt x="490" y="13668"/>
                    <a:pt x="1100" y="13668"/>
                  </a:cubicBezTo>
                  <a:lnTo>
                    <a:pt x="9603" y="13668"/>
                  </a:lnTo>
                  <a:cubicBezTo>
                    <a:pt x="10209" y="13668"/>
                    <a:pt x="10703" y="13178"/>
                    <a:pt x="10703" y="12568"/>
                  </a:cubicBezTo>
                  <a:lnTo>
                    <a:pt x="10703" y="10843"/>
                  </a:lnTo>
                  <a:cubicBezTo>
                    <a:pt x="10703" y="10392"/>
                    <a:pt x="10487" y="9974"/>
                    <a:pt x="10127" y="9714"/>
                  </a:cubicBezTo>
                  <a:cubicBezTo>
                    <a:pt x="9584" y="9330"/>
                    <a:pt x="9209" y="8211"/>
                    <a:pt x="9209" y="6995"/>
                  </a:cubicBezTo>
                  <a:cubicBezTo>
                    <a:pt x="9209" y="5780"/>
                    <a:pt x="9584" y="4665"/>
                    <a:pt x="10127" y="4281"/>
                  </a:cubicBezTo>
                  <a:cubicBezTo>
                    <a:pt x="10487" y="4022"/>
                    <a:pt x="10703" y="3599"/>
                    <a:pt x="10703" y="3152"/>
                  </a:cubicBezTo>
                  <a:lnTo>
                    <a:pt x="10703" y="2081"/>
                  </a:lnTo>
                  <a:cubicBezTo>
                    <a:pt x="10703" y="1946"/>
                    <a:pt x="10604" y="1879"/>
                    <a:pt x="10504" y="1879"/>
                  </a:cubicBezTo>
                  <a:cubicBezTo>
                    <a:pt x="10404" y="1879"/>
                    <a:pt x="10305" y="1946"/>
                    <a:pt x="10305" y="2081"/>
                  </a:cubicBezTo>
                  <a:lnTo>
                    <a:pt x="10305" y="3152"/>
                  </a:lnTo>
                  <a:cubicBezTo>
                    <a:pt x="10305" y="3469"/>
                    <a:pt x="10151" y="3767"/>
                    <a:pt x="9896" y="3954"/>
                  </a:cubicBezTo>
                  <a:cubicBezTo>
                    <a:pt x="8455" y="4987"/>
                    <a:pt x="8450" y="9003"/>
                    <a:pt x="9896" y="10041"/>
                  </a:cubicBezTo>
                  <a:cubicBezTo>
                    <a:pt x="10151" y="10224"/>
                    <a:pt x="10305" y="10522"/>
                    <a:pt x="10305" y="10843"/>
                  </a:cubicBezTo>
                  <a:lnTo>
                    <a:pt x="10305" y="12568"/>
                  </a:lnTo>
                  <a:cubicBezTo>
                    <a:pt x="10305" y="12957"/>
                    <a:pt x="9992" y="13274"/>
                    <a:pt x="9603" y="13274"/>
                  </a:cubicBezTo>
                  <a:lnTo>
                    <a:pt x="8032" y="13274"/>
                  </a:lnTo>
                  <a:lnTo>
                    <a:pt x="8032" y="6020"/>
                  </a:lnTo>
                  <a:cubicBezTo>
                    <a:pt x="8032" y="4829"/>
                    <a:pt x="7062" y="3858"/>
                    <a:pt x="5871" y="3858"/>
                  </a:cubicBezTo>
                  <a:lnTo>
                    <a:pt x="3521" y="3858"/>
                  </a:lnTo>
                  <a:cubicBezTo>
                    <a:pt x="3051" y="3858"/>
                    <a:pt x="2666" y="4243"/>
                    <a:pt x="2666" y="4713"/>
                  </a:cubicBezTo>
                  <a:lnTo>
                    <a:pt x="2666" y="11617"/>
                  </a:lnTo>
                  <a:cubicBezTo>
                    <a:pt x="2666" y="11749"/>
                    <a:pt x="2767" y="11815"/>
                    <a:pt x="2868" y="11815"/>
                  </a:cubicBezTo>
                  <a:cubicBezTo>
                    <a:pt x="2969" y="11815"/>
                    <a:pt x="3070" y="11749"/>
                    <a:pt x="3070" y="11617"/>
                  </a:cubicBezTo>
                  <a:lnTo>
                    <a:pt x="3070" y="4713"/>
                  </a:lnTo>
                  <a:cubicBezTo>
                    <a:pt x="3070" y="4459"/>
                    <a:pt x="3272" y="4257"/>
                    <a:pt x="3521" y="4257"/>
                  </a:cubicBezTo>
                  <a:lnTo>
                    <a:pt x="5525" y="4257"/>
                  </a:lnTo>
                  <a:lnTo>
                    <a:pt x="5525" y="13274"/>
                  </a:lnTo>
                  <a:lnTo>
                    <a:pt x="3070" y="13274"/>
                  </a:lnTo>
                  <a:lnTo>
                    <a:pt x="3070" y="12366"/>
                  </a:lnTo>
                  <a:cubicBezTo>
                    <a:pt x="3070" y="12232"/>
                    <a:pt x="2969" y="12164"/>
                    <a:pt x="2868" y="12164"/>
                  </a:cubicBezTo>
                  <a:cubicBezTo>
                    <a:pt x="2767" y="12164"/>
                    <a:pt x="2666" y="12232"/>
                    <a:pt x="2666" y="12366"/>
                  </a:cubicBezTo>
                  <a:lnTo>
                    <a:pt x="2666" y="13274"/>
                  </a:lnTo>
                  <a:lnTo>
                    <a:pt x="1100" y="13274"/>
                  </a:lnTo>
                  <a:cubicBezTo>
                    <a:pt x="711" y="13269"/>
                    <a:pt x="399" y="12957"/>
                    <a:pt x="399" y="12573"/>
                  </a:cubicBezTo>
                  <a:lnTo>
                    <a:pt x="399" y="10843"/>
                  </a:lnTo>
                  <a:cubicBezTo>
                    <a:pt x="399" y="10526"/>
                    <a:pt x="552" y="10228"/>
                    <a:pt x="807" y="10041"/>
                  </a:cubicBezTo>
                  <a:cubicBezTo>
                    <a:pt x="2248" y="9008"/>
                    <a:pt x="2253" y="4992"/>
                    <a:pt x="807" y="3959"/>
                  </a:cubicBezTo>
                  <a:cubicBezTo>
                    <a:pt x="552" y="3772"/>
                    <a:pt x="399" y="3474"/>
                    <a:pt x="399" y="3157"/>
                  </a:cubicBezTo>
                  <a:lnTo>
                    <a:pt x="399" y="1101"/>
                  </a:lnTo>
                  <a:cubicBezTo>
                    <a:pt x="399" y="712"/>
                    <a:pt x="711" y="399"/>
                    <a:pt x="1100" y="399"/>
                  </a:cubicBezTo>
                  <a:lnTo>
                    <a:pt x="9603" y="399"/>
                  </a:lnTo>
                  <a:cubicBezTo>
                    <a:pt x="9988" y="399"/>
                    <a:pt x="10305" y="712"/>
                    <a:pt x="10305" y="1101"/>
                  </a:cubicBezTo>
                  <a:lnTo>
                    <a:pt x="10305" y="1331"/>
                  </a:lnTo>
                  <a:cubicBezTo>
                    <a:pt x="10305" y="1442"/>
                    <a:pt x="10391" y="1533"/>
                    <a:pt x="10506" y="1533"/>
                  </a:cubicBezTo>
                  <a:cubicBezTo>
                    <a:pt x="10612" y="1533"/>
                    <a:pt x="10703" y="1442"/>
                    <a:pt x="10703" y="1331"/>
                  </a:cubicBezTo>
                  <a:lnTo>
                    <a:pt x="10703" y="1101"/>
                  </a:lnTo>
                  <a:cubicBezTo>
                    <a:pt x="10703" y="496"/>
                    <a:pt x="10209" y="1"/>
                    <a:pt x="960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1" name="Google Shape;11481;p89"/>
          <p:cNvGrpSpPr/>
          <p:nvPr/>
        </p:nvGrpSpPr>
        <p:grpSpPr>
          <a:xfrm>
            <a:off x="920682" y="3606250"/>
            <a:ext cx="220357" cy="378353"/>
            <a:chOff x="920682" y="3811650"/>
            <a:chExt cx="220357" cy="378353"/>
          </a:xfrm>
        </p:grpSpPr>
        <p:sp>
          <p:nvSpPr>
            <p:cNvPr id="11482" name="Google Shape;11482;p89"/>
            <p:cNvSpPr/>
            <p:nvPr/>
          </p:nvSpPr>
          <p:spPr>
            <a:xfrm>
              <a:off x="1004563" y="3984464"/>
              <a:ext cx="52596" cy="94850"/>
            </a:xfrm>
            <a:custGeom>
              <a:avLst/>
              <a:gdLst/>
              <a:ahLst/>
              <a:cxnLst/>
              <a:rect l="l" t="t" r="r" b="b"/>
              <a:pathLst>
                <a:path w="2009" h="3623" extrusionOk="0">
                  <a:moveTo>
                    <a:pt x="1" y="1"/>
                  </a:moveTo>
                  <a:lnTo>
                    <a:pt x="1" y="3623"/>
                  </a:lnTo>
                  <a:lnTo>
                    <a:pt x="2009" y="3623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89"/>
            <p:cNvSpPr/>
            <p:nvPr/>
          </p:nvSpPr>
          <p:spPr>
            <a:xfrm>
              <a:off x="1030848" y="3984464"/>
              <a:ext cx="26311" cy="94850"/>
            </a:xfrm>
            <a:custGeom>
              <a:avLst/>
              <a:gdLst/>
              <a:ahLst/>
              <a:cxnLst/>
              <a:rect l="l" t="t" r="r" b="b"/>
              <a:pathLst>
                <a:path w="1005" h="3623" extrusionOk="0">
                  <a:moveTo>
                    <a:pt x="1" y="1"/>
                  </a:moveTo>
                  <a:lnTo>
                    <a:pt x="1" y="3623"/>
                  </a:lnTo>
                  <a:lnTo>
                    <a:pt x="1005" y="3623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89"/>
            <p:cNvSpPr/>
            <p:nvPr/>
          </p:nvSpPr>
          <p:spPr>
            <a:xfrm>
              <a:off x="957413" y="3836443"/>
              <a:ext cx="146791" cy="177108"/>
            </a:xfrm>
            <a:custGeom>
              <a:avLst/>
              <a:gdLst/>
              <a:ahLst/>
              <a:cxnLst/>
              <a:rect l="l" t="t" r="r" b="b"/>
              <a:pathLst>
                <a:path w="5607" h="6765" extrusionOk="0">
                  <a:moveTo>
                    <a:pt x="120" y="0"/>
                  </a:moveTo>
                  <a:cubicBezTo>
                    <a:pt x="67" y="0"/>
                    <a:pt x="24" y="39"/>
                    <a:pt x="24" y="92"/>
                  </a:cubicBezTo>
                  <a:lnTo>
                    <a:pt x="24" y="3944"/>
                  </a:lnTo>
                  <a:cubicBezTo>
                    <a:pt x="0" y="5496"/>
                    <a:pt x="1254" y="6764"/>
                    <a:pt x="2806" y="6764"/>
                  </a:cubicBezTo>
                  <a:cubicBezTo>
                    <a:pt x="4357" y="6764"/>
                    <a:pt x="5606" y="5496"/>
                    <a:pt x="5587" y="3944"/>
                  </a:cubicBezTo>
                  <a:lnTo>
                    <a:pt x="5587" y="92"/>
                  </a:lnTo>
                  <a:cubicBezTo>
                    <a:pt x="5587" y="39"/>
                    <a:pt x="5544" y="0"/>
                    <a:pt x="5491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89"/>
            <p:cNvSpPr/>
            <p:nvPr/>
          </p:nvSpPr>
          <p:spPr>
            <a:xfrm>
              <a:off x="978540" y="3836443"/>
              <a:ext cx="125167" cy="157028"/>
            </a:xfrm>
            <a:custGeom>
              <a:avLst/>
              <a:gdLst/>
              <a:ahLst/>
              <a:cxnLst/>
              <a:rect l="l" t="t" r="r" b="b"/>
              <a:pathLst>
                <a:path w="4781" h="5998" extrusionOk="0">
                  <a:moveTo>
                    <a:pt x="0" y="0"/>
                  </a:moveTo>
                  <a:lnTo>
                    <a:pt x="0" y="3214"/>
                  </a:lnTo>
                  <a:cubicBezTo>
                    <a:pt x="0" y="4843"/>
                    <a:pt x="1337" y="5998"/>
                    <a:pt x="2785" y="5998"/>
                  </a:cubicBezTo>
                  <a:cubicBezTo>
                    <a:pt x="3275" y="5998"/>
                    <a:pt x="3779" y="5865"/>
                    <a:pt x="4247" y="5573"/>
                  </a:cubicBezTo>
                  <a:cubicBezTo>
                    <a:pt x="4593" y="5102"/>
                    <a:pt x="4780" y="4530"/>
                    <a:pt x="4780" y="3944"/>
                  </a:cubicBezTo>
                  <a:lnTo>
                    <a:pt x="4780" y="92"/>
                  </a:lnTo>
                  <a:cubicBezTo>
                    <a:pt x="4780" y="39"/>
                    <a:pt x="4737" y="0"/>
                    <a:pt x="4684" y="0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6" name="Google Shape;11486;p89"/>
            <p:cNvSpPr/>
            <p:nvPr/>
          </p:nvSpPr>
          <p:spPr>
            <a:xfrm>
              <a:off x="926206" y="3817331"/>
              <a:ext cx="209178" cy="40003"/>
            </a:xfrm>
            <a:custGeom>
              <a:avLst/>
              <a:gdLst/>
              <a:ahLst/>
              <a:cxnLst/>
              <a:rect l="l" t="t" r="r" b="b"/>
              <a:pathLst>
                <a:path w="7990" h="1528" extrusionOk="0">
                  <a:moveTo>
                    <a:pt x="577" y="0"/>
                  </a:moveTo>
                  <a:cubicBezTo>
                    <a:pt x="260" y="0"/>
                    <a:pt x="5" y="260"/>
                    <a:pt x="1" y="577"/>
                  </a:cubicBezTo>
                  <a:lnTo>
                    <a:pt x="1" y="956"/>
                  </a:lnTo>
                  <a:cubicBezTo>
                    <a:pt x="5" y="1273"/>
                    <a:pt x="260" y="1528"/>
                    <a:pt x="577" y="1528"/>
                  </a:cubicBezTo>
                  <a:lnTo>
                    <a:pt x="7418" y="1528"/>
                  </a:lnTo>
                  <a:cubicBezTo>
                    <a:pt x="7735" y="1528"/>
                    <a:pt x="7990" y="1273"/>
                    <a:pt x="7990" y="956"/>
                  </a:cubicBezTo>
                  <a:lnTo>
                    <a:pt x="7990" y="577"/>
                  </a:lnTo>
                  <a:cubicBezTo>
                    <a:pt x="7990" y="260"/>
                    <a:pt x="7735" y="0"/>
                    <a:pt x="7418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89"/>
            <p:cNvSpPr/>
            <p:nvPr/>
          </p:nvSpPr>
          <p:spPr>
            <a:xfrm>
              <a:off x="952622" y="3817331"/>
              <a:ext cx="182763" cy="40003"/>
            </a:xfrm>
            <a:custGeom>
              <a:avLst/>
              <a:gdLst/>
              <a:ahLst/>
              <a:cxnLst/>
              <a:rect l="l" t="t" r="r" b="b"/>
              <a:pathLst>
                <a:path w="6981" h="1528" extrusionOk="0">
                  <a:moveTo>
                    <a:pt x="577" y="0"/>
                  </a:moveTo>
                  <a:cubicBezTo>
                    <a:pt x="255" y="0"/>
                    <a:pt x="1" y="260"/>
                    <a:pt x="1" y="577"/>
                  </a:cubicBezTo>
                  <a:lnTo>
                    <a:pt x="1" y="956"/>
                  </a:lnTo>
                  <a:cubicBezTo>
                    <a:pt x="1" y="1273"/>
                    <a:pt x="255" y="1528"/>
                    <a:pt x="577" y="1528"/>
                  </a:cubicBezTo>
                  <a:lnTo>
                    <a:pt x="6409" y="1528"/>
                  </a:lnTo>
                  <a:cubicBezTo>
                    <a:pt x="6726" y="1528"/>
                    <a:pt x="6981" y="1273"/>
                    <a:pt x="6981" y="956"/>
                  </a:cubicBezTo>
                  <a:lnTo>
                    <a:pt x="6981" y="577"/>
                  </a:lnTo>
                  <a:cubicBezTo>
                    <a:pt x="6981" y="260"/>
                    <a:pt x="6726" y="0"/>
                    <a:pt x="6409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89"/>
            <p:cNvSpPr/>
            <p:nvPr/>
          </p:nvSpPr>
          <p:spPr>
            <a:xfrm>
              <a:off x="981420" y="3879430"/>
              <a:ext cx="99013" cy="91316"/>
            </a:xfrm>
            <a:custGeom>
              <a:avLst/>
              <a:gdLst/>
              <a:ahLst/>
              <a:cxnLst/>
              <a:rect l="l" t="t" r="r" b="b"/>
              <a:pathLst>
                <a:path w="3782" h="3488" extrusionOk="0">
                  <a:moveTo>
                    <a:pt x="1889" y="1"/>
                  </a:moveTo>
                  <a:cubicBezTo>
                    <a:pt x="1807" y="1"/>
                    <a:pt x="1725" y="43"/>
                    <a:pt x="1682" y="126"/>
                  </a:cubicBezTo>
                  <a:lnTo>
                    <a:pt x="1303" y="900"/>
                  </a:lnTo>
                  <a:cubicBezTo>
                    <a:pt x="1264" y="967"/>
                    <a:pt x="1197" y="1015"/>
                    <a:pt x="1120" y="1029"/>
                  </a:cubicBezTo>
                  <a:lnTo>
                    <a:pt x="270" y="1149"/>
                  </a:lnTo>
                  <a:cubicBezTo>
                    <a:pt x="77" y="1178"/>
                    <a:pt x="1" y="1418"/>
                    <a:pt x="140" y="1553"/>
                  </a:cubicBezTo>
                  <a:lnTo>
                    <a:pt x="755" y="2153"/>
                  </a:lnTo>
                  <a:cubicBezTo>
                    <a:pt x="808" y="2211"/>
                    <a:pt x="832" y="2288"/>
                    <a:pt x="817" y="2365"/>
                  </a:cubicBezTo>
                  <a:lnTo>
                    <a:pt x="673" y="3210"/>
                  </a:lnTo>
                  <a:cubicBezTo>
                    <a:pt x="647" y="3363"/>
                    <a:pt x="768" y="3488"/>
                    <a:pt x="905" y="3488"/>
                  </a:cubicBezTo>
                  <a:cubicBezTo>
                    <a:pt x="941" y="3488"/>
                    <a:pt x="978" y="3479"/>
                    <a:pt x="1014" y="3460"/>
                  </a:cubicBezTo>
                  <a:lnTo>
                    <a:pt x="1778" y="3061"/>
                  </a:lnTo>
                  <a:cubicBezTo>
                    <a:pt x="1812" y="3042"/>
                    <a:pt x="1849" y="3033"/>
                    <a:pt x="1886" y="3033"/>
                  </a:cubicBezTo>
                  <a:cubicBezTo>
                    <a:pt x="1923" y="3033"/>
                    <a:pt x="1961" y="3042"/>
                    <a:pt x="1994" y="3061"/>
                  </a:cubicBezTo>
                  <a:lnTo>
                    <a:pt x="2753" y="3460"/>
                  </a:lnTo>
                  <a:cubicBezTo>
                    <a:pt x="2789" y="3479"/>
                    <a:pt x="2826" y="3488"/>
                    <a:pt x="2863" y="3488"/>
                  </a:cubicBezTo>
                  <a:cubicBezTo>
                    <a:pt x="3000" y="3488"/>
                    <a:pt x="3122" y="3363"/>
                    <a:pt x="3099" y="3210"/>
                  </a:cubicBezTo>
                  <a:lnTo>
                    <a:pt x="2960" y="2365"/>
                  </a:lnTo>
                  <a:cubicBezTo>
                    <a:pt x="2946" y="2288"/>
                    <a:pt x="2970" y="2211"/>
                    <a:pt x="3027" y="2153"/>
                  </a:cubicBezTo>
                  <a:lnTo>
                    <a:pt x="3642" y="1553"/>
                  </a:lnTo>
                  <a:cubicBezTo>
                    <a:pt x="3781" y="1418"/>
                    <a:pt x="3705" y="1178"/>
                    <a:pt x="3508" y="1154"/>
                  </a:cubicBezTo>
                  <a:lnTo>
                    <a:pt x="2662" y="1029"/>
                  </a:lnTo>
                  <a:cubicBezTo>
                    <a:pt x="2580" y="1020"/>
                    <a:pt x="2513" y="972"/>
                    <a:pt x="2480" y="900"/>
                  </a:cubicBezTo>
                  <a:lnTo>
                    <a:pt x="2100" y="131"/>
                  </a:lnTo>
                  <a:cubicBezTo>
                    <a:pt x="2056" y="44"/>
                    <a:pt x="1973" y="1"/>
                    <a:pt x="1889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89"/>
            <p:cNvSpPr/>
            <p:nvPr/>
          </p:nvSpPr>
          <p:spPr>
            <a:xfrm>
              <a:off x="980661" y="4063816"/>
              <a:ext cx="100400" cy="39663"/>
            </a:xfrm>
            <a:custGeom>
              <a:avLst/>
              <a:gdLst/>
              <a:ahLst/>
              <a:cxnLst/>
              <a:rect l="l" t="t" r="r" b="b"/>
              <a:pathLst>
                <a:path w="3835" h="1515" extrusionOk="0">
                  <a:moveTo>
                    <a:pt x="231" y="1"/>
                  </a:moveTo>
                  <a:cubicBezTo>
                    <a:pt x="106" y="1"/>
                    <a:pt x="1" y="102"/>
                    <a:pt x="6" y="232"/>
                  </a:cubicBezTo>
                  <a:lnTo>
                    <a:pt x="6" y="1514"/>
                  </a:lnTo>
                  <a:lnTo>
                    <a:pt x="3834" y="1514"/>
                  </a:lnTo>
                  <a:lnTo>
                    <a:pt x="3834" y="232"/>
                  </a:lnTo>
                  <a:cubicBezTo>
                    <a:pt x="3834" y="102"/>
                    <a:pt x="3734" y="1"/>
                    <a:pt x="3609" y="1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89"/>
            <p:cNvSpPr/>
            <p:nvPr/>
          </p:nvSpPr>
          <p:spPr>
            <a:xfrm>
              <a:off x="958041" y="4091750"/>
              <a:ext cx="145666" cy="41521"/>
            </a:xfrm>
            <a:custGeom>
              <a:avLst/>
              <a:gdLst/>
              <a:ahLst/>
              <a:cxnLst/>
              <a:rect l="l" t="t" r="r" b="b"/>
              <a:pathLst>
                <a:path w="5564" h="1586" extrusionOk="0">
                  <a:moveTo>
                    <a:pt x="288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1586"/>
                  </a:lnTo>
                  <a:lnTo>
                    <a:pt x="5563" y="1586"/>
                  </a:lnTo>
                  <a:lnTo>
                    <a:pt x="5563" y="289"/>
                  </a:lnTo>
                  <a:cubicBezTo>
                    <a:pt x="5563" y="130"/>
                    <a:pt x="5433" y="0"/>
                    <a:pt x="5275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89"/>
            <p:cNvSpPr/>
            <p:nvPr/>
          </p:nvSpPr>
          <p:spPr>
            <a:xfrm>
              <a:off x="926206" y="4112511"/>
              <a:ext cx="209178" cy="72074"/>
            </a:xfrm>
            <a:custGeom>
              <a:avLst/>
              <a:gdLst/>
              <a:ahLst/>
              <a:cxnLst/>
              <a:rect l="l" t="t" r="r" b="b"/>
              <a:pathLst>
                <a:path w="7990" h="2753" extrusionOk="0">
                  <a:moveTo>
                    <a:pt x="659" y="0"/>
                  </a:moveTo>
                  <a:cubicBezTo>
                    <a:pt x="299" y="5"/>
                    <a:pt x="5" y="298"/>
                    <a:pt x="1" y="658"/>
                  </a:cubicBezTo>
                  <a:lnTo>
                    <a:pt x="1" y="2090"/>
                  </a:lnTo>
                  <a:cubicBezTo>
                    <a:pt x="1" y="2455"/>
                    <a:pt x="299" y="2748"/>
                    <a:pt x="659" y="2753"/>
                  </a:cubicBezTo>
                  <a:lnTo>
                    <a:pt x="7332" y="2753"/>
                  </a:lnTo>
                  <a:cubicBezTo>
                    <a:pt x="7697" y="2748"/>
                    <a:pt x="7990" y="2455"/>
                    <a:pt x="7990" y="2090"/>
                  </a:cubicBezTo>
                  <a:lnTo>
                    <a:pt x="7990" y="658"/>
                  </a:lnTo>
                  <a:cubicBezTo>
                    <a:pt x="7990" y="298"/>
                    <a:pt x="7697" y="5"/>
                    <a:pt x="7332" y="0"/>
                  </a:cubicBezTo>
                  <a:close/>
                </a:path>
              </a:pathLst>
            </a:custGeom>
            <a:solidFill>
              <a:srgbClr val="88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89"/>
            <p:cNvSpPr/>
            <p:nvPr/>
          </p:nvSpPr>
          <p:spPr>
            <a:xfrm>
              <a:off x="952491" y="4112511"/>
              <a:ext cx="182893" cy="72074"/>
            </a:xfrm>
            <a:custGeom>
              <a:avLst/>
              <a:gdLst/>
              <a:ahLst/>
              <a:cxnLst/>
              <a:rect l="l" t="t" r="r" b="b"/>
              <a:pathLst>
                <a:path w="6986" h="2753" extrusionOk="0">
                  <a:moveTo>
                    <a:pt x="659" y="0"/>
                  </a:moveTo>
                  <a:cubicBezTo>
                    <a:pt x="299" y="5"/>
                    <a:pt x="1" y="298"/>
                    <a:pt x="1" y="658"/>
                  </a:cubicBezTo>
                  <a:lnTo>
                    <a:pt x="1" y="2090"/>
                  </a:lnTo>
                  <a:cubicBezTo>
                    <a:pt x="1" y="2455"/>
                    <a:pt x="294" y="2748"/>
                    <a:pt x="659" y="2753"/>
                  </a:cubicBezTo>
                  <a:lnTo>
                    <a:pt x="6328" y="2753"/>
                  </a:lnTo>
                  <a:cubicBezTo>
                    <a:pt x="6693" y="2748"/>
                    <a:pt x="6986" y="2455"/>
                    <a:pt x="6986" y="2090"/>
                  </a:cubicBezTo>
                  <a:lnTo>
                    <a:pt x="6986" y="658"/>
                  </a:lnTo>
                  <a:cubicBezTo>
                    <a:pt x="6986" y="293"/>
                    <a:pt x="6688" y="0"/>
                    <a:pt x="6328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89"/>
            <p:cNvSpPr/>
            <p:nvPr/>
          </p:nvSpPr>
          <p:spPr>
            <a:xfrm>
              <a:off x="920682" y="3811650"/>
              <a:ext cx="220357" cy="378353"/>
            </a:xfrm>
            <a:custGeom>
              <a:avLst/>
              <a:gdLst/>
              <a:ahLst/>
              <a:cxnLst/>
              <a:rect l="l" t="t" r="r" b="b"/>
              <a:pathLst>
                <a:path w="8417" h="14452" extrusionOk="0">
                  <a:moveTo>
                    <a:pt x="5001" y="7774"/>
                  </a:moveTo>
                  <a:lnTo>
                    <a:pt x="5001" y="9422"/>
                  </a:lnTo>
                  <a:lnTo>
                    <a:pt x="3416" y="9422"/>
                  </a:lnTo>
                  <a:lnTo>
                    <a:pt x="3416" y="7774"/>
                  </a:lnTo>
                  <a:cubicBezTo>
                    <a:pt x="3675" y="7846"/>
                    <a:pt x="3942" y="7882"/>
                    <a:pt x="4209" y="7882"/>
                  </a:cubicBezTo>
                  <a:cubicBezTo>
                    <a:pt x="4475" y="7882"/>
                    <a:pt x="4742" y="7846"/>
                    <a:pt x="5001" y="7774"/>
                  </a:cubicBezTo>
                  <a:close/>
                  <a:moveTo>
                    <a:pt x="5909" y="9849"/>
                  </a:moveTo>
                  <a:lnTo>
                    <a:pt x="5909" y="10488"/>
                  </a:lnTo>
                  <a:lnTo>
                    <a:pt x="2503" y="10488"/>
                  </a:lnTo>
                  <a:lnTo>
                    <a:pt x="2503" y="9849"/>
                  </a:lnTo>
                  <a:close/>
                  <a:moveTo>
                    <a:pt x="6774" y="10916"/>
                  </a:moveTo>
                  <a:lnTo>
                    <a:pt x="6774" y="11281"/>
                  </a:lnTo>
                  <a:lnTo>
                    <a:pt x="1638" y="11281"/>
                  </a:lnTo>
                  <a:lnTo>
                    <a:pt x="1638" y="10916"/>
                  </a:lnTo>
                  <a:lnTo>
                    <a:pt x="2503" y="10916"/>
                  </a:lnTo>
                  <a:lnTo>
                    <a:pt x="2503" y="10935"/>
                  </a:lnTo>
                  <a:lnTo>
                    <a:pt x="5914" y="10935"/>
                  </a:lnTo>
                  <a:lnTo>
                    <a:pt x="5914" y="10916"/>
                  </a:lnTo>
                  <a:close/>
                  <a:moveTo>
                    <a:pt x="7543" y="11708"/>
                  </a:moveTo>
                  <a:cubicBezTo>
                    <a:pt x="7792" y="11708"/>
                    <a:pt x="7989" y="11905"/>
                    <a:pt x="7989" y="12150"/>
                  </a:cubicBezTo>
                  <a:lnTo>
                    <a:pt x="7989" y="13582"/>
                  </a:lnTo>
                  <a:cubicBezTo>
                    <a:pt x="7989" y="13827"/>
                    <a:pt x="7792" y="14029"/>
                    <a:pt x="7543" y="14029"/>
                  </a:cubicBezTo>
                  <a:lnTo>
                    <a:pt x="870" y="14029"/>
                  </a:lnTo>
                  <a:cubicBezTo>
                    <a:pt x="625" y="14029"/>
                    <a:pt x="428" y="13827"/>
                    <a:pt x="428" y="13582"/>
                  </a:cubicBezTo>
                  <a:lnTo>
                    <a:pt x="428" y="12150"/>
                  </a:lnTo>
                  <a:cubicBezTo>
                    <a:pt x="428" y="11905"/>
                    <a:pt x="625" y="11708"/>
                    <a:pt x="870" y="11708"/>
                  </a:cubicBezTo>
                  <a:close/>
                  <a:moveTo>
                    <a:pt x="788" y="1"/>
                  </a:moveTo>
                  <a:cubicBezTo>
                    <a:pt x="356" y="1"/>
                    <a:pt x="0" y="352"/>
                    <a:pt x="0" y="789"/>
                  </a:cubicBezTo>
                  <a:lnTo>
                    <a:pt x="0" y="1168"/>
                  </a:lnTo>
                  <a:cubicBezTo>
                    <a:pt x="0" y="1605"/>
                    <a:pt x="356" y="1956"/>
                    <a:pt x="788" y="1956"/>
                  </a:cubicBezTo>
                  <a:lnTo>
                    <a:pt x="1216" y="1956"/>
                  </a:lnTo>
                  <a:lnTo>
                    <a:pt x="1216" y="4887"/>
                  </a:lnTo>
                  <a:cubicBezTo>
                    <a:pt x="1216" y="6068"/>
                    <a:pt x="1907" y="7140"/>
                    <a:pt x="2988" y="7620"/>
                  </a:cubicBezTo>
                  <a:lnTo>
                    <a:pt x="2988" y="9422"/>
                  </a:lnTo>
                  <a:lnTo>
                    <a:pt x="2297" y="9422"/>
                  </a:lnTo>
                  <a:cubicBezTo>
                    <a:pt x="2177" y="9422"/>
                    <a:pt x="2080" y="9518"/>
                    <a:pt x="2080" y="9633"/>
                  </a:cubicBezTo>
                  <a:lnTo>
                    <a:pt x="2080" y="10488"/>
                  </a:lnTo>
                  <a:lnTo>
                    <a:pt x="1427" y="10488"/>
                  </a:lnTo>
                  <a:cubicBezTo>
                    <a:pt x="1312" y="10488"/>
                    <a:pt x="1216" y="10584"/>
                    <a:pt x="1216" y="10699"/>
                  </a:cubicBezTo>
                  <a:lnTo>
                    <a:pt x="1216" y="11281"/>
                  </a:lnTo>
                  <a:lnTo>
                    <a:pt x="870" y="11281"/>
                  </a:lnTo>
                  <a:cubicBezTo>
                    <a:pt x="389" y="11281"/>
                    <a:pt x="0" y="11670"/>
                    <a:pt x="0" y="12150"/>
                  </a:cubicBezTo>
                  <a:lnTo>
                    <a:pt x="0" y="13582"/>
                  </a:lnTo>
                  <a:cubicBezTo>
                    <a:pt x="0" y="14062"/>
                    <a:pt x="389" y="14451"/>
                    <a:pt x="870" y="14451"/>
                  </a:cubicBezTo>
                  <a:lnTo>
                    <a:pt x="7543" y="14451"/>
                  </a:lnTo>
                  <a:cubicBezTo>
                    <a:pt x="8023" y="14451"/>
                    <a:pt x="8412" y="14062"/>
                    <a:pt x="8417" y="13582"/>
                  </a:cubicBezTo>
                  <a:lnTo>
                    <a:pt x="8417" y="12150"/>
                  </a:lnTo>
                  <a:cubicBezTo>
                    <a:pt x="8412" y="11670"/>
                    <a:pt x="8023" y="11281"/>
                    <a:pt x="7543" y="11281"/>
                  </a:cubicBezTo>
                  <a:lnTo>
                    <a:pt x="7202" y="11281"/>
                  </a:lnTo>
                  <a:lnTo>
                    <a:pt x="7202" y="10704"/>
                  </a:lnTo>
                  <a:cubicBezTo>
                    <a:pt x="7202" y="10584"/>
                    <a:pt x="7105" y="10488"/>
                    <a:pt x="6990" y="10488"/>
                  </a:cubicBezTo>
                  <a:lnTo>
                    <a:pt x="6337" y="10488"/>
                  </a:lnTo>
                  <a:lnTo>
                    <a:pt x="6337" y="9638"/>
                  </a:lnTo>
                  <a:cubicBezTo>
                    <a:pt x="6337" y="9518"/>
                    <a:pt x="6241" y="9422"/>
                    <a:pt x="6125" y="9422"/>
                  </a:cubicBezTo>
                  <a:lnTo>
                    <a:pt x="5424" y="9422"/>
                  </a:lnTo>
                  <a:lnTo>
                    <a:pt x="5424" y="7620"/>
                  </a:lnTo>
                  <a:cubicBezTo>
                    <a:pt x="5808" y="7452"/>
                    <a:pt x="6149" y="7202"/>
                    <a:pt x="6433" y="6890"/>
                  </a:cubicBezTo>
                  <a:cubicBezTo>
                    <a:pt x="6574" y="6731"/>
                    <a:pt x="6430" y="6532"/>
                    <a:pt x="6270" y="6532"/>
                  </a:cubicBezTo>
                  <a:cubicBezTo>
                    <a:pt x="6217" y="6532"/>
                    <a:pt x="6163" y="6554"/>
                    <a:pt x="6116" y="6606"/>
                  </a:cubicBezTo>
                  <a:cubicBezTo>
                    <a:pt x="5620" y="7156"/>
                    <a:pt x="4922" y="7456"/>
                    <a:pt x="4208" y="7456"/>
                  </a:cubicBezTo>
                  <a:cubicBezTo>
                    <a:pt x="3899" y="7456"/>
                    <a:pt x="3587" y="7400"/>
                    <a:pt x="3286" y="7284"/>
                  </a:cubicBezTo>
                  <a:cubicBezTo>
                    <a:pt x="2297" y="6904"/>
                    <a:pt x="1638" y="5953"/>
                    <a:pt x="1638" y="4887"/>
                  </a:cubicBezTo>
                  <a:lnTo>
                    <a:pt x="1638" y="1956"/>
                  </a:lnTo>
                  <a:lnTo>
                    <a:pt x="6774" y="1956"/>
                  </a:lnTo>
                  <a:lnTo>
                    <a:pt x="6774" y="4887"/>
                  </a:lnTo>
                  <a:cubicBezTo>
                    <a:pt x="6774" y="5257"/>
                    <a:pt x="6697" y="5617"/>
                    <a:pt x="6543" y="5953"/>
                  </a:cubicBezTo>
                  <a:cubicBezTo>
                    <a:pt x="6495" y="6059"/>
                    <a:pt x="6543" y="6188"/>
                    <a:pt x="6649" y="6237"/>
                  </a:cubicBezTo>
                  <a:cubicBezTo>
                    <a:pt x="6678" y="6246"/>
                    <a:pt x="6707" y="6256"/>
                    <a:pt x="6740" y="6256"/>
                  </a:cubicBezTo>
                  <a:cubicBezTo>
                    <a:pt x="6822" y="6256"/>
                    <a:pt x="6899" y="6208"/>
                    <a:pt x="6933" y="6131"/>
                  </a:cubicBezTo>
                  <a:cubicBezTo>
                    <a:pt x="7110" y="5742"/>
                    <a:pt x="7202" y="5319"/>
                    <a:pt x="7202" y="4891"/>
                  </a:cubicBezTo>
                  <a:lnTo>
                    <a:pt x="7202" y="1956"/>
                  </a:lnTo>
                  <a:lnTo>
                    <a:pt x="7629" y="1956"/>
                  </a:lnTo>
                  <a:cubicBezTo>
                    <a:pt x="8061" y="1956"/>
                    <a:pt x="8412" y="1605"/>
                    <a:pt x="8417" y="1168"/>
                  </a:cubicBezTo>
                  <a:lnTo>
                    <a:pt x="8417" y="789"/>
                  </a:lnTo>
                  <a:cubicBezTo>
                    <a:pt x="8412" y="352"/>
                    <a:pt x="8061" y="1"/>
                    <a:pt x="7629" y="1"/>
                  </a:cubicBezTo>
                  <a:lnTo>
                    <a:pt x="2671" y="1"/>
                  </a:lnTo>
                  <a:cubicBezTo>
                    <a:pt x="2388" y="1"/>
                    <a:pt x="2388" y="424"/>
                    <a:pt x="2671" y="428"/>
                  </a:cubicBezTo>
                  <a:lnTo>
                    <a:pt x="7629" y="428"/>
                  </a:lnTo>
                  <a:cubicBezTo>
                    <a:pt x="7826" y="428"/>
                    <a:pt x="7989" y="587"/>
                    <a:pt x="7989" y="789"/>
                  </a:cubicBezTo>
                  <a:lnTo>
                    <a:pt x="7989" y="1168"/>
                  </a:lnTo>
                  <a:cubicBezTo>
                    <a:pt x="7989" y="1365"/>
                    <a:pt x="7826" y="1529"/>
                    <a:pt x="7629" y="1529"/>
                  </a:cubicBezTo>
                  <a:lnTo>
                    <a:pt x="788" y="1529"/>
                  </a:lnTo>
                  <a:cubicBezTo>
                    <a:pt x="591" y="1529"/>
                    <a:pt x="428" y="1365"/>
                    <a:pt x="428" y="1168"/>
                  </a:cubicBezTo>
                  <a:lnTo>
                    <a:pt x="428" y="789"/>
                  </a:lnTo>
                  <a:cubicBezTo>
                    <a:pt x="428" y="587"/>
                    <a:pt x="591" y="428"/>
                    <a:pt x="788" y="428"/>
                  </a:cubicBezTo>
                  <a:lnTo>
                    <a:pt x="1821" y="428"/>
                  </a:lnTo>
                  <a:cubicBezTo>
                    <a:pt x="2104" y="424"/>
                    <a:pt x="2104" y="1"/>
                    <a:pt x="182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89"/>
            <p:cNvSpPr/>
            <p:nvPr/>
          </p:nvSpPr>
          <p:spPr>
            <a:xfrm>
              <a:off x="974011" y="3873828"/>
              <a:ext cx="113464" cy="102495"/>
            </a:xfrm>
            <a:custGeom>
              <a:avLst/>
              <a:gdLst/>
              <a:ahLst/>
              <a:cxnLst/>
              <a:rect l="l" t="t" r="r" b="b"/>
              <a:pathLst>
                <a:path w="4334" h="3915" extrusionOk="0">
                  <a:moveTo>
                    <a:pt x="2170" y="0"/>
                  </a:moveTo>
                  <a:cubicBezTo>
                    <a:pt x="2009" y="0"/>
                    <a:pt x="1850" y="83"/>
                    <a:pt x="1768" y="249"/>
                  </a:cubicBezTo>
                  <a:cubicBezTo>
                    <a:pt x="1365" y="1070"/>
                    <a:pt x="1389" y="1022"/>
                    <a:pt x="1384" y="1027"/>
                  </a:cubicBezTo>
                  <a:cubicBezTo>
                    <a:pt x="1249" y="1181"/>
                    <a:pt x="1385" y="1379"/>
                    <a:pt x="1544" y="1379"/>
                  </a:cubicBezTo>
                  <a:cubicBezTo>
                    <a:pt x="1623" y="1379"/>
                    <a:pt x="1708" y="1330"/>
                    <a:pt x="1768" y="1205"/>
                  </a:cubicBezTo>
                  <a:cubicBezTo>
                    <a:pt x="2132" y="473"/>
                    <a:pt x="2150" y="426"/>
                    <a:pt x="2164" y="426"/>
                  </a:cubicBezTo>
                  <a:cubicBezTo>
                    <a:pt x="2166" y="426"/>
                    <a:pt x="2169" y="427"/>
                    <a:pt x="2172" y="427"/>
                  </a:cubicBezTo>
                  <a:cubicBezTo>
                    <a:pt x="2174" y="427"/>
                    <a:pt x="2176" y="425"/>
                    <a:pt x="2178" y="425"/>
                  </a:cubicBezTo>
                  <a:cubicBezTo>
                    <a:pt x="2189" y="425"/>
                    <a:pt x="2210" y="475"/>
                    <a:pt x="2570" y="1205"/>
                  </a:cubicBezTo>
                  <a:cubicBezTo>
                    <a:pt x="2638" y="1339"/>
                    <a:pt x="2763" y="1431"/>
                    <a:pt x="2911" y="1450"/>
                  </a:cubicBezTo>
                  <a:lnTo>
                    <a:pt x="3757" y="1575"/>
                  </a:lnTo>
                  <a:cubicBezTo>
                    <a:pt x="3771" y="1575"/>
                    <a:pt x="3781" y="1584"/>
                    <a:pt x="3781" y="1599"/>
                  </a:cubicBezTo>
                  <a:cubicBezTo>
                    <a:pt x="3781" y="1613"/>
                    <a:pt x="3810" y="1575"/>
                    <a:pt x="3156" y="2214"/>
                  </a:cubicBezTo>
                  <a:cubicBezTo>
                    <a:pt x="3070" y="2295"/>
                    <a:pt x="3022" y="2416"/>
                    <a:pt x="3022" y="2536"/>
                  </a:cubicBezTo>
                  <a:cubicBezTo>
                    <a:pt x="3022" y="2617"/>
                    <a:pt x="3176" y="3439"/>
                    <a:pt x="3176" y="3463"/>
                  </a:cubicBezTo>
                  <a:cubicBezTo>
                    <a:pt x="3172" y="3474"/>
                    <a:pt x="3162" y="3485"/>
                    <a:pt x="3152" y="3485"/>
                  </a:cubicBezTo>
                  <a:cubicBezTo>
                    <a:pt x="3149" y="3485"/>
                    <a:pt x="3145" y="3484"/>
                    <a:pt x="3142" y="3482"/>
                  </a:cubicBezTo>
                  <a:lnTo>
                    <a:pt x="2378" y="3083"/>
                  </a:lnTo>
                  <a:cubicBezTo>
                    <a:pt x="2313" y="3050"/>
                    <a:pt x="2242" y="3033"/>
                    <a:pt x="2172" y="3033"/>
                  </a:cubicBezTo>
                  <a:cubicBezTo>
                    <a:pt x="2101" y="3033"/>
                    <a:pt x="2030" y="3050"/>
                    <a:pt x="1965" y="3083"/>
                  </a:cubicBezTo>
                  <a:cubicBezTo>
                    <a:pt x="1219" y="3474"/>
                    <a:pt x="1200" y="3487"/>
                    <a:pt x="1193" y="3487"/>
                  </a:cubicBezTo>
                  <a:cubicBezTo>
                    <a:pt x="1193" y="3487"/>
                    <a:pt x="1192" y="3487"/>
                    <a:pt x="1192" y="3487"/>
                  </a:cubicBezTo>
                  <a:cubicBezTo>
                    <a:pt x="1177" y="3487"/>
                    <a:pt x="1168" y="3472"/>
                    <a:pt x="1168" y="3458"/>
                  </a:cubicBezTo>
                  <a:cubicBezTo>
                    <a:pt x="1321" y="2564"/>
                    <a:pt x="1321" y="2603"/>
                    <a:pt x="1321" y="2536"/>
                  </a:cubicBezTo>
                  <a:cubicBezTo>
                    <a:pt x="1321" y="2416"/>
                    <a:pt x="1273" y="2300"/>
                    <a:pt x="1187" y="2214"/>
                  </a:cubicBezTo>
                  <a:lnTo>
                    <a:pt x="572" y="1613"/>
                  </a:lnTo>
                  <a:cubicBezTo>
                    <a:pt x="557" y="1599"/>
                    <a:pt x="562" y="1575"/>
                    <a:pt x="581" y="1575"/>
                  </a:cubicBezTo>
                  <a:lnTo>
                    <a:pt x="759" y="1551"/>
                  </a:lnTo>
                  <a:cubicBezTo>
                    <a:pt x="1016" y="1500"/>
                    <a:pt x="969" y="1127"/>
                    <a:pt x="720" y="1127"/>
                  </a:cubicBezTo>
                  <a:cubicBezTo>
                    <a:pt x="712" y="1127"/>
                    <a:pt x="705" y="1127"/>
                    <a:pt x="697" y="1128"/>
                  </a:cubicBezTo>
                  <a:lnTo>
                    <a:pt x="524" y="1152"/>
                  </a:lnTo>
                  <a:cubicBezTo>
                    <a:pt x="149" y="1205"/>
                    <a:pt x="0" y="1666"/>
                    <a:pt x="274" y="1926"/>
                  </a:cubicBezTo>
                  <a:cubicBezTo>
                    <a:pt x="913" y="2555"/>
                    <a:pt x="899" y="2521"/>
                    <a:pt x="894" y="2545"/>
                  </a:cubicBezTo>
                  <a:cubicBezTo>
                    <a:pt x="745" y="3434"/>
                    <a:pt x="745" y="3400"/>
                    <a:pt x="745" y="3468"/>
                  </a:cubicBezTo>
                  <a:cubicBezTo>
                    <a:pt x="745" y="3727"/>
                    <a:pt x="956" y="3915"/>
                    <a:pt x="1189" y="3915"/>
                  </a:cubicBezTo>
                  <a:cubicBezTo>
                    <a:pt x="1258" y="3915"/>
                    <a:pt x="1330" y="3898"/>
                    <a:pt x="1398" y="3862"/>
                  </a:cubicBezTo>
                  <a:cubicBezTo>
                    <a:pt x="2083" y="3507"/>
                    <a:pt x="2155" y="3460"/>
                    <a:pt x="2174" y="3460"/>
                  </a:cubicBezTo>
                  <a:cubicBezTo>
                    <a:pt x="2177" y="3460"/>
                    <a:pt x="2179" y="3461"/>
                    <a:pt x="2181" y="3463"/>
                  </a:cubicBezTo>
                  <a:cubicBezTo>
                    <a:pt x="2907" y="3828"/>
                    <a:pt x="2959" y="3914"/>
                    <a:pt x="3152" y="3914"/>
                  </a:cubicBezTo>
                  <a:cubicBezTo>
                    <a:pt x="3425" y="3914"/>
                    <a:pt x="3637" y="3665"/>
                    <a:pt x="3594" y="3391"/>
                  </a:cubicBezTo>
                  <a:cubicBezTo>
                    <a:pt x="3445" y="2502"/>
                    <a:pt x="3435" y="2536"/>
                    <a:pt x="3454" y="2521"/>
                  </a:cubicBezTo>
                  <a:lnTo>
                    <a:pt x="4069" y="1921"/>
                  </a:lnTo>
                  <a:cubicBezTo>
                    <a:pt x="4333" y="1661"/>
                    <a:pt x="4189" y="1210"/>
                    <a:pt x="3819" y="1157"/>
                  </a:cubicBezTo>
                  <a:lnTo>
                    <a:pt x="2969" y="1032"/>
                  </a:lnTo>
                  <a:cubicBezTo>
                    <a:pt x="2945" y="1027"/>
                    <a:pt x="2969" y="1051"/>
                    <a:pt x="2575" y="249"/>
                  </a:cubicBezTo>
                  <a:cubicBezTo>
                    <a:pt x="2491" y="83"/>
                    <a:pt x="2330" y="0"/>
                    <a:pt x="217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89"/>
            <p:cNvSpPr/>
            <p:nvPr/>
          </p:nvSpPr>
          <p:spPr>
            <a:xfrm>
              <a:off x="985190" y="4129973"/>
              <a:ext cx="91342" cy="11231"/>
            </a:xfrm>
            <a:custGeom>
              <a:avLst/>
              <a:gdLst/>
              <a:ahLst/>
              <a:cxnLst/>
              <a:rect l="l" t="t" r="r" b="b"/>
              <a:pathLst>
                <a:path w="3489" h="429" extrusionOk="0">
                  <a:moveTo>
                    <a:pt x="284" y="1"/>
                  </a:moveTo>
                  <a:cubicBezTo>
                    <a:pt x="1" y="1"/>
                    <a:pt x="1" y="424"/>
                    <a:pt x="284" y="428"/>
                  </a:cubicBezTo>
                  <a:lnTo>
                    <a:pt x="3205" y="428"/>
                  </a:lnTo>
                  <a:cubicBezTo>
                    <a:pt x="3488" y="428"/>
                    <a:pt x="3488" y="1"/>
                    <a:pt x="32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89"/>
            <p:cNvSpPr/>
            <p:nvPr/>
          </p:nvSpPr>
          <p:spPr>
            <a:xfrm>
              <a:off x="985190" y="4154373"/>
              <a:ext cx="91342" cy="11231"/>
            </a:xfrm>
            <a:custGeom>
              <a:avLst/>
              <a:gdLst/>
              <a:ahLst/>
              <a:cxnLst/>
              <a:rect l="l" t="t" r="r" b="b"/>
              <a:pathLst>
                <a:path w="3489" h="429" extrusionOk="0">
                  <a:moveTo>
                    <a:pt x="284" y="1"/>
                  </a:moveTo>
                  <a:cubicBezTo>
                    <a:pt x="1" y="1"/>
                    <a:pt x="1" y="428"/>
                    <a:pt x="284" y="428"/>
                  </a:cubicBezTo>
                  <a:lnTo>
                    <a:pt x="3205" y="428"/>
                  </a:lnTo>
                  <a:cubicBezTo>
                    <a:pt x="3488" y="428"/>
                    <a:pt x="3488" y="1"/>
                    <a:pt x="32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7" name="Google Shape;11497;p89"/>
          <p:cNvGrpSpPr/>
          <p:nvPr/>
        </p:nvGrpSpPr>
        <p:grpSpPr>
          <a:xfrm>
            <a:off x="3900804" y="1342518"/>
            <a:ext cx="411550" cy="337748"/>
            <a:chOff x="3900804" y="1547918"/>
            <a:chExt cx="411550" cy="337748"/>
          </a:xfrm>
        </p:grpSpPr>
        <p:sp>
          <p:nvSpPr>
            <p:cNvPr id="11498" name="Google Shape;11498;p89"/>
            <p:cNvSpPr/>
            <p:nvPr/>
          </p:nvSpPr>
          <p:spPr>
            <a:xfrm>
              <a:off x="3906956" y="1582266"/>
              <a:ext cx="399350" cy="267298"/>
            </a:xfrm>
            <a:custGeom>
              <a:avLst/>
              <a:gdLst/>
              <a:ahLst/>
              <a:cxnLst/>
              <a:rect l="l" t="t" r="r" b="b"/>
              <a:pathLst>
                <a:path w="15254" h="10210" extrusionOk="0">
                  <a:moveTo>
                    <a:pt x="299" y="1"/>
                  </a:moveTo>
                  <a:cubicBezTo>
                    <a:pt x="130" y="1"/>
                    <a:pt x="1" y="135"/>
                    <a:pt x="1" y="299"/>
                  </a:cubicBezTo>
                  <a:lnTo>
                    <a:pt x="1" y="9907"/>
                  </a:lnTo>
                  <a:cubicBezTo>
                    <a:pt x="1" y="10075"/>
                    <a:pt x="130" y="10209"/>
                    <a:pt x="299" y="10209"/>
                  </a:cubicBezTo>
                  <a:lnTo>
                    <a:pt x="14951" y="10209"/>
                  </a:lnTo>
                  <a:cubicBezTo>
                    <a:pt x="15119" y="10209"/>
                    <a:pt x="15254" y="10075"/>
                    <a:pt x="15254" y="9907"/>
                  </a:cubicBezTo>
                  <a:lnTo>
                    <a:pt x="15254" y="9330"/>
                  </a:lnTo>
                  <a:lnTo>
                    <a:pt x="15254" y="299"/>
                  </a:lnTo>
                  <a:cubicBezTo>
                    <a:pt x="15254" y="135"/>
                    <a:pt x="15119" y="1"/>
                    <a:pt x="1495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89"/>
            <p:cNvSpPr/>
            <p:nvPr/>
          </p:nvSpPr>
          <p:spPr>
            <a:xfrm>
              <a:off x="3934629" y="1582266"/>
              <a:ext cx="371677" cy="244286"/>
            </a:xfrm>
            <a:custGeom>
              <a:avLst/>
              <a:gdLst/>
              <a:ahLst/>
              <a:cxnLst/>
              <a:rect l="l" t="t" r="r" b="b"/>
              <a:pathLst>
                <a:path w="14197" h="9331" extrusionOk="0">
                  <a:moveTo>
                    <a:pt x="1" y="1"/>
                  </a:moveTo>
                  <a:lnTo>
                    <a:pt x="1" y="9032"/>
                  </a:lnTo>
                  <a:cubicBezTo>
                    <a:pt x="1" y="9196"/>
                    <a:pt x="135" y="9330"/>
                    <a:pt x="299" y="9330"/>
                  </a:cubicBezTo>
                  <a:lnTo>
                    <a:pt x="14197" y="9330"/>
                  </a:lnTo>
                  <a:lnTo>
                    <a:pt x="14197" y="299"/>
                  </a:lnTo>
                  <a:cubicBezTo>
                    <a:pt x="14197" y="135"/>
                    <a:pt x="14062" y="1"/>
                    <a:pt x="13894" y="1"/>
                  </a:cubicBezTo>
                  <a:close/>
                </a:path>
              </a:pathLst>
            </a:custGeom>
            <a:solidFill>
              <a:srgbClr val="C6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89"/>
            <p:cNvSpPr/>
            <p:nvPr/>
          </p:nvSpPr>
          <p:spPr>
            <a:xfrm>
              <a:off x="3947719" y="1553965"/>
              <a:ext cx="317590" cy="271330"/>
            </a:xfrm>
            <a:custGeom>
              <a:avLst/>
              <a:gdLst/>
              <a:ahLst/>
              <a:cxnLst/>
              <a:rect l="l" t="t" r="r" b="b"/>
              <a:pathLst>
                <a:path w="12131" h="10364" extrusionOk="0">
                  <a:moveTo>
                    <a:pt x="3020" y="0"/>
                  </a:moveTo>
                  <a:cubicBezTo>
                    <a:pt x="2134" y="0"/>
                    <a:pt x="1115" y="161"/>
                    <a:pt x="48" y="640"/>
                  </a:cubicBezTo>
                  <a:cubicBezTo>
                    <a:pt x="19" y="654"/>
                    <a:pt x="0" y="678"/>
                    <a:pt x="0" y="707"/>
                  </a:cubicBezTo>
                  <a:lnTo>
                    <a:pt x="0" y="10248"/>
                  </a:lnTo>
                  <a:cubicBezTo>
                    <a:pt x="0" y="10291"/>
                    <a:pt x="39" y="10325"/>
                    <a:pt x="80" y="10325"/>
                  </a:cubicBezTo>
                  <a:cubicBezTo>
                    <a:pt x="88" y="10325"/>
                    <a:pt x="97" y="10323"/>
                    <a:pt x="106" y="10320"/>
                  </a:cubicBezTo>
                  <a:cubicBezTo>
                    <a:pt x="1153" y="9860"/>
                    <a:pt x="2151" y="9705"/>
                    <a:pt x="3021" y="9705"/>
                  </a:cubicBezTo>
                  <a:cubicBezTo>
                    <a:pt x="4815" y="9705"/>
                    <a:pt x="6063" y="10363"/>
                    <a:pt x="6063" y="10363"/>
                  </a:cubicBezTo>
                  <a:cubicBezTo>
                    <a:pt x="6063" y="10363"/>
                    <a:pt x="7313" y="9705"/>
                    <a:pt x="9108" y="9705"/>
                  </a:cubicBezTo>
                  <a:cubicBezTo>
                    <a:pt x="9979" y="9705"/>
                    <a:pt x="10978" y="9860"/>
                    <a:pt x="12025" y="10320"/>
                  </a:cubicBezTo>
                  <a:cubicBezTo>
                    <a:pt x="12033" y="10323"/>
                    <a:pt x="12042" y="10325"/>
                    <a:pt x="12051" y="10325"/>
                  </a:cubicBezTo>
                  <a:cubicBezTo>
                    <a:pt x="12092" y="10325"/>
                    <a:pt x="12131" y="10291"/>
                    <a:pt x="12131" y="10248"/>
                  </a:cubicBezTo>
                  <a:lnTo>
                    <a:pt x="12131" y="707"/>
                  </a:lnTo>
                  <a:cubicBezTo>
                    <a:pt x="12131" y="678"/>
                    <a:pt x="12111" y="654"/>
                    <a:pt x="12087" y="640"/>
                  </a:cubicBezTo>
                  <a:cubicBezTo>
                    <a:pt x="11021" y="161"/>
                    <a:pt x="10002" y="0"/>
                    <a:pt x="9115" y="0"/>
                  </a:cubicBezTo>
                  <a:cubicBezTo>
                    <a:pt x="7319" y="0"/>
                    <a:pt x="6068" y="659"/>
                    <a:pt x="6068" y="659"/>
                  </a:cubicBezTo>
                  <a:cubicBezTo>
                    <a:pt x="6068" y="659"/>
                    <a:pt x="4816" y="0"/>
                    <a:pt x="302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89"/>
            <p:cNvSpPr/>
            <p:nvPr/>
          </p:nvSpPr>
          <p:spPr>
            <a:xfrm>
              <a:off x="3961673" y="1553887"/>
              <a:ext cx="303636" cy="248631"/>
            </a:xfrm>
            <a:custGeom>
              <a:avLst/>
              <a:gdLst/>
              <a:ahLst/>
              <a:cxnLst/>
              <a:rect l="l" t="t" r="r" b="b"/>
              <a:pathLst>
                <a:path w="11598" h="9497" extrusionOk="0">
                  <a:moveTo>
                    <a:pt x="8582" y="1"/>
                  </a:moveTo>
                  <a:cubicBezTo>
                    <a:pt x="6786" y="1"/>
                    <a:pt x="5535" y="662"/>
                    <a:pt x="5535" y="662"/>
                  </a:cubicBezTo>
                  <a:cubicBezTo>
                    <a:pt x="5535" y="662"/>
                    <a:pt x="4284" y="2"/>
                    <a:pt x="2487" y="2"/>
                  </a:cubicBezTo>
                  <a:cubicBezTo>
                    <a:pt x="1741" y="2"/>
                    <a:pt x="902" y="115"/>
                    <a:pt x="20" y="436"/>
                  </a:cubicBezTo>
                  <a:lnTo>
                    <a:pt x="1" y="446"/>
                  </a:lnTo>
                  <a:lnTo>
                    <a:pt x="1" y="9377"/>
                  </a:lnTo>
                  <a:cubicBezTo>
                    <a:pt x="1" y="9420"/>
                    <a:pt x="36" y="9454"/>
                    <a:pt x="78" y="9454"/>
                  </a:cubicBezTo>
                  <a:cubicBezTo>
                    <a:pt x="87" y="9454"/>
                    <a:pt x="97" y="9452"/>
                    <a:pt x="106" y="9449"/>
                  </a:cubicBezTo>
                  <a:cubicBezTo>
                    <a:pt x="1151" y="8990"/>
                    <a:pt x="2091" y="8835"/>
                    <a:pt x="2884" y="8835"/>
                  </a:cubicBezTo>
                  <a:cubicBezTo>
                    <a:pt x="4524" y="8835"/>
                    <a:pt x="5535" y="9497"/>
                    <a:pt x="5535" y="9497"/>
                  </a:cubicBezTo>
                  <a:cubicBezTo>
                    <a:pt x="6630" y="9060"/>
                    <a:pt x="7802" y="8834"/>
                    <a:pt x="8979" y="8834"/>
                  </a:cubicBezTo>
                  <a:cubicBezTo>
                    <a:pt x="8993" y="8834"/>
                    <a:pt x="9007" y="8834"/>
                    <a:pt x="9021" y="8834"/>
                  </a:cubicBezTo>
                  <a:cubicBezTo>
                    <a:pt x="9900" y="8834"/>
                    <a:pt x="10770" y="8983"/>
                    <a:pt x="11598" y="9276"/>
                  </a:cubicBezTo>
                  <a:lnTo>
                    <a:pt x="11598" y="710"/>
                  </a:lnTo>
                  <a:cubicBezTo>
                    <a:pt x="11598" y="681"/>
                    <a:pt x="11583" y="653"/>
                    <a:pt x="11554" y="643"/>
                  </a:cubicBezTo>
                  <a:cubicBezTo>
                    <a:pt x="10488" y="162"/>
                    <a:pt x="9469" y="1"/>
                    <a:pt x="8582" y="1"/>
                  </a:cubicBezTo>
                  <a:close/>
                </a:path>
              </a:pathLst>
            </a:custGeom>
            <a:solidFill>
              <a:srgbClr val="B8C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89"/>
            <p:cNvSpPr/>
            <p:nvPr/>
          </p:nvSpPr>
          <p:spPr>
            <a:xfrm>
              <a:off x="4106553" y="1553965"/>
              <a:ext cx="158756" cy="248553"/>
            </a:xfrm>
            <a:custGeom>
              <a:avLst/>
              <a:gdLst/>
              <a:ahLst/>
              <a:cxnLst/>
              <a:rect l="l" t="t" r="r" b="b"/>
              <a:pathLst>
                <a:path w="6064" h="9494" extrusionOk="0">
                  <a:moveTo>
                    <a:pt x="3048" y="0"/>
                  </a:moveTo>
                  <a:cubicBezTo>
                    <a:pt x="1252" y="0"/>
                    <a:pt x="1" y="659"/>
                    <a:pt x="1" y="659"/>
                  </a:cubicBezTo>
                  <a:lnTo>
                    <a:pt x="1" y="9494"/>
                  </a:lnTo>
                  <a:cubicBezTo>
                    <a:pt x="1096" y="9057"/>
                    <a:pt x="2268" y="8831"/>
                    <a:pt x="3445" y="8831"/>
                  </a:cubicBezTo>
                  <a:cubicBezTo>
                    <a:pt x="3459" y="8831"/>
                    <a:pt x="3473" y="8831"/>
                    <a:pt x="3487" y="8831"/>
                  </a:cubicBezTo>
                  <a:cubicBezTo>
                    <a:pt x="4366" y="8831"/>
                    <a:pt x="5236" y="8980"/>
                    <a:pt x="6064" y="9273"/>
                  </a:cubicBezTo>
                  <a:lnTo>
                    <a:pt x="6064" y="707"/>
                  </a:lnTo>
                  <a:cubicBezTo>
                    <a:pt x="6064" y="678"/>
                    <a:pt x="6049" y="650"/>
                    <a:pt x="6020" y="640"/>
                  </a:cubicBezTo>
                  <a:cubicBezTo>
                    <a:pt x="4954" y="161"/>
                    <a:pt x="3935" y="0"/>
                    <a:pt x="3048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3" name="Google Shape;11503;p89"/>
            <p:cNvSpPr/>
            <p:nvPr/>
          </p:nvSpPr>
          <p:spPr>
            <a:xfrm>
              <a:off x="4106422" y="1815085"/>
              <a:ext cx="27829" cy="62439"/>
            </a:xfrm>
            <a:custGeom>
              <a:avLst/>
              <a:gdLst/>
              <a:ahLst/>
              <a:cxnLst/>
              <a:rect l="l" t="t" r="r" b="b"/>
              <a:pathLst>
                <a:path w="1063" h="2385" extrusionOk="0">
                  <a:moveTo>
                    <a:pt x="1063" y="0"/>
                  </a:moveTo>
                  <a:cubicBezTo>
                    <a:pt x="698" y="96"/>
                    <a:pt x="342" y="226"/>
                    <a:pt x="1" y="389"/>
                  </a:cubicBezTo>
                  <a:lnTo>
                    <a:pt x="1" y="2311"/>
                  </a:lnTo>
                  <a:cubicBezTo>
                    <a:pt x="1" y="2355"/>
                    <a:pt x="37" y="2385"/>
                    <a:pt x="75" y="2385"/>
                  </a:cubicBezTo>
                  <a:cubicBezTo>
                    <a:pt x="91" y="2385"/>
                    <a:pt x="107" y="2380"/>
                    <a:pt x="121" y="2368"/>
                  </a:cubicBezTo>
                  <a:lnTo>
                    <a:pt x="496" y="2066"/>
                  </a:lnTo>
                  <a:cubicBezTo>
                    <a:pt x="510" y="2056"/>
                    <a:pt x="527" y="2051"/>
                    <a:pt x="544" y="2051"/>
                  </a:cubicBezTo>
                  <a:cubicBezTo>
                    <a:pt x="561" y="2051"/>
                    <a:pt x="577" y="2056"/>
                    <a:pt x="592" y="2066"/>
                  </a:cubicBezTo>
                  <a:lnTo>
                    <a:pt x="943" y="2364"/>
                  </a:lnTo>
                  <a:cubicBezTo>
                    <a:pt x="957" y="2375"/>
                    <a:pt x="973" y="2380"/>
                    <a:pt x="988" y="2380"/>
                  </a:cubicBezTo>
                  <a:cubicBezTo>
                    <a:pt x="1027" y="2380"/>
                    <a:pt x="1063" y="2350"/>
                    <a:pt x="1063" y="2306"/>
                  </a:cubicBezTo>
                  <a:lnTo>
                    <a:pt x="1063" y="0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4" name="Google Shape;11504;p89"/>
            <p:cNvSpPr/>
            <p:nvPr/>
          </p:nvSpPr>
          <p:spPr>
            <a:xfrm>
              <a:off x="3900804" y="1547918"/>
              <a:ext cx="411550" cy="337748"/>
            </a:xfrm>
            <a:custGeom>
              <a:avLst/>
              <a:gdLst/>
              <a:ahLst/>
              <a:cxnLst/>
              <a:rect l="l" t="t" r="r" b="b"/>
              <a:pathLst>
                <a:path w="15720" h="12901" extrusionOk="0">
                  <a:moveTo>
                    <a:pt x="10912" y="464"/>
                  </a:moveTo>
                  <a:cubicBezTo>
                    <a:pt x="11744" y="464"/>
                    <a:pt x="12697" y="609"/>
                    <a:pt x="13692" y="1039"/>
                  </a:cubicBezTo>
                  <a:lnTo>
                    <a:pt x="13692" y="10244"/>
                  </a:lnTo>
                  <a:cubicBezTo>
                    <a:pt x="12790" y="9885"/>
                    <a:pt x="11837" y="9706"/>
                    <a:pt x="10885" y="9706"/>
                  </a:cubicBezTo>
                  <a:cubicBezTo>
                    <a:pt x="9936" y="9706"/>
                    <a:pt x="8987" y="9884"/>
                    <a:pt x="8090" y="10239"/>
                  </a:cubicBezTo>
                  <a:lnTo>
                    <a:pt x="8090" y="1034"/>
                  </a:lnTo>
                  <a:cubicBezTo>
                    <a:pt x="8438" y="880"/>
                    <a:pt x="9503" y="464"/>
                    <a:pt x="10912" y="464"/>
                  </a:cubicBezTo>
                  <a:close/>
                  <a:moveTo>
                    <a:pt x="4848" y="460"/>
                  </a:moveTo>
                  <a:cubicBezTo>
                    <a:pt x="5840" y="460"/>
                    <a:pt x="6799" y="664"/>
                    <a:pt x="7629" y="1034"/>
                  </a:cubicBezTo>
                  <a:cubicBezTo>
                    <a:pt x="7629" y="2187"/>
                    <a:pt x="7629" y="8894"/>
                    <a:pt x="7629" y="10239"/>
                  </a:cubicBezTo>
                  <a:cubicBezTo>
                    <a:pt x="6731" y="9883"/>
                    <a:pt x="5775" y="9705"/>
                    <a:pt x="4809" y="9705"/>
                  </a:cubicBezTo>
                  <a:cubicBezTo>
                    <a:pt x="3858" y="9705"/>
                    <a:pt x="2912" y="9888"/>
                    <a:pt x="2023" y="10244"/>
                  </a:cubicBezTo>
                  <a:lnTo>
                    <a:pt x="2023" y="5050"/>
                  </a:lnTo>
                  <a:cubicBezTo>
                    <a:pt x="2023" y="4897"/>
                    <a:pt x="1908" y="4820"/>
                    <a:pt x="1792" y="4820"/>
                  </a:cubicBezTo>
                  <a:cubicBezTo>
                    <a:pt x="1677" y="4820"/>
                    <a:pt x="1562" y="4897"/>
                    <a:pt x="1562" y="5050"/>
                  </a:cubicBezTo>
                  <a:lnTo>
                    <a:pt x="1562" y="10479"/>
                  </a:lnTo>
                  <a:cubicBezTo>
                    <a:pt x="1562" y="10647"/>
                    <a:pt x="1701" y="10786"/>
                    <a:pt x="1869" y="10786"/>
                  </a:cubicBezTo>
                  <a:cubicBezTo>
                    <a:pt x="1912" y="10786"/>
                    <a:pt x="1951" y="10777"/>
                    <a:pt x="1989" y="10762"/>
                  </a:cubicBezTo>
                  <a:cubicBezTo>
                    <a:pt x="2878" y="10368"/>
                    <a:pt x="3839" y="10167"/>
                    <a:pt x="4809" y="10167"/>
                  </a:cubicBezTo>
                  <a:cubicBezTo>
                    <a:pt x="5775" y="10167"/>
                    <a:pt x="6736" y="10364"/>
                    <a:pt x="7624" y="10743"/>
                  </a:cubicBezTo>
                  <a:lnTo>
                    <a:pt x="7624" y="11291"/>
                  </a:lnTo>
                  <a:lnTo>
                    <a:pt x="534" y="11291"/>
                  </a:lnTo>
                  <a:cubicBezTo>
                    <a:pt x="495" y="11291"/>
                    <a:pt x="462" y="11262"/>
                    <a:pt x="462" y="11219"/>
                  </a:cubicBezTo>
                  <a:lnTo>
                    <a:pt x="462" y="1611"/>
                  </a:lnTo>
                  <a:cubicBezTo>
                    <a:pt x="462" y="1572"/>
                    <a:pt x="495" y="1543"/>
                    <a:pt x="534" y="1543"/>
                  </a:cubicBezTo>
                  <a:lnTo>
                    <a:pt x="1562" y="1543"/>
                  </a:lnTo>
                  <a:lnTo>
                    <a:pt x="1562" y="4123"/>
                  </a:lnTo>
                  <a:cubicBezTo>
                    <a:pt x="1562" y="4277"/>
                    <a:pt x="1677" y="4354"/>
                    <a:pt x="1792" y="4354"/>
                  </a:cubicBezTo>
                  <a:cubicBezTo>
                    <a:pt x="1908" y="4354"/>
                    <a:pt x="2023" y="4277"/>
                    <a:pt x="2023" y="4123"/>
                  </a:cubicBezTo>
                  <a:lnTo>
                    <a:pt x="2023" y="1039"/>
                  </a:lnTo>
                  <a:cubicBezTo>
                    <a:pt x="2940" y="642"/>
                    <a:pt x="3909" y="460"/>
                    <a:pt x="4848" y="460"/>
                  </a:cubicBezTo>
                  <a:close/>
                  <a:moveTo>
                    <a:pt x="8686" y="10517"/>
                  </a:moveTo>
                  <a:lnTo>
                    <a:pt x="8686" y="12175"/>
                  </a:lnTo>
                  <a:lnTo>
                    <a:pt x="8542" y="12059"/>
                  </a:lnTo>
                  <a:cubicBezTo>
                    <a:pt x="8500" y="12023"/>
                    <a:pt x="8449" y="12005"/>
                    <a:pt x="8397" y="12005"/>
                  </a:cubicBezTo>
                  <a:cubicBezTo>
                    <a:pt x="8347" y="12005"/>
                    <a:pt x="8296" y="12022"/>
                    <a:pt x="8254" y="12055"/>
                  </a:cubicBezTo>
                  <a:lnTo>
                    <a:pt x="8086" y="12184"/>
                  </a:lnTo>
                  <a:lnTo>
                    <a:pt x="8086" y="10743"/>
                  </a:lnTo>
                  <a:cubicBezTo>
                    <a:pt x="8283" y="10657"/>
                    <a:pt x="8480" y="10585"/>
                    <a:pt x="8686" y="10517"/>
                  </a:cubicBezTo>
                  <a:close/>
                  <a:moveTo>
                    <a:pt x="4831" y="1"/>
                  </a:moveTo>
                  <a:cubicBezTo>
                    <a:pt x="3779" y="1"/>
                    <a:pt x="2727" y="221"/>
                    <a:pt x="1744" y="660"/>
                  </a:cubicBezTo>
                  <a:cubicBezTo>
                    <a:pt x="1509" y="765"/>
                    <a:pt x="1571" y="1034"/>
                    <a:pt x="1566" y="1082"/>
                  </a:cubicBezTo>
                  <a:lnTo>
                    <a:pt x="538" y="1082"/>
                  </a:lnTo>
                  <a:cubicBezTo>
                    <a:pt x="241" y="1082"/>
                    <a:pt x="5" y="1322"/>
                    <a:pt x="0" y="1616"/>
                  </a:cubicBezTo>
                  <a:lnTo>
                    <a:pt x="0" y="11224"/>
                  </a:lnTo>
                  <a:cubicBezTo>
                    <a:pt x="5" y="11517"/>
                    <a:pt x="241" y="11757"/>
                    <a:pt x="538" y="11757"/>
                  </a:cubicBezTo>
                  <a:lnTo>
                    <a:pt x="7629" y="11757"/>
                  </a:lnTo>
                  <a:lnTo>
                    <a:pt x="7629" y="12670"/>
                  </a:lnTo>
                  <a:cubicBezTo>
                    <a:pt x="7629" y="12806"/>
                    <a:pt x="7742" y="12898"/>
                    <a:pt x="7861" y="12898"/>
                  </a:cubicBezTo>
                  <a:cubicBezTo>
                    <a:pt x="7910" y="12898"/>
                    <a:pt x="7960" y="12882"/>
                    <a:pt x="8004" y="12847"/>
                  </a:cubicBezTo>
                  <a:lnTo>
                    <a:pt x="8398" y="12535"/>
                  </a:lnTo>
                  <a:cubicBezTo>
                    <a:pt x="8749" y="12804"/>
                    <a:pt x="8777" y="12900"/>
                    <a:pt x="8921" y="12900"/>
                  </a:cubicBezTo>
                  <a:cubicBezTo>
                    <a:pt x="9046" y="12900"/>
                    <a:pt x="9152" y="12794"/>
                    <a:pt x="9152" y="12670"/>
                  </a:cubicBezTo>
                  <a:lnTo>
                    <a:pt x="9152" y="11757"/>
                  </a:lnTo>
                  <a:lnTo>
                    <a:pt x="12275" y="11757"/>
                  </a:lnTo>
                  <a:cubicBezTo>
                    <a:pt x="12582" y="11757"/>
                    <a:pt x="12582" y="11291"/>
                    <a:pt x="12275" y="11291"/>
                  </a:cubicBezTo>
                  <a:lnTo>
                    <a:pt x="9152" y="11291"/>
                  </a:lnTo>
                  <a:lnTo>
                    <a:pt x="9152" y="10383"/>
                  </a:lnTo>
                  <a:cubicBezTo>
                    <a:pt x="9721" y="10239"/>
                    <a:pt x="10302" y="10168"/>
                    <a:pt x="10882" y="10168"/>
                  </a:cubicBezTo>
                  <a:cubicBezTo>
                    <a:pt x="11854" y="10168"/>
                    <a:pt x="12823" y="10368"/>
                    <a:pt x="13726" y="10762"/>
                  </a:cubicBezTo>
                  <a:cubicBezTo>
                    <a:pt x="13766" y="10779"/>
                    <a:pt x="13808" y="10787"/>
                    <a:pt x="13848" y="10787"/>
                  </a:cubicBezTo>
                  <a:cubicBezTo>
                    <a:pt x="14012" y="10787"/>
                    <a:pt x="14158" y="10656"/>
                    <a:pt x="14158" y="10479"/>
                  </a:cubicBezTo>
                  <a:lnTo>
                    <a:pt x="14158" y="1543"/>
                  </a:lnTo>
                  <a:lnTo>
                    <a:pt x="15186" y="1543"/>
                  </a:lnTo>
                  <a:cubicBezTo>
                    <a:pt x="15224" y="1543"/>
                    <a:pt x="15258" y="1577"/>
                    <a:pt x="15258" y="1616"/>
                  </a:cubicBezTo>
                  <a:lnTo>
                    <a:pt x="15258" y="11224"/>
                  </a:lnTo>
                  <a:cubicBezTo>
                    <a:pt x="15258" y="11262"/>
                    <a:pt x="15224" y="11296"/>
                    <a:pt x="15186" y="11296"/>
                  </a:cubicBezTo>
                  <a:lnTo>
                    <a:pt x="13197" y="11296"/>
                  </a:lnTo>
                  <a:cubicBezTo>
                    <a:pt x="12890" y="11296"/>
                    <a:pt x="12890" y="11757"/>
                    <a:pt x="13197" y="11757"/>
                  </a:cubicBezTo>
                  <a:lnTo>
                    <a:pt x="15186" y="11757"/>
                  </a:lnTo>
                  <a:cubicBezTo>
                    <a:pt x="15479" y="11757"/>
                    <a:pt x="15719" y="11517"/>
                    <a:pt x="15719" y="11224"/>
                  </a:cubicBezTo>
                  <a:lnTo>
                    <a:pt x="15719" y="1616"/>
                  </a:lnTo>
                  <a:cubicBezTo>
                    <a:pt x="15719" y="1318"/>
                    <a:pt x="15479" y="1082"/>
                    <a:pt x="15181" y="1082"/>
                  </a:cubicBezTo>
                  <a:lnTo>
                    <a:pt x="14153" y="1082"/>
                  </a:lnTo>
                  <a:cubicBezTo>
                    <a:pt x="14144" y="1029"/>
                    <a:pt x="14211" y="765"/>
                    <a:pt x="13975" y="660"/>
                  </a:cubicBezTo>
                  <a:cubicBezTo>
                    <a:pt x="12964" y="206"/>
                    <a:pt x="11891" y="4"/>
                    <a:pt x="10863" y="4"/>
                  </a:cubicBezTo>
                  <a:cubicBezTo>
                    <a:pt x="9767" y="4"/>
                    <a:pt x="8723" y="234"/>
                    <a:pt x="7860" y="636"/>
                  </a:cubicBezTo>
                  <a:cubicBezTo>
                    <a:pt x="6894" y="212"/>
                    <a:pt x="5862" y="1"/>
                    <a:pt x="48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5" name="Google Shape;11505;p89"/>
          <p:cNvGrpSpPr/>
          <p:nvPr/>
        </p:nvGrpSpPr>
        <p:grpSpPr>
          <a:xfrm>
            <a:off x="3508654" y="3606381"/>
            <a:ext cx="363876" cy="364007"/>
            <a:chOff x="3508654" y="3811781"/>
            <a:chExt cx="363876" cy="364007"/>
          </a:xfrm>
        </p:grpSpPr>
        <p:sp>
          <p:nvSpPr>
            <p:cNvPr id="11506" name="Google Shape;11506;p89"/>
            <p:cNvSpPr/>
            <p:nvPr/>
          </p:nvSpPr>
          <p:spPr>
            <a:xfrm>
              <a:off x="3514047" y="3817069"/>
              <a:ext cx="133727" cy="64534"/>
            </a:xfrm>
            <a:custGeom>
              <a:avLst/>
              <a:gdLst/>
              <a:ahLst/>
              <a:cxnLst/>
              <a:rect l="l" t="t" r="r" b="b"/>
              <a:pathLst>
                <a:path w="5108" h="2465" extrusionOk="0">
                  <a:moveTo>
                    <a:pt x="1437" y="0"/>
                  </a:moveTo>
                  <a:cubicBezTo>
                    <a:pt x="645" y="0"/>
                    <a:pt x="1" y="639"/>
                    <a:pt x="1" y="1437"/>
                  </a:cubicBezTo>
                  <a:cubicBezTo>
                    <a:pt x="1" y="2004"/>
                    <a:pt x="467" y="2465"/>
                    <a:pt x="1034" y="2465"/>
                  </a:cubicBezTo>
                  <a:cubicBezTo>
                    <a:pt x="1605" y="2465"/>
                    <a:pt x="4132" y="2004"/>
                    <a:pt x="4132" y="1437"/>
                  </a:cubicBezTo>
                  <a:lnTo>
                    <a:pt x="4939" y="1437"/>
                  </a:lnTo>
                  <a:cubicBezTo>
                    <a:pt x="4939" y="1038"/>
                    <a:pt x="5108" y="678"/>
                    <a:pt x="4848" y="418"/>
                  </a:cubicBezTo>
                  <a:cubicBezTo>
                    <a:pt x="4589" y="159"/>
                    <a:pt x="1836" y="0"/>
                    <a:pt x="143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89"/>
            <p:cNvSpPr/>
            <p:nvPr/>
          </p:nvSpPr>
          <p:spPr>
            <a:xfrm>
              <a:off x="3541222" y="3854664"/>
              <a:ext cx="58879" cy="27070"/>
            </a:xfrm>
            <a:custGeom>
              <a:avLst/>
              <a:gdLst/>
              <a:ahLst/>
              <a:cxnLst/>
              <a:rect l="l" t="t" r="r" b="b"/>
              <a:pathLst>
                <a:path w="2249" h="1034" extrusionOk="0">
                  <a:moveTo>
                    <a:pt x="1029" y="1"/>
                  </a:moveTo>
                  <a:cubicBezTo>
                    <a:pt x="1029" y="573"/>
                    <a:pt x="567" y="1034"/>
                    <a:pt x="1" y="1034"/>
                  </a:cubicBezTo>
                  <a:lnTo>
                    <a:pt x="2249" y="1034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89"/>
            <p:cNvSpPr/>
            <p:nvPr/>
          </p:nvSpPr>
          <p:spPr>
            <a:xfrm>
              <a:off x="3551668" y="3816939"/>
              <a:ext cx="240359" cy="353430"/>
            </a:xfrm>
            <a:custGeom>
              <a:avLst/>
              <a:gdLst/>
              <a:ahLst/>
              <a:cxnLst/>
              <a:rect l="l" t="t" r="r" b="b"/>
              <a:pathLst>
                <a:path w="9181" h="13500" extrusionOk="0">
                  <a:moveTo>
                    <a:pt x="0" y="1"/>
                  </a:moveTo>
                  <a:cubicBezTo>
                    <a:pt x="380" y="1"/>
                    <a:pt x="745" y="154"/>
                    <a:pt x="1014" y="423"/>
                  </a:cubicBezTo>
                  <a:cubicBezTo>
                    <a:pt x="1067" y="476"/>
                    <a:pt x="1115" y="534"/>
                    <a:pt x="1163" y="596"/>
                  </a:cubicBezTo>
                  <a:cubicBezTo>
                    <a:pt x="1341" y="841"/>
                    <a:pt x="1437" y="1134"/>
                    <a:pt x="1437" y="1437"/>
                  </a:cubicBezTo>
                  <a:lnTo>
                    <a:pt x="1437" y="12064"/>
                  </a:lnTo>
                  <a:cubicBezTo>
                    <a:pt x="1437" y="12856"/>
                    <a:pt x="2076" y="13500"/>
                    <a:pt x="2873" y="13500"/>
                  </a:cubicBezTo>
                  <a:lnTo>
                    <a:pt x="5035" y="13500"/>
                  </a:lnTo>
                  <a:cubicBezTo>
                    <a:pt x="5294" y="13241"/>
                    <a:pt x="6505" y="13341"/>
                    <a:pt x="6505" y="12943"/>
                  </a:cubicBezTo>
                  <a:lnTo>
                    <a:pt x="9181" y="11036"/>
                  </a:lnTo>
                  <a:lnTo>
                    <a:pt x="9181" y="1442"/>
                  </a:lnTo>
                  <a:lnTo>
                    <a:pt x="9181" y="1437"/>
                  </a:lnTo>
                  <a:cubicBezTo>
                    <a:pt x="9181" y="644"/>
                    <a:pt x="8537" y="1"/>
                    <a:pt x="7744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89"/>
            <p:cNvSpPr/>
            <p:nvPr/>
          </p:nvSpPr>
          <p:spPr>
            <a:xfrm>
              <a:off x="3589262" y="4089996"/>
              <a:ext cx="202764" cy="80373"/>
            </a:xfrm>
            <a:custGeom>
              <a:avLst/>
              <a:gdLst/>
              <a:ahLst/>
              <a:cxnLst/>
              <a:rect l="l" t="t" r="r" b="b"/>
              <a:pathLst>
                <a:path w="7745" h="3070" extrusionOk="0">
                  <a:moveTo>
                    <a:pt x="1" y="0"/>
                  </a:moveTo>
                  <a:lnTo>
                    <a:pt x="1" y="1634"/>
                  </a:lnTo>
                  <a:cubicBezTo>
                    <a:pt x="1" y="2426"/>
                    <a:pt x="640" y="3070"/>
                    <a:pt x="1437" y="3070"/>
                  </a:cubicBezTo>
                  <a:lnTo>
                    <a:pt x="3599" y="3070"/>
                  </a:lnTo>
                  <a:cubicBezTo>
                    <a:pt x="3858" y="2811"/>
                    <a:pt x="5069" y="2911"/>
                    <a:pt x="5069" y="2513"/>
                  </a:cubicBezTo>
                  <a:lnTo>
                    <a:pt x="7745" y="601"/>
                  </a:lnTo>
                  <a:lnTo>
                    <a:pt x="7745" y="0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89"/>
            <p:cNvSpPr/>
            <p:nvPr/>
          </p:nvSpPr>
          <p:spPr>
            <a:xfrm>
              <a:off x="3551668" y="3817069"/>
              <a:ext cx="233211" cy="15499"/>
            </a:xfrm>
            <a:custGeom>
              <a:avLst/>
              <a:gdLst/>
              <a:ahLst/>
              <a:cxnLst/>
              <a:rect l="l" t="t" r="r" b="b"/>
              <a:pathLst>
                <a:path w="8908" h="592" extrusionOk="0">
                  <a:moveTo>
                    <a:pt x="0" y="0"/>
                  </a:moveTo>
                  <a:cubicBezTo>
                    <a:pt x="385" y="0"/>
                    <a:pt x="750" y="149"/>
                    <a:pt x="1019" y="418"/>
                  </a:cubicBezTo>
                  <a:cubicBezTo>
                    <a:pt x="1072" y="471"/>
                    <a:pt x="1120" y="529"/>
                    <a:pt x="1163" y="591"/>
                  </a:cubicBezTo>
                  <a:lnTo>
                    <a:pt x="8907" y="591"/>
                  </a:lnTo>
                  <a:cubicBezTo>
                    <a:pt x="8638" y="221"/>
                    <a:pt x="8206" y="0"/>
                    <a:pt x="7744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89"/>
            <p:cNvSpPr/>
            <p:nvPr/>
          </p:nvSpPr>
          <p:spPr>
            <a:xfrm>
              <a:off x="3626883" y="4105835"/>
              <a:ext cx="240359" cy="64665"/>
            </a:xfrm>
            <a:custGeom>
              <a:avLst/>
              <a:gdLst/>
              <a:ahLst/>
              <a:cxnLst/>
              <a:rect l="l" t="t" r="r" b="b"/>
              <a:pathLst>
                <a:path w="9181" h="2470" extrusionOk="0">
                  <a:moveTo>
                    <a:pt x="404" y="1"/>
                  </a:moveTo>
                  <a:cubicBezTo>
                    <a:pt x="975" y="1"/>
                    <a:pt x="1437" y="462"/>
                    <a:pt x="1437" y="1033"/>
                  </a:cubicBezTo>
                  <a:cubicBezTo>
                    <a:pt x="1437" y="1350"/>
                    <a:pt x="1331" y="1658"/>
                    <a:pt x="1139" y="1913"/>
                  </a:cubicBezTo>
                  <a:cubicBezTo>
                    <a:pt x="1100" y="1961"/>
                    <a:pt x="1062" y="2004"/>
                    <a:pt x="1019" y="2047"/>
                  </a:cubicBezTo>
                  <a:cubicBezTo>
                    <a:pt x="750" y="2316"/>
                    <a:pt x="384" y="2470"/>
                    <a:pt x="0" y="2470"/>
                  </a:cubicBezTo>
                  <a:lnTo>
                    <a:pt x="7744" y="2470"/>
                  </a:lnTo>
                  <a:cubicBezTo>
                    <a:pt x="8124" y="2470"/>
                    <a:pt x="8489" y="2316"/>
                    <a:pt x="8758" y="2047"/>
                  </a:cubicBezTo>
                  <a:cubicBezTo>
                    <a:pt x="8801" y="2004"/>
                    <a:pt x="8840" y="1961"/>
                    <a:pt x="8878" y="1913"/>
                  </a:cubicBezTo>
                  <a:cubicBezTo>
                    <a:pt x="9075" y="1658"/>
                    <a:pt x="9181" y="1350"/>
                    <a:pt x="9181" y="1033"/>
                  </a:cubicBezTo>
                  <a:cubicBezTo>
                    <a:pt x="9181" y="462"/>
                    <a:pt x="8719" y="1"/>
                    <a:pt x="8148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89"/>
            <p:cNvSpPr/>
            <p:nvPr/>
          </p:nvSpPr>
          <p:spPr>
            <a:xfrm>
              <a:off x="3626883" y="4155891"/>
              <a:ext cx="232452" cy="14608"/>
            </a:xfrm>
            <a:custGeom>
              <a:avLst/>
              <a:gdLst/>
              <a:ahLst/>
              <a:cxnLst/>
              <a:rect l="l" t="t" r="r" b="b"/>
              <a:pathLst>
                <a:path w="8879" h="558" extrusionOk="0">
                  <a:moveTo>
                    <a:pt x="1139" y="1"/>
                  </a:moveTo>
                  <a:cubicBezTo>
                    <a:pt x="1100" y="49"/>
                    <a:pt x="1062" y="92"/>
                    <a:pt x="1019" y="135"/>
                  </a:cubicBezTo>
                  <a:cubicBezTo>
                    <a:pt x="750" y="404"/>
                    <a:pt x="384" y="558"/>
                    <a:pt x="0" y="558"/>
                  </a:cubicBezTo>
                  <a:lnTo>
                    <a:pt x="7744" y="558"/>
                  </a:lnTo>
                  <a:cubicBezTo>
                    <a:pt x="8124" y="558"/>
                    <a:pt x="8489" y="404"/>
                    <a:pt x="8758" y="135"/>
                  </a:cubicBezTo>
                  <a:cubicBezTo>
                    <a:pt x="8801" y="92"/>
                    <a:pt x="8840" y="49"/>
                    <a:pt x="8878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89"/>
            <p:cNvSpPr/>
            <p:nvPr/>
          </p:nvSpPr>
          <p:spPr>
            <a:xfrm>
              <a:off x="3610389" y="4105835"/>
              <a:ext cx="54114" cy="27070"/>
            </a:xfrm>
            <a:custGeom>
              <a:avLst/>
              <a:gdLst/>
              <a:ahLst/>
              <a:cxnLst/>
              <a:rect l="l" t="t" r="r" b="b"/>
              <a:pathLst>
                <a:path w="2067" h="1034" extrusionOk="0">
                  <a:moveTo>
                    <a:pt x="1034" y="1"/>
                  </a:moveTo>
                  <a:cubicBezTo>
                    <a:pt x="467" y="1"/>
                    <a:pt x="1" y="462"/>
                    <a:pt x="1" y="1033"/>
                  </a:cubicBezTo>
                  <a:lnTo>
                    <a:pt x="2067" y="1033"/>
                  </a:lnTo>
                  <a:cubicBezTo>
                    <a:pt x="2067" y="462"/>
                    <a:pt x="1605" y="1"/>
                    <a:pt x="1034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89"/>
            <p:cNvSpPr/>
            <p:nvPr/>
          </p:nvSpPr>
          <p:spPr>
            <a:xfrm>
              <a:off x="3718303" y="3889379"/>
              <a:ext cx="147943" cy="148074"/>
            </a:xfrm>
            <a:custGeom>
              <a:avLst/>
              <a:gdLst/>
              <a:ahLst/>
              <a:cxnLst/>
              <a:rect l="l" t="t" r="r" b="b"/>
              <a:pathLst>
                <a:path w="5651" h="5656" extrusionOk="0">
                  <a:moveTo>
                    <a:pt x="5650" y="1"/>
                  </a:moveTo>
                  <a:cubicBezTo>
                    <a:pt x="3834" y="106"/>
                    <a:pt x="2278" y="707"/>
                    <a:pt x="1139" y="1846"/>
                  </a:cubicBezTo>
                  <a:cubicBezTo>
                    <a:pt x="1" y="2984"/>
                    <a:pt x="250" y="3690"/>
                    <a:pt x="145" y="5511"/>
                  </a:cubicBezTo>
                  <a:cubicBezTo>
                    <a:pt x="1961" y="5401"/>
                    <a:pt x="2667" y="5655"/>
                    <a:pt x="3805" y="4512"/>
                  </a:cubicBezTo>
                  <a:cubicBezTo>
                    <a:pt x="4084" y="4233"/>
                    <a:pt x="4339" y="3926"/>
                    <a:pt x="4555" y="3594"/>
                  </a:cubicBezTo>
                  <a:lnTo>
                    <a:pt x="3560" y="3421"/>
                  </a:lnTo>
                  <a:lnTo>
                    <a:pt x="3585" y="3407"/>
                  </a:lnTo>
                  <a:cubicBezTo>
                    <a:pt x="4790" y="2691"/>
                    <a:pt x="5559" y="1428"/>
                    <a:pt x="5650" y="30"/>
                  </a:cubicBezTo>
                  <a:lnTo>
                    <a:pt x="565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89"/>
            <p:cNvSpPr/>
            <p:nvPr/>
          </p:nvSpPr>
          <p:spPr>
            <a:xfrm>
              <a:off x="3689767" y="3938178"/>
              <a:ext cx="127680" cy="127680"/>
            </a:xfrm>
            <a:custGeom>
              <a:avLst/>
              <a:gdLst/>
              <a:ahLst/>
              <a:cxnLst/>
              <a:rect l="l" t="t" r="r" b="b"/>
              <a:pathLst>
                <a:path w="4877" h="4877" extrusionOk="0">
                  <a:moveTo>
                    <a:pt x="4876" y="1"/>
                  </a:moveTo>
                  <a:lnTo>
                    <a:pt x="4876" y="1"/>
                  </a:lnTo>
                  <a:cubicBezTo>
                    <a:pt x="2863" y="1183"/>
                    <a:pt x="1187" y="2864"/>
                    <a:pt x="0" y="4877"/>
                  </a:cubicBezTo>
                  <a:cubicBezTo>
                    <a:pt x="2013" y="3690"/>
                    <a:pt x="3690" y="2014"/>
                    <a:pt x="4876" y="1"/>
                  </a:cubicBezTo>
                  <a:close/>
                </a:path>
              </a:pathLst>
            </a:custGeom>
            <a:solidFill>
              <a:srgbClr val="869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89"/>
            <p:cNvSpPr/>
            <p:nvPr/>
          </p:nvSpPr>
          <p:spPr>
            <a:xfrm>
              <a:off x="3508654" y="3811781"/>
              <a:ext cx="363876" cy="364007"/>
            </a:xfrm>
            <a:custGeom>
              <a:avLst/>
              <a:gdLst/>
              <a:ahLst/>
              <a:cxnLst/>
              <a:rect l="l" t="t" r="r" b="b"/>
              <a:pathLst>
                <a:path w="13899" h="13904" extrusionOk="0">
                  <a:moveTo>
                    <a:pt x="1645" y="405"/>
                  </a:moveTo>
                  <a:cubicBezTo>
                    <a:pt x="2237" y="405"/>
                    <a:pt x="2754" y="833"/>
                    <a:pt x="2859" y="1432"/>
                  </a:cubicBezTo>
                  <a:lnTo>
                    <a:pt x="2277" y="1432"/>
                  </a:lnTo>
                  <a:cubicBezTo>
                    <a:pt x="2162" y="1432"/>
                    <a:pt x="2071" y="1524"/>
                    <a:pt x="2071" y="1639"/>
                  </a:cubicBezTo>
                  <a:cubicBezTo>
                    <a:pt x="2071" y="2090"/>
                    <a:pt x="1701" y="2460"/>
                    <a:pt x="1245" y="2460"/>
                  </a:cubicBezTo>
                  <a:cubicBezTo>
                    <a:pt x="788" y="2460"/>
                    <a:pt x="418" y="2090"/>
                    <a:pt x="418" y="1639"/>
                  </a:cubicBezTo>
                  <a:cubicBezTo>
                    <a:pt x="418" y="1000"/>
                    <a:pt x="903" y="467"/>
                    <a:pt x="1542" y="409"/>
                  </a:cubicBezTo>
                  <a:cubicBezTo>
                    <a:pt x="1577" y="406"/>
                    <a:pt x="1611" y="405"/>
                    <a:pt x="1645" y="405"/>
                  </a:cubicBezTo>
                  <a:close/>
                  <a:moveTo>
                    <a:pt x="2878" y="1845"/>
                  </a:moveTo>
                  <a:lnTo>
                    <a:pt x="2878" y="2460"/>
                  </a:lnTo>
                  <a:lnTo>
                    <a:pt x="2167" y="2460"/>
                  </a:lnTo>
                  <a:cubicBezTo>
                    <a:pt x="2321" y="2287"/>
                    <a:pt x="2426" y="2076"/>
                    <a:pt x="2465" y="1845"/>
                  </a:cubicBezTo>
                  <a:close/>
                  <a:moveTo>
                    <a:pt x="11141" y="5477"/>
                  </a:moveTo>
                  <a:cubicBezTo>
                    <a:pt x="10180" y="6880"/>
                    <a:pt x="8969" y="8091"/>
                    <a:pt x="7572" y="9051"/>
                  </a:cubicBezTo>
                  <a:cubicBezTo>
                    <a:pt x="8047" y="8350"/>
                    <a:pt x="8590" y="7697"/>
                    <a:pt x="9190" y="7101"/>
                  </a:cubicBezTo>
                  <a:cubicBezTo>
                    <a:pt x="9786" y="6501"/>
                    <a:pt x="10440" y="5958"/>
                    <a:pt x="11141" y="5477"/>
                  </a:cubicBezTo>
                  <a:close/>
                  <a:moveTo>
                    <a:pt x="4920" y="11439"/>
                  </a:moveTo>
                  <a:cubicBezTo>
                    <a:pt x="5266" y="11439"/>
                    <a:pt x="5611" y="11646"/>
                    <a:pt x="5717" y="12059"/>
                  </a:cubicBezTo>
                  <a:lnTo>
                    <a:pt x="4122" y="12059"/>
                  </a:lnTo>
                  <a:cubicBezTo>
                    <a:pt x="4228" y="11646"/>
                    <a:pt x="4574" y="11439"/>
                    <a:pt x="4920" y="11439"/>
                  </a:cubicBezTo>
                  <a:close/>
                  <a:moveTo>
                    <a:pt x="12664" y="11439"/>
                  </a:moveTo>
                  <a:cubicBezTo>
                    <a:pt x="13120" y="11439"/>
                    <a:pt x="13490" y="11809"/>
                    <a:pt x="13490" y="12265"/>
                  </a:cubicBezTo>
                  <a:cubicBezTo>
                    <a:pt x="13490" y="12943"/>
                    <a:pt x="12938" y="13490"/>
                    <a:pt x="12260" y="13495"/>
                  </a:cubicBezTo>
                  <a:lnTo>
                    <a:pt x="5607" y="13495"/>
                  </a:lnTo>
                  <a:cubicBezTo>
                    <a:pt x="5957" y="13183"/>
                    <a:pt x="6159" y="12736"/>
                    <a:pt x="6159" y="12265"/>
                  </a:cubicBezTo>
                  <a:cubicBezTo>
                    <a:pt x="6159" y="11958"/>
                    <a:pt x="6049" y="11665"/>
                    <a:pt x="5842" y="11439"/>
                  </a:cubicBezTo>
                  <a:close/>
                  <a:moveTo>
                    <a:pt x="1638" y="1"/>
                  </a:moveTo>
                  <a:cubicBezTo>
                    <a:pt x="731" y="1"/>
                    <a:pt x="0" y="736"/>
                    <a:pt x="0" y="1644"/>
                  </a:cubicBezTo>
                  <a:cubicBezTo>
                    <a:pt x="0" y="2326"/>
                    <a:pt x="553" y="2878"/>
                    <a:pt x="1235" y="2883"/>
                  </a:cubicBezTo>
                  <a:lnTo>
                    <a:pt x="2868" y="2883"/>
                  </a:lnTo>
                  <a:lnTo>
                    <a:pt x="2868" y="9200"/>
                  </a:lnTo>
                  <a:cubicBezTo>
                    <a:pt x="2868" y="9337"/>
                    <a:pt x="2972" y="9406"/>
                    <a:pt x="3075" y="9406"/>
                  </a:cubicBezTo>
                  <a:cubicBezTo>
                    <a:pt x="3178" y="9406"/>
                    <a:pt x="3281" y="9337"/>
                    <a:pt x="3281" y="9200"/>
                  </a:cubicBezTo>
                  <a:lnTo>
                    <a:pt x="3281" y="1639"/>
                  </a:lnTo>
                  <a:cubicBezTo>
                    <a:pt x="3281" y="1168"/>
                    <a:pt x="3080" y="717"/>
                    <a:pt x="2729" y="409"/>
                  </a:cubicBezTo>
                  <a:lnTo>
                    <a:pt x="9383" y="409"/>
                  </a:lnTo>
                  <a:cubicBezTo>
                    <a:pt x="10065" y="409"/>
                    <a:pt x="10612" y="957"/>
                    <a:pt x="10612" y="1639"/>
                  </a:cubicBezTo>
                  <a:lnTo>
                    <a:pt x="10612" y="3508"/>
                  </a:lnTo>
                  <a:cubicBezTo>
                    <a:pt x="10012" y="3801"/>
                    <a:pt x="9469" y="4190"/>
                    <a:pt x="8994" y="4661"/>
                  </a:cubicBezTo>
                  <a:cubicBezTo>
                    <a:pt x="8018" y="5636"/>
                    <a:pt x="8004" y="6347"/>
                    <a:pt x="7975" y="7524"/>
                  </a:cubicBezTo>
                  <a:cubicBezTo>
                    <a:pt x="7975" y="7625"/>
                    <a:pt x="7970" y="7726"/>
                    <a:pt x="7965" y="7831"/>
                  </a:cubicBezTo>
                  <a:cubicBezTo>
                    <a:pt x="7509" y="8384"/>
                    <a:pt x="7096" y="8975"/>
                    <a:pt x="6736" y="9599"/>
                  </a:cubicBezTo>
                  <a:cubicBezTo>
                    <a:pt x="6650" y="9747"/>
                    <a:pt x="6770" y="9911"/>
                    <a:pt x="6916" y="9911"/>
                  </a:cubicBezTo>
                  <a:cubicBezTo>
                    <a:pt x="6949" y="9911"/>
                    <a:pt x="6985" y="9902"/>
                    <a:pt x="7019" y="9883"/>
                  </a:cubicBezTo>
                  <a:cubicBezTo>
                    <a:pt x="7644" y="9522"/>
                    <a:pt x="8234" y="9109"/>
                    <a:pt x="8787" y="8648"/>
                  </a:cubicBezTo>
                  <a:lnTo>
                    <a:pt x="9090" y="8643"/>
                  </a:lnTo>
                  <a:cubicBezTo>
                    <a:pt x="9685" y="8629"/>
                    <a:pt x="10161" y="8614"/>
                    <a:pt x="10612" y="8480"/>
                  </a:cubicBezTo>
                  <a:lnTo>
                    <a:pt x="10612" y="11026"/>
                  </a:lnTo>
                  <a:lnTo>
                    <a:pt x="4915" y="11026"/>
                  </a:lnTo>
                  <a:cubicBezTo>
                    <a:pt x="4233" y="11026"/>
                    <a:pt x="3675" y="11578"/>
                    <a:pt x="3675" y="12261"/>
                  </a:cubicBezTo>
                  <a:cubicBezTo>
                    <a:pt x="3675" y="12376"/>
                    <a:pt x="3767" y="12467"/>
                    <a:pt x="3882" y="12467"/>
                  </a:cubicBezTo>
                  <a:lnTo>
                    <a:pt x="5722" y="12467"/>
                  </a:lnTo>
                  <a:cubicBezTo>
                    <a:pt x="5622" y="13062"/>
                    <a:pt x="5105" y="13490"/>
                    <a:pt x="4513" y="13490"/>
                  </a:cubicBezTo>
                  <a:cubicBezTo>
                    <a:pt x="4479" y="13490"/>
                    <a:pt x="4445" y="13488"/>
                    <a:pt x="4410" y="13486"/>
                  </a:cubicBezTo>
                  <a:cubicBezTo>
                    <a:pt x="3771" y="13433"/>
                    <a:pt x="3286" y="12899"/>
                    <a:pt x="3281" y="12261"/>
                  </a:cubicBezTo>
                  <a:lnTo>
                    <a:pt x="3281" y="10017"/>
                  </a:lnTo>
                  <a:cubicBezTo>
                    <a:pt x="3281" y="9880"/>
                    <a:pt x="3178" y="9812"/>
                    <a:pt x="3075" y="9812"/>
                  </a:cubicBezTo>
                  <a:cubicBezTo>
                    <a:pt x="2972" y="9812"/>
                    <a:pt x="2868" y="9880"/>
                    <a:pt x="2868" y="10017"/>
                  </a:cubicBezTo>
                  <a:lnTo>
                    <a:pt x="2868" y="12261"/>
                  </a:lnTo>
                  <a:cubicBezTo>
                    <a:pt x="2868" y="13169"/>
                    <a:pt x="3603" y="13904"/>
                    <a:pt x="4511" y="13904"/>
                  </a:cubicBezTo>
                  <a:lnTo>
                    <a:pt x="12255" y="13904"/>
                  </a:lnTo>
                  <a:cubicBezTo>
                    <a:pt x="13163" y="13904"/>
                    <a:pt x="13898" y="13169"/>
                    <a:pt x="13898" y="12261"/>
                  </a:cubicBezTo>
                  <a:cubicBezTo>
                    <a:pt x="13898" y="11578"/>
                    <a:pt x="13346" y="11026"/>
                    <a:pt x="12664" y="11026"/>
                  </a:cubicBezTo>
                  <a:lnTo>
                    <a:pt x="11030" y="11026"/>
                  </a:lnTo>
                  <a:lnTo>
                    <a:pt x="11030" y="8321"/>
                  </a:lnTo>
                  <a:cubicBezTo>
                    <a:pt x="11376" y="8139"/>
                    <a:pt x="11689" y="7903"/>
                    <a:pt x="11958" y="7625"/>
                  </a:cubicBezTo>
                  <a:cubicBezTo>
                    <a:pt x="12251" y="7332"/>
                    <a:pt x="12510" y="7015"/>
                    <a:pt x="12731" y="6673"/>
                  </a:cubicBezTo>
                  <a:cubicBezTo>
                    <a:pt x="12813" y="6549"/>
                    <a:pt x="12741" y="6380"/>
                    <a:pt x="12597" y="6356"/>
                  </a:cubicBezTo>
                  <a:lnTo>
                    <a:pt x="12111" y="6270"/>
                  </a:lnTo>
                  <a:cubicBezTo>
                    <a:pt x="13139" y="5487"/>
                    <a:pt x="13778" y="4296"/>
                    <a:pt x="13860" y="3008"/>
                  </a:cubicBezTo>
                  <a:lnTo>
                    <a:pt x="13860" y="2998"/>
                  </a:lnTo>
                  <a:lnTo>
                    <a:pt x="13860" y="2974"/>
                  </a:lnTo>
                  <a:cubicBezTo>
                    <a:pt x="13865" y="2852"/>
                    <a:pt x="13769" y="2758"/>
                    <a:pt x="13652" y="2758"/>
                  </a:cubicBezTo>
                  <a:cubicBezTo>
                    <a:pt x="13650" y="2758"/>
                    <a:pt x="13647" y="2758"/>
                    <a:pt x="13644" y="2758"/>
                  </a:cubicBezTo>
                  <a:cubicBezTo>
                    <a:pt x="13183" y="2787"/>
                    <a:pt x="12726" y="2849"/>
                    <a:pt x="12275" y="2946"/>
                  </a:cubicBezTo>
                  <a:cubicBezTo>
                    <a:pt x="12024" y="2999"/>
                    <a:pt x="12082" y="3355"/>
                    <a:pt x="12310" y="3355"/>
                  </a:cubicBezTo>
                  <a:cubicBezTo>
                    <a:pt x="12326" y="3355"/>
                    <a:pt x="12343" y="3353"/>
                    <a:pt x="12361" y="3349"/>
                  </a:cubicBezTo>
                  <a:cubicBezTo>
                    <a:pt x="12712" y="3272"/>
                    <a:pt x="13072" y="3219"/>
                    <a:pt x="13428" y="3191"/>
                  </a:cubicBezTo>
                  <a:lnTo>
                    <a:pt x="13428" y="3191"/>
                  </a:lnTo>
                  <a:cubicBezTo>
                    <a:pt x="13284" y="4440"/>
                    <a:pt x="12563" y="5549"/>
                    <a:pt x="11482" y="6193"/>
                  </a:cubicBezTo>
                  <a:lnTo>
                    <a:pt x="11463" y="6208"/>
                  </a:lnTo>
                  <a:cubicBezTo>
                    <a:pt x="11295" y="6304"/>
                    <a:pt x="11343" y="6553"/>
                    <a:pt x="11530" y="6587"/>
                  </a:cubicBezTo>
                  <a:lnTo>
                    <a:pt x="12203" y="6707"/>
                  </a:lnTo>
                  <a:cubicBezTo>
                    <a:pt x="12039" y="6928"/>
                    <a:pt x="11857" y="7135"/>
                    <a:pt x="11665" y="7332"/>
                  </a:cubicBezTo>
                  <a:cubicBezTo>
                    <a:pt x="10853" y="8139"/>
                    <a:pt x="10295" y="8201"/>
                    <a:pt x="9282" y="8230"/>
                  </a:cubicBezTo>
                  <a:cubicBezTo>
                    <a:pt x="9460" y="8067"/>
                    <a:pt x="9632" y="7899"/>
                    <a:pt x="9810" y="7726"/>
                  </a:cubicBezTo>
                  <a:cubicBezTo>
                    <a:pt x="10651" y="6894"/>
                    <a:pt x="11376" y="5958"/>
                    <a:pt x="11972" y="4934"/>
                  </a:cubicBezTo>
                  <a:cubicBezTo>
                    <a:pt x="12058" y="4786"/>
                    <a:pt x="11938" y="4622"/>
                    <a:pt x="11792" y="4622"/>
                  </a:cubicBezTo>
                  <a:cubicBezTo>
                    <a:pt x="11758" y="4622"/>
                    <a:pt x="11723" y="4631"/>
                    <a:pt x="11689" y="4651"/>
                  </a:cubicBezTo>
                  <a:cubicBezTo>
                    <a:pt x="10665" y="5247"/>
                    <a:pt x="9729" y="5972"/>
                    <a:pt x="8897" y="6813"/>
                  </a:cubicBezTo>
                  <a:cubicBezTo>
                    <a:pt x="8724" y="6986"/>
                    <a:pt x="8556" y="7164"/>
                    <a:pt x="8393" y="7341"/>
                  </a:cubicBezTo>
                  <a:cubicBezTo>
                    <a:pt x="8422" y="6323"/>
                    <a:pt x="8479" y="5766"/>
                    <a:pt x="9291" y="4958"/>
                  </a:cubicBezTo>
                  <a:cubicBezTo>
                    <a:pt x="9935" y="4320"/>
                    <a:pt x="10723" y="3844"/>
                    <a:pt x="11588" y="3560"/>
                  </a:cubicBezTo>
                  <a:cubicBezTo>
                    <a:pt x="11814" y="3478"/>
                    <a:pt x="11733" y="3160"/>
                    <a:pt x="11524" y="3160"/>
                  </a:cubicBezTo>
                  <a:cubicBezTo>
                    <a:pt x="11502" y="3160"/>
                    <a:pt x="11478" y="3164"/>
                    <a:pt x="11453" y="3171"/>
                  </a:cubicBezTo>
                  <a:cubicBezTo>
                    <a:pt x="11309" y="3219"/>
                    <a:pt x="11165" y="3272"/>
                    <a:pt x="11030" y="3330"/>
                  </a:cubicBezTo>
                  <a:lnTo>
                    <a:pt x="11030" y="1644"/>
                  </a:lnTo>
                  <a:cubicBezTo>
                    <a:pt x="11026" y="736"/>
                    <a:pt x="10291" y="1"/>
                    <a:pt x="93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89"/>
            <p:cNvSpPr/>
            <p:nvPr/>
          </p:nvSpPr>
          <p:spPr>
            <a:xfrm>
              <a:off x="3612274" y="3916553"/>
              <a:ext cx="130952" cy="25185"/>
            </a:xfrm>
            <a:custGeom>
              <a:avLst/>
              <a:gdLst/>
              <a:ahLst/>
              <a:cxnLst/>
              <a:rect l="l" t="t" r="r" b="b"/>
              <a:pathLst>
                <a:path w="5002" h="962" extrusionOk="0">
                  <a:moveTo>
                    <a:pt x="279" y="0"/>
                  </a:moveTo>
                  <a:cubicBezTo>
                    <a:pt x="1" y="0"/>
                    <a:pt x="1" y="414"/>
                    <a:pt x="279" y="414"/>
                  </a:cubicBezTo>
                  <a:cubicBezTo>
                    <a:pt x="472" y="414"/>
                    <a:pt x="558" y="495"/>
                    <a:pt x="688" y="625"/>
                  </a:cubicBezTo>
                  <a:cubicBezTo>
                    <a:pt x="837" y="779"/>
                    <a:pt x="1029" y="961"/>
                    <a:pt x="1389" y="961"/>
                  </a:cubicBezTo>
                  <a:cubicBezTo>
                    <a:pt x="1754" y="961"/>
                    <a:pt x="1942" y="779"/>
                    <a:pt x="2091" y="625"/>
                  </a:cubicBezTo>
                  <a:cubicBezTo>
                    <a:pt x="2220" y="495"/>
                    <a:pt x="2312" y="414"/>
                    <a:pt x="2504" y="414"/>
                  </a:cubicBezTo>
                  <a:cubicBezTo>
                    <a:pt x="2696" y="414"/>
                    <a:pt x="2782" y="495"/>
                    <a:pt x="2912" y="625"/>
                  </a:cubicBezTo>
                  <a:cubicBezTo>
                    <a:pt x="3066" y="779"/>
                    <a:pt x="3253" y="961"/>
                    <a:pt x="3614" y="961"/>
                  </a:cubicBezTo>
                  <a:cubicBezTo>
                    <a:pt x="3979" y="961"/>
                    <a:pt x="4166" y="779"/>
                    <a:pt x="4315" y="625"/>
                  </a:cubicBezTo>
                  <a:cubicBezTo>
                    <a:pt x="4449" y="495"/>
                    <a:pt x="4536" y="414"/>
                    <a:pt x="4728" y="414"/>
                  </a:cubicBezTo>
                  <a:cubicBezTo>
                    <a:pt x="5002" y="414"/>
                    <a:pt x="5002" y="0"/>
                    <a:pt x="4728" y="0"/>
                  </a:cubicBezTo>
                  <a:cubicBezTo>
                    <a:pt x="4368" y="0"/>
                    <a:pt x="4176" y="183"/>
                    <a:pt x="4027" y="332"/>
                  </a:cubicBezTo>
                  <a:cubicBezTo>
                    <a:pt x="3897" y="462"/>
                    <a:pt x="3806" y="548"/>
                    <a:pt x="3614" y="548"/>
                  </a:cubicBezTo>
                  <a:cubicBezTo>
                    <a:pt x="3421" y="548"/>
                    <a:pt x="3335" y="462"/>
                    <a:pt x="3205" y="332"/>
                  </a:cubicBezTo>
                  <a:cubicBezTo>
                    <a:pt x="3051" y="183"/>
                    <a:pt x="2864" y="0"/>
                    <a:pt x="2504" y="0"/>
                  </a:cubicBezTo>
                  <a:cubicBezTo>
                    <a:pt x="2139" y="0"/>
                    <a:pt x="1951" y="183"/>
                    <a:pt x="1802" y="332"/>
                  </a:cubicBezTo>
                  <a:cubicBezTo>
                    <a:pt x="1668" y="462"/>
                    <a:pt x="1581" y="548"/>
                    <a:pt x="1389" y="548"/>
                  </a:cubicBezTo>
                  <a:cubicBezTo>
                    <a:pt x="1197" y="548"/>
                    <a:pt x="1111" y="462"/>
                    <a:pt x="981" y="332"/>
                  </a:cubicBezTo>
                  <a:cubicBezTo>
                    <a:pt x="827" y="183"/>
                    <a:pt x="640" y="0"/>
                    <a:pt x="27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89"/>
            <p:cNvSpPr/>
            <p:nvPr/>
          </p:nvSpPr>
          <p:spPr>
            <a:xfrm>
              <a:off x="3612274" y="3958572"/>
              <a:ext cx="101919" cy="25290"/>
            </a:xfrm>
            <a:custGeom>
              <a:avLst/>
              <a:gdLst/>
              <a:ahLst/>
              <a:cxnLst/>
              <a:rect l="l" t="t" r="r" b="b"/>
              <a:pathLst>
                <a:path w="3893" h="966" extrusionOk="0">
                  <a:moveTo>
                    <a:pt x="275" y="0"/>
                  </a:moveTo>
                  <a:cubicBezTo>
                    <a:pt x="1" y="0"/>
                    <a:pt x="1" y="413"/>
                    <a:pt x="275" y="413"/>
                  </a:cubicBezTo>
                  <a:cubicBezTo>
                    <a:pt x="472" y="413"/>
                    <a:pt x="558" y="500"/>
                    <a:pt x="688" y="629"/>
                  </a:cubicBezTo>
                  <a:cubicBezTo>
                    <a:pt x="837" y="778"/>
                    <a:pt x="1029" y="966"/>
                    <a:pt x="1389" y="966"/>
                  </a:cubicBezTo>
                  <a:cubicBezTo>
                    <a:pt x="1754" y="966"/>
                    <a:pt x="1942" y="778"/>
                    <a:pt x="2091" y="629"/>
                  </a:cubicBezTo>
                  <a:cubicBezTo>
                    <a:pt x="2220" y="500"/>
                    <a:pt x="2312" y="413"/>
                    <a:pt x="2504" y="413"/>
                  </a:cubicBezTo>
                  <a:cubicBezTo>
                    <a:pt x="2696" y="413"/>
                    <a:pt x="2782" y="500"/>
                    <a:pt x="2912" y="629"/>
                  </a:cubicBezTo>
                  <a:cubicBezTo>
                    <a:pt x="3066" y="778"/>
                    <a:pt x="3253" y="966"/>
                    <a:pt x="3614" y="966"/>
                  </a:cubicBezTo>
                  <a:cubicBezTo>
                    <a:pt x="3892" y="966"/>
                    <a:pt x="3892" y="552"/>
                    <a:pt x="3614" y="552"/>
                  </a:cubicBezTo>
                  <a:cubicBezTo>
                    <a:pt x="3421" y="552"/>
                    <a:pt x="3335" y="466"/>
                    <a:pt x="3205" y="336"/>
                  </a:cubicBezTo>
                  <a:cubicBezTo>
                    <a:pt x="3056" y="187"/>
                    <a:pt x="2864" y="0"/>
                    <a:pt x="2504" y="0"/>
                  </a:cubicBezTo>
                  <a:cubicBezTo>
                    <a:pt x="2139" y="0"/>
                    <a:pt x="1951" y="187"/>
                    <a:pt x="1802" y="336"/>
                  </a:cubicBezTo>
                  <a:cubicBezTo>
                    <a:pt x="1668" y="466"/>
                    <a:pt x="1581" y="552"/>
                    <a:pt x="1389" y="552"/>
                  </a:cubicBezTo>
                  <a:cubicBezTo>
                    <a:pt x="1197" y="552"/>
                    <a:pt x="1111" y="466"/>
                    <a:pt x="981" y="336"/>
                  </a:cubicBezTo>
                  <a:cubicBezTo>
                    <a:pt x="827" y="187"/>
                    <a:pt x="640" y="0"/>
                    <a:pt x="2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89"/>
            <p:cNvSpPr/>
            <p:nvPr/>
          </p:nvSpPr>
          <p:spPr>
            <a:xfrm>
              <a:off x="3612274" y="3874430"/>
              <a:ext cx="160143" cy="25290"/>
            </a:xfrm>
            <a:custGeom>
              <a:avLst/>
              <a:gdLst/>
              <a:ahLst/>
              <a:cxnLst/>
              <a:rect l="l" t="t" r="r" b="b"/>
              <a:pathLst>
                <a:path w="6117" h="966" extrusionOk="0">
                  <a:moveTo>
                    <a:pt x="279" y="0"/>
                  </a:moveTo>
                  <a:cubicBezTo>
                    <a:pt x="1" y="0"/>
                    <a:pt x="1" y="413"/>
                    <a:pt x="279" y="413"/>
                  </a:cubicBezTo>
                  <a:cubicBezTo>
                    <a:pt x="472" y="413"/>
                    <a:pt x="558" y="500"/>
                    <a:pt x="688" y="629"/>
                  </a:cubicBezTo>
                  <a:cubicBezTo>
                    <a:pt x="837" y="778"/>
                    <a:pt x="1029" y="966"/>
                    <a:pt x="1389" y="966"/>
                  </a:cubicBezTo>
                  <a:cubicBezTo>
                    <a:pt x="1754" y="966"/>
                    <a:pt x="1942" y="778"/>
                    <a:pt x="2091" y="629"/>
                  </a:cubicBezTo>
                  <a:cubicBezTo>
                    <a:pt x="2220" y="500"/>
                    <a:pt x="2312" y="413"/>
                    <a:pt x="2504" y="413"/>
                  </a:cubicBezTo>
                  <a:cubicBezTo>
                    <a:pt x="2696" y="413"/>
                    <a:pt x="2782" y="500"/>
                    <a:pt x="2912" y="629"/>
                  </a:cubicBezTo>
                  <a:cubicBezTo>
                    <a:pt x="3066" y="778"/>
                    <a:pt x="3253" y="966"/>
                    <a:pt x="3614" y="966"/>
                  </a:cubicBezTo>
                  <a:cubicBezTo>
                    <a:pt x="3979" y="966"/>
                    <a:pt x="4166" y="778"/>
                    <a:pt x="4315" y="629"/>
                  </a:cubicBezTo>
                  <a:cubicBezTo>
                    <a:pt x="4449" y="500"/>
                    <a:pt x="4536" y="413"/>
                    <a:pt x="4728" y="413"/>
                  </a:cubicBezTo>
                  <a:cubicBezTo>
                    <a:pt x="4920" y="413"/>
                    <a:pt x="5007" y="500"/>
                    <a:pt x="5141" y="629"/>
                  </a:cubicBezTo>
                  <a:cubicBezTo>
                    <a:pt x="5290" y="778"/>
                    <a:pt x="5477" y="966"/>
                    <a:pt x="5843" y="966"/>
                  </a:cubicBezTo>
                  <a:cubicBezTo>
                    <a:pt x="6116" y="966"/>
                    <a:pt x="6116" y="553"/>
                    <a:pt x="5843" y="553"/>
                  </a:cubicBezTo>
                  <a:cubicBezTo>
                    <a:pt x="5646" y="553"/>
                    <a:pt x="5559" y="466"/>
                    <a:pt x="5429" y="336"/>
                  </a:cubicBezTo>
                  <a:cubicBezTo>
                    <a:pt x="5281" y="187"/>
                    <a:pt x="5093" y="0"/>
                    <a:pt x="4728" y="0"/>
                  </a:cubicBezTo>
                  <a:cubicBezTo>
                    <a:pt x="4363" y="0"/>
                    <a:pt x="4176" y="187"/>
                    <a:pt x="4027" y="336"/>
                  </a:cubicBezTo>
                  <a:cubicBezTo>
                    <a:pt x="3897" y="466"/>
                    <a:pt x="3806" y="553"/>
                    <a:pt x="3614" y="553"/>
                  </a:cubicBezTo>
                  <a:cubicBezTo>
                    <a:pt x="3421" y="553"/>
                    <a:pt x="3335" y="466"/>
                    <a:pt x="3205" y="336"/>
                  </a:cubicBezTo>
                  <a:cubicBezTo>
                    <a:pt x="3051" y="187"/>
                    <a:pt x="2864" y="0"/>
                    <a:pt x="2504" y="0"/>
                  </a:cubicBezTo>
                  <a:cubicBezTo>
                    <a:pt x="2139" y="0"/>
                    <a:pt x="1951" y="187"/>
                    <a:pt x="1802" y="336"/>
                  </a:cubicBezTo>
                  <a:cubicBezTo>
                    <a:pt x="1668" y="466"/>
                    <a:pt x="1581" y="553"/>
                    <a:pt x="1389" y="553"/>
                  </a:cubicBezTo>
                  <a:cubicBezTo>
                    <a:pt x="1197" y="553"/>
                    <a:pt x="1111" y="466"/>
                    <a:pt x="981" y="336"/>
                  </a:cubicBezTo>
                  <a:cubicBezTo>
                    <a:pt x="827" y="187"/>
                    <a:pt x="640" y="0"/>
                    <a:pt x="27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0" name="Google Shape;11520;p89"/>
          <p:cNvGrpSpPr/>
          <p:nvPr/>
        </p:nvGrpSpPr>
        <p:grpSpPr>
          <a:xfrm>
            <a:off x="1761322" y="3609523"/>
            <a:ext cx="310050" cy="374688"/>
            <a:chOff x="1761322" y="3814923"/>
            <a:chExt cx="310050" cy="374688"/>
          </a:xfrm>
        </p:grpSpPr>
        <p:sp>
          <p:nvSpPr>
            <p:cNvPr id="11521" name="Google Shape;11521;p89"/>
            <p:cNvSpPr/>
            <p:nvPr/>
          </p:nvSpPr>
          <p:spPr>
            <a:xfrm>
              <a:off x="1786979" y="3829767"/>
              <a:ext cx="257978" cy="333455"/>
            </a:xfrm>
            <a:custGeom>
              <a:avLst/>
              <a:gdLst/>
              <a:ahLst/>
              <a:cxnLst/>
              <a:rect l="l" t="t" r="r" b="b"/>
              <a:pathLst>
                <a:path w="9854" h="12737" extrusionOk="0">
                  <a:moveTo>
                    <a:pt x="1" y="1"/>
                  </a:moveTo>
                  <a:lnTo>
                    <a:pt x="1" y="12736"/>
                  </a:lnTo>
                  <a:lnTo>
                    <a:pt x="9854" y="12736"/>
                  </a:lnTo>
                  <a:lnTo>
                    <a:pt x="9854" y="1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2" name="Google Shape;11522;p89"/>
            <p:cNvSpPr/>
            <p:nvPr/>
          </p:nvSpPr>
          <p:spPr>
            <a:xfrm>
              <a:off x="1786979" y="3829767"/>
              <a:ext cx="57622" cy="333455"/>
            </a:xfrm>
            <a:custGeom>
              <a:avLst/>
              <a:gdLst/>
              <a:ahLst/>
              <a:cxnLst/>
              <a:rect l="l" t="t" r="r" b="b"/>
              <a:pathLst>
                <a:path w="2201" h="12737" extrusionOk="0">
                  <a:moveTo>
                    <a:pt x="1" y="1"/>
                  </a:moveTo>
                  <a:lnTo>
                    <a:pt x="1" y="12736"/>
                  </a:lnTo>
                  <a:lnTo>
                    <a:pt x="2201" y="1273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3" name="Google Shape;11523;p89"/>
            <p:cNvSpPr/>
            <p:nvPr/>
          </p:nvSpPr>
          <p:spPr>
            <a:xfrm>
              <a:off x="1766846" y="4149215"/>
              <a:ext cx="299002" cy="34872"/>
            </a:xfrm>
            <a:custGeom>
              <a:avLst/>
              <a:gdLst/>
              <a:ahLst/>
              <a:cxnLst/>
              <a:rect l="l" t="t" r="r" b="b"/>
              <a:pathLst>
                <a:path w="11421" h="1332" extrusionOk="0">
                  <a:moveTo>
                    <a:pt x="414" y="1"/>
                  </a:moveTo>
                  <a:cubicBezTo>
                    <a:pt x="184" y="1"/>
                    <a:pt x="1" y="183"/>
                    <a:pt x="1" y="414"/>
                  </a:cubicBezTo>
                  <a:lnTo>
                    <a:pt x="1" y="1039"/>
                  </a:lnTo>
                  <a:cubicBezTo>
                    <a:pt x="1" y="1202"/>
                    <a:pt x="131" y="1332"/>
                    <a:pt x="294" y="1332"/>
                  </a:cubicBezTo>
                  <a:lnTo>
                    <a:pt x="11127" y="1332"/>
                  </a:lnTo>
                  <a:cubicBezTo>
                    <a:pt x="11290" y="1332"/>
                    <a:pt x="11420" y="1202"/>
                    <a:pt x="11420" y="1039"/>
                  </a:cubicBezTo>
                  <a:lnTo>
                    <a:pt x="11420" y="414"/>
                  </a:lnTo>
                  <a:cubicBezTo>
                    <a:pt x="11420" y="183"/>
                    <a:pt x="11238" y="1"/>
                    <a:pt x="11012" y="1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4" name="Google Shape;11524;p89"/>
            <p:cNvSpPr/>
            <p:nvPr/>
          </p:nvSpPr>
          <p:spPr>
            <a:xfrm>
              <a:off x="1927330" y="3864979"/>
              <a:ext cx="95636" cy="262271"/>
            </a:xfrm>
            <a:custGeom>
              <a:avLst/>
              <a:gdLst/>
              <a:ahLst/>
              <a:cxnLst/>
              <a:rect l="l" t="t" r="r" b="b"/>
              <a:pathLst>
                <a:path w="3653" h="10018" extrusionOk="0">
                  <a:moveTo>
                    <a:pt x="97" y="1"/>
                  </a:moveTo>
                  <a:cubicBezTo>
                    <a:pt x="44" y="1"/>
                    <a:pt x="1" y="44"/>
                    <a:pt x="1" y="97"/>
                  </a:cubicBezTo>
                  <a:lnTo>
                    <a:pt x="1" y="9921"/>
                  </a:lnTo>
                  <a:cubicBezTo>
                    <a:pt x="1" y="9974"/>
                    <a:pt x="44" y="10017"/>
                    <a:pt x="97" y="10017"/>
                  </a:cubicBezTo>
                  <a:lnTo>
                    <a:pt x="3556" y="10017"/>
                  </a:lnTo>
                  <a:cubicBezTo>
                    <a:pt x="3609" y="10017"/>
                    <a:pt x="3652" y="9974"/>
                    <a:pt x="3652" y="9921"/>
                  </a:cubicBezTo>
                  <a:lnTo>
                    <a:pt x="3652" y="97"/>
                  </a:lnTo>
                  <a:cubicBezTo>
                    <a:pt x="3652" y="44"/>
                    <a:pt x="3609" y="1"/>
                    <a:pt x="3556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89"/>
            <p:cNvSpPr/>
            <p:nvPr/>
          </p:nvSpPr>
          <p:spPr>
            <a:xfrm>
              <a:off x="1809127" y="3864874"/>
              <a:ext cx="96238" cy="156216"/>
            </a:xfrm>
            <a:custGeom>
              <a:avLst/>
              <a:gdLst/>
              <a:ahLst/>
              <a:cxnLst/>
              <a:rect l="l" t="t" r="r" b="b"/>
              <a:pathLst>
                <a:path w="3676" h="5967" extrusionOk="0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lnTo>
                    <a:pt x="0" y="5871"/>
                  </a:lnTo>
                  <a:cubicBezTo>
                    <a:pt x="0" y="5923"/>
                    <a:pt x="43" y="5967"/>
                    <a:pt x="96" y="5967"/>
                  </a:cubicBezTo>
                  <a:lnTo>
                    <a:pt x="3579" y="5967"/>
                  </a:lnTo>
                  <a:cubicBezTo>
                    <a:pt x="3632" y="5967"/>
                    <a:pt x="3675" y="5923"/>
                    <a:pt x="3675" y="5871"/>
                  </a:cubicBezTo>
                  <a:lnTo>
                    <a:pt x="3675" y="101"/>
                  </a:lnTo>
                  <a:lnTo>
                    <a:pt x="3675" y="96"/>
                  </a:lnTo>
                  <a:cubicBezTo>
                    <a:pt x="3675" y="43"/>
                    <a:pt x="3632" y="0"/>
                    <a:pt x="3579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89"/>
            <p:cNvSpPr/>
            <p:nvPr/>
          </p:nvSpPr>
          <p:spPr>
            <a:xfrm>
              <a:off x="1808996" y="3864979"/>
              <a:ext cx="35605" cy="156111"/>
            </a:xfrm>
            <a:custGeom>
              <a:avLst/>
              <a:gdLst/>
              <a:ahLst/>
              <a:cxnLst/>
              <a:rect l="l" t="t" r="r" b="b"/>
              <a:pathLst>
                <a:path w="1360" h="5963" extrusionOk="0">
                  <a:moveTo>
                    <a:pt x="96" y="1"/>
                  </a:moveTo>
                  <a:cubicBezTo>
                    <a:pt x="44" y="1"/>
                    <a:pt x="0" y="44"/>
                    <a:pt x="0" y="97"/>
                  </a:cubicBezTo>
                  <a:lnTo>
                    <a:pt x="0" y="5867"/>
                  </a:lnTo>
                  <a:cubicBezTo>
                    <a:pt x="0" y="5919"/>
                    <a:pt x="44" y="5963"/>
                    <a:pt x="96" y="5963"/>
                  </a:cubicBezTo>
                  <a:lnTo>
                    <a:pt x="1360" y="5963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89"/>
            <p:cNvSpPr/>
            <p:nvPr/>
          </p:nvSpPr>
          <p:spPr>
            <a:xfrm>
              <a:off x="1808996" y="4049626"/>
              <a:ext cx="23667" cy="62020"/>
            </a:xfrm>
            <a:custGeom>
              <a:avLst/>
              <a:gdLst/>
              <a:ahLst/>
              <a:cxnLst/>
              <a:rect l="l" t="t" r="r" b="b"/>
              <a:pathLst>
                <a:path w="904" h="2369" extrusionOk="0">
                  <a:moveTo>
                    <a:pt x="0" y="0"/>
                  </a:moveTo>
                  <a:lnTo>
                    <a:pt x="0" y="2368"/>
                  </a:lnTo>
                  <a:lnTo>
                    <a:pt x="510" y="2368"/>
                  </a:lnTo>
                  <a:cubicBezTo>
                    <a:pt x="726" y="2368"/>
                    <a:pt x="903" y="2191"/>
                    <a:pt x="903" y="1975"/>
                  </a:cubicBezTo>
                  <a:lnTo>
                    <a:pt x="903" y="389"/>
                  </a:lnTo>
                  <a:cubicBezTo>
                    <a:pt x="903" y="173"/>
                    <a:pt x="726" y="0"/>
                    <a:pt x="510" y="0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89"/>
            <p:cNvSpPr/>
            <p:nvPr/>
          </p:nvSpPr>
          <p:spPr>
            <a:xfrm>
              <a:off x="1858424" y="4068109"/>
              <a:ext cx="21284" cy="21284"/>
            </a:xfrm>
            <a:custGeom>
              <a:avLst/>
              <a:gdLst/>
              <a:ahLst/>
              <a:cxnLst/>
              <a:rect l="l" t="t" r="r" b="b"/>
              <a:pathLst>
                <a:path w="813" h="813" extrusionOk="0">
                  <a:moveTo>
                    <a:pt x="409" y="0"/>
                  </a:moveTo>
                  <a:cubicBezTo>
                    <a:pt x="183" y="0"/>
                    <a:pt x="0" y="183"/>
                    <a:pt x="0" y="404"/>
                  </a:cubicBezTo>
                  <a:cubicBezTo>
                    <a:pt x="0" y="630"/>
                    <a:pt x="183" y="812"/>
                    <a:pt x="409" y="812"/>
                  </a:cubicBezTo>
                  <a:cubicBezTo>
                    <a:pt x="630" y="812"/>
                    <a:pt x="812" y="630"/>
                    <a:pt x="812" y="404"/>
                  </a:cubicBezTo>
                  <a:cubicBezTo>
                    <a:pt x="812" y="183"/>
                    <a:pt x="630" y="0"/>
                    <a:pt x="409" y="0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89"/>
            <p:cNvSpPr/>
            <p:nvPr/>
          </p:nvSpPr>
          <p:spPr>
            <a:xfrm>
              <a:off x="1803446" y="4036589"/>
              <a:ext cx="11100" cy="88253"/>
            </a:xfrm>
            <a:custGeom>
              <a:avLst/>
              <a:gdLst/>
              <a:ahLst/>
              <a:cxnLst/>
              <a:rect l="l" t="t" r="r" b="b"/>
              <a:pathLst>
                <a:path w="424" h="3371" extrusionOk="0">
                  <a:moveTo>
                    <a:pt x="212" y="1"/>
                  </a:moveTo>
                  <a:cubicBezTo>
                    <a:pt x="107" y="1"/>
                    <a:pt x="1" y="71"/>
                    <a:pt x="1" y="210"/>
                  </a:cubicBezTo>
                  <a:lnTo>
                    <a:pt x="1" y="3160"/>
                  </a:lnTo>
                  <a:cubicBezTo>
                    <a:pt x="1" y="3280"/>
                    <a:pt x="97" y="3371"/>
                    <a:pt x="212" y="3371"/>
                  </a:cubicBezTo>
                  <a:cubicBezTo>
                    <a:pt x="328" y="3371"/>
                    <a:pt x="424" y="3275"/>
                    <a:pt x="424" y="3160"/>
                  </a:cubicBezTo>
                  <a:lnTo>
                    <a:pt x="424" y="210"/>
                  </a:lnTo>
                  <a:cubicBezTo>
                    <a:pt x="424" y="71"/>
                    <a:pt x="318" y="1"/>
                    <a:pt x="212" y="1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89"/>
            <p:cNvSpPr/>
            <p:nvPr/>
          </p:nvSpPr>
          <p:spPr>
            <a:xfrm>
              <a:off x="1927330" y="3992135"/>
              <a:ext cx="95636" cy="22044"/>
            </a:xfrm>
            <a:custGeom>
              <a:avLst/>
              <a:gdLst/>
              <a:ahLst/>
              <a:cxnLst/>
              <a:rect l="l" t="t" r="r" b="b"/>
              <a:pathLst>
                <a:path w="3653" h="842" extrusionOk="0">
                  <a:moveTo>
                    <a:pt x="1" y="1"/>
                  </a:moveTo>
                  <a:lnTo>
                    <a:pt x="1" y="841"/>
                  </a:lnTo>
                  <a:lnTo>
                    <a:pt x="3652" y="841"/>
                  </a:lnTo>
                  <a:lnTo>
                    <a:pt x="3652" y="1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89"/>
            <p:cNvSpPr/>
            <p:nvPr/>
          </p:nvSpPr>
          <p:spPr>
            <a:xfrm>
              <a:off x="1993382" y="3909014"/>
              <a:ext cx="29583" cy="83148"/>
            </a:xfrm>
            <a:custGeom>
              <a:avLst/>
              <a:gdLst/>
              <a:ahLst/>
              <a:cxnLst/>
              <a:rect l="l" t="t" r="r" b="b"/>
              <a:pathLst>
                <a:path w="1130" h="3176" extrusionOk="0">
                  <a:moveTo>
                    <a:pt x="207" y="0"/>
                  </a:moveTo>
                  <a:cubicBezTo>
                    <a:pt x="91" y="0"/>
                    <a:pt x="0" y="91"/>
                    <a:pt x="0" y="207"/>
                  </a:cubicBezTo>
                  <a:lnTo>
                    <a:pt x="0" y="3176"/>
                  </a:lnTo>
                  <a:lnTo>
                    <a:pt x="1129" y="3176"/>
                  </a:lnTo>
                  <a:lnTo>
                    <a:pt x="1129" y="207"/>
                  </a:lnTo>
                  <a:cubicBezTo>
                    <a:pt x="1129" y="91"/>
                    <a:pt x="1038" y="0"/>
                    <a:pt x="927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89"/>
            <p:cNvSpPr/>
            <p:nvPr/>
          </p:nvSpPr>
          <p:spPr>
            <a:xfrm>
              <a:off x="1971364" y="3934670"/>
              <a:ext cx="22044" cy="57491"/>
            </a:xfrm>
            <a:custGeom>
              <a:avLst/>
              <a:gdLst/>
              <a:ahLst/>
              <a:cxnLst/>
              <a:rect l="l" t="t" r="r" b="b"/>
              <a:pathLst>
                <a:path w="842" h="2196" extrusionOk="0">
                  <a:moveTo>
                    <a:pt x="207" y="0"/>
                  </a:moveTo>
                  <a:cubicBezTo>
                    <a:pt x="92" y="0"/>
                    <a:pt x="0" y="92"/>
                    <a:pt x="0" y="202"/>
                  </a:cubicBezTo>
                  <a:lnTo>
                    <a:pt x="0" y="2196"/>
                  </a:lnTo>
                  <a:lnTo>
                    <a:pt x="841" y="2196"/>
                  </a:lnTo>
                  <a:lnTo>
                    <a:pt x="841" y="202"/>
                  </a:lnTo>
                  <a:cubicBezTo>
                    <a:pt x="841" y="92"/>
                    <a:pt x="750" y="0"/>
                    <a:pt x="639" y="0"/>
                  </a:cubicBezTo>
                  <a:close/>
                </a:path>
              </a:pathLst>
            </a:custGeom>
            <a:solidFill>
              <a:srgbClr val="C3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3" name="Google Shape;11533;p89"/>
            <p:cNvSpPr/>
            <p:nvPr/>
          </p:nvSpPr>
          <p:spPr>
            <a:xfrm>
              <a:off x="1927330" y="3909773"/>
              <a:ext cx="22044" cy="82388"/>
            </a:xfrm>
            <a:custGeom>
              <a:avLst/>
              <a:gdLst/>
              <a:ahLst/>
              <a:cxnLst/>
              <a:rect l="l" t="t" r="r" b="b"/>
              <a:pathLst>
                <a:path w="842" h="3147" extrusionOk="0">
                  <a:moveTo>
                    <a:pt x="208" y="0"/>
                  </a:moveTo>
                  <a:cubicBezTo>
                    <a:pt x="92" y="0"/>
                    <a:pt x="1" y="91"/>
                    <a:pt x="1" y="207"/>
                  </a:cubicBezTo>
                  <a:lnTo>
                    <a:pt x="1" y="3147"/>
                  </a:lnTo>
                  <a:lnTo>
                    <a:pt x="842" y="3147"/>
                  </a:lnTo>
                  <a:lnTo>
                    <a:pt x="842" y="1475"/>
                  </a:lnTo>
                  <a:lnTo>
                    <a:pt x="842" y="207"/>
                  </a:lnTo>
                  <a:cubicBezTo>
                    <a:pt x="842" y="91"/>
                    <a:pt x="750" y="0"/>
                    <a:pt x="640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4" name="Google Shape;11534;p89"/>
            <p:cNvSpPr/>
            <p:nvPr/>
          </p:nvSpPr>
          <p:spPr>
            <a:xfrm>
              <a:off x="1949347" y="3942969"/>
              <a:ext cx="22044" cy="49192"/>
            </a:xfrm>
            <a:custGeom>
              <a:avLst/>
              <a:gdLst/>
              <a:ahLst/>
              <a:cxnLst/>
              <a:rect l="l" t="t" r="r" b="b"/>
              <a:pathLst>
                <a:path w="842" h="1879" extrusionOk="0">
                  <a:moveTo>
                    <a:pt x="207" y="0"/>
                  </a:moveTo>
                  <a:cubicBezTo>
                    <a:pt x="92" y="0"/>
                    <a:pt x="1" y="92"/>
                    <a:pt x="1" y="207"/>
                  </a:cubicBezTo>
                  <a:lnTo>
                    <a:pt x="1" y="1879"/>
                  </a:lnTo>
                  <a:lnTo>
                    <a:pt x="841" y="1879"/>
                  </a:lnTo>
                  <a:lnTo>
                    <a:pt x="841" y="207"/>
                  </a:lnTo>
                  <a:cubicBezTo>
                    <a:pt x="841" y="92"/>
                    <a:pt x="750" y="0"/>
                    <a:pt x="640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89"/>
            <p:cNvSpPr/>
            <p:nvPr/>
          </p:nvSpPr>
          <p:spPr>
            <a:xfrm>
              <a:off x="1974139" y="4054182"/>
              <a:ext cx="46679" cy="72545"/>
            </a:xfrm>
            <a:custGeom>
              <a:avLst/>
              <a:gdLst/>
              <a:ahLst/>
              <a:cxnLst/>
              <a:rect l="l" t="t" r="r" b="b"/>
              <a:pathLst>
                <a:path w="1783" h="2771" extrusionOk="0">
                  <a:moveTo>
                    <a:pt x="638" y="0"/>
                  </a:moveTo>
                  <a:cubicBezTo>
                    <a:pt x="615" y="0"/>
                    <a:pt x="591" y="4"/>
                    <a:pt x="567" y="13"/>
                  </a:cubicBezTo>
                  <a:lnTo>
                    <a:pt x="149" y="191"/>
                  </a:lnTo>
                  <a:cubicBezTo>
                    <a:pt x="48" y="230"/>
                    <a:pt x="0" y="345"/>
                    <a:pt x="43" y="441"/>
                  </a:cubicBezTo>
                  <a:lnTo>
                    <a:pt x="990" y="2723"/>
                  </a:lnTo>
                  <a:cubicBezTo>
                    <a:pt x="1005" y="2753"/>
                    <a:pt x="1034" y="2771"/>
                    <a:pt x="1064" y="2771"/>
                  </a:cubicBezTo>
                  <a:cubicBezTo>
                    <a:pt x="1073" y="2771"/>
                    <a:pt x="1082" y="2769"/>
                    <a:pt x="1091" y="2766"/>
                  </a:cubicBezTo>
                  <a:lnTo>
                    <a:pt x="1725" y="2497"/>
                  </a:lnTo>
                  <a:cubicBezTo>
                    <a:pt x="1763" y="2478"/>
                    <a:pt x="1782" y="2435"/>
                    <a:pt x="1763" y="2401"/>
                  </a:cubicBezTo>
                  <a:lnTo>
                    <a:pt x="817" y="119"/>
                  </a:lnTo>
                  <a:lnTo>
                    <a:pt x="822" y="119"/>
                  </a:lnTo>
                  <a:cubicBezTo>
                    <a:pt x="788" y="46"/>
                    <a:pt x="716" y="0"/>
                    <a:pt x="638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89"/>
            <p:cNvSpPr/>
            <p:nvPr/>
          </p:nvSpPr>
          <p:spPr>
            <a:xfrm>
              <a:off x="1927330" y="4044966"/>
              <a:ext cx="22044" cy="82284"/>
            </a:xfrm>
            <a:custGeom>
              <a:avLst/>
              <a:gdLst/>
              <a:ahLst/>
              <a:cxnLst/>
              <a:rect l="l" t="t" r="r" b="b"/>
              <a:pathLst>
                <a:path w="842" h="3143" extrusionOk="0">
                  <a:moveTo>
                    <a:pt x="208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2955"/>
                  </a:lnTo>
                  <a:cubicBezTo>
                    <a:pt x="1" y="3061"/>
                    <a:pt x="87" y="3142"/>
                    <a:pt x="188" y="3142"/>
                  </a:cubicBezTo>
                  <a:lnTo>
                    <a:pt x="842" y="3142"/>
                  </a:lnTo>
                  <a:lnTo>
                    <a:pt x="842" y="1288"/>
                  </a:lnTo>
                  <a:lnTo>
                    <a:pt x="842" y="202"/>
                  </a:lnTo>
                  <a:cubicBezTo>
                    <a:pt x="842" y="92"/>
                    <a:pt x="750" y="0"/>
                    <a:pt x="640" y="0"/>
                  </a:cubicBezTo>
                  <a:close/>
                </a:path>
              </a:pathLst>
            </a:custGeom>
            <a:solidFill>
              <a:srgbClr val="C3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89"/>
            <p:cNvSpPr/>
            <p:nvPr/>
          </p:nvSpPr>
          <p:spPr>
            <a:xfrm>
              <a:off x="1949347" y="4073633"/>
              <a:ext cx="22044" cy="53617"/>
            </a:xfrm>
            <a:custGeom>
              <a:avLst/>
              <a:gdLst/>
              <a:ahLst/>
              <a:cxnLst/>
              <a:rect l="l" t="t" r="r" b="b"/>
              <a:pathLst>
                <a:path w="842" h="204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lnTo>
                    <a:pt x="1" y="2047"/>
                  </a:lnTo>
                  <a:lnTo>
                    <a:pt x="841" y="2047"/>
                  </a:lnTo>
                  <a:lnTo>
                    <a:pt x="841" y="193"/>
                  </a:lnTo>
                  <a:cubicBezTo>
                    <a:pt x="841" y="87"/>
                    <a:pt x="755" y="1"/>
                    <a:pt x="649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89"/>
            <p:cNvSpPr/>
            <p:nvPr/>
          </p:nvSpPr>
          <p:spPr>
            <a:xfrm>
              <a:off x="1777685" y="3820473"/>
              <a:ext cx="277351" cy="22541"/>
            </a:xfrm>
            <a:custGeom>
              <a:avLst/>
              <a:gdLst/>
              <a:ahLst/>
              <a:cxnLst/>
              <a:rect l="l" t="t" r="r" b="b"/>
              <a:pathLst>
                <a:path w="10594" h="861" extrusionOk="0">
                  <a:moveTo>
                    <a:pt x="284" y="0"/>
                  </a:moveTo>
                  <a:cubicBezTo>
                    <a:pt x="130" y="0"/>
                    <a:pt x="0" y="125"/>
                    <a:pt x="0" y="284"/>
                  </a:cubicBezTo>
                  <a:lnTo>
                    <a:pt x="0" y="572"/>
                  </a:lnTo>
                  <a:cubicBezTo>
                    <a:pt x="0" y="730"/>
                    <a:pt x="130" y="860"/>
                    <a:pt x="284" y="860"/>
                  </a:cubicBezTo>
                  <a:lnTo>
                    <a:pt x="10310" y="860"/>
                  </a:lnTo>
                  <a:cubicBezTo>
                    <a:pt x="10468" y="860"/>
                    <a:pt x="10593" y="730"/>
                    <a:pt x="10593" y="572"/>
                  </a:cubicBezTo>
                  <a:lnTo>
                    <a:pt x="10593" y="284"/>
                  </a:lnTo>
                  <a:cubicBezTo>
                    <a:pt x="10593" y="125"/>
                    <a:pt x="10468" y="0"/>
                    <a:pt x="10310" y="0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9" name="Google Shape;11539;p89"/>
            <p:cNvSpPr/>
            <p:nvPr/>
          </p:nvSpPr>
          <p:spPr>
            <a:xfrm>
              <a:off x="1761322" y="3814923"/>
              <a:ext cx="310050" cy="374688"/>
            </a:xfrm>
            <a:custGeom>
              <a:avLst/>
              <a:gdLst/>
              <a:ahLst/>
              <a:cxnLst/>
              <a:rect l="l" t="t" r="r" b="b"/>
              <a:pathLst>
                <a:path w="11843" h="14312" extrusionOk="0">
                  <a:moveTo>
                    <a:pt x="10935" y="419"/>
                  </a:moveTo>
                  <a:cubicBezTo>
                    <a:pt x="10973" y="419"/>
                    <a:pt x="11007" y="452"/>
                    <a:pt x="11007" y="496"/>
                  </a:cubicBezTo>
                  <a:lnTo>
                    <a:pt x="11007" y="784"/>
                  </a:lnTo>
                  <a:cubicBezTo>
                    <a:pt x="11007" y="827"/>
                    <a:pt x="10973" y="861"/>
                    <a:pt x="10935" y="861"/>
                  </a:cubicBezTo>
                  <a:lnTo>
                    <a:pt x="9791" y="861"/>
                  </a:lnTo>
                  <a:cubicBezTo>
                    <a:pt x="9513" y="861"/>
                    <a:pt x="9513" y="1279"/>
                    <a:pt x="9791" y="1279"/>
                  </a:cubicBezTo>
                  <a:lnTo>
                    <a:pt x="10627" y="1279"/>
                  </a:lnTo>
                  <a:lnTo>
                    <a:pt x="10627" y="12563"/>
                  </a:lnTo>
                  <a:lnTo>
                    <a:pt x="8893" y="12563"/>
                  </a:lnTo>
                  <a:cubicBezTo>
                    <a:pt x="8609" y="12563"/>
                    <a:pt x="8609" y="12981"/>
                    <a:pt x="8893" y="12981"/>
                  </a:cubicBezTo>
                  <a:lnTo>
                    <a:pt x="11223" y="12981"/>
                  </a:lnTo>
                  <a:cubicBezTo>
                    <a:pt x="11333" y="12981"/>
                    <a:pt x="11420" y="13073"/>
                    <a:pt x="11420" y="13183"/>
                  </a:cubicBezTo>
                  <a:lnTo>
                    <a:pt x="11420" y="13894"/>
                  </a:lnTo>
                  <a:lnTo>
                    <a:pt x="423" y="13894"/>
                  </a:lnTo>
                  <a:lnTo>
                    <a:pt x="423" y="13183"/>
                  </a:lnTo>
                  <a:cubicBezTo>
                    <a:pt x="423" y="13073"/>
                    <a:pt x="515" y="12981"/>
                    <a:pt x="625" y="12981"/>
                  </a:cubicBezTo>
                  <a:lnTo>
                    <a:pt x="7995" y="12981"/>
                  </a:lnTo>
                  <a:cubicBezTo>
                    <a:pt x="8278" y="12981"/>
                    <a:pt x="8278" y="12559"/>
                    <a:pt x="7995" y="12559"/>
                  </a:cubicBezTo>
                  <a:lnTo>
                    <a:pt x="1192" y="12559"/>
                  </a:lnTo>
                  <a:lnTo>
                    <a:pt x="1192" y="1279"/>
                  </a:lnTo>
                  <a:lnTo>
                    <a:pt x="8893" y="1279"/>
                  </a:lnTo>
                  <a:cubicBezTo>
                    <a:pt x="9172" y="1279"/>
                    <a:pt x="9172" y="861"/>
                    <a:pt x="8893" y="861"/>
                  </a:cubicBezTo>
                  <a:lnTo>
                    <a:pt x="909" y="861"/>
                  </a:lnTo>
                  <a:cubicBezTo>
                    <a:pt x="870" y="861"/>
                    <a:pt x="836" y="827"/>
                    <a:pt x="836" y="784"/>
                  </a:cubicBezTo>
                  <a:lnTo>
                    <a:pt x="836" y="496"/>
                  </a:lnTo>
                  <a:cubicBezTo>
                    <a:pt x="836" y="452"/>
                    <a:pt x="870" y="419"/>
                    <a:pt x="909" y="419"/>
                  </a:cubicBezTo>
                  <a:close/>
                  <a:moveTo>
                    <a:pt x="909" y="1"/>
                  </a:moveTo>
                  <a:cubicBezTo>
                    <a:pt x="640" y="1"/>
                    <a:pt x="414" y="227"/>
                    <a:pt x="414" y="500"/>
                  </a:cubicBezTo>
                  <a:lnTo>
                    <a:pt x="414" y="789"/>
                  </a:lnTo>
                  <a:cubicBezTo>
                    <a:pt x="414" y="1005"/>
                    <a:pt x="558" y="1202"/>
                    <a:pt x="769" y="1264"/>
                  </a:cubicBezTo>
                  <a:lnTo>
                    <a:pt x="769" y="12563"/>
                  </a:lnTo>
                  <a:lnTo>
                    <a:pt x="620" y="12563"/>
                  </a:lnTo>
                  <a:cubicBezTo>
                    <a:pt x="279" y="12563"/>
                    <a:pt x="5" y="12837"/>
                    <a:pt x="1" y="13183"/>
                  </a:cubicBezTo>
                  <a:lnTo>
                    <a:pt x="1" y="14101"/>
                  </a:lnTo>
                  <a:cubicBezTo>
                    <a:pt x="1" y="14216"/>
                    <a:pt x="97" y="14312"/>
                    <a:pt x="212" y="14312"/>
                  </a:cubicBezTo>
                  <a:lnTo>
                    <a:pt x="11631" y="14312"/>
                  </a:lnTo>
                  <a:cubicBezTo>
                    <a:pt x="11746" y="14312"/>
                    <a:pt x="11843" y="14216"/>
                    <a:pt x="11843" y="14101"/>
                  </a:cubicBezTo>
                  <a:lnTo>
                    <a:pt x="11843" y="13183"/>
                  </a:lnTo>
                  <a:cubicBezTo>
                    <a:pt x="11843" y="12837"/>
                    <a:pt x="11564" y="12559"/>
                    <a:pt x="11223" y="12559"/>
                  </a:cubicBezTo>
                  <a:lnTo>
                    <a:pt x="11223" y="12563"/>
                  </a:lnTo>
                  <a:lnTo>
                    <a:pt x="11045" y="12563"/>
                  </a:lnTo>
                  <a:lnTo>
                    <a:pt x="11045" y="1269"/>
                  </a:lnTo>
                  <a:cubicBezTo>
                    <a:pt x="11271" y="1216"/>
                    <a:pt x="11429" y="1014"/>
                    <a:pt x="11429" y="789"/>
                  </a:cubicBezTo>
                  <a:lnTo>
                    <a:pt x="11429" y="500"/>
                  </a:lnTo>
                  <a:cubicBezTo>
                    <a:pt x="11429" y="227"/>
                    <a:pt x="11208" y="1"/>
                    <a:pt x="109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89"/>
            <p:cNvSpPr/>
            <p:nvPr/>
          </p:nvSpPr>
          <p:spPr>
            <a:xfrm>
              <a:off x="1921806" y="3859455"/>
              <a:ext cx="106683" cy="273319"/>
            </a:xfrm>
            <a:custGeom>
              <a:avLst/>
              <a:gdLst/>
              <a:ahLst/>
              <a:cxnLst/>
              <a:rect l="l" t="t" r="r" b="b"/>
              <a:pathLst>
                <a:path w="4075" h="10440" extrusionOk="0">
                  <a:moveTo>
                    <a:pt x="3656" y="418"/>
                  </a:moveTo>
                  <a:lnTo>
                    <a:pt x="3656" y="1687"/>
                  </a:lnTo>
                  <a:lnTo>
                    <a:pt x="2941" y="1687"/>
                  </a:lnTo>
                  <a:cubicBezTo>
                    <a:pt x="2710" y="1687"/>
                    <a:pt x="2523" y="1869"/>
                    <a:pt x="2523" y="2100"/>
                  </a:cubicBezTo>
                  <a:lnTo>
                    <a:pt x="2523" y="2662"/>
                  </a:lnTo>
                  <a:lnTo>
                    <a:pt x="2100" y="2662"/>
                  </a:lnTo>
                  <a:cubicBezTo>
                    <a:pt x="1903" y="2662"/>
                    <a:pt x="1740" y="2796"/>
                    <a:pt x="1696" y="2984"/>
                  </a:cubicBezTo>
                  <a:lnTo>
                    <a:pt x="1264" y="2984"/>
                  </a:lnTo>
                  <a:lnTo>
                    <a:pt x="1264" y="2129"/>
                  </a:lnTo>
                  <a:cubicBezTo>
                    <a:pt x="1264" y="1898"/>
                    <a:pt x="1077" y="1715"/>
                    <a:pt x="851" y="1715"/>
                  </a:cubicBezTo>
                  <a:lnTo>
                    <a:pt x="423" y="1715"/>
                  </a:lnTo>
                  <a:lnTo>
                    <a:pt x="423" y="418"/>
                  </a:lnTo>
                  <a:close/>
                  <a:moveTo>
                    <a:pt x="841" y="2133"/>
                  </a:moveTo>
                  <a:lnTo>
                    <a:pt x="841" y="4857"/>
                  </a:lnTo>
                  <a:lnTo>
                    <a:pt x="423" y="4857"/>
                  </a:lnTo>
                  <a:lnTo>
                    <a:pt x="423" y="2133"/>
                  </a:lnTo>
                  <a:close/>
                  <a:moveTo>
                    <a:pt x="1682" y="3402"/>
                  </a:moveTo>
                  <a:lnTo>
                    <a:pt x="1682" y="4857"/>
                  </a:lnTo>
                  <a:lnTo>
                    <a:pt x="1264" y="4857"/>
                  </a:lnTo>
                  <a:lnTo>
                    <a:pt x="1264" y="3402"/>
                  </a:lnTo>
                  <a:close/>
                  <a:moveTo>
                    <a:pt x="2523" y="3080"/>
                  </a:moveTo>
                  <a:lnTo>
                    <a:pt x="2523" y="4857"/>
                  </a:lnTo>
                  <a:lnTo>
                    <a:pt x="2105" y="4857"/>
                  </a:lnTo>
                  <a:lnTo>
                    <a:pt x="2105" y="3080"/>
                  </a:lnTo>
                  <a:close/>
                  <a:moveTo>
                    <a:pt x="3656" y="2105"/>
                  </a:moveTo>
                  <a:lnTo>
                    <a:pt x="3656" y="4857"/>
                  </a:lnTo>
                  <a:lnTo>
                    <a:pt x="2945" y="4857"/>
                  </a:lnTo>
                  <a:lnTo>
                    <a:pt x="2945" y="2105"/>
                  </a:lnTo>
                  <a:close/>
                  <a:moveTo>
                    <a:pt x="3656" y="5280"/>
                  </a:moveTo>
                  <a:lnTo>
                    <a:pt x="3656" y="5698"/>
                  </a:lnTo>
                  <a:lnTo>
                    <a:pt x="423" y="5698"/>
                  </a:lnTo>
                  <a:lnTo>
                    <a:pt x="423" y="5280"/>
                  </a:lnTo>
                  <a:close/>
                  <a:moveTo>
                    <a:pt x="3656" y="6121"/>
                  </a:moveTo>
                  <a:lnTo>
                    <a:pt x="3656" y="9027"/>
                  </a:lnTo>
                  <a:lnTo>
                    <a:pt x="3013" y="7475"/>
                  </a:lnTo>
                  <a:cubicBezTo>
                    <a:pt x="2947" y="7319"/>
                    <a:pt x="2796" y="7225"/>
                    <a:pt x="2636" y="7225"/>
                  </a:cubicBezTo>
                  <a:cubicBezTo>
                    <a:pt x="2585" y="7225"/>
                    <a:pt x="2534" y="7235"/>
                    <a:pt x="2484" y="7255"/>
                  </a:cubicBezTo>
                  <a:lnTo>
                    <a:pt x="2066" y="7432"/>
                  </a:lnTo>
                  <a:cubicBezTo>
                    <a:pt x="1965" y="7471"/>
                    <a:pt x="1889" y="7548"/>
                    <a:pt x="1845" y="7648"/>
                  </a:cubicBezTo>
                  <a:cubicBezTo>
                    <a:pt x="1807" y="7749"/>
                    <a:pt x="1807" y="7860"/>
                    <a:pt x="1845" y="7956"/>
                  </a:cubicBezTo>
                  <a:lnTo>
                    <a:pt x="1869" y="8009"/>
                  </a:lnTo>
                  <a:cubicBezTo>
                    <a:pt x="1816" y="7985"/>
                    <a:pt x="1759" y="7970"/>
                    <a:pt x="1701" y="7970"/>
                  </a:cubicBezTo>
                  <a:lnTo>
                    <a:pt x="1264" y="7970"/>
                  </a:lnTo>
                  <a:lnTo>
                    <a:pt x="1264" y="7288"/>
                  </a:lnTo>
                  <a:cubicBezTo>
                    <a:pt x="1264" y="7062"/>
                    <a:pt x="1077" y="6875"/>
                    <a:pt x="851" y="6875"/>
                  </a:cubicBezTo>
                  <a:lnTo>
                    <a:pt x="423" y="6875"/>
                  </a:lnTo>
                  <a:lnTo>
                    <a:pt x="423" y="6121"/>
                  </a:lnTo>
                  <a:close/>
                  <a:moveTo>
                    <a:pt x="2628" y="7653"/>
                  </a:moveTo>
                  <a:lnTo>
                    <a:pt x="3517" y="9796"/>
                  </a:lnTo>
                  <a:lnTo>
                    <a:pt x="3128" y="9954"/>
                  </a:lnTo>
                  <a:lnTo>
                    <a:pt x="2239" y="7812"/>
                  </a:lnTo>
                  <a:lnTo>
                    <a:pt x="2628" y="7653"/>
                  </a:lnTo>
                  <a:close/>
                  <a:moveTo>
                    <a:pt x="841" y="7298"/>
                  </a:moveTo>
                  <a:lnTo>
                    <a:pt x="841" y="8374"/>
                  </a:lnTo>
                  <a:lnTo>
                    <a:pt x="841" y="10022"/>
                  </a:lnTo>
                  <a:lnTo>
                    <a:pt x="423" y="10022"/>
                  </a:lnTo>
                  <a:lnTo>
                    <a:pt x="423" y="7298"/>
                  </a:lnTo>
                  <a:close/>
                  <a:moveTo>
                    <a:pt x="1682" y="8393"/>
                  </a:moveTo>
                  <a:lnTo>
                    <a:pt x="1682" y="10022"/>
                  </a:lnTo>
                  <a:lnTo>
                    <a:pt x="1264" y="10022"/>
                  </a:lnTo>
                  <a:lnTo>
                    <a:pt x="1264" y="8393"/>
                  </a:lnTo>
                  <a:close/>
                  <a:moveTo>
                    <a:pt x="2105" y="8580"/>
                  </a:moveTo>
                  <a:lnTo>
                    <a:pt x="2700" y="10022"/>
                  </a:lnTo>
                  <a:lnTo>
                    <a:pt x="2105" y="10022"/>
                  </a:lnTo>
                  <a:lnTo>
                    <a:pt x="2105" y="8580"/>
                  </a:lnTo>
                  <a:close/>
                  <a:moveTo>
                    <a:pt x="308" y="0"/>
                  </a:moveTo>
                  <a:cubicBezTo>
                    <a:pt x="140" y="0"/>
                    <a:pt x="1" y="140"/>
                    <a:pt x="1" y="308"/>
                  </a:cubicBezTo>
                  <a:lnTo>
                    <a:pt x="1" y="10132"/>
                  </a:lnTo>
                  <a:cubicBezTo>
                    <a:pt x="1" y="10300"/>
                    <a:pt x="140" y="10440"/>
                    <a:pt x="308" y="10440"/>
                  </a:cubicBezTo>
                  <a:lnTo>
                    <a:pt x="3767" y="10440"/>
                  </a:lnTo>
                  <a:cubicBezTo>
                    <a:pt x="3935" y="10440"/>
                    <a:pt x="4074" y="10300"/>
                    <a:pt x="4074" y="10132"/>
                  </a:cubicBezTo>
                  <a:lnTo>
                    <a:pt x="4074" y="308"/>
                  </a:lnTo>
                  <a:cubicBezTo>
                    <a:pt x="4074" y="140"/>
                    <a:pt x="3935" y="0"/>
                    <a:pt x="376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89"/>
            <p:cNvSpPr/>
            <p:nvPr/>
          </p:nvSpPr>
          <p:spPr>
            <a:xfrm>
              <a:off x="1803446" y="3859324"/>
              <a:ext cx="107443" cy="167290"/>
            </a:xfrm>
            <a:custGeom>
              <a:avLst/>
              <a:gdLst/>
              <a:ahLst/>
              <a:cxnLst/>
              <a:rect l="l" t="t" r="r" b="b"/>
              <a:pathLst>
                <a:path w="4104" h="6390" extrusionOk="0">
                  <a:moveTo>
                    <a:pt x="3796" y="1"/>
                  </a:moveTo>
                  <a:lnTo>
                    <a:pt x="3796" y="5"/>
                  </a:lnTo>
                  <a:lnTo>
                    <a:pt x="308" y="5"/>
                  </a:lnTo>
                  <a:cubicBezTo>
                    <a:pt x="140" y="5"/>
                    <a:pt x="1" y="145"/>
                    <a:pt x="1" y="313"/>
                  </a:cubicBezTo>
                  <a:lnTo>
                    <a:pt x="1" y="6083"/>
                  </a:lnTo>
                  <a:cubicBezTo>
                    <a:pt x="1" y="6251"/>
                    <a:pt x="140" y="6390"/>
                    <a:pt x="308" y="6390"/>
                  </a:cubicBezTo>
                  <a:lnTo>
                    <a:pt x="875" y="6390"/>
                  </a:lnTo>
                  <a:cubicBezTo>
                    <a:pt x="1154" y="6390"/>
                    <a:pt x="1154" y="5967"/>
                    <a:pt x="875" y="5967"/>
                  </a:cubicBezTo>
                  <a:lnTo>
                    <a:pt x="424" y="5967"/>
                  </a:lnTo>
                  <a:lnTo>
                    <a:pt x="424" y="423"/>
                  </a:lnTo>
                  <a:lnTo>
                    <a:pt x="3681" y="423"/>
                  </a:lnTo>
                  <a:lnTo>
                    <a:pt x="3681" y="5967"/>
                  </a:lnTo>
                  <a:lnTo>
                    <a:pt x="1769" y="5967"/>
                  </a:lnTo>
                  <a:cubicBezTo>
                    <a:pt x="1490" y="5967"/>
                    <a:pt x="1490" y="6390"/>
                    <a:pt x="1769" y="6390"/>
                  </a:cubicBezTo>
                  <a:lnTo>
                    <a:pt x="3796" y="6390"/>
                  </a:lnTo>
                  <a:cubicBezTo>
                    <a:pt x="3964" y="6390"/>
                    <a:pt x="4104" y="6251"/>
                    <a:pt x="4104" y="6083"/>
                  </a:cubicBezTo>
                  <a:lnTo>
                    <a:pt x="4104" y="308"/>
                  </a:lnTo>
                  <a:cubicBezTo>
                    <a:pt x="4104" y="140"/>
                    <a:pt x="3964" y="1"/>
                    <a:pt x="379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89"/>
            <p:cNvSpPr/>
            <p:nvPr/>
          </p:nvSpPr>
          <p:spPr>
            <a:xfrm>
              <a:off x="1822688" y="3937550"/>
              <a:ext cx="67335" cy="10969"/>
            </a:xfrm>
            <a:custGeom>
              <a:avLst/>
              <a:gdLst/>
              <a:ahLst/>
              <a:cxnLst/>
              <a:rect l="l" t="t" r="r" b="b"/>
              <a:pathLst>
                <a:path w="2572" h="419" extrusionOk="0">
                  <a:moveTo>
                    <a:pt x="280" y="1"/>
                  </a:moveTo>
                  <a:cubicBezTo>
                    <a:pt x="1" y="1"/>
                    <a:pt x="1" y="419"/>
                    <a:pt x="280" y="419"/>
                  </a:cubicBezTo>
                  <a:lnTo>
                    <a:pt x="2292" y="419"/>
                  </a:lnTo>
                  <a:cubicBezTo>
                    <a:pt x="2571" y="419"/>
                    <a:pt x="2571" y="1"/>
                    <a:pt x="229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89"/>
            <p:cNvSpPr/>
            <p:nvPr/>
          </p:nvSpPr>
          <p:spPr>
            <a:xfrm>
              <a:off x="1822688" y="3962709"/>
              <a:ext cx="67335" cy="11100"/>
            </a:xfrm>
            <a:custGeom>
              <a:avLst/>
              <a:gdLst/>
              <a:ahLst/>
              <a:cxnLst/>
              <a:rect l="l" t="t" r="r" b="b"/>
              <a:pathLst>
                <a:path w="2572" h="424" extrusionOk="0">
                  <a:moveTo>
                    <a:pt x="280" y="1"/>
                  </a:moveTo>
                  <a:cubicBezTo>
                    <a:pt x="1" y="1"/>
                    <a:pt x="1" y="423"/>
                    <a:pt x="280" y="423"/>
                  </a:cubicBezTo>
                  <a:lnTo>
                    <a:pt x="2292" y="423"/>
                  </a:lnTo>
                  <a:cubicBezTo>
                    <a:pt x="2571" y="423"/>
                    <a:pt x="2571" y="1"/>
                    <a:pt x="229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89"/>
            <p:cNvSpPr/>
            <p:nvPr/>
          </p:nvSpPr>
          <p:spPr>
            <a:xfrm>
              <a:off x="1822688" y="3987999"/>
              <a:ext cx="67335" cy="10969"/>
            </a:xfrm>
            <a:custGeom>
              <a:avLst/>
              <a:gdLst/>
              <a:ahLst/>
              <a:cxnLst/>
              <a:rect l="l" t="t" r="r" b="b"/>
              <a:pathLst>
                <a:path w="2572" h="419" extrusionOk="0">
                  <a:moveTo>
                    <a:pt x="280" y="0"/>
                  </a:moveTo>
                  <a:cubicBezTo>
                    <a:pt x="1" y="0"/>
                    <a:pt x="1" y="418"/>
                    <a:pt x="280" y="418"/>
                  </a:cubicBezTo>
                  <a:lnTo>
                    <a:pt x="2292" y="418"/>
                  </a:lnTo>
                  <a:cubicBezTo>
                    <a:pt x="2571" y="418"/>
                    <a:pt x="2571" y="0"/>
                    <a:pt x="229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89"/>
            <p:cNvSpPr/>
            <p:nvPr/>
          </p:nvSpPr>
          <p:spPr>
            <a:xfrm>
              <a:off x="1847611" y="4062690"/>
              <a:ext cx="37621" cy="32149"/>
            </a:xfrm>
            <a:custGeom>
              <a:avLst/>
              <a:gdLst/>
              <a:ahLst/>
              <a:cxnLst/>
              <a:rect l="l" t="t" r="r" b="b"/>
              <a:pathLst>
                <a:path w="1437" h="1228" extrusionOk="0">
                  <a:moveTo>
                    <a:pt x="818" y="421"/>
                  </a:moveTo>
                  <a:cubicBezTo>
                    <a:pt x="918" y="421"/>
                    <a:pt x="1014" y="498"/>
                    <a:pt x="1014" y="616"/>
                  </a:cubicBezTo>
                  <a:cubicBezTo>
                    <a:pt x="1014" y="721"/>
                    <a:pt x="927" y="808"/>
                    <a:pt x="822" y="808"/>
                  </a:cubicBezTo>
                  <a:cubicBezTo>
                    <a:pt x="649" y="808"/>
                    <a:pt x="562" y="596"/>
                    <a:pt x="682" y="476"/>
                  </a:cubicBezTo>
                  <a:cubicBezTo>
                    <a:pt x="722" y="438"/>
                    <a:pt x="771" y="421"/>
                    <a:pt x="818" y="421"/>
                  </a:cubicBezTo>
                  <a:close/>
                  <a:moveTo>
                    <a:pt x="822" y="1"/>
                  </a:moveTo>
                  <a:cubicBezTo>
                    <a:pt x="274" y="1"/>
                    <a:pt x="0" y="659"/>
                    <a:pt x="384" y="1048"/>
                  </a:cubicBezTo>
                  <a:cubicBezTo>
                    <a:pt x="510" y="1172"/>
                    <a:pt x="664" y="1228"/>
                    <a:pt x="815" y="1228"/>
                  </a:cubicBezTo>
                  <a:cubicBezTo>
                    <a:pt x="1133" y="1228"/>
                    <a:pt x="1437" y="983"/>
                    <a:pt x="1437" y="616"/>
                  </a:cubicBezTo>
                  <a:cubicBezTo>
                    <a:pt x="1432" y="275"/>
                    <a:pt x="1158" y="1"/>
                    <a:pt x="82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89"/>
            <p:cNvSpPr/>
            <p:nvPr/>
          </p:nvSpPr>
          <p:spPr>
            <a:xfrm>
              <a:off x="1803446" y="4036589"/>
              <a:ext cx="34636" cy="88305"/>
            </a:xfrm>
            <a:custGeom>
              <a:avLst/>
              <a:gdLst/>
              <a:ahLst/>
              <a:cxnLst/>
              <a:rect l="l" t="t" r="r" b="b"/>
              <a:pathLst>
                <a:path w="1323" h="3373" extrusionOk="0">
                  <a:moveTo>
                    <a:pt x="722" y="705"/>
                  </a:moveTo>
                  <a:cubicBezTo>
                    <a:pt x="822" y="705"/>
                    <a:pt x="904" y="786"/>
                    <a:pt x="904" y="887"/>
                  </a:cubicBezTo>
                  <a:lnTo>
                    <a:pt x="904" y="2473"/>
                  </a:lnTo>
                  <a:cubicBezTo>
                    <a:pt x="904" y="2573"/>
                    <a:pt x="822" y="2655"/>
                    <a:pt x="722" y="2655"/>
                  </a:cubicBezTo>
                  <a:lnTo>
                    <a:pt x="424" y="2655"/>
                  </a:lnTo>
                  <a:lnTo>
                    <a:pt x="424" y="705"/>
                  </a:lnTo>
                  <a:close/>
                  <a:moveTo>
                    <a:pt x="212" y="1"/>
                  </a:moveTo>
                  <a:cubicBezTo>
                    <a:pt x="107" y="1"/>
                    <a:pt x="1" y="71"/>
                    <a:pt x="1" y="210"/>
                  </a:cubicBezTo>
                  <a:lnTo>
                    <a:pt x="1" y="3160"/>
                  </a:lnTo>
                  <a:cubicBezTo>
                    <a:pt x="1" y="3301"/>
                    <a:pt x="107" y="3372"/>
                    <a:pt x="212" y="3372"/>
                  </a:cubicBezTo>
                  <a:cubicBezTo>
                    <a:pt x="318" y="3372"/>
                    <a:pt x="424" y="3301"/>
                    <a:pt x="424" y="3160"/>
                  </a:cubicBezTo>
                  <a:lnTo>
                    <a:pt x="424" y="3078"/>
                  </a:lnTo>
                  <a:lnTo>
                    <a:pt x="722" y="3078"/>
                  </a:lnTo>
                  <a:cubicBezTo>
                    <a:pt x="1053" y="3078"/>
                    <a:pt x="1322" y="2809"/>
                    <a:pt x="1322" y="2477"/>
                  </a:cubicBezTo>
                  <a:lnTo>
                    <a:pt x="1322" y="892"/>
                  </a:lnTo>
                  <a:cubicBezTo>
                    <a:pt x="1322" y="556"/>
                    <a:pt x="1053" y="287"/>
                    <a:pt x="722" y="287"/>
                  </a:cubicBezTo>
                  <a:lnTo>
                    <a:pt x="424" y="287"/>
                  </a:lnTo>
                  <a:lnTo>
                    <a:pt x="424" y="210"/>
                  </a:lnTo>
                  <a:cubicBezTo>
                    <a:pt x="424" y="71"/>
                    <a:pt x="318" y="1"/>
                    <a:pt x="21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89"/>
            <p:cNvSpPr/>
            <p:nvPr/>
          </p:nvSpPr>
          <p:spPr>
            <a:xfrm>
              <a:off x="1822688" y="3912286"/>
              <a:ext cx="67335" cy="11074"/>
            </a:xfrm>
            <a:custGeom>
              <a:avLst/>
              <a:gdLst/>
              <a:ahLst/>
              <a:cxnLst/>
              <a:rect l="l" t="t" r="r" b="b"/>
              <a:pathLst>
                <a:path w="2572" h="423" extrusionOk="0">
                  <a:moveTo>
                    <a:pt x="280" y="0"/>
                  </a:moveTo>
                  <a:cubicBezTo>
                    <a:pt x="1" y="0"/>
                    <a:pt x="1" y="423"/>
                    <a:pt x="280" y="423"/>
                  </a:cubicBezTo>
                  <a:lnTo>
                    <a:pt x="2292" y="423"/>
                  </a:lnTo>
                  <a:cubicBezTo>
                    <a:pt x="2571" y="423"/>
                    <a:pt x="2571" y="0"/>
                    <a:pt x="229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89"/>
            <p:cNvSpPr/>
            <p:nvPr/>
          </p:nvSpPr>
          <p:spPr>
            <a:xfrm>
              <a:off x="1822688" y="3887127"/>
              <a:ext cx="67335" cy="10969"/>
            </a:xfrm>
            <a:custGeom>
              <a:avLst/>
              <a:gdLst/>
              <a:ahLst/>
              <a:cxnLst/>
              <a:rect l="l" t="t" r="r" b="b"/>
              <a:pathLst>
                <a:path w="2572" h="419" extrusionOk="0">
                  <a:moveTo>
                    <a:pt x="280" y="0"/>
                  </a:moveTo>
                  <a:cubicBezTo>
                    <a:pt x="1" y="0"/>
                    <a:pt x="1" y="418"/>
                    <a:pt x="280" y="418"/>
                  </a:cubicBezTo>
                  <a:lnTo>
                    <a:pt x="2292" y="418"/>
                  </a:lnTo>
                  <a:cubicBezTo>
                    <a:pt x="2571" y="418"/>
                    <a:pt x="2571" y="0"/>
                    <a:pt x="229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9" name="Google Shape;11549;p89"/>
          <p:cNvGrpSpPr/>
          <p:nvPr/>
        </p:nvGrpSpPr>
        <p:grpSpPr>
          <a:xfrm>
            <a:off x="2604109" y="2233895"/>
            <a:ext cx="399088" cy="373144"/>
            <a:chOff x="2604109" y="2439295"/>
            <a:chExt cx="399088" cy="373144"/>
          </a:xfrm>
        </p:grpSpPr>
        <p:sp>
          <p:nvSpPr>
            <p:cNvPr id="11550" name="Google Shape;11550;p89"/>
            <p:cNvSpPr/>
            <p:nvPr/>
          </p:nvSpPr>
          <p:spPr>
            <a:xfrm>
              <a:off x="2619712" y="2611559"/>
              <a:ext cx="95845" cy="194989"/>
            </a:xfrm>
            <a:custGeom>
              <a:avLst/>
              <a:gdLst/>
              <a:ahLst/>
              <a:cxnLst/>
              <a:rect l="l" t="t" r="r" b="b"/>
              <a:pathLst>
                <a:path w="3661" h="7448" extrusionOk="0">
                  <a:moveTo>
                    <a:pt x="0" y="1"/>
                  </a:moveTo>
                  <a:lnTo>
                    <a:pt x="0" y="7447"/>
                  </a:lnTo>
                  <a:lnTo>
                    <a:pt x="3661" y="7447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89"/>
            <p:cNvSpPr/>
            <p:nvPr/>
          </p:nvSpPr>
          <p:spPr>
            <a:xfrm>
              <a:off x="2695922" y="2611559"/>
              <a:ext cx="19635" cy="154095"/>
            </a:xfrm>
            <a:custGeom>
              <a:avLst/>
              <a:gdLst/>
              <a:ahLst/>
              <a:cxnLst/>
              <a:rect l="l" t="t" r="r" b="b"/>
              <a:pathLst>
                <a:path w="750" h="5886" extrusionOk="0">
                  <a:moveTo>
                    <a:pt x="298" y="1"/>
                  </a:moveTo>
                  <a:lnTo>
                    <a:pt x="298" y="3710"/>
                  </a:lnTo>
                  <a:cubicBezTo>
                    <a:pt x="298" y="3791"/>
                    <a:pt x="270" y="3868"/>
                    <a:pt x="212" y="3921"/>
                  </a:cubicBezTo>
                  <a:lnTo>
                    <a:pt x="87" y="4046"/>
                  </a:lnTo>
                  <a:cubicBezTo>
                    <a:pt x="34" y="4104"/>
                    <a:pt x="1" y="4180"/>
                    <a:pt x="1" y="4262"/>
                  </a:cubicBezTo>
                  <a:lnTo>
                    <a:pt x="1" y="5886"/>
                  </a:lnTo>
                  <a:lnTo>
                    <a:pt x="750" y="5886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2" name="Google Shape;11552;p89"/>
            <p:cNvSpPr/>
            <p:nvPr/>
          </p:nvSpPr>
          <p:spPr>
            <a:xfrm>
              <a:off x="2619712" y="2778221"/>
              <a:ext cx="56627" cy="28327"/>
            </a:xfrm>
            <a:custGeom>
              <a:avLst/>
              <a:gdLst/>
              <a:ahLst/>
              <a:cxnLst/>
              <a:rect l="l" t="t" r="r" b="b"/>
              <a:pathLst>
                <a:path w="2163" h="1082" extrusionOk="0">
                  <a:moveTo>
                    <a:pt x="0" y="0"/>
                  </a:moveTo>
                  <a:lnTo>
                    <a:pt x="0" y="1081"/>
                  </a:lnTo>
                  <a:lnTo>
                    <a:pt x="2162" y="1081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89"/>
            <p:cNvSpPr/>
            <p:nvPr/>
          </p:nvSpPr>
          <p:spPr>
            <a:xfrm>
              <a:off x="2610156" y="2554984"/>
              <a:ext cx="105401" cy="56601"/>
            </a:xfrm>
            <a:custGeom>
              <a:avLst/>
              <a:gdLst/>
              <a:ahLst/>
              <a:cxnLst/>
              <a:rect l="l" t="t" r="r" b="b"/>
              <a:pathLst>
                <a:path w="4026" h="2162" extrusionOk="0">
                  <a:moveTo>
                    <a:pt x="485" y="0"/>
                  </a:moveTo>
                  <a:cubicBezTo>
                    <a:pt x="332" y="0"/>
                    <a:pt x="197" y="115"/>
                    <a:pt x="183" y="274"/>
                  </a:cubicBezTo>
                  <a:lnTo>
                    <a:pt x="0" y="2162"/>
                  </a:lnTo>
                  <a:lnTo>
                    <a:pt x="4026" y="2162"/>
                  </a:lnTo>
                  <a:lnTo>
                    <a:pt x="4026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89"/>
            <p:cNvSpPr/>
            <p:nvPr/>
          </p:nvSpPr>
          <p:spPr>
            <a:xfrm>
              <a:off x="2610261" y="2554984"/>
              <a:ext cx="105427" cy="56601"/>
            </a:xfrm>
            <a:custGeom>
              <a:avLst/>
              <a:gdLst/>
              <a:ahLst/>
              <a:cxnLst/>
              <a:rect l="l" t="t" r="r" b="b"/>
              <a:pathLst>
                <a:path w="4027" h="2162" extrusionOk="0">
                  <a:moveTo>
                    <a:pt x="3244" y="0"/>
                  </a:moveTo>
                  <a:lnTo>
                    <a:pt x="3244" y="1028"/>
                  </a:lnTo>
                  <a:cubicBezTo>
                    <a:pt x="3244" y="1105"/>
                    <a:pt x="3273" y="1182"/>
                    <a:pt x="3330" y="1240"/>
                  </a:cubicBezTo>
                  <a:lnTo>
                    <a:pt x="3455" y="1364"/>
                  </a:lnTo>
                  <a:cubicBezTo>
                    <a:pt x="3503" y="1408"/>
                    <a:pt x="3532" y="1470"/>
                    <a:pt x="3542" y="1533"/>
                  </a:cubicBezTo>
                  <a:lnTo>
                    <a:pt x="63" y="1533"/>
                  </a:lnTo>
                  <a:lnTo>
                    <a:pt x="1" y="2162"/>
                  </a:lnTo>
                  <a:lnTo>
                    <a:pt x="4027" y="2162"/>
                  </a:lnTo>
                  <a:lnTo>
                    <a:pt x="402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89"/>
            <p:cNvSpPr/>
            <p:nvPr/>
          </p:nvSpPr>
          <p:spPr>
            <a:xfrm>
              <a:off x="2646363" y="2639860"/>
              <a:ext cx="42542" cy="60659"/>
            </a:xfrm>
            <a:custGeom>
              <a:avLst/>
              <a:gdLst/>
              <a:ahLst/>
              <a:cxnLst/>
              <a:rect l="l" t="t" r="r" b="b"/>
              <a:pathLst>
                <a:path w="1625" h="2317" extrusionOk="0">
                  <a:moveTo>
                    <a:pt x="813" y="1"/>
                  </a:moveTo>
                  <a:cubicBezTo>
                    <a:pt x="366" y="1"/>
                    <a:pt x="1" y="366"/>
                    <a:pt x="1" y="813"/>
                  </a:cubicBezTo>
                  <a:lnTo>
                    <a:pt x="1" y="2316"/>
                  </a:lnTo>
                  <a:lnTo>
                    <a:pt x="1624" y="2316"/>
                  </a:lnTo>
                  <a:lnTo>
                    <a:pt x="1624" y="813"/>
                  </a:lnTo>
                  <a:cubicBezTo>
                    <a:pt x="1624" y="366"/>
                    <a:pt x="1259" y="1"/>
                    <a:pt x="813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6" name="Google Shape;11556;p89"/>
            <p:cNvSpPr/>
            <p:nvPr/>
          </p:nvSpPr>
          <p:spPr>
            <a:xfrm>
              <a:off x="2662464" y="2639860"/>
              <a:ext cx="26442" cy="60659"/>
            </a:xfrm>
            <a:custGeom>
              <a:avLst/>
              <a:gdLst/>
              <a:ahLst/>
              <a:cxnLst/>
              <a:rect l="l" t="t" r="r" b="b"/>
              <a:pathLst>
                <a:path w="1010" h="2317" extrusionOk="0">
                  <a:moveTo>
                    <a:pt x="198" y="1"/>
                  </a:moveTo>
                  <a:cubicBezTo>
                    <a:pt x="130" y="1"/>
                    <a:pt x="68" y="10"/>
                    <a:pt x="1" y="25"/>
                  </a:cubicBezTo>
                  <a:cubicBezTo>
                    <a:pt x="366" y="116"/>
                    <a:pt x="616" y="438"/>
                    <a:pt x="620" y="813"/>
                  </a:cubicBezTo>
                  <a:lnTo>
                    <a:pt x="620" y="2316"/>
                  </a:lnTo>
                  <a:lnTo>
                    <a:pt x="1009" y="2316"/>
                  </a:lnTo>
                  <a:lnTo>
                    <a:pt x="1009" y="813"/>
                  </a:lnTo>
                  <a:cubicBezTo>
                    <a:pt x="1009" y="366"/>
                    <a:pt x="644" y="1"/>
                    <a:pt x="198" y="1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7" name="Google Shape;11557;p89"/>
            <p:cNvSpPr/>
            <p:nvPr/>
          </p:nvSpPr>
          <p:spPr>
            <a:xfrm>
              <a:off x="2891748" y="2611559"/>
              <a:ext cx="95871" cy="194989"/>
            </a:xfrm>
            <a:custGeom>
              <a:avLst/>
              <a:gdLst/>
              <a:ahLst/>
              <a:cxnLst/>
              <a:rect l="l" t="t" r="r" b="b"/>
              <a:pathLst>
                <a:path w="3662" h="7448" extrusionOk="0">
                  <a:moveTo>
                    <a:pt x="0" y="1"/>
                  </a:moveTo>
                  <a:lnTo>
                    <a:pt x="0" y="7447"/>
                  </a:lnTo>
                  <a:lnTo>
                    <a:pt x="3661" y="7447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8" name="Google Shape;11558;p89"/>
            <p:cNvSpPr/>
            <p:nvPr/>
          </p:nvSpPr>
          <p:spPr>
            <a:xfrm>
              <a:off x="2971859" y="2611559"/>
              <a:ext cx="15760" cy="194989"/>
            </a:xfrm>
            <a:custGeom>
              <a:avLst/>
              <a:gdLst/>
              <a:ahLst/>
              <a:cxnLst/>
              <a:rect l="l" t="t" r="r" b="b"/>
              <a:pathLst>
                <a:path w="602" h="7448" extrusionOk="0">
                  <a:moveTo>
                    <a:pt x="1" y="1"/>
                  </a:moveTo>
                  <a:lnTo>
                    <a:pt x="1" y="7447"/>
                  </a:lnTo>
                  <a:lnTo>
                    <a:pt x="601" y="7447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9" name="Google Shape;11559;p89"/>
            <p:cNvSpPr/>
            <p:nvPr/>
          </p:nvSpPr>
          <p:spPr>
            <a:xfrm>
              <a:off x="2891748" y="2611559"/>
              <a:ext cx="20394" cy="154095"/>
            </a:xfrm>
            <a:custGeom>
              <a:avLst/>
              <a:gdLst/>
              <a:ahLst/>
              <a:cxnLst/>
              <a:rect l="l" t="t" r="r" b="b"/>
              <a:pathLst>
                <a:path w="779" h="5886" extrusionOk="0">
                  <a:moveTo>
                    <a:pt x="0" y="1"/>
                  </a:moveTo>
                  <a:lnTo>
                    <a:pt x="0" y="5886"/>
                  </a:lnTo>
                  <a:lnTo>
                    <a:pt x="779" y="5886"/>
                  </a:lnTo>
                  <a:lnTo>
                    <a:pt x="779" y="4262"/>
                  </a:lnTo>
                  <a:cubicBezTo>
                    <a:pt x="779" y="4180"/>
                    <a:pt x="745" y="4104"/>
                    <a:pt x="692" y="4046"/>
                  </a:cubicBezTo>
                  <a:lnTo>
                    <a:pt x="567" y="3921"/>
                  </a:lnTo>
                  <a:cubicBezTo>
                    <a:pt x="510" y="3868"/>
                    <a:pt x="481" y="3791"/>
                    <a:pt x="481" y="3710"/>
                  </a:cubicBezTo>
                  <a:lnTo>
                    <a:pt x="481" y="1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89"/>
            <p:cNvSpPr/>
            <p:nvPr/>
          </p:nvSpPr>
          <p:spPr>
            <a:xfrm>
              <a:off x="2930992" y="2778221"/>
              <a:ext cx="56627" cy="28327"/>
            </a:xfrm>
            <a:custGeom>
              <a:avLst/>
              <a:gdLst/>
              <a:ahLst/>
              <a:cxnLst/>
              <a:rect l="l" t="t" r="r" b="b"/>
              <a:pathLst>
                <a:path w="2163" h="1082" extrusionOk="0">
                  <a:moveTo>
                    <a:pt x="0" y="0"/>
                  </a:moveTo>
                  <a:lnTo>
                    <a:pt x="0" y="1081"/>
                  </a:lnTo>
                  <a:lnTo>
                    <a:pt x="2162" y="1081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89"/>
            <p:cNvSpPr/>
            <p:nvPr/>
          </p:nvSpPr>
          <p:spPr>
            <a:xfrm>
              <a:off x="2971859" y="2778221"/>
              <a:ext cx="15760" cy="28327"/>
            </a:xfrm>
            <a:custGeom>
              <a:avLst/>
              <a:gdLst/>
              <a:ahLst/>
              <a:cxnLst/>
              <a:rect l="l" t="t" r="r" b="b"/>
              <a:pathLst>
                <a:path w="602" h="1082" extrusionOk="0">
                  <a:moveTo>
                    <a:pt x="1" y="0"/>
                  </a:moveTo>
                  <a:lnTo>
                    <a:pt x="1" y="1081"/>
                  </a:lnTo>
                  <a:lnTo>
                    <a:pt x="601" y="108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89"/>
            <p:cNvSpPr/>
            <p:nvPr/>
          </p:nvSpPr>
          <p:spPr>
            <a:xfrm>
              <a:off x="2891748" y="2554984"/>
              <a:ext cx="105427" cy="56601"/>
            </a:xfrm>
            <a:custGeom>
              <a:avLst/>
              <a:gdLst/>
              <a:ahLst/>
              <a:cxnLst/>
              <a:rect l="l" t="t" r="r" b="b"/>
              <a:pathLst>
                <a:path w="4027" h="2162" extrusionOk="0">
                  <a:moveTo>
                    <a:pt x="0" y="0"/>
                  </a:moveTo>
                  <a:lnTo>
                    <a:pt x="0" y="2162"/>
                  </a:lnTo>
                  <a:lnTo>
                    <a:pt x="4026" y="2162"/>
                  </a:lnTo>
                  <a:lnTo>
                    <a:pt x="3844" y="274"/>
                  </a:lnTo>
                  <a:cubicBezTo>
                    <a:pt x="3824" y="115"/>
                    <a:pt x="3695" y="0"/>
                    <a:pt x="3541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89"/>
            <p:cNvSpPr/>
            <p:nvPr/>
          </p:nvSpPr>
          <p:spPr>
            <a:xfrm>
              <a:off x="2891617" y="2554984"/>
              <a:ext cx="105427" cy="56601"/>
            </a:xfrm>
            <a:custGeom>
              <a:avLst/>
              <a:gdLst/>
              <a:ahLst/>
              <a:cxnLst/>
              <a:rect l="l" t="t" r="r" b="b"/>
              <a:pathLst>
                <a:path w="4027" h="2162" extrusionOk="0">
                  <a:moveTo>
                    <a:pt x="3186" y="0"/>
                  </a:moveTo>
                  <a:lnTo>
                    <a:pt x="3306" y="1201"/>
                  </a:lnTo>
                  <a:cubicBezTo>
                    <a:pt x="3320" y="1379"/>
                    <a:pt x="3181" y="1533"/>
                    <a:pt x="3003" y="1533"/>
                  </a:cubicBezTo>
                  <a:lnTo>
                    <a:pt x="1" y="1533"/>
                  </a:lnTo>
                  <a:lnTo>
                    <a:pt x="1" y="2162"/>
                  </a:lnTo>
                  <a:lnTo>
                    <a:pt x="4026" y="2162"/>
                  </a:lnTo>
                  <a:lnTo>
                    <a:pt x="3839" y="269"/>
                  </a:lnTo>
                  <a:cubicBezTo>
                    <a:pt x="3825" y="120"/>
                    <a:pt x="3695" y="0"/>
                    <a:pt x="354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89"/>
            <p:cNvSpPr/>
            <p:nvPr/>
          </p:nvSpPr>
          <p:spPr>
            <a:xfrm>
              <a:off x="2692021" y="2749920"/>
              <a:ext cx="223263" cy="28327"/>
            </a:xfrm>
            <a:custGeom>
              <a:avLst/>
              <a:gdLst/>
              <a:ahLst/>
              <a:cxnLst/>
              <a:rect l="l" t="t" r="r" b="b"/>
              <a:pathLst>
                <a:path w="8528" h="1082" extrusionOk="0">
                  <a:moveTo>
                    <a:pt x="1" y="0"/>
                  </a:moveTo>
                  <a:lnTo>
                    <a:pt x="1" y="1081"/>
                  </a:lnTo>
                  <a:lnTo>
                    <a:pt x="8528" y="1081"/>
                  </a:lnTo>
                  <a:lnTo>
                    <a:pt x="8528" y="0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89"/>
            <p:cNvSpPr/>
            <p:nvPr/>
          </p:nvSpPr>
          <p:spPr>
            <a:xfrm>
              <a:off x="2692021" y="2749920"/>
              <a:ext cx="223263" cy="28327"/>
            </a:xfrm>
            <a:custGeom>
              <a:avLst/>
              <a:gdLst/>
              <a:ahLst/>
              <a:cxnLst/>
              <a:rect l="l" t="t" r="r" b="b"/>
              <a:pathLst>
                <a:path w="8528" h="1082" extrusionOk="0">
                  <a:moveTo>
                    <a:pt x="8167" y="0"/>
                  </a:moveTo>
                  <a:lnTo>
                    <a:pt x="8167" y="423"/>
                  </a:lnTo>
                  <a:cubicBezTo>
                    <a:pt x="8167" y="586"/>
                    <a:pt x="8033" y="721"/>
                    <a:pt x="7870" y="721"/>
                  </a:cubicBezTo>
                  <a:lnTo>
                    <a:pt x="1" y="721"/>
                  </a:lnTo>
                  <a:lnTo>
                    <a:pt x="1" y="1081"/>
                  </a:lnTo>
                  <a:lnTo>
                    <a:pt x="8528" y="1081"/>
                  </a:lnTo>
                  <a:lnTo>
                    <a:pt x="8528" y="0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89"/>
            <p:cNvSpPr/>
            <p:nvPr/>
          </p:nvSpPr>
          <p:spPr>
            <a:xfrm>
              <a:off x="2676313" y="2778221"/>
              <a:ext cx="254705" cy="28327"/>
            </a:xfrm>
            <a:custGeom>
              <a:avLst/>
              <a:gdLst/>
              <a:ahLst/>
              <a:cxnLst/>
              <a:rect l="l" t="t" r="r" b="b"/>
              <a:pathLst>
                <a:path w="9729" h="1082" extrusionOk="0">
                  <a:moveTo>
                    <a:pt x="0" y="0"/>
                  </a:moveTo>
                  <a:lnTo>
                    <a:pt x="0" y="1081"/>
                  </a:lnTo>
                  <a:lnTo>
                    <a:pt x="9728" y="1081"/>
                  </a:lnTo>
                  <a:lnTo>
                    <a:pt x="9728" y="0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89"/>
            <p:cNvSpPr/>
            <p:nvPr/>
          </p:nvSpPr>
          <p:spPr>
            <a:xfrm>
              <a:off x="2676313" y="2778221"/>
              <a:ext cx="254705" cy="28327"/>
            </a:xfrm>
            <a:custGeom>
              <a:avLst/>
              <a:gdLst/>
              <a:ahLst/>
              <a:cxnLst/>
              <a:rect l="l" t="t" r="r" b="b"/>
              <a:pathLst>
                <a:path w="9729" h="1082" extrusionOk="0">
                  <a:moveTo>
                    <a:pt x="9368" y="0"/>
                  </a:moveTo>
                  <a:lnTo>
                    <a:pt x="9368" y="423"/>
                  </a:lnTo>
                  <a:cubicBezTo>
                    <a:pt x="9368" y="586"/>
                    <a:pt x="9233" y="721"/>
                    <a:pt x="9070" y="721"/>
                  </a:cubicBezTo>
                  <a:lnTo>
                    <a:pt x="0" y="721"/>
                  </a:lnTo>
                  <a:lnTo>
                    <a:pt x="0" y="1081"/>
                  </a:lnTo>
                  <a:lnTo>
                    <a:pt x="9728" y="1081"/>
                  </a:lnTo>
                  <a:lnTo>
                    <a:pt x="9728" y="0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89"/>
            <p:cNvSpPr/>
            <p:nvPr/>
          </p:nvSpPr>
          <p:spPr>
            <a:xfrm>
              <a:off x="2731265" y="2554984"/>
              <a:ext cx="145535" cy="194962"/>
            </a:xfrm>
            <a:custGeom>
              <a:avLst/>
              <a:gdLst/>
              <a:ahLst/>
              <a:cxnLst/>
              <a:rect l="l" t="t" r="r" b="b"/>
              <a:pathLst>
                <a:path w="5559" h="7447" extrusionOk="0">
                  <a:moveTo>
                    <a:pt x="5" y="0"/>
                  </a:moveTo>
                  <a:lnTo>
                    <a:pt x="0" y="7446"/>
                  </a:lnTo>
                  <a:lnTo>
                    <a:pt x="5559" y="7446"/>
                  </a:lnTo>
                  <a:lnTo>
                    <a:pt x="5559" y="0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89"/>
            <p:cNvSpPr/>
            <p:nvPr/>
          </p:nvSpPr>
          <p:spPr>
            <a:xfrm>
              <a:off x="2777682" y="2655725"/>
              <a:ext cx="51967" cy="94222"/>
            </a:xfrm>
            <a:custGeom>
              <a:avLst/>
              <a:gdLst/>
              <a:ahLst/>
              <a:cxnLst/>
              <a:rect l="l" t="t" r="r" b="b"/>
              <a:pathLst>
                <a:path w="1985" h="3599" extrusionOk="0">
                  <a:moveTo>
                    <a:pt x="992" y="0"/>
                  </a:moveTo>
                  <a:cubicBezTo>
                    <a:pt x="874" y="0"/>
                    <a:pt x="757" y="34"/>
                    <a:pt x="653" y="101"/>
                  </a:cubicBezTo>
                  <a:lnTo>
                    <a:pt x="269" y="360"/>
                  </a:lnTo>
                  <a:cubicBezTo>
                    <a:pt x="101" y="471"/>
                    <a:pt x="0" y="658"/>
                    <a:pt x="0" y="860"/>
                  </a:cubicBezTo>
                  <a:lnTo>
                    <a:pt x="0" y="3598"/>
                  </a:lnTo>
                  <a:lnTo>
                    <a:pt x="1984" y="3598"/>
                  </a:lnTo>
                  <a:lnTo>
                    <a:pt x="1984" y="865"/>
                  </a:lnTo>
                  <a:cubicBezTo>
                    <a:pt x="1979" y="663"/>
                    <a:pt x="1883" y="476"/>
                    <a:pt x="1715" y="365"/>
                  </a:cubicBezTo>
                  <a:lnTo>
                    <a:pt x="1326" y="101"/>
                  </a:lnTo>
                  <a:cubicBezTo>
                    <a:pt x="1225" y="34"/>
                    <a:pt x="1109" y="0"/>
                    <a:pt x="99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89"/>
            <p:cNvSpPr/>
            <p:nvPr/>
          </p:nvSpPr>
          <p:spPr>
            <a:xfrm>
              <a:off x="2797657" y="2655672"/>
              <a:ext cx="31992" cy="94274"/>
            </a:xfrm>
            <a:custGeom>
              <a:avLst/>
              <a:gdLst/>
              <a:ahLst/>
              <a:cxnLst/>
              <a:rect l="l" t="t" r="r" b="b"/>
              <a:pathLst>
                <a:path w="1222" h="3601" extrusionOk="0">
                  <a:moveTo>
                    <a:pt x="228" y="1"/>
                  </a:moveTo>
                  <a:cubicBezTo>
                    <a:pt x="152" y="1"/>
                    <a:pt x="74" y="15"/>
                    <a:pt x="1" y="45"/>
                  </a:cubicBezTo>
                  <a:cubicBezTo>
                    <a:pt x="39" y="60"/>
                    <a:pt x="78" y="79"/>
                    <a:pt x="111" y="103"/>
                  </a:cubicBezTo>
                  <a:lnTo>
                    <a:pt x="505" y="367"/>
                  </a:lnTo>
                  <a:cubicBezTo>
                    <a:pt x="669" y="478"/>
                    <a:pt x="770" y="665"/>
                    <a:pt x="770" y="867"/>
                  </a:cubicBezTo>
                  <a:lnTo>
                    <a:pt x="770" y="3600"/>
                  </a:lnTo>
                  <a:lnTo>
                    <a:pt x="1221" y="3600"/>
                  </a:lnTo>
                  <a:lnTo>
                    <a:pt x="1221" y="867"/>
                  </a:lnTo>
                  <a:cubicBezTo>
                    <a:pt x="1221" y="665"/>
                    <a:pt x="1120" y="478"/>
                    <a:pt x="957" y="367"/>
                  </a:cubicBezTo>
                  <a:lnTo>
                    <a:pt x="563" y="103"/>
                  </a:lnTo>
                  <a:cubicBezTo>
                    <a:pt x="464" y="36"/>
                    <a:pt x="347" y="1"/>
                    <a:pt x="228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89"/>
            <p:cNvSpPr/>
            <p:nvPr/>
          </p:nvSpPr>
          <p:spPr>
            <a:xfrm>
              <a:off x="2707755" y="2554984"/>
              <a:ext cx="47176" cy="31468"/>
            </a:xfrm>
            <a:custGeom>
              <a:avLst/>
              <a:gdLst/>
              <a:ahLst/>
              <a:cxnLst/>
              <a:rect l="l" t="t" r="r" b="b"/>
              <a:pathLst>
                <a:path w="1802" h="1202" extrusionOk="0">
                  <a:moveTo>
                    <a:pt x="0" y="0"/>
                  </a:moveTo>
                  <a:lnTo>
                    <a:pt x="0" y="903"/>
                  </a:lnTo>
                  <a:lnTo>
                    <a:pt x="303" y="1201"/>
                  </a:lnTo>
                  <a:lnTo>
                    <a:pt x="1504" y="1201"/>
                  </a:lnTo>
                  <a:lnTo>
                    <a:pt x="1802" y="903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89"/>
            <p:cNvSpPr/>
            <p:nvPr/>
          </p:nvSpPr>
          <p:spPr>
            <a:xfrm>
              <a:off x="2734537" y="2554984"/>
              <a:ext cx="20394" cy="31468"/>
            </a:xfrm>
            <a:custGeom>
              <a:avLst/>
              <a:gdLst/>
              <a:ahLst/>
              <a:cxnLst/>
              <a:rect l="l" t="t" r="r" b="b"/>
              <a:pathLst>
                <a:path w="779" h="1202" extrusionOk="0">
                  <a:moveTo>
                    <a:pt x="298" y="0"/>
                  </a:moveTo>
                  <a:lnTo>
                    <a:pt x="298" y="903"/>
                  </a:lnTo>
                  <a:lnTo>
                    <a:pt x="0" y="1201"/>
                  </a:lnTo>
                  <a:lnTo>
                    <a:pt x="481" y="1201"/>
                  </a:lnTo>
                  <a:lnTo>
                    <a:pt x="779" y="90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3" name="Google Shape;11573;p89"/>
            <p:cNvSpPr/>
            <p:nvPr/>
          </p:nvSpPr>
          <p:spPr>
            <a:xfrm>
              <a:off x="2707755" y="2718478"/>
              <a:ext cx="47176" cy="31468"/>
            </a:xfrm>
            <a:custGeom>
              <a:avLst/>
              <a:gdLst/>
              <a:ahLst/>
              <a:cxnLst/>
              <a:rect l="l" t="t" r="r" b="b"/>
              <a:pathLst>
                <a:path w="1802" h="1202" extrusionOk="0">
                  <a:moveTo>
                    <a:pt x="298" y="0"/>
                  </a:moveTo>
                  <a:lnTo>
                    <a:pt x="0" y="303"/>
                  </a:lnTo>
                  <a:lnTo>
                    <a:pt x="0" y="1201"/>
                  </a:lnTo>
                  <a:lnTo>
                    <a:pt x="1802" y="1201"/>
                  </a:lnTo>
                  <a:lnTo>
                    <a:pt x="1802" y="303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89"/>
            <p:cNvSpPr/>
            <p:nvPr/>
          </p:nvSpPr>
          <p:spPr>
            <a:xfrm>
              <a:off x="2734537" y="2718478"/>
              <a:ext cx="20394" cy="31468"/>
            </a:xfrm>
            <a:custGeom>
              <a:avLst/>
              <a:gdLst/>
              <a:ahLst/>
              <a:cxnLst/>
              <a:rect l="l" t="t" r="r" b="b"/>
              <a:pathLst>
                <a:path w="779" h="1202" extrusionOk="0">
                  <a:moveTo>
                    <a:pt x="0" y="0"/>
                  </a:moveTo>
                  <a:lnTo>
                    <a:pt x="298" y="303"/>
                  </a:lnTo>
                  <a:lnTo>
                    <a:pt x="298" y="1201"/>
                  </a:lnTo>
                  <a:lnTo>
                    <a:pt x="779" y="1201"/>
                  </a:lnTo>
                  <a:lnTo>
                    <a:pt x="779" y="303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89"/>
            <p:cNvSpPr/>
            <p:nvPr/>
          </p:nvSpPr>
          <p:spPr>
            <a:xfrm>
              <a:off x="2715531" y="2586426"/>
              <a:ext cx="31468" cy="132078"/>
            </a:xfrm>
            <a:custGeom>
              <a:avLst/>
              <a:gdLst/>
              <a:ahLst/>
              <a:cxnLst/>
              <a:rect l="l" t="t" r="r" b="b"/>
              <a:pathLst>
                <a:path w="1202" h="5045" extrusionOk="0">
                  <a:moveTo>
                    <a:pt x="1" y="0"/>
                  </a:moveTo>
                  <a:lnTo>
                    <a:pt x="1" y="5044"/>
                  </a:lnTo>
                  <a:lnTo>
                    <a:pt x="1202" y="5044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89"/>
            <p:cNvSpPr/>
            <p:nvPr/>
          </p:nvSpPr>
          <p:spPr>
            <a:xfrm>
              <a:off x="2852374" y="2554984"/>
              <a:ext cx="47203" cy="31468"/>
            </a:xfrm>
            <a:custGeom>
              <a:avLst/>
              <a:gdLst/>
              <a:ahLst/>
              <a:cxnLst/>
              <a:rect l="l" t="t" r="r" b="b"/>
              <a:pathLst>
                <a:path w="1803" h="1202" extrusionOk="0">
                  <a:moveTo>
                    <a:pt x="1" y="0"/>
                  </a:moveTo>
                  <a:lnTo>
                    <a:pt x="1" y="903"/>
                  </a:lnTo>
                  <a:lnTo>
                    <a:pt x="303" y="1201"/>
                  </a:lnTo>
                  <a:lnTo>
                    <a:pt x="1504" y="1201"/>
                  </a:lnTo>
                  <a:lnTo>
                    <a:pt x="1802" y="903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89"/>
            <p:cNvSpPr/>
            <p:nvPr/>
          </p:nvSpPr>
          <p:spPr>
            <a:xfrm>
              <a:off x="2852374" y="2718478"/>
              <a:ext cx="47203" cy="31468"/>
            </a:xfrm>
            <a:custGeom>
              <a:avLst/>
              <a:gdLst/>
              <a:ahLst/>
              <a:cxnLst/>
              <a:rect l="l" t="t" r="r" b="b"/>
              <a:pathLst>
                <a:path w="1803" h="1202" extrusionOk="0">
                  <a:moveTo>
                    <a:pt x="303" y="0"/>
                  </a:moveTo>
                  <a:lnTo>
                    <a:pt x="1" y="303"/>
                  </a:lnTo>
                  <a:lnTo>
                    <a:pt x="1" y="1201"/>
                  </a:lnTo>
                  <a:lnTo>
                    <a:pt x="1802" y="1201"/>
                  </a:lnTo>
                  <a:lnTo>
                    <a:pt x="1802" y="303"/>
                  </a:lnTo>
                  <a:lnTo>
                    <a:pt x="15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89"/>
            <p:cNvSpPr/>
            <p:nvPr/>
          </p:nvSpPr>
          <p:spPr>
            <a:xfrm>
              <a:off x="2879182" y="2554984"/>
              <a:ext cx="20394" cy="31468"/>
            </a:xfrm>
            <a:custGeom>
              <a:avLst/>
              <a:gdLst/>
              <a:ahLst/>
              <a:cxnLst/>
              <a:rect l="l" t="t" r="r" b="b"/>
              <a:pathLst>
                <a:path w="779" h="1202" extrusionOk="0">
                  <a:moveTo>
                    <a:pt x="298" y="0"/>
                  </a:moveTo>
                  <a:lnTo>
                    <a:pt x="298" y="903"/>
                  </a:lnTo>
                  <a:lnTo>
                    <a:pt x="0" y="1201"/>
                  </a:lnTo>
                  <a:lnTo>
                    <a:pt x="480" y="1201"/>
                  </a:lnTo>
                  <a:lnTo>
                    <a:pt x="778" y="903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89"/>
            <p:cNvSpPr/>
            <p:nvPr/>
          </p:nvSpPr>
          <p:spPr>
            <a:xfrm>
              <a:off x="2879182" y="2718478"/>
              <a:ext cx="20394" cy="31468"/>
            </a:xfrm>
            <a:custGeom>
              <a:avLst/>
              <a:gdLst/>
              <a:ahLst/>
              <a:cxnLst/>
              <a:rect l="l" t="t" r="r" b="b"/>
              <a:pathLst>
                <a:path w="779" h="1202" extrusionOk="0">
                  <a:moveTo>
                    <a:pt x="0" y="0"/>
                  </a:moveTo>
                  <a:lnTo>
                    <a:pt x="298" y="303"/>
                  </a:lnTo>
                  <a:lnTo>
                    <a:pt x="298" y="1201"/>
                  </a:lnTo>
                  <a:lnTo>
                    <a:pt x="778" y="1201"/>
                  </a:lnTo>
                  <a:lnTo>
                    <a:pt x="778" y="303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89"/>
            <p:cNvSpPr/>
            <p:nvPr/>
          </p:nvSpPr>
          <p:spPr>
            <a:xfrm>
              <a:off x="2860306" y="2586426"/>
              <a:ext cx="31468" cy="132078"/>
            </a:xfrm>
            <a:custGeom>
              <a:avLst/>
              <a:gdLst/>
              <a:ahLst/>
              <a:cxnLst/>
              <a:rect l="l" t="t" r="r" b="b"/>
              <a:pathLst>
                <a:path w="1202" h="5045" extrusionOk="0">
                  <a:moveTo>
                    <a:pt x="0" y="0"/>
                  </a:moveTo>
                  <a:lnTo>
                    <a:pt x="0" y="5044"/>
                  </a:lnTo>
                  <a:lnTo>
                    <a:pt x="1201" y="5044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89"/>
            <p:cNvSpPr/>
            <p:nvPr/>
          </p:nvSpPr>
          <p:spPr>
            <a:xfrm>
              <a:off x="2699064" y="2445185"/>
              <a:ext cx="209178" cy="81525"/>
            </a:xfrm>
            <a:custGeom>
              <a:avLst/>
              <a:gdLst/>
              <a:ahLst/>
              <a:cxnLst/>
              <a:rect l="l" t="t" r="r" b="b"/>
              <a:pathLst>
                <a:path w="7990" h="3114" extrusionOk="0">
                  <a:moveTo>
                    <a:pt x="3998" y="0"/>
                  </a:moveTo>
                  <a:lnTo>
                    <a:pt x="1" y="3113"/>
                  </a:lnTo>
                  <a:lnTo>
                    <a:pt x="7990" y="3113"/>
                  </a:lnTo>
                  <a:lnTo>
                    <a:pt x="3998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89"/>
            <p:cNvSpPr/>
            <p:nvPr/>
          </p:nvSpPr>
          <p:spPr>
            <a:xfrm>
              <a:off x="2699064" y="2445185"/>
              <a:ext cx="209178" cy="81525"/>
            </a:xfrm>
            <a:custGeom>
              <a:avLst/>
              <a:gdLst/>
              <a:ahLst/>
              <a:cxnLst/>
              <a:rect l="l" t="t" r="r" b="b"/>
              <a:pathLst>
                <a:path w="7990" h="3114" extrusionOk="0">
                  <a:moveTo>
                    <a:pt x="3998" y="0"/>
                  </a:moveTo>
                  <a:lnTo>
                    <a:pt x="3656" y="260"/>
                  </a:lnTo>
                  <a:lnTo>
                    <a:pt x="6035" y="2124"/>
                  </a:lnTo>
                  <a:cubicBezTo>
                    <a:pt x="6264" y="2295"/>
                    <a:pt x="6142" y="2662"/>
                    <a:pt x="5853" y="2662"/>
                  </a:cubicBezTo>
                  <a:cubicBezTo>
                    <a:pt x="5851" y="2662"/>
                    <a:pt x="5849" y="2662"/>
                    <a:pt x="5847" y="2662"/>
                  </a:cubicBezTo>
                  <a:lnTo>
                    <a:pt x="582" y="2662"/>
                  </a:lnTo>
                  <a:lnTo>
                    <a:pt x="1" y="3113"/>
                  </a:lnTo>
                  <a:lnTo>
                    <a:pt x="7990" y="3113"/>
                  </a:lnTo>
                  <a:lnTo>
                    <a:pt x="399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89"/>
            <p:cNvSpPr/>
            <p:nvPr/>
          </p:nvSpPr>
          <p:spPr>
            <a:xfrm>
              <a:off x="2684220" y="2526683"/>
              <a:ext cx="238997" cy="28327"/>
            </a:xfrm>
            <a:custGeom>
              <a:avLst/>
              <a:gdLst/>
              <a:ahLst/>
              <a:cxnLst/>
              <a:rect l="l" t="t" r="r" b="b"/>
              <a:pathLst>
                <a:path w="9129" h="1082" extrusionOk="0">
                  <a:moveTo>
                    <a:pt x="299" y="0"/>
                  </a:moveTo>
                  <a:cubicBezTo>
                    <a:pt x="130" y="0"/>
                    <a:pt x="1" y="135"/>
                    <a:pt x="1" y="303"/>
                  </a:cubicBezTo>
                  <a:lnTo>
                    <a:pt x="1" y="783"/>
                  </a:lnTo>
                  <a:cubicBezTo>
                    <a:pt x="1" y="947"/>
                    <a:pt x="130" y="1081"/>
                    <a:pt x="299" y="1081"/>
                  </a:cubicBezTo>
                  <a:lnTo>
                    <a:pt x="8826" y="1081"/>
                  </a:lnTo>
                  <a:cubicBezTo>
                    <a:pt x="8994" y="1081"/>
                    <a:pt x="9128" y="947"/>
                    <a:pt x="9128" y="783"/>
                  </a:cubicBezTo>
                  <a:lnTo>
                    <a:pt x="9128" y="303"/>
                  </a:lnTo>
                  <a:cubicBezTo>
                    <a:pt x="9128" y="135"/>
                    <a:pt x="8994" y="0"/>
                    <a:pt x="8826" y="0"/>
                  </a:cubicBez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4" name="Google Shape;11584;p89"/>
            <p:cNvSpPr/>
            <p:nvPr/>
          </p:nvSpPr>
          <p:spPr>
            <a:xfrm>
              <a:off x="2684220" y="2526683"/>
              <a:ext cx="238997" cy="28327"/>
            </a:xfrm>
            <a:custGeom>
              <a:avLst/>
              <a:gdLst/>
              <a:ahLst/>
              <a:cxnLst/>
              <a:rect l="l" t="t" r="r" b="b"/>
              <a:pathLst>
                <a:path w="9129" h="1082" extrusionOk="0">
                  <a:moveTo>
                    <a:pt x="8768" y="0"/>
                  </a:moveTo>
                  <a:lnTo>
                    <a:pt x="8768" y="423"/>
                  </a:lnTo>
                  <a:cubicBezTo>
                    <a:pt x="8768" y="586"/>
                    <a:pt x="8634" y="721"/>
                    <a:pt x="8465" y="721"/>
                  </a:cubicBezTo>
                  <a:lnTo>
                    <a:pt x="1" y="721"/>
                  </a:lnTo>
                  <a:lnTo>
                    <a:pt x="1" y="783"/>
                  </a:lnTo>
                  <a:cubicBezTo>
                    <a:pt x="1" y="947"/>
                    <a:pt x="130" y="1081"/>
                    <a:pt x="299" y="1081"/>
                  </a:cubicBezTo>
                  <a:lnTo>
                    <a:pt x="8826" y="1081"/>
                  </a:lnTo>
                  <a:cubicBezTo>
                    <a:pt x="8994" y="1081"/>
                    <a:pt x="9128" y="947"/>
                    <a:pt x="9128" y="783"/>
                  </a:cubicBezTo>
                  <a:lnTo>
                    <a:pt x="9128" y="303"/>
                  </a:lnTo>
                  <a:cubicBezTo>
                    <a:pt x="9128" y="135"/>
                    <a:pt x="8994" y="0"/>
                    <a:pt x="8826" y="0"/>
                  </a:cubicBez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89"/>
            <p:cNvSpPr/>
            <p:nvPr/>
          </p:nvSpPr>
          <p:spPr>
            <a:xfrm>
              <a:off x="2918400" y="2639860"/>
              <a:ext cx="42542" cy="60659"/>
            </a:xfrm>
            <a:custGeom>
              <a:avLst/>
              <a:gdLst/>
              <a:ahLst/>
              <a:cxnLst/>
              <a:rect l="l" t="t" r="r" b="b"/>
              <a:pathLst>
                <a:path w="1625" h="2317" extrusionOk="0">
                  <a:moveTo>
                    <a:pt x="813" y="1"/>
                  </a:moveTo>
                  <a:cubicBezTo>
                    <a:pt x="366" y="1"/>
                    <a:pt x="1" y="366"/>
                    <a:pt x="1" y="813"/>
                  </a:cubicBezTo>
                  <a:lnTo>
                    <a:pt x="1" y="2316"/>
                  </a:lnTo>
                  <a:lnTo>
                    <a:pt x="1625" y="2316"/>
                  </a:lnTo>
                  <a:lnTo>
                    <a:pt x="1625" y="813"/>
                  </a:lnTo>
                  <a:cubicBezTo>
                    <a:pt x="1625" y="366"/>
                    <a:pt x="1260" y="1"/>
                    <a:pt x="813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89"/>
            <p:cNvSpPr/>
            <p:nvPr/>
          </p:nvSpPr>
          <p:spPr>
            <a:xfrm>
              <a:off x="2934500" y="2639860"/>
              <a:ext cx="26311" cy="60659"/>
            </a:xfrm>
            <a:custGeom>
              <a:avLst/>
              <a:gdLst/>
              <a:ahLst/>
              <a:cxnLst/>
              <a:rect l="l" t="t" r="r" b="b"/>
              <a:pathLst>
                <a:path w="1005" h="2317" extrusionOk="0">
                  <a:moveTo>
                    <a:pt x="198" y="1"/>
                  </a:moveTo>
                  <a:cubicBezTo>
                    <a:pt x="131" y="1"/>
                    <a:pt x="63" y="10"/>
                    <a:pt x="1" y="25"/>
                  </a:cubicBezTo>
                  <a:cubicBezTo>
                    <a:pt x="361" y="116"/>
                    <a:pt x="616" y="438"/>
                    <a:pt x="616" y="813"/>
                  </a:cubicBezTo>
                  <a:lnTo>
                    <a:pt x="616" y="2316"/>
                  </a:lnTo>
                  <a:lnTo>
                    <a:pt x="1005" y="2316"/>
                  </a:lnTo>
                  <a:lnTo>
                    <a:pt x="1005" y="813"/>
                  </a:lnTo>
                  <a:cubicBezTo>
                    <a:pt x="1005" y="366"/>
                    <a:pt x="645" y="1"/>
                    <a:pt x="198" y="1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89"/>
            <p:cNvSpPr/>
            <p:nvPr/>
          </p:nvSpPr>
          <p:spPr>
            <a:xfrm>
              <a:off x="2773520" y="2580117"/>
              <a:ext cx="53355" cy="45736"/>
            </a:xfrm>
            <a:custGeom>
              <a:avLst/>
              <a:gdLst/>
              <a:ahLst/>
              <a:cxnLst/>
              <a:rect l="l" t="t" r="r" b="b"/>
              <a:pathLst>
                <a:path w="2038" h="1747" extrusionOk="0">
                  <a:moveTo>
                    <a:pt x="1168" y="1"/>
                  </a:moveTo>
                  <a:cubicBezTo>
                    <a:pt x="390" y="1"/>
                    <a:pt x="1" y="938"/>
                    <a:pt x="548" y="1490"/>
                  </a:cubicBezTo>
                  <a:cubicBezTo>
                    <a:pt x="727" y="1667"/>
                    <a:pt x="945" y="1746"/>
                    <a:pt x="1159" y="1746"/>
                  </a:cubicBezTo>
                  <a:cubicBezTo>
                    <a:pt x="1608" y="1746"/>
                    <a:pt x="2038" y="1398"/>
                    <a:pt x="2038" y="870"/>
                  </a:cubicBezTo>
                  <a:cubicBezTo>
                    <a:pt x="2038" y="390"/>
                    <a:pt x="1648" y="1"/>
                    <a:pt x="1168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89"/>
            <p:cNvSpPr/>
            <p:nvPr/>
          </p:nvSpPr>
          <p:spPr>
            <a:xfrm>
              <a:off x="2784594" y="2583520"/>
              <a:ext cx="46051" cy="42281"/>
            </a:xfrm>
            <a:custGeom>
              <a:avLst/>
              <a:gdLst/>
              <a:ahLst/>
              <a:cxnLst/>
              <a:rect l="l" t="t" r="r" b="b"/>
              <a:pathLst>
                <a:path w="1759" h="1615" extrusionOk="0">
                  <a:moveTo>
                    <a:pt x="1197" y="1"/>
                  </a:moveTo>
                  <a:lnTo>
                    <a:pt x="1197" y="1"/>
                  </a:lnTo>
                  <a:cubicBezTo>
                    <a:pt x="1576" y="628"/>
                    <a:pt x="1071" y="1328"/>
                    <a:pt x="454" y="1328"/>
                  </a:cubicBezTo>
                  <a:cubicBezTo>
                    <a:pt x="305" y="1328"/>
                    <a:pt x="151" y="1288"/>
                    <a:pt x="0" y="1197"/>
                  </a:cubicBezTo>
                  <a:lnTo>
                    <a:pt x="0" y="1197"/>
                  </a:lnTo>
                  <a:cubicBezTo>
                    <a:pt x="167" y="1470"/>
                    <a:pt x="455" y="1615"/>
                    <a:pt x="746" y="1615"/>
                  </a:cubicBezTo>
                  <a:cubicBezTo>
                    <a:pt x="966" y="1615"/>
                    <a:pt x="1188" y="1532"/>
                    <a:pt x="1360" y="1360"/>
                  </a:cubicBezTo>
                  <a:cubicBezTo>
                    <a:pt x="1759" y="957"/>
                    <a:pt x="1677" y="289"/>
                    <a:pt x="1197" y="1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89"/>
            <p:cNvSpPr/>
            <p:nvPr/>
          </p:nvSpPr>
          <p:spPr>
            <a:xfrm>
              <a:off x="2604109" y="2439295"/>
              <a:ext cx="399088" cy="373144"/>
            </a:xfrm>
            <a:custGeom>
              <a:avLst/>
              <a:gdLst/>
              <a:ahLst/>
              <a:cxnLst/>
              <a:rect l="l" t="t" r="r" b="b"/>
              <a:pathLst>
                <a:path w="15244" h="14253" extrusionOk="0">
                  <a:moveTo>
                    <a:pt x="11886" y="3564"/>
                  </a:moveTo>
                  <a:cubicBezTo>
                    <a:pt x="11924" y="3564"/>
                    <a:pt x="11958" y="3598"/>
                    <a:pt x="11958" y="3641"/>
                  </a:cubicBezTo>
                  <a:lnTo>
                    <a:pt x="11958" y="4121"/>
                  </a:lnTo>
                  <a:cubicBezTo>
                    <a:pt x="11958" y="4160"/>
                    <a:pt x="11924" y="4193"/>
                    <a:pt x="11886" y="4193"/>
                  </a:cubicBezTo>
                  <a:lnTo>
                    <a:pt x="3359" y="4193"/>
                  </a:lnTo>
                  <a:cubicBezTo>
                    <a:pt x="3315" y="4193"/>
                    <a:pt x="3282" y="4160"/>
                    <a:pt x="3282" y="4121"/>
                  </a:cubicBezTo>
                  <a:lnTo>
                    <a:pt x="3282" y="3641"/>
                  </a:lnTo>
                  <a:cubicBezTo>
                    <a:pt x="3282" y="3598"/>
                    <a:pt x="3315" y="3564"/>
                    <a:pt x="3359" y="3564"/>
                  </a:cubicBezTo>
                  <a:close/>
                  <a:moveTo>
                    <a:pt x="5535" y="4645"/>
                  </a:moveTo>
                  <a:lnTo>
                    <a:pt x="5535" y="5226"/>
                  </a:lnTo>
                  <a:lnTo>
                    <a:pt x="5367" y="5394"/>
                  </a:lnTo>
                  <a:lnTo>
                    <a:pt x="4353" y="5394"/>
                  </a:lnTo>
                  <a:lnTo>
                    <a:pt x="4185" y="5226"/>
                  </a:lnTo>
                  <a:lnTo>
                    <a:pt x="4185" y="4645"/>
                  </a:lnTo>
                  <a:close/>
                  <a:moveTo>
                    <a:pt x="11059" y="4645"/>
                  </a:moveTo>
                  <a:lnTo>
                    <a:pt x="11059" y="5226"/>
                  </a:lnTo>
                  <a:lnTo>
                    <a:pt x="10891" y="5394"/>
                  </a:lnTo>
                  <a:lnTo>
                    <a:pt x="9878" y="5394"/>
                  </a:lnTo>
                  <a:lnTo>
                    <a:pt x="9710" y="5226"/>
                  </a:lnTo>
                  <a:lnTo>
                    <a:pt x="9710" y="4645"/>
                  </a:lnTo>
                  <a:close/>
                  <a:moveTo>
                    <a:pt x="3733" y="4645"/>
                  </a:moveTo>
                  <a:lnTo>
                    <a:pt x="3733" y="5322"/>
                  </a:lnTo>
                  <a:cubicBezTo>
                    <a:pt x="3733" y="5380"/>
                    <a:pt x="3757" y="5438"/>
                    <a:pt x="3801" y="5481"/>
                  </a:cubicBezTo>
                  <a:lnTo>
                    <a:pt x="4031" y="5716"/>
                  </a:lnTo>
                  <a:lnTo>
                    <a:pt x="4031" y="6355"/>
                  </a:lnTo>
                  <a:lnTo>
                    <a:pt x="481" y="6355"/>
                  </a:lnTo>
                  <a:lnTo>
                    <a:pt x="644" y="4712"/>
                  </a:lnTo>
                  <a:cubicBezTo>
                    <a:pt x="644" y="4674"/>
                    <a:pt x="678" y="4645"/>
                    <a:pt x="716" y="4645"/>
                  </a:cubicBezTo>
                  <a:close/>
                  <a:moveTo>
                    <a:pt x="14523" y="4645"/>
                  </a:moveTo>
                  <a:cubicBezTo>
                    <a:pt x="14562" y="4645"/>
                    <a:pt x="14595" y="4674"/>
                    <a:pt x="14600" y="4712"/>
                  </a:cubicBezTo>
                  <a:lnTo>
                    <a:pt x="14759" y="6355"/>
                  </a:lnTo>
                  <a:lnTo>
                    <a:pt x="11208" y="6355"/>
                  </a:lnTo>
                  <a:lnTo>
                    <a:pt x="11208" y="5716"/>
                  </a:lnTo>
                  <a:lnTo>
                    <a:pt x="11444" y="5481"/>
                  </a:lnTo>
                  <a:cubicBezTo>
                    <a:pt x="11487" y="5438"/>
                    <a:pt x="11511" y="5380"/>
                    <a:pt x="11511" y="5322"/>
                  </a:cubicBezTo>
                  <a:lnTo>
                    <a:pt x="11511" y="4645"/>
                  </a:lnTo>
                  <a:close/>
                  <a:moveTo>
                    <a:pt x="5232" y="5846"/>
                  </a:moveTo>
                  <a:lnTo>
                    <a:pt x="5232" y="10439"/>
                  </a:lnTo>
                  <a:lnTo>
                    <a:pt x="4483" y="10439"/>
                  </a:lnTo>
                  <a:lnTo>
                    <a:pt x="4483" y="5846"/>
                  </a:lnTo>
                  <a:close/>
                  <a:moveTo>
                    <a:pt x="10757" y="5846"/>
                  </a:moveTo>
                  <a:lnTo>
                    <a:pt x="10757" y="10439"/>
                  </a:lnTo>
                  <a:lnTo>
                    <a:pt x="10007" y="10439"/>
                  </a:lnTo>
                  <a:lnTo>
                    <a:pt x="10007" y="5846"/>
                  </a:lnTo>
                  <a:close/>
                  <a:moveTo>
                    <a:pt x="5371" y="10890"/>
                  </a:moveTo>
                  <a:lnTo>
                    <a:pt x="5540" y="11058"/>
                  </a:lnTo>
                  <a:lnTo>
                    <a:pt x="5540" y="11640"/>
                  </a:lnTo>
                  <a:lnTo>
                    <a:pt x="4185" y="11640"/>
                  </a:lnTo>
                  <a:lnTo>
                    <a:pt x="4185" y="11058"/>
                  </a:lnTo>
                  <a:lnTo>
                    <a:pt x="4353" y="10890"/>
                  </a:lnTo>
                  <a:close/>
                  <a:moveTo>
                    <a:pt x="7622" y="8491"/>
                  </a:moveTo>
                  <a:cubicBezTo>
                    <a:pt x="7695" y="8491"/>
                    <a:pt x="7769" y="8512"/>
                    <a:pt x="7831" y="8555"/>
                  </a:cubicBezTo>
                  <a:lnTo>
                    <a:pt x="8225" y="8820"/>
                  </a:lnTo>
                  <a:cubicBezTo>
                    <a:pt x="8326" y="8887"/>
                    <a:pt x="8388" y="9002"/>
                    <a:pt x="8388" y="9127"/>
                  </a:cubicBezTo>
                  <a:lnTo>
                    <a:pt x="8388" y="11640"/>
                  </a:lnTo>
                  <a:lnTo>
                    <a:pt x="6856" y="11640"/>
                  </a:lnTo>
                  <a:lnTo>
                    <a:pt x="6856" y="9127"/>
                  </a:lnTo>
                  <a:cubicBezTo>
                    <a:pt x="6856" y="8997"/>
                    <a:pt x="6918" y="8882"/>
                    <a:pt x="7024" y="8815"/>
                  </a:cubicBezTo>
                  <a:lnTo>
                    <a:pt x="7413" y="8555"/>
                  </a:lnTo>
                  <a:cubicBezTo>
                    <a:pt x="7476" y="8512"/>
                    <a:pt x="7549" y="8491"/>
                    <a:pt x="7622" y="8491"/>
                  </a:cubicBezTo>
                  <a:close/>
                  <a:moveTo>
                    <a:pt x="10896" y="10890"/>
                  </a:moveTo>
                  <a:lnTo>
                    <a:pt x="11064" y="11058"/>
                  </a:lnTo>
                  <a:lnTo>
                    <a:pt x="11064" y="11640"/>
                  </a:lnTo>
                  <a:lnTo>
                    <a:pt x="9710" y="11640"/>
                  </a:lnTo>
                  <a:lnTo>
                    <a:pt x="9710" y="11058"/>
                  </a:lnTo>
                  <a:lnTo>
                    <a:pt x="9878" y="10890"/>
                  </a:lnTo>
                  <a:close/>
                  <a:moveTo>
                    <a:pt x="9258" y="4645"/>
                  </a:moveTo>
                  <a:lnTo>
                    <a:pt x="9258" y="5322"/>
                  </a:lnTo>
                  <a:cubicBezTo>
                    <a:pt x="9258" y="5380"/>
                    <a:pt x="9282" y="5438"/>
                    <a:pt x="9325" y="5481"/>
                  </a:cubicBezTo>
                  <a:lnTo>
                    <a:pt x="9561" y="5716"/>
                  </a:lnTo>
                  <a:lnTo>
                    <a:pt x="9561" y="10573"/>
                  </a:lnTo>
                  <a:lnTo>
                    <a:pt x="9325" y="10804"/>
                  </a:lnTo>
                  <a:cubicBezTo>
                    <a:pt x="9282" y="10847"/>
                    <a:pt x="9258" y="10905"/>
                    <a:pt x="9258" y="10967"/>
                  </a:cubicBezTo>
                  <a:lnTo>
                    <a:pt x="9258" y="11640"/>
                  </a:lnTo>
                  <a:lnTo>
                    <a:pt x="8835" y="11640"/>
                  </a:lnTo>
                  <a:lnTo>
                    <a:pt x="8835" y="9132"/>
                  </a:lnTo>
                  <a:cubicBezTo>
                    <a:pt x="8835" y="8858"/>
                    <a:pt x="8701" y="8599"/>
                    <a:pt x="8475" y="8445"/>
                  </a:cubicBezTo>
                  <a:lnTo>
                    <a:pt x="8081" y="8181"/>
                  </a:lnTo>
                  <a:cubicBezTo>
                    <a:pt x="7942" y="8087"/>
                    <a:pt x="7781" y="8040"/>
                    <a:pt x="7620" y="8040"/>
                  </a:cubicBezTo>
                  <a:cubicBezTo>
                    <a:pt x="7460" y="8040"/>
                    <a:pt x="7300" y="8087"/>
                    <a:pt x="7163" y="8181"/>
                  </a:cubicBezTo>
                  <a:lnTo>
                    <a:pt x="6774" y="8440"/>
                  </a:lnTo>
                  <a:cubicBezTo>
                    <a:pt x="6544" y="8594"/>
                    <a:pt x="6404" y="8853"/>
                    <a:pt x="6404" y="9127"/>
                  </a:cubicBezTo>
                  <a:lnTo>
                    <a:pt x="6404" y="11644"/>
                  </a:lnTo>
                  <a:lnTo>
                    <a:pt x="5986" y="11644"/>
                  </a:lnTo>
                  <a:lnTo>
                    <a:pt x="5986" y="10967"/>
                  </a:lnTo>
                  <a:cubicBezTo>
                    <a:pt x="5986" y="10905"/>
                    <a:pt x="5962" y="10847"/>
                    <a:pt x="5919" y="10809"/>
                  </a:cubicBezTo>
                  <a:lnTo>
                    <a:pt x="5684" y="10573"/>
                  </a:lnTo>
                  <a:lnTo>
                    <a:pt x="5684" y="5716"/>
                  </a:lnTo>
                  <a:lnTo>
                    <a:pt x="5919" y="5481"/>
                  </a:lnTo>
                  <a:cubicBezTo>
                    <a:pt x="5962" y="5438"/>
                    <a:pt x="5986" y="5380"/>
                    <a:pt x="5986" y="5322"/>
                  </a:cubicBezTo>
                  <a:lnTo>
                    <a:pt x="5986" y="4645"/>
                  </a:lnTo>
                  <a:close/>
                  <a:moveTo>
                    <a:pt x="11660" y="12091"/>
                  </a:moveTo>
                  <a:lnTo>
                    <a:pt x="11660" y="12720"/>
                  </a:lnTo>
                  <a:lnTo>
                    <a:pt x="3584" y="12720"/>
                  </a:lnTo>
                  <a:lnTo>
                    <a:pt x="3584" y="12091"/>
                  </a:lnTo>
                  <a:close/>
                  <a:moveTo>
                    <a:pt x="2532" y="13172"/>
                  </a:moveTo>
                  <a:lnTo>
                    <a:pt x="2532" y="13801"/>
                  </a:lnTo>
                  <a:lnTo>
                    <a:pt x="822" y="13801"/>
                  </a:lnTo>
                  <a:lnTo>
                    <a:pt x="822" y="13172"/>
                  </a:lnTo>
                  <a:close/>
                  <a:moveTo>
                    <a:pt x="12261" y="13172"/>
                  </a:moveTo>
                  <a:lnTo>
                    <a:pt x="12261" y="13801"/>
                  </a:lnTo>
                  <a:lnTo>
                    <a:pt x="2984" y="13801"/>
                  </a:lnTo>
                  <a:lnTo>
                    <a:pt x="2984" y="13172"/>
                  </a:lnTo>
                  <a:close/>
                  <a:moveTo>
                    <a:pt x="14422" y="13172"/>
                  </a:moveTo>
                  <a:lnTo>
                    <a:pt x="14422" y="13801"/>
                  </a:lnTo>
                  <a:lnTo>
                    <a:pt x="12712" y="13801"/>
                  </a:lnTo>
                  <a:lnTo>
                    <a:pt x="12712" y="13172"/>
                  </a:lnTo>
                  <a:close/>
                  <a:moveTo>
                    <a:pt x="7622" y="1"/>
                  </a:moveTo>
                  <a:cubicBezTo>
                    <a:pt x="7574" y="1"/>
                    <a:pt x="7526" y="16"/>
                    <a:pt x="7485" y="48"/>
                  </a:cubicBezTo>
                  <a:lnTo>
                    <a:pt x="6058" y="1157"/>
                  </a:lnTo>
                  <a:cubicBezTo>
                    <a:pt x="5879" y="1309"/>
                    <a:pt x="6019" y="1558"/>
                    <a:pt x="6203" y="1558"/>
                  </a:cubicBezTo>
                  <a:cubicBezTo>
                    <a:pt x="6247" y="1558"/>
                    <a:pt x="6292" y="1545"/>
                    <a:pt x="6337" y="1513"/>
                  </a:cubicBezTo>
                  <a:lnTo>
                    <a:pt x="7625" y="513"/>
                  </a:lnTo>
                  <a:lnTo>
                    <a:pt x="10959" y="3117"/>
                  </a:lnTo>
                  <a:lnTo>
                    <a:pt x="4286" y="3117"/>
                  </a:lnTo>
                  <a:lnTo>
                    <a:pt x="5516" y="2156"/>
                  </a:lnTo>
                  <a:cubicBezTo>
                    <a:pt x="5704" y="2006"/>
                    <a:pt x="5566" y="1748"/>
                    <a:pt x="5380" y="1748"/>
                  </a:cubicBezTo>
                  <a:cubicBezTo>
                    <a:pt x="5334" y="1748"/>
                    <a:pt x="5285" y="1764"/>
                    <a:pt x="5237" y="1801"/>
                  </a:cubicBezTo>
                  <a:lnTo>
                    <a:pt x="3551" y="3112"/>
                  </a:lnTo>
                  <a:lnTo>
                    <a:pt x="3359" y="3112"/>
                  </a:lnTo>
                  <a:cubicBezTo>
                    <a:pt x="3070" y="3112"/>
                    <a:pt x="2835" y="3348"/>
                    <a:pt x="2835" y="3641"/>
                  </a:cubicBezTo>
                  <a:lnTo>
                    <a:pt x="2835" y="4121"/>
                  </a:lnTo>
                  <a:cubicBezTo>
                    <a:pt x="2835" y="4145"/>
                    <a:pt x="2835" y="4169"/>
                    <a:pt x="2840" y="4193"/>
                  </a:cubicBezTo>
                  <a:lnTo>
                    <a:pt x="721" y="4193"/>
                  </a:lnTo>
                  <a:cubicBezTo>
                    <a:pt x="447" y="4193"/>
                    <a:pt x="222" y="4400"/>
                    <a:pt x="198" y="4669"/>
                  </a:cubicBezTo>
                  <a:lnTo>
                    <a:pt x="10" y="6562"/>
                  </a:lnTo>
                  <a:cubicBezTo>
                    <a:pt x="1" y="6691"/>
                    <a:pt x="101" y="6807"/>
                    <a:pt x="236" y="6807"/>
                  </a:cubicBezTo>
                  <a:lnTo>
                    <a:pt x="370" y="6807"/>
                  </a:lnTo>
                  <a:lnTo>
                    <a:pt x="370" y="7921"/>
                  </a:lnTo>
                  <a:cubicBezTo>
                    <a:pt x="370" y="8073"/>
                    <a:pt x="483" y="8148"/>
                    <a:pt x="596" y="8148"/>
                  </a:cubicBezTo>
                  <a:cubicBezTo>
                    <a:pt x="709" y="8148"/>
                    <a:pt x="822" y="8073"/>
                    <a:pt x="822" y="7921"/>
                  </a:cubicBezTo>
                  <a:lnTo>
                    <a:pt x="822" y="6807"/>
                  </a:lnTo>
                  <a:lnTo>
                    <a:pt x="4036" y="6807"/>
                  </a:lnTo>
                  <a:lnTo>
                    <a:pt x="4036" y="10573"/>
                  </a:lnTo>
                  <a:lnTo>
                    <a:pt x="3801" y="10809"/>
                  </a:lnTo>
                  <a:cubicBezTo>
                    <a:pt x="3757" y="10847"/>
                    <a:pt x="3733" y="10905"/>
                    <a:pt x="3733" y="10967"/>
                  </a:cubicBezTo>
                  <a:lnTo>
                    <a:pt x="3733" y="11640"/>
                  </a:lnTo>
                  <a:lnTo>
                    <a:pt x="3359" y="11640"/>
                  </a:lnTo>
                  <a:cubicBezTo>
                    <a:pt x="3234" y="11640"/>
                    <a:pt x="3133" y="11740"/>
                    <a:pt x="3133" y="11865"/>
                  </a:cubicBezTo>
                  <a:lnTo>
                    <a:pt x="3133" y="12720"/>
                  </a:lnTo>
                  <a:lnTo>
                    <a:pt x="822" y="12720"/>
                  </a:lnTo>
                  <a:lnTo>
                    <a:pt x="822" y="8973"/>
                  </a:lnTo>
                  <a:cubicBezTo>
                    <a:pt x="822" y="8824"/>
                    <a:pt x="709" y="8750"/>
                    <a:pt x="596" y="8750"/>
                  </a:cubicBezTo>
                  <a:cubicBezTo>
                    <a:pt x="483" y="8750"/>
                    <a:pt x="370" y="8824"/>
                    <a:pt x="370" y="8973"/>
                  </a:cubicBezTo>
                  <a:lnTo>
                    <a:pt x="370" y="14027"/>
                  </a:lnTo>
                  <a:cubicBezTo>
                    <a:pt x="370" y="14152"/>
                    <a:pt x="471" y="14253"/>
                    <a:pt x="596" y="14253"/>
                  </a:cubicBezTo>
                  <a:lnTo>
                    <a:pt x="14648" y="14253"/>
                  </a:lnTo>
                  <a:cubicBezTo>
                    <a:pt x="14773" y="14253"/>
                    <a:pt x="14874" y="14152"/>
                    <a:pt x="14874" y="14027"/>
                  </a:cubicBezTo>
                  <a:lnTo>
                    <a:pt x="14874" y="11375"/>
                  </a:lnTo>
                  <a:cubicBezTo>
                    <a:pt x="14874" y="11226"/>
                    <a:pt x="14761" y="11152"/>
                    <a:pt x="14648" y="11152"/>
                  </a:cubicBezTo>
                  <a:cubicBezTo>
                    <a:pt x="14535" y="11152"/>
                    <a:pt x="14422" y="11226"/>
                    <a:pt x="14422" y="11375"/>
                  </a:cubicBezTo>
                  <a:lnTo>
                    <a:pt x="14422" y="12720"/>
                  </a:lnTo>
                  <a:lnTo>
                    <a:pt x="12112" y="12720"/>
                  </a:lnTo>
                  <a:lnTo>
                    <a:pt x="12112" y="11865"/>
                  </a:lnTo>
                  <a:cubicBezTo>
                    <a:pt x="12112" y="11740"/>
                    <a:pt x="12011" y="11640"/>
                    <a:pt x="11886" y="11640"/>
                  </a:cubicBezTo>
                  <a:lnTo>
                    <a:pt x="11511" y="11640"/>
                  </a:lnTo>
                  <a:lnTo>
                    <a:pt x="11511" y="10967"/>
                  </a:lnTo>
                  <a:cubicBezTo>
                    <a:pt x="11511" y="10905"/>
                    <a:pt x="11487" y="10847"/>
                    <a:pt x="11444" y="10809"/>
                  </a:cubicBezTo>
                  <a:lnTo>
                    <a:pt x="11208" y="10573"/>
                  </a:lnTo>
                  <a:lnTo>
                    <a:pt x="11208" y="6807"/>
                  </a:lnTo>
                  <a:lnTo>
                    <a:pt x="14422" y="6807"/>
                  </a:lnTo>
                  <a:lnTo>
                    <a:pt x="14422" y="10328"/>
                  </a:lnTo>
                  <a:cubicBezTo>
                    <a:pt x="14422" y="10477"/>
                    <a:pt x="14535" y="10551"/>
                    <a:pt x="14648" y="10551"/>
                  </a:cubicBezTo>
                  <a:cubicBezTo>
                    <a:pt x="14761" y="10551"/>
                    <a:pt x="14874" y="10477"/>
                    <a:pt x="14874" y="10328"/>
                  </a:cubicBezTo>
                  <a:lnTo>
                    <a:pt x="14874" y="6807"/>
                  </a:lnTo>
                  <a:lnTo>
                    <a:pt x="15008" y="6807"/>
                  </a:lnTo>
                  <a:cubicBezTo>
                    <a:pt x="15143" y="6807"/>
                    <a:pt x="15244" y="6691"/>
                    <a:pt x="15234" y="6562"/>
                  </a:cubicBezTo>
                  <a:lnTo>
                    <a:pt x="15047" y="4669"/>
                  </a:lnTo>
                  <a:cubicBezTo>
                    <a:pt x="15023" y="4400"/>
                    <a:pt x="14797" y="4193"/>
                    <a:pt x="14528" y="4193"/>
                  </a:cubicBezTo>
                  <a:lnTo>
                    <a:pt x="12405" y="4193"/>
                  </a:lnTo>
                  <a:cubicBezTo>
                    <a:pt x="12409" y="4169"/>
                    <a:pt x="12409" y="4145"/>
                    <a:pt x="12409" y="4121"/>
                  </a:cubicBezTo>
                  <a:lnTo>
                    <a:pt x="12409" y="3641"/>
                  </a:lnTo>
                  <a:cubicBezTo>
                    <a:pt x="12409" y="3348"/>
                    <a:pt x="12174" y="3112"/>
                    <a:pt x="11886" y="3112"/>
                  </a:cubicBezTo>
                  <a:lnTo>
                    <a:pt x="11694" y="3112"/>
                  </a:lnTo>
                  <a:lnTo>
                    <a:pt x="7759" y="48"/>
                  </a:lnTo>
                  <a:cubicBezTo>
                    <a:pt x="7718" y="16"/>
                    <a:pt x="7670" y="1"/>
                    <a:pt x="762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89"/>
            <p:cNvSpPr/>
            <p:nvPr/>
          </p:nvSpPr>
          <p:spPr>
            <a:xfrm>
              <a:off x="2912509" y="2633969"/>
              <a:ext cx="54219" cy="72335"/>
            </a:xfrm>
            <a:custGeom>
              <a:avLst/>
              <a:gdLst/>
              <a:ahLst/>
              <a:cxnLst/>
              <a:rect l="l" t="t" r="r" b="b"/>
              <a:pathLst>
                <a:path w="2071" h="2763" extrusionOk="0">
                  <a:moveTo>
                    <a:pt x="1038" y="452"/>
                  </a:moveTo>
                  <a:cubicBezTo>
                    <a:pt x="1360" y="452"/>
                    <a:pt x="1624" y="716"/>
                    <a:pt x="1624" y="1038"/>
                  </a:cubicBezTo>
                  <a:lnTo>
                    <a:pt x="1624" y="2316"/>
                  </a:lnTo>
                  <a:lnTo>
                    <a:pt x="452" y="2316"/>
                  </a:lnTo>
                  <a:lnTo>
                    <a:pt x="452" y="1038"/>
                  </a:lnTo>
                  <a:cubicBezTo>
                    <a:pt x="452" y="716"/>
                    <a:pt x="711" y="452"/>
                    <a:pt x="1038" y="452"/>
                  </a:cubicBezTo>
                  <a:close/>
                  <a:moveTo>
                    <a:pt x="1038" y="0"/>
                  </a:moveTo>
                  <a:cubicBezTo>
                    <a:pt x="466" y="0"/>
                    <a:pt x="0" y="466"/>
                    <a:pt x="0" y="1038"/>
                  </a:cubicBezTo>
                  <a:lnTo>
                    <a:pt x="0" y="2541"/>
                  </a:lnTo>
                  <a:cubicBezTo>
                    <a:pt x="0" y="2662"/>
                    <a:pt x="101" y="2762"/>
                    <a:pt x="226" y="2762"/>
                  </a:cubicBezTo>
                  <a:lnTo>
                    <a:pt x="1850" y="2762"/>
                  </a:lnTo>
                  <a:cubicBezTo>
                    <a:pt x="1970" y="2762"/>
                    <a:pt x="2071" y="2662"/>
                    <a:pt x="2071" y="2541"/>
                  </a:cubicBezTo>
                  <a:lnTo>
                    <a:pt x="2071" y="1038"/>
                  </a:lnTo>
                  <a:cubicBezTo>
                    <a:pt x="2071" y="466"/>
                    <a:pt x="1609" y="0"/>
                    <a:pt x="10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89"/>
            <p:cNvSpPr/>
            <p:nvPr/>
          </p:nvSpPr>
          <p:spPr>
            <a:xfrm>
              <a:off x="2765587" y="2574226"/>
              <a:ext cx="67204" cy="57491"/>
            </a:xfrm>
            <a:custGeom>
              <a:avLst/>
              <a:gdLst/>
              <a:ahLst/>
              <a:cxnLst/>
              <a:rect l="l" t="t" r="r" b="b"/>
              <a:pathLst>
                <a:path w="2567" h="2196" extrusionOk="0">
                  <a:moveTo>
                    <a:pt x="1463" y="451"/>
                  </a:moveTo>
                  <a:cubicBezTo>
                    <a:pt x="1795" y="451"/>
                    <a:pt x="2115" y="708"/>
                    <a:pt x="2115" y="1095"/>
                  </a:cubicBezTo>
                  <a:cubicBezTo>
                    <a:pt x="2115" y="1456"/>
                    <a:pt x="1826" y="1744"/>
                    <a:pt x="1471" y="1744"/>
                  </a:cubicBezTo>
                  <a:cubicBezTo>
                    <a:pt x="895" y="1744"/>
                    <a:pt x="606" y="1047"/>
                    <a:pt x="1015" y="639"/>
                  </a:cubicBezTo>
                  <a:cubicBezTo>
                    <a:pt x="1145" y="509"/>
                    <a:pt x="1305" y="451"/>
                    <a:pt x="1463" y="451"/>
                  </a:cubicBezTo>
                  <a:close/>
                  <a:moveTo>
                    <a:pt x="1471" y="0"/>
                  </a:moveTo>
                  <a:cubicBezTo>
                    <a:pt x="491" y="0"/>
                    <a:pt x="1" y="1182"/>
                    <a:pt x="693" y="1874"/>
                  </a:cubicBezTo>
                  <a:cubicBezTo>
                    <a:pt x="916" y="2096"/>
                    <a:pt x="1191" y="2195"/>
                    <a:pt x="1460" y="2195"/>
                  </a:cubicBezTo>
                  <a:cubicBezTo>
                    <a:pt x="2023" y="2195"/>
                    <a:pt x="2563" y="1759"/>
                    <a:pt x="2566" y="1095"/>
                  </a:cubicBezTo>
                  <a:cubicBezTo>
                    <a:pt x="2562" y="495"/>
                    <a:pt x="2072" y="5"/>
                    <a:pt x="147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89"/>
            <p:cNvSpPr/>
            <p:nvPr/>
          </p:nvSpPr>
          <p:spPr>
            <a:xfrm>
              <a:off x="2640577" y="2633969"/>
              <a:ext cx="54245" cy="72335"/>
            </a:xfrm>
            <a:custGeom>
              <a:avLst/>
              <a:gdLst/>
              <a:ahLst/>
              <a:cxnLst/>
              <a:rect l="l" t="t" r="r" b="b"/>
              <a:pathLst>
                <a:path w="2072" h="2763" extrusionOk="0">
                  <a:moveTo>
                    <a:pt x="1034" y="452"/>
                  </a:moveTo>
                  <a:cubicBezTo>
                    <a:pt x="1355" y="452"/>
                    <a:pt x="1620" y="716"/>
                    <a:pt x="1620" y="1038"/>
                  </a:cubicBezTo>
                  <a:lnTo>
                    <a:pt x="1620" y="2316"/>
                  </a:lnTo>
                  <a:lnTo>
                    <a:pt x="448" y="2316"/>
                  </a:lnTo>
                  <a:lnTo>
                    <a:pt x="448" y="1038"/>
                  </a:lnTo>
                  <a:cubicBezTo>
                    <a:pt x="448" y="716"/>
                    <a:pt x="712" y="452"/>
                    <a:pt x="1034" y="452"/>
                  </a:cubicBezTo>
                  <a:close/>
                  <a:moveTo>
                    <a:pt x="1034" y="0"/>
                  </a:moveTo>
                  <a:cubicBezTo>
                    <a:pt x="462" y="0"/>
                    <a:pt x="1" y="466"/>
                    <a:pt x="1" y="1038"/>
                  </a:cubicBezTo>
                  <a:lnTo>
                    <a:pt x="1" y="2541"/>
                  </a:lnTo>
                  <a:cubicBezTo>
                    <a:pt x="1" y="2662"/>
                    <a:pt x="97" y="2762"/>
                    <a:pt x="222" y="2762"/>
                  </a:cubicBezTo>
                  <a:lnTo>
                    <a:pt x="1845" y="2762"/>
                  </a:lnTo>
                  <a:cubicBezTo>
                    <a:pt x="1970" y="2762"/>
                    <a:pt x="2071" y="2662"/>
                    <a:pt x="2071" y="2541"/>
                  </a:cubicBezTo>
                  <a:lnTo>
                    <a:pt x="2071" y="1038"/>
                  </a:lnTo>
                  <a:cubicBezTo>
                    <a:pt x="2071" y="466"/>
                    <a:pt x="1605" y="0"/>
                    <a:pt x="10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3" name="Google Shape;11593;p89"/>
          <p:cNvGrpSpPr/>
          <p:nvPr/>
        </p:nvGrpSpPr>
        <p:grpSpPr>
          <a:xfrm>
            <a:off x="7086308" y="2256121"/>
            <a:ext cx="368536" cy="353692"/>
            <a:chOff x="7086308" y="2461521"/>
            <a:chExt cx="368536" cy="353692"/>
          </a:xfrm>
        </p:grpSpPr>
        <p:sp>
          <p:nvSpPr>
            <p:cNvPr id="11594" name="Google Shape;11594;p89"/>
            <p:cNvSpPr/>
            <p:nvPr/>
          </p:nvSpPr>
          <p:spPr>
            <a:xfrm>
              <a:off x="7181629" y="2468695"/>
              <a:ext cx="177762" cy="98515"/>
            </a:xfrm>
            <a:custGeom>
              <a:avLst/>
              <a:gdLst/>
              <a:ahLst/>
              <a:cxnLst/>
              <a:rect l="l" t="t" r="r" b="b"/>
              <a:pathLst>
                <a:path w="6790" h="3763" extrusionOk="0">
                  <a:moveTo>
                    <a:pt x="1836" y="1"/>
                  </a:moveTo>
                  <a:cubicBezTo>
                    <a:pt x="822" y="1"/>
                    <a:pt x="1" y="822"/>
                    <a:pt x="1" y="1836"/>
                  </a:cubicBezTo>
                  <a:lnTo>
                    <a:pt x="1" y="2729"/>
                  </a:lnTo>
                  <a:lnTo>
                    <a:pt x="1" y="3757"/>
                  </a:lnTo>
                  <a:lnTo>
                    <a:pt x="1019" y="3757"/>
                  </a:lnTo>
                  <a:lnTo>
                    <a:pt x="1019" y="1836"/>
                  </a:lnTo>
                  <a:cubicBezTo>
                    <a:pt x="1019" y="1384"/>
                    <a:pt x="1385" y="1019"/>
                    <a:pt x="1836" y="1019"/>
                  </a:cubicBezTo>
                  <a:lnTo>
                    <a:pt x="4959" y="1019"/>
                  </a:lnTo>
                  <a:cubicBezTo>
                    <a:pt x="5410" y="1019"/>
                    <a:pt x="5771" y="1384"/>
                    <a:pt x="5771" y="1836"/>
                  </a:cubicBezTo>
                  <a:lnTo>
                    <a:pt x="5771" y="3762"/>
                  </a:lnTo>
                  <a:lnTo>
                    <a:pt x="6789" y="3762"/>
                  </a:lnTo>
                  <a:lnTo>
                    <a:pt x="6789" y="1836"/>
                  </a:lnTo>
                  <a:cubicBezTo>
                    <a:pt x="6789" y="822"/>
                    <a:pt x="5968" y="1"/>
                    <a:pt x="4959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89"/>
            <p:cNvSpPr/>
            <p:nvPr/>
          </p:nvSpPr>
          <p:spPr>
            <a:xfrm>
              <a:off x="7181525" y="2540140"/>
              <a:ext cx="26808" cy="26939"/>
            </a:xfrm>
            <a:custGeom>
              <a:avLst/>
              <a:gdLst/>
              <a:ahLst/>
              <a:cxnLst/>
              <a:rect l="l" t="t" r="r" b="b"/>
              <a:pathLst>
                <a:path w="1024" h="1029" extrusionOk="0">
                  <a:moveTo>
                    <a:pt x="260" y="0"/>
                  </a:moveTo>
                  <a:cubicBezTo>
                    <a:pt x="173" y="0"/>
                    <a:pt x="87" y="0"/>
                    <a:pt x="0" y="10"/>
                  </a:cubicBezTo>
                  <a:lnTo>
                    <a:pt x="0" y="1028"/>
                  </a:lnTo>
                  <a:lnTo>
                    <a:pt x="1019" y="1028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89"/>
            <p:cNvSpPr/>
            <p:nvPr/>
          </p:nvSpPr>
          <p:spPr>
            <a:xfrm>
              <a:off x="7332688" y="2540140"/>
              <a:ext cx="26808" cy="27175"/>
            </a:xfrm>
            <a:custGeom>
              <a:avLst/>
              <a:gdLst/>
              <a:ahLst/>
              <a:cxnLst/>
              <a:rect l="l" t="t" r="r" b="b"/>
              <a:pathLst>
                <a:path w="1024" h="1038" extrusionOk="0">
                  <a:moveTo>
                    <a:pt x="1" y="0"/>
                  </a:moveTo>
                  <a:lnTo>
                    <a:pt x="5" y="1038"/>
                  </a:lnTo>
                  <a:lnTo>
                    <a:pt x="1024" y="1038"/>
                  </a:lnTo>
                  <a:lnTo>
                    <a:pt x="1024" y="10"/>
                  </a:lnTo>
                  <a:cubicBezTo>
                    <a:pt x="937" y="0"/>
                    <a:pt x="851" y="0"/>
                    <a:pt x="764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7" name="Google Shape;11597;p89"/>
            <p:cNvSpPr/>
            <p:nvPr/>
          </p:nvSpPr>
          <p:spPr>
            <a:xfrm>
              <a:off x="7093481" y="2567053"/>
              <a:ext cx="354189" cy="241118"/>
            </a:xfrm>
            <a:custGeom>
              <a:avLst/>
              <a:gdLst/>
              <a:ahLst/>
              <a:cxnLst/>
              <a:rect l="l" t="t" r="r" b="b"/>
              <a:pathLst>
                <a:path w="13529" h="9210" extrusionOk="0">
                  <a:moveTo>
                    <a:pt x="3627" y="0"/>
                  </a:moveTo>
                  <a:cubicBezTo>
                    <a:pt x="1624" y="0"/>
                    <a:pt x="0" y="1624"/>
                    <a:pt x="0" y="3623"/>
                  </a:cubicBezTo>
                  <a:lnTo>
                    <a:pt x="0" y="8422"/>
                  </a:lnTo>
                  <a:cubicBezTo>
                    <a:pt x="0" y="8859"/>
                    <a:pt x="356" y="9210"/>
                    <a:pt x="793" y="9210"/>
                  </a:cubicBezTo>
                  <a:lnTo>
                    <a:pt x="12741" y="9210"/>
                  </a:lnTo>
                  <a:cubicBezTo>
                    <a:pt x="13178" y="9210"/>
                    <a:pt x="13529" y="8859"/>
                    <a:pt x="13524" y="8422"/>
                  </a:cubicBezTo>
                  <a:lnTo>
                    <a:pt x="13524" y="3623"/>
                  </a:lnTo>
                  <a:cubicBezTo>
                    <a:pt x="13529" y="1624"/>
                    <a:pt x="11905" y="0"/>
                    <a:pt x="9901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89"/>
            <p:cNvSpPr/>
            <p:nvPr/>
          </p:nvSpPr>
          <p:spPr>
            <a:xfrm>
              <a:off x="7310932" y="2567053"/>
              <a:ext cx="136738" cy="241118"/>
            </a:xfrm>
            <a:custGeom>
              <a:avLst/>
              <a:gdLst/>
              <a:ahLst/>
              <a:cxnLst/>
              <a:rect l="l" t="t" r="r" b="b"/>
              <a:pathLst>
                <a:path w="5223" h="9210" extrusionOk="0">
                  <a:moveTo>
                    <a:pt x="1" y="0"/>
                  </a:moveTo>
                  <a:cubicBezTo>
                    <a:pt x="1999" y="0"/>
                    <a:pt x="3623" y="1624"/>
                    <a:pt x="3623" y="3623"/>
                  </a:cubicBezTo>
                  <a:lnTo>
                    <a:pt x="3623" y="8422"/>
                  </a:lnTo>
                  <a:cubicBezTo>
                    <a:pt x="3623" y="8859"/>
                    <a:pt x="3272" y="9210"/>
                    <a:pt x="2835" y="9210"/>
                  </a:cubicBezTo>
                  <a:lnTo>
                    <a:pt x="4435" y="9210"/>
                  </a:lnTo>
                  <a:cubicBezTo>
                    <a:pt x="4867" y="9210"/>
                    <a:pt x="5223" y="8859"/>
                    <a:pt x="5218" y="8422"/>
                  </a:cubicBezTo>
                  <a:lnTo>
                    <a:pt x="5218" y="3623"/>
                  </a:lnTo>
                  <a:cubicBezTo>
                    <a:pt x="5223" y="1624"/>
                    <a:pt x="3599" y="0"/>
                    <a:pt x="1595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89"/>
            <p:cNvSpPr/>
            <p:nvPr/>
          </p:nvSpPr>
          <p:spPr>
            <a:xfrm>
              <a:off x="7093481" y="2761361"/>
              <a:ext cx="354189" cy="46810"/>
            </a:xfrm>
            <a:custGeom>
              <a:avLst/>
              <a:gdLst/>
              <a:ahLst/>
              <a:cxnLst/>
              <a:rect l="l" t="t" r="r" b="b"/>
              <a:pathLst>
                <a:path w="13529" h="1788" extrusionOk="0">
                  <a:moveTo>
                    <a:pt x="0" y="1"/>
                  </a:moveTo>
                  <a:lnTo>
                    <a:pt x="0" y="1000"/>
                  </a:lnTo>
                  <a:cubicBezTo>
                    <a:pt x="0" y="1437"/>
                    <a:pt x="351" y="1788"/>
                    <a:pt x="788" y="1788"/>
                  </a:cubicBezTo>
                  <a:lnTo>
                    <a:pt x="12736" y="1788"/>
                  </a:lnTo>
                  <a:cubicBezTo>
                    <a:pt x="13173" y="1788"/>
                    <a:pt x="13529" y="1437"/>
                    <a:pt x="13524" y="1000"/>
                  </a:cubicBezTo>
                  <a:lnTo>
                    <a:pt x="13524" y="1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89"/>
            <p:cNvSpPr/>
            <p:nvPr/>
          </p:nvSpPr>
          <p:spPr>
            <a:xfrm>
              <a:off x="7385257" y="2761492"/>
              <a:ext cx="62413" cy="46810"/>
            </a:xfrm>
            <a:custGeom>
              <a:avLst/>
              <a:gdLst/>
              <a:ahLst/>
              <a:cxnLst/>
              <a:rect l="l" t="t" r="r" b="b"/>
              <a:pathLst>
                <a:path w="2384" h="1788" extrusionOk="0">
                  <a:moveTo>
                    <a:pt x="789" y="0"/>
                  </a:moveTo>
                  <a:lnTo>
                    <a:pt x="789" y="1000"/>
                  </a:lnTo>
                  <a:cubicBezTo>
                    <a:pt x="789" y="1432"/>
                    <a:pt x="438" y="1787"/>
                    <a:pt x="1" y="1787"/>
                  </a:cubicBezTo>
                  <a:lnTo>
                    <a:pt x="1596" y="1787"/>
                  </a:lnTo>
                  <a:cubicBezTo>
                    <a:pt x="2033" y="1787"/>
                    <a:pt x="2384" y="1432"/>
                    <a:pt x="2384" y="1000"/>
                  </a:cubicBezTo>
                  <a:lnTo>
                    <a:pt x="2384" y="0"/>
                  </a:ln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1" name="Google Shape;11601;p89"/>
            <p:cNvSpPr/>
            <p:nvPr/>
          </p:nvSpPr>
          <p:spPr>
            <a:xfrm>
              <a:off x="7214093" y="2614596"/>
              <a:ext cx="112967" cy="113098"/>
            </a:xfrm>
            <a:custGeom>
              <a:avLst/>
              <a:gdLst/>
              <a:ahLst/>
              <a:cxnLst/>
              <a:rect l="l" t="t" r="r" b="b"/>
              <a:pathLst>
                <a:path w="4315" h="4320" extrusionOk="0">
                  <a:moveTo>
                    <a:pt x="1360" y="0"/>
                  </a:moveTo>
                  <a:lnTo>
                    <a:pt x="1360" y="1360"/>
                  </a:lnTo>
                  <a:lnTo>
                    <a:pt x="0" y="1360"/>
                  </a:lnTo>
                  <a:lnTo>
                    <a:pt x="0" y="2955"/>
                  </a:lnTo>
                  <a:lnTo>
                    <a:pt x="1360" y="2955"/>
                  </a:lnTo>
                  <a:lnTo>
                    <a:pt x="1360" y="4319"/>
                  </a:lnTo>
                  <a:lnTo>
                    <a:pt x="2955" y="4319"/>
                  </a:lnTo>
                  <a:lnTo>
                    <a:pt x="2955" y="2960"/>
                  </a:lnTo>
                  <a:lnTo>
                    <a:pt x="4314" y="2960"/>
                  </a:lnTo>
                  <a:lnTo>
                    <a:pt x="4314" y="1360"/>
                  </a:lnTo>
                  <a:lnTo>
                    <a:pt x="2955" y="1360"/>
                  </a:lnTo>
                  <a:lnTo>
                    <a:pt x="2955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89"/>
            <p:cNvSpPr/>
            <p:nvPr/>
          </p:nvSpPr>
          <p:spPr>
            <a:xfrm>
              <a:off x="7270563" y="2614596"/>
              <a:ext cx="56496" cy="113098"/>
            </a:xfrm>
            <a:custGeom>
              <a:avLst/>
              <a:gdLst/>
              <a:ahLst/>
              <a:cxnLst/>
              <a:rect l="l" t="t" r="r" b="b"/>
              <a:pathLst>
                <a:path w="2158" h="4320" extrusionOk="0">
                  <a:moveTo>
                    <a:pt x="0" y="0"/>
                  </a:moveTo>
                  <a:lnTo>
                    <a:pt x="0" y="4319"/>
                  </a:lnTo>
                  <a:lnTo>
                    <a:pt x="798" y="4319"/>
                  </a:lnTo>
                  <a:lnTo>
                    <a:pt x="798" y="2960"/>
                  </a:lnTo>
                  <a:lnTo>
                    <a:pt x="2157" y="2960"/>
                  </a:lnTo>
                  <a:lnTo>
                    <a:pt x="2157" y="1360"/>
                  </a:lnTo>
                  <a:lnTo>
                    <a:pt x="798" y="1360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89"/>
            <p:cNvSpPr/>
            <p:nvPr/>
          </p:nvSpPr>
          <p:spPr>
            <a:xfrm>
              <a:off x="7086308" y="2461521"/>
              <a:ext cx="368536" cy="353692"/>
            </a:xfrm>
            <a:custGeom>
              <a:avLst/>
              <a:gdLst/>
              <a:ahLst/>
              <a:cxnLst/>
              <a:rect l="l" t="t" r="r" b="b"/>
              <a:pathLst>
                <a:path w="14077" h="13510" extrusionOk="0">
                  <a:moveTo>
                    <a:pt x="8619" y="414"/>
                  </a:moveTo>
                  <a:cubicBezTo>
                    <a:pt x="9527" y="414"/>
                    <a:pt x="10262" y="1154"/>
                    <a:pt x="10262" y="2062"/>
                  </a:cubicBezTo>
                  <a:lnTo>
                    <a:pt x="10262" y="3796"/>
                  </a:lnTo>
                  <a:lnTo>
                    <a:pt x="9647" y="3796"/>
                  </a:lnTo>
                  <a:lnTo>
                    <a:pt x="9647" y="2062"/>
                  </a:lnTo>
                  <a:cubicBezTo>
                    <a:pt x="9647" y="1490"/>
                    <a:pt x="9186" y="1029"/>
                    <a:pt x="8619" y="1029"/>
                  </a:cubicBezTo>
                  <a:lnTo>
                    <a:pt x="5463" y="1029"/>
                  </a:lnTo>
                  <a:cubicBezTo>
                    <a:pt x="4891" y="1029"/>
                    <a:pt x="4430" y="1490"/>
                    <a:pt x="4430" y="2062"/>
                  </a:cubicBezTo>
                  <a:lnTo>
                    <a:pt x="4430" y="2960"/>
                  </a:lnTo>
                  <a:cubicBezTo>
                    <a:pt x="4430" y="3097"/>
                    <a:pt x="4533" y="3165"/>
                    <a:pt x="4636" y="3165"/>
                  </a:cubicBezTo>
                  <a:cubicBezTo>
                    <a:pt x="4740" y="3165"/>
                    <a:pt x="4843" y="3097"/>
                    <a:pt x="4843" y="2960"/>
                  </a:cubicBezTo>
                  <a:lnTo>
                    <a:pt x="4843" y="2062"/>
                  </a:lnTo>
                  <a:cubicBezTo>
                    <a:pt x="4843" y="1721"/>
                    <a:pt x="5117" y="1442"/>
                    <a:pt x="5458" y="1442"/>
                  </a:cubicBezTo>
                  <a:lnTo>
                    <a:pt x="8614" y="1442"/>
                  </a:lnTo>
                  <a:cubicBezTo>
                    <a:pt x="8955" y="1442"/>
                    <a:pt x="9229" y="1721"/>
                    <a:pt x="9229" y="2062"/>
                  </a:cubicBezTo>
                  <a:lnTo>
                    <a:pt x="9229" y="3796"/>
                  </a:lnTo>
                  <a:lnTo>
                    <a:pt x="3810" y="3796"/>
                  </a:lnTo>
                  <a:lnTo>
                    <a:pt x="3815" y="2062"/>
                  </a:lnTo>
                  <a:cubicBezTo>
                    <a:pt x="3820" y="1154"/>
                    <a:pt x="4555" y="414"/>
                    <a:pt x="5463" y="414"/>
                  </a:cubicBezTo>
                  <a:close/>
                  <a:moveTo>
                    <a:pt x="10248" y="4209"/>
                  </a:moveTo>
                  <a:cubicBezTo>
                    <a:pt x="12131" y="4214"/>
                    <a:pt x="13663" y="5742"/>
                    <a:pt x="13663" y="7630"/>
                  </a:cubicBezTo>
                  <a:lnTo>
                    <a:pt x="13663" y="11300"/>
                  </a:lnTo>
                  <a:lnTo>
                    <a:pt x="3555" y="11300"/>
                  </a:lnTo>
                  <a:cubicBezTo>
                    <a:pt x="3286" y="11300"/>
                    <a:pt x="3286" y="11708"/>
                    <a:pt x="3555" y="11708"/>
                  </a:cubicBezTo>
                  <a:lnTo>
                    <a:pt x="13663" y="11708"/>
                  </a:lnTo>
                  <a:cubicBezTo>
                    <a:pt x="13663" y="12587"/>
                    <a:pt x="13663" y="12515"/>
                    <a:pt x="13663" y="12554"/>
                  </a:cubicBezTo>
                  <a:cubicBezTo>
                    <a:pt x="13639" y="12856"/>
                    <a:pt x="13394" y="13092"/>
                    <a:pt x="13092" y="13101"/>
                  </a:cubicBezTo>
                  <a:lnTo>
                    <a:pt x="956" y="13101"/>
                  </a:lnTo>
                  <a:cubicBezTo>
                    <a:pt x="649" y="13077"/>
                    <a:pt x="414" y="12823"/>
                    <a:pt x="414" y="12515"/>
                  </a:cubicBezTo>
                  <a:lnTo>
                    <a:pt x="414" y="11708"/>
                  </a:lnTo>
                  <a:lnTo>
                    <a:pt x="2542" y="11708"/>
                  </a:lnTo>
                  <a:cubicBezTo>
                    <a:pt x="2816" y="11708"/>
                    <a:pt x="2816" y="11300"/>
                    <a:pt x="2542" y="11300"/>
                  </a:cubicBezTo>
                  <a:lnTo>
                    <a:pt x="414" y="11300"/>
                  </a:lnTo>
                  <a:lnTo>
                    <a:pt x="414" y="7630"/>
                  </a:lnTo>
                  <a:cubicBezTo>
                    <a:pt x="414" y="5742"/>
                    <a:pt x="1941" y="4214"/>
                    <a:pt x="3829" y="4209"/>
                  </a:cubicBezTo>
                  <a:close/>
                  <a:moveTo>
                    <a:pt x="5458" y="1"/>
                  </a:moveTo>
                  <a:cubicBezTo>
                    <a:pt x="4324" y="1"/>
                    <a:pt x="3402" y="923"/>
                    <a:pt x="3402" y="2062"/>
                  </a:cubicBezTo>
                  <a:lnTo>
                    <a:pt x="3402" y="3820"/>
                  </a:lnTo>
                  <a:cubicBezTo>
                    <a:pt x="1466" y="4041"/>
                    <a:pt x="0" y="5679"/>
                    <a:pt x="0" y="7625"/>
                  </a:cubicBezTo>
                  <a:lnTo>
                    <a:pt x="0" y="12520"/>
                  </a:lnTo>
                  <a:cubicBezTo>
                    <a:pt x="0" y="13068"/>
                    <a:pt x="442" y="13510"/>
                    <a:pt x="990" y="13510"/>
                  </a:cubicBezTo>
                  <a:lnTo>
                    <a:pt x="13082" y="13510"/>
                  </a:lnTo>
                  <a:cubicBezTo>
                    <a:pt x="13630" y="13510"/>
                    <a:pt x="14072" y="13068"/>
                    <a:pt x="14076" y="12520"/>
                  </a:cubicBezTo>
                  <a:lnTo>
                    <a:pt x="14076" y="7630"/>
                  </a:lnTo>
                  <a:cubicBezTo>
                    <a:pt x="14072" y="5679"/>
                    <a:pt x="12611" y="4041"/>
                    <a:pt x="10675" y="3820"/>
                  </a:cubicBezTo>
                  <a:lnTo>
                    <a:pt x="10675" y="2062"/>
                  </a:lnTo>
                  <a:cubicBezTo>
                    <a:pt x="10670" y="923"/>
                    <a:pt x="9753" y="1"/>
                    <a:pt x="861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89"/>
            <p:cNvSpPr/>
            <p:nvPr/>
          </p:nvSpPr>
          <p:spPr>
            <a:xfrm>
              <a:off x="7208176" y="2609046"/>
              <a:ext cx="124800" cy="124800"/>
            </a:xfrm>
            <a:custGeom>
              <a:avLst/>
              <a:gdLst/>
              <a:ahLst/>
              <a:cxnLst/>
              <a:rect l="l" t="t" r="r" b="b"/>
              <a:pathLst>
                <a:path w="4767" h="4767" extrusionOk="0">
                  <a:moveTo>
                    <a:pt x="2984" y="409"/>
                  </a:moveTo>
                  <a:lnTo>
                    <a:pt x="2984" y="1581"/>
                  </a:lnTo>
                  <a:cubicBezTo>
                    <a:pt x="2984" y="1692"/>
                    <a:pt x="3075" y="1783"/>
                    <a:pt x="3190" y="1783"/>
                  </a:cubicBezTo>
                  <a:lnTo>
                    <a:pt x="4358" y="1783"/>
                  </a:lnTo>
                  <a:lnTo>
                    <a:pt x="4358" y="2984"/>
                  </a:lnTo>
                  <a:lnTo>
                    <a:pt x="3190" y="2984"/>
                  </a:lnTo>
                  <a:cubicBezTo>
                    <a:pt x="3075" y="2984"/>
                    <a:pt x="2984" y="3075"/>
                    <a:pt x="2984" y="3191"/>
                  </a:cubicBezTo>
                  <a:lnTo>
                    <a:pt x="2984" y="4358"/>
                  </a:lnTo>
                  <a:lnTo>
                    <a:pt x="1783" y="4358"/>
                  </a:lnTo>
                  <a:lnTo>
                    <a:pt x="1783" y="3191"/>
                  </a:lnTo>
                  <a:cubicBezTo>
                    <a:pt x="1783" y="3075"/>
                    <a:pt x="1692" y="2984"/>
                    <a:pt x="1576" y="2984"/>
                  </a:cubicBezTo>
                  <a:lnTo>
                    <a:pt x="414" y="2984"/>
                  </a:lnTo>
                  <a:lnTo>
                    <a:pt x="409" y="1783"/>
                  </a:lnTo>
                  <a:lnTo>
                    <a:pt x="1576" y="1783"/>
                  </a:lnTo>
                  <a:cubicBezTo>
                    <a:pt x="1692" y="1783"/>
                    <a:pt x="1783" y="1692"/>
                    <a:pt x="1783" y="1577"/>
                  </a:cubicBezTo>
                  <a:lnTo>
                    <a:pt x="1783" y="409"/>
                  </a:lnTo>
                  <a:close/>
                  <a:moveTo>
                    <a:pt x="1576" y="1"/>
                  </a:moveTo>
                  <a:cubicBezTo>
                    <a:pt x="1466" y="1"/>
                    <a:pt x="1370" y="92"/>
                    <a:pt x="1375" y="207"/>
                  </a:cubicBezTo>
                  <a:lnTo>
                    <a:pt x="1375" y="1375"/>
                  </a:lnTo>
                  <a:lnTo>
                    <a:pt x="202" y="1375"/>
                  </a:lnTo>
                  <a:cubicBezTo>
                    <a:pt x="92" y="1375"/>
                    <a:pt x="1" y="1466"/>
                    <a:pt x="1" y="1581"/>
                  </a:cubicBezTo>
                  <a:lnTo>
                    <a:pt x="1" y="3191"/>
                  </a:lnTo>
                  <a:cubicBezTo>
                    <a:pt x="1" y="3306"/>
                    <a:pt x="92" y="3397"/>
                    <a:pt x="207" y="3397"/>
                  </a:cubicBezTo>
                  <a:lnTo>
                    <a:pt x="1375" y="3397"/>
                  </a:lnTo>
                  <a:lnTo>
                    <a:pt x="1375" y="4565"/>
                  </a:lnTo>
                  <a:cubicBezTo>
                    <a:pt x="1370" y="4675"/>
                    <a:pt x="1466" y="4766"/>
                    <a:pt x="1576" y="4766"/>
                  </a:cubicBezTo>
                  <a:lnTo>
                    <a:pt x="3190" y="4766"/>
                  </a:lnTo>
                  <a:cubicBezTo>
                    <a:pt x="3301" y="4766"/>
                    <a:pt x="3392" y="4675"/>
                    <a:pt x="3392" y="4565"/>
                  </a:cubicBezTo>
                  <a:lnTo>
                    <a:pt x="3392" y="3397"/>
                  </a:lnTo>
                  <a:lnTo>
                    <a:pt x="4564" y="3397"/>
                  </a:lnTo>
                  <a:cubicBezTo>
                    <a:pt x="4675" y="3397"/>
                    <a:pt x="4766" y="3301"/>
                    <a:pt x="4766" y="3191"/>
                  </a:cubicBezTo>
                  <a:lnTo>
                    <a:pt x="4766" y="1581"/>
                  </a:lnTo>
                  <a:cubicBezTo>
                    <a:pt x="4766" y="1466"/>
                    <a:pt x="4675" y="1375"/>
                    <a:pt x="4564" y="1375"/>
                  </a:cubicBezTo>
                  <a:lnTo>
                    <a:pt x="3392" y="1375"/>
                  </a:lnTo>
                  <a:lnTo>
                    <a:pt x="3392" y="207"/>
                  </a:lnTo>
                  <a:cubicBezTo>
                    <a:pt x="3392" y="92"/>
                    <a:pt x="3301" y="1"/>
                    <a:pt x="319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5" name="Google Shape;11605;p89"/>
          <p:cNvGrpSpPr/>
          <p:nvPr/>
        </p:nvGrpSpPr>
        <p:grpSpPr>
          <a:xfrm>
            <a:off x="6644992" y="2248843"/>
            <a:ext cx="375552" cy="368405"/>
            <a:chOff x="6644992" y="2454243"/>
            <a:chExt cx="375552" cy="368405"/>
          </a:xfrm>
        </p:grpSpPr>
        <p:sp>
          <p:nvSpPr>
            <p:cNvPr id="11606" name="Google Shape;11606;p89"/>
            <p:cNvSpPr/>
            <p:nvPr/>
          </p:nvSpPr>
          <p:spPr>
            <a:xfrm>
              <a:off x="6652139" y="2461390"/>
              <a:ext cx="178129" cy="354085"/>
            </a:xfrm>
            <a:custGeom>
              <a:avLst/>
              <a:gdLst/>
              <a:ahLst/>
              <a:cxnLst/>
              <a:rect l="l" t="t" r="r" b="b"/>
              <a:pathLst>
                <a:path w="6804" h="13525" extrusionOk="0">
                  <a:moveTo>
                    <a:pt x="3402" y="1"/>
                  </a:moveTo>
                  <a:cubicBezTo>
                    <a:pt x="1524" y="1"/>
                    <a:pt x="1" y="1524"/>
                    <a:pt x="1" y="3402"/>
                  </a:cubicBezTo>
                  <a:lnTo>
                    <a:pt x="1" y="10128"/>
                  </a:lnTo>
                  <a:cubicBezTo>
                    <a:pt x="1" y="12001"/>
                    <a:pt x="1524" y="13524"/>
                    <a:pt x="3402" y="13524"/>
                  </a:cubicBezTo>
                  <a:cubicBezTo>
                    <a:pt x="3405" y="13524"/>
                    <a:pt x="3408" y="13524"/>
                    <a:pt x="3411" y="13524"/>
                  </a:cubicBezTo>
                  <a:cubicBezTo>
                    <a:pt x="5285" y="13524"/>
                    <a:pt x="6803" y="12003"/>
                    <a:pt x="6799" y="10128"/>
                  </a:cubicBezTo>
                  <a:lnTo>
                    <a:pt x="6799" y="3402"/>
                  </a:lnTo>
                  <a:cubicBezTo>
                    <a:pt x="6799" y="1524"/>
                    <a:pt x="5276" y="1"/>
                    <a:pt x="340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89"/>
            <p:cNvSpPr/>
            <p:nvPr/>
          </p:nvSpPr>
          <p:spPr>
            <a:xfrm>
              <a:off x="6675413" y="2466443"/>
              <a:ext cx="154855" cy="349163"/>
            </a:xfrm>
            <a:custGeom>
              <a:avLst/>
              <a:gdLst/>
              <a:ahLst/>
              <a:cxnLst/>
              <a:rect l="l" t="t" r="r" b="b"/>
              <a:pathLst>
                <a:path w="5915" h="13337" extrusionOk="0">
                  <a:moveTo>
                    <a:pt x="3647" y="0"/>
                  </a:moveTo>
                  <a:cubicBezTo>
                    <a:pt x="4223" y="629"/>
                    <a:pt x="4540" y="1446"/>
                    <a:pt x="4540" y="2296"/>
                  </a:cubicBezTo>
                  <a:lnTo>
                    <a:pt x="4540" y="9022"/>
                  </a:lnTo>
                  <a:cubicBezTo>
                    <a:pt x="4540" y="10900"/>
                    <a:pt x="3018" y="12423"/>
                    <a:pt x="1139" y="12423"/>
                  </a:cubicBezTo>
                  <a:cubicBezTo>
                    <a:pt x="750" y="12423"/>
                    <a:pt x="366" y="12356"/>
                    <a:pt x="1" y="12231"/>
                  </a:cubicBezTo>
                  <a:lnTo>
                    <a:pt x="1" y="12231"/>
                  </a:lnTo>
                  <a:cubicBezTo>
                    <a:pt x="658" y="12948"/>
                    <a:pt x="1574" y="13336"/>
                    <a:pt x="2512" y="13336"/>
                  </a:cubicBezTo>
                  <a:cubicBezTo>
                    <a:pt x="2925" y="13336"/>
                    <a:pt x="3342" y="13261"/>
                    <a:pt x="3743" y="13105"/>
                  </a:cubicBezTo>
                  <a:cubicBezTo>
                    <a:pt x="5050" y="12596"/>
                    <a:pt x="5910" y="11338"/>
                    <a:pt x="5910" y="9935"/>
                  </a:cubicBezTo>
                  <a:lnTo>
                    <a:pt x="5910" y="3209"/>
                  </a:lnTo>
                  <a:cubicBezTo>
                    <a:pt x="5914" y="1768"/>
                    <a:pt x="5006" y="481"/>
                    <a:pt x="3647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89"/>
            <p:cNvSpPr/>
            <p:nvPr/>
          </p:nvSpPr>
          <p:spPr>
            <a:xfrm>
              <a:off x="6652139" y="2638498"/>
              <a:ext cx="178129" cy="176977"/>
            </a:xfrm>
            <a:custGeom>
              <a:avLst/>
              <a:gdLst/>
              <a:ahLst/>
              <a:cxnLst/>
              <a:rect l="l" t="t" r="r" b="b"/>
              <a:pathLst>
                <a:path w="6804" h="6760" extrusionOk="0">
                  <a:moveTo>
                    <a:pt x="1" y="0"/>
                  </a:moveTo>
                  <a:lnTo>
                    <a:pt x="1" y="3358"/>
                  </a:lnTo>
                  <a:cubicBezTo>
                    <a:pt x="1" y="5236"/>
                    <a:pt x="1524" y="6759"/>
                    <a:pt x="3402" y="6759"/>
                  </a:cubicBezTo>
                  <a:cubicBezTo>
                    <a:pt x="5281" y="6759"/>
                    <a:pt x="6803" y="5236"/>
                    <a:pt x="6803" y="3358"/>
                  </a:cubicBezTo>
                  <a:lnTo>
                    <a:pt x="6803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89"/>
            <p:cNvSpPr/>
            <p:nvPr/>
          </p:nvSpPr>
          <p:spPr>
            <a:xfrm>
              <a:off x="6675413" y="2638498"/>
              <a:ext cx="154724" cy="177108"/>
            </a:xfrm>
            <a:custGeom>
              <a:avLst/>
              <a:gdLst/>
              <a:ahLst/>
              <a:cxnLst/>
              <a:rect l="l" t="t" r="r" b="b"/>
              <a:pathLst>
                <a:path w="5910" h="6765" extrusionOk="0">
                  <a:moveTo>
                    <a:pt x="4540" y="0"/>
                  </a:moveTo>
                  <a:lnTo>
                    <a:pt x="4540" y="2450"/>
                  </a:lnTo>
                  <a:cubicBezTo>
                    <a:pt x="4540" y="4328"/>
                    <a:pt x="3018" y="5851"/>
                    <a:pt x="1139" y="5851"/>
                  </a:cubicBezTo>
                  <a:cubicBezTo>
                    <a:pt x="750" y="5851"/>
                    <a:pt x="366" y="5784"/>
                    <a:pt x="1" y="5659"/>
                  </a:cubicBezTo>
                  <a:lnTo>
                    <a:pt x="1" y="5659"/>
                  </a:lnTo>
                  <a:cubicBezTo>
                    <a:pt x="658" y="6376"/>
                    <a:pt x="1574" y="6764"/>
                    <a:pt x="2512" y="6764"/>
                  </a:cubicBezTo>
                  <a:cubicBezTo>
                    <a:pt x="2925" y="6764"/>
                    <a:pt x="3342" y="6689"/>
                    <a:pt x="3743" y="6533"/>
                  </a:cubicBezTo>
                  <a:cubicBezTo>
                    <a:pt x="5050" y="6024"/>
                    <a:pt x="5910" y="4766"/>
                    <a:pt x="5910" y="3363"/>
                  </a:cubicBezTo>
                  <a:lnTo>
                    <a:pt x="5910" y="0"/>
                  </a:ln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89"/>
            <p:cNvSpPr/>
            <p:nvPr/>
          </p:nvSpPr>
          <p:spPr>
            <a:xfrm>
              <a:off x="6856029" y="2491890"/>
              <a:ext cx="157604" cy="150168"/>
            </a:xfrm>
            <a:custGeom>
              <a:avLst/>
              <a:gdLst/>
              <a:ahLst/>
              <a:cxnLst/>
              <a:rect l="l" t="t" r="r" b="b"/>
              <a:pathLst>
                <a:path w="6020" h="5736" extrusionOk="0">
                  <a:moveTo>
                    <a:pt x="2869" y="0"/>
                  </a:moveTo>
                  <a:cubicBezTo>
                    <a:pt x="2500" y="0"/>
                    <a:pt x="2127" y="72"/>
                    <a:pt x="1773" y="220"/>
                  </a:cubicBezTo>
                  <a:cubicBezTo>
                    <a:pt x="702" y="661"/>
                    <a:pt x="0" y="1709"/>
                    <a:pt x="0" y="2867"/>
                  </a:cubicBezTo>
                  <a:cubicBezTo>
                    <a:pt x="0" y="4029"/>
                    <a:pt x="702" y="5072"/>
                    <a:pt x="1773" y="5518"/>
                  </a:cubicBezTo>
                  <a:cubicBezTo>
                    <a:pt x="2127" y="5664"/>
                    <a:pt x="2499" y="5735"/>
                    <a:pt x="2868" y="5735"/>
                  </a:cubicBezTo>
                  <a:cubicBezTo>
                    <a:pt x="3615" y="5735"/>
                    <a:pt x="4349" y="5444"/>
                    <a:pt x="4896" y="4894"/>
                  </a:cubicBezTo>
                  <a:cubicBezTo>
                    <a:pt x="6020" y="3774"/>
                    <a:pt x="6020" y="1959"/>
                    <a:pt x="4896" y="839"/>
                  </a:cubicBezTo>
                  <a:cubicBezTo>
                    <a:pt x="4349" y="293"/>
                    <a:pt x="3616" y="0"/>
                    <a:pt x="2869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89"/>
            <p:cNvSpPr/>
            <p:nvPr/>
          </p:nvSpPr>
          <p:spPr>
            <a:xfrm>
              <a:off x="6866448" y="2502284"/>
              <a:ext cx="147053" cy="139854"/>
            </a:xfrm>
            <a:custGeom>
              <a:avLst/>
              <a:gdLst/>
              <a:ahLst/>
              <a:cxnLst/>
              <a:rect l="l" t="t" r="r" b="b"/>
              <a:pathLst>
                <a:path w="5617" h="5342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4594" y="1129"/>
                    <a:pt x="4411" y="2561"/>
                    <a:pt x="3484" y="3488"/>
                  </a:cubicBezTo>
                  <a:cubicBezTo>
                    <a:pt x="2932" y="4039"/>
                    <a:pt x="2197" y="4326"/>
                    <a:pt x="1455" y="4326"/>
                  </a:cubicBezTo>
                  <a:cubicBezTo>
                    <a:pt x="956" y="4326"/>
                    <a:pt x="453" y="4197"/>
                    <a:pt x="1" y="3930"/>
                  </a:cubicBezTo>
                  <a:lnTo>
                    <a:pt x="1" y="3930"/>
                  </a:lnTo>
                  <a:cubicBezTo>
                    <a:pt x="121" y="4137"/>
                    <a:pt x="270" y="4329"/>
                    <a:pt x="443" y="4502"/>
                  </a:cubicBezTo>
                  <a:cubicBezTo>
                    <a:pt x="1003" y="5061"/>
                    <a:pt x="1736" y="5341"/>
                    <a:pt x="2470" y="5341"/>
                  </a:cubicBezTo>
                  <a:cubicBezTo>
                    <a:pt x="3204" y="5341"/>
                    <a:pt x="3938" y="5061"/>
                    <a:pt x="4498" y="4502"/>
                  </a:cubicBezTo>
                  <a:cubicBezTo>
                    <a:pt x="5617" y="3382"/>
                    <a:pt x="5617" y="1566"/>
                    <a:pt x="4498" y="447"/>
                  </a:cubicBezTo>
                  <a:lnTo>
                    <a:pt x="4498" y="442"/>
                  </a:lnTo>
                  <a:cubicBezTo>
                    <a:pt x="4329" y="274"/>
                    <a:pt x="4137" y="125"/>
                    <a:pt x="3931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89"/>
            <p:cNvSpPr/>
            <p:nvPr/>
          </p:nvSpPr>
          <p:spPr>
            <a:xfrm>
              <a:off x="6856029" y="2657191"/>
              <a:ext cx="157604" cy="150142"/>
            </a:xfrm>
            <a:custGeom>
              <a:avLst/>
              <a:gdLst/>
              <a:ahLst/>
              <a:cxnLst/>
              <a:rect l="l" t="t" r="r" b="b"/>
              <a:pathLst>
                <a:path w="6020" h="5735" extrusionOk="0">
                  <a:moveTo>
                    <a:pt x="2869" y="1"/>
                  </a:moveTo>
                  <a:cubicBezTo>
                    <a:pt x="2500" y="1"/>
                    <a:pt x="2127" y="72"/>
                    <a:pt x="1773" y="218"/>
                  </a:cubicBezTo>
                  <a:cubicBezTo>
                    <a:pt x="702" y="660"/>
                    <a:pt x="0" y="1707"/>
                    <a:pt x="0" y="2865"/>
                  </a:cubicBezTo>
                  <a:cubicBezTo>
                    <a:pt x="0" y="4028"/>
                    <a:pt x="702" y="5070"/>
                    <a:pt x="1773" y="5517"/>
                  </a:cubicBezTo>
                  <a:cubicBezTo>
                    <a:pt x="2127" y="5663"/>
                    <a:pt x="2500" y="5734"/>
                    <a:pt x="2869" y="5734"/>
                  </a:cubicBezTo>
                  <a:cubicBezTo>
                    <a:pt x="3615" y="5734"/>
                    <a:pt x="4349" y="5444"/>
                    <a:pt x="4896" y="4897"/>
                  </a:cubicBezTo>
                  <a:cubicBezTo>
                    <a:pt x="6020" y="3773"/>
                    <a:pt x="6020" y="1957"/>
                    <a:pt x="4896" y="838"/>
                  </a:cubicBezTo>
                  <a:cubicBezTo>
                    <a:pt x="4349" y="291"/>
                    <a:pt x="3615" y="1"/>
                    <a:pt x="2869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89"/>
            <p:cNvSpPr/>
            <p:nvPr/>
          </p:nvSpPr>
          <p:spPr>
            <a:xfrm>
              <a:off x="6866448" y="2667663"/>
              <a:ext cx="147184" cy="139827"/>
            </a:xfrm>
            <a:custGeom>
              <a:avLst/>
              <a:gdLst/>
              <a:ahLst/>
              <a:cxnLst/>
              <a:rect l="l" t="t" r="r" b="b"/>
              <a:pathLst>
                <a:path w="5622" h="5341" extrusionOk="0">
                  <a:moveTo>
                    <a:pt x="3936" y="1"/>
                  </a:moveTo>
                  <a:lnTo>
                    <a:pt x="3936" y="1"/>
                  </a:lnTo>
                  <a:cubicBezTo>
                    <a:pt x="4603" y="1130"/>
                    <a:pt x="4421" y="2566"/>
                    <a:pt x="3494" y="3493"/>
                  </a:cubicBezTo>
                  <a:cubicBezTo>
                    <a:pt x="2940" y="4047"/>
                    <a:pt x="2204" y="4335"/>
                    <a:pt x="1461" y="4335"/>
                  </a:cubicBezTo>
                  <a:cubicBezTo>
                    <a:pt x="960" y="4335"/>
                    <a:pt x="456" y="4204"/>
                    <a:pt x="1" y="3935"/>
                  </a:cubicBezTo>
                  <a:lnTo>
                    <a:pt x="1" y="3935"/>
                  </a:lnTo>
                  <a:cubicBezTo>
                    <a:pt x="121" y="4142"/>
                    <a:pt x="270" y="4329"/>
                    <a:pt x="443" y="4497"/>
                  </a:cubicBezTo>
                  <a:cubicBezTo>
                    <a:pt x="1003" y="5059"/>
                    <a:pt x="1736" y="5340"/>
                    <a:pt x="2470" y="5340"/>
                  </a:cubicBezTo>
                  <a:cubicBezTo>
                    <a:pt x="3204" y="5340"/>
                    <a:pt x="3938" y="5059"/>
                    <a:pt x="4498" y="4497"/>
                  </a:cubicBezTo>
                  <a:cubicBezTo>
                    <a:pt x="5622" y="3378"/>
                    <a:pt x="5622" y="1562"/>
                    <a:pt x="4498" y="438"/>
                  </a:cubicBezTo>
                  <a:cubicBezTo>
                    <a:pt x="4329" y="270"/>
                    <a:pt x="4142" y="121"/>
                    <a:pt x="3936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89"/>
            <p:cNvSpPr/>
            <p:nvPr/>
          </p:nvSpPr>
          <p:spPr>
            <a:xfrm>
              <a:off x="6644992" y="2454243"/>
              <a:ext cx="190800" cy="368405"/>
            </a:xfrm>
            <a:custGeom>
              <a:avLst/>
              <a:gdLst/>
              <a:ahLst/>
              <a:cxnLst/>
              <a:rect l="l" t="t" r="r" b="b"/>
              <a:pathLst>
                <a:path w="7288" h="14072" extrusionOk="0">
                  <a:moveTo>
                    <a:pt x="3675" y="413"/>
                  </a:moveTo>
                  <a:cubicBezTo>
                    <a:pt x="5443" y="413"/>
                    <a:pt x="6870" y="1845"/>
                    <a:pt x="6875" y="3608"/>
                  </a:cubicBezTo>
                  <a:lnTo>
                    <a:pt x="6870" y="6831"/>
                  </a:lnTo>
                  <a:lnTo>
                    <a:pt x="3622" y="6831"/>
                  </a:lnTo>
                  <a:cubicBezTo>
                    <a:pt x="3348" y="6831"/>
                    <a:pt x="3348" y="7245"/>
                    <a:pt x="3622" y="7245"/>
                  </a:cubicBezTo>
                  <a:lnTo>
                    <a:pt x="6870" y="7245"/>
                  </a:lnTo>
                  <a:lnTo>
                    <a:pt x="6870" y="10468"/>
                  </a:lnTo>
                  <a:cubicBezTo>
                    <a:pt x="6870" y="12231"/>
                    <a:pt x="5438" y="13658"/>
                    <a:pt x="3675" y="13663"/>
                  </a:cubicBezTo>
                  <a:lnTo>
                    <a:pt x="3608" y="13663"/>
                  </a:lnTo>
                  <a:cubicBezTo>
                    <a:pt x="1845" y="13658"/>
                    <a:pt x="413" y="12231"/>
                    <a:pt x="413" y="10468"/>
                  </a:cubicBezTo>
                  <a:lnTo>
                    <a:pt x="413" y="7240"/>
                  </a:lnTo>
                  <a:lnTo>
                    <a:pt x="2565" y="7240"/>
                  </a:lnTo>
                  <a:cubicBezTo>
                    <a:pt x="2839" y="7240"/>
                    <a:pt x="2839" y="6831"/>
                    <a:pt x="2565" y="6831"/>
                  </a:cubicBezTo>
                  <a:lnTo>
                    <a:pt x="413" y="6831"/>
                  </a:lnTo>
                  <a:lnTo>
                    <a:pt x="413" y="3608"/>
                  </a:lnTo>
                  <a:cubicBezTo>
                    <a:pt x="413" y="1845"/>
                    <a:pt x="1845" y="413"/>
                    <a:pt x="3608" y="413"/>
                  </a:cubicBezTo>
                  <a:close/>
                  <a:moveTo>
                    <a:pt x="3608" y="0"/>
                  </a:moveTo>
                  <a:cubicBezTo>
                    <a:pt x="1614" y="0"/>
                    <a:pt x="0" y="1614"/>
                    <a:pt x="0" y="3608"/>
                  </a:cubicBezTo>
                  <a:lnTo>
                    <a:pt x="0" y="10468"/>
                  </a:lnTo>
                  <a:cubicBezTo>
                    <a:pt x="0" y="12457"/>
                    <a:pt x="1614" y="14071"/>
                    <a:pt x="3608" y="14071"/>
                  </a:cubicBezTo>
                  <a:lnTo>
                    <a:pt x="3675" y="14071"/>
                  </a:lnTo>
                  <a:cubicBezTo>
                    <a:pt x="5669" y="14071"/>
                    <a:pt x="7283" y="12457"/>
                    <a:pt x="7288" y="10463"/>
                  </a:cubicBezTo>
                  <a:lnTo>
                    <a:pt x="7288" y="3608"/>
                  </a:lnTo>
                  <a:cubicBezTo>
                    <a:pt x="7283" y="1614"/>
                    <a:pt x="5669" y="5"/>
                    <a:pt x="36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89"/>
            <p:cNvSpPr/>
            <p:nvPr/>
          </p:nvSpPr>
          <p:spPr>
            <a:xfrm>
              <a:off x="6844457" y="2485162"/>
              <a:ext cx="175354" cy="162525"/>
            </a:xfrm>
            <a:custGeom>
              <a:avLst/>
              <a:gdLst/>
              <a:ahLst/>
              <a:cxnLst/>
              <a:rect l="l" t="t" r="r" b="b"/>
              <a:pathLst>
                <a:path w="6698" h="6208" extrusionOk="0">
                  <a:moveTo>
                    <a:pt x="3346" y="413"/>
                  </a:moveTo>
                  <a:cubicBezTo>
                    <a:pt x="4037" y="413"/>
                    <a:pt x="4727" y="678"/>
                    <a:pt x="5251" y="1202"/>
                  </a:cubicBezTo>
                  <a:cubicBezTo>
                    <a:pt x="6246" y="2192"/>
                    <a:pt x="6308" y="3786"/>
                    <a:pt x="5395" y="4853"/>
                  </a:cubicBezTo>
                  <a:lnTo>
                    <a:pt x="4127" y="3585"/>
                  </a:lnTo>
                  <a:cubicBezTo>
                    <a:pt x="4081" y="3539"/>
                    <a:pt x="4030" y="3519"/>
                    <a:pt x="3981" y="3519"/>
                  </a:cubicBezTo>
                  <a:cubicBezTo>
                    <a:pt x="3820" y="3519"/>
                    <a:pt x="3683" y="3727"/>
                    <a:pt x="3834" y="3878"/>
                  </a:cubicBezTo>
                  <a:lnTo>
                    <a:pt x="5102" y="5146"/>
                  </a:lnTo>
                  <a:cubicBezTo>
                    <a:pt x="4598" y="5578"/>
                    <a:pt x="3976" y="5791"/>
                    <a:pt x="3356" y="5791"/>
                  </a:cubicBezTo>
                  <a:cubicBezTo>
                    <a:pt x="2665" y="5791"/>
                    <a:pt x="1975" y="5526"/>
                    <a:pt x="1451" y="5002"/>
                  </a:cubicBezTo>
                  <a:cubicBezTo>
                    <a:pt x="457" y="4007"/>
                    <a:pt x="394" y="2417"/>
                    <a:pt x="1307" y="1351"/>
                  </a:cubicBezTo>
                  <a:lnTo>
                    <a:pt x="1307" y="1351"/>
                  </a:lnTo>
                  <a:lnTo>
                    <a:pt x="3205" y="3248"/>
                  </a:lnTo>
                  <a:cubicBezTo>
                    <a:pt x="3251" y="3294"/>
                    <a:pt x="3302" y="3314"/>
                    <a:pt x="3351" y="3314"/>
                  </a:cubicBezTo>
                  <a:cubicBezTo>
                    <a:pt x="3512" y="3314"/>
                    <a:pt x="3649" y="3106"/>
                    <a:pt x="3498" y="2955"/>
                  </a:cubicBezTo>
                  <a:lnTo>
                    <a:pt x="1600" y="1058"/>
                  </a:lnTo>
                  <a:cubicBezTo>
                    <a:pt x="2104" y="626"/>
                    <a:pt x="2726" y="413"/>
                    <a:pt x="3346" y="413"/>
                  </a:cubicBezTo>
                  <a:close/>
                  <a:moveTo>
                    <a:pt x="3349" y="1"/>
                  </a:moveTo>
                  <a:cubicBezTo>
                    <a:pt x="2095" y="1"/>
                    <a:pt x="961" y="755"/>
                    <a:pt x="481" y="1918"/>
                  </a:cubicBezTo>
                  <a:cubicBezTo>
                    <a:pt x="0" y="3075"/>
                    <a:pt x="269" y="4411"/>
                    <a:pt x="1153" y="5300"/>
                  </a:cubicBezTo>
                  <a:cubicBezTo>
                    <a:pt x="1761" y="5905"/>
                    <a:pt x="2556" y="6208"/>
                    <a:pt x="3351" y="6208"/>
                  </a:cubicBezTo>
                  <a:cubicBezTo>
                    <a:pt x="4145" y="6208"/>
                    <a:pt x="4939" y="5905"/>
                    <a:pt x="5544" y="5300"/>
                  </a:cubicBezTo>
                  <a:cubicBezTo>
                    <a:pt x="6433" y="4411"/>
                    <a:pt x="6697" y="3075"/>
                    <a:pt x="6217" y="1918"/>
                  </a:cubicBezTo>
                  <a:cubicBezTo>
                    <a:pt x="5736" y="755"/>
                    <a:pt x="4603" y="1"/>
                    <a:pt x="33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89"/>
            <p:cNvSpPr/>
            <p:nvPr/>
          </p:nvSpPr>
          <p:spPr>
            <a:xfrm>
              <a:off x="6850871" y="2651902"/>
              <a:ext cx="169673" cy="162473"/>
            </a:xfrm>
            <a:custGeom>
              <a:avLst/>
              <a:gdLst/>
              <a:ahLst/>
              <a:cxnLst/>
              <a:rect l="l" t="t" r="r" b="b"/>
              <a:pathLst>
                <a:path w="6481" h="6206" extrusionOk="0">
                  <a:moveTo>
                    <a:pt x="3109" y="414"/>
                  </a:moveTo>
                  <a:cubicBezTo>
                    <a:pt x="3730" y="414"/>
                    <a:pt x="4353" y="627"/>
                    <a:pt x="4857" y="1059"/>
                  </a:cubicBezTo>
                  <a:lnTo>
                    <a:pt x="1067" y="4854"/>
                  </a:lnTo>
                  <a:cubicBezTo>
                    <a:pt x="144" y="3788"/>
                    <a:pt x="207" y="2197"/>
                    <a:pt x="1201" y="1203"/>
                  </a:cubicBezTo>
                  <a:cubicBezTo>
                    <a:pt x="1725" y="679"/>
                    <a:pt x="2416" y="414"/>
                    <a:pt x="3109" y="414"/>
                  </a:cubicBezTo>
                  <a:close/>
                  <a:moveTo>
                    <a:pt x="3104" y="1"/>
                  </a:moveTo>
                  <a:cubicBezTo>
                    <a:pt x="2704" y="1"/>
                    <a:pt x="2301" y="78"/>
                    <a:pt x="1917" y="237"/>
                  </a:cubicBezTo>
                  <a:cubicBezTo>
                    <a:pt x="759" y="718"/>
                    <a:pt x="0" y="1847"/>
                    <a:pt x="0" y="3105"/>
                  </a:cubicBezTo>
                  <a:cubicBezTo>
                    <a:pt x="0" y="4359"/>
                    <a:pt x="759" y="5488"/>
                    <a:pt x="1917" y="5969"/>
                  </a:cubicBezTo>
                  <a:cubicBezTo>
                    <a:pt x="2301" y="6128"/>
                    <a:pt x="2704" y="6205"/>
                    <a:pt x="3104" y="6205"/>
                  </a:cubicBezTo>
                  <a:cubicBezTo>
                    <a:pt x="3911" y="6205"/>
                    <a:pt x="4705" y="5890"/>
                    <a:pt x="5299" y="5296"/>
                  </a:cubicBezTo>
                  <a:cubicBezTo>
                    <a:pt x="5451" y="5148"/>
                    <a:pt x="5312" y="4940"/>
                    <a:pt x="5150" y="4940"/>
                  </a:cubicBezTo>
                  <a:cubicBezTo>
                    <a:pt x="5102" y="4940"/>
                    <a:pt x="5051" y="4959"/>
                    <a:pt x="5006" y="5003"/>
                  </a:cubicBezTo>
                  <a:cubicBezTo>
                    <a:pt x="4483" y="5529"/>
                    <a:pt x="3793" y="5794"/>
                    <a:pt x="3101" y="5794"/>
                  </a:cubicBezTo>
                  <a:cubicBezTo>
                    <a:pt x="2479" y="5794"/>
                    <a:pt x="1855" y="5579"/>
                    <a:pt x="1350" y="5147"/>
                  </a:cubicBezTo>
                  <a:lnTo>
                    <a:pt x="2618" y="3879"/>
                  </a:lnTo>
                  <a:lnTo>
                    <a:pt x="5145" y="1352"/>
                  </a:lnTo>
                  <a:cubicBezTo>
                    <a:pt x="5866" y="2183"/>
                    <a:pt x="6001" y="3374"/>
                    <a:pt x="5487" y="4345"/>
                  </a:cubicBezTo>
                  <a:cubicBezTo>
                    <a:pt x="5402" y="4510"/>
                    <a:pt x="5540" y="4648"/>
                    <a:pt x="5677" y="4648"/>
                  </a:cubicBezTo>
                  <a:cubicBezTo>
                    <a:pt x="5744" y="4648"/>
                    <a:pt x="5811" y="4616"/>
                    <a:pt x="5852" y="4537"/>
                  </a:cubicBezTo>
                  <a:cubicBezTo>
                    <a:pt x="6481" y="3336"/>
                    <a:pt x="6260" y="1866"/>
                    <a:pt x="5299" y="910"/>
                  </a:cubicBezTo>
                  <a:cubicBezTo>
                    <a:pt x="4705" y="316"/>
                    <a:pt x="3911" y="1"/>
                    <a:pt x="310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7" name="Google Shape;11617;p89"/>
          <p:cNvGrpSpPr/>
          <p:nvPr/>
        </p:nvGrpSpPr>
        <p:grpSpPr>
          <a:xfrm>
            <a:off x="6186789" y="2251933"/>
            <a:ext cx="371049" cy="362096"/>
            <a:chOff x="6186789" y="2457333"/>
            <a:chExt cx="371049" cy="362096"/>
          </a:xfrm>
        </p:grpSpPr>
        <p:sp>
          <p:nvSpPr>
            <p:cNvPr id="11618" name="Google Shape;11618;p89"/>
            <p:cNvSpPr/>
            <p:nvPr/>
          </p:nvSpPr>
          <p:spPr>
            <a:xfrm>
              <a:off x="6189067" y="2629178"/>
              <a:ext cx="193837" cy="186480"/>
            </a:xfrm>
            <a:custGeom>
              <a:avLst/>
              <a:gdLst/>
              <a:ahLst/>
              <a:cxnLst/>
              <a:rect l="l" t="t" r="r" b="b"/>
              <a:pathLst>
                <a:path w="7404" h="7123" extrusionOk="0">
                  <a:moveTo>
                    <a:pt x="3844" y="1"/>
                  </a:moveTo>
                  <a:cubicBezTo>
                    <a:pt x="2402" y="1"/>
                    <a:pt x="1105" y="870"/>
                    <a:pt x="553" y="2201"/>
                  </a:cubicBezTo>
                  <a:cubicBezTo>
                    <a:pt x="0" y="3531"/>
                    <a:pt x="308" y="5059"/>
                    <a:pt x="1326" y="6078"/>
                  </a:cubicBezTo>
                  <a:cubicBezTo>
                    <a:pt x="2008" y="6759"/>
                    <a:pt x="2920" y="7122"/>
                    <a:pt x="3847" y="7122"/>
                  </a:cubicBezTo>
                  <a:cubicBezTo>
                    <a:pt x="4306" y="7122"/>
                    <a:pt x="4768" y="7034"/>
                    <a:pt x="5208" y="6851"/>
                  </a:cubicBezTo>
                  <a:cubicBezTo>
                    <a:pt x="6539" y="6299"/>
                    <a:pt x="7403" y="5002"/>
                    <a:pt x="7403" y="3560"/>
                  </a:cubicBezTo>
                  <a:cubicBezTo>
                    <a:pt x="7403" y="1595"/>
                    <a:pt x="5808" y="1"/>
                    <a:pt x="3844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9" name="Google Shape;11619;p89"/>
            <p:cNvSpPr/>
            <p:nvPr/>
          </p:nvSpPr>
          <p:spPr>
            <a:xfrm>
              <a:off x="6234332" y="2680988"/>
              <a:ext cx="96761" cy="82807"/>
            </a:xfrm>
            <a:custGeom>
              <a:avLst/>
              <a:gdLst/>
              <a:ahLst/>
              <a:cxnLst/>
              <a:rect l="l" t="t" r="r" b="b"/>
              <a:pathLst>
                <a:path w="3696" h="3163" extrusionOk="0">
                  <a:moveTo>
                    <a:pt x="2115" y="1"/>
                  </a:moveTo>
                  <a:cubicBezTo>
                    <a:pt x="707" y="1"/>
                    <a:pt x="1" y="1706"/>
                    <a:pt x="995" y="2701"/>
                  </a:cubicBezTo>
                  <a:cubicBezTo>
                    <a:pt x="1297" y="3002"/>
                    <a:pt x="1702" y="3163"/>
                    <a:pt x="2113" y="3163"/>
                  </a:cubicBezTo>
                  <a:cubicBezTo>
                    <a:pt x="2318" y="3163"/>
                    <a:pt x="2524" y="3123"/>
                    <a:pt x="2720" y="3042"/>
                  </a:cubicBezTo>
                  <a:cubicBezTo>
                    <a:pt x="3311" y="2797"/>
                    <a:pt x="3695" y="2220"/>
                    <a:pt x="3695" y="1581"/>
                  </a:cubicBezTo>
                  <a:cubicBezTo>
                    <a:pt x="3695" y="712"/>
                    <a:pt x="2989" y="1"/>
                    <a:pt x="2115" y="1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0" name="Google Shape;11620;p89"/>
            <p:cNvSpPr/>
            <p:nvPr/>
          </p:nvSpPr>
          <p:spPr>
            <a:xfrm>
              <a:off x="6265774" y="2680988"/>
              <a:ext cx="71943" cy="82886"/>
            </a:xfrm>
            <a:custGeom>
              <a:avLst/>
              <a:gdLst/>
              <a:ahLst/>
              <a:cxnLst/>
              <a:rect l="l" t="t" r="r" b="b"/>
              <a:pathLst>
                <a:path w="2748" h="3166" extrusionOk="0">
                  <a:moveTo>
                    <a:pt x="921" y="1"/>
                  </a:moveTo>
                  <a:cubicBezTo>
                    <a:pt x="919" y="1"/>
                    <a:pt x="916" y="1"/>
                    <a:pt x="914" y="1"/>
                  </a:cubicBezTo>
                  <a:lnTo>
                    <a:pt x="904" y="1"/>
                  </a:lnTo>
                  <a:cubicBezTo>
                    <a:pt x="1461" y="395"/>
                    <a:pt x="1701" y="1111"/>
                    <a:pt x="1500" y="1764"/>
                  </a:cubicBezTo>
                  <a:cubicBezTo>
                    <a:pt x="1293" y="2417"/>
                    <a:pt x="688" y="2864"/>
                    <a:pt x="1" y="2874"/>
                  </a:cubicBezTo>
                  <a:cubicBezTo>
                    <a:pt x="282" y="3073"/>
                    <a:pt x="599" y="3165"/>
                    <a:pt x="911" y="3165"/>
                  </a:cubicBezTo>
                  <a:cubicBezTo>
                    <a:pt x="1570" y="3165"/>
                    <a:pt x="2205" y="2753"/>
                    <a:pt x="2427" y="2062"/>
                  </a:cubicBezTo>
                  <a:cubicBezTo>
                    <a:pt x="2748" y="1041"/>
                    <a:pt x="1988" y="1"/>
                    <a:pt x="921" y="1"/>
                  </a:cubicBezTo>
                  <a:close/>
                </a:path>
              </a:pathLst>
            </a:custGeom>
            <a:solidFill>
              <a:srgbClr val="D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1" name="Google Shape;11621;p89"/>
            <p:cNvSpPr/>
            <p:nvPr/>
          </p:nvSpPr>
          <p:spPr>
            <a:xfrm>
              <a:off x="6275330" y="2629178"/>
              <a:ext cx="107574" cy="186533"/>
            </a:xfrm>
            <a:custGeom>
              <a:avLst/>
              <a:gdLst/>
              <a:ahLst/>
              <a:cxnLst/>
              <a:rect l="l" t="t" r="r" b="b"/>
              <a:pathLst>
                <a:path w="4109" h="7125" extrusionOk="0">
                  <a:moveTo>
                    <a:pt x="549" y="1"/>
                  </a:moveTo>
                  <a:cubicBezTo>
                    <a:pt x="366" y="1"/>
                    <a:pt x="179" y="15"/>
                    <a:pt x="1" y="44"/>
                  </a:cubicBezTo>
                  <a:cubicBezTo>
                    <a:pt x="1730" y="318"/>
                    <a:pt x="3008" y="1807"/>
                    <a:pt x="3008" y="3560"/>
                  </a:cubicBezTo>
                  <a:cubicBezTo>
                    <a:pt x="3008" y="5314"/>
                    <a:pt x="1730" y="6808"/>
                    <a:pt x="1" y="7082"/>
                  </a:cubicBezTo>
                  <a:cubicBezTo>
                    <a:pt x="179" y="7110"/>
                    <a:pt x="366" y="7125"/>
                    <a:pt x="549" y="7125"/>
                  </a:cubicBezTo>
                  <a:cubicBezTo>
                    <a:pt x="2513" y="7125"/>
                    <a:pt x="4108" y="5530"/>
                    <a:pt x="4108" y="3560"/>
                  </a:cubicBezTo>
                  <a:cubicBezTo>
                    <a:pt x="4108" y="1595"/>
                    <a:pt x="2513" y="1"/>
                    <a:pt x="549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89"/>
            <p:cNvSpPr/>
            <p:nvPr/>
          </p:nvSpPr>
          <p:spPr>
            <a:xfrm>
              <a:off x="6428405" y="2736595"/>
              <a:ext cx="92337" cy="79090"/>
            </a:xfrm>
            <a:custGeom>
              <a:avLst/>
              <a:gdLst/>
              <a:ahLst/>
              <a:cxnLst/>
              <a:rect l="l" t="t" r="r" b="b"/>
              <a:pathLst>
                <a:path w="3527" h="3021" extrusionOk="0">
                  <a:moveTo>
                    <a:pt x="2018" y="0"/>
                  </a:moveTo>
                  <a:cubicBezTo>
                    <a:pt x="673" y="0"/>
                    <a:pt x="0" y="1624"/>
                    <a:pt x="952" y="2575"/>
                  </a:cubicBezTo>
                  <a:cubicBezTo>
                    <a:pt x="1259" y="2883"/>
                    <a:pt x="1638" y="3021"/>
                    <a:pt x="2008" y="3021"/>
                  </a:cubicBezTo>
                  <a:cubicBezTo>
                    <a:pt x="2784" y="3021"/>
                    <a:pt x="3527" y="2419"/>
                    <a:pt x="3527" y="1509"/>
                  </a:cubicBezTo>
                  <a:cubicBezTo>
                    <a:pt x="3527" y="678"/>
                    <a:pt x="2854" y="0"/>
                    <a:pt x="2018" y="0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89"/>
            <p:cNvSpPr/>
            <p:nvPr/>
          </p:nvSpPr>
          <p:spPr>
            <a:xfrm>
              <a:off x="6467779" y="2736699"/>
              <a:ext cx="53721" cy="79037"/>
            </a:xfrm>
            <a:custGeom>
              <a:avLst/>
              <a:gdLst/>
              <a:ahLst/>
              <a:cxnLst/>
              <a:rect l="l" t="t" r="r" b="b"/>
              <a:pathLst>
                <a:path w="2052" h="3019" extrusionOk="0">
                  <a:moveTo>
                    <a:pt x="549" y="1"/>
                  </a:moveTo>
                  <a:cubicBezTo>
                    <a:pt x="537" y="1"/>
                    <a:pt x="526" y="1"/>
                    <a:pt x="514" y="1"/>
                  </a:cubicBezTo>
                  <a:cubicBezTo>
                    <a:pt x="341" y="1"/>
                    <a:pt x="163" y="30"/>
                    <a:pt x="0" y="92"/>
                  </a:cubicBezTo>
                  <a:cubicBezTo>
                    <a:pt x="596" y="308"/>
                    <a:pt x="995" y="875"/>
                    <a:pt x="995" y="1509"/>
                  </a:cubicBezTo>
                  <a:cubicBezTo>
                    <a:pt x="995" y="2144"/>
                    <a:pt x="596" y="2710"/>
                    <a:pt x="0" y="2927"/>
                  </a:cubicBezTo>
                  <a:cubicBezTo>
                    <a:pt x="163" y="2984"/>
                    <a:pt x="341" y="3018"/>
                    <a:pt x="514" y="3018"/>
                  </a:cubicBezTo>
                  <a:cubicBezTo>
                    <a:pt x="523" y="3018"/>
                    <a:pt x="532" y="3018"/>
                    <a:pt x="541" y="3018"/>
                  </a:cubicBezTo>
                  <a:cubicBezTo>
                    <a:pt x="1374" y="3018"/>
                    <a:pt x="2051" y="2346"/>
                    <a:pt x="2051" y="1509"/>
                  </a:cubicBezTo>
                  <a:cubicBezTo>
                    <a:pt x="2051" y="676"/>
                    <a:pt x="1379" y="1"/>
                    <a:pt x="549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89"/>
            <p:cNvSpPr/>
            <p:nvPr/>
          </p:nvSpPr>
          <p:spPr>
            <a:xfrm>
              <a:off x="6194591" y="2467412"/>
              <a:ext cx="42412" cy="38040"/>
            </a:xfrm>
            <a:custGeom>
              <a:avLst/>
              <a:gdLst/>
              <a:ahLst/>
              <a:cxnLst/>
              <a:rect l="l" t="t" r="r" b="b"/>
              <a:pathLst>
                <a:path w="1620" h="1453" extrusionOk="0">
                  <a:moveTo>
                    <a:pt x="545" y="1"/>
                  </a:moveTo>
                  <a:cubicBezTo>
                    <a:pt x="391" y="1"/>
                    <a:pt x="238" y="75"/>
                    <a:pt x="145" y="213"/>
                  </a:cubicBezTo>
                  <a:cubicBezTo>
                    <a:pt x="1" y="434"/>
                    <a:pt x="63" y="732"/>
                    <a:pt x="284" y="881"/>
                  </a:cubicBezTo>
                  <a:lnTo>
                    <a:pt x="1091" y="1452"/>
                  </a:lnTo>
                  <a:lnTo>
                    <a:pt x="1620" y="655"/>
                  </a:lnTo>
                  <a:lnTo>
                    <a:pt x="813" y="83"/>
                  </a:lnTo>
                  <a:cubicBezTo>
                    <a:pt x="731" y="27"/>
                    <a:pt x="638" y="1"/>
                    <a:pt x="545" y="1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5" name="Google Shape;11625;p89"/>
            <p:cNvSpPr/>
            <p:nvPr/>
          </p:nvSpPr>
          <p:spPr>
            <a:xfrm>
              <a:off x="6249176" y="2586793"/>
              <a:ext cx="232086" cy="117993"/>
            </a:xfrm>
            <a:custGeom>
              <a:avLst/>
              <a:gdLst/>
              <a:ahLst/>
              <a:cxnLst/>
              <a:rect l="l" t="t" r="r" b="b"/>
              <a:pathLst>
                <a:path w="8865" h="4507" extrusionOk="0">
                  <a:moveTo>
                    <a:pt x="1" y="1"/>
                  </a:moveTo>
                  <a:lnTo>
                    <a:pt x="1" y="1975"/>
                  </a:lnTo>
                  <a:cubicBezTo>
                    <a:pt x="504" y="1733"/>
                    <a:pt x="1029" y="1620"/>
                    <a:pt x="1543" y="1620"/>
                  </a:cubicBezTo>
                  <a:cubicBezTo>
                    <a:pt x="3180" y="1620"/>
                    <a:pt x="4704" y="2763"/>
                    <a:pt x="5040" y="4507"/>
                  </a:cubicBezTo>
                  <a:lnTo>
                    <a:pt x="8864" y="4507"/>
                  </a:lnTo>
                  <a:lnTo>
                    <a:pt x="8864" y="3647"/>
                  </a:lnTo>
                  <a:lnTo>
                    <a:pt x="8859" y="2724"/>
                  </a:lnTo>
                  <a:cubicBezTo>
                    <a:pt x="8778" y="1197"/>
                    <a:pt x="7514" y="1"/>
                    <a:pt x="598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6" name="Google Shape;11626;p89"/>
            <p:cNvSpPr/>
            <p:nvPr/>
          </p:nvSpPr>
          <p:spPr>
            <a:xfrm>
              <a:off x="6249176" y="2605747"/>
              <a:ext cx="155850" cy="99039"/>
            </a:xfrm>
            <a:custGeom>
              <a:avLst/>
              <a:gdLst/>
              <a:ahLst/>
              <a:cxnLst/>
              <a:rect l="l" t="t" r="r" b="b"/>
              <a:pathLst>
                <a:path w="5953" h="3783" extrusionOk="0">
                  <a:moveTo>
                    <a:pt x="1552" y="0"/>
                  </a:moveTo>
                  <a:cubicBezTo>
                    <a:pt x="1040" y="0"/>
                    <a:pt x="516" y="90"/>
                    <a:pt x="1" y="281"/>
                  </a:cubicBezTo>
                  <a:lnTo>
                    <a:pt x="1" y="1251"/>
                  </a:lnTo>
                  <a:cubicBezTo>
                    <a:pt x="504" y="1009"/>
                    <a:pt x="1029" y="896"/>
                    <a:pt x="1543" y="896"/>
                  </a:cubicBezTo>
                  <a:cubicBezTo>
                    <a:pt x="3180" y="896"/>
                    <a:pt x="4704" y="2039"/>
                    <a:pt x="5040" y="3783"/>
                  </a:cubicBezTo>
                  <a:lnTo>
                    <a:pt x="5953" y="3783"/>
                  </a:lnTo>
                  <a:cubicBezTo>
                    <a:pt x="5609" y="1535"/>
                    <a:pt x="3675" y="0"/>
                    <a:pt x="1552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7" name="Google Shape;11627;p89"/>
            <p:cNvSpPr/>
            <p:nvPr/>
          </p:nvSpPr>
          <p:spPr>
            <a:xfrm>
              <a:off x="6430551" y="2532469"/>
              <a:ext cx="63905" cy="28327"/>
            </a:xfrm>
            <a:custGeom>
              <a:avLst/>
              <a:gdLst/>
              <a:ahLst/>
              <a:cxnLst/>
              <a:rect l="l" t="t" r="r" b="b"/>
              <a:pathLst>
                <a:path w="2441" h="1082" extrusionOk="0">
                  <a:moveTo>
                    <a:pt x="0" y="0"/>
                  </a:moveTo>
                  <a:lnTo>
                    <a:pt x="0" y="1081"/>
                  </a:lnTo>
                  <a:lnTo>
                    <a:pt x="1898" y="1081"/>
                  </a:lnTo>
                  <a:cubicBezTo>
                    <a:pt x="2196" y="1081"/>
                    <a:pt x="2441" y="836"/>
                    <a:pt x="2441" y="538"/>
                  </a:cubicBezTo>
                  <a:cubicBezTo>
                    <a:pt x="2441" y="240"/>
                    <a:pt x="2196" y="0"/>
                    <a:pt x="1898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8" name="Google Shape;11628;p89"/>
            <p:cNvSpPr/>
            <p:nvPr/>
          </p:nvSpPr>
          <p:spPr>
            <a:xfrm>
              <a:off x="6186789" y="2457333"/>
              <a:ext cx="371049" cy="362096"/>
            </a:xfrm>
            <a:custGeom>
              <a:avLst/>
              <a:gdLst/>
              <a:ahLst/>
              <a:cxnLst/>
              <a:rect l="l" t="t" r="r" b="b"/>
              <a:pathLst>
                <a:path w="14173" h="13831" extrusionOk="0">
                  <a:moveTo>
                    <a:pt x="800" y="426"/>
                  </a:moveTo>
                  <a:cubicBezTo>
                    <a:pt x="844" y="426"/>
                    <a:pt x="890" y="437"/>
                    <a:pt x="938" y="463"/>
                  </a:cubicBezTo>
                  <a:lnTo>
                    <a:pt x="1586" y="920"/>
                  </a:lnTo>
                  <a:cubicBezTo>
                    <a:pt x="1538" y="992"/>
                    <a:pt x="1346" y="1270"/>
                    <a:pt x="1284" y="1376"/>
                  </a:cubicBezTo>
                  <a:cubicBezTo>
                    <a:pt x="703" y="970"/>
                    <a:pt x="633" y="921"/>
                    <a:pt x="634" y="921"/>
                  </a:cubicBezTo>
                  <a:lnTo>
                    <a:pt x="634" y="921"/>
                  </a:lnTo>
                  <a:cubicBezTo>
                    <a:pt x="635" y="921"/>
                    <a:pt x="642" y="926"/>
                    <a:pt x="643" y="926"/>
                  </a:cubicBezTo>
                  <a:cubicBezTo>
                    <a:pt x="643" y="926"/>
                    <a:pt x="641" y="924"/>
                    <a:pt x="635" y="920"/>
                  </a:cubicBezTo>
                  <a:cubicBezTo>
                    <a:pt x="409" y="746"/>
                    <a:pt x="567" y="426"/>
                    <a:pt x="800" y="426"/>
                  </a:cubicBezTo>
                  <a:close/>
                  <a:moveTo>
                    <a:pt x="11252" y="3072"/>
                  </a:moveTo>
                  <a:cubicBezTo>
                    <a:pt x="11439" y="3072"/>
                    <a:pt x="11588" y="3221"/>
                    <a:pt x="11588" y="3403"/>
                  </a:cubicBezTo>
                  <a:lnTo>
                    <a:pt x="11588" y="3413"/>
                  </a:lnTo>
                  <a:cubicBezTo>
                    <a:pt x="11588" y="3600"/>
                    <a:pt x="11439" y="3749"/>
                    <a:pt x="11252" y="3749"/>
                  </a:cubicBezTo>
                  <a:lnTo>
                    <a:pt x="9537" y="3749"/>
                  </a:lnTo>
                  <a:lnTo>
                    <a:pt x="9537" y="3072"/>
                  </a:lnTo>
                  <a:close/>
                  <a:moveTo>
                    <a:pt x="7966" y="3615"/>
                  </a:moveTo>
                  <a:lnTo>
                    <a:pt x="7966" y="4604"/>
                  </a:lnTo>
                  <a:lnTo>
                    <a:pt x="2547" y="4604"/>
                  </a:lnTo>
                  <a:lnTo>
                    <a:pt x="2547" y="3615"/>
                  </a:lnTo>
                  <a:close/>
                  <a:moveTo>
                    <a:pt x="3902" y="6644"/>
                  </a:moveTo>
                  <a:cubicBezTo>
                    <a:pt x="4337" y="6644"/>
                    <a:pt x="4776" y="6728"/>
                    <a:pt x="5194" y="6901"/>
                  </a:cubicBezTo>
                  <a:cubicBezTo>
                    <a:pt x="6458" y="7424"/>
                    <a:pt x="7284" y="8659"/>
                    <a:pt x="7289" y="10033"/>
                  </a:cubicBezTo>
                  <a:cubicBezTo>
                    <a:pt x="7284" y="11902"/>
                    <a:pt x="5771" y="13420"/>
                    <a:pt x="3897" y="13420"/>
                  </a:cubicBezTo>
                  <a:cubicBezTo>
                    <a:pt x="2528" y="13420"/>
                    <a:pt x="1293" y="12598"/>
                    <a:pt x="770" y="11330"/>
                  </a:cubicBezTo>
                  <a:cubicBezTo>
                    <a:pt x="246" y="10067"/>
                    <a:pt x="534" y="8606"/>
                    <a:pt x="1500" y="7641"/>
                  </a:cubicBezTo>
                  <a:cubicBezTo>
                    <a:pt x="2150" y="6990"/>
                    <a:pt x="3018" y="6644"/>
                    <a:pt x="3902" y="6644"/>
                  </a:cubicBezTo>
                  <a:close/>
                  <a:moveTo>
                    <a:pt x="11278" y="10787"/>
                  </a:moveTo>
                  <a:cubicBezTo>
                    <a:pt x="11954" y="10787"/>
                    <a:pt x="12602" y="11311"/>
                    <a:pt x="12602" y="12104"/>
                  </a:cubicBezTo>
                  <a:cubicBezTo>
                    <a:pt x="12597" y="12829"/>
                    <a:pt x="12011" y="13415"/>
                    <a:pt x="11286" y="13420"/>
                  </a:cubicBezTo>
                  <a:cubicBezTo>
                    <a:pt x="10113" y="13420"/>
                    <a:pt x="9527" y="12003"/>
                    <a:pt x="10354" y="11176"/>
                  </a:cubicBezTo>
                  <a:cubicBezTo>
                    <a:pt x="10623" y="10907"/>
                    <a:pt x="10954" y="10787"/>
                    <a:pt x="11278" y="10787"/>
                  </a:cubicBezTo>
                  <a:close/>
                  <a:moveTo>
                    <a:pt x="783" y="0"/>
                  </a:moveTo>
                  <a:cubicBezTo>
                    <a:pt x="561" y="0"/>
                    <a:pt x="344" y="107"/>
                    <a:pt x="212" y="305"/>
                  </a:cubicBezTo>
                  <a:cubicBezTo>
                    <a:pt x="1" y="622"/>
                    <a:pt x="87" y="1045"/>
                    <a:pt x="400" y="1256"/>
                  </a:cubicBezTo>
                  <a:cubicBezTo>
                    <a:pt x="1122" y="1746"/>
                    <a:pt x="1209" y="1871"/>
                    <a:pt x="1327" y="1871"/>
                  </a:cubicBezTo>
                  <a:cubicBezTo>
                    <a:pt x="1340" y="1871"/>
                    <a:pt x="1354" y="1869"/>
                    <a:pt x="1370" y="1866"/>
                  </a:cubicBezTo>
                  <a:cubicBezTo>
                    <a:pt x="1500" y="1842"/>
                    <a:pt x="1524" y="1727"/>
                    <a:pt x="1625" y="1597"/>
                  </a:cubicBezTo>
                  <a:lnTo>
                    <a:pt x="2129" y="1933"/>
                  </a:lnTo>
                  <a:lnTo>
                    <a:pt x="2129" y="6670"/>
                  </a:lnTo>
                  <a:cubicBezTo>
                    <a:pt x="875" y="7324"/>
                    <a:pt x="92" y="8625"/>
                    <a:pt x="92" y="10038"/>
                  </a:cubicBezTo>
                  <a:cubicBezTo>
                    <a:pt x="97" y="11450"/>
                    <a:pt x="885" y="12747"/>
                    <a:pt x="2139" y="13401"/>
                  </a:cubicBezTo>
                  <a:cubicBezTo>
                    <a:pt x="2691" y="13688"/>
                    <a:pt x="3293" y="13831"/>
                    <a:pt x="3893" y="13831"/>
                  </a:cubicBezTo>
                  <a:cubicBezTo>
                    <a:pt x="4657" y="13831"/>
                    <a:pt x="5418" y="13600"/>
                    <a:pt x="6068" y="13146"/>
                  </a:cubicBezTo>
                  <a:cubicBezTo>
                    <a:pt x="7226" y="12339"/>
                    <a:pt x="7841" y="10955"/>
                    <a:pt x="7663" y="9553"/>
                  </a:cubicBezTo>
                  <a:lnTo>
                    <a:pt x="11074" y="9553"/>
                  </a:lnTo>
                  <a:lnTo>
                    <a:pt x="11074" y="10384"/>
                  </a:lnTo>
                  <a:cubicBezTo>
                    <a:pt x="9638" y="10557"/>
                    <a:pt x="9032" y="12305"/>
                    <a:pt x="10056" y="13324"/>
                  </a:cubicBezTo>
                  <a:cubicBezTo>
                    <a:pt x="10404" y="13672"/>
                    <a:pt x="10839" y="13831"/>
                    <a:pt x="11266" y="13831"/>
                  </a:cubicBezTo>
                  <a:cubicBezTo>
                    <a:pt x="12087" y="13831"/>
                    <a:pt x="12882" y="13247"/>
                    <a:pt x="12996" y="12305"/>
                  </a:cubicBezTo>
                  <a:lnTo>
                    <a:pt x="13966" y="12305"/>
                  </a:lnTo>
                  <a:cubicBezTo>
                    <a:pt x="14077" y="12305"/>
                    <a:pt x="14173" y="12214"/>
                    <a:pt x="14173" y="12099"/>
                  </a:cubicBezTo>
                  <a:cubicBezTo>
                    <a:pt x="14168" y="11988"/>
                    <a:pt x="14077" y="11897"/>
                    <a:pt x="13966" y="11897"/>
                  </a:cubicBezTo>
                  <a:lnTo>
                    <a:pt x="13005" y="11897"/>
                  </a:lnTo>
                  <a:cubicBezTo>
                    <a:pt x="12905" y="11109"/>
                    <a:pt x="12285" y="10485"/>
                    <a:pt x="11492" y="10393"/>
                  </a:cubicBezTo>
                  <a:lnTo>
                    <a:pt x="11492" y="8481"/>
                  </a:lnTo>
                  <a:cubicBezTo>
                    <a:pt x="11492" y="8342"/>
                    <a:pt x="11389" y="8272"/>
                    <a:pt x="11286" y="8272"/>
                  </a:cubicBezTo>
                  <a:cubicBezTo>
                    <a:pt x="11182" y="8272"/>
                    <a:pt x="11079" y="8342"/>
                    <a:pt x="11079" y="8481"/>
                  </a:cubicBezTo>
                  <a:lnTo>
                    <a:pt x="11079" y="9144"/>
                  </a:lnTo>
                  <a:lnTo>
                    <a:pt x="7596" y="9144"/>
                  </a:lnTo>
                  <a:cubicBezTo>
                    <a:pt x="7184" y="7419"/>
                    <a:pt x="5616" y="6228"/>
                    <a:pt x="3893" y="6228"/>
                  </a:cubicBezTo>
                  <a:cubicBezTo>
                    <a:pt x="3447" y="6228"/>
                    <a:pt x="2991" y="6307"/>
                    <a:pt x="2542" y="6478"/>
                  </a:cubicBezTo>
                  <a:lnTo>
                    <a:pt x="2542" y="5013"/>
                  </a:lnTo>
                  <a:lnTo>
                    <a:pt x="8379" y="5013"/>
                  </a:lnTo>
                  <a:cubicBezTo>
                    <a:pt x="9811" y="5013"/>
                    <a:pt x="10997" y="6137"/>
                    <a:pt x="11074" y="7569"/>
                  </a:cubicBezTo>
                  <a:cubicBezTo>
                    <a:pt x="11081" y="7699"/>
                    <a:pt x="11179" y="7762"/>
                    <a:pt x="11278" y="7762"/>
                  </a:cubicBezTo>
                  <a:cubicBezTo>
                    <a:pt x="11386" y="7762"/>
                    <a:pt x="11495" y="7687"/>
                    <a:pt x="11487" y="7545"/>
                  </a:cubicBezTo>
                  <a:cubicBezTo>
                    <a:pt x="11396" y="5897"/>
                    <a:pt x="10032" y="4604"/>
                    <a:pt x="8379" y="4604"/>
                  </a:cubicBezTo>
                  <a:lnTo>
                    <a:pt x="8379" y="3610"/>
                  </a:lnTo>
                  <a:lnTo>
                    <a:pt x="9124" y="3610"/>
                  </a:lnTo>
                  <a:lnTo>
                    <a:pt x="9124" y="3951"/>
                  </a:lnTo>
                  <a:cubicBezTo>
                    <a:pt x="9124" y="4066"/>
                    <a:pt x="9220" y="4158"/>
                    <a:pt x="9335" y="4158"/>
                  </a:cubicBezTo>
                  <a:lnTo>
                    <a:pt x="11257" y="4158"/>
                  </a:lnTo>
                  <a:cubicBezTo>
                    <a:pt x="11665" y="4158"/>
                    <a:pt x="12001" y="3826"/>
                    <a:pt x="12001" y="3413"/>
                  </a:cubicBezTo>
                  <a:lnTo>
                    <a:pt x="12001" y="3403"/>
                  </a:lnTo>
                  <a:cubicBezTo>
                    <a:pt x="12001" y="2990"/>
                    <a:pt x="11665" y="2659"/>
                    <a:pt x="11257" y="2659"/>
                  </a:cubicBezTo>
                  <a:lnTo>
                    <a:pt x="9335" y="2659"/>
                  </a:lnTo>
                  <a:cubicBezTo>
                    <a:pt x="9220" y="2659"/>
                    <a:pt x="9124" y="2750"/>
                    <a:pt x="9124" y="2865"/>
                  </a:cubicBezTo>
                  <a:lnTo>
                    <a:pt x="9124" y="3207"/>
                  </a:lnTo>
                  <a:lnTo>
                    <a:pt x="2542" y="3207"/>
                  </a:lnTo>
                  <a:lnTo>
                    <a:pt x="2542" y="1828"/>
                  </a:lnTo>
                  <a:cubicBezTo>
                    <a:pt x="2542" y="1761"/>
                    <a:pt x="2509" y="1698"/>
                    <a:pt x="2451" y="1655"/>
                  </a:cubicBezTo>
                  <a:lnTo>
                    <a:pt x="1860" y="1256"/>
                  </a:lnTo>
                  <a:lnTo>
                    <a:pt x="2038" y="982"/>
                  </a:lnTo>
                  <a:cubicBezTo>
                    <a:pt x="2100" y="886"/>
                    <a:pt x="2076" y="761"/>
                    <a:pt x="1985" y="694"/>
                  </a:cubicBezTo>
                  <a:cubicBezTo>
                    <a:pt x="1261" y="183"/>
                    <a:pt x="1169" y="116"/>
                    <a:pt x="1169" y="116"/>
                  </a:cubicBezTo>
                  <a:lnTo>
                    <a:pt x="1169" y="116"/>
                  </a:lnTo>
                  <a:cubicBezTo>
                    <a:pt x="1169" y="116"/>
                    <a:pt x="1180" y="124"/>
                    <a:pt x="1179" y="124"/>
                  </a:cubicBezTo>
                  <a:cubicBezTo>
                    <a:pt x="1179" y="124"/>
                    <a:pt x="1176" y="123"/>
                    <a:pt x="1168" y="118"/>
                  </a:cubicBezTo>
                  <a:cubicBezTo>
                    <a:pt x="1050" y="38"/>
                    <a:pt x="915" y="0"/>
                    <a:pt x="78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9" name="Google Shape;11629;p89"/>
            <p:cNvSpPr/>
            <p:nvPr/>
          </p:nvSpPr>
          <p:spPr>
            <a:xfrm>
              <a:off x="6240642" y="2676616"/>
              <a:ext cx="96238" cy="88672"/>
            </a:xfrm>
            <a:custGeom>
              <a:avLst/>
              <a:gdLst/>
              <a:ahLst/>
              <a:cxnLst/>
              <a:rect l="l" t="t" r="r" b="b"/>
              <a:pathLst>
                <a:path w="3676" h="3387" extrusionOk="0">
                  <a:moveTo>
                    <a:pt x="1375" y="0"/>
                  </a:moveTo>
                  <a:cubicBezTo>
                    <a:pt x="1355" y="0"/>
                    <a:pt x="1334" y="3"/>
                    <a:pt x="1312" y="9"/>
                  </a:cubicBezTo>
                  <a:cubicBezTo>
                    <a:pt x="500" y="269"/>
                    <a:pt x="0" y="1081"/>
                    <a:pt x="130" y="1921"/>
                  </a:cubicBezTo>
                  <a:cubicBezTo>
                    <a:pt x="259" y="2762"/>
                    <a:pt x="985" y="3386"/>
                    <a:pt x="1835" y="3386"/>
                  </a:cubicBezTo>
                  <a:cubicBezTo>
                    <a:pt x="2690" y="3386"/>
                    <a:pt x="3416" y="2762"/>
                    <a:pt x="3545" y="1921"/>
                  </a:cubicBezTo>
                  <a:cubicBezTo>
                    <a:pt x="3675" y="1081"/>
                    <a:pt x="3175" y="269"/>
                    <a:pt x="2364" y="9"/>
                  </a:cubicBezTo>
                  <a:cubicBezTo>
                    <a:pt x="2341" y="3"/>
                    <a:pt x="2320" y="0"/>
                    <a:pt x="2300" y="0"/>
                  </a:cubicBezTo>
                  <a:cubicBezTo>
                    <a:pt x="2086" y="0"/>
                    <a:pt x="2006" y="325"/>
                    <a:pt x="2239" y="408"/>
                  </a:cubicBezTo>
                  <a:cubicBezTo>
                    <a:pt x="2854" y="605"/>
                    <a:pt x="3238" y="1220"/>
                    <a:pt x="3137" y="1864"/>
                  </a:cubicBezTo>
                  <a:cubicBezTo>
                    <a:pt x="3036" y="2503"/>
                    <a:pt x="2489" y="2978"/>
                    <a:pt x="1840" y="2978"/>
                  </a:cubicBezTo>
                  <a:cubicBezTo>
                    <a:pt x="1187" y="2978"/>
                    <a:pt x="639" y="2503"/>
                    <a:pt x="538" y="1864"/>
                  </a:cubicBezTo>
                  <a:cubicBezTo>
                    <a:pt x="437" y="1220"/>
                    <a:pt x="821" y="605"/>
                    <a:pt x="1436" y="408"/>
                  </a:cubicBezTo>
                  <a:cubicBezTo>
                    <a:pt x="1669" y="325"/>
                    <a:pt x="1589" y="0"/>
                    <a:pt x="13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0" name="Google Shape;11630;p89"/>
          <p:cNvGrpSpPr/>
          <p:nvPr/>
        </p:nvGrpSpPr>
        <p:grpSpPr>
          <a:xfrm>
            <a:off x="7957893" y="2249079"/>
            <a:ext cx="375081" cy="368169"/>
            <a:chOff x="7957893" y="2454479"/>
            <a:chExt cx="375081" cy="368169"/>
          </a:xfrm>
        </p:grpSpPr>
        <p:sp>
          <p:nvSpPr>
            <p:cNvPr id="11631" name="Google Shape;11631;p89"/>
            <p:cNvSpPr/>
            <p:nvPr/>
          </p:nvSpPr>
          <p:spPr>
            <a:xfrm>
              <a:off x="8023159" y="2461521"/>
              <a:ext cx="40291" cy="46941"/>
            </a:xfrm>
            <a:custGeom>
              <a:avLst/>
              <a:gdLst/>
              <a:ahLst/>
              <a:cxnLst/>
              <a:rect l="l" t="t" r="r" b="b"/>
              <a:pathLst>
                <a:path w="1539" h="1793" extrusionOk="0">
                  <a:moveTo>
                    <a:pt x="376" y="1"/>
                  </a:moveTo>
                  <a:cubicBezTo>
                    <a:pt x="169" y="1"/>
                    <a:pt x="1" y="169"/>
                    <a:pt x="1" y="375"/>
                  </a:cubicBezTo>
                  <a:lnTo>
                    <a:pt x="1" y="1413"/>
                  </a:lnTo>
                  <a:cubicBezTo>
                    <a:pt x="1" y="1625"/>
                    <a:pt x="169" y="1793"/>
                    <a:pt x="376" y="1793"/>
                  </a:cubicBezTo>
                  <a:lnTo>
                    <a:pt x="640" y="1793"/>
                  </a:lnTo>
                  <a:cubicBezTo>
                    <a:pt x="1139" y="1793"/>
                    <a:pt x="1538" y="1389"/>
                    <a:pt x="1538" y="894"/>
                  </a:cubicBezTo>
                  <a:cubicBezTo>
                    <a:pt x="1538" y="400"/>
                    <a:pt x="1139" y="1"/>
                    <a:pt x="640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89"/>
            <p:cNvSpPr/>
            <p:nvPr/>
          </p:nvSpPr>
          <p:spPr>
            <a:xfrm>
              <a:off x="8023159" y="2461390"/>
              <a:ext cx="22934" cy="46941"/>
            </a:xfrm>
            <a:custGeom>
              <a:avLst/>
              <a:gdLst/>
              <a:ahLst/>
              <a:cxnLst/>
              <a:rect l="l" t="t" r="r" b="b"/>
              <a:pathLst>
                <a:path w="876" h="1793" extrusionOk="0">
                  <a:moveTo>
                    <a:pt x="380" y="1"/>
                  </a:moveTo>
                  <a:cubicBezTo>
                    <a:pt x="174" y="1"/>
                    <a:pt x="6" y="169"/>
                    <a:pt x="1" y="376"/>
                  </a:cubicBezTo>
                  <a:lnTo>
                    <a:pt x="1" y="1418"/>
                  </a:lnTo>
                  <a:cubicBezTo>
                    <a:pt x="6" y="1625"/>
                    <a:pt x="174" y="1793"/>
                    <a:pt x="380" y="1793"/>
                  </a:cubicBezTo>
                  <a:lnTo>
                    <a:pt x="645" y="1793"/>
                  </a:lnTo>
                  <a:cubicBezTo>
                    <a:pt x="721" y="1793"/>
                    <a:pt x="798" y="1783"/>
                    <a:pt x="875" y="1764"/>
                  </a:cubicBezTo>
                  <a:cubicBezTo>
                    <a:pt x="736" y="1706"/>
                    <a:pt x="645" y="1567"/>
                    <a:pt x="645" y="1418"/>
                  </a:cubicBezTo>
                  <a:lnTo>
                    <a:pt x="645" y="376"/>
                  </a:lnTo>
                  <a:cubicBezTo>
                    <a:pt x="645" y="227"/>
                    <a:pt x="736" y="87"/>
                    <a:pt x="875" y="30"/>
                  </a:cubicBezTo>
                  <a:cubicBezTo>
                    <a:pt x="798" y="11"/>
                    <a:pt x="721" y="1"/>
                    <a:pt x="645" y="1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3" name="Google Shape;11633;p89"/>
            <p:cNvSpPr/>
            <p:nvPr/>
          </p:nvSpPr>
          <p:spPr>
            <a:xfrm>
              <a:off x="8109710" y="2461521"/>
              <a:ext cx="40265" cy="46941"/>
            </a:xfrm>
            <a:custGeom>
              <a:avLst/>
              <a:gdLst/>
              <a:ahLst/>
              <a:cxnLst/>
              <a:rect l="l" t="t" r="r" b="b"/>
              <a:pathLst>
                <a:path w="1538" h="1793" extrusionOk="0">
                  <a:moveTo>
                    <a:pt x="898" y="1"/>
                  </a:moveTo>
                  <a:cubicBezTo>
                    <a:pt x="399" y="1"/>
                    <a:pt x="0" y="400"/>
                    <a:pt x="0" y="894"/>
                  </a:cubicBezTo>
                  <a:cubicBezTo>
                    <a:pt x="0" y="1389"/>
                    <a:pt x="399" y="1793"/>
                    <a:pt x="898" y="1793"/>
                  </a:cubicBezTo>
                  <a:lnTo>
                    <a:pt x="1163" y="1793"/>
                  </a:lnTo>
                  <a:cubicBezTo>
                    <a:pt x="1369" y="1793"/>
                    <a:pt x="1537" y="1625"/>
                    <a:pt x="1537" y="1413"/>
                  </a:cubicBezTo>
                  <a:lnTo>
                    <a:pt x="1537" y="375"/>
                  </a:lnTo>
                  <a:cubicBezTo>
                    <a:pt x="1537" y="169"/>
                    <a:pt x="1369" y="1"/>
                    <a:pt x="116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4" name="Google Shape;11634;p89"/>
            <p:cNvSpPr/>
            <p:nvPr/>
          </p:nvSpPr>
          <p:spPr>
            <a:xfrm>
              <a:off x="8127068" y="2461390"/>
              <a:ext cx="23143" cy="47333"/>
            </a:xfrm>
            <a:custGeom>
              <a:avLst/>
              <a:gdLst/>
              <a:ahLst/>
              <a:cxnLst/>
              <a:rect l="l" t="t" r="r" b="b"/>
              <a:pathLst>
                <a:path w="884" h="1808" extrusionOk="0">
                  <a:moveTo>
                    <a:pt x="240" y="1"/>
                  </a:moveTo>
                  <a:cubicBezTo>
                    <a:pt x="159" y="1"/>
                    <a:pt x="77" y="11"/>
                    <a:pt x="0" y="35"/>
                  </a:cubicBezTo>
                  <a:cubicBezTo>
                    <a:pt x="135" y="97"/>
                    <a:pt x="226" y="232"/>
                    <a:pt x="226" y="385"/>
                  </a:cubicBezTo>
                  <a:lnTo>
                    <a:pt x="226" y="1423"/>
                  </a:lnTo>
                  <a:cubicBezTo>
                    <a:pt x="221" y="1572"/>
                    <a:pt x="135" y="1711"/>
                    <a:pt x="0" y="1774"/>
                  </a:cubicBezTo>
                  <a:cubicBezTo>
                    <a:pt x="77" y="1798"/>
                    <a:pt x="159" y="1807"/>
                    <a:pt x="240" y="1807"/>
                  </a:cubicBezTo>
                  <a:lnTo>
                    <a:pt x="504" y="1807"/>
                  </a:lnTo>
                  <a:cubicBezTo>
                    <a:pt x="711" y="1807"/>
                    <a:pt x="879" y="1639"/>
                    <a:pt x="879" y="1428"/>
                  </a:cubicBezTo>
                  <a:lnTo>
                    <a:pt x="879" y="390"/>
                  </a:lnTo>
                  <a:cubicBezTo>
                    <a:pt x="884" y="174"/>
                    <a:pt x="716" y="1"/>
                    <a:pt x="504" y="1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89"/>
            <p:cNvSpPr/>
            <p:nvPr/>
          </p:nvSpPr>
          <p:spPr>
            <a:xfrm>
              <a:off x="8217232" y="2615355"/>
              <a:ext cx="103149" cy="103018"/>
            </a:xfrm>
            <a:custGeom>
              <a:avLst/>
              <a:gdLst/>
              <a:ahLst/>
              <a:cxnLst/>
              <a:rect l="l" t="t" r="r" b="b"/>
              <a:pathLst>
                <a:path w="3940" h="3935" extrusionOk="0">
                  <a:moveTo>
                    <a:pt x="1973" y="0"/>
                  </a:moveTo>
                  <a:cubicBezTo>
                    <a:pt x="1839" y="0"/>
                    <a:pt x="1706" y="14"/>
                    <a:pt x="1576" y="43"/>
                  </a:cubicBezTo>
                  <a:cubicBezTo>
                    <a:pt x="803" y="216"/>
                    <a:pt x="1" y="966"/>
                    <a:pt x="5" y="1970"/>
                  </a:cubicBezTo>
                  <a:cubicBezTo>
                    <a:pt x="10" y="3003"/>
                    <a:pt x="865" y="3935"/>
                    <a:pt x="1975" y="3935"/>
                  </a:cubicBezTo>
                  <a:cubicBezTo>
                    <a:pt x="3080" y="3935"/>
                    <a:pt x="3940" y="3003"/>
                    <a:pt x="3940" y="1970"/>
                  </a:cubicBezTo>
                  <a:cubicBezTo>
                    <a:pt x="3940" y="1076"/>
                    <a:pt x="3291" y="264"/>
                    <a:pt x="2369" y="43"/>
                  </a:cubicBezTo>
                  <a:cubicBezTo>
                    <a:pt x="2239" y="14"/>
                    <a:pt x="2106" y="0"/>
                    <a:pt x="1973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89"/>
            <p:cNvSpPr/>
            <p:nvPr/>
          </p:nvSpPr>
          <p:spPr>
            <a:xfrm>
              <a:off x="8254721" y="2615250"/>
              <a:ext cx="68068" cy="102992"/>
            </a:xfrm>
            <a:custGeom>
              <a:avLst/>
              <a:gdLst/>
              <a:ahLst/>
              <a:cxnLst/>
              <a:rect l="l" t="t" r="r" b="b"/>
              <a:pathLst>
                <a:path w="2600" h="3934" extrusionOk="0">
                  <a:moveTo>
                    <a:pt x="538" y="0"/>
                  </a:moveTo>
                  <a:cubicBezTo>
                    <a:pt x="406" y="0"/>
                    <a:pt x="274" y="16"/>
                    <a:pt x="144" y="47"/>
                  </a:cubicBezTo>
                  <a:cubicBezTo>
                    <a:pt x="91" y="57"/>
                    <a:pt x="48" y="67"/>
                    <a:pt x="0" y="81"/>
                  </a:cubicBezTo>
                  <a:cubicBezTo>
                    <a:pt x="846" y="316"/>
                    <a:pt x="1432" y="1090"/>
                    <a:pt x="1432" y="1969"/>
                  </a:cubicBezTo>
                  <a:cubicBezTo>
                    <a:pt x="1432" y="2848"/>
                    <a:pt x="846" y="3622"/>
                    <a:pt x="0" y="3857"/>
                  </a:cubicBezTo>
                  <a:cubicBezTo>
                    <a:pt x="178" y="3910"/>
                    <a:pt x="356" y="3934"/>
                    <a:pt x="538" y="3934"/>
                  </a:cubicBezTo>
                  <a:cubicBezTo>
                    <a:pt x="541" y="3934"/>
                    <a:pt x="545" y="3934"/>
                    <a:pt x="548" y="3934"/>
                  </a:cubicBezTo>
                  <a:cubicBezTo>
                    <a:pt x="1552" y="3934"/>
                    <a:pt x="2398" y="3172"/>
                    <a:pt x="2498" y="2166"/>
                  </a:cubicBezTo>
                  <a:cubicBezTo>
                    <a:pt x="2599" y="1162"/>
                    <a:pt x="1922" y="244"/>
                    <a:pt x="932" y="47"/>
                  </a:cubicBezTo>
                  <a:cubicBezTo>
                    <a:pt x="802" y="16"/>
                    <a:pt x="670" y="0"/>
                    <a:pt x="538" y="0"/>
                  </a:cubicBezTo>
                  <a:close/>
                </a:path>
              </a:pathLst>
            </a:custGeom>
            <a:solidFill>
              <a:srgbClr val="B2C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7" name="Google Shape;11637;p89"/>
            <p:cNvSpPr/>
            <p:nvPr/>
          </p:nvSpPr>
          <p:spPr>
            <a:xfrm>
              <a:off x="8245401" y="2649415"/>
              <a:ext cx="40893" cy="34950"/>
            </a:xfrm>
            <a:custGeom>
              <a:avLst/>
              <a:gdLst/>
              <a:ahLst/>
              <a:cxnLst/>
              <a:rect l="l" t="t" r="r" b="b"/>
              <a:pathLst>
                <a:path w="1562" h="1335" extrusionOk="0">
                  <a:moveTo>
                    <a:pt x="894" y="1"/>
                  </a:moveTo>
                  <a:cubicBezTo>
                    <a:pt x="299" y="1"/>
                    <a:pt x="1" y="717"/>
                    <a:pt x="419" y="1140"/>
                  </a:cubicBezTo>
                  <a:cubicBezTo>
                    <a:pt x="555" y="1274"/>
                    <a:pt x="722" y="1335"/>
                    <a:pt x="887" y="1335"/>
                  </a:cubicBezTo>
                  <a:cubicBezTo>
                    <a:pt x="1231" y="1335"/>
                    <a:pt x="1562" y="1069"/>
                    <a:pt x="1562" y="669"/>
                  </a:cubicBezTo>
                  <a:cubicBezTo>
                    <a:pt x="1562" y="299"/>
                    <a:pt x="1264" y="1"/>
                    <a:pt x="894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8" name="Google Shape;11638;p89"/>
            <p:cNvSpPr/>
            <p:nvPr/>
          </p:nvSpPr>
          <p:spPr>
            <a:xfrm>
              <a:off x="7965328" y="2545559"/>
              <a:ext cx="241877" cy="183496"/>
            </a:xfrm>
            <a:custGeom>
              <a:avLst/>
              <a:gdLst/>
              <a:ahLst/>
              <a:cxnLst/>
              <a:rect l="l" t="t" r="r" b="b"/>
              <a:pathLst>
                <a:path w="9239" h="7009" extrusionOk="0">
                  <a:moveTo>
                    <a:pt x="590" y="0"/>
                  </a:moveTo>
                  <a:cubicBezTo>
                    <a:pt x="566" y="0"/>
                    <a:pt x="543" y="2"/>
                    <a:pt x="519" y="5"/>
                  </a:cubicBezTo>
                  <a:cubicBezTo>
                    <a:pt x="216" y="38"/>
                    <a:pt x="0" y="312"/>
                    <a:pt x="34" y="615"/>
                  </a:cubicBezTo>
                  <a:lnTo>
                    <a:pt x="293" y="2719"/>
                  </a:lnTo>
                  <a:cubicBezTo>
                    <a:pt x="485" y="4247"/>
                    <a:pt x="1782" y="5390"/>
                    <a:pt x="3324" y="5395"/>
                  </a:cubicBezTo>
                  <a:lnTo>
                    <a:pt x="4064" y="5395"/>
                  </a:lnTo>
                  <a:lnTo>
                    <a:pt x="4064" y="6456"/>
                  </a:lnTo>
                  <a:cubicBezTo>
                    <a:pt x="4064" y="6764"/>
                    <a:pt x="4314" y="7009"/>
                    <a:pt x="4622" y="7009"/>
                  </a:cubicBezTo>
                  <a:cubicBezTo>
                    <a:pt x="4929" y="7009"/>
                    <a:pt x="5179" y="6764"/>
                    <a:pt x="5179" y="6456"/>
                  </a:cubicBezTo>
                  <a:lnTo>
                    <a:pt x="5179" y="5395"/>
                  </a:lnTo>
                  <a:lnTo>
                    <a:pt x="5914" y="5395"/>
                  </a:lnTo>
                  <a:cubicBezTo>
                    <a:pt x="7456" y="5390"/>
                    <a:pt x="8753" y="4247"/>
                    <a:pt x="8945" y="2719"/>
                  </a:cubicBezTo>
                  <a:lnTo>
                    <a:pt x="9205" y="615"/>
                  </a:lnTo>
                  <a:cubicBezTo>
                    <a:pt x="9238" y="312"/>
                    <a:pt x="9022" y="38"/>
                    <a:pt x="8719" y="5"/>
                  </a:cubicBezTo>
                  <a:cubicBezTo>
                    <a:pt x="8696" y="2"/>
                    <a:pt x="8672" y="0"/>
                    <a:pt x="8648" y="0"/>
                  </a:cubicBezTo>
                  <a:cubicBezTo>
                    <a:pt x="8375" y="0"/>
                    <a:pt x="8139" y="201"/>
                    <a:pt x="8100" y="480"/>
                  </a:cubicBezTo>
                  <a:lnTo>
                    <a:pt x="7840" y="2584"/>
                  </a:lnTo>
                  <a:cubicBezTo>
                    <a:pt x="7715" y="3555"/>
                    <a:pt x="6894" y="4280"/>
                    <a:pt x="5919" y="4285"/>
                  </a:cubicBezTo>
                  <a:lnTo>
                    <a:pt x="3320" y="4285"/>
                  </a:lnTo>
                  <a:cubicBezTo>
                    <a:pt x="2344" y="4280"/>
                    <a:pt x="1523" y="3555"/>
                    <a:pt x="1398" y="2584"/>
                  </a:cubicBezTo>
                  <a:lnTo>
                    <a:pt x="1139" y="480"/>
                  </a:lnTo>
                  <a:cubicBezTo>
                    <a:pt x="1099" y="201"/>
                    <a:pt x="863" y="0"/>
                    <a:pt x="590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89"/>
            <p:cNvSpPr/>
            <p:nvPr/>
          </p:nvSpPr>
          <p:spPr>
            <a:xfrm>
              <a:off x="8246658" y="2644022"/>
              <a:ext cx="53983" cy="46234"/>
            </a:xfrm>
            <a:custGeom>
              <a:avLst/>
              <a:gdLst/>
              <a:ahLst/>
              <a:cxnLst/>
              <a:rect l="l" t="t" r="r" b="b"/>
              <a:pathLst>
                <a:path w="2062" h="1766" extrusionOk="0">
                  <a:moveTo>
                    <a:pt x="885" y="414"/>
                  </a:moveTo>
                  <a:cubicBezTo>
                    <a:pt x="1144" y="414"/>
                    <a:pt x="1351" y="625"/>
                    <a:pt x="1351" y="884"/>
                  </a:cubicBezTo>
                  <a:cubicBezTo>
                    <a:pt x="1351" y="1167"/>
                    <a:pt x="1120" y="1353"/>
                    <a:pt x="880" y="1353"/>
                  </a:cubicBezTo>
                  <a:cubicBezTo>
                    <a:pt x="765" y="1353"/>
                    <a:pt x="648" y="1311"/>
                    <a:pt x="553" y="1216"/>
                  </a:cubicBezTo>
                  <a:cubicBezTo>
                    <a:pt x="255" y="918"/>
                    <a:pt x="467" y="414"/>
                    <a:pt x="885" y="414"/>
                  </a:cubicBezTo>
                  <a:close/>
                  <a:moveTo>
                    <a:pt x="885" y="0"/>
                  </a:moveTo>
                  <a:cubicBezTo>
                    <a:pt x="395" y="0"/>
                    <a:pt x="1" y="394"/>
                    <a:pt x="1" y="884"/>
                  </a:cubicBezTo>
                  <a:cubicBezTo>
                    <a:pt x="1" y="1414"/>
                    <a:pt x="435" y="1765"/>
                    <a:pt x="888" y="1765"/>
                  </a:cubicBezTo>
                  <a:cubicBezTo>
                    <a:pt x="1105" y="1765"/>
                    <a:pt x="1325" y="1685"/>
                    <a:pt x="1504" y="1504"/>
                  </a:cubicBezTo>
                  <a:cubicBezTo>
                    <a:pt x="2062" y="952"/>
                    <a:pt x="1668" y="0"/>
                    <a:pt x="88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0" name="Google Shape;11640;p89"/>
            <p:cNvSpPr/>
            <p:nvPr/>
          </p:nvSpPr>
          <p:spPr>
            <a:xfrm>
              <a:off x="7957893" y="2454479"/>
              <a:ext cx="375081" cy="368169"/>
            </a:xfrm>
            <a:custGeom>
              <a:avLst/>
              <a:gdLst/>
              <a:ahLst/>
              <a:cxnLst/>
              <a:rect l="l" t="t" r="r" b="b"/>
              <a:pathLst>
                <a:path w="14327" h="14063" extrusionOk="0">
                  <a:moveTo>
                    <a:pt x="3104" y="409"/>
                  </a:moveTo>
                  <a:cubicBezTo>
                    <a:pt x="3484" y="409"/>
                    <a:pt x="3796" y="721"/>
                    <a:pt x="3796" y="1101"/>
                  </a:cubicBezTo>
                  <a:lnTo>
                    <a:pt x="3796" y="1120"/>
                  </a:lnTo>
                  <a:cubicBezTo>
                    <a:pt x="3796" y="1500"/>
                    <a:pt x="3484" y="1812"/>
                    <a:pt x="3104" y="1812"/>
                  </a:cubicBezTo>
                  <a:lnTo>
                    <a:pt x="2821" y="1812"/>
                  </a:lnTo>
                  <a:cubicBezTo>
                    <a:pt x="2724" y="1812"/>
                    <a:pt x="2648" y="1735"/>
                    <a:pt x="2648" y="1639"/>
                  </a:cubicBezTo>
                  <a:lnTo>
                    <a:pt x="2648" y="582"/>
                  </a:lnTo>
                  <a:cubicBezTo>
                    <a:pt x="2652" y="486"/>
                    <a:pt x="2729" y="409"/>
                    <a:pt x="2821" y="409"/>
                  </a:cubicBezTo>
                  <a:close/>
                  <a:moveTo>
                    <a:pt x="6962" y="409"/>
                  </a:moveTo>
                  <a:cubicBezTo>
                    <a:pt x="7058" y="409"/>
                    <a:pt x="7135" y="486"/>
                    <a:pt x="7135" y="582"/>
                  </a:cubicBezTo>
                  <a:lnTo>
                    <a:pt x="7135" y="1639"/>
                  </a:lnTo>
                  <a:cubicBezTo>
                    <a:pt x="7135" y="1735"/>
                    <a:pt x="7058" y="1812"/>
                    <a:pt x="6962" y="1812"/>
                  </a:cubicBezTo>
                  <a:lnTo>
                    <a:pt x="6678" y="1812"/>
                  </a:lnTo>
                  <a:cubicBezTo>
                    <a:pt x="6299" y="1812"/>
                    <a:pt x="5986" y="1500"/>
                    <a:pt x="5986" y="1120"/>
                  </a:cubicBezTo>
                  <a:lnTo>
                    <a:pt x="5986" y="1101"/>
                  </a:lnTo>
                  <a:cubicBezTo>
                    <a:pt x="5986" y="721"/>
                    <a:pt x="6299" y="409"/>
                    <a:pt x="6678" y="409"/>
                  </a:cubicBezTo>
                  <a:close/>
                  <a:moveTo>
                    <a:pt x="2821" y="1"/>
                  </a:moveTo>
                  <a:cubicBezTo>
                    <a:pt x="2499" y="1"/>
                    <a:pt x="2234" y="260"/>
                    <a:pt x="2234" y="582"/>
                  </a:cubicBezTo>
                  <a:lnTo>
                    <a:pt x="2234" y="904"/>
                  </a:lnTo>
                  <a:lnTo>
                    <a:pt x="1768" y="904"/>
                  </a:lnTo>
                  <a:cubicBezTo>
                    <a:pt x="1086" y="904"/>
                    <a:pt x="534" y="1461"/>
                    <a:pt x="534" y="2143"/>
                  </a:cubicBezTo>
                  <a:lnTo>
                    <a:pt x="534" y="3282"/>
                  </a:lnTo>
                  <a:cubicBezTo>
                    <a:pt x="202" y="3412"/>
                    <a:pt x="1" y="3748"/>
                    <a:pt x="44" y="4099"/>
                  </a:cubicBezTo>
                  <a:lnTo>
                    <a:pt x="308" y="6217"/>
                  </a:lnTo>
                  <a:cubicBezTo>
                    <a:pt x="515" y="7865"/>
                    <a:pt x="1913" y="9100"/>
                    <a:pt x="3570" y="9100"/>
                  </a:cubicBezTo>
                  <a:lnTo>
                    <a:pt x="4108" y="9100"/>
                  </a:lnTo>
                  <a:lnTo>
                    <a:pt x="4108" y="9964"/>
                  </a:lnTo>
                  <a:cubicBezTo>
                    <a:pt x="4113" y="10310"/>
                    <a:pt x="4343" y="10613"/>
                    <a:pt x="4675" y="10704"/>
                  </a:cubicBezTo>
                  <a:lnTo>
                    <a:pt x="4675" y="11468"/>
                  </a:lnTo>
                  <a:cubicBezTo>
                    <a:pt x="4675" y="12900"/>
                    <a:pt x="5838" y="14062"/>
                    <a:pt x="7269" y="14062"/>
                  </a:cubicBezTo>
                  <a:lnTo>
                    <a:pt x="9513" y="14062"/>
                  </a:lnTo>
                  <a:cubicBezTo>
                    <a:pt x="10949" y="14062"/>
                    <a:pt x="12107" y="12900"/>
                    <a:pt x="12107" y="11468"/>
                  </a:cubicBezTo>
                  <a:lnTo>
                    <a:pt x="12107" y="10315"/>
                  </a:lnTo>
                  <a:cubicBezTo>
                    <a:pt x="12626" y="10272"/>
                    <a:pt x="13111" y="10046"/>
                    <a:pt x="13476" y="9681"/>
                  </a:cubicBezTo>
                  <a:cubicBezTo>
                    <a:pt x="14206" y="8941"/>
                    <a:pt x="14326" y="7793"/>
                    <a:pt x="13755" y="6923"/>
                  </a:cubicBezTo>
                  <a:cubicBezTo>
                    <a:pt x="13709" y="6858"/>
                    <a:pt x="13648" y="6831"/>
                    <a:pt x="13588" y="6831"/>
                  </a:cubicBezTo>
                  <a:cubicBezTo>
                    <a:pt x="13444" y="6831"/>
                    <a:pt x="13307" y="6987"/>
                    <a:pt x="13409" y="7149"/>
                  </a:cubicBezTo>
                  <a:cubicBezTo>
                    <a:pt x="14187" y="8333"/>
                    <a:pt x="13337" y="9902"/>
                    <a:pt x="11926" y="9902"/>
                  </a:cubicBezTo>
                  <a:cubicBezTo>
                    <a:pt x="11917" y="9902"/>
                    <a:pt x="11909" y="9902"/>
                    <a:pt x="11900" y="9902"/>
                  </a:cubicBezTo>
                  <a:cubicBezTo>
                    <a:pt x="10353" y="9902"/>
                    <a:pt x="9551" y="7990"/>
                    <a:pt x="10670" y="6870"/>
                  </a:cubicBezTo>
                  <a:cubicBezTo>
                    <a:pt x="11013" y="6528"/>
                    <a:pt x="11467" y="6350"/>
                    <a:pt x="11926" y="6350"/>
                  </a:cubicBezTo>
                  <a:cubicBezTo>
                    <a:pt x="12264" y="6350"/>
                    <a:pt x="12604" y="6447"/>
                    <a:pt x="12904" y="6645"/>
                  </a:cubicBezTo>
                  <a:cubicBezTo>
                    <a:pt x="12946" y="6675"/>
                    <a:pt x="12989" y="6688"/>
                    <a:pt x="13028" y="6688"/>
                  </a:cubicBezTo>
                  <a:cubicBezTo>
                    <a:pt x="13210" y="6688"/>
                    <a:pt x="13335" y="6417"/>
                    <a:pt x="13130" y="6299"/>
                  </a:cubicBezTo>
                  <a:cubicBezTo>
                    <a:pt x="12752" y="6047"/>
                    <a:pt x="12339" y="5933"/>
                    <a:pt x="11935" y="5933"/>
                  </a:cubicBezTo>
                  <a:cubicBezTo>
                    <a:pt x="10798" y="5933"/>
                    <a:pt x="9734" y="6838"/>
                    <a:pt x="9734" y="8124"/>
                  </a:cubicBezTo>
                  <a:cubicBezTo>
                    <a:pt x="9734" y="9248"/>
                    <a:pt x="10579" y="10185"/>
                    <a:pt x="11694" y="10305"/>
                  </a:cubicBezTo>
                  <a:lnTo>
                    <a:pt x="11694" y="11463"/>
                  </a:lnTo>
                  <a:cubicBezTo>
                    <a:pt x="11689" y="12669"/>
                    <a:pt x="10714" y="13644"/>
                    <a:pt x="9508" y="13644"/>
                  </a:cubicBezTo>
                  <a:lnTo>
                    <a:pt x="7264" y="13644"/>
                  </a:lnTo>
                  <a:cubicBezTo>
                    <a:pt x="6058" y="13644"/>
                    <a:pt x="5083" y="12669"/>
                    <a:pt x="5083" y="11463"/>
                  </a:cubicBezTo>
                  <a:lnTo>
                    <a:pt x="5083" y="10704"/>
                  </a:lnTo>
                  <a:cubicBezTo>
                    <a:pt x="5415" y="10613"/>
                    <a:pt x="5645" y="10310"/>
                    <a:pt x="5645" y="9964"/>
                  </a:cubicBezTo>
                  <a:lnTo>
                    <a:pt x="5645" y="9104"/>
                  </a:lnTo>
                  <a:lnTo>
                    <a:pt x="6188" y="9104"/>
                  </a:lnTo>
                  <a:cubicBezTo>
                    <a:pt x="7846" y="9100"/>
                    <a:pt x="9239" y="7865"/>
                    <a:pt x="9450" y="6222"/>
                  </a:cubicBezTo>
                  <a:lnTo>
                    <a:pt x="9714" y="4099"/>
                  </a:lnTo>
                  <a:cubicBezTo>
                    <a:pt x="9758" y="3757"/>
                    <a:pt x="9565" y="3426"/>
                    <a:pt x="9248" y="3296"/>
                  </a:cubicBezTo>
                  <a:lnTo>
                    <a:pt x="9248" y="2143"/>
                  </a:lnTo>
                  <a:cubicBezTo>
                    <a:pt x="9248" y="1461"/>
                    <a:pt x="8691" y="904"/>
                    <a:pt x="8009" y="904"/>
                  </a:cubicBezTo>
                  <a:lnTo>
                    <a:pt x="7543" y="904"/>
                  </a:lnTo>
                  <a:lnTo>
                    <a:pt x="7543" y="587"/>
                  </a:lnTo>
                  <a:cubicBezTo>
                    <a:pt x="7543" y="260"/>
                    <a:pt x="7279" y="1"/>
                    <a:pt x="6957" y="1"/>
                  </a:cubicBezTo>
                  <a:lnTo>
                    <a:pt x="6678" y="1"/>
                  </a:lnTo>
                  <a:cubicBezTo>
                    <a:pt x="6068" y="1"/>
                    <a:pt x="5573" y="496"/>
                    <a:pt x="5573" y="1106"/>
                  </a:cubicBezTo>
                  <a:lnTo>
                    <a:pt x="5573" y="1120"/>
                  </a:lnTo>
                  <a:cubicBezTo>
                    <a:pt x="5573" y="1730"/>
                    <a:pt x="6068" y="2225"/>
                    <a:pt x="6678" y="2225"/>
                  </a:cubicBezTo>
                  <a:lnTo>
                    <a:pt x="6957" y="2225"/>
                  </a:lnTo>
                  <a:cubicBezTo>
                    <a:pt x="7279" y="2225"/>
                    <a:pt x="7543" y="1961"/>
                    <a:pt x="7543" y="1639"/>
                  </a:cubicBezTo>
                  <a:lnTo>
                    <a:pt x="7543" y="1312"/>
                  </a:lnTo>
                  <a:lnTo>
                    <a:pt x="8009" y="1312"/>
                  </a:lnTo>
                  <a:cubicBezTo>
                    <a:pt x="8465" y="1312"/>
                    <a:pt x="8835" y="1682"/>
                    <a:pt x="8835" y="2139"/>
                  </a:cubicBezTo>
                  <a:lnTo>
                    <a:pt x="8835" y="3239"/>
                  </a:lnTo>
                  <a:cubicBezTo>
                    <a:pt x="8494" y="3291"/>
                    <a:pt x="8230" y="3561"/>
                    <a:pt x="8187" y="3902"/>
                  </a:cubicBezTo>
                  <a:lnTo>
                    <a:pt x="7922" y="6025"/>
                  </a:lnTo>
                  <a:cubicBezTo>
                    <a:pt x="7812" y="6899"/>
                    <a:pt x="7067" y="7557"/>
                    <a:pt x="6188" y="7557"/>
                  </a:cubicBezTo>
                  <a:lnTo>
                    <a:pt x="5295" y="7557"/>
                  </a:lnTo>
                  <a:cubicBezTo>
                    <a:pt x="5021" y="7557"/>
                    <a:pt x="5021" y="7966"/>
                    <a:pt x="5295" y="7966"/>
                  </a:cubicBezTo>
                  <a:lnTo>
                    <a:pt x="6188" y="7966"/>
                  </a:lnTo>
                  <a:cubicBezTo>
                    <a:pt x="7279" y="7966"/>
                    <a:pt x="8201" y="7154"/>
                    <a:pt x="8336" y="6073"/>
                  </a:cubicBezTo>
                  <a:lnTo>
                    <a:pt x="8600" y="3950"/>
                  </a:lnTo>
                  <a:cubicBezTo>
                    <a:pt x="8622" y="3770"/>
                    <a:pt x="8771" y="3638"/>
                    <a:pt x="8943" y="3638"/>
                  </a:cubicBezTo>
                  <a:cubicBezTo>
                    <a:pt x="8960" y="3638"/>
                    <a:pt x="8977" y="3640"/>
                    <a:pt x="8994" y="3642"/>
                  </a:cubicBezTo>
                  <a:cubicBezTo>
                    <a:pt x="9191" y="3666"/>
                    <a:pt x="9330" y="3844"/>
                    <a:pt x="9306" y="4041"/>
                  </a:cubicBezTo>
                  <a:lnTo>
                    <a:pt x="9042" y="6159"/>
                  </a:lnTo>
                  <a:cubicBezTo>
                    <a:pt x="8859" y="7601"/>
                    <a:pt x="7639" y="8677"/>
                    <a:pt x="6188" y="8682"/>
                  </a:cubicBezTo>
                  <a:lnTo>
                    <a:pt x="5444" y="8682"/>
                  </a:lnTo>
                  <a:cubicBezTo>
                    <a:pt x="5328" y="8682"/>
                    <a:pt x="5237" y="8773"/>
                    <a:pt x="5237" y="8888"/>
                  </a:cubicBezTo>
                  <a:lnTo>
                    <a:pt x="5237" y="9955"/>
                  </a:lnTo>
                  <a:cubicBezTo>
                    <a:pt x="5237" y="10152"/>
                    <a:pt x="5078" y="10310"/>
                    <a:pt x="4882" y="10310"/>
                  </a:cubicBezTo>
                  <a:cubicBezTo>
                    <a:pt x="4685" y="10310"/>
                    <a:pt x="4526" y="10152"/>
                    <a:pt x="4526" y="9955"/>
                  </a:cubicBezTo>
                  <a:lnTo>
                    <a:pt x="4526" y="8888"/>
                  </a:lnTo>
                  <a:cubicBezTo>
                    <a:pt x="4526" y="8773"/>
                    <a:pt x="4435" y="8682"/>
                    <a:pt x="4324" y="8682"/>
                  </a:cubicBezTo>
                  <a:lnTo>
                    <a:pt x="3575" y="8682"/>
                  </a:lnTo>
                  <a:cubicBezTo>
                    <a:pt x="2129" y="8677"/>
                    <a:pt x="904" y="7596"/>
                    <a:pt x="721" y="6159"/>
                  </a:cubicBezTo>
                  <a:lnTo>
                    <a:pt x="457" y="4046"/>
                  </a:lnTo>
                  <a:cubicBezTo>
                    <a:pt x="433" y="3849"/>
                    <a:pt x="572" y="3671"/>
                    <a:pt x="769" y="3647"/>
                  </a:cubicBezTo>
                  <a:cubicBezTo>
                    <a:pt x="784" y="3645"/>
                    <a:pt x="798" y="3644"/>
                    <a:pt x="812" y="3644"/>
                  </a:cubicBezTo>
                  <a:cubicBezTo>
                    <a:pt x="987" y="3644"/>
                    <a:pt x="1141" y="3777"/>
                    <a:pt x="1163" y="3954"/>
                  </a:cubicBezTo>
                  <a:lnTo>
                    <a:pt x="1427" y="6078"/>
                  </a:lnTo>
                  <a:cubicBezTo>
                    <a:pt x="1562" y="7159"/>
                    <a:pt x="2484" y="7975"/>
                    <a:pt x="3575" y="7975"/>
                  </a:cubicBezTo>
                  <a:lnTo>
                    <a:pt x="4468" y="7975"/>
                  </a:lnTo>
                  <a:cubicBezTo>
                    <a:pt x="4742" y="7975"/>
                    <a:pt x="4742" y="7562"/>
                    <a:pt x="4468" y="7562"/>
                  </a:cubicBezTo>
                  <a:lnTo>
                    <a:pt x="3575" y="7562"/>
                  </a:lnTo>
                  <a:cubicBezTo>
                    <a:pt x="2691" y="7562"/>
                    <a:pt x="1946" y="6904"/>
                    <a:pt x="1836" y="6030"/>
                  </a:cubicBezTo>
                  <a:lnTo>
                    <a:pt x="1576" y="3906"/>
                  </a:lnTo>
                  <a:cubicBezTo>
                    <a:pt x="1533" y="3575"/>
                    <a:pt x="1278" y="3306"/>
                    <a:pt x="947" y="3248"/>
                  </a:cubicBezTo>
                  <a:lnTo>
                    <a:pt x="947" y="2143"/>
                  </a:lnTo>
                  <a:cubicBezTo>
                    <a:pt x="947" y="1687"/>
                    <a:pt x="1317" y="1317"/>
                    <a:pt x="1773" y="1317"/>
                  </a:cubicBezTo>
                  <a:lnTo>
                    <a:pt x="2239" y="1317"/>
                  </a:lnTo>
                  <a:lnTo>
                    <a:pt x="2239" y="1639"/>
                  </a:lnTo>
                  <a:cubicBezTo>
                    <a:pt x="2239" y="1961"/>
                    <a:pt x="2499" y="2225"/>
                    <a:pt x="2825" y="2225"/>
                  </a:cubicBezTo>
                  <a:lnTo>
                    <a:pt x="3104" y="2225"/>
                  </a:lnTo>
                  <a:cubicBezTo>
                    <a:pt x="3714" y="2225"/>
                    <a:pt x="4209" y="1730"/>
                    <a:pt x="4209" y="1120"/>
                  </a:cubicBezTo>
                  <a:lnTo>
                    <a:pt x="4209" y="1106"/>
                  </a:lnTo>
                  <a:cubicBezTo>
                    <a:pt x="4209" y="496"/>
                    <a:pt x="3714" y="1"/>
                    <a:pt x="310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1" name="Google Shape;11641;p89"/>
          <p:cNvGrpSpPr/>
          <p:nvPr/>
        </p:nvGrpSpPr>
        <p:grpSpPr>
          <a:xfrm>
            <a:off x="5738562" y="2248948"/>
            <a:ext cx="368536" cy="368300"/>
            <a:chOff x="5738562" y="2454348"/>
            <a:chExt cx="368536" cy="368300"/>
          </a:xfrm>
        </p:grpSpPr>
        <p:sp>
          <p:nvSpPr>
            <p:cNvPr id="11642" name="Google Shape;11642;p89"/>
            <p:cNvSpPr/>
            <p:nvPr/>
          </p:nvSpPr>
          <p:spPr>
            <a:xfrm>
              <a:off x="5743955" y="2796835"/>
              <a:ext cx="357724" cy="20525"/>
            </a:xfrm>
            <a:custGeom>
              <a:avLst/>
              <a:gdLst/>
              <a:ahLst/>
              <a:cxnLst/>
              <a:rect l="l" t="t" r="r" b="b"/>
              <a:pathLst>
                <a:path w="13664" h="784" extrusionOk="0">
                  <a:moveTo>
                    <a:pt x="1" y="0"/>
                  </a:moveTo>
                  <a:lnTo>
                    <a:pt x="1" y="783"/>
                  </a:lnTo>
                  <a:lnTo>
                    <a:pt x="13664" y="783"/>
                  </a:lnTo>
                  <a:lnTo>
                    <a:pt x="13664" y="0"/>
                  </a:ln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89"/>
            <p:cNvSpPr/>
            <p:nvPr/>
          </p:nvSpPr>
          <p:spPr>
            <a:xfrm>
              <a:off x="5743955" y="2796835"/>
              <a:ext cx="357724" cy="9189"/>
            </a:xfrm>
            <a:custGeom>
              <a:avLst/>
              <a:gdLst/>
              <a:ahLst/>
              <a:cxnLst/>
              <a:rect l="l" t="t" r="r" b="b"/>
              <a:pathLst>
                <a:path w="13664" h="351" extrusionOk="0">
                  <a:moveTo>
                    <a:pt x="1" y="0"/>
                  </a:moveTo>
                  <a:lnTo>
                    <a:pt x="1" y="351"/>
                  </a:lnTo>
                  <a:lnTo>
                    <a:pt x="13664" y="351"/>
                  </a:lnTo>
                  <a:lnTo>
                    <a:pt x="13664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89"/>
            <p:cNvSpPr/>
            <p:nvPr/>
          </p:nvSpPr>
          <p:spPr>
            <a:xfrm>
              <a:off x="5832626" y="2550455"/>
              <a:ext cx="180249" cy="246406"/>
            </a:xfrm>
            <a:custGeom>
              <a:avLst/>
              <a:gdLst/>
              <a:ahLst/>
              <a:cxnLst/>
              <a:rect l="l" t="t" r="r" b="b"/>
              <a:pathLst>
                <a:path w="6885" h="9412" extrusionOk="0">
                  <a:moveTo>
                    <a:pt x="1" y="0"/>
                  </a:moveTo>
                  <a:lnTo>
                    <a:pt x="1" y="9411"/>
                  </a:lnTo>
                  <a:lnTo>
                    <a:pt x="6885" y="9411"/>
                  </a:lnTo>
                  <a:lnTo>
                    <a:pt x="6885" y="0"/>
                  </a:lnTo>
                  <a:close/>
                </a:path>
              </a:pathLst>
            </a:custGeom>
            <a:solidFill>
              <a:srgbClr val="CAD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89"/>
            <p:cNvSpPr/>
            <p:nvPr/>
          </p:nvSpPr>
          <p:spPr>
            <a:xfrm>
              <a:off x="5818934" y="2530951"/>
              <a:ext cx="207529" cy="19530"/>
            </a:xfrm>
            <a:custGeom>
              <a:avLst/>
              <a:gdLst/>
              <a:ahLst/>
              <a:cxnLst/>
              <a:rect l="l" t="t" r="r" b="b"/>
              <a:pathLst>
                <a:path w="7927" h="746" extrusionOk="0">
                  <a:moveTo>
                    <a:pt x="0" y="1"/>
                  </a:moveTo>
                  <a:lnTo>
                    <a:pt x="0" y="745"/>
                  </a:lnTo>
                  <a:lnTo>
                    <a:pt x="7927" y="745"/>
                  </a:lnTo>
                  <a:lnTo>
                    <a:pt x="7927" y="1"/>
                  </a:ln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6" name="Google Shape;11646;p89"/>
            <p:cNvSpPr/>
            <p:nvPr/>
          </p:nvSpPr>
          <p:spPr>
            <a:xfrm>
              <a:off x="5993110" y="2530951"/>
              <a:ext cx="33484" cy="19530"/>
            </a:xfrm>
            <a:custGeom>
              <a:avLst/>
              <a:gdLst/>
              <a:ahLst/>
              <a:cxnLst/>
              <a:rect l="l" t="t" r="r" b="b"/>
              <a:pathLst>
                <a:path w="1279" h="746" extrusionOk="0">
                  <a:moveTo>
                    <a:pt x="1" y="1"/>
                  </a:moveTo>
                  <a:lnTo>
                    <a:pt x="1" y="745"/>
                  </a:lnTo>
                  <a:lnTo>
                    <a:pt x="1279" y="74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7" name="Google Shape;11647;p89"/>
            <p:cNvSpPr/>
            <p:nvPr/>
          </p:nvSpPr>
          <p:spPr>
            <a:xfrm>
              <a:off x="5743955" y="2586531"/>
              <a:ext cx="88698" cy="19399"/>
            </a:xfrm>
            <a:custGeom>
              <a:avLst/>
              <a:gdLst/>
              <a:ahLst/>
              <a:cxnLst/>
              <a:rect l="l" t="t" r="r" b="b"/>
              <a:pathLst>
                <a:path w="3388" h="741" extrusionOk="0">
                  <a:moveTo>
                    <a:pt x="1" y="1"/>
                  </a:moveTo>
                  <a:lnTo>
                    <a:pt x="1" y="741"/>
                  </a:lnTo>
                  <a:lnTo>
                    <a:pt x="3388" y="741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89"/>
            <p:cNvSpPr/>
            <p:nvPr/>
          </p:nvSpPr>
          <p:spPr>
            <a:xfrm>
              <a:off x="5815531" y="2586531"/>
              <a:ext cx="17122" cy="19399"/>
            </a:xfrm>
            <a:custGeom>
              <a:avLst/>
              <a:gdLst/>
              <a:ahLst/>
              <a:cxnLst/>
              <a:rect l="l" t="t" r="r" b="b"/>
              <a:pathLst>
                <a:path w="654" h="741" extrusionOk="0">
                  <a:moveTo>
                    <a:pt x="0" y="1"/>
                  </a:moveTo>
                  <a:lnTo>
                    <a:pt x="0" y="741"/>
                  </a:lnTo>
                  <a:lnTo>
                    <a:pt x="654" y="741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89"/>
            <p:cNvSpPr/>
            <p:nvPr/>
          </p:nvSpPr>
          <p:spPr>
            <a:xfrm>
              <a:off x="5815531" y="2586531"/>
              <a:ext cx="17122" cy="19399"/>
            </a:xfrm>
            <a:custGeom>
              <a:avLst/>
              <a:gdLst/>
              <a:ahLst/>
              <a:cxnLst/>
              <a:rect l="l" t="t" r="r" b="b"/>
              <a:pathLst>
                <a:path w="654" h="741" extrusionOk="0">
                  <a:moveTo>
                    <a:pt x="0" y="1"/>
                  </a:moveTo>
                  <a:lnTo>
                    <a:pt x="0" y="741"/>
                  </a:lnTo>
                  <a:lnTo>
                    <a:pt x="654" y="741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0" name="Google Shape;11650;p89"/>
            <p:cNvSpPr/>
            <p:nvPr/>
          </p:nvSpPr>
          <p:spPr>
            <a:xfrm>
              <a:off x="5874514" y="2706147"/>
              <a:ext cx="96499" cy="90845"/>
            </a:xfrm>
            <a:custGeom>
              <a:avLst/>
              <a:gdLst/>
              <a:ahLst/>
              <a:cxnLst/>
              <a:rect l="l" t="t" r="r" b="b"/>
              <a:pathLst>
                <a:path w="3686" h="3470" extrusionOk="0">
                  <a:moveTo>
                    <a:pt x="0" y="1"/>
                  </a:moveTo>
                  <a:lnTo>
                    <a:pt x="0" y="3469"/>
                  </a:lnTo>
                  <a:lnTo>
                    <a:pt x="3685" y="3469"/>
                  </a:lnTo>
                  <a:lnTo>
                    <a:pt x="3685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1" name="Google Shape;11651;p89"/>
            <p:cNvSpPr/>
            <p:nvPr/>
          </p:nvSpPr>
          <p:spPr>
            <a:xfrm>
              <a:off x="5910486" y="2706147"/>
              <a:ext cx="24662" cy="90845"/>
            </a:xfrm>
            <a:custGeom>
              <a:avLst/>
              <a:gdLst/>
              <a:ahLst/>
              <a:cxnLst/>
              <a:rect l="l" t="t" r="r" b="b"/>
              <a:pathLst>
                <a:path w="942" h="3470" extrusionOk="0">
                  <a:moveTo>
                    <a:pt x="0" y="1"/>
                  </a:moveTo>
                  <a:lnTo>
                    <a:pt x="0" y="3469"/>
                  </a:lnTo>
                  <a:lnTo>
                    <a:pt x="942" y="3469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4C6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89"/>
            <p:cNvSpPr/>
            <p:nvPr/>
          </p:nvSpPr>
          <p:spPr>
            <a:xfrm>
              <a:off x="5751756" y="2605904"/>
              <a:ext cx="80896" cy="191088"/>
            </a:xfrm>
            <a:custGeom>
              <a:avLst/>
              <a:gdLst/>
              <a:ahLst/>
              <a:cxnLst/>
              <a:rect l="l" t="t" r="r" b="b"/>
              <a:pathLst>
                <a:path w="3090" h="7299" extrusionOk="0">
                  <a:moveTo>
                    <a:pt x="1" y="1"/>
                  </a:moveTo>
                  <a:lnTo>
                    <a:pt x="1" y="7298"/>
                  </a:lnTo>
                  <a:lnTo>
                    <a:pt x="3090" y="7298"/>
                  </a:lnTo>
                  <a:lnTo>
                    <a:pt x="3090" y="1"/>
                  </a:lnTo>
                  <a:close/>
                </a:path>
              </a:pathLst>
            </a:custGeom>
            <a:solidFill>
              <a:srgbClr val="CAD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3" name="Google Shape;11653;p89"/>
            <p:cNvSpPr/>
            <p:nvPr/>
          </p:nvSpPr>
          <p:spPr>
            <a:xfrm>
              <a:off x="5815531" y="2605904"/>
              <a:ext cx="17122" cy="191088"/>
            </a:xfrm>
            <a:custGeom>
              <a:avLst/>
              <a:gdLst/>
              <a:ahLst/>
              <a:cxnLst/>
              <a:rect l="l" t="t" r="r" b="b"/>
              <a:pathLst>
                <a:path w="654" h="7299" extrusionOk="0">
                  <a:moveTo>
                    <a:pt x="0" y="1"/>
                  </a:moveTo>
                  <a:lnTo>
                    <a:pt x="0" y="7298"/>
                  </a:lnTo>
                  <a:lnTo>
                    <a:pt x="654" y="7298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9FA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89"/>
            <p:cNvSpPr/>
            <p:nvPr/>
          </p:nvSpPr>
          <p:spPr>
            <a:xfrm>
              <a:off x="5815531" y="2605904"/>
              <a:ext cx="17122" cy="191088"/>
            </a:xfrm>
            <a:custGeom>
              <a:avLst/>
              <a:gdLst/>
              <a:ahLst/>
              <a:cxnLst/>
              <a:rect l="l" t="t" r="r" b="b"/>
              <a:pathLst>
                <a:path w="654" h="7299" extrusionOk="0">
                  <a:moveTo>
                    <a:pt x="0" y="1"/>
                  </a:moveTo>
                  <a:lnTo>
                    <a:pt x="0" y="7298"/>
                  </a:lnTo>
                  <a:lnTo>
                    <a:pt x="654" y="7298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9FA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89"/>
            <p:cNvSpPr/>
            <p:nvPr/>
          </p:nvSpPr>
          <p:spPr>
            <a:xfrm>
              <a:off x="6012849" y="2605904"/>
              <a:ext cx="81027" cy="190957"/>
            </a:xfrm>
            <a:custGeom>
              <a:avLst/>
              <a:gdLst/>
              <a:ahLst/>
              <a:cxnLst/>
              <a:rect l="l" t="t" r="r" b="b"/>
              <a:pathLst>
                <a:path w="3095" h="7294" extrusionOk="0">
                  <a:moveTo>
                    <a:pt x="1" y="1"/>
                  </a:moveTo>
                  <a:lnTo>
                    <a:pt x="1" y="7293"/>
                  </a:lnTo>
                  <a:lnTo>
                    <a:pt x="3095" y="7293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CAD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89"/>
            <p:cNvSpPr/>
            <p:nvPr/>
          </p:nvSpPr>
          <p:spPr>
            <a:xfrm>
              <a:off x="6012849" y="2605904"/>
              <a:ext cx="17279" cy="191088"/>
            </a:xfrm>
            <a:custGeom>
              <a:avLst/>
              <a:gdLst/>
              <a:ahLst/>
              <a:cxnLst/>
              <a:rect l="l" t="t" r="r" b="b"/>
              <a:pathLst>
                <a:path w="660" h="7299" extrusionOk="0">
                  <a:moveTo>
                    <a:pt x="1" y="1"/>
                  </a:moveTo>
                  <a:lnTo>
                    <a:pt x="1" y="7298"/>
                  </a:lnTo>
                  <a:lnTo>
                    <a:pt x="659" y="7298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9FA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7" name="Google Shape;11657;p89"/>
            <p:cNvSpPr/>
            <p:nvPr/>
          </p:nvSpPr>
          <p:spPr>
            <a:xfrm>
              <a:off x="5852497" y="2588809"/>
              <a:ext cx="29217" cy="58015"/>
            </a:xfrm>
            <a:custGeom>
              <a:avLst/>
              <a:gdLst/>
              <a:ahLst/>
              <a:cxnLst/>
              <a:rect l="l" t="t" r="r" b="b"/>
              <a:pathLst>
                <a:path w="1116" h="2216" extrusionOk="0">
                  <a:moveTo>
                    <a:pt x="1" y="0"/>
                  </a:moveTo>
                  <a:lnTo>
                    <a:pt x="1" y="2215"/>
                  </a:lnTo>
                  <a:lnTo>
                    <a:pt x="1115" y="2215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89"/>
            <p:cNvSpPr/>
            <p:nvPr/>
          </p:nvSpPr>
          <p:spPr>
            <a:xfrm>
              <a:off x="5908103" y="2588809"/>
              <a:ext cx="29322" cy="5801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0" y="0"/>
                  </a:moveTo>
                  <a:lnTo>
                    <a:pt x="0" y="2215"/>
                  </a:lnTo>
                  <a:lnTo>
                    <a:pt x="1119" y="2215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89"/>
            <p:cNvSpPr/>
            <p:nvPr/>
          </p:nvSpPr>
          <p:spPr>
            <a:xfrm>
              <a:off x="5963814" y="2588809"/>
              <a:ext cx="29322" cy="5801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0" y="0"/>
                  </a:moveTo>
                  <a:lnTo>
                    <a:pt x="0" y="2215"/>
                  </a:lnTo>
                  <a:lnTo>
                    <a:pt x="1120" y="2215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89"/>
            <p:cNvSpPr/>
            <p:nvPr/>
          </p:nvSpPr>
          <p:spPr>
            <a:xfrm>
              <a:off x="5777544" y="2672454"/>
              <a:ext cx="29322" cy="57989"/>
            </a:xfrm>
            <a:custGeom>
              <a:avLst/>
              <a:gdLst/>
              <a:ahLst/>
              <a:cxnLst/>
              <a:rect l="l" t="t" r="r" b="b"/>
              <a:pathLst>
                <a:path w="1120" h="2215" extrusionOk="0">
                  <a:moveTo>
                    <a:pt x="0" y="0"/>
                  </a:moveTo>
                  <a:lnTo>
                    <a:pt x="0" y="2215"/>
                  </a:lnTo>
                  <a:lnTo>
                    <a:pt x="1120" y="2215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89"/>
            <p:cNvSpPr/>
            <p:nvPr/>
          </p:nvSpPr>
          <p:spPr>
            <a:xfrm>
              <a:off x="6038637" y="2672454"/>
              <a:ext cx="29348" cy="57989"/>
            </a:xfrm>
            <a:custGeom>
              <a:avLst/>
              <a:gdLst/>
              <a:ahLst/>
              <a:cxnLst/>
              <a:rect l="l" t="t" r="r" b="b"/>
              <a:pathLst>
                <a:path w="1121" h="2215" extrusionOk="0">
                  <a:moveTo>
                    <a:pt x="1" y="0"/>
                  </a:moveTo>
                  <a:lnTo>
                    <a:pt x="1" y="2215"/>
                  </a:lnTo>
                  <a:lnTo>
                    <a:pt x="1120" y="2215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89"/>
            <p:cNvSpPr/>
            <p:nvPr/>
          </p:nvSpPr>
          <p:spPr>
            <a:xfrm>
              <a:off x="6012849" y="2586531"/>
              <a:ext cx="88829" cy="19399"/>
            </a:xfrm>
            <a:custGeom>
              <a:avLst/>
              <a:gdLst/>
              <a:ahLst/>
              <a:cxnLst/>
              <a:rect l="l" t="t" r="r" b="b"/>
              <a:pathLst>
                <a:path w="3393" h="741" extrusionOk="0">
                  <a:moveTo>
                    <a:pt x="1" y="1"/>
                  </a:moveTo>
                  <a:lnTo>
                    <a:pt x="1" y="741"/>
                  </a:lnTo>
                  <a:lnTo>
                    <a:pt x="3393" y="741"/>
                  </a:lnTo>
                  <a:lnTo>
                    <a:pt x="3393" y="1"/>
                  </a:ln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89"/>
            <p:cNvSpPr/>
            <p:nvPr/>
          </p:nvSpPr>
          <p:spPr>
            <a:xfrm>
              <a:off x="6012849" y="2586531"/>
              <a:ext cx="17279" cy="19399"/>
            </a:xfrm>
            <a:custGeom>
              <a:avLst/>
              <a:gdLst/>
              <a:ahLst/>
              <a:cxnLst/>
              <a:rect l="l" t="t" r="r" b="b"/>
              <a:pathLst>
                <a:path w="660" h="741" extrusionOk="0">
                  <a:moveTo>
                    <a:pt x="1" y="1"/>
                  </a:moveTo>
                  <a:lnTo>
                    <a:pt x="1" y="741"/>
                  </a:lnTo>
                  <a:lnTo>
                    <a:pt x="659" y="741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89"/>
            <p:cNvSpPr/>
            <p:nvPr/>
          </p:nvSpPr>
          <p:spPr>
            <a:xfrm>
              <a:off x="5872629" y="2459506"/>
              <a:ext cx="100505" cy="71471"/>
            </a:xfrm>
            <a:custGeom>
              <a:avLst/>
              <a:gdLst/>
              <a:ahLst/>
              <a:cxnLst/>
              <a:rect l="l" t="t" r="r" b="b"/>
              <a:pathLst>
                <a:path w="3839" h="2730" extrusionOk="0">
                  <a:moveTo>
                    <a:pt x="0" y="1"/>
                  </a:moveTo>
                  <a:lnTo>
                    <a:pt x="0" y="2730"/>
                  </a:lnTo>
                  <a:lnTo>
                    <a:pt x="3839" y="2730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89"/>
            <p:cNvSpPr/>
            <p:nvPr/>
          </p:nvSpPr>
          <p:spPr>
            <a:xfrm>
              <a:off x="5955253" y="2459636"/>
              <a:ext cx="17750" cy="71471"/>
            </a:xfrm>
            <a:custGeom>
              <a:avLst/>
              <a:gdLst/>
              <a:ahLst/>
              <a:cxnLst/>
              <a:rect l="l" t="t" r="r" b="b"/>
              <a:pathLst>
                <a:path w="678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678" y="2729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89"/>
            <p:cNvSpPr/>
            <p:nvPr/>
          </p:nvSpPr>
          <p:spPr>
            <a:xfrm>
              <a:off x="5899150" y="2473381"/>
              <a:ext cx="47333" cy="43721"/>
            </a:xfrm>
            <a:custGeom>
              <a:avLst/>
              <a:gdLst/>
              <a:ahLst/>
              <a:cxnLst/>
              <a:rect l="l" t="t" r="r" b="b"/>
              <a:pathLst>
                <a:path w="1808" h="1670" extrusionOk="0">
                  <a:moveTo>
                    <a:pt x="907" y="1"/>
                  </a:moveTo>
                  <a:cubicBezTo>
                    <a:pt x="804" y="1"/>
                    <a:pt x="702" y="69"/>
                    <a:pt x="702" y="206"/>
                  </a:cubicBezTo>
                  <a:lnTo>
                    <a:pt x="702" y="633"/>
                  </a:lnTo>
                  <a:lnTo>
                    <a:pt x="275" y="633"/>
                  </a:lnTo>
                  <a:cubicBezTo>
                    <a:pt x="1" y="633"/>
                    <a:pt x="1" y="1042"/>
                    <a:pt x="275" y="1042"/>
                  </a:cubicBezTo>
                  <a:lnTo>
                    <a:pt x="702" y="1042"/>
                  </a:lnTo>
                  <a:lnTo>
                    <a:pt x="702" y="1465"/>
                  </a:lnTo>
                  <a:cubicBezTo>
                    <a:pt x="702" y="1601"/>
                    <a:pt x="804" y="1670"/>
                    <a:pt x="907" y="1670"/>
                  </a:cubicBezTo>
                  <a:cubicBezTo>
                    <a:pt x="1009" y="1670"/>
                    <a:pt x="1111" y="1601"/>
                    <a:pt x="1111" y="1465"/>
                  </a:cubicBezTo>
                  <a:lnTo>
                    <a:pt x="1111" y="1042"/>
                  </a:lnTo>
                  <a:lnTo>
                    <a:pt x="1538" y="1042"/>
                  </a:lnTo>
                  <a:cubicBezTo>
                    <a:pt x="1807" y="1042"/>
                    <a:pt x="1807" y="629"/>
                    <a:pt x="1538" y="629"/>
                  </a:cubicBezTo>
                  <a:lnTo>
                    <a:pt x="1111" y="629"/>
                  </a:lnTo>
                  <a:lnTo>
                    <a:pt x="1111" y="206"/>
                  </a:lnTo>
                  <a:cubicBezTo>
                    <a:pt x="1111" y="69"/>
                    <a:pt x="1009" y="1"/>
                    <a:pt x="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89"/>
            <p:cNvSpPr/>
            <p:nvPr/>
          </p:nvSpPr>
          <p:spPr>
            <a:xfrm>
              <a:off x="5847104" y="2583520"/>
              <a:ext cx="40003" cy="68827"/>
            </a:xfrm>
            <a:custGeom>
              <a:avLst/>
              <a:gdLst/>
              <a:ahLst/>
              <a:cxnLst/>
              <a:rect l="l" t="t" r="r" b="b"/>
              <a:pathLst>
                <a:path w="1528" h="2629" extrusionOk="0">
                  <a:moveTo>
                    <a:pt x="1119" y="409"/>
                  </a:moveTo>
                  <a:lnTo>
                    <a:pt x="1119" y="2211"/>
                  </a:lnTo>
                  <a:lnTo>
                    <a:pt x="413" y="2211"/>
                  </a:lnTo>
                  <a:lnTo>
                    <a:pt x="413" y="409"/>
                  </a:lnTo>
                  <a:close/>
                  <a:moveTo>
                    <a:pt x="207" y="1"/>
                  </a:moveTo>
                  <a:cubicBezTo>
                    <a:pt x="91" y="1"/>
                    <a:pt x="0" y="92"/>
                    <a:pt x="0" y="207"/>
                  </a:cubicBezTo>
                  <a:lnTo>
                    <a:pt x="0" y="2422"/>
                  </a:lnTo>
                  <a:cubicBezTo>
                    <a:pt x="0" y="2537"/>
                    <a:pt x="91" y="2628"/>
                    <a:pt x="207" y="2628"/>
                  </a:cubicBezTo>
                  <a:lnTo>
                    <a:pt x="1321" y="2628"/>
                  </a:lnTo>
                  <a:cubicBezTo>
                    <a:pt x="1437" y="2628"/>
                    <a:pt x="1528" y="2537"/>
                    <a:pt x="1528" y="2422"/>
                  </a:cubicBezTo>
                  <a:lnTo>
                    <a:pt x="1528" y="207"/>
                  </a:lnTo>
                  <a:cubicBezTo>
                    <a:pt x="1528" y="92"/>
                    <a:pt x="1437" y="1"/>
                    <a:pt x="132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8" name="Google Shape;11668;p89"/>
            <p:cNvSpPr/>
            <p:nvPr/>
          </p:nvSpPr>
          <p:spPr>
            <a:xfrm>
              <a:off x="5902684" y="2583520"/>
              <a:ext cx="40029" cy="68827"/>
            </a:xfrm>
            <a:custGeom>
              <a:avLst/>
              <a:gdLst/>
              <a:ahLst/>
              <a:cxnLst/>
              <a:rect l="l" t="t" r="r" b="b"/>
              <a:pathLst>
                <a:path w="1529" h="2629" extrusionOk="0">
                  <a:moveTo>
                    <a:pt x="1120" y="409"/>
                  </a:moveTo>
                  <a:lnTo>
                    <a:pt x="1120" y="2211"/>
                  </a:lnTo>
                  <a:lnTo>
                    <a:pt x="414" y="2211"/>
                  </a:lnTo>
                  <a:lnTo>
                    <a:pt x="414" y="409"/>
                  </a:lnTo>
                  <a:close/>
                  <a:moveTo>
                    <a:pt x="207" y="1"/>
                  </a:moveTo>
                  <a:cubicBezTo>
                    <a:pt x="97" y="1"/>
                    <a:pt x="1" y="92"/>
                    <a:pt x="5" y="207"/>
                  </a:cubicBezTo>
                  <a:lnTo>
                    <a:pt x="5" y="2422"/>
                  </a:lnTo>
                  <a:cubicBezTo>
                    <a:pt x="1" y="2537"/>
                    <a:pt x="97" y="2628"/>
                    <a:pt x="207" y="2628"/>
                  </a:cubicBezTo>
                  <a:lnTo>
                    <a:pt x="1326" y="2628"/>
                  </a:lnTo>
                  <a:cubicBezTo>
                    <a:pt x="1437" y="2628"/>
                    <a:pt x="1528" y="2537"/>
                    <a:pt x="1528" y="2422"/>
                  </a:cubicBezTo>
                  <a:lnTo>
                    <a:pt x="1528" y="207"/>
                  </a:lnTo>
                  <a:cubicBezTo>
                    <a:pt x="1528" y="92"/>
                    <a:pt x="1437" y="1"/>
                    <a:pt x="13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9" name="Google Shape;11669;p89"/>
            <p:cNvSpPr/>
            <p:nvPr/>
          </p:nvSpPr>
          <p:spPr>
            <a:xfrm>
              <a:off x="5772124" y="2667165"/>
              <a:ext cx="40029" cy="68696"/>
            </a:xfrm>
            <a:custGeom>
              <a:avLst/>
              <a:gdLst/>
              <a:ahLst/>
              <a:cxnLst/>
              <a:rect l="l" t="t" r="r" b="b"/>
              <a:pathLst>
                <a:path w="1529" h="2624" extrusionOk="0">
                  <a:moveTo>
                    <a:pt x="1120" y="409"/>
                  </a:moveTo>
                  <a:lnTo>
                    <a:pt x="1120" y="2210"/>
                  </a:lnTo>
                  <a:lnTo>
                    <a:pt x="414" y="2210"/>
                  </a:lnTo>
                  <a:lnTo>
                    <a:pt x="414" y="409"/>
                  </a:lnTo>
                  <a:close/>
                  <a:moveTo>
                    <a:pt x="207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2422"/>
                  </a:lnTo>
                  <a:cubicBezTo>
                    <a:pt x="1" y="2532"/>
                    <a:pt x="92" y="2623"/>
                    <a:pt x="207" y="2623"/>
                  </a:cubicBezTo>
                  <a:lnTo>
                    <a:pt x="1327" y="2623"/>
                  </a:lnTo>
                  <a:cubicBezTo>
                    <a:pt x="1437" y="2623"/>
                    <a:pt x="1529" y="2532"/>
                    <a:pt x="1529" y="2422"/>
                  </a:cubicBezTo>
                  <a:lnTo>
                    <a:pt x="1529" y="202"/>
                  </a:lnTo>
                  <a:cubicBezTo>
                    <a:pt x="1529" y="92"/>
                    <a:pt x="1437" y="0"/>
                    <a:pt x="132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0" name="Google Shape;11670;p89"/>
            <p:cNvSpPr/>
            <p:nvPr/>
          </p:nvSpPr>
          <p:spPr>
            <a:xfrm>
              <a:off x="6033348" y="2667165"/>
              <a:ext cx="40029" cy="68696"/>
            </a:xfrm>
            <a:custGeom>
              <a:avLst/>
              <a:gdLst/>
              <a:ahLst/>
              <a:cxnLst/>
              <a:rect l="l" t="t" r="r" b="b"/>
              <a:pathLst>
                <a:path w="1529" h="2624" extrusionOk="0">
                  <a:moveTo>
                    <a:pt x="1120" y="409"/>
                  </a:moveTo>
                  <a:lnTo>
                    <a:pt x="1120" y="2210"/>
                  </a:lnTo>
                  <a:lnTo>
                    <a:pt x="414" y="2210"/>
                  </a:lnTo>
                  <a:lnTo>
                    <a:pt x="414" y="409"/>
                  </a:lnTo>
                  <a:close/>
                  <a:moveTo>
                    <a:pt x="207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2422"/>
                  </a:lnTo>
                  <a:cubicBezTo>
                    <a:pt x="1" y="2529"/>
                    <a:pt x="88" y="2624"/>
                    <a:pt x="199" y="2624"/>
                  </a:cubicBezTo>
                  <a:cubicBezTo>
                    <a:pt x="202" y="2624"/>
                    <a:pt x="205" y="2623"/>
                    <a:pt x="207" y="2623"/>
                  </a:cubicBezTo>
                  <a:lnTo>
                    <a:pt x="1327" y="2623"/>
                  </a:lnTo>
                  <a:cubicBezTo>
                    <a:pt x="1437" y="2623"/>
                    <a:pt x="1529" y="2532"/>
                    <a:pt x="1529" y="2422"/>
                  </a:cubicBezTo>
                  <a:lnTo>
                    <a:pt x="1529" y="202"/>
                  </a:lnTo>
                  <a:cubicBezTo>
                    <a:pt x="1529" y="92"/>
                    <a:pt x="1437" y="0"/>
                    <a:pt x="132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89"/>
            <p:cNvSpPr/>
            <p:nvPr/>
          </p:nvSpPr>
          <p:spPr>
            <a:xfrm>
              <a:off x="5958395" y="2583520"/>
              <a:ext cx="40029" cy="68827"/>
            </a:xfrm>
            <a:custGeom>
              <a:avLst/>
              <a:gdLst/>
              <a:ahLst/>
              <a:cxnLst/>
              <a:rect l="l" t="t" r="r" b="b"/>
              <a:pathLst>
                <a:path w="1529" h="2629" extrusionOk="0">
                  <a:moveTo>
                    <a:pt x="1120" y="409"/>
                  </a:moveTo>
                  <a:lnTo>
                    <a:pt x="1120" y="2211"/>
                  </a:lnTo>
                  <a:lnTo>
                    <a:pt x="414" y="2211"/>
                  </a:lnTo>
                  <a:lnTo>
                    <a:pt x="414" y="409"/>
                  </a:lnTo>
                  <a:close/>
                  <a:moveTo>
                    <a:pt x="207" y="1"/>
                  </a:moveTo>
                  <a:cubicBezTo>
                    <a:pt x="97" y="1"/>
                    <a:pt x="1" y="92"/>
                    <a:pt x="6" y="207"/>
                  </a:cubicBezTo>
                  <a:lnTo>
                    <a:pt x="6" y="2422"/>
                  </a:lnTo>
                  <a:cubicBezTo>
                    <a:pt x="1" y="2537"/>
                    <a:pt x="92" y="2628"/>
                    <a:pt x="207" y="2628"/>
                  </a:cubicBezTo>
                  <a:lnTo>
                    <a:pt x="1327" y="2628"/>
                  </a:lnTo>
                  <a:cubicBezTo>
                    <a:pt x="1437" y="2628"/>
                    <a:pt x="1528" y="2537"/>
                    <a:pt x="1528" y="2422"/>
                  </a:cubicBezTo>
                  <a:lnTo>
                    <a:pt x="1528" y="207"/>
                  </a:lnTo>
                  <a:cubicBezTo>
                    <a:pt x="1528" y="92"/>
                    <a:pt x="1437" y="1"/>
                    <a:pt x="132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89"/>
            <p:cNvSpPr/>
            <p:nvPr/>
          </p:nvSpPr>
          <p:spPr>
            <a:xfrm>
              <a:off x="5899045" y="2473512"/>
              <a:ext cx="47307" cy="43721"/>
            </a:xfrm>
            <a:custGeom>
              <a:avLst/>
              <a:gdLst/>
              <a:ahLst/>
              <a:cxnLst/>
              <a:rect l="l" t="t" r="r" b="b"/>
              <a:pathLst>
                <a:path w="1807" h="1670" extrusionOk="0">
                  <a:moveTo>
                    <a:pt x="906" y="0"/>
                  </a:moveTo>
                  <a:cubicBezTo>
                    <a:pt x="804" y="0"/>
                    <a:pt x="702" y="69"/>
                    <a:pt x="702" y="206"/>
                  </a:cubicBezTo>
                  <a:lnTo>
                    <a:pt x="702" y="628"/>
                  </a:lnTo>
                  <a:lnTo>
                    <a:pt x="274" y="628"/>
                  </a:lnTo>
                  <a:cubicBezTo>
                    <a:pt x="0" y="628"/>
                    <a:pt x="0" y="1037"/>
                    <a:pt x="274" y="1037"/>
                  </a:cubicBezTo>
                  <a:lnTo>
                    <a:pt x="702" y="1037"/>
                  </a:lnTo>
                  <a:lnTo>
                    <a:pt x="702" y="1464"/>
                  </a:lnTo>
                  <a:cubicBezTo>
                    <a:pt x="702" y="1601"/>
                    <a:pt x="804" y="1670"/>
                    <a:pt x="906" y="1670"/>
                  </a:cubicBezTo>
                  <a:cubicBezTo>
                    <a:pt x="1008" y="1670"/>
                    <a:pt x="1110" y="1601"/>
                    <a:pt x="1110" y="1464"/>
                  </a:cubicBezTo>
                  <a:lnTo>
                    <a:pt x="1110" y="1037"/>
                  </a:lnTo>
                  <a:lnTo>
                    <a:pt x="1537" y="1037"/>
                  </a:lnTo>
                  <a:cubicBezTo>
                    <a:pt x="1807" y="1037"/>
                    <a:pt x="1807" y="628"/>
                    <a:pt x="1537" y="628"/>
                  </a:cubicBezTo>
                  <a:lnTo>
                    <a:pt x="1110" y="628"/>
                  </a:lnTo>
                  <a:lnTo>
                    <a:pt x="1110" y="206"/>
                  </a:lnTo>
                  <a:cubicBezTo>
                    <a:pt x="1110" y="69"/>
                    <a:pt x="1008" y="0"/>
                    <a:pt x="90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89"/>
            <p:cNvSpPr/>
            <p:nvPr/>
          </p:nvSpPr>
          <p:spPr>
            <a:xfrm>
              <a:off x="5738562" y="2454348"/>
              <a:ext cx="368536" cy="368300"/>
            </a:xfrm>
            <a:custGeom>
              <a:avLst/>
              <a:gdLst/>
              <a:ahLst/>
              <a:cxnLst/>
              <a:rect l="l" t="t" r="r" b="b"/>
              <a:pathLst>
                <a:path w="14077" h="14068" extrusionOk="0">
                  <a:moveTo>
                    <a:pt x="8748" y="409"/>
                  </a:moveTo>
                  <a:lnTo>
                    <a:pt x="8748" y="2725"/>
                  </a:lnTo>
                  <a:lnTo>
                    <a:pt x="7648" y="2725"/>
                  </a:lnTo>
                  <a:cubicBezTo>
                    <a:pt x="7374" y="2725"/>
                    <a:pt x="7374" y="3133"/>
                    <a:pt x="7648" y="3133"/>
                  </a:cubicBezTo>
                  <a:lnTo>
                    <a:pt x="10790" y="3133"/>
                  </a:lnTo>
                  <a:lnTo>
                    <a:pt x="10790" y="3465"/>
                  </a:lnTo>
                  <a:lnTo>
                    <a:pt x="3277" y="3465"/>
                  </a:lnTo>
                  <a:lnTo>
                    <a:pt x="3277" y="3133"/>
                  </a:lnTo>
                  <a:lnTo>
                    <a:pt x="6481" y="3133"/>
                  </a:lnTo>
                  <a:cubicBezTo>
                    <a:pt x="6755" y="3133"/>
                    <a:pt x="6755" y="2725"/>
                    <a:pt x="6481" y="2725"/>
                  </a:cubicBezTo>
                  <a:lnTo>
                    <a:pt x="5323" y="2725"/>
                  </a:lnTo>
                  <a:lnTo>
                    <a:pt x="5323" y="409"/>
                  </a:lnTo>
                  <a:close/>
                  <a:moveTo>
                    <a:pt x="3387" y="5257"/>
                  </a:moveTo>
                  <a:lnTo>
                    <a:pt x="3387" y="5588"/>
                  </a:lnTo>
                  <a:lnTo>
                    <a:pt x="409" y="5588"/>
                  </a:lnTo>
                  <a:lnTo>
                    <a:pt x="409" y="5257"/>
                  </a:lnTo>
                  <a:close/>
                  <a:moveTo>
                    <a:pt x="8676" y="9820"/>
                  </a:moveTo>
                  <a:lnTo>
                    <a:pt x="8676" y="12876"/>
                  </a:lnTo>
                  <a:lnTo>
                    <a:pt x="7245" y="12876"/>
                  </a:lnTo>
                  <a:lnTo>
                    <a:pt x="7245" y="9820"/>
                  </a:lnTo>
                  <a:close/>
                  <a:moveTo>
                    <a:pt x="10271" y="3873"/>
                  </a:moveTo>
                  <a:lnTo>
                    <a:pt x="10271" y="12876"/>
                  </a:lnTo>
                  <a:lnTo>
                    <a:pt x="9085" y="12876"/>
                  </a:lnTo>
                  <a:lnTo>
                    <a:pt x="9085" y="9614"/>
                  </a:lnTo>
                  <a:cubicBezTo>
                    <a:pt x="9085" y="9498"/>
                    <a:pt x="8993" y="9407"/>
                    <a:pt x="8878" y="9407"/>
                  </a:cubicBezTo>
                  <a:lnTo>
                    <a:pt x="5193" y="9407"/>
                  </a:lnTo>
                  <a:cubicBezTo>
                    <a:pt x="5083" y="9407"/>
                    <a:pt x="4987" y="9498"/>
                    <a:pt x="4992" y="9614"/>
                  </a:cubicBezTo>
                  <a:lnTo>
                    <a:pt x="4992" y="12876"/>
                  </a:lnTo>
                  <a:lnTo>
                    <a:pt x="3800" y="12876"/>
                  </a:lnTo>
                  <a:lnTo>
                    <a:pt x="3800" y="3873"/>
                  </a:lnTo>
                  <a:close/>
                  <a:moveTo>
                    <a:pt x="13365" y="5996"/>
                  </a:moveTo>
                  <a:lnTo>
                    <a:pt x="13365" y="12876"/>
                  </a:lnTo>
                  <a:lnTo>
                    <a:pt x="10684" y="12876"/>
                  </a:lnTo>
                  <a:lnTo>
                    <a:pt x="10684" y="5996"/>
                  </a:lnTo>
                  <a:close/>
                  <a:moveTo>
                    <a:pt x="6832" y="9825"/>
                  </a:moveTo>
                  <a:lnTo>
                    <a:pt x="6832" y="12881"/>
                  </a:lnTo>
                  <a:lnTo>
                    <a:pt x="5405" y="12881"/>
                  </a:lnTo>
                  <a:lnTo>
                    <a:pt x="5405" y="9825"/>
                  </a:lnTo>
                  <a:close/>
                  <a:moveTo>
                    <a:pt x="13663" y="13289"/>
                  </a:moveTo>
                  <a:lnTo>
                    <a:pt x="13663" y="13659"/>
                  </a:lnTo>
                  <a:lnTo>
                    <a:pt x="409" y="13659"/>
                  </a:lnTo>
                  <a:lnTo>
                    <a:pt x="409" y="13289"/>
                  </a:lnTo>
                  <a:close/>
                  <a:moveTo>
                    <a:pt x="5117" y="1"/>
                  </a:moveTo>
                  <a:cubicBezTo>
                    <a:pt x="5006" y="1"/>
                    <a:pt x="4915" y="92"/>
                    <a:pt x="4915" y="208"/>
                  </a:cubicBezTo>
                  <a:lnTo>
                    <a:pt x="4915" y="2725"/>
                  </a:lnTo>
                  <a:lnTo>
                    <a:pt x="3070" y="2725"/>
                  </a:lnTo>
                  <a:cubicBezTo>
                    <a:pt x="2960" y="2725"/>
                    <a:pt x="2868" y="2816"/>
                    <a:pt x="2868" y="2931"/>
                  </a:cubicBezTo>
                  <a:lnTo>
                    <a:pt x="2868" y="3671"/>
                  </a:lnTo>
                  <a:cubicBezTo>
                    <a:pt x="2868" y="3787"/>
                    <a:pt x="2960" y="3878"/>
                    <a:pt x="3070" y="3878"/>
                  </a:cubicBezTo>
                  <a:lnTo>
                    <a:pt x="3392" y="3878"/>
                  </a:lnTo>
                  <a:lnTo>
                    <a:pt x="3392" y="4843"/>
                  </a:lnTo>
                  <a:lnTo>
                    <a:pt x="207" y="4843"/>
                  </a:lnTo>
                  <a:cubicBezTo>
                    <a:pt x="96" y="4843"/>
                    <a:pt x="0" y="4935"/>
                    <a:pt x="5" y="5050"/>
                  </a:cubicBezTo>
                  <a:lnTo>
                    <a:pt x="5" y="5790"/>
                  </a:lnTo>
                  <a:cubicBezTo>
                    <a:pt x="0" y="5905"/>
                    <a:pt x="96" y="5996"/>
                    <a:pt x="207" y="5996"/>
                  </a:cubicBezTo>
                  <a:lnTo>
                    <a:pt x="298" y="5996"/>
                  </a:lnTo>
                  <a:lnTo>
                    <a:pt x="298" y="7356"/>
                  </a:lnTo>
                  <a:cubicBezTo>
                    <a:pt x="298" y="7490"/>
                    <a:pt x="400" y="7558"/>
                    <a:pt x="502" y="7558"/>
                  </a:cubicBezTo>
                  <a:cubicBezTo>
                    <a:pt x="604" y="7558"/>
                    <a:pt x="706" y="7490"/>
                    <a:pt x="706" y="7356"/>
                  </a:cubicBezTo>
                  <a:lnTo>
                    <a:pt x="706" y="5996"/>
                  </a:lnTo>
                  <a:lnTo>
                    <a:pt x="3387" y="5996"/>
                  </a:lnTo>
                  <a:lnTo>
                    <a:pt x="3387" y="12881"/>
                  </a:lnTo>
                  <a:lnTo>
                    <a:pt x="706" y="12881"/>
                  </a:lnTo>
                  <a:lnTo>
                    <a:pt x="706" y="8374"/>
                  </a:lnTo>
                  <a:cubicBezTo>
                    <a:pt x="706" y="8237"/>
                    <a:pt x="604" y="8169"/>
                    <a:pt x="502" y="8169"/>
                  </a:cubicBezTo>
                  <a:cubicBezTo>
                    <a:pt x="400" y="8169"/>
                    <a:pt x="298" y="8237"/>
                    <a:pt x="298" y="8374"/>
                  </a:cubicBezTo>
                  <a:lnTo>
                    <a:pt x="298" y="12876"/>
                  </a:lnTo>
                  <a:lnTo>
                    <a:pt x="207" y="12876"/>
                  </a:lnTo>
                  <a:cubicBezTo>
                    <a:pt x="96" y="12876"/>
                    <a:pt x="0" y="12967"/>
                    <a:pt x="5" y="13077"/>
                  </a:cubicBezTo>
                  <a:lnTo>
                    <a:pt x="5" y="13861"/>
                  </a:lnTo>
                  <a:cubicBezTo>
                    <a:pt x="0" y="13971"/>
                    <a:pt x="96" y="14067"/>
                    <a:pt x="207" y="14067"/>
                  </a:cubicBezTo>
                  <a:lnTo>
                    <a:pt x="13874" y="14067"/>
                  </a:lnTo>
                  <a:cubicBezTo>
                    <a:pt x="13985" y="14067"/>
                    <a:pt x="14076" y="13971"/>
                    <a:pt x="14076" y="13861"/>
                  </a:cubicBezTo>
                  <a:lnTo>
                    <a:pt x="14076" y="13077"/>
                  </a:lnTo>
                  <a:cubicBezTo>
                    <a:pt x="14076" y="12967"/>
                    <a:pt x="13985" y="12876"/>
                    <a:pt x="13874" y="12876"/>
                  </a:cubicBezTo>
                  <a:lnTo>
                    <a:pt x="13783" y="12876"/>
                  </a:lnTo>
                  <a:lnTo>
                    <a:pt x="13783" y="5992"/>
                  </a:lnTo>
                  <a:lnTo>
                    <a:pt x="13870" y="5996"/>
                  </a:lnTo>
                  <a:cubicBezTo>
                    <a:pt x="13985" y="5996"/>
                    <a:pt x="14076" y="5905"/>
                    <a:pt x="14076" y="5790"/>
                  </a:cubicBezTo>
                  <a:lnTo>
                    <a:pt x="14076" y="5050"/>
                  </a:lnTo>
                  <a:cubicBezTo>
                    <a:pt x="14076" y="4935"/>
                    <a:pt x="13985" y="4843"/>
                    <a:pt x="13870" y="4843"/>
                  </a:cubicBezTo>
                  <a:lnTo>
                    <a:pt x="12620" y="4843"/>
                  </a:lnTo>
                  <a:cubicBezTo>
                    <a:pt x="12347" y="4843"/>
                    <a:pt x="12347" y="5252"/>
                    <a:pt x="12620" y="5252"/>
                  </a:cubicBezTo>
                  <a:lnTo>
                    <a:pt x="13663" y="5252"/>
                  </a:lnTo>
                  <a:lnTo>
                    <a:pt x="13663" y="5583"/>
                  </a:lnTo>
                  <a:lnTo>
                    <a:pt x="10684" y="5583"/>
                  </a:lnTo>
                  <a:lnTo>
                    <a:pt x="10684" y="5252"/>
                  </a:lnTo>
                  <a:lnTo>
                    <a:pt x="11592" y="5252"/>
                  </a:lnTo>
                  <a:cubicBezTo>
                    <a:pt x="11866" y="5252"/>
                    <a:pt x="11866" y="4839"/>
                    <a:pt x="11592" y="4839"/>
                  </a:cubicBezTo>
                  <a:lnTo>
                    <a:pt x="10684" y="4839"/>
                  </a:lnTo>
                  <a:lnTo>
                    <a:pt x="10684" y="3873"/>
                  </a:lnTo>
                  <a:lnTo>
                    <a:pt x="11006" y="3873"/>
                  </a:lnTo>
                  <a:cubicBezTo>
                    <a:pt x="11117" y="3873"/>
                    <a:pt x="11208" y="3782"/>
                    <a:pt x="11208" y="3671"/>
                  </a:cubicBezTo>
                  <a:lnTo>
                    <a:pt x="11208" y="2931"/>
                  </a:lnTo>
                  <a:cubicBezTo>
                    <a:pt x="11208" y="2816"/>
                    <a:pt x="11117" y="2725"/>
                    <a:pt x="11006" y="2725"/>
                  </a:cubicBezTo>
                  <a:lnTo>
                    <a:pt x="9166" y="2725"/>
                  </a:lnTo>
                  <a:lnTo>
                    <a:pt x="9166" y="208"/>
                  </a:lnTo>
                  <a:cubicBezTo>
                    <a:pt x="9166" y="92"/>
                    <a:pt x="9075" y="1"/>
                    <a:pt x="896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4" name="Google Shape;11674;p89"/>
          <p:cNvGrpSpPr/>
          <p:nvPr/>
        </p:nvGrpSpPr>
        <p:grpSpPr>
          <a:xfrm>
            <a:off x="4870747" y="2288820"/>
            <a:ext cx="368536" cy="288687"/>
            <a:chOff x="4870747" y="2494220"/>
            <a:chExt cx="368536" cy="288687"/>
          </a:xfrm>
        </p:grpSpPr>
        <p:sp>
          <p:nvSpPr>
            <p:cNvPr id="11675" name="Google Shape;11675;p89"/>
            <p:cNvSpPr/>
            <p:nvPr/>
          </p:nvSpPr>
          <p:spPr>
            <a:xfrm>
              <a:off x="4876035" y="2512075"/>
              <a:ext cx="196088" cy="217739"/>
            </a:xfrm>
            <a:custGeom>
              <a:avLst/>
              <a:gdLst/>
              <a:ahLst/>
              <a:cxnLst/>
              <a:rect l="l" t="t" r="r" b="b"/>
              <a:pathLst>
                <a:path w="7490" h="8317" extrusionOk="0">
                  <a:moveTo>
                    <a:pt x="634" y="1"/>
                  </a:moveTo>
                  <a:lnTo>
                    <a:pt x="634" y="6"/>
                  </a:lnTo>
                  <a:cubicBezTo>
                    <a:pt x="283" y="6"/>
                    <a:pt x="0" y="284"/>
                    <a:pt x="0" y="635"/>
                  </a:cubicBezTo>
                  <a:lnTo>
                    <a:pt x="0" y="7683"/>
                  </a:lnTo>
                  <a:cubicBezTo>
                    <a:pt x="0" y="8033"/>
                    <a:pt x="283" y="8317"/>
                    <a:pt x="634" y="8317"/>
                  </a:cubicBezTo>
                  <a:lnTo>
                    <a:pt x="2191" y="8317"/>
                  </a:lnTo>
                  <a:cubicBezTo>
                    <a:pt x="2306" y="7548"/>
                    <a:pt x="2969" y="6976"/>
                    <a:pt x="3747" y="6976"/>
                  </a:cubicBezTo>
                  <a:cubicBezTo>
                    <a:pt x="4525" y="6976"/>
                    <a:pt x="5184" y="7548"/>
                    <a:pt x="5299" y="8317"/>
                  </a:cubicBezTo>
                  <a:lnTo>
                    <a:pt x="7490" y="8317"/>
                  </a:lnTo>
                  <a:lnTo>
                    <a:pt x="7490" y="635"/>
                  </a:lnTo>
                  <a:cubicBezTo>
                    <a:pt x="7490" y="284"/>
                    <a:pt x="7206" y="1"/>
                    <a:pt x="6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89"/>
            <p:cNvSpPr/>
            <p:nvPr/>
          </p:nvSpPr>
          <p:spPr>
            <a:xfrm>
              <a:off x="5024293" y="2512206"/>
              <a:ext cx="47962" cy="217608"/>
            </a:xfrm>
            <a:custGeom>
              <a:avLst/>
              <a:gdLst/>
              <a:ahLst/>
              <a:cxnLst/>
              <a:rect l="l" t="t" r="r" b="b"/>
              <a:pathLst>
                <a:path w="1832" h="8312" extrusionOk="0">
                  <a:moveTo>
                    <a:pt x="1211" y="1"/>
                  </a:moveTo>
                  <a:cubicBezTo>
                    <a:pt x="1208" y="1"/>
                    <a:pt x="1205" y="1"/>
                    <a:pt x="1202" y="1"/>
                  </a:cubicBezTo>
                  <a:lnTo>
                    <a:pt x="1" y="1"/>
                  </a:lnTo>
                  <a:cubicBezTo>
                    <a:pt x="347" y="1"/>
                    <a:pt x="630" y="279"/>
                    <a:pt x="630" y="630"/>
                  </a:cubicBezTo>
                  <a:lnTo>
                    <a:pt x="630" y="8312"/>
                  </a:lnTo>
                  <a:lnTo>
                    <a:pt x="1831" y="8312"/>
                  </a:lnTo>
                  <a:lnTo>
                    <a:pt x="1831" y="630"/>
                  </a:lnTo>
                  <a:cubicBezTo>
                    <a:pt x="1831" y="282"/>
                    <a:pt x="1553" y="1"/>
                    <a:pt x="1211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89"/>
            <p:cNvSpPr/>
            <p:nvPr/>
          </p:nvSpPr>
          <p:spPr>
            <a:xfrm>
              <a:off x="5072228" y="2553832"/>
              <a:ext cx="161504" cy="176113"/>
            </a:xfrm>
            <a:custGeom>
              <a:avLst/>
              <a:gdLst/>
              <a:ahLst/>
              <a:cxnLst/>
              <a:rect l="l" t="t" r="r" b="b"/>
              <a:pathLst>
                <a:path w="6169" h="6727" extrusionOk="0">
                  <a:moveTo>
                    <a:pt x="0" y="1"/>
                  </a:moveTo>
                  <a:lnTo>
                    <a:pt x="0" y="6727"/>
                  </a:lnTo>
                  <a:lnTo>
                    <a:pt x="1293" y="6727"/>
                  </a:lnTo>
                  <a:cubicBezTo>
                    <a:pt x="1408" y="5958"/>
                    <a:pt x="2071" y="5386"/>
                    <a:pt x="2849" y="5386"/>
                  </a:cubicBezTo>
                  <a:cubicBezTo>
                    <a:pt x="3627" y="5386"/>
                    <a:pt x="4286" y="5958"/>
                    <a:pt x="4401" y="6727"/>
                  </a:cubicBezTo>
                  <a:lnTo>
                    <a:pt x="5539" y="6727"/>
                  </a:lnTo>
                  <a:cubicBezTo>
                    <a:pt x="5885" y="6727"/>
                    <a:pt x="6169" y="6443"/>
                    <a:pt x="6169" y="6092"/>
                  </a:cubicBezTo>
                  <a:lnTo>
                    <a:pt x="6169" y="2970"/>
                  </a:lnTo>
                  <a:cubicBezTo>
                    <a:pt x="6169" y="2749"/>
                    <a:pt x="6087" y="2533"/>
                    <a:pt x="5938" y="2369"/>
                  </a:cubicBezTo>
                  <a:lnTo>
                    <a:pt x="4089" y="299"/>
                  </a:lnTo>
                  <a:cubicBezTo>
                    <a:pt x="3916" y="111"/>
                    <a:pt x="3675" y="1"/>
                    <a:pt x="3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89"/>
            <p:cNvSpPr/>
            <p:nvPr/>
          </p:nvSpPr>
          <p:spPr>
            <a:xfrm>
              <a:off x="5134353" y="2553727"/>
              <a:ext cx="99510" cy="176218"/>
            </a:xfrm>
            <a:custGeom>
              <a:avLst/>
              <a:gdLst/>
              <a:ahLst/>
              <a:cxnLst/>
              <a:rect l="l" t="t" r="r" b="b"/>
              <a:pathLst>
                <a:path w="3801" h="6731" extrusionOk="0">
                  <a:moveTo>
                    <a:pt x="1" y="0"/>
                  </a:moveTo>
                  <a:cubicBezTo>
                    <a:pt x="255" y="0"/>
                    <a:pt x="500" y="106"/>
                    <a:pt x="668" y="298"/>
                  </a:cubicBezTo>
                  <a:lnTo>
                    <a:pt x="1043" y="716"/>
                  </a:lnTo>
                  <a:lnTo>
                    <a:pt x="1624" y="1364"/>
                  </a:lnTo>
                  <a:lnTo>
                    <a:pt x="2523" y="2373"/>
                  </a:lnTo>
                  <a:cubicBezTo>
                    <a:pt x="2672" y="2537"/>
                    <a:pt x="2753" y="2753"/>
                    <a:pt x="2753" y="2974"/>
                  </a:cubicBezTo>
                  <a:lnTo>
                    <a:pt x="2753" y="6096"/>
                  </a:lnTo>
                  <a:cubicBezTo>
                    <a:pt x="2753" y="6447"/>
                    <a:pt x="2470" y="6731"/>
                    <a:pt x="2119" y="6731"/>
                  </a:cubicBezTo>
                  <a:lnTo>
                    <a:pt x="3166" y="6731"/>
                  </a:lnTo>
                  <a:cubicBezTo>
                    <a:pt x="3517" y="6731"/>
                    <a:pt x="3801" y="6447"/>
                    <a:pt x="3801" y="6096"/>
                  </a:cubicBezTo>
                  <a:lnTo>
                    <a:pt x="3801" y="2974"/>
                  </a:lnTo>
                  <a:cubicBezTo>
                    <a:pt x="3796" y="2753"/>
                    <a:pt x="3714" y="2537"/>
                    <a:pt x="3565" y="2373"/>
                  </a:cubicBezTo>
                  <a:lnTo>
                    <a:pt x="2667" y="1364"/>
                  </a:lnTo>
                  <a:lnTo>
                    <a:pt x="2085" y="716"/>
                  </a:lnTo>
                  <a:lnTo>
                    <a:pt x="1711" y="298"/>
                  </a:lnTo>
                  <a:cubicBezTo>
                    <a:pt x="1543" y="106"/>
                    <a:pt x="1298" y="0"/>
                    <a:pt x="1043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89"/>
            <p:cNvSpPr/>
            <p:nvPr/>
          </p:nvSpPr>
          <p:spPr>
            <a:xfrm>
              <a:off x="5109587" y="2580248"/>
              <a:ext cx="66052" cy="61523"/>
            </a:xfrm>
            <a:custGeom>
              <a:avLst/>
              <a:gdLst/>
              <a:ahLst/>
              <a:cxnLst/>
              <a:rect l="l" t="t" r="r" b="b"/>
              <a:pathLst>
                <a:path w="2523" h="2350" extrusionOk="0">
                  <a:moveTo>
                    <a:pt x="0" y="1"/>
                  </a:moveTo>
                  <a:lnTo>
                    <a:pt x="0" y="2350"/>
                  </a:lnTo>
                  <a:lnTo>
                    <a:pt x="2522" y="2350"/>
                  </a:lnTo>
                  <a:lnTo>
                    <a:pt x="2517" y="1264"/>
                  </a:lnTo>
                  <a:lnTo>
                    <a:pt x="1432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89"/>
            <p:cNvSpPr/>
            <p:nvPr/>
          </p:nvSpPr>
          <p:spPr>
            <a:xfrm>
              <a:off x="5098251" y="2538124"/>
              <a:ext cx="54742" cy="15629"/>
            </a:xfrm>
            <a:custGeom>
              <a:avLst/>
              <a:gdLst/>
              <a:ahLst/>
              <a:cxnLst/>
              <a:rect l="l" t="t" r="r" b="b"/>
              <a:pathLst>
                <a:path w="2091" h="597" extrusionOk="0">
                  <a:moveTo>
                    <a:pt x="1" y="0"/>
                  </a:moveTo>
                  <a:lnTo>
                    <a:pt x="1" y="596"/>
                  </a:lnTo>
                  <a:lnTo>
                    <a:pt x="2091" y="596"/>
                  </a:lnTo>
                  <a:lnTo>
                    <a:pt x="2091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89"/>
            <p:cNvSpPr/>
            <p:nvPr/>
          </p:nvSpPr>
          <p:spPr>
            <a:xfrm>
              <a:off x="5104534" y="2499770"/>
              <a:ext cx="42307" cy="38380"/>
            </a:xfrm>
            <a:custGeom>
              <a:avLst/>
              <a:gdLst/>
              <a:ahLst/>
              <a:cxnLst/>
              <a:rect l="l" t="t" r="r" b="b"/>
              <a:pathLst>
                <a:path w="1616" h="1466" extrusionOk="0">
                  <a:moveTo>
                    <a:pt x="808" y="0"/>
                  </a:moveTo>
                  <a:cubicBezTo>
                    <a:pt x="361" y="0"/>
                    <a:pt x="1" y="360"/>
                    <a:pt x="1" y="802"/>
                  </a:cubicBezTo>
                  <a:lnTo>
                    <a:pt x="1" y="1465"/>
                  </a:lnTo>
                  <a:lnTo>
                    <a:pt x="1615" y="1465"/>
                  </a:lnTo>
                  <a:lnTo>
                    <a:pt x="1615" y="802"/>
                  </a:lnTo>
                  <a:cubicBezTo>
                    <a:pt x="1615" y="360"/>
                    <a:pt x="1255" y="0"/>
                    <a:pt x="808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89"/>
            <p:cNvSpPr/>
            <p:nvPr/>
          </p:nvSpPr>
          <p:spPr>
            <a:xfrm>
              <a:off x="5117624" y="2499639"/>
              <a:ext cx="29086" cy="38511"/>
            </a:xfrm>
            <a:custGeom>
              <a:avLst/>
              <a:gdLst/>
              <a:ahLst/>
              <a:cxnLst/>
              <a:rect l="l" t="t" r="r" b="b"/>
              <a:pathLst>
                <a:path w="1111" h="1471" extrusionOk="0">
                  <a:moveTo>
                    <a:pt x="303" y="0"/>
                  </a:moveTo>
                  <a:cubicBezTo>
                    <a:pt x="202" y="0"/>
                    <a:pt x="97" y="24"/>
                    <a:pt x="1" y="63"/>
                  </a:cubicBezTo>
                  <a:cubicBezTo>
                    <a:pt x="303" y="188"/>
                    <a:pt x="495" y="481"/>
                    <a:pt x="495" y="807"/>
                  </a:cubicBezTo>
                  <a:lnTo>
                    <a:pt x="495" y="1470"/>
                  </a:lnTo>
                  <a:lnTo>
                    <a:pt x="1110" y="1470"/>
                  </a:lnTo>
                  <a:lnTo>
                    <a:pt x="1110" y="807"/>
                  </a:lnTo>
                  <a:cubicBezTo>
                    <a:pt x="1110" y="365"/>
                    <a:pt x="750" y="0"/>
                    <a:pt x="303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89"/>
            <p:cNvSpPr/>
            <p:nvPr/>
          </p:nvSpPr>
          <p:spPr>
            <a:xfrm>
              <a:off x="4918918" y="2694838"/>
              <a:ext cx="96473" cy="82415"/>
            </a:xfrm>
            <a:custGeom>
              <a:avLst/>
              <a:gdLst/>
              <a:ahLst/>
              <a:cxnLst/>
              <a:rect l="l" t="t" r="r" b="b"/>
              <a:pathLst>
                <a:path w="3685" h="3148" extrusionOk="0">
                  <a:moveTo>
                    <a:pt x="2109" y="0"/>
                  </a:moveTo>
                  <a:cubicBezTo>
                    <a:pt x="706" y="0"/>
                    <a:pt x="0" y="1696"/>
                    <a:pt x="995" y="2686"/>
                  </a:cubicBezTo>
                  <a:cubicBezTo>
                    <a:pt x="1296" y="2987"/>
                    <a:pt x="1699" y="3148"/>
                    <a:pt x="2108" y="3148"/>
                  </a:cubicBezTo>
                  <a:cubicBezTo>
                    <a:pt x="2311" y="3148"/>
                    <a:pt x="2515" y="3108"/>
                    <a:pt x="2710" y="3027"/>
                  </a:cubicBezTo>
                  <a:cubicBezTo>
                    <a:pt x="3301" y="2782"/>
                    <a:pt x="3685" y="2205"/>
                    <a:pt x="3680" y="1571"/>
                  </a:cubicBezTo>
                  <a:cubicBezTo>
                    <a:pt x="3680" y="702"/>
                    <a:pt x="2974" y="0"/>
                    <a:pt x="2109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89"/>
            <p:cNvSpPr/>
            <p:nvPr/>
          </p:nvSpPr>
          <p:spPr>
            <a:xfrm>
              <a:off x="4940674" y="2701252"/>
              <a:ext cx="82388" cy="75974"/>
            </a:xfrm>
            <a:custGeom>
              <a:avLst/>
              <a:gdLst/>
              <a:ahLst/>
              <a:cxnLst/>
              <a:rect l="l" t="t" r="r" b="b"/>
              <a:pathLst>
                <a:path w="3147" h="2902" extrusionOk="0">
                  <a:moveTo>
                    <a:pt x="2172" y="0"/>
                  </a:moveTo>
                  <a:lnTo>
                    <a:pt x="2172" y="0"/>
                  </a:lnTo>
                  <a:cubicBezTo>
                    <a:pt x="2570" y="625"/>
                    <a:pt x="2484" y="1437"/>
                    <a:pt x="1960" y="1960"/>
                  </a:cubicBezTo>
                  <a:cubicBezTo>
                    <a:pt x="1656" y="2264"/>
                    <a:pt x="1254" y="2421"/>
                    <a:pt x="848" y="2421"/>
                  </a:cubicBezTo>
                  <a:cubicBezTo>
                    <a:pt x="555" y="2421"/>
                    <a:pt x="260" y="2339"/>
                    <a:pt x="0" y="2172"/>
                  </a:cubicBezTo>
                  <a:lnTo>
                    <a:pt x="0" y="2172"/>
                  </a:lnTo>
                  <a:cubicBezTo>
                    <a:pt x="304" y="2651"/>
                    <a:pt x="813" y="2901"/>
                    <a:pt x="1327" y="2901"/>
                  </a:cubicBezTo>
                  <a:cubicBezTo>
                    <a:pt x="1725" y="2901"/>
                    <a:pt x="2126" y="2751"/>
                    <a:pt x="2436" y="2441"/>
                  </a:cubicBezTo>
                  <a:cubicBezTo>
                    <a:pt x="3147" y="1730"/>
                    <a:pt x="3017" y="543"/>
                    <a:pt x="2172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89"/>
            <p:cNvSpPr/>
            <p:nvPr/>
          </p:nvSpPr>
          <p:spPr>
            <a:xfrm>
              <a:off x="4950727" y="2718478"/>
              <a:ext cx="40893" cy="35029"/>
            </a:xfrm>
            <a:custGeom>
              <a:avLst/>
              <a:gdLst/>
              <a:ahLst/>
              <a:cxnLst/>
              <a:rect l="l" t="t" r="r" b="b"/>
              <a:pathLst>
                <a:path w="1562" h="1338" extrusionOk="0">
                  <a:moveTo>
                    <a:pt x="894" y="0"/>
                  </a:moveTo>
                  <a:cubicBezTo>
                    <a:pt x="298" y="0"/>
                    <a:pt x="1" y="721"/>
                    <a:pt x="423" y="1139"/>
                  </a:cubicBezTo>
                  <a:cubicBezTo>
                    <a:pt x="560" y="1276"/>
                    <a:pt x="728" y="1337"/>
                    <a:pt x="893" y="1337"/>
                  </a:cubicBezTo>
                  <a:cubicBezTo>
                    <a:pt x="1235" y="1337"/>
                    <a:pt x="1562" y="1071"/>
                    <a:pt x="1562" y="668"/>
                  </a:cubicBezTo>
                  <a:cubicBezTo>
                    <a:pt x="1562" y="298"/>
                    <a:pt x="1264" y="0"/>
                    <a:pt x="89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89"/>
            <p:cNvSpPr/>
            <p:nvPr/>
          </p:nvSpPr>
          <p:spPr>
            <a:xfrm>
              <a:off x="5091601" y="2694838"/>
              <a:ext cx="96473" cy="82415"/>
            </a:xfrm>
            <a:custGeom>
              <a:avLst/>
              <a:gdLst/>
              <a:ahLst/>
              <a:cxnLst/>
              <a:rect l="l" t="t" r="r" b="b"/>
              <a:pathLst>
                <a:path w="3685" h="3148" extrusionOk="0">
                  <a:moveTo>
                    <a:pt x="2109" y="0"/>
                  </a:moveTo>
                  <a:cubicBezTo>
                    <a:pt x="706" y="0"/>
                    <a:pt x="0" y="1696"/>
                    <a:pt x="995" y="2686"/>
                  </a:cubicBezTo>
                  <a:cubicBezTo>
                    <a:pt x="1296" y="2987"/>
                    <a:pt x="1699" y="3148"/>
                    <a:pt x="2108" y="3148"/>
                  </a:cubicBezTo>
                  <a:cubicBezTo>
                    <a:pt x="2311" y="3148"/>
                    <a:pt x="2515" y="3108"/>
                    <a:pt x="2710" y="3027"/>
                  </a:cubicBezTo>
                  <a:cubicBezTo>
                    <a:pt x="3301" y="2782"/>
                    <a:pt x="3685" y="2205"/>
                    <a:pt x="3685" y="1571"/>
                  </a:cubicBezTo>
                  <a:cubicBezTo>
                    <a:pt x="3680" y="702"/>
                    <a:pt x="2979" y="0"/>
                    <a:pt x="2109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89"/>
            <p:cNvSpPr/>
            <p:nvPr/>
          </p:nvSpPr>
          <p:spPr>
            <a:xfrm>
              <a:off x="5111969" y="2701252"/>
              <a:ext cx="82519" cy="75974"/>
            </a:xfrm>
            <a:custGeom>
              <a:avLst/>
              <a:gdLst/>
              <a:ahLst/>
              <a:cxnLst/>
              <a:rect l="l" t="t" r="r" b="b"/>
              <a:pathLst>
                <a:path w="3152" h="2902" extrusionOk="0">
                  <a:moveTo>
                    <a:pt x="2177" y="0"/>
                  </a:moveTo>
                  <a:lnTo>
                    <a:pt x="2177" y="0"/>
                  </a:lnTo>
                  <a:cubicBezTo>
                    <a:pt x="2571" y="625"/>
                    <a:pt x="2484" y="1437"/>
                    <a:pt x="1960" y="1960"/>
                  </a:cubicBezTo>
                  <a:cubicBezTo>
                    <a:pt x="1659" y="2264"/>
                    <a:pt x="1258" y="2421"/>
                    <a:pt x="852" y="2421"/>
                  </a:cubicBezTo>
                  <a:cubicBezTo>
                    <a:pt x="558" y="2421"/>
                    <a:pt x="262" y="2339"/>
                    <a:pt x="0" y="2172"/>
                  </a:cubicBezTo>
                  <a:lnTo>
                    <a:pt x="0" y="2172"/>
                  </a:lnTo>
                  <a:cubicBezTo>
                    <a:pt x="306" y="2651"/>
                    <a:pt x="817" y="2901"/>
                    <a:pt x="1331" y="2901"/>
                  </a:cubicBezTo>
                  <a:cubicBezTo>
                    <a:pt x="1730" y="2901"/>
                    <a:pt x="2131" y="2751"/>
                    <a:pt x="2441" y="2441"/>
                  </a:cubicBezTo>
                  <a:cubicBezTo>
                    <a:pt x="3152" y="1730"/>
                    <a:pt x="3022" y="543"/>
                    <a:pt x="2177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89"/>
            <p:cNvSpPr/>
            <p:nvPr/>
          </p:nvSpPr>
          <p:spPr>
            <a:xfrm>
              <a:off x="5123410" y="2718478"/>
              <a:ext cx="40893" cy="35029"/>
            </a:xfrm>
            <a:custGeom>
              <a:avLst/>
              <a:gdLst/>
              <a:ahLst/>
              <a:cxnLst/>
              <a:rect l="l" t="t" r="r" b="b"/>
              <a:pathLst>
                <a:path w="1562" h="1338" extrusionOk="0">
                  <a:moveTo>
                    <a:pt x="894" y="0"/>
                  </a:moveTo>
                  <a:cubicBezTo>
                    <a:pt x="298" y="0"/>
                    <a:pt x="1" y="721"/>
                    <a:pt x="419" y="1139"/>
                  </a:cubicBezTo>
                  <a:cubicBezTo>
                    <a:pt x="556" y="1276"/>
                    <a:pt x="724" y="1337"/>
                    <a:pt x="889" y="1337"/>
                  </a:cubicBezTo>
                  <a:cubicBezTo>
                    <a:pt x="1233" y="1337"/>
                    <a:pt x="1562" y="1071"/>
                    <a:pt x="1562" y="668"/>
                  </a:cubicBezTo>
                  <a:cubicBezTo>
                    <a:pt x="1562" y="298"/>
                    <a:pt x="1264" y="0"/>
                    <a:pt x="89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89"/>
            <p:cNvSpPr/>
            <p:nvPr/>
          </p:nvSpPr>
          <p:spPr>
            <a:xfrm>
              <a:off x="4928971" y="2549198"/>
              <a:ext cx="90321" cy="90321"/>
            </a:xfrm>
            <a:custGeom>
              <a:avLst/>
              <a:gdLst/>
              <a:ahLst/>
              <a:cxnLst/>
              <a:rect l="l" t="t" r="r" b="b"/>
              <a:pathLst>
                <a:path w="3450" h="3450" extrusionOk="0">
                  <a:moveTo>
                    <a:pt x="1480" y="0"/>
                  </a:moveTo>
                  <a:cubicBezTo>
                    <a:pt x="1298" y="0"/>
                    <a:pt x="1153" y="144"/>
                    <a:pt x="1158" y="322"/>
                  </a:cubicBezTo>
                  <a:lnTo>
                    <a:pt x="1158" y="1158"/>
                  </a:lnTo>
                  <a:lnTo>
                    <a:pt x="322" y="1158"/>
                  </a:lnTo>
                  <a:cubicBezTo>
                    <a:pt x="145" y="1158"/>
                    <a:pt x="1" y="1302"/>
                    <a:pt x="1" y="1480"/>
                  </a:cubicBezTo>
                  <a:lnTo>
                    <a:pt x="1" y="1975"/>
                  </a:lnTo>
                  <a:cubicBezTo>
                    <a:pt x="1" y="2152"/>
                    <a:pt x="145" y="2296"/>
                    <a:pt x="322" y="2296"/>
                  </a:cubicBezTo>
                  <a:lnTo>
                    <a:pt x="1158" y="2296"/>
                  </a:lnTo>
                  <a:lnTo>
                    <a:pt x="1158" y="3128"/>
                  </a:lnTo>
                  <a:cubicBezTo>
                    <a:pt x="1153" y="3305"/>
                    <a:pt x="1298" y="3449"/>
                    <a:pt x="1480" y="3449"/>
                  </a:cubicBezTo>
                  <a:lnTo>
                    <a:pt x="1970" y="3449"/>
                  </a:lnTo>
                  <a:cubicBezTo>
                    <a:pt x="2148" y="3449"/>
                    <a:pt x="2297" y="3305"/>
                    <a:pt x="2292" y="3128"/>
                  </a:cubicBezTo>
                  <a:lnTo>
                    <a:pt x="2292" y="2296"/>
                  </a:lnTo>
                  <a:lnTo>
                    <a:pt x="3128" y="2296"/>
                  </a:lnTo>
                  <a:cubicBezTo>
                    <a:pt x="3306" y="2296"/>
                    <a:pt x="3450" y="2152"/>
                    <a:pt x="3450" y="1975"/>
                  </a:cubicBezTo>
                  <a:lnTo>
                    <a:pt x="3450" y="1480"/>
                  </a:lnTo>
                  <a:cubicBezTo>
                    <a:pt x="3445" y="1302"/>
                    <a:pt x="3306" y="1158"/>
                    <a:pt x="3128" y="1158"/>
                  </a:cubicBezTo>
                  <a:lnTo>
                    <a:pt x="2292" y="1158"/>
                  </a:lnTo>
                  <a:lnTo>
                    <a:pt x="2292" y="322"/>
                  </a:lnTo>
                  <a:cubicBezTo>
                    <a:pt x="2297" y="144"/>
                    <a:pt x="2153" y="0"/>
                    <a:pt x="1975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89"/>
            <p:cNvSpPr/>
            <p:nvPr/>
          </p:nvSpPr>
          <p:spPr>
            <a:xfrm>
              <a:off x="5072228" y="2677611"/>
              <a:ext cx="161504" cy="52465"/>
            </a:xfrm>
            <a:custGeom>
              <a:avLst/>
              <a:gdLst/>
              <a:ahLst/>
              <a:cxnLst/>
              <a:rect l="l" t="t" r="r" b="b"/>
              <a:pathLst>
                <a:path w="6169" h="2004" extrusionOk="0">
                  <a:moveTo>
                    <a:pt x="0" y="0"/>
                  </a:moveTo>
                  <a:lnTo>
                    <a:pt x="0" y="2003"/>
                  </a:lnTo>
                  <a:lnTo>
                    <a:pt x="1293" y="2003"/>
                  </a:lnTo>
                  <a:cubicBezTo>
                    <a:pt x="1403" y="1230"/>
                    <a:pt x="2066" y="658"/>
                    <a:pt x="2849" y="658"/>
                  </a:cubicBezTo>
                  <a:cubicBezTo>
                    <a:pt x="3627" y="658"/>
                    <a:pt x="4290" y="1225"/>
                    <a:pt x="4406" y="1999"/>
                  </a:cubicBezTo>
                  <a:lnTo>
                    <a:pt x="5539" y="1999"/>
                  </a:lnTo>
                  <a:cubicBezTo>
                    <a:pt x="5885" y="1999"/>
                    <a:pt x="6169" y="1715"/>
                    <a:pt x="6169" y="1364"/>
                  </a:cubicBezTo>
                  <a:lnTo>
                    <a:pt x="6169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89"/>
            <p:cNvSpPr/>
            <p:nvPr/>
          </p:nvSpPr>
          <p:spPr>
            <a:xfrm>
              <a:off x="5189829" y="2677480"/>
              <a:ext cx="43904" cy="52334"/>
            </a:xfrm>
            <a:custGeom>
              <a:avLst/>
              <a:gdLst/>
              <a:ahLst/>
              <a:cxnLst/>
              <a:rect l="l" t="t" r="r" b="b"/>
              <a:pathLst>
                <a:path w="1677" h="1999" extrusionOk="0">
                  <a:moveTo>
                    <a:pt x="634" y="0"/>
                  </a:moveTo>
                  <a:lnTo>
                    <a:pt x="634" y="1365"/>
                  </a:lnTo>
                  <a:cubicBezTo>
                    <a:pt x="634" y="1715"/>
                    <a:pt x="351" y="1999"/>
                    <a:pt x="0" y="1999"/>
                  </a:cubicBezTo>
                  <a:lnTo>
                    <a:pt x="1047" y="1999"/>
                  </a:lnTo>
                  <a:cubicBezTo>
                    <a:pt x="1393" y="1999"/>
                    <a:pt x="1677" y="1715"/>
                    <a:pt x="1677" y="1365"/>
                  </a:cubicBezTo>
                  <a:lnTo>
                    <a:pt x="1677" y="0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89"/>
            <p:cNvSpPr/>
            <p:nvPr/>
          </p:nvSpPr>
          <p:spPr>
            <a:xfrm>
              <a:off x="4875904" y="2677480"/>
              <a:ext cx="196219" cy="52334"/>
            </a:xfrm>
            <a:custGeom>
              <a:avLst/>
              <a:gdLst/>
              <a:ahLst/>
              <a:cxnLst/>
              <a:rect l="l" t="t" r="r" b="b"/>
              <a:pathLst>
                <a:path w="7495" h="1999" extrusionOk="0">
                  <a:moveTo>
                    <a:pt x="0" y="0"/>
                  </a:moveTo>
                  <a:lnTo>
                    <a:pt x="0" y="1365"/>
                  </a:lnTo>
                  <a:cubicBezTo>
                    <a:pt x="5" y="1715"/>
                    <a:pt x="288" y="1994"/>
                    <a:pt x="639" y="1999"/>
                  </a:cubicBezTo>
                  <a:lnTo>
                    <a:pt x="2196" y="1999"/>
                  </a:lnTo>
                  <a:cubicBezTo>
                    <a:pt x="2311" y="1230"/>
                    <a:pt x="2974" y="658"/>
                    <a:pt x="3752" y="658"/>
                  </a:cubicBezTo>
                  <a:cubicBezTo>
                    <a:pt x="4530" y="658"/>
                    <a:pt x="5189" y="1230"/>
                    <a:pt x="5304" y="1999"/>
                  </a:cubicBezTo>
                  <a:lnTo>
                    <a:pt x="7495" y="1999"/>
                  </a:lnTo>
                  <a:lnTo>
                    <a:pt x="7495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89"/>
            <p:cNvSpPr/>
            <p:nvPr/>
          </p:nvSpPr>
          <p:spPr>
            <a:xfrm>
              <a:off x="5040917" y="2677480"/>
              <a:ext cx="31468" cy="52334"/>
            </a:xfrm>
            <a:custGeom>
              <a:avLst/>
              <a:gdLst/>
              <a:ahLst/>
              <a:cxnLst/>
              <a:rect l="l" t="t" r="r" b="b"/>
              <a:pathLst>
                <a:path w="1202" h="1999" extrusionOk="0">
                  <a:moveTo>
                    <a:pt x="0" y="0"/>
                  </a:moveTo>
                  <a:lnTo>
                    <a:pt x="0" y="1999"/>
                  </a:lnTo>
                  <a:lnTo>
                    <a:pt x="1201" y="1999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4" name="Google Shape;11694;p89"/>
            <p:cNvSpPr/>
            <p:nvPr/>
          </p:nvSpPr>
          <p:spPr>
            <a:xfrm>
              <a:off x="5104299" y="2574855"/>
              <a:ext cx="76629" cy="72335"/>
            </a:xfrm>
            <a:custGeom>
              <a:avLst/>
              <a:gdLst/>
              <a:ahLst/>
              <a:cxnLst/>
              <a:rect l="l" t="t" r="r" b="b"/>
              <a:pathLst>
                <a:path w="2927" h="2763" extrusionOk="0">
                  <a:moveTo>
                    <a:pt x="1533" y="413"/>
                  </a:moveTo>
                  <a:lnTo>
                    <a:pt x="2513" y="1552"/>
                  </a:lnTo>
                  <a:lnTo>
                    <a:pt x="2513" y="2349"/>
                  </a:lnTo>
                  <a:lnTo>
                    <a:pt x="409" y="2349"/>
                  </a:lnTo>
                  <a:lnTo>
                    <a:pt x="409" y="413"/>
                  </a:lnTo>
                  <a:close/>
                  <a:moveTo>
                    <a:pt x="202" y="0"/>
                  </a:moveTo>
                  <a:cubicBezTo>
                    <a:pt x="92" y="0"/>
                    <a:pt x="0" y="91"/>
                    <a:pt x="0" y="207"/>
                  </a:cubicBezTo>
                  <a:lnTo>
                    <a:pt x="0" y="2556"/>
                  </a:lnTo>
                  <a:cubicBezTo>
                    <a:pt x="0" y="2666"/>
                    <a:pt x="92" y="2763"/>
                    <a:pt x="202" y="2763"/>
                  </a:cubicBezTo>
                  <a:lnTo>
                    <a:pt x="2724" y="2763"/>
                  </a:lnTo>
                  <a:cubicBezTo>
                    <a:pt x="2835" y="2763"/>
                    <a:pt x="2926" y="2666"/>
                    <a:pt x="2926" y="2556"/>
                  </a:cubicBezTo>
                  <a:lnTo>
                    <a:pt x="2926" y="1475"/>
                  </a:lnTo>
                  <a:cubicBezTo>
                    <a:pt x="2926" y="1341"/>
                    <a:pt x="2907" y="1408"/>
                    <a:pt x="1787" y="72"/>
                  </a:cubicBezTo>
                  <a:cubicBezTo>
                    <a:pt x="1749" y="29"/>
                    <a:pt x="1691" y="0"/>
                    <a:pt x="16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5" name="Google Shape;11695;p89"/>
            <p:cNvSpPr/>
            <p:nvPr/>
          </p:nvSpPr>
          <p:spPr>
            <a:xfrm>
              <a:off x="4943554" y="2713059"/>
              <a:ext cx="53617" cy="45894"/>
            </a:xfrm>
            <a:custGeom>
              <a:avLst/>
              <a:gdLst/>
              <a:ahLst/>
              <a:cxnLst/>
              <a:rect l="l" t="t" r="r" b="b"/>
              <a:pathLst>
                <a:path w="2048" h="1753" extrusionOk="0">
                  <a:moveTo>
                    <a:pt x="1167" y="411"/>
                  </a:moveTo>
                  <a:cubicBezTo>
                    <a:pt x="1406" y="411"/>
                    <a:pt x="1634" y="596"/>
                    <a:pt x="1634" y="875"/>
                  </a:cubicBezTo>
                  <a:cubicBezTo>
                    <a:pt x="1634" y="1130"/>
                    <a:pt x="1428" y="1336"/>
                    <a:pt x="1168" y="1336"/>
                  </a:cubicBezTo>
                  <a:cubicBezTo>
                    <a:pt x="760" y="1336"/>
                    <a:pt x="553" y="837"/>
                    <a:pt x="841" y="548"/>
                  </a:cubicBezTo>
                  <a:cubicBezTo>
                    <a:pt x="936" y="453"/>
                    <a:pt x="1053" y="411"/>
                    <a:pt x="1167" y="411"/>
                  </a:cubicBezTo>
                  <a:close/>
                  <a:moveTo>
                    <a:pt x="1168" y="1"/>
                  </a:moveTo>
                  <a:cubicBezTo>
                    <a:pt x="390" y="1"/>
                    <a:pt x="1" y="942"/>
                    <a:pt x="553" y="1495"/>
                  </a:cubicBezTo>
                  <a:cubicBezTo>
                    <a:pt x="730" y="1673"/>
                    <a:pt x="948" y="1753"/>
                    <a:pt x="1163" y="1753"/>
                  </a:cubicBezTo>
                  <a:cubicBezTo>
                    <a:pt x="1613" y="1753"/>
                    <a:pt x="2047" y="1402"/>
                    <a:pt x="2047" y="875"/>
                  </a:cubicBezTo>
                  <a:cubicBezTo>
                    <a:pt x="2043" y="390"/>
                    <a:pt x="1653" y="1"/>
                    <a:pt x="11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89"/>
            <p:cNvSpPr/>
            <p:nvPr/>
          </p:nvSpPr>
          <p:spPr>
            <a:xfrm>
              <a:off x="5116106" y="2713059"/>
              <a:ext cx="53617" cy="45894"/>
            </a:xfrm>
            <a:custGeom>
              <a:avLst/>
              <a:gdLst/>
              <a:ahLst/>
              <a:cxnLst/>
              <a:rect l="l" t="t" r="r" b="b"/>
              <a:pathLst>
                <a:path w="2048" h="1753" extrusionOk="0">
                  <a:moveTo>
                    <a:pt x="1169" y="411"/>
                  </a:moveTo>
                  <a:cubicBezTo>
                    <a:pt x="1406" y="411"/>
                    <a:pt x="1634" y="596"/>
                    <a:pt x="1634" y="875"/>
                  </a:cubicBezTo>
                  <a:cubicBezTo>
                    <a:pt x="1634" y="1130"/>
                    <a:pt x="1428" y="1336"/>
                    <a:pt x="1173" y="1336"/>
                  </a:cubicBezTo>
                  <a:cubicBezTo>
                    <a:pt x="760" y="1336"/>
                    <a:pt x="553" y="837"/>
                    <a:pt x="846" y="548"/>
                  </a:cubicBezTo>
                  <a:cubicBezTo>
                    <a:pt x="940" y="453"/>
                    <a:pt x="1055" y="411"/>
                    <a:pt x="1169" y="411"/>
                  </a:cubicBezTo>
                  <a:close/>
                  <a:moveTo>
                    <a:pt x="1173" y="1"/>
                  </a:moveTo>
                  <a:cubicBezTo>
                    <a:pt x="390" y="1"/>
                    <a:pt x="1" y="942"/>
                    <a:pt x="553" y="1495"/>
                  </a:cubicBezTo>
                  <a:cubicBezTo>
                    <a:pt x="732" y="1673"/>
                    <a:pt x="951" y="1753"/>
                    <a:pt x="1165" y="1753"/>
                  </a:cubicBezTo>
                  <a:cubicBezTo>
                    <a:pt x="1616" y="1753"/>
                    <a:pt x="2047" y="1402"/>
                    <a:pt x="2047" y="875"/>
                  </a:cubicBezTo>
                  <a:cubicBezTo>
                    <a:pt x="2047" y="390"/>
                    <a:pt x="1654" y="1"/>
                    <a:pt x="117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89"/>
            <p:cNvSpPr/>
            <p:nvPr/>
          </p:nvSpPr>
          <p:spPr>
            <a:xfrm>
              <a:off x="4923552" y="2543910"/>
              <a:ext cx="101160" cy="101029"/>
            </a:xfrm>
            <a:custGeom>
              <a:avLst/>
              <a:gdLst/>
              <a:ahLst/>
              <a:cxnLst/>
              <a:rect l="l" t="t" r="r" b="b"/>
              <a:pathLst>
                <a:path w="3864" h="3859" extrusionOk="0">
                  <a:moveTo>
                    <a:pt x="2182" y="414"/>
                  </a:moveTo>
                  <a:cubicBezTo>
                    <a:pt x="2244" y="414"/>
                    <a:pt x="2297" y="462"/>
                    <a:pt x="2297" y="529"/>
                  </a:cubicBezTo>
                  <a:lnTo>
                    <a:pt x="2297" y="1365"/>
                  </a:lnTo>
                  <a:cubicBezTo>
                    <a:pt x="2297" y="1475"/>
                    <a:pt x="2389" y="1567"/>
                    <a:pt x="2504" y="1567"/>
                  </a:cubicBezTo>
                  <a:lnTo>
                    <a:pt x="3340" y="1567"/>
                  </a:lnTo>
                  <a:cubicBezTo>
                    <a:pt x="3402" y="1567"/>
                    <a:pt x="3455" y="1619"/>
                    <a:pt x="3455" y="1682"/>
                  </a:cubicBezTo>
                  <a:lnTo>
                    <a:pt x="3455" y="2177"/>
                  </a:lnTo>
                  <a:cubicBezTo>
                    <a:pt x="3455" y="2244"/>
                    <a:pt x="3402" y="2297"/>
                    <a:pt x="3340" y="2297"/>
                  </a:cubicBezTo>
                  <a:lnTo>
                    <a:pt x="2504" y="2297"/>
                  </a:lnTo>
                  <a:cubicBezTo>
                    <a:pt x="2501" y="2297"/>
                    <a:pt x="2498" y="2297"/>
                    <a:pt x="2496" y="2297"/>
                  </a:cubicBezTo>
                  <a:cubicBezTo>
                    <a:pt x="2384" y="2297"/>
                    <a:pt x="2297" y="2391"/>
                    <a:pt x="2297" y="2498"/>
                  </a:cubicBezTo>
                  <a:lnTo>
                    <a:pt x="2297" y="3334"/>
                  </a:lnTo>
                  <a:cubicBezTo>
                    <a:pt x="2297" y="3397"/>
                    <a:pt x="2244" y="3450"/>
                    <a:pt x="2182" y="3450"/>
                  </a:cubicBezTo>
                  <a:lnTo>
                    <a:pt x="1687" y="3450"/>
                  </a:lnTo>
                  <a:cubicBezTo>
                    <a:pt x="1625" y="3450"/>
                    <a:pt x="1572" y="3397"/>
                    <a:pt x="1572" y="3334"/>
                  </a:cubicBezTo>
                  <a:lnTo>
                    <a:pt x="1572" y="2498"/>
                  </a:lnTo>
                  <a:cubicBezTo>
                    <a:pt x="1572" y="2388"/>
                    <a:pt x="1481" y="2297"/>
                    <a:pt x="1365" y="2297"/>
                  </a:cubicBezTo>
                  <a:lnTo>
                    <a:pt x="534" y="2297"/>
                  </a:lnTo>
                  <a:cubicBezTo>
                    <a:pt x="467" y="2297"/>
                    <a:pt x="414" y="2244"/>
                    <a:pt x="414" y="2177"/>
                  </a:cubicBezTo>
                  <a:lnTo>
                    <a:pt x="414" y="1682"/>
                  </a:lnTo>
                  <a:cubicBezTo>
                    <a:pt x="414" y="1619"/>
                    <a:pt x="467" y="1567"/>
                    <a:pt x="534" y="1567"/>
                  </a:cubicBezTo>
                  <a:lnTo>
                    <a:pt x="1365" y="1567"/>
                  </a:lnTo>
                  <a:cubicBezTo>
                    <a:pt x="1481" y="1567"/>
                    <a:pt x="1572" y="1475"/>
                    <a:pt x="1572" y="1360"/>
                  </a:cubicBezTo>
                  <a:lnTo>
                    <a:pt x="1572" y="529"/>
                  </a:lnTo>
                  <a:cubicBezTo>
                    <a:pt x="1572" y="462"/>
                    <a:pt x="1625" y="414"/>
                    <a:pt x="1687" y="414"/>
                  </a:cubicBezTo>
                  <a:close/>
                  <a:moveTo>
                    <a:pt x="1687" y="0"/>
                  </a:moveTo>
                  <a:cubicBezTo>
                    <a:pt x="1394" y="0"/>
                    <a:pt x="1159" y="236"/>
                    <a:pt x="1159" y="529"/>
                  </a:cubicBezTo>
                  <a:lnTo>
                    <a:pt x="1159" y="1153"/>
                  </a:lnTo>
                  <a:lnTo>
                    <a:pt x="534" y="1153"/>
                  </a:lnTo>
                  <a:cubicBezTo>
                    <a:pt x="241" y="1153"/>
                    <a:pt x="1" y="1389"/>
                    <a:pt x="6" y="1682"/>
                  </a:cubicBezTo>
                  <a:lnTo>
                    <a:pt x="6" y="2172"/>
                  </a:lnTo>
                  <a:cubicBezTo>
                    <a:pt x="1" y="2465"/>
                    <a:pt x="236" y="2705"/>
                    <a:pt x="529" y="2705"/>
                  </a:cubicBezTo>
                  <a:lnTo>
                    <a:pt x="1154" y="2705"/>
                  </a:lnTo>
                  <a:lnTo>
                    <a:pt x="1154" y="3330"/>
                  </a:lnTo>
                  <a:cubicBezTo>
                    <a:pt x="1154" y="3623"/>
                    <a:pt x="1389" y="3858"/>
                    <a:pt x="1682" y="3858"/>
                  </a:cubicBezTo>
                  <a:lnTo>
                    <a:pt x="2177" y="3858"/>
                  </a:lnTo>
                  <a:cubicBezTo>
                    <a:pt x="2180" y="3858"/>
                    <a:pt x="2183" y="3858"/>
                    <a:pt x="2186" y="3858"/>
                  </a:cubicBezTo>
                  <a:cubicBezTo>
                    <a:pt x="2475" y="3858"/>
                    <a:pt x="2706" y="3620"/>
                    <a:pt x="2706" y="3330"/>
                  </a:cubicBezTo>
                  <a:lnTo>
                    <a:pt x="2706" y="2705"/>
                  </a:lnTo>
                  <a:lnTo>
                    <a:pt x="3330" y="2705"/>
                  </a:lnTo>
                  <a:cubicBezTo>
                    <a:pt x="3623" y="2705"/>
                    <a:pt x="3863" y="2470"/>
                    <a:pt x="3859" y="2177"/>
                  </a:cubicBezTo>
                  <a:lnTo>
                    <a:pt x="3859" y="1682"/>
                  </a:lnTo>
                  <a:cubicBezTo>
                    <a:pt x="3859" y="1389"/>
                    <a:pt x="3623" y="1153"/>
                    <a:pt x="3330" y="1153"/>
                  </a:cubicBezTo>
                  <a:lnTo>
                    <a:pt x="2706" y="1153"/>
                  </a:lnTo>
                  <a:lnTo>
                    <a:pt x="2706" y="529"/>
                  </a:lnTo>
                  <a:cubicBezTo>
                    <a:pt x="2706" y="236"/>
                    <a:pt x="2470" y="0"/>
                    <a:pt x="21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89"/>
            <p:cNvSpPr/>
            <p:nvPr/>
          </p:nvSpPr>
          <p:spPr>
            <a:xfrm>
              <a:off x="4870747" y="2494220"/>
              <a:ext cx="368536" cy="288687"/>
            </a:xfrm>
            <a:custGeom>
              <a:avLst/>
              <a:gdLst/>
              <a:ahLst/>
              <a:cxnLst/>
              <a:rect l="l" t="t" r="r" b="b"/>
              <a:pathLst>
                <a:path w="14077" h="11027" extrusionOk="0">
                  <a:moveTo>
                    <a:pt x="9738" y="419"/>
                  </a:moveTo>
                  <a:cubicBezTo>
                    <a:pt x="10070" y="419"/>
                    <a:pt x="10339" y="688"/>
                    <a:pt x="10339" y="1019"/>
                  </a:cubicBezTo>
                  <a:lnTo>
                    <a:pt x="10339" y="1471"/>
                  </a:lnTo>
                  <a:lnTo>
                    <a:pt x="9138" y="1471"/>
                  </a:lnTo>
                  <a:lnTo>
                    <a:pt x="9138" y="1019"/>
                  </a:lnTo>
                  <a:cubicBezTo>
                    <a:pt x="9138" y="688"/>
                    <a:pt x="9407" y="419"/>
                    <a:pt x="9738" y="419"/>
                  </a:cubicBezTo>
                  <a:close/>
                  <a:moveTo>
                    <a:pt x="10574" y="1884"/>
                  </a:moveTo>
                  <a:lnTo>
                    <a:pt x="10574" y="2067"/>
                  </a:lnTo>
                  <a:lnTo>
                    <a:pt x="8902" y="2067"/>
                  </a:lnTo>
                  <a:lnTo>
                    <a:pt x="8902" y="1884"/>
                  </a:lnTo>
                  <a:close/>
                  <a:moveTo>
                    <a:pt x="13663" y="7207"/>
                  </a:moveTo>
                  <a:lnTo>
                    <a:pt x="13663" y="8365"/>
                  </a:lnTo>
                  <a:cubicBezTo>
                    <a:pt x="13658" y="8600"/>
                    <a:pt x="13471" y="8792"/>
                    <a:pt x="13231" y="8792"/>
                  </a:cubicBezTo>
                  <a:lnTo>
                    <a:pt x="12270" y="8792"/>
                  </a:lnTo>
                  <a:cubicBezTo>
                    <a:pt x="12265" y="8768"/>
                    <a:pt x="12255" y="8754"/>
                    <a:pt x="12246" y="8735"/>
                  </a:cubicBezTo>
                  <a:cubicBezTo>
                    <a:pt x="12030" y="7975"/>
                    <a:pt x="11338" y="7452"/>
                    <a:pt x="10545" y="7452"/>
                  </a:cubicBezTo>
                  <a:cubicBezTo>
                    <a:pt x="9757" y="7452"/>
                    <a:pt x="9061" y="7975"/>
                    <a:pt x="8845" y="8735"/>
                  </a:cubicBezTo>
                  <a:cubicBezTo>
                    <a:pt x="8840" y="8749"/>
                    <a:pt x="8825" y="8768"/>
                    <a:pt x="8820" y="8792"/>
                  </a:cubicBezTo>
                  <a:lnTo>
                    <a:pt x="7908" y="8792"/>
                  </a:lnTo>
                  <a:lnTo>
                    <a:pt x="7908" y="7207"/>
                  </a:lnTo>
                  <a:close/>
                  <a:moveTo>
                    <a:pt x="7485" y="7212"/>
                  </a:moveTo>
                  <a:lnTo>
                    <a:pt x="7485" y="8797"/>
                  </a:lnTo>
                  <a:lnTo>
                    <a:pt x="5674" y="8797"/>
                  </a:lnTo>
                  <a:cubicBezTo>
                    <a:pt x="5664" y="8773"/>
                    <a:pt x="5655" y="8759"/>
                    <a:pt x="5645" y="8735"/>
                  </a:cubicBezTo>
                  <a:cubicBezTo>
                    <a:pt x="5397" y="7877"/>
                    <a:pt x="4682" y="7459"/>
                    <a:pt x="3963" y="7459"/>
                  </a:cubicBezTo>
                  <a:cubicBezTo>
                    <a:pt x="3232" y="7459"/>
                    <a:pt x="2498" y="7892"/>
                    <a:pt x="2249" y="8735"/>
                  </a:cubicBezTo>
                  <a:lnTo>
                    <a:pt x="2249" y="8739"/>
                  </a:lnTo>
                  <a:cubicBezTo>
                    <a:pt x="2239" y="8759"/>
                    <a:pt x="2229" y="8778"/>
                    <a:pt x="2220" y="8797"/>
                  </a:cubicBezTo>
                  <a:lnTo>
                    <a:pt x="831" y="8797"/>
                  </a:lnTo>
                  <a:cubicBezTo>
                    <a:pt x="596" y="8797"/>
                    <a:pt x="404" y="8605"/>
                    <a:pt x="404" y="8369"/>
                  </a:cubicBezTo>
                  <a:lnTo>
                    <a:pt x="404" y="7212"/>
                  </a:lnTo>
                  <a:close/>
                  <a:moveTo>
                    <a:pt x="3949" y="7860"/>
                  </a:moveTo>
                  <a:cubicBezTo>
                    <a:pt x="4708" y="7860"/>
                    <a:pt x="5318" y="8475"/>
                    <a:pt x="5318" y="9229"/>
                  </a:cubicBezTo>
                  <a:cubicBezTo>
                    <a:pt x="5318" y="9988"/>
                    <a:pt x="4708" y="10598"/>
                    <a:pt x="3949" y="10598"/>
                  </a:cubicBezTo>
                  <a:cubicBezTo>
                    <a:pt x="3195" y="10598"/>
                    <a:pt x="2580" y="9988"/>
                    <a:pt x="2580" y="9229"/>
                  </a:cubicBezTo>
                  <a:cubicBezTo>
                    <a:pt x="2580" y="8475"/>
                    <a:pt x="3195" y="7860"/>
                    <a:pt x="3949" y="7860"/>
                  </a:cubicBezTo>
                  <a:close/>
                  <a:moveTo>
                    <a:pt x="10545" y="7860"/>
                  </a:moveTo>
                  <a:cubicBezTo>
                    <a:pt x="11299" y="7860"/>
                    <a:pt x="11914" y="8475"/>
                    <a:pt x="11914" y="9229"/>
                  </a:cubicBezTo>
                  <a:cubicBezTo>
                    <a:pt x="11914" y="9988"/>
                    <a:pt x="11299" y="10598"/>
                    <a:pt x="10545" y="10598"/>
                  </a:cubicBezTo>
                  <a:cubicBezTo>
                    <a:pt x="9786" y="10598"/>
                    <a:pt x="9176" y="9988"/>
                    <a:pt x="9176" y="9229"/>
                  </a:cubicBezTo>
                  <a:cubicBezTo>
                    <a:pt x="9176" y="8475"/>
                    <a:pt x="9786" y="7860"/>
                    <a:pt x="10545" y="7860"/>
                  </a:cubicBezTo>
                  <a:close/>
                  <a:moveTo>
                    <a:pt x="9743" y="1"/>
                  </a:moveTo>
                  <a:cubicBezTo>
                    <a:pt x="9186" y="1"/>
                    <a:pt x="8729" y="457"/>
                    <a:pt x="8729" y="1014"/>
                  </a:cubicBezTo>
                  <a:lnTo>
                    <a:pt x="8729" y="1471"/>
                  </a:lnTo>
                  <a:lnTo>
                    <a:pt x="8700" y="1471"/>
                  </a:lnTo>
                  <a:cubicBezTo>
                    <a:pt x="8585" y="1471"/>
                    <a:pt x="8494" y="1562"/>
                    <a:pt x="8494" y="1673"/>
                  </a:cubicBezTo>
                  <a:lnTo>
                    <a:pt x="8494" y="2067"/>
                  </a:lnTo>
                  <a:lnTo>
                    <a:pt x="7908" y="2067"/>
                  </a:lnTo>
                  <a:lnTo>
                    <a:pt x="7908" y="1317"/>
                  </a:lnTo>
                  <a:cubicBezTo>
                    <a:pt x="7908" y="851"/>
                    <a:pt x="7528" y="476"/>
                    <a:pt x="7067" y="476"/>
                  </a:cubicBezTo>
                  <a:lnTo>
                    <a:pt x="2830" y="476"/>
                  </a:lnTo>
                  <a:cubicBezTo>
                    <a:pt x="2556" y="476"/>
                    <a:pt x="2556" y="885"/>
                    <a:pt x="2830" y="885"/>
                  </a:cubicBezTo>
                  <a:lnTo>
                    <a:pt x="7067" y="885"/>
                  </a:lnTo>
                  <a:cubicBezTo>
                    <a:pt x="7302" y="885"/>
                    <a:pt x="7495" y="1077"/>
                    <a:pt x="7495" y="1312"/>
                  </a:cubicBezTo>
                  <a:lnTo>
                    <a:pt x="7495" y="6789"/>
                  </a:lnTo>
                  <a:lnTo>
                    <a:pt x="413" y="6789"/>
                  </a:lnTo>
                  <a:lnTo>
                    <a:pt x="413" y="1312"/>
                  </a:lnTo>
                  <a:cubicBezTo>
                    <a:pt x="413" y="1077"/>
                    <a:pt x="606" y="885"/>
                    <a:pt x="841" y="885"/>
                  </a:cubicBezTo>
                  <a:lnTo>
                    <a:pt x="1802" y="885"/>
                  </a:lnTo>
                  <a:cubicBezTo>
                    <a:pt x="2076" y="885"/>
                    <a:pt x="2076" y="476"/>
                    <a:pt x="1802" y="472"/>
                  </a:cubicBezTo>
                  <a:lnTo>
                    <a:pt x="841" y="472"/>
                  </a:lnTo>
                  <a:cubicBezTo>
                    <a:pt x="375" y="472"/>
                    <a:pt x="0" y="851"/>
                    <a:pt x="0" y="1312"/>
                  </a:cubicBezTo>
                  <a:lnTo>
                    <a:pt x="0" y="8360"/>
                  </a:lnTo>
                  <a:cubicBezTo>
                    <a:pt x="0" y="8826"/>
                    <a:pt x="375" y="9201"/>
                    <a:pt x="841" y="9201"/>
                  </a:cubicBezTo>
                  <a:lnTo>
                    <a:pt x="2176" y="9201"/>
                  </a:lnTo>
                  <a:cubicBezTo>
                    <a:pt x="2148" y="10200"/>
                    <a:pt x="2950" y="11026"/>
                    <a:pt x="3949" y="11026"/>
                  </a:cubicBezTo>
                  <a:cubicBezTo>
                    <a:pt x="4948" y="11026"/>
                    <a:pt x="5751" y="10200"/>
                    <a:pt x="5727" y="9201"/>
                  </a:cubicBezTo>
                  <a:lnTo>
                    <a:pt x="8768" y="9201"/>
                  </a:lnTo>
                  <a:cubicBezTo>
                    <a:pt x="8744" y="10200"/>
                    <a:pt x="9546" y="11026"/>
                    <a:pt x="10545" y="11026"/>
                  </a:cubicBezTo>
                  <a:cubicBezTo>
                    <a:pt x="11544" y="11026"/>
                    <a:pt x="12347" y="10200"/>
                    <a:pt x="12318" y="9201"/>
                  </a:cubicBezTo>
                  <a:lnTo>
                    <a:pt x="13231" y="9201"/>
                  </a:lnTo>
                  <a:cubicBezTo>
                    <a:pt x="13692" y="9201"/>
                    <a:pt x="14071" y="8826"/>
                    <a:pt x="14071" y="8360"/>
                  </a:cubicBezTo>
                  <a:lnTo>
                    <a:pt x="14071" y="5247"/>
                  </a:lnTo>
                  <a:lnTo>
                    <a:pt x="14076" y="5247"/>
                  </a:lnTo>
                  <a:cubicBezTo>
                    <a:pt x="14071" y="4973"/>
                    <a:pt x="13975" y="4709"/>
                    <a:pt x="13793" y="4507"/>
                  </a:cubicBezTo>
                  <a:lnTo>
                    <a:pt x="13034" y="3661"/>
                  </a:lnTo>
                  <a:cubicBezTo>
                    <a:pt x="12988" y="3610"/>
                    <a:pt x="12935" y="3589"/>
                    <a:pt x="12883" y="3589"/>
                  </a:cubicBezTo>
                  <a:cubicBezTo>
                    <a:pt x="12727" y="3589"/>
                    <a:pt x="12585" y="3785"/>
                    <a:pt x="12726" y="3940"/>
                  </a:cubicBezTo>
                  <a:lnTo>
                    <a:pt x="13485" y="4786"/>
                  </a:lnTo>
                  <a:cubicBezTo>
                    <a:pt x="13601" y="4911"/>
                    <a:pt x="13663" y="5079"/>
                    <a:pt x="13663" y="5247"/>
                  </a:cubicBezTo>
                  <a:lnTo>
                    <a:pt x="13663" y="6799"/>
                  </a:lnTo>
                  <a:lnTo>
                    <a:pt x="7908" y="6799"/>
                  </a:lnTo>
                  <a:lnTo>
                    <a:pt x="7908" y="2480"/>
                  </a:lnTo>
                  <a:lnTo>
                    <a:pt x="11117" y="2480"/>
                  </a:lnTo>
                  <a:cubicBezTo>
                    <a:pt x="11314" y="2480"/>
                    <a:pt x="11501" y="2566"/>
                    <a:pt x="11636" y="2710"/>
                  </a:cubicBezTo>
                  <a:lnTo>
                    <a:pt x="12010" y="3123"/>
                  </a:lnTo>
                  <a:cubicBezTo>
                    <a:pt x="12056" y="3175"/>
                    <a:pt x="12110" y="3197"/>
                    <a:pt x="12162" y="3197"/>
                  </a:cubicBezTo>
                  <a:cubicBezTo>
                    <a:pt x="12316" y="3197"/>
                    <a:pt x="12455" y="3004"/>
                    <a:pt x="12318" y="2850"/>
                  </a:cubicBezTo>
                  <a:lnTo>
                    <a:pt x="11943" y="2432"/>
                  </a:lnTo>
                  <a:cubicBezTo>
                    <a:pt x="11643" y="2098"/>
                    <a:pt x="11271" y="2065"/>
                    <a:pt x="11095" y="2065"/>
                  </a:cubicBezTo>
                  <a:cubicBezTo>
                    <a:pt x="11051" y="2065"/>
                    <a:pt x="11019" y="2067"/>
                    <a:pt x="11004" y="2067"/>
                  </a:cubicBezTo>
                  <a:cubicBezTo>
                    <a:pt x="11001" y="2067"/>
                    <a:pt x="10998" y="2067"/>
                    <a:pt x="10997" y="2067"/>
                  </a:cubicBezTo>
                  <a:lnTo>
                    <a:pt x="10997" y="1673"/>
                  </a:lnTo>
                  <a:cubicBezTo>
                    <a:pt x="10997" y="1562"/>
                    <a:pt x="10901" y="1471"/>
                    <a:pt x="10790" y="1471"/>
                  </a:cubicBezTo>
                  <a:lnTo>
                    <a:pt x="10757" y="1471"/>
                  </a:lnTo>
                  <a:lnTo>
                    <a:pt x="10757" y="1014"/>
                  </a:lnTo>
                  <a:cubicBezTo>
                    <a:pt x="10757" y="457"/>
                    <a:pt x="10305" y="1"/>
                    <a:pt x="974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9" name="Google Shape;11699;p89"/>
          <p:cNvGrpSpPr/>
          <p:nvPr/>
        </p:nvGrpSpPr>
        <p:grpSpPr>
          <a:xfrm>
            <a:off x="5300308" y="2249105"/>
            <a:ext cx="370604" cy="367960"/>
            <a:chOff x="5300308" y="2454505"/>
            <a:chExt cx="370604" cy="367960"/>
          </a:xfrm>
        </p:grpSpPr>
        <p:sp>
          <p:nvSpPr>
            <p:cNvPr id="11700" name="Google Shape;11700;p89"/>
            <p:cNvSpPr/>
            <p:nvPr/>
          </p:nvSpPr>
          <p:spPr>
            <a:xfrm>
              <a:off x="5585487" y="2460029"/>
              <a:ext cx="79509" cy="79378"/>
            </a:xfrm>
            <a:custGeom>
              <a:avLst/>
              <a:gdLst/>
              <a:ahLst/>
              <a:cxnLst/>
              <a:rect l="l" t="t" r="r" b="b"/>
              <a:pathLst>
                <a:path w="3037" h="3032" extrusionOk="0">
                  <a:moveTo>
                    <a:pt x="380" y="0"/>
                  </a:moveTo>
                  <a:lnTo>
                    <a:pt x="1" y="375"/>
                  </a:lnTo>
                  <a:lnTo>
                    <a:pt x="2657" y="3031"/>
                  </a:lnTo>
                  <a:lnTo>
                    <a:pt x="3037" y="2657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89"/>
            <p:cNvSpPr/>
            <p:nvPr/>
          </p:nvSpPr>
          <p:spPr>
            <a:xfrm>
              <a:off x="5372565" y="2708791"/>
              <a:ext cx="43537" cy="42464"/>
            </a:xfrm>
            <a:custGeom>
              <a:avLst/>
              <a:gdLst/>
              <a:ahLst/>
              <a:cxnLst/>
              <a:rect l="l" t="t" r="r" b="b"/>
              <a:pathLst>
                <a:path w="1663" h="1622" extrusionOk="0">
                  <a:moveTo>
                    <a:pt x="721" y="0"/>
                  </a:moveTo>
                  <a:lnTo>
                    <a:pt x="169" y="558"/>
                  </a:lnTo>
                  <a:cubicBezTo>
                    <a:pt x="0" y="726"/>
                    <a:pt x="0" y="995"/>
                    <a:pt x="169" y="1168"/>
                  </a:cubicBezTo>
                  <a:lnTo>
                    <a:pt x="500" y="1499"/>
                  </a:lnTo>
                  <a:cubicBezTo>
                    <a:pt x="584" y="1581"/>
                    <a:pt x="693" y="1622"/>
                    <a:pt x="803" y="1622"/>
                  </a:cubicBezTo>
                  <a:cubicBezTo>
                    <a:pt x="913" y="1622"/>
                    <a:pt x="1024" y="1581"/>
                    <a:pt x="1110" y="1499"/>
                  </a:cubicBezTo>
                  <a:lnTo>
                    <a:pt x="1663" y="94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89"/>
            <p:cNvSpPr/>
            <p:nvPr/>
          </p:nvSpPr>
          <p:spPr>
            <a:xfrm>
              <a:off x="5390682" y="2530322"/>
              <a:ext cx="204152" cy="202607"/>
            </a:xfrm>
            <a:custGeom>
              <a:avLst/>
              <a:gdLst/>
              <a:ahLst/>
              <a:cxnLst/>
              <a:rect l="l" t="t" r="r" b="b"/>
              <a:pathLst>
                <a:path w="7798" h="7739" extrusionOk="0">
                  <a:moveTo>
                    <a:pt x="5338" y="1"/>
                  </a:moveTo>
                  <a:lnTo>
                    <a:pt x="961" y="4377"/>
                  </a:lnTo>
                  <a:cubicBezTo>
                    <a:pt x="327" y="5011"/>
                    <a:pt x="0" y="5900"/>
                    <a:pt x="67" y="6798"/>
                  </a:cubicBezTo>
                  <a:cubicBezTo>
                    <a:pt x="106" y="7293"/>
                    <a:pt x="500" y="7692"/>
                    <a:pt x="999" y="7730"/>
                  </a:cubicBezTo>
                  <a:cubicBezTo>
                    <a:pt x="1077" y="7736"/>
                    <a:pt x="1154" y="7739"/>
                    <a:pt x="1231" y="7739"/>
                  </a:cubicBezTo>
                  <a:cubicBezTo>
                    <a:pt x="2048" y="7739"/>
                    <a:pt x="2837" y="7416"/>
                    <a:pt x="3421" y="6837"/>
                  </a:cubicBezTo>
                  <a:lnTo>
                    <a:pt x="6404" y="3849"/>
                  </a:lnTo>
                  <a:lnTo>
                    <a:pt x="6894" y="3354"/>
                  </a:lnTo>
                  <a:lnTo>
                    <a:pt x="7797" y="2455"/>
                  </a:lnTo>
                  <a:lnTo>
                    <a:pt x="5338" y="1"/>
                  </a:ln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89"/>
            <p:cNvSpPr/>
            <p:nvPr/>
          </p:nvSpPr>
          <p:spPr>
            <a:xfrm>
              <a:off x="5394321" y="2580117"/>
              <a:ext cx="200513" cy="152708"/>
            </a:xfrm>
            <a:custGeom>
              <a:avLst/>
              <a:gdLst/>
              <a:ahLst/>
              <a:cxnLst/>
              <a:rect l="l" t="t" r="r" b="b"/>
              <a:pathLst>
                <a:path w="7659" h="5833" extrusionOk="0">
                  <a:moveTo>
                    <a:pt x="7106" y="1"/>
                  </a:moveTo>
                  <a:lnTo>
                    <a:pt x="2729" y="4382"/>
                  </a:lnTo>
                  <a:cubicBezTo>
                    <a:pt x="2145" y="4962"/>
                    <a:pt x="1357" y="5284"/>
                    <a:pt x="540" y="5284"/>
                  </a:cubicBezTo>
                  <a:cubicBezTo>
                    <a:pt x="463" y="5284"/>
                    <a:pt x="385" y="5282"/>
                    <a:pt x="308" y="5276"/>
                  </a:cubicBezTo>
                  <a:cubicBezTo>
                    <a:pt x="202" y="5266"/>
                    <a:pt x="97" y="5242"/>
                    <a:pt x="1" y="5199"/>
                  </a:cubicBezTo>
                  <a:lnTo>
                    <a:pt x="1" y="5199"/>
                  </a:lnTo>
                  <a:cubicBezTo>
                    <a:pt x="145" y="5550"/>
                    <a:pt x="476" y="5790"/>
                    <a:pt x="856" y="5823"/>
                  </a:cubicBezTo>
                  <a:cubicBezTo>
                    <a:pt x="933" y="5829"/>
                    <a:pt x="1011" y="5832"/>
                    <a:pt x="1088" y="5832"/>
                  </a:cubicBezTo>
                  <a:cubicBezTo>
                    <a:pt x="1909" y="5832"/>
                    <a:pt x="2698" y="5509"/>
                    <a:pt x="3282" y="4925"/>
                  </a:cubicBezTo>
                  <a:lnTo>
                    <a:pt x="7658" y="549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B8C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89"/>
            <p:cNvSpPr/>
            <p:nvPr/>
          </p:nvSpPr>
          <p:spPr>
            <a:xfrm>
              <a:off x="5390289" y="2604412"/>
              <a:ext cx="132104" cy="128413"/>
            </a:xfrm>
            <a:custGeom>
              <a:avLst/>
              <a:gdLst/>
              <a:ahLst/>
              <a:cxnLst/>
              <a:rect l="l" t="t" r="r" b="b"/>
              <a:pathLst>
                <a:path w="5046" h="4905" extrusionOk="0">
                  <a:moveTo>
                    <a:pt x="2509" y="0"/>
                  </a:moveTo>
                  <a:lnTo>
                    <a:pt x="966" y="1542"/>
                  </a:lnTo>
                  <a:cubicBezTo>
                    <a:pt x="327" y="2181"/>
                    <a:pt x="1" y="3065"/>
                    <a:pt x="73" y="3963"/>
                  </a:cubicBezTo>
                  <a:cubicBezTo>
                    <a:pt x="111" y="4463"/>
                    <a:pt x="505" y="4857"/>
                    <a:pt x="1005" y="4895"/>
                  </a:cubicBezTo>
                  <a:cubicBezTo>
                    <a:pt x="1082" y="4901"/>
                    <a:pt x="1159" y="4904"/>
                    <a:pt x="1237" y="4904"/>
                  </a:cubicBezTo>
                  <a:cubicBezTo>
                    <a:pt x="2054" y="4904"/>
                    <a:pt x="2842" y="4581"/>
                    <a:pt x="3426" y="3997"/>
                  </a:cubicBezTo>
                  <a:lnTo>
                    <a:pt x="5045" y="2388"/>
                  </a:lnTo>
                  <a:lnTo>
                    <a:pt x="5045" y="2388"/>
                  </a:lnTo>
                  <a:cubicBezTo>
                    <a:pt x="5045" y="2388"/>
                    <a:pt x="5042" y="2388"/>
                    <a:pt x="5037" y="2388"/>
                  </a:cubicBezTo>
                  <a:cubicBezTo>
                    <a:pt x="4954" y="2388"/>
                    <a:pt x="4249" y="2354"/>
                    <a:pt x="3743" y="1230"/>
                  </a:cubicBezTo>
                  <a:cubicBezTo>
                    <a:pt x="3205" y="34"/>
                    <a:pt x="2509" y="0"/>
                    <a:pt x="2509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89"/>
            <p:cNvSpPr/>
            <p:nvPr/>
          </p:nvSpPr>
          <p:spPr>
            <a:xfrm>
              <a:off x="5394190" y="2657845"/>
              <a:ext cx="128308" cy="74980"/>
            </a:xfrm>
            <a:custGeom>
              <a:avLst/>
              <a:gdLst/>
              <a:ahLst/>
              <a:cxnLst/>
              <a:rect l="l" t="t" r="r" b="b"/>
              <a:pathLst>
                <a:path w="4901" h="2864" extrusionOk="0">
                  <a:moveTo>
                    <a:pt x="4901" y="337"/>
                  </a:moveTo>
                  <a:lnTo>
                    <a:pt x="4900" y="338"/>
                  </a:lnTo>
                  <a:lnTo>
                    <a:pt x="4900" y="338"/>
                  </a:lnTo>
                  <a:cubicBezTo>
                    <a:pt x="4901" y="337"/>
                    <a:pt x="4901" y="337"/>
                    <a:pt x="4901" y="337"/>
                  </a:cubicBezTo>
                  <a:close/>
                  <a:moveTo>
                    <a:pt x="4142" y="1"/>
                  </a:moveTo>
                  <a:lnTo>
                    <a:pt x="2729" y="1413"/>
                  </a:lnTo>
                  <a:cubicBezTo>
                    <a:pt x="2146" y="1993"/>
                    <a:pt x="1357" y="2315"/>
                    <a:pt x="540" y="2315"/>
                  </a:cubicBezTo>
                  <a:cubicBezTo>
                    <a:pt x="463" y="2315"/>
                    <a:pt x="386" y="2313"/>
                    <a:pt x="308" y="2307"/>
                  </a:cubicBezTo>
                  <a:cubicBezTo>
                    <a:pt x="202" y="2297"/>
                    <a:pt x="97" y="2273"/>
                    <a:pt x="1" y="2230"/>
                  </a:cubicBezTo>
                  <a:lnTo>
                    <a:pt x="1" y="2230"/>
                  </a:lnTo>
                  <a:cubicBezTo>
                    <a:pt x="150" y="2581"/>
                    <a:pt x="481" y="2821"/>
                    <a:pt x="861" y="2854"/>
                  </a:cubicBezTo>
                  <a:cubicBezTo>
                    <a:pt x="938" y="2860"/>
                    <a:pt x="1015" y="2863"/>
                    <a:pt x="1092" y="2863"/>
                  </a:cubicBezTo>
                  <a:cubicBezTo>
                    <a:pt x="1909" y="2863"/>
                    <a:pt x="2698" y="2540"/>
                    <a:pt x="3282" y="1956"/>
                  </a:cubicBezTo>
                  <a:lnTo>
                    <a:pt x="4900" y="338"/>
                  </a:lnTo>
                  <a:lnTo>
                    <a:pt x="4900" y="338"/>
                  </a:lnTo>
                  <a:cubicBezTo>
                    <a:pt x="4898" y="339"/>
                    <a:pt x="4886" y="341"/>
                    <a:pt x="4865" y="341"/>
                  </a:cubicBezTo>
                  <a:cubicBezTo>
                    <a:pt x="4765" y="341"/>
                    <a:pt x="4468" y="299"/>
                    <a:pt x="4142" y="1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89"/>
            <p:cNvSpPr/>
            <p:nvPr/>
          </p:nvSpPr>
          <p:spPr>
            <a:xfrm>
              <a:off x="5514566" y="2502284"/>
              <a:ext cx="108045" cy="107940"/>
            </a:xfrm>
            <a:custGeom>
              <a:avLst/>
              <a:gdLst/>
              <a:ahLst/>
              <a:cxnLst/>
              <a:rect l="l" t="t" r="r" b="b"/>
              <a:pathLst>
                <a:path w="4127" h="4123" extrusionOk="0">
                  <a:moveTo>
                    <a:pt x="466" y="0"/>
                  </a:moveTo>
                  <a:lnTo>
                    <a:pt x="0" y="466"/>
                  </a:lnTo>
                  <a:lnTo>
                    <a:pt x="3661" y="4122"/>
                  </a:lnTo>
                  <a:lnTo>
                    <a:pt x="4127" y="3656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89"/>
            <p:cNvSpPr/>
            <p:nvPr/>
          </p:nvSpPr>
          <p:spPr>
            <a:xfrm>
              <a:off x="5526765" y="2502284"/>
              <a:ext cx="95845" cy="107940"/>
            </a:xfrm>
            <a:custGeom>
              <a:avLst/>
              <a:gdLst/>
              <a:ahLst/>
              <a:cxnLst/>
              <a:rect l="l" t="t" r="r" b="b"/>
              <a:pathLst>
                <a:path w="3661" h="4123" extrusionOk="0">
                  <a:moveTo>
                    <a:pt x="0" y="0"/>
                  </a:moveTo>
                  <a:lnTo>
                    <a:pt x="3094" y="3090"/>
                  </a:lnTo>
                  <a:lnTo>
                    <a:pt x="3094" y="3089"/>
                  </a:lnTo>
                  <a:lnTo>
                    <a:pt x="0" y="0"/>
                  </a:lnTo>
                  <a:close/>
                  <a:moveTo>
                    <a:pt x="3094" y="3090"/>
                  </a:moveTo>
                  <a:lnTo>
                    <a:pt x="2628" y="3555"/>
                  </a:lnTo>
                  <a:lnTo>
                    <a:pt x="3195" y="4122"/>
                  </a:lnTo>
                  <a:lnTo>
                    <a:pt x="3661" y="3656"/>
                  </a:lnTo>
                  <a:lnTo>
                    <a:pt x="3094" y="309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89"/>
            <p:cNvSpPr/>
            <p:nvPr/>
          </p:nvSpPr>
          <p:spPr>
            <a:xfrm>
              <a:off x="5551898" y="2481916"/>
              <a:ext cx="91106" cy="91080"/>
            </a:xfrm>
            <a:custGeom>
              <a:avLst/>
              <a:gdLst/>
              <a:ahLst/>
              <a:cxnLst/>
              <a:rect l="l" t="t" r="r" b="b"/>
              <a:pathLst>
                <a:path w="3480" h="3479" extrusionOk="0">
                  <a:moveTo>
                    <a:pt x="1740" y="0"/>
                  </a:moveTo>
                  <a:lnTo>
                    <a:pt x="1" y="1739"/>
                  </a:lnTo>
                  <a:lnTo>
                    <a:pt x="1740" y="3478"/>
                  </a:lnTo>
                  <a:lnTo>
                    <a:pt x="3479" y="1739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89"/>
            <p:cNvSpPr/>
            <p:nvPr/>
          </p:nvSpPr>
          <p:spPr>
            <a:xfrm>
              <a:off x="5551898" y="2481916"/>
              <a:ext cx="90975" cy="91080"/>
            </a:xfrm>
            <a:custGeom>
              <a:avLst/>
              <a:gdLst/>
              <a:ahLst/>
              <a:cxnLst/>
              <a:rect l="l" t="t" r="r" b="b"/>
              <a:pathLst>
                <a:path w="3475" h="3479" extrusionOk="0">
                  <a:moveTo>
                    <a:pt x="1" y="1739"/>
                  </a:moveTo>
                  <a:lnTo>
                    <a:pt x="1255" y="2998"/>
                  </a:lnTo>
                  <a:lnTo>
                    <a:pt x="1257" y="2995"/>
                  </a:lnTo>
                  <a:lnTo>
                    <a:pt x="1257" y="2995"/>
                  </a:lnTo>
                  <a:lnTo>
                    <a:pt x="1" y="1739"/>
                  </a:lnTo>
                  <a:close/>
                  <a:moveTo>
                    <a:pt x="1740" y="0"/>
                  </a:moveTo>
                  <a:lnTo>
                    <a:pt x="1447" y="298"/>
                  </a:lnTo>
                  <a:lnTo>
                    <a:pt x="2360" y="1211"/>
                  </a:lnTo>
                  <a:cubicBezTo>
                    <a:pt x="2547" y="1398"/>
                    <a:pt x="2547" y="1705"/>
                    <a:pt x="2360" y="1898"/>
                  </a:cubicBezTo>
                  <a:lnTo>
                    <a:pt x="1257" y="2995"/>
                  </a:lnTo>
                  <a:lnTo>
                    <a:pt x="1257" y="2995"/>
                  </a:lnTo>
                  <a:lnTo>
                    <a:pt x="1740" y="3478"/>
                  </a:lnTo>
                  <a:lnTo>
                    <a:pt x="3181" y="2037"/>
                  </a:lnTo>
                  <a:lnTo>
                    <a:pt x="3474" y="1744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89"/>
            <p:cNvSpPr/>
            <p:nvPr/>
          </p:nvSpPr>
          <p:spPr>
            <a:xfrm>
              <a:off x="5300308" y="2454505"/>
              <a:ext cx="370604" cy="367960"/>
            </a:xfrm>
            <a:custGeom>
              <a:avLst/>
              <a:gdLst/>
              <a:ahLst/>
              <a:cxnLst/>
              <a:rect l="l" t="t" r="r" b="b"/>
              <a:pathLst>
                <a:path w="14156" h="14055" extrusionOk="0">
                  <a:moveTo>
                    <a:pt x="11273" y="504"/>
                  </a:moveTo>
                  <a:lnTo>
                    <a:pt x="13642" y="2868"/>
                  </a:lnTo>
                  <a:lnTo>
                    <a:pt x="13555" y="2954"/>
                  </a:lnTo>
                  <a:lnTo>
                    <a:pt x="11187" y="591"/>
                  </a:lnTo>
                  <a:lnTo>
                    <a:pt x="11273" y="504"/>
                  </a:lnTo>
                  <a:close/>
                  <a:moveTo>
                    <a:pt x="8655" y="2114"/>
                  </a:moveTo>
                  <a:lnTo>
                    <a:pt x="12027" y="5486"/>
                  </a:lnTo>
                  <a:lnTo>
                    <a:pt x="11850" y="5659"/>
                  </a:lnTo>
                  <a:lnTo>
                    <a:pt x="8482" y="2291"/>
                  </a:lnTo>
                  <a:lnTo>
                    <a:pt x="8655" y="2114"/>
                  </a:lnTo>
                  <a:close/>
                  <a:moveTo>
                    <a:pt x="6162" y="6010"/>
                  </a:moveTo>
                  <a:lnTo>
                    <a:pt x="6162" y="6010"/>
                  </a:lnTo>
                  <a:cubicBezTo>
                    <a:pt x="6373" y="6125"/>
                    <a:pt x="6705" y="6399"/>
                    <a:pt x="6993" y="7042"/>
                  </a:cubicBezTo>
                  <a:lnTo>
                    <a:pt x="6998" y="7042"/>
                  </a:lnTo>
                  <a:cubicBezTo>
                    <a:pt x="7334" y="7792"/>
                    <a:pt x="7761" y="8104"/>
                    <a:pt x="8079" y="8234"/>
                  </a:cubicBezTo>
                  <a:lnTo>
                    <a:pt x="6724" y="9589"/>
                  </a:lnTo>
                  <a:cubicBezTo>
                    <a:pt x="6182" y="10126"/>
                    <a:pt x="5450" y="10429"/>
                    <a:pt x="4693" y="10429"/>
                  </a:cubicBezTo>
                  <a:cubicBezTo>
                    <a:pt x="4617" y="10429"/>
                    <a:pt x="4542" y="10426"/>
                    <a:pt x="4466" y="10420"/>
                  </a:cubicBezTo>
                  <a:cubicBezTo>
                    <a:pt x="4067" y="10391"/>
                    <a:pt x="3750" y="10074"/>
                    <a:pt x="3721" y="9680"/>
                  </a:cubicBezTo>
                  <a:cubicBezTo>
                    <a:pt x="3668" y="8950"/>
                    <a:pt x="3889" y="8234"/>
                    <a:pt x="4341" y="7662"/>
                  </a:cubicBezTo>
                  <a:cubicBezTo>
                    <a:pt x="5359" y="8647"/>
                    <a:pt x="5326" y="8714"/>
                    <a:pt x="5480" y="8714"/>
                  </a:cubicBezTo>
                  <a:cubicBezTo>
                    <a:pt x="5662" y="8714"/>
                    <a:pt x="5753" y="8493"/>
                    <a:pt x="5624" y="8364"/>
                  </a:cubicBezTo>
                  <a:lnTo>
                    <a:pt x="4620" y="7355"/>
                  </a:lnTo>
                  <a:lnTo>
                    <a:pt x="5052" y="6927"/>
                  </a:lnTo>
                  <a:cubicBezTo>
                    <a:pt x="5494" y="7340"/>
                    <a:pt x="5513" y="7446"/>
                    <a:pt x="5657" y="7446"/>
                  </a:cubicBezTo>
                  <a:cubicBezTo>
                    <a:pt x="5840" y="7446"/>
                    <a:pt x="5931" y="7220"/>
                    <a:pt x="5801" y="7090"/>
                  </a:cubicBezTo>
                  <a:lnTo>
                    <a:pt x="5340" y="6634"/>
                  </a:lnTo>
                  <a:lnTo>
                    <a:pt x="5773" y="6202"/>
                  </a:lnTo>
                  <a:cubicBezTo>
                    <a:pt x="6215" y="6615"/>
                    <a:pt x="6234" y="6721"/>
                    <a:pt x="6378" y="6721"/>
                  </a:cubicBezTo>
                  <a:cubicBezTo>
                    <a:pt x="6560" y="6721"/>
                    <a:pt x="6652" y="6500"/>
                    <a:pt x="6522" y="6370"/>
                  </a:cubicBezTo>
                  <a:lnTo>
                    <a:pt x="6162" y="6010"/>
                  </a:lnTo>
                  <a:close/>
                  <a:moveTo>
                    <a:pt x="3404" y="10088"/>
                  </a:moveTo>
                  <a:cubicBezTo>
                    <a:pt x="3524" y="10381"/>
                    <a:pt x="3760" y="10617"/>
                    <a:pt x="4053" y="10742"/>
                  </a:cubicBezTo>
                  <a:cubicBezTo>
                    <a:pt x="3756" y="11009"/>
                    <a:pt x="3717" y="11129"/>
                    <a:pt x="3565" y="11131"/>
                  </a:cubicBezTo>
                  <a:lnTo>
                    <a:pt x="3565" y="11131"/>
                  </a:lnTo>
                  <a:cubicBezTo>
                    <a:pt x="3413" y="11129"/>
                    <a:pt x="3374" y="11009"/>
                    <a:pt x="3077" y="10737"/>
                  </a:cubicBezTo>
                  <a:cubicBezTo>
                    <a:pt x="2986" y="10645"/>
                    <a:pt x="2986" y="10501"/>
                    <a:pt x="3077" y="10415"/>
                  </a:cubicBezTo>
                  <a:lnTo>
                    <a:pt x="3404" y="10088"/>
                  </a:lnTo>
                  <a:close/>
                  <a:moveTo>
                    <a:pt x="11271" y="1"/>
                  </a:moveTo>
                  <a:cubicBezTo>
                    <a:pt x="11218" y="1"/>
                    <a:pt x="11165" y="21"/>
                    <a:pt x="11124" y="62"/>
                  </a:cubicBezTo>
                  <a:lnTo>
                    <a:pt x="10750" y="437"/>
                  </a:lnTo>
                  <a:cubicBezTo>
                    <a:pt x="10668" y="519"/>
                    <a:pt x="10668" y="648"/>
                    <a:pt x="10750" y="730"/>
                  </a:cubicBezTo>
                  <a:lnTo>
                    <a:pt x="11062" y="1042"/>
                  </a:lnTo>
                  <a:lnTo>
                    <a:pt x="10740" y="1359"/>
                  </a:lnTo>
                  <a:cubicBezTo>
                    <a:pt x="10593" y="1510"/>
                    <a:pt x="10730" y="1718"/>
                    <a:pt x="10889" y="1718"/>
                  </a:cubicBezTo>
                  <a:cubicBezTo>
                    <a:pt x="10938" y="1718"/>
                    <a:pt x="10988" y="1698"/>
                    <a:pt x="11033" y="1652"/>
                  </a:cubicBezTo>
                  <a:lnTo>
                    <a:pt x="11355" y="1335"/>
                  </a:lnTo>
                  <a:lnTo>
                    <a:pt x="12801" y="2781"/>
                  </a:lnTo>
                  <a:lnTo>
                    <a:pt x="11355" y="4227"/>
                  </a:lnTo>
                  <a:lnTo>
                    <a:pt x="9909" y="2781"/>
                  </a:lnTo>
                  <a:lnTo>
                    <a:pt x="10308" y="2383"/>
                  </a:lnTo>
                  <a:cubicBezTo>
                    <a:pt x="10459" y="2232"/>
                    <a:pt x="10322" y="2024"/>
                    <a:pt x="10161" y="2024"/>
                  </a:cubicBezTo>
                  <a:cubicBezTo>
                    <a:pt x="10112" y="2024"/>
                    <a:pt x="10061" y="2043"/>
                    <a:pt x="10015" y="2089"/>
                  </a:cubicBezTo>
                  <a:lnTo>
                    <a:pt x="9616" y="2488"/>
                  </a:lnTo>
                  <a:cubicBezTo>
                    <a:pt x="8794" y="1696"/>
                    <a:pt x="8804" y="1614"/>
                    <a:pt x="8655" y="1614"/>
                  </a:cubicBezTo>
                  <a:cubicBezTo>
                    <a:pt x="8506" y="1614"/>
                    <a:pt x="8472" y="1729"/>
                    <a:pt x="8045" y="2142"/>
                  </a:cubicBezTo>
                  <a:cubicBezTo>
                    <a:pt x="7963" y="2224"/>
                    <a:pt x="7963" y="2354"/>
                    <a:pt x="8045" y="2435"/>
                  </a:cubicBezTo>
                  <a:lnTo>
                    <a:pt x="8501" y="2892"/>
                  </a:lnTo>
                  <a:cubicBezTo>
                    <a:pt x="4096" y="7292"/>
                    <a:pt x="4178" y="7215"/>
                    <a:pt x="4154" y="7244"/>
                  </a:cubicBezTo>
                  <a:cubicBezTo>
                    <a:pt x="3572" y="7888"/>
                    <a:pt x="3270" y="8733"/>
                    <a:pt x="3308" y="9598"/>
                  </a:cubicBezTo>
                  <a:lnTo>
                    <a:pt x="2784" y="10122"/>
                  </a:lnTo>
                  <a:cubicBezTo>
                    <a:pt x="2664" y="10242"/>
                    <a:pt x="2597" y="10400"/>
                    <a:pt x="2597" y="10573"/>
                  </a:cubicBezTo>
                  <a:cubicBezTo>
                    <a:pt x="2597" y="10751"/>
                    <a:pt x="2674" y="10919"/>
                    <a:pt x="2804" y="11044"/>
                  </a:cubicBezTo>
                  <a:lnTo>
                    <a:pt x="152" y="13696"/>
                  </a:lnTo>
                  <a:cubicBezTo>
                    <a:pt x="1" y="13847"/>
                    <a:pt x="138" y="14054"/>
                    <a:pt x="299" y="14054"/>
                  </a:cubicBezTo>
                  <a:cubicBezTo>
                    <a:pt x="348" y="14054"/>
                    <a:pt x="399" y="14035"/>
                    <a:pt x="445" y="13989"/>
                  </a:cubicBezTo>
                  <a:lnTo>
                    <a:pt x="3097" y="11337"/>
                  </a:lnTo>
                  <a:lnTo>
                    <a:pt x="3116" y="11356"/>
                  </a:lnTo>
                  <a:cubicBezTo>
                    <a:pt x="3241" y="11479"/>
                    <a:pt x="3403" y="11540"/>
                    <a:pt x="3565" y="11540"/>
                  </a:cubicBezTo>
                  <a:cubicBezTo>
                    <a:pt x="3727" y="11540"/>
                    <a:pt x="3889" y="11479"/>
                    <a:pt x="4014" y="11356"/>
                  </a:cubicBezTo>
                  <a:lnTo>
                    <a:pt x="4538" y="10833"/>
                  </a:lnTo>
                  <a:cubicBezTo>
                    <a:pt x="4589" y="10835"/>
                    <a:pt x="4640" y="10836"/>
                    <a:pt x="4690" y="10836"/>
                  </a:cubicBezTo>
                  <a:cubicBezTo>
                    <a:pt x="5559" y="10836"/>
                    <a:pt x="6395" y="10489"/>
                    <a:pt x="7012" y="9872"/>
                  </a:cubicBezTo>
                  <a:lnTo>
                    <a:pt x="9649" y="7235"/>
                  </a:lnTo>
                  <a:cubicBezTo>
                    <a:pt x="9801" y="7087"/>
                    <a:pt x="9662" y="6879"/>
                    <a:pt x="9500" y="6879"/>
                  </a:cubicBezTo>
                  <a:cubicBezTo>
                    <a:pt x="9452" y="6879"/>
                    <a:pt x="9402" y="6897"/>
                    <a:pt x="9356" y="6942"/>
                  </a:cubicBezTo>
                  <a:lnTo>
                    <a:pt x="8405" y="7893"/>
                  </a:lnTo>
                  <a:cubicBezTo>
                    <a:pt x="8227" y="7864"/>
                    <a:pt x="7742" y="7705"/>
                    <a:pt x="7368" y="6869"/>
                  </a:cubicBezTo>
                  <a:cubicBezTo>
                    <a:pt x="7031" y="6110"/>
                    <a:pt x="6623" y="5784"/>
                    <a:pt x="6335" y="5635"/>
                  </a:cubicBezTo>
                  <a:lnTo>
                    <a:pt x="6493" y="5472"/>
                  </a:lnTo>
                  <a:lnTo>
                    <a:pt x="7502" y="6476"/>
                  </a:lnTo>
                  <a:cubicBezTo>
                    <a:pt x="7547" y="6522"/>
                    <a:pt x="7597" y="6541"/>
                    <a:pt x="7646" y="6541"/>
                  </a:cubicBezTo>
                  <a:cubicBezTo>
                    <a:pt x="7805" y="6541"/>
                    <a:pt x="7942" y="6333"/>
                    <a:pt x="7795" y="6183"/>
                  </a:cubicBezTo>
                  <a:lnTo>
                    <a:pt x="6786" y="5178"/>
                  </a:lnTo>
                  <a:lnTo>
                    <a:pt x="7219" y="4746"/>
                  </a:lnTo>
                  <a:lnTo>
                    <a:pt x="7680" y="5212"/>
                  </a:lnTo>
                  <a:cubicBezTo>
                    <a:pt x="7725" y="5256"/>
                    <a:pt x="7775" y="5275"/>
                    <a:pt x="7824" y="5275"/>
                  </a:cubicBezTo>
                  <a:cubicBezTo>
                    <a:pt x="7986" y="5275"/>
                    <a:pt x="8124" y="5067"/>
                    <a:pt x="7973" y="4919"/>
                  </a:cubicBezTo>
                  <a:lnTo>
                    <a:pt x="7512" y="4458"/>
                  </a:lnTo>
                  <a:lnTo>
                    <a:pt x="7939" y="4026"/>
                  </a:lnTo>
                  <a:lnTo>
                    <a:pt x="8400" y="4487"/>
                  </a:lnTo>
                  <a:cubicBezTo>
                    <a:pt x="8446" y="4531"/>
                    <a:pt x="8496" y="4549"/>
                    <a:pt x="8544" y="4549"/>
                  </a:cubicBezTo>
                  <a:cubicBezTo>
                    <a:pt x="8706" y="4549"/>
                    <a:pt x="8845" y="4342"/>
                    <a:pt x="8693" y="4194"/>
                  </a:cubicBezTo>
                  <a:lnTo>
                    <a:pt x="8232" y="3732"/>
                  </a:lnTo>
                  <a:lnTo>
                    <a:pt x="8790" y="3180"/>
                  </a:lnTo>
                  <a:lnTo>
                    <a:pt x="10956" y="5347"/>
                  </a:lnTo>
                  <a:lnTo>
                    <a:pt x="10202" y="6101"/>
                  </a:lnTo>
                  <a:cubicBezTo>
                    <a:pt x="10051" y="6252"/>
                    <a:pt x="10188" y="6459"/>
                    <a:pt x="10349" y="6459"/>
                  </a:cubicBezTo>
                  <a:cubicBezTo>
                    <a:pt x="10398" y="6459"/>
                    <a:pt x="10449" y="6440"/>
                    <a:pt x="10495" y="6394"/>
                  </a:cubicBezTo>
                  <a:lnTo>
                    <a:pt x="11249" y="5640"/>
                  </a:lnTo>
                  <a:cubicBezTo>
                    <a:pt x="11686" y="6053"/>
                    <a:pt x="11706" y="6158"/>
                    <a:pt x="11850" y="6158"/>
                  </a:cubicBezTo>
                  <a:cubicBezTo>
                    <a:pt x="11903" y="6158"/>
                    <a:pt x="11955" y="6134"/>
                    <a:pt x="11994" y="6096"/>
                  </a:cubicBezTo>
                  <a:cubicBezTo>
                    <a:pt x="12421" y="5644"/>
                    <a:pt x="12522" y="5630"/>
                    <a:pt x="12522" y="5486"/>
                  </a:cubicBezTo>
                  <a:cubicBezTo>
                    <a:pt x="12522" y="5342"/>
                    <a:pt x="12445" y="5356"/>
                    <a:pt x="11648" y="4525"/>
                  </a:cubicBezTo>
                  <a:lnTo>
                    <a:pt x="13089" y="3079"/>
                  </a:lnTo>
                  <a:cubicBezTo>
                    <a:pt x="13377" y="3343"/>
                    <a:pt x="13411" y="3454"/>
                    <a:pt x="13550" y="3454"/>
                  </a:cubicBezTo>
                  <a:cubicBezTo>
                    <a:pt x="13603" y="3454"/>
                    <a:pt x="13656" y="3435"/>
                    <a:pt x="13694" y="3396"/>
                  </a:cubicBezTo>
                  <a:lnTo>
                    <a:pt x="14079" y="3012"/>
                  </a:lnTo>
                  <a:cubicBezTo>
                    <a:pt x="14156" y="2930"/>
                    <a:pt x="14156" y="2800"/>
                    <a:pt x="14079" y="2719"/>
                  </a:cubicBezTo>
                  <a:lnTo>
                    <a:pt x="11417" y="62"/>
                  </a:lnTo>
                  <a:cubicBezTo>
                    <a:pt x="11376" y="21"/>
                    <a:pt x="11324" y="1"/>
                    <a:pt x="1127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1" name="Google Shape;11711;p89"/>
          <p:cNvGrpSpPr/>
          <p:nvPr/>
        </p:nvGrpSpPr>
        <p:grpSpPr>
          <a:xfrm>
            <a:off x="4929600" y="3620335"/>
            <a:ext cx="230803" cy="340235"/>
            <a:chOff x="4929600" y="3825735"/>
            <a:chExt cx="230803" cy="340235"/>
          </a:xfrm>
        </p:grpSpPr>
        <p:sp>
          <p:nvSpPr>
            <p:cNvPr id="11712" name="Google Shape;11712;p89"/>
            <p:cNvSpPr/>
            <p:nvPr/>
          </p:nvSpPr>
          <p:spPr>
            <a:xfrm>
              <a:off x="4934757" y="3830657"/>
              <a:ext cx="220750" cy="330418"/>
            </a:xfrm>
            <a:custGeom>
              <a:avLst/>
              <a:gdLst/>
              <a:ahLst/>
              <a:cxnLst/>
              <a:rect l="l" t="t" r="r" b="b"/>
              <a:pathLst>
                <a:path w="8432" h="12621" extrusionOk="0">
                  <a:moveTo>
                    <a:pt x="721" y="0"/>
                  </a:moveTo>
                  <a:cubicBezTo>
                    <a:pt x="322" y="0"/>
                    <a:pt x="1" y="327"/>
                    <a:pt x="1" y="721"/>
                  </a:cubicBezTo>
                  <a:lnTo>
                    <a:pt x="1" y="11900"/>
                  </a:lnTo>
                  <a:cubicBezTo>
                    <a:pt x="1" y="12294"/>
                    <a:pt x="322" y="12620"/>
                    <a:pt x="721" y="12620"/>
                  </a:cubicBezTo>
                  <a:lnTo>
                    <a:pt x="7711" y="12620"/>
                  </a:lnTo>
                  <a:cubicBezTo>
                    <a:pt x="8110" y="12620"/>
                    <a:pt x="8432" y="12294"/>
                    <a:pt x="8432" y="11900"/>
                  </a:cubicBezTo>
                  <a:lnTo>
                    <a:pt x="8432" y="5438"/>
                  </a:lnTo>
                  <a:lnTo>
                    <a:pt x="8432" y="4434"/>
                  </a:lnTo>
                  <a:lnTo>
                    <a:pt x="8432" y="721"/>
                  </a:lnTo>
                  <a:cubicBezTo>
                    <a:pt x="8432" y="327"/>
                    <a:pt x="8110" y="0"/>
                    <a:pt x="7711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89"/>
            <p:cNvSpPr/>
            <p:nvPr/>
          </p:nvSpPr>
          <p:spPr>
            <a:xfrm>
              <a:off x="4934757" y="3830788"/>
              <a:ext cx="220750" cy="330287"/>
            </a:xfrm>
            <a:custGeom>
              <a:avLst/>
              <a:gdLst/>
              <a:ahLst/>
              <a:cxnLst/>
              <a:rect l="l" t="t" r="r" b="b"/>
              <a:pathLst>
                <a:path w="8432" h="12616" extrusionOk="0">
                  <a:moveTo>
                    <a:pt x="7720" y="0"/>
                  </a:moveTo>
                  <a:cubicBezTo>
                    <a:pt x="7717" y="0"/>
                    <a:pt x="7714" y="0"/>
                    <a:pt x="7711" y="0"/>
                  </a:cubicBezTo>
                  <a:lnTo>
                    <a:pt x="7528" y="0"/>
                  </a:lnTo>
                  <a:lnTo>
                    <a:pt x="7528" y="10992"/>
                  </a:lnTo>
                  <a:cubicBezTo>
                    <a:pt x="7528" y="11390"/>
                    <a:pt x="7202" y="11712"/>
                    <a:pt x="6808" y="11712"/>
                  </a:cubicBezTo>
                  <a:lnTo>
                    <a:pt x="1" y="11712"/>
                  </a:lnTo>
                  <a:lnTo>
                    <a:pt x="1" y="11895"/>
                  </a:lnTo>
                  <a:cubicBezTo>
                    <a:pt x="1" y="12294"/>
                    <a:pt x="322" y="12615"/>
                    <a:pt x="721" y="12615"/>
                  </a:cubicBezTo>
                  <a:lnTo>
                    <a:pt x="7711" y="12615"/>
                  </a:lnTo>
                  <a:cubicBezTo>
                    <a:pt x="8105" y="12615"/>
                    <a:pt x="8432" y="12294"/>
                    <a:pt x="8432" y="11895"/>
                  </a:cubicBezTo>
                  <a:lnTo>
                    <a:pt x="8432" y="721"/>
                  </a:lnTo>
                  <a:cubicBezTo>
                    <a:pt x="8432" y="325"/>
                    <a:pt x="8114" y="0"/>
                    <a:pt x="7720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89"/>
            <p:cNvSpPr/>
            <p:nvPr/>
          </p:nvSpPr>
          <p:spPr>
            <a:xfrm>
              <a:off x="4956251" y="3857805"/>
              <a:ext cx="76001" cy="65110"/>
            </a:xfrm>
            <a:custGeom>
              <a:avLst/>
              <a:gdLst/>
              <a:ahLst/>
              <a:cxnLst/>
              <a:rect l="l" t="t" r="r" b="b"/>
              <a:pathLst>
                <a:path w="2903" h="2487" extrusionOk="0">
                  <a:moveTo>
                    <a:pt x="1658" y="1"/>
                  </a:moveTo>
                  <a:cubicBezTo>
                    <a:pt x="553" y="1"/>
                    <a:pt x="1" y="1341"/>
                    <a:pt x="784" y="2120"/>
                  </a:cubicBezTo>
                  <a:cubicBezTo>
                    <a:pt x="1036" y="2373"/>
                    <a:pt x="1347" y="2487"/>
                    <a:pt x="1653" y="2487"/>
                  </a:cubicBezTo>
                  <a:cubicBezTo>
                    <a:pt x="2290" y="2487"/>
                    <a:pt x="2903" y="1992"/>
                    <a:pt x="2903" y="1245"/>
                  </a:cubicBezTo>
                  <a:cubicBezTo>
                    <a:pt x="2903" y="558"/>
                    <a:pt x="2345" y="1"/>
                    <a:pt x="165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89"/>
            <p:cNvSpPr/>
            <p:nvPr/>
          </p:nvSpPr>
          <p:spPr>
            <a:xfrm>
              <a:off x="4993479" y="3857805"/>
              <a:ext cx="40291" cy="65136"/>
            </a:xfrm>
            <a:custGeom>
              <a:avLst/>
              <a:gdLst/>
              <a:ahLst/>
              <a:cxnLst/>
              <a:rect l="l" t="t" r="r" b="b"/>
              <a:pathLst>
                <a:path w="1539" h="2488" extrusionOk="0">
                  <a:moveTo>
                    <a:pt x="241" y="1"/>
                  </a:moveTo>
                  <a:cubicBezTo>
                    <a:pt x="160" y="1"/>
                    <a:pt x="83" y="11"/>
                    <a:pt x="1" y="25"/>
                  </a:cubicBezTo>
                  <a:cubicBezTo>
                    <a:pt x="587" y="135"/>
                    <a:pt x="1010" y="650"/>
                    <a:pt x="1010" y="1245"/>
                  </a:cubicBezTo>
                  <a:cubicBezTo>
                    <a:pt x="1010" y="1841"/>
                    <a:pt x="587" y="2350"/>
                    <a:pt x="1" y="2465"/>
                  </a:cubicBezTo>
                  <a:cubicBezTo>
                    <a:pt x="79" y="2480"/>
                    <a:pt x="157" y="2487"/>
                    <a:pt x="233" y="2487"/>
                  </a:cubicBezTo>
                  <a:cubicBezTo>
                    <a:pt x="861" y="2487"/>
                    <a:pt x="1407" y="2012"/>
                    <a:pt x="1471" y="1361"/>
                  </a:cubicBezTo>
                  <a:cubicBezTo>
                    <a:pt x="1538" y="635"/>
                    <a:pt x="971" y="6"/>
                    <a:pt x="241" y="1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89"/>
            <p:cNvSpPr/>
            <p:nvPr/>
          </p:nvSpPr>
          <p:spPr>
            <a:xfrm>
              <a:off x="5047069" y="3857805"/>
              <a:ext cx="75870" cy="65110"/>
            </a:xfrm>
            <a:custGeom>
              <a:avLst/>
              <a:gdLst/>
              <a:ahLst/>
              <a:cxnLst/>
              <a:rect l="l" t="t" r="r" b="b"/>
              <a:pathLst>
                <a:path w="2898" h="2487" extrusionOk="0">
                  <a:moveTo>
                    <a:pt x="1658" y="1"/>
                  </a:moveTo>
                  <a:cubicBezTo>
                    <a:pt x="553" y="1"/>
                    <a:pt x="1" y="1341"/>
                    <a:pt x="779" y="2120"/>
                  </a:cubicBezTo>
                  <a:cubicBezTo>
                    <a:pt x="1032" y="2373"/>
                    <a:pt x="1344" y="2487"/>
                    <a:pt x="1649" y="2487"/>
                  </a:cubicBezTo>
                  <a:cubicBezTo>
                    <a:pt x="2287" y="2487"/>
                    <a:pt x="2897" y="1992"/>
                    <a:pt x="2897" y="1245"/>
                  </a:cubicBezTo>
                  <a:cubicBezTo>
                    <a:pt x="2897" y="558"/>
                    <a:pt x="2345" y="1"/>
                    <a:pt x="165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89"/>
            <p:cNvSpPr/>
            <p:nvPr/>
          </p:nvSpPr>
          <p:spPr>
            <a:xfrm>
              <a:off x="5084035" y="3857805"/>
              <a:ext cx="38903" cy="65057"/>
            </a:xfrm>
            <a:custGeom>
              <a:avLst/>
              <a:gdLst/>
              <a:ahLst/>
              <a:cxnLst/>
              <a:rect l="l" t="t" r="r" b="b"/>
              <a:pathLst>
                <a:path w="1486" h="2485" extrusionOk="0">
                  <a:moveTo>
                    <a:pt x="246" y="1"/>
                  </a:moveTo>
                  <a:cubicBezTo>
                    <a:pt x="164" y="1"/>
                    <a:pt x="83" y="11"/>
                    <a:pt x="1" y="30"/>
                  </a:cubicBezTo>
                  <a:cubicBezTo>
                    <a:pt x="582" y="145"/>
                    <a:pt x="995" y="654"/>
                    <a:pt x="995" y="1245"/>
                  </a:cubicBezTo>
                  <a:cubicBezTo>
                    <a:pt x="995" y="1836"/>
                    <a:pt x="582" y="2345"/>
                    <a:pt x="1" y="2461"/>
                  </a:cubicBezTo>
                  <a:cubicBezTo>
                    <a:pt x="83" y="2475"/>
                    <a:pt x="164" y="2485"/>
                    <a:pt x="246" y="2485"/>
                  </a:cubicBezTo>
                  <a:cubicBezTo>
                    <a:pt x="933" y="2485"/>
                    <a:pt x="1485" y="1927"/>
                    <a:pt x="1485" y="1245"/>
                  </a:cubicBezTo>
                  <a:cubicBezTo>
                    <a:pt x="1485" y="558"/>
                    <a:pt x="933" y="6"/>
                    <a:pt x="246" y="6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89"/>
            <p:cNvSpPr/>
            <p:nvPr/>
          </p:nvSpPr>
          <p:spPr>
            <a:xfrm>
              <a:off x="4956251" y="4063947"/>
              <a:ext cx="76001" cy="65083"/>
            </a:xfrm>
            <a:custGeom>
              <a:avLst/>
              <a:gdLst/>
              <a:ahLst/>
              <a:cxnLst/>
              <a:rect l="l" t="t" r="r" b="b"/>
              <a:pathLst>
                <a:path w="2903" h="2486" extrusionOk="0">
                  <a:moveTo>
                    <a:pt x="1658" y="1"/>
                  </a:moveTo>
                  <a:cubicBezTo>
                    <a:pt x="553" y="1"/>
                    <a:pt x="1" y="1336"/>
                    <a:pt x="784" y="2119"/>
                  </a:cubicBezTo>
                  <a:cubicBezTo>
                    <a:pt x="1035" y="2372"/>
                    <a:pt x="1345" y="2485"/>
                    <a:pt x="1650" y="2485"/>
                  </a:cubicBezTo>
                  <a:cubicBezTo>
                    <a:pt x="2288" y="2485"/>
                    <a:pt x="2903" y="1988"/>
                    <a:pt x="2903" y="1240"/>
                  </a:cubicBezTo>
                  <a:cubicBezTo>
                    <a:pt x="2903" y="558"/>
                    <a:pt x="2345" y="1"/>
                    <a:pt x="165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89"/>
            <p:cNvSpPr/>
            <p:nvPr/>
          </p:nvSpPr>
          <p:spPr>
            <a:xfrm>
              <a:off x="4993479" y="4063947"/>
              <a:ext cx="40291" cy="65005"/>
            </a:xfrm>
            <a:custGeom>
              <a:avLst/>
              <a:gdLst/>
              <a:ahLst/>
              <a:cxnLst/>
              <a:rect l="l" t="t" r="r" b="b"/>
              <a:pathLst>
                <a:path w="1539" h="2483" extrusionOk="0">
                  <a:moveTo>
                    <a:pt x="241" y="1"/>
                  </a:moveTo>
                  <a:cubicBezTo>
                    <a:pt x="160" y="1"/>
                    <a:pt x="83" y="6"/>
                    <a:pt x="1" y="20"/>
                  </a:cubicBezTo>
                  <a:cubicBezTo>
                    <a:pt x="587" y="135"/>
                    <a:pt x="1010" y="645"/>
                    <a:pt x="1010" y="1240"/>
                  </a:cubicBezTo>
                  <a:cubicBezTo>
                    <a:pt x="1010" y="1836"/>
                    <a:pt x="587" y="2345"/>
                    <a:pt x="1" y="2460"/>
                  </a:cubicBezTo>
                  <a:cubicBezTo>
                    <a:pt x="79" y="2475"/>
                    <a:pt x="157" y="2482"/>
                    <a:pt x="233" y="2482"/>
                  </a:cubicBezTo>
                  <a:cubicBezTo>
                    <a:pt x="861" y="2482"/>
                    <a:pt x="1407" y="2007"/>
                    <a:pt x="1471" y="1360"/>
                  </a:cubicBezTo>
                  <a:cubicBezTo>
                    <a:pt x="1538" y="635"/>
                    <a:pt x="971" y="1"/>
                    <a:pt x="241" y="1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89"/>
            <p:cNvSpPr/>
            <p:nvPr/>
          </p:nvSpPr>
          <p:spPr>
            <a:xfrm>
              <a:off x="5047069" y="4063947"/>
              <a:ext cx="75870" cy="65083"/>
            </a:xfrm>
            <a:custGeom>
              <a:avLst/>
              <a:gdLst/>
              <a:ahLst/>
              <a:cxnLst/>
              <a:rect l="l" t="t" r="r" b="b"/>
              <a:pathLst>
                <a:path w="2898" h="2486" extrusionOk="0">
                  <a:moveTo>
                    <a:pt x="1658" y="1"/>
                  </a:moveTo>
                  <a:cubicBezTo>
                    <a:pt x="553" y="1"/>
                    <a:pt x="1" y="1336"/>
                    <a:pt x="779" y="2119"/>
                  </a:cubicBezTo>
                  <a:cubicBezTo>
                    <a:pt x="1032" y="2372"/>
                    <a:pt x="1342" y="2485"/>
                    <a:pt x="1647" y="2485"/>
                  </a:cubicBezTo>
                  <a:cubicBezTo>
                    <a:pt x="2285" y="2485"/>
                    <a:pt x="2897" y="1988"/>
                    <a:pt x="2897" y="1240"/>
                  </a:cubicBezTo>
                  <a:cubicBezTo>
                    <a:pt x="2897" y="558"/>
                    <a:pt x="2345" y="1"/>
                    <a:pt x="165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89"/>
            <p:cNvSpPr/>
            <p:nvPr/>
          </p:nvSpPr>
          <p:spPr>
            <a:xfrm>
              <a:off x="5084035" y="4063947"/>
              <a:ext cx="38903" cy="64926"/>
            </a:xfrm>
            <a:custGeom>
              <a:avLst/>
              <a:gdLst/>
              <a:ahLst/>
              <a:cxnLst/>
              <a:rect l="l" t="t" r="r" b="b"/>
              <a:pathLst>
                <a:path w="1486" h="2480" extrusionOk="0">
                  <a:moveTo>
                    <a:pt x="246" y="1"/>
                  </a:moveTo>
                  <a:cubicBezTo>
                    <a:pt x="164" y="1"/>
                    <a:pt x="83" y="10"/>
                    <a:pt x="1" y="25"/>
                  </a:cubicBezTo>
                  <a:cubicBezTo>
                    <a:pt x="582" y="140"/>
                    <a:pt x="995" y="649"/>
                    <a:pt x="995" y="1240"/>
                  </a:cubicBezTo>
                  <a:cubicBezTo>
                    <a:pt x="995" y="1831"/>
                    <a:pt x="582" y="2340"/>
                    <a:pt x="1" y="2456"/>
                  </a:cubicBezTo>
                  <a:cubicBezTo>
                    <a:pt x="83" y="2475"/>
                    <a:pt x="164" y="2480"/>
                    <a:pt x="246" y="2480"/>
                  </a:cubicBezTo>
                  <a:cubicBezTo>
                    <a:pt x="933" y="2480"/>
                    <a:pt x="1485" y="1922"/>
                    <a:pt x="1485" y="1240"/>
                  </a:cubicBezTo>
                  <a:cubicBezTo>
                    <a:pt x="1485" y="558"/>
                    <a:pt x="933" y="1"/>
                    <a:pt x="246" y="1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89"/>
            <p:cNvSpPr/>
            <p:nvPr/>
          </p:nvSpPr>
          <p:spPr>
            <a:xfrm>
              <a:off x="4956251" y="3960824"/>
              <a:ext cx="76001" cy="65110"/>
            </a:xfrm>
            <a:custGeom>
              <a:avLst/>
              <a:gdLst/>
              <a:ahLst/>
              <a:cxnLst/>
              <a:rect l="l" t="t" r="r" b="b"/>
              <a:pathLst>
                <a:path w="2903" h="2487" extrusionOk="0">
                  <a:moveTo>
                    <a:pt x="1658" y="0"/>
                  </a:moveTo>
                  <a:cubicBezTo>
                    <a:pt x="553" y="0"/>
                    <a:pt x="1" y="1336"/>
                    <a:pt x="784" y="2119"/>
                  </a:cubicBezTo>
                  <a:cubicBezTo>
                    <a:pt x="1036" y="2373"/>
                    <a:pt x="1347" y="2486"/>
                    <a:pt x="1653" y="2486"/>
                  </a:cubicBezTo>
                  <a:cubicBezTo>
                    <a:pt x="2290" y="2486"/>
                    <a:pt x="2903" y="1992"/>
                    <a:pt x="2903" y="1245"/>
                  </a:cubicBezTo>
                  <a:cubicBezTo>
                    <a:pt x="2903" y="558"/>
                    <a:pt x="2345" y="0"/>
                    <a:pt x="1658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89"/>
            <p:cNvSpPr/>
            <p:nvPr/>
          </p:nvSpPr>
          <p:spPr>
            <a:xfrm>
              <a:off x="4993479" y="3960955"/>
              <a:ext cx="40291" cy="64979"/>
            </a:xfrm>
            <a:custGeom>
              <a:avLst/>
              <a:gdLst/>
              <a:ahLst/>
              <a:cxnLst/>
              <a:rect l="l" t="t" r="r" b="b"/>
              <a:pathLst>
                <a:path w="1539" h="2482" extrusionOk="0">
                  <a:moveTo>
                    <a:pt x="241" y="0"/>
                  </a:moveTo>
                  <a:cubicBezTo>
                    <a:pt x="160" y="0"/>
                    <a:pt x="83" y="5"/>
                    <a:pt x="1" y="19"/>
                  </a:cubicBezTo>
                  <a:cubicBezTo>
                    <a:pt x="587" y="135"/>
                    <a:pt x="1010" y="644"/>
                    <a:pt x="1010" y="1240"/>
                  </a:cubicBezTo>
                  <a:cubicBezTo>
                    <a:pt x="1010" y="1835"/>
                    <a:pt x="587" y="2345"/>
                    <a:pt x="1" y="2460"/>
                  </a:cubicBezTo>
                  <a:cubicBezTo>
                    <a:pt x="79" y="2475"/>
                    <a:pt x="157" y="2482"/>
                    <a:pt x="233" y="2482"/>
                  </a:cubicBezTo>
                  <a:cubicBezTo>
                    <a:pt x="861" y="2482"/>
                    <a:pt x="1407" y="2007"/>
                    <a:pt x="1471" y="1360"/>
                  </a:cubicBezTo>
                  <a:cubicBezTo>
                    <a:pt x="1538" y="630"/>
                    <a:pt x="971" y="0"/>
                    <a:pt x="241" y="0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89"/>
            <p:cNvSpPr/>
            <p:nvPr/>
          </p:nvSpPr>
          <p:spPr>
            <a:xfrm>
              <a:off x="5047069" y="3960824"/>
              <a:ext cx="75870" cy="65110"/>
            </a:xfrm>
            <a:custGeom>
              <a:avLst/>
              <a:gdLst/>
              <a:ahLst/>
              <a:cxnLst/>
              <a:rect l="l" t="t" r="r" b="b"/>
              <a:pathLst>
                <a:path w="2898" h="2487" extrusionOk="0">
                  <a:moveTo>
                    <a:pt x="1658" y="0"/>
                  </a:moveTo>
                  <a:cubicBezTo>
                    <a:pt x="553" y="0"/>
                    <a:pt x="1" y="1336"/>
                    <a:pt x="779" y="2119"/>
                  </a:cubicBezTo>
                  <a:cubicBezTo>
                    <a:pt x="1032" y="2373"/>
                    <a:pt x="1344" y="2486"/>
                    <a:pt x="1649" y="2486"/>
                  </a:cubicBezTo>
                  <a:cubicBezTo>
                    <a:pt x="2287" y="2486"/>
                    <a:pt x="2897" y="1992"/>
                    <a:pt x="2897" y="1245"/>
                  </a:cubicBezTo>
                  <a:cubicBezTo>
                    <a:pt x="2897" y="558"/>
                    <a:pt x="2345" y="0"/>
                    <a:pt x="1658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89"/>
            <p:cNvSpPr/>
            <p:nvPr/>
          </p:nvSpPr>
          <p:spPr>
            <a:xfrm>
              <a:off x="5084035" y="3960955"/>
              <a:ext cx="38903" cy="64926"/>
            </a:xfrm>
            <a:custGeom>
              <a:avLst/>
              <a:gdLst/>
              <a:ahLst/>
              <a:cxnLst/>
              <a:rect l="l" t="t" r="r" b="b"/>
              <a:pathLst>
                <a:path w="1486" h="2480" extrusionOk="0">
                  <a:moveTo>
                    <a:pt x="246" y="0"/>
                  </a:moveTo>
                  <a:cubicBezTo>
                    <a:pt x="164" y="0"/>
                    <a:pt x="83" y="5"/>
                    <a:pt x="1" y="24"/>
                  </a:cubicBezTo>
                  <a:cubicBezTo>
                    <a:pt x="582" y="140"/>
                    <a:pt x="995" y="649"/>
                    <a:pt x="995" y="1240"/>
                  </a:cubicBezTo>
                  <a:cubicBezTo>
                    <a:pt x="995" y="1831"/>
                    <a:pt x="582" y="2340"/>
                    <a:pt x="1" y="2455"/>
                  </a:cubicBezTo>
                  <a:cubicBezTo>
                    <a:pt x="83" y="2470"/>
                    <a:pt x="164" y="2479"/>
                    <a:pt x="246" y="2479"/>
                  </a:cubicBezTo>
                  <a:cubicBezTo>
                    <a:pt x="933" y="2479"/>
                    <a:pt x="1485" y="1922"/>
                    <a:pt x="1485" y="1240"/>
                  </a:cubicBezTo>
                  <a:cubicBezTo>
                    <a:pt x="1485" y="553"/>
                    <a:pt x="933" y="0"/>
                    <a:pt x="246" y="0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89"/>
            <p:cNvSpPr/>
            <p:nvPr/>
          </p:nvSpPr>
          <p:spPr>
            <a:xfrm>
              <a:off x="4962298" y="3852936"/>
              <a:ext cx="74849" cy="74927"/>
            </a:xfrm>
            <a:custGeom>
              <a:avLst/>
              <a:gdLst/>
              <a:ahLst/>
              <a:cxnLst/>
              <a:rect l="l" t="t" r="r" b="b"/>
              <a:pathLst>
                <a:path w="2859" h="2862" extrusionOk="0">
                  <a:moveTo>
                    <a:pt x="1411" y="385"/>
                  </a:moveTo>
                  <a:cubicBezTo>
                    <a:pt x="1606" y="385"/>
                    <a:pt x="1811" y="443"/>
                    <a:pt x="2009" y="576"/>
                  </a:cubicBezTo>
                  <a:lnTo>
                    <a:pt x="2004" y="576"/>
                  </a:lnTo>
                  <a:lnTo>
                    <a:pt x="572" y="2003"/>
                  </a:lnTo>
                  <a:cubicBezTo>
                    <a:pt x="61" y="1244"/>
                    <a:pt x="661" y="385"/>
                    <a:pt x="1411" y="385"/>
                  </a:cubicBezTo>
                  <a:close/>
                  <a:moveTo>
                    <a:pt x="2273" y="840"/>
                  </a:moveTo>
                  <a:lnTo>
                    <a:pt x="2273" y="840"/>
                  </a:lnTo>
                  <a:cubicBezTo>
                    <a:pt x="2809" y="1604"/>
                    <a:pt x="2206" y="2479"/>
                    <a:pt x="1452" y="2479"/>
                  </a:cubicBezTo>
                  <a:cubicBezTo>
                    <a:pt x="1253" y="2479"/>
                    <a:pt x="1043" y="2417"/>
                    <a:pt x="841" y="2277"/>
                  </a:cubicBezTo>
                  <a:lnTo>
                    <a:pt x="2273" y="840"/>
                  </a:lnTo>
                  <a:close/>
                  <a:moveTo>
                    <a:pt x="1445" y="1"/>
                  </a:moveTo>
                  <a:cubicBezTo>
                    <a:pt x="712" y="1"/>
                    <a:pt x="1" y="563"/>
                    <a:pt x="1" y="1431"/>
                  </a:cubicBezTo>
                  <a:cubicBezTo>
                    <a:pt x="1" y="1806"/>
                    <a:pt x="145" y="2166"/>
                    <a:pt x="409" y="2430"/>
                  </a:cubicBezTo>
                  <a:lnTo>
                    <a:pt x="409" y="2440"/>
                  </a:lnTo>
                  <a:lnTo>
                    <a:pt x="414" y="2440"/>
                  </a:lnTo>
                  <a:cubicBezTo>
                    <a:pt x="704" y="2731"/>
                    <a:pt x="1063" y="2861"/>
                    <a:pt x="1415" y="2861"/>
                  </a:cubicBezTo>
                  <a:cubicBezTo>
                    <a:pt x="2151" y="2861"/>
                    <a:pt x="2859" y="2292"/>
                    <a:pt x="2859" y="1431"/>
                  </a:cubicBezTo>
                  <a:cubicBezTo>
                    <a:pt x="2859" y="1052"/>
                    <a:pt x="2705" y="682"/>
                    <a:pt x="2436" y="413"/>
                  </a:cubicBezTo>
                  <a:cubicBezTo>
                    <a:pt x="2151" y="129"/>
                    <a:pt x="1795" y="1"/>
                    <a:pt x="14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89"/>
            <p:cNvSpPr/>
            <p:nvPr/>
          </p:nvSpPr>
          <p:spPr>
            <a:xfrm>
              <a:off x="5040786" y="3852910"/>
              <a:ext cx="87179" cy="74901"/>
            </a:xfrm>
            <a:custGeom>
              <a:avLst/>
              <a:gdLst/>
              <a:ahLst/>
              <a:cxnLst/>
              <a:rect l="l" t="t" r="r" b="b"/>
              <a:pathLst>
                <a:path w="3330" h="2861" extrusionOk="0">
                  <a:moveTo>
                    <a:pt x="1877" y="386"/>
                  </a:moveTo>
                  <a:cubicBezTo>
                    <a:pt x="2072" y="386"/>
                    <a:pt x="2277" y="444"/>
                    <a:pt x="2474" y="577"/>
                  </a:cubicBezTo>
                  <a:lnTo>
                    <a:pt x="1043" y="2004"/>
                  </a:lnTo>
                  <a:cubicBezTo>
                    <a:pt x="525" y="1242"/>
                    <a:pt x="1128" y="386"/>
                    <a:pt x="1877" y="386"/>
                  </a:cubicBezTo>
                  <a:close/>
                  <a:moveTo>
                    <a:pt x="2739" y="841"/>
                  </a:moveTo>
                  <a:lnTo>
                    <a:pt x="2739" y="841"/>
                  </a:lnTo>
                  <a:cubicBezTo>
                    <a:pt x="3270" y="1597"/>
                    <a:pt x="2673" y="2482"/>
                    <a:pt x="1920" y="2482"/>
                  </a:cubicBezTo>
                  <a:cubicBezTo>
                    <a:pt x="1720" y="2482"/>
                    <a:pt x="1510" y="2420"/>
                    <a:pt x="1307" y="2278"/>
                  </a:cubicBezTo>
                  <a:lnTo>
                    <a:pt x="2739" y="841"/>
                  </a:lnTo>
                  <a:close/>
                  <a:moveTo>
                    <a:pt x="1893" y="1"/>
                  </a:moveTo>
                  <a:cubicBezTo>
                    <a:pt x="596" y="1"/>
                    <a:pt x="0" y="1591"/>
                    <a:pt x="879" y="2436"/>
                  </a:cubicBezTo>
                  <a:cubicBezTo>
                    <a:pt x="1171" y="2729"/>
                    <a:pt x="1531" y="2861"/>
                    <a:pt x="1885" y="2861"/>
                  </a:cubicBezTo>
                  <a:cubicBezTo>
                    <a:pt x="2622" y="2861"/>
                    <a:pt x="3330" y="2292"/>
                    <a:pt x="3330" y="1432"/>
                  </a:cubicBezTo>
                  <a:cubicBezTo>
                    <a:pt x="3330" y="1048"/>
                    <a:pt x="3176" y="683"/>
                    <a:pt x="2902" y="414"/>
                  </a:cubicBezTo>
                  <a:cubicBezTo>
                    <a:pt x="2633" y="150"/>
                    <a:pt x="2273" y="1"/>
                    <a:pt x="189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89"/>
            <p:cNvSpPr/>
            <p:nvPr/>
          </p:nvSpPr>
          <p:spPr>
            <a:xfrm>
              <a:off x="4949732" y="3955928"/>
              <a:ext cx="87415" cy="74953"/>
            </a:xfrm>
            <a:custGeom>
              <a:avLst/>
              <a:gdLst/>
              <a:ahLst/>
              <a:cxnLst/>
              <a:rect l="l" t="t" r="r" b="b"/>
              <a:pathLst>
                <a:path w="3339" h="2863" extrusionOk="0">
                  <a:moveTo>
                    <a:pt x="1890" y="385"/>
                  </a:moveTo>
                  <a:cubicBezTo>
                    <a:pt x="2085" y="385"/>
                    <a:pt x="2290" y="444"/>
                    <a:pt x="2489" y="577"/>
                  </a:cubicBezTo>
                  <a:lnTo>
                    <a:pt x="2484" y="577"/>
                  </a:lnTo>
                  <a:lnTo>
                    <a:pt x="1052" y="2008"/>
                  </a:lnTo>
                  <a:cubicBezTo>
                    <a:pt x="542" y="1242"/>
                    <a:pt x="1141" y="385"/>
                    <a:pt x="1890" y="385"/>
                  </a:cubicBezTo>
                  <a:close/>
                  <a:moveTo>
                    <a:pt x="2753" y="846"/>
                  </a:moveTo>
                  <a:lnTo>
                    <a:pt x="2753" y="846"/>
                  </a:lnTo>
                  <a:cubicBezTo>
                    <a:pt x="3288" y="1605"/>
                    <a:pt x="2687" y="2481"/>
                    <a:pt x="1934" y="2481"/>
                  </a:cubicBezTo>
                  <a:cubicBezTo>
                    <a:pt x="1734" y="2481"/>
                    <a:pt x="1524" y="2419"/>
                    <a:pt x="1321" y="2277"/>
                  </a:cubicBezTo>
                  <a:lnTo>
                    <a:pt x="2753" y="846"/>
                  </a:lnTo>
                  <a:close/>
                  <a:moveTo>
                    <a:pt x="1907" y="0"/>
                  </a:moveTo>
                  <a:cubicBezTo>
                    <a:pt x="654" y="0"/>
                    <a:pt x="0" y="1528"/>
                    <a:pt x="889" y="2436"/>
                  </a:cubicBezTo>
                  <a:lnTo>
                    <a:pt x="889" y="2441"/>
                  </a:lnTo>
                  <a:cubicBezTo>
                    <a:pt x="1180" y="2732"/>
                    <a:pt x="1541" y="2863"/>
                    <a:pt x="1894" y="2863"/>
                  </a:cubicBezTo>
                  <a:cubicBezTo>
                    <a:pt x="2631" y="2863"/>
                    <a:pt x="3339" y="2296"/>
                    <a:pt x="3339" y="1437"/>
                  </a:cubicBezTo>
                  <a:cubicBezTo>
                    <a:pt x="3339" y="644"/>
                    <a:pt x="2695" y="0"/>
                    <a:pt x="19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89"/>
            <p:cNvSpPr/>
            <p:nvPr/>
          </p:nvSpPr>
          <p:spPr>
            <a:xfrm>
              <a:off x="5040786" y="3955928"/>
              <a:ext cx="87310" cy="74953"/>
            </a:xfrm>
            <a:custGeom>
              <a:avLst/>
              <a:gdLst/>
              <a:ahLst/>
              <a:cxnLst/>
              <a:rect l="l" t="t" r="r" b="b"/>
              <a:pathLst>
                <a:path w="3335" h="2863" extrusionOk="0">
                  <a:moveTo>
                    <a:pt x="1875" y="385"/>
                  </a:moveTo>
                  <a:cubicBezTo>
                    <a:pt x="2069" y="385"/>
                    <a:pt x="2275" y="443"/>
                    <a:pt x="2474" y="577"/>
                  </a:cubicBezTo>
                  <a:lnTo>
                    <a:pt x="1043" y="2008"/>
                  </a:lnTo>
                  <a:cubicBezTo>
                    <a:pt x="531" y="1253"/>
                    <a:pt x="1123" y="385"/>
                    <a:pt x="1875" y="385"/>
                  </a:cubicBezTo>
                  <a:close/>
                  <a:moveTo>
                    <a:pt x="2743" y="846"/>
                  </a:moveTo>
                  <a:cubicBezTo>
                    <a:pt x="3271" y="1598"/>
                    <a:pt x="2673" y="2482"/>
                    <a:pt x="1920" y="2482"/>
                  </a:cubicBezTo>
                  <a:cubicBezTo>
                    <a:pt x="1720" y="2482"/>
                    <a:pt x="1510" y="2420"/>
                    <a:pt x="1307" y="2277"/>
                  </a:cubicBezTo>
                  <a:lnTo>
                    <a:pt x="2743" y="846"/>
                  </a:lnTo>
                  <a:close/>
                  <a:moveTo>
                    <a:pt x="1898" y="0"/>
                  </a:moveTo>
                  <a:cubicBezTo>
                    <a:pt x="606" y="0"/>
                    <a:pt x="0" y="1585"/>
                    <a:pt x="884" y="2441"/>
                  </a:cubicBezTo>
                  <a:cubicBezTo>
                    <a:pt x="1176" y="2732"/>
                    <a:pt x="1536" y="2863"/>
                    <a:pt x="1890" y="2863"/>
                  </a:cubicBezTo>
                  <a:cubicBezTo>
                    <a:pt x="2626" y="2863"/>
                    <a:pt x="3334" y="2296"/>
                    <a:pt x="3334" y="1437"/>
                  </a:cubicBezTo>
                  <a:cubicBezTo>
                    <a:pt x="3330" y="644"/>
                    <a:pt x="2691" y="5"/>
                    <a:pt x="18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89"/>
            <p:cNvSpPr/>
            <p:nvPr/>
          </p:nvSpPr>
          <p:spPr>
            <a:xfrm>
              <a:off x="4962298" y="4058920"/>
              <a:ext cx="74980" cy="74953"/>
            </a:xfrm>
            <a:custGeom>
              <a:avLst/>
              <a:gdLst/>
              <a:ahLst/>
              <a:cxnLst/>
              <a:rect l="l" t="t" r="r" b="b"/>
              <a:pathLst>
                <a:path w="2864" h="2863" extrusionOk="0">
                  <a:moveTo>
                    <a:pt x="2273" y="846"/>
                  </a:moveTo>
                  <a:lnTo>
                    <a:pt x="2273" y="846"/>
                  </a:lnTo>
                  <a:cubicBezTo>
                    <a:pt x="2805" y="1603"/>
                    <a:pt x="2206" y="2485"/>
                    <a:pt x="1452" y="2485"/>
                  </a:cubicBezTo>
                  <a:cubicBezTo>
                    <a:pt x="1254" y="2485"/>
                    <a:pt x="1044" y="2424"/>
                    <a:pt x="841" y="2283"/>
                  </a:cubicBezTo>
                  <a:lnTo>
                    <a:pt x="2273" y="846"/>
                  </a:lnTo>
                  <a:close/>
                  <a:moveTo>
                    <a:pt x="1431" y="0"/>
                  </a:moveTo>
                  <a:cubicBezTo>
                    <a:pt x="1194" y="0"/>
                    <a:pt x="951" y="61"/>
                    <a:pt x="721" y="193"/>
                  </a:cubicBezTo>
                  <a:cubicBezTo>
                    <a:pt x="535" y="298"/>
                    <a:pt x="639" y="547"/>
                    <a:pt x="809" y="547"/>
                  </a:cubicBezTo>
                  <a:cubicBezTo>
                    <a:pt x="840" y="547"/>
                    <a:pt x="874" y="539"/>
                    <a:pt x="909" y="519"/>
                  </a:cubicBezTo>
                  <a:cubicBezTo>
                    <a:pt x="1067" y="428"/>
                    <a:pt x="1250" y="380"/>
                    <a:pt x="1432" y="380"/>
                  </a:cubicBezTo>
                  <a:cubicBezTo>
                    <a:pt x="1639" y="385"/>
                    <a:pt x="1841" y="452"/>
                    <a:pt x="2009" y="572"/>
                  </a:cubicBezTo>
                  <a:lnTo>
                    <a:pt x="577" y="2004"/>
                  </a:lnTo>
                  <a:cubicBezTo>
                    <a:pt x="404" y="1744"/>
                    <a:pt x="337" y="1485"/>
                    <a:pt x="409" y="1182"/>
                  </a:cubicBezTo>
                  <a:cubicBezTo>
                    <a:pt x="446" y="1039"/>
                    <a:pt x="333" y="948"/>
                    <a:pt x="222" y="948"/>
                  </a:cubicBezTo>
                  <a:cubicBezTo>
                    <a:pt x="143" y="948"/>
                    <a:pt x="65" y="993"/>
                    <a:pt x="39" y="1096"/>
                  </a:cubicBezTo>
                  <a:cubicBezTo>
                    <a:pt x="15" y="1206"/>
                    <a:pt x="1" y="1317"/>
                    <a:pt x="1" y="1427"/>
                  </a:cubicBezTo>
                  <a:cubicBezTo>
                    <a:pt x="1" y="1807"/>
                    <a:pt x="150" y="2172"/>
                    <a:pt x="414" y="2436"/>
                  </a:cubicBezTo>
                  <a:cubicBezTo>
                    <a:pt x="709" y="2731"/>
                    <a:pt x="1069" y="2863"/>
                    <a:pt x="1422" y="2863"/>
                  </a:cubicBezTo>
                  <a:cubicBezTo>
                    <a:pt x="2160" y="2863"/>
                    <a:pt x="2864" y="2287"/>
                    <a:pt x="2864" y="1432"/>
                  </a:cubicBezTo>
                  <a:cubicBezTo>
                    <a:pt x="2864" y="597"/>
                    <a:pt x="2178" y="0"/>
                    <a:pt x="143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89"/>
            <p:cNvSpPr/>
            <p:nvPr/>
          </p:nvSpPr>
          <p:spPr>
            <a:xfrm>
              <a:off x="5040655" y="4059051"/>
              <a:ext cx="87179" cy="74796"/>
            </a:xfrm>
            <a:custGeom>
              <a:avLst/>
              <a:gdLst/>
              <a:ahLst/>
              <a:cxnLst/>
              <a:rect l="l" t="t" r="r" b="b"/>
              <a:pathLst>
                <a:path w="3330" h="2857" extrusionOk="0">
                  <a:moveTo>
                    <a:pt x="1883" y="383"/>
                  </a:moveTo>
                  <a:cubicBezTo>
                    <a:pt x="2078" y="383"/>
                    <a:pt x="2282" y="440"/>
                    <a:pt x="2479" y="572"/>
                  </a:cubicBezTo>
                  <a:lnTo>
                    <a:pt x="1048" y="2004"/>
                  </a:lnTo>
                  <a:cubicBezTo>
                    <a:pt x="529" y="1237"/>
                    <a:pt x="1134" y="383"/>
                    <a:pt x="1883" y="383"/>
                  </a:cubicBezTo>
                  <a:close/>
                  <a:moveTo>
                    <a:pt x="2748" y="841"/>
                  </a:moveTo>
                  <a:lnTo>
                    <a:pt x="2748" y="841"/>
                  </a:lnTo>
                  <a:cubicBezTo>
                    <a:pt x="3284" y="1605"/>
                    <a:pt x="2678" y="2479"/>
                    <a:pt x="1924" y="2479"/>
                  </a:cubicBezTo>
                  <a:cubicBezTo>
                    <a:pt x="1724" y="2479"/>
                    <a:pt x="1514" y="2418"/>
                    <a:pt x="1312" y="2278"/>
                  </a:cubicBezTo>
                  <a:lnTo>
                    <a:pt x="2748" y="841"/>
                  </a:lnTo>
                  <a:close/>
                  <a:moveTo>
                    <a:pt x="1903" y="0"/>
                  </a:moveTo>
                  <a:cubicBezTo>
                    <a:pt x="630" y="0"/>
                    <a:pt x="1" y="1552"/>
                    <a:pt x="884" y="2436"/>
                  </a:cubicBezTo>
                  <a:cubicBezTo>
                    <a:pt x="1174" y="2727"/>
                    <a:pt x="1532" y="2857"/>
                    <a:pt x="1884" y="2857"/>
                  </a:cubicBezTo>
                  <a:cubicBezTo>
                    <a:pt x="2620" y="2857"/>
                    <a:pt x="3330" y="2288"/>
                    <a:pt x="3330" y="1427"/>
                  </a:cubicBezTo>
                  <a:cubicBezTo>
                    <a:pt x="3330" y="639"/>
                    <a:pt x="2691" y="0"/>
                    <a:pt x="190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89"/>
            <p:cNvSpPr/>
            <p:nvPr/>
          </p:nvSpPr>
          <p:spPr>
            <a:xfrm>
              <a:off x="4929600" y="3825735"/>
              <a:ext cx="230803" cy="340235"/>
            </a:xfrm>
            <a:custGeom>
              <a:avLst/>
              <a:gdLst/>
              <a:ahLst/>
              <a:cxnLst/>
              <a:rect l="l" t="t" r="r" b="b"/>
              <a:pathLst>
                <a:path w="8816" h="12996" extrusionOk="0">
                  <a:moveTo>
                    <a:pt x="913" y="1"/>
                  </a:moveTo>
                  <a:cubicBezTo>
                    <a:pt x="409" y="1"/>
                    <a:pt x="1" y="409"/>
                    <a:pt x="1" y="909"/>
                  </a:cubicBezTo>
                  <a:lnTo>
                    <a:pt x="1" y="12088"/>
                  </a:lnTo>
                  <a:cubicBezTo>
                    <a:pt x="1" y="12587"/>
                    <a:pt x="409" y="12996"/>
                    <a:pt x="913" y="12996"/>
                  </a:cubicBezTo>
                  <a:lnTo>
                    <a:pt x="7903" y="12996"/>
                  </a:lnTo>
                  <a:cubicBezTo>
                    <a:pt x="8408" y="12996"/>
                    <a:pt x="8816" y="12587"/>
                    <a:pt x="8816" y="12088"/>
                  </a:cubicBezTo>
                  <a:lnTo>
                    <a:pt x="8816" y="5626"/>
                  </a:lnTo>
                  <a:cubicBezTo>
                    <a:pt x="8816" y="5502"/>
                    <a:pt x="8721" y="5439"/>
                    <a:pt x="8626" y="5439"/>
                  </a:cubicBezTo>
                  <a:cubicBezTo>
                    <a:pt x="8531" y="5439"/>
                    <a:pt x="8436" y="5502"/>
                    <a:pt x="8436" y="5626"/>
                  </a:cubicBezTo>
                  <a:lnTo>
                    <a:pt x="8436" y="12088"/>
                  </a:lnTo>
                  <a:cubicBezTo>
                    <a:pt x="8436" y="12381"/>
                    <a:pt x="8196" y="12616"/>
                    <a:pt x="7903" y="12616"/>
                  </a:cubicBezTo>
                  <a:lnTo>
                    <a:pt x="918" y="12616"/>
                  </a:lnTo>
                  <a:cubicBezTo>
                    <a:pt x="625" y="12616"/>
                    <a:pt x="390" y="12381"/>
                    <a:pt x="390" y="12088"/>
                  </a:cubicBezTo>
                  <a:lnTo>
                    <a:pt x="390" y="909"/>
                  </a:lnTo>
                  <a:cubicBezTo>
                    <a:pt x="390" y="616"/>
                    <a:pt x="625" y="380"/>
                    <a:pt x="918" y="380"/>
                  </a:cubicBezTo>
                  <a:lnTo>
                    <a:pt x="7908" y="380"/>
                  </a:lnTo>
                  <a:cubicBezTo>
                    <a:pt x="8201" y="380"/>
                    <a:pt x="8441" y="616"/>
                    <a:pt x="8436" y="909"/>
                  </a:cubicBezTo>
                  <a:lnTo>
                    <a:pt x="8436" y="4622"/>
                  </a:lnTo>
                  <a:cubicBezTo>
                    <a:pt x="8436" y="4728"/>
                    <a:pt x="8523" y="4810"/>
                    <a:pt x="8629" y="4810"/>
                  </a:cubicBezTo>
                  <a:cubicBezTo>
                    <a:pt x="8730" y="4810"/>
                    <a:pt x="8816" y="4728"/>
                    <a:pt x="8816" y="4622"/>
                  </a:cubicBezTo>
                  <a:lnTo>
                    <a:pt x="8816" y="909"/>
                  </a:lnTo>
                  <a:cubicBezTo>
                    <a:pt x="8816" y="409"/>
                    <a:pt x="8408" y="1"/>
                    <a:pt x="790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3" name="Google Shape;11733;p89"/>
          <p:cNvGrpSpPr/>
          <p:nvPr/>
        </p:nvGrpSpPr>
        <p:grpSpPr>
          <a:xfrm>
            <a:off x="6264518" y="3619995"/>
            <a:ext cx="249810" cy="340968"/>
            <a:chOff x="6264518" y="3825395"/>
            <a:chExt cx="249810" cy="340968"/>
          </a:xfrm>
        </p:grpSpPr>
        <p:sp>
          <p:nvSpPr>
            <p:cNvPr id="11734" name="Google Shape;11734;p89"/>
            <p:cNvSpPr/>
            <p:nvPr/>
          </p:nvSpPr>
          <p:spPr>
            <a:xfrm>
              <a:off x="6269309" y="3867832"/>
              <a:ext cx="211325" cy="293740"/>
            </a:xfrm>
            <a:custGeom>
              <a:avLst/>
              <a:gdLst/>
              <a:ahLst/>
              <a:cxnLst/>
              <a:rect l="l" t="t" r="r" b="b"/>
              <a:pathLst>
                <a:path w="8072" h="11220" extrusionOk="0">
                  <a:moveTo>
                    <a:pt x="4620" y="0"/>
                  </a:moveTo>
                  <a:cubicBezTo>
                    <a:pt x="4343" y="0"/>
                    <a:pt x="4064" y="41"/>
                    <a:pt x="3791" y="132"/>
                  </a:cubicBezTo>
                  <a:cubicBezTo>
                    <a:pt x="3243" y="315"/>
                    <a:pt x="2777" y="680"/>
                    <a:pt x="2465" y="1160"/>
                  </a:cubicBezTo>
                  <a:cubicBezTo>
                    <a:pt x="1970" y="1905"/>
                    <a:pt x="1888" y="2851"/>
                    <a:pt x="2249" y="3668"/>
                  </a:cubicBezTo>
                  <a:cubicBezTo>
                    <a:pt x="2364" y="3946"/>
                    <a:pt x="2551" y="4191"/>
                    <a:pt x="2787" y="4379"/>
                  </a:cubicBezTo>
                  <a:cubicBezTo>
                    <a:pt x="2907" y="4475"/>
                    <a:pt x="2988" y="4609"/>
                    <a:pt x="3022" y="4758"/>
                  </a:cubicBezTo>
                  <a:cubicBezTo>
                    <a:pt x="3056" y="4888"/>
                    <a:pt x="3046" y="5027"/>
                    <a:pt x="3008" y="5157"/>
                  </a:cubicBezTo>
                  <a:cubicBezTo>
                    <a:pt x="2940" y="5340"/>
                    <a:pt x="2796" y="5484"/>
                    <a:pt x="2614" y="5541"/>
                  </a:cubicBezTo>
                  <a:cubicBezTo>
                    <a:pt x="2508" y="5575"/>
                    <a:pt x="2402" y="5613"/>
                    <a:pt x="2301" y="5661"/>
                  </a:cubicBezTo>
                  <a:cubicBezTo>
                    <a:pt x="1744" y="5916"/>
                    <a:pt x="1374" y="6464"/>
                    <a:pt x="1350" y="7079"/>
                  </a:cubicBezTo>
                  <a:cubicBezTo>
                    <a:pt x="606" y="7083"/>
                    <a:pt x="0" y="7694"/>
                    <a:pt x="0" y="8443"/>
                  </a:cubicBezTo>
                  <a:lnTo>
                    <a:pt x="0" y="11220"/>
                  </a:lnTo>
                  <a:lnTo>
                    <a:pt x="1014" y="11215"/>
                  </a:lnTo>
                  <a:lnTo>
                    <a:pt x="1019" y="11210"/>
                  </a:lnTo>
                  <a:lnTo>
                    <a:pt x="1019" y="8433"/>
                  </a:lnTo>
                  <a:cubicBezTo>
                    <a:pt x="1019" y="8246"/>
                    <a:pt x="1173" y="8087"/>
                    <a:pt x="1365" y="8087"/>
                  </a:cubicBezTo>
                  <a:lnTo>
                    <a:pt x="1639" y="8087"/>
                  </a:lnTo>
                  <a:cubicBezTo>
                    <a:pt x="1687" y="8155"/>
                    <a:pt x="1735" y="8217"/>
                    <a:pt x="1792" y="8275"/>
                  </a:cubicBezTo>
                  <a:cubicBezTo>
                    <a:pt x="1807" y="8289"/>
                    <a:pt x="1821" y="8308"/>
                    <a:pt x="1840" y="8323"/>
                  </a:cubicBezTo>
                  <a:cubicBezTo>
                    <a:pt x="2251" y="8721"/>
                    <a:pt x="2797" y="8940"/>
                    <a:pt x="3362" y="8940"/>
                  </a:cubicBezTo>
                  <a:cubicBezTo>
                    <a:pt x="3452" y="8940"/>
                    <a:pt x="3542" y="8935"/>
                    <a:pt x="3632" y="8923"/>
                  </a:cubicBezTo>
                  <a:cubicBezTo>
                    <a:pt x="5006" y="8755"/>
                    <a:pt x="6125" y="8102"/>
                    <a:pt x="6957" y="6896"/>
                  </a:cubicBezTo>
                  <a:cubicBezTo>
                    <a:pt x="7778" y="5705"/>
                    <a:pt x="8071" y="4225"/>
                    <a:pt x="7764" y="2813"/>
                  </a:cubicBezTo>
                  <a:cubicBezTo>
                    <a:pt x="7557" y="1900"/>
                    <a:pt x="7139" y="1179"/>
                    <a:pt x="6495" y="656"/>
                  </a:cubicBezTo>
                  <a:lnTo>
                    <a:pt x="6409" y="588"/>
                  </a:lnTo>
                  <a:cubicBezTo>
                    <a:pt x="6409" y="588"/>
                    <a:pt x="6010" y="300"/>
                    <a:pt x="5741" y="204"/>
                  </a:cubicBezTo>
                  <a:cubicBezTo>
                    <a:pt x="5378" y="76"/>
                    <a:pt x="4999" y="0"/>
                    <a:pt x="4620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89"/>
            <p:cNvSpPr/>
            <p:nvPr/>
          </p:nvSpPr>
          <p:spPr>
            <a:xfrm>
              <a:off x="6332429" y="3867623"/>
              <a:ext cx="148205" cy="234154"/>
            </a:xfrm>
            <a:custGeom>
              <a:avLst/>
              <a:gdLst/>
              <a:ahLst/>
              <a:cxnLst/>
              <a:rect l="l" t="t" r="r" b="b"/>
              <a:pathLst>
                <a:path w="5661" h="8944" extrusionOk="0">
                  <a:moveTo>
                    <a:pt x="2288" y="1"/>
                  </a:moveTo>
                  <a:lnTo>
                    <a:pt x="2288" y="1"/>
                  </a:lnTo>
                  <a:cubicBezTo>
                    <a:pt x="2557" y="102"/>
                    <a:pt x="2927" y="375"/>
                    <a:pt x="2927" y="375"/>
                  </a:cubicBezTo>
                  <a:cubicBezTo>
                    <a:pt x="2960" y="399"/>
                    <a:pt x="2989" y="423"/>
                    <a:pt x="3018" y="443"/>
                  </a:cubicBezTo>
                  <a:cubicBezTo>
                    <a:pt x="3657" y="966"/>
                    <a:pt x="4075" y="1692"/>
                    <a:pt x="4281" y="2600"/>
                  </a:cubicBezTo>
                  <a:cubicBezTo>
                    <a:pt x="4589" y="4017"/>
                    <a:pt x="4301" y="5496"/>
                    <a:pt x="3479" y="6688"/>
                  </a:cubicBezTo>
                  <a:cubicBezTo>
                    <a:pt x="2648" y="7894"/>
                    <a:pt x="1529" y="8547"/>
                    <a:pt x="155" y="8710"/>
                  </a:cubicBezTo>
                  <a:cubicBezTo>
                    <a:pt x="102" y="8720"/>
                    <a:pt x="49" y="8720"/>
                    <a:pt x="1" y="8725"/>
                  </a:cubicBezTo>
                  <a:cubicBezTo>
                    <a:pt x="299" y="8868"/>
                    <a:pt x="624" y="8943"/>
                    <a:pt x="955" y="8943"/>
                  </a:cubicBezTo>
                  <a:cubicBezTo>
                    <a:pt x="1045" y="8943"/>
                    <a:pt x="1135" y="8938"/>
                    <a:pt x="1226" y="8927"/>
                  </a:cubicBezTo>
                  <a:cubicBezTo>
                    <a:pt x="2600" y="8763"/>
                    <a:pt x="3719" y="8110"/>
                    <a:pt x="4550" y="6904"/>
                  </a:cubicBezTo>
                  <a:cubicBezTo>
                    <a:pt x="5367" y="5708"/>
                    <a:pt x="5660" y="4228"/>
                    <a:pt x="5353" y="2816"/>
                  </a:cubicBezTo>
                  <a:cubicBezTo>
                    <a:pt x="5146" y="1903"/>
                    <a:pt x="4728" y="1182"/>
                    <a:pt x="4084" y="659"/>
                  </a:cubicBezTo>
                  <a:lnTo>
                    <a:pt x="3998" y="592"/>
                  </a:lnTo>
                  <a:cubicBezTo>
                    <a:pt x="3998" y="592"/>
                    <a:pt x="3599" y="303"/>
                    <a:pt x="3335" y="207"/>
                  </a:cubicBezTo>
                  <a:cubicBezTo>
                    <a:pt x="2999" y="82"/>
                    <a:pt x="2648" y="15"/>
                    <a:pt x="2288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89"/>
            <p:cNvSpPr/>
            <p:nvPr/>
          </p:nvSpPr>
          <p:spPr>
            <a:xfrm>
              <a:off x="6277215" y="3830395"/>
              <a:ext cx="55868" cy="93593"/>
            </a:xfrm>
            <a:custGeom>
              <a:avLst/>
              <a:gdLst/>
              <a:ahLst/>
              <a:cxnLst/>
              <a:rect l="l" t="t" r="r" b="b"/>
              <a:pathLst>
                <a:path w="2134" h="3575" extrusionOk="0">
                  <a:moveTo>
                    <a:pt x="1" y="1"/>
                  </a:moveTo>
                  <a:lnTo>
                    <a:pt x="1" y="1490"/>
                  </a:lnTo>
                  <a:cubicBezTo>
                    <a:pt x="1" y="2475"/>
                    <a:pt x="683" y="3330"/>
                    <a:pt x="1644" y="3546"/>
                  </a:cubicBezTo>
                  <a:lnTo>
                    <a:pt x="1764" y="3575"/>
                  </a:lnTo>
                  <a:cubicBezTo>
                    <a:pt x="1827" y="3239"/>
                    <a:pt x="1951" y="2917"/>
                    <a:pt x="2134" y="2629"/>
                  </a:cubicBezTo>
                  <a:cubicBezTo>
                    <a:pt x="2096" y="2609"/>
                    <a:pt x="2057" y="2595"/>
                    <a:pt x="2019" y="2585"/>
                  </a:cubicBezTo>
                  <a:lnTo>
                    <a:pt x="1870" y="2552"/>
                  </a:lnTo>
                  <a:cubicBezTo>
                    <a:pt x="1370" y="2446"/>
                    <a:pt x="1019" y="1999"/>
                    <a:pt x="1019" y="149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89"/>
            <p:cNvSpPr/>
            <p:nvPr/>
          </p:nvSpPr>
          <p:spPr>
            <a:xfrm>
              <a:off x="6306144" y="3890400"/>
              <a:ext cx="26939" cy="33484"/>
            </a:xfrm>
            <a:custGeom>
              <a:avLst/>
              <a:gdLst/>
              <a:ahLst/>
              <a:cxnLst/>
              <a:rect l="l" t="t" r="r" b="b"/>
              <a:pathLst>
                <a:path w="1029" h="1279" extrusionOk="0">
                  <a:moveTo>
                    <a:pt x="265" y="0"/>
                  </a:moveTo>
                  <a:cubicBezTo>
                    <a:pt x="107" y="327"/>
                    <a:pt x="20" y="687"/>
                    <a:pt x="1" y="1052"/>
                  </a:cubicBezTo>
                  <a:cubicBezTo>
                    <a:pt x="174" y="1144"/>
                    <a:pt x="352" y="1211"/>
                    <a:pt x="539" y="1254"/>
                  </a:cubicBezTo>
                  <a:lnTo>
                    <a:pt x="659" y="1278"/>
                  </a:lnTo>
                  <a:cubicBezTo>
                    <a:pt x="722" y="942"/>
                    <a:pt x="846" y="625"/>
                    <a:pt x="1029" y="337"/>
                  </a:cubicBezTo>
                  <a:cubicBezTo>
                    <a:pt x="991" y="312"/>
                    <a:pt x="952" y="298"/>
                    <a:pt x="914" y="288"/>
                  </a:cubicBezTo>
                  <a:lnTo>
                    <a:pt x="765" y="260"/>
                  </a:lnTo>
                  <a:cubicBezTo>
                    <a:pt x="577" y="221"/>
                    <a:pt x="404" y="130"/>
                    <a:pt x="2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89"/>
            <p:cNvSpPr/>
            <p:nvPr/>
          </p:nvSpPr>
          <p:spPr>
            <a:xfrm>
              <a:off x="6264518" y="3825395"/>
              <a:ext cx="249810" cy="340968"/>
            </a:xfrm>
            <a:custGeom>
              <a:avLst/>
              <a:gdLst/>
              <a:ahLst/>
              <a:cxnLst/>
              <a:rect l="l" t="t" r="r" b="b"/>
              <a:pathLst>
                <a:path w="9542" h="13024" extrusionOk="0">
                  <a:moveTo>
                    <a:pt x="1512" y="1"/>
                  </a:moveTo>
                  <a:cubicBezTo>
                    <a:pt x="1417" y="1"/>
                    <a:pt x="1322" y="64"/>
                    <a:pt x="1322" y="192"/>
                  </a:cubicBezTo>
                  <a:lnTo>
                    <a:pt x="1322" y="1676"/>
                  </a:lnTo>
                  <a:cubicBezTo>
                    <a:pt x="1322" y="2277"/>
                    <a:pt x="1735" y="2800"/>
                    <a:pt x="2321" y="2930"/>
                  </a:cubicBezTo>
                  <a:lnTo>
                    <a:pt x="2345" y="2935"/>
                  </a:lnTo>
                  <a:cubicBezTo>
                    <a:pt x="2307" y="3002"/>
                    <a:pt x="2292" y="3079"/>
                    <a:pt x="2259" y="3151"/>
                  </a:cubicBezTo>
                  <a:cubicBezTo>
                    <a:pt x="2225" y="3242"/>
                    <a:pt x="2187" y="3324"/>
                    <a:pt x="2158" y="3415"/>
                  </a:cubicBezTo>
                  <a:cubicBezTo>
                    <a:pt x="2148" y="3454"/>
                    <a:pt x="2124" y="3492"/>
                    <a:pt x="2115" y="3535"/>
                  </a:cubicBezTo>
                  <a:cubicBezTo>
                    <a:pt x="1269" y="3314"/>
                    <a:pt x="683" y="2550"/>
                    <a:pt x="683" y="1681"/>
                  </a:cubicBezTo>
                  <a:lnTo>
                    <a:pt x="683" y="192"/>
                  </a:lnTo>
                  <a:cubicBezTo>
                    <a:pt x="683" y="67"/>
                    <a:pt x="588" y="4"/>
                    <a:pt x="493" y="4"/>
                  </a:cubicBezTo>
                  <a:cubicBezTo>
                    <a:pt x="398" y="4"/>
                    <a:pt x="303" y="67"/>
                    <a:pt x="303" y="192"/>
                  </a:cubicBezTo>
                  <a:lnTo>
                    <a:pt x="303" y="1681"/>
                  </a:lnTo>
                  <a:cubicBezTo>
                    <a:pt x="303" y="2743"/>
                    <a:pt x="1024" y="3660"/>
                    <a:pt x="2052" y="3910"/>
                  </a:cubicBezTo>
                  <a:cubicBezTo>
                    <a:pt x="1937" y="4909"/>
                    <a:pt x="2336" y="5740"/>
                    <a:pt x="2864" y="6144"/>
                  </a:cubicBezTo>
                  <a:cubicBezTo>
                    <a:pt x="3128" y="6350"/>
                    <a:pt x="3114" y="6860"/>
                    <a:pt x="2744" y="6975"/>
                  </a:cubicBezTo>
                  <a:cubicBezTo>
                    <a:pt x="2633" y="7009"/>
                    <a:pt x="2523" y="7047"/>
                    <a:pt x="2417" y="7095"/>
                  </a:cubicBezTo>
                  <a:cubicBezTo>
                    <a:pt x="1846" y="7350"/>
                    <a:pt x="1447" y="7888"/>
                    <a:pt x="1370" y="8507"/>
                  </a:cubicBezTo>
                  <a:cubicBezTo>
                    <a:pt x="592" y="8604"/>
                    <a:pt x="6" y="9266"/>
                    <a:pt x="1" y="10054"/>
                  </a:cubicBezTo>
                  <a:lnTo>
                    <a:pt x="1" y="12831"/>
                  </a:lnTo>
                  <a:cubicBezTo>
                    <a:pt x="1" y="12956"/>
                    <a:pt x="96" y="13018"/>
                    <a:pt x="191" y="13018"/>
                  </a:cubicBezTo>
                  <a:cubicBezTo>
                    <a:pt x="285" y="13018"/>
                    <a:pt x="380" y="12956"/>
                    <a:pt x="380" y="12831"/>
                  </a:cubicBezTo>
                  <a:lnTo>
                    <a:pt x="380" y="10054"/>
                  </a:lnTo>
                  <a:cubicBezTo>
                    <a:pt x="380" y="9411"/>
                    <a:pt x="899" y="8887"/>
                    <a:pt x="1543" y="8877"/>
                  </a:cubicBezTo>
                  <a:cubicBezTo>
                    <a:pt x="1644" y="8877"/>
                    <a:pt x="1725" y="8801"/>
                    <a:pt x="1730" y="8700"/>
                  </a:cubicBezTo>
                  <a:cubicBezTo>
                    <a:pt x="1749" y="8157"/>
                    <a:pt x="2071" y="7667"/>
                    <a:pt x="2566" y="7441"/>
                  </a:cubicBezTo>
                  <a:cubicBezTo>
                    <a:pt x="2662" y="7403"/>
                    <a:pt x="2758" y="7364"/>
                    <a:pt x="2854" y="7335"/>
                  </a:cubicBezTo>
                  <a:cubicBezTo>
                    <a:pt x="3095" y="7258"/>
                    <a:pt x="3287" y="7071"/>
                    <a:pt x="3373" y="6836"/>
                  </a:cubicBezTo>
                  <a:cubicBezTo>
                    <a:pt x="3412" y="6716"/>
                    <a:pt x="3426" y="6595"/>
                    <a:pt x="3412" y="6471"/>
                  </a:cubicBezTo>
                  <a:cubicBezTo>
                    <a:pt x="3550" y="6391"/>
                    <a:pt x="3851" y="6247"/>
                    <a:pt x="4226" y="6247"/>
                  </a:cubicBezTo>
                  <a:cubicBezTo>
                    <a:pt x="4487" y="6247"/>
                    <a:pt x="4784" y="6317"/>
                    <a:pt x="5088" y="6528"/>
                  </a:cubicBezTo>
                  <a:cubicBezTo>
                    <a:pt x="5376" y="6726"/>
                    <a:pt x="5725" y="6804"/>
                    <a:pt x="6092" y="6804"/>
                  </a:cubicBezTo>
                  <a:cubicBezTo>
                    <a:pt x="6671" y="6804"/>
                    <a:pt x="7297" y="6610"/>
                    <a:pt x="7803" y="6384"/>
                  </a:cubicBezTo>
                  <a:lnTo>
                    <a:pt x="7803" y="6384"/>
                  </a:lnTo>
                  <a:cubicBezTo>
                    <a:pt x="7682" y="7109"/>
                    <a:pt x="7404" y="7801"/>
                    <a:pt x="6991" y="8407"/>
                  </a:cubicBezTo>
                  <a:cubicBezTo>
                    <a:pt x="6203" y="9555"/>
                    <a:pt x="5160" y="10189"/>
                    <a:pt x="3801" y="10352"/>
                  </a:cubicBezTo>
                  <a:cubicBezTo>
                    <a:pt x="3719" y="10362"/>
                    <a:pt x="3638" y="10367"/>
                    <a:pt x="3558" y="10367"/>
                  </a:cubicBezTo>
                  <a:cubicBezTo>
                    <a:pt x="2891" y="10367"/>
                    <a:pt x="2298" y="10040"/>
                    <a:pt x="1985" y="9598"/>
                  </a:cubicBezTo>
                  <a:cubicBezTo>
                    <a:pt x="1949" y="9544"/>
                    <a:pt x="1889" y="9516"/>
                    <a:pt x="1826" y="9516"/>
                  </a:cubicBezTo>
                  <a:cubicBezTo>
                    <a:pt x="1822" y="9516"/>
                    <a:pt x="1817" y="9516"/>
                    <a:pt x="1812" y="9516"/>
                  </a:cubicBezTo>
                  <a:lnTo>
                    <a:pt x="1552" y="9516"/>
                  </a:lnTo>
                  <a:cubicBezTo>
                    <a:pt x="1250" y="9516"/>
                    <a:pt x="1010" y="9761"/>
                    <a:pt x="1010" y="10059"/>
                  </a:cubicBezTo>
                  <a:lnTo>
                    <a:pt x="1010" y="12836"/>
                  </a:lnTo>
                  <a:cubicBezTo>
                    <a:pt x="1010" y="12961"/>
                    <a:pt x="1105" y="13023"/>
                    <a:pt x="1199" y="13023"/>
                  </a:cubicBezTo>
                  <a:cubicBezTo>
                    <a:pt x="1294" y="13023"/>
                    <a:pt x="1389" y="12961"/>
                    <a:pt x="1389" y="12836"/>
                  </a:cubicBezTo>
                  <a:lnTo>
                    <a:pt x="1389" y="10059"/>
                  </a:lnTo>
                  <a:cubicBezTo>
                    <a:pt x="1389" y="9973"/>
                    <a:pt x="1461" y="9901"/>
                    <a:pt x="1548" y="9901"/>
                  </a:cubicBezTo>
                  <a:lnTo>
                    <a:pt x="1725" y="9901"/>
                  </a:lnTo>
                  <a:cubicBezTo>
                    <a:pt x="2127" y="10405"/>
                    <a:pt x="2798" y="10753"/>
                    <a:pt x="3554" y="10753"/>
                  </a:cubicBezTo>
                  <a:cubicBezTo>
                    <a:pt x="3648" y="10753"/>
                    <a:pt x="3743" y="10748"/>
                    <a:pt x="3839" y="10737"/>
                  </a:cubicBezTo>
                  <a:cubicBezTo>
                    <a:pt x="8331" y="10194"/>
                    <a:pt x="9542" y="4366"/>
                    <a:pt x="6803" y="2123"/>
                  </a:cubicBezTo>
                  <a:cubicBezTo>
                    <a:pt x="6760" y="2083"/>
                    <a:pt x="6715" y="2067"/>
                    <a:pt x="6672" y="2067"/>
                  </a:cubicBezTo>
                  <a:cubicBezTo>
                    <a:pt x="6513" y="2067"/>
                    <a:pt x="6389" y="2295"/>
                    <a:pt x="6563" y="2416"/>
                  </a:cubicBezTo>
                  <a:cubicBezTo>
                    <a:pt x="7577" y="3252"/>
                    <a:pt x="7961" y="4640"/>
                    <a:pt x="7860" y="5937"/>
                  </a:cubicBezTo>
                  <a:cubicBezTo>
                    <a:pt x="7600" y="6067"/>
                    <a:pt x="6814" y="6426"/>
                    <a:pt x="6099" y="6426"/>
                  </a:cubicBezTo>
                  <a:cubicBezTo>
                    <a:pt x="5809" y="6426"/>
                    <a:pt x="5531" y="6367"/>
                    <a:pt x="5304" y="6211"/>
                  </a:cubicBezTo>
                  <a:cubicBezTo>
                    <a:pt x="4967" y="5978"/>
                    <a:pt x="4597" y="5867"/>
                    <a:pt x="4224" y="5867"/>
                  </a:cubicBezTo>
                  <a:cubicBezTo>
                    <a:pt x="3912" y="5867"/>
                    <a:pt x="3599" y="5945"/>
                    <a:pt x="3301" y="6096"/>
                  </a:cubicBezTo>
                  <a:cubicBezTo>
                    <a:pt x="3248" y="5995"/>
                    <a:pt x="3176" y="5908"/>
                    <a:pt x="3095" y="5841"/>
                  </a:cubicBezTo>
                  <a:cubicBezTo>
                    <a:pt x="2576" y="5442"/>
                    <a:pt x="2220" y="4520"/>
                    <a:pt x="2518" y="3535"/>
                  </a:cubicBezTo>
                  <a:cubicBezTo>
                    <a:pt x="2851" y="2412"/>
                    <a:pt x="3816" y="1792"/>
                    <a:pt x="4847" y="1792"/>
                  </a:cubicBezTo>
                  <a:cubicBezTo>
                    <a:pt x="5183" y="1792"/>
                    <a:pt x="5526" y="1857"/>
                    <a:pt x="5857" y="1993"/>
                  </a:cubicBezTo>
                  <a:cubicBezTo>
                    <a:pt x="5885" y="2005"/>
                    <a:pt x="5912" y="2010"/>
                    <a:pt x="5937" y="2010"/>
                  </a:cubicBezTo>
                  <a:cubicBezTo>
                    <a:pt x="6122" y="2010"/>
                    <a:pt x="6213" y="1727"/>
                    <a:pt x="6006" y="1643"/>
                  </a:cubicBezTo>
                  <a:cubicBezTo>
                    <a:pt x="5634" y="1489"/>
                    <a:pt x="5239" y="1411"/>
                    <a:pt x="4847" y="1411"/>
                  </a:cubicBezTo>
                  <a:cubicBezTo>
                    <a:pt x="3979" y="1411"/>
                    <a:pt x="3124" y="1794"/>
                    <a:pt x="2561" y="2589"/>
                  </a:cubicBezTo>
                  <a:cubicBezTo>
                    <a:pt x="2561" y="2589"/>
                    <a:pt x="2446" y="2565"/>
                    <a:pt x="2403" y="2555"/>
                  </a:cubicBezTo>
                  <a:cubicBezTo>
                    <a:pt x="1994" y="2464"/>
                    <a:pt x="1701" y="2099"/>
                    <a:pt x="1701" y="1676"/>
                  </a:cubicBezTo>
                  <a:lnTo>
                    <a:pt x="1701" y="192"/>
                  </a:lnTo>
                  <a:cubicBezTo>
                    <a:pt x="1701" y="64"/>
                    <a:pt x="1607" y="1"/>
                    <a:pt x="151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89"/>
            <p:cNvSpPr/>
            <p:nvPr/>
          </p:nvSpPr>
          <p:spPr>
            <a:xfrm>
              <a:off x="6360729" y="4014283"/>
              <a:ext cx="14739" cy="12593"/>
            </a:xfrm>
            <a:custGeom>
              <a:avLst/>
              <a:gdLst/>
              <a:ahLst/>
              <a:cxnLst/>
              <a:rect l="l" t="t" r="r" b="b"/>
              <a:pathLst>
                <a:path w="563" h="481" extrusionOk="0">
                  <a:moveTo>
                    <a:pt x="323" y="0"/>
                  </a:moveTo>
                  <a:cubicBezTo>
                    <a:pt x="107" y="0"/>
                    <a:pt x="1" y="260"/>
                    <a:pt x="150" y="409"/>
                  </a:cubicBezTo>
                  <a:cubicBezTo>
                    <a:pt x="199" y="458"/>
                    <a:pt x="260" y="480"/>
                    <a:pt x="320" y="480"/>
                  </a:cubicBezTo>
                  <a:cubicBezTo>
                    <a:pt x="444" y="480"/>
                    <a:pt x="563" y="383"/>
                    <a:pt x="563" y="240"/>
                  </a:cubicBezTo>
                  <a:cubicBezTo>
                    <a:pt x="563" y="106"/>
                    <a:pt x="452" y="0"/>
                    <a:pt x="323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89"/>
            <p:cNvSpPr/>
            <p:nvPr/>
          </p:nvSpPr>
          <p:spPr>
            <a:xfrm>
              <a:off x="6412304" y="4027216"/>
              <a:ext cx="14608" cy="12645"/>
            </a:xfrm>
            <a:custGeom>
              <a:avLst/>
              <a:gdLst/>
              <a:ahLst/>
              <a:cxnLst/>
              <a:rect l="l" t="t" r="r" b="b"/>
              <a:pathLst>
                <a:path w="558" h="483" extrusionOk="0">
                  <a:moveTo>
                    <a:pt x="318" y="1"/>
                  </a:moveTo>
                  <a:cubicBezTo>
                    <a:pt x="106" y="1"/>
                    <a:pt x="1" y="260"/>
                    <a:pt x="149" y="409"/>
                  </a:cubicBezTo>
                  <a:cubicBezTo>
                    <a:pt x="200" y="460"/>
                    <a:pt x="261" y="482"/>
                    <a:pt x="320" y="482"/>
                  </a:cubicBezTo>
                  <a:cubicBezTo>
                    <a:pt x="442" y="482"/>
                    <a:pt x="558" y="387"/>
                    <a:pt x="558" y="241"/>
                  </a:cubicBezTo>
                  <a:cubicBezTo>
                    <a:pt x="558" y="111"/>
                    <a:pt x="452" y="1"/>
                    <a:pt x="318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89"/>
            <p:cNvSpPr/>
            <p:nvPr/>
          </p:nvSpPr>
          <p:spPr>
            <a:xfrm>
              <a:off x="6355965" y="4058920"/>
              <a:ext cx="14739" cy="12540"/>
            </a:xfrm>
            <a:custGeom>
              <a:avLst/>
              <a:gdLst/>
              <a:ahLst/>
              <a:cxnLst/>
              <a:rect l="l" t="t" r="r" b="b"/>
              <a:pathLst>
                <a:path w="563" h="479" extrusionOk="0">
                  <a:moveTo>
                    <a:pt x="322" y="1"/>
                  </a:moveTo>
                  <a:cubicBezTo>
                    <a:pt x="106" y="1"/>
                    <a:pt x="0" y="255"/>
                    <a:pt x="154" y="409"/>
                  </a:cubicBezTo>
                  <a:cubicBezTo>
                    <a:pt x="202" y="457"/>
                    <a:pt x="262" y="479"/>
                    <a:pt x="320" y="479"/>
                  </a:cubicBezTo>
                  <a:cubicBezTo>
                    <a:pt x="443" y="479"/>
                    <a:pt x="562" y="384"/>
                    <a:pt x="562" y="241"/>
                  </a:cubicBezTo>
                  <a:cubicBezTo>
                    <a:pt x="562" y="106"/>
                    <a:pt x="452" y="1"/>
                    <a:pt x="322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2" name="Google Shape;11742;p89"/>
          <p:cNvGrpSpPr/>
          <p:nvPr/>
        </p:nvGrpSpPr>
        <p:grpSpPr>
          <a:xfrm>
            <a:off x="5376073" y="3619968"/>
            <a:ext cx="223158" cy="340994"/>
            <a:chOff x="5376073" y="3825368"/>
            <a:chExt cx="223158" cy="340994"/>
          </a:xfrm>
        </p:grpSpPr>
        <p:sp>
          <p:nvSpPr>
            <p:cNvPr id="11743" name="Google Shape;11743;p89"/>
            <p:cNvSpPr/>
            <p:nvPr/>
          </p:nvSpPr>
          <p:spPr>
            <a:xfrm>
              <a:off x="5380995" y="3830395"/>
              <a:ext cx="213079" cy="242008"/>
            </a:xfrm>
            <a:custGeom>
              <a:avLst/>
              <a:gdLst/>
              <a:ahLst/>
              <a:cxnLst/>
              <a:rect l="l" t="t" r="r" b="b"/>
              <a:pathLst>
                <a:path w="8139" h="9244" extrusionOk="0">
                  <a:moveTo>
                    <a:pt x="1941" y="1"/>
                  </a:moveTo>
                  <a:cubicBezTo>
                    <a:pt x="870" y="1"/>
                    <a:pt x="0" y="870"/>
                    <a:pt x="5" y="1942"/>
                  </a:cubicBezTo>
                  <a:lnTo>
                    <a:pt x="5" y="8192"/>
                  </a:lnTo>
                  <a:cubicBezTo>
                    <a:pt x="0" y="8773"/>
                    <a:pt x="471" y="9244"/>
                    <a:pt x="1052" y="9244"/>
                  </a:cubicBezTo>
                  <a:lnTo>
                    <a:pt x="3200" y="9244"/>
                  </a:lnTo>
                  <a:lnTo>
                    <a:pt x="3200" y="8009"/>
                  </a:lnTo>
                  <a:lnTo>
                    <a:pt x="4944" y="8009"/>
                  </a:lnTo>
                  <a:lnTo>
                    <a:pt x="4944" y="9244"/>
                  </a:lnTo>
                  <a:lnTo>
                    <a:pt x="7091" y="9244"/>
                  </a:lnTo>
                  <a:cubicBezTo>
                    <a:pt x="7672" y="9244"/>
                    <a:pt x="8138" y="8773"/>
                    <a:pt x="8138" y="8192"/>
                  </a:cubicBezTo>
                  <a:lnTo>
                    <a:pt x="8138" y="1942"/>
                  </a:lnTo>
                  <a:cubicBezTo>
                    <a:pt x="8138" y="870"/>
                    <a:pt x="7269" y="1"/>
                    <a:pt x="6198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89"/>
            <p:cNvSpPr/>
            <p:nvPr/>
          </p:nvSpPr>
          <p:spPr>
            <a:xfrm>
              <a:off x="5515822" y="3830395"/>
              <a:ext cx="78252" cy="242008"/>
            </a:xfrm>
            <a:custGeom>
              <a:avLst/>
              <a:gdLst/>
              <a:ahLst/>
              <a:cxnLst/>
              <a:rect l="l" t="t" r="r" b="b"/>
              <a:pathLst>
                <a:path w="2989" h="9244" extrusionOk="0">
                  <a:moveTo>
                    <a:pt x="0" y="1"/>
                  </a:moveTo>
                  <a:cubicBezTo>
                    <a:pt x="1072" y="1"/>
                    <a:pt x="1941" y="870"/>
                    <a:pt x="1941" y="1942"/>
                  </a:cubicBezTo>
                  <a:lnTo>
                    <a:pt x="1941" y="8192"/>
                  </a:lnTo>
                  <a:cubicBezTo>
                    <a:pt x="1941" y="8773"/>
                    <a:pt x="1470" y="9244"/>
                    <a:pt x="894" y="9244"/>
                  </a:cubicBezTo>
                  <a:lnTo>
                    <a:pt x="1941" y="9244"/>
                  </a:lnTo>
                  <a:cubicBezTo>
                    <a:pt x="2522" y="9244"/>
                    <a:pt x="2988" y="8773"/>
                    <a:pt x="2988" y="8192"/>
                  </a:cubicBezTo>
                  <a:lnTo>
                    <a:pt x="2988" y="1942"/>
                  </a:lnTo>
                  <a:cubicBezTo>
                    <a:pt x="2988" y="870"/>
                    <a:pt x="2124" y="1"/>
                    <a:pt x="10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89"/>
            <p:cNvSpPr/>
            <p:nvPr/>
          </p:nvSpPr>
          <p:spPr>
            <a:xfrm>
              <a:off x="5428669" y="3853407"/>
              <a:ext cx="117862" cy="100400"/>
            </a:xfrm>
            <a:custGeom>
              <a:avLst/>
              <a:gdLst/>
              <a:ahLst/>
              <a:cxnLst/>
              <a:rect l="l" t="t" r="r" b="b"/>
              <a:pathLst>
                <a:path w="4502" h="3835" extrusionOk="0">
                  <a:moveTo>
                    <a:pt x="2248" y="1"/>
                  </a:moveTo>
                  <a:cubicBezTo>
                    <a:pt x="1004" y="1"/>
                    <a:pt x="0" y="1010"/>
                    <a:pt x="0" y="2249"/>
                  </a:cubicBezTo>
                  <a:lnTo>
                    <a:pt x="0" y="3234"/>
                  </a:lnTo>
                  <a:cubicBezTo>
                    <a:pt x="0" y="3565"/>
                    <a:pt x="269" y="3834"/>
                    <a:pt x="601" y="3834"/>
                  </a:cubicBezTo>
                  <a:lnTo>
                    <a:pt x="3901" y="3834"/>
                  </a:lnTo>
                  <a:cubicBezTo>
                    <a:pt x="4232" y="3834"/>
                    <a:pt x="4501" y="3565"/>
                    <a:pt x="4497" y="3234"/>
                  </a:cubicBezTo>
                  <a:lnTo>
                    <a:pt x="4497" y="2249"/>
                  </a:lnTo>
                  <a:cubicBezTo>
                    <a:pt x="4497" y="1010"/>
                    <a:pt x="3493" y="1"/>
                    <a:pt x="224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89"/>
            <p:cNvSpPr/>
            <p:nvPr/>
          </p:nvSpPr>
          <p:spPr>
            <a:xfrm>
              <a:off x="5428669" y="3863356"/>
              <a:ext cx="117993" cy="90583"/>
            </a:xfrm>
            <a:custGeom>
              <a:avLst/>
              <a:gdLst/>
              <a:ahLst/>
              <a:cxnLst/>
              <a:rect l="l" t="t" r="r" b="b"/>
              <a:pathLst>
                <a:path w="4507" h="3460" extrusionOk="0">
                  <a:moveTo>
                    <a:pt x="3507" y="0"/>
                  </a:moveTo>
                  <a:lnTo>
                    <a:pt x="3507" y="0"/>
                  </a:lnTo>
                  <a:cubicBezTo>
                    <a:pt x="3757" y="375"/>
                    <a:pt x="3891" y="812"/>
                    <a:pt x="3891" y="1264"/>
                  </a:cubicBezTo>
                  <a:lnTo>
                    <a:pt x="3891" y="2249"/>
                  </a:lnTo>
                  <a:cubicBezTo>
                    <a:pt x="3891" y="2580"/>
                    <a:pt x="3622" y="2849"/>
                    <a:pt x="3291" y="2849"/>
                  </a:cubicBezTo>
                  <a:lnTo>
                    <a:pt x="0" y="2849"/>
                  </a:lnTo>
                  <a:lnTo>
                    <a:pt x="0" y="2859"/>
                  </a:lnTo>
                  <a:cubicBezTo>
                    <a:pt x="0" y="3190"/>
                    <a:pt x="269" y="3459"/>
                    <a:pt x="601" y="3459"/>
                  </a:cubicBezTo>
                  <a:lnTo>
                    <a:pt x="3906" y="3459"/>
                  </a:lnTo>
                  <a:cubicBezTo>
                    <a:pt x="4237" y="3459"/>
                    <a:pt x="4506" y="3190"/>
                    <a:pt x="4506" y="2859"/>
                  </a:cubicBezTo>
                  <a:lnTo>
                    <a:pt x="4506" y="1874"/>
                  </a:lnTo>
                  <a:cubicBezTo>
                    <a:pt x="4506" y="1120"/>
                    <a:pt x="4132" y="418"/>
                    <a:pt x="3507" y="0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89"/>
            <p:cNvSpPr/>
            <p:nvPr/>
          </p:nvSpPr>
          <p:spPr>
            <a:xfrm>
              <a:off x="5464745" y="4040071"/>
              <a:ext cx="45684" cy="121266"/>
            </a:xfrm>
            <a:custGeom>
              <a:avLst/>
              <a:gdLst/>
              <a:ahLst/>
              <a:cxnLst/>
              <a:rect l="l" t="t" r="r" b="b"/>
              <a:pathLst>
                <a:path w="1745" h="4632" extrusionOk="0">
                  <a:moveTo>
                    <a:pt x="1" y="0"/>
                  </a:moveTo>
                  <a:lnTo>
                    <a:pt x="1" y="4631"/>
                  </a:lnTo>
                  <a:lnTo>
                    <a:pt x="1745" y="4631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89"/>
            <p:cNvSpPr/>
            <p:nvPr/>
          </p:nvSpPr>
          <p:spPr>
            <a:xfrm>
              <a:off x="5495192" y="4040071"/>
              <a:ext cx="15237" cy="121266"/>
            </a:xfrm>
            <a:custGeom>
              <a:avLst/>
              <a:gdLst/>
              <a:ahLst/>
              <a:cxnLst/>
              <a:rect l="l" t="t" r="r" b="b"/>
              <a:pathLst>
                <a:path w="582" h="4632" extrusionOk="0">
                  <a:moveTo>
                    <a:pt x="0" y="0"/>
                  </a:moveTo>
                  <a:lnTo>
                    <a:pt x="0" y="4631"/>
                  </a:lnTo>
                  <a:lnTo>
                    <a:pt x="582" y="4631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89"/>
            <p:cNvSpPr/>
            <p:nvPr/>
          </p:nvSpPr>
          <p:spPr>
            <a:xfrm>
              <a:off x="5401992" y="3988234"/>
              <a:ext cx="33118" cy="25552"/>
            </a:xfrm>
            <a:custGeom>
              <a:avLst/>
              <a:gdLst/>
              <a:ahLst/>
              <a:cxnLst/>
              <a:rect l="l" t="t" r="r" b="b"/>
              <a:pathLst>
                <a:path w="1265" h="976" extrusionOk="0">
                  <a:moveTo>
                    <a:pt x="346" y="1"/>
                  </a:moveTo>
                  <a:cubicBezTo>
                    <a:pt x="154" y="1"/>
                    <a:pt x="1" y="150"/>
                    <a:pt x="5" y="342"/>
                  </a:cubicBezTo>
                  <a:lnTo>
                    <a:pt x="5" y="635"/>
                  </a:lnTo>
                  <a:cubicBezTo>
                    <a:pt x="1" y="822"/>
                    <a:pt x="154" y="976"/>
                    <a:pt x="346" y="976"/>
                  </a:cubicBezTo>
                  <a:lnTo>
                    <a:pt x="923" y="976"/>
                  </a:lnTo>
                  <a:cubicBezTo>
                    <a:pt x="1110" y="971"/>
                    <a:pt x="1259" y="822"/>
                    <a:pt x="1264" y="635"/>
                  </a:cubicBezTo>
                  <a:lnTo>
                    <a:pt x="1264" y="342"/>
                  </a:lnTo>
                  <a:cubicBezTo>
                    <a:pt x="1264" y="150"/>
                    <a:pt x="1110" y="1"/>
                    <a:pt x="923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89"/>
            <p:cNvSpPr/>
            <p:nvPr/>
          </p:nvSpPr>
          <p:spPr>
            <a:xfrm>
              <a:off x="5402122" y="3995408"/>
              <a:ext cx="32987" cy="18378"/>
            </a:xfrm>
            <a:custGeom>
              <a:avLst/>
              <a:gdLst/>
              <a:ahLst/>
              <a:cxnLst/>
              <a:rect l="l" t="t" r="r" b="b"/>
              <a:pathLst>
                <a:path w="1260" h="702" extrusionOk="0">
                  <a:moveTo>
                    <a:pt x="1249" y="1"/>
                  </a:moveTo>
                  <a:cubicBezTo>
                    <a:pt x="1221" y="164"/>
                    <a:pt x="1081" y="284"/>
                    <a:pt x="918" y="284"/>
                  </a:cubicBezTo>
                  <a:lnTo>
                    <a:pt x="341" y="284"/>
                  </a:lnTo>
                  <a:cubicBezTo>
                    <a:pt x="173" y="284"/>
                    <a:pt x="34" y="169"/>
                    <a:pt x="5" y="5"/>
                  </a:cubicBezTo>
                  <a:cubicBezTo>
                    <a:pt x="0" y="25"/>
                    <a:pt x="0" y="49"/>
                    <a:pt x="0" y="68"/>
                  </a:cubicBezTo>
                  <a:lnTo>
                    <a:pt x="0" y="366"/>
                  </a:lnTo>
                  <a:cubicBezTo>
                    <a:pt x="0" y="553"/>
                    <a:pt x="149" y="702"/>
                    <a:pt x="341" y="702"/>
                  </a:cubicBezTo>
                  <a:lnTo>
                    <a:pt x="918" y="702"/>
                  </a:lnTo>
                  <a:cubicBezTo>
                    <a:pt x="1105" y="702"/>
                    <a:pt x="1259" y="548"/>
                    <a:pt x="1259" y="361"/>
                  </a:cubicBezTo>
                  <a:lnTo>
                    <a:pt x="1259" y="68"/>
                  </a:lnTo>
                  <a:cubicBezTo>
                    <a:pt x="1254" y="44"/>
                    <a:pt x="1254" y="25"/>
                    <a:pt x="1249" y="1"/>
                  </a:cubicBez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89"/>
            <p:cNvSpPr/>
            <p:nvPr/>
          </p:nvSpPr>
          <p:spPr>
            <a:xfrm>
              <a:off x="5464876" y="3988234"/>
              <a:ext cx="45553" cy="25552"/>
            </a:xfrm>
            <a:custGeom>
              <a:avLst/>
              <a:gdLst/>
              <a:ahLst/>
              <a:cxnLst/>
              <a:rect l="l" t="t" r="r" b="b"/>
              <a:pathLst>
                <a:path w="1740" h="976" extrusionOk="0">
                  <a:moveTo>
                    <a:pt x="342" y="1"/>
                  </a:moveTo>
                  <a:cubicBezTo>
                    <a:pt x="154" y="1"/>
                    <a:pt x="1" y="150"/>
                    <a:pt x="1" y="342"/>
                  </a:cubicBezTo>
                  <a:lnTo>
                    <a:pt x="1" y="635"/>
                  </a:lnTo>
                  <a:cubicBezTo>
                    <a:pt x="1" y="822"/>
                    <a:pt x="154" y="976"/>
                    <a:pt x="342" y="976"/>
                  </a:cubicBezTo>
                  <a:lnTo>
                    <a:pt x="1399" y="976"/>
                  </a:lnTo>
                  <a:cubicBezTo>
                    <a:pt x="1586" y="976"/>
                    <a:pt x="1740" y="822"/>
                    <a:pt x="1740" y="635"/>
                  </a:cubicBezTo>
                  <a:lnTo>
                    <a:pt x="1740" y="342"/>
                  </a:lnTo>
                  <a:cubicBezTo>
                    <a:pt x="1740" y="150"/>
                    <a:pt x="1586" y="1"/>
                    <a:pt x="1399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89"/>
            <p:cNvSpPr/>
            <p:nvPr/>
          </p:nvSpPr>
          <p:spPr>
            <a:xfrm>
              <a:off x="5464876" y="3995538"/>
              <a:ext cx="45553" cy="18378"/>
            </a:xfrm>
            <a:custGeom>
              <a:avLst/>
              <a:gdLst/>
              <a:ahLst/>
              <a:cxnLst/>
              <a:rect l="l" t="t" r="r" b="b"/>
              <a:pathLst>
                <a:path w="1740" h="702" extrusionOk="0">
                  <a:moveTo>
                    <a:pt x="5" y="0"/>
                  </a:moveTo>
                  <a:cubicBezTo>
                    <a:pt x="1" y="20"/>
                    <a:pt x="1" y="44"/>
                    <a:pt x="1" y="63"/>
                  </a:cubicBezTo>
                  <a:lnTo>
                    <a:pt x="1" y="361"/>
                  </a:lnTo>
                  <a:cubicBezTo>
                    <a:pt x="1" y="548"/>
                    <a:pt x="154" y="702"/>
                    <a:pt x="342" y="702"/>
                  </a:cubicBezTo>
                  <a:lnTo>
                    <a:pt x="1399" y="702"/>
                  </a:lnTo>
                  <a:cubicBezTo>
                    <a:pt x="1586" y="702"/>
                    <a:pt x="1740" y="548"/>
                    <a:pt x="1740" y="361"/>
                  </a:cubicBezTo>
                  <a:lnTo>
                    <a:pt x="1740" y="63"/>
                  </a:lnTo>
                  <a:cubicBezTo>
                    <a:pt x="1740" y="44"/>
                    <a:pt x="1735" y="20"/>
                    <a:pt x="1735" y="0"/>
                  </a:cubicBezTo>
                  <a:cubicBezTo>
                    <a:pt x="1701" y="159"/>
                    <a:pt x="1562" y="279"/>
                    <a:pt x="1399" y="279"/>
                  </a:cubicBezTo>
                  <a:lnTo>
                    <a:pt x="342" y="279"/>
                  </a:lnTo>
                  <a:cubicBezTo>
                    <a:pt x="178" y="279"/>
                    <a:pt x="34" y="164"/>
                    <a:pt x="5" y="0"/>
                  </a:cubicBez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89"/>
            <p:cNvSpPr/>
            <p:nvPr/>
          </p:nvSpPr>
          <p:spPr>
            <a:xfrm>
              <a:off x="5540091" y="3988234"/>
              <a:ext cx="33092" cy="25552"/>
            </a:xfrm>
            <a:custGeom>
              <a:avLst/>
              <a:gdLst/>
              <a:ahLst/>
              <a:cxnLst/>
              <a:rect l="l" t="t" r="r" b="b"/>
              <a:pathLst>
                <a:path w="1264" h="976" extrusionOk="0">
                  <a:moveTo>
                    <a:pt x="342" y="1"/>
                  </a:moveTo>
                  <a:cubicBezTo>
                    <a:pt x="154" y="1"/>
                    <a:pt x="0" y="150"/>
                    <a:pt x="0" y="342"/>
                  </a:cubicBezTo>
                  <a:lnTo>
                    <a:pt x="0" y="635"/>
                  </a:lnTo>
                  <a:cubicBezTo>
                    <a:pt x="0" y="822"/>
                    <a:pt x="154" y="976"/>
                    <a:pt x="342" y="976"/>
                  </a:cubicBezTo>
                  <a:lnTo>
                    <a:pt x="918" y="976"/>
                  </a:lnTo>
                  <a:cubicBezTo>
                    <a:pt x="1110" y="976"/>
                    <a:pt x="1259" y="822"/>
                    <a:pt x="1259" y="635"/>
                  </a:cubicBezTo>
                  <a:lnTo>
                    <a:pt x="1259" y="342"/>
                  </a:lnTo>
                  <a:cubicBezTo>
                    <a:pt x="1264" y="150"/>
                    <a:pt x="1110" y="1"/>
                    <a:pt x="918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89"/>
            <p:cNvSpPr/>
            <p:nvPr/>
          </p:nvSpPr>
          <p:spPr>
            <a:xfrm>
              <a:off x="5540222" y="3995905"/>
              <a:ext cx="33092" cy="18012"/>
            </a:xfrm>
            <a:custGeom>
              <a:avLst/>
              <a:gdLst/>
              <a:ahLst/>
              <a:cxnLst/>
              <a:rect l="l" t="t" r="r" b="b"/>
              <a:pathLst>
                <a:path w="1264" h="688" extrusionOk="0">
                  <a:moveTo>
                    <a:pt x="5" y="1"/>
                  </a:moveTo>
                  <a:cubicBezTo>
                    <a:pt x="0" y="15"/>
                    <a:pt x="0" y="34"/>
                    <a:pt x="5" y="49"/>
                  </a:cubicBezTo>
                  <a:lnTo>
                    <a:pt x="5" y="347"/>
                  </a:lnTo>
                  <a:cubicBezTo>
                    <a:pt x="0" y="534"/>
                    <a:pt x="154" y="688"/>
                    <a:pt x="341" y="688"/>
                  </a:cubicBezTo>
                  <a:lnTo>
                    <a:pt x="923" y="688"/>
                  </a:lnTo>
                  <a:cubicBezTo>
                    <a:pt x="1110" y="688"/>
                    <a:pt x="1264" y="534"/>
                    <a:pt x="1264" y="347"/>
                  </a:cubicBezTo>
                  <a:lnTo>
                    <a:pt x="1264" y="49"/>
                  </a:lnTo>
                  <a:lnTo>
                    <a:pt x="1264" y="1"/>
                  </a:lnTo>
                  <a:cubicBezTo>
                    <a:pt x="1235" y="169"/>
                    <a:pt x="1086" y="294"/>
                    <a:pt x="913" y="294"/>
                  </a:cubicBezTo>
                  <a:lnTo>
                    <a:pt x="337" y="294"/>
                  </a:lnTo>
                  <a:cubicBezTo>
                    <a:pt x="168" y="294"/>
                    <a:pt x="24" y="169"/>
                    <a:pt x="5" y="1"/>
                  </a:cubicBez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89"/>
            <p:cNvSpPr/>
            <p:nvPr/>
          </p:nvSpPr>
          <p:spPr>
            <a:xfrm>
              <a:off x="5464745" y="4112380"/>
              <a:ext cx="45684" cy="48957"/>
            </a:xfrm>
            <a:custGeom>
              <a:avLst/>
              <a:gdLst/>
              <a:ahLst/>
              <a:cxnLst/>
              <a:rect l="l" t="t" r="r" b="b"/>
              <a:pathLst>
                <a:path w="1745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1745" y="1869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89"/>
            <p:cNvSpPr/>
            <p:nvPr/>
          </p:nvSpPr>
          <p:spPr>
            <a:xfrm>
              <a:off x="5495192" y="4112380"/>
              <a:ext cx="15237" cy="48957"/>
            </a:xfrm>
            <a:custGeom>
              <a:avLst/>
              <a:gdLst/>
              <a:ahLst/>
              <a:cxnLst/>
              <a:rect l="l" t="t" r="r" b="b"/>
              <a:pathLst>
                <a:path w="582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82" y="1869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C3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89"/>
            <p:cNvSpPr/>
            <p:nvPr/>
          </p:nvSpPr>
          <p:spPr>
            <a:xfrm>
              <a:off x="5477442" y="4130104"/>
              <a:ext cx="17776" cy="15158"/>
            </a:xfrm>
            <a:custGeom>
              <a:avLst/>
              <a:gdLst/>
              <a:ahLst/>
              <a:cxnLst/>
              <a:rect l="l" t="t" r="r" b="b"/>
              <a:pathLst>
                <a:path w="679" h="579" extrusionOk="0">
                  <a:moveTo>
                    <a:pt x="390" y="1"/>
                  </a:moveTo>
                  <a:cubicBezTo>
                    <a:pt x="131" y="1"/>
                    <a:pt x="1" y="313"/>
                    <a:pt x="184" y="495"/>
                  </a:cubicBezTo>
                  <a:cubicBezTo>
                    <a:pt x="242" y="553"/>
                    <a:pt x="315" y="579"/>
                    <a:pt x="386" y="579"/>
                  </a:cubicBezTo>
                  <a:cubicBezTo>
                    <a:pt x="535" y="579"/>
                    <a:pt x="678" y="465"/>
                    <a:pt x="678" y="289"/>
                  </a:cubicBezTo>
                  <a:cubicBezTo>
                    <a:pt x="678" y="130"/>
                    <a:pt x="549" y="1"/>
                    <a:pt x="390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89"/>
            <p:cNvSpPr/>
            <p:nvPr/>
          </p:nvSpPr>
          <p:spPr>
            <a:xfrm>
              <a:off x="5423747" y="3848381"/>
              <a:ext cx="127942" cy="110453"/>
            </a:xfrm>
            <a:custGeom>
              <a:avLst/>
              <a:gdLst/>
              <a:ahLst/>
              <a:cxnLst/>
              <a:rect l="l" t="t" r="r" b="b"/>
              <a:pathLst>
                <a:path w="4887" h="4219" extrusionOk="0">
                  <a:moveTo>
                    <a:pt x="2436" y="385"/>
                  </a:moveTo>
                  <a:cubicBezTo>
                    <a:pt x="3570" y="385"/>
                    <a:pt x="4492" y="1307"/>
                    <a:pt x="4492" y="2441"/>
                  </a:cubicBezTo>
                  <a:lnTo>
                    <a:pt x="4492" y="3426"/>
                  </a:lnTo>
                  <a:lnTo>
                    <a:pt x="4497" y="3426"/>
                  </a:lnTo>
                  <a:cubicBezTo>
                    <a:pt x="4497" y="3657"/>
                    <a:pt x="4315" y="3839"/>
                    <a:pt x="4089" y="3839"/>
                  </a:cubicBezTo>
                  <a:lnTo>
                    <a:pt x="784" y="3839"/>
                  </a:lnTo>
                  <a:cubicBezTo>
                    <a:pt x="558" y="3839"/>
                    <a:pt x="375" y="3657"/>
                    <a:pt x="375" y="3426"/>
                  </a:cubicBezTo>
                  <a:lnTo>
                    <a:pt x="375" y="2441"/>
                  </a:lnTo>
                  <a:cubicBezTo>
                    <a:pt x="375" y="1307"/>
                    <a:pt x="1298" y="385"/>
                    <a:pt x="2436" y="385"/>
                  </a:cubicBezTo>
                  <a:close/>
                  <a:moveTo>
                    <a:pt x="2441" y="1"/>
                  </a:moveTo>
                  <a:cubicBezTo>
                    <a:pt x="1091" y="1"/>
                    <a:pt x="1" y="1091"/>
                    <a:pt x="1" y="2441"/>
                  </a:cubicBezTo>
                  <a:lnTo>
                    <a:pt x="1" y="3426"/>
                  </a:lnTo>
                  <a:cubicBezTo>
                    <a:pt x="1" y="3863"/>
                    <a:pt x="351" y="4219"/>
                    <a:pt x="793" y="4219"/>
                  </a:cubicBezTo>
                  <a:lnTo>
                    <a:pt x="4094" y="4219"/>
                  </a:lnTo>
                  <a:cubicBezTo>
                    <a:pt x="4531" y="4219"/>
                    <a:pt x="4886" y="3863"/>
                    <a:pt x="4886" y="3426"/>
                  </a:cubicBezTo>
                  <a:lnTo>
                    <a:pt x="4886" y="2441"/>
                  </a:lnTo>
                  <a:cubicBezTo>
                    <a:pt x="4882" y="1091"/>
                    <a:pt x="3786" y="1"/>
                    <a:pt x="244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89"/>
            <p:cNvSpPr/>
            <p:nvPr/>
          </p:nvSpPr>
          <p:spPr>
            <a:xfrm>
              <a:off x="5397096" y="3983208"/>
              <a:ext cx="43040" cy="35736"/>
            </a:xfrm>
            <a:custGeom>
              <a:avLst/>
              <a:gdLst/>
              <a:ahLst/>
              <a:cxnLst/>
              <a:rect l="l" t="t" r="r" b="b"/>
              <a:pathLst>
                <a:path w="1644" h="1365" extrusionOk="0">
                  <a:moveTo>
                    <a:pt x="1110" y="380"/>
                  </a:moveTo>
                  <a:cubicBezTo>
                    <a:pt x="1192" y="385"/>
                    <a:pt x="1254" y="452"/>
                    <a:pt x="1259" y="534"/>
                  </a:cubicBezTo>
                  <a:lnTo>
                    <a:pt x="1259" y="827"/>
                  </a:lnTo>
                  <a:cubicBezTo>
                    <a:pt x="1259" y="909"/>
                    <a:pt x="1187" y="981"/>
                    <a:pt x="1105" y="981"/>
                  </a:cubicBezTo>
                  <a:lnTo>
                    <a:pt x="533" y="981"/>
                  </a:lnTo>
                  <a:cubicBezTo>
                    <a:pt x="447" y="981"/>
                    <a:pt x="380" y="909"/>
                    <a:pt x="380" y="827"/>
                  </a:cubicBezTo>
                  <a:lnTo>
                    <a:pt x="380" y="534"/>
                  </a:lnTo>
                  <a:cubicBezTo>
                    <a:pt x="380" y="447"/>
                    <a:pt x="447" y="380"/>
                    <a:pt x="533" y="380"/>
                  </a:cubicBezTo>
                  <a:close/>
                  <a:moveTo>
                    <a:pt x="533" y="1"/>
                  </a:moveTo>
                  <a:cubicBezTo>
                    <a:pt x="236" y="1"/>
                    <a:pt x="0" y="241"/>
                    <a:pt x="0" y="534"/>
                  </a:cubicBezTo>
                  <a:lnTo>
                    <a:pt x="0" y="832"/>
                  </a:lnTo>
                  <a:cubicBezTo>
                    <a:pt x="0" y="1125"/>
                    <a:pt x="236" y="1365"/>
                    <a:pt x="533" y="1365"/>
                  </a:cubicBezTo>
                  <a:lnTo>
                    <a:pt x="1110" y="1365"/>
                  </a:lnTo>
                  <a:cubicBezTo>
                    <a:pt x="1403" y="1365"/>
                    <a:pt x="1643" y="1125"/>
                    <a:pt x="1643" y="832"/>
                  </a:cubicBezTo>
                  <a:lnTo>
                    <a:pt x="1643" y="534"/>
                  </a:lnTo>
                  <a:cubicBezTo>
                    <a:pt x="1643" y="241"/>
                    <a:pt x="1403" y="1"/>
                    <a:pt x="111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89"/>
            <p:cNvSpPr/>
            <p:nvPr/>
          </p:nvSpPr>
          <p:spPr>
            <a:xfrm>
              <a:off x="5459718" y="3983208"/>
              <a:ext cx="55632" cy="35736"/>
            </a:xfrm>
            <a:custGeom>
              <a:avLst/>
              <a:gdLst/>
              <a:ahLst/>
              <a:cxnLst/>
              <a:rect l="l" t="t" r="r" b="b"/>
              <a:pathLst>
                <a:path w="2125" h="1365" extrusionOk="0">
                  <a:moveTo>
                    <a:pt x="1591" y="380"/>
                  </a:moveTo>
                  <a:cubicBezTo>
                    <a:pt x="1672" y="385"/>
                    <a:pt x="1740" y="452"/>
                    <a:pt x="1744" y="534"/>
                  </a:cubicBezTo>
                  <a:lnTo>
                    <a:pt x="1744" y="827"/>
                  </a:lnTo>
                  <a:cubicBezTo>
                    <a:pt x="1744" y="909"/>
                    <a:pt x="1677" y="981"/>
                    <a:pt x="1591" y="981"/>
                  </a:cubicBezTo>
                  <a:lnTo>
                    <a:pt x="534" y="981"/>
                  </a:lnTo>
                  <a:cubicBezTo>
                    <a:pt x="452" y="981"/>
                    <a:pt x="385" y="909"/>
                    <a:pt x="385" y="827"/>
                  </a:cubicBezTo>
                  <a:lnTo>
                    <a:pt x="385" y="534"/>
                  </a:lnTo>
                  <a:cubicBezTo>
                    <a:pt x="385" y="447"/>
                    <a:pt x="452" y="380"/>
                    <a:pt x="534" y="380"/>
                  </a:cubicBezTo>
                  <a:close/>
                  <a:moveTo>
                    <a:pt x="534" y="1"/>
                  </a:moveTo>
                  <a:cubicBezTo>
                    <a:pt x="241" y="1"/>
                    <a:pt x="1" y="241"/>
                    <a:pt x="1" y="534"/>
                  </a:cubicBezTo>
                  <a:lnTo>
                    <a:pt x="1" y="832"/>
                  </a:lnTo>
                  <a:cubicBezTo>
                    <a:pt x="1" y="1125"/>
                    <a:pt x="241" y="1365"/>
                    <a:pt x="534" y="1365"/>
                  </a:cubicBezTo>
                  <a:lnTo>
                    <a:pt x="1591" y="1365"/>
                  </a:lnTo>
                  <a:cubicBezTo>
                    <a:pt x="1889" y="1365"/>
                    <a:pt x="2124" y="1125"/>
                    <a:pt x="2124" y="832"/>
                  </a:cubicBezTo>
                  <a:lnTo>
                    <a:pt x="2124" y="534"/>
                  </a:lnTo>
                  <a:cubicBezTo>
                    <a:pt x="2124" y="241"/>
                    <a:pt x="1889" y="1"/>
                    <a:pt x="15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89"/>
            <p:cNvSpPr/>
            <p:nvPr/>
          </p:nvSpPr>
          <p:spPr>
            <a:xfrm>
              <a:off x="5535195" y="3983208"/>
              <a:ext cx="43040" cy="35631"/>
            </a:xfrm>
            <a:custGeom>
              <a:avLst/>
              <a:gdLst/>
              <a:ahLst/>
              <a:cxnLst/>
              <a:rect l="l" t="t" r="r" b="b"/>
              <a:pathLst>
                <a:path w="1644" h="1361" extrusionOk="0">
                  <a:moveTo>
                    <a:pt x="1110" y="380"/>
                  </a:moveTo>
                  <a:cubicBezTo>
                    <a:pt x="1191" y="385"/>
                    <a:pt x="1259" y="452"/>
                    <a:pt x="1264" y="534"/>
                  </a:cubicBezTo>
                  <a:lnTo>
                    <a:pt x="1264" y="827"/>
                  </a:lnTo>
                  <a:cubicBezTo>
                    <a:pt x="1264" y="909"/>
                    <a:pt x="1191" y="981"/>
                    <a:pt x="1110" y="981"/>
                  </a:cubicBezTo>
                  <a:lnTo>
                    <a:pt x="533" y="981"/>
                  </a:lnTo>
                  <a:cubicBezTo>
                    <a:pt x="447" y="981"/>
                    <a:pt x="380" y="909"/>
                    <a:pt x="380" y="827"/>
                  </a:cubicBezTo>
                  <a:lnTo>
                    <a:pt x="380" y="534"/>
                  </a:lnTo>
                  <a:cubicBezTo>
                    <a:pt x="380" y="447"/>
                    <a:pt x="447" y="380"/>
                    <a:pt x="533" y="380"/>
                  </a:cubicBezTo>
                  <a:close/>
                  <a:moveTo>
                    <a:pt x="533" y="1"/>
                  </a:moveTo>
                  <a:cubicBezTo>
                    <a:pt x="240" y="1"/>
                    <a:pt x="0" y="241"/>
                    <a:pt x="0" y="534"/>
                  </a:cubicBezTo>
                  <a:lnTo>
                    <a:pt x="0" y="827"/>
                  </a:lnTo>
                  <a:cubicBezTo>
                    <a:pt x="0" y="1120"/>
                    <a:pt x="240" y="1360"/>
                    <a:pt x="533" y="1360"/>
                  </a:cubicBezTo>
                  <a:lnTo>
                    <a:pt x="1110" y="1360"/>
                  </a:lnTo>
                  <a:cubicBezTo>
                    <a:pt x="1403" y="1360"/>
                    <a:pt x="1643" y="1120"/>
                    <a:pt x="1643" y="827"/>
                  </a:cubicBezTo>
                  <a:lnTo>
                    <a:pt x="1643" y="534"/>
                  </a:lnTo>
                  <a:cubicBezTo>
                    <a:pt x="1643" y="236"/>
                    <a:pt x="1403" y="1"/>
                    <a:pt x="111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89"/>
            <p:cNvSpPr/>
            <p:nvPr/>
          </p:nvSpPr>
          <p:spPr>
            <a:xfrm>
              <a:off x="5376073" y="3825368"/>
              <a:ext cx="223158" cy="340994"/>
            </a:xfrm>
            <a:custGeom>
              <a:avLst/>
              <a:gdLst/>
              <a:ahLst/>
              <a:cxnLst/>
              <a:rect l="l" t="t" r="r" b="b"/>
              <a:pathLst>
                <a:path w="8524" h="13025" extrusionOk="0">
                  <a:moveTo>
                    <a:pt x="4939" y="11151"/>
                  </a:moveTo>
                  <a:lnTo>
                    <a:pt x="4939" y="12640"/>
                  </a:lnTo>
                  <a:lnTo>
                    <a:pt x="3580" y="12640"/>
                  </a:lnTo>
                  <a:lnTo>
                    <a:pt x="3580" y="11151"/>
                  </a:lnTo>
                  <a:close/>
                  <a:moveTo>
                    <a:pt x="2134" y="1"/>
                  </a:moveTo>
                  <a:cubicBezTo>
                    <a:pt x="957" y="1"/>
                    <a:pt x="6" y="957"/>
                    <a:pt x="1" y="2129"/>
                  </a:cubicBezTo>
                  <a:lnTo>
                    <a:pt x="1" y="8384"/>
                  </a:lnTo>
                  <a:cubicBezTo>
                    <a:pt x="1" y="9066"/>
                    <a:pt x="558" y="9623"/>
                    <a:pt x="1245" y="9623"/>
                  </a:cubicBezTo>
                  <a:lnTo>
                    <a:pt x="3200" y="9623"/>
                  </a:lnTo>
                  <a:lnTo>
                    <a:pt x="3200" y="9709"/>
                  </a:lnTo>
                  <a:cubicBezTo>
                    <a:pt x="3200" y="9834"/>
                    <a:pt x="3295" y="9897"/>
                    <a:pt x="3390" y="9897"/>
                  </a:cubicBezTo>
                  <a:cubicBezTo>
                    <a:pt x="3485" y="9897"/>
                    <a:pt x="3580" y="9834"/>
                    <a:pt x="3580" y="9709"/>
                  </a:cubicBezTo>
                  <a:lnTo>
                    <a:pt x="3580" y="8393"/>
                  </a:lnTo>
                  <a:lnTo>
                    <a:pt x="4939" y="8393"/>
                  </a:lnTo>
                  <a:lnTo>
                    <a:pt x="4939" y="10776"/>
                  </a:lnTo>
                  <a:lnTo>
                    <a:pt x="3580" y="10776"/>
                  </a:lnTo>
                  <a:lnTo>
                    <a:pt x="3580" y="10627"/>
                  </a:lnTo>
                  <a:cubicBezTo>
                    <a:pt x="3580" y="10500"/>
                    <a:pt x="3485" y="10436"/>
                    <a:pt x="3390" y="10436"/>
                  </a:cubicBezTo>
                  <a:cubicBezTo>
                    <a:pt x="3295" y="10436"/>
                    <a:pt x="3200" y="10500"/>
                    <a:pt x="3200" y="10627"/>
                  </a:cubicBezTo>
                  <a:lnTo>
                    <a:pt x="3200" y="12832"/>
                  </a:lnTo>
                  <a:cubicBezTo>
                    <a:pt x="3200" y="12938"/>
                    <a:pt x="3287" y="13024"/>
                    <a:pt x="3388" y="13024"/>
                  </a:cubicBezTo>
                  <a:lnTo>
                    <a:pt x="5132" y="13024"/>
                  </a:lnTo>
                  <a:cubicBezTo>
                    <a:pt x="5237" y="13024"/>
                    <a:pt x="5319" y="12938"/>
                    <a:pt x="5319" y="12832"/>
                  </a:cubicBezTo>
                  <a:lnTo>
                    <a:pt x="5319" y="9623"/>
                  </a:lnTo>
                  <a:lnTo>
                    <a:pt x="7279" y="9623"/>
                  </a:lnTo>
                  <a:cubicBezTo>
                    <a:pt x="7961" y="9623"/>
                    <a:pt x="8519" y="9066"/>
                    <a:pt x="8519" y="8384"/>
                  </a:cubicBezTo>
                  <a:lnTo>
                    <a:pt x="8519" y="2129"/>
                  </a:lnTo>
                  <a:cubicBezTo>
                    <a:pt x="8523" y="952"/>
                    <a:pt x="7567" y="1"/>
                    <a:pt x="6390" y="1"/>
                  </a:cubicBezTo>
                  <a:lnTo>
                    <a:pt x="6016" y="1"/>
                  </a:lnTo>
                  <a:cubicBezTo>
                    <a:pt x="5761" y="1"/>
                    <a:pt x="5761" y="380"/>
                    <a:pt x="6016" y="380"/>
                  </a:cubicBezTo>
                  <a:lnTo>
                    <a:pt x="6390" y="380"/>
                  </a:lnTo>
                  <a:cubicBezTo>
                    <a:pt x="7356" y="380"/>
                    <a:pt x="8139" y="1163"/>
                    <a:pt x="8139" y="2129"/>
                  </a:cubicBezTo>
                  <a:lnTo>
                    <a:pt x="8139" y="8379"/>
                  </a:lnTo>
                  <a:cubicBezTo>
                    <a:pt x="8139" y="8854"/>
                    <a:pt x="7755" y="9239"/>
                    <a:pt x="7279" y="9239"/>
                  </a:cubicBezTo>
                  <a:lnTo>
                    <a:pt x="5324" y="9239"/>
                  </a:lnTo>
                  <a:lnTo>
                    <a:pt x="5324" y="8388"/>
                  </a:lnTo>
                  <a:lnTo>
                    <a:pt x="5550" y="8388"/>
                  </a:lnTo>
                  <a:cubicBezTo>
                    <a:pt x="5799" y="8388"/>
                    <a:pt x="5799" y="8009"/>
                    <a:pt x="5550" y="8009"/>
                  </a:cubicBezTo>
                  <a:lnTo>
                    <a:pt x="2975" y="8009"/>
                  </a:lnTo>
                  <a:cubicBezTo>
                    <a:pt x="2720" y="8009"/>
                    <a:pt x="2720" y="8388"/>
                    <a:pt x="2975" y="8388"/>
                  </a:cubicBezTo>
                  <a:lnTo>
                    <a:pt x="3200" y="8388"/>
                  </a:lnTo>
                  <a:lnTo>
                    <a:pt x="3200" y="9239"/>
                  </a:lnTo>
                  <a:lnTo>
                    <a:pt x="1245" y="9239"/>
                  </a:lnTo>
                  <a:cubicBezTo>
                    <a:pt x="770" y="9239"/>
                    <a:pt x="385" y="8854"/>
                    <a:pt x="385" y="8379"/>
                  </a:cubicBezTo>
                  <a:lnTo>
                    <a:pt x="385" y="2129"/>
                  </a:lnTo>
                  <a:cubicBezTo>
                    <a:pt x="385" y="1163"/>
                    <a:pt x="1168" y="380"/>
                    <a:pt x="2134" y="380"/>
                  </a:cubicBezTo>
                  <a:lnTo>
                    <a:pt x="4925" y="380"/>
                  </a:lnTo>
                  <a:cubicBezTo>
                    <a:pt x="5180" y="380"/>
                    <a:pt x="5180" y="1"/>
                    <a:pt x="492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3" name="Google Shape;11763;p89"/>
            <p:cNvSpPr/>
            <p:nvPr/>
          </p:nvSpPr>
          <p:spPr>
            <a:xfrm>
              <a:off x="5477442" y="4130104"/>
              <a:ext cx="17776" cy="15158"/>
            </a:xfrm>
            <a:custGeom>
              <a:avLst/>
              <a:gdLst/>
              <a:ahLst/>
              <a:cxnLst/>
              <a:rect l="l" t="t" r="r" b="b"/>
              <a:pathLst>
                <a:path w="679" h="579" extrusionOk="0">
                  <a:moveTo>
                    <a:pt x="390" y="1"/>
                  </a:moveTo>
                  <a:cubicBezTo>
                    <a:pt x="131" y="1"/>
                    <a:pt x="1" y="313"/>
                    <a:pt x="184" y="495"/>
                  </a:cubicBezTo>
                  <a:cubicBezTo>
                    <a:pt x="242" y="553"/>
                    <a:pt x="315" y="579"/>
                    <a:pt x="386" y="579"/>
                  </a:cubicBezTo>
                  <a:cubicBezTo>
                    <a:pt x="535" y="579"/>
                    <a:pt x="678" y="465"/>
                    <a:pt x="678" y="289"/>
                  </a:cubicBezTo>
                  <a:cubicBezTo>
                    <a:pt x="678" y="130"/>
                    <a:pt x="549" y="1"/>
                    <a:pt x="390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4" name="Google Shape;11764;p89"/>
            <p:cNvSpPr/>
            <p:nvPr/>
          </p:nvSpPr>
          <p:spPr>
            <a:xfrm>
              <a:off x="5447911" y="3888122"/>
              <a:ext cx="28196" cy="46312"/>
            </a:xfrm>
            <a:custGeom>
              <a:avLst/>
              <a:gdLst/>
              <a:ahLst/>
              <a:cxnLst/>
              <a:rect l="l" t="t" r="r" b="b"/>
              <a:pathLst>
                <a:path w="1077" h="1769" extrusionOk="0">
                  <a:moveTo>
                    <a:pt x="697" y="380"/>
                  </a:moveTo>
                  <a:lnTo>
                    <a:pt x="697" y="693"/>
                  </a:lnTo>
                  <a:lnTo>
                    <a:pt x="384" y="693"/>
                  </a:lnTo>
                  <a:lnTo>
                    <a:pt x="384" y="380"/>
                  </a:lnTo>
                  <a:close/>
                  <a:moveTo>
                    <a:pt x="697" y="1077"/>
                  </a:moveTo>
                  <a:lnTo>
                    <a:pt x="697" y="1389"/>
                  </a:lnTo>
                  <a:lnTo>
                    <a:pt x="384" y="1389"/>
                  </a:lnTo>
                  <a:lnTo>
                    <a:pt x="384" y="1077"/>
                  </a:lnTo>
                  <a:close/>
                  <a:moveTo>
                    <a:pt x="192" y="1"/>
                  </a:moveTo>
                  <a:cubicBezTo>
                    <a:pt x="87" y="1"/>
                    <a:pt x="0" y="87"/>
                    <a:pt x="0" y="193"/>
                  </a:cubicBezTo>
                  <a:lnTo>
                    <a:pt x="0" y="1581"/>
                  </a:lnTo>
                  <a:cubicBezTo>
                    <a:pt x="0" y="1682"/>
                    <a:pt x="87" y="1769"/>
                    <a:pt x="192" y="1769"/>
                  </a:cubicBezTo>
                  <a:lnTo>
                    <a:pt x="889" y="1769"/>
                  </a:lnTo>
                  <a:cubicBezTo>
                    <a:pt x="990" y="1769"/>
                    <a:pt x="1076" y="1682"/>
                    <a:pt x="1076" y="1581"/>
                  </a:cubicBezTo>
                  <a:lnTo>
                    <a:pt x="1076" y="193"/>
                  </a:lnTo>
                  <a:cubicBezTo>
                    <a:pt x="1076" y="87"/>
                    <a:pt x="990" y="1"/>
                    <a:pt x="88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89"/>
            <p:cNvSpPr/>
            <p:nvPr/>
          </p:nvSpPr>
          <p:spPr>
            <a:xfrm>
              <a:off x="5499093" y="3888122"/>
              <a:ext cx="29714" cy="46312"/>
            </a:xfrm>
            <a:custGeom>
              <a:avLst/>
              <a:gdLst/>
              <a:ahLst/>
              <a:cxnLst/>
              <a:rect l="l" t="t" r="r" b="b"/>
              <a:pathLst>
                <a:path w="1135" h="1769" extrusionOk="0">
                  <a:moveTo>
                    <a:pt x="692" y="1077"/>
                  </a:moveTo>
                  <a:lnTo>
                    <a:pt x="692" y="1389"/>
                  </a:lnTo>
                  <a:lnTo>
                    <a:pt x="380" y="1389"/>
                  </a:lnTo>
                  <a:lnTo>
                    <a:pt x="380" y="1077"/>
                  </a:lnTo>
                  <a:close/>
                  <a:moveTo>
                    <a:pt x="188" y="1"/>
                  </a:moveTo>
                  <a:cubicBezTo>
                    <a:pt x="82" y="1"/>
                    <a:pt x="0" y="87"/>
                    <a:pt x="0" y="193"/>
                  </a:cubicBezTo>
                  <a:lnTo>
                    <a:pt x="0" y="1581"/>
                  </a:lnTo>
                  <a:cubicBezTo>
                    <a:pt x="0" y="1682"/>
                    <a:pt x="82" y="1769"/>
                    <a:pt x="188" y="1769"/>
                  </a:cubicBezTo>
                  <a:lnTo>
                    <a:pt x="884" y="1769"/>
                  </a:lnTo>
                  <a:cubicBezTo>
                    <a:pt x="990" y="1769"/>
                    <a:pt x="1072" y="1682"/>
                    <a:pt x="1072" y="1581"/>
                  </a:cubicBezTo>
                  <a:lnTo>
                    <a:pt x="1072" y="885"/>
                  </a:lnTo>
                  <a:cubicBezTo>
                    <a:pt x="1072" y="779"/>
                    <a:pt x="990" y="697"/>
                    <a:pt x="884" y="697"/>
                  </a:cubicBezTo>
                  <a:lnTo>
                    <a:pt x="380" y="697"/>
                  </a:lnTo>
                  <a:lnTo>
                    <a:pt x="380" y="385"/>
                  </a:lnTo>
                  <a:lnTo>
                    <a:pt x="884" y="385"/>
                  </a:lnTo>
                  <a:cubicBezTo>
                    <a:pt x="1134" y="385"/>
                    <a:pt x="1134" y="6"/>
                    <a:pt x="884" y="6"/>
                  </a:cubicBezTo>
                  <a:lnTo>
                    <a:pt x="188" y="6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89"/>
            <p:cNvSpPr/>
            <p:nvPr/>
          </p:nvSpPr>
          <p:spPr>
            <a:xfrm>
              <a:off x="5480898" y="3922601"/>
              <a:ext cx="15708" cy="17305"/>
            </a:xfrm>
            <a:custGeom>
              <a:avLst/>
              <a:gdLst/>
              <a:ahLst/>
              <a:cxnLst/>
              <a:rect l="l" t="t" r="r" b="b"/>
              <a:pathLst>
                <a:path w="600" h="661" extrusionOk="0">
                  <a:moveTo>
                    <a:pt x="378" y="0"/>
                  </a:moveTo>
                  <a:cubicBezTo>
                    <a:pt x="309" y="0"/>
                    <a:pt x="245" y="39"/>
                    <a:pt x="215" y="106"/>
                  </a:cubicBezTo>
                  <a:lnTo>
                    <a:pt x="71" y="384"/>
                  </a:lnTo>
                  <a:cubicBezTo>
                    <a:pt x="0" y="536"/>
                    <a:pt x="125" y="661"/>
                    <a:pt x="250" y="661"/>
                  </a:cubicBezTo>
                  <a:cubicBezTo>
                    <a:pt x="312" y="661"/>
                    <a:pt x="374" y="630"/>
                    <a:pt x="412" y="557"/>
                  </a:cubicBezTo>
                  <a:lnTo>
                    <a:pt x="556" y="279"/>
                  </a:lnTo>
                  <a:cubicBezTo>
                    <a:pt x="599" y="183"/>
                    <a:pt x="561" y="72"/>
                    <a:pt x="470" y="24"/>
                  </a:cubicBezTo>
                  <a:cubicBezTo>
                    <a:pt x="440" y="8"/>
                    <a:pt x="409" y="0"/>
                    <a:pt x="37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7" name="Google Shape;11767;p89"/>
          <p:cNvGrpSpPr/>
          <p:nvPr/>
        </p:nvGrpSpPr>
        <p:grpSpPr>
          <a:xfrm>
            <a:off x="6716044" y="3619995"/>
            <a:ext cx="197973" cy="340314"/>
            <a:chOff x="6716044" y="3825395"/>
            <a:chExt cx="197973" cy="340314"/>
          </a:xfrm>
        </p:grpSpPr>
        <p:sp>
          <p:nvSpPr>
            <p:cNvPr id="11768" name="Google Shape;11768;p89"/>
            <p:cNvSpPr/>
            <p:nvPr/>
          </p:nvSpPr>
          <p:spPr>
            <a:xfrm>
              <a:off x="6721568" y="3982841"/>
              <a:ext cx="186925" cy="179700"/>
            </a:xfrm>
            <a:custGeom>
              <a:avLst/>
              <a:gdLst/>
              <a:ahLst/>
              <a:cxnLst/>
              <a:rect l="l" t="t" r="r" b="b"/>
              <a:pathLst>
                <a:path w="7140" h="6864" extrusionOk="0">
                  <a:moveTo>
                    <a:pt x="2888" y="0"/>
                  </a:moveTo>
                  <a:lnTo>
                    <a:pt x="2888" y="1081"/>
                  </a:lnTo>
                  <a:lnTo>
                    <a:pt x="2725" y="1081"/>
                  </a:lnTo>
                  <a:cubicBezTo>
                    <a:pt x="1735" y="1081"/>
                    <a:pt x="875" y="1758"/>
                    <a:pt x="640" y="2719"/>
                  </a:cubicBezTo>
                  <a:lnTo>
                    <a:pt x="529" y="3185"/>
                  </a:lnTo>
                  <a:lnTo>
                    <a:pt x="385" y="3776"/>
                  </a:lnTo>
                  <a:lnTo>
                    <a:pt x="97" y="4953"/>
                  </a:lnTo>
                  <a:cubicBezTo>
                    <a:pt x="1" y="5361"/>
                    <a:pt x="183" y="5784"/>
                    <a:pt x="548" y="5996"/>
                  </a:cubicBezTo>
                  <a:cubicBezTo>
                    <a:pt x="1555" y="6574"/>
                    <a:pt x="2562" y="6864"/>
                    <a:pt x="3570" y="6864"/>
                  </a:cubicBezTo>
                  <a:cubicBezTo>
                    <a:pt x="4578" y="6864"/>
                    <a:pt x="5585" y="6574"/>
                    <a:pt x="6592" y="5996"/>
                  </a:cubicBezTo>
                  <a:cubicBezTo>
                    <a:pt x="6957" y="5784"/>
                    <a:pt x="7140" y="5361"/>
                    <a:pt x="7043" y="4953"/>
                  </a:cubicBezTo>
                  <a:lnTo>
                    <a:pt x="6496" y="2719"/>
                  </a:lnTo>
                  <a:cubicBezTo>
                    <a:pt x="6265" y="1758"/>
                    <a:pt x="5405" y="1081"/>
                    <a:pt x="4416" y="1081"/>
                  </a:cubicBezTo>
                  <a:lnTo>
                    <a:pt x="4252" y="1081"/>
                  </a:lnTo>
                  <a:lnTo>
                    <a:pt x="4252" y="0"/>
                  </a:lnTo>
                  <a:cubicBezTo>
                    <a:pt x="4039" y="111"/>
                    <a:pt x="3804" y="166"/>
                    <a:pt x="3570" y="166"/>
                  </a:cubicBezTo>
                  <a:cubicBezTo>
                    <a:pt x="3336" y="166"/>
                    <a:pt x="3102" y="111"/>
                    <a:pt x="2888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89"/>
            <p:cNvSpPr/>
            <p:nvPr/>
          </p:nvSpPr>
          <p:spPr>
            <a:xfrm>
              <a:off x="6803459" y="3982841"/>
              <a:ext cx="105165" cy="179726"/>
            </a:xfrm>
            <a:custGeom>
              <a:avLst/>
              <a:gdLst/>
              <a:ahLst/>
              <a:cxnLst/>
              <a:rect l="l" t="t" r="r" b="b"/>
              <a:pathLst>
                <a:path w="4017" h="6865" extrusionOk="0">
                  <a:moveTo>
                    <a:pt x="1124" y="0"/>
                  </a:moveTo>
                  <a:cubicBezTo>
                    <a:pt x="913" y="111"/>
                    <a:pt x="678" y="168"/>
                    <a:pt x="442" y="168"/>
                  </a:cubicBezTo>
                  <a:cubicBezTo>
                    <a:pt x="378" y="168"/>
                    <a:pt x="309" y="270"/>
                    <a:pt x="244" y="270"/>
                  </a:cubicBezTo>
                  <a:cubicBezTo>
                    <a:pt x="241" y="270"/>
                    <a:pt x="238" y="270"/>
                    <a:pt x="236" y="269"/>
                  </a:cubicBezTo>
                  <a:lnTo>
                    <a:pt x="236" y="1081"/>
                  </a:lnTo>
                  <a:lnTo>
                    <a:pt x="399" y="1081"/>
                  </a:lnTo>
                  <a:cubicBezTo>
                    <a:pt x="1389" y="1081"/>
                    <a:pt x="2248" y="1758"/>
                    <a:pt x="2484" y="2719"/>
                  </a:cubicBezTo>
                  <a:lnTo>
                    <a:pt x="3027" y="4953"/>
                  </a:lnTo>
                  <a:cubicBezTo>
                    <a:pt x="3128" y="5361"/>
                    <a:pt x="2940" y="5784"/>
                    <a:pt x="2580" y="5996"/>
                  </a:cubicBezTo>
                  <a:cubicBezTo>
                    <a:pt x="1720" y="6490"/>
                    <a:pt x="860" y="6774"/>
                    <a:pt x="0" y="6846"/>
                  </a:cubicBezTo>
                  <a:cubicBezTo>
                    <a:pt x="147" y="6858"/>
                    <a:pt x="293" y="6864"/>
                    <a:pt x="440" y="6864"/>
                  </a:cubicBezTo>
                  <a:cubicBezTo>
                    <a:pt x="1451" y="6864"/>
                    <a:pt x="2462" y="6575"/>
                    <a:pt x="3469" y="5996"/>
                  </a:cubicBezTo>
                  <a:cubicBezTo>
                    <a:pt x="3834" y="5784"/>
                    <a:pt x="4016" y="5361"/>
                    <a:pt x="3915" y="4953"/>
                  </a:cubicBezTo>
                  <a:lnTo>
                    <a:pt x="3368" y="2719"/>
                  </a:lnTo>
                  <a:cubicBezTo>
                    <a:pt x="3137" y="1758"/>
                    <a:pt x="2277" y="1081"/>
                    <a:pt x="1288" y="1081"/>
                  </a:cubicBezTo>
                  <a:lnTo>
                    <a:pt x="1124" y="1081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89"/>
            <p:cNvSpPr/>
            <p:nvPr/>
          </p:nvSpPr>
          <p:spPr>
            <a:xfrm>
              <a:off x="6797045" y="3982841"/>
              <a:ext cx="6309" cy="7069"/>
            </a:xfrm>
            <a:custGeom>
              <a:avLst/>
              <a:gdLst/>
              <a:ahLst/>
              <a:cxnLst/>
              <a:rect l="l" t="t" r="r" b="b"/>
              <a:pathLst>
                <a:path w="241" h="270" extrusionOk="0">
                  <a:moveTo>
                    <a:pt x="0" y="0"/>
                  </a:moveTo>
                  <a:lnTo>
                    <a:pt x="0" y="269"/>
                  </a:lnTo>
                  <a:cubicBezTo>
                    <a:pt x="82" y="260"/>
                    <a:pt x="163" y="245"/>
                    <a:pt x="240" y="216"/>
                  </a:cubicBezTo>
                  <a:cubicBezTo>
                    <a:pt x="159" y="192"/>
                    <a:pt x="77" y="39"/>
                    <a:pt x="0" y="0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89"/>
            <p:cNvSpPr/>
            <p:nvPr/>
          </p:nvSpPr>
          <p:spPr>
            <a:xfrm>
              <a:off x="6761309" y="3982841"/>
              <a:ext cx="109197" cy="121135"/>
            </a:xfrm>
            <a:custGeom>
              <a:avLst/>
              <a:gdLst/>
              <a:ahLst/>
              <a:cxnLst/>
              <a:rect l="l" t="t" r="r" b="b"/>
              <a:pathLst>
                <a:path w="4171" h="4627" extrusionOk="0">
                  <a:moveTo>
                    <a:pt x="1375" y="0"/>
                  </a:moveTo>
                  <a:lnTo>
                    <a:pt x="1375" y="1081"/>
                  </a:lnTo>
                  <a:lnTo>
                    <a:pt x="1211" y="1081"/>
                  </a:lnTo>
                  <a:cubicBezTo>
                    <a:pt x="942" y="1081"/>
                    <a:pt x="678" y="1129"/>
                    <a:pt x="428" y="1225"/>
                  </a:cubicBezTo>
                  <a:lnTo>
                    <a:pt x="1" y="2570"/>
                  </a:lnTo>
                  <a:lnTo>
                    <a:pt x="1" y="2570"/>
                  </a:lnTo>
                  <a:lnTo>
                    <a:pt x="721" y="2301"/>
                  </a:lnTo>
                  <a:lnTo>
                    <a:pt x="2086" y="4626"/>
                  </a:lnTo>
                  <a:lnTo>
                    <a:pt x="3450" y="2311"/>
                  </a:lnTo>
                  <a:lnTo>
                    <a:pt x="4171" y="2575"/>
                  </a:lnTo>
                  <a:lnTo>
                    <a:pt x="4171" y="2575"/>
                  </a:lnTo>
                  <a:lnTo>
                    <a:pt x="3753" y="1259"/>
                  </a:lnTo>
                  <a:cubicBezTo>
                    <a:pt x="3484" y="1144"/>
                    <a:pt x="3195" y="1081"/>
                    <a:pt x="2902" y="1081"/>
                  </a:cubicBezTo>
                  <a:lnTo>
                    <a:pt x="2739" y="1081"/>
                  </a:lnTo>
                  <a:lnTo>
                    <a:pt x="2739" y="0"/>
                  </a:lnTo>
                  <a:cubicBezTo>
                    <a:pt x="2525" y="111"/>
                    <a:pt x="2291" y="166"/>
                    <a:pt x="2057" y="166"/>
                  </a:cubicBezTo>
                  <a:cubicBezTo>
                    <a:pt x="1823" y="166"/>
                    <a:pt x="1589" y="111"/>
                    <a:pt x="1375" y="0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89"/>
            <p:cNvSpPr/>
            <p:nvPr/>
          </p:nvSpPr>
          <p:spPr>
            <a:xfrm>
              <a:off x="6781573" y="3982841"/>
              <a:ext cx="66183" cy="121266"/>
            </a:xfrm>
            <a:custGeom>
              <a:avLst/>
              <a:gdLst/>
              <a:ahLst/>
              <a:cxnLst/>
              <a:rect l="l" t="t" r="r" b="b"/>
              <a:pathLst>
                <a:path w="2528" h="4632" extrusionOk="0">
                  <a:moveTo>
                    <a:pt x="596" y="0"/>
                  </a:moveTo>
                  <a:lnTo>
                    <a:pt x="596" y="1081"/>
                  </a:lnTo>
                  <a:lnTo>
                    <a:pt x="433" y="1081"/>
                  </a:lnTo>
                  <a:cubicBezTo>
                    <a:pt x="288" y="1081"/>
                    <a:pt x="144" y="1095"/>
                    <a:pt x="0" y="1124"/>
                  </a:cubicBezTo>
                  <a:cubicBezTo>
                    <a:pt x="15" y="1144"/>
                    <a:pt x="29" y="1163"/>
                    <a:pt x="48" y="1177"/>
                  </a:cubicBezTo>
                  <a:lnTo>
                    <a:pt x="1312" y="4631"/>
                  </a:lnTo>
                  <a:lnTo>
                    <a:pt x="2508" y="1177"/>
                  </a:lnTo>
                  <a:lnTo>
                    <a:pt x="2527" y="1124"/>
                  </a:lnTo>
                  <a:cubicBezTo>
                    <a:pt x="2393" y="1095"/>
                    <a:pt x="2258" y="1081"/>
                    <a:pt x="2124" y="1081"/>
                  </a:cubicBezTo>
                  <a:lnTo>
                    <a:pt x="1960" y="1081"/>
                  </a:lnTo>
                  <a:lnTo>
                    <a:pt x="1960" y="0"/>
                  </a:lnTo>
                  <a:cubicBezTo>
                    <a:pt x="1747" y="111"/>
                    <a:pt x="1512" y="166"/>
                    <a:pt x="1278" y="166"/>
                  </a:cubicBezTo>
                  <a:cubicBezTo>
                    <a:pt x="1044" y="166"/>
                    <a:pt x="810" y="111"/>
                    <a:pt x="596" y="0"/>
                  </a:cubicBezTo>
                  <a:close/>
                </a:path>
              </a:pathLst>
            </a:custGeom>
            <a:solidFill>
              <a:srgbClr val="E7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89"/>
            <p:cNvSpPr/>
            <p:nvPr/>
          </p:nvSpPr>
          <p:spPr>
            <a:xfrm>
              <a:off x="6781573" y="3995041"/>
              <a:ext cx="66288" cy="43773"/>
            </a:xfrm>
            <a:custGeom>
              <a:avLst/>
              <a:gdLst/>
              <a:ahLst/>
              <a:cxnLst/>
              <a:rect l="l" t="t" r="r" b="b"/>
              <a:pathLst>
                <a:path w="2532" h="1672" extrusionOk="0">
                  <a:moveTo>
                    <a:pt x="1960" y="0"/>
                  </a:moveTo>
                  <a:lnTo>
                    <a:pt x="1158" y="245"/>
                  </a:lnTo>
                  <a:lnTo>
                    <a:pt x="596" y="178"/>
                  </a:lnTo>
                  <a:lnTo>
                    <a:pt x="596" y="620"/>
                  </a:lnTo>
                  <a:lnTo>
                    <a:pt x="433" y="620"/>
                  </a:lnTo>
                  <a:cubicBezTo>
                    <a:pt x="288" y="620"/>
                    <a:pt x="144" y="634"/>
                    <a:pt x="0" y="663"/>
                  </a:cubicBezTo>
                  <a:cubicBezTo>
                    <a:pt x="29" y="697"/>
                    <a:pt x="48" y="716"/>
                    <a:pt x="48" y="716"/>
                  </a:cubicBezTo>
                  <a:lnTo>
                    <a:pt x="399" y="1672"/>
                  </a:lnTo>
                  <a:lnTo>
                    <a:pt x="1307" y="764"/>
                  </a:lnTo>
                  <a:lnTo>
                    <a:pt x="2176" y="1672"/>
                  </a:lnTo>
                  <a:lnTo>
                    <a:pt x="2513" y="721"/>
                  </a:lnTo>
                  <a:lnTo>
                    <a:pt x="2532" y="663"/>
                  </a:lnTo>
                  <a:cubicBezTo>
                    <a:pt x="2397" y="634"/>
                    <a:pt x="2263" y="625"/>
                    <a:pt x="2128" y="620"/>
                  </a:cubicBezTo>
                  <a:lnTo>
                    <a:pt x="1960" y="62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89"/>
            <p:cNvSpPr/>
            <p:nvPr/>
          </p:nvSpPr>
          <p:spPr>
            <a:xfrm>
              <a:off x="6741439" y="3832306"/>
              <a:ext cx="144540" cy="121763"/>
            </a:xfrm>
            <a:custGeom>
              <a:avLst/>
              <a:gdLst/>
              <a:ahLst/>
              <a:cxnLst/>
              <a:rect l="l" t="t" r="r" b="b"/>
              <a:pathLst>
                <a:path w="5521" h="4651" extrusionOk="0">
                  <a:moveTo>
                    <a:pt x="2117" y="1"/>
                  </a:moveTo>
                  <a:cubicBezTo>
                    <a:pt x="1003" y="1"/>
                    <a:pt x="9" y="917"/>
                    <a:pt x="1" y="2123"/>
                  </a:cubicBezTo>
                  <a:cubicBezTo>
                    <a:pt x="1" y="2743"/>
                    <a:pt x="44" y="3363"/>
                    <a:pt x="135" y="3977"/>
                  </a:cubicBezTo>
                  <a:cubicBezTo>
                    <a:pt x="188" y="4362"/>
                    <a:pt x="515" y="4650"/>
                    <a:pt x="909" y="4650"/>
                  </a:cubicBezTo>
                  <a:lnTo>
                    <a:pt x="4613" y="4650"/>
                  </a:lnTo>
                  <a:cubicBezTo>
                    <a:pt x="5007" y="4650"/>
                    <a:pt x="5343" y="4357"/>
                    <a:pt x="5391" y="3968"/>
                  </a:cubicBezTo>
                  <a:cubicBezTo>
                    <a:pt x="5453" y="3444"/>
                    <a:pt x="5501" y="2930"/>
                    <a:pt x="5516" y="2445"/>
                  </a:cubicBezTo>
                  <a:lnTo>
                    <a:pt x="5521" y="1830"/>
                  </a:lnTo>
                  <a:cubicBezTo>
                    <a:pt x="5521" y="1624"/>
                    <a:pt x="5511" y="1422"/>
                    <a:pt x="5482" y="1215"/>
                  </a:cubicBezTo>
                  <a:cubicBezTo>
                    <a:pt x="5422" y="574"/>
                    <a:pt x="4886" y="174"/>
                    <a:pt x="4333" y="174"/>
                  </a:cubicBezTo>
                  <a:cubicBezTo>
                    <a:pt x="4041" y="174"/>
                    <a:pt x="3745" y="285"/>
                    <a:pt x="3513" y="533"/>
                  </a:cubicBezTo>
                  <a:lnTo>
                    <a:pt x="3493" y="547"/>
                  </a:lnTo>
                  <a:cubicBezTo>
                    <a:pt x="3311" y="365"/>
                    <a:pt x="3090" y="221"/>
                    <a:pt x="2845" y="134"/>
                  </a:cubicBezTo>
                  <a:cubicBezTo>
                    <a:pt x="2602" y="43"/>
                    <a:pt x="2357" y="1"/>
                    <a:pt x="2117" y="1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89"/>
            <p:cNvSpPr/>
            <p:nvPr/>
          </p:nvSpPr>
          <p:spPr>
            <a:xfrm>
              <a:off x="6742329" y="3832306"/>
              <a:ext cx="143650" cy="117470"/>
            </a:xfrm>
            <a:custGeom>
              <a:avLst/>
              <a:gdLst/>
              <a:ahLst/>
              <a:cxnLst/>
              <a:rect l="l" t="t" r="r" b="b"/>
              <a:pathLst>
                <a:path w="5487" h="4487" extrusionOk="0">
                  <a:moveTo>
                    <a:pt x="2081" y="0"/>
                  </a:moveTo>
                  <a:cubicBezTo>
                    <a:pt x="1082" y="0"/>
                    <a:pt x="182" y="736"/>
                    <a:pt x="0" y="1758"/>
                  </a:cubicBezTo>
                  <a:cubicBezTo>
                    <a:pt x="398" y="1151"/>
                    <a:pt x="1062" y="809"/>
                    <a:pt x="1754" y="809"/>
                  </a:cubicBezTo>
                  <a:cubicBezTo>
                    <a:pt x="1999" y="809"/>
                    <a:pt x="2248" y="852"/>
                    <a:pt x="2489" y="941"/>
                  </a:cubicBezTo>
                  <a:cubicBezTo>
                    <a:pt x="2729" y="1028"/>
                    <a:pt x="2950" y="1167"/>
                    <a:pt x="3133" y="1354"/>
                  </a:cubicBezTo>
                  <a:lnTo>
                    <a:pt x="3152" y="1335"/>
                  </a:lnTo>
                  <a:cubicBezTo>
                    <a:pt x="3384" y="1090"/>
                    <a:pt x="3679" y="979"/>
                    <a:pt x="3971" y="979"/>
                  </a:cubicBezTo>
                  <a:cubicBezTo>
                    <a:pt x="4525" y="979"/>
                    <a:pt x="5065" y="1380"/>
                    <a:pt x="5122" y="2022"/>
                  </a:cubicBezTo>
                  <a:cubicBezTo>
                    <a:pt x="5150" y="2224"/>
                    <a:pt x="5160" y="2431"/>
                    <a:pt x="5160" y="2637"/>
                  </a:cubicBezTo>
                  <a:lnTo>
                    <a:pt x="5155" y="3247"/>
                  </a:lnTo>
                  <a:cubicBezTo>
                    <a:pt x="5146" y="3646"/>
                    <a:pt x="5107" y="4059"/>
                    <a:pt x="5064" y="4487"/>
                  </a:cubicBezTo>
                  <a:cubicBezTo>
                    <a:pt x="5227" y="4357"/>
                    <a:pt x="5333" y="4174"/>
                    <a:pt x="5357" y="3968"/>
                  </a:cubicBezTo>
                  <a:cubicBezTo>
                    <a:pt x="5419" y="3439"/>
                    <a:pt x="5463" y="2930"/>
                    <a:pt x="5482" y="2445"/>
                  </a:cubicBezTo>
                  <a:lnTo>
                    <a:pt x="5487" y="1835"/>
                  </a:lnTo>
                  <a:cubicBezTo>
                    <a:pt x="5487" y="1628"/>
                    <a:pt x="5477" y="1422"/>
                    <a:pt x="5448" y="1215"/>
                  </a:cubicBezTo>
                  <a:cubicBezTo>
                    <a:pt x="5388" y="574"/>
                    <a:pt x="4852" y="176"/>
                    <a:pt x="4300" y="176"/>
                  </a:cubicBezTo>
                  <a:cubicBezTo>
                    <a:pt x="4008" y="176"/>
                    <a:pt x="3711" y="287"/>
                    <a:pt x="3479" y="533"/>
                  </a:cubicBezTo>
                  <a:lnTo>
                    <a:pt x="3459" y="547"/>
                  </a:lnTo>
                  <a:cubicBezTo>
                    <a:pt x="3277" y="365"/>
                    <a:pt x="3056" y="226"/>
                    <a:pt x="2811" y="134"/>
                  </a:cubicBezTo>
                  <a:cubicBezTo>
                    <a:pt x="2568" y="43"/>
                    <a:pt x="2322" y="0"/>
                    <a:pt x="20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89"/>
            <p:cNvSpPr/>
            <p:nvPr/>
          </p:nvSpPr>
          <p:spPr>
            <a:xfrm>
              <a:off x="6797150" y="3982946"/>
              <a:ext cx="35762" cy="32097"/>
            </a:xfrm>
            <a:custGeom>
              <a:avLst/>
              <a:gdLst/>
              <a:ahLst/>
              <a:cxnLst/>
              <a:rect l="l" t="t" r="r" b="b"/>
              <a:pathLst>
                <a:path w="1366" h="1226" extrusionOk="0">
                  <a:moveTo>
                    <a:pt x="1" y="1"/>
                  </a:moveTo>
                  <a:lnTo>
                    <a:pt x="1" y="1082"/>
                  </a:lnTo>
                  <a:cubicBezTo>
                    <a:pt x="220" y="1178"/>
                    <a:pt x="453" y="1226"/>
                    <a:pt x="685" y="1226"/>
                  </a:cubicBezTo>
                  <a:cubicBezTo>
                    <a:pt x="917" y="1226"/>
                    <a:pt x="1149" y="1178"/>
                    <a:pt x="1365" y="1082"/>
                  </a:cubicBezTo>
                  <a:lnTo>
                    <a:pt x="1365" y="1"/>
                  </a:lnTo>
                  <a:cubicBezTo>
                    <a:pt x="1152" y="111"/>
                    <a:pt x="917" y="167"/>
                    <a:pt x="683" y="167"/>
                  </a:cubicBezTo>
                  <a:cubicBezTo>
                    <a:pt x="449" y="167"/>
                    <a:pt x="215" y="111"/>
                    <a:pt x="1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89"/>
            <p:cNvSpPr/>
            <p:nvPr/>
          </p:nvSpPr>
          <p:spPr>
            <a:xfrm>
              <a:off x="6797150" y="3982841"/>
              <a:ext cx="35762" cy="17488"/>
            </a:xfrm>
            <a:custGeom>
              <a:avLst/>
              <a:gdLst/>
              <a:ahLst/>
              <a:cxnLst/>
              <a:rect l="l" t="t" r="r" b="b"/>
              <a:pathLst>
                <a:path w="1366" h="668" extrusionOk="0">
                  <a:moveTo>
                    <a:pt x="1" y="0"/>
                  </a:moveTo>
                  <a:lnTo>
                    <a:pt x="1" y="524"/>
                  </a:lnTo>
                  <a:cubicBezTo>
                    <a:pt x="217" y="620"/>
                    <a:pt x="450" y="668"/>
                    <a:pt x="683" y="668"/>
                  </a:cubicBezTo>
                  <a:cubicBezTo>
                    <a:pt x="916" y="668"/>
                    <a:pt x="1149" y="620"/>
                    <a:pt x="1365" y="524"/>
                  </a:cubicBezTo>
                  <a:lnTo>
                    <a:pt x="1365" y="0"/>
                  </a:lnTo>
                  <a:cubicBezTo>
                    <a:pt x="1154" y="111"/>
                    <a:pt x="919" y="168"/>
                    <a:pt x="683" y="168"/>
                  </a:cubicBezTo>
                  <a:cubicBezTo>
                    <a:pt x="448" y="168"/>
                    <a:pt x="212" y="111"/>
                    <a:pt x="1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89"/>
            <p:cNvSpPr/>
            <p:nvPr/>
          </p:nvSpPr>
          <p:spPr>
            <a:xfrm>
              <a:off x="6770865" y="3886865"/>
              <a:ext cx="88331" cy="101160"/>
            </a:xfrm>
            <a:custGeom>
              <a:avLst/>
              <a:gdLst/>
              <a:ahLst/>
              <a:cxnLst/>
              <a:rect l="l" t="t" r="r" b="b"/>
              <a:pathLst>
                <a:path w="3374" h="3864" extrusionOk="0">
                  <a:moveTo>
                    <a:pt x="1058" y="1"/>
                  </a:moveTo>
                  <a:cubicBezTo>
                    <a:pt x="1058" y="1"/>
                    <a:pt x="592" y="476"/>
                    <a:pt x="1" y="721"/>
                  </a:cubicBezTo>
                  <a:lnTo>
                    <a:pt x="1" y="2177"/>
                  </a:lnTo>
                  <a:cubicBezTo>
                    <a:pt x="1" y="3109"/>
                    <a:pt x="755" y="3863"/>
                    <a:pt x="1687" y="3863"/>
                  </a:cubicBezTo>
                  <a:cubicBezTo>
                    <a:pt x="2619" y="3863"/>
                    <a:pt x="3373" y="3109"/>
                    <a:pt x="3373" y="2177"/>
                  </a:cubicBezTo>
                  <a:lnTo>
                    <a:pt x="3373" y="721"/>
                  </a:lnTo>
                  <a:cubicBezTo>
                    <a:pt x="2547" y="712"/>
                    <a:pt x="1740" y="462"/>
                    <a:pt x="1058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89"/>
            <p:cNvSpPr/>
            <p:nvPr/>
          </p:nvSpPr>
          <p:spPr>
            <a:xfrm>
              <a:off x="6785971" y="3886734"/>
              <a:ext cx="73225" cy="97887"/>
            </a:xfrm>
            <a:custGeom>
              <a:avLst/>
              <a:gdLst/>
              <a:ahLst/>
              <a:cxnLst/>
              <a:rect l="l" t="t" r="r" b="b"/>
              <a:pathLst>
                <a:path w="2797" h="3739" extrusionOk="0">
                  <a:moveTo>
                    <a:pt x="481" y="1"/>
                  </a:moveTo>
                  <a:cubicBezTo>
                    <a:pt x="332" y="150"/>
                    <a:pt x="169" y="284"/>
                    <a:pt x="0" y="400"/>
                  </a:cubicBezTo>
                  <a:cubicBezTo>
                    <a:pt x="673" y="837"/>
                    <a:pt x="1456" y="1077"/>
                    <a:pt x="2258" y="1087"/>
                  </a:cubicBezTo>
                  <a:lnTo>
                    <a:pt x="2258" y="2542"/>
                  </a:lnTo>
                  <a:cubicBezTo>
                    <a:pt x="2258" y="2989"/>
                    <a:pt x="2081" y="3421"/>
                    <a:pt x="1763" y="3738"/>
                  </a:cubicBezTo>
                  <a:cubicBezTo>
                    <a:pt x="2388" y="3474"/>
                    <a:pt x="2796" y="2859"/>
                    <a:pt x="2796" y="2182"/>
                  </a:cubicBezTo>
                  <a:lnTo>
                    <a:pt x="2796" y="726"/>
                  </a:lnTo>
                  <a:cubicBezTo>
                    <a:pt x="1970" y="722"/>
                    <a:pt x="1163" y="467"/>
                    <a:pt x="481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89"/>
            <p:cNvSpPr/>
            <p:nvPr/>
          </p:nvSpPr>
          <p:spPr>
            <a:xfrm>
              <a:off x="6716044" y="3825395"/>
              <a:ext cx="197973" cy="340314"/>
            </a:xfrm>
            <a:custGeom>
              <a:avLst/>
              <a:gdLst/>
              <a:ahLst/>
              <a:cxnLst/>
              <a:rect l="l" t="t" r="r" b="b"/>
              <a:pathLst>
                <a:path w="7562" h="12999" extrusionOk="0">
                  <a:moveTo>
                    <a:pt x="3171" y="2531"/>
                  </a:moveTo>
                  <a:cubicBezTo>
                    <a:pt x="3805" y="2916"/>
                    <a:pt x="4531" y="3137"/>
                    <a:pt x="5270" y="3180"/>
                  </a:cubicBezTo>
                  <a:lnTo>
                    <a:pt x="5270" y="4462"/>
                  </a:lnTo>
                  <a:cubicBezTo>
                    <a:pt x="5290" y="5298"/>
                    <a:pt x="4617" y="5990"/>
                    <a:pt x="3776" y="5990"/>
                  </a:cubicBezTo>
                  <a:cubicBezTo>
                    <a:pt x="2940" y="5990"/>
                    <a:pt x="2268" y="5298"/>
                    <a:pt x="2282" y="4462"/>
                  </a:cubicBezTo>
                  <a:lnTo>
                    <a:pt x="2287" y="4462"/>
                  </a:lnTo>
                  <a:lnTo>
                    <a:pt x="2287" y="3122"/>
                  </a:lnTo>
                  <a:cubicBezTo>
                    <a:pt x="2604" y="2968"/>
                    <a:pt x="2902" y="2767"/>
                    <a:pt x="3171" y="2531"/>
                  </a:cubicBezTo>
                  <a:close/>
                  <a:moveTo>
                    <a:pt x="4271" y="6355"/>
                  </a:moveTo>
                  <a:lnTo>
                    <a:pt x="4271" y="6893"/>
                  </a:lnTo>
                  <a:cubicBezTo>
                    <a:pt x="4113" y="6951"/>
                    <a:pt x="3947" y="6980"/>
                    <a:pt x="3781" y="6980"/>
                  </a:cubicBezTo>
                  <a:cubicBezTo>
                    <a:pt x="3615" y="6980"/>
                    <a:pt x="3450" y="6951"/>
                    <a:pt x="3291" y="6893"/>
                  </a:cubicBezTo>
                  <a:lnTo>
                    <a:pt x="3291" y="6355"/>
                  </a:lnTo>
                  <a:cubicBezTo>
                    <a:pt x="3450" y="6403"/>
                    <a:pt x="3614" y="6427"/>
                    <a:pt x="3779" y="6427"/>
                  </a:cubicBezTo>
                  <a:cubicBezTo>
                    <a:pt x="3944" y="6427"/>
                    <a:pt x="4110" y="6403"/>
                    <a:pt x="4271" y="6355"/>
                  </a:cubicBezTo>
                  <a:close/>
                  <a:moveTo>
                    <a:pt x="4631" y="7225"/>
                  </a:moveTo>
                  <a:cubicBezTo>
                    <a:pt x="4679" y="7230"/>
                    <a:pt x="4723" y="7234"/>
                    <a:pt x="4771" y="7239"/>
                  </a:cubicBezTo>
                  <a:lnTo>
                    <a:pt x="4603" y="7724"/>
                  </a:lnTo>
                  <a:lnTo>
                    <a:pt x="4209" y="7311"/>
                  </a:lnTo>
                  <a:cubicBezTo>
                    <a:pt x="4305" y="7287"/>
                    <a:pt x="4401" y="7258"/>
                    <a:pt x="4492" y="7225"/>
                  </a:cubicBezTo>
                  <a:close/>
                  <a:moveTo>
                    <a:pt x="3075" y="7230"/>
                  </a:moveTo>
                  <a:cubicBezTo>
                    <a:pt x="3176" y="7273"/>
                    <a:pt x="3282" y="7306"/>
                    <a:pt x="3392" y="7330"/>
                  </a:cubicBezTo>
                  <a:lnTo>
                    <a:pt x="2984" y="7739"/>
                  </a:lnTo>
                  <a:lnTo>
                    <a:pt x="2801" y="7239"/>
                  </a:lnTo>
                  <a:cubicBezTo>
                    <a:pt x="2844" y="7234"/>
                    <a:pt x="2892" y="7230"/>
                    <a:pt x="2936" y="7230"/>
                  </a:cubicBezTo>
                  <a:close/>
                  <a:moveTo>
                    <a:pt x="2412" y="7302"/>
                  </a:moveTo>
                  <a:lnTo>
                    <a:pt x="2902" y="8642"/>
                  </a:lnTo>
                  <a:lnTo>
                    <a:pt x="2619" y="8162"/>
                  </a:lnTo>
                  <a:cubicBezTo>
                    <a:pt x="2583" y="8101"/>
                    <a:pt x="2521" y="8067"/>
                    <a:pt x="2456" y="8067"/>
                  </a:cubicBezTo>
                  <a:cubicBezTo>
                    <a:pt x="2433" y="8067"/>
                    <a:pt x="2410" y="8071"/>
                    <a:pt x="2388" y="8080"/>
                  </a:cubicBezTo>
                  <a:lnTo>
                    <a:pt x="2032" y="8210"/>
                  </a:lnTo>
                  <a:lnTo>
                    <a:pt x="2032" y="8210"/>
                  </a:lnTo>
                  <a:lnTo>
                    <a:pt x="2316" y="7326"/>
                  </a:lnTo>
                  <a:cubicBezTo>
                    <a:pt x="2345" y="7316"/>
                    <a:pt x="2378" y="7306"/>
                    <a:pt x="2412" y="7302"/>
                  </a:cubicBezTo>
                  <a:close/>
                  <a:moveTo>
                    <a:pt x="5150" y="7306"/>
                  </a:moveTo>
                  <a:cubicBezTo>
                    <a:pt x="5213" y="7321"/>
                    <a:pt x="5266" y="7335"/>
                    <a:pt x="5323" y="7359"/>
                  </a:cubicBezTo>
                  <a:lnTo>
                    <a:pt x="5592" y="8210"/>
                  </a:lnTo>
                  <a:lnTo>
                    <a:pt x="5592" y="8210"/>
                  </a:lnTo>
                  <a:lnTo>
                    <a:pt x="5242" y="8080"/>
                  </a:lnTo>
                  <a:cubicBezTo>
                    <a:pt x="5220" y="8072"/>
                    <a:pt x="5198" y="8068"/>
                    <a:pt x="5176" y="8068"/>
                  </a:cubicBezTo>
                  <a:cubicBezTo>
                    <a:pt x="5109" y="8068"/>
                    <a:pt x="5044" y="8105"/>
                    <a:pt x="5011" y="8166"/>
                  </a:cubicBezTo>
                  <a:lnTo>
                    <a:pt x="4636" y="8801"/>
                  </a:lnTo>
                  <a:lnTo>
                    <a:pt x="5150" y="7306"/>
                  </a:lnTo>
                  <a:close/>
                  <a:moveTo>
                    <a:pt x="3810" y="7455"/>
                  </a:moveTo>
                  <a:lnTo>
                    <a:pt x="4458" y="8133"/>
                  </a:lnTo>
                  <a:lnTo>
                    <a:pt x="3810" y="10006"/>
                  </a:lnTo>
                  <a:lnTo>
                    <a:pt x="3128" y="8133"/>
                  </a:lnTo>
                  <a:lnTo>
                    <a:pt x="3810" y="7455"/>
                  </a:lnTo>
                  <a:close/>
                  <a:moveTo>
                    <a:pt x="5818" y="7624"/>
                  </a:moveTo>
                  <a:lnTo>
                    <a:pt x="5818" y="7624"/>
                  </a:lnTo>
                  <a:cubicBezTo>
                    <a:pt x="6169" y="7893"/>
                    <a:pt x="6419" y="8277"/>
                    <a:pt x="6524" y="8709"/>
                  </a:cubicBezTo>
                  <a:lnTo>
                    <a:pt x="7072" y="10938"/>
                  </a:lnTo>
                  <a:cubicBezTo>
                    <a:pt x="7154" y="11270"/>
                    <a:pt x="7005" y="11611"/>
                    <a:pt x="6712" y="11779"/>
                  </a:cubicBezTo>
                  <a:cubicBezTo>
                    <a:pt x="5804" y="12303"/>
                    <a:pt x="4905" y="12576"/>
                    <a:pt x="4007" y="12615"/>
                  </a:cubicBezTo>
                  <a:lnTo>
                    <a:pt x="4007" y="10636"/>
                  </a:lnTo>
                  <a:lnTo>
                    <a:pt x="5261" y="8493"/>
                  </a:lnTo>
                  <a:lnTo>
                    <a:pt x="5832" y="8700"/>
                  </a:lnTo>
                  <a:cubicBezTo>
                    <a:pt x="5854" y="8707"/>
                    <a:pt x="5876" y="8711"/>
                    <a:pt x="5898" y="8711"/>
                  </a:cubicBezTo>
                  <a:cubicBezTo>
                    <a:pt x="6021" y="8711"/>
                    <a:pt x="6123" y="8590"/>
                    <a:pt x="6082" y="8459"/>
                  </a:cubicBezTo>
                  <a:lnTo>
                    <a:pt x="5818" y="7624"/>
                  </a:lnTo>
                  <a:close/>
                  <a:moveTo>
                    <a:pt x="3081" y="1"/>
                  </a:moveTo>
                  <a:cubicBezTo>
                    <a:pt x="1856" y="1"/>
                    <a:pt x="786" y="1018"/>
                    <a:pt x="779" y="2315"/>
                  </a:cubicBezTo>
                  <a:cubicBezTo>
                    <a:pt x="779" y="2944"/>
                    <a:pt x="822" y="3574"/>
                    <a:pt x="913" y="4193"/>
                  </a:cubicBezTo>
                  <a:cubicBezTo>
                    <a:pt x="980" y="4674"/>
                    <a:pt x="1389" y="5034"/>
                    <a:pt x="1874" y="5034"/>
                  </a:cubicBezTo>
                  <a:lnTo>
                    <a:pt x="2004" y="5034"/>
                  </a:lnTo>
                  <a:cubicBezTo>
                    <a:pt x="2157" y="5495"/>
                    <a:pt x="2479" y="5880"/>
                    <a:pt x="2902" y="6105"/>
                  </a:cubicBezTo>
                  <a:lnTo>
                    <a:pt x="2902" y="6836"/>
                  </a:lnTo>
                  <a:cubicBezTo>
                    <a:pt x="1840" y="6855"/>
                    <a:pt x="918" y="7585"/>
                    <a:pt x="663" y="8618"/>
                  </a:cubicBezTo>
                  <a:lnTo>
                    <a:pt x="582" y="8964"/>
                  </a:lnTo>
                  <a:cubicBezTo>
                    <a:pt x="545" y="9111"/>
                    <a:pt x="657" y="9201"/>
                    <a:pt x="768" y="9201"/>
                  </a:cubicBezTo>
                  <a:cubicBezTo>
                    <a:pt x="846" y="9201"/>
                    <a:pt x="923" y="9156"/>
                    <a:pt x="947" y="9055"/>
                  </a:cubicBezTo>
                  <a:lnTo>
                    <a:pt x="1033" y="8709"/>
                  </a:lnTo>
                  <a:cubicBezTo>
                    <a:pt x="1149" y="8243"/>
                    <a:pt x="1427" y="7840"/>
                    <a:pt x="1821" y="7566"/>
                  </a:cubicBezTo>
                  <a:lnTo>
                    <a:pt x="1821" y="7566"/>
                  </a:lnTo>
                  <a:lnTo>
                    <a:pt x="1542" y="8455"/>
                  </a:lnTo>
                  <a:cubicBezTo>
                    <a:pt x="1498" y="8585"/>
                    <a:pt x="1597" y="8708"/>
                    <a:pt x="1722" y="8708"/>
                  </a:cubicBezTo>
                  <a:cubicBezTo>
                    <a:pt x="1745" y="8708"/>
                    <a:pt x="1769" y="8704"/>
                    <a:pt x="1792" y="8695"/>
                  </a:cubicBezTo>
                  <a:lnTo>
                    <a:pt x="2364" y="8488"/>
                  </a:lnTo>
                  <a:lnTo>
                    <a:pt x="3613" y="10631"/>
                  </a:lnTo>
                  <a:lnTo>
                    <a:pt x="3613" y="12610"/>
                  </a:lnTo>
                  <a:cubicBezTo>
                    <a:pt x="2695" y="12581"/>
                    <a:pt x="1778" y="12312"/>
                    <a:pt x="846" y="11769"/>
                  </a:cubicBezTo>
                  <a:cubicBezTo>
                    <a:pt x="558" y="11601"/>
                    <a:pt x="409" y="11265"/>
                    <a:pt x="486" y="10938"/>
                  </a:cubicBezTo>
                  <a:lnTo>
                    <a:pt x="721" y="9968"/>
                  </a:lnTo>
                  <a:cubicBezTo>
                    <a:pt x="758" y="9821"/>
                    <a:pt x="645" y="9731"/>
                    <a:pt x="533" y="9731"/>
                  </a:cubicBezTo>
                  <a:cubicBezTo>
                    <a:pt x="455" y="9731"/>
                    <a:pt x="377" y="9775"/>
                    <a:pt x="351" y="9877"/>
                  </a:cubicBezTo>
                  <a:lnTo>
                    <a:pt x="116" y="10847"/>
                  </a:lnTo>
                  <a:cubicBezTo>
                    <a:pt x="0" y="11337"/>
                    <a:pt x="217" y="11851"/>
                    <a:pt x="658" y="12101"/>
                  </a:cubicBezTo>
                  <a:cubicBezTo>
                    <a:pt x="1691" y="12699"/>
                    <a:pt x="2734" y="12998"/>
                    <a:pt x="3777" y="12998"/>
                  </a:cubicBezTo>
                  <a:cubicBezTo>
                    <a:pt x="4820" y="12998"/>
                    <a:pt x="5864" y="12699"/>
                    <a:pt x="6899" y="12101"/>
                  </a:cubicBezTo>
                  <a:cubicBezTo>
                    <a:pt x="7341" y="11861"/>
                    <a:pt x="7562" y="11347"/>
                    <a:pt x="7442" y="10861"/>
                  </a:cubicBezTo>
                  <a:lnTo>
                    <a:pt x="6894" y="8628"/>
                  </a:lnTo>
                  <a:cubicBezTo>
                    <a:pt x="6635" y="7595"/>
                    <a:pt x="5717" y="6864"/>
                    <a:pt x="4655" y="6845"/>
                  </a:cubicBezTo>
                  <a:lnTo>
                    <a:pt x="4655" y="6115"/>
                  </a:lnTo>
                  <a:cubicBezTo>
                    <a:pt x="5083" y="5889"/>
                    <a:pt x="5405" y="5505"/>
                    <a:pt x="5554" y="5044"/>
                  </a:cubicBezTo>
                  <a:lnTo>
                    <a:pt x="5583" y="5044"/>
                  </a:lnTo>
                  <a:cubicBezTo>
                    <a:pt x="6073" y="5044"/>
                    <a:pt x="6486" y="4679"/>
                    <a:pt x="6548" y="4189"/>
                  </a:cubicBezTo>
                  <a:cubicBezTo>
                    <a:pt x="6611" y="3723"/>
                    <a:pt x="6644" y="3295"/>
                    <a:pt x="6664" y="2892"/>
                  </a:cubicBezTo>
                  <a:cubicBezTo>
                    <a:pt x="6661" y="2768"/>
                    <a:pt x="6567" y="2704"/>
                    <a:pt x="6472" y="2704"/>
                  </a:cubicBezTo>
                  <a:cubicBezTo>
                    <a:pt x="6383" y="2704"/>
                    <a:pt x="6293" y="2761"/>
                    <a:pt x="6279" y="2877"/>
                  </a:cubicBezTo>
                  <a:cubicBezTo>
                    <a:pt x="6260" y="3271"/>
                    <a:pt x="6226" y="3684"/>
                    <a:pt x="6169" y="4145"/>
                  </a:cubicBezTo>
                  <a:cubicBezTo>
                    <a:pt x="6135" y="4414"/>
                    <a:pt x="5914" y="4626"/>
                    <a:pt x="5645" y="4650"/>
                  </a:cubicBezTo>
                  <a:cubicBezTo>
                    <a:pt x="5684" y="4256"/>
                    <a:pt x="5645" y="4890"/>
                    <a:pt x="5664" y="3002"/>
                  </a:cubicBezTo>
                  <a:cubicBezTo>
                    <a:pt x="5664" y="2978"/>
                    <a:pt x="5645" y="2959"/>
                    <a:pt x="5635" y="2935"/>
                  </a:cubicBezTo>
                  <a:cubicBezTo>
                    <a:pt x="5631" y="2911"/>
                    <a:pt x="5621" y="2887"/>
                    <a:pt x="5607" y="2868"/>
                  </a:cubicBezTo>
                  <a:cubicBezTo>
                    <a:pt x="5592" y="2848"/>
                    <a:pt x="5559" y="2848"/>
                    <a:pt x="5539" y="2839"/>
                  </a:cubicBezTo>
                  <a:cubicBezTo>
                    <a:pt x="5520" y="2824"/>
                    <a:pt x="5501" y="2810"/>
                    <a:pt x="5472" y="2810"/>
                  </a:cubicBezTo>
                  <a:cubicBezTo>
                    <a:pt x="4689" y="2800"/>
                    <a:pt x="3920" y="2565"/>
                    <a:pt x="3272" y="2123"/>
                  </a:cubicBezTo>
                  <a:cubicBezTo>
                    <a:pt x="3238" y="2097"/>
                    <a:pt x="3197" y="2085"/>
                    <a:pt x="3157" y="2085"/>
                  </a:cubicBezTo>
                  <a:cubicBezTo>
                    <a:pt x="3106" y="2085"/>
                    <a:pt x="3055" y="2105"/>
                    <a:pt x="3017" y="2142"/>
                  </a:cubicBezTo>
                  <a:cubicBezTo>
                    <a:pt x="3017" y="2142"/>
                    <a:pt x="2571" y="2594"/>
                    <a:pt x="2018" y="2820"/>
                  </a:cubicBezTo>
                  <a:cubicBezTo>
                    <a:pt x="2008" y="2824"/>
                    <a:pt x="1999" y="2839"/>
                    <a:pt x="1994" y="2848"/>
                  </a:cubicBezTo>
                  <a:cubicBezTo>
                    <a:pt x="1951" y="2872"/>
                    <a:pt x="1922" y="2916"/>
                    <a:pt x="1912" y="2964"/>
                  </a:cubicBezTo>
                  <a:cubicBezTo>
                    <a:pt x="1912" y="2973"/>
                    <a:pt x="1898" y="2983"/>
                    <a:pt x="1898" y="2997"/>
                  </a:cubicBezTo>
                  <a:lnTo>
                    <a:pt x="1898" y="4453"/>
                  </a:lnTo>
                  <a:cubicBezTo>
                    <a:pt x="1903" y="4520"/>
                    <a:pt x="1908" y="4587"/>
                    <a:pt x="1922" y="4655"/>
                  </a:cubicBezTo>
                  <a:lnTo>
                    <a:pt x="1874" y="4655"/>
                  </a:lnTo>
                  <a:cubicBezTo>
                    <a:pt x="1581" y="4650"/>
                    <a:pt x="1331" y="4434"/>
                    <a:pt x="1293" y="4145"/>
                  </a:cubicBezTo>
                  <a:cubicBezTo>
                    <a:pt x="1201" y="3540"/>
                    <a:pt x="1158" y="2930"/>
                    <a:pt x="1158" y="2320"/>
                  </a:cubicBezTo>
                  <a:cubicBezTo>
                    <a:pt x="1166" y="1235"/>
                    <a:pt x="2062" y="388"/>
                    <a:pt x="3085" y="388"/>
                  </a:cubicBezTo>
                  <a:cubicBezTo>
                    <a:pt x="3302" y="388"/>
                    <a:pt x="3526" y="426"/>
                    <a:pt x="3747" y="509"/>
                  </a:cubicBezTo>
                  <a:cubicBezTo>
                    <a:pt x="3964" y="586"/>
                    <a:pt x="4161" y="711"/>
                    <a:pt x="4324" y="874"/>
                  </a:cubicBezTo>
                  <a:cubicBezTo>
                    <a:pt x="4362" y="912"/>
                    <a:pt x="4414" y="932"/>
                    <a:pt x="4466" y="932"/>
                  </a:cubicBezTo>
                  <a:cubicBezTo>
                    <a:pt x="4517" y="932"/>
                    <a:pt x="4569" y="912"/>
                    <a:pt x="4607" y="874"/>
                  </a:cubicBezTo>
                  <a:lnTo>
                    <a:pt x="4622" y="855"/>
                  </a:lnTo>
                  <a:cubicBezTo>
                    <a:pt x="4816" y="651"/>
                    <a:pt x="5062" y="558"/>
                    <a:pt x="5304" y="558"/>
                  </a:cubicBezTo>
                  <a:cubicBezTo>
                    <a:pt x="5764" y="558"/>
                    <a:pt x="6211" y="891"/>
                    <a:pt x="6265" y="1426"/>
                  </a:cubicBezTo>
                  <a:cubicBezTo>
                    <a:pt x="6270" y="1479"/>
                    <a:pt x="6274" y="1527"/>
                    <a:pt x="6279" y="1570"/>
                  </a:cubicBezTo>
                  <a:cubicBezTo>
                    <a:pt x="6294" y="1719"/>
                    <a:pt x="6303" y="1873"/>
                    <a:pt x="6298" y="2022"/>
                  </a:cubicBezTo>
                  <a:cubicBezTo>
                    <a:pt x="6298" y="2128"/>
                    <a:pt x="6385" y="2214"/>
                    <a:pt x="6491" y="2214"/>
                  </a:cubicBezTo>
                  <a:cubicBezTo>
                    <a:pt x="6601" y="2214"/>
                    <a:pt x="6683" y="2128"/>
                    <a:pt x="6683" y="2022"/>
                  </a:cubicBezTo>
                  <a:cubicBezTo>
                    <a:pt x="6688" y="1859"/>
                    <a:pt x="6678" y="1695"/>
                    <a:pt x="6659" y="1527"/>
                  </a:cubicBezTo>
                  <a:cubicBezTo>
                    <a:pt x="6659" y="1489"/>
                    <a:pt x="6649" y="1441"/>
                    <a:pt x="6644" y="1388"/>
                  </a:cubicBezTo>
                  <a:cubicBezTo>
                    <a:pt x="6575" y="650"/>
                    <a:pt x="5953" y="172"/>
                    <a:pt x="5302" y="172"/>
                  </a:cubicBezTo>
                  <a:cubicBezTo>
                    <a:pt x="5013" y="172"/>
                    <a:pt x="4718" y="267"/>
                    <a:pt x="4463" y="475"/>
                  </a:cubicBezTo>
                  <a:cubicBezTo>
                    <a:pt x="4290" y="336"/>
                    <a:pt x="4093" y="225"/>
                    <a:pt x="3882" y="148"/>
                  </a:cubicBezTo>
                  <a:cubicBezTo>
                    <a:pt x="3614" y="47"/>
                    <a:pt x="3344" y="1"/>
                    <a:pt x="308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1" name="Google Shape;11781;p89"/>
          <p:cNvGrpSpPr/>
          <p:nvPr/>
        </p:nvGrpSpPr>
        <p:grpSpPr>
          <a:xfrm>
            <a:off x="7517833" y="2260415"/>
            <a:ext cx="370656" cy="345157"/>
            <a:chOff x="7517833" y="2465815"/>
            <a:chExt cx="370656" cy="345157"/>
          </a:xfrm>
        </p:grpSpPr>
        <p:sp>
          <p:nvSpPr>
            <p:cNvPr id="11782" name="Google Shape;11782;p89"/>
            <p:cNvSpPr/>
            <p:nvPr/>
          </p:nvSpPr>
          <p:spPr>
            <a:xfrm>
              <a:off x="7674416" y="2471182"/>
              <a:ext cx="208157" cy="204466"/>
            </a:xfrm>
            <a:custGeom>
              <a:avLst/>
              <a:gdLst/>
              <a:ahLst/>
              <a:cxnLst/>
              <a:rect l="l" t="t" r="r" b="b"/>
              <a:pathLst>
                <a:path w="7951" h="7810" extrusionOk="0">
                  <a:moveTo>
                    <a:pt x="5611" y="0"/>
                  </a:moveTo>
                  <a:cubicBezTo>
                    <a:pt x="5425" y="0"/>
                    <a:pt x="5239" y="71"/>
                    <a:pt x="5097" y="213"/>
                  </a:cubicBezTo>
                  <a:lnTo>
                    <a:pt x="284" y="5027"/>
                  </a:lnTo>
                  <a:cubicBezTo>
                    <a:pt x="0" y="5315"/>
                    <a:pt x="0" y="5771"/>
                    <a:pt x="284" y="6060"/>
                  </a:cubicBezTo>
                  <a:lnTo>
                    <a:pt x="1821" y="7597"/>
                  </a:lnTo>
                  <a:cubicBezTo>
                    <a:pt x="1963" y="7739"/>
                    <a:pt x="2149" y="7809"/>
                    <a:pt x="2336" y="7809"/>
                  </a:cubicBezTo>
                  <a:cubicBezTo>
                    <a:pt x="2522" y="7809"/>
                    <a:pt x="2710" y="7739"/>
                    <a:pt x="2854" y="7597"/>
                  </a:cubicBezTo>
                  <a:lnTo>
                    <a:pt x="7668" y="2783"/>
                  </a:lnTo>
                  <a:cubicBezTo>
                    <a:pt x="7951" y="2500"/>
                    <a:pt x="7951" y="2039"/>
                    <a:pt x="7668" y="1755"/>
                  </a:cubicBezTo>
                  <a:lnTo>
                    <a:pt x="6125" y="213"/>
                  </a:lnTo>
                  <a:cubicBezTo>
                    <a:pt x="5984" y="71"/>
                    <a:pt x="5798" y="0"/>
                    <a:pt x="561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89"/>
            <p:cNvSpPr/>
            <p:nvPr/>
          </p:nvSpPr>
          <p:spPr>
            <a:xfrm>
              <a:off x="7699313" y="2494220"/>
              <a:ext cx="183260" cy="181427"/>
            </a:xfrm>
            <a:custGeom>
              <a:avLst/>
              <a:gdLst/>
              <a:ahLst/>
              <a:cxnLst/>
              <a:rect l="l" t="t" r="r" b="b"/>
              <a:pathLst>
                <a:path w="7000" h="6930" extrusionOk="0">
                  <a:moveTo>
                    <a:pt x="5842" y="1"/>
                  </a:moveTo>
                  <a:cubicBezTo>
                    <a:pt x="6126" y="284"/>
                    <a:pt x="6126" y="745"/>
                    <a:pt x="5842" y="1029"/>
                  </a:cubicBezTo>
                  <a:lnTo>
                    <a:pt x="1029" y="5843"/>
                  </a:lnTo>
                  <a:cubicBezTo>
                    <a:pt x="887" y="5984"/>
                    <a:pt x="701" y="6055"/>
                    <a:pt x="514" y="6055"/>
                  </a:cubicBezTo>
                  <a:cubicBezTo>
                    <a:pt x="328" y="6055"/>
                    <a:pt x="142" y="5984"/>
                    <a:pt x="0" y="5843"/>
                  </a:cubicBezTo>
                  <a:lnTo>
                    <a:pt x="0" y="5843"/>
                  </a:lnTo>
                  <a:lnTo>
                    <a:pt x="870" y="6717"/>
                  </a:lnTo>
                  <a:cubicBezTo>
                    <a:pt x="1012" y="6859"/>
                    <a:pt x="1198" y="6929"/>
                    <a:pt x="1385" y="6929"/>
                  </a:cubicBezTo>
                  <a:cubicBezTo>
                    <a:pt x="1571" y="6929"/>
                    <a:pt x="1759" y="6859"/>
                    <a:pt x="1903" y="6717"/>
                  </a:cubicBezTo>
                  <a:lnTo>
                    <a:pt x="6717" y="1903"/>
                  </a:lnTo>
                  <a:cubicBezTo>
                    <a:pt x="7000" y="1615"/>
                    <a:pt x="7000" y="1154"/>
                    <a:pt x="6717" y="870"/>
                  </a:cubicBezTo>
                  <a:lnTo>
                    <a:pt x="5842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89"/>
            <p:cNvSpPr/>
            <p:nvPr/>
          </p:nvSpPr>
          <p:spPr>
            <a:xfrm>
              <a:off x="7762956" y="2505661"/>
              <a:ext cx="83148" cy="83305"/>
            </a:xfrm>
            <a:custGeom>
              <a:avLst/>
              <a:gdLst/>
              <a:ahLst/>
              <a:cxnLst/>
              <a:rect l="l" t="t" r="r" b="b"/>
              <a:pathLst>
                <a:path w="3176" h="3182" extrusionOk="0">
                  <a:moveTo>
                    <a:pt x="610" y="1"/>
                  </a:moveTo>
                  <a:lnTo>
                    <a:pt x="0" y="611"/>
                  </a:lnTo>
                  <a:lnTo>
                    <a:pt x="2561" y="3181"/>
                  </a:lnTo>
                  <a:lnTo>
                    <a:pt x="3176" y="2566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89"/>
            <p:cNvSpPr/>
            <p:nvPr/>
          </p:nvSpPr>
          <p:spPr>
            <a:xfrm>
              <a:off x="7807227" y="2549931"/>
              <a:ext cx="39008" cy="39034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615" y="1"/>
                  </a:moveTo>
                  <a:lnTo>
                    <a:pt x="0" y="616"/>
                  </a:lnTo>
                  <a:lnTo>
                    <a:pt x="875" y="1490"/>
                  </a:lnTo>
                  <a:lnTo>
                    <a:pt x="1490" y="875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89"/>
            <p:cNvSpPr/>
            <p:nvPr/>
          </p:nvSpPr>
          <p:spPr>
            <a:xfrm>
              <a:off x="7523619" y="2632817"/>
              <a:ext cx="193444" cy="172971"/>
            </a:xfrm>
            <a:custGeom>
              <a:avLst/>
              <a:gdLst/>
              <a:ahLst/>
              <a:cxnLst/>
              <a:rect l="l" t="t" r="r" b="b"/>
              <a:pathLst>
                <a:path w="7389" h="6607" extrusionOk="0">
                  <a:moveTo>
                    <a:pt x="6164" y="1"/>
                  </a:moveTo>
                  <a:lnTo>
                    <a:pt x="0" y="6164"/>
                  </a:lnTo>
                  <a:cubicBezTo>
                    <a:pt x="81" y="6466"/>
                    <a:pt x="463" y="6607"/>
                    <a:pt x="995" y="6607"/>
                  </a:cubicBezTo>
                  <a:cubicBezTo>
                    <a:pt x="2608" y="6607"/>
                    <a:pt x="5594" y="5306"/>
                    <a:pt x="5703" y="3224"/>
                  </a:cubicBezTo>
                  <a:cubicBezTo>
                    <a:pt x="5717" y="2979"/>
                    <a:pt x="5856" y="2763"/>
                    <a:pt x="6029" y="2590"/>
                  </a:cubicBezTo>
                  <a:lnTo>
                    <a:pt x="7389" y="1226"/>
                  </a:lnTo>
                  <a:lnTo>
                    <a:pt x="6164" y="1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89"/>
            <p:cNvSpPr/>
            <p:nvPr/>
          </p:nvSpPr>
          <p:spPr>
            <a:xfrm>
              <a:off x="7523619" y="2647295"/>
              <a:ext cx="193444" cy="158494"/>
            </a:xfrm>
            <a:custGeom>
              <a:avLst/>
              <a:gdLst/>
              <a:ahLst/>
              <a:cxnLst/>
              <a:rect l="l" t="t" r="r" b="b"/>
              <a:pathLst>
                <a:path w="7389" h="6054" extrusionOk="0">
                  <a:moveTo>
                    <a:pt x="6711" y="0"/>
                  </a:moveTo>
                  <a:lnTo>
                    <a:pt x="5352" y="1360"/>
                  </a:lnTo>
                  <a:cubicBezTo>
                    <a:pt x="5179" y="1533"/>
                    <a:pt x="5040" y="1754"/>
                    <a:pt x="5025" y="1994"/>
                  </a:cubicBezTo>
                  <a:cubicBezTo>
                    <a:pt x="4917" y="4071"/>
                    <a:pt x="1940" y="5378"/>
                    <a:pt x="329" y="5378"/>
                  </a:cubicBezTo>
                  <a:cubicBezTo>
                    <a:pt x="298" y="5378"/>
                    <a:pt x="266" y="5377"/>
                    <a:pt x="236" y="5376"/>
                  </a:cubicBezTo>
                  <a:lnTo>
                    <a:pt x="0" y="5611"/>
                  </a:lnTo>
                  <a:cubicBezTo>
                    <a:pt x="81" y="5913"/>
                    <a:pt x="463" y="6054"/>
                    <a:pt x="995" y="6054"/>
                  </a:cubicBezTo>
                  <a:cubicBezTo>
                    <a:pt x="2608" y="6054"/>
                    <a:pt x="5595" y="4753"/>
                    <a:pt x="5707" y="2671"/>
                  </a:cubicBezTo>
                  <a:cubicBezTo>
                    <a:pt x="5717" y="2426"/>
                    <a:pt x="5856" y="2210"/>
                    <a:pt x="6029" y="2037"/>
                  </a:cubicBezTo>
                  <a:lnTo>
                    <a:pt x="7389" y="673"/>
                  </a:lnTo>
                  <a:lnTo>
                    <a:pt x="6711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8" name="Google Shape;11788;p89"/>
            <p:cNvSpPr/>
            <p:nvPr/>
          </p:nvSpPr>
          <p:spPr>
            <a:xfrm>
              <a:off x="7517833" y="2465815"/>
              <a:ext cx="370656" cy="345157"/>
            </a:xfrm>
            <a:custGeom>
              <a:avLst/>
              <a:gdLst/>
              <a:ahLst/>
              <a:cxnLst/>
              <a:rect l="l" t="t" r="r" b="b"/>
              <a:pathLst>
                <a:path w="14158" h="13184" extrusionOk="0">
                  <a:moveTo>
                    <a:pt x="11592" y="411"/>
                  </a:moveTo>
                  <a:cubicBezTo>
                    <a:pt x="11727" y="411"/>
                    <a:pt x="11861" y="461"/>
                    <a:pt x="11962" y="562"/>
                  </a:cubicBezTo>
                  <a:lnTo>
                    <a:pt x="13504" y="2104"/>
                  </a:lnTo>
                  <a:cubicBezTo>
                    <a:pt x="13706" y="2306"/>
                    <a:pt x="13706" y="2638"/>
                    <a:pt x="13504" y="2839"/>
                  </a:cubicBezTo>
                  <a:lnTo>
                    <a:pt x="12544" y="3800"/>
                  </a:lnTo>
                  <a:lnTo>
                    <a:pt x="10266" y="1523"/>
                  </a:lnTo>
                  <a:lnTo>
                    <a:pt x="11222" y="562"/>
                  </a:lnTo>
                  <a:cubicBezTo>
                    <a:pt x="11323" y="461"/>
                    <a:pt x="11458" y="411"/>
                    <a:pt x="11592" y="411"/>
                  </a:cubicBezTo>
                  <a:close/>
                  <a:moveTo>
                    <a:pt x="9973" y="1816"/>
                  </a:moveTo>
                  <a:lnTo>
                    <a:pt x="12251" y="4088"/>
                  </a:lnTo>
                  <a:lnTo>
                    <a:pt x="11929" y="4410"/>
                  </a:lnTo>
                  <a:lnTo>
                    <a:pt x="9656" y="2133"/>
                  </a:lnTo>
                  <a:lnTo>
                    <a:pt x="9973" y="1816"/>
                  </a:lnTo>
                  <a:close/>
                  <a:moveTo>
                    <a:pt x="11590" y="0"/>
                  </a:moveTo>
                  <a:cubicBezTo>
                    <a:pt x="11351" y="0"/>
                    <a:pt x="11112" y="91"/>
                    <a:pt x="10929" y="274"/>
                  </a:cubicBezTo>
                  <a:lnTo>
                    <a:pt x="8503" y="2700"/>
                  </a:lnTo>
                  <a:cubicBezTo>
                    <a:pt x="8352" y="2851"/>
                    <a:pt x="8489" y="3058"/>
                    <a:pt x="8650" y="3058"/>
                  </a:cubicBezTo>
                  <a:cubicBezTo>
                    <a:pt x="8699" y="3058"/>
                    <a:pt x="8750" y="3039"/>
                    <a:pt x="8796" y="2993"/>
                  </a:cubicBezTo>
                  <a:lnTo>
                    <a:pt x="9358" y="2426"/>
                  </a:lnTo>
                  <a:lnTo>
                    <a:pt x="11636" y="4703"/>
                  </a:lnTo>
                  <a:lnTo>
                    <a:pt x="8681" y="7658"/>
                  </a:lnTo>
                  <a:cubicBezTo>
                    <a:pt x="8580" y="7761"/>
                    <a:pt x="8447" y="7813"/>
                    <a:pt x="8313" y="7813"/>
                  </a:cubicBezTo>
                  <a:cubicBezTo>
                    <a:pt x="8179" y="7813"/>
                    <a:pt x="8045" y="7761"/>
                    <a:pt x="7941" y="7658"/>
                  </a:cubicBezTo>
                  <a:lnTo>
                    <a:pt x="6404" y="6120"/>
                  </a:lnTo>
                  <a:cubicBezTo>
                    <a:pt x="6197" y="5914"/>
                    <a:pt x="6197" y="5582"/>
                    <a:pt x="6404" y="5381"/>
                  </a:cubicBezTo>
                  <a:lnTo>
                    <a:pt x="8124" y="3661"/>
                  </a:lnTo>
                  <a:cubicBezTo>
                    <a:pt x="8271" y="3510"/>
                    <a:pt x="8133" y="3302"/>
                    <a:pt x="7975" y="3302"/>
                  </a:cubicBezTo>
                  <a:cubicBezTo>
                    <a:pt x="7926" y="3302"/>
                    <a:pt x="7876" y="3322"/>
                    <a:pt x="7831" y="3368"/>
                  </a:cubicBezTo>
                  <a:lnTo>
                    <a:pt x="6111" y="5083"/>
                  </a:lnTo>
                  <a:cubicBezTo>
                    <a:pt x="5760" y="5438"/>
                    <a:pt x="5751" y="6005"/>
                    <a:pt x="6092" y="6370"/>
                  </a:cubicBezTo>
                  <a:lnTo>
                    <a:pt x="2042" y="10415"/>
                  </a:lnTo>
                  <a:cubicBezTo>
                    <a:pt x="1895" y="10566"/>
                    <a:pt x="2032" y="10774"/>
                    <a:pt x="2191" y="10774"/>
                  </a:cubicBezTo>
                  <a:cubicBezTo>
                    <a:pt x="2240" y="10774"/>
                    <a:pt x="2290" y="10754"/>
                    <a:pt x="2335" y="10708"/>
                  </a:cubicBezTo>
                  <a:lnTo>
                    <a:pt x="6375" y="6673"/>
                  </a:lnTo>
                  <a:lnTo>
                    <a:pt x="7312" y="7605"/>
                  </a:lnTo>
                  <a:lnTo>
                    <a:pt x="6101" y="8815"/>
                  </a:lnTo>
                  <a:cubicBezTo>
                    <a:pt x="5861" y="9056"/>
                    <a:pt x="5727" y="9320"/>
                    <a:pt x="5717" y="9589"/>
                  </a:cubicBezTo>
                  <a:cubicBezTo>
                    <a:pt x="5612" y="11583"/>
                    <a:pt x="2659" y="12782"/>
                    <a:pt x="1198" y="12782"/>
                  </a:cubicBezTo>
                  <a:cubicBezTo>
                    <a:pt x="854" y="12782"/>
                    <a:pt x="593" y="12715"/>
                    <a:pt x="471" y="12577"/>
                  </a:cubicBezTo>
                  <a:lnTo>
                    <a:pt x="1643" y="11405"/>
                  </a:lnTo>
                  <a:cubicBezTo>
                    <a:pt x="1794" y="11254"/>
                    <a:pt x="1657" y="11047"/>
                    <a:pt x="1496" y="11047"/>
                  </a:cubicBezTo>
                  <a:cubicBezTo>
                    <a:pt x="1447" y="11047"/>
                    <a:pt x="1396" y="11066"/>
                    <a:pt x="1350" y="11112"/>
                  </a:cubicBezTo>
                  <a:lnTo>
                    <a:pt x="72" y="12390"/>
                  </a:lnTo>
                  <a:cubicBezTo>
                    <a:pt x="19" y="12438"/>
                    <a:pt x="0" y="12515"/>
                    <a:pt x="19" y="12587"/>
                  </a:cubicBezTo>
                  <a:cubicBezTo>
                    <a:pt x="146" y="13056"/>
                    <a:pt x="705" y="13183"/>
                    <a:pt x="1233" y="13183"/>
                  </a:cubicBezTo>
                  <a:cubicBezTo>
                    <a:pt x="1364" y="13183"/>
                    <a:pt x="1494" y="13176"/>
                    <a:pt x="1614" y="13163"/>
                  </a:cubicBezTo>
                  <a:cubicBezTo>
                    <a:pt x="3478" y="12966"/>
                    <a:pt x="6024" y="11587"/>
                    <a:pt x="6125" y="9608"/>
                  </a:cubicBezTo>
                  <a:cubicBezTo>
                    <a:pt x="6145" y="9233"/>
                    <a:pt x="6466" y="9060"/>
                    <a:pt x="7600" y="7893"/>
                  </a:cubicBezTo>
                  <a:cubicBezTo>
                    <a:pt x="7778" y="8095"/>
                    <a:pt x="8037" y="8210"/>
                    <a:pt x="8311" y="8215"/>
                  </a:cubicBezTo>
                  <a:cubicBezTo>
                    <a:pt x="8556" y="8215"/>
                    <a:pt x="8796" y="8114"/>
                    <a:pt x="8969" y="7941"/>
                  </a:cubicBezTo>
                  <a:lnTo>
                    <a:pt x="13783" y="3123"/>
                  </a:lnTo>
                  <a:cubicBezTo>
                    <a:pt x="14153" y="2767"/>
                    <a:pt x="14158" y="2176"/>
                    <a:pt x="13793" y="1811"/>
                  </a:cubicBezTo>
                  <a:lnTo>
                    <a:pt x="12251" y="274"/>
                  </a:lnTo>
                  <a:cubicBezTo>
                    <a:pt x="12068" y="91"/>
                    <a:pt x="11829" y="0"/>
                    <a:pt x="1159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9" name="Google Shape;11789;p89"/>
          <p:cNvGrpSpPr/>
          <p:nvPr/>
        </p:nvGrpSpPr>
        <p:grpSpPr>
          <a:xfrm>
            <a:off x="5804954" y="3620309"/>
            <a:ext cx="251197" cy="340392"/>
            <a:chOff x="5804954" y="3825709"/>
            <a:chExt cx="251197" cy="340392"/>
          </a:xfrm>
        </p:grpSpPr>
        <p:sp>
          <p:nvSpPr>
            <p:cNvPr id="11790" name="Google Shape;11790;p89"/>
            <p:cNvSpPr/>
            <p:nvPr/>
          </p:nvSpPr>
          <p:spPr>
            <a:xfrm>
              <a:off x="5804954" y="3830709"/>
              <a:ext cx="236091" cy="330365"/>
            </a:xfrm>
            <a:custGeom>
              <a:avLst/>
              <a:gdLst/>
              <a:ahLst/>
              <a:cxnLst/>
              <a:rect l="l" t="t" r="r" b="b"/>
              <a:pathLst>
                <a:path w="9018" h="12619" extrusionOk="0">
                  <a:moveTo>
                    <a:pt x="5367" y="1"/>
                  </a:moveTo>
                  <a:cubicBezTo>
                    <a:pt x="5135" y="1"/>
                    <a:pt x="4900" y="28"/>
                    <a:pt x="4665" y="85"/>
                  </a:cubicBezTo>
                  <a:cubicBezTo>
                    <a:pt x="4377" y="157"/>
                    <a:pt x="4099" y="258"/>
                    <a:pt x="3830" y="392"/>
                  </a:cubicBezTo>
                  <a:cubicBezTo>
                    <a:pt x="3412" y="608"/>
                    <a:pt x="3037" y="901"/>
                    <a:pt x="2729" y="1257"/>
                  </a:cubicBezTo>
                  <a:cubicBezTo>
                    <a:pt x="2350" y="1694"/>
                    <a:pt x="1807" y="1958"/>
                    <a:pt x="1231" y="1987"/>
                  </a:cubicBezTo>
                  <a:cubicBezTo>
                    <a:pt x="1231" y="1987"/>
                    <a:pt x="452" y="3231"/>
                    <a:pt x="1154" y="4043"/>
                  </a:cubicBezTo>
                  <a:cubicBezTo>
                    <a:pt x="1855" y="4860"/>
                    <a:pt x="1" y="6244"/>
                    <a:pt x="1159" y="8304"/>
                  </a:cubicBezTo>
                  <a:cubicBezTo>
                    <a:pt x="1519" y="8953"/>
                    <a:pt x="1293" y="9750"/>
                    <a:pt x="1207" y="10442"/>
                  </a:cubicBezTo>
                  <a:cubicBezTo>
                    <a:pt x="1115" y="11105"/>
                    <a:pt x="1370" y="11768"/>
                    <a:pt x="1884" y="12201"/>
                  </a:cubicBezTo>
                  <a:cubicBezTo>
                    <a:pt x="2206" y="12470"/>
                    <a:pt x="2616" y="12619"/>
                    <a:pt x="3036" y="12619"/>
                  </a:cubicBezTo>
                  <a:cubicBezTo>
                    <a:pt x="3043" y="12619"/>
                    <a:pt x="3049" y="12619"/>
                    <a:pt x="3056" y="12618"/>
                  </a:cubicBezTo>
                  <a:cubicBezTo>
                    <a:pt x="3729" y="12614"/>
                    <a:pt x="4363" y="12282"/>
                    <a:pt x="4752" y="11725"/>
                  </a:cubicBezTo>
                  <a:lnTo>
                    <a:pt x="5449" y="10750"/>
                  </a:lnTo>
                  <a:lnTo>
                    <a:pt x="5429" y="10750"/>
                  </a:lnTo>
                  <a:lnTo>
                    <a:pt x="5943" y="10058"/>
                  </a:lnTo>
                  <a:lnTo>
                    <a:pt x="6847" y="8790"/>
                  </a:lnTo>
                  <a:cubicBezTo>
                    <a:pt x="8638" y="6023"/>
                    <a:pt x="9018" y="3721"/>
                    <a:pt x="8158" y="1829"/>
                  </a:cubicBezTo>
                  <a:cubicBezTo>
                    <a:pt x="7652" y="708"/>
                    <a:pt x="6549" y="1"/>
                    <a:pt x="5367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89"/>
            <p:cNvSpPr/>
            <p:nvPr/>
          </p:nvSpPr>
          <p:spPr>
            <a:xfrm>
              <a:off x="5843831" y="3847124"/>
              <a:ext cx="197214" cy="313951"/>
            </a:xfrm>
            <a:custGeom>
              <a:avLst/>
              <a:gdLst/>
              <a:ahLst/>
              <a:cxnLst/>
              <a:rect l="l" t="t" r="r" b="b"/>
              <a:pathLst>
                <a:path w="7533" h="11992" extrusionOk="0">
                  <a:moveTo>
                    <a:pt x="5727" y="1"/>
                  </a:moveTo>
                  <a:lnTo>
                    <a:pt x="5727" y="1"/>
                  </a:lnTo>
                  <a:cubicBezTo>
                    <a:pt x="5871" y="193"/>
                    <a:pt x="5996" y="399"/>
                    <a:pt x="6097" y="620"/>
                  </a:cubicBezTo>
                  <a:cubicBezTo>
                    <a:pt x="6952" y="2508"/>
                    <a:pt x="6577" y="4809"/>
                    <a:pt x="4780" y="7581"/>
                  </a:cubicBezTo>
                  <a:lnTo>
                    <a:pt x="3877" y="8850"/>
                  </a:lnTo>
                  <a:lnTo>
                    <a:pt x="3363" y="9541"/>
                  </a:lnTo>
                  <a:lnTo>
                    <a:pt x="3382" y="9541"/>
                  </a:lnTo>
                  <a:lnTo>
                    <a:pt x="2686" y="10521"/>
                  </a:lnTo>
                  <a:cubicBezTo>
                    <a:pt x="2292" y="11074"/>
                    <a:pt x="1662" y="11405"/>
                    <a:pt x="985" y="11410"/>
                  </a:cubicBezTo>
                  <a:cubicBezTo>
                    <a:pt x="977" y="11410"/>
                    <a:pt x="969" y="11410"/>
                    <a:pt x="961" y="11410"/>
                  </a:cubicBezTo>
                  <a:cubicBezTo>
                    <a:pt x="619" y="11410"/>
                    <a:pt x="287" y="11310"/>
                    <a:pt x="0" y="11127"/>
                  </a:cubicBezTo>
                  <a:lnTo>
                    <a:pt x="0" y="11127"/>
                  </a:lnTo>
                  <a:cubicBezTo>
                    <a:pt x="341" y="11665"/>
                    <a:pt x="932" y="11991"/>
                    <a:pt x="1571" y="11991"/>
                  </a:cubicBezTo>
                  <a:cubicBezTo>
                    <a:pt x="2244" y="11987"/>
                    <a:pt x="2878" y="11655"/>
                    <a:pt x="3267" y="11103"/>
                  </a:cubicBezTo>
                  <a:lnTo>
                    <a:pt x="3964" y="10128"/>
                  </a:lnTo>
                  <a:lnTo>
                    <a:pt x="3944" y="10128"/>
                  </a:lnTo>
                  <a:lnTo>
                    <a:pt x="4458" y="9431"/>
                  </a:lnTo>
                  <a:lnTo>
                    <a:pt x="5362" y="8167"/>
                  </a:lnTo>
                  <a:cubicBezTo>
                    <a:pt x="7153" y="5396"/>
                    <a:pt x="7533" y="3094"/>
                    <a:pt x="6678" y="1202"/>
                  </a:cubicBezTo>
                  <a:cubicBezTo>
                    <a:pt x="6462" y="731"/>
                    <a:pt x="6135" y="318"/>
                    <a:pt x="5727" y="1"/>
                  </a:cubicBezTo>
                  <a:close/>
                </a:path>
              </a:pathLst>
            </a:custGeom>
            <a:solidFill>
              <a:srgbClr val="DC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89"/>
            <p:cNvSpPr/>
            <p:nvPr/>
          </p:nvSpPr>
          <p:spPr>
            <a:xfrm>
              <a:off x="5863021" y="3875058"/>
              <a:ext cx="145954" cy="189936"/>
            </a:xfrm>
            <a:custGeom>
              <a:avLst/>
              <a:gdLst/>
              <a:ahLst/>
              <a:cxnLst/>
              <a:rect l="l" t="t" r="r" b="b"/>
              <a:pathLst>
                <a:path w="5575" h="7255" extrusionOk="0">
                  <a:moveTo>
                    <a:pt x="2710" y="0"/>
                  </a:moveTo>
                  <a:cubicBezTo>
                    <a:pt x="2600" y="0"/>
                    <a:pt x="2490" y="7"/>
                    <a:pt x="2380" y="19"/>
                  </a:cubicBezTo>
                  <a:cubicBezTo>
                    <a:pt x="2380" y="19"/>
                    <a:pt x="2010" y="48"/>
                    <a:pt x="1770" y="207"/>
                  </a:cubicBezTo>
                  <a:cubicBezTo>
                    <a:pt x="1395" y="461"/>
                    <a:pt x="1078" y="807"/>
                    <a:pt x="992" y="1268"/>
                  </a:cubicBezTo>
                  <a:cubicBezTo>
                    <a:pt x="953" y="1446"/>
                    <a:pt x="934" y="1629"/>
                    <a:pt x="929" y="1811"/>
                  </a:cubicBezTo>
                  <a:cubicBezTo>
                    <a:pt x="915" y="2585"/>
                    <a:pt x="1285" y="3315"/>
                    <a:pt x="1914" y="3762"/>
                  </a:cubicBezTo>
                  <a:lnTo>
                    <a:pt x="2318" y="4045"/>
                  </a:lnTo>
                  <a:cubicBezTo>
                    <a:pt x="2399" y="4103"/>
                    <a:pt x="2457" y="4189"/>
                    <a:pt x="2476" y="4285"/>
                  </a:cubicBezTo>
                  <a:cubicBezTo>
                    <a:pt x="2515" y="4415"/>
                    <a:pt x="2486" y="4554"/>
                    <a:pt x="2404" y="4665"/>
                  </a:cubicBezTo>
                  <a:cubicBezTo>
                    <a:pt x="2327" y="4756"/>
                    <a:pt x="2215" y="4803"/>
                    <a:pt x="2102" y="4803"/>
                  </a:cubicBezTo>
                  <a:cubicBezTo>
                    <a:pt x="2019" y="4803"/>
                    <a:pt x="1934" y="4778"/>
                    <a:pt x="1861" y="4727"/>
                  </a:cubicBezTo>
                  <a:lnTo>
                    <a:pt x="795" y="3978"/>
                  </a:lnTo>
                  <a:cubicBezTo>
                    <a:pt x="766" y="3956"/>
                    <a:pt x="734" y="3947"/>
                    <a:pt x="703" y="3947"/>
                  </a:cubicBezTo>
                  <a:cubicBezTo>
                    <a:pt x="616" y="3947"/>
                    <a:pt x="537" y="4023"/>
                    <a:pt x="555" y="4122"/>
                  </a:cubicBezTo>
                  <a:cubicBezTo>
                    <a:pt x="656" y="4867"/>
                    <a:pt x="598" y="5534"/>
                    <a:pt x="363" y="6101"/>
                  </a:cubicBezTo>
                  <a:lnTo>
                    <a:pt x="137" y="6596"/>
                  </a:lnTo>
                  <a:cubicBezTo>
                    <a:pt x="1" y="6912"/>
                    <a:pt x="259" y="7179"/>
                    <a:pt x="527" y="7179"/>
                  </a:cubicBezTo>
                  <a:cubicBezTo>
                    <a:pt x="647" y="7179"/>
                    <a:pt x="768" y="7126"/>
                    <a:pt x="857" y="7000"/>
                  </a:cubicBezTo>
                  <a:lnTo>
                    <a:pt x="1232" y="6438"/>
                  </a:lnTo>
                  <a:cubicBezTo>
                    <a:pt x="3562" y="5803"/>
                    <a:pt x="3994" y="4055"/>
                    <a:pt x="3303" y="1648"/>
                  </a:cubicBezTo>
                  <a:cubicBezTo>
                    <a:pt x="3259" y="1509"/>
                    <a:pt x="3317" y="1360"/>
                    <a:pt x="3442" y="1288"/>
                  </a:cubicBezTo>
                  <a:cubicBezTo>
                    <a:pt x="3487" y="1262"/>
                    <a:pt x="3535" y="1249"/>
                    <a:pt x="3584" y="1249"/>
                  </a:cubicBezTo>
                  <a:cubicBezTo>
                    <a:pt x="3655" y="1249"/>
                    <a:pt x="3730" y="1275"/>
                    <a:pt x="3812" y="1326"/>
                  </a:cubicBezTo>
                  <a:cubicBezTo>
                    <a:pt x="3831" y="1340"/>
                    <a:pt x="3845" y="1350"/>
                    <a:pt x="3860" y="1369"/>
                  </a:cubicBezTo>
                  <a:cubicBezTo>
                    <a:pt x="5373" y="2859"/>
                    <a:pt x="4624" y="4924"/>
                    <a:pt x="2841" y="7254"/>
                  </a:cubicBezTo>
                  <a:cubicBezTo>
                    <a:pt x="4725" y="5203"/>
                    <a:pt x="5575" y="3262"/>
                    <a:pt x="4960" y="1465"/>
                  </a:cubicBezTo>
                  <a:cubicBezTo>
                    <a:pt x="4777" y="918"/>
                    <a:pt x="4364" y="466"/>
                    <a:pt x="3831" y="236"/>
                  </a:cubicBezTo>
                  <a:cubicBezTo>
                    <a:pt x="3476" y="79"/>
                    <a:pt x="3095" y="0"/>
                    <a:pt x="271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89"/>
            <p:cNvSpPr/>
            <p:nvPr/>
          </p:nvSpPr>
          <p:spPr>
            <a:xfrm>
              <a:off x="5854382" y="3870005"/>
              <a:ext cx="162656" cy="200041"/>
            </a:xfrm>
            <a:custGeom>
              <a:avLst/>
              <a:gdLst/>
              <a:ahLst/>
              <a:cxnLst/>
              <a:rect l="l" t="t" r="r" b="b"/>
              <a:pathLst>
                <a:path w="6213" h="7641" extrusionOk="0">
                  <a:moveTo>
                    <a:pt x="3027" y="1"/>
                  </a:moveTo>
                  <a:cubicBezTo>
                    <a:pt x="2773" y="1"/>
                    <a:pt x="2773" y="385"/>
                    <a:pt x="3027" y="385"/>
                  </a:cubicBezTo>
                  <a:cubicBezTo>
                    <a:pt x="3397" y="395"/>
                    <a:pt x="3700" y="433"/>
                    <a:pt x="4089" y="601"/>
                  </a:cubicBezTo>
                  <a:cubicBezTo>
                    <a:pt x="5271" y="1116"/>
                    <a:pt x="5492" y="2638"/>
                    <a:pt x="5165" y="3878"/>
                  </a:cubicBezTo>
                  <a:cubicBezTo>
                    <a:pt x="5285" y="2922"/>
                    <a:pt x="5002" y="2100"/>
                    <a:pt x="4324" y="1428"/>
                  </a:cubicBezTo>
                  <a:cubicBezTo>
                    <a:pt x="4219" y="1329"/>
                    <a:pt x="4065" y="1257"/>
                    <a:pt x="3908" y="1257"/>
                  </a:cubicBezTo>
                  <a:cubicBezTo>
                    <a:pt x="3829" y="1257"/>
                    <a:pt x="3750" y="1275"/>
                    <a:pt x="3676" y="1317"/>
                  </a:cubicBezTo>
                  <a:cubicBezTo>
                    <a:pt x="3474" y="1437"/>
                    <a:pt x="3383" y="1673"/>
                    <a:pt x="3445" y="1899"/>
                  </a:cubicBezTo>
                  <a:cubicBezTo>
                    <a:pt x="4257" y="4714"/>
                    <a:pt x="3311" y="5963"/>
                    <a:pt x="1504" y="6448"/>
                  </a:cubicBezTo>
                  <a:cubicBezTo>
                    <a:pt x="1384" y="6482"/>
                    <a:pt x="1384" y="6568"/>
                    <a:pt x="1024" y="7092"/>
                  </a:cubicBezTo>
                  <a:cubicBezTo>
                    <a:pt x="978" y="7153"/>
                    <a:pt x="907" y="7190"/>
                    <a:pt x="832" y="7190"/>
                  </a:cubicBezTo>
                  <a:cubicBezTo>
                    <a:pt x="813" y="7190"/>
                    <a:pt x="793" y="7188"/>
                    <a:pt x="774" y="7183"/>
                  </a:cubicBezTo>
                  <a:cubicBezTo>
                    <a:pt x="640" y="7149"/>
                    <a:pt x="572" y="7000"/>
                    <a:pt x="630" y="6876"/>
                  </a:cubicBezTo>
                  <a:cubicBezTo>
                    <a:pt x="861" y="6381"/>
                    <a:pt x="1240" y="5747"/>
                    <a:pt x="1077" y="4382"/>
                  </a:cubicBezTo>
                  <a:lnTo>
                    <a:pt x="1077" y="4382"/>
                  </a:lnTo>
                  <a:lnTo>
                    <a:pt x="2076" y="5079"/>
                  </a:lnTo>
                  <a:cubicBezTo>
                    <a:pt x="2181" y="5157"/>
                    <a:pt x="2303" y="5195"/>
                    <a:pt x="2425" y="5195"/>
                  </a:cubicBezTo>
                  <a:cubicBezTo>
                    <a:pt x="2593" y="5195"/>
                    <a:pt x="2759" y="5122"/>
                    <a:pt x="2874" y="4983"/>
                  </a:cubicBezTo>
                  <a:cubicBezTo>
                    <a:pt x="3090" y="4699"/>
                    <a:pt x="3032" y="4296"/>
                    <a:pt x="2749" y="4084"/>
                  </a:cubicBezTo>
                  <a:lnTo>
                    <a:pt x="2350" y="3806"/>
                  </a:lnTo>
                  <a:cubicBezTo>
                    <a:pt x="1773" y="3393"/>
                    <a:pt x="1437" y="2720"/>
                    <a:pt x="1452" y="2014"/>
                  </a:cubicBezTo>
                  <a:cubicBezTo>
                    <a:pt x="1461" y="1404"/>
                    <a:pt x="1629" y="880"/>
                    <a:pt x="2196" y="573"/>
                  </a:cubicBezTo>
                  <a:cubicBezTo>
                    <a:pt x="2384" y="466"/>
                    <a:pt x="2280" y="211"/>
                    <a:pt x="2109" y="211"/>
                  </a:cubicBezTo>
                  <a:cubicBezTo>
                    <a:pt x="2079" y="211"/>
                    <a:pt x="2047" y="218"/>
                    <a:pt x="2014" y="236"/>
                  </a:cubicBezTo>
                  <a:cubicBezTo>
                    <a:pt x="1557" y="486"/>
                    <a:pt x="1235" y="919"/>
                    <a:pt x="1130" y="1428"/>
                  </a:cubicBezTo>
                  <a:cubicBezTo>
                    <a:pt x="904" y="2576"/>
                    <a:pt x="1336" y="3542"/>
                    <a:pt x="2129" y="4118"/>
                  </a:cubicBezTo>
                  <a:cubicBezTo>
                    <a:pt x="2133" y="4121"/>
                    <a:pt x="2135" y="4122"/>
                    <a:pt x="2135" y="4122"/>
                  </a:cubicBezTo>
                  <a:cubicBezTo>
                    <a:pt x="2135" y="4122"/>
                    <a:pt x="2133" y="4121"/>
                    <a:pt x="2134" y="4121"/>
                  </a:cubicBezTo>
                  <a:lnTo>
                    <a:pt x="2134" y="4121"/>
                  </a:lnTo>
                  <a:cubicBezTo>
                    <a:pt x="2136" y="4121"/>
                    <a:pt x="2174" y="4145"/>
                    <a:pt x="2532" y="4397"/>
                  </a:cubicBezTo>
                  <a:cubicBezTo>
                    <a:pt x="2633" y="4483"/>
                    <a:pt x="2657" y="4632"/>
                    <a:pt x="2581" y="4743"/>
                  </a:cubicBezTo>
                  <a:cubicBezTo>
                    <a:pt x="2539" y="4789"/>
                    <a:pt x="2481" y="4814"/>
                    <a:pt x="2422" y="4814"/>
                  </a:cubicBezTo>
                  <a:cubicBezTo>
                    <a:pt x="2378" y="4814"/>
                    <a:pt x="2334" y="4800"/>
                    <a:pt x="2297" y="4771"/>
                  </a:cubicBezTo>
                  <a:lnTo>
                    <a:pt x="1231" y="4022"/>
                  </a:lnTo>
                  <a:cubicBezTo>
                    <a:pt x="1168" y="3978"/>
                    <a:pt x="1100" y="3958"/>
                    <a:pt x="1034" y="3958"/>
                  </a:cubicBezTo>
                  <a:cubicBezTo>
                    <a:pt x="841" y="3958"/>
                    <a:pt x="664" y="4127"/>
                    <a:pt x="693" y="4349"/>
                  </a:cubicBezTo>
                  <a:cubicBezTo>
                    <a:pt x="962" y="6333"/>
                    <a:pt x="1" y="6592"/>
                    <a:pt x="289" y="7221"/>
                  </a:cubicBezTo>
                  <a:cubicBezTo>
                    <a:pt x="398" y="7452"/>
                    <a:pt x="619" y="7570"/>
                    <a:pt x="841" y="7570"/>
                  </a:cubicBezTo>
                  <a:cubicBezTo>
                    <a:pt x="1032" y="7570"/>
                    <a:pt x="1224" y="7483"/>
                    <a:pt x="1346" y="7303"/>
                  </a:cubicBezTo>
                  <a:lnTo>
                    <a:pt x="1677" y="6794"/>
                  </a:lnTo>
                  <a:cubicBezTo>
                    <a:pt x="4084" y="6102"/>
                    <a:pt x="4517" y="4233"/>
                    <a:pt x="3815" y="1788"/>
                  </a:cubicBezTo>
                  <a:cubicBezTo>
                    <a:pt x="3798" y="1729"/>
                    <a:pt x="3823" y="1636"/>
                    <a:pt x="3912" y="1636"/>
                  </a:cubicBezTo>
                  <a:cubicBezTo>
                    <a:pt x="3946" y="1636"/>
                    <a:pt x="3988" y="1650"/>
                    <a:pt x="4041" y="1682"/>
                  </a:cubicBezTo>
                  <a:cubicBezTo>
                    <a:pt x="4046" y="1687"/>
                    <a:pt x="4055" y="1692"/>
                    <a:pt x="4060" y="1697"/>
                  </a:cubicBezTo>
                  <a:cubicBezTo>
                    <a:pt x="5333" y="2960"/>
                    <a:pt x="5002" y="4747"/>
                    <a:pt x="3023" y="7332"/>
                  </a:cubicBezTo>
                  <a:cubicBezTo>
                    <a:pt x="2915" y="7476"/>
                    <a:pt x="3038" y="7641"/>
                    <a:pt x="3177" y="7641"/>
                  </a:cubicBezTo>
                  <a:cubicBezTo>
                    <a:pt x="3224" y="7641"/>
                    <a:pt x="3273" y="7622"/>
                    <a:pt x="3316" y="7577"/>
                  </a:cubicBezTo>
                  <a:cubicBezTo>
                    <a:pt x="4858" y="5900"/>
                    <a:pt x="6212" y="3758"/>
                    <a:pt x="5477" y="1601"/>
                  </a:cubicBezTo>
                  <a:cubicBezTo>
                    <a:pt x="5122" y="553"/>
                    <a:pt x="4137" y="1"/>
                    <a:pt x="302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89"/>
            <p:cNvSpPr/>
            <p:nvPr/>
          </p:nvSpPr>
          <p:spPr>
            <a:xfrm>
              <a:off x="5828856" y="4043160"/>
              <a:ext cx="125036" cy="122941"/>
            </a:xfrm>
            <a:custGeom>
              <a:avLst/>
              <a:gdLst/>
              <a:ahLst/>
              <a:cxnLst/>
              <a:rect l="l" t="t" r="r" b="b"/>
              <a:pathLst>
                <a:path w="4776" h="4696" extrusionOk="0">
                  <a:moveTo>
                    <a:pt x="248" y="0"/>
                  </a:moveTo>
                  <a:cubicBezTo>
                    <a:pt x="141" y="0"/>
                    <a:pt x="32" y="81"/>
                    <a:pt x="53" y="223"/>
                  </a:cubicBezTo>
                  <a:cubicBezTo>
                    <a:pt x="164" y="910"/>
                    <a:pt x="183" y="1611"/>
                    <a:pt x="101" y="2308"/>
                  </a:cubicBezTo>
                  <a:cubicBezTo>
                    <a:pt x="1" y="3033"/>
                    <a:pt x="279" y="3768"/>
                    <a:pt x="846" y="4239"/>
                  </a:cubicBezTo>
                  <a:cubicBezTo>
                    <a:pt x="1206" y="4533"/>
                    <a:pt x="1654" y="4696"/>
                    <a:pt x="2114" y="4696"/>
                  </a:cubicBezTo>
                  <a:cubicBezTo>
                    <a:pt x="2120" y="4696"/>
                    <a:pt x="2127" y="4696"/>
                    <a:pt x="2134" y="4696"/>
                  </a:cubicBezTo>
                  <a:cubicBezTo>
                    <a:pt x="2873" y="4691"/>
                    <a:pt x="3560" y="4331"/>
                    <a:pt x="3988" y="3725"/>
                  </a:cubicBezTo>
                  <a:lnTo>
                    <a:pt x="4684" y="2750"/>
                  </a:lnTo>
                  <a:cubicBezTo>
                    <a:pt x="4776" y="2625"/>
                    <a:pt x="4689" y="2447"/>
                    <a:pt x="4536" y="2447"/>
                  </a:cubicBezTo>
                  <a:cubicBezTo>
                    <a:pt x="4529" y="2447"/>
                    <a:pt x="4523" y="2446"/>
                    <a:pt x="4516" y="2446"/>
                  </a:cubicBezTo>
                  <a:cubicBezTo>
                    <a:pt x="4424" y="2446"/>
                    <a:pt x="4347" y="2511"/>
                    <a:pt x="4329" y="2596"/>
                  </a:cubicBezTo>
                  <a:lnTo>
                    <a:pt x="3680" y="3499"/>
                  </a:lnTo>
                  <a:cubicBezTo>
                    <a:pt x="3330" y="4004"/>
                    <a:pt x="2753" y="4307"/>
                    <a:pt x="2138" y="4311"/>
                  </a:cubicBezTo>
                  <a:cubicBezTo>
                    <a:pt x="1134" y="4311"/>
                    <a:pt x="346" y="3423"/>
                    <a:pt x="481" y="2351"/>
                  </a:cubicBezTo>
                  <a:cubicBezTo>
                    <a:pt x="567" y="1621"/>
                    <a:pt x="553" y="886"/>
                    <a:pt x="433" y="161"/>
                  </a:cubicBezTo>
                  <a:cubicBezTo>
                    <a:pt x="416" y="50"/>
                    <a:pt x="333" y="0"/>
                    <a:pt x="24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89"/>
            <p:cNvSpPr/>
            <p:nvPr/>
          </p:nvSpPr>
          <p:spPr>
            <a:xfrm>
              <a:off x="5830532" y="3825709"/>
              <a:ext cx="225619" cy="268607"/>
            </a:xfrm>
            <a:custGeom>
              <a:avLst/>
              <a:gdLst/>
              <a:ahLst/>
              <a:cxnLst/>
              <a:rect l="l" t="t" r="r" b="b"/>
              <a:pathLst>
                <a:path w="8618" h="10260" extrusionOk="0">
                  <a:moveTo>
                    <a:pt x="4386" y="1"/>
                  </a:moveTo>
                  <a:cubicBezTo>
                    <a:pt x="4140" y="1"/>
                    <a:pt x="3892" y="29"/>
                    <a:pt x="3645" y="88"/>
                  </a:cubicBezTo>
                  <a:cubicBezTo>
                    <a:pt x="2853" y="281"/>
                    <a:pt x="2142" y="708"/>
                    <a:pt x="1608" y="1323"/>
                  </a:cubicBezTo>
                  <a:cubicBezTo>
                    <a:pt x="1262" y="1722"/>
                    <a:pt x="768" y="1962"/>
                    <a:pt x="244" y="1991"/>
                  </a:cubicBezTo>
                  <a:cubicBezTo>
                    <a:pt x="1" y="2019"/>
                    <a:pt x="23" y="2375"/>
                    <a:pt x="263" y="2375"/>
                  </a:cubicBezTo>
                  <a:cubicBezTo>
                    <a:pt x="265" y="2375"/>
                    <a:pt x="266" y="2375"/>
                    <a:pt x="268" y="2375"/>
                  </a:cubicBezTo>
                  <a:cubicBezTo>
                    <a:pt x="897" y="2337"/>
                    <a:pt x="1479" y="2053"/>
                    <a:pt x="1897" y="1578"/>
                  </a:cubicBezTo>
                  <a:cubicBezTo>
                    <a:pt x="2613" y="774"/>
                    <a:pt x="3523" y="393"/>
                    <a:pt x="4393" y="393"/>
                  </a:cubicBezTo>
                  <a:cubicBezTo>
                    <a:pt x="5482" y="393"/>
                    <a:pt x="6508" y="990"/>
                    <a:pt x="7013" y="2101"/>
                  </a:cubicBezTo>
                  <a:cubicBezTo>
                    <a:pt x="8617" y="5642"/>
                    <a:pt x="5072" y="9687"/>
                    <a:pt x="4942" y="9956"/>
                  </a:cubicBezTo>
                  <a:cubicBezTo>
                    <a:pt x="4836" y="10104"/>
                    <a:pt x="4963" y="10260"/>
                    <a:pt x="5099" y="10260"/>
                  </a:cubicBezTo>
                  <a:cubicBezTo>
                    <a:pt x="5153" y="10260"/>
                    <a:pt x="5208" y="10235"/>
                    <a:pt x="5250" y="10177"/>
                  </a:cubicBezTo>
                  <a:cubicBezTo>
                    <a:pt x="6071" y="9034"/>
                    <a:pt x="6023" y="9091"/>
                    <a:pt x="6033" y="9086"/>
                  </a:cubicBezTo>
                  <a:cubicBezTo>
                    <a:pt x="7445" y="6901"/>
                    <a:pt x="8435" y="4316"/>
                    <a:pt x="7359" y="1943"/>
                  </a:cubicBezTo>
                  <a:cubicBezTo>
                    <a:pt x="6813" y="739"/>
                    <a:pt x="5633" y="1"/>
                    <a:pt x="438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6" name="Google Shape;11796;p89"/>
          <p:cNvGrpSpPr/>
          <p:nvPr/>
        </p:nvGrpSpPr>
        <p:grpSpPr>
          <a:xfrm>
            <a:off x="4872134" y="3154593"/>
            <a:ext cx="374819" cy="368562"/>
            <a:chOff x="4872134" y="3359993"/>
            <a:chExt cx="374819" cy="368562"/>
          </a:xfrm>
        </p:grpSpPr>
        <p:sp>
          <p:nvSpPr>
            <p:cNvPr id="11797" name="Google Shape;11797;p89"/>
            <p:cNvSpPr/>
            <p:nvPr/>
          </p:nvSpPr>
          <p:spPr>
            <a:xfrm>
              <a:off x="4880538" y="3368318"/>
              <a:ext cx="357724" cy="352383"/>
            </a:xfrm>
            <a:custGeom>
              <a:avLst/>
              <a:gdLst/>
              <a:ahLst/>
              <a:cxnLst/>
              <a:rect l="l" t="t" r="r" b="b"/>
              <a:pathLst>
                <a:path w="13664" h="13460" extrusionOk="0">
                  <a:moveTo>
                    <a:pt x="10887" y="1"/>
                  </a:moveTo>
                  <a:cubicBezTo>
                    <a:pt x="10607" y="1"/>
                    <a:pt x="10327" y="106"/>
                    <a:pt x="10113" y="318"/>
                  </a:cubicBezTo>
                  <a:lnTo>
                    <a:pt x="6092" y="4344"/>
                  </a:lnTo>
                  <a:cubicBezTo>
                    <a:pt x="5329" y="5107"/>
                    <a:pt x="4733" y="6030"/>
                    <a:pt x="4349" y="7043"/>
                  </a:cubicBezTo>
                  <a:cubicBezTo>
                    <a:pt x="4089" y="7730"/>
                    <a:pt x="3724" y="8379"/>
                    <a:pt x="3277" y="8970"/>
                  </a:cubicBezTo>
                  <a:lnTo>
                    <a:pt x="2600" y="9729"/>
                  </a:lnTo>
                  <a:lnTo>
                    <a:pt x="356" y="11977"/>
                  </a:lnTo>
                  <a:cubicBezTo>
                    <a:pt x="6" y="12309"/>
                    <a:pt x="1" y="12866"/>
                    <a:pt x="342" y="13207"/>
                  </a:cubicBezTo>
                  <a:cubicBezTo>
                    <a:pt x="510" y="13375"/>
                    <a:pt x="731" y="13459"/>
                    <a:pt x="951" y="13459"/>
                  </a:cubicBezTo>
                  <a:cubicBezTo>
                    <a:pt x="1178" y="13459"/>
                    <a:pt x="1404" y="13370"/>
                    <a:pt x="1572" y="13193"/>
                  </a:cubicBezTo>
                  <a:lnTo>
                    <a:pt x="3820" y="10949"/>
                  </a:lnTo>
                  <a:cubicBezTo>
                    <a:pt x="4584" y="10185"/>
                    <a:pt x="5502" y="9590"/>
                    <a:pt x="6515" y="9205"/>
                  </a:cubicBezTo>
                  <a:cubicBezTo>
                    <a:pt x="7529" y="8826"/>
                    <a:pt x="8446" y="8230"/>
                    <a:pt x="9215" y="7466"/>
                  </a:cubicBezTo>
                  <a:lnTo>
                    <a:pt x="13241" y="3440"/>
                  </a:lnTo>
                  <a:cubicBezTo>
                    <a:pt x="13664" y="3018"/>
                    <a:pt x="13664" y="2326"/>
                    <a:pt x="13241" y="1898"/>
                  </a:cubicBezTo>
                  <a:lnTo>
                    <a:pt x="11660" y="318"/>
                  </a:lnTo>
                  <a:cubicBezTo>
                    <a:pt x="11447" y="106"/>
                    <a:pt x="11167" y="1"/>
                    <a:pt x="10887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89"/>
            <p:cNvSpPr/>
            <p:nvPr/>
          </p:nvSpPr>
          <p:spPr>
            <a:xfrm>
              <a:off x="4883444" y="3399891"/>
              <a:ext cx="354818" cy="320391"/>
            </a:xfrm>
            <a:custGeom>
              <a:avLst/>
              <a:gdLst/>
              <a:ahLst/>
              <a:cxnLst/>
              <a:rect l="l" t="t" r="r" b="b"/>
              <a:pathLst>
                <a:path w="13553" h="12238" extrusionOk="0">
                  <a:moveTo>
                    <a:pt x="12438" y="1"/>
                  </a:moveTo>
                  <a:lnTo>
                    <a:pt x="12438" y="1"/>
                  </a:lnTo>
                  <a:cubicBezTo>
                    <a:pt x="12861" y="428"/>
                    <a:pt x="12861" y="1115"/>
                    <a:pt x="12438" y="1543"/>
                  </a:cubicBezTo>
                  <a:lnTo>
                    <a:pt x="8412" y="5568"/>
                  </a:lnTo>
                  <a:cubicBezTo>
                    <a:pt x="7649" y="6332"/>
                    <a:pt x="6726" y="6923"/>
                    <a:pt x="5712" y="7307"/>
                  </a:cubicBezTo>
                  <a:cubicBezTo>
                    <a:pt x="4704" y="7692"/>
                    <a:pt x="3781" y="8287"/>
                    <a:pt x="3017" y="9051"/>
                  </a:cubicBezTo>
                  <a:lnTo>
                    <a:pt x="769" y="11295"/>
                  </a:lnTo>
                  <a:cubicBezTo>
                    <a:pt x="605" y="11459"/>
                    <a:pt x="384" y="11550"/>
                    <a:pt x="158" y="11550"/>
                  </a:cubicBezTo>
                  <a:cubicBezTo>
                    <a:pt x="105" y="11550"/>
                    <a:pt x="53" y="11545"/>
                    <a:pt x="0" y="11535"/>
                  </a:cubicBezTo>
                  <a:lnTo>
                    <a:pt x="0" y="11535"/>
                  </a:lnTo>
                  <a:cubicBezTo>
                    <a:pt x="84" y="11975"/>
                    <a:pt x="462" y="12238"/>
                    <a:pt x="852" y="12238"/>
                  </a:cubicBezTo>
                  <a:cubicBezTo>
                    <a:pt x="1065" y="12238"/>
                    <a:pt x="1282" y="12159"/>
                    <a:pt x="1456" y="11987"/>
                  </a:cubicBezTo>
                  <a:lnTo>
                    <a:pt x="3700" y="9738"/>
                  </a:lnTo>
                  <a:cubicBezTo>
                    <a:pt x="4468" y="8974"/>
                    <a:pt x="5386" y="8384"/>
                    <a:pt x="6399" y="7999"/>
                  </a:cubicBezTo>
                  <a:cubicBezTo>
                    <a:pt x="7413" y="7615"/>
                    <a:pt x="8331" y="7019"/>
                    <a:pt x="9099" y="6255"/>
                  </a:cubicBezTo>
                  <a:lnTo>
                    <a:pt x="13120" y="2234"/>
                  </a:lnTo>
                  <a:cubicBezTo>
                    <a:pt x="13548" y="1807"/>
                    <a:pt x="13553" y="1115"/>
                    <a:pt x="13125" y="692"/>
                  </a:cubicBezTo>
                  <a:lnTo>
                    <a:pt x="12438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89"/>
            <p:cNvSpPr/>
            <p:nvPr/>
          </p:nvSpPr>
          <p:spPr>
            <a:xfrm>
              <a:off x="4982274" y="3368239"/>
              <a:ext cx="256119" cy="244652"/>
            </a:xfrm>
            <a:custGeom>
              <a:avLst/>
              <a:gdLst/>
              <a:ahLst/>
              <a:cxnLst/>
              <a:rect l="l" t="t" r="r" b="b"/>
              <a:pathLst>
                <a:path w="9783" h="9345" extrusionOk="0">
                  <a:moveTo>
                    <a:pt x="6999" y="0"/>
                  </a:moveTo>
                  <a:cubicBezTo>
                    <a:pt x="6720" y="0"/>
                    <a:pt x="6441" y="107"/>
                    <a:pt x="6227" y="321"/>
                  </a:cubicBezTo>
                  <a:lnTo>
                    <a:pt x="2202" y="4342"/>
                  </a:lnTo>
                  <a:cubicBezTo>
                    <a:pt x="1438" y="5106"/>
                    <a:pt x="847" y="6028"/>
                    <a:pt x="463" y="7042"/>
                  </a:cubicBezTo>
                  <a:cubicBezTo>
                    <a:pt x="453" y="7056"/>
                    <a:pt x="448" y="7070"/>
                    <a:pt x="448" y="7085"/>
                  </a:cubicBezTo>
                  <a:cubicBezTo>
                    <a:pt x="1" y="8223"/>
                    <a:pt x="882" y="9345"/>
                    <a:pt x="1979" y="9345"/>
                  </a:cubicBezTo>
                  <a:cubicBezTo>
                    <a:pt x="2178" y="9345"/>
                    <a:pt x="2384" y="9308"/>
                    <a:pt x="2591" y="9227"/>
                  </a:cubicBezTo>
                  <a:cubicBezTo>
                    <a:pt x="2605" y="9223"/>
                    <a:pt x="2620" y="9218"/>
                    <a:pt x="2634" y="9213"/>
                  </a:cubicBezTo>
                  <a:cubicBezTo>
                    <a:pt x="3648" y="8829"/>
                    <a:pt x="4565" y="8238"/>
                    <a:pt x="5334" y="7474"/>
                  </a:cubicBezTo>
                  <a:lnTo>
                    <a:pt x="9355" y="3448"/>
                  </a:lnTo>
                  <a:cubicBezTo>
                    <a:pt x="9782" y="3016"/>
                    <a:pt x="9778" y="2324"/>
                    <a:pt x="9350" y="1901"/>
                  </a:cubicBezTo>
                  <a:lnTo>
                    <a:pt x="7770" y="321"/>
                  </a:lnTo>
                  <a:cubicBezTo>
                    <a:pt x="7556" y="107"/>
                    <a:pt x="7277" y="0"/>
                    <a:pt x="6999" y="0"/>
                  </a:cubicBezTo>
                  <a:close/>
                </a:path>
              </a:pathLst>
            </a:custGeom>
            <a:solidFill>
              <a:srgbClr val="CAD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89"/>
            <p:cNvSpPr/>
            <p:nvPr/>
          </p:nvSpPr>
          <p:spPr>
            <a:xfrm>
              <a:off x="5185666" y="3376512"/>
              <a:ext cx="11729" cy="11702"/>
            </a:xfrm>
            <a:custGeom>
              <a:avLst/>
              <a:gdLst/>
              <a:ahLst/>
              <a:cxnLst/>
              <a:rect l="l" t="t" r="r" b="b"/>
              <a:pathLst>
                <a:path w="448" h="447" extrusionOk="0">
                  <a:moveTo>
                    <a:pt x="447" y="44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3B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89"/>
            <p:cNvSpPr/>
            <p:nvPr/>
          </p:nvSpPr>
          <p:spPr>
            <a:xfrm>
              <a:off x="4995756" y="3399891"/>
              <a:ext cx="242505" cy="212686"/>
            </a:xfrm>
            <a:custGeom>
              <a:avLst/>
              <a:gdLst/>
              <a:ahLst/>
              <a:cxnLst/>
              <a:rect l="l" t="t" r="r" b="b"/>
              <a:pathLst>
                <a:path w="9263" h="8124" extrusionOk="0">
                  <a:moveTo>
                    <a:pt x="8148" y="1"/>
                  </a:moveTo>
                  <a:lnTo>
                    <a:pt x="8148" y="1"/>
                  </a:lnTo>
                  <a:cubicBezTo>
                    <a:pt x="8571" y="428"/>
                    <a:pt x="8571" y="1115"/>
                    <a:pt x="8148" y="1543"/>
                  </a:cubicBezTo>
                  <a:lnTo>
                    <a:pt x="4122" y="5568"/>
                  </a:lnTo>
                  <a:cubicBezTo>
                    <a:pt x="3359" y="6332"/>
                    <a:pt x="2436" y="6923"/>
                    <a:pt x="1422" y="7307"/>
                  </a:cubicBezTo>
                  <a:cubicBezTo>
                    <a:pt x="1408" y="7317"/>
                    <a:pt x="1394" y="7322"/>
                    <a:pt x="1379" y="7322"/>
                  </a:cubicBezTo>
                  <a:cubicBezTo>
                    <a:pt x="1183" y="7399"/>
                    <a:pt x="978" y="7437"/>
                    <a:pt x="773" y="7437"/>
                  </a:cubicBezTo>
                  <a:cubicBezTo>
                    <a:pt x="507" y="7437"/>
                    <a:pt x="242" y="7373"/>
                    <a:pt x="0" y="7245"/>
                  </a:cubicBezTo>
                  <a:lnTo>
                    <a:pt x="0" y="7245"/>
                  </a:lnTo>
                  <a:cubicBezTo>
                    <a:pt x="77" y="7389"/>
                    <a:pt x="173" y="7524"/>
                    <a:pt x="294" y="7639"/>
                  </a:cubicBezTo>
                  <a:cubicBezTo>
                    <a:pt x="607" y="7955"/>
                    <a:pt x="1029" y="8123"/>
                    <a:pt x="1460" y="8123"/>
                  </a:cubicBezTo>
                  <a:cubicBezTo>
                    <a:pt x="1663" y="8123"/>
                    <a:pt x="1869" y="8086"/>
                    <a:pt x="2066" y="8009"/>
                  </a:cubicBezTo>
                  <a:cubicBezTo>
                    <a:pt x="2081" y="8004"/>
                    <a:pt x="2095" y="7999"/>
                    <a:pt x="2109" y="7994"/>
                  </a:cubicBezTo>
                  <a:cubicBezTo>
                    <a:pt x="3118" y="7610"/>
                    <a:pt x="4041" y="7014"/>
                    <a:pt x="4809" y="6255"/>
                  </a:cubicBezTo>
                  <a:lnTo>
                    <a:pt x="8830" y="2230"/>
                  </a:lnTo>
                  <a:cubicBezTo>
                    <a:pt x="9258" y="1807"/>
                    <a:pt x="9263" y="1115"/>
                    <a:pt x="8835" y="692"/>
                  </a:cubicBezTo>
                  <a:lnTo>
                    <a:pt x="8148" y="1"/>
                  </a:lnTo>
                  <a:close/>
                </a:path>
              </a:pathLst>
            </a:custGeom>
            <a:solidFill>
              <a:srgbClr val="9FA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89"/>
            <p:cNvSpPr/>
            <p:nvPr/>
          </p:nvSpPr>
          <p:spPr>
            <a:xfrm>
              <a:off x="5026439" y="3415023"/>
              <a:ext cx="163651" cy="160640"/>
            </a:xfrm>
            <a:custGeom>
              <a:avLst/>
              <a:gdLst/>
              <a:ahLst/>
              <a:cxnLst/>
              <a:rect l="l" t="t" r="r" b="b"/>
              <a:pathLst>
                <a:path w="6251" h="6136" extrusionOk="0">
                  <a:moveTo>
                    <a:pt x="5621" y="0"/>
                  </a:moveTo>
                  <a:cubicBezTo>
                    <a:pt x="5478" y="0"/>
                    <a:pt x="5334" y="53"/>
                    <a:pt x="5223" y="158"/>
                  </a:cubicBezTo>
                  <a:lnTo>
                    <a:pt x="236" y="5144"/>
                  </a:lnTo>
                  <a:cubicBezTo>
                    <a:pt x="5" y="5365"/>
                    <a:pt x="1" y="5740"/>
                    <a:pt x="226" y="5966"/>
                  </a:cubicBezTo>
                  <a:cubicBezTo>
                    <a:pt x="340" y="6079"/>
                    <a:pt x="487" y="6136"/>
                    <a:pt x="634" y="6136"/>
                  </a:cubicBezTo>
                  <a:cubicBezTo>
                    <a:pt x="786" y="6136"/>
                    <a:pt x="938" y="6076"/>
                    <a:pt x="1053" y="5956"/>
                  </a:cubicBezTo>
                  <a:lnTo>
                    <a:pt x="5295" y="1714"/>
                  </a:lnTo>
                  <a:lnTo>
                    <a:pt x="6035" y="974"/>
                  </a:lnTo>
                  <a:cubicBezTo>
                    <a:pt x="6251" y="744"/>
                    <a:pt x="6246" y="388"/>
                    <a:pt x="6025" y="167"/>
                  </a:cubicBezTo>
                  <a:cubicBezTo>
                    <a:pt x="5913" y="55"/>
                    <a:pt x="5767" y="0"/>
                    <a:pt x="5621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89"/>
            <p:cNvSpPr/>
            <p:nvPr/>
          </p:nvSpPr>
          <p:spPr>
            <a:xfrm>
              <a:off x="5020418" y="3407405"/>
              <a:ext cx="181925" cy="173835"/>
            </a:xfrm>
            <a:custGeom>
              <a:avLst/>
              <a:gdLst/>
              <a:ahLst/>
              <a:cxnLst/>
              <a:rect l="l" t="t" r="r" b="b"/>
              <a:pathLst>
                <a:path w="6949" h="6640" extrusionOk="0">
                  <a:moveTo>
                    <a:pt x="5921" y="1"/>
                  </a:moveTo>
                  <a:cubicBezTo>
                    <a:pt x="5720" y="1"/>
                    <a:pt x="5519" y="77"/>
                    <a:pt x="5366" y="232"/>
                  </a:cubicBezTo>
                  <a:lnTo>
                    <a:pt x="303" y="5296"/>
                  </a:lnTo>
                  <a:cubicBezTo>
                    <a:pt x="0" y="5608"/>
                    <a:pt x="5" y="6103"/>
                    <a:pt x="308" y="6410"/>
                  </a:cubicBezTo>
                  <a:cubicBezTo>
                    <a:pt x="462" y="6563"/>
                    <a:pt x="665" y="6640"/>
                    <a:pt x="868" y="6640"/>
                  </a:cubicBezTo>
                  <a:cubicBezTo>
                    <a:pt x="1067" y="6640"/>
                    <a:pt x="1267" y="6565"/>
                    <a:pt x="1422" y="6415"/>
                  </a:cubicBezTo>
                  <a:lnTo>
                    <a:pt x="5731" y="2106"/>
                  </a:lnTo>
                  <a:cubicBezTo>
                    <a:pt x="5883" y="1954"/>
                    <a:pt x="5744" y="1745"/>
                    <a:pt x="5582" y="1745"/>
                  </a:cubicBezTo>
                  <a:cubicBezTo>
                    <a:pt x="5534" y="1745"/>
                    <a:pt x="5483" y="1764"/>
                    <a:pt x="5438" y="1808"/>
                  </a:cubicBezTo>
                  <a:lnTo>
                    <a:pt x="1129" y="6122"/>
                  </a:lnTo>
                  <a:cubicBezTo>
                    <a:pt x="1046" y="6205"/>
                    <a:pt x="954" y="6239"/>
                    <a:pt x="865" y="6239"/>
                  </a:cubicBezTo>
                  <a:cubicBezTo>
                    <a:pt x="572" y="6239"/>
                    <a:pt x="319" y="5861"/>
                    <a:pt x="596" y="5584"/>
                  </a:cubicBezTo>
                  <a:lnTo>
                    <a:pt x="5654" y="525"/>
                  </a:lnTo>
                  <a:cubicBezTo>
                    <a:pt x="5732" y="450"/>
                    <a:pt x="5826" y="416"/>
                    <a:pt x="5919" y="416"/>
                  </a:cubicBezTo>
                  <a:cubicBezTo>
                    <a:pt x="6115" y="416"/>
                    <a:pt x="6303" y="566"/>
                    <a:pt x="6303" y="794"/>
                  </a:cubicBezTo>
                  <a:cubicBezTo>
                    <a:pt x="6308" y="895"/>
                    <a:pt x="6265" y="991"/>
                    <a:pt x="6192" y="1063"/>
                  </a:cubicBezTo>
                  <a:cubicBezTo>
                    <a:pt x="6116" y="1145"/>
                    <a:pt x="6116" y="1275"/>
                    <a:pt x="6192" y="1357"/>
                  </a:cubicBezTo>
                  <a:cubicBezTo>
                    <a:pt x="6235" y="1398"/>
                    <a:pt x="6281" y="1417"/>
                    <a:pt x="6328" y="1417"/>
                  </a:cubicBezTo>
                  <a:cubicBezTo>
                    <a:pt x="6621" y="1417"/>
                    <a:pt x="6949" y="700"/>
                    <a:pt x="6486" y="237"/>
                  </a:cubicBezTo>
                  <a:cubicBezTo>
                    <a:pt x="6331" y="80"/>
                    <a:pt x="6126" y="1"/>
                    <a:pt x="592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89"/>
            <p:cNvSpPr/>
            <p:nvPr/>
          </p:nvSpPr>
          <p:spPr>
            <a:xfrm>
              <a:off x="4872134" y="3359993"/>
              <a:ext cx="374819" cy="368562"/>
            </a:xfrm>
            <a:custGeom>
              <a:avLst/>
              <a:gdLst/>
              <a:ahLst/>
              <a:cxnLst/>
              <a:rect l="l" t="t" r="r" b="b"/>
              <a:pathLst>
                <a:path w="14317" h="14078" extrusionOk="0">
                  <a:moveTo>
                    <a:pt x="11279" y="405"/>
                  </a:moveTo>
                  <a:cubicBezTo>
                    <a:pt x="11481" y="405"/>
                    <a:pt x="11684" y="473"/>
                    <a:pt x="11852" y="612"/>
                  </a:cubicBezTo>
                  <a:cubicBezTo>
                    <a:pt x="11909" y="660"/>
                    <a:pt x="11832" y="588"/>
                    <a:pt x="13523" y="2274"/>
                  </a:cubicBezTo>
                  <a:cubicBezTo>
                    <a:pt x="13865" y="2639"/>
                    <a:pt x="13860" y="3206"/>
                    <a:pt x="13509" y="3561"/>
                  </a:cubicBezTo>
                  <a:cubicBezTo>
                    <a:pt x="9248" y="7818"/>
                    <a:pt x="9397" y="7683"/>
                    <a:pt x="9133" y="7919"/>
                  </a:cubicBezTo>
                  <a:cubicBezTo>
                    <a:pt x="8388" y="8596"/>
                    <a:pt x="7615" y="9038"/>
                    <a:pt x="6716" y="9389"/>
                  </a:cubicBezTo>
                  <a:cubicBezTo>
                    <a:pt x="6533" y="9459"/>
                    <a:pt x="6351" y="9491"/>
                    <a:pt x="6175" y="9491"/>
                  </a:cubicBezTo>
                  <a:cubicBezTo>
                    <a:pt x="5195" y="9491"/>
                    <a:pt x="4409" y="8491"/>
                    <a:pt x="4804" y="7477"/>
                  </a:cubicBezTo>
                  <a:cubicBezTo>
                    <a:pt x="5083" y="6722"/>
                    <a:pt x="5482" y="6021"/>
                    <a:pt x="5981" y="5397"/>
                  </a:cubicBezTo>
                  <a:lnTo>
                    <a:pt x="6317" y="5733"/>
                  </a:lnTo>
                  <a:cubicBezTo>
                    <a:pt x="6363" y="5777"/>
                    <a:pt x="6413" y="5796"/>
                    <a:pt x="6461" y="5796"/>
                  </a:cubicBezTo>
                  <a:cubicBezTo>
                    <a:pt x="6623" y="5796"/>
                    <a:pt x="6762" y="5588"/>
                    <a:pt x="6610" y="5440"/>
                  </a:cubicBezTo>
                  <a:lnTo>
                    <a:pt x="6250" y="5080"/>
                  </a:lnTo>
                  <a:cubicBezTo>
                    <a:pt x="6462" y="4839"/>
                    <a:pt x="6601" y="4719"/>
                    <a:pt x="6731" y="4580"/>
                  </a:cubicBezTo>
                  <a:lnTo>
                    <a:pt x="7100" y="4950"/>
                  </a:lnTo>
                  <a:cubicBezTo>
                    <a:pt x="7141" y="4988"/>
                    <a:pt x="7194" y="5007"/>
                    <a:pt x="7247" y="5007"/>
                  </a:cubicBezTo>
                  <a:cubicBezTo>
                    <a:pt x="7300" y="5007"/>
                    <a:pt x="7353" y="4988"/>
                    <a:pt x="7394" y="4950"/>
                  </a:cubicBezTo>
                  <a:cubicBezTo>
                    <a:pt x="7470" y="4868"/>
                    <a:pt x="7470" y="4738"/>
                    <a:pt x="7394" y="4657"/>
                  </a:cubicBezTo>
                  <a:lnTo>
                    <a:pt x="7024" y="4287"/>
                  </a:lnTo>
                  <a:lnTo>
                    <a:pt x="7514" y="3797"/>
                  </a:lnTo>
                  <a:lnTo>
                    <a:pt x="7884" y="4162"/>
                  </a:lnTo>
                  <a:cubicBezTo>
                    <a:pt x="7930" y="4208"/>
                    <a:pt x="7981" y="4227"/>
                    <a:pt x="8030" y="4227"/>
                  </a:cubicBezTo>
                  <a:cubicBezTo>
                    <a:pt x="8191" y="4227"/>
                    <a:pt x="8328" y="4020"/>
                    <a:pt x="8177" y="3869"/>
                  </a:cubicBezTo>
                  <a:lnTo>
                    <a:pt x="7807" y="3504"/>
                  </a:lnTo>
                  <a:lnTo>
                    <a:pt x="8301" y="3014"/>
                  </a:lnTo>
                  <a:lnTo>
                    <a:pt x="8667" y="3379"/>
                  </a:lnTo>
                  <a:cubicBezTo>
                    <a:pt x="8713" y="3425"/>
                    <a:pt x="8764" y="3444"/>
                    <a:pt x="8813" y="3444"/>
                  </a:cubicBezTo>
                  <a:cubicBezTo>
                    <a:pt x="8974" y="3444"/>
                    <a:pt x="9111" y="3237"/>
                    <a:pt x="8960" y="3086"/>
                  </a:cubicBezTo>
                  <a:lnTo>
                    <a:pt x="8595" y="2721"/>
                  </a:lnTo>
                  <a:lnTo>
                    <a:pt x="9085" y="2226"/>
                  </a:lnTo>
                  <a:lnTo>
                    <a:pt x="9450" y="2596"/>
                  </a:lnTo>
                  <a:cubicBezTo>
                    <a:pt x="9496" y="2642"/>
                    <a:pt x="9547" y="2661"/>
                    <a:pt x="9596" y="2661"/>
                  </a:cubicBezTo>
                  <a:cubicBezTo>
                    <a:pt x="9757" y="2661"/>
                    <a:pt x="9894" y="2454"/>
                    <a:pt x="9743" y="2303"/>
                  </a:cubicBezTo>
                  <a:lnTo>
                    <a:pt x="9378" y="1933"/>
                  </a:lnTo>
                  <a:lnTo>
                    <a:pt x="9868" y="1443"/>
                  </a:lnTo>
                  <a:lnTo>
                    <a:pt x="10238" y="1813"/>
                  </a:lnTo>
                  <a:cubicBezTo>
                    <a:pt x="10278" y="1851"/>
                    <a:pt x="10331" y="1870"/>
                    <a:pt x="10384" y="1870"/>
                  </a:cubicBezTo>
                  <a:cubicBezTo>
                    <a:pt x="10437" y="1870"/>
                    <a:pt x="10490" y="1851"/>
                    <a:pt x="10531" y="1813"/>
                  </a:cubicBezTo>
                  <a:cubicBezTo>
                    <a:pt x="10607" y="1731"/>
                    <a:pt x="10607" y="1601"/>
                    <a:pt x="10531" y="1520"/>
                  </a:cubicBezTo>
                  <a:lnTo>
                    <a:pt x="10161" y="1150"/>
                  </a:lnTo>
                  <a:lnTo>
                    <a:pt x="10641" y="669"/>
                  </a:lnTo>
                  <a:cubicBezTo>
                    <a:pt x="10816" y="495"/>
                    <a:pt x="11047" y="405"/>
                    <a:pt x="11279" y="405"/>
                  </a:cubicBezTo>
                  <a:close/>
                  <a:moveTo>
                    <a:pt x="1465" y="11772"/>
                  </a:moveTo>
                  <a:lnTo>
                    <a:pt x="2412" y="12723"/>
                  </a:lnTo>
                  <a:lnTo>
                    <a:pt x="1667" y="13472"/>
                  </a:lnTo>
                  <a:cubicBezTo>
                    <a:pt x="1542" y="13597"/>
                    <a:pt x="1369" y="13669"/>
                    <a:pt x="1191" y="13669"/>
                  </a:cubicBezTo>
                  <a:cubicBezTo>
                    <a:pt x="591" y="13669"/>
                    <a:pt x="298" y="12944"/>
                    <a:pt x="716" y="12521"/>
                  </a:cubicBezTo>
                  <a:lnTo>
                    <a:pt x="1465" y="11772"/>
                  </a:lnTo>
                  <a:close/>
                  <a:moveTo>
                    <a:pt x="11268" y="0"/>
                  </a:moveTo>
                  <a:cubicBezTo>
                    <a:pt x="10932" y="0"/>
                    <a:pt x="10595" y="129"/>
                    <a:pt x="10338" y="386"/>
                  </a:cubicBezTo>
                  <a:cubicBezTo>
                    <a:pt x="6000" y="4729"/>
                    <a:pt x="6212" y="4498"/>
                    <a:pt x="5962" y="4777"/>
                  </a:cubicBezTo>
                  <a:cubicBezTo>
                    <a:pt x="4319" y="6602"/>
                    <a:pt x="4689" y="7467"/>
                    <a:pt x="3373" y="9187"/>
                  </a:cubicBezTo>
                  <a:cubicBezTo>
                    <a:pt x="3260" y="9346"/>
                    <a:pt x="3398" y="9518"/>
                    <a:pt x="3546" y="9518"/>
                  </a:cubicBezTo>
                  <a:cubicBezTo>
                    <a:pt x="3600" y="9518"/>
                    <a:pt x="3655" y="9495"/>
                    <a:pt x="3699" y="9442"/>
                  </a:cubicBezTo>
                  <a:cubicBezTo>
                    <a:pt x="3939" y="9129"/>
                    <a:pt x="4156" y="8798"/>
                    <a:pt x="4343" y="8457"/>
                  </a:cubicBezTo>
                  <a:cubicBezTo>
                    <a:pt x="4506" y="9144"/>
                    <a:pt x="5044" y="9682"/>
                    <a:pt x="5731" y="9845"/>
                  </a:cubicBezTo>
                  <a:cubicBezTo>
                    <a:pt x="4300" y="10638"/>
                    <a:pt x="3680" y="11522"/>
                    <a:pt x="2705" y="12430"/>
                  </a:cubicBezTo>
                  <a:lnTo>
                    <a:pt x="1758" y="11478"/>
                  </a:lnTo>
                  <a:lnTo>
                    <a:pt x="2998" y="10239"/>
                  </a:lnTo>
                  <a:cubicBezTo>
                    <a:pt x="3149" y="10088"/>
                    <a:pt x="3012" y="9881"/>
                    <a:pt x="2851" y="9881"/>
                  </a:cubicBezTo>
                  <a:cubicBezTo>
                    <a:pt x="2802" y="9881"/>
                    <a:pt x="2751" y="9900"/>
                    <a:pt x="2705" y="9946"/>
                  </a:cubicBezTo>
                  <a:lnTo>
                    <a:pt x="423" y="12228"/>
                  </a:lnTo>
                  <a:cubicBezTo>
                    <a:pt x="0" y="12651"/>
                    <a:pt x="0" y="13338"/>
                    <a:pt x="423" y="13760"/>
                  </a:cubicBezTo>
                  <a:cubicBezTo>
                    <a:pt x="634" y="13972"/>
                    <a:pt x="912" y="14077"/>
                    <a:pt x="1189" y="14077"/>
                  </a:cubicBezTo>
                  <a:cubicBezTo>
                    <a:pt x="1467" y="14077"/>
                    <a:pt x="1744" y="13972"/>
                    <a:pt x="1955" y="13760"/>
                  </a:cubicBezTo>
                  <a:lnTo>
                    <a:pt x="4237" y="11478"/>
                  </a:lnTo>
                  <a:cubicBezTo>
                    <a:pt x="5525" y="10191"/>
                    <a:pt x="6740" y="9836"/>
                    <a:pt x="7297" y="9586"/>
                  </a:cubicBezTo>
                  <a:cubicBezTo>
                    <a:pt x="8201" y="9187"/>
                    <a:pt x="9022" y="8625"/>
                    <a:pt x="9719" y="7928"/>
                  </a:cubicBezTo>
                  <a:lnTo>
                    <a:pt x="13802" y="3845"/>
                  </a:lnTo>
                  <a:cubicBezTo>
                    <a:pt x="14311" y="3336"/>
                    <a:pt x="14316" y="2505"/>
                    <a:pt x="13802" y="1991"/>
                  </a:cubicBezTo>
                  <a:lnTo>
                    <a:pt x="12198" y="386"/>
                  </a:lnTo>
                  <a:cubicBezTo>
                    <a:pt x="11941" y="129"/>
                    <a:pt x="11604" y="0"/>
                    <a:pt x="112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5" name="Google Shape;11805;p89"/>
          <p:cNvGrpSpPr/>
          <p:nvPr/>
        </p:nvGrpSpPr>
        <p:grpSpPr>
          <a:xfrm>
            <a:off x="6614911" y="1310762"/>
            <a:ext cx="391810" cy="368484"/>
            <a:chOff x="6614911" y="1516162"/>
            <a:chExt cx="391810" cy="368484"/>
          </a:xfrm>
        </p:grpSpPr>
        <p:sp>
          <p:nvSpPr>
            <p:cNvPr id="11806" name="Google Shape;11806;p89"/>
            <p:cNvSpPr/>
            <p:nvPr/>
          </p:nvSpPr>
          <p:spPr>
            <a:xfrm>
              <a:off x="6622582" y="1523413"/>
              <a:ext cx="370185" cy="354189"/>
            </a:xfrm>
            <a:custGeom>
              <a:avLst/>
              <a:gdLst/>
              <a:ahLst/>
              <a:cxnLst/>
              <a:rect l="l" t="t" r="r" b="b"/>
              <a:pathLst>
                <a:path w="14140" h="13529" extrusionOk="0">
                  <a:moveTo>
                    <a:pt x="10738" y="1"/>
                  </a:moveTo>
                  <a:cubicBezTo>
                    <a:pt x="9945" y="1"/>
                    <a:pt x="9153" y="303"/>
                    <a:pt x="8547" y="909"/>
                  </a:cubicBezTo>
                  <a:lnTo>
                    <a:pt x="1212" y="8239"/>
                  </a:lnTo>
                  <a:cubicBezTo>
                    <a:pt x="1" y="9450"/>
                    <a:pt x="1" y="11410"/>
                    <a:pt x="1212" y="12621"/>
                  </a:cubicBezTo>
                  <a:cubicBezTo>
                    <a:pt x="1814" y="13226"/>
                    <a:pt x="2607" y="13529"/>
                    <a:pt x="3400" y="13529"/>
                  </a:cubicBezTo>
                  <a:cubicBezTo>
                    <a:pt x="4192" y="13529"/>
                    <a:pt x="4985" y="13226"/>
                    <a:pt x="5588" y="12621"/>
                  </a:cubicBezTo>
                  <a:lnTo>
                    <a:pt x="12929" y="5285"/>
                  </a:lnTo>
                  <a:cubicBezTo>
                    <a:pt x="14139" y="4074"/>
                    <a:pt x="14139" y="2114"/>
                    <a:pt x="12929" y="909"/>
                  </a:cubicBezTo>
                  <a:cubicBezTo>
                    <a:pt x="12323" y="303"/>
                    <a:pt x="11531" y="1"/>
                    <a:pt x="1073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89"/>
            <p:cNvSpPr/>
            <p:nvPr/>
          </p:nvSpPr>
          <p:spPr>
            <a:xfrm>
              <a:off x="6680204" y="1573103"/>
              <a:ext cx="254836" cy="254705"/>
            </a:xfrm>
            <a:custGeom>
              <a:avLst/>
              <a:gdLst/>
              <a:ahLst/>
              <a:cxnLst/>
              <a:rect l="l" t="t" r="r" b="b"/>
              <a:pathLst>
                <a:path w="9734" h="9729" extrusionOk="0">
                  <a:moveTo>
                    <a:pt x="5352" y="0"/>
                  </a:moveTo>
                  <a:lnTo>
                    <a:pt x="0" y="5347"/>
                  </a:lnTo>
                  <a:lnTo>
                    <a:pt x="4381" y="9728"/>
                  </a:lnTo>
                  <a:lnTo>
                    <a:pt x="9733" y="4381"/>
                  </a:lnTo>
                  <a:lnTo>
                    <a:pt x="5352" y="0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89"/>
            <p:cNvSpPr/>
            <p:nvPr/>
          </p:nvSpPr>
          <p:spPr>
            <a:xfrm>
              <a:off x="6622843" y="1523675"/>
              <a:ext cx="369793" cy="353927"/>
            </a:xfrm>
            <a:custGeom>
              <a:avLst/>
              <a:gdLst/>
              <a:ahLst/>
              <a:cxnLst/>
              <a:rect l="l" t="t" r="r" b="b"/>
              <a:pathLst>
                <a:path w="14125" h="13519" extrusionOk="0">
                  <a:moveTo>
                    <a:pt x="3400" y="1"/>
                  </a:moveTo>
                  <a:cubicBezTo>
                    <a:pt x="2608" y="1"/>
                    <a:pt x="1816" y="303"/>
                    <a:pt x="1211" y="908"/>
                  </a:cubicBezTo>
                  <a:cubicBezTo>
                    <a:pt x="5" y="2114"/>
                    <a:pt x="1" y="4064"/>
                    <a:pt x="1202" y="5275"/>
                  </a:cubicBezTo>
                  <a:lnTo>
                    <a:pt x="8537" y="12611"/>
                  </a:lnTo>
                  <a:cubicBezTo>
                    <a:pt x="9143" y="13216"/>
                    <a:pt x="9935" y="13519"/>
                    <a:pt x="10728" y="13519"/>
                  </a:cubicBezTo>
                  <a:cubicBezTo>
                    <a:pt x="11521" y="13519"/>
                    <a:pt x="12313" y="13216"/>
                    <a:pt x="12919" y="12611"/>
                  </a:cubicBezTo>
                  <a:cubicBezTo>
                    <a:pt x="14124" y="11400"/>
                    <a:pt x="14124" y="9440"/>
                    <a:pt x="12919" y="8234"/>
                  </a:cubicBezTo>
                  <a:lnTo>
                    <a:pt x="5578" y="899"/>
                  </a:lnTo>
                  <a:cubicBezTo>
                    <a:pt x="4975" y="300"/>
                    <a:pt x="4187" y="1"/>
                    <a:pt x="340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89"/>
            <p:cNvSpPr/>
            <p:nvPr/>
          </p:nvSpPr>
          <p:spPr>
            <a:xfrm>
              <a:off x="6822571" y="1715470"/>
              <a:ext cx="170065" cy="162133"/>
            </a:xfrm>
            <a:custGeom>
              <a:avLst/>
              <a:gdLst/>
              <a:ahLst/>
              <a:cxnLst/>
              <a:rect l="l" t="t" r="r" b="b"/>
              <a:pathLst>
                <a:path w="6496" h="6193" extrusionOk="0">
                  <a:moveTo>
                    <a:pt x="0" y="4382"/>
                  </a:moveTo>
                  <a:cubicBezTo>
                    <a:pt x="1" y="4383"/>
                    <a:pt x="2" y="4384"/>
                    <a:pt x="3" y="4385"/>
                  </a:cubicBezTo>
                  <a:lnTo>
                    <a:pt x="3" y="4385"/>
                  </a:lnTo>
                  <a:lnTo>
                    <a:pt x="0" y="4382"/>
                  </a:lnTo>
                  <a:close/>
                  <a:moveTo>
                    <a:pt x="4382" y="1"/>
                  </a:moveTo>
                  <a:cubicBezTo>
                    <a:pt x="5592" y="1211"/>
                    <a:pt x="5592" y="3171"/>
                    <a:pt x="4382" y="4377"/>
                  </a:cubicBezTo>
                  <a:cubicBezTo>
                    <a:pt x="3776" y="4983"/>
                    <a:pt x="2982" y="5285"/>
                    <a:pt x="2189" y="5285"/>
                  </a:cubicBezTo>
                  <a:cubicBezTo>
                    <a:pt x="1398" y="5285"/>
                    <a:pt x="608" y="4985"/>
                    <a:pt x="3" y="4385"/>
                  </a:cubicBezTo>
                  <a:lnTo>
                    <a:pt x="3" y="4385"/>
                  </a:lnTo>
                  <a:lnTo>
                    <a:pt x="908" y="5285"/>
                  </a:lnTo>
                  <a:cubicBezTo>
                    <a:pt x="1514" y="5890"/>
                    <a:pt x="2306" y="6193"/>
                    <a:pt x="3098" y="6193"/>
                  </a:cubicBezTo>
                  <a:cubicBezTo>
                    <a:pt x="3890" y="6193"/>
                    <a:pt x="4682" y="5890"/>
                    <a:pt x="5285" y="5285"/>
                  </a:cubicBezTo>
                  <a:cubicBezTo>
                    <a:pt x="6495" y="4074"/>
                    <a:pt x="6495" y="2114"/>
                    <a:pt x="5290" y="908"/>
                  </a:cubicBezTo>
                  <a:lnTo>
                    <a:pt x="4382" y="1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89"/>
            <p:cNvSpPr/>
            <p:nvPr/>
          </p:nvSpPr>
          <p:spPr>
            <a:xfrm>
              <a:off x="6732014" y="1624782"/>
              <a:ext cx="149828" cy="149828"/>
            </a:xfrm>
            <a:custGeom>
              <a:avLst/>
              <a:gdLst/>
              <a:ahLst/>
              <a:cxnLst/>
              <a:rect l="l" t="t" r="r" b="b"/>
              <a:pathLst>
                <a:path w="5723" h="5723" extrusionOk="0">
                  <a:moveTo>
                    <a:pt x="2431" y="1"/>
                  </a:moveTo>
                  <a:lnTo>
                    <a:pt x="0" y="2431"/>
                  </a:lnTo>
                  <a:lnTo>
                    <a:pt x="3296" y="5722"/>
                  </a:lnTo>
                  <a:lnTo>
                    <a:pt x="5722" y="329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89"/>
            <p:cNvSpPr/>
            <p:nvPr/>
          </p:nvSpPr>
          <p:spPr>
            <a:xfrm>
              <a:off x="6778929" y="1624782"/>
              <a:ext cx="103018" cy="149959"/>
            </a:xfrm>
            <a:custGeom>
              <a:avLst/>
              <a:gdLst/>
              <a:ahLst/>
              <a:cxnLst/>
              <a:rect l="l" t="t" r="r" b="b"/>
              <a:pathLst>
                <a:path w="3935" h="5728" extrusionOk="0">
                  <a:moveTo>
                    <a:pt x="639" y="1"/>
                  </a:moveTo>
                  <a:lnTo>
                    <a:pt x="0" y="640"/>
                  </a:lnTo>
                  <a:lnTo>
                    <a:pt x="1216" y="1860"/>
                  </a:lnTo>
                  <a:cubicBezTo>
                    <a:pt x="2013" y="2657"/>
                    <a:pt x="2013" y="3940"/>
                    <a:pt x="1216" y="4737"/>
                  </a:cubicBezTo>
                  <a:lnTo>
                    <a:pt x="870" y="5088"/>
                  </a:lnTo>
                  <a:lnTo>
                    <a:pt x="1509" y="5727"/>
                  </a:lnTo>
                  <a:lnTo>
                    <a:pt x="3935" y="3296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89"/>
            <p:cNvSpPr/>
            <p:nvPr/>
          </p:nvSpPr>
          <p:spPr>
            <a:xfrm>
              <a:off x="6614911" y="1516162"/>
              <a:ext cx="391810" cy="368484"/>
            </a:xfrm>
            <a:custGeom>
              <a:avLst/>
              <a:gdLst/>
              <a:ahLst/>
              <a:cxnLst/>
              <a:rect l="l" t="t" r="r" b="b"/>
              <a:pathLst>
                <a:path w="14966" h="14075" extrusionOk="0">
                  <a:moveTo>
                    <a:pt x="2946" y="7330"/>
                  </a:moveTo>
                  <a:lnTo>
                    <a:pt x="7072" y="11452"/>
                  </a:lnTo>
                  <a:lnTo>
                    <a:pt x="5732" y="12792"/>
                  </a:lnTo>
                  <a:cubicBezTo>
                    <a:pt x="5163" y="13361"/>
                    <a:pt x="4416" y="13646"/>
                    <a:pt x="3669" y="13646"/>
                  </a:cubicBezTo>
                  <a:cubicBezTo>
                    <a:pt x="2922" y="13646"/>
                    <a:pt x="2175" y="13361"/>
                    <a:pt x="1605" y="12792"/>
                  </a:cubicBezTo>
                  <a:cubicBezTo>
                    <a:pt x="467" y="11654"/>
                    <a:pt x="467" y="9804"/>
                    <a:pt x="1605" y="8665"/>
                  </a:cubicBezTo>
                  <a:lnTo>
                    <a:pt x="2946" y="7330"/>
                  </a:lnTo>
                  <a:close/>
                  <a:moveTo>
                    <a:pt x="3662" y="412"/>
                  </a:moveTo>
                  <a:cubicBezTo>
                    <a:pt x="4430" y="412"/>
                    <a:pt x="5165" y="715"/>
                    <a:pt x="5703" y="1258"/>
                  </a:cubicBezTo>
                  <a:lnTo>
                    <a:pt x="13140" y="8694"/>
                  </a:lnTo>
                  <a:cubicBezTo>
                    <a:pt x="14264" y="9823"/>
                    <a:pt x="14269" y="11649"/>
                    <a:pt x="13145" y="12782"/>
                  </a:cubicBezTo>
                  <a:lnTo>
                    <a:pt x="13106" y="12821"/>
                  </a:lnTo>
                  <a:cubicBezTo>
                    <a:pt x="12542" y="13383"/>
                    <a:pt x="11802" y="13664"/>
                    <a:pt x="11062" y="13664"/>
                  </a:cubicBezTo>
                  <a:cubicBezTo>
                    <a:pt x="10322" y="13664"/>
                    <a:pt x="9583" y="13383"/>
                    <a:pt x="9018" y="12821"/>
                  </a:cubicBezTo>
                  <a:lnTo>
                    <a:pt x="1581" y="5384"/>
                  </a:lnTo>
                  <a:cubicBezTo>
                    <a:pt x="452" y="4255"/>
                    <a:pt x="452" y="2425"/>
                    <a:pt x="1581" y="1296"/>
                  </a:cubicBezTo>
                  <a:cubicBezTo>
                    <a:pt x="2129" y="734"/>
                    <a:pt x="2879" y="417"/>
                    <a:pt x="3662" y="412"/>
                  </a:cubicBezTo>
                  <a:close/>
                  <a:moveTo>
                    <a:pt x="3663" y="0"/>
                  </a:moveTo>
                  <a:cubicBezTo>
                    <a:pt x="2818" y="0"/>
                    <a:pt x="1973" y="323"/>
                    <a:pt x="1327" y="969"/>
                  </a:cubicBezTo>
                  <a:lnTo>
                    <a:pt x="1288" y="1008"/>
                  </a:lnTo>
                  <a:cubicBezTo>
                    <a:pt x="1" y="2295"/>
                    <a:pt x="1" y="4385"/>
                    <a:pt x="1288" y="5677"/>
                  </a:cubicBezTo>
                  <a:lnTo>
                    <a:pt x="2653" y="7037"/>
                  </a:lnTo>
                  <a:lnTo>
                    <a:pt x="1317" y="8377"/>
                  </a:lnTo>
                  <a:cubicBezTo>
                    <a:pt x="15" y="9674"/>
                    <a:pt x="15" y="11783"/>
                    <a:pt x="1317" y="13085"/>
                  </a:cubicBezTo>
                  <a:cubicBezTo>
                    <a:pt x="1966" y="13734"/>
                    <a:pt x="2817" y="14058"/>
                    <a:pt x="3669" y="14058"/>
                  </a:cubicBezTo>
                  <a:cubicBezTo>
                    <a:pt x="4520" y="14058"/>
                    <a:pt x="5372" y="13734"/>
                    <a:pt x="6020" y="13085"/>
                  </a:cubicBezTo>
                  <a:lnTo>
                    <a:pt x="7361" y="11745"/>
                  </a:lnTo>
                  <a:lnTo>
                    <a:pt x="8725" y="13109"/>
                  </a:lnTo>
                  <a:cubicBezTo>
                    <a:pt x="9369" y="13753"/>
                    <a:pt x="10213" y="14075"/>
                    <a:pt x="11058" y="14075"/>
                  </a:cubicBezTo>
                  <a:cubicBezTo>
                    <a:pt x="11903" y="14075"/>
                    <a:pt x="12748" y="13753"/>
                    <a:pt x="13395" y="13109"/>
                  </a:cubicBezTo>
                  <a:lnTo>
                    <a:pt x="13433" y="13071"/>
                  </a:lnTo>
                  <a:cubicBezTo>
                    <a:pt x="14720" y="11783"/>
                    <a:pt x="14720" y="9693"/>
                    <a:pt x="13433" y="8401"/>
                  </a:cubicBezTo>
                  <a:lnTo>
                    <a:pt x="7654" y="2622"/>
                  </a:lnTo>
                  <a:lnTo>
                    <a:pt x="8999" y="1277"/>
                  </a:lnTo>
                  <a:cubicBezTo>
                    <a:pt x="9542" y="729"/>
                    <a:pt x="10286" y="422"/>
                    <a:pt x="11060" y="422"/>
                  </a:cubicBezTo>
                  <a:cubicBezTo>
                    <a:pt x="13635" y="422"/>
                    <a:pt x="14966" y="3559"/>
                    <a:pt x="13121" y="5403"/>
                  </a:cubicBezTo>
                  <a:lnTo>
                    <a:pt x="12203" y="6316"/>
                  </a:lnTo>
                  <a:cubicBezTo>
                    <a:pt x="12073" y="6446"/>
                    <a:pt x="12165" y="6672"/>
                    <a:pt x="12352" y="6672"/>
                  </a:cubicBezTo>
                  <a:cubicBezTo>
                    <a:pt x="12501" y="6672"/>
                    <a:pt x="12482" y="6600"/>
                    <a:pt x="13414" y="5697"/>
                  </a:cubicBezTo>
                  <a:cubicBezTo>
                    <a:pt x="14711" y="4395"/>
                    <a:pt x="14711" y="2286"/>
                    <a:pt x="13414" y="989"/>
                  </a:cubicBezTo>
                  <a:cubicBezTo>
                    <a:pt x="12763" y="338"/>
                    <a:pt x="11910" y="12"/>
                    <a:pt x="11058" y="12"/>
                  </a:cubicBezTo>
                  <a:cubicBezTo>
                    <a:pt x="10206" y="12"/>
                    <a:pt x="9354" y="338"/>
                    <a:pt x="8706" y="989"/>
                  </a:cubicBezTo>
                  <a:lnTo>
                    <a:pt x="7361" y="2334"/>
                  </a:lnTo>
                  <a:lnTo>
                    <a:pt x="5996" y="969"/>
                  </a:lnTo>
                  <a:cubicBezTo>
                    <a:pt x="5353" y="323"/>
                    <a:pt x="4508" y="0"/>
                    <a:pt x="36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89"/>
            <p:cNvSpPr/>
            <p:nvPr/>
          </p:nvSpPr>
          <p:spPr>
            <a:xfrm>
              <a:off x="6725600" y="1618866"/>
              <a:ext cx="162892" cy="161897"/>
            </a:xfrm>
            <a:custGeom>
              <a:avLst/>
              <a:gdLst/>
              <a:ahLst/>
              <a:cxnLst/>
              <a:rect l="l" t="t" r="r" b="b"/>
              <a:pathLst>
                <a:path w="6222" h="6184" extrusionOk="0">
                  <a:moveTo>
                    <a:pt x="2669" y="1"/>
                  </a:moveTo>
                  <a:cubicBezTo>
                    <a:pt x="2616" y="1"/>
                    <a:pt x="2563" y="20"/>
                    <a:pt x="2523" y="58"/>
                  </a:cubicBezTo>
                  <a:lnTo>
                    <a:pt x="77" y="2504"/>
                  </a:lnTo>
                  <a:cubicBezTo>
                    <a:pt x="0" y="2585"/>
                    <a:pt x="0" y="2715"/>
                    <a:pt x="77" y="2797"/>
                  </a:cubicBezTo>
                  <a:lnTo>
                    <a:pt x="630" y="3349"/>
                  </a:lnTo>
                  <a:cubicBezTo>
                    <a:pt x="671" y="3388"/>
                    <a:pt x="723" y="3407"/>
                    <a:pt x="776" y="3407"/>
                  </a:cubicBezTo>
                  <a:cubicBezTo>
                    <a:pt x="829" y="3407"/>
                    <a:pt x="882" y="3388"/>
                    <a:pt x="923" y="3349"/>
                  </a:cubicBezTo>
                  <a:cubicBezTo>
                    <a:pt x="1000" y="3268"/>
                    <a:pt x="1000" y="3138"/>
                    <a:pt x="923" y="3056"/>
                  </a:cubicBezTo>
                  <a:lnTo>
                    <a:pt x="514" y="2653"/>
                  </a:lnTo>
                  <a:lnTo>
                    <a:pt x="2671" y="496"/>
                  </a:lnTo>
                  <a:lnTo>
                    <a:pt x="5703" y="3527"/>
                  </a:lnTo>
                  <a:lnTo>
                    <a:pt x="3546" y="5684"/>
                  </a:lnTo>
                  <a:lnTo>
                    <a:pt x="1615" y="3748"/>
                  </a:lnTo>
                  <a:cubicBezTo>
                    <a:pt x="1574" y="3710"/>
                    <a:pt x="1521" y="3690"/>
                    <a:pt x="1468" y="3690"/>
                  </a:cubicBezTo>
                  <a:cubicBezTo>
                    <a:pt x="1415" y="3690"/>
                    <a:pt x="1362" y="3710"/>
                    <a:pt x="1322" y="3748"/>
                  </a:cubicBezTo>
                  <a:cubicBezTo>
                    <a:pt x="1240" y="3830"/>
                    <a:pt x="1240" y="3959"/>
                    <a:pt x="1322" y="4041"/>
                  </a:cubicBezTo>
                  <a:lnTo>
                    <a:pt x="3402" y="6126"/>
                  </a:lnTo>
                  <a:cubicBezTo>
                    <a:pt x="3443" y="6164"/>
                    <a:pt x="3495" y="6184"/>
                    <a:pt x="3548" y="6184"/>
                  </a:cubicBezTo>
                  <a:cubicBezTo>
                    <a:pt x="3601" y="6184"/>
                    <a:pt x="3654" y="6164"/>
                    <a:pt x="3695" y="6126"/>
                  </a:cubicBezTo>
                  <a:lnTo>
                    <a:pt x="6140" y="3676"/>
                  </a:lnTo>
                  <a:cubicBezTo>
                    <a:pt x="6222" y="3594"/>
                    <a:pt x="6222" y="3465"/>
                    <a:pt x="6140" y="3388"/>
                  </a:cubicBezTo>
                  <a:lnTo>
                    <a:pt x="2816" y="58"/>
                  </a:lnTo>
                  <a:cubicBezTo>
                    <a:pt x="2775" y="20"/>
                    <a:pt x="2722" y="1"/>
                    <a:pt x="266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4" name="Google Shape;11814;p89"/>
            <p:cNvSpPr/>
            <p:nvPr/>
          </p:nvSpPr>
          <p:spPr>
            <a:xfrm>
              <a:off x="6682481" y="1641642"/>
              <a:ext cx="19216" cy="14739"/>
            </a:xfrm>
            <a:custGeom>
              <a:avLst/>
              <a:gdLst/>
              <a:ahLst/>
              <a:cxnLst/>
              <a:rect l="l" t="t" r="r" b="b"/>
              <a:pathLst>
                <a:path w="734" h="563" extrusionOk="0">
                  <a:moveTo>
                    <a:pt x="300" y="0"/>
                  </a:moveTo>
                  <a:cubicBezTo>
                    <a:pt x="140" y="0"/>
                    <a:pt x="1" y="208"/>
                    <a:pt x="149" y="356"/>
                  </a:cubicBezTo>
                  <a:lnTo>
                    <a:pt x="293" y="500"/>
                  </a:lnTo>
                  <a:cubicBezTo>
                    <a:pt x="337" y="544"/>
                    <a:pt x="386" y="563"/>
                    <a:pt x="434" y="563"/>
                  </a:cubicBezTo>
                  <a:cubicBezTo>
                    <a:pt x="594" y="563"/>
                    <a:pt x="734" y="355"/>
                    <a:pt x="586" y="207"/>
                  </a:cubicBezTo>
                  <a:lnTo>
                    <a:pt x="442" y="63"/>
                  </a:lnTo>
                  <a:cubicBezTo>
                    <a:pt x="397" y="19"/>
                    <a:pt x="348" y="0"/>
                    <a:pt x="3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89"/>
            <p:cNvSpPr/>
            <p:nvPr/>
          </p:nvSpPr>
          <p:spPr>
            <a:xfrm>
              <a:off x="6678057" y="1604283"/>
              <a:ext cx="16886" cy="14608"/>
            </a:xfrm>
            <a:custGeom>
              <a:avLst/>
              <a:gdLst/>
              <a:ahLst/>
              <a:cxnLst/>
              <a:rect l="l" t="t" r="r" b="b"/>
              <a:pathLst>
                <a:path w="645" h="558" extrusionOk="0">
                  <a:moveTo>
                    <a:pt x="224" y="1"/>
                  </a:moveTo>
                  <a:cubicBezTo>
                    <a:pt x="171" y="1"/>
                    <a:pt x="118" y="20"/>
                    <a:pt x="77" y="58"/>
                  </a:cubicBezTo>
                  <a:cubicBezTo>
                    <a:pt x="1" y="140"/>
                    <a:pt x="1" y="270"/>
                    <a:pt x="77" y="351"/>
                  </a:cubicBezTo>
                  <a:cubicBezTo>
                    <a:pt x="193" y="447"/>
                    <a:pt x="236" y="558"/>
                    <a:pt x="370" y="558"/>
                  </a:cubicBezTo>
                  <a:cubicBezTo>
                    <a:pt x="553" y="553"/>
                    <a:pt x="644" y="332"/>
                    <a:pt x="515" y="202"/>
                  </a:cubicBezTo>
                  <a:lnTo>
                    <a:pt x="370" y="58"/>
                  </a:lnTo>
                  <a:cubicBezTo>
                    <a:pt x="330" y="20"/>
                    <a:pt x="277" y="1"/>
                    <a:pt x="22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89"/>
            <p:cNvSpPr/>
            <p:nvPr/>
          </p:nvSpPr>
          <p:spPr>
            <a:xfrm>
              <a:off x="6710756" y="1571454"/>
              <a:ext cx="17017" cy="14608"/>
            </a:xfrm>
            <a:custGeom>
              <a:avLst/>
              <a:gdLst/>
              <a:ahLst/>
              <a:cxnLst/>
              <a:rect l="l" t="t" r="r" b="b"/>
              <a:pathLst>
                <a:path w="650" h="558" extrusionOk="0">
                  <a:moveTo>
                    <a:pt x="229" y="1"/>
                  </a:moveTo>
                  <a:cubicBezTo>
                    <a:pt x="176" y="1"/>
                    <a:pt x="123" y="20"/>
                    <a:pt x="82" y="58"/>
                  </a:cubicBezTo>
                  <a:cubicBezTo>
                    <a:pt x="1" y="140"/>
                    <a:pt x="1" y="270"/>
                    <a:pt x="82" y="351"/>
                  </a:cubicBezTo>
                  <a:cubicBezTo>
                    <a:pt x="198" y="452"/>
                    <a:pt x="241" y="558"/>
                    <a:pt x="370" y="558"/>
                  </a:cubicBezTo>
                  <a:cubicBezTo>
                    <a:pt x="558" y="553"/>
                    <a:pt x="649" y="332"/>
                    <a:pt x="519" y="203"/>
                  </a:cubicBezTo>
                  <a:lnTo>
                    <a:pt x="375" y="58"/>
                  </a:lnTo>
                  <a:cubicBezTo>
                    <a:pt x="334" y="20"/>
                    <a:pt x="282" y="1"/>
                    <a:pt x="2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89"/>
            <p:cNvSpPr/>
            <p:nvPr/>
          </p:nvSpPr>
          <p:spPr>
            <a:xfrm>
              <a:off x="6714473" y="1609624"/>
              <a:ext cx="17567" cy="14713"/>
            </a:xfrm>
            <a:custGeom>
              <a:avLst/>
              <a:gdLst/>
              <a:ahLst/>
              <a:cxnLst/>
              <a:rect l="l" t="t" r="r" b="b"/>
              <a:pathLst>
                <a:path w="671" h="562" extrusionOk="0">
                  <a:moveTo>
                    <a:pt x="298" y="0"/>
                  </a:moveTo>
                  <a:cubicBezTo>
                    <a:pt x="138" y="0"/>
                    <a:pt x="1" y="208"/>
                    <a:pt x="152" y="359"/>
                  </a:cubicBezTo>
                  <a:cubicBezTo>
                    <a:pt x="267" y="455"/>
                    <a:pt x="310" y="560"/>
                    <a:pt x="440" y="560"/>
                  </a:cubicBezTo>
                  <a:cubicBezTo>
                    <a:pt x="445" y="561"/>
                    <a:pt x="450" y="561"/>
                    <a:pt x="454" y="561"/>
                  </a:cubicBezTo>
                  <a:cubicBezTo>
                    <a:pt x="506" y="561"/>
                    <a:pt x="553" y="538"/>
                    <a:pt x="584" y="503"/>
                  </a:cubicBezTo>
                  <a:cubicBezTo>
                    <a:pt x="670" y="421"/>
                    <a:pt x="670" y="287"/>
                    <a:pt x="589" y="205"/>
                  </a:cubicBezTo>
                  <a:lnTo>
                    <a:pt x="445" y="66"/>
                  </a:lnTo>
                  <a:cubicBezTo>
                    <a:pt x="399" y="20"/>
                    <a:pt x="347" y="0"/>
                    <a:pt x="2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89"/>
            <p:cNvSpPr/>
            <p:nvPr/>
          </p:nvSpPr>
          <p:spPr>
            <a:xfrm>
              <a:off x="6748350" y="1577632"/>
              <a:ext cx="17017" cy="14478"/>
            </a:xfrm>
            <a:custGeom>
              <a:avLst/>
              <a:gdLst/>
              <a:ahLst/>
              <a:cxnLst/>
              <a:rect l="l" t="t" r="r" b="b"/>
              <a:pathLst>
                <a:path w="650" h="553" extrusionOk="0">
                  <a:moveTo>
                    <a:pt x="229" y="0"/>
                  </a:moveTo>
                  <a:cubicBezTo>
                    <a:pt x="176" y="0"/>
                    <a:pt x="123" y="19"/>
                    <a:pt x="83" y="58"/>
                  </a:cubicBezTo>
                  <a:cubicBezTo>
                    <a:pt x="1" y="139"/>
                    <a:pt x="1" y="269"/>
                    <a:pt x="83" y="351"/>
                  </a:cubicBezTo>
                  <a:cubicBezTo>
                    <a:pt x="198" y="452"/>
                    <a:pt x="241" y="553"/>
                    <a:pt x="376" y="553"/>
                  </a:cubicBezTo>
                  <a:cubicBezTo>
                    <a:pt x="558" y="553"/>
                    <a:pt x="650" y="332"/>
                    <a:pt x="520" y="202"/>
                  </a:cubicBezTo>
                  <a:lnTo>
                    <a:pt x="376" y="58"/>
                  </a:lnTo>
                  <a:cubicBezTo>
                    <a:pt x="335" y="19"/>
                    <a:pt x="282" y="0"/>
                    <a:pt x="2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89"/>
            <p:cNvSpPr/>
            <p:nvPr/>
          </p:nvSpPr>
          <p:spPr>
            <a:xfrm>
              <a:off x="6849405" y="1808540"/>
              <a:ext cx="17462" cy="14608"/>
            </a:xfrm>
            <a:custGeom>
              <a:avLst/>
              <a:gdLst/>
              <a:ahLst/>
              <a:cxnLst/>
              <a:rect l="l" t="t" r="r" b="b"/>
              <a:pathLst>
                <a:path w="667" h="558" extrusionOk="0">
                  <a:moveTo>
                    <a:pt x="301" y="0"/>
                  </a:moveTo>
                  <a:cubicBezTo>
                    <a:pt x="140" y="0"/>
                    <a:pt x="1" y="208"/>
                    <a:pt x="152" y="356"/>
                  </a:cubicBezTo>
                  <a:lnTo>
                    <a:pt x="292" y="500"/>
                  </a:lnTo>
                  <a:cubicBezTo>
                    <a:pt x="333" y="538"/>
                    <a:pt x="385" y="558"/>
                    <a:pt x="438" y="558"/>
                  </a:cubicBezTo>
                  <a:cubicBezTo>
                    <a:pt x="491" y="558"/>
                    <a:pt x="544" y="538"/>
                    <a:pt x="585" y="500"/>
                  </a:cubicBezTo>
                  <a:cubicBezTo>
                    <a:pt x="666" y="418"/>
                    <a:pt x="666" y="289"/>
                    <a:pt x="585" y="207"/>
                  </a:cubicBezTo>
                  <a:lnTo>
                    <a:pt x="445" y="63"/>
                  </a:lnTo>
                  <a:cubicBezTo>
                    <a:pt x="400" y="19"/>
                    <a:pt x="350" y="0"/>
                    <a:pt x="3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89"/>
            <p:cNvSpPr/>
            <p:nvPr/>
          </p:nvSpPr>
          <p:spPr>
            <a:xfrm>
              <a:off x="6886895" y="1814823"/>
              <a:ext cx="19268" cy="14739"/>
            </a:xfrm>
            <a:custGeom>
              <a:avLst/>
              <a:gdLst/>
              <a:ahLst/>
              <a:cxnLst/>
              <a:rect l="l" t="t" r="r" b="b"/>
              <a:pathLst>
                <a:path w="736" h="563" extrusionOk="0">
                  <a:moveTo>
                    <a:pt x="301" y="0"/>
                  </a:moveTo>
                  <a:cubicBezTo>
                    <a:pt x="139" y="0"/>
                    <a:pt x="0" y="208"/>
                    <a:pt x="152" y="356"/>
                  </a:cubicBezTo>
                  <a:lnTo>
                    <a:pt x="291" y="500"/>
                  </a:lnTo>
                  <a:cubicBezTo>
                    <a:pt x="337" y="544"/>
                    <a:pt x="387" y="563"/>
                    <a:pt x="435" y="563"/>
                  </a:cubicBezTo>
                  <a:cubicBezTo>
                    <a:pt x="597" y="563"/>
                    <a:pt x="736" y="355"/>
                    <a:pt x="584" y="207"/>
                  </a:cubicBezTo>
                  <a:lnTo>
                    <a:pt x="445" y="63"/>
                  </a:lnTo>
                  <a:cubicBezTo>
                    <a:pt x="400" y="19"/>
                    <a:pt x="349" y="0"/>
                    <a:pt x="3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1" name="Google Shape;11821;p89"/>
            <p:cNvSpPr/>
            <p:nvPr/>
          </p:nvSpPr>
          <p:spPr>
            <a:xfrm>
              <a:off x="6919725" y="1781993"/>
              <a:ext cx="17436" cy="14608"/>
            </a:xfrm>
            <a:custGeom>
              <a:avLst/>
              <a:gdLst/>
              <a:ahLst/>
              <a:cxnLst/>
              <a:rect l="l" t="t" r="r" b="b"/>
              <a:pathLst>
                <a:path w="666" h="558" extrusionOk="0">
                  <a:moveTo>
                    <a:pt x="301" y="0"/>
                  </a:moveTo>
                  <a:cubicBezTo>
                    <a:pt x="139" y="0"/>
                    <a:pt x="0" y="208"/>
                    <a:pt x="152" y="356"/>
                  </a:cubicBezTo>
                  <a:lnTo>
                    <a:pt x="296" y="500"/>
                  </a:lnTo>
                  <a:cubicBezTo>
                    <a:pt x="337" y="539"/>
                    <a:pt x="390" y="558"/>
                    <a:pt x="442" y="558"/>
                  </a:cubicBezTo>
                  <a:cubicBezTo>
                    <a:pt x="495" y="558"/>
                    <a:pt x="548" y="539"/>
                    <a:pt x="589" y="500"/>
                  </a:cubicBezTo>
                  <a:cubicBezTo>
                    <a:pt x="666" y="419"/>
                    <a:pt x="666" y="289"/>
                    <a:pt x="589" y="207"/>
                  </a:cubicBezTo>
                  <a:lnTo>
                    <a:pt x="445" y="63"/>
                  </a:lnTo>
                  <a:cubicBezTo>
                    <a:pt x="400" y="19"/>
                    <a:pt x="349" y="0"/>
                    <a:pt x="3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89"/>
            <p:cNvSpPr/>
            <p:nvPr/>
          </p:nvSpPr>
          <p:spPr>
            <a:xfrm>
              <a:off x="6881476" y="1776522"/>
              <a:ext cx="18719" cy="14818"/>
            </a:xfrm>
            <a:custGeom>
              <a:avLst/>
              <a:gdLst/>
              <a:ahLst/>
              <a:cxnLst/>
              <a:rect l="l" t="t" r="r" b="b"/>
              <a:pathLst>
                <a:path w="715" h="566" extrusionOk="0">
                  <a:moveTo>
                    <a:pt x="297" y="0"/>
                  </a:moveTo>
                  <a:cubicBezTo>
                    <a:pt x="138" y="0"/>
                    <a:pt x="0" y="208"/>
                    <a:pt x="148" y="359"/>
                  </a:cubicBezTo>
                  <a:cubicBezTo>
                    <a:pt x="263" y="459"/>
                    <a:pt x="306" y="565"/>
                    <a:pt x="441" y="565"/>
                  </a:cubicBezTo>
                  <a:cubicBezTo>
                    <a:pt x="623" y="560"/>
                    <a:pt x="714" y="339"/>
                    <a:pt x="585" y="210"/>
                  </a:cubicBezTo>
                  <a:lnTo>
                    <a:pt x="441" y="66"/>
                  </a:lnTo>
                  <a:cubicBezTo>
                    <a:pt x="396" y="20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89"/>
            <p:cNvSpPr/>
            <p:nvPr/>
          </p:nvSpPr>
          <p:spPr>
            <a:xfrm>
              <a:off x="6913520" y="1744504"/>
              <a:ext cx="18745" cy="14766"/>
            </a:xfrm>
            <a:custGeom>
              <a:avLst/>
              <a:gdLst/>
              <a:ahLst/>
              <a:cxnLst/>
              <a:rect l="l" t="t" r="r" b="b"/>
              <a:pathLst>
                <a:path w="716" h="564" extrusionOk="0">
                  <a:moveTo>
                    <a:pt x="300" y="1"/>
                  </a:moveTo>
                  <a:cubicBezTo>
                    <a:pt x="140" y="1"/>
                    <a:pt x="1" y="209"/>
                    <a:pt x="149" y="357"/>
                  </a:cubicBezTo>
                  <a:cubicBezTo>
                    <a:pt x="264" y="457"/>
                    <a:pt x="307" y="563"/>
                    <a:pt x="442" y="563"/>
                  </a:cubicBezTo>
                  <a:cubicBezTo>
                    <a:pt x="624" y="563"/>
                    <a:pt x="716" y="337"/>
                    <a:pt x="586" y="208"/>
                  </a:cubicBezTo>
                  <a:lnTo>
                    <a:pt x="442" y="64"/>
                  </a:lnTo>
                  <a:cubicBezTo>
                    <a:pt x="397" y="19"/>
                    <a:pt x="348" y="1"/>
                    <a:pt x="30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4" name="Google Shape;11824;p89"/>
          <p:cNvGrpSpPr/>
          <p:nvPr/>
        </p:nvGrpSpPr>
        <p:grpSpPr>
          <a:xfrm>
            <a:off x="5822573" y="3154619"/>
            <a:ext cx="231065" cy="368405"/>
            <a:chOff x="5822573" y="3360019"/>
            <a:chExt cx="231065" cy="368405"/>
          </a:xfrm>
        </p:grpSpPr>
        <p:sp>
          <p:nvSpPr>
            <p:cNvPr id="11825" name="Google Shape;11825;p89"/>
            <p:cNvSpPr/>
            <p:nvPr/>
          </p:nvSpPr>
          <p:spPr>
            <a:xfrm>
              <a:off x="5828987" y="3458377"/>
              <a:ext cx="218106" cy="263004"/>
            </a:xfrm>
            <a:custGeom>
              <a:avLst/>
              <a:gdLst/>
              <a:ahLst/>
              <a:cxnLst/>
              <a:rect l="l" t="t" r="r" b="b"/>
              <a:pathLst>
                <a:path w="8331" h="10046" extrusionOk="0">
                  <a:moveTo>
                    <a:pt x="865" y="0"/>
                  </a:moveTo>
                  <a:cubicBezTo>
                    <a:pt x="389" y="0"/>
                    <a:pt x="0" y="390"/>
                    <a:pt x="0" y="865"/>
                  </a:cubicBezTo>
                  <a:lnTo>
                    <a:pt x="0" y="9181"/>
                  </a:lnTo>
                  <a:cubicBezTo>
                    <a:pt x="0" y="9656"/>
                    <a:pt x="389" y="10046"/>
                    <a:pt x="865" y="10046"/>
                  </a:cubicBezTo>
                  <a:lnTo>
                    <a:pt x="7466" y="10046"/>
                  </a:lnTo>
                  <a:cubicBezTo>
                    <a:pt x="7946" y="10046"/>
                    <a:pt x="8331" y="9656"/>
                    <a:pt x="8331" y="9176"/>
                  </a:cubicBezTo>
                  <a:lnTo>
                    <a:pt x="8331" y="865"/>
                  </a:lnTo>
                  <a:cubicBezTo>
                    <a:pt x="8331" y="390"/>
                    <a:pt x="7941" y="0"/>
                    <a:pt x="7466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89"/>
            <p:cNvSpPr/>
            <p:nvPr/>
          </p:nvSpPr>
          <p:spPr>
            <a:xfrm>
              <a:off x="5987586" y="3458377"/>
              <a:ext cx="59507" cy="263004"/>
            </a:xfrm>
            <a:custGeom>
              <a:avLst/>
              <a:gdLst/>
              <a:ahLst/>
              <a:cxnLst/>
              <a:rect l="l" t="t" r="r" b="b"/>
              <a:pathLst>
                <a:path w="2273" h="10046" extrusionOk="0">
                  <a:moveTo>
                    <a:pt x="0" y="0"/>
                  </a:moveTo>
                  <a:cubicBezTo>
                    <a:pt x="476" y="0"/>
                    <a:pt x="865" y="390"/>
                    <a:pt x="865" y="865"/>
                  </a:cubicBezTo>
                  <a:lnTo>
                    <a:pt x="865" y="9176"/>
                  </a:lnTo>
                  <a:cubicBezTo>
                    <a:pt x="865" y="9656"/>
                    <a:pt x="476" y="10046"/>
                    <a:pt x="0" y="10046"/>
                  </a:cubicBezTo>
                  <a:lnTo>
                    <a:pt x="1408" y="10046"/>
                  </a:lnTo>
                  <a:cubicBezTo>
                    <a:pt x="1883" y="10046"/>
                    <a:pt x="2273" y="9656"/>
                    <a:pt x="2273" y="9176"/>
                  </a:cubicBezTo>
                  <a:lnTo>
                    <a:pt x="2273" y="865"/>
                  </a:lnTo>
                  <a:cubicBezTo>
                    <a:pt x="2273" y="390"/>
                    <a:pt x="1883" y="0"/>
                    <a:pt x="1408" y="0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89"/>
            <p:cNvSpPr/>
            <p:nvPr/>
          </p:nvSpPr>
          <p:spPr>
            <a:xfrm>
              <a:off x="5878415" y="3434868"/>
              <a:ext cx="119512" cy="23667"/>
            </a:xfrm>
            <a:custGeom>
              <a:avLst/>
              <a:gdLst/>
              <a:ahLst/>
              <a:cxnLst/>
              <a:rect l="l" t="t" r="r" b="b"/>
              <a:pathLst>
                <a:path w="4565" h="904" extrusionOk="0">
                  <a:moveTo>
                    <a:pt x="0" y="0"/>
                  </a:moveTo>
                  <a:lnTo>
                    <a:pt x="0" y="903"/>
                  </a:lnTo>
                  <a:lnTo>
                    <a:pt x="4564" y="903"/>
                  </a:lnTo>
                  <a:lnTo>
                    <a:pt x="4564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89"/>
            <p:cNvSpPr/>
            <p:nvPr/>
          </p:nvSpPr>
          <p:spPr>
            <a:xfrm>
              <a:off x="5878415" y="3434868"/>
              <a:ext cx="119512" cy="23667"/>
            </a:xfrm>
            <a:custGeom>
              <a:avLst/>
              <a:gdLst/>
              <a:ahLst/>
              <a:cxnLst/>
              <a:rect l="l" t="t" r="r" b="b"/>
              <a:pathLst>
                <a:path w="4565" h="904" extrusionOk="0">
                  <a:moveTo>
                    <a:pt x="0" y="0"/>
                  </a:moveTo>
                  <a:lnTo>
                    <a:pt x="0" y="903"/>
                  </a:lnTo>
                  <a:lnTo>
                    <a:pt x="4564" y="903"/>
                  </a:lnTo>
                  <a:lnTo>
                    <a:pt x="4564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89"/>
            <p:cNvSpPr/>
            <p:nvPr/>
          </p:nvSpPr>
          <p:spPr>
            <a:xfrm>
              <a:off x="5961798" y="3434868"/>
              <a:ext cx="35997" cy="23667"/>
            </a:xfrm>
            <a:custGeom>
              <a:avLst/>
              <a:gdLst/>
              <a:ahLst/>
              <a:cxnLst/>
              <a:rect l="l" t="t" r="r" b="b"/>
              <a:pathLst>
                <a:path w="1375" h="904" extrusionOk="0">
                  <a:moveTo>
                    <a:pt x="0" y="0"/>
                  </a:moveTo>
                  <a:lnTo>
                    <a:pt x="0" y="903"/>
                  </a:lnTo>
                  <a:lnTo>
                    <a:pt x="1374" y="903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89"/>
            <p:cNvSpPr/>
            <p:nvPr/>
          </p:nvSpPr>
          <p:spPr>
            <a:xfrm>
              <a:off x="5853518" y="3367192"/>
              <a:ext cx="169175" cy="67571"/>
            </a:xfrm>
            <a:custGeom>
              <a:avLst/>
              <a:gdLst/>
              <a:ahLst/>
              <a:cxnLst/>
              <a:rect l="l" t="t" r="r" b="b"/>
              <a:pathLst>
                <a:path w="6462" h="2581" extrusionOk="0">
                  <a:moveTo>
                    <a:pt x="0" y="1"/>
                  </a:moveTo>
                  <a:lnTo>
                    <a:pt x="0" y="2580"/>
                  </a:lnTo>
                  <a:lnTo>
                    <a:pt x="6462" y="2580"/>
                  </a:lnTo>
                  <a:lnTo>
                    <a:pt x="6462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89"/>
            <p:cNvSpPr/>
            <p:nvPr/>
          </p:nvSpPr>
          <p:spPr>
            <a:xfrm>
              <a:off x="5979391" y="3367192"/>
              <a:ext cx="43171" cy="67571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" y="1"/>
                  </a:moveTo>
                  <a:lnTo>
                    <a:pt x="1" y="2580"/>
                  </a:lnTo>
                  <a:lnTo>
                    <a:pt x="1649" y="2580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89"/>
            <p:cNvSpPr/>
            <p:nvPr/>
          </p:nvSpPr>
          <p:spPr>
            <a:xfrm>
              <a:off x="5863309" y="3497621"/>
              <a:ext cx="149462" cy="184517"/>
            </a:xfrm>
            <a:custGeom>
              <a:avLst/>
              <a:gdLst/>
              <a:ahLst/>
              <a:cxnLst/>
              <a:rect l="l" t="t" r="r" b="b"/>
              <a:pathLst>
                <a:path w="5709" h="7048" extrusionOk="0">
                  <a:moveTo>
                    <a:pt x="1" y="0"/>
                  </a:moveTo>
                  <a:lnTo>
                    <a:pt x="1" y="7048"/>
                  </a:lnTo>
                  <a:lnTo>
                    <a:pt x="5708" y="7048"/>
                  </a:lnTo>
                  <a:lnTo>
                    <a:pt x="5708" y="0"/>
                  </a:ln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89"/>
            <p:cNvSpPr/>
            <p:nvPr/>
          </p:nvSpPr>
          <p:spPr>
            <a:xfrm>
              <a:off x="5969469" y="3497621"/>
              <a:ext cx="43302" cy="184517"/>
            </a:xfrm>
            <a:custGeom>
              <a:avLst/>
              <a:gdLst/>
              <a:ahLst/>
              <a:cxnLst/>
              <a:rect l="l" t="t" r="r" b="b"/>
              <a:pathLst>
                <a:path w="1654" h="7048" extrusionOk="0">
                  <a:moveTo>
                    <a:pt x="0" y="0"/>
                  </a:moveTo>
                  <a:lnTo>
                    <a:pt x="0" y="7048"/>
                  </a:lnTo>
                  <a:lnTo>
                    <a:pt x="1653" y="7048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89"/>
            <p:cNvSpPr/>
            <p:nvPr/>
          </p:nvSpPr>
          <p:spPr>
            <a:xfrm>
              <a:off x="5883075" y="3538855"/>
              <a:ext cx="105924" cy="101919"/>
            </a:xfrm>
            <a:custGeom>
              <a:avLst/>
              <a:gdLst/>
              <a:ahLst/>
              <a:cxnLst/>
              <a:rect l="l" t="t" r="r" b="b"/>
              <a:pathLst>
                <a:path w="4046" h="3893" extrusionOk="0">
                  <a:moveTo>
                    <a:pt x="2099" y="1"/>
                  </a:moveTo>
                  <a:cubicBezTo>
                    <a:pt x="1312" y="1"/>
                    <a:pt x="605" y="477"/>
                    <a:pt x="303" y="1202"/>
                  </a:cubicBezTo>
                  <a:cubicBezTo>
                    <a:pt x="0" y="1932"/>
                    <a:pt x="168" y="2768"/>
                    <a:pt x="725" y="3325"/>
                  </a:cubicBezTo>
                  <a:cubicBezTo>
                    <a:pt x="1098" y="3695"/>
                    <a:pt x="1595" y="3892"/>
                    <a:pt x="2100" y="3892"/>
                  </a:cubicBezTo>
                  <a:cubicBezTo>
                    <a:pt x="2351" y="3892"/>
                    <a:pt x="2604" y="3844"/>
                    <a:pt x="2844" y="3743"/>
                  </a:cubicBezTo>
                  <a:cubicBezTo>
                    <a:pt x="3569" y="3445"/>
                    <a:pt x="4045" y="2734"/>
                    <a:pt x="4045" y="1947"/>
                  </a:cubicBezTo>
                  <a:cubicBezTo>
                    <a:pt x="4045" y="875"/>
                    <a:pt x="3176" y="1"/>
                    <a:pt x="2099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89"/>
            <p:cNvSpPr/>
            <p:nvPr/>
          </p:nvSpPr>
          <p:spPr>
            <a:xfrm>
              <a:off x="5893757" y="3545530"/>
              <a:ext cx="104170" cy="95295"/>
            </a:xfrm>
            <a:custGeom>
              <a:avLst/>
              <a:gdLst/>
              <a:ahLst/>
              <a:cxnLst/>
              <a:rect l="l" t="t" r="r" b="b"/>
              <a:pathLst>
                <a:path w="3979" h="3640" extrusionOk="0">
                  <a:moveTo>
                    <a:pt x="2652" y="1"/>
                  </a:moveTo>
                  <a:lnTo>
                    <a:pt x="2652" y="1"/>
                  </a:lnTo>
                  <a:cubicBezTo>
                    <a:pt x="3085" y="760"/>
                    <a:pt x="2950" y="1716"/>
                    <a:pt x="2335" y="2331"/>
                  </a:cubicBezTo>
                  <a:cubicBezTo>
                    <a:pt x="1959" y="2707"/>
                    <a:pt x="1461" y="2902"/>
                    <a:pt x="956" y="2902"/>
                  </a:cubicBezTo>
                  <a:cubicBezTo>
                    <a:pt x="630" y="2902"/>
                    <a:pt x="301" y="2820"/>
                    <a:pt x="0" y="2652"/>
                  </a:cubicBezTo>
                  <a:lnTo>
                    <a:pt x="0" y="2652"/>
                  </a:lnTo>
                  <a:cubicBezTo>
                    <a:pt x="366" y="3298"/>
                    <a:pt x="1028" y="3640"/>
                    <a:pt x="1698" y="3640"/>
                  </a:cubicBezTo>
                  <a:cubicBezTo>
                    <a:pt x="2190" y="3640"/>
                    <a:pt x="2686" y="3455"/>
                    <a:pt x="3070" y="3070"/>
                  </a:cubicBezTo>
                  <a:cubicBezTo>
                    <a:pt x="3978" y="2158"/>
                    <a:pt x="3772" y="630"/>
                    <a:pt x="2652" y="1"/>
                  </a:cubicBez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89"/>
            <p:cNvSpPr/>
            <p:nvPr/>
          </p:nvSpPr>
          <p:spPr>
            <a:xfrm>
              <a:off x="5822573" y="3360019"/>
              <a:ext cx="231065" cy="368405"/>
            </a:xfrm>
            <a:custGeom>
              <a:avLst/>
              <a:gdLst/>
              <a:ahLst/>
              <a:cxnLst/>
              <a:rect l="l" t="t" r="r" b="b"/>
              <a:pathLst>
                <a:path w="8826" h="14072" extrusionOk="0">
                  <a:moveTo>
                    <a:pt x="2542" y="414"/>
                  </a:moveTo>
                  <a:lnTo>
                    <a:pt x="2542" y="2609"/>
                  </a:lnTo>
                  <a:lnTo>
                    <a:pt x="1355" y="2609"/>
                  </a:lnTo>
                  <a:lnTo>
                    <a:pt x="1355" y="414"/>
                  </a:lnTo>
                  <a:close/>
                  <a:moveTo>
                    <a:pt x="4209" y="414"/>
                  </a:moveTo>
                  <a:lnTo>
                    <a:pt x="4209" y="2609"/>
                  </a:lnTo>
                  <a:lnTo>
                    <a:pt x="2950" y="2609"/>
                  </a:lnTo>
                  <a:lnTo>
                    <a:pt x="2950" y="414"/>
                  </a:lnTo>
                  <a:close/>
                  <a:moveTo>
                    <a:pt x="5871" y="414"/>
                  </a:moveTo>
                  <a:lnTo>
                    <a:pt x="5871" y="2609"/>
                  </a:lnTo>
                  <a:lnTo>
                    <a:pt x="4617" y="2609"/>
                  </a:lnTo>
                  <a:lnTo>
                    <a:pt x="4617" y="414"/>
                  </a:lnTo>
                  <a:close/>
                  <a:moveTo>
                    <a:pt x="6510" y="3027"/>
                  </a:moveTo>
                  <a:lnTo>
                    <a:pt x="6510" y="3517"/>
                  </a:lnTo>
                  <a:lnTo>
                    <a:pt x="2316" y="3517"/>
                  </a:lnTo>
                  <a:lnTo>
                    <a:pt x="2316" y="3027"/>
                  </a:lnTo>
                  <a:close/>
                  <a:moveTo>
                    <a:pt x="7754" y="3930"/>
                  </a:moveTo>
                  <a:cubicBezTo>
                    <a:pt x="8119" y="3930"/>
                    <a:pt x="8417" y="4228"/>
                    <a:pt x="8417" y="4589"/>
                  </a:cubicBezTo>
                  <a:lnTo>
                    <a:pt x="8412" y="13005"/>
                  </a:lnTo>
                  <a:cubicBezTo>
                    <a:pt x="8412" y="13370"/>
                    <a:pt x="8114" y="13668"/>
                    <a:pt x="7754" y="13668"/>
                  </a:cubicBezTo>
                  <a:lnTo>
                    <a:pt x="1072" y="13668"/>
                  </a:lnTo>
                  <a:cubicBezTo>
                    <a:pt x="707" y="13668"/>
                    <a:pt x="413" y="13370"/>
                    <a:pt x="413" y="13005"/>
                  </a:cubicBezTo>
                  <a:lnTo>
                    <a:pt x="413" y="4589"/>
                  </a:lnTo>
                  <a:cubicBezTo>
                    <a:pt x="413" y="4228"/>
                    <a:pt x="707" y="3930"/>
                    <a:pt x="1072" y="3930"/>
                  </a:cubicBezTo>
                  <a:close/>
                  <a:moveTo>
                    <a:pt x="1148" y="1"/>
                  </a:moveTo>
                  <a:cubicBezTo>
                    <a:pt x="1033" y="1"/>
                    <a:pt x="942" y="92"/>
                    <a:pt x="942" y="207"/>
                  </a:cubicBezTo>
                  <a:lnTo>
                    <a:pt x="942" y="2816"/>
                  </a:lnTo>
                  <a:cubicBezTo>
                    <a:pt x="942" y="2931"/>
                    <a:pt x="1033" y="3022"/>
                    <a:pt x="1148" y="3022"/>
                  </a:cubicBezTo>
                  <a:lnTo>
                    <a:pt x="1903" y="3022"/>
                  </a:lnTo>
                  <a:lnTo>
                    <a:pt x="1903" y="3517"/>
                  </a:lnTo>
                  <a:lnTo>
                    <a:pt x="1072" y="3517"/>
                  </a:lnTo>
                  <a:cubicBezTo>
                    <a:pt x="481" y="3517"/>
                    <a:pt x="5" y="3998"/>
                    <a:pt x="0" y="4589"/>
                  </a:cubicBezTo>
                  <a:lnTo>
                    <a:pt x="0" y="13000"/>
                  </a:lnTo>
                  <a:cubicBezTo>
                    <a:pt x="5" y="13591"/>
                    <a:pt x="481" y="14072"/>
                    <a:pt x="1072" y="14072"/>
                  </a:cubicBezTo>
                  <a:lnTo>
                    <a:pt x="7754" y="14072"/>
                  </a:lnTo>
                  <a:cubicBezTo>
                    <a:pt x="8345" y="14072"/>
                    <a:pt x="8825" y="13591"/>
                    <a:pt x="8825" y="13000"/>
                  </a:cubicBezTo>
                  <a:lnTo>
                    <a:pt x="8825" y="4589"/>
                  </a:lnTo>
                  <a:cubicBezTo>
                    <a:pt x="8825" y="3998"/>
                    <a:pt x="8345" y="3517"/>
                    <a:pt x="7754" y="3517"/>
                  </a:cubicBezTo>
                  <a:lnTo>
                    <a:pt x="6923" y="3517"/>
                  </a:lnTo>
                  <a:lnTo>
                    <a:pt x="6923" y="3022"/>
                  </a:lnTo>
                  <a:lnTo>
                    <a:pt x="7677" y="3022"/>
                  </a:lnTo>
                  <a:cubicBezTo>
                    <a:pt x="7788" y="3022"/>
                    <a:pt x="7879" y="2931"/>
                    <a:pt x="7879" y="2821"/>
                  </a:cubicBezTo>
                  <a:lnTo>
                    <a:pt x="7879" y="1514"/>
                  </a:lnTo>
                  <a:cubicBezTo>
                    <a:pt x="7879" y="1377"/>
                    <a:pt x="7777" y="1309"/>
                    <a:pt x="7675" y="1309"/>
                  </a:cubicBezTo>
                  <a:cubicBezTo>
                    <a:pt x="7573" y="1309"/>
                    <a:pt x="7471" y="1377"/>
                    <a:pt x="7471" y="1514"/>
                  </a:cubicBezTo>
                  <a:lnTo>
                    <a:pt x="7471" y="2609"/>
                  </a:lnTo>
                  <a:lnTo>
                    <a:pt x="6289" y="2609"/>
                  </a:lnTo>
                  <a:lnTo>
                    <a:pt x="6289" y="414"/>
                  </a:lnTo>
                  <a:lnTo>
                    <a:pt x="7471" y="414"/>
                  </a:lnTo>
                  <a:lnTo>
                    <a:pt x="7471" y="659"/>
                  </a:lnTo>
                  <a:cubicBezTo>
                    <a:pt x="7471" y="796"/>
                    <a:pt x="7573" y="864"/>
                    <a:pt x="7675" y="864"/>
                  </a:cubicBezTo>
                  <a:cubicBezTo>
                    <a:pt x="7777" y="864"/>
                    <a:pt x="7879" y="796"/>
                    <a:pt x="7879" y="659"/>
                  </a:cubicBezTo>
                  <a:lnTo>
                    <a:pt x="7879" y="207"/>
                  </a:lnTo>
                  <a:cubicBezTo>
                    <a:pt x="7879" y="92"/>
                    <a:pt x="7788" y="1"/>
                    <a:pt x="76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89"/>
            <p:cNvSpPr/>
            <p:nvPr/>
          </p:nvSpPr>
          <p:spPr>
            <a:xfrm>
              <a:off x="5907213" y="3561422"/>
              <a:ext cx="61523" cy="57832"/>
            </a:xfrm>
            <a:custGeom>
              <a:avLst/>
              <a:gdLst/>
              <a:ahLst/>
              <a:cxnLst/>
              <a:rect l="l" t="t" r="r" b="b"/>
              <a:pathLst>
                <a:path w="2350" h="2209" extrusionOk="0">
                  <a:moveTo>
                    <a:pt x="1175" y="0"/>
                  </a:moveTo>
                  <a:cubicBezTo>
                    <a:pt x="1073" y="0"/>
                    <a:pt x="971" y="69"/>
                    <a:pt x="971" y="205"/>
                  </a:cubicBezTo>
                  <a:lnTo>
                    <a:pt x="971" y="902"/>
                  </a:lnTo>
                  <a:lnTo>
                    <a:pt x="274" y="902"/>
                  </a:lnTo>
                  <a:cubicBezTo>
                    <a:pt x="0" y="902"/>
                    <a:pt x="0" y="1310"/>
                    <a:pt x="274" y="1310"/>
                  </a:cubicBezTo>
                  <a:lnTo>
                    <a:pt x="971" y="1310"/>
                  </a:lnTo>
                  <a:lnTo>
                    <a:pt x="971" y="2007"/>
                  </a:lnTo>
                  <a:cubicBezTo>
                    <a:pt x="971" y="2142"/>
                    <a:pt x="1073" y="2209"/>
                    <a:pt x="1175" y="2209"/>
                  </a:cubicBezTo>
                  <a:cubicBezTo>
                    <a:pt x="1277" y="2209"/>
                    <a:pt x="1379" y="2142"/>
                    <a:pt x="1379" y="2007"/>
                  </a:cubicBezTo>
                  <a:lnTo>
                    <a:pt x="1379" y="1310"/>
                  </a:lnTo>
                  <a:lnTo>
                    <a:pt x="2076" y="1310"/>
                  </a:lnTo>
                  <a:cubicBezTo>
                    <a:pt x="2348" y="1310"/>
                    <a:pt x="2350" y="902"/>
                    <a:pt x="2081" y="902"/>
                  </a:cubicBezTo>
                  <a:cubicBezTo>
                    <a:pt x="2079" y="902"/>
                    <a:pt x="2077" y="902"/>
                    <a:pt x="2076" y="902"/>
                  </a:cubicBezTo>
                  <a:lnTo>
                    <a:pt x="1379" y="902"/>
                  </a:lnTo>
                  <a:lnTo>
                    <a:pt x="1379" y="205"/>
                  </a:lnTo>
                  <a:cubicBezTo>
                    <a:pt x="1379" y="69"/>
                    <a:pt x="1277" y="0"/>
                    <a:pt x="11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89"/>
            <p:cNvSpPr/>
            <p:nvPr/>
          </p:nvSpPr>
          <p:spPr>
            <a:xfrm>
              <a:off x="5881190" y="3533540"/>
              <a:ext cx="118124" cy="113647"/>
            </a:xfrm>
            <a:custGeom>
              <a:avLst/>
              <a:gdLst/>
              <a:ahLst/>
              <a:cxnLst/>
              <a:rect l="l" t="t" r="r" b="b"/>
              <a:pathLst>
                <a:path w="4512" h="4341" extrusionOk="0">
                  <a:moveTo>
                    <a:pt x="2171" y="411"/>
                  </a:moveTo>
                  <a:cubicBezTo>
                    <a:pt x="2882" y="411"/>
                    <a:pt x="3526" y="838"/>
                    <a:pt x="3795" y="1496"/>
                  </a:cubicBezTo>
                  <a:cubicBezTo>
                    <a:pt x="4069" y="2154"/>
                    <a:pt x="3920" y="2909"/>
                    <a:pt x="3416" y="3413"/>
                  </a:cubicBezTo>
                  <a:cubicBezTo>
                    <a:pt x="3078" y="3751"/>
                    <a:pt x="2628" y="3929"/>
                    <a:pt x="2169" y="3929"/>
                  </a:cubicBezTo>
                  <a:cubicBezTo>
                    <a:pt x="1944" y="3929"/>
                    <a:pt x="1716" y="3886"/>
                    <a:pt x="1499" y="3797"/>
                  </a:cubicBezTo>
                  <a:cubicBezTo>
                    <a:pt x="841" y="3524"/>
                    <a:pt x="413" y="2880"/>
                    <a:pt x="413" y="2169"/>
                  </a:cubicBezTo>
                  <a:cubicBezTo>
                    <a:pt x="413" y="1198"/>
                    <a:pt x="1201" y="411"/>
                    <a:pt x="2171" y="411"/>
                  </a:cubicBezTo>
                  <a:close/>
                  <a:moveTo>
                    <a:pt x="2169" y="0"/>
                  </a:moveTo>
                  <a:cubicBezTo>
                    <a:pt x="1890" y="0"/>
                    <a:pt x="1609" y="54"/>
                    <a:pt x="1340" y="166"/>
                  </a:cubicBezTo>
                  <a:cubicBezTo>
                    <a:pt x="528" y="502"/>
                    <a:pt x="0" y="1290"/>
                    <a:pt x="0" y="2169"/>
                  </a:cubicBezTo>
                  <a:cubicBezTo>
                    <a:pt x="5" y="3365"/>
                    <a:pt x="975" y="4340"/>
                    <a:pt x="2171" y="4340"/>
                  </a:cubicBezTo>
                  <a:cubicBezTo>
                    <a:pt x="3051" y="4340"/>
                    <a:pt x="3838" y="3812"/>
                    <a:pt x="4175" y="3000"/>
                  </a:cubicBezTo>
                  <a:cubicBezTo>
                    <a:pt x="4511" y="2188"/>
                    <a:pt x="4324" y="1256"/>
                    <a:pt x="3704" y="636"/>
                  </a:cubicBezTo>
                  <a:cubicBezTo>
                    <a:pt x="3289" y="222"/>
                    <a:pt x="2734" y="0"/>
                    <a:pt x="216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89"/>
            <p:cNvSpPr/>
            <p:nvPr/>
          </p:nvSpPr>
          <p:spPr>
            <a:xfrm>
              <a:off x="5857288" y="3491704"/>
              <a:ext cx="161766" cy="197109"/>
            </a:xfrm>
            <a:custGeom>
              <a:avLst/>
              <a:gdLst/>
              <a:ahLst/>
              <a:cxnLst/>
              <a:rect l="l" t="t" r="r" b="b"/>
              <a:pathLst>
                <a:path w="6179" h="7529" extrusionOk="0">
                  <a:moveTo>
                    <a:pt x="5975" y="0"/>
                  </a:moveTo>
                  <a:cubicBezTo>
                    <a:pt x="5972" y="0"/>
                    <a:pt x="5970" y="0"/>
                    <a:pt x="5967" y="0"/>
                  </a:cubicBezTo>
                  <a:lnTo>
                    <a:pt x="2186" y="0"/>
                  </a:lnTo>
                  <a:cubicBezTo>
                    <a:pt x="1912" y="0"/>
                    <a:pt x="1912" y="414"/>
                    <a:pt x="2186" y="414"/>
                  </a:cubicBezTo>
                  <a:lnTo>
                    <a:pt x="5760" y="414"/>
                  </a:lnTo>
                  <a:lnTo>
                    <a:pt x="5760" y="7120"/>
                  </a:lnTo>
                  <a:lnTo>
                    <a:pt x="413" y="7120"/>
                  </a:lnTo>
                  <a:lnTo>
                    <a:pt x="413" y="414"/>
                  </a:lnTo>
                  <a:lnTo>
                    <a:pt x="1120" y="414"/>
                  </a:lnTo>
                  <a:cubicBezTo>
                    <a:pt x="1393" y="414"/>
                    <a:pt x="1393" y="0"/>
                    <a:pt x="1120" y="0"/>
                  </a:cubicBezTo>
                  <a:lnTo>
                    <a:pt x="207" y="0"/>
                  </a:lnTo>
                  <a:cubicBezTo>
                    <a:pt x="92" y="0"/>
                    <a:pt x="0" y="92"/>
                    <a:pt x="0" y="207"/>
                  </a:cubicBezTo>
                  <a:lnTo>
                    <a:pt x="0" y="7327"/>
                  </a:lnTo>
                  <a:cubicBezTo>
                    <a:pt x="0" y="7437"/>
                    <a:pt x="92" y="7528"/>
                    <a:pt x="207" y="7528"/>
                  </a:cubicBezTo>
                  <a:lnTo>
                    <a:pt x="5972" y="7528"/>
                  </a:lnTo>
                  <a:cubicBezTo>
                    <a:pt x="6082" y="7528"/>
                    <a:pt x="6173" y="7437"/>
                    <a:pt x="6173" y="7327"/>
                  </a:cubicBezTo>
                  <a:lnTo>
                    <a:pt x="6173" y="207"/>
                  </a:lnTo>
                  <a:cubicBezTo>
                    <a:pt x="6178" y="95"/>
                    <a:pt x="6087" y="0"/>
                    <a:pt x="59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0" name="Google Shape;11840;p89"/>
          <p:cNvGrpSpPr/>
          <p:nvPr/>
        </p:nvGrpSpPr>
        <p:grpSpPr>
          <a:xfrm>
            <a:off x="7494690" y="1310788"/>
            <a:ext cx="374557" cy="368614"/>
            <a:chOff x="7494690" y="1516188"/>
            <a:chExt cx="374557" cy="368614"/>
          </a:xfrm>
        </p:grpSpPr>
        <p:sp>
          <p:nvSpPr>
            <p:cNvPr id="11841" name="Google Shape;11841;p89"/>
            <p:cNvSpPr/>
            <p:nvPr/>
          </p:nvSpPr>
          <p:spPr>
            <a:xfrm>
              <a:off x="7656299" y="1607844"/>
              <a:ext cx="119643" cy="118150"/>
            </a:xfrm>
            <a:custGeom>
              <a:avLst/>
              <a:gdLst/>
              <a:ahLst/>
              <a:cxnLst/>
              <a:rect l="l" t="t" r="r" b="b"/>
              <a:pathLst>
                <a:path w="4570" h="4513" extrusionOk="0">
                  <a:moveTo>
                    <a:pt x="784" y="0"/>
                  </a:moveTo>
                  <a:cubicBezTo>
                    <a:pt x="703" y="0"/>
                    <a:pt x="623" y="30"/>
                    <a:pt x="563" y="90"/>
                  </a:cubicBezTo>
                  <a:lnTo>
                    <a:pt x="121" y="532"/>
                  </a:lnTo>
                  <a:cubicBezTo>
                    <a:pt x="0" y="657"/>
                    <a:pt x="0" y="854"/>
                    <a:pt x="121" y="979"/>
                  </a:cubicBezTo>
                  <a:lnTo>
                    <a:pt x="3565" y="4419"/>
                  </a:lnTo>
                  <a:cubicBezTo>
                    <a:pt x="3625" y="4481"/>
                    <a:pt x="3704" y="4512"/>
                    <a:pt x="3784" y="4512"/>
                  </a:cubicBezTo>
                  <a:cubicBezTo>
                    <a:pt x="3864" y="4512"/>
                    <a:pt x="3945" y="4481"/>
                    <a:pt x="4007" y="4419"/>
                  </a:cubicBezTo>
                  <a:lnTo>
                    <a:pt x="4449" y="3977"/>
                  </a:lnTo>
                  <a:cubicBezTo>
                    <a:pt x="4569" y="3857"/>
                    <a:pt x="4569" y="3655"/>
                    <a:pt x="4449" y="3535"/>
                  </a:cubicBezTo>
                  <a:lnTo>
                    <a:pt x="1005" y="90"/>
                  </a:lnTo>
                  <a:cubicBezTo>
                    <a:pt x="944" y="30"/>
                    <a:pt x="864" y="0"/>
                    <a:pt x="784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89"/>
            <p:cNvSpPr/>
            <p:nvPr/>
          </p:nvSpPr>
          <p:spPr>
            <a:xfrm>
              <a:off x="7659441" y="1633474"/>
              <a:ext cx="116501" cy="92520"/>
            </a:xfrm>
            <a:custGeom>
              <a:avLst/>
              <a:gdLst/>
              <a:ahLst/>
              <a:cxnLst/>
              <a:rect l="l" t="t" r="r" b="b"/>
              <a:pathLst>
                <a:path w="4450" h="3534" extrusionOk="0">
                  <a:moveTo>
                    <a:pt x="1" y="0"/>
                  </a:moveTo>
                  <a:lnTo>
                    <a:pt x="3440" y="3440"/>
                  </a:lnTo>
                  <a:cubicBezTo>
                    <a:pt x="3503" y="3502"/>
                    <a:pt x="3583" y="3533"/>
                    <a:pt x="3664" y="3533"/>
                  </a:cubicBezTo>
                  <a:cubicBezTo>
                    <a:pt x="3744" y="3533"/>
                    <a:pt x="3825" y="3502"/>
                    <a:pt x="3887" y="3440"/>
                  </a:cubicBezTo>
                  <a:lnTo>
                    <a:pt x="4329" y="2998"/>
                  </a:lnTo>
                  <a:cubicBezTo>
                    <a:pt x="4449" y="2878"/>
                    <a:pt x="4449" y="2676"/>
                    <a:pt x="4329" y="2556"/>
                  </a:cubicBezTo>
                  <a:lnTo>
                    <a:pt x="3267" y="1494"/>
                  </a:lnTo>
                  <a:lnTo>
                    <a:pt x="3267" y="1494"/>
                  </a:lnTo>
                  <a:cubicBezTo>
                    <a:pt x="3387" y="1614"/>
                    <a:pt x="3387" y="1816"/>
                    <a:pt x="3267" y="1936"/>
                  </a:cubicBezTo>
                  <a:lnTo>
                    <a:pt x="2825" y="2378"/>
                  </a:lnTo>
                  <a:cubicBezTo>
                    <a:pt x="2765" y="2441"/>
                    <a:pt x="2685" y="2472"/>
                    <a:pt x="2604" y="2472"/>
                  </a:cubicBezTo>
                  <a:cubicBezTo>
                    <a:pt x="2524" y="2472"/>
                    <a:pt x="2443" y="2441"/>
                    <a:pt x="2383" y="23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89"/>
            <p:cNvSpPr/>
            <p:nvPr/>
          </p:nvSpPr>
          <p:spPr>
            <a:xfrm>
              <a:off x="7706722" y="1521686"/>
              <a:ext cx="156609" cy="154567"/>
            </a:xfrm>
            <a:custGeom>
              <a:avLst/>
              <a:gdLst/>
              <a:ahLst/>
              <a:cxnLst/>
              <a:rect l="l" t="t" r="r" b="b"/>
              <a:pathLst>
                <a:path w="5982" h="5904" extrusionOk="0">
                  <a:moveTo>
                    <a:pt x="5172" y="0"/>
                  </a:moveTo>
                  <a:cubicBezTo>
                    <a:pt x="5000" y="0"/>
                    <a:pt x="4827" y="60"/>
                    <a:pt x="4690" y="182"/>
                  </a:cubicBezTo>
                  <a:lnTo>
                    <a:pt x="3258" y="1441"/>
                  </a:lnTo>
                  <a:lnTo>
                    <a:pt x="2710" y="1916"/>
                  </a:lnTo>
                  <a:lnTo>
                    <a:pt x="1" y="4304"/>
                  </a:lnTo>
                  <a:lnTo>
                    <a:pt x="1601" y="5903"/>
                  </a:lnTo>
                  <a:lnTo>
                    <a:pt x="5727" y="1220"/>
                  </a:lnTo>
                  <a:cubicBezTo>
                    <a:pt x="5982" y="931"/>
                    <a:pt x="5968" y="489"/>
                    <a:pt x="5694" y="216"/>
                  </a:cubicBezTo>
                  <a:cubicBezTo>
                    <a:pt x="5551" y="72"/>
                    <a:pt x="5361" y="0"/>
                    <a:pt x="517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89"/>
            <p:cNvSpPr/>
            <p:nvPr/>
          </p:nvSpPr>
          <p:spPr>
            <a:xfrm>
              <a:off x="7706722" y="1521686"/>
              <a:ext cx="156609" cy="154698"/>
            </a:xfrm>
            <a:custGeom>
              <a:avLst/>
              <a:gdLst/>
              <a:ahLst/>
              <a:cxnLst/>
              <a:rect l="l" t="t" r="r" b="b"/>
              <a:pathLst>
                <a:path w="5982" h="5909" extrusionOk="0">
                  <a:moveTo>
                    <a:pt x="5172" y="0"/>
                  </a:moveTo>
                  <a:cubicBezTo>
                    <a:pt x="5000" y="0"/>
                    <a:pt x="4827" y="60"/>
                    <a:pt x="4690" y="182"/>
                  </a:cubicBezTo>
                  <a:lnTo>
                    <a:pt x="1" y="4304"/>
                  </a:lnTo>
                  <a:lnTo>
                    <a:pt x="1601" y="5908"/>
                  </a:lnTo>
                  <a:lnTo>
                    <a:pt x="5727" y="1220"/>
                  </a:lnTo>
                  <a:cubicBezTo>
                    <a:pt x="5982" y="931"/>
                    <a:pt x="5968" y="489"/>
                    <a:pt x="5694" y="216"/>
                  </a:cubicBezTo>
                  <a:cubicBezTo>
                    <a:pt x="5551" y="72"/>
                    <a:pt x="5361" y="0"/>
                    <a:pt x="517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5" name="Google Shape;11845;p89"/>
            <p:cNvSpPr/>
            <p:nvPr/>
          </p:nvSpPr>
          <p:spPr>
            <a:xfrm>
              <a:off x="7735912" y="1522419"/>
              <a:ext cx="127418" cy="153703"/>
            </a:xfrm>
            <a:custGeom>
              <a:avLst/>
              <a:gdLst/>
              <a:ahLst/>
              <a:cxnLst/>
              <a:rect l="l" t="t" r="r" b="b"/>
              <a:pathLst>
                <a:path w="4867" h="5871" extrusionOk="0">
                  <a:moveTo>
                    <a:pt x="4276" y="0"/>
                  </a:moveTo>
                  <a:lnTo>
                    <a:pt x="4276" y="0"/>
                  </a:lnTo>
                  <a:cubicBezTo>
                    <a:pt x="4353" y="245"/>
                    <a:pt x="4295" y="514"/>
                    <a:pt x="4122" y="706"/>
                  </a:cubicBezTo>
                  <a:lnTo>
                    <a:pt x="0" y="5390"/>
                  </a:lnTo>
                  <a:lnTo>
                    <a:pt x="486" y="5871"/>
                  </a:lnTo>
                  <a:lnTo>
                    <a:pt x="4608" y="1187"/>
                  </a:lnTo>
                  <a:cubicBezTo>
                    <a:pt x="4867" y="899"/>
                    <a:pt x="4853" y="457"/>
                    <a:pt x="4579" y="183"/>
                  </a:cubicBezTo>
                  <a:cubicBezTo>
                    <a:pt x="4492" y="96"/>
                    <a:pt x="4391" y="39"/>
                    <a:pt x="427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89"/>
            <p:cNvSpPr/>
            <p:nvPr/>
          </p:nvSpPr>
          <p:spPr>
            <a:xfrm>
              <a:off x="7502099" y="1637715"/>
              <a:ext cx="250307" cy="241615"/>
            </a:xfrm>
            <a:custGeom>
              <a:avLst/>
              <a:gdLst/>
              <a:ahLst/>
              <a:cxnLst/>
              <a:rect l="l" t="t" r="r" b="b"/>
              <a:pathLst>
                <a:path w="9561" h="9229" extrusionOk="0">
                  <a:moveTo>
                    <a:pt x="5205" y="0"/>
                  </a:moveTo>
                  <a:cubicBezTo>
                    <a:pt x="3943" y="0"/>
                    <a:pt x="2630" y="524"/>
                    <a:pt x="1605" y="1548"/>
                  </a:cubicBezTo>
                  <a:cubicBezTo>
                    <a:pt x="524" y="2634"/>
                    <a:pt x="1" y="4046"/>
                    <a:pt x="68" y="5377"/>
                  </a:cubicBezTo>
                  <a:cubicBezTo>
                    <a:pt x="92" y="5886"/>
                    <a:pt x="303" y="6367"/>
                    <a:pt x="668" y="6722"/>
                  </a:cubicBezTo>
                  <a:lnTo>
                    <a:pt x="2566" y="8625"/>
                  </a:lnTo>
                  <a:cubicBezTo>
                    <a:pt x="2926" y="8980"/>
                    <a:pt x="3407" y="9196"/>
                    <a:pt x="3911" y="9225"/>
                  </a:cubicBezTo>
                  <a:cubicBezTo>
                    <a:pt x="3977" y="9227"/>
                    <a:pt x="4042" y="9229"/>
                    <a:pt x="4108" y="9229"/>
                  </a:cubicBezTo>
                  <a:cubicBezTo>
                    <a:pt x="4319" y="9229"/>
                    <a:pt x="4528" y="9216"/>
                    <a:pt x="4737" y="9187"/>
                  </a:cubicBezTo>
                  <a:cubicBezTo>
                    <a:pt x="5055" y="9139"/>
                    <a:pt x="5367" y="9067"/>
                    <a:pt x="5674" y="8980"/>
                  </a:cubicBezTo>
                  <a:cubicBezTo>
                    <a:pt x="6457" y="8716"/>
                    <a:pt x="7164" y="8274"/>
                    <a:pt x="7745" y="7688"/>
                  </a:cubicBezTo>
                  <a:cubicBezTo>
                    <a:pt x="9076" y="6357"/>
                    <a:pt x="9561" y="4536"/>
                    <a:pt x="9152" y="2980"/>
                  </a:cubicBezTo>
                  <a:lnTo>
                    <a:pt x="6313" y="141"/>
                  </a:lnTo>
                  <a:cubicBezTo>
                    <a:pt x="5954" y="47"/>
                    <a:pt x="5582" y="0"/>
                    <a:pt x="5205" y="0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89"/>
            <p:cNvSpPr/>
            <p:nvPr/>
          </p:nvSpPr>
          <p:spPr>
            <a:xfrm>
              <a:off x="7543228" y="1689552"/>
              <a:ext cx="209047" cy="189779"/>
            </a:xfrm>
            <a:custGeom>
              <a:avLst/>
              <a:gdLst/>
              <a:ahLst/>
              <a:cxnLst/>
              <a:rect l="l" t="t" r="r" b="b"/>
              <a:pathLst>
                <a:path w="7985" h="7249" extrusionOk="0">
                  <a:moveTo>
                    <a:pt x="6582" y="1"/>
                  </a:moveTo>
                  <a:lnTo>
                    <a:pt x="6582" y="1"/>
                  </a:lnTo>
                  <a:cubicBezTo>
                    <a:pt x="6991" y="1557"/>
                    <a:pt x="6505" y="3378"/>
                    <a:pt x="5175" y="4709"/>
                  </a:cubicBezTo>
                  <a:cubicBezTo>
                    <a:pt x="4593" y="5295"/>
                    <a:pt x="3887" y="5737"/>
                    <a:pt x="3104" y="6001"/>
                  </a:cubicBezTo>
                  <a:lnTo>
                    <a:pt x="2172" y="6212"/>
                  </a:lnTo>
                  <a:cubicBezTo>
                    <a:pt x="1963" y="6242"/>
                    <a:pt x="1754" y="6254"/>
                    <a:pt x="1542" y="6254"/>
                  </a:cubicBezTo>
                  <a:cubicBezTo>
                    <a:pt x="1477" y="6254"/>
                    <a:pt x="1412" y="6253"/>
                    <a:pt x="1346" y="6251"/>
                  </a:cubicBezTo>
                  <a:cubicBezTo>
                    <a:pt x="841" y="6222"/>
                    <a:pt x="361" y="6006"/>
                    <a:pt x="1" y="5650"/>
                  </a:cubicBezTo>
                  <a:lnTo>
                    <a:pt x="1" y="5650"/>
                  </a:lnTo>
                  <a:lnTo>
                    <a:pt x="995" y="6645"/>
                  </a:lnTo>
                  <a:cubicBezTo>
                    <a:pt x="1355" y="7005"/>
                    <a:pt x="1836" y="7216"/>
                    <a:pt x="2345" y="7245"/>
                  </a:cubicBezTo>
                  <a:cubicBezTo>
                    <a:pt x="2410" y="7247"/>
                    <a:pt x="2474" y="7249"/>
                    <a:pt x="2539" y="7249"/>
                  </a:cubicBezTo>
                  <a:cubicBezTo>
                    <a:pt x="2748" y="7249"/>
                    <a:pt x="2957" y="7236"/>
                    <a:pt x="3166" y="7207"/>
                  </a:cubicBezTo>
                  <a:lnTo>
                    <a:pt x="4098" y="6995"/>
                  </a:lnTo>
                  <a:cubicBezTo>
                    <a:pt x="4882" y="6726"/>
                    <a:pt x="5588" y="6289"/>
                    <a:pt x="6174" y="5703"/>
                  </a:cubicBezTo>
                  <a:cubicBezTo>
                    <a:pt x="7500" y="4372"/>
                    <a:pt x="7985" y="2552"/>
                    <a:pt x="7577" y="995"/>
                  </a:cubicBezTo>
                  <a:lnTo>
                    <a:pt x="6582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89"/>
            <p:cNvSpPr/>
            <p:nvPr/>
          </p:nvSpPr>
          <p:spPr>
            <a:xfrm>
              <a:off x="7494690" y="1516188"/>
              <a:ext cx="374557" cy="368614"/>
            </a:xfrm>
            <a:custGeom>
              <a:avLst/>
              <a:gdLst/>
              <a:ahLst/>
              <a:cxnLst/>
              <a:rect l="l" t="t" r="r" b="b"/>
              <a:pathLst>
                <a:path w="14307" h="14080" extrusionOk="0">
                  <a:moveTo>
                    <a:pt x="6952" y="3703"/>
                  </a:moveTo>
                  <a:cubicBezTo>
                    <a:pt x="6979" y="3703"/>
                    <a:pt x="7007" y="3714"/>
                    <a:pt x="7029" y="3735"/>
                  </a:cubicBezTo>
                  <a:lnTo>
                    <a:pt x="10473" y="7180"/>
                  </a:lnTo>
                  <a:cubicBezTo>
                    <a:pt x="10516" y="7223"/>
                    <a:pt x="10521" y="7290"/>
                    <a:pt x="10478" y="7334"/>
                  </a:cubicBezTo>
                  <a:lnTo>
                    <a:pt x="10473" y="7334"/>
                  </a:lnTo>
                  <a:cubicBezTo>
                    <a:pt x="10026" y="7771"/>
                    <a:pt x="10036" y="7809"/>
                    <a:pt x="9954" y="7809"/>
                  </a:cubicBezTo>
                  <a:cubicBezTo>
                    <a:pt x="9873" y="7809"/>
                    <a:pt x="9877" y="7756"/>
                    <a:pt x="9580" y="7473"/>
                  </a:cubicBezTo>
                  <a:cubicBezTo>
                    <a:pt x="6236" y="4129"/>
                    <a:pt x="6404" y="4322"/>
                    <a:pt x="6404" y="4254"/>
                  </a:cubicBezTo>
                  <a:cubicBezTo>
                    <a:pt x="6404" y="4177"/>
                    <a:pt x="6438" y="4187"/>
                    <a:pt x="6875" y="3735"/>
                  </a:cubicBezTo>
                  <a:cubicBezTo>
                    <a:pt x="6896" y="3714"/>
                    <a:pt x="6924" y="3703"/>
                    <a:pt x="6952" y="3703"/>
                  </a:cubicBezTo>
                  <a:close/>
                  <a:moveTo>
                    <a:pt x="13270" y="0"/>
                  </a:moveTo>
                  <a:cubicBezTo>
                    <a:pt x="13049" y="0"/>
                    <a:pt x="12828" y="78"/>
                    <a:pt x="12649" y="233"/>
                  </a:cubicBezTo>
                  <a:lnTo>
                    <a:pt x="11223" y="1492"/>
                  </a:lnTo>
                  <a:cubicBezTo>
                    <a:pt x="11053" y="1631"/>
                    <a:pt x="11188" y="1857"/>
                    <a:pt x="11354" y="1857"/>
                  </a:cubicBezTo>
                  <a:cubicBezTo>
                    <a:pt x="11399" y="1857"/>
                    <a:pt x="11447" y="1840"/>
                    <a:pt x="11492" y="1799"/>
                  </a:cubicBezTo>
                  <a:lnTo>
                    <a:pt x="12923" y="541"/>
                  </a:lnTo>
                  <a:cubicBezTo>
                    <a:pt x="13022" y="454"/>
                    <a:pt x="13146" y="410"/>
                    <a:pt x="13270" y="410"/>
                  </a:cubicBezTo>
                  <a:cubicBezTo>
                    <a:pt x="13405" y="410"/>
                    <a:pt x="13541" y="462"/>
                    <a:pt x="13644" y="565"/>
                  </a:cubicBezTo>
                  <a:cubicBezTo>
                    <a:pt x="13846" y="762"/>
                    <a:pt x="13855" y="1079"/>
                    <a:pt x="13668" y="1290"/>
                  </a:cubicBezTo>
                  <a:lnTo>
                    <a:pt x="9690" y="5811"/>
                  </a:lnTo>
                  <a:lnTo>
                    <a:pt x="8398" y="4519"/>
                  </a:lnTo>
                  <a:lnTo>
                    <a:pt x="10708" y="2486"/>
                  </a:lnTo>
                  <a:cubicBezTo>
                    <a:pt x="10877" y="2344"/>
                    <a:pt x="10741" y="2119"/>
                    <a:pt x="10578" y="2119"/>
                  </a:cubicBezTo>
                  <a:cubicBezTo>
                    <a:pt x="10532" y="2119"/>
                    <a:pt x="10484" y="2137"/>
                    <a:pt x="10439" y="2179"/>
                  </a:cubicBezTo>
                  <a:lnTo>
                    <a:pt x="8109" y="4226"/>
                  </a:lnTo>
                  <a:lnTo>
                    <a:pt x="7322" y="3442"/>
                  </a:lnTo>
                  <a:cubicBezTo>
                    <a:pt x="7221" y="3339"/>
                    <a:pt x="7089" y="3288"/>
                    <a:pt x="6957" y="3288"/>
                  </a:cubicBezTo>
                  <a:cubicBezTo>
                    <a:pt x="6824" y="3288"/>
                    <a:pt x="6692" y="3339"/>
                    <a:pt x="6591" y="3442"/>
                  </a:cubicBezTo>
                  <a:lnTo>
                    <a:pt x="6149" y="3884"/>
                  </a:lnTo>
                  <a:cubicBezTo>
                    <a:pt x="5996" y="4038"/>
                    <a:pt x="5952" y="4274"/>
                    <a:pt x="6049" y="4466"/>
                  </a:cubicBezTo>
                  <a:cubicBezTo>
                    <a:pt x="5858" y="4443"/>
                    <a:pt x="5668" y="4432"/>
                    <a:pt x="5479" y="4432"/>
                  </a:cubicBezTo>
                  <a:cubicBezTo>
                    <a:pt x="2586" y="4432"/>
                    <a:pt x="0" y="7052"/>
                    <a:pt x="149" y="10024"/>
                  </a:cubicBezTo>
                  <a:cubicBezTo>
                    <a:pt x="178" y="10581"/>
                    <a:pt x="413" y="11110"/>
                    <a:pt x="807" y="11508"/>
                  </a:cubicBezTo>
                  <a:lnTo>
                    <a:pt x="2705" y="13406"/>
                  </a:lnTo>
                  <a:cubicBezTo>
                    <a:pt x="3203" y="13904"/>
                    <a:pt x="3783" y="14079"/>
                    <a:pt x="4437" y="14079"/>
                  </a:cubicBezTo>
                  <a:cubicBezTo>
                    <a:pt x="4635" y="14079"/>
                    <a:pt x="4839" y="14063"/>
                    <a:pt x="5049" y="14035"/>
                  </a:cubicBezTo>
                  <a:cubicBezTo>
                    <a:pt x="5160" y="14021"/>
                    <a:pt x="5241" y="13915"/>
                    <a:pt x="5227" y="13805"/>
                  </a:cubicBezTo>
                  <a:cubicBezTo>
                    <a:pt x="5214" y="13698"/>
                    <a:pt x="5123" y="13621"/>
                    <a:pt x="5022" y="13621"/>
                  </a:cubicBezTo>
                  <a:cubicBezTo>
                    <a:pt x="5013" y="13621"/>
                    <a:pt x="5005" y="13621"/>
                    <a:pt x="4996" y="13622"/>
                  </a:cubicBezTo>
                  <a:cubicBezTo>
                    <a:pt x="4800" y="13648"/>
                    <a:pt x="4611" y="13663"/>
                    <a:pt x="4429" y="13663"/>
                  </a:cubicBezTo>
                  <a:cubicBezTo>
                    <a:pt x="3887" y="13663"/>
                    <a:pt x="3410" y="13527"/>
                    <a:pt x="2993" y="13113"/>
                  </a:cubicBezTo>
                  <a:lnTo>
                    <a:pt x="1100" y="11211"/>
                  </a:lnTo>
                  <a:cubicBezTo>
                    <a:pt x="774" y="10889"/>
                    <a:pt x="582" y="10456"/>
                    <a:pt x="553" y="10000"/>
                  </a:cubicBezTo>
                  <a:cubicBezTo>
                    <a:pt x="416" y="7256"/>
                    <a:pt x="2841" y="4838"/>
                    <a:pt x="5476" y="4838"/>
                  </a:cubicBezTo>
                  <a:cubicBezTo>
                    <a:pt x="5812" y="4838"/>
                    <a:pt x="6152" y="4877"/>
                    <a:pt x="6491" y="4961"/>
                  </a:cubicBezTo>
                  <a:lnTo>
                    <a:pt x="9248" y="7718"/>
                  </a:lnTo>
                  <a:cubicBezTo>
                    <a:pt x="9810" y="10010"/>
                    <a:pt x="8350" y="12484"/>
                    <a:pt x="6073" y="13353"/>
                  </a:cubicBezTo>
                  <a:cubicBezTo>
                    <a:pt x="5848" y="13439"/>
                    <a:pt x="5942" y="13750"/>
                    <a:pt x="6144" y="13750"/>
                  </a:cubicBezTo>
                  <a:cubicBezTo>
                    <a:pt x="6167" y="13750"/>
                    <a:pt x="6191" y="13746"/>
                    <a:pt x="6217" y="13737"/>
                  </a:cubicBezTo>
                  <a:cubicBezTo>
                    <a:pt x="8494" y="12873"/>
                    <a:pt x="10026" y="10519"/>
                    <a:pt x="9743" y="8160"/>
                  </a:cubicBezTo>
                  <a:lnTo>
                    <a:pt x="9743" y="8160"/>
                  </a:lnTo>
                  <a:cubicBezTo>
                    <a:pt x="9813" y="8194"/>
                    <a:pt x="9889" y="8211"/>
                    <a:pt x="9964" y="8211"/>
                  </a:cubicBezTo>
                  <a:cubicBezTo>
                    <a:pt x="10098" y="8211"/>
                    <a:pt x="10230" y="8158"/>
                    <a:pt x="10329" y="8059"/>
                  </a:cubicBezTo>
                  <a:lnTo>
                    <a:pt x="10766" y="7622"/>
                  </a:lnTo>
                  <a:cubicBezTo>
                    <a:pt x="10973" y="7420"/>
                    <a:pt x="10973" y="7089"/>
                    <a:pt x="10766" y="6887"/>
                  </a:cubicBezTo>
                  <a:lnTo>
                    <a:pt x="9983" y="6109"/>
                  </a:lnTo>
                  <a:lnTo>
                    <a:pt x="13980" y="1564"/>
                  </a:lnTo>
                  <a:cubicBezTo>
                    <a:pt x="14307" y="1189"/>
                    <a:pt x="14288" y="627"/>
                    <a:pt x="13937" y="277"/>
                  </a:cubicBezTo>
                  <a:cubicBezTo>
                    <a:pt x="13753" y="93"/>
                    <a:pt x="13512" y="0"/>
                    <a:pt x="1327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9" name="Google Shape;11849;p89"/>
          <p:cNvGrpSpPr/>
          <p:nvPr/>
        </p:nvGrpSpPr>
        <p:grpSpPr>
          <a:xfrm>
            <a:off x="5314707" y="3154619"/>
            <a:ext cx="381731" cy="368405"/>
            <a:chOff x="5314707" y="3360019"/>
            <a:chExt cx="381731" cy="368405"/>
          </a:xfrm>
        </p:grpSpPr>
        <p:sp>
          <p:nvSpPr>
            <p:cNvPr id="11850" name="Google Shape;11850;p89"/>
            <p:cNvSpPr/>
            <p:nvPr/>
          </p:nvSpPr>
          <p:spPr>
            <a:xfrm>
              <a:off x="5452179" y="3369444"/>
              <a:ext cx="60397" cy="187056"/>
            </a:xfrm>
            <a:custGeom>
              <a:avLst/>
              <a:gdLst/>
              <a:ahLst/>
              <a:cxnLst/>
              <a:rect l="l" t="t" r="r" b="b"/>
              <a:pathLst>
                <a:path w="2307" h="7145" extrusionOk="0">
                  <a:moveTo>
                    <a:pt x="0" y="1"/>
                  </a:moveTo>
                  <a:cubicBezTo>
                    <a:pt x="116" y="111"/>
                    <a:pt x="178" y="265"/>
                    <a:pt x="178" y="424"/>
                  </a:cubicBezTo>
                  <a:lnTo>
                    <a:pt x="178" y="6722"/>
                  </a:lnTo>
                  <a:cubicBezTo>
                    <a:pt x="178" y="6880"/>
                    <a:pt x="116" y="7034"/>
                    <a:pt x="0" y="7145"/>
                  </a:cubicBezTo>
                  <a:lnTo>
                    <a:pt x="1091" y="7145"/>
                  </a:lnTo>
                  <a:cubicBezTo>
                    <a:pt x="1763" y="7145"/>
                    <a:pt x="2306" y="6597"/>
                    <a:pt x="2306" y="5929"/>
                  </a:cubicBezTo>
                  <a:lnTo>
                    <a:pt x="2306" y="1216"/>
                  </a:lnTo>
                  <a:cubicBezTo>
                    <a:pt x="2306" y="544"/>
                    <a:pt x="1759" y="1"/>
                    <a:pt x="1091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89"/>
            <p:cNvSpPr/>
            <p:nvPr/>
          </p:nvSpPr>
          <p:spPr>
            <a:xfrm>
              <a:off x="5452179" y="3369575"/>
              <a:ext cx="22044" cy="186925"/>
            </a:xfrm>
            <a:custGeom>
              <a:avLst/>
              <a:gdLst/>
              <a:ahLst/>
              <a:cxnLst/>
              <a:rect l="l" t="t" r="r" b="b"/>
              <a:pathLst>
                <a:path w="842" h="7140" extrusionOk="0">
                  <a:moveTo>
                    <a:pt x="0" y="1"/>
                  </a:moveTo>
                  <a:cubicBezTo>
                    <a:pt x="116" y="106"/>
                    <a:pt x="178" y="260"/>
                    <a:pt x="183" y="419"/>
                  </a:cubicBezTo>
                  <a:lnTo>
                    <a:pt x="183" y="6722"/>
                  </a:lnTo>
                  <a:cubicBezTo>
                    <a:pt x="183" y="6880"/>
                    <a:pt x="116" y="7029"/>
                    <a:pt x="0" y="7140"/>
                  </a:cubicBezTo>
                  <a:lnTo>
                    <a:pt x="663" y="7140"/>
                  </a:lnTo>
                  <a:cubicBezTo>
                    <a:pt x="779" y="7029"/>
                    <a:pt x="841" y="6880"/>
                    <a:pt x="841" y="6722"/>
                  </a:cubicBezTo>
                  <a:lnTo>
                    <a:pt x="841" y="419"/>
                  </a:lnTo>
                  <a:cubicBezTo>
                    <a:pt x="841" y="260"/>
                    <a:pt x="779" y="106"/>
                    <a:pt x="663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89"/>
            <p:cNvSpPr/>
            <p:nvPr/>
          </p:nvSpPr>
          <p:spPr>
            <a:xfrm>
              <a:off x="5534305" y="3443402"/>
              <a:ext cx="68330" cy="21782"/>
            </a:xfrm>
            <a:custGeom>
              <a:avLst/>
              <a:gdLst/>
              <a:ahLst/>
              <a:cxnLst/>
              <a:rect l="l" t="t" r="r" b="b"/>
              <a:pathLst>
                <a:path w="2610" h="832" extrusionOk="0">
                  <a:moveTo>
                    <a:pt x="361" y="1"/>
                  </a:moveTo>
                  <a:cubicBezTo>
                    <a:pt x="159" y="1"/>
                    <a:pt x="0" y="159"/>
                    <a:pt x="0" y="361"/>
                  </a:cubicBezTo>
                  <a:lnTo>
                    <a:pt x="0" y="472"/>
                  </a:lnTo>
                  <a:cubicBezTo>
                    <a:pt x="0" y="668"/>
                    <a:pt x="159" y="832"/>
                    <a:pt x="361" y="832"/>
                  </a:cubicBezTo>
                  <a:lnTo>
                    <a:pt x="2249" y="832"/>
                  </a:lnTo>
                  <a:cubicBezTo>
                    <a:pt x="2446" y="832"/>
                    <a:pt x="2609" y="668"/>
                    <a:pt x="2609" y="472"/>
                  </a:cubicBezTo>
                  <a:lnTo>
                    <a:pt x="2609" y="361"/>
                  </a:lnTo>
                  <a:cubicBezTo>
                    <a:pt x="2609" y="159"/>
                    <a:pt x="2446" y="1"/>
                    <a:pt x="2249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3" name="Google Shape;11853;p89"/>
            <p:cNvSpPr/>
            <p:nvPr/>
          </p:nvSpPr>
          <p:spPr>
            <a:xfrm>
              <a:off x="5576193" y="3443533"/>
              <a:ext cx="26442" cy="21782"/>
            </a:xfrm>
            <a:custGeom>
              <a:avLst/>
              <a:gdLst/>
              <a:ahLst/>
              <a:cxnLst/>
              <a:rect l="l" t="t" r="r" b="b"/>
              <a:pathLst>
                <a:path w="1010" h="832" extrusionOk="0">
                  <a:moveTo>
                    <a:pt x="0" y="1"/>
                  </a:moveTo>
                  <a:cubicBezTo>
                    <a:pt x="197" y="1"/>
                    <a:pt x="360" y="159"/>
                    <a:pt x="360" y="361"/>
                  </a:cubicBezTo>
                  <a:lnTo>
                    <a:pt x="360" y="471"/>
                  </a:lnTo>
                  <a:cubicBezTo>
                    <a:pt x="360" y="668"/>
                    <a:pt x="197" y="832"/>
                    <a:pt x="0" y="832"/>
                  </a:cubicBezTo>
                  <a:lnTo>
                    <a:pt x="649" y="832"/>
                  </a:lnTo>
                  <a:cubicBezTo>
                    <a:pt x="846" y="832"/>
                    <a:pt x="1009" y="668"/>
                    <a:pt x="1009" y="471"/>
                  </a:cubicBezTo>
                  <a:lnTo>
                    <a:pt x="1009" y="361"/>
                  </a:lnTo>
                  <a:cubicBezTo>
                    <a:pt x="1009" y="159"/>
                    <a:pt x="846" y="1"/>
                    <a:pt x="649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89"/>
            <p:cNvSpPr/>
            <p:nvPr/>
          </p:nvSpPr>
          <p:spPr>
            <a:xfrm>
              <a:off x="5602085" y="3549562"/>
              <a:ext cx="68330" cy="21782"/>
            </a:xfrm>
            <a:custGeom>
              <a:avLst/>
              <a:gdLst/>
              <a:ahLst/>
              <a:cxnLst/>
              <a:rect l="l" t="t" r="r" b="b"/>
              <a:pathLst>
                <a:path w="2610" h="832" extrusionOk="0">
                  <a:moveTo>
                    <a:pt x="361" y="0"/>
                  </a:moveTo>
                  <a:cubicBezTo>
                    <a:pt x="159" y="0"/>
                    <a:pt x="1" y="164"/>
                    <a:pt x="1" y="361"/>
                  </a:cubicBezTo>
                  <a:lnTo>
                    <a:pt x="1" y="471"/>
                  </a:lnTo>
                  <a:cubicBezTo>
                    <a:pt x="1" y="673"/>
                    <a:pt x="159" y="831"/>
                    <a:pt x="361" y="831"/>
                  </a:cubicBezTo>
                  <a:lnTo>
                    <a:pt x="2249" y="831"/>
                  </a:lnTo>
                  <a:cubicBezTo>
                    <a:pt x="2446" y="831"/>
                    <a:pt x="2609" y="673"/>
                    <a:pt x="2609" y="471"/>
                  </a:cubicBezTo>
                  <a:lnTo>
                    <a:pt x="2609" y="361"/>
                  </a:lnTo>
                  <a:cubicBezTo>
                    <a:pt x="2609" y="164"/>
                    <a:pt x="2446" y="0"/>
                    <a:pt x="2249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89"/>
            <p:cNvSpPr/>
            <p:nvPr/>
          </p:nvSpPr>
          <p:spPr>
            <a:xfrm>
              <a:off x="5645492" y="3549798"/>
              <a:ext cx="24923" cy="21808"/>
            </a:xfrm>
            <a:custGeom>
              <a:avLst/>
              <a:gdLst/>
              <a:ahLst/>
              <a:cxnLst/>
              <a:rect l="l" t="t" r="r" b="b"/>
              <a:pathLst>
                <a:path w="952" h="833" extrusionOk="0">
                  <a:moveTo>
                    <a:pt x="0" y="1"/>
                  </a:moveTo>
                  <a:cubicBezTo>
                    <a:pt x="197" y="1"/>
                    <a:pt x="361" y="159"/>
                    <a:pt x="361" y="361"/>
                  </a:cubicBezTo>
                  <a:lnTo>
                    <a:pt x="361" y="472"/>
                  </a:lnTo>
                  <a:cubicBezTo>
                    <a:pt x="361" y="669"/>
                    <a:pt x="197" y="832"/>
                    <a:pt x="0" y="832"/>
                  </a:cubicBezTo>
                  <a:lnTo>
                    <a:pt x="591" y="832"/>
                  </a:lnTo>
                  <a:cubicBezTo>
                    <a:pt x="788" y="832"/>
                    <a:pt x="951" y="669"/>
                    <a:pt x="951" y="472"/>
                  </a:cubicBezTo>
                  <a:lnTo>
                    <a:pt x="951" y="361"/>
                  </a:lnTo>
                  <a:cubicBezTo>
                    <a:pt x="951" y="159"/>
                    <a:pt x="788" y="1"/>
                    <a:pt x="591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89"/>
            <p:cNvSpPr/>
            <p:nvPr/>
          </p:nvSpPr>
          <p:spPr>
            <a:xfrm>
              <a:off x="5581717" y="3481520"/>
              <a:ext cx="109066" cy="69456"/>
            </a:xfrm>
            <a:custGeom>
              <a:avLst/>
              <a:gdLst/>
              <a:ahLst/>
              <a:cxnLst/>
              <a:rect l="l" t="t" r="r" b="b"/>
              <a:pathLst>
                <a:path w="4166" h="2653" extrusionOk="0">
                  <a:moveTo>
                    <a:pt x="2081" y="0"/>
                  </a:moveTo>
                  <a:cubicBezTo>
                    <a:pt x="702" y="0"/>
                    <a:pt x="1" y="1663"/>
                    <a:pt x="966" y="2652"/>
                  </a:cubicBezTo>
                  <a:cubicBezTo>
                    <a:pt x="1019" y="2623"/>
                    <a:pt x="1077" y="2609"/>
                    <a:pt x="1134" y="2609"/>
                  </a:cubicBezTo>
                  <a:lnTo>
                    <a:pt x="3027" y="2609"/>
                  </a:lnTo>
                  <a:cubicBezTo>
                    <a:pt x="3090" y="2609"/>
                    <a:pt x="3147" y="2623"/>
                    <a:pt x="3200" y="2652"/>
                  </a:cubicBezTo>
                  <a:cubicBezTo>
                    <a:pt x="4166" y="1663"/>
                    <a:pt x="3464" y="0"/>
                    <a:pt x="2081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89"/>
            <p:cNvSpPr/>
            <p:nvPr/>
          </p:nvSpPr>
          <p:spPr>
            <a:xfrm>
              <a:off x="5605986" y="3549798"/>
              <a:ext cx="5445" cy="1178"/>
            </a:xfrm>
            <a:custGeom>
              <a:avLst/>
              <a:gdLst/>
              <a:ahLst/>
              <a:cxnLst/>
              <a:rect l="l" t="t" r="r" b="b"/>
              <a:pathLst>
                <a:path w="208" h="45" extrusionOk="0">
                  <a:moveTo>
                    <a:pt x="1" y="1"/>
                  </a:moveTo>
                  <a:cubicBezTo>
                    <a:pt x="10" y="15"/>
                    <a:pt x="25" y="30"/>
                    <a:pt x="34" y="44"/>
                  </a:cubicBezTo>
                  <a:cubicBezTo>
                    <a:pt x="87" y="15"/>
                    <a:pt x="150" y="1"/>
                    <a:pt x="207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89"/>
            <p:cNvSpPr/>
            <p:nvPr/>
          </p:nvSpPr>
          <p:spPr>
            <a:xfrm>
              <a:off x="5626616" y="3481651"/>
              <a:ext cx="64036" cy="69325"/>
            </a:xfrm>
            <a:custGeom>
              <a:avLst/>
              <a:gdLst/>
              <a:ahLst/>
              <a:cxnLst/>
              <a:rect l="l" t="t" r="r" b="b"/>
              <a:pathLst>
                <a:path w="2446" h="2648" extrusionOk="0">
                  <a:moveTo>
                    <a:pt x="366" y="0"/>
                  </a:moveTo>
                  <a:cubicBezTo>
                    <a:pt x="241" y="0"/>
                    <a:pt x="121" y="15"/>
                    <a:pt x="1" y="43"/>
                  </a:cubicBezTo>
                  <a:cubicBezTo>
                    <a:pt x="1149" y="322"/>
                    <a:pt x="1581" y="1725"/>
                    <a:pt x="793" y="2604"/>
                  </a:cubicBezTo>
                  <a:lnTo>
                    <a:pt x="1312" y="2604"/>
                  </a:lnTo>
                  <a:cubicBezTo>
                    <a:pt x="1375" y="2604"/>
                    <a:pt x="1432" y="2618"/>
                    <a:pt x="1485" y="2647"/>
                  </a:cubicBezTo>
                  <a:cubicBezTo>
                    <a:pt x="2446" y="1658"/>
                    <a:pt x="1744" y="0"/>
                    <a:pt x="366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89"/>
            <p:cNvSpPr/>
            <p:nvPr/>
          </p:nvSpPr>
          <p:spPr>
            <a:xfrm>
              <a:off x="5559464" y="3365412"/>
              <a:ext cx="44297" cy="78147"/>
            </a:xfrm>
            <a:custGeom>
              <a:avLst/>
              <a:gdLst/>
              <a:ahLst/>
              <a:cxnLst/>
              <a:rect l="l" t="t" r="r" b="b"/>
              <a:pathLst>
                <a:path w="1692" h="2985" extrusionOk="0">
                  <a:moveTo>
                    <a:pt x="306" y="1"/>
                  </a:moveTo>
                  <a:cubicBezTo>
                    <a:pt x="203" y="1"/>
                    <a:pt x="100" y="20"/>
                    <a:pt x="0" y="54"/>
                  </a:cubicBezTo>
                  <a:cubicBezTo>
                    <a:pt x="548" y="227"/>
                    <a:pt x="956" y="794"/>
                    <a:pt x="1004" y="1495"/>
                  </a:cubicBezTo>
                  <a:lnTo>
                    <a:pt x="951" y="2173"/>
                  </a:lnTo>
                  <a:cubicBezTo>
                    <a:pt x="899" y="2490"/>
                    <a:pt x="798" y="2807"/>
                    <a:pt x="658" y="2985"/>
                  </a:cubicBezTo>
                  <a:lnTo>
                    <a:pt x="1350" y="2985"/>
                  </a:lnTo>
                  <a:cubicBezTo>
                    <a:pt x="1480" y="2807"/>
                    <a:pt x="1586" y="2490"/>
                    <a:pt x="1643" y="2173"/>
                  </a:cubicBezTo>
                  <a:lnTo>
                    <a:pt x="1691" y="1495"/>
                  </a:lnTo>
                  <a:cubicBezTo>
                    <a:pt x="1638" y="659"/>
                    <a:pt x="1057" y="1"/>
                    <a:pt x="341" y="1"/>
                  </a:cubicBezTo>
                  <a:cubicBezTo>
                    <a:pt x="330" y="1"/>
                    <a:pt x="318" y="1"/>
                    <a:pt x="306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89"/>
            <p:cNvSpPr/>
            <p:nvPr/>
          </p:nvSpPr>
          <p:spPr>
            <a:xfrm>
              <a:off x="5532918" y="3365438"/>
              <a:ext cx="71340" cy="78121"/>
            </a:xfrm>
            <a:custGeom>
              <a:avLst/>
              <a:gdLst/>
              <a:ahLst/>
              <a:cxnLst/>
              <a:rect l="l" t="t" r="r" b="b"/>
              <a:pathLst>
                <a:path w="2725" h="2984" extrusionOk="0">
                  <a:moveTo>
                    <a:pt x="1355" y="0"/>
                  </a:moveTo>
                  <a:cubicBezTo>
                    <a:pt x="611" y="0"/>
                    <a:pt x="1" y="726"/>
                    <a:pt x="1" y="1624"/>
                  </a:cubicBezTo>
                  <a:cubicBezTo>
                    <a:pt x="1" y="2037"/>
                    <a:pt x="135" y="2695"/>
                    <a:pt x="346" y="2984"/>
                  </a:cubicBezTo>
                  <a:lnTo>
                    <a:pt x="2369" y="2984"/>
                  </a:lnTo>
                  <a:cubicBezTo>
                    <a:pt x="2503" y="2801"/>
                    <a:pt x="2604" y="2484"/>
                    <a:pt x="2662" y="2167"/>
                  </a:cubicBezTo>
                  <a:cubicBezTo>
                    <a:pt x="2705" y="1946"/>
                    <a:pt x="2724" y="1715"/>
                    <a:pt x="2715" y="1489"/>
                  </a:cubicBezTo>
                  <a:cubicBezTo>
                    <a:pt x="2652" y="658"/>
                    <a:pt x="2071" y="0"/>
                    <a:pt x="1355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89"/>
            <p:cNvSpPr/>
            <p:nvPr/>
          </p:nvSpPr>
          <p:spPr>
            <a:xfrm>
              <a:off x="5319734" y="3365438"/>
              <a:ext cx="137236" cy="195093"/>
            </a:xfrm>
            <a:custGeom>
              <a:avLst/>
              <a:gdLst/>
              <a:ahLst/>
              <a:cxnLst/>
              <a:rect l="l" t="t" r="r" b="b"/>
              <a:pathLst>
                <a:path w="5242" h="7452" extrusionOk="0">
                  <a:moveTo>
                    <a:pt x="4669" y="0"/>
                  </a:moveTo>
                  <a:cubicBezTo>
                    <a:pt x="4666" y="0"/>
                    <a:pt x="4664" y="0"/>
                    <a:pt x="4661" y="0"/>
                  </a:cubicBezTo>
                  <a:lnTo>
                    <a:pt x="1216" y="0"/>
                  </a:lnTo>
                  <a:cubicBezTo>
                    <a:pt x="544" y="0"/>
                    <a:pt x="1" y="543"/>
                    <a:pt x="1" y="1216"/>
                  </a:cubicBezTo>
                  <a:lnTo>
                    <a:pt x="1" y="6236"/>
                  </a:lnTo>
                  <a:cubicBezTo>
                    <a:pt x="1" y="6908"/>
                    <a:pt x="544" y="7451"/>
                    <a:pt x="1216" y="7451"/>
                  </a:cubicBezTo>
                  <a:lnTo>
                    <a:pt x="4661" y="7451"/>
                  </a:lnTo>
                  <a:cubicBezTo>
                    <a:pt x="4978" y="7451"/>
                    <a:pt x="5237" y="7192"/>
                    <a:pt x="5242" y="6870"/>
                  </a:cubicBezTo>
                  <a:lnTo>
                    <a:pt x="5242" y="577"/>
                  </a:lnTo>
                  <a:cubicBezTo>
                    <a:pt x="5237" y="258"/>
                    <a:pt x="4982" y="0"/>
                    <a:pt x="4669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89"/>
            <p:cNvSpPr/>
            <p:nvPr/>
          </p:nvSpPr>
          <p:spPr>
            <a:xfrm>
              <a:off x="5319734" y="3367323"/>
              <a:ext cx="137236" cy="193208"/>
            </a:xfrm>
            <a:custGeom>
              <a:avLst/>
              <a:gdLst/>
              <a:ahLst/>
              <a:cxnLst/>
              <a:rect l="l" t="t" r="r" b="b"/>
              <a:pathLst>
                <a:path w="5242" h="7380" extrusionOk="0">
                  <a:moveTo>
                    <a:pt x="793" y="0"/>
                  </a:moveTo>
                  <a:cubicBezTo>
                    <a:pt x="318" y="178"/>
                    <a:pt x="1" y="634"/>
                    <a:pt x="6" y="1144"/>
                  </a:cubicBezTo>
                  <a:lnTo>
                    <a:pt x="6" y="6164"/>
                  </a:lnTo>
                  <a:cubicBezTo>
                    <a:pt x="6" y="6836"/>
                    <a:pt x="548" y="7379"/>
                    <a:pt x="1221" y="7379"/>
                  </a:cubicBezTo>
                  <a:lnTo>
                    <a:pt x="4665" y="7379"/>
                  </a:lnTo>
                  <a:cubicBezTo>
                    <a:pt x="4983" y="7379"/>
                    <a:pt x="5242" y="7120"/>
                    <a:pt x="5242" y="6803"/>
                  </a:cubicBezTo>
                  <a:lnTo>
                    <a:pt x="5242" y="6663"/>
                  </a:lnTo>
                  <a:lnTo>
                    <a:pt x="1932" y="6663"/>
                  </a:lnTo>
                  <a:cubicBezTo>
                    <a:pt x="1264" y="6663"/>
                    <a:pt x="717" y="6121"/>
                    <a:pt x="717" y="5448"/>
                  </a:cubicBezTo>
                  <a:lnTo>
                    <a:pt x="717" y="428"/>
                  </a:lnTo>
                  <a:cubicBezTo>
                    <a:pt x="717" y="284"/>
                    <a:pt x="745" y="140"/>
                    <a:pt x="793" y="0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89"/>
            <p:cNvSpPr/>
            <p:nvPr/>
          </p:nvSpPr>
          <p:spPr>
            <a:xfrm>
              <a:off x="5314707" y="3360019"/>
              <a:ext cx="381731" cy="368405"/>
            </a:xfrm>
            <a:custGeom>
              <a:avLst/>
              <a:gdLst/>
              <a:ahLst/>
              <a:cxnLst/>
              <a:rect l="l" t="t" r="r" b="b"/>
              <a:pathLst>
                <a:path w="14581" h="14072" extrusionOk="0">
                  <a:moveTo>
                    <a:pt x="10646" y="3392"/>
                  </a:moveTo>
                  <a:cubicBezTo>
                    <a:pt x="10728" y="3392"/>
                    <a:pt x="10795" y="3460"/>
                    <a:pt x="10795" y="3546"/>
                  </a:cubicBezTo>
                  <a:lnTo>
                    <a:pt x="10795" y="3657"/>
                  </a:lnTo>
                  <a:cubicBezTo>
                    <a:pt x="10795" y="3738"/>
                    <a:pt x="10728" y="3805"/>
                    <a:pt x="10646" y="3805"/>
                  </a:cubicBezTo>
                  <a:lnTo>
                    <a:pt x="8754" y="3805"/>
                  </a:lnTo>
                  <a:cubicBezTo>
                    <a:pt x="8672" y="3805"/>
                    <a:pt x="8605" y="3738"/>
                    <a:pt x="8605" y="3657"/>
                  </a:cubicBezTo>
                  <a:lnTo>
                    <a:pt x="8605" y="3546"/>
                  </a:lnTo>
                  <a:cubicBezTo>
                    <a:pt x="8605" y="3460"/>
                    <a:pt x="8672" y="3392"/>
                    <a:pt x="8758" y="3392"/>
                  </a:cubicBezTo>
                  <a:close/>
                  <a:moveTo>
                    <a:pt x="12289" y="4858"/>
                  </a:moveTo>
                  <a:cubicBezTo>
                    <a:pt x="13433" y="4858"/>
                    <a:pt x="14048" y="6179"/>
                    <a:pt x="13346" y="7058"/>
                  </a:cubicBezTo>
                  <a:cubicBezTo>
                    <a:pt x="13296" y="7048"/>
                    <a:pt x="13283" y="7046"/>
                    <a:pt x="13038" y="7046"/>
                  </a:cubicBezTo>
                  <a:cubicBezTo>
                    <a:pt x="12794" y="7046"/>
                    <a:pt x="12318" y="7048"/>
                    <a:pt x="11343" y="7048"/>
                  </a:cubicBezTo>
                  <a:cubicBezTo>
                    <a:pt x="11309" y="7048"/>
                    <a:pt x="11271" y="7048"/>
                    <a:pt x="11237" y="7058"/>
                  </a:cubicBezTo>
                  <a:cubicBezTo>
                    <a:pt x="10531" y="6183"/>
                    <a:pt x="11146" y="4858"/>
                    <a:pt x="12289" y="4858"/>
                  </a:cubicBezTo>
                  <a:close/>
                  <a:moveTo>
                    <a:pt x="5616" y="558"/>
                  </a:moveTo>
                  <a:lnTo>
                    <a:pt x="6352" y="563"/>
                  </a:lnTo>
                  <a:lnTo>
                    <a:pt x="6352" y="568"/>
                  </a:lnTo>
                  <a:cubicBezTo>
                    <a:pt x="6909" y="568"/>
                    <a:pt x="7360" y="1014"/>
                    <a:pt x="7360" y="1572"/>
                  </a:cubicBezTo>
                  <a:lnTo>
                    <a:pt x="7360" y="6284"/>
                  </a:lnTo>
                  <a:cubicBezTo>
                    <a:pt x="7360" y="6842"/>
                    <a:pt x="6909" y="7288"/>
                    <a:pt x="6352" y="7293"/>
                  </a:cubicBezTo>
                  <a:lnTo>
                    <a:pt x="5616" y="7293"/>
                  </a:lnTo>
                  <a:cubicBezTo>
                    <a:pt x="5636" y="7221"/>
                    <a:pt x="5645" y="7149"/>
                    <a:pt x="5650" y="7072"/>
                  </a:cubicBezTo>
                  <a:cubicBezTo>
                    <a:pt x="5636" y="476"/>
                    <a:pt x="5679" y="760"/>
                    <a:pt x="5616" y="558"/>
                  </a:cubicBezTo>
                  <a:close/>
                  <a:moveTo>
                    <a:pt x="13236" y="7457"/>
                  </a:moveTo>
                  <a:cubicBezTo>
                    <a:pt x="13317" y="7457"/>
                    <a:pt x="13385" y="7524"/>
                    <a:pt x="13385" y="7605"/>
                  </a:cubicBezTo>
                  <a:lnTo>
                    <a:pt x="13385" y="7716"/>
                  </a:lnTo>
                  <a:cubicBezTo>
                    <a:pt x="13385" y="7802"/>
                    <a:pt x="13317" y="7870"/>
                    <a:pt x="13236" y="7870"/>
                  </a:cubicBezTo>
                  <a:lnTo>
                    <a:pt x="11343" y="7870"/>
                  </a:lnTo>
                  <a:cubicBezTo>
                    <a:pt x="11261" y="7870"/>
                    <a:pt x="11194" y="7802"/>
                    <a:pt x="11194" y="7716"/>
                  </a:cubicBezTo>
                  <a:lnTo>
                    <a:pt x="11194" y="7605"/>
                  </a:lnTo>
                  <a:cubicBezTo>
                    <a:pt x="11194" y="7524"/>
                    <a:pt x="11261" y="7457"/>
                    <a:pt x="11343" y="7457"/>
                  </a:cubicBezTo>
                  <a:close/>
                  <a:moveTo>
                    <a:pt x="1423" y="1"/>
                  </a:moveTo>
                  <a:cubicBezTo>
                    <a:pt x="635" y="1"/>
                    <a:pt x="1" y="640"/>
                    <a:pt x="1" y="1423"/>
                  </a:cubicBezTo>
                  <a:lnTo>
                    <a:pt x="1" y="6443"/>
                  </a:lnTo>
                  <a:cubicBezTo>
                    <a:pt x="1" y="7231"/>
                    <a:pt x="635" y="7865"/>
                    <a:pt x="1423" y="7865"/>
                  </a:cubicBezTo>
                  <a:lnTo>
                    <a:pt x="2624" y="7865"/>
                  </a:lnTo>
                  <a:lnTo>
                    <a:pt x="2624" y="11756"/>
                  </a:lnTo>
                  <a:cubicBezTo>
                    <a:pt x="2624" y="13034"/>
                    <a:pt x="3661" y="14072"/>
                    <a:pt x="4939" y="14072"/>
                  </a:cubicBezTo>
                  <a:lnTo>
                    <a:pt x="10190" y="14072"/>
                  </a:lnTo>
                  <a:cubicBezTo>
                    <a:pt x="11468" y="14072"/>
                    <a:pt x="12501" y="13034"/>
                    <a:pt x="12506" y="11756"/>
                  </a:cubicBezTo>
                  <a:lnTo>
                    <a:pt x="12506" y="8278"/>
                  </a:lnTo>
                  <a:lnTo>
                    <a:pt x="13245" y="8278"/>
                  </a:lnTo>
                  <a:cubicBezTo>
                    <a:pt x="13558" y="8278"/>
                    <a:pt x="13807" y="8028"/>
                    <a:pt x="13807" y="7716"/>
                  </a:cubicBezTo>
                  <a:cubicBezTo>
                    <a:pt x="13798" y="7649"/>
                    <a:pt x="13851" y="7490"/>
                    <a:pt x="13692" y="7279"/>
                  </a:cubicBezTo>
                  <a:cubicBezTo>
                    <a:pt x="14581" y="6107"/>
                    <a:pt x="13740" y="4440"/>
                    <a:pt x="12289" y="4440"/>
                  </a:cubicBezTo>
                  <a:cubicBezTo>
                    <a:pt x="10834" y="4440"/>
                    <a:pt x="9998" y="6107"/>
                    <a:pt x="10901" y="7279"/>
                  </a:cubicBezTo>
                  <a:cubicBezTo>
                    <a:pt x="10742" y="7490"/>
                    <a:pt x="10795" y="7649"/>
                    <a:pt x="10786" y="7716"/>
                  </a:cubicBezTo>
                  <a:cubicBezTo>
                    <a:pt x="10786" y="8023"/>
                    <a:pt x="11035" y="8278"/>
                    <a:pt x="11348" y="8278"/>
                  </a:cubicBezTo>
                  <a:lnTo>
                    <a:pt x="12088" y="8278"/>
                  </a:lnTo>
                  <a:lnTo>
                    <a:pt x="12088" y="11756"/>
                  </a:lnTo>
                  <a:cubicBezTo>
                    <a:pt x="12083" y="12808"/>
                    <a:pt x="11232" y="13659"/>
                    <a:pt x="10180" y="13663"/>
                  </a:cubicBezTo>
                  <a:lnTo>
                    <a:pt x="4930" y="13663"/>
                  </a:lnTo>
                  <a:cubicBezTo>
                    <a:pt x="3882" y="13659"/>
                    <a:pt x="3027" y="12808"/>
                    <a:pt x="3027" y="11756"/>
                  </a:cubicBezTo>
                  <a:lnTo>
                    <a:pt x="3027" y="7865"/>
                  </a:lnTo>
                  <a:lnTo>
                    <a:pt x="4862" y="7865"/>
                  </a:lnTo>
                  <a:cubicBezTo>
                    <a:pt x="5026" y="7865"/>
                    <a:pt x="5179" y="7807"/>
                    <a:pt x="5304" y="7706"/>
                  </a:cubicBezTo>
                  <a:lnTo>
                    <a:pt x="5592" y="7706"/>
                  </a:lnTo>
                  <a:lnTo>
                    <a:pt x="5592" y="10108"/>
                  </a:lnTo>
                  <a:cubicBezTo>
                    <a:pt x="5592" y="11002"/>
                    <a:pt x="6313" y="11722"/>
                    <a:pt x="7207" y="11722"/>
                  </a:cubicBezTo>
                  <a:lnTo>
                    <a:pt x="8292" y="11722"/>
                  </a:lnTo>
                  <a:cubicBezTo>
                    <a:pt x="9186" y="11722"/>
                    <a:pt x="9907" y="11002"/>
                    <a:pt x="9907" y="10108"/>
                  </a:cubicBezTo>
                  <a:lnTo>
                    <a:pt x="9907" y="4219"/>
                  </a:lnTo>
                  <a:lnTo>
                    <a:pt x="10646" y="4219"/>
                  </a:lnTo>
                  <a:cubicBezTo>
                    <a:pt x="10959" y="4219"/>
                    <a:pt x="11208" y="3969"/>
                    <a:pt x="11208" y="3657"/>
                  </a:cubicBezTo>
                  <a:lnTo>
                    <a:pt x="11208" y="3546"/>
                  </a:lnTo>
                  <a:cubicBezTo>
                    <a:pt x="11208" y="3373"/>
                    <a:pt x="11127" y="3215"/>
                    <a:pt x="10992" y="3109"/>
                  </a:cubicBezTo>
                  <a:cubicBezTo>
                    <a:pt x="11093" y="2888"/>
                    <a:pt x="11165" y="2652"/>
                    <a:pt x="11204" y="2407"/>
                  </a:cubicBezTo>
                  <a:cubicBezTo>
                    <a:pt x="11242" y="2248"/>
                    <a:pt x="11119" y="2153"/>
                    <a:pt x="10999" y="2153"/>
                  </a:cubicBezTo>
                  <a:cubicBezTo>
                    <a:pt x="10906" y="2153"/>
                    <a:pt x="10815" y="2210"/>
                    <a:pt x="10800" y="2335"/>
                  </a:cubicBezTo>
                  <a:cubicBezTo>
                    <a:pt x="10762" y="2561"/>
                    <a:pt x="10694" y="2777"/>
                    <a:pt x="10598" y="2984"/>
                  </a:cubicBezTo>
                  <a:lnTo>
                    <a:pt x="8806" y="2984"/>
                  </a:lnTo>
                  <a:cubicBezTo>
                    <a:pt x="8653" y="2705"/>
                    <a:pt x="8552" y="2187"/>
                    <a:pt x="8552" y="1831"/>
                  </a:cubicBezTo>
                  <a:cubicBezTo>
                    <a:pt x="8552" y="1053"/>
                    <a:pt x="9066" y="414"/>
                    <a:pt x="9700" y="414"/>
                  </a:cubicBezTo>
                  <a:cubicBezTo>
                    <a:pt x="10209" y="414"/>
                    <a:pt x="10661" y="837"/>
                    <a:pt x="10800" y="1447"/>
                  </a:cubicBezTo>
                  <a:cubicBezTo>
                    <a:pt x="10830" y="1550"/>
                    <a:pt x="10912" y="1596"/>
                    <a:pt x="10995" y="1596"/>
                  </a:cubicBezTo>
                  <a:cubicBezTo>
                    <a:pt x="11113" y="1596"/>
                    <a:pt x="11232" y="1503"/>
                    <a:pt x="11204" y="1351"/>
                  </a:cubicBezTo>
                  <a:cubicBezTo>
                    <a:pt x="11026" y="558"/>
                    <a:pt x="10401" y="1"/>
                    <a:pt x="9700" y="1"/>
                  </a:cubicBezTo>
                  <a:cubicBezTo>
                    <a:pt x="8840" y="1"/>
                    <a:pt x="8139" y="827"/>
                    <a:pt x="8139" y="1831"/>
                  </a:cubicBezTo>
                  <a:cubicBezTo>
                    <a:pt x="8139" y="2167"/>
                    <a:pt x="8230" y="2725"/>
                    <a:pt x="8417" y="3109"/>
                  </a:cubicBezTo>
                  <a:cubicBezTo>
                    <a:pt x="8273" y="3210"/>
                    <a:pt x="8191" y="3373"/>
                    <a:pt x="8187" y="3546"/>
                  </a:cubicBezTo>
                  <a:lnTo>
                    <a:pt x="8187" y="3657"/>
                  </a:lnTo>
                  <a:cubicBezTo>
                    <a:pt x="8187" y="3969"/>
                    <a:pt x="8441" y="4223"/>
                    <a:pt x="8754" y="4223"/>
                  </a:cubicBezTo>
                  <a:lnTo>
                    <a:pt x="9493" y="4223"/>
                  </a:lnTo>
                  <a:lnTo>
                    <a:pt x="9493" y="10113"/>
                  </a:lnTo>
                  <a:cubicBezTo>
                    <a:pt x="9493" y="10776"/>
                    <a:pt x="8955" y="11314"/>
                    <a:pt x="8292" y="11314"/>
                  </a:cubicBezTo>
                  <a:lnTo>
                    <a:pt x="7202" y="11314"/>
                  </a:lnTo>
                  <a:cubicBezTo>
                    <a:pt x="6539" y="11314"/>
                    <a:pt x="6001" y="10776"/>
                    <a:pt x="6001" y="10113"/>
                  </a:cubicBezTo>
                  <a:lnTo>
                    <a:pt x="6001" y="7711"/>
                  </a:lnTo>
                  <a:lnTo>
                    <a:pt x="6347" y="7711"/>
                  </a:lnTo>
                  <a:cubicBezTo>
                    <a:pt x="7130" y="7711"/>
                    <a:pt x="7769" y="7077"/>
                    <a:pt x="7769" y="6289"/>
                  </a:cubicBezTo>
                  <a:lnTo>
                    <a:pt x="7769" y="1576"/>
                  </a:lnTo>
                  <a:cubicBezTo>
                    <a:pt x="7769" y="793"/>
                    <a:pt x="7130" y="159"/>
                    <a:pt x="6347" y="159"/>
                  </a:cubicBezTo>
                  <a:lnTo>
                    <a:pt x="5304" y="159"/>
                  </a:lnTo>
                  <a:cubicBezTo>
                    <a:pt x="5175" y="58"/>
                    <a:pt x="5021" y="5"/>
                    <a:pt x="4857" y="1"/>
                  </a:cubicBezTo>
                  <a:lnTo>
                    <a:pt x="2960" y="1"/>
                  </a:lnTo>
                  <a:cubicBezTo>
                    <a:pt x="2686" y="1"/>
                    <a:pt x="2686" y="409"/>
                    <a:pt x="2960" y="409"/>
                  </a:cubicBezTo>
                  <a:lnTo>
                    <a:pt x="4857" y="409"/>
                  </a:lnTo>
                  <a:cubicBezTo>
                    <a:pt x="5059" y="414"/>
                    <a:pt x="5227" y="577"/>
                    <a:pt x="5232" y="784"/>
                  </a:cubicBezTo>
                  <a:cubicBezTo>
                    <a:pt x="5218" y="7730"/>
                    <a:pt x="5266" y="7096"/>
                    <a:pt x="5184" y="7250"/>
                  </a:cubicBezTo>
                  <a:cubicBezTo>
                    <a:pt x="5122" y="7375"/>
                    <a:pt x="4997" y="7452"/>
                    <a:pt x="4857" y="7452"/>
                  </a:cubicBezTo>
                  <a:lnTo>
                    <a:pt x="1423" y="7452"/>
                  </a:lnTo>
                  <a:cubicBezTo>
                    <a:pt x="865" y="7452"/>
                    <a:pt x="414" y="7000"/>
                    <a:pt x="414" y="6448"/>
                  </a:cubicBezTo>
                  <a:lnTo>
                    <a:pt x="414" y="1423"/>
                  </a:lnTo>
                  <a:cubicBezTo>
                    <a:pt x="414" y="865"/>
                    <a:pt x="865" y="414"/>
                    <a:pt x="1423" y="414"/>
                  </a:cubicBezTo>
                  <a:lnTo>
                    <a:pt x="1951" y="414"/>
                  </a:lnTo>
                  <a:cubicBezTo>
                    <a:pt x="2220" y="414"/>
                    <a:pt x="2220" y="1"/>
                    <a:pt x="195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89"/>
            <p:cNvSpPr/>
            <p:nvPr/>
          </p:nvSpPr>
          <p:spPr>
            <a:xfrm>
              <a:off x="5631014" y="3497150"/>
              <a:ext cx="10839" cy="27777"/>
            </a:xfrm>
            <a:custGeom>
              <a:avLst/>
              <a:gdLst/>
              <a:ahLst/>
              <a:cxnLst/>
              <a:rect l="l" t="t" r="r" b="b"/>
              <a:pathLst>
                <a:path w="414" h="1061" extrusionOk="0">
                  <a:moveTo>
                    <a:pt x="207" y="0"/>
                  </a:moveTo>
                  <a:cubicBezTo>
                    <a:pt x="104" y="0"/>
                    <a:pt x="1" y="69"/>
                    <a:pt x="1" y="206"/>
                  </a:cubicBezTo>
                  <a:lnTo>
                    <a:pt x="1" y="859"/>
                  </a:lnTo>
                  <a:cubicBezTo>
                    <a:pt x="1" y="969"/>
                    <a:pt x="92" y="1061"/>
                    <a:pt x="207" y="1061"/>
                  </a:cubicBezTo>
                  <a:cubicBezTo>
                    <a:pt x="323" y="1061"/>
                    <a:pt x="414" y="969"/>
                    <a:pt x="414" y="859"/>
                  </a:cubicBezTo>
                  <a:lnTo>
                    <a:pt x="414" y="206"/>
                  </a:lnTo>
                  <a:cubicBezTo>
                    <a:pt x="414" y="69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5" name="Google Shape;11865;p89"/>
          <p:cNvGrpSpPr/>
          <p:nvPr/>
        </p:nvGrpSpPr>
        <p:grpSpPr>
          <a:xfrm>
            <a:off x="5308058" y="1311756"/>
            <a:ext cx="374295" cy="366599"/>
            <a:chOff x="5308058" y="1517156"/>
            <a:chExt cx="374295" cy="366599"/>
          </a:xfrm>
        </p:grpSpPr>
        <p:sp>
          <p:nvSpPr>
            <p:cNvPr id="11866" name="Google Shape;11866;p89"/>
            <p:cNvSpPr/>
            <p:nvPr/>
          </p:nvSpPr>
          <p:spPr>
            <a:xfrm>
              <a:off x="5315493" y="1522078"/>
              <a:ext cx="359425" cy="357043"/>
            </a:xfrm>
            <a:custGeom>
              <a:avLst/>
              <a:gdLst/>
              <a:ahLst/>
              <a:cxnLst/>
              <a:rect l="l" t="t" r="r" b="b"/>
              <a:pathLst>
                <a:path w="13729" h="13638" extrusionOk="0">
                  <a:moveTo>
                    <a:pt x="10004" y="1"/>
                  </a:moveTo>
                  <a:cubicBezTo>
                    <a:pt x="9972" y="1"/>
                    <a:pt x="9941" y="2"/>
                    <a:pt x="9910" y="4"/>
                  </a:cubicBezTo>
                  <a:cubicBezTo>
                    <a:pt x="9487" y="23"/>
                    <a:pt x="9089" y="205"/>
                    <a:pt x="8796" y="513"/>
                  </a:cubicBezTo>
                  <a:cubicBezTo>
                    <a:pt x="8373" y="955"/>
                    <a:pt x="8224" y="1594"/>
                    <a:pt x="8411" y="2175"/>
                  </a:cubicBezTo>
                  <a:cubicBezTo>
                    <a:pt x="8522" y="2530"/>
                    <a:pt x="8426" y="2920"/>
                    <a:pt x="8161" y="3184"/>
                  </a:cubicBezTo>
                  <a:lnTo>
                    <a:pt x="3233" y="8113"/>
                  </a:lnTo>
                  <a:cubicBezTo>
                    <a:pt x="3041" y="8304"/>
                    <a:pt x="2783" y="8408"/>
                    <a:pt x="2521" y="8408"/>
                  </a:cubicBezTo>
                  <a:cubicBezTo>
                    <a:pt x="2421" y="8408"/>
                    <a:pt x="2321" y="8393"/>
                    <a:pt x="2224" y="8363"/>
                  </a:cubicBezTo>
                  <a:cubicBezTo>
                    <a:pt x="2053" y="8308"/>
                    <a:pt x="1881" y="8282"/>
                    <a:pt x="1713" y="8282"/>
                  </a:cubicBezTo>
                  <a:cubicBezTo>
                    <a:pt x="846" y="8282"/>
                    <a:pt x="79" y="8965"/>
                    <a:pt x="43" y="9890"/>
                  </a:cubicBezTo>
                  <a:cubicBezTo>
                    <a:pt x="0" y="10861"/>
                    <a:pt x="785" y="11638"/>
                    <a:pt x="1710" y="11638"/>
                  </a:cubicBezTo>
                  <a:cubicBezTo>
                    <a:pt x="1833" y="11638"/>
                    <a:pt x="1958" y="11624"/>
                    <a:pt x="2084" y="11596"/>
                  </a:cubicBezTo>
                  <a:lnTo>
                    <a:pt x="2084" y="11596"/>
                  </a:lnTo>
                  <a:cubicBezTo>
                    <a:pt x="1955" y="12158"/>
                    <a:pt x="2123" y="12749"/>
                    <a:pt x="2536" y="13157"/>
                  </a:cubicBezTo>
                  <a:cubicBezTo>
                    <a:pt x="2866" y="13478"/>
                    <a:pt x="3294" y="13638"/>
                    <a:pt x="3721" y="13638"/>
                  </a:cubicBezTo>
                  <a:cubicBezTo>
                    <a:pt x="4163" y="13638"/>
                    <a:pt x="4605" y="13466"/>
                    <a:pt x="4938" y="13123"/>
                  </a:cubicBezTo>
                  <a:cubicBezTo>
                    <a:pt x="5361" y="12681"/>
                    <a:pt x="5505" y="12042"/>
                    <a:pt x="5322" y="11461"/>
                  </a:cubicBezTo>
                  <a:cubicBezTo>
                    <a:pt x="5207" y="11106"/>
                    <a:pt x="5303" y="10717"/>
                    <a:pt x="5572" y="10452"/>
                  </a:cubicBezTo>
                  <a:lnTo>
                    <a:pt x="6634" y="9391"/>
                  </a:lnTo>
                  <a:lnTo>
                    <a:pt x="7374" y="8646"/>
                  </a:lnTo>
                  <a:lnTo>
                    <a:pt x="10496" y="5523"/>
                  </a:lnTo>
                  <a:cubicBezTo>
                    <a:pt x="10688" y="5332"/>
                    <a:pt x="10945" y="5228"/>
                    <a:pt x="11208" y="5228"/>
                  </a:cubicBezTo>
                  <a:cubicBezTo>
                    <a:pt x="11307" y="5228"/>
                    <a:pt x="11408" y="5243"/>
                    <a:pt x="11505" y="5274"/>
                  </a:cubicBezTo>
                  <a:cubicBezTo>
                    <a:pt x="11676" y="5328"/>
                    <a:pt x="11848" y="5354"/>
                    <a:pt x="12016" y="5354"/>
                  </a:cubicBezTo>
                  <a:cubicBezTo>
                    <a:pt x="12881" y="5354"/>
                    <a:pt x="13646" y="4672"/>
                    <a:pt x="13686" y="3751"/>
                  </a:cubicBezTo>
                  <a:cubicBezTo>
                    <a:pt x="13729" y="2774"/>
                    <a:pt x="12941" y="1999"/>
                    <a:pt x="12014" y="1999"/>
                  </a:cubicBezTo>
                  <a:cubicBezTo>
                    <a:pt x="11893" y="1999"/>
                    <a:pt x="11769" y="2013"/>
                    <a:pt x="11644" y="2040"/>
                  </a:cubicBezTo>
                  <a:cubicBezTo>
                    <a:pt x="11774" y="1478"/>
                    <a:pt x="11606" y="887"/>
                    <a:pt x="11193" y="479"/>
                  </a:cubicBezTo>
                  <a:cubicBezTo>
                    <a:pt x="11034" y="325"/>
                    <a:pt x="10847" y="201"/>
                    <a:pt x="10636" y="119"/>
                  </a:cubicBezTo>
                  <a:cubicBezTo>
                    <a:pt x="10434" y="43"/>
                    <a:pt x="10218" y="1"/>
                    <a:pt x="10004" y="1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89"/>
            <p:cNvSpPr/>
            <p:nvPr/>
          </p:nvSpPr>
          <p:spPr>
            <a:xfrm>
              <a:off x="5372199" y="1577632"/>
              <a:ext cx="306149" cy="301594"/>
            </a:xfrm>
            <a:custGeom>
              <a:avLst/>
              <a:gdLst/>
              <a:ahLst/>
              <a:cxnLst/>
              <a:rect l="l" t="t" r="r" b="b"/>
              <a:pathLst>
                <a:path w="11694" h="11520" extrusionOk="0">
                  <a:moveTo>
                    <a:pt x="10482" y="0"/>
                  </a:moveTo>
                  <a:cubicBezTo>
                    <a:pt x="10742" y="639"/>
                    <a:pt x="10588" y="1374"/>
                    <a:pt x="10093" y="1859"/>
                  </a:cubicBezTo>
                  <a:cubicBezTo>
                    <a:pt x="9776" y="2159"/>
                    <a:pt x="9358" y="2320"/>
                    <a:pt x="8933" y="2320"/>
                  </a:cubicBezTo>
                  <a:cubicBezTo>
                    <a:pt x="8765" y="2320"/>
                    <a:pt x="8596" y="2295"/>
                    <a:pt x="8431" y="2244"/>
                  </a:cubicBezTo>
                  <a:cubicBezTo>
                    <a:pt x="8331" y="2211"/>
                    <a:pt x="8229" y="2196"/>
                    <a:pt x="8127" y="2196"/>
                  </a:cubicBezTo>
                  <a:cubicBezTo>
                    <a:pt x="7867" y="2196"/>
                    <a:pt x="7612" y="2299"/>
                    <a:pt x="7422" y="2489"/>
                  </a:cubicBezTo>
                  <a:lnTo>
                    <a:pt x="4300" y="5611"/>
                  </a:lnTo>
                  <a:lnTo>
                    <a:pt x="3555" y="6361"/>
                  </a:lnTo>
                  <a:lnTo>
                    <a:pt x="2489" y="7422"/>
                  </a:lnTo>
                  <a:cubicBezTo>
                    <a:pt x="2224" y="7687"/>
                    <a:pt x="2128" y="8076"/>
                    <a:pt x="2239" y="8431"/>
                  </a:cubicBezTo>
                  <a:cubicBezTo>
                    <a:pt x="2426" y="9012"/>
                    <a:pt x="2277" y="9651"/>
                    <a:pt x="1854" y="10093"/>
                  </a:cubicBezTo>
                  <a:cubicBezTo>
                    <a:pt x="1529" y="10428"/>
                    <a:pt x="1087" y="10607"/>
                    <a:pt x="638" y="10607"/>
                  </a:cubicBezTo>
                  <a:cubicBezTo>
                    <a:pt x="423" y="10607"/>
                    <a:pt x="206" y="10566"/>
                    <a:pt x="0" y="10483"/>
                  </a:cubicBezTo>
                  <a:lnTo>
                    <a:pt x="0" y="10483"/>
                  </a:lnTo>
                  <a:cubicBezTo>
                    <a:pt x="82" y="10689"/>
                    <a:pt x="207" y="10876"/>
                    <a:pt x="365" y="11035"/>
                  </a:cubicBezTo>
                  <a:cubicBezTo>
                    <a:pt x="695" y="11358"/>
                    <a:pt x="1123" y="11519"/>
                    <a:pt x="1550" y="11519"/>
                  </a:cubicBezTo>
                  <a:cubicBezTo>
                    <a:pt x="1993" y="11519"/>
                    <a:pt x="2435" y="11346"/>
                    <a:pt x="2767" y="11001"/>
                  </a:cubicBezTo>
                  <a:cubicBezTo>
                    <a:pt x="3190" y="10559"/>
                    <a:pt x="3339" y="9920"/>
                    <a:pt x="3151" y="9339"/>
                  </a:cubicBezTo>
                  <a:cubicBezTo>
                    <a:pt x="3041" y="8984"/>
                    <a:pt x="3137" y="8595"/>
                    <a:pt x="3401" y="8330"/>
                  </a:cubicBezTo>
                  <a:lnTo>
                    <a:pt x="4463" y="7269"/>
                  </a:lnTo>
                  <a:lnTo>
                    <a:pt x="5208" y="6524"/>
                  </a:lnTo>
                  <a:lnTo>
                    <a:pt x="8330" y="3401"/>
                  </a:lnTo>
                  <a:cubicBezTo>
                    <a:pt x="8521" y="3208"/>
                    <a:pt x="8776" y="3104"/>
                    <a:pt x="9036" y="3104"/>
                  </a:cubicBezTo>
                  <a:cubicBezTo>
                    <a:pt x="9137" y="3104"/>
                    <a:pt x="9240" y="3119"/>
                    <a:pt x="9339" y="3152"/>
                  </a:cubicBezTo>
                  <a:cubicBezTo>
                    <a:pt x="9505" y="3204"/>
                    <a:pt x="9676" y="3229"/>
                    <a:pt x="9845" y="3229"/>
                  </a:cubicBezTo>
                  <a:cubicBezTo>
                    <a:pt x="10269" y="3229"/>
                    <a:pt x="10685" y="3069"/>
                    <a:pt x="11001" y="2767"/>
                  </a:cubicBezTo>
                  <a:cubicBezTo>
                    <a:pt x="11674" y="2114"/>
                    <a:pt x="11693" y="1038"/>
                    <a:pt x="11040" y="370"/>
                  </a:cubicBezTo>
                  <a:cubicBezTo>
                    <a:pt x="10881" y="207"/>
                    <a:pt x="10689" y="82"/>
                    <a:pt x="1048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89"/>
            <p:cNvSpPr/>
            <p:nvPr/>
          </p:nvSpPr>
          <p:spPr>
            <a:xfrm>
              <a:off x="5308058" y="1517156"/>
              <a:ext cx="266539" cy="366599"/>
            </a:xfrm>
            <a:custGeom>
              <a:avLst/>
              <a:gdLst/>
              <a:ahLst/>
              <a:cxnLst/>
              <a:rect l="l" t="t" r="r" b="b"/>
              <a:pathLst>
                <a:path w="10181" h="14003" extrusionOk="0">
                  <a:moveTo>
                    <a:pt x="9898" y="1"/>
                  </a:moveTo>
                  <a:cubicBezTo>
                    <a:pt x="9885" y="1"/>
                    <a:pt x="9872" y="2"/>
                    <a:pt x="9858" y="4"/>
                  </a:cubicBezTo>
                  <a:cubicBezTo>
                    <a:pt x="8791" y="254"/>
                    <a:pt x="8167" y="1354"/>
                    <a:pt x="8498" y="2397"/>
                  </a:cubicBezTo>
                  <a:cubicBezTo>
                    <a:pt x="8590" y="2680"/>
                    <a:pt x="8513" y="2992"/>
                    <a:pt x="8301" y="3199"/>
                  </a:cubicBezTo>
                  <a:lnTo>
                    <a:pt x="3372" y="8133"/>
                  </a:lnTo>
                  <a:cubicBezTo>
                    <a:pt x="3220" y="8285"/>
                    <a:pt x="3018" y="8367"/>
                    <a:pt x="2811" y="8367"/>
                  </a:cubicBezTo>
                  <a:cubicBezTo>
                    <a:pt x="2730" y="8367"/>
                    <a:pt x="2649" y="8355"/>
                    <a:pt x="2570" y="8330"/>
                  </a:cubicBezTo>
                  <a:cubicBezTo>
                    <a:pt x="2382" y="8271"/>
                    <a:pt x="2192" y="8243"/>
                    <a:pt x="2007" y="8243"/>
                  </a:cubicBezTo>
                  <a:cubicBezTo>
                    <a:pt x="1084" y="8243"/>
                    <a:pt x="255" y="8929"/>
                    <a:pt x="139" y="9900"/>
                  </a:cubicBezTo>
                  <a:cubicBezTo>
                    <a:pt x="0" y="11026"/>
                    <a:pt x="884" y="12004"/>
                    <a:pt x="2002" y="12004"/>
                  </a:cubicBezTo>
                  <a:cubicBezTo>
                    <a:pt x="2044" y="12004"/>
                    <a:pt x="2086" y="12003"/>
                    <a:pt x="2128" y="12000"/>
                  </a:cubicBezTo>
                  <a:lnTo>
                    <a:pt x="2128" y="12000"/>
                  </a:lnTo>
                  <a:cubicBezTo>
                    <a:pt x="2056" y="13100"/>
                    <a:pt x="2932" y="14002"/>
                    <a:pt x="4000" y="14002"/>
                  </a:cubicBezTo>
                  <a:cubicBezTo>
                    <a:pt x="4075" y="14002"/>
                    <a:pt x="4151" y="13998"/>
                    <a:pt x="4228" y="13989"/>
                  </a:cubicBezTo>
                  <a:cubicBezTo>
                    <a:pt x="5395" y="13849"/>
                    <a:pt x="6149" y="12682"/>
                    <a:pt x="5798" y="11558"/>
                  </a:cubicBezTo>
                  <a:cubicBezTo>
                    <a:pt x="5707" y="11274"/>
                    <a:pt x="5784" y="10967"/>
                    <a:pt x="5995" y="10756"/>
                  </a:cubicBezTo>
                  <a:lnTo>
                    <a:pt x="7062" y="9694"/>
                  </a:lnTo>
                  <a:cubicBezTo>
                    <a:pt x="7139" y="9612"/>
                    <a:pt x="7139" y="9483"/>
                    <a:pt x="7062" y="9401"/>
                  </a:cubicBezTo>
                  <a:cubicBezTo>
                    <a:pt x="7022" y="9365"/>
                    <a:pt x="6970" y="9347"/>
                    <a:pt x="6919" y="9347"/>
                  </a:cubicBezTo>
                  <a:cubicBezTo>
                    <a:pt x="6865" y="9347"/>
                    <a:pt x="6813" y="9367"/>
                    <a:pt x="6774" y="9406"/>
                  </a:cubicBezTo>
                  <a:lnTo>
                    <a:pt x="5707" y="10472"/>
                  </a:lnTo>
                  <a:cubicBezTo>
                    <a:pt x="5390" y="10789"/>
                    <a:pt x="5275" y="11255"/>
                    <a:pt x="5409" y="11688"/>
                  </a:cubicBezTo>
                  <a:cubicBezTo>
                    <a:pt x="5698" y="12610"/>
                    <a:pt x="5030" y="13556"/>
                    <a:pt x="4064" y="13595"/>
                  </a:cubicBezTo>
                  <a:cubicBezTo>
                    <a:pt x="4042" y="13596"/>
                    <a:pt x="4019" y="13596"/>
                    <a:pt x="3997" y="13596"/>
                  </a:cubicBezTo>
                  <a:cubicBezTo>
                    <a:pt x="3064" y="13596"/>
                    <a:pt x="2364" y="12727"/>
                    <a:pt x="2565" y="11808"/>
                  </a:cubicBezTo>
                  <a:cubicBezTo>
                    <a:pt x="2595" y="11676"/>
                    <a:pt x="2497" y="11556"/>
                    <a:pt x="2372" y="11556"/>
                  </a:cubicBezTo>
                  <a:cubicBezTo>
                    <a:pt x="2355" y="11556"/>
                    <a:pt x="2338" y="11558"/>
                    <a:pt x="2320" y="11563"/>
                  </a:cubicBezTo>
                  <a:cubicBezTo>
                    <a:pt x="2213" y="11586"/>
                    <a:pt x="2107" y="11597"/>
                    <a:pt x="2003" y="11597"/>
                  </a:cubicBezTo>
                  <a:cubicBezTo>
                    <a:pt x="1189" y="11597"/>
                    <a:pt x="495" y="10915"/>
                    <a:pt x="533" y="10059"/>
                  </a:cubicBezTo>
                  <a:cubicBezTo>
                    <a:pt x="565" y="9248"/>
                    <a:pt x="1238" y="8651"/>
                    <a:pt x="1999" y="8651"/>
                  </a:cubicBezTo>
                  <a:cubicBezTo>
                    <a:pt x="2144" y="8651"/>
                    <a:pt x="2293" y="8672"/>
                    <a:pt x="2440" y="8719"/>
                  </a:cubicBezTo>
                  <a:cubicBezTo>
                    <a:pt x="2560" y="8756"/>
                    <a:pt x="2681" y="8774"/>
                    <a:pt x="2802" y="8774"/>
                  </a:cubicBezTo>
                  <a:cubicBezTo>
                    <a:pt x="3118" y="8774"/>
                    <a:pt x="3426" y="8649"/>
                    <a:pt x="3656" y="8416"/>
                  </a:cubicBezTo>
                  <a:lnTo>
                    <a:pt x="8590" y="3487"/>
                  </a:lnTo>
                  <a:cubicBezTo>
                    <a:pt x="8907" y="3170"/>
                    <a:pt x="9022" y="2699"/>
                    <a:pt x="8887" y="2272"/>
                  </a:cubicBezTo>
                  <a:cubicBezTo>
                    <a:pt x="8628" y="1460"/>
                    <a:pt x="9118" y="595"/>
                    <a:pt x="9949" y="403"/>
                  </a:cubicBezTo>
                  <a:cubicBezTo>
                    <a:pt x="10181" y="330"/>
                    <a:pt x="10116" y="1"/>
                    <a:pt x="989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89"/>
            <p:cNvSpPr/>
            <p:nvPr/>
          </p:nvSpPr>
          <p:spPr>
            <a:xfrm>
              <a:off x="5501476" y="1519068"/>
              <a:ext cx="180878" cy="234023"/>
            </a:xfrm>
            <a:custGeom>
              <a:avLst/>
              <a:gdLst/>
              <a:ahLst/>
              <a:cxnLst/>
              <a:rect l="l" t="t" r="r" b="b"/>
              <a:pathLst>
                <a:path w="6909" h="8939" extrusionOk="0">
                  <a:moveTo>
                    <a:pt x="3522" y="1"/>
                  </a:moveTo>
                  <a:cubicBezTo>
                    <a:pt x="3325" y="1"/>
                    <a:pt x="3234" y="312"/>
                    <a:pt x="3459" y="397"/>
                  </a:cubicBezTo>
                  <a:cubicBezTo>
                    <a:pt x="4127" y="661"/>
                    <a:pt x="4502" y="1377"/>
                    <a:pt x="4343" y="2083"/>
                  </a:cubicBezTo>
                  <a:cubicBezTo>
                    <a:pt x="4313" y="2212"/>
                    <a:pt x="4414" y="2334"/>
                    <a:pt x="4542" y="2334"/>
                  </a:cubicBezTo>
                  <a:cubicBezTo>
                    <a:pt x="4557" y="2334"/>
                    <a:pt x="4573" y="2332"/>
                    <a:pt x="4588" y="2328"/>
                  </a:cubicBezTo>
                  <a:cubicBezTo>
                    <a:pt x="4700" y="2303"/>
                    <a:pt x="4811" y="2291"/>
                    <a:pt x="4919" y="2291"/>
                  </a:cubicBezTo>
                  <a:cubicBezTo>
                    <a:pt x="5732" y="2291"/>
                    <a:pt x="6423" y="2971"/>
                    <a:pt x="6385" y="3827"/>
                  </a:cubicBezTo>
                  <a:cubicBezTo>
                    <a:pt x="6353" y="4640"/>
                    <a:pt x="5677" y="5237"/>
                    <a:pt x="4916" y="5237"/>
                  </a:cubicBezTo>
                  <a:cubicBezTo>
                    <a:pt x="4768" y="5237"/>
                    <a:pt x="4618" y="5215"/>
                    <a:pt x="4468" y="5168"/>
                  </a:cubicBezTo>
                  <a:cubicBezTo>
                    <a:pt x="4349" y="5130"/>
                    <a:pt x="4227" y="5112"/>
                    <a:pt x="4107" y="5112"/>
                  </a:cubicBezTo>
                  <a:cubicBezTo>
                    <a:pt x="3790" y="5112"/>
                    <a:pt x="3483" y="5237"/>
                    <a:pt x="3253" y="5470"/>
                  </a:cubicBezTo>
                  <a:lnTo>
                    <a:pt x="130" y="8588"/>
                  </a:lnTo>
                  <a:cubicBezTo>
                    <a:pt x="1" y="8718"/>
                    <a:pt x="92" y="8939"/>
                    <a:pt x="274" y="8939"/>
                  </a:cubicBezTo>
                  <a:cubicBezTo>
                    <a:pt x="279" y="8939"/>
                    <a:pt x="283" y="8939"/>
                    <a:pt x="287" y="8939"/>
                  </a:cubicBezTo>
                  <a:cubicBezTo>
                    <a:pt x="432" y="8939"/>
                    <a:pt x="364" y="8898"/>
                    <a:pt x="3541" y="5758"/>
                  </a:cubicBezTo>
                  <a:cubicBezTo>
                    <a:pt x="3694" y="5602"/>
                    <a:pt x="3896" y="5519"/>
                    <a:pt x="4104" y="5519"/>
                  </a:cubicBezTo>
                  <a:cubicBezTo>
                    <a:pt x="4184" y="5519"/>
                    <a:pt x="4265" y="5531"/>
                    <a:pt x="4343" y="5557"/>
                  </a:cubicBezTo>
                  <a:cubicBezTo>
                    <a:pt x="4533" y="5615"/>
                    <a:pt x="4723" y="5643"/>
                    <a:pt x="4909" y="5643"/>
                  </a:cubicBezTo>
                  <a:cubicBezTo>
                    <a:pt x="5833" y="5643"/>
                    <a:pt x="6658" y="4958"/>
                    <a:pt x="6774" y="3986"/>
                  </a:cubicBezTo>
                  <a:cubicBezTo>
                    <a:pt x="6909" y="2856"/>
                    <a:pt x="6025" y="1878"/>
                    <a:pt x="4911" y="1878"/>
                  </a:cubicBezTo>
                  <a:cubicBezTo>
                    <a:pt x="4870" y="1878"/>
                    <a:pt x="4828" y="1879"/>
                    <a:pt x="4786" y="1882"/>
                  </a:cubicBezTo>
                  <a:lnTo>
                    <a:pt x="4786" y="1882"/>
                  </a:lnTo>
                  <a:cubicBezTo>
                    <a:pt x="4836" y="1072"/>
                    <a:pt x="4361" y="315"/>
                    <a:pt x="3604" y="18"/>
                  </a:cubicBezTo>
                  <a:cubicBezTo>
                    <a:pt x="3575" y="6"/>
                    <a:pt x="3548" y="1"/>
                    <a:pt x="352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0" name="Google Shape;11870;p89"/>
          <p:cNvGrpSpPr/>
          <p:nvPr/>
        </p:nvGrpSpPr>
        <p:grpSpPr>
          <a:xfrm>
            <a:off x="6184800" y="1335502"/>
            <a:ext cx="370761" cy="319108"/>
            <a:chOff x="6184800" y="1540902"/>
            <a:chExt cx="370761" cy="319108"/>
          </a:xfrm>
        </p:grpSpPr>
        <p:sp>
          <p:nvSpPr>
            <p:cNvPr id="11871" name="Google Shape;11871;p89"/>
            <p:cNvSpPr/>
            <p:nvPr/>
          </p:nvSpPr>
          <p:spPr>
            <a:xfrm>
              <a:off x="6392695" y="1636485"/>
              <a:ext cx="156975" cy="217975"/>
            </a:xfrm>
            <a:custGeom>
              <a:avLst/>
              <a:gdLst/>
              <a:ahLst/>
              <a:cxnLst/>
              <a:rect l="l" t="t" r="r" b="b"/>
              <a:pathLst>
                <a:path w="5996" h="8326" extrusionOk="0">
                  <a:moveTo>
                    <a:pt x="2421" y="0"/>
                  </a:moveTo>
                  <a:cubicBezTo>
                    <a:pt x="1686" y="0"/>
                    <a:pt x="524" y="567"/>
                    <a:pt x="461" y="1297"/>
                  </a:cubicBezTo>
                  <a:lnTo>
                    <a:pt x="370" y="2374"/>
                  </a:lnTo>
                  <a:cubicBezTo>
                    <a:pt x="807" y="2873"/>
                    <a:pt x="1437" y="3368"/>
                    <a:pt x="2234" y="3378"/>
                  </a:cubicBezTo>
                  <a:lnTo>
                    <a:pt x="2215" y="4617"/>
                  </a:lnTo>
                  <a:lnTo>
                    <a:pt x="2224" y="4622"/>
                  </a:lnTo>
                  <a:lnTo>
                    <a:pt x="2220" y="4622"/>
                  </a:lnTo>
                  <a:cubicBezTo>
                    <a:pt x="1432" y="4612"/>
                    <a:pt x="774" y="4319"/>
                    <a:pt x="245" y="3935"/>
                  </a:cubicBezTo>
                  <a:lnTo>
                    <a:pt x="96" y="6308"/>
                  </a:lnTo>
                  <a:cubicBezTo>
                    <a:pt x="0" y="7394"/>
                    <a:pt x="860" y="8326"/>
                    <a:pt x="1951" y="8326"/>
                  </a:cubicBezTo>
                  <a:lnTo>
                    <a:pt x="5424" y="8326"/>
                  </a:lnTo>
                  <a:cubicBezTo>
                    <a:pt x="5746" y="8326"/>
                    <a:pt x="5996" y="8042"/>
                    <a:pt x="5952" y="7720"/>
                  </a:cubicBezTo>
                  <a:cubicBezTo>
                    <a:pt x="5534" y="4564"/>
                    <a:pt x="5131" y="1514"/>
                    <a:pt x="3200" y="236"/>
                  </a:cubicBezTo>
                  <a:cubicBezTo>
                    <a:pt x="2969" y="82"/>
                    <a:pt x="2700" y="0"/>
                    <a:pt x="2421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89"/>
            <p:cNvSpPr/>
            <p:nvPr/>
          </p:nvSpPr>
          <p:spPr>
            <a:xfrm>
              <a:off x="6438850" y="1636485"/>
              <a:ext cx="110689" cy="217975"/>
            </a:xfrm>
            <a:custGeom>
              <a:avLst/>
              <a:gdLst/>
              <a:ahLst/>
              <a:cxnLst/>
              <a:rect l="l" t="t" r="r" b="b"/>
              <a:pathLst>
                <a:path w="4228" h="8326" extrusionOk="0">
                  <a:moveTo>
                    <a:pt x="654" y="0"/>
                  </a:moveTo>
                  <a:cubicBezTo>
                    <a:pt x="433" y="5"/>
                    <a:pt x="212" y="44"/>
                    <a:pt x="0" y="116"/>
                  </a:cubicBezTo>
                  <a:cubicBezTo>
                    <a:pt x="77" y="149"/>
                    <a:pt x="154" y="193"/>
                    <a:pt x="226" y="236"/>
                  </a:cubicBezTo>
                  <a:cubicBezTo>
                    <a:pt x="2152" y="1514"/>
                    <a:pt x="2556" y="4564"/>
                    <a:pt x="2974" y="7720"/>
                  </a:cubicBezTo>
                  <a:cubicBezTo>
                    <a:pt x="3022" y="8038"/>
                    <a:pt x="2772" y="8326"/>
                    <a:pt x="2445" y="8326"/>
                  </a:cubicBezTo>
                  <a:lnTo>
                    <a:pt x="3646" y="8326"/>
                  </a:lnTo>
                  <a:cubicBezTo>
                    <a:pt x="3649" y="8326"/>
                    <a:pt x="3652" y="8326"/>
                    <a:pt x="3655" y="8326"/>
                  </a:cubicBezTo>
                  <a:cubicBezTo>
                    <a:pt x="3977" y="8326"/>
                    <a:pt x="4227" y="8040"/>
                    <a:pt x="4185" y="7720"/>
                  </a:cubicBezTo>
                  <a:cubicBezTo>
                    <a:pt x="3767" y="4569"/>
                    <a:pt x="3363" y="1514"/>
                    <a:pt x="1432" y="236"/>
                  </a:cubicBezTo>
                  <a:cubicBezTo>
                    <a:pt x="1201" y="87"/>
                    <a:pt x="932" y="5"/>
                    <a:pt x="654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3" name="Google Shape;11873;p89"/>
            <p:cNvSpPr/>
            <p:nvPr/>
          </p:nvSpPr>
          <p:spPr>
            <a:xfrm>
              <a:off x="6190455" y="1636485"/>
              <a:ext cx="156975" cy="217975"/>
            </a:xfrm>
            <a:custGeom>
              <a:avLst/>
              <a:gdLst/>
              <a:ahLst/>
              <a:cxnLst/>
              <a:rect l="l" t="t" r="r" b="b"/>
              <a:pathLst>
                <a:path w="5996" h="8326" extrusionOk="0">
                  <a:moveTo>
                    <a:pt x="3574" y="0"/>
                  </a:moveTo>
                  <a:cubicBezTo>
                    <a:pt x="3296" y="0"/>
                    <a:pt x="3027" y="82"/>
                    <a:pt x="2796" y="236"/>
                  </a:cubicBezTo>
                  <a:cubicBezTo>
                    <a:pt x="865" y="1514"/>
                    <a:pt x="461" y="4564"/>
                    <a:pt x="43" y="7720"/>
                  </a:cubicBezTo>
                  <a:cubicBezTo>
                    <a:pt x="0" y="8042"/>
                    <a:pt x="250" y="8326"/>
                    <a:pt x="572" y="8326"/>
                  </a:cubicBezTo>
                  <a:lnTo>
                    <a:pt x="4045" y="8326"/>
                  </a:lnTo>
                  <a:cubicBezTo>
                    <a:pt x="5136" y="8326"/>
                    <a:pt x="5996" y="7394"/>
                    <a:pt x="5904" y="6308"/>
                  </a:cubicBezTo>
                  <a:lnTo>
                    <a:pt x="5751" y="3935"/>
                  </a:lnTo>
                  <a:cubicBezTo>
                    <a:pt x="5217" y="4319"/>
                    <a:pt x="4559" y="4612"/>
                    <a:pt x="3771" y="4622"/>
                  </a:cubicBezTo>
                  <a:lnTo>
                    <a:pt x="3767" y="4622"/>
                  </a:lnTo>
                  <a:lnTo>
                    <a:pt x="3781" y="4617"/>
                  </a:lnTo>
                  <a:lnTo>
                    <a:pt x="3762" y="3378"/>
                  </a:lnTo>
                  <a:cubicBezTo>
                    <a:pt x="4559" y="3368"/>
                    <a:pt x="5189" y="2873"/>
                    <a:pt x="5626" y="2374"/>
                  </a:cubicBezTo>
                  <a:lnTo>
                    <a:pt x="5534" y="1297"/>
                  </a:lnTo>
                  <a:cubicBezTo>
                    <a:pt x="5472" y="567"/>
                    <a:pt x="4309" y="0"/>
                    <a:pt x="3574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89"/>
            <p:cNvSpPr/>
            <p:nvPr/>
          </p:nvSpPr>
          <p:spPr>
            <a:xfrm>
              <a:off x="6190455" y="1636485"/>
              <a:ext cx="110820" cy="217975"/>
            </a:xfrm>
            <a:custGeom>
              <a:avLst/>
              <a:gdLst/>
              <a:ahLst/>
              <a:cxnLst/>
              <a:rect l="l" t="t" r="r" b="b"/>
              <a:pathLst>
                <a:path w="4233" h="8326" extrusionOk="0">
                  <a:moveTo>
                    <a:pt x="3579" y="0"/>
                  </a:moveTo>
                  <a:cubicBezTo>
                    <a:pt x="3301" y="0"/>
                    <a:pt x="3032" y="87"/>
                    <a:pt x="2796" y="236"/>
                  </a:cubicBezTo>
                  <a:cubicBezTo>
                    <a:pt x="870" y="1514"/>
                    <a:pt x="466" y="4569"/>
                    <a:pt x="48" y="7720"/>
                  </a:cubicBezTo>
                  <a:cubicBezTo>
                    <a:pt x="1" y="8044"/>
                    <a:pt x="251" y="8326"/>
                    <a:pt x="573" y="8326"/>
                  </a:cubicBezTo>
                  <a:cubicBezTo>
                    <a:pt x="576" y="8326"/>
                    <a:pt x="579" y="8326"/>
                    <a:pt x="581" y="8326"/>
                  </a:cubicBezTo>
                  <a:lnTo>
                    <a:pt x="1782" y="8326"/>
                  </a:lnTo>
                  <a:cubicBezTo>
                    <a:pt x="1461" y="8326"/>
                    <a:pt x="1211" y="8038"/>
                    <a:pt x="1254" y="7720"/>
                  </a:cubicBezTo>
                  <a:cubicBezTo>
                    <a:pt x="1677" y="4564"/>
                    <a:pt x="2076" y="1514"/>
                    <a:pt x="4007" y="236"/>
                  </a:cubicBezTo>
                  <a:cubicBezTo>
                    <a:pt x="4079" y="193"/>
                    <a:pt x="4151" y="149"/>
                    <a:pt x="4233" y="116"/>
                  </a:cubicBezTo>
                  <a:cubicBezTo>
                    <a:pt x="4021" y="44"/>
                    <a:pt x="3800" y="5"/>
                    <a:pt x="357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89"/>
            <p:cNvSpPr/>
            <p:nvPr/>
          </p:nvSpPr>
          <p:spPr>
            <a:xfrm>
              <a:off x="6274964" y="1709684"/>
              <a:ext cx="27698" cy="63277"/>
            </a:xfrm>
            <a:custGeom>
              <a:avLst/>
              <a:gdLst/>
              <a:ahLst/>
              <a:cxnLst/>
              <a:rect l="l" t="t" r="r" b="b"/>
              <a:pathLst>
                <a:path w="1058" h="2417" extrusionOk="0">
                  <a:moveTo>
                    <a:pt x="529" y="0"/>
                  </a:moveTo>
                  <a:cubicBezTo>
                    <a:pt x="236" y="0"/>
                    <a:pt x="1" y="538"/>
                    <a:pt x="1" y="1206"/>
                  </a:cubicBezTo>
                  <a:cubicBezTo>
                    <a:pt x="1" y="1874"/>
                    <a:pt x="236" y="2417"/>
                    <a:pt x="529" y="2417"/>
                  </a:cubicBezTo>
                  <a:cubicBezTo>
                    <a:pt x="822" y="2417"/>
                    <a:pt x="1057" y="1874"/>
                    <a:pt x="1057" y="1206"/>
                  </a:cubicBezTo>
                  <a:cubicBezTo>
                    <a:pt x="1057" y="538"/>
                    <a:pt x="822" y="0"/>
                    <a:pt x="52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89"/>
            <p:cNvSpPr/>
            <p:nvPr/>
          </p:nvSpPr>
          <p:spPr>
            <a:xfrm>
              <a:off x="6437332" y="1709684"/>
              <a:ext cx="27829" cy="63277"/>
            </a:xfrm>
            <a:custGeom>
              <a:avLst/>
              <a:gdLst/>
              <a:ahLst/>
              <a:cxnLst/>
              <a:rect l="l" t="t" r="r" b="b"/>
              <a:pathLst>
                <a:path w="1063" h="2417" extrusionOk="0">
                  <a:moveTo>
                    <a:pt x="529" y="0"/>
                  </a:moveTo>
                  <a:cubicBezTo>
                    <a:pt x="236" y="0"/>
                    <a:pt x="1" y="538"/>
                    <a:pt x="1" y="1206"/>
                  </a:cubicBezTo>
                  <a:cubicBezTo>
                    <a:pt x="1" y="1874"/>
                    <a:pt x="236" y="2417"/>
                    <a:pt x="529" y="2417"/>
                  </a:cubicBezTo>
                  <a:cubicBezTo>
                    <a:pt x="822" y="2417"/>
                    <a:pt x="1062" y="1874"/>
                    <a:pt x="1062" y="1206"/>
                  </a:cubicBezTo>
                  <a:cubicBezTo>
                    <a:pt x="1062" y="538"/>
                    <a:pt x="822" y="0"/>
                    <a:pt x="52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89"/>
            <p:cNvSpPr/>
            <p:nvPr/>
          </p:nvSpPr>
          <p:spPr>
            <a:xfrm>
              <a:off x="6288054" y="1546295"/>
              <a:ext cx="163128" cy="211194"/>
            </a:xfrm>
            <a:custGeom>
              <a:avLst/>
              <a:gdLst/>
              <a:ahLst/>
              <a:cxnLst/>
              <a:rect l="l" t="t" r="r" b="b"/>
              <a:pathLst>
                <a:path w="6231" h="8067" extrusionOk="0">
                  <a:moveTo>
                    <a:pt x="2498" y="1"/>
                  </a:moveTo>
                  <a:lnTo>
                    <a:pt x="2498" y="4642"/>
                  </a:lnTo>
                  <a:cubicBezTo>
                    <a:pt x="2498" y="4829"/>
                    <a:pt x="2445" y="5012"/>
                    <a:pt x="2349" y="5170"/>
                  </a:cubicBezTo>
                  <a:cubicBezTo>
                    <a:pt x="2205" y="5405"/>
                    <a:pt x="2042" y="5626"/>
                    <a:pt x="1859" y="5833"/>
                  </a:cubicBezTo>
                  <a:cubicBezTo>
                    <a:pt x="1288" y="6482"/>
                    <a:pt x="658" y="6823"/>
                    <a:pt x="0" y="6827"/>
                  </a:cubicBezTo>
                  <a:lnTo>
                    <a:pt x="5" y="8067"/>
                  </a:lnTo>
                  <a:lnTo>
                    <a:pt x="15" y="8067"/>
                  </a:lnTo>
                  <a:cubicBezTo>
                    <a:pt x="1168" y="8048"/>
                    <a:pt x="2042" y="7442"/>
                    <a:pt x="2647" y="6799"/>
                  </a:cubicBezTo>
                  <a:cubicBezTo>
                    <a:pt x="2774" y="6667"/>
                    <a:pt x="2944" y="6600"/>
                    <a:pt x="3113" y="6600"/>
                  </a:cubicBezTo>
                  <a:cubicBezTo>
                    <a:pt x="3281" y="6600"/>
                    <a:pt x="3449" y="6667"/>
                    <a:pt x="3574" y="6799"/>
                  </a:cubicBezTo>
                  <a:cubicBezTo>
                    <a:pt x="4180" y="7442"/>
                    <a:pt x="5059" y="8048"/>
                    <a:pt x="6212" y="8067"/>
                  </a:cubicBezTo>
                  <a:lnTo>
                    <a:pt x="6217" y="8067"/>
                  </a:lnTo>
                  <a:lnTo>
                    <a:pt x="6231" y="6832"/>
                  </a:lnTo>
                  <a:cubicBezTo>
                    <a:pt x="5059" y="6818"/>
                    <a:pt x="4247" y="5756"/>
                    <a:pt x="3887" y="5170"/>
                  </a:cubicBezTo>
                  <a:cubicBezTo>
                    <a:pt x="3791" y="5012"/>
                    <a:pt x="3738" y="4829"/>
                    <a:pt x="3738" y="4642"/>
                  </a:cubicBezTo>
                  <a:lnTo>
                    <a:pt x="3738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89"/>
            <p:cNvSpPr/>
            <p:nvPr/>
          </p:nvSpPr>
          <p:spPr>
            <a:xfrm>
              <a:off x="6272084" y="1713611"/>
              <a:ext cx="196088" cy="146137"/>
            </a:xfrm>
            <a:custGeom>
              <a:avLst/>
              <a:gdLst/>
              <a:ahLst/>
              <a:cxnLst/>
              <a:rect l="l" t="t" r="r" b="b"/>
              <a:pathLst>
                <a:path w="7490" h="5582" extrusionOk="0">
                  <a:moveTo>
                    <a:pt x="3729" y="0"/>
                  </a:moveTo>
                  <a:cubicBezTo>
                    <a:pt x="3506" y="0"/>
                    <a:pt x="3284" y="88"/>
                    <a:pt x="3118" y="263"/>
                  </a:cubicBezTo>
                  <a:cubicBezTo>
                    <a:pt x="2009" y="1434"/>
                    <a:pt x="879" y="1464"/>
                    <a:pt x="661" y="1464"/>
                  </a:cubicBezTo>
                  <a:cubicBezTo>
                    <a:pt x="649" y="1464"/>
                    <a:pt x="640" y="1464"/>
                    <a:pt x="634" y="1464"/>
                  </a:cubicBezTo>
                  <a:cubicBezTo>
                    <a:pt x="629" y="1464"/>
                    <a:pt x="626" y="1464"/>
                    <a:pt x="625" y="1465"/>
                  </a:cubicBezTo>
                  <a:cubicBezTo>
                    <a:pt x="351" y="1465"/>
                    <a:pt x="351" y="1873"/>
                    <a:pt x="625" y="1873"/>
                  </a:cubicBezTo>
                  <a:cubicBezTo>
                    <a:pt x="793" y="1873"/>
                    <a:pt x="961" y="1858"/>
                    <a:pt x="1129" y="1830"/>
                  </a:cubicBezTo>
                  <a:lnTo>
                    <a:pt x="1129" y="1830"/>
                  </a:lnTo>
                  <a:cubicBezTo>
                    <a:pt x="1100" y="2065"/>
                    <a:pt x="994" y="2401"/>
                    <a:pt x="649" y="2478"/>
                  </a:cubicBezTo>
                  <a:cubicBezTo>
                    <a:pt x="408" y="2536"/>
                    <a:pt x="461" y="2888"/>
                    <a:pt x="685" y="2888"/>
                  </a:cubicBezTo>
                  <a:cubicBezTo>
                    <a:pt x="702" y="2888"/>
                    <a:pt x="721" y="2886"/>
                    <a:pt x="740" y="2882"/>
                  </a:cubicBezTo>
                  <a:cubicBezTo>
                    <a:pt x="1350" y="2742"/>
                    <a:pt x="1533" y="2142"/>
                    <a:pt x="1552" y="1738"/>
                  </a:cubicBezTo>
                  <a:cubicBezTo>
                    <a:pt x="1720" y="1685"/>
                    <a:pt x="1888" y="1623"/>
                    <a:pt x="2051" y="1546"/>
                  </a:cubicBezTo>
                  <a:cubicBezTo>
                    <a:pt x="2056" y="1546"/>
                    <a:pt x="2402" y="1368"/>
                    <a:pt x="2455" y="1335"/>
                  </a:cubicBezTo>
                  <a:cubicBezTo>
                    <a:pt x="2574" y="3240"/>
                    <a:pt x="2583" y="3371"/>
                    <a:pt x="2584" y="3371"/>
                  </a:cubicBezTo>
                  <a:cubicBezTo>
                    <a:pt x="2584" y="3371"/>
                    <a:pt x="2584" y="3368"/>
                    <a:pt x="2584" y="3368"/>
                  </a:cubicBezTo>
                  <a:cubicBezTo>
                    <a:pt x="2584" y="3368"/>
                    <a:pt x="2584" y="3369"/>
                    <a:pt x="2585" y="3372"/>
                  </a:cubicBezTo>
                  <a:cubicBezTo>
                    <a:pt x="2666" y="4337"/>
                    <a:pt x="1907" y="5168"/>
                    <a:pt x="937" y="5173"/>
                  </a:cubicBezTo>
                  <a:lnTo>
                    <a:pt x="274" y="5173"/>
                  </a:lnTo>
                  <a:cubicBezTo>
                    <a:pt x="272" y="5173"/>
                    <a:pt x="271" y="5173"/>
                    <a:pt x="269" y="5173"/>
                  </a:cubicBezTo>
                  <a:cubicBezTo>
                    <a:pt x="0" y="5173"/>
                    <a:pt x="2" y="5582"/>
                    <a:pt x="274" y="5582"/>
                  </a:cubicBezTo>
                  <a:lnTo>
                    <a:pt x="927" y="5582"/>
                  </a:lnTo>
                  <a:cubicBezTo>
                    <a:pt x="2138" y="5582"/>
                    <a:pt x="3089" y="4549"/>
                    <a:pt x="2988" y="3343"/>
                  </a:cubicBezTo>
                  <a:lnTo>
                    <a:pt x="2839" y="1056"/>
                  </a:lnTo>
                  <a:cubicBezTo>
                    <a:pt x="3041" y="898"/>
                    <a:pt x="3228" y="729"/>
                    <a:pt x="3406" y="542"/>
                  </a:cubicBezTo>
                  <a:cubicBezTo>
                    <a:pt x="3488" y="460"/>
                    <a:pt x="3598" y="408"/>
                    <a:pt x="3718" y="408"/>
                  </a:cubicBezTo>
                  <a:cubicBezTo>
                    <a:pt x="4016" y="408"/>
                    <a:pt x="3992" y="590"/>
                    <a:pt x="4626" y="1075"/>
                  </a:cubicBezTo>
                  <a:lnTo>
                    <a:pt x="4482" y="3338"/>
                  </a:lnTo>
                  <a:cubicBezTo>
                    <a:pt x="4381" y="4544"/>
                    <a:pt x="5333" y="5577"/>
                    <a:pt x="6543" y="5577"/>
                  </a:cubicBezTo>
                  <a:lnTo>
                    <a:pt x="7283" y="5577"/>
                  </a:lnTo>
                  <a:cubicBezTo>
                    <a:pt x="7398" y="5577"/>
                    <a:pt x="7490" y="5485"/>
                    <a:pt x="7490" y="5370"/>
                  </a:cubicBezTo>
                  <a:cubicBezTo>
                    <a:pt x="7490" y="5262"/>
                    <a:pt x="7407" y="5173"/>
                    <a:pt x="7301" y="5173"/>
                  </a:cubicBezTo>
                  <a:cubicBezTo>
                    <a:pt x="7298" y="5173"/>
                    <a:pt x="7295" y="5173"/>
                    <a:pt x="7293" y="5173"/>
                  </a:cubicBezTo>
                  <a:lnTo>
                    <a:pt x="6553" y="5173"/>
                  </a:lnTo>
                  <a:cubicBezTo>
                    <a:pt x="5582" y="5168"/>
                    <a:pt x="4818" y="4342"/>
                    <a:pt x="4905" y="3372"/>
                  </a:cubicBezTo>
                  <a:lnTo>
                    <a:pt x="5035" y="1354"/>
                  </a:lnTo>
                  <a:cubicBezTo>
                    <a:pt x="5107" y="1397"/>
                    <a:pt x="5184" y="1436"/>
                    <a:pt x="5260" y="1469"/>
                  </a:cubicBezTo>
                  <a:cubicBezTo>
                    <a:pt x="5457" y="1580"/>
                    <a:pt x="5669" y="1666"/>
                    <a:pt x="5890" y="1734"/>
                  </a:cubicBezTo>
                  <a:cubicBezTo>
                    <a:pt x="5909" y="2137"/>
                    <a:pt x="6092" y="2742"/>
                    <a:pt x="6702" y="2882"/>
                  </a:cubicBezTo>
                  <a:cubicBezTo>
                    <a:pt x="6721" y="2886"/>
                    <a:pt x="6739" y="2888"/>
                    <a:pt x="6756" y="2888"/>
                  </a:cubicBezTo>
                  <a:cubicBezTo>
                    <a:pt x="6981" y="2888"/>
                    <a:pt x="7038" y="2536"/>
                    <a:pt x="6793" y="2478"/>
                  </a:cubicBezTo>
                  <a:cubicBezTo>
                    <a:pt x="6442" y="2401"/>
                    <a:pt x="6341" y="2060"/>
                    <a:pt x="6313" y="1830"/>
                  </a:cubicBezTo>
                  <a:lnTo>
                    <a:pt x="6313" y="1830"/>
                  </a:lnTo>
                  <a:cubicBezTo>
                    <a:pt x="6485" y="1854"/>
                    <a:pt x="6658" y="1873"/>
                    <a:pt x="6836" y="1873"/>
                  </a:cubicBezTo>
                  <a:cubicBezTo>
                    <a:pt x="7110" y="1873"/>
                    <a:pt x="7110" y="1465"/>
                    <a:pt x="6836" y="1465"/>
                  </a:cubicBezTo>
                  <a:lnTo>
                    <a:pt x="6831" y="1465"/>
                  </a:lnTo>
                  <a:cubicBezTo>
                    <a:pt x="5895" y="1450"/>
                    <a:pt x="5011" y="974"/>
                    <a:pt x="4343" y="263"/>
                  </a:cubicBezTo>
                  <a:cubicBezTo>
                    <a:pt x="4175" y="88"/>
                    <a:pt x="3951" y="0"/>
                    <a:pt x="37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89"/>
            <p:cNvSpPr/>
            <p:nvPr/>
          </p:nvSpPr>
          <p:spPr>
            <a:xfrm>
              <a:off x="6380495" y="1540902"/>
              <a:ext cx="175066" cy="318977"/>
            </a:xfrm>
            <a:custGeom>
              <a:avLst/>
              <a:gdLst/>
              <a:ahLst/>
              <a:cxnLst/>
              <a:rect l="l" t="t" r="r" b="b"/>
              <a:pathLst>
                <a:path w="6687" h="12184" extrusionOk="0">
                  <a:moveTo>
                    <a:pt x="207" y="0"/>
                  </a:moveTo>
                  <a:cubicBezTo>
                    <a:pt x="103" y="0"/>
                    <a:pt x="0" y="68"/>
                    <a:pt x="0" y="202"/>
                  </a:cubicBezTo>
                  <a:lnTo>
                    <a:pt x="0" y="4843"/>
                  </a:lnTo>
                  <a:cubicBezTo>
                    <a:pt x="0" y="5069"/>
                    <a:pt x="63" y="5290"/>
                    <a:pt x="183" y="5487"/>
                  </a:cubicBezTo>
                  <a:cubicBezTo>
                    <a:pt x="332" y="5727"/>
                    <a:pt x="500" y="5953"/>
                    <a:pt x="682" y="6169"/>
                  </a:cubicBezTo>
                  <a:cubicBezTo>
                    <a:pt x="942" y="6471"/>
                    <a:pt x="1254" y="6731"/>
                    <a:pt x="1605" y="6928"/>
                  </a:cubicBezTo>
                  <a:cubicBezTo>
                    <a:pt x="1614" y="6933"/>
                    <a:pt x="1629" y="6952"/>
                    <a:pt x="1648" y="6957"/>
                  </a:cubicBezTo>
                  <a:cubicBezTo>
                    <a:pt x="1667" y="6971"/>
                    <a:pt x="1691" y="6981"/>
                    <a:pt x="1715" y="6985"/>
                  </a:cubicBezTo>
                  <a:cubicBezTo>
                    <a:pt x="2023" y="7144"/>
                    <a:pt x="2364" y="7230"/>
                    <a:pt x="2710" y="7240"/>
                  </a:cubicBezTo>
                  <a:cubicBezTo>
                    <a:pt x="2734" y="7240"/>
                    <a:pt x="2762" y="7226"/>
                    <a:pt x="2786" y="7211"/>
                  </a:cubicBezTo>
                  <a:cubicBezTo>
                    <a:pt x="2810" y="7202"/>
                    <a:pt x="2835" y="7202"/>
                    <a:pt x="2854" y="7182"/>
                  </a:cubicBezTo>
                  <a:cubicBezTo>
                    <a:pt x="2979" y="7053"/>
                    <a:pt x="2892" y="6832"/>
                    <a:pt x="2710" y="6832"/>
                  </a:cubicBezTo>
                  <a:cubicBezTo>
                    <a:pt x="2614" y="6822"/>
                    <a:pt x="2513" y="6812"/>
                    <a:pt x="2417" y="6793"/>
                  </a:cubicBezTo>
                  <a:cubicBezTo>
                    <a:pt x="2652" y="6625"/>
                    <a:pt x="2820" y="6380"/>
                    <a:pt x="2892" y="6101"/>
                  </a:cubicBezTo>
                  <a:cubicBezTo>
                    <a:pt x="2935" y="5941"/>
                    <a:pt x="2810" y="5838"/>
                    <a:pt x="2688" y="5838"/>
                  </a:cubicBezTo>
                  <a:cubicBezTo>
                    <a:pt x="2606" y="5838"/>
                    <a:pt x="2525" y="5885"/>
                    <a:pt x="2498" y="5991"/>
                  </a:cubicBezTo>
                  <a:cubicBezTo>
                    <a:pt x="2426" y="6308"/>
                    <a:pt x="2162" y="6548"/>
                    <a:pt x="1840" y="6591"/>
                  </a:cubicBezTo>
                  <a:cubicBezTo>
                    <a:pt x="1547" y="6428"/>
                    <a:pt x="1283" y="6217"/>
                    <a:pt x="1057" y="5967"/>
                  </a:cubicBezTo>
                  <a:lnTo>
                    <a:pt x="1139" y="4977"/>
                  </a:lnTo>
                  <a:cubicBezTo>
                    <a:pt x="1187" y="4377"/>
                    <a:pt x="2248" y="3868"/>
                    <a:pt x="2892" y="3868"/>
                  </a:cubicBezTo>
                  <a:cubicBezTo>
                    <a:pt x="3128" y="3868"/>
                    <a:pt x="3358" y="3940"/>
                    <a:pt x="3555" y="4069"/>
                  </a:cubicBezTo>
                  <a:cubicBezTo>
                    <a:pt x="5395" y="5285"/>
                    <a:pt x="5794" y="8234"/>
                    <a:pt x="6212" y="11357"/>
                  </a:cubicBezTo>
                  <a:lnTo>
                    <a:pt x="6217" y="11405"/>
                  </a:lnTo>
                  <a:cubicBezTo>
                    <a:pt x="6241" y="11602"/>
                    <a:pt x="6092" y="11775"/>
                    <a:pt x="5895" y="11775"/>
                  </a:cubicBezTo>
                  <a:lnTo>
                    <a:pt x="4064" y="11775"/>
                  </a:lnTo>
                  <a:cubicBezTo>
                    <a:pt x="3791" y="11775"/>
                    <a:pt x="3791" y="12183"/>
                    <a:pt x="4064" y="12183"/>
                  </a:cubicBezTo>
                  <a:lnTo>
                    <a:pt x="5895" y="12183"/>
                  </a:lnTo>
                  <a:cubicBezTo>
                    <a:pt x="5897" y="12183"/>
                    <a:pt x="5900" y="12183"/>
                    <a:pt x="5903" y="12183"/>
                  </a:cubicBezTo>
                  <a:cubicBezTo>
                    <a:pt x="6346" y="12183"/>
                    <a:pt x="6687" y="11792"/>
                    <a:pt x="6630" y="11347"/>
                  </a:cubicBezTo>
                  <a:lnTo>
                    <a:pt x="6610" y="11299"/>
                  </a:lnTo>
                  <a:cubicBezTo>
                    <a:pt x="6178" y="8081"/>
                    <a:pt x="5770" y="5045"/>
                    <a:pt x="3776" y="3723"/>
                  </a:cubicBezTo>
                  <a:cubicBezTo>
                    <a:pt x="3518" y="3550"/>
                    <a:pt x="3214" y="3454"/>
                    <a:pt x="2905" y="3454"/>
                  </a:cubicBezTo>
                  <a:cubicBezTo>
                    <a:pt x="2898" y="3454"/>
                    <a:pt x="2890" y="3454"/>
                    <a:pt x="2883" y="3454"/>
                  </a:cubicBezTo>
                  <a:cubicBezTo>
                    <a:pt x="2061" y="3454"/>
                    <a:pt x="788" y="4079"/>
                    <a:pt x="721" y="4939"/>
                  </a:cubicBezTo>
                  <a:lnTo>
                    <a:pt x="677" y="5487"/>
                  </a:lnTo>
                  <a:cubicBezTo>
                    <a:pt x="524" y="5266"/>
                    <a:pt x="413" y="5112"/>
                    <a:pt x="413" y="4843"/>
                  </a:cubicBezTo>
                  <a:lnTo>
                    <a:pt x="413" y="202"/>
                  </a:lnTo>
                  <a:cubicBezTo>
                    <a:pt x="413" y="68"/>
                    <a:pt x="310" y="0"/>
                    <a:pt x="2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89"/>
            <p:cNvSpPr/>
            <p:nvPr/>
          </p:nvSpPr>
          <p:spPr>
            <a:xfrm>
              <a:off x="6184800" y="1540928"/>
              <a:ext cx="174071" cy="319082"/>
            </a:xfrm>
            <a:custGeom>
              <a:avLst/>
              <a:gdLst/>
              <a:ahLst/>
              <a:cxnLst/>
              <a:rect l="l" t="t" r="r" b="b"/>
              <a:pathLst>
                <a:path w="6649" h="12188" extrusionOk="0">
                  <a:moveTo>
                    <a:pt x="6445" y="1"/>
                  </a:moveTo>
                  <a:cubicBezTo>
                    <a:pt x="6343" y="1"/>
                    <a:pt x="6240" y="69"/>
                    <a:pt x="6240" y="206"/>
                  </a:cubicBezTo>
                  <a:lnTo>
                    <a:pt x="6240" y="4847"/>
                  </a:lnTo>
                  <a:cubicBezTo>
                    <a:pt x="6240" y="5178"/>
                    <a:pt x="6053" y="5351"/>
                    <a:pt x="6000" y="5428"/>
                  </a:cubicBezTo>
                  <a:lnTo>
                    <a:pt x="5957" y="4938"/>
                  </a:lnTo>
                  <a:cubicBezTo>
                    <a:pt x="5885" y="4073"/>
                    <a:pt x="4612" y="3453"/>
                    <a:pt x="3795" y="3453"/>
                  </a:cubicBezTo>
                  <a:cubicBezTo>
                    <a:pt x="3478" y="3453"/>
                    <a:pt x="3166" y="3545"/>
                    <a:pt x="2902" y="3722"/>
                  </a:cubicBezTo>
                  <a:cubicBezTo>
                    <a:pt x="783" y="5125"/>
                    <a:pt x="428" y="8599"/>
                    <a:pt x="62" y="11346"/>
                  </a:cubicBezTo>
                  <a:cubicBezTo>
                    <a:pt x="0" y="11793"/>
                    <a:pt x="346" y="12187"/>
                    <a:pt x="793" y="12187"/>
                  </a:cubicBezTo>
                  <a:lnTo>
                    <a:pt x="2426" y="12187"/>
                  </a:lnTo>
                  <a:cubicBezTo>
                    <a:pt x="2700" y="12187"/>
                    <a:pt x="2700" y="11779"/>
                    <a:pt x="2426" y="11779"/>
                  </a:cubicBezTo>
                  <a:lnTo>
                    <a:pt x="793" y="11779"/>
                  </a:lnTo>
                  <a:cubicBezTo>
                    <a:pt x="701" y="11779"/>
                    <a:pt x="610" y="11740"/>
                    <a:pt x="548" y="11668"/>
                  </a:cubicBezTo>
                  <a:cubicBezTo>
                    <a:pt x="476" y="11582"/>
                    <a:pt x="452" y="11467"/>
                    <a:pt x="480" y="11361"/>
                  </a:cubicBezTo>
                  <a:cubicBezTo>
                    <a:pt x="889" y="8229"/>
                    <a:pt x="1287" y="5284"/>
                    <a:pt x="3127" y="4059"/>
                  </a:cubicBezTo>
                  <a:cubicBezTo>
                    <a:pt x="3324" y="3929"/>
                    <a:pt x="3555" y="3862"/>
                    <a:pt x="3790" y="3862"/>
                  </a:cubicBezTo>
                  <a:cubicBezTo>
                    <a:pt x="4434" y="3862"/>
                    <a:pt x="5496" y="4371"/>
                    <a:pt x="5544" y="4972"/>
                  </a:cubicBezTo>
                  <a:lnTo>
                    <a:pt x="5626" y="5928"/>
                  </a:lnTo>
                  <a:cubicBezTo>
                    <a:pt x="5553" y="6009"/>
                    <a:pt x="5481" y="6072"/>
                    <a:pt x="5405" y="6144"/>
                  </a:cubicBezTo>
                  <a:cubicBezTo>
                    <a:pt x="5227" y="6312"/>
                    <a:pt x="5304" y="6273"/>
                    <a:pt x="4982" y="6480"/>
                  </a:cubicBezTo>
                  <a:cubicBezTo>
                    <a:pt x="4929" y="6514"/>
                    <a:pt x="4876" y="6557"/>
                    <a:pt x="4818" y="6590"/>
                  </a:cubicBezTo>
                  <a:cubicBezTo>
                    <a:pt x="4487" y="6552"/>
                    <a:pt x="4218" y="6312"/>
                    <a:pt x="4141" y="5990"/>
                  </a:cubicBezTo>
                  <a:cubicBezTo>
                    <a:pt x="4117" y="5898"/>
                    <a:pt x="4033" y="5839"/>
                    <a:pt x="3944" y="5839"/>
                  </a:cubicBezTo>
                  <a:cubicBezTo>
                    <a:pt x="3926" y="5839"/>
                    <a:pt x="3909" y="5841"/>
                    <a:pt x="3891" y="5846"/>
                  </a:cubicBezTo>
                  <a:cubicBezTo>
                    <a:pt x="3776" y="5875"/>
                    <a:pt x="3714" y="5985"/>
                    <a:pt x="3742" y="6096"/>
                  </a:cubicBezTo>
                  <a:cubicBezTo>
                    <a:pt x="3814" y="6379"/>
                    <a:pt x="3983" y="6624"/>
                    <a:pt x="4218" y="6792"/>
                  </a:cubicBezTo>
                  <a:cubicBezTo>
                    <a:pt x="4127" y="6811"/>
                    <a:pt x="4035" y="6826"/>
                    <a:pt x="3939" y="6831"/>
                  </a:cubicBezTo>
                  <a:cubicBezTo>
                    <a:pt x="3757" y="6831"/>
                    <a:pt x="3665" y="7056"/>
                    <a:pt x="3800" y="7181"/>
                  </a:cubicBezTo>
                  <a:cubicBezTo>
                    <a:pt x="3810" y="7196"/>
                    <a:pt x="3834" y="7196"/>
                    <a:pt x="3848" y="7201"/>
                  </a:cubicBezTo>
                  <a:cubicBezTo>
                    <a:pt x="3877" y="7225"/>
                    <a:pt x="3911" y="7234"/>
                    <a:pt x="3944" y="7239"/>
                  </a:cubicBezTo>
                  <a:cubicBezTo>
                    <a:pt x="4247" y="7234"/>
                    <a:pt x="4737" y="7100"/>
                    <a:pt x="4996" y="6960"/>
                  </a:cubicBezTo>
                  <a:cubicBezTo>
                    <a:pt x="5616" y="6629"/>
                    <a:pt x="6135" y="6019"/>
                    <a:pt x="6466" y="5481"/>
                  </a:cubicBezTo>
                  <a:cubicBezTo>
                    <a:pt x="6586" y="5289"/>
                    <a:pt x="6649" y="5068"/>
                    <a:pt x="6649" y="4842"/>
                  </a:cubicBezTo>
                  <a:lnTo>
                    <a:pt x="6649" y="206"/>
                  </a:lnTo>
                  <a:cubicBezTo>
                    <a:pt x="6649" y="69"/>
                    <a:pt x="6547" y="1"/>
                    <a:pt x="64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1" name="Google Shape;11881;p89"/>
          <p:cNvGrpSpPr/>
          <p:nvPr/>
        </p:nvGrpSpPr>
        <p:grpSpPr>
          <a:xfrm>
            <a:off x="7060102" y="1310971"/>
            <a:ext cx="370709" cy="367829"/>
            <a:chOff x="7060102" y="1516371"/>
            <a:chExt cx="370709" cy="367829"/>
          </a:xfrm>
        </p:grpSpPr>
        <p:sp>
          <p:nvSpPr>
            <p:cNvPr id="11882" name="Google Shape;11882;p89"/>
            <p:cNvSpPr/>
            <p:nvPr/>
          </p:nvSpPr>
          <p:spPr>
            <a:xfrm>
              <a:off x="7066699" y="1521790"/>
              <a:ext cx="356833" cy="357069"/>
            </a:xfrm>
            <a:custGeom>
              <a:avLst/>
              <a:gdLst/>
              <a:ahLst/>
              <a:cxnLst/>
              <a:rect l="l" t="t" r="r" b="b"/>
              <a:pathLst>
                <a:path w="13630" h="13639" extrusionOk="0">
                  <a:moveTo>
                    <a:pt x="6894" y="0"/>
                  </a:moveTo>
                  <a:cubicBezTo>
                    <a:pt x="6783" y="149"/>
                    <a:pt x="6682" y="308"/>
                    <a:pt x="6577" y="485"/>
                  </a:cubicBezTo>
                  <a:cubicBezTo>
                    <a:pt x="6039" y="1403"/>
                    <a:pt x="5477" y="2902"/>
                    <a:pt x="5678" y="4982"/>
                  </a:cubicBezTo>
                  <a:cubicBezTo>
                    <a:pt x="4429" y="5847"/>
                    <a:pt x="3300" y="6870"/>
                    <a:pt x="2316" y="8023"/>
                  </a:cubicBezTo>
                  <a:cubicBezTo>
                    <a:pt x="1427" y="9061"/>
                    <a:pt x="649" y="10189"/>
                    <a:pt x="0" y="11386"/>
                  </a:cubicBezTo>
                  <a:lnTo>
                    <a:pt x="2239" y="13639"/>
                  </a:lnTo>
                  <a:cubicBezTo>
                    <a:pt x="2873" y="12289"/>
                    <a:pt x="3690" y="11035"/>
                    <a:pt x="4670" y="9911"/>
                  </a:cubicBezTo>
                  <a:cubicBezTo>
                    <a:pt x="6197" y="8153"/>
                    <a:pt x="7711" y="6976"/>
                    <a:pt x="9723" y="6178"/>
                  </a:cubicBezTo>
                  <a:lnTo>
                    <a:pt x="10545" y="5866"/>
                  </a:lnTo>
                  <a:cubicBezTo>
                    <a:pt x="11544" y="5525"/>
                    <a:pt x="12577" y="5294"/>
                    <a:pt x="13629" y="5184"/>
                  </a:cubicBezTo>
                  <a:lnTo>
                    <a:pt x="13629" y="2162"/>
                  </a:lnTo>
                  <a:cubicBezTo>
                    <a:pt x="13581" y="2162"/>
                    <a:pt x="13533" y="2162"/>
                    <a:pt x="13485" y="2167"/>
                  </a:cubicBezTo>
                  <a:cubicBezTo>
                    <a:pt x="11847" y="2320"/>
                    <a:pt x="10237" y="2714"/>
                    <a:pt x="8710" y="3334"/>
                  </a:cubicBezTo>
                  <a:cubicBezTo>
                    <a:pt x="8950" y="1898"/>
                    <a:pt x="10041" y="500"/>
                    <a:pt x="10790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89"/>
            <p:cNvSpPr/>
            <p:nvPr/>
          </p:nvSpPr>
          <p:spPr>
            <a:xfrm>
              <a:off x="7121180" y="1786156"/>
              <a:ext cx="22515" cy="19216"/>
            </a:xfrm>
            <a:custGeom>
              <a:avLst/>
              <a:gdLst/>
              <a:ahLst/>
              <a:cxnLst/>
              <a:rect l="l" t="t" r="r" b="b"/>
              <a:pathLst>
                <a:path w="860" h="734" extrusionOk="0">
                  <a:moveTo>
                    <a:pt x="488" y="0"/>
                  </a:moveTo>
                  <a:cubicBezTo>
                    <a:pt x="161" y="0"/>
                    <a:pt x="1" y="396"/>
                    <a:pt x="230" y="625"/>
                  </a:cubicBezTo>
                  <a:cubicBezTo>
                    <a:pt x="305" y="700"/>
                    <a:pt x="398" y="734"/>
                    <a:pt x="489" y="734"/>
                  </a:cubicBezTo>
                  <a:cubicBezTo>
                    <a:pt x="676" y="734"/>
                    <a:pt x="856" y="590"/>
                    <a:pt x="859" y="370"/>
                  </a:cubicBezTo>
                  <a:cubicBezTo>
                    <a:pt x="859" y="164"/>
                    <a:pt x="696" y="0"/>
                    <a:pt x="494" y="0"/>
                  </a:cubicBezTo>
                  <a:cubicBezTo>
                    <a:pt x="492" y="0"/>
                    <a:pt x="490" y="0"/>
                    <a:pt x="48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89"/>
            <p:cNvSpPr/>
            <p:nvPr/>
          </p:nvSpPr>
          <p:spPr>
            <a:xfrm>
              <a:off x="7256347" y="1559123"/>
              <a:ext cx="22672" cy="19347"/>
            </a:xfrm>
            <a:custGeom>
              <a:avLst/>
              <a:gdLst/>
              <a:ahLst/>
              <a:cxnLst/>
              <a:rect l="l" t="t" r="r" b="b"/>
              <a:pathLst>
                <a:path w="866" h="739" extrusionOk="0">
                  <a:moveTo>
                    <a:pt x="495" y="1"/>
                  </a:moveTo>
                  <a:cubicBezTo>
                    <a:pt x="164" y="1"/>
                    <a:pt x="1" y="400"/>
                    <a:pt x="236" y="630"/>
                  </a:cubicBezTo>
                  <a:cubicBezTo>
                    <a:pt x="310" y="705"/>
                    <a:pt x="402" y="738"/>
                    <a:pt x="492" y="738"/>
                  </a:cubicBezTo>
                  <a:cubicBezTo>
                    <a:pt x="680" y="738"/>
                    <a:pt x="860" y="592"/>
                    <a:pt x="860" y="371"/>
                  </a:cubicBezTo>
                  <a:cubicBezTo>
                    <a:pt x="865" y="164"/>
                    <a:pt x="697" y="1"/>
                    <a:pt x="49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89"/>
            <p:cNvSpPr/>
            <p:nvPr/>
          </p:nvSpPr>
          <p:spPr>
            <a:xfrm>
              <a:off x="7299623" y="1651198"/>
              <a:ext cx="22646" cy="19321"/>
            </a:xfrm>
            <a:custGeom>
              <a:avLst/>
              <a:gdLst/>
              <a:ahLst/>
              <a:cxnLst/>
              <a:rect l="l" t="t" r="r" b="b"/>
              <a:pathLst>
                <a:path w="865" h="738" extrusionOk="0">
                  <a:moveTo>
                    <a:pt x="499" y="0"/>
                  </a:moveTo>
                  <a:cubicBezTo>
                    <a:pt x="496" y="0"/>
                    <a:pt x="493" y="0"/>
                    <a:pt x="490" y="0"/>
                  </a:cubicBezTo>
                  <a:cubicBezTo>
                    <a:pt x="163" y="0"/>
                    <a:pt x="0" y="399"/>
                    <a:pt x="231" y="630"/>
                  </a:cubicBezTo>
                  <a:cubicBezTo>
                    <a:pt x="305" y="704"/>
                    <a:pt x="397" y="738"/>
                    <a:pt x="488" y="738"/>
                  </a:cubicBezTo>
                  <a:cubicBezTo>
                    <a:pt x="677" y="738"/>
                    <a:pt x="860" y="591"/>
                    <a:pt x="860" y="370"/>
                  </a:cubicBezTo>
                  <a:cubicBezTo>
                    <a:pt x="865" y="167"/>
                    <a:pt x="701" y="0"/>
                    <a:pt x="49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89"/>
            <p:cNvSpPr/>
            <p:nvPr/>
          </p:nvSpPr>
          <p:spPr>
            <a:xfrm>
              <a:off x="7236738" y="1632715"/>
              <a:ext cx="22646" cy="19321"/>
            </a:xfrm>
            <a:custGeom>
              <a:avLst/>
              <a:gdLst/>
              <a:ahLst/>
              <a:cxnLst/>
              <a:rect l="l" t="t" r="r" b="b"/>
              <a:pathLst>
                <a:path w="865" h="738" extrusionOk="0">
                  <a:moveTo>
                    <a:pt x="495" y="0"/>
                  </a:moveTo>
                  <a:cubicBezTo>
                    <a:pt x="168" y="0"/>
                    <a:pt x="0" y="394"/>
                    <a:pt x="236" y="630"/>
                  </a:cubicBezTo>
                  <a:cubicBezTo>
                    <a:pt x="310" y="704"/>
                    <a:pt x="402" y="737"/>
                    <a:pt x="492" y="737"/>
                  </a:cubicBezTo>
                  <a:cubicBezTo>
                    <a:pt x="682" y="737"/>
                    <a:pt x="865" y="590"/>
                    <a:pt x="865" y="365"/>
                  </a:cubicBezTo>
                  <a:cubicBezTo>
                    <a:pt x="860" y="164"/>
                    <a:pt x="697" y="0"/>
                    <a:pt x="49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89"/>
            <p:cNvSpPr/>
            <p:nvPr/>
          </p:nvSpPr>
          <p:spPr>
            <a:xfrm>
              <a:off x="7209825" y="1707799"/>
              <a:ext cx="22515" cy="19321"/>
            </a:xfrm>
            <a:custGeom>
              <a:avLst/>
              <a:gdLst/>
              <a:ahLst/>
              <a:cxnLst/>
              <a:rect l="l" t="t" r="r" b="b"/>
              <a:pathLst>
                <a:path w="860" h="738" extrusionOk="0">
                  <a:moveTo>
                    <a:pt x="495" y="0"/>
                  </a:moveTo>
                  <a:cubicBezTo>
                    <a:pt x="163" y="0"/>
                    <a:pt x="0" y="394"/>
                    <a:pt x="231" y="630"/>
                  </a:cubicBezTo>
                  <a:cubicBezTo>
                    <a:pt x="307" y="704"/>
                    <a:pt x="399" y="737"/>
                    <a:pt x="489" y="737"/>
                  </a:cubicBezTo>
                  <a:cubicBezTo>
                    <a:pt x="679" y="737"/>
                    <a:pt x="860" y="590"/>
                    <a:pt x="860" y="365"/>
                  </a:cubicBezTo>
                  <a:cubicBezTo>
                    <a:pt x="860" y="164"/>
                    <a:pt x="697" y="0"/>
                    <a:pt x="49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89"/>
            <p:cNvSpPr/>
            <p:nvPr/>
          </p:nvSpPr>
          <p:spPr>
            <a:xfrm>
              <a:off x="7374812" y="1606928"/>
              <a:ext cx="22541" cy="19321"/>
            </a:xfrm>
            <a:custGeom>
              <a:avLst/>
              <a:gdLst/>
              <a:ahLst/>
              <a:cxnLst/>
              <a:rect l="l" t="t" r="r" b="b"/>
              <a:pathLst>
                <a:path w="861" h="738" extrusionOk="0">
                  <a:moveTo>
                    <a:pt x="496" y="0"/>
                  </a:moveTo>
                  <a:cubicBezTo>
                    <a:pt x="164" y="0"/>
                    <a:pt x="1" y="399"/>
                    <a:pt x="232" y="630"/>
                  </a:cubicBezTo>
                  <a:cubicBezTo>
                    <a:pt x="308" y="704"/>
                    <a:pt x="400" y="738"/>
                    <a:pt x="491" y="738"/>
                  </a:cubicBezTo>
                  <a:cubicBezTo>
                    <a:pt x="680" y="738"/>
                    <a:pt x="861" y="591"/>
                    <a:pt x="861" y="370"/>
                  </a:cubicBezTo>
                  <a:cubicBezTo>
                    <a:pt x="861" y="169"/>
                    <a:pt x="698" y="0"/>
                    <a:pt x="49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89"/>
            <p:cNvSpPr/>
            <p:nvPr/>
          </p:nvSpPr>
          <p:spPr>
            <a:xfrm>
              <a:off x="7089580" y="1805529"/>
              <a:ext cx="22672" cy="19321"/>
            </a:xfrm>
            <a:custGeom>
              <a:avLst/>
              <a:gdLst/>
              <a:ahLst/>
              <a:cxnLst/>
              <a:rect l="l" t="t" r="r" b="b"/>
              <a:pathLst>
                <a:path w="866" h="738" extrusionOk="0">
                  <a:moveTo>
                    <a:pt x="495" y="0"/>
                  </a:moveTo>
                  <a:cubicBezTo>
                    <a:pt x="169" y="0"/>
                    <a:pt x="0" y="399"/>
                    <a:pt x="236" y="629"/>
                  </a:cubicBezTo>
                  <a:cubicBezTo>
                    <a:pt x="310" y="704"/>
                    <a:pt x="402" y="737"/>
                    <a:pt x="493" y="737"/>
                  </a:cubicBezTo>
                  <a:cubicBezTo>
                    <a:pt x="682" y="737"/>
                    <a:pt x="865" y="591"/>
                    <a:pt x="865" y="370"/>
                  </a:cubicBezTo>
                  <a:cubicBezTo>
                    <a:pt x="860" y="163"/>
                    <a:pt x="697" y="0"/>
                    <a:pt x="49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89"/>
            <p:cNvSpPr/>
            <p:nvPr/>
          </p:nvSpPr>
          <p:spPr>
            <a:xfrm>
              <a:off x="7108954" y="1835819"/>
              <a:ext cx="22646" cy="19295"/>
            </a:xfrm>
            <a:custGeom>
              <a:avLst/>
              <a:gdLst/>
              <a:ahLst/>
              <a:cxnLst/>
              <a:rect l="l" t="t" r="r" b="b"/>
              <a:pathLst>
                <a:path w="865" h="737" extrusionOk="0">
                  <a:moveTo>
                    <a:pt x="504" y="1"/>
                  </a:moveTo>
                  <a:cubicBezTo>
                    <a:pt x="501" y="1"/>
                    <a:pt x="498" y="1"/>
                    <a:pt x="495" y="1"/>
                  </a:cubicBezTo>
                  <a:cubicBezTo>
                    <a:pt x="168" y="1"/>
                    <a:pt x="0" y="395"/>
                    <a:pt x="236" y="625"/>
                  </a:cubicBezTo>
                  <a:cubicBezTo>
                    <a:pt x="311" y="702"/>
                    <a:pt x="404" y="736"/>
                    <a:pt x="495" y="736"/>
                  </a:cubicBezTo>
                  <a:cubicBezTo>
                    <a:pt x="684" y="736"/>
                    <a:pt x="865" y="589"/>
                    <a:pt x="865" y="366"/>
                  </a:cubicBezTo>
                  <a:cubicBezTo>
                    <a:pt x="865" y="167"/>
                    <a:pt x="706" y="1"/>
                    <a:pt x="50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89"/>
            <p:cNvSpPr/>
            <p:nvPr/>
          </p:nvSpPr>
          <p:spPr>
            <a:xfrm>
              <a:off x="7109949" y="1578261"/>
              <a:ext cx="313689" cy="300599"/>
            </a:xfrm>
            <a:custGeom>
              <a:avLst/>
              <a:gdLst/>
              <a:ahLst/>
              <a:cxnLst/>
              <a:rect l="l" t="t" r="r" b="b"/>
              <a:pathLst>
                <a:path w="11982" h="11482" extrusionOk="0">
                  <a:moveTo>
                    <a:pt x="11982" y="0"/>
                  </a:moveTo>
                  <a:cubicBezTo>
                    <a:pt x="11934" y="5"/>
                    <a:pt x="11881" y="5"/>
                    <a:pt x="11838" y="15"/>
                  </a:cubicBezTo>
                  <a:cubicBezTo>
                    <a:pt x="11689" y="24"/>
                    <a:pt x="11540" y="43"/>
                    <a:pt x="11396" y="63"/>
                  </a:cubicBezTo>
                  <a:lnTo>
                    <a:pt x="11396" y="1595"/>
                  </a:lnTo>
                  <a:cubicBezTo>
                    <a:pt x="11396" y="2071"/>
                    <a:pt x="11055" y="2469"/>
                    <a:pt x="10589" y="2546"/>
                  </a:cubicBezTo>
                  <a:cubicBezTo>
                    <a:pt x="9815" y="2671"/>
                    <a:pt x="9051" y="2863"/>
                    <a:pt x="8307" y="3118"/>
                  </a:cubicBezTo>
                  <a:lnTo>
                    <a:pt x="7485" y="3435"/>
                  </a:lnTo>
                  <a:cubicBezTo>
                    <a:pt x="5472" y="4232"/>
                    <a:pt x="3959" y="5405"/>
                    <a:pt x="2431" y="7168"/>
                  </a:cubicBezTo>
                  <a:cubicBezTo>
                    <a:pt x="1451" y="8292"/>
                    <a:pt x="635" y="9546"/>
                    <a:pt x="1" y="10896"/>
                  </a:cubicBezTo>
                  <a:lnTo>
                    <a:pt x="592" y="11482"/>
                  </a:lnTo>
                  <a:cubicBezTo>
                    <a:pt x="1226" y="10137"/>
                    <a:pt x="2042" y="8878"/>
                    <a:pt x="3018" y="7754"/>
                  </a:cubicBezTo>
                  <a:cubicBezTo>
                    <a:pt x="4550" y="5996"/>
                    <a:pt x="6063" y="4819"/>
                    <a:pt x="8076" y="4026"/>
                  </a:cubicBezTo>
                  <a:lnTo>
                    <a:pt x="8893" y="3709"/>
                  </a:lnTo>
                  <a:cubicBezTo>
                    <a:pt x="9892" y="3368"/>
                    <a:pt x="10930" y="3137"/>
                    <a:pt x="11982" y="3031"/>
                  </a:cubicBezTo>
                  <a:lnTo>
                    <a:pt x="11982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89"/>
            <p:cNvSpPr/>
            <p:nvPr/>
          </p:nvSpPr>
          <p:spPr>
            <a:xfrm>
              <a:off x="7098010" y="1662141"/>
              <a:ext cx="105165" cy="110113"/>
            </a:xfrm>
            <a:custGeom>
              <a:avLst/>
              <a:gdLst/>
              <a:ahLst/>
              <a:cxnLst/>
              <a:rect l="l" t="t" r="r" b="b"/>
              <a:pathLst>
                <a:path w="4017" h="4206" extrusionOk="0">
                  <a:moveTo>
                    <a:pt x="3959" y="0"/>
                  </a:moveTo>
                  <a:cubicBezTo>
                    <a:pt x="2912" y="783"/>
                    <a:pt x="1960" y="1677"/>
                    <a:pt x="1110" y="2667"/>
                  </a:cubicBezTo>
                  <a:cubicBezTo>
                    <a:pt x="697" y="3157"/>
                    <a:pt x="327" y="3632"/>
                    <a:pt x="0" y="4103"/>
                  </a:cubicBezTo>
                  <a:cubicBezTo>
                    <a:pt x="20" y="4102"/>
                    <a:pt x="38" y="4102"/>
                    <a:pt x="56" y="4102"/>
                  </a:cubicBezTo>
                  <a:cubicBezTo>
                    <a:pt x="340" y="4102"/>
                    <a:pt x="362" y="4206"/>
                    <a:pt x="552" y="4206"/>
                  </a:cubicBezTo>
                  <a:cubicBezTo>
                    <a:pt x="620" y="4206"/>
                    <a:pt x="710" y="4192"/>
                    <a:pt x="841" y="4156"/>
                  </a:cubicBezTo>
                  <a:cubicBezTo>
                    <a:pt x="1100" y="4084"/>
                    <a:pt x="1307" y="3772"/>
                    <a:pt x="1610" y="3623"/>
                  </a:cubicBezTo>
                  <a:cubicBezTo>
                    <a:pt x="1859" y="3498"/>
                    <a:pt x="2239" y="3517"/>
                    <a:pt x="2489" y="3315"/>
                  </a:cubicBezTo>
                  <a:cubicBezTo>
                    <a:pt x="2710" y="3133"/>
                    <a:pt x="2767" y="2768"/>
                    <a:pt x="2960" y="2513"/>
                  </a:cubicBezTo>
                  <a:cubicBezTo>
                    <a:pt x="3132" y="2282"/>
                    <a:pt x="3474" y="2138"/>
                    <a:pt x="3603" y="1840"/>
                  </a:cubicBezTo>
                  <a:cubicBezTo>
                    <a:pt x="3723" y="1581"/>
                    <a:pt x="3608" y="1230"/>
                    <a:pt x="3675" y="913"/>
                  </a:cubicBezTo>
                  <a:cubicBezTo>
                    <a:pt x="3738" y="635"/>
                    <a:pt x="3997" y="366"/>
                    <a:pt x="4016" y="44"/>
                  </a:cubicBezTo>
                  <a:lnTo>
                    <a:pt x="3959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89"/>
            <p:cNvSpPr/>
            <p:nvPr/>
          </p:nvSpPr>
          <p:spPr>
            <a:xfrm>
              <a:off x="7098010" y="1662141"/>
              <a:ext cx="105165" cy="110035"/>
            </a:xfrm>
            <a:custGeom>
              <a:avLst/>
              <a:gdLst/>
              <a:ahLst/>
              <a:cxnLst/>
              <a:rect l="l" t="t" r="r" b="b"/>
              <a:pathLst>
                <a:path w="4017" h="4203" extrusionOk="0">
                  <a:moveTo>
                    <a:pt x="3954" y="0"/>
                  </a:moveTo>
                  <a:cubicBezTo>
                    <a:pt x="3714" y="183"/>
                    <a:pt x="3478" y="366"/>
                    <a:pt x="3248" y="558"/>
                  </a:cubicBezTo>
                  <a:cubicBezTo>
                    <a:pt x="3205" y="860"/>
                    <a:pt x="3296" y="1182"/>
                    <a:pt x="3190" y="1422"/>
                  </a:cubicBezTo>
                  <a:cubicBezTo>
                    <a:pt x="3056" y="1720"/>
                    <a:pt x="2715" y="1864"/>
                    <a:pt x="2542" y="2090"/>
                  </a:cubicBezTo>
                  <a:cubicBezTo>
                    <a:pt x="2349" y="2345"/>
                    <a:pt x="2297" y="2710"/>
                    <a:pt x="2071" y="2892"/>
                  </a:cubicBezTo>
                  <a:cubicBezTo>
                    <a:pt x="1821" y="3099"/>
                    <a:pt x="1446" y="3075"/>
                    <a:pt x="1192" y="3200"/>
                  </a:cubicBezTo>
                  <a:cubicBezTo>
                    <a:pt x="894" y="3354"/>
                    <a:pt x="687" y="3661"/>
                    <a:pt x="428" y="3733"/>
                  </a:cubicBezTo>
                  <a:cubicBezTo>
                    <a:pt x="361" y="3752"/>
                    <a:pt x="298" y="3767"/>
                    <a:pt x="231" y="3776"/>
                  </a:cubicBezTo>
                  <a:cubicBezTo>
                    <a:pt x="154" y="3882"/>
                    <a:pt x="72" y="3993"/>
                    <a:pt x="0" y="4098"/>
                  </a:cubicBezTo>
                  <a:cubicBezTo>
                    <a:pt x="20" y="4097"/>
                    <a:pt x="38" y="4097"/>
                    <a:pt x="55" y="4097"/>
                  </a:cubicBezTo>
                  <a:cubicBezTo>
                    <a:pt x="343" y="4097"/>
                    <a:pt x="366" y="4203"/>
                    <a:pt x="555" y="4203"/>
                  </a:cubicBezTo>
                  <a:cubicBezTo>
                    <a:pt x="623" y="4203"/>
                    <a:pt x="714" y="4189"/>
                    <a:pt x="846" y="4151"/>
                  </a:cubicBezTo>
                  <a:cubicBezTo>
                    <a:pt x="1100" y="4079"/>
                    <a:pt x="1312" y="3772"/>
                    <a:pt x="1610" y="3618"/>
                  </a:cubicBezTo>
                  <a:cubicBezTo>
                    <a:pt x="1864" y="3493"/>
                    <a:pt x="2244" y="3512"/>
                    <a:pt x="2489" y="3310"/>
                  </a:cubicBezTo>
                  <a:cubicBezTo>
                    <a:pt x="2715" y="3133"/>
                    <a:pt x="2767" y="2763"/>
                    <a:pt x="2960" y="2508"/>
                  </a:cubicBezTo>
                  <a:cubicBezTo>
                    <a:pt x="3132" y="2282"/>
                    <a:pt x="3478" y="2133"/>
                    <a:pt x="3608" y="1840"/>
                  </a:cubicBezTo>
                  <a:cubicBezTo>
                    <a:pt x="3723" y="1581"/>
                    <a:pt x="3608" y="1230"/>
                    <a:pt x="3680" y="913"/>
                  </a:cubicBezTo>
                  <a:cubicBezTo>
                    <a:pt x="3738" y="635"/>
                    <a:pt x="3997" y="366"/>
                    <a:pt x="4016" y="44"/>
                  </a:cubicBezTo>
                  <a:lnTo>
                    <a:pt x="3954" y="0"/>
                  </a:ln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89"/>
            <p:cNvSpPr/>
            <p:nvPr/>
          </p:nvSpPr>
          <p:spPr>
            <a:xfrm>
              <a:off x="7116624" y="1783014"/>
              <a:ext cx="22541" cy="19242"/>
            </a:xfrm>
            <a:custGeom>
              <a:avLst/>
              <a:gdLst/>
              <a:ahLst/>
              <a:cxnLst/>
              <a:rect l="l" t="t" r="r" b="b"/>
              <a:pathLst>
                <a:path w="861" h="735" extrusionOk="0">
                  <a:moveTo>
                    <a:pt x="490" y="0"/>
                  </a:moveTo>
                  <a:cubicBezTo>
                    <a:pt x="164" y="0"/>
                    <a:pt x="0" y="394"/>
                    <a:pt x="231" y="625"/>
                  </a:cubicBezTo>
                  <a:cubicBezTo>
                    <a:pt x="305" y="701"/>
                    <a:pt x="398" y="735"/>
                    <a:pt x="488" y="735"/>
                  </a:cubicBezTo>
                  <a:cubicBezTo>
                    <a:pt x="678" y="735"/>
                    <a:pt x="860" y="586"/>
                    <a:pt x="860" y="365"/>
                  </a:cubicBezTo>
                  <a:cubicBezTo>
                    <a:pt x="860" y="163"/>
                    <a:pt x="697" y="0"/>
                    <a:pt x="490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89"/>
            <p:cNvSpPr/>
            <p:nvPr/>
          </p:nvSpPr>
          <p:spPr>
            <a:xfrm>
              <a:off x="7251949" y="1555877"/>
              <a:ext cx="22541" cy="19321"/>
            </a:xfrm>
            <a:custGeom>
              <a:avLst/>
              <a:gdLst/>
              <a:ahLst/>
              <a:cxnLst/>
              <a:rect l="l" t="t" r="r" b="b"/>
              <a:pathLst>
                <a:path w="861" h="738" extrusionOk="0">
                  <a:moveTo>
                    <a:pt x="490" y="0"/>
                  </a:moveTo>
                  <a:cubicBezTo>
                    <a:pt x="164" y="0"/>
                    <a:pt x="0" y="394"/>
                    <a:pt x="231" y="629"/>
                  </a:cubicBezTo>
                  <a:cubicBezTo>
                    <a:pt x="306" y="704"/>
                    <a:pt x="398" y="737"/>
                    <a:pt x="488" y="737"/>
                  </a:cubicBezTo>
                  <a:cubicBezTo>
                    <a:pt x="678" y="737"/>
                    <a:pt x="860" y="591"/>
                    <a:pt x="860" y="370"/>
                  </a:cubicBezTo>
                  <a:cubicBezTo>
                    <a:pt x="860" y="163"/>
                    <a:pt x="697" y="0"/>
                    <a:pt x="490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89"/>
            <p:cNvSpPr/>
            <p:nvPr/>
          </p:nvSpPr>
          <p:spPr>
            <a:xfrm>
              <a:off x="7295093" y="1648056"/>
              <a:ext cx="22646" cy="19268"/>
            </a:xfrm>
            <a:custGeom>
              <a:avLst/>
              <a:gdLst/>
              <a:ahLst/>
              <a:cxnLst/>
              <a:rect l="l" t="t" r="r" b="b"/>
              <a:pathLst>
                <a:path w="865" h="736" extrusionOk="0">
                  <a:moveTo>
                    <a:pt x="503" y="0"/>
                  </a:moveTo>
                  <a:cubicBezTo>
                    <a:pt x="501" y="0"/>
                    <a:pt x="498" y="0"/>
                    <a:pt x="495" y="0"/>
                  </a:cubicBezTo>
                  <a:cubicBezTo>
                    <a:pt x="168" y="0"/>
                    <a:pt x="0" y="394"/>
                    <a:pt x="236" y="625"/>
                  </a:cubicBezTo>
                  <a:cubicBezTo>
                    <a:pt x="311" y="702"/>
                    <a:pt x="404" y="736"/>
                    <a:pt x="495" y="736"/>
                  </a:cubicBezTo>
                  <a:cubicBezTo>
                    <a:pt x="684" y="736"/>
                    <a:pt x="865" y="589"/>
                    <a:pt x="865" y="365"/>
                  </a:cubicBezTo>
                  <a:cubicBezTo>
                    <a:pt x="865" y="167"/>
                    <a:pt x="701" y="0"/>
                    <a:pt x="503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89"/>
            <p:cNvSpPr/>
            <p:nvPr/>
          </p:nvSpPr>
          <p:spPr>
            <a:xfrm>
              <a:off x="7232209" y="1629442"/>
              <a:ext cx="22646" cy="19321"/>
            </a:xfrm>
            <a:custGeom>
              <a:avLst/>
              <a:gdLst/>
              <a:ahLst/>
              <a:cxnLst/>
              <a:rect l="l" t="t" r="r" b="b"/>
              <a:pathLst>
                <a:path w="865" h="738" extrusionOk="0">
                  <a:moveTo>
                    <a:pt x="495" y="0"/>
                  </a:moveTo>
                  <a:cubicBezTo>
                    <a:pt x="164" y="0"/>
                    <a:pt x="0" y="399"/>
                    <a:pt x="236" y="630"/>
                  </a:cubicBezTo>
                  <a:cubicBezTo>
                    <a:pt x="310" y="704"/>
                    <a:pt x="402" y="738"/>
                    <a:pt x="492" y="738"/>
                  </a:cubicBezTo>
                  <a:cubicBezTo>
                    <a:pt x="680" y="738"/>
                    <a:pt x="860" y="591"/>
                    <a:pt x="860" y="370"/>
                  </a:cubicBezTo>
                  <a:cubicBezTo>
                    <a:pt x="865" y="164"/>
                    <a:pt x="697" y="0"/>
                    <a:pt x="495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89"/>
            <p:cNvSpPr/>
            <p:nvPr/>
          </p:nvSpPr>
          <p:spPr>
            <a:xfrm>
              <a:off x="7205296" y="1704527"/>
              <a:ext cx="22646" cy="19321"/>
            </a:xfrm>
            <a:custGeom>
              <a:avLst/>
              <a:gdLst/>
              <a:ahLst/>
              <a:cxnLst/>
              <a:rect l="l" t="t" r="r" b="b"/>
              <a:pathLst>
                <a:path w="865" h="738" extrusionOk="0">
                  <a:moveTo>
                    <a:pt x="503" y="0"/>
                  </a:moveTo>
                  <a:cubicBezTo>
                    <a:pt x="501" y="0"/>
                    <a:pt x="498" y="0"/>
                    <a:pt x="495" y="0"/>
                  </a:cubicBezTo>
                  <a:cubicBezTo>
                    <a:pt x="163" y="0"/>
                    <a:pt x="0" y="399"/>
                    <a:pt x="231" y="630"/>
                  </a:cubicBezTo>
                  <a:cubicBezTo>
                    <a:pt x="307" y="704"/>
                    <a:pt x="399" y="738"/>
                    <a:pt x="490" y="738"/>
                  </a:cubicBezTo>
                  <a:cubicBezTo>
                    <a:pt x="680" y="738"/>
                    <a:pt x="860" y="591"/>
                    <a:pt x="860" y="370"/>
                  </a:cubicBezTo>
                  <a:cubicBezTo>
                    <a:pt x="865" y="167"/>
                    <a:pt x="701" y="0"/>
                    <a:pt x="503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9" name="Google Shape;11899;p89"/>
            <p:cNvSpPr/>
            <p:nvPr/>
          </p:nvSpPr>
          <p:spPr>
            <a:xfrm>
              <a:off x="7370413" y="1603655"/>
              <a:ext cx="22541" cy="19321"/>
            </a:xfrm>
            <a:custGeom>
              <a:avLst/>
              <a:gdLst/>
              <a:ahLst/>
              <a:cxnLst/>
              <a:rect l="l" t="t" r="r" b="b"/>
              <a:pathLst>
                <a:path w="861" h="738" extrusionOk="0">
                  <a:moveTo>
                    <a:pt x="491" y="1"/>
                  </a:moveTo>
                  <a:cubicBezTo>
                    <a:pt x="164" y="1"/>
                    <a:pt x="1" y="399"/>
                    <a:pt x="231" y="630"/>
                  </a:cubicBezTo>
                  <a:cubicBezTo>
                    <a:pt x="306" y="704"/>
                    <a:pt x="398" y="738"/>
                    <a:pt x="489" y="738"/>
                  </a:cubicBezTo>
                  <a:cubicBezTo>
                    <a:pt x="678" y="738"/>
                    <a:pt x="861" y="592"/>
                    <a:pt x="861" y="370"/>
                  </a:cubicBezTo>
                  <a:cubicBezTo>
                    <a:pt x="861" y="164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0" name="Google Shape;11900;p89"/>
            <p:cNvSpPr/>
            <p:nvPr/>
          </p:nvSpPr>
          <p:spPr>
            <a:xfrm>
              <a:off x="7085051" y="1802361"/>
              <a:ext cx="22672" cy="19268"/>
            </a:xfrm>
            <a:custGeom>
              <a:avLst/>
              <a:gdLst/>
              <a:ahLst/>
              <a:cxnLst/>
              <a:rect l="l" t="t" r="r" b="b"/>
              <a:pathLst>
                <a:path w="866" h="736" extrusionOk="0">
                  <a:moveTo>
                    <a:pt x="504" y="1"/>
                  </a:moveTo>
                  <a:cubicBezTo>
                    <a:pt x="501" y="1"/>
                    <a:pt x="498" y="1"/>
                    <a:pt x="495" y="1"/>
                  </a:cubicBezTo>
                  <a:cubicBezTo>
                    <a:pt x="169" y="1"/>
                    <a:pt x="0" y="395"/>
                    <a:pt x="236" y="625"/>
                  </a:cubicBezTo>
                  <a:cubicBezTo>
                    <a:pt x="310" y="702"/>
                    <a:pt x="403" y="735"/>
                    <a:pt x="493" y="735"/>
                  </a:cubicBezTo>
                  <a:cubicBezTo>
                    <a:pt x="683" y="735"/>
                    <a:pt x="865" y="587"/>
                    <a:pt x="865" y="366"/>
                  </a:cubicBezTo>
                  <a:cubicBezTo>
                    <a:pt x="865" y="167"/>
                    <a:pt x="702" y="1"/>
                    <a:pt x="504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89"/>
            <p:cNvSpPr/>
            <p:nvPr/>
          </p:nvSpPr>
          <p:spPr>
            <a:xfrm>
              <a:off x="7104555" y="1832547"/>
              <a:ext cx="22515" cy="19268"/>
            </a:xfrm>
            <a:custGeom>
              <a:avLst/>
              <a:gdLst/>
              <a:ahLst/>
              <a:cxnLst/>
              <a:rect l="l" t="t" r="r" b="b"/>
              <a:pathLst>
                <a:path w="860" h="736" extrusionOk="0">
                  <a:moveTo>
                    <a:pt x="495" y="1"/>
                  </a:moveTo>
                  <a:cubicBezTo>
                    <a:pt x="163" y="1"/>
                    <a:pt x="0" y="395"/>
                    <a:pt x="231" y="625"/>
                  </a:cubicBezTo>
                  <a:cubicBezTo>
                    <a:pt x="307" y="702"/>
                    <a:pt x="400" y="735"/>
                    <a:pt x="490" y="735"/>
                  </a:cubicBezTo>
                  <a:cubicBezTo>
                    <a:pt x="680" y="735"/>
                    <a:pt x="860" y="587"/>
                    <a:pt x="860" y="366"/>
                  </a:cubicBezTo>
                  <a:cubicBezTo>
                    <a:pt x="860" y="164"/>
                    <a:pt x="697" y="1"/>
                    <a:pt x="495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89"/>
            <p:cNvSpPr/>
            <p:nvPr/>
          </p:nvSpPr>
          <p:spPr>
            <a:xfrm>
              <a:off x="7139008" y="1744661"/>
              <a:ext cx="84928" cy="95845"/>
            </a:xfrm>
            <a:custGeom>
              <a:avLst/>
              <a:gdLst/>
              <a:ahLst/>
              <a:cxnLst/>
              <a:rect l="l" t="t" r="r" b="b"/>
              <a:pathLst>
                <a:path w="3244" h="3661" extrusionOk="0">
                  <a:moveTo>
                    <a:pt x="2811" y="0"/>
                  </a:moveTo>
                  <a:cubicBezTo>
                    <a:pt x="2685" y="0"/>
                    <a:pt x="2565" y="11"/>
                    <a:pt x="2460" y="58"/>
                  </a:cubicBezTo>
                  <a:cubicBezTo>
                    <a:pt x="2167" y="187"/>
                    <a:pt x="2018" y="528"/>
                    <a:pt x="1792" y="701"/>
                  </a:cubicBezTo>
                  <a:cubicBezTo>
                    <a:pt x="1533" y="893"/>
                    <a:pt x="1168" y="951"/>
                    <a:pt x="985" y="1172"/>
                  </a:cubicBezTo>
                  <a:cubicBezTo>
                    <a:pt x="783" y="1422"/>
                    <a:pt x="807" y="1801"/>
                    <a:pt x="678" y="2051"/>
                  </a:cubicBezTo>
                  <a:cubicBezTo>
                    <a:pt x="529" y="2354"/>
                    <a:pt x="217" y="2560"/>
                    <a:pt x="144" y="2820"/>
                  </a:cubicBezTo>
                  <a:cubicBezTo>
                    <a:pt x="0" y="3334"/>
                    <a:pt x="221" y="3204"/>
                    <a:pt x="202" y="3661"/>
                  </a:cubicBezTo>
                  <a:cubicBezTo>
                    <a:pt x="202" y="3661"/>
                    <a:pt x="226" y="3656"/>
                    <a:pt x="265" y="3656"/>
                  </a:cubicBezTo>
                  <a:cubicBezTo>
                    <a:pt x="745" y="2858"/>
                    <a:pt x="1293" y="2104"/>
                    <a:pt x="1903" y="1403"/>
                  </a:cubicBezTo>
                  <a:cubicBezTo>
                    <a:pt x="2321" y="913"/>
                    <a:pt x="2768" y="451"/>
                    <a:pt x="3243" y="14"/>
                  </a:cubicBezTo>
                  <a:lnTo>
                    <a:pt x="3224" y="5"/>
                  </a:lnTo>
                  <a:cubicBezTo>
                    <a:pt x="3190" y="6"/>
                    <a:pt x="3157" y="7"/>
                    <a:pt x="3123" y="7"/>
                  </a:cubicBezTo>
                  <a:cubicBezTo>
                    <a:pt x="3018" y="7"/>
                    <a:pt x="2912" y="0"/>
                    <a:pt x="2811" y="0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89"/>
            <p:cNvSpPr/>
            <p:nvPr/>
          </p:nvSpPr>
          <p:spPr>
            <a:xfrm>
              <a:off x="7288810" y="1516371"/>
              <a:ext cx="142000" cy="98227"/>
            </a:xfrm>
            <a:custGeom>
              <a:avLst/>
              <a:gdLst/>
              <a:ahLst/>
              <a:cxnLst/>
              <a:rect l="l" t="t" r="r" b="b"/>
              <a:pathLst>
                <a:path w="5424" h="3752" extrusionOk="0">
                  <a:moveTo>
                    <a:pt x="2315" y="0"/>
                  </a:moveTo>
                  <a:cubicBezTo>
                    <a:pt x="2277" y="0"/>
                    <a:pt x="2236" y="12"/>
                    <a:pt x="2195" y="39"/>
                  </a:cubicBezTo>
                  <a:cubicBezTo>
                    <a:pt x="1312" y="630"/>
                    <a:pt x="259" y="2114"/>
                    <a:pt x="24" y="3512"/>
                  </a:cubicBezTo>
                  <a:cubicBezTo>
                    <a:pt x="1" y="3641"/>
                    <a:pt x="105" y="3751"/>
                    <a:pt x="224" y="3751"/>
                  </a:cubicBezTo>
                  <a:cubicBezTo>
                    <a:pt x="252" y="3751"/>
                    <a:pt x="280" y="3746"/>
                    <a:pt x="307" y="3733"/>
                  </a:cubicBezTo>
                  <a:cubicBezTo>
                    <a:pt x="1816" y="3123"/>
                    <a:pt x="3406" y="2734"/>
                    <a:pt x="5025" y="2580"/>
                  </a:cubicBezTo>
                  <a:cubicBezTo>
                    <a:pt x="5068" y="2576"/>
                    <a:pt x="5107" y="2571"/>
                    <a:pt x="5155" y="2571"/>
                  </a:cubicBezTo>
                  <a:cubicBezTo>
                    <a:pt x="5424" y="2571"/>
                    <a:pt x="5424" y="2162"/>
                    <a:pt x="5155" y="2162"/>
                  </a:cubicBezTo>
                  <a:cubicBezTo>
                    <a:pt x="4280" y="2186"/>
                    <a:pt x="2277" y="2537"/>
                    <a:pt x="519" y="3210"/>
                  </a:cubicBezTo>
                  <a:cubicBezTo>
                    <a:pt x="860" y="1922"/>
                    <a:pt x="1826" y="784"/>
                    <a:pt x="2431" y="385"/>
                  </a:cubicBezTo>
                  <a:cubicBezTo>
                    <a:pt x="2617" y="254"/>
                    <a:pt x="2493" y="0"/>
                    <a:pt x="23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89"/>
            <p:cNvSpPr/>
            <p:nvPr/>
          </p:nvSpPr>
          <p:spPr>
            <a:xfrm>
              <a:off x="7060102" y="1516528"/>
              <a:ext cx="194308" cy="308531"/>
            </a:xfrm>
            <a:custGeom>
              <a:avLst/>
              <a:gdLst/>
              <a:ahLst/>
              <a:cxnLst/>
              <a:rect l="l" t="t" r="r" b="b"/>
              <a:pathLst>
                <a:path w="7422" h="11785" extrusionOk="0">
                  <a:moveTo>
                    <a:pt x="5056" y="6096"/>
                  </a:moveTo>
                  <a:cubicBezTo>
                    <a:pt x="4922" y="6360"/>
                    <a:pt x="4883" y="6485"/>
                    <a:pt x="4893" y="6917"/>
                  </a:cubicBezTo>
                  <a:cubicBezTo>
                    <a:pt x="4907" y="7321"/>
                    <a:pt x="4893" y="7374"/>
                    <a:pt x="4542" y="7662"/>
                  </a:cubicBezTo>
                  <a:cubicBezTo>
                    <a:pt x="4263" y="7883"/>
                    <a:pt x="4191" y="7964"/>
                    <a:pt x="4018" y="8354"/>
                  </a:cubicBezTo>
                  <a:cubicBezTo>
                    <a:pt x="3850" y="8733"/>
                    <a:pt x="3812" y="8781"/>
                    <a:pt x="3370" y="8872"/>
                  </a:cubicBezTo>
                  <a:cubicBezTo>
                    <a:pt x="3014" y="8949"/>
                    <a:pt x="2904" y="8993"/>
                    <a:pt x="2548" y="9295"/>
                  </a:cubicBezTo>
                  <a:cubicBezTo>
                    <a:pt x="2433" y="9396"/>
                    <a:pt x="2327" y="9487"/>
                    <a:pt x="2231" y="9516"/>
                  </a:cubicBezTo>
                  <a:cubicBezTo>
                    <a:pt x="2126" y="9544"/>
                    <a:pt x="2061" y="9556"/>
                    <a:pt x="2010" y="9556"/>
                  </a:cubicBezTo>
                  <a:cubicBezTo>
                    <a:pt x="1947" y="9556"/>
                    <a:pt x="1904" y="9538"/>
                    <a:pt x="1833" y="9511"/>
                  </a:cubicBezTo>
                  <a:cubicBezTo>
                    <a:pt x="2116" y="9122"/>
                    <a:pt x="2404" y="8733"/>
                    <a:pt x="2717" y="8368"/>
                  </a:cubicBezTo>
                  <a:cubicBezTo>
                    <a:pt x="3423" y="7537"/>
                    <a:pt x="4211" y="6778"/>
                    <a:pt x="5056" y="6096"/>
                  </a:cubicBezTo>
                  <a:close/>
                  <a:moveTo>
                    <a:pt x="7135" y="0"/>
                  </a:moveTo>
                  <a:cubicBezTo>
                    <a:pt x="7077" y="0"/>
                    <a:pt x="7018" y="27"/>
                    <a:pt x="6973" y="91"/>
                  </a:cubicBezTo>
                  <a:cubicBezTo>
                    <a:pt x="5950" y="1522"/>
                    <a:pt x="5556" y="3285"/>
                    <a:pt x="5709" y="5087"/>
                  </a:cubicBezTo>
                  <a:cubicBezTo>
                    <a:pt x="3327" y="6754"/>
                    <a:pt x="1405" y="9026"/>
                    <a:pt x="69" y="11495"/>
                  </a:cubicBezTo>
                  <a:cubicBezTo>
                    <a:pt x="0" y="11654"/>
                    <a:pt x="128" y="11785"/>
                    <a:pt x="261" y="11785"/>
                  </a:cubicBezTo>
                  <a:cubicBezTo>
                    <a:pt x="322" y="11785"/>
                    <a:pt x="385" y="11757"/>
                    <a:pt x="430" y="11692"/>
                  </a:cubicBezTo>
                  <a:cubicBezTo>
                    <a:pt x="771" y="11068"/>
                    <a:pt x="1146" y="10463"/>
                    <a:pt x="1559" y="9876"/>
                  </a:cubicBezTo>
                  <a:cubicBezTo>
                    <a:pt x="1738" y="9890"/>
                    <a:pt x="1805" y="9972"/>
                    <a:pt x="1997" y="9972"/>
                  </a:cubicBezTo>
                  <a:cubicBezTo>
                    <a:pt x="2082" y="9972"/>
                    <a:pt x="2191" y="9956"/>
                    <a:pt x="2347" y="9910"/>
                  </a:cubicBezTo>
                  <a:cubicBezTo>
                    <a:pt x="2659" y="9819"/>
                    <a:pt x="2875" y="9502"/>
                    <a:pt x="3149" y="9367"/>
                  </a:cubicBezTo>
                  <a:cubicBezTo>
                    <a:pt x="3245" y="9324"/>
                    <a:pt x="3351" y="9295"/>
                    <a:pt x="3456" y="9276"/>
                  </a:cubicBezTo>
                  <a:cubicBezTo>
                    <a:pt x="4047" y="9151"/>
                    <a:pt x="4182" y="9007"/>
                    <a:pt x="4398" y="8522"/>
                  </a:cubicBezTo>
                  <a:cubicBezTo>
                    <a:pt x="4537" y="8200"/>
                    <a:pt x="4571" y="8166"/>
                    <a:pt x="4801" y="7979"/>
                  </a:cubicBezTo>
                  <a:cubicBezTo>
                    <a:pt x="5277" y="7599"/>
                    <a:pt x="5325" y="7412"/>
                    <a:pt x="5306" y="6903"/>
                  </a:cubicBezTo>
                  <a:cubicBezTo>
                    <a:pt x="5296" y="6538"/>
                    <a:pt x="5311" y="6494"/>
                    <a:pt x="5460" y="6216"/>
                  </a:cubicBezTo>
                  <a:cubicBezTo>
                    <a:pt x="5551" y="6048"/>
                    <a:pt x="5647" y="5855"/>
                    <a:pt x="5661" y="5639"/>
                  </a:cubicBezTo>
                  <a:cubicBezTo>
                    <a:pt x="5791" y="5548"/>
                    <a:pt x="5911" y="5447"/>
                    <a:pt x="6036" y="5361"/>
                  </a:cubicBezTo>
                  <a:cubicBezTo>
                    <a:pt x="6099" y="5317"/>
                    <a:pt x="6132" y="5245"/>
                    <a:pt x="6127" y="5173"/>
                  </a:cubicBezTo>
                  <a:cubicBezTo>
                    <a:pt x="5964" y="3453"/>
                    <a:pt x="6300" y="1734"/>
                    <a:pt x="7304" y="331"/>
                  </a:cubicBezTo>
                  <a:cubicBezTo>
                    <a:pt x="7421" y="169"/>
                    <a:pt x="7282" y="0"/>
                    <a:pt x="71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89"/>
            <p:cNvSpPr/>
            <p:nvPr/>
          </p:nvSpPr>
          <p:spPr>
            <a:xfrm>
              <a:off x="7118536" y="1678216"/>
              <a:ext cx="208785" cy="205984"/>
            </a:xfrm>
            <a:custGeom>
              <a:avLst/>
              <a:gdLst/>
              <a:ahLst/>
              <a:cxnLst/>
              <a:rect l="l" t="t" r="r" b="b"/>
              <a:pathLst>
                <a:path w="7975" h="7868" extrusionOk="0">
                  <a:moveTo>
                    <a:pt x="3525" y="2749"/>
                  </a:moveTo>
                  <a:lnTo>
                    <a:pt x="3525" y="2749"/>
                  </a:lnTo>
                  <a:cubicBezTo>
                    <a:pt x="2603" y="3643"/>
                    <a:pt x="1791" y="4637"/>
                    <a:pt x="1104" y="5723"/>
                  </a:cubicBezTo>
                  <a:cubicBezTo>
                    <a:pt x="1085" y="5665"/>
                    <a:pt x="1080" y="5603"/>
                    <a:pt x="1133" y="5411"/>
                  </a:cubicBezTo>
                  <a:cubicBezTo>
                    <a:pt x="1162" y="5319"/>
                    <a:pt x="1253" y="5209"/>
                    <a:pt x="1354" y="5094"/>
                  </a:cubicBezTo>
                  <a:cubicBezTo>
                    <a:pt x="1652" y="4743"/>
                    <a:pt x="1700" y="4632"/>
                    <a:pt x="1772" y="4277"/>
                  </a:cubicBezTo>
                  <a:cubicBezTo>
                    <a:pt x="1868" y="3830"/>
                    <a:pt x="1916" y="3792"/>
                    <a:pt x="2296" y="3624"/>
                  </a:cubicBezTo>
                  <a:cubicBezTo>
                    <a:pt x="2685" y="3451"/>
                    <a:pt x="2766" y="3379"/>
                    <a:pt x="2987" y="3100"/>
                  </a:cubicBezTo>
                  <a:cubicBezTo>
                    <a:pt x="3223" y="2807"/>
                    <a:pt x="3300" y="2754"/>
                    <a:pt x="3525" y="2749"/>
                  </a:cubicBezTo>
                  <a:close/>
                  <a:moveTo>
                    <a:pt x="7745" y="1"/>
                  </a:moveTo>
                  <a:cubicBezTo>
                    <a:pt x="7720" y="1"/>
                    <a:pt x="7695" y="5"/>
                    <a:pt x="7671" y="16"/>
                  </a:cubicBezTo>
                  <a:cubicBezTo>
                    <a:pt x="6297" y="549"/>
                    <a:pt x="5039" y="1337"/>
                    <a:pt x="3963" y="2341"/>
                  </a:cubicBezTo>
                  <a:cubicBezTo>
                    <a:pt x="3950" y="2341"/>
                    <a:pt x="3937" y="2341"/>
                    <a:pt x="3924" y="2341"/>
                  </a:cubicBezTo>
                  <a:cubicBezTo>
                    <a:pt x="3806" y="2341"/>
                    <a:pt x="3691" y="2333"/>
                    <a:pt x="3578" y="2333"/>
                  </a:cubicBezTo>
                  <a:cubicBezTo>
                    <a:pt x="3435" y="2333"/>
                    <a:pt x="3294" y="2346"/>
                    <a:pt x="3156" y="2408"/>
                  </a:cubicBezTo>
                  <a:cubicBezTo>
                    <a:pt x="2810" y="2562"/>
                    <a:pt x="2646" y="2927"/>
                    <a:pt x="2449" y="3076"/>
                  </a:cubicBezTo>
                  <a:cubicBezTo>
                    <a:pt x="2348" y="3148"/>
                    <a:pt x="2238" y="3206"/>
                    <a:pt x="2123" y="3249"/>
                  </a:cubicBezTo>
                  <a:cubicBezTo>
                    <a:pt x="1642" y="3465"/>
                    <a:pt x="1498" y="3600"/>
                    <a:pt x="1368" y="4195"/>
                  </a:cubicBezTo>
                  <a:cubicBezTo>
                    <a:pt x="1311" y="4488"/>
                    <a:pt x="1292" y="4536"/>
                    <a:pt x="1037" y="4829"/>
                  </a:cubicBezTo>
                  <a:cubicBezTo>
                    <a:pt x="917" y="4969"/>
                    <a:pt x="782" y="5122"/>
                    <a:pt x="730" y="5300"/>
                  </a:cubicBezTo>
                  <a:cubicBezTo>
                    <a:pt x="566" y="5872"/>
                    <a:pt x="792" y="5829"/>
                    <a:pt x="773" y="6194"/>
                  </a:cubicBezTo>
                  <a:cubicBezTo>
                    <a:pt x="773" y="6203"/>
                    <a:pt x="787" y="6213"/>
                    <a:pt x="787" y="6227"/>
                  </a:cubicBezTo>
                  <a:cubicBezTo>
                    <a:pt x="523" y="6665"/>
                    <a:pt x="283" y="7116"/>
                    <a:pt x="67" y="7582"/>
                  </a:cubicBezTo>
                  <a:cubicBezTo>
                    <a:pt x="0" y="7743"/>
                    <a:pt x="132" y="7867"/>
                    <a:pt x="263" y="7867"/>
                  </a:cubicBezTo>
                  <a:cubicBezTo>
                    <a:pt x="332" y="7867"/>
                    <a:pt x="400" y="7834"/>
                    <a:pt x="441" y="7755"/>
                  </a:cubicBezTo>
                  <a:cubicBezTo>
                    <a:pt x="1066" y="6424"/>
                    <a:pt x="1873" y="5185"/>
                    <a:pt x="2839" y="4075"/>
                  </a:cubicBezTo>
                  <a:cubicBezTo>
                    <a:pt x="4419" y="2250"/>
                    <a:pt x="5908" y="1154"/>
                    <a:pt x="7816" y="400"/>
                  </a:cubicBezTo>
                  <a:cubicBezTo>
                    <a:pt x="7921" y="357"/>
                    <a:pt x="7974" y="237"/>
                    <a:pt x="7931" y="131"/>
                  </a:cubicBezTo>
                  <a:cubicBezTo>
                    <a:pt x="7902" y="50"/>
                    <a:pt x="7825" y="1"/>
                    <a:pt x="77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11906;p89"/>
            <p:cNvSpPr/>
            <p:nvPr/>
          </p:nvSpPr>
          <p:spPr>
            <a:xfrm>
              <a:off x="7335018" y="1652193"/>
              <a:ext cx="94169" cy="28693"/>
            </a:xfrm>
            <a:custGeom>
              <a:avLst/>
              <a:gdLst/>
              <a:ahLst/>
              <a:cxnLst/>
              <a:rect l="l" t="t" r="r" b="b"/>
              <a:pathLst>
                <a:path w="3597" h="1096" extrusionOk="0">
                  <a:moveTo>
                    <a:pt x="3379" y="0"/>
                  </a:moveTo>
                  <a:cubicBezTo>
                    <a:pt x="3373" y="0"/>
                    <a:pt x="3367" y="0"/>
                    <a:pt x="3361" y="1"/>
                  </a:cubicBezTo>
                  <a:cubicBezTo>
                    <a:pt x="2294" y="111"/>
                    <a:pt x="1242" y="342"/>
                    <a:pt x="229" y="693"/>
                  </a:cubicBezTo>
                  <a:cubicBezTo>
                    <a:pt x="0" y="770"/>
                    <a:pt x="81" y="1095"/>
                    <a:pt x="288" y="1095"/>
                  </a:cubicBezTo>
                  <a:cubicBezTo>
                    <a:pt x="311" y="1095"/>
                    <a:pt x="337" y="1091"/>
                    <a:pt x="363" y="1082"/>
                  </a:cubicBezTo>
                  <a:cubicBezTo>
                    <a:pt x="1348" y="741"/>
                    <a:pt x="2371" y="520"/>
                    <a:pt x="3404" y="414"/>
                  </a:cubicBezTo>
                  <a:cubicBezTo>
                    <a:pt x="3519" y="400"/>
                    <a:pt x="3596" y="299"/>
                    <a:pt x="3587" y="188"/>
                  </a:cubicBezTo>
                  <a:cubicBezTo>
                    <a:pt x="3573" y="79"/>
                    <a:pt x="3482" y="0"/>
                    <a:pt x="337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7" name="Google Shape;11907;p89"/>
          <p:cNvGrpSpPr/>
          <p:nvPr/>
        </p:nvGrpSpPr>
        <p:grpSpPr>
          <a:xfrm>
            <a:off x="7935247" y="1310762"/>
            <a:ext cx="381704" cy="368588"/>
            <a:chOff x="7935247" y="1516162"/>
            <a:chExt cx="381704" cy="368588"/>
          </a:xfrm>
        </p:grpSpPr>
        <p:sp>
          <p:nvSpPr>
            <p:cNvPr id="11908" name="Google Shape;11908;p89"/>
            <p:cNvSpPr/>
            <p:nvPr/>
          </p:nvSpPr>
          <p:spPr>
            <a:xfrm>
              <a:off x="8127801" y="1641773"/>
              <a:ext cx="52098" cy="51496"/>
            </a:xfrm>
            <a:custGeom>
              <a:avLst/>
              <a:gdLst/>
              <a:ahLst/>
              <a:cxnLst/>
              <a:rect l="l" t="t" r="r" b="b"/>
              <a:pathLst>
                <a:path w="1990" h="1967" extrusionOk="0">
                  <a:moveTo>
                    <a:pt x="808" y="0"/>
                  </a:moveTo>
                  <a:lnTo>
                    <a:pt x="111" y="697"/>
                  </a:lnTo>
                  <a:cubicBezTo>
                    <a:pt x="1" y="812"/>
                    <a:pt x="1" y="990"/>
                    <a:pt x="111" y="1100"/>
                  </a:cubicBezTo>
                  <a:lnTo>
                    <a:pt x="890" y="1883"/>
                  </a:lnTo>
                  <a:cubicBezTo>
                    <a:pt x="947" y="1939"/>
                    <a:pt x="1021" y="1966"/>
                    <a:pt x="1093" y="1966"/>
                  </a:cubicBezTo>
                  <a:cubicBezTo>
                    <a:pt x="1166" y="1966"/>
                    <a:pt x="1238" y="1939"/>
                    <a:pt x="1293" y="1883"/>
                  </a:cubicBezTo>
                  <a:lnTo>
                    <a:pt x="1990" y="1187"/>
                  </a:lnTo>
                  <a:cubicBezTo>
                    <a:pt x="1735" y="1052"/>
                    <a:pt x="1505" y="884"/>
                    <a:pt x="1303" y="682"/>
                  </a:cubicBezTo>
                  <a:cubicBezTo>
                    <a:pt x="1101" y="485"/>
                    <a:pt x="933" y="255"/>
                    <a:pt x="808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89"/>
            <p:cNvSpPr/>
            <p:nvPr/>
          </p:nvSpPr>
          <p:spPr>
            <a:xfrm>
              <a:off x="8130707" y="1661879"/>
              <a:ext cx="49323" cy="31259"/>
            </a:xfrm>
            <a:custGeom>
              <a:avLst/>
              <a:gdLst/>
              <a:ahLst/>
              <a:cxnLst/>
              <a:rect l="l" t="t" r="r" b="b"/>
              <a:pathLst>
                <a:path w="1884" h="1194" extrusionOk="0">
                  <a:moveTo>
                    <a:pt x="0" y="327"/>
                  </a:moveTo>
                  <a:lnTo>
                    <a:pt x="274" y="606"/>
                  </a:lnTo>
                  <a:cubicBezTo>
                    <a:pt x="282" y="613"/>
                    <a:pt x="289" y="620"/>
                    <a:pt x="297" y="626"/>
                  </a:cubicBezTo>
                  <a:lnTo>
                    <a:pt x="297" y="626"/>
                  </a:lnTo>
                  <a:lnTo>
                    <a:pt x="0" y="327"/>
                  </a:lnTo>
                  <a:close/>
                  <a:moveTo>
                    <a:pt x="1283" y="1"/>
                  </a:moveTo>
                  <a:lnTo>
                    <a:pt x="678" y="606"/>
                  </a:lnTo>
                  <a:cubicBezTo>
                    <a:pt x="622" y="661"/>
                    <a:pt x="550" y="689"/>
                    <a:pt x="478" y="689"/>
                  </a:cubicBezTo>
                  <a:cubicBezTo>
                    <a:pt x="414" y="689"/>
                    <a:pt x="350" y="668"/>
                    <a:pt x="297" y="626"/>
                  </a:cubicBezTo>
                  <a:lnTo>
                    <a:pt x="297" y="626"/>
                  </a:lnTo>
                  <a:lnTo>
                    <a:pt x="779" y="1111"/>
                  </a:lnTo>
                  <a:cubicBezTo>
                    <a:pt x="836" y="1166"/>
                    <a:pt x="910" y="1193"/>
                    <a:pt x="982" y="1193"/>
                  </a:cubicBezTo>
                  <a:cubicBezTo>
                    <a:pt x="1055" y="1193"/>
                    <a:pt x="1127" y="1166"/>
                    <a:pt x="1182" y="1111"/>
                  </a:cubicBezTo>
                  <a:lnTo>
                    <a:pt x="1884" y="414"/>
                  </a:lnTo>
                  <a:cubicBezTo>
                    <a:pt x="1663" y="308"/>
                    <a:pt x="1461" y="169"/>
                    <a:pt x="1283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89"/>
            <p:cNvSpPr/>
            <p:nvPr/>
          </p:nvSpPr>
          <p:spPr>
            <a:xfrm>
              <a:off x="7938022" y="1671435"/>
              <a:ext cx="213210" cy="207581"/>
            </a:xfrm>
            <a:custGeom>
              <a:avLst/>
              <a:gdLst/>
              <a:ahLst/>
              <a:cxnLst/>
              <a:rect l="l" t="t" r="r" b="b"/>
              <a:pathLst>
                <a:path w="8144" h="7929" extrusionOk="0">
                  <a:moveTo>
                    <a:pt x="7394" y="1"/>
                  </a:moveTo>
                  <a:cubicBezTo>
                    <a:pt x="7043" y="299"/>
                    <a:pt x="6433" y="971"/>
                    <a:pt x="5934" y="2355"/>
                  </a:cubicBezTo>
                  <a:cubicBezTo>
                    <a:pt x="5479" y="3617"/>
                    <a:pt x="4678" y="4123"/>
                    <a:pt x="3486" y="4123"/>
                  </a:cubicBezTo>
                  <a:cubicBezTo>
                    <a:pt x="3480" y="4123"/>
                    <a:pt x="3475" y="4123"/>
                    <a:pt x="3469" y="4123"/>
                  </a:cubicBezTo>
                  <a:cubicBezTo>
                    <a:pt x="3467" y="4123"/>
                    <a:pt x="3466" y="4123"/>
                    <a:pt x="3464" y="4123"/>
                  </a:cubicBezTo>
                  <a:cubicBezTo>
                    <a:pt x="898" y="4123"/>
                    <a:pt x="1" y="7678"/>
                    <a:pt x="169" y="7846"/>
                  </a:cubicBezTo>
                  <a:cubicBezTo>
                    <a:pt x="202" y="7875"/>
                    <a:pt x="236" y="7904"/>
                    <a:pt x="279" y="7923"/>
                  </a:cubicBezTo>
                  <a:cubicBezTo>
                    <a:pt x="285" y="7926"/>
                    <a:pt x="292" y="7928"/>
                    <a:pt x="299" y="7928"/>
                  </a:cubicBezTo>
                  <a:cubicBezTo>
                    <a:pt x="577" y="7928"/>
                    <a:pt x="1702" y="5145"/>
                    <a:pt x="3656" y="5145"/>
                  </a:cubicBezTo>
                  <a:cubicBezTo>
                    <a:pt x="3682" y="5145"/>
                    <a:pt x="3707" y="5145"/>
                    <a:pt x="3733" y="5146"/>
                  </a:cubicBezTo>
                  <a:cubicBezTo>
                    <a:pt x="3775" y="5148"/>
                    <a:pt x="3816" y="5148"/>
                    <a:pt x="3858" y="5148"/>
                  </a:cubicBezTo>
                  <a:cubicBezTo>
                    <a:pt x="5097" y="5148"/>
                    <a:pt x="6296" y="4449"/>
                    <a:pt x="6923" y="2710"/>
                  </a:cubicBezTo>
                  <a:cubicBezTo>
                    <a:pt x="7418" y="1341"/>
                    <a:pt x="8004" y="851"/>
                    <a:pt x="8143" y="750"/>
                  </a:cubicBezTo>
                  <a:lnTo>
                    <a:pt x="8139" y="746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89"/>
            <p:cNvSpPr/>
            <p:nvPr/>
          </p:nvSpPr>
          <p:spPr>
            <a:xfrm>
              <a:off x="8131466" y="1671435"/>
              <a:ext cx="9948" cy="9844"/>
            </a:xfrm>
            <a:custGeom>
              <a:avLst/>
              <a:gdLst/>
              <a:ahLst/>
              <a:cxnLst/>
              <a:rect l="l" t="t" r="r" b="b"/>
              <a:pathLst>
                <a:path w="380" h="376" extrusionOk="0">
                  <a:moveTo>
                    <a:pt x="380" y="376"/>
                  </a:moveTo>
                  <a:lnTo>
                    <a:pt x="380" y="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89"/>
            <p:cNvSpPr/>
            <p:nvPr/>
          </p:nvSpPr>
          <p:spPr>
            <a:xfrm>
              <a:off x="7941294" y="1681514"/>
              <a:ext cx="209937" cy="197371"/>
            </a:xfrm>
            <a:custGeom>
              <a:avLst/>
              <a:gdLst/>
              <a:ahLst/>
              <a:cxnLst/>
              <a:rect l="l" t="t" r="r" b="b"/>
              <a:pathLst>
                <a:path w="8019" h="7539" extrusionOk="0">
                  <a:moveTo>
                    <a:pt x="7653" y="0"/>
                  </a:moveTo>
                  <a:cubicBezTo>
                    <a:pt x="7519" y="101"/>
                    <a:pt x="6928" y="596"/>
                    <a:pt x="6433" y="1960"/>
                  </a:cubicBezTo>
                  <a:cubicBezTo>
                    <a:pt x="5806" y="3699"/>
                    <a:pt x="4611" y="4398"/>
                    <a:pt x="3360" y="4398"/>
                  </a:cubicBezTo>
                  <a:cubicBezTo>
                    <a:pt x="3318" y="4398"/>
                    <a:pt x="3276" y="4397"/>
                    <a:pt x="3234" y="4396"/>
                  </a:cubicBezTo>
                  <a:cubicBezTo>
                    <a:pt x="3206" y="4395"/>
                    <a:pt x="3178" y="4394"/>
                    <a:pt x="3151" y="4394"/>
                  </a:cubicBezTo>
                  <a:cubicBezTo>
                    <a:pt x="1645" y="4394"/>
                    <a:pt x="635" y="6053"/>
                    <a:pt x="121" y="6808"/>
                  </a:cubicBezTo>
                  <a:cubicBezTo>
                    <a:pt x="20" y="7163"/>
                    <a:pt x="0" y="7408"/>
                    <a:pt x="39" y="7451"/>
                  </a:cubicBezTo>
                  <a:cubicBezTo>
                    <a:pt x="73" y="7485"/>
                    <a:pt x="106" y="7514"/>
                    <a:pt x="149" y="7533"/>
                  </a:cubicBezTo>
                  <a:cubicBezTo>
                    <a:pt x="155" y="7537"/>
                    <a:pt x="162" y="7538"/>
                    <a:pt x="169" y="7538"/>
                  </a:cubicBezTo>
                  <a:cubicBezTo>
                    <a:pt x="447" y="7538"/>
                    <a:pt x="1572" y="4755"/>
                    <a:pt x="3526" y="4755"/>
                  </a:cubicBezTo>
                  <a:cubicBezTo>
                    <a:pt x="3552" y="4755"/>
                    <a:pt x="3578" y="4755"/>
                    <a:pt x="3603" y="4756"/>
                  </a:cubicBezTo>
                  <a:cubicBezTo>
                    <a:pt x="3649" y="4758"/>
                    <a:pt x="3695" y="4759"/>
                    <a:pt x="3740" y="4759"/>
                  </a:cubicBezTo>
                  <a:cubicBezTo>
                    <a:pt x="4979" y="4759"/>
                    <a:pt x="6173" y="4058"/>
                    <a:pt x="6798" y="2321"/>
                  </a:cubicBezTo>
                  <a:cubicBezTo>
                    <a:pt x="7293" y="951"/>
                    <a:pt x="7879" y="466"/>
                    <a:pt x="8018" y="365"/>
                  </a:cubicBezTo>
                  <a:cubicBezTo>
                    <a:pt x="8014" y="361"/>
                    <a:pt x="8014" y="361"/>
                    <a:pt x="8009" y="356"/>
                  </a:cubicBezTo>
                  <a:lnTo>
                    <a:pt x="765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89"/>
            <p:cNvSpPr/>
            <p:nvPr/>
          </p:nvSpPr>
          <p:spPr>
            <a:xfrm>
              <a:off x="8134215" y="1523125"/>
              <a:ext cx="178757" cy="156164"/>
            </a:xfrm>
            <a:custGeom>
              <a:avLst/>
              <a:gdLst/>
              <a:ahLst/>
              <a:cxnLst/>
              <a:rect l="l" t="t" r="r" b="b"/>
              <a:pathLst>
                <a:path w="6828" h="5965" extrusionOk="0">
                  <a:moveTo>
                    <a:pt x="4614" y="1"/>
                  </a:moveTo>
                  <a:cubicBezTo>
                    <a:pt x="3998" y="1"/>
                    <a:pt x="3290" y="199"/>
                    <a:pt x="2638" y="516"/>
                  </a:cubicBezTo>
                  <a:cubicBezTo>
                    <a:pt x="2413" y="627"/>
                    <a:pt x="2192" y="747"/>
                    <a:pt x="1980" y="881"/>
                  </a:cubicBezTo>
                  <a:cubicBezTo>
                    <a:pt x="1702" y="1064"/>
                    <a:pt x="1437" y="1275"/>
                    <a:pt x="1202" y="1510"/>
                  </a:cubicBezTo>
                  <a:cubicBezTo>
                    <a:pt x="1" y="2711"/>
                    <a:pt x="73" y="4230"/>
                    <a:pt x="1058" y="5214"/>
                  </a:cubicBezTo>
                  <a:cubicBezTo>
                    <a:pt x="1543" y="5700"/>
                    <a:pt x="2158" y="5965"/>
                    <a:pt x="2801" y="5965"/>
                  </a:cubicBezTo>
                  <a:cubicBezTo>
                    <a:pt x="3462" y="5965"/>
                    <a:pt x="4153" y="5684"/>
                    <a:pt x="4762" y="5075"/>
                  </a:cubicBezTo>
                  <a:cubicBezTo>
                    <a:pt x="5963" y="3869"/>
                    <a:pt x="6827" y="1410"/>
                    <a:pt x="5843" y="430"/>
                  </a:cubicBezTo>
                  <a:cubicBezTo>
                    <a:pt x="5545" y="130"/>
                    <a:pt x="5109" y="1"/>
                    <a:pt x="4614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89"/>
            <p:cNvSpPr/>
            <p:nvPr/>
          </p:nvSpPr>
          <p:spPr>
            <a:xfrm>
              <a:off x="8153981" y="1527183"/>
              <a:ext cx="158991" cy="152001"/>
            </a:xfrm>
            <a:custGeom>
              <a:avLst/>
              <a:gdLst/>
              <a:ahLst/>
              <a:cxnLst/>
              <a:rect l="l" t="t" r="r" b="b"/>
              <a:pathLst>
                <a:path w="6073" h="5806" extrusionOk="0">
                  <a:moveTo>
                    <a:pt x="4694" y="1"/>
                  </a:moveTo>
                  <a:lnTo>
                    <a:pt x="4694" y="1"/>
                  </a:lnTo>
                  <a:cubicBezTo>
                    <a:pt x="5198" y="1144"/>
                    <a:pt x="4401" y="3186"/>
                    <a:pt x="3344" y="4252"/>
                  </a:cubicBezTo>
                  <a:cubicBezTo>
                    <a:pt x="2737" y="4862"/>
                    <a:pt x="2043" y="5142"/>
                    <a:pt x="1380" y="5142"/>
                  </a:cubicBezTo>
                  <a:cubicBezTo>
                    <a:pt x="887" y="5142"/>
                    <a:pt x="411" y="4988"/>
                    <a:pt x="0" y="4699"/>
                  </a:cubicBezTo>
                  <a:lnTo>
                    <a:pt x="0" y="4699"/>
                  </a:lnTo>
                  <a:cubicBezTo>
                    <a:pt x="87" y="4829"/>
                    <a:pt x="192" y="4949"/>
                    <a:pt x="303" y="5059"/>
                  </a:cubicBezTo>
                  <a:cubicBezTo>
                    <a:pt x="788" y="5542"/>
                    <a:pt x="1402" y="5805"/>
                    <a:pt x="2044" y="5805"/>
                  </a:cubicBezTo>
                  <a:cubicBezTo>
                    <a:pt x="2707" y="5805"/>
                    <a:pt x="3399" y="5525"/>
                    <a:pt x="4011" y="4915"/>
                  </a:cubicBezTo>
                  <a:cubicBezTo>
                    <a:pt x="5213" y="3714"/>
                    <a:pt x="6072" y="1255"/>
                    <a:pt x="5088" y="275"/>
                  </a:cubicBezTo>
                  <a:cubicBezTo>
                    <a:pt x="4977" y="159"/>
                    <a:pt x="4838" y="68"/>
                    <a:pt x="4694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89"/>
            <p:cNvSpPr/>
            <p:nvPr/>
          </p:nvSpPr>
          <p:spPr>
            <a:xfrm>
              <a:off x="8041145" y="1521633"/>
              <a:ext cx="92232" cy="80503"/>
            </a:xfrm>
            <a:custGeom>
              <a:avLst/>
              <a:gdLst/>
              <a:ahLst/>
              <a:cxnLst/>
              <a:rect l="l" t="t" r="r" b="b"/>
              <a:pathLst>
                <a:path w="3523" h="3075" extrusionOk="0">
                  <a:moveTo>
                    <a:pt x="2382" y="1"/>
                  </a:moveTo>
                  <a:cubicBezTo>
                    <a:pt x="1797" y="1"/>
                    <a:pt x="1052" y="348"/>
                    <a:pt x="621" y="780"/>
                  </a:cubicBezTo>
                  <a:cubicBezTo>
                    <a:pt x="1" y="1399"/>
                    <a:pt x="39" y="2187"/>
                    <a:pt x="544" y="2692"/>
                  </a:cubicBezTo>
                  <a:cubicBezTo>
                    <a:pt x="794" y="2939"/>
                    <a:pt x="1110" y="3075"/>
                    <a:pt x="1441" y="3075"/>
                  </a:cubicBezTo>
                  <a:cubicBezTo>
                    <a:pt x="1783" y="3075"/>
                    <a:pt x="2141" y="2930"/>
                    <a:pt x="2456" y="2615"/>
                  </a:cubicBezTo>
                  <a:cubicBezTo>
                    <a:pt x="3075" y="1995"/>
                    <a:pt x="3522" y="727"/>
                    <a:pt x="3018" y="222"/>
                  </a:cubicBezTo>
                  <a:cubicBezTo>
                    <a:pt x="2863" y="67"/>
                    <a:pt x="2638" y="1"/>
                    <a:pt x="2382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89"/>
            <p:cNvSpPr/>
            <p:nvPr/>
          </p:nvSpPr>
          <p:spPr>
            <a:xfrm>
              <a:off x="8049339" y="1522419"/>
              <a:ext cx="84038" cy="79613"/>
            </a:xfrm>
            <a:custGeom>
              <a:avLst/>
              <a:gdLst/>
              <a:ahLst/>
              <a:cxnLst/>
              <a:rect l="l" t="t" r="r" b="b"/>
              <a:pathLst>
                <a:path w="3210" h="3041" extrusionOk="0">
                  <a:moveTo>
                    <a:pt x="2359" y="0"/>
                  </a:moveTo>
                  <a:lnTo>
                    <a:pt x="2359" y="0"/>
                  </a:lnTo>
                  <a:cubicBezTo>
                    <a:pt x="2508" y="605"/>
                    <a:pt x="2119" y="1547"/>
                    <a:pt x="1609" y="2056"/>
                  </a:cubicBezTo>
                  <a:cubicBezTo>
                    <a:pt x="1297" y="2369"/>
                    <a:pt x="941" y="2513"/>
                    <a:pt x="599" y="2513"/>
                  </a:cubicBezTo>
                  <a:cubicBezTo>
                    <a:pt x="389" y="2513"/>
                    <a:pt x="185" y="2458"/>
                    <a:pt x="0" y="2354"/>
                  </a:cubicBezTo>
                  <a:lnTo>
                    <a:pt x="0" y="2354"/>
                  </a:lnTo>
                  <a:cubicBezTo>
                    <a:pt x="63" y="2465"/>
                    <a:pt x="139" y="2566"/>
                    <a:pt x="226" y="2657"/>
                  </a:cubicBezTo>
                  <a:cubicBezTo>
                    <a:pt x="476" y="2905"/>
                    <a:pt x="793" y="3040"/>
                    <a:pt x="1123" y="3040"/>
                  </a:cubicBezTo>
                  <a:cubicBezTo>
                    <a:pt x="1465" y="3040"/>
                    <a:pt x="1823" y="2895"/>
                    <a:pt x="2138" y="2580"/>
                  </a:cubicBezTo>
                  <a:cubicBezTo>
                    <a:pt x="2758" y="1960"/>
                    <a:pt x="3209" y="697"/>
                    <a:pt x="2700" y="188"/>
                  </a:cubicBezTo>
                  <a:cubicBezTo>
                    <a:pt x="2604" y="96"/>
                    <a:pt x="2489" y="34"/>
                    <a:pt x="2359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89"/>
            <p:cNvSpPr/>
            <p:nvPr/>
          </p:nvSpPr>
          <p:spPr>
            <a:xfrm>
              <a:off x="8037768" y="1582790"/>
              <a:ext cx="26939" cy="26468"/>
            </a:xfrm>
            <a:custGeom>
              <a:avLst/>
              <a:gdLst/>
              <a:ahLst/>
              <a:cxnLst/>
              <a:rect l="l" t="t" r="r" b="b"/>
              <a:pathLst>
                <a:path w="1029" h="1011" extrusionOk="0">
                  <a:moveTo>
                    <a:pt x="418" y="0"/>
                  </a:moveTo>
                  <a:lnTo>
                    <a:pt x="58" y="360"/>
                  </a:lnTo>
                  <a:cubicBezTo>
                    <a:pt x="0" y="418"/>
                    <a:pt x="0" y="509"/>
                    <a:pt x="58" y="567"/>
                  </a:cubicBezTo>
                  <a:lnTo>
                    <a:pt x="457" y="971"/>
                  </a:lnTo>
                  <a:cubicBezTo>
                    <a:pt x="485" y="997"/>
                    <a:pt x="524" y="1010"/>
                    <a:pt x="562" y="1010"/>
                  </a:cubicBezTo>
                  <a:cubicBezTo>
                    <a:pt x="601" y="1010"/>
                    <a:pt x="639" y="997"/>
                    <a:pt x="668" y="971"/>
                  </a:cubicBezTo>
                  <a:lnTo>
                    <a:pt x="1028" y="610"/>
                  </a:lnTo>
                  <a:cubicBezTo>
                    <a:pt x="899" y="543"/>
                    <a:pt x="778" y="456"/>
                    <a:pt x="673" y="356"/>
                  </a:cubicBezTo>
                  <a:cubicBezTo>
                    <a:pt x="572" y="250"/>
                    <a:pt x="485" y="130"/>
                    <a:pt x="418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89"/>
            <p:cNvSpPr/>
            <p:nvPr/>
          </p:nvSpPr>
          <p:spPr>
            <a:xfrm>
              <a:off x="7939907" y="1598000"/>
              <a:ext cx="109956" cy="107129"/>
            </a:xfrm>
            <a:custGeom>
              <a:avLst/>
              <a:gdLst/>
              <a:ahLst/>
              <a:cxnLst/>
              <a:rect l="l" t="t" r="r" b="b"/>
              <a:pathLst>
                <a:path w="4200" h="4092" extrusionOk="0">
                  <a:moveTo>
                    <a:pt x="3810" y="0"/>
                  </a:moveTo>
                  <a:cubicBezTo>
                    <a:pt x="3632" y="154"/>
                    <a:pt x="3315" y="505"/>
                    <a:pt x="3056" y="1216"/>
                  </a:cubicBezTo>
                  <a:cubicBezTo>
                    <a:pt x="2821" y="1869"/>
                    <a:pt x="2407" y="2129"/>
                    <a:pt x="1788" y="2129"/>
                  </a:cubicBezTo>
                  <a:cubicBezTo>
                    <a:pt x="462" y="2129"/>
                    <a:pt x="1" y="3964"/>
                    <a:pt x="87" y="4050"/>
                  </a:cubicBezTo>
                  <a:cubicBezTo>
                    <a:pt x="101" y="4065"/>
                    <a:pt x="121" y="4079"/>
                    <a:pt x="140" y="4089"/>
                  </a:cubicBezTo>
                  <a:cubicBezTo>
                    <a:pt x="143" y="4090"/>
                    <a:pt x="146" y="4091"/>
                    <a:pt x="150" y="4091"/>
                  </a:cubicBezTo>
                  <a:cubicBezTo>
                    <a:pt x="297" y="4091"/>
                    <a:pt x="874" y="2656"/>
                    <a:pt x="1879" y="2656"/>
                  </a:cubicBezTo>
                  <a:cubicBezTo>
                    <a:pt x="1893" y="2656"/>
                    <a:pt x="1908" y="2656"/>
                    <a:pt x="1922" y="2657"/>
                  </a:cubicBezTo>
                  <a:cubicBezTo>
                    <a:pt x="1950" y="2659"/>
                    <a:pt x="1979" y="2659"/>
                    <a:pt x="2007" y="2659"/>
                  </a:cubicBezTo>
                  <a:cubicBezTo>
                    <a:pt x="2314" y="2659"/>
                    <a:pt x="2613" y="2564"/>
                    <a:pt x="2869" y="2388"/>
                  </a:cubicBezTo>
                  <a:cubicBezTo>
                    <a:pt x="3003" y="2297"/>
                    <a:pt x="3123" y="2181"/>
                    <a:pt x="3219" y="2047"/>
                  </a:cubicBezTo>
                  <a:cubicBezTo>
                    <a:pt x="3368" y="1850"/>
                    <a:pt x="3488" y="1634"/>
                    <a:pt x="3570" y="1398"/>
                  </a:cubicBezTo>
                  <a:cubicBezTo>
                    <a:pt x="3825" y="687"/>
                    <a:pt x="4127" y="438"/>
                    <a:pt x="4199" y="390"/>
                  </a:cubicBezTo>
                  <a:lnTo>
                    <a:pt x="4195" y="38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89"/>
            <p:cNvSpPr/>
            <p:nvPr/>
          </p:nvSpPr>
          <p:spPr>
            <a:xfrm>
              <a:off x="8213724" y="1695809"/>
              <a:ext cx="92206" cy="80451"/>
            </a:xfrm>
            <a:custGeom>
              <a:avLst/>
              <a:gdLst/>
              <a:ahLst/>
              <a:cxnLst/>
              <a:rect l="l" t="t" r="r" b="b"/>
              <a:pathLst>
                <a:path w="3522" h="3073" extrusionOk="0">
                  <a:moveTo>
                    <a:pt x="2378" y="1"/>
                  </a:moveTo>
                  <a:cubicBezTo>
                    <a:pt x="1794" y="1"/>
                    <a:pt x="1050" y="346"/>
                    <a:pt x="620" y="780"/>
                  </a:cubicBezTo>
                  <a:cubicBezTo>
                    <a:pt x="0" y="1400"/>
                    <a:pt x="38" y="2188"/>
                    <a:pt x="543" y="2687"/>
                  </a:cubicBezTo>
                  <a:cubicBezTo>
                    <a:pt x="794" y="2936"/>
                    <a:pt x="1112" y="3073"/>
                    <a:pt x="1444" y="3073"/>
                  </a:cubicBezTo>
                  <a:cubicBezTo>
                    <a:pt x="1785" y="3073"/>
                    <a:pt x="2141" y="2929"/>
                    <a:pt x="2455" y="2615"/>
                  </a:cubicBezTo>
                  <a:cubicBezTo>
                    <a:pt x="3079" y="1996"/>
                    <a:pt x="3521" y="727"/>
                    <a:pt x="3017" y="223"/>
                  </a:cubicBezTo>
                  <a:cubicBezTo>
                    <a:pt x="2861" y="67"/>
                    <a:pt x="2635" y="1"/>
                    <a:pt x="2378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89"/>
            <p:cNvSpPr/>
            <p:nvPr/>
          </p:nvSpPr>
          <p:spPr>
            <a:xfrm>
              <a:off x="8221630" y="1696463"/>
              <a:ext cx="84169" cy="79744"/>
            </a:xfrm>
            <a:custGeom>
              <a:avLst/>
              <a:gdLst/>
              <a:ahLst/>
              <a:cxnLst/>
              <a:rect l="l" t="t" r="r" b="b"/>
              <a:pathLst>
                <a:path w="3215" h="3046" extrusionOk="0">
                  <a:moveTo>
                    <a:pt x="2340" y="1"/>
                  </a:moveTo>
                  <a:lnTo>
                    <a:pt x="2340" y="1"/>
                  </a:lnTo>
                  <a:cubicBezTo>
                    <a:pt x="2480" y="606"/>
                    <a:pt x="2095" y="1529"/>
                    <a:pt x="1591" y="2028"/>
                  </a:cubicBezTo>
                  <a:cubicBezTo>
                    <a:pt x="1277" y="2342"/>
                    <a:pt x="921" y="2487"/>
                    <a:pt x="579" y="2487"/>
                  </a:cubicBezTo>
                  <a:cubicBezTo>
                    <a:pt x="378" y="2487"/>
                    <a:pt x="181" y="2437"/>
                    <a:pt x="1" y="2340"/>
                  </a:cubicBezTo>
                  <a:lnTo>
                    <a:pt x="1" y="2340"/>
                  </a:lnTo>
                  <a:cubicBezTo>
                    <a:pt x="63" y="2461"/>
                    <a:pt x="145" y="2566"/>
                    <a:pt x="241" y="2662"/>
                  </a:cubicBezTo>
                  <a:cubicBezTo>
                    <a:pt x="491" y="2910"/>
                    <a:pt x="808" y="3046"/>
                    <a:pt x="1138" y="3046"/>
                  </a:cubicBezTo>
                  <a:cubicBezTo>
                    <a:pt x="1480" y="3046"/>
                    <a:pt x="1838" y="2901"/>
                    <a:pt x="2153" y="2585"/>
                  </a:cubicBezTo>
                  <a:cubicBezTo>
                    <a:pt x="2773" y="1966"/>
                    <a:pt x="3215" y="698"/>
                    <a:pt x="2710" y="193"/>
                  </a:cubicBezTo>
                  <a:cubicBezTo>
                    <a:pt x="2609" y="97"/>
                    <a:pt x="2480" y="30"/>
                    <a:pt x="2340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1" name="Google Shape;11921;p89"/>
            <p:cNvSpPr/>
            <p:nvPr/>
          </p:nvSpPr>
          <p:spPr>
            <a:xfrm>
              <a:off x="8210320" y="1756834"/>
              <a:ext cx="26939" cy="26573"/>
            </a:xfrm>
            <a:custGeom>
              <a:avLst/>
              <a:gdLst/>
              <a:ahLst/>
              <a:cxnLst/>
              <a:rect l="l" t="t" r="r" b="b"/>
              <a:pathLst>
                <a:path w="1029" h="1015" extrusionOk="0">
                  <a:moveTo>
                    <a:pt x="418" y="1"/>
                  </a:moveTo>
                  <a:lnTo>
                    <a:pt x="58" y="361"/>
                  </a:lnTo>
                  <a:cubicBezTo>
                    <a:pt x="0" y="419"/>
                    <a:pt x="0" y="515"/>
                    <a:pt x="58" y="573"/>
                  </a:cubicBezTo>
                  <a:lnTo>
                    <a:pt x="457" y="971"/>
                  </a:lnTo>
                  <a:cubicBezTo>
                    <a:pt x="486" y="1000"/>
                    <a:pt x="523" y="1015"/>
                    <a:pt x="561" y="1015"/>
                  </a:cubicBezTo>
                  <a:cubicBezTo>
                    <a:pt x="598" y="1015"/>
                    <a:pt x="637" y="1000"/>
                    <a:pt x="668" y="971"/>
                  </a:cubicBezTo>
                  <a:lnTo>
                    <a:pt x="1028" y="611"/>
                  </a:lnTo>
                  <a:cubicBezTo>
                    <a:pt x="894" y="544"/>
                    <a:pt x="774" y="457"/>
                    <a:pt x="673" y="356"/>
                  </a:cubicBezTo>
                  <a:cubicBezTo>
                    <a:pt x="567" y="251"/>
                    <a:pt x="481" y="135"/>
                    <a:pt x="418" y="1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2" name="Google Shape;11922;p89"/>
            <p:cNvSpPr/>
            <p:nvPr/>
          </p:nvSpPr>
          <p:spPr>
            <a:xfrm>
              <a:off x="8112459" y="1772176"/>
              <a:ext cx="109825" cy="107129"/>
            </a:xfrm>
            <a:custGeom>
              <a:avLst/>
              <a:gdLst/>
              <a:ahLst/>
              <a:cxnLst/>
              <a:rect l="l" t="t" r="r" b="b"/>
              <a:pathLst>
                <a:path w="4195" h="4092" extrusionOk="0">
                  <a:moveTo>
                    <a:pt x="3810" y="1"/>
                  </a:moveTo>
                  <a:cubicBezTo>
                    <a:pt x="3628" y="155"/>
                    <a:pt x="3316" y="505"/>
                    <a:pt x="3056" y="1216"/>
                  </a:cubicBezTo>
                  <a:cubicBezTo>
                    <a:pt x="2821" y="1870"/>
                    <a:pt x="2408" y="2129"/>
                    <a:pt x="1788" y="2129"/>
                  </a:cubicBezTo>
                  <a:cubicBezTo>
                    <a:pt x="462" y="2129"/>
                    <a:pt x="1" y="3964"/>
                    <a:pt x="82" y="4051"/>
                  </a:cubicBezTo>
                  <a:cubicBezTo>
                    <a:pt x="102" y="4065"/>
                    <a:pt x="121" y="4080"/>
                    <a:pt x="140" y="4089"/>
                  </a:cubicBezTo>
                  <a:cubicBezTo>
                    <a:pt x="143" y="4091"/>
                    <a:pt x="147" y="4092"/>
                    <a:pt x="150" y="4092"/>
                  </a:cubicBezTo>
                  <a:cubicBezTo>
                    <a:pt x="297" y="4092"/>
                    <a:pt x="870" y="2657"/>
                    <a:pt x="1879" y="2657"/>
                  </a:cubicBezTo>
                  <a:cubicBezTo>
                    <a:pt x="1893" y="2657"/>
                    <a:pt x="1908" y="2657"/>
                    <a:pt x="1922" y="2658"/>
                  </a:cubicBezTo>
                  <a:cubicBezTo>
                    <a:pt x="1945" y="2659"/>
                    <a:pt x="1967" y="2659"/>
                    <a:pt x="1989" y="2659"/>
                  </a:cubicBezTo>
                  <a:cubicBezTo>
                    <a:pt x="2307" y="2659"/>
                    <a:pt x="2618" y="2563"/>
                    <a:pt x="2883" y="2379"/>
                  </a:cubicBezTo>
                  <a:cubicBezTo>
                    <a:pt x="3018" y="2288"/>
                    <a:pt x="3224" y="2047"/>
                    <a:pt x="3224" y="2047"/>
                  </a:cubicBezTo>
                  <a:cubicBezTo>
                    <a:pt x="3373" y="1850"/>
                    <a:pt x="3489" y="1634"/>
                    <a:pt x="3570" y="1399"/>
                  </a:cubicBezTo>
                  <a:cubicBezTo>
                    <a:pt x="3820" y="688"/>
                    <a:pt x="4127" y="438"/>
                    <a:pt x="4195" y="390"/>
                  </a:cubicBezTo>
                  <a:lnTo>
                    <a:pt x="4195" y="385"/>
                  </a:lnTo>
                  <a:lnTo>
                    <a:pt x="3810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89"/>
            <p:cNvSpPr/>
            <p:nvPr/>
          </p:nvSpPr>
          <p:spPr>
            <a:xfrm>
              <a:off x="7935247" y="1517680"/>
              <a:ext cx="378013" cy="366651"/>
            </a:xfrm>
            <a:custGeom>
              <a:avLst/>
              <a:gdLst/>
              <a:ahLst/>
              <a:cxnLst/>
              <a:rect l="l" t="t" r="r" b="b"/>
              <a:pathLst>
                <a:path w="14439" h="14005" extrusionOk="0">
                  <a:moveTo>
                    <a:pt x="8115" y="5076"/>
                  </a:moveTo>
                  <a:cubicBezTo>
                    <a:pt x="8331" y="5422"/>
                    <a:pt x="8624" y="5715"/>
                    <a:pt x="8970" y="5941"/>
                  </a:cubicBezTo>
                  <a:cubicBezTo>
                    <a:pt x="8984" y="5946"/>
                    <a:pt x="8989" y="5956"/>
                    <a:pt x="9004" y="5965"/>
                  </a:cubicBezTo>
                  <a:cubicBezTo>
                    <a:pt x="8494" y="6450"/>
                    <a:pt x="8504" y="6494"/>
                    <a:pt x="8437" y="6494"/>
                  </a:cubicBezTo>
                  <a:cubicBezTo>
                    <a:pt x="8370" y="6494"/>
                    <a:pt x="8398" y="6465"/>
                    <a:pt x="7606" y="5691"/>
                  </a:cubicBezTo>
                  <a:cubicBezTo>
                    <a:pt x="7591" y="5677"/>
                    <a:pt x="7582" y="5658"/>
                    <a:pt x="7586" y="5639"/>
                  </a:cubicBezTo>
                  <a:cubicBezTo>
                    <a:pt x="7586" y="5576"/>
                    <a:pt x="7634" y="5581"/>
                    <a:pt x="8115" y="5076"/>
                  </a:cubicBezTo>
                  <a:close/>
                  <a:moveTo>
                    <a:pt x="7490" y="6157"/>
                  </a:moveTo>
                  <a:lnTo>
                    <a:pt x="7947" y="6614"/>
                  </a:lnTo>
                  <a:cubicBezTo>
                    <a:pt x="7683" y="6868"/>
                    <a:pt x="7226" y="7430"/>
                    <a:pt x="6837" y="8516"/>
                  </a:cubicBezTo>
                  <a:cubicBezTo>
                    <a:pt x="6301" y="10002"/>
                    <a:pt x="5283" y="10815"/>
                    <a:pt x="3964" y="10815"/>
                  </a:cubicBezTo>
                  <a:cubicBezTo>
                    <a:pt x="3923" y="10815"/>
                    <a:pt x="3881" y="10814"/>
                    <a:pt x="3839" y="10812"/>
                  </a:cubicBezTo>
                  <a:cubicBezTo>
                    <a:pt x="3811" y="10811"/>
                    <a:pt x="3783" y="10811"/>
                    <a:pt x="3755" y="10811"/>
                  </a:cubicBezTo>
                  <a:cubicBezTo>
                    <a:pt x="2231" y="10811"/>
                    <a:pt x="1206" y="12341"/>
                    <a:pt x="649" y="13166"/>
                  </a:cubicBezTo>
                  <a:cubicBezTo>
                    <a:pt x="597" y="13253"/>
                    <a:pt x="534" y="13344"/>
                    <a:pt x="476" y="13421"/>
                  </a:cubicBezTo>
                  <a:cubicBezTo>
                    <a:pt x="563" y="12969"/>
                    <a:pt x="885" y="11985"/>
                    <a:pt x="1557" y="11206"/>
                  </a:cubicBezTo>
                  <a:cubicBezTo>
                    <a:pt x="2091" y="10587"/>
                    <a:pt x="2758" y="10198"/>
                    <a:pt x="3575" y="10198"/>
                  </a:cubicBezTo>
                  <a:cubicBezTo>
                    <a:pt x="4915" y="10198"/>
                    <a:pt x="5761" y="9592"/>
                    <a:pt x="6227" y="8295"/>
                  </a:cubicBezTo>
                  <a:cubicBezTo>
                    <a:pt x="6654" y="7118"/>
                    <a:pt x="7159" y="6479"/>
                    <a:pt x="7490" y="6157"/>
                  </a:cubicBezTo>
                  <a:close/>
                  <a:moveTo>
                    <a:pt x="12199" y="1"/>
                  </a:moveTo>
                  <a:cubicBezTo>
                    <a:pt x="11652" y="1"/>
                    <a:pt x="11014" y="150"/>
                    <a:pt x="10325" y="455"/>
                  </a:cubicBezTo>
                  <a:cubicBezTo>
                    <a:pt x="10120" y="557"/>
                    <a:pt x="10222" y="845"/>
                    <a:pt x="10415" y="845"/>
                  </a:cubicBezTo>
                  <a:cubicBezTo>
                    <a:pt x="10440" y="845"/>
                    <a:pt x="10466" y="840"/>
                    <a:pt x="10493" y="830"/>
                  </a:cubicBezTo>
                  <a:cubicBezTo>
                    <a:pt x="11113" y="552"/>
                    <a:pt x="11706" y="414"/>
                    <a:pt x="12203" y="414"/>
                  </a:cubicBezTo>
                  <a:cubicBezTo>
                    <a:pt x="12670" y="414"/>
                    <a:pt x="13052" y="535"/>
                    <a:pt x="13294" y="777"/>
                  </a:cubicBezTo>
                  <a:cubicBezTo>
                    <a:pt x="14192" y="1680"/>
                    <a:pt x="13294" y="4048"/>
                    <a:pt x="12213" y="5134"/>
                  </a:cubicBezTo>
                  <a:cubicBezTo>
                    <a:pt x="11634" y="5712"/>
                    <a:pt x="10997" y="5953"/>
                    <a:pt x="10402" y="5953"/>
                  </a:cubicBezTo>
                  <a:cubicBezTo>
                    <a:pt x="8368" y="5953"/>
                    <a:pt x="6814" y="3135"/>
                    <a:pt x="9691" y="1262"/>
                  </a:cubicBezTo>
                  <a:cubicBezTo>
                    <a:pt x="9877" y="1139"/>
                    <a:pt x="9758" y="884"/>
                    <a:pt x="9581" y="884"/>
                  </a:cubicBezTo>
                  <a:cubicBezTo>
                    <a:pt x="9544" y="884"/>
                    <a:pt x="9505" y="895"/>
                    <a:pt x="9465" y="921"/>
                  </a:cubicBezTo>
                  <a:cubicBezTo>
                    <a:pt x="7750" y="2036"/>
                    <a:pt x="7409" y="3530"/>
                    <a:pt x="7913" y="4697"/>
                  </a:cubicBezTo>
                  <a:lnTo>
                    <a:pt x="7317" y="5293"/>
                  </a:lnTo>
                  <a:cubicBezTo>
                    <a:pt x="7173" y="5432"/>
                    <a:pt x="7135" y="5653"/>
                    <a:pt x="7221" y="5840"/>
                  </a:cubicBezTo>
                  <a:cubicBezTo>
                    <a:pt x="6861" y="6186"/>
                    <a:pt x="6299" y="6883"/>
                    <a:pt x="5843" y="8151"/>
                  </a:cubicBezTo>
                  <a:cubicBezTo>
                    <a:pt x="5415" y="9342"/>
                    <a:pt x="4685" y="9780"/>
                    <a:pt x="3570" y="9784"/>
                  </a:cubicBezTo>
                  <a:cubicBezTo>
                    <a:pt x="1658" y="9784"/>
                    <a:pt x="702" y="11600"/>
                    <a:pt x="376" y="12383"/>
                  </a:cubicBezTo>
                  <a:cubicBezTo>
                    <a:pt x="255" y="12667"/>
                    <a:pt x="159" y="12960"/>
                    <a:pt x="92" y="13263"/>
                  </a:cubicBezTo>
                  <a:cubicBezTo>
                    <a:pt x="1" y="13690"/>
                    <a:pt x="25" y="13825"/>
                    <a:pt x="275" y="13969"/>
                  </a:cubicBezTo>
                  <a:cubicBezTo>
                    <a:pt x="317" y="13994"/>
                    <a:pt x="358" y="14005"/>
                    <a:pt x="398" y="14005"/>
                  </a:cubicBezTo>
                  <a:cubicBezTo>
                    <a:pt x="511" y="14005"/>
                    <a:pt x="613" y="13916"/>
                    <a:pt x="702" y="13805"/>
                  </a:cubicBezTo>
                  <a:cubicBezTo>
                    <a:pt x="1119" y="13294"/>
                    <a:pt x="2175" y="11219"/>
                    <a:pt x="3755" y="11219"/>
                  </a:cubicBezTo>
                  <a:cubicBezTo>
                    <a:pt x="3778" y="11219"/>
                    <a:pt x="3802" y="11220"/>
                    <a:pt x="3825" y="11221"/>
                  </a:cubicBezTo>
                  <a:cubicBezTo>
                    <a:pt x="3872" y="11223"/>
                    <a:pt x="3919" y="11223"/>
                    <a:pt x="3965" y="11223"/>
                  </a:cubicBezTo>
                  <a:cubicBezTo>
                    <a:pt x="5553" y="11223"/>
                    <a:pt x="6671" y="10191"/>
                    <a:pt x="7226" y="8651"/>
                  </a:cubicBezTo>
                  <a:cubicBezTo>
                    <a:pt x="7620" y="7555"/>
                    <a:pt x="8072" y="7056"/>
                    <a:pt x="8269" y="6873"/>
                  </a:cubicBezTo>
                  <a:cubicBezTo>
                    <a:pt x="8326" y="6894"/>
                    <a:pt x="8385" y="6904"/>
                    <a:pt x="8443" y="6904"/>
                  </a:cubicBezTo>
                  <a:cubicBezTo>
                    <a:pt x="8570" y="6904"/>
                    <a:pt x="8694" y="6855"/>
                    <a:pt x="8783" y="6763"/>
                  </a:cubicBezTo>
                  <a:lnTo>
                    <a:pt x="9378" y="6167"/>
                  </a:lnTo>
                  <a:cubicBezTo>
                    <a:pt x="9713" y="6311"/>
                    <a:pt x="10054" y="6379"/>
                    <a:pt x="10389" y="6379"/>
                  </a:cubicBezTo>
                  <a:cubicBezTo>
                    <a:pt x="11160" y="6379"/>
                    <a:pt x="11905" y="6023"/>
                    <a:pt x="12501" y="5427"/>
                  </a:cubicBezTo>
                  <a:cubicBezTo>
                    <a:pt x="13121" y="4807"/>
                    <a:pt x="13664" y="3851"/>
                    <a:pt x="13913" y="2934"/>
                  </a:cubicBezTo>
                  <a:cubicBezTo>
                    <a:pt x="14438" y="1022"/>
                    <a:pt x="13630" y="1"/>
                    <a:pt x="1219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89"/>
            <p:cNvSpPr/>
            <p:nvPr/>
          </p:nvSpPr>
          <p:spPr>
            <a:xfrm>
              <a:off x="7935875" y="1516162"/>
              <a:ext cx="204413" cy="194544"/>
            </a:xfrm>
            <a:custGeom>
              <a:avLst/>
              <a:gdLst/>
              <a:ahLst/>
              <a:cxnLst/>
              <a:rect l="l" t="t" r="r" b="b"/>
              <a:pathLst>
                <a:path w="7808" h="7431" extrusionOk="0">
                  <a:moveTo>
                    <a:pt x="6403" y="414"/>
                  </a:moveTo>
                  <a:cubicBezTo>
                    <a:pt x="6606" y="414"/>
                    <a:pt x="6778" y="464"/>
                    <a:pt x="6890" y="575"/>
                  </a:cubicBezTo>
                  <a:cubicBezTo>
                    <a:pt x="7390" y="1080"/>
                    <a:pt x="6626" y="3064"/>
                    <a:pt x="5477" y="3078"/>
                  </a:cubicBezTo>
                  <a:cubicBezTo>
                    <a:pt x="5472" y="3078"/>
                    <a:pt x="5466" y="3078"/>
                    <a:pt x="5461" y="3078"/>
                  </a:cubicBezTo>
                  <a:cubicBezTo>
                    <a:pt x="4646" y="3078"/>
                    <a:pt x="3898" y="2020"/>
                    <a:pt x="4786" y="1133"/>
                  </a:cubicBezTo>
                  <a:cubicBezTo>
                    <a:pt x="5192" y="727"/>
                    <a:pt x="5893" y="414"/>
                    <a:pt x="6403" y="414"/>
                  </a:cubicBezTo>
                  <a:close/>
                  <a:moveTo>
                    <a:pt x="4272" y="2877"/>
                  </a:moveTo>
                  <a:cubicBezTo>
                    <a:pt x="4363" y="2992"/>
                    <a:pt x="4469" y="3098"/>
                    <a:pt x="4589" y="3194"/>
                  </a:cubicBezTo>
                  <a:lnTo>
                    <a:pt x="4454" y="3328"/>
                  </a:lnTo>
                  <a:lnTo>
                    <a:pt x="4137" y="3011"/>
                  </a:lnTo>
                  <a:lnTo>
                    <a:pt x="4272" y="2877"/>
                  </a:lnTo>
                  <a:close/>
                  <a:moveTo>
                    <a:pt x="6396" y="1"/>
                  </a:moveTo>
                  <a:cubicBezTo>
                    <a:pt x="5732" y="1"/>
                    <a:pt x="4930" y="398"/>
                    <a:pt x="4488" y="840"/>
                  </a:cubicBezTo>
                  <a:cubicBezTo>
                    <a:pt x="4036" y="1291"/>
                    <a:pt x="3835" y="1887"/>
                    <a:pt x="4060" y="2492"/>
                  </a:cubicBezTo>
                  <a:cubicBezTo>
                    <a:pt x="3854" y="2732"/>
                    <a:pt x="3647" y="2805"/>
                    <a:pt x="3710" y="3083"/>
                  </a:cubicBezTo>
                  <a:cubicBezTo>
                    <a:pt x="2816" y="3986"/>
                    <a:pt x="3191" y="5029"/>
                    <a:pt x="1937" y="5048"/>
                  </a:cubicBezTo>
                  <a:cubicBezTo>
                    <a:pt x="890" y="5048"/>
                    <a:pt x="371" y="6028"/>
                    <a:pt x="198" y="6446"/>
                  </a:cubicBezTo>
                  <a:cubicBezTo>
                    <a:pt x="131" y="6600"/>
                    <a:pt x="83" y="6758"/>
                    <a:pt x="44" y="6922"/>
                  </a:cubicBezTo>
                  <a:cubicBezTo>
                    <a:pt x="6" y="7099"/>
                    <a:pt x="1" y="7229"/>
                    <a:pt x="87" y="7315"/>
                  </a:cubicBezTo>
                  <a:cubicBezTo>
                    <a:pt x="145" y="7378"/>
                    <a:pt x="222" y="7421"/>
                    <a:pt x="308" y="7431"/>
                  </a:cubicBezTo>
                  <a:cubicBezTo>
                    <a:pt x="481" y="7431"/>
                    <a:pt x="592" y="7224"/>
                    <a:pt x="697" y="7070"/>
                  </a:cubicBezTo>
                  <a:cubicBezTo>
                    <a:pt x="953" y="6692"/>
                    <a:pt x="1417" y="5989"/>
                    <a:pt x="2036" y="5989"/>
                  </a:cubicBezTo>
                  <a:cubicBezTo>
                    <a:pt x="2046" y="5989"/>
                    <a:pt x="2056" y="5989"/>
                    <a:pt x="2067" y="5990"/>
                  </a:cubicBezTo>
                  <a:cubicBezTo>
                    <a:pt x="2096" y="5991"/>
                    <a:pt x="2126" y="5992"/>
                    <a:pt x="2156" y="5992"/>
                  </a:cubicBezTo>
                  <a:cubicBezTo>
                    <a:pt x="2509" y="5992"/>
                    <a:pt x="2850" y="5887"/>
                    <a:pt x="3138" y="5692"/>
                  </a:cubicBezTo>
                  <a:cubicBezTo>
                    <a:pt x="3308" y="5557"/>
                    <a:pt x="3188" y="5321"/>
                    <a:pt x="3016" y="5321"/>
                  </a:cubicBezTo>
                  <a:cubicBezTo>
                    <a:pt x="2980" y="5321"/>
                    <a:pt x="2941" y="5331"/>
                    <a:pt x="2903" y="5355"/>
                  </a:cubicBezTo>
                  <a:cubicBezTo>
                    <a:pt x="2680" y="5506"/>
                    <a:pt x="2417" y="5588"/>
                    <a:pt x="2151" y="5588"/>
                  </a:cubicBezTo>
                  <a:cubicBezTo>
                    <a:pt x="2129" y="5588"/>
                    <a:pt x="2108" y="5587"/>
                    <a:pt x="2086" y="5586"/>
                  </a:cubicBezTo>
                  <a:cubicBezTo>
                    <a:pt x="2069" y="5585"/>
                    <a:pt x="2051" y="5585"/>
                    <a:pt x="2034" y="5585"/>
                  </a:cubicBezTo>
                  <a:cubicBezTo>
                    <a:pt x="1459" y="5585"/>
                    <a:pt x="1020" y="5972"/>
                    <a:pt x="702" y="6359"/>
                  </a:cubicBezTo>
                  <a:cubicBezTo>
                    <a:pt x="962" y="5878"/>
                    <a:pt x="1380" y="5466"/>
                    <a:pt x="1919" y="5466"/>
                  </a:cubicBezTo>
                  <a:cubicBezTo>
                    <a:pt x="1928" y="5466"/>
                    <a:pt x="1937" y="5466"/>
                    <a:pt x="1947" y="5466"/>
                  </a:cubicBezTo>
                  <a:cubicBezTo>
                    <a:pt x="2677" y="5466"/>
                    <a:pt x="3152" y="5125"/>
                    <a:pt x="3407" y="4419"/>
                  </a:cubicBezTo>
                  <a:cubicBezTo>
                    <a:pt x="3589" y="3905"/>
                    <a:pt x="3810" y="3602"/>
                    <a:pt x="3964" y="3424"/>
                  </a:cubicBezTo>
                  <a:lnTo>
                    <a:pt x="4060" y="3520"/>
                  </a:lnTo>
                  <a:cubicBezTo>
                    <a:pt x="3662" y="3957"/>
                    <a:pt x="3570" y="4457"/>
                    <a:pt x="3388" y="4789"/>
                  </a:cubicBezTo>
                  <a:cubicBezTo>
                    <a:pt x="3319" y="4948"/>
                    <a:pt x="3446" y="5079"/>
                    <a:pt x="3577" y="5079"/>
                  </a:cubicBezTo>
                  <a:cubicBezTo>
                    <a:pt x="3640" y="5079"/>
                    <a:pt x="3703" y="5050"/>
                    <a:pt x="3748" y="4981"/>
                  </a:cubicBezTo>
                  <a:cubicBezTo>
                    <a:pt x="3950" y="4606"/>
                    <a:pt x="4041" y="4106"/>
                    <a:pt x="4406" y="3746"/>
                  </a:cubicBezTo>
                  <a:cubicBezTo>
                    <a:pt x="4421" y="3746"/>
                    <a:pt x="4435" y="3765"/>
                    <a:pt x="4449" y="3765"/>
                  </a:cubicBezTo>
                  <a:cubicBezTo>
                    <a:pt x="4675" y="3765"/>
                    <a:pt x="4752" y="3583"/>
                    <a:pt x="4963" y="3395"/>
                  </a:cubicBezTo>
                  <a:cubicBezTo>
                    <a:pt x="5135" y="3460"/>
                    <a:pt x="5306" y="3491"/>
                    <a:pt x="5472" y="3491"/>
                  </a:cubicBezTo>
                  <a:cubicBezTo>
                    <a:pt x="5895" y="3491"/>
                    <a:pt x="6292" y="3294"/>
                    <a:pt x="6616" y="2973"/>
                  </a:cubicBezTo>
                  <a:cubicBezTo>
                    <a:pt x="7260" y="2324"/>
                    <a:pt x="7807" y="917"/>
                    <a:pt x="7173" y="282"/>
                  </a:cubicBezTo>
                  <a:cubicBezTo>
                    <a:pt x="6975" y="84"/>
                    <a:pt x="6700" y="1"/>
                    <a:pt x="639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89"/>
            <p:cNvSpPr/>
            <p:nvPr/>
          </p:nvSpPr>
          <p:spPr>
            <a:xfrm>
              <a:off x="8108454" y="1690337"/>
              <a:ext cx="208498" cy="194413"/>
            </a:xfrm>
            <a:custGeom>
              <a:avLst/>
              <a:gdLst/>
              <a:ahLst/>
              <a:cxnLst/>
              <a:rect l="l" t="t" r="r" b="b"/>
              <a:pathLst>
                <a:path w="7964" h="7426" extrusionOk="0">
                  <a:moveTo>
                    <a:pt x="6400" y="410"/>
                  </a:moveTo>
                  <a:cubicBezTo>
                    <a:pt x="6603" y="410"/>
                    <a:pt x="6776" y="459"/>
                    <a:pt x="6889" y="571"/>
                  </a:cubicBezTo>
                  <a:cubicBezTo>
                    <a:pt x="7278" y="960"/>
                    <a:pt x="6899" y="2108"/>
                    <a:pt x="6332" y="2675"/>
                  </a:cubicBezTo>
                  <a:lnTo>
                    <a:pt x="6327" y="2675"/>
                  </a:lnTo>
                  <a:cubicBezTo>
                    <a:pt x="6048" y="2956"/>
                    <a:pt x="5743" y="3073"/>
                    <a:pt x="5461" y="3073"/>
                  </a:cubicBezTo>
                  <a:cubicBezTo>
                    <a:pt x="4596" y="3073"/>
                    <a:pt x="3930" y="1979"/>
                    <a:pt x="4785" y="1128"/>
                  </a:cubicBezTo>
                  <a:cubicBezTo>
                    <a:pt x="5191" y="723"/>
                    <a:pt x="5890" y="410"/>
                    <a:pt x="6400" y="410"/>
                  </a:cubicBezTo>
                  <a:close/>
                  <a:moveTo>
                    <a:pt x="4271" y="2872"/>
                  </a:moveTo>
                  <a:cubicBezTo>
                    <a:pt x="4357" y="2992"/>
                    <a:pt x="4468" y="3098"/>
                    <a:pt x="4588" y="3189"/>
                  </a:cubicBezTo>
                  <a:lnTo>
                    <a:pt x="4453" y="3324"/>
                  </a:lnTo>
                  <a:lnTo>
                    <a:pt x="4132" y="3007"/>
                  </a:lnTo>
                  <a:lnTo>
                    <a:pt x="4271" y="2872"/>
                  </a:lnTo>
                  <a:close/>
                  <a:moveTo>
                    <a:pt x="6398" y="1"/>
                  </a:moveTo>
                  <a:cubicBezTo>
                    <a:pt x="5734" y="1"/>
                    <a:pt x="4933" y="396"/>
                    <a:pt x="4492" y="840"/>
                  </a:cubicBezTo>
                  <a:cubicBezTo>
                    <a:pt x="4040" y="1292"/>
                    <a:pt x="3838" y="1888"/>
                    <a:pt x="4069" y="2493"/>
                  </a:cubicBezTo>
                  <a:cubicBezTo>
                    <a:pt x="3858" y="2733"/>
                    <a:pt x="3651" y="2805"/>
                    <a:pt x="3714" y="3084"/>
                  </a:cubicBezTo>
                  <a:cubicBezTo>
                    <a:pt x="2820" y="3987"/>
                    <a:pt x="3195" y="5029"/>
                    <a:pt x="1941" y="5049"/>
                  </a:cubicBezTo>
                  <a:cubicBezTo>
                    <a:pt x="898" y="5049"/>
                    <a:pt x="375" y="6024"/>
                    <a:pt x="202" y="6447"/>
                  </a:cubicBezTo>
                  <a:cubicBezTo>
                    <a:pt x="139" y="6600"/>
                    <a:pt x="87" y="6759"/>
                    <a:pt x="48" y="6922"/>
                  </a:cubicBezTo>
                  <a:cubicBezTo>
                    <a:pt x="0" y="7143"/>
                    <a:pt x="0" y="7282"/>
                    <a:pt x="187" y="7393"/>
                  </a:cubicBezTo>
                  <a:cubicBezTo>
                    <a:pt x="227" y="7416"/>
                    <a:pt x="266" y="7426"/>
                    <a:pt x="303" y="7426"/>
                  </a:cubicBezTo>
                  <a:cubicBezTo>
                    <a:pt x="391" y="7426"/>
                    <a:pt x="470" y="7368"/>
                    <a:pt x="538" y="7287"/>
                  </a:cubicBezTo>
                  <a:cubicBezTo>
                    <a:pt x="756" y="7018"/>
                    <a:pt x="1276" y="5989"/>
                    <a:pt x="2030" y="5989"/>
                  </a:cubicBezTo>
                  <a:cubicBezTo>
                    <a:pt x="2042" y="5989"/>
                    <a:pt x="2054" y="5990"/>
                    <a:pt x="2066" y="5990"/>
                  </a:cubicBezTo>
                  <a:cubicBezTo>
                    <a:pt x="2094" y="5992"/>
                    <a:pt x="2122" y="5992"/>
                    <a:pt x="2150" y="5992"/>
                  </a:cubicBezTo>
                  <a:cubicBezTo>
                    <a:pt x="2510" y="5992"/>
                    <a:pt x="2862" y="5878"/>
                    <a:pt x="3151" y="5668"/>
                  </a:cubicBezTo>
                  <a:cubicBezTo>
                    <a:pt x="3243" y="5606"/>
                    <a:pt x="3267" y="5476"/>
                    <a:pt x="3200" y="5385"/>
                  </a:cubicBezTo>
                  <a:cubicBezTo>
                    <a:pt x="3158" y="5328"/>
                    <a:pt x="3093" y="5297"/>
                    <a:pt x="3029" y="5297"/>
                  </a:cubicBezTo>
                  <a:cubicBezTo>
                    <a:pt x="2990" y="5297"/>
                    <a:pt x="2950" y="5308"/>
                    <a:pt x="2916" y="5332"/>
                  </a:cubicBezTo>
                  <a:cubicBezTo>
                    <a:pt x="2694" y="5489"/>
                    <a:pt x="2431" y="5575"/>
                    <a:pt x="2162" y="5575"/>
                  </a:cubicBezTo>
                  <a:cubicBezTo>
                    <a:pt x="2135" y="5575"/>
                    <a:pt x="2107" y="5574"/>
                    <a:pt x="2080" y="5572"/>
                  </a:cubicBezTo>
                  <a:cubicBezTo>
                    <a:pt x="2066" y="5572"/>
                    <a:pt x="2052" y="5572"/>
                    <a:pt x="2039" y="5572"/>
                  </a:cubicBezTo>
                  <a:cubicBezTo>
                    <a:pt x="1459" y="5572"/>
                    <a:pt x="1016" y="5961"/>
                    <a:pt x="697" y="6350"/>
                  </a:cubicBezTo>
                  <a:cubicBezTo>
                    <a:pt x="955" y="5871"/>
                    <a:pt x="1370" y="5456"/>
                    <a:pt x="1905" y="5456"/>
                  </a:cubicBezTo>
                  <a:cubicBezTo>
                    <a:pt x="1917" y="5456"/>
                    <a:pt x="1929" y="5456"/>
                    <a:pt x="1941" y="5457"/>
                  </a:cubicBezTo>
                  <a:cubicBezTo>
                    <a:pt x="2671" y="5457"/>
                    <a:pt x="3147" y="5111"/>
                    <a:pt x="3401" y="4410"/>
                  </a:cubicBezTo>
                  <a:cubicBezTo>
                    <a:pt x="3584" y="3896"/>
                    <a:pt x="3805" y="3588"/>
                    <a:pt x="3959" y="3415"/>
                  </a:cubicBezTo>
                  <a:lnTo>
                    <a:pt x="4055" y="3506"/>
                  </a:lnTo>
                  <a:cubicBezTo>
                    <a:pt x="3646" y="3963"/>
                    <a:pt x="3565" y="4458"/>
                    <a:pt x="3368" y="4813"/>
                  </a:cubicBezTo>
                  <a:cubicBezTo>
                    <a:pt x="3276" y="4977"/>
                    <a:pt x="3414" y="5123"/>
                    <a:pt x="3554" y="5123"/>
                  </a:cubicBezTo>
                  <a:cubicBezTo>
                    <a:pt x="3620" y="5123"/>
                    <a:pt x="3685" y="5091"/>
                    <a:pt x="3728" y="5015"/>
                  </a:cubicBezTo>
                  <a:cubicBezTo>
                    <a:pt x="3949" y="4621"/>
                    <a:pt x="4035" y="4107"/>
                    <a:pt x="4410" y="3737"/>
                  </a:cubicBezTo>
                  <a:cubicBezTo>
                    <a:pt x="4425" y="3742"/>
                    <a:pt x="4439" y="3756"/>
                    <a:pt x="4453" y="3756"/>
                  </a:cubicBezTo>
                  <a:cubicBezTo>
                    <a:pt x="4674" y="3756"/>
                    <a:pt x="4751" y="3579"/>
                    <a:pt x="4967" y="3386"/>
                  </a:cubicBezTo>
                  <a:cubicBezTo>
                    <a:pt x="5142" y="3452"/>
                    <a:pt x="5312" y="3482"/>
                    <a:pt x="5477" y="3482"/>
                  </a:cubicBezTo>
                  <a:cubicBezTo>
                    <a:pt x="6954" y="3482"/>
                    <a:pt x="7964" y="1070"/>
                    <a:pt x="7177" y="283"/>
                  </a:cubicBezTo>
                  <a:cubicBezTo>
                    <a:pt x="6978" y="84"/>
                    <a:pt x="6702" y="1"/>
                    <a:pt x="639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6" name="Google Shape;11926;p89"/>
          <p:cNvGrpSpPr/>
          <p:nvPr/>
        </p:nvGrpSpPr>
        <p:grpSpPr>
          <a:xfrm>
            <a:off x="5738169" y="1354430"/>
            <a:ext cx="389035" cy="281147"/>
            <a:chOff x="5738169" y="1559830"/>
            <a:chExt cx="389035" cy="281147"/>
          </a:xfrm>
        </p:grpSpPr>
        <p:sp>
          <p:nvSpPr>
            <p:cNvPr id="11927" name="Google Shape;11927;p89"/>
            <p:cNvSpPr/>
            <p:nvPr/>
          </p:nvSpPr>
          <p:spPr>
            <a:xfrm>
              <a:off x="5753772" y="1565249"/>
              <a:ext cx="128936" cy="220540"/>
            </a:xfrm>
            <a:custGeom>
              <a:avLst/>
              <a:gdLst/>
              <a:ahLst/>
              <a:cxnLst/>
              <a:rect l="l" t="t" r="r" b="b"/>
              <a:pathLst>
                <a:path w="4925" h="8424" extrusionOk="0">
                  <a:moveTo>
                    <a:pt x="2708" y="1"/>
                  </a:moveTo>
                  <a:cubicBezTo>
                    <a:pt x="2415" y="1"/>
                    <a:pt x="2118" y="67"/>
                    <a:pt x="1840" y="204"/>
                  </a:cubicBezTo>
                  <a:cubicBezTo>
                    <a:pt x="1840" y="209"/>
                    <a:pt x="1413" y="406"/>
                    <a:pt x="1187" y="733"/>
                  </a:cubicBezTo>
                  <a:cubicBezTo>
                    <a:pt x="1149" y="785"/>
                    <a:pt x="1110" y="829"/>
                    <a:pt x="1077" y="877"/>
                  </a:cubicBezTo>
                  <a:cubicBezTo>
                    <a:pt x="361" y="1953"/>
                    <a:pt x="1" y="3072"/>
                    <a:pt x="1" y="4215"/>
                  </a:cubicBezTo>
                  <a:cubicBezTo>
                    <a:pt x="1" y="5354"/>
                    <a:pt x="361" y="6478"/>
                    <a:pt x="1081" y="7549"/>
                  </a:cubicBezTo>
                  <a:cubicBezTo>
                    <a:pt x="1459" y="8116"/>
                    <a:pt x="2082" y="8424"/>
                    <a:pt x="2716" y="8424"/>
                  </a:cubicBezTo>
                  <a:cubicBezTo>
                    <a:pt x="3083" y="8424"/>
                    <a:pt x="3453" y="8321"/>
                    <a:pt x="3781" y="8107"/>
                  </a:cubicBezTo>
                  <a:cubicBezTo>
                    <a:pt x="4689" y="7511"/>
                    <a:pt x="4925" y="6267"/>
                    <a:pt x="4324" y="5354"/>
                  </a:cubicBezTo>
                  <a:lnTo>
                    <a:pt x="4310" y="5330"/>
                  </a:lnTo>
                  <a:cubicBezTo>
                    <a:pt x="4185" y="5128"/>
                    <a:pt x="4185" y="4878"/>
                    <a:pt x="4310" y="4681"/>
                  </a:cubicBezTo>
                  <a:cubicBezTo>
                    <a:pt x="4391" y="4542"/>
                    <a:pt x="4439" y="4379"/>
                    <a:pt x="4439" y="4215"/>
                  </a:cubicBezTo>
                  <a:cubicBezTo>
                    <a:pt x="4439" y="4047"/>
                    <a:pt x="4391" y="3884"/>
                    <a:pt x="4310" y="3740"/>
                  </a:cubicBezTo>
                  <a:cubicBezTo>
                    <a:pt x="4185" y="3543"/>
                    <a:pt x="4180" y="3298"/>
                    <a:pt x="4305" y="3096"/>
                  </a:cubicBezTo>
                  <a:lnTo>
                    <a:pt x="4339" y="3043"/>
                  </a:lnTo>
                  <a:cubicBezTo>
                    <a:pt x="4829" y="2308"/>
                    <a:pt x="4766" y="1333"/>
                    <a:pt x="4180" y="665"/>
                  </a:cubicBezTo>
                  <a:cubicBezTo>
                    <a:pt x="3798" y="233"/>
                    <a:pt x="3258" y="1"/>
                    <a:pt x="2708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89"/>
            <p:cNvSpPr/>
            <p:nvPr/>
          </p:nvSpPr>
          <p:spPr>
            <a:xfrm>
              <a:off x="5753772" y="1565406"/>
              <a:ext cx="82284" cy="220383"/>
            </a:xfrm>
            <a:custGeom>
              <a:avLst/>
              <a:gdLst/>
              <a:ahLst/>
              <a:cxnLst/>
              <a:rect l="l" t="t" r="r" b="b"/>
              <a:pathLst>
                <a:path w="3143" h="8418" extrusionOk="0">
                  <a:moveTo>
                    <a:pt x="2709" y="0"/>
                  </a:moveTo>
                  <a:cubicBezTo>
                    <a:pt x="2412" y="0"/>
                    <a:pt x="2118" y="70"/>
                    <a:pt x="1845" y="203"/>
                  </a:cubicBezTo>
                  <a:lnTo>
                    <a:pt x="1187" y="727"/>
                  </a:lnTo>
                  <a:cubicBezTo>
                    <a:pt x="1149" y="775"/>
                    <a:pt x="1115" y="823"/>
                    <a:pt x="1077" y="871"/>
                  </a:cubicBezTo>
                  <a:cubicBezTo>
                    <a:pt x="366" y="1947"/>
                    <a:pt x="1" y="3066"/>
                    <a:pt x="1" y="4209"/>
                  </a:cubicBezTo>
                  <a:cubicBezTo>
                    <a:pt x="1" y="5348"/>
                    <a:pt x="361" y="6472"/>
                    <a:pt x="1081" y="7543"/>
                  </a:cubicBezTo>
                  <a:cubicBezTo>
                    <a:pt x="1451" y="8098"/>
                    <a:pt x="2066" y="8418"/>
                    <a:pt x="2711" y="8418"/>
                  </a:cubicBezTo>
                  <a:cubicBezTo>
                    <a:pt x="2854" y="8418"/>
                    <a:pt x="2999" y="8402"/>
                    <a:pt x="3142" y="8370"/>
                  </a:cubicBezTo>
                  <a:cubicBezTo>
                    <a:pt x="2643" y="8264"/>
                    <a:pt x="2210" y="7966"/>
                    <a:pt x="1932" y="7543"/>
                  </a:cubicBezTo>
                  <a:cubicBezTo>
                    <a:pt x="1216" y="6472"/>
                    <a:pt x="851" y="5348"/>
                    <a:pt x="851" y="4209"/>
                  </a:cubicBezTo>
                  <a:cubicBezTo>
                    <a:pt x="851" y="3066"/>
                    <a:pt x="1211" y="1947"/>
                    <a:pt x="1927" y="871"/>
                  </a:cubicBezTo>
                  <a:cubicBezTo>
                    <a:pt x="1961" y="823"/>
                    <a:pt x="1994" y="775"/>
                    <a:pt x="2033" y="727"/>
                  </a:cubicBezTo>
                  <a:lnTo>
                    <a:pt x="2696" y="203"/>
                  </a:lnTo>
                  <a:cubicBezTo>
                    <a:pt x="2835" y="136"/>
                    <a:pt x="2984" y="83"/>
                    <a:pt x="3138" y="49"/>
                  </a:cubicBezTo>
                  <a:cubicBezTo>
                    <a:pt x="2996" y="16"/>
                    <a:pt x="2852" y="0"/>
                    <a:pt x="270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89"/>
            <p:cNvSpPr/>
            <p:nvPr/>
          </p:nvSpPr>
          <p:spPr>
            <a:xfrm>
              <a:off x="5982559" y="1565249"/>
              <a:ext cx="128936" cy="220540"/>
            </a:xfrm>
            <a:custGeom>
              <a:avLst/>
              <a:gdLst/>
              <a:ahLst/>
              <a:cxnLst/>
              <a:rect l="l" t="t" r="r" b="b"/>
              <a:pathLst>
                <a:path w="4925" h="8424" extrusionOk="0">
                  <a:moveTo>
                    <a:pt x="2214" y="1"/>
                  </a:moveTo>
                  <a:cubicBezTo>
                    <a:pt x="1664" y="1"/>
                    <a:pt x="1122" y="233"/>
                    <a:pt x="740" y="665"/>
                  </a:cubicBezTo>
                  <a:cubicBezTo>
                    <a:pt x="159" y="1333"/>
                    <a:pt x="91" y="2308"/>
                    <a:pt x="581" y="3043"/>
                  </a:cubicBezTo>
                  <a:lnTo>
                    <a:pt x="620" y="3096"/>
                  </a:lnTo>
                  <a:cubicBezTo>
                    <a:pt x="740" y="3293"/>
                    <a:pt x="740" y="3548"/>
                    <a:pt x="615" y="3740"/>
                  </a:cubicBezTo>
                  <a:cubicBezTo>
                    <a:pt x="529" y="3884"/>
                    <a:pt x="480" y="4047"/>
                    <a:pt x="480" y="4215"/>
                  </a:cubicBezTo>
                  <a:cubicBezTo>
                    <a:pt x="480" y="4379"/>
                    <a:pt x="529" y="4542"/>
                    <a:pt x="615" y="4681"/>
                  </a:cubicBezTo>
                  <a:cubicBezTo>
                    <a:pt x="740" y="4878"/>
                    <a:pt x="740" y="5133"/>
                    <a:pt x="615" y="5330"/>
                  </a:cubicBezTo>
                  <a:lnTo>
                    <a:pt x="596" y="5354"/>
                  </a:lnTo>
                  <a:cubicBezTo>
                    <a:pt x="0" y="6267"/>
                    <a:pt x="231" y="7511"/>
                    <a:pt x="1139" y="8107"/>
                  </a:cubicBezTo>
                  <a:cubicBezTo>
                    <a:pt x="1469" y="8321"/>
                    <a:pt x="1840" y="8424"/>
                    <a:pt x="2207" y="8424"/>
                  </a:cubicBezTo>
                  <a:cubicBezTo>
                    <a:pt x="2843" y="8424"/>
                    <a:pt x="3466" y="8116"/>
                    <a:pt x="3843" y="7549"/>
                  </a:cubicBezTo>
                  <a:cubicBezTo>
                    <a:pt x="4564" y="6478"/>
                    <a:pt x="4924" y="5354"/>
                    <a:pt x="4924" y="4215"/>
                  </a:cubicBezTo>
                  <a:cubicBezTo>
                    <a:pt x="4924" y="3072"/>
                    <a:pt x="4564" y="1953"/>
                    <a:pt x="3848" y="877"/>
                  </a:cubicBezTo>
                  <a:cubicBezTo>
                    <a:pt x="3815" y="829"/>
                    <a:pt x="3776" y="785"/>
                    <a:pt x="3742" y="733"/>
                  </a:cubicBezTo>
                  <a:cubicBezTo>
                    <a:pt x="3555" y="464"/>
                    <a:pt x="3084" y="209"/>
                    <a:pt x="3079" y="204"/>
                  </a:cubicBezTo>
                  <a:cubicBezTo>
                    <a:pt x="2804" y="67"/>
                    <a:pt x="2507" y="1"/>
                    <a:pt x="2214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89"/>
            <p:cNvSpPr/>
            <p:nvPr/>
          </p:nvSpPr>
          <p:spPr>
            <a:xfrm>
              <a:off x="6027694" y="1565354"/>
              <a:ext cx="83933" cy="220436"/>
            </a:xfrm>
            <a:custGeom>
              <a:avLst/>
              <a:gdLst/>
              <a:ahLst/>
              <a:cxnLst/>
              <a:rect l="l" t="t" r="r" b="b"/>
              <a:pathLst>
                <a:path w="3206" h="8420" extrusionOk="0">
                  <a:moveTo>
                    <a:pt x="482" y="1"/>
                  </a:moveTo>
                  <a:cubicBezTo>
                    <a:pt x="321" y="1"/>
                    <a:pt x="160" y="21"/>
                    <a:pt x="1" y="61"/>
                  </a:cubicBezTo>
                  <a:cubicBezTo>
                    <a:pt x="135" y="94"/>
                    <a:pt x="260" y="142"/>
                    <a:pt x="380" y="205"/>
                  </a:cubicBezTo>
                  <a:lnTo>
                    <a:pt x="1043" y="729"/>
                  </a:lnTo>
                  <a:cubicBezTo>
                    <a:pt x="1082" y="777"/>
                    <a:pt x="1115" y="825"/>
                    <a:pt x="1149" y="873"/>
                  </a:cubicBezTo>
                  <a:cubicBezTo>
                    <a:pt x="1865" y="1949"/>
                    <a:pt x="2225" y="3068"/>
                    <a:pt x="2225" y="4211"/>
                  </a:cubicBezTo>
                  <a:cubicBezTo>
                    <a:pt x="2225" y="5350"/>
                    <a:pt x="1865" y="6474"/>
                    <a:pt x="1144" y="7545"/>
                  </a:cubicBezTo>
                  <a:cubicBezTo>
                    <a:pt x="875" y="7949"/>
                    <a:pt x="472" y="8237"/>
                    <a:pt x="6" y="8357"/>
                  </a:cubicBezTo>
                  <a:cubicBezTo>
                    <a:pt x="164" y="8401"/>
                    <a:pt x="327" y="8420"/>
                    <a:pt x="491" y="8420"/>
                  </a:cubicBezTo>
                  <a:cubicBezTo>
                    <a:pt x="1149" y="8420"/>
                    <a:pt x="1759" y="8093"/>
                    <a:pt x="2124" y="7545"/>
                  </a:cubicBezTo>
                  <a:cubicBezTo>
                    <a:pt x="2840" y="6474"/>
                    <a:pt x="3205" y="5350"/>
                    <a:pt x="3205" y="4211"/>
                  </a:cubicBezTo>
                  <a:cubicBezTo>
                    <a:pt x="3205" y="3068"/>
                    <a:pt x="2840" y="1949"/>
                    <a:pt x="2124" y="873"/>
                  </a:cubicBezTo>
                  <a:cubicBezTo>
                    <a:pt x="2091" y="825"/>
                    <a:pt x="2052" y="777"/>
                    <a:pt x="2014" y="729"/>
                  </a:cubicBezTo>
                  <a:lnTo>
                    <a:pt x="1355" y="205"/>
                  </a:lnTo>
                  <a:cubicBezTo>
                    <a:pt x="1083" y="70"/>
                    <a:pt x="784" y="1"/>
                    <a:pt x="482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89"/>
            <p:cNvSpPr/>
            <p:nvPr/>
          </p:nvSpPr>
          <p:spPr>
            <a:xfrm>
              <a:off x="5738169" y="1559908"/>
              <a:ext cx="187056" cy="280938"/>
            </a:xfrm>
            <a:custGeom>
              <a:avLst/>
              <a:gdLst/>
              <a:ahLst/>
              <a:cxnLst/>
              <a:rect l="l" t="t" r="r" b="b"/>
              <a:pathLst>
                <a:path w="7145" h="10731" extrusionOk="0">
                  <a:moveTo>
                    <a:pt x="3318" y="1"/>
                  </a:moveTo>
                  <a:cubicBezTo>
                    <a:pt x="3003" y="1"/>
                    <a:pt x="2676" y="72"/>
                    <a:pt x="2355" y="230"/>
                  </a:cubicBezTo>
                  <a:cubicBezTo>
                    <a:pt x="2164" y="345"/>
                    <a:pt x="2265" y="621"/>
                    <a:pt x="2457" y="621"/>
                  </a:cubicBezTo>
                  <a:cubicBezTo>
                    <a:pt x="2482" y="621"/>
                    <a:pt x="2509" y="616"/>
                    <a:pt x="2537" y="605"/>
                  </a:cubicBezTo>
                  <a:cubicBezTo>
                    <a:pt x="2794" y="479"/>
                    <a:pt x="3056" y="422"/>
                    <a:pt x="3310" y="422"/>
                  </a:cubicBezTo>
                  <a:cubicBezTo>
                    <a:pt x="4570" y="422"/>
                    <a:pt x="5624" y="1824"/>
                    <a:pt x="4733" y="3199"/>
                  </a:cubicBezTo>
                  <a:cubicBezTo>
                    <a:pt x="4569" y="3463"/>
                    <a:pt x="4569" y="3800"/>
                    <a:pt x="4733" y="4059"/>
                  </a:cubicBezTo>
                  <a:cubicBezTo>
                    <a:pt x="4867" y="4285"/>
                    <a:pt x="4867" y="4559"/>
                    <a:pt x="4733" y="4785"/>
                  </a:cubicBezTo>
                  <a:cubicBezTo>
                    <a:pt x="4560" y="5058"/>
                    <a:pt x="4569" y="5409"/>
                    <a:pt x="4752" y="5678"/>
                  </a:cubicBezTo>
                  <a:cubicBezTo>
                    <a:pt x="5016" y="6082"/>
                    <a:pt x="5108" y="6572"/>
                    <a:pt x="5011" y="7042"/>
                  </a:cubicBezTo>
                  <a:cubicBezTo>
                    <a:pt x="4826" y="7931"/>
                    <a:pt x="4067" y="8425"/>
                    <a:pt x="3299" y="8425"/>
                  </a:cubicBezTo>
                  <a:cubicBezTo>
                    <a:pt x="2756" y="8425"/>
                    <a:pt x="2208" y="8177"/>
                    <a:pt x="1855" y="7648"/>
                  </a:cubicBezTo>
                  <a:cubicBezTo>
                    <a:pt x="481" y="5587"/>
                    <a:pt x="443" y="3324"/>
                    <a:pt x="1855" y="1201"/>
                  </a:cubicBezTo>
                  <a:cubicBezTo>
                    <a:pt x="1964" y="1038"/>
                    <a:pt x="1823" y="875"/>
                    <a:pt x="1676" y="875"/>
                  </a:cubicBezTo>
                  <a:cubicBezTo>
                    <a:pt x="1616" y="875"/>
                    <a:pt x="1554" y="903"/>
                    <a:pt x="1509" y="970"/>
                  </a:cubicBezTo>
                  <a:cubicBezTo>
                    <a:pt x="49" y="3161"/>
                    <a:pt x="1" y="5611"/>
                    <a:pt x="1509" y="7869"/>
                  </a:cubicBezTo>
                  <a:cubicBezTo>
                    <a:pt x="1947" y="8524"/>
                    <a:pt x="2626" y="8830"/>
                    <a:pt x="3299" y="8830"/>
                  </a:cubicBezTo>
                  <a:cubicBezTo>
                    <a:pt x="4250" y="8830"/>
                    <a:pt x="5189" y="8219"/>
                    <a:pt x="5420" y="7119"/>
                  </a:cubicBezTo>
                  <a:cubicBezTo>
                    <a:pt x="5535" y="6562"/>
                    <a:pt x="5439" y="5976"/>
                    <a:pt x="5083" y="5419"/>
                  </a:cubicBezTo>
                  <a:cubicBezTo>
                    <a:pt x="5002" y="5289"/>
                    <a:pt x="5002" y="5126"/>
                    <a:pt x="5088" y="4996"/>
                  </a:cubicBezTo>
                  <a:cubicBezTo>
                    <a:pt x="5141" y="4909"/>
                    <a:pt x="5180" y="4813"/>
                    <a:pt x="5208" y="4713"/>
                  </a:cubicBezTo>
                  <a:lnTo>
                    <a:pt x="5463" y="4713"/>
                  </a:lnTo>
                  <a:cubicBezTo>
                    <a:pt x="6164" y="4713"/>
                    <a:pt x="6731" y="5284"/>
                    <a:pt x="6736" y="5986"/>
                  </a:cubicBezTo>
                  <a:lnTo>
                    <a:pt x="6736" y="10525"/>
                  </a:lnTo>
                  <a:cubicBezTo>
                    <a:pt x="6736" y="10662"/>
                    <a:pt x="6838" y="10731"/>
                    <a:pt x="6940" y="10731"/>
                  </a:cubicBezTo>
                  <a:cubicBezTo>
                    <a:pt x="7042" y="10731"/>
                    <a:pt x="7144" y="10662"/>
                    <a:pt x="7144" y="10525"/>
                  </a:cubicBezTo>
                  <a:lnTo>
                    <a:pt x="7144" y="5990"/>
                  </a:lnTo>
                  <a:cubicBezTo>
                    <a:pt x="7135" y="5178"/>
                    <a:pt x="6558" y="4492"/>
                    <a:pt x="5766" y="4338"/>
                  </a:cubicBezTo>
                  <a:cubicBezTo>
                    <a:pt x="6275" y="4170"/>
                    <a:pt x="6650" y="3632"/>
                    <a:pt x="6650" y="2993"/>
                  </a:cubicBezTo>
                  <a:lnTo>
                    <a:pt x="6650" y="2724"/>
                  </a:lnTo>
                  <a:cubicBezTo>
                    <a:pt x="6650" y="2587"/>
                    <a:pt x="6546" y="2518"/>
                    <a:pt x="6443" y="2518"/>
                  </a:cubicBezTo>
                  <a:cubicBezTo>
                    <a:pt x="6340" y="2518"/>
                    <a:pt x="6236" y="2587"/>
                    <a:pt x="6236" y="2724"/>
                  </a:cubicBezTo>
                  <a:lnTo>
                    <a:pt x="6236" y="2993"/>
                  </a:lnTo>
                  <a:cubicBezTo>
                    <a:pt x="6236" y="3540"/>
                    <a:pt x="5876" y="3987"/>
                    <a:pt x="5434" y="3987"/>
                  </a:cubicBezTo>
                  <a:lnTo>
                    <a:pt x="5146" y="3987"/>
                  </a:lnTo>
                  <a:cubicBezTo>
                    <a:pt x="5132" y="3939"/>
                    <a:pt x="5108" y="3891"/>
                    <a:pt x="5088" y="3843"/>
                  </a:cubicBezTo>
                  <a:cubicBezTo>
                    <a:pt x="5002" y="3713"/>
                    <a:pt x="5002" y="3550"/>
                    <a:pt x="5083" y="3420"/>
                  </a:cubicBezTo>
                  <a:cubicBezTo>
                    <a:pt x="6155" y="1754"/>
                    <a:pt x="4878" y="1"/>
                    <a:pt x="331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89"/>
            <p:cNvSpPr/>
            <p:nvPr/>
          </p:nvSpPr>
          <p:spPr>
            <a:xfrm>
              <a:off x="5940278" y="1559830"/>
              <a:ext cx="186925" cy="281147"/>
            </a:xfrm>
            <a:custGeom>
              <a:avLst/>
              <a:gdLst/>
              <a:ahLst/>
              <a:cxnLst/>
              <a:rect l="l" t="t" r="r" b="b"/>
              <a:pathLst>
                <a:path w="7140" h="10739" extrusionOk="0">
                  <a:moveTo>
                    <a:pt x="3831" y="1"/>
                  </a:moveTo>
                  <a:cubicBezTo>
                    <a:pt x="2269" y="1"/>
                    <a:pt x="990" y="1755"/>
                    <a:pt x="2062" y="3423"/>
                  </a:cubicBezTo>
                  <a:cubicBezTo>
                    <a:pt x="2139" y="3548"/>
                    <a:pt x="2139" y="3711"/>
                    <a:pt x="2057" y="3841"/>
                  </a:cubicBezTo>
                  <a:cubicBezTo>
                    <a:pt x="2033" y="3889"/>
                    <a:pt x="2014" y="3937"/>
                    <a:pt x="1999" y="3990"/>
                  </a:cubicBezTo>
                  <a:lnTo>
                    <a:pt x="1711" y="3990"/>
                  </a:lnTo>
                  <a:cubicBezTo>
                    <a:pt x="1269" y="3990"/>
                    <a:pt x="909" y="3543"/>
                    <a:pt x="909" y="2991"/>
                  </a:cubicBezTo>
                  <a:lnTo>
                    <a:pt x="909" y="2727"/>
                  </a:lnTo>
                  <a:cubicBezTo>
                    <a:pt x="906" y="2590"/>
                    <a:pt x="803" y="2521"/>
                    <a:pt x="701" y="2521"/>
                  </a:cubicBezTo>
                  <a:cubicBezTo>
                    <a:pt x="598" y="2521"/>
                    <a:pt x="496" y="2590"/>
                    <a:pt x="496" y="2727"/>
                  </a:cubicBezTo>
                  <a:lnTo>
                    <a:pt x="496" y="2996"/>
                  </a:lnTo>
                  <a:cubicBezTo>
                    <a:pt x="496" y="3635"/>
                    <a:pt x="870" y="4173"/>
                    <a:pt x="1380" y="4341"/>
                  </a:cubicBezTo>
                  <a:cubicBezTo>
                    <a:pt x="582" y="4490"/>
                    <a:pt x="6" y="5186"/>
                    <a:pt x="1" y="5993"/>
                  </a:cubicBezTo>
                  <a:lnTo>
                    <a:pt x="1" y="10533"/>
                  </a:lnTo>
                  <a:cubicBezTo>
                    <a:pt x="1" y="10670"/>
                    <a:pt x="104" y="10739"/>
                    <a:pt x="207" y="10739"/>
                  </a:cubicBezTo>
                  <a:cubicBezTo>
                    <a:pt x="311" y="10739"/>
                    <a:pt x="414" y="10670"/>
                    <a:pt x="414" y="10533"/>
                  </a:cubicBezTo>
                  <a:lnTo>
                    <a:pt x="414" y="5993"/>
                  </a:lnTo>
                  <a:cubicBezTo>
                    <a:pt x="414" y="5292"/>
                    <a:pt x="981" y="4720"/>
                    <a:pt x="1682" y="4720"/>
                  </a:cubicBezTo>
                  <a:lnTo>
                    <a:pt x="1942" y="4720"/>
                  </a:lnTo>
                  <a:cubicBezTo>
                    <a:pt x="1966" y="4821"/>
                    <a:pt x="2009" y="4912"/>
                    <a:pt x="2062" y="5004"/>
                  </a:cubicBezTo>
                  <a:cubicBezTo>
                    <a:pt x="2148" y="5143"/>
                    <a:pt x="2144" y="5321"/>
                    <a:pt x="2047" y="5451"/>
                  </a:cubicBezTo>
                  <a:cubicBezTo>
                    <a:pt x="1111" y="6877"/>
                    <a:pt x="2071" y="8837"/>
                    <a:pt x="3835" y="8837"/>
                  </a:cubicBezTo>
                  <a:cubicBezTo>
                    <a:pt x="3839" y="8837"/>
                    <a:pt x="3844" y="8837"/>
                    <a:pt x="3849" y="8837"/>
                  </a:cubicBezTo>
                  <a:cubicBezTo>
                    <a:pt x="4564" y="8837"/>
                    <a:pt x="5235" y="8478"/>
                    <a:pt x="5636" y="7877"/>
                  </a:cubicBezTo>
                  <a:cubicBezTo>
                    <a:pt x="7097" y="5681"/>
                    <a:pt x="7140" y="3241"/>
                    <a:pt x="5636" y="973"/>
                  </a:cubicBezTo>
                  <a:cubicBezTo>
                    <a:pt x="5594" y="916"/>
                    <a:pt x="5529" y="883"/>
                    <a:pt x="5463" y="883"/>
                  </a:cubicBezTo>
                  <a:cubicBezTo>
                    <a:pt x="5424" y="883"/>
                    <a:pt x="5384" y="895"/>
                    <a:pt x="5348" y="920"/>
                  </a:cubicBezTo>
                  <a:cubicBezTo>
                    <a:pt x="5252" y="983"/>
                    <a:pt x="5228" y="1112"/>
                    <a:pt x="5290" y="1204"/>
                  </a:cubicBezTo>
                  <a:cubicBezTo>
                    <a:pt x="6669" y="3269"/>
                    <a:pt x="6698" y="5537"/>
                    <a:pt x="5290" y="7651"/>
                  </a:cubicBezTo>
                  <a:cubicBezTo>
                    <a:pt x="4968" y="8136"/>
                    <a:pt x="4416" y="8429"/>
                    <a:pt x="3830" y="8429"/>
                  </a:cubicBezTo>
                  <a:cubicBezTo>
                    <a:pt x="2461" y="8429"/>
                    <a:pt x="1596" y="6916"/>
                    <a:pt x="2408" y="5652"/>
                  </a:cubicBezTo>
                  <a:cubicBezTo>
                    <a:pt x="2576" y="5388"/>
                    <a:pt x="2576" y="5052"/>
                    <a:pt x="2413" y="4788"/>
                  </a:cubicBezTo>
                  <a:cubicBezTo>
                    <a:pt x="2278" y="4567"/>
                    <a:pt x="2278" y="4288"/>
                    <a:pt x="2413" y="4062"/>
                  </a:cubicBezTo>
                  <a:cubicBezTo>
                    <a:pt x="2576" y="3798"/>
                    <a:pt x="2576" y="3462"/>
                    <a:pt x="2413" y="3202"/>
                  </a:cubicBezTo>
                  <a:cubicBezTo>
                    <a:pt x="1529" y="1832"/>
                    <a:pt x="2568" y="418"/>
                    <a:pt x="3829" y="418"/>
                  </a:cubicBezTo>
                  <a:cubicBezTo>
                    <a:pt x="4084" y="418"/>
                    <a:pt x="4349" y="476"/>
                    <a:pt x="4608" y="603"/>
                  </a:cubicBezTo>
                  <a:cubicBezTo>
                    <a:pt x="4636" y="614"/>
                    <a:pt x="4663" y="619"/>
                    <a:pt x="4688" y="619"/>
                  </a:cubicBezTo>
                  <a:cubicBezTo>
                    <a:pt x="4880" y="619"/>
                    <a:pt x="4981" y="343"/>
                    <a:pt x="4791" y="229"/>
                  </a:cubicBezTo>
                  <a:cubicBezTo>
                    <a:pt x="4470" y="72"/>
                    <a:pt x="4145" y="1"/>
                    <a:pt x="38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3" name="Google Shape;11933;p89"/>
          <p:cNvGrpSpPr/>
          <p:nvPr/>
        </p:nvGrpSpPr>
        <p:grpSpPr>
          <a:xfrm>
            <a:off x="6192470" y="3155116"/>
            <a:ext cx="368510" cy="367750"/>
            <a:chOff x="6192470" y="3360516"/>
            <a:chExt cx="368510" cy="367750"/>
          </a:xfrm>
        </p:grpSpPr>
        <p:sp>
          <p:nvSpPr>
            <p:cNvPr id="11934" name="Google Shape;11934;p89"/>
            <p:cNvSpPr/>
            <p:nvPr/>
          </p:nvSpPr>
          <p:spPr>
            <a:xfrm>
              <a:off x="6200141" y="3365543"/>
              <a:ext cx="353561" cy="357121"/>
            </a:xfrm>
            <a:custGeom>
              <a:avLst/>
              <a:gdLst/>
              <a:ahLst/>
              <a:cxnLst/>
              <a:rect l="l" t="t" r="r" b="b"/>
              <a:pathLst>
                <a:path w="13505" h="13641" extrusionOk="0">
                  <a:moveTo>
                    <a:pt x="6074" y="1"/>
                  </a:moveTo>
                  <a:cubicBezTo>
                    <a:pt x="5973" y="1"/>
                    <a:pt x="5869" y="12"/>
                    <a:pt x="5765" y="35"/>
                  </a:cubicBezTo>
                  <a:cubicBezTo>
                    <a:pt x="5477" y="97"/>
                    <a:pt x="5212" y="256"/>
                    <a:pt x="5025" y="477"/>
                  </a:cubicBezTo>
                  <a:cubicBezTo>
                    <a:pt x="4850" y="355"/>
                    <a:pt x="4625" y="288"/>
                    <a:pt x="4383" y="288"/>
                  </a:cubicBezTo>
                  <a:cubicBezTo>
                    <a:pt x="4214" y="288"/>
                    <a:pt x="4037" y="321"/>
                    <a:pt x="3863" y="390"/>
                  </a:cubicBezTo>
                  <a:cubicBezTo>
                    <a:pt x="3598" y="496"/>
                    <a:pt x="3368" y="683"/>
                    <a:pt x="3214" y="928"/>
                  </a:cubicBezTo>
                  <a:cubicBezTo>
                    <a:pt x="3137" y="906"/>
                    <a:pt x="3055" y="895"/>
                    <a:pt x="2971" y="895"/>
                  </a:cubicBezTo>
                  <a:cubicBezTo>
                    <a:pt x="2639" y="895"/>
                    <a:pt x="2274" y="1067"/>
                    <a:pt x="2013" y="1389"/>
                  </a:cubicBezTo>
                  <a:cubicBezTo>
                    <a:pt x="1845" y="1596"/>
                    <a:pt x="1739" y="1846"/>
                    <a:pt x="1715" y="2110"/>
                  </a:cubicBezTo>
                  <a:cubicBezTo>
                    <a:pt x="1268" y="2129"/>
                    <a:pt x="850" y="2523"/>
                    <a:pt x="730" y="3080"/>
                  </a:cubicBezTo>
                  <a:cubicBezTo>
                    <a:pt x="673" y="3335"/>
                    <a:pt x="687" y="3604"/>
                    <a:pt x="778" y="3844"/>
                  </a:cubicBezTo>
                  <a:cubicBezTo>
                    <a:pt x="269" y="3988"/>
                    <a:pt x="0" y="4613"/>
                    <a:pt x="173" y="5237"/>
                  </a:cubicBezTo>
                  <a:cubicBezTo>
                    <a:pt x="235" y="5463"/>
                    <a:pt x="351" y="5665"/>
                    <a:pt x="514" y="5833"/>
                  </a:cubicBezTo>
                  <a:cubicBezTo>
                    <a:pt x="461" y="6059"/>
                    <a:pt x="466" y="6294"/>
                    <a:pt x="529" y="6515"/>
                  </a:cubicBezTo>
                  <a:cubicBezTo>
                    <a:pt x="682" y="7057"/>
                    <a:pt x="1116" y="7424"/>
                    <a:pt x="1555" y="7424"/>
                  </a:cubicBezTo>
                  <a:cubicBezTo>
                    <a:pt x="1626" y="7424"/>
                    <a:pt x="1698" y="7415"/>
                    <a:pt x="1768" y="7394"/>
                  </a:cubicBezTo>
                  <a:cubicBezTo>
                    <a:pt x="1821" y="7380"/>
                    <a:pt x="1874" y="7361"/>
                    <a:pt x="1927" y="7337"/>
                  </a:cubicBezTo>
                  <a:cubicBezTo>
                    <a:pt x="2024" y="7600"/>
                    <a:pt x="2432" y="7811"/>
                    <a:pt x="2803" y="7811"/>
                  </a:cubicBezTo>
                  <a:cubicBezTo>
                    <a:pt x="2905" y="7811"/>
                    <a:pt x="3005" y="7795"/>
                    <a:pt x="3094" y="7760"/>
                  </a:cubicBezTo>
                  <a:cubicBezTo>
                    <a:pt x="3599" y="8916"/>
                    <a:pt x="4369" y="9502"/>
                    <a:pt x="5566" y="9502"/>
                  </a:cubicBezTo>
                  <a:cubicBezTo>
                    <a:pt x="5895" y="9502"/>
                    <a:pt x="6257" y="9458"/>
                    <a:pt x="6654" y="9369"/>
                  </a:cubicBezTo>
                  <a:cubicBezTo>
                    <a:pt x="6750" y="9878"/>
                    <a:pt x="7072" y="10498"/>
                    <a:pt x="7941" y="11002"/>
                  </a:cubicBezTo>
                  <a:cubicBezTo>
                    <a:pt x="9397" y="11838"/>
                    <a:pt x="10041" y="12487"/>
                    <a:pt x="10141" y="13145"/>
                  </a:cubicBezTo>
                  <a:cubicBezTo>
                    <a:pt x="10184" y="13434"/>
                    <a:pt x="10430" y="13641"/>
                    <a:pt x="10713" y="13641"/>
                  </a:cubicBezTo>
                  <a:cubicBezTo>
                    <a:pt x="10749" y="13641"/>
                    <a:pt x="10786" y="13637"/>
                    <a:pt x="10824" y="13630"/>
                  </a:cubicBezTo>
                  <a:cubicBezTo>
                    <a:pt x="11146" y="13572"/>
                    <a:pt x="11357" y="13255"/>
                    <a:pt x="11285" y="12933"/>
                  </a:cubicBezTo>
                  <a:lnTo>
                    <a:pt x="10718" y="10330"/>
                  </a:lnTo>
                  <a:lnTo>
                    <a:pt x="10622" y="8658"/>
                  </a:lnTo>
                  <a:lnTo>
                    <a:pt x="11563" y="8298"/>
                  </a:lnTo>
                  <a:cubicBezTo>
                    <a:pt x="11669" y="8346"/>
                    <a:pt x="11781" y="8369"/>
                    <a:pt x="11895" y="8369"/>
                  </a:cubicBezTo>
                  <a:cubicBezTo>
                    <a:pt x="12296" y="8369"/>
                    <a:pt x="12713" y="8080"/>
                    <a:pt x="12923" y="7615"/>
                  </a:cubicBezTo>
                  <a:cubicBezTo>
                    <a:pt x="13058" y="7318"/>
                    <a:pt x="13082" y="6981"/>
                    <a:pt x="12981" y="6664"/>
                  </a:cubicBezTo>
                  <a:cubicBezTo>
                    <a:pt x="13192" y="6472"/>
                    <a:pt x="13336" y="6217"/>
                    <a:pt x="13394" y="5939"/>
                  </a:cubicBezTo>
                  <a:cubicBezTo>
                    <a:pt x="13504" y="5415"/>
                    <a:pt x="13317" y="4916"/>
                    <a:pt x="12961" y="4690"/>
                  </a:cubicBezTo>
                  <a:cubicBezTo>
                    <a:pt x="13048" y="4363"/>
                    <a:pt x="12976" y="3960"/>
                    <a:pt x="12721" y="3623"/>
                  </a:cubicBezTo>
                  <a:cubicBezTo>
                    <a:pt x="12543" y="3378"/>
                    <a:pt x="12284" y="3201"/>
                    <a:pt x="11986" y="3119"/>
                  </a:cubicBezTo>
                  <a:cubicBezTo>
                    <a:pt x="12068" y="2835"/>
                    <a:pt x="12001" y="2504"/>
                    <a:pt x="11799" y="2221"/>
                  </a:cubicBezTo>
                  <a:cubicBezTo>
                    <a:pt x="11799" y="2221"/>
                    <a:pt x="11439" y="1793"/>
                    <a:pt x="11203" y="1740"/>
                  </a:cubicBezTo>
                  <a:cubicBezTo>
                    <a:pt x="11011" y="1694"/>
                    <a:pt x="10829" y="1630"/>
                    <a:pt x="10656" y="1630"/>
                  </a:cubicBezTo>
                  <a:cubicBezTo>
                    <a:pt x="10630" y="1630"/>
                    <a:pt x="10604" y="1631"/>
                    <a:pt x="10579" y="1634"/>
                  </a:cubicBezTo>
                  <a:cubicBezTo>
                    <a:pt x="10492" y="1308"/>
                    <a:pt x="10233" y="995"/>
                    <a:pt x="9853" y="827"/>
                  </a:cubicBezTo>
                  <a:cubicBezTo>
                    <a:pt x="9677" y="744"/>
                    <a:pt x="9485" y="702"/>
                    <a:pt x="9293" y="702"/>
                  </a:cubicBezTo>
                  <a:cubicBezTo>
                    <a:pt x="9186" y="702"/>
                    <a:pt x="9079" y="715"/>
                    <a:pt x="8974" y="741"/>
                  </a:cubicBezTo>
                  <a:cubicBezTo>
                    <a:pt x="8811" y="400"/>
                    <a:pt x="8412" y="150"/>
                    <a:pt x="7932" y="121"/>
                  </a:cubicBezTo>
                  <a:cubicBezTo>
                    <a:pt x="7901" y="119"/>
                    <a:pt x="7870" y="118"/>
                    <a:pt x="7840" y="118"/>
                  </a:cubicBezTo>
                  <a:cubicBezTo>
                    <a:pt x="7531" y="118"/>
                    <a:pt x="7231" y="228"/>
                    <a:pt x="6995" y="429"/>
                  </a:cubicBezTo>
                  <a:cubicBezTo>
                    <a:pt x="6808" y="162"/>
                    <a:pt x="6461" y="1"/>
                    <a:pt x="6074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89"/>
            <p:cNvSpPr/>
            <p:nvPr/>
          </p:nvSpPr>
          <p:spPr>
            <a:xfrm>
              <a:off x="6247920" y="3365674"/>
              <a:ext cx="305782" cy="218498"/>
            </a:xfrm>
            <a:custGeom>
              <a:avLst/>
              <a:gdLst/>
              <a:ahLst/>
              <a:cxnLst/>
              <a:rect l="l" t="t" r="r" b="b"/>
              <a:pathLst>
                <a:path w="11680" h="8346" extrusionOk="0">
                  <a:moveTo>
                    <a:pt x="4251" y="1"/>
                  </a:moveTo>
                  <a:cubicBezTo>
                    <a:pt x="4150" y="1"/>
                    <a:pt x="4045" y="12"/>
                    <a:pt x="3940" y="34"/>
                  </a:cubicBezTo>
                  <a:cubicBezTo>
                    <a:pt x="3652" y="97"/>
                    <a:pt x="3392" y="251"/>
                    <a:pt x="3200" y="476"/>
                  </a:cubicBezTo>
                  <a:cubicBezTo>
                    <a:pt x="3028" y="355"/>
                    <a:pt x="2802" y="288"/>
                    <a:pt x="2560" y="288"/>
                  </a:cubicBezTo>
                  <a:cubicBezTo>
                    <a:pt x="2391" y="288"/>
                    <a:pt x="2214" y="321"/>
                    <a:pt x="2042" y="390"/>
                  </a:cubicBezTo>
                  <a:cubicBezTo>
                    <a:pt x="1773" y="496"/>
                    <a:pt x="1548" y="683"/>
                    <a:pt x="1394" y="928"/>
                  </a:cubicBezTo>
                  <a:cubicBezTo>
                    <a:pt x="1314" y="904"/>
                    <a:pt x="1231" y="893"/>
                    <a:pt x="1145" y="893"/>
                  </a:cubicBezTo>
                  <a:cubicBezTo>
                    <a:pt x="812" y="893"/>
                    <a:pt x="449" y="1068"/>
                    <a:pt x="193" y="1389"/>
                  </a:cubicBezTo>
                  <a:cubicBezTo>
                    <a:pt x="116" y="1480"/>
                    <a:pt x="53" y="1581"/>
                    <a:pt x="1" y="1687"/>
                  </a:cubicBezTo>
                  <a:cubicBezTo>
                    <a:pt x="63" y="1673"/>
                    <a:pt x="121" y="1658"/>
                    <a:pt x="178" y="1649"/>
                  </a:cubicBezTo>
                  <a:cubicBezTo>
                    <a:pt x="414" y="1620"/>
                    <a:pt x="635" y="1524"/>
                    <a:pt x="817" y="1370"/>
                  </a:cubicBezTo>
                  <a:cubicBezTo>
                    <a:pt x="933" y="1274"/>
                    <a:pt x="1058" y="1197"/>
                    <a:pt x="1197" y="1144"/>
                  </a:cubicBezTo>
                  <a:cubicBezTo>
                    <a:pt x="1358" y="1074"/>
                    <a:pt x="1531" y="1038"/>
                    <a:pt x="1707" y="1038"/>
                  </a:cubicBezTo>
                  <a:cubicBezTo>
                    <a:pt x="1782" y="1038"/>
                    <a:pt x="1857" y="1045"/>
                    <a:pt x="1932" y="1058"/>
                  </a:cubicBezTo>
                  <a:cubicBezTo>
                    <a:pt x="2003" y="1070"/>
                    <a:pt x="2075" y="1077"/>
                    <a:pt x="2146" y="1077"/>
                  </a:cubicBezTo>
                  <a:cubicBezTo>
                    <a:pt x="2344" y="1077"/>
                    <a:pt x="2538" y="1028"/>
                    <a:pt x="2715" y="933"/>
                  </a:cubicBezTo>
                  <a:cubicBezTo>
                    <a:pt x="2835" y="866"/>
                    <a:pt x="2965" y="818"/>
                    <a:pt x="3099" y="784"/>
                  </a:cubicBezTo>
                  <a:cubicBezTo>
                    <a:pt x="3198" y="761"/>
                    <a:pt x="3298" y="750"/>
                    <a:pt x="3398" y="750"/>
                  </a:cubicBezTo>
                  <a:cubicBezTo>
                    <a:pt x="3590" y="750"/>
                    <a:pt x="3782" y="791"/>
                    <a:pt x="3959" y="870"/>
                  </a:cubicBezTo>
                  <a:cubicBezTo>
                    <a:pt x="4111" y="941"/>
                    <a:pt x="4275" y="977"/>
                    <a:pt x="4440" y="977"/>
                  </a:cubicBezTo>
                  <a:cubicBezTo>
                    <a:pt x="4556" y="977"/>
                    <a:pt x="4672" y="959"/>
                    <a:pt x="4785" y="923"/>
                  </a:cubicBezTo>
                  <a:cubicBezTo>
                    <a:pt x="4913" y="887"/>
                    <a:pt x="5048" y="868"/>
                    <a:pt x="5183" y="868"/>
                  </a:cubicBezTo>
                  <a:cubicBezTo>
                    <a:pt x="5211" y="868"/>
                    <a:pt x="5238" y="869"/>
                    <a:pt x="5266" y="870"/>
                  </a:cubicBezTo>
                  <a:cubicBezTo>
                    <a:pt x="5559" y="885"/>
                    <a:pt x="5838" y="990"/>
                    <a:pt x="6063" y="1178"/>
                  </a:cubicBezTo>
                  <a:cubicBezTo>
                    <a:pt x="6251" y="1341"/>
                    <a:pt x="6486" y="1437"/>
                    <a:pt x="6736" y="1456"/>
                  </a:cubicBezTo>
                  <a:cubicBezTo>
                    <a:pt x="6894" y="1471"/>
                    <a:pt x="7043" y="1514"/>
                    <a:pt x="7188" y="1577"/>
                  </a:cubicBezTo>
                  <a:cubicBezTo>
                    <a:pt x="7399" y="1673"/>
                    <a:pt x="7586" y="1817"/>
                    <a:pt x="7726" y="2004"/>
                  </a:cubicBezTo>
                  <a:cubicBezTo>
                    <a:pt x="7889" y="2225"/>
                    <a:pt x="8124" y="2384"/>
                    <a:pt x="8389" y="2451"/>
                  </a:cubicBezTo>
                  <a:lnTo>
                    <a:pt x="8537" y="2489"/>
                  </a:lnTo>
                  <a:cubicBezTo>
                    <a:pt x="8773" y="2542"/>
                    <a:pt x="9128" y="2970"/>
                    <a:pt x="9128" y="2970"/>
                  </a:cubicBezTo>
                  <a:cubicBezTo>
                    <a:pt x="9224" y="3109"/>
                    <a:pt x="9292" y="3258"/>
                    <a:pt x="9330" y="3421"/>
                  </a:cubicBezTo>
                  <a:cubicBezTo>
                    <a:pt x="9388" y="3690"/>
                    <a:pt x="9541" y="3926"/>
                    <a:pt x="9762" y="4084"/>
                  </a:cubicBezTo>
                  <a:cubicBezTo>
                    <a:pt x="9873" y="4171"/>
                    <a:pt x="9969" y="4267"/>
                    <a:pt x="10056" y="4377"/>
                  </a:cubicBezTo>
                  <a:cubicBezTo>
                    <a:pt x="10209" y="4589"/>
                    <a:pt x="10305" y="4834"/>
                    <a:pt x="10325" y="5093"/>
                  </a:cubicBezTo>
                  <a:cubicBezTo>
                    <a:pt x="10344" y="5309"/>
                    <a:pt x="10421" y="5521"/>
                    <a:pt x="10546" y="5694"/>
                  </a:cubicBezTo>
                  <a:cubicBezTo>
                    <a:pt x="10738" y="5991"/>
                    <a:pt x="10800" y="6352"/>
                    <a:pt x="10718" y="6693"/>
                  </a:cubicBezTo>
                  <a:cubicBezTo>
                    <a:pt x="10680" y="6899"/>
                    <a:pt x="10589" y="7092"/>
                    <a:pt x="10459" y="7255"/>
                  </a:cubicBezTo>
                  <a:cubicBezTo>
                    <a:pt x="10377" y="7361"/>
                    <a:pt x="10339" y="7495"/>
                    <a:pt x="10358" y="7630"/>
                  </a:cubicBezTo>
                  <a:cubicBezTo>
                    <a:pt x="10387" y="7875"/>
                    <a:pt x="10353" y="8120"/>
                    <a:pt x="10252" y="8345"/>
                  </a:cubicBezTo>
                  <a:cubicBezTo>
                    <a:pt x="10589" y="8269"/>
                    <a:pt x="10911" y="8004"/>
                    <a:pt x="11088" y="7615"/>
                  </a:cubicBezTo>
                  <a:cubicBezTo>
                    <a:pt x="11228" y="7317"/>
                    <a:pt x="11252" y="6976"/>
                    <a:pt x="11151" y="6664"/>
                  </a:cubicBezTo>
                  <a:cubicBezTo>
                    <a:pt x="11362" y="6472"/>
                    <a:pt x="11506" y="6217"/>
                    <a:pt x="11564" y="5939"/>
                  </a:cubicBezTo>
                  <a:cubicBezTo>
                    <a:pt x="11679" y="5415"/>
                    <a:pt x="11497" y="4915"/>
                    <a:pt x="11141" y="4694"/>
                  </a:cubicBezTo>
                  <a:cubicBezTo>
                    <a:pt x="11233" y="4368"/>
                    <a:pt x="11151" y="3964"/>
                    <a:pt x="10901" y="3623"/>
                  </a:cubicBezTo>
                  <a:cubicBezTo>
                    <a:pt x="10718" y="3378"/>
                    <a:pt x="10459" y="3200"/>
                    <a:pt x="10161" y="3123"/>
                  </a:cubicBezTo>
                  <a:cubicBezTo>
                    <a:pt x="10248" y="2835"/>
                    <a:pt x="10176" y="2499"/>
                    <a:pt x="9974" y="2220"/>
                  </a:cubicBezTo>
                  <a:cubicBezTo>
                    <a:pt x="9974" y="2220"/>
                    <a:pt x="9618" y="1793"/>
                    <a:pt x="9383" y="1740"/>
                  </a:cubicBezTo>
                  <a:cubicBezTo>
                    <a:pt x="9186" y="1697"/>
                    <a:pt x="9000" y="1631"/>
                    <a:pt x="8819" y="1631"/>
                  </a:cubicBezTo>
                  <a:cubicBezTo>
                    <a:pt x="8797" y="1631"/>
                    <a:pt x="8775" y="1632"/>
                    <a:pt x="8754" y="1634"/>
                  </a:cubicBezTo>
                  <a:cubicBezTo>
                    <a:pt x="8672" y="1308"/>
                    <a:pt x="8413" y="995"/>
                    <a:pt x="8033" y="827"/>
                  </a:cubicBezTo>
                  <a:cubicBezTo>
                    <a:pt x="7857" y="744"/>
                    <a:pt x="7665" y="702"/>
                    <a:pt x="7473" y="702"/>
                  </a:cubicBezTo>
                  <a:cubicBezTo>
                    <a:pt x="7366" y="702"/>
                    <a:pt x="7259" y="715"/>
                    <a:pt x="7154" y="741"/>
                  </a:cubicBezTo>
                  <a:cubicBezTo>
                    <a:pt x="6986" y="400"/>
                    <a:pt x="6587" y="145"/>
                    <a:pt x="6111" y="121"/>
                  </a:cubicBezTo>
                  <a:cubicBezTo>
                    <a:pt x="6081" y="119"/>
                    <a:pt x="6050" y="118"/>
                    <a:pt x="6019" y="118"/>
                  </a:cubicBezTo>
                  <a:cubicBezTo>
                    <a:pt x="5710" y="118"/>
                    <a:pt x="5410" y="227"/>
                    <a:pt x="5170" y="428"/>
                  </a:cubicBezTo>
                  <a:cubicBezTo>
                    <a:pt x="4983" y="162"/>
                    <a:pt x="4639" y="1"/>
                    <a:pt x="4251" y="1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89"/>
            <p:cNvSpPr/>
            <p:nvPr/>
          </p:nvSpPr>
          <p:spPr>
            <a:xfrm>
              <a:off x="6221007" y="3434108"/>
              <a:ext cx="3299" cy="6571"/>
            </a:xfrm>
            <a:custGeom>
              <a:avLst/>
              <a:gdLst/>
              <a:ahLst/>
              <a:cxnLst/>
              <a:rect l="l" t="t" r="r" b="b"/>
              <a:pathLst>
                <a:path w="126" h="251" extrusionOk="0">
                  <a:moveTo>
                    <a:pt x="125" y="0"/>
                  </a:moveTo>
                  <a:lnTo>
                    <a:pt x="125" y="0"/>
                  </a:lnTo>
                  <a:cubicBezTo>
                    <a:pt x="73" y="82"/>
                    <a:pt x="34" y="164"/>
                    <a:pt x="1" y="250"/>
                  </a:cubicBezTo>
                  <a:cubicBezTo>
                    <a:pt x="25" y="250"/>
                    <a:pt x="49" y="245"/>
                    <a:pt x="77" y="245"/>
                  </a:cubicBezTo>
                  <a:cubicBezTo>
                    <a:pt x="82" y="164"/>
                    <a:pt x="101" y="82"/>
                    <a:pt x="125" y="0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89"/>
            <p:cNvSpPr/>
            <p:nvPr/>
          </p:nvSpPr>
          <p:spPr>
            <a:xfrm>
              <a:off x="6360363" y="3584905"/>
              <a:ext cx="137105" cy="137759"/>
            </a:xfrm>
            <a:custGeom>
              <a:avLst/>
              <a:gdLst/>
              <a:ahLst/>
              <a:cxnLst/>
              <a:rect l="l" t="t" r="r" b="b"/>
              <a:pathLst>
                <a:path w="5237" h="5262" extrusionOk="0">
                  <a:moveTo>
                    <a:pt x="587" y="0"/>
                  </a:moveTo>
                  <a:cubicBezTo>
                    <a:pt x="587" y="0"/>
                    <a:pt x="1" y="1576"/>
                    <a:pt x="1821" y="2623"/>
                  </a:cubicBezTo>
                  <a:cubicBezTo>
                    <a:pt x="3277" y="3459"/>
                    <a:pt x="3921" y="4108"/>
                    <a:pt x="4021" y="4766"/>
                  </a:cubicBezTo>
                  <a:cubicBezTo>
                    <a:pt x="4064" y="5055"/>
                    <a:pt x="4310" y="5262"/>
                    <a:pt x="4593" y="5262"/>
                  </a:cubicBezTo>
                  <a:cubicBezTo>
                    <a:pt x="4629" y="5262"/>
                    <a:pt x="4666" y="5258"/>
                    <a:pt x="4704" y="5251"/>
                  </a:cubicBezTo>
                  <a:cubicBezTo>
                    <a:pt x="5026" y="5193"/>
                    <a:pt x="5237" y="4876"/>
                    <a:pt x="5165" y="4554"/>
                  </a:cubicBezTo>
                  <a:lnTo>
                    <a:pt x="4598" y="1951"/>
                  </a:lnTo>
                  <a:lnTo>
                    <a:pt x="4084" y="658"/>
                  </a:lnTo>
                  <a:cubicBezTo>
                    <a:pt x="4084" y="658"/>
                    <a:pt x="3518" y="696"/>
                    <a:pt x="2889" y="696"/>
                  </a:cubicBezTo>
                  <a:cubicBezTo>
                    <a:pt x="2172" y="696"/>
                    <a:pt x="1373" y="647"/>
                    <a:pt x="1235" y="437"/>
                  </a:cubicBezTo>
                  <a:cubicBezTo>
                    <a:pt x="1091" y="207"/>
                    <a:pt x="856" y="48"/>
                    <a:pt x="587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8" name="Google Shape;11938;p89"/>
            <p:cNvSpPr/>
            <p:nvPr/>
          </p:nvSpPr>
          <p:spPr>
            <a:xfrm>
              <a:off x="6451810" y="3602001"/>
              <a:ext cx="46208" cy="120768"/>
            </a:xfrm>
            <a:custGeom>
              <a:avLst/>
              <a:gdLst/>
              <a:ahLst/>
              <a:cxnLst/>
              <a:rect l="l" t="t" r="r" b="b"/>
              <a:pathLst>
                <a:path w="1765" h="4613" extrusionOk="0">
                  <a:moveTo>
                    <a:pt x="596" y="1"/>
                  </a:moveTo>
                  <a:cubicBezTo>
                    <a:pt x="596" y="1"/>
                    <a:pt x="351" y="20"/>
                    <a:pt x="0" y="29"/>
                  </a:cubicBezTo>
                  <a:lnTo>
                    <a:pt x="495" y="1278"/>
                  </a:lnTo>
                  <a:lnTo>
                    <a:pt x="1062" y="3882"/>
                  </a:lnTo>
                  <a:cubicBezTo>
                    <a:pt x="1115" y="4127"/>
                    <a:pt x="1004" y="4382"/>
                    <a:pt x="783" y="4512"/>
                  </a:cubicBezTo>
                  <a:cubicBezTo>
                    <a:pt x="886" y="4581"/>
                    <a:pt x="997" y="4612"/>
                    <a:pt x="1105" y="4612"/>
                  </a:cubicBezTo>
                  <a:cubicBezTo>
                    <a:pt x="1451" y="4612"/>
                    <a:pt x="1764" y="4293"/>
                    <a:pt x="1677" y="3901"/>
                  </a:cubicBezTo>
                  <a:lnTo>
                    <a:pt x="1681" y="3901"/>
                  </a:lnTo>
                  <a:lnTo>
                    <a:pt x="1115" y="129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89"/>
            <p:cNvSpPr/>
            <p:nvPr/>
          </p:nvSpPr>
          <p:spPr>
            <a:xfrm>
              <a:off x="6412330" y="3579486"/>
              <a:ext cx="100714" cy="55737"/>
            </a:xfrm>
            <a:custGeom>
              <a:avLst/>
              <a:gdLst/>
              <a:ahLst/>
              <a:cxnLst/>
              <a:rect l="l" t="t" r="r" b="b"/>
              <a:pathLst>
                <a:path w="3847" h="2129" extrusionOk="0">
                  <a:moveTo>
                    <a:pt x="804" y="1"/>
                  </a:moveTo>
                  <a:cubicBezTo>
                    <a:pt x="337" y="1"/>
                    <a:pt x="0" y="440"/>
                    <a:pt x="115" y="894"/>
                  </a:cubicBezTo>
                  <a:lnTo>
                    <a:pt x="192" y="1288"/>
                  </a:lnTo>
                  <a:cubicBezTo>
                    <a:pt x="317" y="1783"/>
                    <a:pt x="763" y="2129"/>
                    <a:pt x="1273" y="2129"/>
                  </a:cubicBezTo>
                  <a:lnTo>
                    <a:pt x="2575" y="2129"/>
                  </a:lnTo>
                  <a:cubicBezTo>
                    <a:pt x="3084" y="2129"/>
                    <a:pt x="3531" y="1783"/>
                    <a:pt x="3655" y="1288"/>
                  </a:cubicBezTo>
                  <a:lnTo>
                    <a:pt x="3732" y="894"/>
                  </a:lnTo>
                  <a:cubicBezTo>
                    <a:pt x="3847" y="440"/>
                    <a:pt x="3510" y="1"/>
                    <a:pt x="3043" y="1"/>
                  </a:cubicBezTo>
                  <a:cubicBezTo>
                    <a:pt x="3041" y="1"/>
                    <a:pt x="3038" y="1"/>
                    <a:pt x="3036" y="1"/>
                  </a:cubicBezTo>
                  <a:lnTo>
                    <a:pt x="811" y="1"/>
                  </a:lnTo>
                  <a:cubicBezTo>
                    <a:pt x="809" y="1"/>
                    <a:pt x="806" y="1"/>
                    <a:pt x="80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89"/>
            <p:cNvSpPr/>
            <p:nvPr/>
          </p:nvSpPr>
          <p:spPr>
            <a:xfrm>
              <a:off x="6418587" y="3579748"/>
              <a:ext cx="94117" cy="55475"/>
            </a:xfrm>
            <a:custGeom>
              <a:avLst/>
              <a:gdLst/>
              <a:ahLst/>
              <a:cxnLst/>
              <a:rect l="l" t="t" r="r" b="b"/>
              <a:pathLst>
                <a:path w="3595" h="2119" extrusionOk="0">
                  <a:moveTo>
                    <a:pt x="2898" y="0"/>
                  </a:moveTo>
                  <a:lnTo>
                    <a:pt x="2898" y="0"/>
                  </a:lnTo>
                  <a:cubicBezTo>
                    <a:pt x="2912" y="92"/>
                    <a:pt x="2907" y="188"/>
                    <a:pt x="2883" y="284"/>
                  </a:cubicBezTo>
                  <a:lnTo>
                    <a:pt x="2806" y="678"/>
                  </a:lnTo>
                  <a:cubicBezTo>
                    <a:pt x="2681" y="1172"/>
                    <a:pt x="2235" y="1518"/>
                    <a:pt x="1725" y="1518"/>
                  </a:cubicBezTo>
                  <a:lnTo>
                    <a:pt x="428" y="1518"/>
                  </a:lnTo>
                  <a:cubicBezTo>
                    <a:pt x="279" y="1518"/>
                    <a:pt x="135" y="1490"/>
                    <a:pt x="1" y="1432"/>
                  </a:cubicBezTo>
                  <a:lnTo>
                    <a:pt x="1" y="1432"/>
                  </a:lnTo>
                  <a:cubicBezTo>
                    <a:pt x="174" y="1850"/>
                    <a:pt x="577" y="2119"/>
                    <a:pt x="1029" y="2119"/>
                  </a:cubicBezTo>
                  <a:lnTo>
                    <a:pt x="2336" y="2119"/>
                  </a:lnTo>
                  <a:cubicBezTo>
                    <a:pt x="2845" y="2119"/>
                    <a:pt x="3287" y="1778"/>
                    <a:pt x="3416" y="1283"/>
                  </a:cubicBezTo>
                  <a:lnTo>
                    <a:pt x="3493" y="884"/>
                  </a:lnTo>
                  <a:cubicBezTo>
                    <a:pt x="3594" y="471"/>
                    <a:pt x="3320" y="63"/>
                    <a:pt x="2898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89"/>
            <p:cNvSpPr/>
            <p:nvPr/>
          </p:nvSpPr>
          <p:spPr>
            <a:xfrm>
              <a:off x="6373374" y="3416227"/>
              <a:ext cx="99955" cy="61261"/>
            </a:xfrm>
            <a:custGeom>
              <a:avLst/>
              <a:gdLst/>
              <a:ahLst/>
              <a:cxnLst/>
              <a:rect l="l" t="t" r="r" b="b"/>
              <a:pathLst>
                <a:path w="3818" h="2340" extrusionOk="0">
                  <a:moveTo>
                    <a:pt x="900" y="0"/>
                  </a:moveTo>
                  <a:cubicBezTo>
                    <a:pt x="674" y="0"/>
                    <a:pt x="446" y="49"/>
                    <a:pt x="229" y="150"/>
                  </a:cubicBezTo>
                  <a:cubicBezTo>
                    <a:pt x="1" y="241"/>
                    <a:pt x="105" y="550"/>
                    <a:pt x="302" y="550"/>
                  </a:cubicBezTo>
                  <a:cubicBezTo>
                    <a:pt x="333" y="550"/>
                    <a:pt x="367" y="543"/>
                    <a:pt x="402" y="525"/>
                  </a:cubicBezTo>
                  <a:cubicBezTo>
                    <a:pt x="561" y="452"/>
                    <a:pt x="729" y="417"/>
                    <a:pt x="895" y="417"/>
                  </a:cubicBezTo>
                  <a:cubicBezTo>
                    <a:pt x="1307" y="417"/>
                    <a:pt x="1704" y="633"/>
                    <a:pt x="1920" y="1010"/>
                  </a:cubicBezTo>
                  <a:cubicBezTo>
                    <a:pt x="1622" y="1346"/>
                    <a:pt x="1550" y="1822"/>
                    <a:pt x="1737" y="2225"/>
                  </a:cubicBezTo>
                  <a:cubicBezTo>
                    <a:pt x="1778" y="2306"/>
                    <a:pt x="1847" y="2340"/>
                    <a:pt x="1915" y="2340"/>
                  </a:cubicBezTo>
                  <a:cubicBezTo>
                    <a:pt x="2047" y="2340"/>
                    <a:pt x="2178" y="2214"/>
                    <a:pt x="2112" y="2052"/>
                  </a:cubicBezTo>
                  <a:cubicBezTo>
                    <a:pt x="1949" y="1697"/>
                    <a:pt x="2098" y="1279"/>
                    <a:pt x="2453" y="1111"/>
                  </a:cubicBezTo>
                  <a:cubicBezTo>
                    <a:pt x="2551" y="1066"/>
                    <a:pt x="2653" y="1045"/>
                    <a:pt x="2754" y="1045"/>
                  </a:cubicBezTo>
                  <a:cubicBezTo>
                    <a:pt x="3021" y="1045"/>
                    <a:pt x="3276" y="1194"/>
                    <a:pt x="3395" y="1452"/>
                  </a:cubicBezTo>
                  <a:cubicBezTo>
                    <a:pt x="3433" y="1525"/>
                    <a:pt x="3506" y="1568"/>
                    <a:pt x="3582" y="1568"/>
                  </a:cubicBezTo>
                  <a:cubicBezTo>
                    <a:pt x="3611" y="1568"/>
                    <a:pt x="3641" y="1561"/>
                    <a:pt x="3669" y="1548"/>
                  </a:cubicBezTo>
                  <a:cubicBezTo>
                    <a:pt x="3769" y="1500"/>
                    <a:pt x="3818" y="1380"/>
                    <a:pt x="3769" y="1274"/>
                  </a:cubicBezTo>
                  <a:cubicBezTo>
                    <a:pt x="3582" y="869"/>
                    <a:pt x="3182" y="630"/>
                    <a:pt x="2765" y="630"/>
                  </a:cubicBezTo>
                  <a:cubicBezTo>
                    <a:pt x="2594" y="630"/>
                    <a:pt x="2420" y="670"/>
                    <a:pt x="2256" y="755"/>
                  </a:cubicBezTo>
                  <a:cubicBezTo>
                    <a:pt x="1955" y="272"/>
                    <a:pt x="1436" y="0"/>
                    <a:pt x="9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89"/>
            <p:cNvSpPr/>
            <p:nvPr/>
          </p:nvSpPr>
          <p:spPr>
            <a:xfrm>
              <a:off x="6249517" y="3463456"/>
              <a:ext cx="84771" cy="48093"/>
            </a:xfrm>
            <a:custGeom>
              <a:avLst/>
              <a:gdLst/>
              <a:ahLst/>
              <a:cxnLst/>
              <a:rect l="l" t="t" r="r" b="b"/>
              <a:pathLst>
                <a:path w="3238" h="1837" extrusionOk="0">
                  <a:moveTo>
                    <a:pt x="2481" y="0"/>
                  </a:moveTo>
                  <a:cubicBezTo>
                    <a:pt x="2023" y="0"/>
                    <a:pt x="1585" y="255"/>
                    <a:pt x="1366" y="695"/>
                  </a:cubicBezTo>
                  <a:cubicBezTo>
                    <a:pt x="1212" y="646"/>
                    <a:pt x="1053" y="622"/>
                    <a:pt x="895" y="622"/>
                  </a:cubicBezTo>
                  <a:cubicBezTo>
                    <a:pt x="668" y="622"/>
                    <a:pt x="442" y="671"/>
                    <a:pt x="233" y="767"/>
                  </a:cubicBezTo>
                  <a:cubicBezTo>
                    <a:pt x="1" y="858"/>
                    <a:pt x="105" y="1168"/>
                    <a:pt x="304" y="1168"/>
                  </a:cubicBezTo>
                  <a:cubicBezTo>
                    <a:pt x="336" y="1168"/>
                    <a:pt x="370" y="1160"/>
                    <a:pt x="406" y="1142"/>
                  </a:cubicBezTo>
                  <a:cubicBezTo>
                    <a:pt x="568" y="1066"/>
                    <a:pt x="739" y="1030"/>
                    <a:pt x="907" y="1030"/>
                  </a:cubicBezTo>
                  <a:cubicBezTo>
                    <a:pt x="1355" y="1030"/>
                    <a:pt x="1784" y="1285"/>
                    <a:pt x="1986" y="1718"/>
                  </a:cubicBezTo>
                  <a:cubicBezTo>
                    <a:pt x="2026" y="1802"/>
                    <a:pt x="2095" y="1837"/>
                    <a:pt x="2164" y="1837"/>
                  </a:cubicBezTo>
                  <a:cubicBezTo>
                    <a:pt x="2297" y="1837"/>
                    <a:pt x="2432" y="1707"/>
                    <a:pt x="2356" y="1545"/>
                  </a:cubicBezTo>
                  <a:cubicBezTo>
                    <a:pt x="2226" y="1262"/>
                    <a:pt x="2010" y="1022"/>
                    <a:pt x="1746" y="858"/>
                  </a:cubicBezTo>
                  <a:cubicBezTo>
                    <a:pt x="1894" y="577"/>
                    <a:pt x="2182" y="413"/>
                    <a:pt x="2481" y="413"/>
                  </a:cubicBezTo>
                  <a:cubicBezTo>
                    <a:pt x="2601" y="413"/>
                    <a:pt x="2722" y="439"/>
                    <a:pt x="2836" y="493"/>
                  </a:cubicBezTo>
                  <a:cubicBezTo>
                    <a:pt x="2871" y="511"/>
                    <a:pt x="2905" y="519"/>
                    <a:pt x="2936" y="519"/>
                  </a:cubicBezTo>
                  <a:cubicBezTo>
                    <a:pt x="3133" y="519"/>
                    <a:pt x="3237" y="210"/>
                    <a:pt x="3009" y="119"/>
                  </a:cubicBezTo>
                  <a:cubicBezTo>
                    <a:pt x="2838" y="38"/>
                    <a:pt x="2658" y="0"/>
                    <a:pt x="24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89"/>
            <p:cNvSpPr/>
            <p:nvPr/>
          </p:nvSpPr>
          <p:spPr>
            <a:xfrm>
              <a:off x="6412618" y="3514821"/>
              <a:ext cx="53407" cy="22305"/>
            </a:xfrm>
            <a:custGeom>
              <a:avLst/>
              <a:gdLst/>
              <a:ahLst/>
              <a:cxnLst/>
              <a:rect l="l" t="t" r="r" b="b"/>
              <a:pathLst>
                <a:path w="2040" h="852" extrusionOk="0">
                  <a:moveTo>
                    <a:pt x="918" y="1"/>
                  </a:moveTo>
                  <a:cubicBezTo>
                    <a:pt x="662" y="1"/>
                    <a:pt x="404" y="78"/>
                    <a:pt x="181" y="237"/>
                  </a:cubicBezTo>
                  <a:cubicBezTo>
                    <a:pt x="1" y="370"/>
                    <a:pt x="127" y="615"/>
                    <a:pt x="300" y="615"/>
                  </a:cubicBezTo>
                  <a:cubicBezTo>
                    <a:pt x="339" y="615"/>
                    <a:pt x="380" y="602"/>
                    <a:pt x="421" y="573"/>
                  </a:cubicBezTo>
                  <a:cubicBezTo>
                    <a:pt x="572" y="465"/>
                    <a:pt x="746" y="413"/>
                    <a:pt x="917" y="413"/>
                  </a:cubicBezTo>
                  <a:cubicBezTo>
                    <a:pt x="1182" y="413"/>
                    <a:pt x="1443" y="537"/>
                    <a:pt x="1612" y="770"/>
                  </a:cubicBezTo>
                  <a:cubicBezTo>
                    <a:pt x="1651" y="823"/>
                    <a:pt x="1708" y="852"/>
                    <a:pt x="1776" y="852"/>
                  </a:cubicBezTo>
                  <a:cubicBezTo>
                    <a:pt x="1944" y="852"/>
                    <a:pt x="2040" y="664"/>
                    <a:pt x="1944" y="525"/>
                  </a:cubicBezTo>
                  <a:cubicBezTo>
                    <a:pt x="1697" y="182"/>
                    <a:pt x="1310" y="1"/>
                    <a:pt x="91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89"/>
            <p:cNvSpPr/>
            <p:nvPr/>
          </p:nvSpPr>
          <p:spPr>
            <a:xfrm>
              <a:off x="6337848" y="3489086"/>
              <a:ext cx="45475" cy="33720"/>
            </a:xfrm>
            <a:custGeom>
              <a:avLst/>
              <a:gdLst/>
              <a:ahLst/>
              <a:cxnLst/>
              <a:rect l="l" t="t" r="r" b="b"/>
              <a:pathLst>
                <a:path w="1737" h="1288" extrusionOk="0">
                  <a:moveTo>
                    <a:pt x="1513" y="0"/>
                  </a:moveTo>
                  <a:cubicBezTo>
                    <a:pt x="1425" y="0"/>
                    <a:pt x="1337" y="51"/>
                    <a:pt x="1312" y="163"/>
                  </a:cubicBezTo>
                  <a:cubicBezTo>
                    <a:pt x="1247" y="577"/>
                    <a:pt x="884" y="871"/>
                    <a:pt x="477" y="871"/>
                  </a:cubicBezTo>
                  <a:cubicBezTo>
                    <a:pt x="431" y="871"/>
                    <a:pt x="384" y="867"/>
                    <a:pt x="337" y="860"/>
                  </a:cubicBezTo>
                  <a:cubicBezTo>
                    <a:pt x="318" y="855"/>
                    <a:pt x="300" y="853"/>
                    <a:pt x="283" y="853"/>
                  </a:cubicBezTo>
                  <a:cubicBezTo>
                    <a:pt x="45" y="853"/>
                    <a:pt x="0" y="1236"/>
                    <a:pt x="270" y="1268"/>
                  </a:cubicBezTo>
                  <a:cubicBezTo>
                    <a:pt x="342" y="1277"/>
                    <a:pt x="409" y="1287"/>
                    <a:pt x="481" y="1287"/>
                  </a:cubicBezTo>
                  <a:cubicBezTo>
                    <a:pt x="1096" y="1282"/>
                    <a:pt x="1620" y="835"/>
                    <a:pt x="1720" y="225"/>
                  </a:cubicBezTo>
                  <a:cubicBezTo>
                    <a:pt x="1737" y="83"/>
                    <a:pt x="1624" y="0"/>
                    <a:pt x="151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89"/>
            <p:cNvSpPr/>
            <p:nvPr/>
          </p:nvSpPr>
          <p:spPr>
            <a:xfrm>
              <a:off x="6192470" y="3360516"/>
              <a:ext cx="368510" cy="367750"/>
            </a:xfrm>
            <a:custGeom>
              <a:avLst/>
              <a:gdLst/>
              <a:ahLst/>
              <a:cxnLst/>
              <a:rect l="l" t="t" r="r" b="b"/>
              <a:pathLst>
                <a:path w="14076" h="14047" extrusionOk="0">
                  <a:moveTo>
                    <a:pt x="6375" y="1"/>
                  </a:moveTo>
                  <a:cubicBezTo>
                    <a:pt x="5984" y="1"/>
                    <a:pt x="5582" y="142"/>
                    <a:pt x="5285" y="419"/>
                  </a:cubicBezTo>
                  <a:cubicBezTo>
                    <a:pt x="5101" y="330"/>
                    <a:pt x="4898" y="288"/>
                    <a:pt x="4691" y="288"/>
                  </a:cubicBezTo>
                  <a:cubicBezTo>
                    <a:pt x="4215" y="288"/>
                    <a:pt x="3723" y="511"/>
                    <a:pt x="3425" y="899"/>
                  </a:cubicBezTo>
                  <a:cubicBezTo>
                    <a:pt x="3375" y="893"/>
                    <a:pt x="3325" y="889"/>
                    <a:pt x="3274" y="889"/>
                  </a:cubicBezTo>
                  <a:cubicBezTo>
                    <a:pt x="2625" y="889"/>
                    <a:pt x="1977" y="1421"/>
                    <a:pt x="1826" y="2134"/>
                  </a:cubicBezTo>
                  <a:cubicBezTo>
                    <a:pt x="1119" y="2283"/>
                    <a:pt x="639" y="3138"/>
                    <a:pt x="822" y="3931"/>
                  </a:cubicBezTo>
                  <a:cubicBezTo>
                    <a:pt x="125" y="4300"/>
                    <a:pt x="0" y="5405"/>
                    <a:pt x="581" y="6097"/>
                  </a:cubicBezTo>
                  <a:cubicBezTo>
                    <a:pt x="441" y="6985"/>
                    <a:pt x="1099" y="7830"/>
                    <a:pt x="1847" y="7830"/>
                  </a:cubicBezTo>
                  <a:cubicBezTo>
                    <a:pt x="1942" y="7830"/>
                    <a:pt x="2037" y="7817"/>
                    <a:pt x="2133" y="7788"/>
                  </a:cubicBezTo>
                  <a:cubicBezTo>
                    <a:pt x="2332" y="8037"/>
                    <a:pt x="2719" y="8215"/>
                    <a:pt x="3096" y="8215"/>
                  </a:cubicBezTo>
                  <a:cubicBezTo>
                    <a:pt x="3155" y="8215"/>
                    <a:pt x="3214" y="8210"/>
                    <a:pt x="3272" y="8201"/>
                  </a:cubicBezTo>
                  <a:cubicBezTo>
                    <a:pt x="3850" y="9401"/>
                    <a:pt x="4710" y="9900"/>
                    <a:pt x="5845" y="9900"/>
                  </a:cubicBezTo>
                  <a:cubicBezTo>
                    <a:pt x="6142" y="9900"/>
                    <a:pt x="6458" y="9866"/>
                    <a:pt x="6793" y="9801"/>
                  </a:cubicBezTo>
                  <a:cubicBezTo>
                    <a:pt x="6932" y="10291"/>
                    <a:pt x="7283" y="10887"/>
                    <a:pt x="8129" y="11377"/>
                  </a:cubicBezTo>
                  <a:cubicBezTo>
                    <a:pt x="9493" y="12160"/>
                    <a:pt x="10137" y="12775"/>
                    <a:pt x="10228" y="13375"/>
                  </a:cubicBezTo>
                  <a:cubicBezTo>
                    <a:pt x="10288" y="13768"/>
                    <a:pt x="10624" y="14047"/>
                    <a:pt x="11005" y="14047"/>
                  </a:cubicBezTo>
                  <a:cubicBezTo>
                    <a:pt x="11053" y="14047"/>
                    <a:pt x="11102" y="14043"/>
                    <a:pt x="11150" y="14033"/>
                  </a:cubicBezTo>
                  <a:cubicBezTo>
                    <a:pt x="11592" y="13957"/>
                    <a:pt x="11876" y="13524"/>
                    <a:pt x="11780" y="13092"/>
                  </a:cubicBezTo>
                  <a:lnTo>
                    <a:pt x="11251" y="10661"/>
                  </a:lnTo>
                  <a:cubicBezTo>
                    <a:pt x="11799" y="10541"/>
                    <a:pt x="12174" y="10104"/>
                    <a:pt x="12250" y="9700"/>
                  </a:cubicBezTo>
                  <a:cubicBezTo>
                    <a:pt x="12289" y="9345"/>
                    <a:pt x="12423" y="9177"/>
                    <a:pt x="12270" y="8759"/>
                  </a:cubicBezTo>
                  <a:cubicBezTo>
                    <a:pt x="13101" y="8691"/>
                    <a:pt x="13696" y="7759"/>
                    <a:pt x="13504" y="6933"/>
                  </a:cubicBezTo>
                  <a:cubicBezTo>
                    <a:pt x="14066" y="6328"/>
                    <a:pt x="14076" y="5300"/>
                    <a:pt x="13490" y="4800"/>
                  </a:cubicBezTo>
                  <a:cubicBezTo>
                    <a:pt x="13586" y="4142"/>
                    <a:pt x="13158" y="3431"/>
                    <a:pt x="12519" y="3172"/>
                  </a:cubicBezTo>
                  <a:cubicBezTo>
                    <a:pt x="12539" y="2917"/>
                    <a:pt x="12486" y="2662"/>
                    <a:pt x="12356" y="2441"/>
                  </a:cubicBezTo>
                  <a:cubicBezTo>
                    <a:pt x="12317" y="2350"/>
                    <a:pt x="12246" y="2313"/>
                    <a:pt x="12175" y="2313"/>
                  </a:cubicBezTo>
                  <a:cubicBezTo>
                    <a:pt x="12029" y="2313"/>
                    <a:pt x="11879" y="2472"/>
                    <a:pt x="11996" y="2643"/>
                  </a:cubicBezTo>
                  <a:cubicBezTo>
                    <a:pt x="12106" y="2826"/>
                    <a:pt x="12140" y="3047"/>
                    <a:pt x="12087" y="3258"/>
                  </a:cubicBezTo>
                  <a:cubicBezTo>
                    <a:pt x="12053" y="3373"/>
                    <a:pt x="12121" y="3489"/>
                    <a:pt x="12236" y="3517"/>
                  </a:cubicBezTo>
                  <a:cubicBezTo>
                    <a:pt x="12803" y="3652"/>
                    <a:pt x="13206" y="4315"/>
                    <a:pt x="13062" y="4839"/>
                  </a:cubicBezTo>
                  <a:cubicBezTo>
                    <a:pt x="13038" y="4925"/>
                    <a:pt x="13072" y="5016"/>
                    <a:pt x="13149" y="5069"/>
                  </a:cubicBezTo>
                  <a:cubicBezTo>
                    <a:pt x="13519" y="5305"/>
                    <a:pt x="13644" y="5929"/>
                    <a:pt x="13360" y="6438"/>
                  </a:cubicBezTo>
                  <a:cubicBezTo>
                    <a:pt x="13245" y="6169"/>
                    <a:pt x="13067" y="5929"/>
                    <a:pt x="12841" y="5737"/>
                  </a:cubicBezTo>
                  <a:cubicBezTo>
                    <a:pt x="12795" y="5691"/>
                    <a:pt x="12744" y="5671"/>
                    <a:pt x="12696" y="5671"/>
                  </a:cubicBezTo>
                  <a:cubicBezTo>
                    <a:pt x="12529" y="5671"/>
                    <a:pt x="12392" y="5903"/>
                    <a:pt x="12567" y="6044"/>
                  </a:cubicBezTo>
                  <a:cubicBezTo>
                    <a:pt x="12832" y="6265"/>
                    <a:pt x="13009" y="6568"/>
                    <a:pt x="13077" y="6904"/>
                  </a:cubicBezTo>
                  <a:cubicBezTo>
                    <a:pt x="13081" y="6914"/>
                    <a:pt x="13072" y="6923"/>
                    <a:pt x="13081" y="6933"/>
                  </a:cubicBezTo>
                  <a:cubicBezTo>
                    <a:pt x="13303" y="7586"/>
                    <a:pt x="12760" y="8366"/>
                    <a:pt x="12190" y="8366"/>
                  </a:cubicBezTo>
                  <a:cubicBezTo>
                    <a:pt x="12106" y="8366"/>
                    <a:pt x="12021" y="8349"/>
                    <a:pt x="11938" y="8312"/>
                  </a:cubicBezTo>
                  <a:cubicBezTo>
                    <a:pt x="11935" y="8311"/>
                    <a:pt x="11932" y="8310"/>
                    <a:pt x="11930" y="8310"/>
                  </a:cubicBezTo>
                  <a:cubicBezTo>
                    <a:pt x="11922" y="8310"/>
                    <a:pt x="11916" y="8313"/>
                    <a:pt x="11908" y="8313"/>
                  </a:cubicBezTo>
                  <a:cubicBezTo>
                    <a:pt x="11906" y="8313"/>
                    <a:pt x="11903" y="8313"/>
                    <a:pt x="11900" y="8312"/>
                  </a:cubicBezTo>
                  <a:cubicBezTo>
                    <a:pt x="11760" y="8216"/>
                    <a:pt x="11597" y="8168"/>
                    <a:pt x="11429" y="8163"/>
                  </a:cubicBezTo>
                  <a:lnTo>
                    <a:pt x="10410" y="8163"/>
                  </a:lnTo>
                  <a:cubicBezTo>
                    <a:pt x="10137" y="8163"/>
                    <a:pt x="10137" y="8571"/>
                    <a:pt x="10410" y="8571"/>
                  </a:cubicBezTo>
                  <a:lnTo>
                    <a:pt x="11424" y="8571"/>
                  </a:lnTo>
                  <a:cubicBezTo>
                    <a:pt x="11760" y="8571"/>
                    <a:pt x="12005" y="8888"/>
                    <a:pt x="11924" y="9210"/>
                  </a:cubicBezTo>
                  <a:cubicBezTo>
                    <a:pt x="11919" y="9220"/>
                    <a:pt x="11904" y="9301"/>
                    <a:pt x="11847" y="9614"/>
                  </a:cubicBezTo>
                  <a:cubicBezTo>
                    <a:pt x="11741" y="10012"/>
                    <a:pt x="11381" y="10291"/>
                    <a:pt x="10968" y="10291"/>
                  </a:cubicBezTo>
                  <a:lnTo>
                    <a:pt x="9666" y="10291"/>
                  </a:lnTo>
                  <a:cubicBezTo>
                    <a:pt x="9248" y="10291"/>
                    <a:pt x="8888" y="10012"/>
                    <a:pt x="8787" y="9614"/>
                  </a:cubicBezTo>
                  <a:cubicBezTo>
                    <a:pt x="8724" y="9301"/>
                    <a:pt x="8715" y="9225"/>
                    <a:pt x="8710" y="9210"/>
                  </a:cubicBezTo>
                  <a:cubicBezTo>
                    <a:pt x="8628" y="8888"/>
                    <a:pt x="8873" y="8571"/>
                    <a:pt x="9205" y="8571"/>
                  </a:cubicBezTo>
                  <a:lnTo>
                    <a:pt x="9526" y="8571"/>
                  </a:lnTo>
                  <a:cubicBezTo>
                    <a:pt x="9800" y="8571"/>
                    <a:pt x="9800" y="8163"/>
                    <a:pt x="9526" y="8163"/>
                  </a:cubicBezTo>
                  <a:lnTo>
                    <a:pt x="9205" y="8163"/>
                  </a:lnTo>
                  <a:cubicBezTo>
                    <a:pt x="8604" y="8163"/>
                    <a:pt x="8167" y="8725"/>
                    <a:pt x="8311" y="9306"/>
                  </a:cubicBezTo>
                  <a:cubicBezTo>
                    <a:pt x="8364" y="9609"/>
                    <a:pt x="8383" y="9700"/>
                    <a:pt x="8383" y="9710"/>
                  </a:cubicBezTo>
                  <a:cubicBezTo>
                    <a:pt x="8532" y="10296"/>
                    <a:pt x="9060" y="10704"/>
                    <a:pt x="9666" y="10704"/>
                  </a:cubicBezTo>
                  <a:lnTo>
                    <a:pt x="10843" y="10704"/>
                  </a:lnTo>
                  <a:lnTo>
                    <a:pt x="11381" y="13174"/>
                  </a:lnTo>
                  <a:cubicBezTo>
                    <a:pt x="11429" y="13380"/>
                    <a:pt x="11290" y="13587"/>
                    <a:pt x="11078" y="13625"/>
                  </a:cubicBezTo>
                  <a:cubicBezTo>
                    <a:pt x="11056" y="13629"/>
                    <a:pt x="11033" y="13631"/>
                    <a:pt x="11011" y="13631"/>
                  </a:cubicBezTo>
                  <a:cubicBezTo>
                    <a:pt x="10830" y="13631"/>
                    <a:pt x="10667" y="13496"/>
                    <a:pt x="10641" y="13308"/>
                  </a:cubicBezTo>
                  <a:cubicBezTo>
                    <a:pt x="10521" y="12559"/>
                    <a:pt x="9834" y="11876"/>
                    <a:pt x="8340" y="11017"/>
                  </a:cubicBezTo>
                  <a:cubicBezTo>
                    <a:pt x="7326" y="10430"/>
                    <a:pt x="7019" y="9590"/>
                    <a:pt x="7144" y="8864"/>
                  </a:cubicBezTo>
                  <a:lnTo>
                    <a:pt x="7144" y="8864"/>
                  </a:lnTo>
                  <a:cubicBezTo>
                    <a:pt x="7518" y="9037"/>
                    <a:pt x="7456" y="9215"/>
                    <a:pt x="7653" y="9215"/>
                  </a:cubicBezTo>
                  <a:cubicBezTo>
                    <a:pt x="7816" y="9210"/>
                    <a:pt x="7912" y="9023"/>
                    <a:pt x="7816" y="8888"/>
                  </a:cubicBezTo>
                  <a:cubicBezTo>
                    <a:pt x="7648" y="8663"/>
                    <a:pt x="7408" y="8499"/>
                    <a:pt x="7134" y="8432"/>
                  </a:cubicBezTo>
                  <a:cubicBezTo>
                    <a:pt x="7115" y="8413"/>
                    <a:pt x="7105" y="8389"/>
                    <a:pt x="7076" y="8379"/>
                  </a:cubicBezTo>
                  <a:cubicBezTo>
                    <a:pt x="7051" y="8370"/>
                    <a:pt x="7025" y="8365"/>
                    <a:pt x="7000" y="8365"/>
                  </a:cubicBezTo>
                  <a:cubicBezTo>
                    <a:pt x="6971" y="8365"/>
                    <a:pt x="6943" y="8371"/>
                    <a:pt x="6918" y="8384"/>
                  </a:cubicBezTo>
                  <a:cubicBezTo>
                    <a:pt x="6871" y="8379"/>
                    <a:pt x="6825" y="8376"/>
                    <a:pt x="6778" y="8376"/>
                  </a:cubicBezTo>
                  <a:cubicBezTo>
                    <a:pt x="6522" y="8376"/>
                    <a:pt x="6269" y="8454"/>
                    <a:pt x="6058" y="8600"/>
                  </a:cubicBezTo>
                  <a:cubicBezTo>
                    <a:pt x="5877" y="8730"/>
                    <a:pt x="6005" y="8978"/>
                    <a:pt x="6178" y="8978"/>
                  </a:cubicBezTo>
                  <a:cubicBezTo>
                    <a:pt x="6217" y="8978"/>
                    <a:pt x="6258" y="8965"/>
                    <a:pt x="6298" y="8936"/>
                  </a:cubicBezTo>
                  <a:cubicBezTo>
                    <a:pt x="6428" y="8845"/>
                    <a:pt x="6582" y="8797"/>
                    <a:pt x="6740" y="8792"/>
                  </a:cubicBezTo>
                  <a:lnTo>
                    <a:pt x="6740" y="8792"/>
                  </a:lnTo>
                  <a:cubicBezTo>
                    <a:pt x="6711" y="8989"/>
                    <a:pt x="6707" y="9191"/>
                    <a:pt x="6726" y="9388"/>
                  </a:cubicBezTo>
                  <a:cubicBezTo>
                    <a:pt x="6409" y="9450"/>
                    <a:pt x="6118" y="9482"/>
                    <a:pt x="5850" y="9482"/>
                  </a:cubicBezTo>
                  <a:cubicBezTo>
                    <a:pt x="4775" y="9482"/>
                    <a:pt x="4069" y="8972"/>
                    <a:pt x="3589" y="7884"/>
                  </a:cubicBezTo>
                  <a:cubicBezTo>
                    <a:pt x="3536" y="7678"/>
                    <a:pt x="3488" y="7341"/>
                    <a:pt x="3536" y="7197"/>
                  </a:cubicBezTo>
                  <a:cubicBezTo>
                    <a:pt x="3569" y="7092"/>
                    <a:pt x="3512" y="6976"/>
                    <a:pt x="3406" y="6938"/>
                  </a:cubicBezTo>
                  <a:cubicBezTo>
                    <a:pt x="3385" y="6931"/>
                    <a:pt x="3364" y="6928"/>
                    <a:pt x="3343" y="6928"/>
                  </a:cubicBezTo>
                  <a:cubicBezTo>
                    <a:pt x="3254" y="6928"/>
                    <a:pt x="3173" y="6983"/>
                    <a:pt x="3142" y="7072"/>
                  </a:cubicBezTo>
                  <a:cubicBezTo>
                    <a:pt x="3075" y="7274"/>
                    <a:pt x="3108" y="7572"/>
                    <a:pt x="3147" y="7779"/>
                  </a:cubicBezTo>
                  <a:cubicBezTo>
                    <a:pt x="3122" y="7780"/>
                    <a:pt x="3097" y="7781"/>
                    <a:pt x="3073" y="7781"/>
                  </a:cubicBezTo>
                  <a:cubicBezTo>
                    <a:pt x="2722" y="7781"/>
                    <a:pt x="2466" y="7592"/>
                    <a:pt x="2412" y="7457"/>
                  </a:cubicBezTo>
                  <a:cubicBezTo>
                    <a:pt x="2392" y="7399"/>
                    <a:pt x="2349" y="7356"/>
                    <a:pt x="2292" y="7337"/>
                  </a:cubicBezTo>
                  <a:cubicBezTo>
                    <a:pt x="2264" y="7325"/>
                    <a:pt x="2240" y="7321"/>
                    <a:pt x="2218" y="7321"/>
                  </a:cubicBezTo>
                  <a:cubicBezTo>
                    <a:pt x="2147" y="7321"/>
                    <a:pt x="2095" y="7368"/>
                    <a:pt x="2003" y="7389"/>
                  </a:cubicBezTo>
                  <a:cubicBezTo>
                    <a:pt x="1950" y="7405"/>
                    <a:pt x="1896" y="7412"/>
                    <a:pt x="1843" y="7412"/>
                  </a:cubicBezTo>
                  <a:cubicBezTo>
                    <a:pt x="1320" y="7412"/>
                    <a:pt x="851" y="6719"/>
                    <a:pt x="1004" y="6073"/>
                  </a:cubicBezTo>
                  <a:cubicBezTo>
                    <a:pt x="1057" y="5862"/>
                    <a:pt x="798" y="5862"/>
                    <a:pt x="668" y="5377"/>
                  </a:cubicBezTo>
                  <a:cubicBezTo>
                    <a:pt x="524" y="4863"/>
                    <a:pt x="725" y="4353"/>
                    <a:pt x="1129" y="4243"/>
                  </a:cubicBezTo>
                  <a:cubicBezTo>
                    <a:pt x="1244" y="4209"/>
                    <a:pt x="1312" y="4084"/>
                    <a:pt x="1264" y="3969"/>
                  </a:cubicBezTo>
                  <a:cubicBezTo>
                    <a:pt x="1023" y="3340"/>
                    <a:pt x="1441" y="2537"/>
                    <a:pt x="2013" y="2513"/>
                  </a:cubicBezTo>
                  <a:cubicBezTo>
                    <a:pt x="2119" y="2509"/>
                    <a:pt x="2205" y="2427"/>
                    <a:pt x="2215" y="2326"/>
                  </a:cubicBezTo>
                  <a:cubicBezTo>
                    <a:pt x="2261" y="1771"/>
                    <a:pt x="2775" y="1290"/>
                    <a:pt x="3265" y="1290"/>
                  </a:cubicBezTo>
                  <a:cubicBezTo>
                    <a:pt x="3331" y="1290"/>
                    <a:pt x="3396" y="1299"/>
                    <a:pt x="3459" y="1317"/>
                  </a:cubicBezTo>
                  <a:cubicBezTo>
                    <a:pt x="3479" y="1324"/>
                    <a:pt x="3500" y="1327"/>
                    <a:pt x="3520" y="1327"/>
                  </a:cubicBezTo>
                  <a:cubicBezTo>
                    <a:pt x="3591" y="1327"/>
                    <a:pt x="3657" y="1289"/>
                    <a:pt x="3694" y="1226"/>
                  </a:cubicBezTo>
                  <a:cubicBezTo>
                    <a:pt x="3893" y="896"/>
                    <a:pt x="4299" y="689"/>
                    <a:pt x="4687" y="689"/>
                  </a:cubicBezTo>
                  <a:cubicBezTo>
                    <a:pt x="4796" y="689"/>
                    <a:pt x="4904" y="706"/>
                    <a:pt x="5006" y="741"/>
                  </a:cubicBezTo>
                  <a:cubicBezTo>
                    <a:pt x="4915" y="870"/>
                    <a:pt x="4862" y="1019"/>
                    <a:pt x="4847" y="1173"/>
                  </a:cubicBezTo>
                  <a:cubicBezTo>
                    <a:pt x="4804" y="1183"/>
                    <a:pt x="4761" y="1192"/>
                    <a:pt x="4722" y="1202"/>
                  </a:cubicBezTo>
                  <a:cubicBezTo>
                    <a:pt x="4530" y="1269"/>
                    <a:pt x="4353" y="1375"/>
                    <a:pt x="4204" y="1509"/>
                  </a:cubicBezTo>
                  <a:cubicBezTo>
                    <a:pt x="4127" y="1591"/>
                    <a:pt x="4122" y="1721"/>
                    <a:pt x="4204" y="1802"/>
                  </a:cubicBezTo>
                  <a:cubicBezTo>
                    <a:pt x="4242" y="1843"/>
                    <a:pt x="4295" y="1864"/>
                    <a:pt x="4348" y="1864"/>
                  </a:cubicBezTo>
                  <a:cubicBezTo>
                    <a:pt x="4402" y="1864"/>
                    <a:pt x="4456" y="1843"/>
                    <a:pt x="4497" y="1802"/>
                  </a:cubicBezTo>
                  <a:cubicBezTo>
                    <a:pt x="4509" y="1790"/>
                    <a:pt x="4748" y="1559"/>
                    <a:pt x="5067" y="1559"/>
                  </a:cubicBezTo>
                  <a:cubicBezTo>
                    <a:pt x="5231" y="1559"/>
                    <a:pt x="5416" y="1620"/>
                    <a:pt x="5602" y="1802"/>
                  </a:cubicBezTo>
                  <a:cubicBezTo>
                    <a:pt x="5640" y="1841"/>
                    <a:pt x="5693" y="1865"/>
                    <a:pt x="5746" y="1865"/>
                  </a:cubicBezTo>
                  <a:cubicBezTo>
                    <a:pt x="5928" y="1865"/>
                    <a:pt x="6020" y="1644"/>
                    <a:pt x="5890" y="1514"/>
                  </a:cubicBezTo>
                  <a:cubicBezTo>
                    <a:pt x="5722" y="1336"/>
                    <a:pt x="5505" y="1216"/>
                    <a:pt x="5265" y="1168"/>
                  </a:cubicBezTo>
                  <a:cubicBezTo>
                    <a:pt x="5304" y="1039"/>
                    <a:pt x="5376" y="918"/>
                    <a:pt x="5472" y="822"/>
                  </a:cubicBezTo>
                  <a:cubicBezTo>
                    <a:pt x="5472" y="818"/>
                    <a:pt x="5477" y="818"/>
                    <a:pt x="5477" y="813"/>
                  </a:cubicBezTo>
                  <a:cubicBezTo>
                    <a:pt x="5735" y="530"/>
                    <a:pt x="6073" y="404"/>
                    <a:pt x="6385" y="404"/>
                  </a:cubicBezTo>
                  <a:cubicBezTo>
                    <a:pt x="6694" y="404"/>
                    <a:pt x="6976" y="528"/>
                    <a:pt x="7129" y="746"/>
                  </a:cubicBezTo>
                  <a:cubicBezTo>
                    <a:pt x="7163" y="794"/>
                    <a:pt x="7216" y="822"/>
                    <a:pt x="7273" y="827"/>
                  </a:cubicBezTo>
                  <a:cubicBezTo>
                    <a:pt x="7283" y="829"/>
                    <a:pt x="7293" y="830"/>
                    <a:pt x="7303" y="830"/>
                  </a:cubicBezTo>
                  <a:cubicBezTo>
                    <a:pt x="7352" y="830"/>
                    <a:pt x="7401" y="811"/>
                    <a:pt x="7437" y="779"/>
                  </a:cubicBezTo>
                  <a:cubicBezTo>
                    <a:pt x="7631" y="605"/>
                    <a:pt x="7894" y="523"/>
                    <a:pt x="8157" y="523"/>
                  </a:cubicBezTo>
                  <a:cubicBezTo>
                    <a:pt x="8546" y="523"/>
                    <a:pt x="8934" y="702"/>
                    <a:pt x="9094" y="1029"/>
                  </a:cubicBezTo>
                  <a:cubicBezTo>
                    <a:pt x="9129" y="1102"/>
                    <a:pt x="9201" y="1148"/>
                    <a:pt x="9278" y="1148"/>
                  </a:cubicBezTo>
                  <a:cubicBezTo>
                    <a:pt x="9297" y="1148"/>
                    <a:pt x="9316" y="1145"/>
                    <a:pt x="9334" y="1139"/>
                  </a:cubicBezTo>
                  <a:cubicBezTo>
                    <a:pt x="9419" y="1117"/>
                    <a:pt x="9506" y="1106"/>
                    <a:pt x="9593" y="1106"/>
                  </a:cubicBezTo>
                  <a:cubicBezTo>
                    <a:pt x="10077" y="1106"/>
                    <a:pt x="10570" y="1436"/>
                    <a:pt x="10684" y="1884"/>
                  </a:cubicBezTo>
                  <a:cubicBezTo>
                    <a:pt x="10707" y="1978"/>
                    <a:pt x="10792" y="2039"/>
                    <a:pt x="10885" y="2039"/>
                  </a:cubicBezTo>
                  <a:cubicBezTo>
                    <a:pt x="10892" y="2039"/>
                    <a:pt x="10898" y="2038"/>
                    <a:pt x="10905" y="2038"/>
                  </a:cubicBezTo>
                  <a:cubicBezTo>
                    <a:pt x="10935" y="2035"/>
                    <a:pt x="10965" y="2034"/>
                    <a:pt x="10994" y="2034"/>
                  </a:cubicBezTo>
                  <a:cubicBezTo>
                    <a:pt x="11142" y="2034"/>
                    <a:pt x="11288" y="2064"/>
                    <a:pt x="11424" y="2124"/>
                  </a:cubicBezTo>
                  <a:cubicBezTo>
                    <a:pt x="11458" y="2140"/>
                    <a:pt x="11491" y="2147"/>
                    <a:pt x="11521" y="2147"/>
                  </a:cubicBezTo>
                  <a:cubicBezTo>
                    <a:pt x="11720" y="2147"/>
                    <a:pt x="11817" y="1841"/>
                    <a:pt x="11587" y="1750"/>
                  </a:cubicBezTo>
                  <a:cubicBezTo>
                    <a:pt x="11414" y="1673"/>
                    <a:pt x="11222" y="1629"/>
                    <a:pt x="11030" y="1620"/>
                  </a:cubicBezTo>
                  <a:cubicBezTo>
                    <a:pt x="10801" y="1071"/>
                    <a:pt x="10196" y="697"/>
                    <a:pt x="9587" y="697"/>
                  </a:cubicBezTo>
                  <a:cubicBezTo>
                    <a:pt x="9519" y="697"/>
                    <a:pt x="9450" y="702"/>
                    <a:pt x="9382" y="712"/>
                  </a:cubicBezTo>
                  <a:cubicBezTo>
                    <a:pt x="9118" y="327"/>
                    <a:pt x="8639" y="116"/>
                    <a:pt x="8156" y="116"/>
                  </a:cubicBezTo>
                  <a:cubicBezTo>
                    <a:pt x="7866" y="116"/>
                    <a:pt x="7575" y="191"/>
                    <a:pt x="7326" y="352"/>
                  </a:cubicBezTo>
                  <a:cubicBezTo>
                    <a:pt x="7075" y="116"/>
                    <a:pt x="6729" y="1"/>
                    <a:pt x="637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6" name="Google Shape;11946;p89"/>
          <p:cNvGrpSpPr/>
          <p:nvPr/>
        </p:nvGrpSpPr>
        <p:grpSpPr>
          <a:xfrm>
            <a:off x="4935019" y="1310709"/>
            <a:ext cx="246642" cy="368667"/>
            <a:chOff x="4935019" y="1516109"/>
            <a:chExt cx="246642" cy="368667"/>
          </a:xfrm>
        </p:grpSpPr>
        <p:sp>
          <p:nvSpPr>
            <p:cNvPr id="11947" name="Google Shape;11947;p89"/>
            <p:cNvSpPr/>
            <p:nvPr/>
          </p:nvSpPr>
          <p:spPr>
            <a:xfrm>
              <a:off x="4993112" y="1521528"/>
              <a:ext cx="42150" cy="117993"/>
            </a:xfrm>
            <a:custGeom>
              <a:avLst/>
              <a:gdLst/>
              <a:ahLst/>
              <a:cxnLst/>
              <a:rect l="l" t="t" r="r" b="b"/>
              <a:pathLst>
                <a:path w="1610" h="4507" extrusionOk="0">
                  <a:moveTo>
                    <a:pt x="803" y="1"/>
                  </a:moveTo>
                  <a:cubicBezTo>
                    <a:pt x="361" y="1"/>
                    <a:pt x="1" y="361"/>
                    <a:pt x="1" y="808"/>
                  </a:cubicBezTo>
                  <a:lnTo>
                    <a:pt x="1" y="4507"/>
                  </a:lnTo>
                  <a:cubicBezTo>
                    <a:pt x="246" y="4108"/>
                    <a:pt x="688" y="3863"/>
                    <a:pt x="1158" y="3863"/>
                  </a:cubicBezTo>
                  <a:cubicBezTo>
                    <a:pt x="1312" y="3868"/>
                    <a:pt x="1466" y="3892"/>
                    <a:pt x="1610" y="3940"/>
                  </a:cubicBezTo>
                  <a:lnTo>
                    <a:pt x="1610" y="808"/>
                  </a:lnTo>
                  <a:cubicBezTo>
                    <a:pt x="1610" y="361"/>
                    <a:pt x="1250" y="1"/>
                    <a:pt x="803" y="1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89"/>
            <p:cNvSpPr/>
            <p:nvPr/>
          </p:nvSpPr>
          <p:spPr>
            <a:xfrm>
              <a:off x="4992981" y="1604912"/>
              <a:ext cx="42281" cy="34610"/>
            </a:xfrm>
            <a:custGeom>
              <a:avLst/>
              <a:gdLst/>
              <a:ahLst/>
              <a:cxnLst/>
              <a:rect l="l" t="t" r="r" b="b"/>
              <a:pathLst>
                <a:path w="1615" h="1322" extrusionOk="0">
                  <a:moveTo>
                    <a:pt x="1163" y="1"/>
                  </a:moveTo>
                  <a:cubicBezTo>
                    <a:pt x="688" y="1"/>
                    <a:pt x="251" y="246"/>
                    <a:pt x="1" y="644"/>
                  </a:cubicBezTo>
                  <a:lnTo>
                    <a:pt x="1" y="1322"/>
                  </a:lnTo>
                  <a:cubicBezTo>
                    <a:pt x="251" y="923"/>
                    <a:pt x="693" y="678"/>
                    <a:pt x="1163" y="678"/>
                  </a:cubicBezTo>
                  <a:cubicBezTo>
                    <a:pt x="1317" y="678"/>
                    <a:pt x="1471" y="707"/>
                    <a:pt x="1615" y="760"/>
                  </a:cubicBezTo>
                  <a:lnTo>
                    <a:pt x="1615" y="82"/>
                  </a:lnTo>
                  <a:cubicBezTo>
                    <a:pt x="1471" y="29"/>
                    <a:pt x="1317" y="1"/>
                    <a:pt x="1163" y="1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89"/>
            <p:cNvSpPr/>
            <p:nvPr/>
          </p:nvSpPr>
          <p:spPr>
            <a:xfrm>
              <a:off x="4940176" y="1557055"/>
              <a:ext cx="200879" cy="322197"/>
            </a:xfrm>
            <a:custGeom>
              <a:avLst/>
              <a:gdLst/>
              <a:ahLst/>
              <a:cxnLst/>
              <a:rect l="l" t="t" r="r" b="b"/>
              <a:pathLst>
                <a:path w="7673" h="12307" extrusionOk="0">
                  <a:moveTo>
                    <a:pt x="1465" y="8876"/>
                  </a:moveTo>
                  <a:cubicBezTo>
                    <a:pt x="1816" y="8876"/>
                    <a:pt x="2104" y="9160"/>
                    <a:pt x="2104" y="9510"/>
                  </a:cubicBezTo>
                  <a:lnTo>
                    <a:pt x="2104" y="10692"/>
                  </a:lnTo>
                  <a:cubicBezTo>
                    <a:pt x="2104" y="11043"/>
                    <a:pt x="1816" y="11326"/>
                    <a:pt x="1465" y="11326"/>
                  </a:cubicBezTo>
                  <a:cubicBezTo>
                    <a:pt x="1115" y="11326"/>
                    <a:pt x="831" y="11043"/>
                    <a:pt x="831" y="10692"/>
                  </a:cubicBezTo>
                  <a:lnTo>
                    <a:pt x="831" y="9510"/>
                  </a:lnTo>
                  <a:cubicBezTo>
                    <a:pt x="831" y="9160"/>
                    <a:pt x="1115" y="8876"/>
                    <a:pt x="1465" y="8876"/>
                  </a:cubicBezTo>
                  <a:close/>
                  <a:moveTo>
                    <a:pt x="6784" y="1"/>
                  </a:moveTo>
                  <a:cubicBezTo>
                    <a:pt x="6578" y="1"/>
                    <a:pt x="6373" y="80"/>
                    <a:pt x="6217" y="238"/>
                  </a:cubicBezTo>
                  <a:lnTo>
                    <a:pt x="3795" y="2660"/>
                  </a:lnTo>
                  <a:cubicBezTo>
                    <a:pt x="3603" y="2559"/>
                    <a:pt x="3392" y="2511"/>
                    <a:pt x="3176" y="2511"/>
                  </a:cubicBezTo>
                  <a:cubicBezTo>
                    <a:pt x="2032" y="2511"/>
                    <a:pt x="1393" y="3832"/>
                    <a:pt x="2099" y="4730"/>
                  </a:cubicBezTo>
                  <a:lnTo>
                    <a:pt x="2099" y="8035"/>
                  </a:lnTo>
                  <a:cubicBezTo>
                    <a:pt x="1911" y="7943"/>
                    <a:pt x="1704" y="7891"/>
                    <a:pt x="1493" y="7891"/>
                  </a:cubicBezTo>
                  <a:cubicBezTo>
                    <a:pt x="1484" y="7891"/>
                    <a:pt x="1475" y="7891"/>
                    <a:pt x="1465" y="7891"/>
                  </a:cubicBezTo>
                  <a:cubicBezTo>
                    <a:pt x="653" y="7891"/>
                    <a:pt x="0" y="8545"/>
                    <a:pt x="0" y="9356"/>
                  </a:cubicBezTo>
                  <a:lnTo>
                    <a:pt x="0" y="10841"/>
                  </a:lnTo>
                  <a:cubicBezTo>
                    <a:pt x="0" y="11648"/>
                    <a:pt x="653" y="12306"/>
                    <a:pt x="1465" y="12306"/>
                  </a:cubicBezTo>
                  <a:cubicBezTo>
                    <a:pt x="2277" y="12306"/>
                    <a:pt x="2935" y="11648"/>
                    <a:pt x="2935" y="10841"/>
                  </a:cubicBezTo>
                  <a:lnTo>
                    <a:pt x="2935" y="5230"/>
                  </a:lnTo>
                  <a:cubicBezTo>
                    <a:pt x="3012" y="5239"/>
                    <a:pt x="3094" y="5249"/>
                    <a:pt x="3176" y="5249"/>
                  </a:cubicBezTo>
                  <a:cubicBezTo>
                    <a:pt x="3795" y="5249"/>
                    <a:pt x="4338" y="4831"/>
                    <a:pt x="4497" y="4235"/>
                  </a:cubicBezTo>
                  <a:lnTo>
                    <a:pt x="7355" y="1377"/>
                  </a:lnTo>
                  <a:cubicBezTo>
                    <a:pt x="7672" y="1060"/>
                    <a:pt x="7672" y="551"/>
                    <a:pt x="7355" y="238"/>
                  </a:cubicBezTo>
                  <a:cubicBezTo>
                    <a:pt x="7197" y="80"/>
                    <a:pt x="6990" y="1"/>
                    <a:pt x="6784" y="1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89"/>
            <p:cNvSpPr/>
            <p:nvPr/>
          </p:nvSpPr>
          <p:spPr>
            <a:xfrm>
              <a:off x="5032618" y="1681253"/>
              <a:ext cx="145666" cy="189072"/>
            </a:xfrm>
            <a:custGeom>
              <a:avLst/>
              <a:gdLst/>
              <a:ahLst/>
              <a:cxnLst/>
              <a:rect l="l" t="t" r="r" b="b"/>
              <a:pathLst>
                <a:path w="5564" h="7222" extrusionOk="0">
                  <a:moveTo>
                    <a:pt x="3777" y="4813"/>
                  </a:moveTo>
                  <a:cubicBezTo>
                    <a:pt x="4166" y="4813"/>
                    <a:pt x="4540" y="5115"/>
                    <a:pt x="4540" y="5573"/>
                  </a:cubicBezTo>
                  <a:cubicBezTo>
                    <a:pt x="4540" y="5991"/>
                    <a:pt x="4204" y="6332"/>
                    <a:pt x="3781" y="6332"/>
                  </a:cubicBezTo>
                  <a:cubicBezTo>
                    <a:pt x="3108" y="6332"/>
                    <a:pt x="2767" y="5516"/>
                    <a:pt x="3248" y="5035"/>
                  </a:cubicBezTo>
                  <a:cubicBezTo>
                    <a:pt x="3401" y="4882"/>
                    <a:pt x="3591" y="4813"/>
                    <a:pt x="3777" y="4813"/>
                  </a:cubicBezTo>
                  <a:close/>
                  <a:moveTo>
                    <a:pt x="706" y="1"/>
                  </a:moveTo>
                  <a:cubicBezTo>
                    <a:pt x="529" y="222"/>
                    <a:pt x="279" y="385"/>
                    <a:pt x="0" y="457"/>
                  </a:cubicBezTo>
                  <a:lnTo>
                    <a:pt x="1792" y="4829"/>
                  </a:lnTo>
                  <a:cubicBezTo>
                    <a:pt x="1946" y="5203"/>
                    <a:pt x="2080" y="5593"/>
                    <a:pt x="2186" y="5986"/>
                  </a:cubicBezTo>
                  <a:cubicBezTo>
                    <a:pt x="2376" y="6715"/>
                    <a:pt x="3029" y="7221"/>
                    <a:pt x="3779" y="7221"/>
                  </a:cubicBezTo>
                  <a:cubicBezTo>
                    <a:pt x="3786" y="7221"/>
                    <a:pt x="3793" y="7221"/>
                    <a:pt x="3800" y="7221"/>
                  </a:cubicBezTo>
                  <a:cubicBezTo>
                    <a:pt x="4554" y="7216"/>
                    <a:pt x="5212" y="6693"/>
                    <a:pt x="5385" y="5958"/>
                  </a:cubicBezTo>
                  <a:cubicBezTo>
                    <a:pt x="5563" y="5218"/>
                    <a:pt x="5217" y="4459"/>
                    <a:pt x="4545" y="4108"/>
                  </a:cubicBezTo>
                  <a:cubicBezTo>
                    <a:pt x="4303" y="3982"/>
                    <a:pt x="4042" y="3921"/>
                    <a:pt x="3782" y="3921"/>
                  </a:cubicBezTo>
                  <a:cubicBezTo>
                    <a:pt x="3321" y="3921"/>
                    <a:pt x="2866" y="4115"/>
                    <a:pt x="2546" y="4478"/>
                  </a:cubicBezTo>
                  <a:lnTo>
                    <a:pt x="706" y="1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89"/>
            <p:cNvSpPr/>
            <p:nvPr/>
          </p:nvSpPr>
          <p:spPr>
            <a:xfrm>
              <a:off x="5032618" y="1681253"/>
              <a:ext cx="25159" cy="27332"/>
            </a:xfrm>
            <a:custGeom>
              <a:avLst/>
              <a:gdLst/>
              <a:ahLst/>
              <a:cxnLst/>
              <a:rect l="l" t="t" r="r" b="b"/>
              <a:pathLst>
                <a:path w="961" h="1044" extrusionOk="0">
                  <a:moveTo>
                    <a:pt x="706" y="1"/>
                  </a:moveTo>
                  <a:cubicBezTo>
                    <a:pt x="524" y="226"/>
                    <a:pt x="279" y="385"/>
                    <a:pt x="0" y="457"/>
                  </a:cubicBezTo>
                  <a:lnTo>
                    <a:pt x="240" y="1043"/>
                  </a:lnTo>
                  <a:cubicBezTo>
                    <a:pt x="519" y="981"/>
                    <a:pt x="769" y="827"/>
                    <a:pt x="961" y="611"/>
                  </a:cubicBezTo>
                  <a:lnTo>
                    <a:pt x="706" y="1"/>
                  </a:ln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89"/>
            <p:cNvSpPr/>
            <p:nvPr/>
          </p:nvSpPr>
          <p:spPr>
            <a:xfrm>
              <a:off x="5006438" y="1646041"/>
              <a:ext cx="30343" cy="25866"/>
            </a:xfrm>
            <a:custGeom>
              <a:avLst/>
              <a:gdLst/>
              <a:ahLst/>
              <a:cxnLst/>
              <a:rect l="l" t="t" r="r" b="b"/>
              <a:pathLst>
                <a:path w="1159" h="988" extrusionOk="0">
                  <a:moveTo>
                    <a:pt x="664" y="1"/>
                  </a:moveTo>
                  <a:cubicBezTo>
                    <a:pt x="222" y="1"/>
                    <a:pt x="1" y="534"/>
                    <a:pt x="313" y="841"/>
                  </a:cubicBezTo>
                  <a:cubicBezTo>
                    <a:pt x="414" y="942"/>
                    <a:pt x="538" y="988"/>
                    <a:pt x="659" y="988"/>
                  </a:cubicBezTo>
                  <a:cubicBezTo>
                    <a:pt x="912" y="988"/>
                    <a:pt x="1154" y="791"/>
                    <a:pt x="1154" y="495"/>
                  </a:cubicBezTo>
                  <a:cubicBezTo>
                    <a:pt x="1159" y="222"/>
                    <a:pt x="933" y="1"/>
                    <a:pt x="664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89"/>
            <p:cNvSpPr/>
            <p:nvPr/>
          </p:nvSpPr>
          <p:spPr>
            <a:xfrm>
              <a:off x="4956513" y="1783878"/>
              <a:ext cx="44297" cy="75110"/>
            </a:xfrm>
            <a:custGeom>
              <a:avLst/>
              <a:gdLst/>
              <a:ahLst/>
              <a:cxnLst/>
              <a:rect l="l" t="t" r="r" b="b"/>
              <a:pathLst>
                <a:path w="1692" h="2869" extrusionOk="0">
                  <a:moveTo>
                    <a:pt x="846" y="414"/>
                  </a:moveTo>
                  <a:cubicBezTo>
                    <a:pt x="1086" y="414"/>
                    <a:pt x="1278" y="606"/>
                    <a:pt x="1278" y="846"/>
                  </a:cubicBezTo>
                  <a:lnTo>
                    <a:pt x="1278" y="2028"/>
                  </a:lnTo>
                  <a:cubicBezTo>
                    <a:pt x="1278" y="2263"/>
                    <a:pt x="1086" y="2460"/>
                    <a:pt x="846" y="2460"/>
                  </a:cubicBezTo>
                  <a:cubicBezTo>
                    <a:pt x="606" y="2460"/>
                    <a:pt x="414" y="2263"/>
                    <a:pt x="414" y="2028"/>
                  </a:cubicBezTo>
                  <a:lnTo>
                    <a:pt x="414" y="846"/>
                  </a:lnTo>
                  <a:cubicBezTo>
                    <a:pt x="414" y="606"/>
                    <a:pt x="606" y="414"/>
                    <a:pt x="846" y="414"/>
                  </a:cubicBezTo>
                  <a:close/>
                  <a:moveTo>
                    <a:pt x="846" y="1"/>
                  </a:moveTo>
                  <a:cubicBezTo>
                    <a:pt x="380" y="1"/>
                    <a:pt x="1" y="375"/>
                    <a:pt x="1" y="841"/>
                  </a:cubicBezTo>
                  <a:lnTo>
                    <a:pt x="1" y="2023"/>
                  </a:lnTo>
                  <a:cubicBezTo>
                    <a:pt x="1" y="2489"/>
                    <a:pt x="380" y="2869"/>
                    <a:pt x="846" y="2869"/>
                  </a:cubicBezTo>
                  <a:cubicBezTo>
                    <a:pt x="1312" y="2869"/>
                    <a:pt x="1692" y="2489"/>
                    <a:pt x="1692" y="2023"/>
                  </a:cubicBezTo>
                  <a:lnTo>
                    <a:pt x="1692" y="841"/>
                  </a:lnTo>
                  <a:cubicBezTo>
                    <a:pt x="1687" y="375"/>
                    <a:pt x="1312" y="1"/>
                    <a:pt x="8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89"/>
            <p:cNvSpPr/>
            <p:nvPr/>
          </p:nvSpPr>
          <p:spPr>
            <a:xfrm>
              <a:off x="4999160" y="1640621"/>
              <a:ext cx="43040" cy="36783"/>
            </a:xfrm>
            <a:custGeom>
              <a:avLst/>
              <a:gdLst/>
              <a:ahLst/>
              <a:cxnLst/>
              <a:rect l="l" t="t" r="r" b="b"/>
              <a:pathLst>
                <a:path w="1644" h="1405" extrusionOk="0">
                  <a:moveTo>
                    <a:pt x="938" y="410"/>
                  </a:moveTo>
                  <a:cubicBezTo>
                    <a:pt x="1087" y="410"/>
                    <a:pt x="1230" y="527"/>
                    <a:pt x="1230" y="702"/>
                  </a:cubicBezTo>
                  <a:cubicBezTo>
                    <a:pt x="1230" y="861"/>
                    <a:pt x="1100" y="991"/>
                    <a:pt x="937" y="995"/>
                  </a:cubicBezTo>
                  <a:lnTo>
                    <a:pt x="937" y="991"/>
                  </a:lnTo>
                  <a:cubicBezTo>
                    <a:pt x="682" y="991"/>
                    <a:pt x="553" y="678"/>
                    <a:pt x="735" y="496"/>
                  </a:cubicBezTo>
                  <a:cubicBezTo>
                    <a:pt x="794" y="437"/>
                    <a:pt x="867" y="410"/>
                    <a:pt x="938" y="410"/>
                  </a:cubicBezTo>
                  <a:close/>
                  <a:moveTo>
                    <a:pt x="937" y="1"/>
                  </a:moveTo>
                  <a:cubicBezTo>
                    <a:pt x="312" y="1"/>
                    <a:pt x="0" y="755"/>
                    <a:pt x="442" y="1197"/>
                  </a:cubicBezTo>
                  <a:cubicBezTo>
                    <a:pt x="585" y="1340"/>
                    <a:pt x="761" y="1404"/>
                    <a:pt x="935" y="1404"/>
                  </a:cubicBezTo>
                  <a:cubicBezTo>
                    <a:pt x="1296" y="1404"/>
                    <a:pt x="1643" y="1125"/>
                    <a:pt x="1643" y="702"/>
                  </a:cubicBezTo>
                  <a:cubicBezTo>
                    <a:pt x="1638" y="313"/>
                    <a:pt x="1326" y="1"/>
                    <a:pt x="93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89"/>
            <p:cNvSpPr/>
            <p:nvPr/>
          </p:nvSpPr>
          <p:spPr>
            <a:xfrm>
              <a:off x="5106445" y="1802126"/>
              <a:ext cx="58879" cy="50318"/>
            </a:xfrm>
            <a:custGeom>
              <a:avLst/>
              <a:gdLst/>
              <a:ahLst/>
              <a:cxnLst/>
              <a:rect l="l" t="t" r="r" b="b"/>
              <a:pathLst>
                <a:path w="2249" h="1922" extrusionOk="0">
                  <a:moveTo>
                    <a:pt x="961" y="409"/>
                  </a:moveTo>
                  <a:cubicBezTo>
                    <a:pt x="1456" y="409"/>
                    <a:pt x="1701" y="1000"/>
                    <a:pt x="1355" y="1350"/>
                  </a:cubicBezTo>
                  <a:cubicBezTo>
                    <a:pt x="1241" y="1462"/>
                    <a:pt x="1103" y="1512"/>
                    <a:pt x="967" y="1512"/>
                  </a:cubicBezTo>
                  <a:cubicBezTo>
                    <a:pt x="684" y="1512"/>
                    <a:pt x="413" y="1293"/>
                    <a:pt x="413" y="961"/>
                  </a:cubicBezTo>
                  <a:cubicBezTo>
                    <a:pt x="413" y="654"/>
                    <a:pt x="658" y="409"/>
                    <a:pt x="961" y="409"/>
                  </a:cubicBezTo>
                  <a:close/>
                  <a:moveTo>
                    <a:pt x="969" y="0"/>
                  </a:moveTo>
                  <a:cubicBezTo>
                    <a:pt x="475" y="0"/>
                    <a:pt x="0" y="383"/>
                    <a:pt x="0" y="961"/>
                  </a:cubicBezTo>
                  <a:cubicBezTo>
                    <a:pt x="0" y="1490"/>
                    <a:pt x="432" y="1922"/>
                    <a:pt x="961" y="1922"/>
                  </a:cubicBezTo>
                  <a:cubicBezTo>
                    <a:pt x="1821" y="1922"/>
                    <a:pt x="2248" y="889"/>
                    <a:pt x="1643" y="284"/>
                  </a:cubicBezTo>
                  <a:cubicBezTo>
                    <a:pt x="1447" y="88"/>
                    <a:pt x="1206" y="0"/>
                    <a:pt x="96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89"/>
            <p:cNvSpPr/>
            <p:nvPr/>
          </p:nvSpPr>
          <p:spPr>
            <a:xfrm>
              <a:off x="4935019" y="1516109"/>
              <a:ext cx="246642" cy="368667"/>
            </a:xfrm>
            <a:custGeom>
              <a:avLst/>
              <a:gdLst/>
              <a:ahLst/>
              <a:cxnLst/>
              <a:rect l="l" t="t" r="r" b="b"/>
              <a:pathLst>
                <a:path w="9421" h="14082" extrusionOk="0">
                  <a:moveTo>
                    <a:pt x="3022" y="414"/>
                  </a:moveTo>
                  <a:cubicBezTo>
                    <a:pt x="3353" y="414"/>
                    <a:pt x="3622" y="683"/>
                    <a:pt x="3622" y="1015"/>
                  </a:cubicBezTo>
                  <a:lnTo>
                    <a:pt x="3622" y="3887"/>
                  </a:lnTo>
                  <a:cubicBezTo>
                    <a:pt x="3545" y="3876"/>
                    <a:pt x="3467" y="3870"/>
                    <a:pt x="3390" y="3870"/>
                  </a:cubicBezTo>
                  <a:cubicBezTo>
                    <a:pt x="3057" y="3870"/>
                    <a:pt x="2728" y="3976"/>
                    <a:pt x="2455" y="4171"/>
                  </a:cubicBezTo>
                  <a:cubicBezTo>
                    <a:pt x="2445" y="4176"/>
                    <a:pt x="2436" y="4180"/>
                    <a:pt x="2426" y="4190"/>
                  </a:cubicBezTo>
                  <a:lnTo>
                    <a:pt x="2426" y="1015"/>
                  </a:lnTo>
                  <a:lnTo>
                    <a:pt x="2421" y="1015"/>
                  </a:lnTo>
                  <a:cubicBezTo>
                    <a:pt x="2421" y="683"/>
                    <a:pt x="2690" y="414"/>
                    <a:pt x="3022" y="414"/>
                  </a:cubicBezTo>
                  <a:close/>
                  <a:moveTo>
                    <a:pt x="3031" y="1"/>
                  </a:moveTo>
                  <a:cubicBezTo>
                    <a:pt x="2474" y="1"/>
                    <a:pt x="2018" y="453"/>
                    <a:pt x="2018" y="1015"/>
                  </a:cubicBezTo>
                  <a:lnTo>
                    <a:pt x="2018" y="4670"/>
                  </a:lnTo>
                  <a:cubicBezTo>
                    <a:pt x="1710" y="5199"/>
                    <a:pt x="1744" y="5867"/>
                    <a:pt x="2109" y="6361"/>
                  </a:cubicBezTo>
                  <a:lnTo>
                    <a:pt x="2109" y="9306"/>
                  </a:lnTo>
                  <a:cubicBezTo>
                    <a:pt x="1965" y="9268"/>
                    <a:pt x="1821" y="9249"/>
                    <a:pt x="1677" y="9249"/>
                  </a:cubicBezTo>
                  <a:cubicBezTo>
                    <a:pt x="750" y="9249"/>
                    <a:pt x="0" y="9998"/>
                    <a:pt x="0" y="10925"/>
                  </a:cubicBezTo>
                  <a:lnTo>
                    <a:pt x="0" y="12405"/>
                  </a:lnTo>
                  <a:cubicBezTo>
                    <a:pt x="0" y="13332"/>
                    <a:pt x="750" y="14082"/>
                    <a:pt x="1677" y="14082"/>
                  </a:cubicBezTo>
                  <a:cubicBezTo>
                    <a:pt x="2604" y="14082"/>
                    <a:pt x="3353" y="13332"/>
                    <a:pt x="3353" y="12405"/>
                  </a:cubicBezTo>
                  <a:lnTo>
                    <a:pt x="3353" y="7015"/>
                  </a:lnTo>
                  <a:cubicBezTo>
                    <a:pt x="3364" y="7015"/>
                    <a:pt x="3374" y="7015"/>
                    <a:pt x="3383" y="7015"/>
                  </a:cubicBezTo>
                  <a:cubicBezTo>
                    <a:pt x="3479" y="7015"/>
                    <a:pt x="3511" y="6994"/>
                    <a:pt x="3598" y="6981"/>
                  </a:cubicBezTo>
                  <a:lnTo>
                    <a:pt x="4357" y="8831"/>
                  </a:lnTo>
                  <a:cubicBezTo>
                    <a:pt x="4397" y="8916"/>
                    <a:pt x="4469" y="8952"/>
                    <a:pt x="4541" y="8952"/>
                  </a:cubicBezTo>
                  <a:cubicBezTo>
                    <a:pt x="4672" y="8952"/>
                    <a:pt x="4804" y="8833"/>
                    <a:pt x="4742" y="8672"/>
                  </a:cubicBezTo>
                  <a:lnTo>
                    <a:pt x="4011" y="6885"/>
                  </a:lnTo>
                  <a:cubicBezTo>
                    <a:pt x="4088" y="6847"/>
                    <a:pt x="4160" y="6803"/>
                    <a:pt x="4232" y="6751"/>
                  </a:cubicBezTo>
                  <a:cubicBezTo>
                    <a:pt x="4237" y="6751"/>
                    <a:pt x="4353" y="6683"/>
                    <a:pt x="4372" y="6664"/>
                  </a:cubicBezTo>
                  <a:lnTo>
                    <a:pt x="6092" y="10858"/>
                  </a:lnTo>
                  <a:cubicBezTo>
                    <a:pt x="6126" y="10943"/>
                    <a:pt x="6205" y="10990"/>
                    <a:pt x="6285" y="10990"/>
                  </a:cubicBezTo>
                  <a:cubicBezTo>
                    <a:pt x="6341" y="10990"/>
                    <a:pt x="6396" y="10968"/>
                    <a:pt x="6438" y="10920"/>
                  </a:cubicBezTo>
                  <a:cubicBezTo>
                    <a:pt x="6715" y="10606"/>
                    <a:pt x="7112" y="10430"/>
                    <a:pt x="7523" y="10430"/>
                  </a:cubicBezTo>
                  <a:cubicBezTo>
                    <a:pt x="7539" y="10430"/>
                    <a:pt x="7555" y="10430"/>
                    <a:pt x="7571" y="10430"/>
                  </a:cubicBezTo>
                  <a:cubicBezTo>
                    <a:pt x="8835" y="10474"/>
                    <a:pt x="9421" y="12001"/>
                    <a:pt x="8551" y="12890"/>
                  </a:cubicBezTo>
                  <a:cubicBezTo>
                    <a:pt x="8261" y="13184"/>
                    <a:pt x="7892" y="13320"/>
                    <a:pt x="7529" y="13320"/>
                  </a:cubicBezTo>
                  <a:cubicBezTo>
                    <a:pt x="6908" y="13320"/>
                    <a:pt x="6301" y="12922"/>
                    <a:pt x="6125" y="12237"/>
                  </a:cubicBezTo>
                  <a:cubicBezTo>
                    <a:pt x="5919" y="11425"/>
                    <a:pt x="5606" y="10810"/>
                    <a:pt x="5155" y="9667"/>
                  </a:cubicBezTo>
                  <a:cubicBezTo>
                    <a:pt x="5115" y="9579"/>
                    <a:pt x="5042" y="9542"/>
                    <a:pt x="4969" y="9542"/>
                  </a:cubicBezTo>
                  <a:cubicBezTo>
                    <a:pt x="4839" y="9542"/>
                    <a:pt x="4709" y="9660"/>
                    <a:pt x="4771" y="9820"/>
                  </a:cubicBezTo>
                  <a:cubicBezTo>
                    <a:pt x="5222" y="10959"/>
                    <a:pt x="5525" y="11564"/>
                    <a:pt x="5727" y="12338"/>
                  </a:cubicBezTo>
                  <a:cubicBezTo>
                    <a:pt x="5941" y="13164"/>
                    <a:pt x="6689" y="13728"/>
                    <a:pt x="7521" y="13728"/>
                  </a:cubicBezTo>
                  <a:cubicBezTo>
                    <a:pt x="7603" y="13728"/>
                    <a:pt x="7685" y="13723"/>
                    <a:pt x="7768" y="13712"/>
                  </a:cubicBezTo>
                  <a:cubicBezTo>
                    <a:pt x="8700" y="13582"/>
                    <a:pt x="9392" y="12784"/>
                    <a:pt x="9378" y="11843"/>
                  </a:cubicBezTo>
                  <a:cubicBezTo>
                    <a:pt x="9354" y="10766"/>
                    <a:pt x="8448" y="10028"/>
                    <a:pt x="7497" y="10028"/>
                  </a:cubicBezTo>
                  <a:cubicBezTo>
                    <a:pt x="7103" y="10028"/>
                    <a:pt x="6701" y="10154"/>
                    <a:pt x="6351" y="10435"/>
                  </a:cubicBezTo>
                  <a:lnTo>
                    <a:pt x="4670" y="6337"/>
                  </a:lnTo>
                  <a:cubicBezTo>
                    <a:pt x="4766" y="6203"/>
                    <a:pt x="4838" y="6054"/>
                    <a:pt x="4886" y="5900"/>
                  </a:cubicBezTo>
                  <a:lnTo>
                    <a:pt x="5948" y="4839"/>
                  </a:lnTo>
                  <a:cubicBezTo>
                    <a:pt x="6095" y="4688"/>
                    <a:pt x="5957" y="4480"/>
                    <a:pt x="5798" y="4480"/>
                  </a:cubicBezTo>
                  <a:cubicBezTo>
                    <a:pt x="5750" y="4480"/>
                    <a:pt x="5699" y="4500"/>
                    <a:pt x="5654" y="4546"/>
                  </a:cubicBezTo>
                  <a:cubicBezTo>
                    <a:pt x="4497" y="5718"/>
                    <a:pt x="4526" y="5641"/>
                    <a:pt x="4502" y="5737"/>
                  </a:cubicBezTo>
                  <a:cubicBezTo>
                    <a:pt x="4439" y="5939"/>
                    <a:pt x="4329" y="6126"/>
                    <a:pt x="4175" y="6270"/>
                  </a:cubicBezTo>
                  <a:cubicBezTo>
                    <a:pt x="4088" y="6361"/>
                    <a:pt x="3983" y="6434"/>
                    <a:pt x="3867" y="6482"/>
                  </a:cubicBezTo>
                  <a:cubicBezTo>
                    <a:pt x="3819" y="6506"/>
                    <a:pt x="3766" y="6530"/>
                    <a:pt x="3714" y="6549"/>
                  </a:cubicBezTo>
                  <a:cubicBezTo>
                    <a:pt x="3606" y="6585"/>
                    <a:pt x="3492" y="6604"/>
                    <a:pt x="3378" y="6604"/>
                  </a:cubicBezTo>
                  <a:cubicBezTo>
                    <a:pt x="3309" y="6604"/>
                    <a:pt x="3240" y="6597"/>
                    <a:pt x="3171" y="6582"/>
                  </a:cubicBezTo>
                  <a:cubicBezTo>
                    <a:pt x="3160" y="6581"/>
                    <a:pt x="3149" y="6580"/>
                    <a:pt x="3139" y="6580"/>
                  </a:cubicBezTo>
                  <a:cubicBezTo>
                    <a:pt x="3027" y="6580"/>
                    <a:pt x="2931" y="6670"/>
                    <a:pt x="2931" y="6789"/>
                  </a:cubicBezTo>
                  <a:lnTo>
                    <a:pt x="2931" y="12405"/>
                  </a:lnTo>
                  <a:cubicBezTo>
                    <a:pt x="2897" y="13073"/>
                    <a:pt x="2344" y="13601"/>
                    <a:pt x="1672" y="13601"/>
                  </a:cubicBezTo>
                  <a:cubicBezTo>
                    <a:pt x="999" y="13601"/>
                    <a:pt x="442" y="13073"/>
                    <a:pt x="413" y="12405"/>
                  </a:cubicBezTo>
                  <a:lnTo>
                    <a:pt x="413" y="10920"/>
                  </a:lnTo>
                  <a:cubicBezTo>
                    <a:pt x="413" y="10189"/>
                    <a:pt x="1012" y="9655"/>
                    <a:pt x="1673" y="9655"/>
                  </a:cubicBezTo>
                  <a:cubicBezTo>
                    <a:pt x="1854" y="9655"/>
                    <a:pt x="2040" y="9695"/>
                    <a:pt x="2220" y="9782"/>
                  </a:cubicBezTo>
                  <a:cubicBezTo>
                    <a:pt x="2249" y="9797"/>
                    <a:pt x="2279" y="9803"/>
                    <a:pt x="2309" y="9803"/>
                  </a:cubicBezTo>
                  <a:cubicBezTo>
                    <a:pt x="2416" y="9803"/>
                    <a:pt x="2514" y="9716"/>
                    <a:pt x="2517" y="9599"/>
                  </a:cubicBezTo>
                  <a:cubicBezTo>
                    <a:pt x="2498" y="6174"/>
                    <a:pt x="2551" y="6270"/>
                    <a:pt x="2469" y="6165"/>
                  </a:cubicBezTo>
                  <a:cubicBezTo>
                    <a:pt x="1847" y="5375"/>
                    <a:pt x="2466" y="4279"/>
                    <a:pt x="3373" y="4279"/>
                  </a:cubicBezTo>
                  <a:cubicBezTo>
                    <a:pt x="3488" y="4279"/>
                    <a:pt x="3607" y="4297"/>
                    <a:pt x="3728" y="4334"/>
                  </a:cubicBezTo>
                  <a:cubicBezTo>
                    <a:pt x="3791" y="4353"/>
                    <a:pt x="3848" y="4377"/>
                    <a:pt x="3906" y="4401"/>
                  </a:cubicBezTo>
                  <a:cubicBezTo>
                    <a:pt x="3937" y="4418"/>
                    <a:pt x="3970" y="4426"/>
                    <a:pt x="4003" y="4426"/>
                  </a:cubicBezTo>
                  <a:cubicBezTo>
                    <a:pt x="4056" y="4426"/>
                    <a:pt x="4107" y="4405"/>
                    <a:pt x="4146" y="4363"/>
                  </a:cubicBezTo>
                  <a:lnTo>
                    <a:pt x="6567" y="1942"/>
                  </a:lnTo>
                  <a:cubicBezTo>
                    <a:pt x="6681" y="1847"/>
                    <a:pt x="6819" y="1800"/>
                    <a:pt x="6958" y="1800"/>
                  </a:cubicBezTo>
                  <a:cubicBezTo>
                    <a:pt x="7113" y="1800"/>
                    <a:pt x="7267" y="1859"/>
                    <a:pt x="7384" y="1975"/>
                  </a:cubicBezTo>
                  <a:cubicBezTo>
                    <a:pt x="7605" y="2196"/>
                    <a:pt x="7619" y="2552"/>
                    <a:pt x="7418" y="2792"/>
                  </a:cubicBezTo>
                  <a:lnTo>
                    <a:pt x="6303" y="3902"/>
                  </a:lnTo>
                  <a:cubicBezTo>
                    <a:pt x="6156" y="4053"/>
                    <a:pt x="6293" y="4260"/>
                    <a:pt x="6452" y="4260"/>
                  </a:cubicBezTo>
                  <a:cubicBezTo>
                    <a:pt x="6501" y="4260"/>
                    <a:pt x="6551" y="4241"/>
                    <a:pt x="6596" y="4195"/>
                  </a:cubicBezTo>
                  <a:lnTo>
                    <a:pt x="7711" y="3085"/>
                  </a:lnTo>
                  <a:cubicBezTo>
                    <a:pt x="8340" y="2451"/>
                    <a:pt x="7888" y="1356"/>
                    <a:pt x="6995" y="1356"/>
                  </a:cubicBezTo>
                  <a:cubicBezTo>
                    <a:pt x="6726" y="1356"/>
                    <a:pt x="6471" y="1461"/>
                    <a:pt x="6279" y="1649"/>
                  </a:cubicBezTo>
                  <a:lnTo>
                    <a:pt x="4045" y="3887"/>
                  </a:lnTo>
                  <a:lnTo>
                    <a:pt x="4045" y="1015"/>
                  </a:lnTo>
                  <a:cubicBezTo>
                    <a:pt x="4045" y="453"/>
                    <a:pt x="3594" y="1"/>
                    <a:pt x="30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7" name="Google Shape;11957;p89"/>
          <p:cNvGrpSpPr/>
          <p:nvPr/>
        </p:nvGrpSpPr>
        <p:grpSpPr>
          <a:xfrm>
            <a:off x="7989335" y="3154619"/>
            <a:ext cx="291698" cy="368405"/>
            <a:chOff x="7989335" y="3360019"/>
            <a:chExt cx="291698" cy="368405"/>
          </a:xfrm>
        </p:grpSpPr>
        <p:sp>
          <p:nvSpPr>
            <p:cNvPr id="11958" name="Google Shape;11958;p89"/>
            <p:cNvSpPr/>
            <p:nvPr/>
          </p:nvSpPr>
          <p:spPr>
            <a:xfrm>
              <a:off x="7996142" y="3384419"/>
              <a:ext cx="278215" cy="337094"/>
            </a:xfrm>
            <a:custGeom>
              <a:avLst/>
              <a:gdLst/>
              <a:ahLst/>
              <a:cxnLst/>
              <a:rect l="l" t="t" r="r" b="b"/>
              <a:pathLst>
                <a:path w="10627" h="12876" extrusionOk="0">
                  <a:moveTo>
                    <a:pt x="615" y="1"/>
                  </a:moveTo>
                  <a:cubicBezTo>
                    <a:pt x="274" y="1"/>
                    <a:pt x="0" y="274"/>
                    <a:pt x="0" y="611"/>
                  </a:cubicBezTo>
                  <a:lnTo>
                    <a:pt x="0" y="12265"/>
                  </a:lnTo>
                  <a:cubicBezTo>
                    <a:pt x="0" y="12602"/>
                    <a:pt x="274" y="12875"/>
                    <a:pt x="615" y="12875"/>
                  </a:cubicBezTo>
                  <a:lnTo>
                    <a:pt x="10016" y="12875"/>
                  </a:lnTo>
                  <a:cubicBezTo>
                    <a:pt x="10353" y="12875"/>
                    <a:pt x="10627" y="12602"/>
                    <a:pt x="10627" y="12265"/>
                  </a:cubicBezTo>
                  <a:lnTo>
                    <a:pt x="10627" y="611"/>
                  </a:lnTo>
                  <a:cubicBezTo>
                    <a:pt x="10627" y="274"/>
                    <a:pt x="10353" y="1"/>
                    <a:pt x="10016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9" name="Google Shape;11959;p89"/>
            <p:cNvSpPr/>
            <p:nvPr/>
          </p:nvSpPr>
          <p:spPr>
            <a:xfrm>
              <a:off x="8210058" y="3384419"/>
              <a:ext cx="64298" cy="337094"/>
            </a:xfrm>
            <a:custGeom>
              <a:avLst/>
              <a:gdLst/>
              <a:ahLst/>
              <a:cxnLst/>
              <a:rect l="l" t="t" r="r" b="b"/>
              <a:pathLst>
                <a:path w="2456" h="12876" extrusionOk="0">
                  <a:moveTo>
                    <a:pt x="1" y="1"/>
                  </a:moveTo>
                  <a:cubicBezTo>
                    <a:pt x="337" y="1"/>
                    <a:pt x="611" y="274"/>
                    <a:pt x="611" y="611"/>
                  </a:cubicBezTo>
                  <a:lnTo>
                    <a:pt x="611" y="12265"/>
                  </a:lnTo>
                  <a:cubicBezTo>
                    <a:pt x="611" y="12602"/>
                    <a:pt x="337" y="12875"/>
                    <a:pt x="1" y="12875"/>
                  </a:cubicBezTo>
                  <a:lnTo>
                    <a:pt x="1845" y="12875"/>
                  </a:lnTo>
                  <a:cubicBezTo>
                    <a:pt x="2182" y="12875"/>
                    <a:pt x="2456" y="12602"/>
                    <a:pt x="2456" y="12265"/>
                  </a:cubicBezTo>
                  <a:lnTo>
                    <a:pt x="2456" y="611"/>
                  </a:lnTo>
                  <a:cubicBezTo>
                    <a:pt x="2456" y="274"/>
                    <a:pt x="2182" y="1"/>
                    <a:pt x="1845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89"/>
            <p:cNvSpPr/>
            <p:nvPr/>
          </p:nvSpPr>
          <p:spPr>
            <a:xfrm>
              <a:off x="8030202" y="3384419"/>
              <a:ext cx="210068" cy="305782"/>
            </a:xfrm>
            <a:custGeom>
              <a:avLst/>
              <a:gdLst/>
              <a:ahLst/>
              <a:cxnLst/>
              <a:rect l="l" t="t" r="r" b="b"/>
              <a:pathLst>
                <a:path w="8024" h="11680" extrusionOk="0">
                  <a:moveTo>
                    <a:pt x="1" y="1"/>
                  </a:moveTo>
                  <a:lnTo>
                    <a:pt x="1" y="11679"/>
                  </a:lnTo>
                  <a:lnTo>
                    <a:pt x="8024" y="11679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89"/>
            <p:cNvSpPr/>
            <p:nvPr/>
          </p:nvSpPr>
          <p:spPr>
            <a:xfrm>
              <a:off x="8030202" y="3384419"/>
              <a:ext cx="210068" cy="305782"/>
            </a:xfrm>
            <a:custGeom>
              <a:avLst/>
              <a:gdLst/>
              <a:ahLst/>
              <a:cxnLst/>
              <a:rect l="l" t="t" r="r" b="b"/>
              <a:pathLst>
                <a:path w="8024" h="11680" extrusionOk="0">
                  <a:moveTo>
                    <a:pt x="6880" y="1"/>
                  </a:moveTo>
                  <a:lnTo>
                    <a:pt x="6880" y="7336"/>
                  </a:lnTo>
                  <a:cubicBezTo>
                    <a:pt x="6880" y="9099"/>
                    <a:pt x="5454" y="10531"/>
                    <a:pt x="3690" y="10531"/>
                  </a:cubicBezTo>
                  <a:lnTo>
                    <a:pt x="1" y="10531"/>
                  </a:lnTo>
                  <a:lnTo>
                    <a:pt x="1" y="11679"/>
                  </a:lnTo>
                  <a:lnTo>
                    <a:pt x="8024" y="11679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89"/>
            <p:cNvSpPr/>
            <p:nvPr/>
          </p:nvSpPr>
          <p:spPr>
            <a:xfrm>
              <a:off x="8063162" y="3367192"/>
              <a:ext cx="144540" cy="70843"/>
            </a:xfrm>
            <a:custGeom>
              <a:avLst/>
              <a:gdLst/>
              <a:ahLst/>
              <a:cxnLst/>
              <a:rect l="l" t="t" r="r" b="b"/>
              <a:pathLst>
                <a:path w="5521" h="2706" extrusionOk="0">
                  <a:moveTo>
                    <a:pt x="438" y="1"/>
                  </a:moveTo>
                  <a:cubicBezTo>
                    <a:pt x="198" y="1"/>
                    <a:pt x="1" y="197"/>
                    <a:pt x="1" y="442"/>
                  </a:cubicBezTo>
                  <a:lnTo>
                    <a:pt x="1" y="1326"/>
                  </a:lnTo>
                  <a:cubicBezTo>
                    <a:pt x="1" y="1567"/>
                    <a:pt x="198" y="1764"/>
                    <a:pt x="438" y="1764"/>
                  </a:cubicBezTo>
                  <a:lnTo>
                    <a:pt x="1591" y="1764"/>
                  </a:lnTo>
                  <a:cubicBezTo>
                    <a:pt x="1591" y="2282"/>
                    <a:pt x="2013" y="2705"/>
                    <a:pt x="2532" y="2705"/>
                  </a:cubicBezTo>
                  <a:lnTo>
                    <a:pt x="2989" y="2705"/>
                  </a:lnTo>
                  <a:cubicBezTo>
                    <a:pt x="3508" y="2705"/>
                    <a:pt x="3925" y="2282"/>
                    <a:pt x="3925" y="1764"/>
                  </a:cubicBezTo>
                  <a:lnTo>
                    <a:pt x="5078" y="1764"/>
                  </a:lnTo>
                  <a:cubicBezTo>
                    <a:pt x="5319" y="1764"/>
                    <a:pt x="5516" y="1567"/>
                    <a:pt x="5520" y="1326"/>
                  </a:cubicBezTo>
                  <a:lnTo>
                    <a:pt x="5520" y="442"/>
                  </a:lnTo>
                  <a:cubicBezTo>
                    <a:pt x="5511" y="197"/>
                    <a:pt x="5314" y="5"/>
                    <a:pt x="5069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89"/>
            <p:cNvSpPr/>
            <p:nvPr/>
          </p:nvSpPr>
          <p:spPr>
            <a:xfrm>
              <a:off x="8132330" y="3367192"/>
              <a:ext cx="75110" cy="70843"/>
            </a:xfrm>
            <a:custGeom>
              <a:avLst/>
              <a:gdLst/>
              <a:ahLst/>
              <a:cxnLst/>
              <a:rect l="l" t="t" r="r" b="b"/>
              <a:pathLst>
                <a:path w="2869" h="2706" extrusionOk="0">
                  <a:moveTo>
                    <a:pt x="789" y="1"/>
                  </a:moveTo>
                  <a:cubicBezTo>
                    <a:pt x="1101" y="981"/>
                    <a:pt x="789" y="2047"/>
                    <a:pt x="1" y="2705"/>
                  </a:cubicBezTo>
                  <a:lnTo>
                    <a:pt x="337" y="2705"/>
                  </a:lnTo>
                  <a:cubicBezTo>
                    <a:pt x="856" y="2705"/>
                    <a:pt x="1279" y="2282"/>
                    <a:pt x="1279" y="1764"/>
                  </a:cubicBezTo>
                  <a:lnTo>
                    <a:pt x="2427" y="1764"/>
                  </a:lnTo>
                  <a:cubicBezTo>
                    <a:pt x="2672" y="1764"/>
                    <a:pt x="2869" y="1567"/>
                    <a:pt x="2869" y="1326"/>
                  </a:cubicBezTo>
                  <a:lnTo>
                    <a:pt x="2869" y="442"/>
                  </a:lnTo>
                  <a:cubicBezTo>
                    <a:pt x="2869" y="197"/>
                    <a:pt x="2672" y="1"/>
                    <a:pt x="2427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89"/>
            <p:cNvSpPr/>
            <p:nvPr/>
          </p:nvSpPr>
          <p:spPr>
            <a:xfrm>
              <a:off x="7989335" y="3360019"/>
              <a:ext cx="291698" cy="368405"/>
            </a:xfrm>
            <a:custGeom>
              <a:avLst/>
              <a:gdLst/>
              <a:ahLst/>
              <a:cxnLst/>
              <a:rect l="l" t="t" r="r" b="b"/>
              <a:pathLst>
                <a:path w="11142" h="14072" extrusionOk="0">
                  <a:moveTo>
                    <a:pt x="7918" y="409"/>
                  </a:moveTo>
                  <a:cubicBezTo>
                    <a:pt x="8047" y="409"/>
                    <a:pt x="8158" y="520"/>
                    <a:pt x="8158" y="649"/>
                  </a:cubicBezTo>
                  <a:lnTo>
                    <a:pt x="8158" y="1543"/>
                  </a:lnTo>
                  <a:cubicBezTo>
                    <a:pt x="8158" y="1672"/>
                    <a:pt x="8047" y="1783"/>
                    <a:pt x="7918" y="1783"/>
                  </a:cubicBezTo>
                  <a:lnTo>
                    <a:pt x="6755" y="1783"/>
                  </a:lnTo>
                  <a:cubicBezTo>
                    <a:pt x="6640" y="1783"/>
                    <a:pt x="6549" y="1874"/>
                    <a:pt x="6549" y="1985"/>
                  </a:cubicBezTo>
                  <a:cubicBezTo>
                    <a:pt x="6549" y="2393"/>
                    <a:pt x="6217" y="2725"/>
                    <a:pt x="5809" y="2725"/>
                  </a:cubicBezTo>
                  <a:lnTo>
                    <a:pt x="5348" y="2725"/>
                  </a:lnTo>
                  <a:cubicBezTo>
                    <a:pt x="4939" y="2725"/>
                    <a:pt x="4608" y="2393"/>
                    <a:pt x="4608" y="1985"/>
                  </a:cubicBezTo>
                  <a:cubicBezTo>
                    <a:pt x="4608" y="1874"/>
                    <a:pt x="4516" y="1783"/>
                    <a:pt x="4406" y="1783"/>
                  </a:cubicBezTo>
                  <a:lnTo>
                    <a:pt x="3243" y="1783"/>
                  </a:lnTo>
                  <a:cubicBezTo>
                    <a:pt x="3109" y="1783"/>
                    <a:pt x="3003" y="1672"/>
                    <a:pt x="3003" y="1543"/>
                  </a:cubicBezTo>
                  <a:lnTo>
                    <a:pt x="3003" y="654"/>
                  </a:lnTo>
                  <a:lnTo>
                    <a:pt x="2998" y="649"/>
                  </a:lnTo>
                  <a:cubicBezTo>
                    <a:pt x="2998" y="520"/>
                    <a:pt x="3104" y="409"/>
                    <a:pt x="3239" y="409"/>
                  </a:cubicBezTo>
                  <a:close/>
                  <a:moveTo>
                    <a:pt x="3229" y="1"/>
                  </a:moveTo>
                  <a:cubicBezTo>
                    <a:pt x="2873" y="1"/>
                    <a:pt x="2580" y="294"/>
                    <a:pt x="2580" y="654"/>
                  </a:cubicBezTo>
                  <a:lnTo>
                    <a:pt x="2580" y="664"/>
                  </a:lnTo>
                  <a:lnTo>
                    <a:pt x="822" y="664"/>
                  </a:lnTo>
                  <a:cubicBezTo>
                    <a:pt x="371" y="664"/>
                    <a:pt x="1" y="1029"/>
                    <a:pt x="1" y="1485"/>
                  </a:cubicBezTo>
                  <a:lnTo>
                    <a:pt x="1" y="9762"/>
                  </a:lnTo>
                  <a:cubicBezTo>
                    <a:pt x="1" y="9899"/>
                    <a:pt x="104" y="9968"/>
                    <a:pt x="207" y="9968"/>
                  </a:cubicBezTo>
                  <a:cubicBezTo>
                    <a:pt x="309" y="9968"/>
                    <a:pt x="411" y="9899"/>
                    <a:pt x="409" y="9762"/>
                  </a:cubicBezTo>
                  <a:lnTo>
                    <a:pt x="409" y="1480"/>
                  </a:lnTo>
                  <a:cubicBezTo>
                    <a:pt x="409" y="1255"/>
                    <a:pt x="596" y="1072"/>
                    <a:pt x="822" y="1072"/>
                  </a:cubicBezTo>
                  <a:lnTo>
                    <a:pt x="1307" y="1072"/>
                  </a:lnTo>
                  <a:lnTo>
                    <a:pt x="1307" y="12664"/>
                  </a:lnTo>
                  <a:cubicBezTo>
                    <a:pt x="1307" y="12775"/>
                    <a:pt x="1399" y="12866"/>
                    <a:pt x="1514" y="12866"/>
                  </a:cubicBezTo>
                  <a:lnTo>
                    <a:pt x="9623" y="12866"/>
                  </a:lnTo>
                  <a:cubicBezTo>
                    <a:pt x="9738" y="12866"/>
                    <a:pt x="9830" y="12775"/>
                    <a:pt x="9830" y="12664"/>
                  </a:cubicBezTo>
                  <a:lnTo>
                    <a:pt x="9830" y="1072"/>
                  </a:lnTo>
                  <a:lnTo>
                    <a:pt x="10320" y="1072"/>
                  </a:lnTo>
                  <a:cubicBezTo>
                    <a:pt x="10545" y="1072"/>
                    <a:pt x="10728" y="1255"/>
                    <a:pt x="10728" y="1480"/>
                  </a:cubicBezTo>
                  <a:lnTo>
                    <a:pt x="10728" y="13250"/>
                  </a:lnTo>
                  <a:cubicBezTo>
                    <a:pt x="10728" y="13476"/>
                    <a:pt x="10545" y="13663"/>
                    <a:pt x="10320" y="13663"/>
                  </a:cubicBezTo>
                  <a:lnTo>
                    <a:pt x="822" y="13663"/>
                  </a:lnTo>
                  <a:cubicBezTo>
                    <a:pt x="596" y="13663"/>
                    <a:pt x="414" y="13476"/>
                    <a:pt x="414" y="13250"/>
                  </a:cubicBezTo>
                  <a:lnTo>
                    <a:pt x="414" y="10728"/>
                  </a:lnTo>
                  <a:cubicBezTo>
                    <a:pt x="414" y="10591"/>
                    <a:pt x="312" y="10523"/>
                    <a:pt x="210" y="10523"/>
                  </a:cubicBezTo>
                  <a:cubicBezTo>
                    <a:pt x="107" y="10523"/>
                    <a:pt x="5" y="10591"/>
                    <a:pt x="5" y="10728"/>
                  </a:cubicBezTo>
                  <a:lnTo>
                    <a:pt x="5" y="13250"/>
                  </a:lnTo>
                  <a:cubicBezTo>
                    <a:pt x="5" y="13707"/>
                    <a:pt x="371" y="14072"/>
                    <a:pt x="827" y="14072"/>
                  </a:cubicBezTo>
                  <a:lnTo>
                    <a:pt x="10320" y="14072"/>
                  </a:lnTo>
                  <a:cubicBezTo>
                    <a:pt x="10776" y="14072"/>
                    <a:pt x="11141" y="13707"/>
                    <a:pt x="11141" y="13250"/>
                  </a:cubicBezTo>
                  <a:lnTo>
                    <a:pt x="11141" y="1480"/>
                  </a:lnTo>
                  <a:cubicBezTo>
                    <a:pt x="11141" y="1029"/>
                    <a:pt x="10776" y="659"/>
                    <a:pt x="10325" y="659"/>
                  </a:cubicBezTo>
                  <a:lnTo>
                    <a:pt x="9296" y="659"/>
                  </a:lnTo>
                  <a:cubicBezTo>
                    <a:pt x="9023" y="659"/>
                    <a:pt x="9023" y="1072"/>
                    <a:pt x="9296" y="1072"/>
                  </a:cubicBezTo>
                  <a:lnTo>
                    <a:pt x="9421" y="1072"/>
                  </a:lnTo>
                  <a:lnTo>
                    <a:pt x="9421" y="12457"/>
                  </a:lnTo>
                  <a:lnTo>
                    <a:pt x="1725" y="12457"/>
                  </a:lnTo>
                  <a:lnTo>
                    <a:pt x="1725" y="1072"/>
                  </a:lnTo>
                  <a:lnTo>
                    <a:pt x="2580" y="1072"/>
                  </a:lnTo>
                  <a:lnTo>
                    <a:pt x="2580" y="1543"/>
                  </a:lnTo>
                  <a:cubicBezTo>
                    <a:pt x="2580" y="1898"/>
                    <a:pt x="2873" y="2191"/>
                    <a:pt x="3234" y="2191"/>
                  </a:cubicBezTo>
                  <a:lnTo>
                    <a:pt x="4209" y="2191"/>
                  </a:lnTo>
                  <a:cubicBezTo>
                    <a:pt x="4310" y="2739"/>
                    <a:pt x="4785" y="3138"/>
                    <a:pt x="5343" y="3138"/>
                  </a:cubicBezTo>
                  <a:lnTo>
                    <a:pt x="5804" y="3138"/>
                  </a:lnTo>
                  <a:cubicBezTo>
                    <a:pt x="6361" y="3138"/>
                    <a:pt x="6837" y="2739"/>
                    <a:pt x="6938" y="2191"/>
                  </a:cubicBezTo>
                  <a:lnTo>
                    <a:pt x="7913" y="2191"/>
                  </a:lnTo>
                  <a:cubicBezTo>
                    <a:pt x="8273" y="2191"/>
                    <a:pt x="8566" y="1898"/>
                    <a:pt x="8566" y="1543"/>
                  </a:cubicBezTo>
                  <a:lnTo>
                    <a:pt x="8566" y="654"/>
                  </a:lnTo>
                  <a:cubicBezTo>
                    <a:pt x="8566" y="294"/>
                    <a:pt x="8273" y="1"/>
                    <a:pt x="791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89"/>
            <p:cNvSpPr/>
            <p:nvPr/>
          </p:nvSpPr>
          <p:spPr>
            <a:xfrm>
              <a:off x="8059262" y="3454476"/>
              <a:ext cx="150064" cy="105165"/>
            </a:xfrm>
            <a:custGeom>
              <a:avLst/>
              <a:gdLst/>
              <a:ahLst/>
              <a:cxnLst/>
              <a:rect l="l" t="t" r="r" b="b"/>
              <a:pathLst>
                <a:path w="5732" h="4017" extrusionOk="0">
                  <a:moveTo>
                    <a:pt x="3550" y="0"/>
                  </a:moveTo>
                  <a:cubicBezTo>
                    <a:pt x="3463" y="0"/>
                    <a:pt x="3376" y="52"/>
                    <a:pt x="3349" y="154"/>
                  </a:cubicBezTo>
                  <a:lnTo>
                    <a:pt x="2600" y="3099"/>
                  </a:lnTo>
                  <a:lnTo>
                    <a:pt x="1874" y="1000"/>
                  </a:lnTo>
                  <a:cubicBezTo>
                    <a:pt x="1843" y="908"/>
                    <a:pt x="1762" y="859"/>
                    <a:pt x="1680" y="859"/>
                  </a:cubicBezTo>
                  <a:cubicBezTo>
                    <a:pt x="1611" y="859"/>
                    <a:pt x="1541" y="894"/>
                    <a:pt x="1500" y="966"/>
                  </a:cubicBezTo>
                  <a:lnTo>
                    <a:pt x="899" y="2033"/>
                  </a:lnTo>
                  <a:lnTo>
                    <a:pt x="274" y="2033"/>
                  </a:lnTo>
                  <a:cubicBezTo>
                    <a:pt x="1" y="2033"/>
                    <a:pt x="1" y="2446"/>
                    <a:pt x="274" y="2446"/>
                  </a:cubicBezTo>
                  <a:lnTo>
                    <a:pt x="1019" y="2446"/>
                  </a:lnTo>
                  <a:cubicBezTo>
                    <a:pt x="1096" y="2446"/>
                    <a:pt x="1168" y="2403"/>
                    <a:pt x="1202" y="2335"/>
                  </a:cubicBezTo>
                  <a:lnTo>
                    <a:pt x="1634" y="1557"/>
                  </a:lnTo>
                  <a:lnTo>
                    <a:pt x="2432" y="3877"/>
                  </a:lnTo>
                  <a:cubicBezTo>
                    <a:pt x="2464" y="3970"/>
                    <a:pt x="2546" y="4016"/>
                    <a:pt x="2628" y="4016"/>
                  </a:cubicBezTo>
                  <a:cubicBezTo>
                    <a:pt x="2715" y="4016"/>
                    <a:pt x="2801" y="3964"/>
                    <a:pt x="2825" y="3863"/>
                  </a:cubicBezTo>
                  <a:lnTo>
                    <a:pt x="3584" y="894"/>
                  </a:lnTo>
                  <a:lnTo>
                    <a:pt x="4099" y="2302"/>
                  </a:lnTo>
                  <a:cubicBezTo>
                    <a:pt x="4127" y="2383"/>
                    <a:pt x="4204" y="2436"/>
                    <a:pt x="4291" y="2436"/>
                  </a:cubicBezTo>
                  <a:lnTo>
                    <a:pt x="5525" y="2436"/>
                  </a:lnTo>
                  <a:cubicBezTo>
                    <a:pt x="5636" y="2436"/>
                    <a:pt x="5732" y="2345"/>
                    <a:pt x="5732" y="2234"/>
                  </a:cubicBezTo>
                  <a:cubicBezTo>
                    <a:pt x="5732" y="2127"/>
                    <a:pt x="5645" y="2037"/>
                    <a:pt x="5538" y="2037"/>
                  </a:cubicBezTo>
                  <a:cubicBezTo>
                    <a:pt x="5536" y="2037"/>
                    <a:pt x="5533" y="2037"/>
                    <a:pt x="5530" y="2037"/>
                  </a:cubicBezTo>
                  <a:lnTo>
                    <a:pt x="4440" y="2037"/>
                  </a:lnTo>
                  <a:lnTo>
                    <a:pt x="3743" y="135"/>
                  </a:lnTo>
                  <a:cubicBezTo>
                    <a:pt x="3711" y="45"/>
                    <a:pt x="3630" y="0"/>
                    <a:pt x="355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89"/>
            <p:cNvSpPr/>
            <p:nvPr/>
          </p:nvSpPr>
          <p:spPr>
            <a:xfrm>
              <a:off x="8059392" y="3596712"/>
              <a:ext cx="151818" cy="10734"/>
            </a:xfrm>
            <a:custGeom>
              <a:avLst/>
              <a:gdLst/>
              <a:ahLst/>
              <a:cxnLst/>
              <a:rect l="l" t="t" r="r" b="b"/>
              <a:pathLst>
                <a:path w="5799" h="410" extrusionOk="0">
                  <a:moveTo>
                    <a:pt x="274" y="1"/>
                  </a:moveTo>
                  <a:cubicBezTo>
                    <a:pt x="0" y="1"/>
                    <a:pt x="0" y="409"/>
                    <a:pt x="274" y="409"/>
                  </a:cubicBezTo>
                  <a:lnTo>
                    <a:pt x="5525" y="409"/>
                  </a:lnTo>
                  <a:cubicBezTo>
                    <a:pt x="5799" y="409"/>
                    <a:pt x="5799" y="1"/>
                    <a:pt x="552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89"/>
            <p:cNvSpPr/>
            <p:nvPr/>
          </p:nvSpPr>
          <p:spPr>
            <a:xfrm>
              <a:off x="8059392" y="3644386"/>
              <a:ext cx="151818" cy="10708"/>
            </a:xfrm>
            <a:custGeom>
              <a:avLst/>
              <a:gdLst/>
              <a:ahLst/>
              <a:cxnLst/>
              <a:rect l="l" t="t" r="r" b="b"/>
              <a:pathLst>
                <a:path w="5799" h="409" extrusionOk="0">
                  <a:moveTo>
                    <a:pt x="270" y="1"/>
                  </a:moveTo>
                  <a:cubicBezTo>
                    <a:pt x="0" y="1"/>
                    <a:pt x="2" y="409"/>
                    <a:pt x="274" y="409"/>
                  </a:cubicBezTo>
                  <a:lnTo>
                    <a:pt x="5525" y="409"/>
                  </a:lnTo>
                  <a:cubicBezTo>
                    <a:pt x="5799" y="409"/>
                    <a:pt x="5799" y="1"/>
                    <a:pt x="5525" y="1"/>
                  </a:cubicBezTo>
                  <a:lnTo>
                    <a:pt x="274" y="1"/>
                  </a:lnTo>
                  <a:cubicBezTo>
                    <a:pt x="273" y="1"/>
                    <a:pt x="271" y="1"/>
                    <a:pt x="27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8" name="Google Shape;11968;p89"/>
          <p:cNvGrpSpPr/>
          <p:nvPr/>
        </p:nvGrpSpPr>
        <p:grpSpPr>
          <a:xfrm>
            <a:off x="6633158" y="3154383"/>
            <a:ext cx="368143" cy="368771"/>
            <a:chOff x="6633158" y="3359783"/>
            <a:chExt cx="368143" cy="368771"/>
          </a:xfrm>
        </p:grpSpPr>
        <p:sp>
          <p:nvSpPr>
            <p:cNvPr id="11969" name="Google Shape;11969;p89"/>
            <p:cNvSpPr/>
            <p:nvPr/>
          </p:nvSpPr>
          <p:spPr>
            <a:xfrm>
              <a:off x="6698059" y="3428296"/>
              <a:ext cx="237479" cy="232243"/>
            </a:xfrm>
            <a:custGeom>
              <a:avLst/>
              <a:gdLst/>
              <a:ahLst/>
              <a:cxnLst/>
              <a:rect l="l" t="t" r="r" b="b"/>
              <a:pathLst>
                <a:path w="9071" h="8871" extrusionOk="0">
                  <a:moveTo>
                    <a:pt x="3629" y="1"/>
                  </a:moveTo>
                  <a:cubicBezTo>
                    <a:pt x="3596" y="1"/>
                    <a:pt x="3563" y="4"/>
                    <a:pt x="3531" y="11"/>
                  </a:cubicBezTo>
                  <a:cubicBezTo>
                    <a:pt x="3205" y="83"/>
                    <a:pt x="3012" y="501"/>
                    <a:pt x="2715" y="645"/>
                  </a:cubicBezTo>
                  <a:cubicBezTo>
                    <a:pt x="2417" y="789"/>
                    <a:pt x="1965" y="683"/>
                    <a:pt x="1711" y="890"/>
                  </a:cubicBezTo>
                  <a:cubicBezTo>
                    <a:pt x="1456" y="1097"/>
                    <a:pt x="1456" y="1567"/>
                    <a:pt x="1249" y="1817"/>
                  </a:cubicBezTo>
                  <a:cubicBezTo>
                    <a:pt x="1043" y="2067"/>
                    <a:pt x="586" y="2177"/>
                    <a:pt x="447" y="2471"/>
                  </a:cubicBezTo>
                  <a:cubicBezTo>
                    <a:pt x="313" y="2764"/>
                    <a:pt x="514" y="3182"/>
                    <a:pt x="438" y="3503"/>
                  </a:cubicBezTo>
                  <a:cubicBezTo>
                    <a:pt x="361" y="3811"/>
                    <a:pt x="0" y="4104"/>
                    <a:pt x="0" y="4435"/>
                  </a:cubicBezTo>
                  <a:cubicBezTo>
                    <a:pt x="0" y="4772"/>
                    <a:pt x="365" y="5060"/>
                    <a:pt x="438" y="5372"/>
                  </a:cubicBezTo>
                  <a:cubicBezTo>
                    <a:pt x="510" y="5694"/>
                    <a:pt x="308" y="6112"/>
                    <a:pt x="447" y="6405"/>
                  </a:cubicBezTo>
                  <a:cubicBezTo>
                    <a:pt x="586" y="6693"/>
                    <a:pt x="1043" y="6799"/>
                    <a:pt x="1249" y="7054"/>
                  </a:cubicBezTo>
                  <a:cubicBezTo>
                    <a:pt x="1456" y="7313"/>
                    <a:pt x="1456" y="7779"/>
                    <a:pt x="1711" y="7981"/>
                  </a:cubicBezTo>
                  <a:cubicBezTo>
                    <a:pt x="1965" y="8187"/>
                    <a:pt x="2422" y="8086"/>
                    <a:pt x="2715" y="8226"/>
                  </a:cubicBezTo>
                  <a:cubicBezTo>
                    <a:pt x="3008" y="8370"/>
                    <a:pt x="3209" y="8783"/>
                    <a:pt x="3531" y="8860"/>
                  </a:cubicBezTo>
                  <a:cubicBezTo>
                    <a:pt x="3564" y="8867"/>
                    <a:pt x="3597" y="8870"/>
                    <a:pt x="3631" y="8870"/>
                  </a:cubicBezTo>
                  <a:cubicBezTo>
                    <a:pt x="3916" y="8870"/>
                    <a:pt x="4239" y="8644"/>
                    <a:pt x="4535" y="8644"/>
                  </a:cubicBezTo>
                  <a:cubicBezTo>
                    <a:pt x="4836" y="8644"/>
                    <a:pt x="5156" y="8870"/>
                    <a:pt x="5443" y="8870"/>
                  </a:cubicBezTo>
                  <a:cubicBezTo>
                    <a:pt x="5477" y="8870"/>
                    <a:pt x="5511" y="8867"/>
                    <a:pt x="5544" y="8860"/>
                  </a:cubicBezTo>
                  <a:cubicBezTo>
                    <a:pt x="5871" y="8788"/>
                    <a:pt x="6063" y="8370"/>
                    <a:pt x="6361" y="8226"/>
                  </a:cubicBezTo>
                  <a:cubicBezTo>
                    <a:pt x="6659" y="8082"/>
                    <a:pt x="7110" y="8187"/>
                    <a:pt x="7365" y="7981"/>
                  </a:cubicBezTo>
                  <a:cubicBezTo>
                    <a:pt x="7620" y="7774"/>
                    <a:pt x="7620" y="7308"/>
                    <a:pt x="7826" y="7054"/>
                  </a:cubicBezTo>
                  <a:cubicBezTo>
                    <a:pt x="8028" y="6804"/>
                    <a:pt x="8484" y="6698"/>
                    <a:pt x="8624" y="6405"/>
                  </a:cubicBezTo>
                  <a:cubicBezTo>
                    <a:pt x="8763" y="6112"/>
                    <a:pt x="8561" y="5694"/>
                    <a:pt x="8638" y="5372"/>
                  </a:cubicBezTo>
                  <a:cubicBezTo>
                    <a:pt x="8710" y="5060"/>
                    <a:pt x="9070" y="4772"/>
                    <a:pt x="9070" y="4435"/>
                  </a:cubicBezTo>
                  <a:cubicBezTo>
                    <a:pt x="9070" y="4104"/>
                    <a:pt x="8705" y="3811"/>
                    <a:pt x="8638" y="3503"/>
                  </a:cubicBezTo>
                  <a:cubicBezTo>
                    <a:pt x="8566" y="3177"/>
                    <a:pt x="8763" y="2759"/>
                    <a:pt x="8624" y="2471"/>
                  </a:cubicBezTo>
                  <a:cubicBezTo>
                    <a:pt x="8484" y="2177"/>
                    <a:pt x="8028" y="2077"/>
                    <a:pt x="7826" y="1817"/>
                  </a:cubicBezTo>
                  <a:cubicBezTo>
                    <a:pt x="7620" y="1558"/>
                    <a:pt x="7620" y="1097"/>
                    <a:pt x="7365" y="890"/>
                  </a:cubicBezTo>
                  <a:cubicBezTo>
                    <a:pt x="7259" y="818"/>
                    <a:pt x="7139" y="775"/>
                    <a:pt x="7014" y="760"/>
                  </a:cubicBezTo>
                  <a:lnTo>
                    <a:pt x="6294" y="607"/>
                  </a:lnTo>
                  <a:cubicBezTo>
                    <a:pt x="6034" y="443"/>
                    <a:pt x="5847" y="83"/>
                    <a:pt x="5544" y="11"/>
                  </a:cubicBezTo>
                  <a:cubicBezTo>
                    <a:pt x="5512" y="4"/>
                    <a:pt x="5478" y="1"/>
                    <a:pt x="5445" y="1"/>
                  </a:cubicBezTo>
                  <a:cubicBezTo>
                    <a:pt x="5157" y="1"/>
                    <a:pt x="4837" y="232"/>
                    <a:pt x="4535" y="232"/>
                  </a:cubicBezTo>
                  <a:cubicBezTo>
                    <a:pt x="4239" y="232"/>
                    <a:pt x="3915" y="1"/>
                    <a:pt x="362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89"/>
            <p:cNvSpPr/>
            <p:nvPr/>
          </p:nvSpPr>
          <p:spPr>
            <a:xfrm>
              <a:off x="6737800" y="3445052"/>
              <a:ext cx="197868" cy="215592"/>
            </a:xfrm>
            <a:custGeom>
              <a:avLst/>
              <a:gdLst/>
              <a:ahLst/>
              <a:cxnLst/>
              <a:rect l="l" t="t" r="r" b="b"/>
              <a:pathLst>
                <a:path w="7558" h="8235" extrusionOk="0">
                  <a:moveTo>
                    <a:pt x="4920" y="0"/>
                  </a:moveTo>
                  <a:lnTo>
                    <a:pt x="4920" y="0"/>
                  </a:lnTo>
                  <a:cubicBezTo>
                    <a:pt x="6308" y="1523"/>
                    <a:pt x="6457" y="3805"/>
                    <a:pt x="5280" y="5491"/>
                  </a:cubicBezTo>
                  <a:cubicBezTo>
                    <a:pt x="4433" y="6703"/>
                    <a:pt x="3069" y="7379"/>
                    <a:pt x="1662" y="7379"/>
                  </a:cubicBezTo>
                  <a:cubicBezTo>
                    <a:pt x="1105" y="7379"/>
                    <a:pt x="541" y="7273"/>
                    <a:pt x="0" y="7052"/>
                  </a:cubicBezTo>
                  <a:lnTo>
                    <a:pt x="0" y="7052"/>
                  </a:lnTo>
                  <a:cubicBezTo>
                    <a:pt x="39" y="7163"/>
                    <a:pt x="106" y="7264"/>
                    <a:pt x="197" y="7346"/>
                  </a:cubicBezTo>
                  <a:cubicBezTo>
                    <a:pt x="452" y="7552"/>
                    <a:pt x="904" y="7446"/>
                    <a:pt x="1201" y="7591"/>
                  </a:cubicBezTo>
                  <a:cubicBezTo>
                    <a:pt x="1494" y="7735"/>
                    <a:pt x="1691" y="8153"/>
                    <a:pt x="2013" y="8225"/>
                  </a:cubicBezTo>
                  <a:cubicBezTo>
                    <a:pt x="2046" y="8232"/>
                    <a:pt x="2080" y="8235"/>
                    <a:pt x="2114" y="8235"/>
                  </a:cubicBezTo>
                  <a:cubicBezTo>
                    <a:pt x="2403" y="8235"/>
                    <a:pt x="2726" y="8008"/>
                    <a:pt x="3022" y="8008"/>
                  </a:cubicBezTo>
                  <a:cubicBezTo>
                    <a:pt x="3323" y="8008"/>
                    <a:pt x="3643" y="8235"/>
                    <a:pt x="3930" y="8235"/>
                  </a:cubicBezTo>
                  <a:cubicBezTo>
                    <a:pt x="3964" y="8235"/>
                    <a:pt x="3998" y="8232"/>
                    <a:pt x="4031" y="8225"/>
                  </a:cubicBezTo>
                  <a:cubicBezTo>
                    <a:pt x="4353" y="8148"/>
                    <a:pt x="4555" y="7735"/>
                    <a:pt x="4848" y="7591"/>
                  </a:cubicBezTo>
                  <a:cubicBezTo>
                    <a:pt x="5141" y="7451"/>
                    <a:pt x="5597" y="7552"/>
                    <a:pt x="5852" y="7346"/>
                  </a:cubicBezTo>
                  <a:cubicBezTo>
                    <a:pt x="6106" y="7144"/>
                    <a:pt x="6106" y="6678"/>
                    <a:pt x="6313" y="6418"/>
                  </a:cubicBezTo>
                  <a:cubicBezTo>
                    <a:pt x="6515" y="6164"/>
                    <a:pt x="6971" y="6058"/>
                    <a:pt x="7110" y="5770"/>
                  </a:cubicBezTo>
                  <a:cubicBezTo>
                    <a:pt x="7250" y="5477"/>
                    <a:pt x="7048" y="5054"/>
                    <a:pt x="7125" y="4732"/>
                  </a:cubicBezTo>
                  <a:cubicBezTo>
                    <a:pt x="7192" y="4420"/>
                    <a:pt x="7557" y="4132"/>
                    <a:pt x="7557" y="3795"/>
                  </a:cubicBezTo>
                  <a:cubicBezTo>
                    <a:pt x="7557" y="3459"/>
                    <a:pt x="7197" y="3171"/>
                    <a:pt x="7125" y="2859"/>
                  </a:cubicBezTo>
                  <a:cubicBezTo>
                    <a:pt x="7048" y="2537"/>
                    <a:pt x="7250" y="2119"/>
                    <a:pt x="7110" y="1826"/>
                  </a:cubicBezTo>
                  <a:cubicBezTo>
                    <a:pt x="6971" y="1533"/>
                    <a:pt x="6515" y="1427"/>
                    <a:pt x="6308" y="1177"/>
                  </a:cubicBezTo>
                  <a:cubicBezTo>
                    <a:pt x="6106" y="923"/>
                    <a:pt x="6106" y="457"/>
                    <a:pt x="5852" y="250"/>
                  </a:cubicBezTo>
                  <a:cubicBezTo>
                    <a:pt x="5746" y="178"/>
                    <a:pt x="5626" y="130"/>
                    <a:pt x="5496" y="120"/>
                  </a:cubicBezTo>
                  <a:lnTo>
                    <a:pt x="4920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971;p89"/>
            <p:cNvSpPr/>
            <p:nvPr/>
          </p:nvSpPr>
          <p:spPr>
            <a:xfrm>
              <a:off x="6761833" y="3472959"/>
              <a:ext cx="32830" cy="28039"/>
            </a:xfrm>
            <a:custGeom>
              <a:avLst/>
              <a:gdLst/>
              <a:ahLst/>
              <a:cxnLst/>
              <a:rect l="l" t="t" r="r" b="b"/>
              <a:pathLst>
                <a:path w="1254" h="1071" extrusionOk="0">
                  <a:moveTo>
                    <a:pt x="716" y="1"/>
                  </a:moveTo>
                  <a:cubicBezTo>
                    <a:pt x="240" y="1"/>
                    <a:pt x="0" y="577"/>
                    <a:pt x="336" y="913"/>
                  </a:cubicBezTo>
                  <a:cubicBezTo>
                    <a:pt x="446" y="1022"/>
                    <a:pt x="581" y="1070"/>
                    <a:pt x="712" y="1070"/>
                  </a:cubicBezTo>
                  <a:cubicBezTo>
                    <a:pt x="989" y="1070"/>
                    <a:pt x="1254" y="856"/>
                    <a:pt x="1254" y="534"/>
                  </a:cubicBezTo>
                  <a:cubicBezTo>
                    <a:pt x="1254" y="241"/>
                    <a:pt x="1014" y="1"/>
                    <a:pt x="716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972;p89"/>
            <p:cNvSpPr/>
            <p:nvPr/>
          </p:nvSpPr>
          <p:spPr>
            <a:xfrm>
              <a:off x="6798171" y="3365674"/>
              <a:ext cx="32856" cy="28039"/>
            </a:xfrm>
            <a:custGeom>
              <a:avLst/>
              <a:gdLst/>
              <a:ahLst/>
              <a:cxnLst/>
              <a:rect l="l" t="t" r="r" b="b"/>
              <a:pathLst>
                <a:path w="1255" h="1071" extrusionOk="0">
                  <a:moveTo>
                    <a:pt x="716" y="1"/>
                  </a:moveTo>
                  <a:cubicBezTo>
                    <a:pt x="241" y="1"/>
                    <a:pt x="0" y="573"/>
                    <a:pt x="337" y="914"/>
                  </a:cubicBezTo>
                  <a:cubicBezTo>
                    <a:pt x="447" y="1022"/>
                    <a:pt x="581" y="1071"/>
                    <a:pt x="713" y="1071"/>
                  </a:cubicBezTo>
                  <a:cubicBezTo>
                    <a:pt x="990" y="1071"/>
                    <a:pt x="1254" y="856"/>
                    <a:pt x="1254" y="534"/>
                  </a:cubicBezTo>
                  <a:cubicBezTo>
                    <a:pt x="1254" y="236"/>
                    <a:pt x="1014" y="1"/>
                    <a:pt x="716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89"/>
            <p:cNvSpPr/>
            <p:nvPr/>
          </p:nvSpPr>
          <p:spPr>
            <a:xfrm>
              <a:off x="6852887" y="3519377"/>
              <a:ext cx="32830" cy="28039"/>
            </a:xfrm>
            <a:custGeom>
              <a:avLst/>
              <a:gdLst/>
              <a:ahLst/>
              <a:cxnLst/>
              <a:rect l="l" t="t" r="r" b="b"/>
              <a:pathLst>
                <a:path w="1254" h="1071" extrusionOk="0">
                  <a:moveTo>
                    <a:pt x="716" y="0"/>
                  </a:moveTo>
                  <a:cubicBezTo>
                    <a:pt x="240" y="0"/>
                    <a:pt x="0" y="577"/>
                    <a:pt x="336" y="913"/>
                  </a:cubicBezTo>
                  <a:cubicBezTo>
                    <a:pt x="446" y="1022"/>
                    <a:pt x="581" y="1070"/>
                    <a:pt x="713" y="1070"/>
                  </a:cubicBezTo>
                  <a:cubicBezTo>
                    <a:pt x="989" y="1070"/>
                    <a:pt x="1254" y="856"/>
                    <a:pt x="1254" y="534"/>
                  </a:cubicBezTo>
                  <a:cubicBezTo>
                    <a:pt x="1254" y="241"/>
                    <a:pt x="1014" y="0"/>
                    <a:pt x="71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89"/>
            <p:cNvSpPr/>
            <p:nvPr/>
          </p:nvSpPr>
          <p:spPr>
            <a:xfrm>
              <a:off x="6750890" y="3564642"/>
              <a:ext cx="51836" cy="44401"/>
            </a:xfrm>
            <a:custGeom>
              <a:avLst/>
              <a:gdLst/>
              <a:ahLst/>
              <a:cxnLst/>
              <a:rect l="l" t="t" r="r" b="b"/>
              <a:pathLst>
                <a:path w="1980" h="1696" extrusionOk="0">
                  <a:moveTo>
                    <a:pt x="1134" y="1"/>
                  </a:moveTo>
                  <a:cubicBezTo>
                    <a:pt x="375" y="1"/>
                    <a:pt x="0" y="914"/>
                    <a:pt x="533" y="1447"/>
                  </a:cubicBezTo>
                  <a:cubicBezTo>
                    <a:pt x="705" y="1619"/>
                    <a:pt x="917" y="1696"/>
                    <a:pt x="1124" y="1696"/>
                  </a:cubicBezTo>
                  <a:cubicBezTo>
                    <a:pt x="1560" y="1696"/>
                    <a:pt x="1979" y="1356"/>
                    <a:pt x="1979" y="842"/>
                  </a:cubicBezTo>
                  <a:cubicBezTo>
                    <a:pt x="1975" y="376"/>
                    <a:pt x="1600" y="1"/>
                    <a:pt x="1134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89"/>
            <p:cNvSpPr/>
            <p:nvPr/>
          </p:nvSpPr>
          <p:spPr>
            <a:xfrm>
              <a:off x="6939543" y="3387037"/>
              <a:ext cx="36364" cy="34636"/>
            </a:xfrm>
            <a:custGeom>
              <a:avLst/>
              <a:gdLst/>
              <a:ahLst/>
              <a:cxnLst/>
              <a:rect l="l" t="t" r="r" b="b"/>
              <a:pathLst>
                <a:path w="1389" h="1323" extrusionOk="0">
                  <a:moveTo>
                    <a:pt x="666" y="0"/>
                  </a:moveTo>
                  <a:cubicBezTo>
                    <a:pt x="326" y="0"/>
                    <a:pt x="0" y="263"/>
                    <a:pt x="0" y="660"/>
                  </a:cubicBezTo>
                  <a:cubicBezTo>
                    <a:pt x="0" y="1059"/>
                    <a:pt x="325" y="1322"/>
                    <a:pt x="664" y="1322"/>
                  </a:cubicBezTo>
                  <a:cubicBezTo>
                    <a:pt x="827" y="1322"/>
                    <a:pt x="993" y="1261"/>
                    <a:pt x="1129" y="1126"/>
                  </a:cubicBezTo>
                  <a:cubicBezTo>
                    <a:pt x="1389" y="871"/>
                    <a:pt x="1389" y="453"/>
                    <a:pt x="1129" y="194"/>
                  </a:cubicBezTo>
                  <a:cubicBezTo>
                    <a:pt x="994" y="60"/>
                    <a:pt x="828" y="0"/>
                    <a:pt x="66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89"/>
            <p:cNvSpPr/>
            <p:nvPr/>
          </p:nvSpPr>
          <p:spPr>
            <a:xfrm>
              <a:off x="6962922" y="3530451"/>
              <a:ext cx="32856" cy="28013"/>
            </a:xfrm>
            <a:custGeom>
              <a:avLst/>
              <a:gdLst/>
              <a:ahLst/>
              <a:cxnLst/>
              <a:rect l="l" t="t" r="r" b="b"/>
              <a:pathLst>
                <a:path w="1255" h="1070" extrusionOk="0">
                  <a:moveTo>
                    <a:pt x="716" y="0"/>
                  </a:moveTo>
                  <a:cubicBezTo>
                    <a:pt x="241" y="0"/>
                    <a:pt x="1" y="577"/>
                    <a:pt x="337" y="913"/>
                  </a:cubicBezTo>
                  <a:cubicBezTo>
                    <a:pt x="447" y="1021"/>
                    <a:pt x="581" y="1070"/>
                    <a:pt x="713" y="1070"/>
                  </a:cubicBezTo>
                  <a:cubicBezTo>
                    <a:pt x="990" y="1070"/>
                    <a:pt x="1255" y="856"/>
                    <a:pt x="1255" y="533"/>
                  </a:cubicBezTo>
                  <a:cubicBezTo>
                    <a:pt x="1255" y="240"/>
                    <a:pt x="1014" y="0"/>
                    <a:pt x="71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89"/>
            <p:cNvSpPr/>
            <p:nvPr/>
          </p:nvSpPr>
          <p:spPr>
            <a:xfrm>
              <a:off x="6931479" y="3659021"/>
              <a:ext cx="38013" cy="36207"/>
            </a:xfrm>
            <a:custGeom>
              <a:avLst/>
              <a:gdLst/>
              <a:ahLst/>
              <a:cxnLst/>
              <a:rect l="l" t="t" r="r" b="b"/>
              <a:pathLst>
                <a:path w="1452" h="1383" extrusionOk="0">
                  <a:moveTo>
                    <a:pt x="694" y="0"/>
                  </a:moveTo>
                  <a:cubicBezTo>
                    <a:pt x="341" y="0"/>
                    <a:pt x="1" y="275"/>
                    <a:pt x="1" y="691"/>
                  </a:cubicBezTo>
                  <a:cubicBezTo>
                    <a:pt x="1" y="1107"/>
                    <a:pt x="342" y="1383"/>
                    <a:pt x="697" y="1383"/>
                  </a:cubicBezTo>
                  <a:cubicBezTo>
                    <a:pt x="866" y="1383"/>
                    <a:pt x="1038" y="1320"/>
                    <a:pt x="1178" y="1181"/>
                  </a:cubicBezTo>
                  <a:cubicBezTo>
                    <a:pt x="1452" y="912"/>
                    <a:pt x="1452" y="474"/>
                    <a:pt x="1178" y="205"/>
                  </a:cubicBezTo>
                  <a:cubicBezTo>
                    <a:pt x="1037" y="64"/>
                    <a:pt x="864" y="0"/>
                    <a:pt x="694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89"/>
            <p:cNvSpPr/>
            <p:nvPr/>
          </p:nvSpPr>
          <p:spPr>
            <a:xfrm>
              <a:off x="6798171" y="3695202"/>
              <a:ext cx="32856" cy="28039"/>
            </a:xfrm>
            <a:custGeom>
              <a:avLst/>
              <a:gdLst/>
              <a:ahLst/>
              <a:cxnLst/>
              <a:rect l="l" t="t" r="r" b="b"/>
              <a:pathLst>
                <a:path w="1255" h="1071" extrusionOk="0">
                  <a:moveTo>
                    <a:pt x="716" y="0"/>
                  </a:moveTo>
                  <a:cubicBezTo>
                    <a:pt x="241" y="0"/>
                    <a:pt x="0" y="577"/>
                    <a:pt x="337" y="913"/>
                  </a:cubicBezTo>
                  <a:cubicBezTo>
                    <a:pt x="447" y="1022"/>
                    <a:pt x="581" y="1070"/>
                    <a:pt x="713" y="1070"/>
                  </a:cubicBezTo>
                  <a:cubicBezTo>
                    <a:pt x="990" y="1070"/>
                    <a:pt x="1254" y="856"/>
                    <a:pt x="1254" y="534"/>
                  </a:cubicBezTo>
                  <a:cubicBezTo>
                    <a:pt x="1254" y="241"/>
                    <a:pt x="1014" y="0"/>
                    <a:pt x="71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89"/>
            <p:cNvSpPr/>
            <p:nvPr/>
          </p:nvSpPr>
          <p:spPr>
            <a:xfrm>
              <a:off x="6686225" y="3646847"/>
              <a:ext cx="29583" cy="28196"/>
            </a:xfrm>
            <a:custGeom>
              <a:avLst/>
              <a:gdLst/>
              <a:ahLst/>
              <a:cxnLst/>
              <a:rect l="l" t="t" r="r" b="b"/>
              <a:pathLst>
                <a:path w="1130" h="1077" extrusionOk="0">
                  <a:moveTo>
                    <a:pt x="541" y="1"/>
                  </a:moveTo>
                  <a:cubicBezTo>
                    <a:pt x="266" y="1"/>
                    <a:pt x="1" y="215"/>
                    <a:pt x="1" y="536"/>
                  </a:cubicBezTo>
                  <a:cubicBezTo>
                    <a:pt x="1" y="862"/>
                    <a:pt x="268" y="1077"/>
                    <a:pt x="545" y="1077"/>
                  </a:cubicBezTo>
                  <a:cubicBezTo>
                    <a:pt x="676" y="1077"/>
                    <a:pt x="810" y="1028"/>
                    <a:pt x="918" y="920"/>
                  </a:cubicBezTo>
                  <a:cubicBezTo>
                    <a:pt x="1130" y="709"/>
                    <a:pt x="1130" y="368"/>
                    <a:pt x="918" y="161"/>
                  </a:cubicBezTo>
                  <a:cubicBezTo>
                    <a:pt x="809" y="50"/>
                    <a:pt x="674" y="1"/>
                    <a:pt x="541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89"/>
            <p:cNvSpPr/>
            <p:nvPr/>
          </p:nvSpPr>
          <p:spPr>
            <a:xfrm>
              <a:off x="6633289" y="3530451"/>
              <a:ext cx="32856" cy="28013"/>
            </a:xfrm>
            <a:custGeom>
              <a:avLst/>
              <a:gdLst/>
              <a:ahLst/>
              <a:cxnLst/>
              <a:rect l="l" t="t" r="r" b="b"/>
              <a:pathLst>
                <a:path w="1255" h="1070" extrusionOk="0">
                  <a:moveTo>
                    <a:pt x="716" y="0"/>
                  </a:moveTo>
                  <a:cubicBezTo>
                    <a:pt x="240" y="0"/>
                    <a:pt x="0" y="577"/>
                    <a:pt x="341" y="913"/>
                  </a:cubicBezTo>
                  <a:cubicBezTo>
                    <a:pt x="450" y="1021"/>
                    <a:pt x="583" y="1070"/>
                    <a:pt x="714" y="1070"/>
                  </a:cubicBezTo>
                  <a:cubicBezTo>
                    <a:pt x="989" y="1070"/>
                    <a:pt x="1254" y="856"/>
                    <a:pt x="1254" y="533"/>
                  </a:cubicBezTo>
                  <a:cubicBezTo>
                    <a:pt x="1254" y="240"/>
                    <a:pt x="1014" y="0"/>
                    <a:pt x="71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89"/>
            <p:cNvSpPr/>
            <p:nvPr/>
          </p:nvSpPr>
          <p:spPr>
            <a:xfrm>
              <a:off x="6665491" y="3393032"/>
              <a:ext cx="39008" cy="37149"/>
            </a:xfrm>
            <a:custGeom>
              <a:avLst/>
              <a:gdLst/>
              <a:ahLst/>
              <a:cxnLst/>
              <a:rect l="l" t="t" r="r" b="b"/>
              <a:pathLst>
                <a:path w="1490" h="1419" extrusionOk="0">
                  <a:moveTo>
                    <a:pt x="714" y="1"/>
                  </a:moveTo>
                  <a:cubicBezTo>
                    <a:pt x="350" y="1"/>
                    <a:pt x="0" y="283"/>
                    <a:pt x="0" y="709"/>
                  </a:cubicBezTo>
                  <a:cubicBezTo>
                    <a:pt x="0" y="1135"/>
                    <a:pt x="350" y="1418"/>
                    <a:pt x="714" y="1418"/>
                  </a:cubicBezTo>
                  <a:cubicBezTo>
                    <a:pt x="889" y="1418"/>
                    <a:pt x="1066" y="1353"/>
                    <a:pt x="1211" y="1209"/>
                  </a:cubicBezTo>
                  <a:cubicBezTo>
                    <a:pt x="1489" y="935"/>
                    <a:pt x="1489" y="484"/>
                    <a:pt x="1211" y="210"/>
                  </a:cubicBezTo>
                  <a:cubicBezTo>
                    <a:pt x="1066" y="65"/>
                    <a:pt x="889" y="1"/>
                    <a:pt x="714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89"/>
            <p:cNvSpPr/>
            <p:nvPr/>
          </p:nvSpPr>
          <p:spPr>
            <a:xfrm>
              <a:off x="6754529" y="3467488"/>
              <a:ext cx="45422" cy="38956"/>
            </a:xfrm>
            <a:custGeom>
              <a:avLst/>
              <a:gdLst/>
              <a:ahLst/>
              <a:cxnLst/>
              <a:rect l="l" t="t" r="r" b="b"/>
              <a:pathLst>
                <a:path w="1735" h="1488" extrusionOk="0">
                  <a:moveTo>
                    <a:pt x="996" y="413"/>
                  </a:moveTo>
                  <a:cubicBezTo>
                    <a:pt x="1078" y="413"/>
                    <a:pt x="1162" y="444"/>
                    <a:pt x="1230" y="512"/>
                  </a:cubicBezTo>
                  <a:cubicBezTo>
                    <a:pt x="1437" y="719"/>
                    <a:pt x="1288" y="1074"/>
                    <a:pt x="995" y="1074"/>
                  </a:cubicBezTo>
                  <a:cubicBezTo>
                    <a:pt x="812" y="1074"/>
                    <a:pt x="663" y="925"/>
                    <a:pt x="663" y="743"/>
                  </a:cubicBezTo>
                  <a:cubicBezTo>
                    <a:pt x="663" y="545"/>
                    <a:pt x="825" y="413"/>
                    <a:pt x="996" y="413"/>
                  </a:cubicBezTo>
                  <a:close/>
                  <a:moveTo>
                    <a:pt x="989" y="0"/>
                  </a:moveTo>
                  <a:cubicBezTo>
                    <a:pt x="806" y="0"/>
                    <a:pt x="619" y="68"/>
                    <a:pt x="466" y="219"/>
                  </a:cubicBezTo>
                  <a:cubicBezTo>
                    <a:pt x="0" y="685"/>
                    <a:pt x="332" y="1488"/>
                    <a:pt x="995" y="1488"/>
                  </a:cubicBezTo>
                  <a:cubicBezTo>
                    <a:pt x="1403" y="1488"/>
                    <a:pt x="1735" y="1156"/>
                    <a:pt x="1735" y="743"/>
                  </a:cubicBezTo>
                  <a:cubicBezTo>
                    <a:pt x="1735" y="295"/>
                    <a:pt x="1370" y="0"/>
                    <a:pt x="98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89"/>
            <p:cNvSpPr/>
            <p:nvPr/>
          </p:nvSpPr>
          <p:spPr>
            <a:xfrm>
              <a:off x="6852128" y="3513957"/>
              <a:ext cx="45422" cy="38930"/>
            </a:xfrm>
            <a:custGeom>
              <a:avLst/>
              <a:gdLst/>
              <a:ahLst/>
              <a:cxnLst/>
              <a:rect l="l" t="t" r="r" b="b"/>
              <a:pathLst>
                <a:path w="1735" h="1487" extrusionOk="0">
                  <a:moveTo>
                    <a:pt x="740" y="409"/>
                  </a:moveTo>
                  <a:cubicBezTo>
                    <a:pt x="1033" y="409"/>
                    <a:pt x="1182" y="769"/>
                    <a:pt x="976" y="976"/>
                  </a:cubicBezTo>
                  <a:cubicBezTo>
                    <a:pt x="907" y="1043"/>
                    <a:pt x="823" y="1073"/>
                    <a:pt x="742" y="1073"/>
                  </a:cubicBezTo>
                  <a:cubicBezTo>
                    <a:pt x="571" y="1073"/>
                    <a:pt x="409" y="942"/>
                    <a:pt x="409" y="741"/>
                  </a:cubicBezTo>
                  <a:cubicBezTo>
                    <a:pt x="409" y="561"/>
                    <a:pt x="553" y="414"/>
                    <a:pt x="732" y="414"/>
                  </a:cubicBezTo>
                  <a:cubicBezTo>
                    <a:pt x="734" y="414"/>
                    <a:pt x="737" y="414"/>
                    <a:pt x="740" y="414"/>
                  </a:cubicBezTo>
                  <a:lnTo>
                    <a:pt x="740" y="409"/>
                  </a:lnTo>
                  <a:close/>
                  <a:moveTo>
                    <a:pt x="745" y="1"/>
                  </a:moveTo>
                  <a:cubicBezTo>
                    <a:pt x="332" y="1"/>
                    <a:pt x="0" y="332"/>
                    <a:pt x="0" y="741"/>
                  </a:cubicBezTo>
                  <a:cubicBezTo>
                    <a:pt x="0" y="1190"/>
                    <a:pt x="368" y="1487"/>
                    <a:pt x="751" y="1487"/>
                  </a:cubicBezTo>
                  <a:cubicBezTo>
                    <a:pt x="933" y="1487"/>
                    <a:pt x="1118" y="1419"/>
                    <a:pt x="1269" y="1269"/>
                  </a:cubicBezTo>
                  <a:cubicBezTo>
                    <a:pt x="1735" y="798"/>
                    <a:pt x="1403" y="1"/>
                    <a:pt x="7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89"/>
            <p:cNvSpPr/>
            <p:nvPr/>
          </p:nvSpPr>
          <p:spPr>
            <a:xfrm>
              <a:off x="6753010" y="3559118"/>
              <a:ext cx="64298" cy="55187"/>
            </a:xfrm>
            <a:custGeom>
              <a:avLst/>
              <a:gdLst/>
              <a:ahLst/>
              <a:cxnLst/>
              <a:rect l="l" t="t" r="r" b="b"/>
              <a:pathLst>
                <a:path w="2456" h="2108" extrusionOk="0">
                  <a:moveTo>
                    <a:pt x="1050" y="414"/>
                  </a:moveTo>
                  <a:lnTo>
                    <a:pt x="1050" y="414"/>
                  </a:lnTo>
                  <a:cubicBezTo>
                    <a:pt x="1620" y="416"/>
                    <a:pt x="1903" y="1106"/>
                    <a:pt x="1500" y="1504"/>
                  </a:cubicBezTo>
                  <a:cubicBezTo>
                    <a:pt x="1370" y="1635"/>
                    <a:pt x="1210" y="1694"/>
                    <a:pt x="1053" y="1694"/>
                  </a:cubicBezTo>
                  <a:cubicBezTo>
                    <a:pt x="725" y="1694"/>
                    <a:pt x="409" y="1439"/>
                    <a:pt x="409" y="1053"/>
                  </a:cubicBezTo>
                  <a:cubicBezTo>
                    <a:pt x="409" y="703"/>
                    <a:pt x="696" y="415"/>
                    <a:pt x="1050" y="414"/>
                  </a:cubicBezTo>
                  <a:close/>
                  <a:moveTo>
                    <a:pt x="1048" y="0"/>
                  </a:moveTo>
                  <a:cubicBezTo>
                    <a:pt x="472" y="5"/>
                    <a:pt x="1" y="476"/>
                    <a:pt x="1" y="1053"/>
                  </a:cubicBezTo>
                  <a:cubicBezTo>
                    <a:pt x="1" y="1687"/>
                    <a:pt x="518" y="2107"/>
                    <a:pt x="1058" y="2107"/>
                  </a:cubicBezTo>
                  <a:cubicBezTo>
                    <a:pt x="1316" y="2107"/>
                    <a:pt x="1578" y="2011"/>
                    <a:pt x="1793" y="1797"/>
                  </a:cubicBezTo>
                  <a:cubicBezTo>
                    <a:pt x="2456" y="1134"/>
                    <a:pt x="1985" y="0"/>
                    <a:pt x="104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89"/>
            <p:cNvSpPr/>
            <p:nvPr/>
          </p:nvSpPr>
          <p:spPr>
            <a:xfrm>
              <a:off x="6633158" y="3359783"/>
              <a:ext cx="368143" cy="368771"/>
            </a:xfrm>
            <a:custGeom>
              <a:avLst/>
              <a:gdLst/>
              <a:ahLst/>
              <a:cxnLst/>
              <a:rect l="l" t="t" r="r" b="b"/>
              <a:pathLst>
                <a:path w="14062" h="14086" extrusionOk="0">
                  <a:moveTo>
                    <a:pt x="7025" y="428"/>
                  </a:moveTo>
                  <a:cubicBezTo>
                    <a:pt x="7106" y="428"/>
                    <a:pt x="7188" y="457"/>
                    <a:pt x="7255" y="524"/>
                  </a:cubicBezTo>
                  <a:cubicBezTo>
                    <a:pt x="7461" y="735"/>
                    <a:pt x="7317" y="1091"/>
                    <a:pt x="7019" y="1091"/>
                  </a:cubicBezTo>
                  <a:cubicBezTo>
                    <a:pt x="6837" y="1086"/>
                    <a:pt x="6693" y="942"/>
                    <a:pt x="6688" y="759"/>
                  </a:cubicBezTo>
                  <a:cubicBezTo>
                    <a:pt x="6688" y="560"/>
                    <a:pt x="6854" y="428"/>
                    <a:pt x="7025" y="428"/>
                  </a:cubicBezTo>
                  <a:close/>
                  <a:moveTo>
                    <a:pt x="12366" y="1254"/>
                  </a:moveTo>
                  <a:cubicBezTo>
                    <a:pt x="12688" y="1254"/>
                    <a:pt x="12909" y="1581"/>
                    <a:pt x="12784" y="1878"/>
                  </a:cubicBezTo>
                  <a:cubicBezTo>
                    <a:pt x="12711" y="2061"/>
                    <a:pt x="12541" y="2162"/>
                    <a:pt x="12366" y="2162"/>
                  </a:cubicBezTo>
                  <a:cubicBezTo>
                    <a:pt x="12252" y="2162"/>
                    <a:pt x="12135" y="2119"/>
                    <a:pt x="12044" y="2027"/>
                  </a:cubicBezTo>
                  <a:cubicBezTo>
                    <a:pt x="11761" y="1739"/>
                    <a:pt x="11963" y="1254"/>
                    <a:pt x="12366" y="1254"/>
                  </a:cubicBezTo>
                  <a:close/>
                  <a:moveTo>
                    <a:pt x="1946" y="1480"/>
                  </a:moveTo>
                  <a:cubicBezTo>
                    <a:pt x="2393" y="1480"/>
                    <a:pt x="2614" y="2023"/>
                    <a:pt x="2302" y="2335"/>
                  </a:cubicBezTo>
                  <a:cubicBezTo>
                    <a:pt x="2203" y="2433"/>
                    <a:pt x="2075" y="2483"/>
                    <a:pt x="1946" y="2483"/>
                  </a:cubicBezTo>
                  <a:cubicBezTo>
                    <a:pt x="1818" y="2483"/>
                    <a:pt x="1689" y="2433"/>
                    <a:pt x="1591" y="2335"/>
                  </a:cubicBezTo>
                  <a:cubicBezTo>
                    <a:pt x="1278" y="2023"/>
                    <a:pt x="1499" y="1480"/>
                    <a:pt x="1946" y="1480"/>
                  </a:cubicBezTo>
                  <a:close/>
                  <a:moveTo>
                    <a:pt x="721" y="6725"/>
                  </a:moveTo>
                  <a:cubicBezTo>
                    <a:pt x="890" y="6725"/>
                    <a:pt x="1053" y="6856"/>
                    <a:pt x="1053" y="7057"/>
                  </a:cubicBezTo>
                  <a:cubicBezTo>
                    <a:pt x="1053" y="7240"/>
                    <a:pt x="904" y="7389"/>
                    <a:pt x="721" y="7389"/>
                  </a:cubicBezTo>
                  <a:cubicBezTo>
                    <a:pt x="428" y="7389"/>
                    <a:pt x="279" y="7028"/>
                    <a:pt x="490" y="6822"/>
                  </a:cubicBezTo>
                  <a:cubicBezTo>
                    <a:pt x="557" y="6755"/>
                    <a:pt x="640" y="6725"/>
                    <a:pt x="721" y="6725"/>
                  </a:cubicBezTo>
                  <a:close/>
                  <a:moveTo>
                    <a:pt x="13312" y="6725"/>
                  </a:moveTo>
                  <a:cubicBezTo>
                    <a:pt x="13482" y="6725"/>
                    <a:pt x="13644" y="6856"/>
                    <a:pt x="13644" y="7057"/>
                  </a:cubicBezTo>
                  <a:cubicBezTo>
                    <a:pt x="13644" y="7240"/>
                    <a:pt x="13495" y="7389"/>
                    <a:pt x="13312" y="7389"/>
                  </a:cubicBezTo>
                  <a:cubicBezTo>
                    <a:pt x="13019" y="7389"/>
                    <a:pt x="12871" y="7028"/>
                    <a:pt x="13082" y="6822"/>
                  </a:cubicBezTo>
                  <a:cubicBezTo>
                    <a:pt x="13149" y="6755"/>
                    <a:pt x="13231" y="6725"/>
                    <a:pt x="13312" y="6725"/>
                  </a:cubicBezTo>
                  <a:close/>
                  <a:moveTo>
                    <a:pt x="2566" y="11179"/>
                  </a:moveTo>
                  <a:cubicBezTo>
                    <a:pt x="2859" y="11179"/>
                    <a:pt x="3008" y="11530"/>
                    <a:pt x="2801" y="11736"/>
                  </a:cubicBezTo>
                  <a:lnTo>
                    <a:pt x="2801" y="11741"/>
                  </a:lnTo>
                  <a:cubicBezTo>
                    <a:pt x="2735" y="11806"/>
                    <a:pt x="2651" y="11836"/>
                    <a:pt x="2569" y="11836"/>
                  </a:cubicBezTo>
                  <a:cubicBezTo>
                    <a:pt x="2442" y="11836"/>
                    <a:pt x="2318" y="11764"/>
                    <a:pt x="2263" y="11631"/>
                  </a:cubicBezTo>
                  <a:cubicBezTo>
                    <a:pt x="2177" y="11414"/>
                    <a:pt x="2335" y="11179"/>
                    <a:pt x="2566" y="11179"/>
                  </a:cubicBezTo>
                  <a:close/>
                  <a:moveTo>
                    <a:pt x="7014" y="13019"/>
                  </a:moveTo>
                  <a:cubicBezTo>
                    <a:pt x="7197" y="13019"/>
                    <a:pt x="7346" y="13163"/>
                    <a:pt x="7346" y="13346"/>
                  </a:cubicBezTo>
                  <a:lnTo>
                    <a:pt x="7346" y="13350"/>
                  </a:lnTo>
                  <a:cubicBezTo>
                    <a:pt x="7346" y="13549"/>
                    <a:pt x="7182" y="13682"/>
                    <a:pt x="7012" y="13682"/>
                  </a:cubicBezTo>
                  <a:cubicBezTo>
                    <a:pt x="6932" y="13682"/>
                    <a:pt x="6850" y="13652"/>
                    <a:pt x="6784" y="13586"/>
                  </a:cubicBezTo>
                  <a:cubicBezTo>
                    <a:pt x="6572" y="13374"/>
                    <a:pt x="6721" y="13019"/>
                    <a:pt x="7014" y="13019"/>
                  </a:cubicBezTo>
                  <a:close/>
                  <a:moveTo>
                    <a:pt x="7038" y="0"/>
                  </a:moveTo>
                  <a:cubicBezTo>
                    <a:pt x="6625" y="0"/>
                    <a:pt x="6294" y="332"/>
                    <a:pt x="6294" y="745"/>
                  </a:cubicBezTo>
                  <a:cubicBezTo>
                    <a:pt x="6294" y="1071"/>
                    <a:pt x="6515" y="1355"/>
                    <a:pt x="6827" y="1441"/>
                  </a:cubicBezTo>
                  <a:lnTo>
                    <a:pt x="6827" y="2585"/>
                  </a:lnTo>
                  <a:cubicBezTo>
                    <a:pt x="6769" y="2565"/>
                    <a:pt x="6707" y="2546"/>
                    <a:pt x="6649" y="2522"/>
                  </a:cubicBezTo>
                  <a:cubicBezTo>
                    <a:pt x="6434" y="2442"/>
                    <a:pt x="6269" y="2398"/>
                    <a:pt x="6123" y="2398"/>
                  </a:cubicBezTo>
                  <a:cubicBezTo>
                    <a:pt x="5882" y="2398"/>
                    <a:pt x="5693" y="2520"/>
                    <a:pt x="5415" y="2810"/>
                  </a:cubicBezTo>
                  <a:cubicBezTo>
                    <a:pt x="5333" y="2911"/>
                    <a:pt x="5232" y="2993"/>
                    <a:pt x="5122" y="3060"/>
                  </a:cubicBezTo>
                  <a:cubicBezTo>
                    <a:pt x="5026" y="3108"/>
                    <a:pt x="4881" y="3123"/>
                    <a:pt x="4732" y="3137"/>
                  </a:cubicBezTo>
                  <a:cubicBezTo>
                    <a:pt x="4319" y="3176"/>
                    <a:pt x="4065" y="3228"/>
                    <a:pt x="3877" y="3589"/>
                  </a:cubicBezTo>
                  <a:lnTo>
                    <a:pt x="2724" y="2441"/>
                  </a:lnTo>
                  <a:cubicBezTo>
                    <a:pt x="2950" y="2085"/>
                    <a:pt x="2902" y="1619"/>
                    <a:pt x="2609" y="1321"/>
                  </a:cubicBezTo>
                  <a:cubicBezTo>
                    <a:pt x="2431" y="1143"/>
                    <a:pt x="2198" y="1055"/>
                    <a:pt x="1965" y="1055"/>
                  </a:cubicBezTo>
                  <a:cubicBezTo>
                    <a:pt x="1731" y="1055"/>
                    <a:pt x="1497" y="1143"/>
                    <a:pt x="1317" y="1321"/>
                  </a:cubicBezTo>
                  <a:cubicBezTo>
                    <a:pt x="714" y="1924"/>
                    <a:pt x="1210" y="2880"/>
                    <a:pt x="1936" y="2880"/>
                  </a:cubicBezTo>
                  <a:cubicBezTo>
                    <a:pt x="2095" y="2880"/>
                    <a:pt x="2264" y="2834"/>
                    <a:pt x="2436" y="2729"/>
                  </a:cubicBezTo>
                  <a:lnTo>
                    <a:pt x="3719" y="4011"/>
                  </a:lnTo>
                  <a:cubicBezTo>
                    <a:pt x="3618" y="4295"/>
                    <a:pt x="3579" y="4333"/>
                    <a:pt x="3277" y="4516"/>
                  </a:cubicBezTo>
                  <a:cubicBezTo>
                    <a:pt x="2729" y="4843"/>
                    <a:pt x="2638" y="5044"/>
                    <a:pt x="2720" y="5659"/>
                  </a:cubicBezTo>
                  <a:cubicBezTo>
                    <a:pt x="2739" y="5803"/>
                    <a:pt x="2758" y="5947"/>
                    <a:pt x="2734" y="6053"/>
                  </a:cubicBezTo>
                  <a:cubicBezTo>
                    <a:pt x="2686" y="6265"/>
                    <a:pt x="2465" y="6447"/>
                    <a:pt x="2345" y="6836"/>
                  </a:cubicBezTo>
                  <a:lnTo>
                    <a:pt x="1442" y="6836"/>
                  </a:lnTo>
                  <a:cubicBezTo>
                    <a:pt x="1355" y="6524"/>
                    <a:pt x="1072" y="6303"/>
                    <a:pt x="745" y="6298"/>
                  </a:cubicBezTo>
                  <a:cubicBezTo>
                    <a:pt x="332" y="6298"/>
                    <a:pt x="0" y="6634"/>
                    <a:pt x="0" y="7043"/>
                  </a:cubicBezTo>
                  <a:cubicBezTo>
                    <a:pt x="0" y="7456"/>
                    <a:pt x="332" y="7787"/>
                    <a:pt x="745" y="7787"/>
                  </a:cubicBezTo>
                  <a:cubicBezTo>
                    <a:pt x="1072" y="7783"/>
                    <a:pt x="1355" y="7566"/>
                    <a:pt x="1442" y="7249"/>
                  </a:cubicBezTo>
                  <a:lnTo>
                    <a:pt x="2345" y="7249"/>
                  </a:lnTo>
                  <a:cubicBezTo>
                    <a:pt x="2460" y="7634"/>
                    <a:pt x="2686" y="7821"/>
                    <a:pt x="2734" y="8032"/>
                  </a:cubicBezTo>
                  <a:cubicBezTo>
                    <a:pt x="2796" y="8301"/>
                    <a:pt x="2590" y="8748"/>
                    <a:pt x="2763" y="9108"/>
                  </a:cubicBezTo>
                  <a:cubicBezTo>
                    <a:pt x="2936" y="9469"/>
                    <a:pt x="3416" y="9589"/>
                    <a:pt x="3584" y="9800"/>
                  </a:cubicBezTo>
                  <a:cubicBezTo>
                    <a:pt x="3642" y="9887"/>
                    <a:pt x="3685" y="9983"/>
                    <a:pt x="3714" y="10079"/>
                  </a:cubicBezTo>
                  <a:lnTo>
                    <a:pt x="2931" y="10857"/>
                  </a:lnTo>
                  <a:cubicBezTo>
                    <a:pt x="2816" y="10793"/>
                    <a:pt x="2692" y="10763"/>
                    <a:pt x="2571" y="10763"/>
                  </a:cubicBezTo>
                  <a:cubicBezTo>
                    <a:pt x="2248" y="10763"/>
                    <a:pt x="1942" y="10976"/>
                    <a:pt x="1855" y="11318"/>
                  </a:cubicBezTo>
                  <a:cubicBezTo>
                    <a:pt x="1735" y="11787"/>
                    <a:pt x="2091" y="12241"/>
                    <a:pt x="2573" y="12241"/>
                  </a:cubicBezTo>
                  <a:cubicBezTo>
                    <a:pt x="2575" y="12241"/>
                    <a:pt x="2578" y="12241"/>
                    <a:pt x="2580" y="12241"/>
                  </a:cubicBezTo>
                  <a:cubicBezTo>
                    <a:pt x="2582" y="12241"/>
                    <a:pt x="2585" y="12241"/>
                    <a:pt x="2587" y="12241"/>
                  </a:cubicBezTo>
                  <a:cubicBezTo>
                    <a:pt x="3145" y="12241"/>
                    <a:pt x="3497" y="11638"/>
                    <a:pt x="3224" y="11150"/>
                  </a:cubicBezTo>
                  <a:lnTo>
                    <a:pt x="3877" y="10497"/>
                  </a:lnTo>
                  <a:cubicBezTo>
                    <a:pt x="4185" y="11083"/>
                    <a:pt x="4795" y="10872"/>
                    <a:pt x="5117" y="11025"/>
                  </a:cubicBezTo>
                  <a:cubicBezTo>
                    <a:pt x="5357" y="11141"/>
                    <a:pt x="5583" y="11583"/>
                    <a:pt x="5977" y="11674"/>
                  </a:cubicBezTo>
                  <a:cubicBezTo>
                    <a:pt x="6027" y="11685"/>
                    <a:pt x="6076" y="11690"/>
                    <a:pt x="6125" y="11690"/>
                  </a:cubicBezTo>
                  <a:cubicBezTo>
                    <a:pt x="6369" y="11690"/>
                    <a:pt x="6602" y="11569"/>
                    <a:pt x="6822" y="11501"/>
                  </a:cubicBezTo>
                  <a:lnTo>
                    <a:pt x="6822" y="12639"/>
                  </a:lnTo>
                  <a:cubicBezTo>
                    <a:pt x="6510" y="12731"/>
                    <a:pt x="6294" y="13014"/>
                    <a:pt x="6289" y="13341"/>
                  </a:cubicBezTo>
                  <a:cubicBezTo>
                    <a:pt x="6289" y="13749"/>
                    <a:pt x="6620" y="14085"/>
                    <a:pt x="7034" y="14085"/>
                  </a:cubicBezTo>
                  <a:cubicBezTo>
                    <a:pt x="7442" y="14085"/>
                    <a:pt x="7773" y="13749"/>
                    <a:pt x="7773" y="13341"/>
                  </a:cubicBezTo>
                  <a:cubicBezTo>
                    <a:pt x="7773" y="13014"/>
                    <a:pt x="7557" y="12731"/>
                    <a:pt x="7240" y="12639"/>
                  </a:cubicBezTo>
                  <a:lnTo>
                    <a:pt x="7240" y="11501"/>
                  </a:lnTo>
                  <a:cubicBezTo>
                    <a:pt x="7463" y="11573"/>
                    <a:pt x="7696" y="11690"/>
                    <a:pt x="7936" y="11690"/>
                  </a:cubicBezTo>
                  <a:cubicBezTo>
                    <a:pt x="7986" y="11690"/>
                    <a:pt x="8035" y="11685"/>
                    <a:pt x="8086" y="11674"/>
                  </a:cubicBezTo>
                  <a:cubicBezTo>
                    <a:pt x="8489" y="11583"/>
                    <a:pt x="8705" y="11141"/>
                    <a:pt x="8946" y="11025"/>
                  </a:cubicBezTo>
                  <a:cubicBezTo>
                    <a:pt x="9272" y="10867"/>
                    <a:pt x="9882" y="11083"/>
                    <a:pt x="10185" y="10497"/>
                  </a:cubicBezTo>
                  <a:lnTo>
                    <a:pt x="10406" y="10713"/>
                  </a:lnTo>
                  <a:cubicBezTo>
                    <a:pt x="10451" y="10759"/>
                    <a:pt x="10501" y="10778"/>
                    <a:pt x="10550" y="10778"/>
                  </a:cubicBezTo>
                  <a:cubicBezTo>
                    <a:pt x="10709" y="10778"/>
                    <a:pt x="10846" y="10571"/>
                    <a:pt x="10699" y="10420"/>
                  </a:cubicBezTo>
                  <a:lnTo>
                    <a:pt x="10353" y="10079"/>
                  </a:lnTo>
                  <a:cubicBezTo>
                    <a:pt x="10454" y="9791"/>
                    <a:pt x="10488" y="9752"/>
                    <a:pt x="10795" y="9570"/>
                  </a:cubicBezTo>
                  <a:cubicBezTo>
                    <a:pt x="11338" y="9243"/>
                    <a:pt x="11429" y="9041"/>
                    <a:pt x="11348" y="8431"/>
                  </a:cubicBezTo>
                  <a:cubicBezTo>
                    <a:pt x="11300" y="8047"/>
                    <a:pt x="11309" y="8008"/>
                    <a:pt x="11511" y="7696"/>
                  </a:cubicBezTo>
                  <a:cubicBezTo>
                    <a:pt x="11602" y="7562"/>
                    <a:pt x="11674" y="7413"/>
                    <a:pt x="11722" y="7254"/>
                  </a:cubicBezTo>
                  <a:lnTo>
                    <a:pt x="12626" y="7254"/>
                  </a:lnTo>
                  <a:cubicBezTo>
                    <a:pt x="12712" y="7566"/>
                    <a:pt x="12995" y="7787"/>
                    <a:pt x="13322" y="7787"/>
                  </a:cubicBezTo>
                  <a:cubicBezTo>
                    <a:pt x="13325" y="7787"/>
                    <a:pt x="13328" y="7787"/>
                    <a:pt x="13331" y="7787"/>
                  </a:cubicBezTo>
                  <a:cubicBezTo>
                    <a:pt x="13735" y="7787"/>
                    <a:pt x="14062" y="7458"/>
                    <a:pt x="14062" y="7048"/>
                  </a:cubicBezTo>
                  <a:cubicBezTo>
                    <a:pt x="14062" y="6639"/>
                    <a:pt x="13730" y="6308"/>
                    <a:pt x="13322" y="6308"/>
                  </a:cubicBezTo>
                  <a:lnTo>
                    <a:pt x="13312" y="6308"/>
                  </a:lnTo>
                  <a:cubicBezTo>
                    <a:pt x="12986" y="6313"/>
                    <a:pt x="12702" y="6529"/>
                    <a:pt x="12616" y="6846"/>
                  </a:cubicBezTo>
                  <a:lnTo>
                    <a:pt x="11713" y="6846"/>
                  </a:lnTo>
                  <a:cubicBezTo>
                    <a:pt x="11597" y="6461"/>
                    <a:pt x="11372" y="6274"/>
                    <a:pt x="11324" y="6063"/>
                  </a:cubicBezTo>
                  <a:cubicBezTo>
                    <a:pt x="11266" y="5794"/>
                    <a:pt x="11468" y="5352"/>
                    <a:pt x="11295" y="4987"/>
                  </a:cubicBezTo>
                  <a:cubicBezTo>
                    <a:pt x="11122" y="4626"/>
                    <a:pt x="10641" y="4506"/>
                    <a:pt x="10473" y="4295"/>
                  </a:cubicBezTo>
                  <a:cubicBezTo>
                    <a:pt x="10416" y="4208"/>
                    <a:pt x="10372" y="4117"/>
                    <a:pt x="10344" y="4016"/>
                  </a:cubicBezTo>
                  <a:lnTo>
                    <a:pt x="11934" y="2426"/>
                  </a:lnTo>
                  <a:cubicBezTo>
                    <a:pt x="12074" y="2518"/>
                    <a:pt x="12231" y="2562"/>
                    <a:pt x="12387" y="2562"/>
                  </a:cubicBezTo>
                  <a:cubicBezTo>
                    <a:pt x="12606" y="2562"/>
                    <a:pt x="12823" y="2474"/>
                    <a:pt x="12986" y="2306"/>
                  </a:cubicBezTo>
                  <a:cubicBezTo>
                    <a:pt x="13322" y="1970"/>
                    <a:pt x="13322" y="1422"/>
                    <a:pt x="12986" y="1081"/>
                  </a:cubicBezTo>
                  <a:cubicBezTo>
                    <a:pt x="12815" y="913"/>
                    <a:pt x="12593" y="829"/>
                    <a:pt x="12372" y="829"/>
                  </a:cubicBezTo>
                  <a:cubicBezTo>
                    <a:pt x="12150" y="829"/>
                    <a:pt x="11929" y="913"/>
                    <a:pt x="11761" y="1081"/>
                  </a:cubicBezTo>
                  <a:cubicBezTo>
                    <a:pt x="11482" y="1364"/>
                    <a:pt x="11434" y="1797"/>
                    <a:pt x="11641" y="2133"/>
                  </a:cubicBezTo>
                  <a:lnTo>
                    <a:pt x="10180" y="3593"/>
                  </a:lnTo>
                  <a:cubicBezTo>
                    <a:pt x="10055" y="3348"/>
                    <a:pt x="9897" y="3214"/>
                    <a:pt x="9532" y="3161"/>
                  </a:cubicBezTo>
                  <a:cubicBezTo>
                    <a:pt x="9515" y="3158"/>
                    <a:pt x="9500" y="3157"/>
                    <a:pt x="9485" y="3157"/>
                  </a:cubicBezTo>
                  <a:cubicBezTo>
                    <a:pt x="9242" y="3157"/>
                    <a:pt x="9202" y="3537"/>
                    <a:pt x="9469" y="3565"/>
                  </a:cubicBezTo>
                  <a:cubicBezTo>
                    <a:pt x="9762" y="3608"/>
                    <a:pt x="9806" y="3685"/>
                    <a:pt x="9926" y="4059"/>
                  </a:cubicBezTo>
                  <a:cubicBezTo>
                    <a:pt x="10079" y="4521"/>
                    <a:pt x="10161" y="4626"/>
                    <a:pt x="10579" y="4871"/>
                  </a:cubicBezTo>
                  <a:cubicBezTo>
                    <a:pt x="10978" y="5112"/>
                    <a:pt x="10992" y="5155"/>
                    <a:pt x="10934" y="5606"/>
                  </a:cubicBezTo>
                  <a:cubicBezTo>
                    <a:pt x="10872" y="6096"/>
                    <a:pt x="10901" y="6226"/>
                    <a:pt x="11165" y="6620"/>
                  </a:cubicBezTo>
                  <a:cubicBezTo>
                    <a:pt x="11425" y="7014"/>
                    <a:pt x="11420" y="7067"/>
                    <a:pt x="11165" y="7461"/>
                  </a:cubicBezTo>
                  <a:cubicBezTo>
                    <a:pt x="10906" y="7850"/>
                    <a:pt x="10872" y="7989"/>
                    <a:pt x="10934" y="8474"/>
                  </a:cubicBezTo>
                  <a:cubicBezTo>
                    <a:pt x="10992" y="8921"/>
                    <a:pt x="10973" y="8964"/>
                    <a:pt x="10579" y="9205"/>
                  </a:cubicBezTo>
                  <a:cubicBezTo>
                    <a:pt x="10161" y="9450"/>
                    <a:pt x="10079" y="9560"/>
                    <a:pt x="9930" y="10021"/>
                  </a:cubicBezTo>
                  <a:cubicBezTo>
                    <a:pt x="9786" y="10458"/>
                    <a:pt x="9748" y="10487"/>
                    <a:pt x="9292" y="10530"/>
                  </a:cubicBezTo>
                  <a:cubicBezTo>
                    <a:pt x="8811" y="10574"/>
                    <a:pt x="8686" y="10636"/>
                    <a:pt x="8355" y="10982"/>
                  </a:cubicBezTo>
                  <a:cubicBezTo>
                    <a:pt x="8161" y="11184"/>
                    <a:pt x="8067" y="11267"/>
                    <a:pt x="7930" y="11267"/>
                  </a:cubicBezTo>
                  <a:cubicBezTo>
                    <a:pt x="7839" y="11267"/>
                    <a:pt x="7730" y="11231"/>
                    <a:pt x="7562" y="11169"/>
                  </a:cubicBezTo>
                  <a:cubicBezTo>
                    <a:pt x="7394" y="11107"/>
                    <a:pt x="7216" y="11040"/>
                    <a:pt x="7029" y="11040"/>
                  </a:cubicBezTo>
                  <a:cubicBezTo>
                    <a:pt x="6696" y="11040"/>
                    <a:pt x="6355" y="11267"/>
                    <a:pt x="6130" y="11267"/>
                  </a:cubicBezTo>
                  <a:cubicBezTo>
                    <a:pt x="6108" y="11267"/>
                    <a:pt x="6087" y="11265"/>
                    <a:pt x="6068" y="11261"/>
                  </a:cubicBezTo>
                  <a:cubicBezTo>
                    <a:pt x="5948" y="11232"/>
                    <a:pt x="5833" y="11112"/>
                    <a:pt x="5708" y="10982"/>
                  </a:cubicBezTo>
                  <a:cubicBezTo>
                    <a:pt x="5376" y="10636"/>
                    <a:pt x="5256" y="10574"/>
                    <a:pt x="4771" y="10530"/>
                  </a:cubicBezTo>
                  <a:cubicBezTo>
                    <a:pt x="4315" y="10487"/>
                    <a:pt x="4276" y="10458"/>
                    <a:pt x="4132" y="10021"/>
                  </a:cubicBezTo>
                  <a:cubicBezTo>
                    <a:pt x="3983" y="9560"/>
                    <a:pt x="3897" y="9454"/>
                    <a:pt x="3483" y="9205"/>
                  </a:cubicBezTo>
                  <a:cubicBezTo>
                    <a:pt x="3085" y="8964"/>
                    <a:pt x="3065" y="8921"/>
                    <a:pt x="3128" y="8470"/>
                  </a:cubicBezTo>
                  <a:cubicBezTo>
                    <a:pt x="3186" y="7984"/>
                    <a:pt x="3157" y="7850"/>
                    <a:pt x="2897" y="7456"/>
                  </a:cubicBezTo>
                  <a:cubicBezTo>
                    <a:pt x="2638" y="7062"/>
                    <a:pt x="2638" y="7009"/>
                    <a:pt x="2897" y="6620"/>
                  </a:cubicBezTo>
                  <a:cubicBezTo>
                    <a:pt x="3157" y="6231"/>
                    <a:pt x="3190" y="6092"/>
                    <a:pt x="3128" y="5606"/>
                  </a:cubicBezTo>
                  <a:cubicBezTo>
                    <a:pt x="3065" y="5155"/>
                    <a:pt x="3085" y="5112"/>
                    <a:pt x="3483" y="4871"/>
                  </a:cubicBezTo>
                  <a:cubicBezTo>
                    <a:pt x="3632" y="4780"/>
                    <a:pt x="3796" y="4689"/>
                    <a:pt x="3906" y="4545"/>
                  </a:cubicBezTo>
                  <a:cubicBezTo>
                    <a:pt x="4012" y="4396"/>
                    <a:pt x="4089" y="4232"/>
                    <a:pt x="4137" y="4055"/>
                  </a:cubicBezTo>
                  <a:cubicBezTo>
                    <a:pt x="4190" y="3887"/>
                    <a:pt x="4242" y="3728"/>
                    <a:pt x="4339" y="3651"/>
                  </a:cubicBezTo>
                  <a:cubicBezTo>
                    <a:pt x="4430" y="3574"/>
                    <a:pt x="4598" y="3560"/>
                    <a:pt x="4771" y="3545"/>
                  </a:cubicBezTo>
                  <a:cubicBezTo>
                    <a:pt x="5256" y="3502"/>
                    <a:pt x="5376" y="3435"/>
                    <a:pt x="5708" y="3094"/>
                  </a:cubicBezTo>
                  <a:cubicBezTo>
                    <a:pt x="5902" y="2891"/>
                    <a:pt x="5996" y="2807"/>
                    <a:pt x="6134" y="2807"/>
                  </a:cubicBezTo>
                  <a:cubicBezTo>
                    <a:pt x="6225" y="2807"/>
                    <a:pt x="6335" y="2844"/>
                    <a:pt x="6505" y="2906"/>
                  </a:cubicBezTo>
                  <a:cubicBezTo>
                    <a:pt x="6736" y="2993"/>
                    <a:pt x="6886" y="3036"/>
                    <a:pt x="7036" y="3036"/>
                  </a:cubicBezTo>
                  <a:cubicBezTo>
                    <a:pt x="7186" y="3036"/>
                    <a:pt x="7336" y="2993"/>
                    <a:pt x="7567" y="2906"/>
                  </a:cubicBezTo>
                  <a:cubicBezTo>
                    <a:pt x="7740" y="2842"/>
                    <a:pt x="7851" y="2809"/>
                    <a:pt x="7939" y="2809"/>
                  </a:cubicBezTo>
                  <a:cubicBezTo>
                    <a:pt x="8113" y="2809"/>
                    <a:pt x="8192" y="2941"/>
                    <a:pt x="8480" y="3219"/>
                  </a:cubicBezTo>
                  <a:cubicBezTo>
                    <a:pt x="8523" y="3258"/>
                    <a:pt x="8571" y="3275"/>
                    <a:pt x="8617" y="3275"/>
                  </a:cubicBezTo>
                  <a:cubicBezTo>
                    <a:pt x="8776" y="3275"/>
                    <a:pt x="8910" y="3070"/>
                    <a:pt x="8768" y="2921"/>
                  </a:cubicBezTo>
                  <a:lnTo>
                    <a:pt x="8657" y="2810"/>
                  </a:lnTo>
                  <a:cubicBezTo>
                    <a:pt x="8379" y="2520"/>
                    <a:pt x="8188" y="2398"/>
                    <a:pt x="7947" y="2398"/>
                  </a:cubicBezTo>
                  <a:cubicBezTo>
                    <a:pt x="7801" y="2398"/>
                    <a:pt x="7636" y="2442"/>
                    <a:pt x="7423" y="2522"/>
                  </a:cubicBezTo>
                  <a:cubicBezTo>
                    <a:pt x="7365" y="2546"/>
                    <a:pt x="7303" y="2565"/>
                    <a:pt x="7245" y="2585"/>
                  </a:cubicBezTo>
                  <a:lnTo>
                    <a:pt x="7245" y="1441"/>
                  </a:lnTo>
                  <a:cubicBezTo>
                    <a:pt x="7557" y="1355"/>
                    <a:pt x="7778" y="1071"/>
                    <a:pt x="7778" y="745"/>
                  </a:cubicBezTo>
                  <a:cubicBezTo>
                    <a:pt x="7778" y="332"/>
                    <a:pt x="7447" y="0"/>
                    <a:pt x="70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89"/>
            <p:cNvSpPr/>
            <p:nvPr/>
          </p:nvSpPr>
          <p:spPr>
            <a:xfrm>
              <a:off x="6916819" y="3646585"/>
              <a:ext cx="63251" cy="53983"/>
            </a:xfrm>
            <a:custGeom>
              <a:avLst/>
              <a:gdLst/>
              <a:ahLst/>
              <a:cxnLst/>
              <a:rect l="l" t="t" r="r" b="b"/>
              <a:pathLst>
                <a:path w="2416" h="2062" extrusionOk="0">
                  <a:moveTo>
                    <a:pt x="1259" y="688"/>
                  </a:moveTo>
                  <a:cubicBezTo>
                    <a:pt x="1376" y="688"/>
                    <a:pt x="1496" y="732"/>
                    <a:pt x="1594" y="829"/>
                  </a:cubicBezTo>
                  <a:cubicBezTo>
                    <a:pt x="1786" y="1017"/>
                    <a:pt x="1786" y="1324"/>
                    <a:pt x="1594" y="1511"/>
                  </a:cubicBezTo>
                  <a:cubicBezTo>
                    <a:pt x="1497" y="1607"/>
                    <a:pt x="1378" y="1650"/>
                    <a:pt x="1261" y="1650"/>
                  </a:cubicBezTo>
                  <a:cubicBezTo>
                    <a:pt x="1014" y="1650"/>
                    <a:pt x="777" y="1458"/>
                    <a:pt x="777" y="1170"/>
                  </a:cubicBezTo>
                  <a:cubicBezTo>
                    <a:pt x="777" y="881"/>
                    <a:pt x="1013" y="688"/>
                    <a:pt x="1259" y="688"/>
                  </a:cubicBezTo>
                  <a:close/>
                  <a:moveTo>
                    <a:pt x="297" y="0"/>
                  </a:moveTo>
                  <a:cubicBezTo>
                    <a:pt x="138" y="0"/>
                    <a:pt x="0" y="208"/>
                    <a:pt x="148" y="359"/>
                  </a:cubicBezTo>
                  <a:lnTo>
                    <a:pt x="503" y="709"/>
                  </a:lnTo>
                  <a:cubicBezTo>
                    <a:pt x="135" y="1314"/>
                    <a:pt x="580" y="2062"/>
                    <a:pt x="1257" y="2062"/>
                  </a:cubicBezTo>
                  <a:cubicBezTo>
                    <a:pt x="1295" y="2062"/>
                    <a:pt x="1333" y="2059"/>
                    <a:pt x="1373" y="2054"/>
                  </a:cubicBezTo>
                  <a:cubicBezTo>
                    <a:pt x="2108" y="1963"/>
                    <a:pt x="2415" y="1060"/>
                    <a:pt x="1882" y="536"/>
                  </a:cubicBezTo>
                  <a:cubicBezTo>
                    <a:pt x="1713" y="368"/>
                    <a:pt x="1489" y="280"/>
                    <a:pt x="1263" y="280"/>
                  </a:cubicBezTo>
                  <a:cubicBezTo>
                    <a:pt x="1102" y="280"/>
                    <a:pt x="940" y="324"/>
                    <a:pt x="796" y="416"/>
                  </a:cubicBezTo>
                  <a:lnTo>
                    <a:pt x="441" y="65"/>
                  </a:lnTo>
                  <a:cubicBezTo>
                    <a:pt x="396" y="19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7" name="Google Shape;11987;p89"/>
          <p:cNvGrpSpPr/>
          <p:nvPr/>
        </p:nvGrpSpPr>
        <p:grpSpPr>
          <a:xfrm>
            <a:off x="7940666" y="1814805"/>
            <a:ext cx="383249" cy="286488"/>
            <a:chOff x="7940666" y="2020205"/>
            <a:chExt cx="383249" cy="286488"/>
          </a:xfrm>
        </p:grpSpPr>
        <p:sp>
          <p:nvSpPr>
            <p:cNvPr id="11988" name="Google Shape;11988;p89"/>
            <p:cNvSpPr/>
            <p:nvPr/>
          </p:nvSpPr>
          <p:spPr>
            <a:xfrm>
              <a:off x="7971742" y="2025205"/>
              <a:ext cx="326124" cy="275859"/>
            </a:xfrm>
            <a:custGeom>
              <a:avLst/>
              <a:gdLst/>
              <a:ahLst/>
              <a:cxnLst/>
              <a:rect l="l" t="t" r="r" b="b"/>
              <a:pathLst>
                <a:path w="12457" h="10537" extrusionOk="0">
                  <a:moveTo>
                    <a:pt x="9004" y="1"/>
                  </a:moveTo>
                  <a:cubicBezTo>
                    <a:pt x="8951" y="1"/>
                    <a:pt x="8898" y="3"/>
                    <a:pt x="8844" y="6"/>
                  </a:cubicBezTo>
                  <a:cubicBezTo>
                    <a:pt x="7821" y="74"/>
                    <a:pt x="6889" y="434"/>
                    <a:pt x="6231" y="1126"/>
                  </a:cubicBezTo>
                  <a:cubicBezTo>
                    <a:pt x="5532" y="398"/>
                    <a:pt x="4581" y="8"/>
                    <a:pt x="3612" y="8"/>
                  </a:cubicBezTo>
                  <a:cubicBezTo>
                    <a:pt x="3161" y="8"/>
                    <a:pt x="2707" y="92"/>
                    <a:pt x="2272" y="266"/>
                  </a:cubicBezTo>
                  <a:cubicBezTo>
                    <a:pt x="898" y="818"/>
                    <a:pt x="0" y="2144"/>
                    <a:pt x="0" y="3624"/>
                  </a:cubicBezTo>
                  <a:cubicBezTo>
                    <a:pt x="0" y="5646"/>
                    <a:pt x="1403" y="7059"/>
                    <a:pt x="2623" y="8068"/>
                  </a:cubicBezTo>
                  <a:cubicBezTo>
                    <a:pt x="3147" y="8495"/>
                    <a:pt x="3699" y="8899"/>
                    <a:pt x="4266" y="9269"/>
                  </a:cubicBezTo>
                  <a:lnTo>
                    <a:pt x="6231" y="10537"/>
                  </a:lnTo>
                  <a:lnTo>
                    <a:pt x="8191" y="9269"/>
                  </a:lnTo>
                  <a:cubicBezTo>
                    <a:pt x="8758" y="8894"/>
                    <a:pt x="9310" y="8495"/>
                    <a:pt x="9834" y="8068"/>
                  </a:cubicBezTo>
                  <a:cubicBezTo>
                    <a:pt x="11059" y="7064"/>
                    <a:pt x="12457" y="5646"/>
                    <a:pt x="12457" y="3624"/>
                  </a:cubicBezTo>
                  <a:cubicBezTo>
                    <a:pt x="12457" y="1933"/>
                    <a:pt x="11290" y="468"/>
                    <a:pt x="9642" y="98"/>
                  </a:cubicBezTo>
                  <a:cubicBezTo>
                    <a:pt x="9434" y="32"/>
                    <a:pt x="9219" y="1"/>
                    <a:pt x="900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89"/>
            <p:cNvSpPr/>
            <p:nvPr/>
          </p:nvSpPr>
          <p:spPr>
            <a:xfrm>
              <a:off x="8080781" y="2029394"/>
              <a:ext cx="217085" cy="271801"/>
            </a:xfrm>
            <a:custGeom>
              <a:avLst/>
              <a:gdLst/>
              <a:ahLst/>
              <a:cxnLst/>
              <a:rect l="l" t="t" r="r" b="b"/>
              <a:pathLst>
                <a:path w="8292" h="10382" extrusionOk="0">
                  <a:moveTo>
                    <a:pt x="5712" y="0"/>
                  </a:moveTo>
                  <a:cubicBezTo>
                    <a:pt x="6130" y="2215"/>
                    <a:pt x="6409" y="7542"/>
                    <a:pt x="0" y="9041"/>
                  </a:cubicBezTo>
                  <a:cubicBezTo>
                    <a:pt x="53" y="9075"/>
                    <a:pt x="91" y="9104"/>
                    <a:pt x="101" y="9113"/>
                  </a:cubicBezTo>
                  <a:lnTo>
                    <a:pt x="2066" y="10382"/>
                  </a:lnTo>
                  <a:lnTo>
                    <a:pt x="4026" y="9113"/>
                  </a:lnTo>
                  <a:cubicBezTo>
                    <a:pt x="4593" y="8739"/>
                    <a:pt x="5140" y="8340"/>
                    <a:pt x="5669" y="7912"/>
                  </a:cubicBezTo>
                  <a:cubicBezTo>
                    <a:pt x="6889" y="6904"/>
                    <a:pt x="8292" y="5491"/>
                    <a:pt x="8292" y="3469"/>
                  </a:cubicBezTo>
                  <a:cubicBezTo>
                    <a:pt x="8292" y="1869"/>
                    <a:pt x="7245" y="457"/>
                    <a:pt x="5712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89"/>
            <p:cNvSpPr/>
            <p:nvPr/>
          </p:nvSpPr>
          <p:spPr>
            <a:xfrm>
              <a:off x="8180396" y="2144717"/>
              <a:ext cx="96971" cy="77624"/>
            </a:xfrm>
            <a:custGeom>
              <a:avLst/>
              <a:gdLst/>
              <a:ahLst/>
              <a:cxnLst/>
              <a:rect l="l" t="t" r="r" b="b"/>
              <a:pathLst>
                <a:path w="3704" h="2965" extrusionOk="0">
                  <a:moveTo>
                    <a:pt x="2107" y="0"/>
                  </a:moveTo>
                  <a:cubicBezTo>
                    <a:pt x="2103" y="0"/>
                    <a:pt x="2099" y="0"/>
                    <a:pt x="2095" y="0"/>
                  </a:cubicBezTo>
                  <a:cubicBezTo>
                    <a:pt x="2013" y="5"/>
                    <a:pt x="1941" y="63"/>
                    <a:pt x="1912" y="140"/>
                  </a:cubicBezTo>
                  <a:lnTo>
                    <a:pt x="1254" y="2181"/>
                  </a:lnTo>
                  <a:lnTo>
                    <a:pt x="442" y="332"/>
                  </a:lnTo>
                  <a:cubicBezTo>
                    <a:pt x="401" y="246"/>
                    <a:pt x="331" y="210"/>
                    <a:pt x="260" y="210"/>
                  </a:cubicBezTo>
                  <a:cubicBezTo>
                    <a:pt x="130" y="210"/>
                    <a:pt x="0" y="333"/>
                    <a:pt x="62" y="495"/>
                  </a:cubicBezTo>
                  <a:lnTo>
                    <a:pt x="1090" y="2844"/>
                  </a:lnTo>
                  <a:cubicBezTo>
                    <a:pt x="1129" y="2916"/>
                    <a:pt x="1201" y="2965"/>
                    <a:pt x="1283" y="2965"/>
                  </a:cubicBezTo>
                  <a:lnTo>
                    <a:pt x="1292" y="2965"/>
                  </a:lnTo>
                  <a:cubicBezTo>
                    <a:pt x="1379" y="2960"/>
                    <a:pt x="1451" y="2902"/>
                    <a:pt x="1475" y="2820"/>
                  </a:cubicBezTo>
                  <a:lnTo>
                    <a:pt x="2143" y="745"/>
                  </a:lnTo>
                  <a:lnTo>
                    <a:pt x="2690" y="1840"/>
                  </a:lnTo>
                  <a:cubicBezTo>
                    <a:pt x="2724" y="1912"/>
                    <a:pt x="2791" y="1956"/>
                    <a:pt x="2868" y="1956"/>
                  </a:cubicBezTo>
                  <a:lnTo>
                    <a:pt x="3411" y="1956"/>
                  </a:lnTo>
                  <a:cubicBezTo>
                    <a:pt x="3512" y="1826"/>
                    <a:pt x="3613" y="1687"/>
                    <a:pt x="3704" y="1543"/>
                  </a:cubicBezTo>
                  <a:lnTo>
                    <a:pt x="3704" y="1543"/>
                  </a:lnTo>
                  <a:lnTo>
                    <a:pt x="3007" y="1547"/>
                  </a:lnTo>
                  <a:lnTo>
                    <a:pt x="2291" y="116"/>
                  </a:lnTo>
                  <a:cubicBezTo>
                    <a:pt x="2260" y="43"/>
                    <a:pt x="2184" y="0"/>
                    <a:pt x="2107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89"/>
            <p:cNvSpPr/>
            <p:nvPr/>
          </p:nvSpPr>
          <p:spPr>
            <a:xfrm>
              <a:off x="7991979" y="2106599"/>
              <a:ext cx="194910" cy="127444"/>
            </a:xfrm>
            <a:custGeom>
              <a:avLst/>
              <a:gdLst/>
              <a:ahLst/>
              <a:cxnLst/>
              <a:rect l="l" t="t" r="r" b="b"/>
              <a:pathLst>
                <a:path w="7445" h="4868" extrusionOk="0">
                  <a:moveTo>
                    <a:pt x="6728" y="1"/>
                  </a:moveTo>
                  <a:cubicBezTo>
                    <a:pt x="6724" y="1"/>
                    <a:pt x="6721" y="1"/>
                    <a:pt x="6717" y="1"/>
                  </a:cubicBezTo>
                  <a:cubicBezTo>
                    <a:pt x="6635" y="1"/>
                    <a:pt x="6563" y="54"/>
                    <a:pt x="6529" y="131"/>
                  </a:cubicBezTo>
                  <a:lnTo>
                    <a:pt x="5559" y="2523"/>
                  </a:lnTo>
                  <a:lnTo>
                    <a:pt x="4742" y="1149"/>
                  </a:lnTo>
                  <a:cubicBezTo>
                    <a:pt x="4702" y="1079"/>
                    <a:pt x="4633" y="1045"/>
                    <a:pt x="4564" y="1045"/>
                  </a:cubicBezTo>
                  <a:cubicBezTo>
                    <a:pt x="4478" y="1045"/>
                    <a:pt x="4392" y="1098"/>
                    <a:pt x="4363" y="1197"/>
                  </a:cubicBezTo>
                  <a:lnTo>
                    <a:pt x="3541" y="3979"/>
                  </a:lnTo>
                  <a:lnTo>
                    <a:pt x="2489" y="880"/>
                  </a:lnTo>
                  <a:cubicBezTo>
                    <a:pt x="2460" y="803"/>
                    <a:pt x="2388" y="750"/>
                    <a:pt x="2306" y="745"/>
                  </a:cubicBezTo>
                  <a:cubicBezTo>
                    <a:pt x="2299" y="745"/>
                    <a:pt x="2293" y="744"/>
                    <a:pt x="2286" y="744"/>
                  </a:cubicBezTo>
                  <a:cubicBezTo>
                    <a:pt x="2211" y="744"/>
                    <a:pt x="2140" y="790"/>
                    <a:pt x="2109" y="861"/>
                  </a:cubicBezTo>
                  <a:lnTo>
                    <a:pt x="1062" y="3008"/>
                  </a:lnTo>
                  <a:lnTo>
                    <a:pt x="0" y="3008"/>
                  </a:lnTo>
                  <a:cubicBezTo>
                    <a:pt x="92" y="3147"/>
                    <a:pt x="193" y="3287"/>
                    <a:pt x="294" y="3421"/>
                  </a:cubicBezTo>
                  <a:lnTo>
                    <a:pt x="1192" y="3421"/>
                  </a:lnTo>
                  <a:cubicBezTo>
                    <a:pt x="1274" y="3421"/>
                    <a:pt x="1346" y="3373"/>
                    <a:pt x="1379" y="3301"/>
                  </a:cubicBezTo>
                  <a:lnTo>
                    <a:pt x="2258" y="1490"/>
                  </a:lnTo>
                  <a:lnTo>
                    <a:pt x="3359" y="4728"/>
                  </a:lnTo>
                  <a:cubicBezTo>
                    <a:pt x="3387" y="4810"/>
                    <a:pt x="3464" y="4867"/>
                    <a:pt x="3555" y="4867"/>
                  </a:cubicBezTo>
                  <a:cubicBezTo>
                    <a:pt x="3647" y="4862"/>
                    <a:pt x="3724" y="4805"/>
                    <a:pt x="3748" y="4718"/>
                  </a:cubicBezTo>
                  <a:lnTo>
                    <a:pt x="4622" y="1764"/>
                  </a:lnTo>
                  <a:lnTo>
                    <a:pt x="5410" y="3085"/>
                  </a:lnTo>
                  <a:cubicBezTo>
                    <a:pt x="5446" y="3148"/>
                    <a:pt x="5512" y="3186"/>
                    <a:pt x="5588" y="3186"/>
                  </a:cubicBezTo>
                  <a:cubicBezTo>
                    <a:pt x="5593" y="3186"/>
                    <a:pt x="5597" y="3186"/>
                    <a:pt x="5602" y="3186"/>
                  </a:cubicBezTo>
                  <a:cubicBezTo>
                    <a:pt x="5679" y="3181"/>
                    <a:pt x="5746" y="3133"/>
                    <a:pt x="5775" y="3056"/>
                  </a:cubicBezTo>
                  <a:lnTo>
                    <a:pt x="6721" y="731"/>
                  </a:lnTo>
                  <a:lnTo>
                    <a:pt x="7000" y="1375"/>
                  </a:lnTo>
                  <a:cubicBezTo>
                    <a:pt x="7041" y="1459"/>
                    <a:pt x="7112" y="1495"/>
                    <a:pt x="7183" y="1495"/>
                  </a:cubicBezTo>
                  <a:cubicBezTo>
                    <a:pt x="7314" y="1495"/>
                    <a:pt x="7445" y="1373"/>
                    <a:pt x="7380" y="1211"/>
                  </a:cubicBezTo>
                  <a:lnTo>
                    <a:pt x="6909" y="121"/>
                  </a:lnTo>
                  <a:cubicBezTo>
                    <a:pt x="6877" y="48"/>
                    <a:pt x="6810" y="1"/>
                    <a:pt x="6728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89"/>
            <p:cNvSpPr/>
            <p:nvPr/>
          </p:nvSpPr>
          <p:spPr>
            <a:xfrm>
              <a:off x="7940666" y="2020205"/>
              <a:ext cx="383249" cy="286488"/>
            </a:xfrm>
            <a:custGeom>
              <a:avLst/>
              <a:gdLst/>
              <a:ahLst/>
              <a:cxnLst/>
              <a:rect l="l" t="t" r="r" b="b"/>
              <a:pathLst>
                <a:path w="14639" h="10943" extrusionOk="0">
                  <a:moveTo>
                    <a:pt x="4809" y="0"/>
                  </a:moveTo>
                  <a:cubicBezTo>
                    <a:pt x="4803" y="0"/>
                    <a:pt x="4796" y="0"/>
                    <a:pt x="4790" y="0"/>
                  </a:cubicBezTo>
                  <a:cubicBezTo>
                    <a:pt x="2076" y="0"/>
                    <a:pt x="0" y="2830"/>
                    <a:pt x="1432" y="5799"/>
                  </a:cubicBezTo>
                  <a:lnTo>
                    <a:pt x="567" y="5799"/>
                  </a:lnTo>
                  <a:cubicBezTo>
                    <a:pt x="293" y="5799"/>
                    <a:pt x="293" y="6212"/>
                    <a:pt x="567" y="6212"/>
                  </a:cubicBezTo>
                  <a:lnTo>
                    <a:pt x="1653" y="6212"/>
                  </a:lnTo>
                  <a:cubicBezTo>
                    <a:pt x="2844" y="8206"/>
                    <a:pt x="5347" y="9652"/>
                    <a:pt x="7288" y="10910"/>
                  </a:cubicBezTo>
                  <a:cubicBezTo>
                    <a:pt x="7322" y="10932"/>
                    <a:pt x="7360" y="10943"/>
                    <a:pt x="7399" y="10943"/>
                  </a:cubicBezTo>
                  <a:cubicBezTo>
                    <a:pt x="7437" y="10943"/>
                    <a:pt x="7476" y="10932"/>
                    <a:pt x="7509" y="10910"/>
                  </a:cubicBezTo>
                  <a:cubicBezTo>
                    <a:pt x="9450" y="9657"/>
                    <a:pt x="11953" y="8211"/>
                    <a:pt x="13144" y="6212"/>
                  </a:cubicBezTo>
                  <a:lnTo>
                    <a:pt x="14230" y="6212"/>
                  </a:lnTo>
                  <a:cubicBezTo>
                    <a:pt x="14345" y="6212"/>
                    <a:pt x="14437" y="6121"/>
                    <a:pt x="14437" y="6005"/>
                  </a:cubicBezTo>
                  <a:cubicBezTo>
                    <a:pt x="14451" y="5895"/>
                    <a:pt x="14360" y="5794"/>
                    <a:pt x="14249" y="5794"/>
                  </a:cubicBezTo>
                  <a:lnTo>
                    <a:pt x="13389" y="5794"/>
                  </a:lnTo>
                  <a:cubicBezTo>
                    <a:pt x="14638" y="3195"/>
                    <a:pt x="13216" y="615"/>
                    <a:pt x="10877" y="87"/>
                  </a:cubicBezTo>
                  <a:cubicBezTo>
                    <a:pt x="10864" y="85"/>
                    <a:pt x="10852" y="84"/>
                    <a:pt x="10840" y="84"/>
                  </a:cubicBezTo>
                  <a:cubicBezTo>
                    <a:pt x="10610" y="84"/>
                    <a:pt x="10548" y="426"/>
                    <a:pt x="10786" y="490"/>
                  </a:cubicBezTo>
                  <a:cubicBezTo>
                    <a:pt x="12923" y="971"/>
                    <a:pt x="14216" y="3392"/>
                    <a:pt x="12933" y="5799"/>
                  </a:cubicBezTo>
                  <a:lnTo>
                    <a:pt x="12169" y="5799"/>
                  </a:lnTo>
                  <a:lnTo>
                    <a:pt x="11453" y="4363"/>
                  </a:lnTo>
                  <a:cubicBezTo>
                    <a:pt x="11415" y="4287"/>
                    <a:pt x="11343" y="4250"/>
                    <a:pt x="11271" y="4250"/>
                  </a:cubicBezTo>
                  <a:cubicBezTo>
                    <a:pt x="11188" y="4250"/>
                    <a:pt x="11105" y="4299"/>
                    <a:pt x="11074" y="4391"/>
                  </a:cubicBezTo>
                  <a:lnTo>
                    <a:pt x="10411" y="6433"/>
                  </a:lnTo>
                  <a:lnTo>
                    <a:pt x="9676" y="4752"/>
                  </a:lnTo>
                  <a:cubicBezTo>
                    <a:pt x="9635" y="4666"/>
                    <a:pt x="9564" y="4629"/>
                    <a:pt x="9493" y="4629"/>
                  </a:cubicBezTo>
                  <a:cubicBezTo>
                    <a:pt x="9361" y="4629"/>
                    <a:pt x="9231" y="4753"/>
                    <a:pt x="9296" y="4915"/>
                  </a:cubicBezTo>
                  <a:lnTo>
                    <a:pt x="10252" y="7096"/>
                  </a:lnTo>
                  <a:cubicBezTo>
                    <a:pt x="10289" y="7178"/>
                    <a:pt x="10365" y="7218"/>
                    <a:pt x="10440" y="7218"/>
                  </a:cubicBezTo>
                  <a:cubicBezTo>
                    <a:pt x="10523" y="7218"/>
                    <a:pt x="10606" y="7170"/>
                    <a:pt x="10637" y="7077"/>
                  </a:cubicBezTo>
                  <a:lnTo>
                    <a:pt x="11304" y="5001"/>
                  </a:lnTo>
                  <a:lnTo>
                    <a:pt x="11847" y="6097"/>
                  </a:lnTo>
                  <a:cubicBezTo>
                    <a:pt x="11886" y="6169"/>
                    <a:pt x="11953" y="6212"/>
                    <a:pt x="12030" y="6217"/>
                  </a:cubicBezTo>
                  <a:lnTo>
                    <a:pt x="12674" y="6217"/>
                  </a:lnTo>
                  <a:cubicBezTo>
                    <a:pt x="11357" y="8211"/>
                    <a:pt x="8513" y="9733"/>
                    <a:pt x="7408" y="10497"/>
                  </a:cubicBezTo>
                  <a:cubicBezTo>
                    <a:pt x="5655" y="9354"/>
                    <a:pt x="3320" y="7994"/>
                    <a:pt x="2148" y="6217"/>
                  </a:cubicBezTo>
                  <a:lnTo>
                    <a:pt x="3147" y="6217"/>
                  </a:lnTo>
                  <a:cubicBezTo>
                    <a:pt x="3224" y="6217"/>
                    <a:pt x="3301" y="6169"/>
                    <a:pt x="3334" y="6097"/>
                  </a:cubicBezTo>
                  <a:lnTo>
                    <a:pt x="4209" y="4286"/>
                  </a:lnTo>
                  <a:lnTo>
                    <a:pt x="5314" y="7524"/>
                  </a:lnTo>
                  <a:cubicBezTo>
                    <a:pt x="5347" y="7614"/>
                    <a:pt x="5428" y="7659"/>
                    <a:pt x="5509" y="7659"/>
                  </a:cubicBezTo>
                  <a:cubicBezTo>
                    <a:pt x="5593" y="7659"/>
                    <a:pt x="5676" y="7611"/>
                    <a:pt x="5708" y="7514"/>
                  </a:cubicBezTo>
                  <a:lnTo>
                    <a:pt x="6577" y="4564"/>
                  </a:lnTo>
                  <a:lnTo>
                    <a:pt x="7365" y="5885"/>
                  </a:lnTo>
                  <a:cubicBezTo>
                    <a:pt x="7405" y="5952"/>
                    <a:pt x="7473" y="5985"/>
                    <a:pt x="7542" y="5985"/>
                  </a:cubicBezTo>
                  <a:cubicBezTo>
                    <a:pt x="7620" y="5985"/>
                    <a:pt x="7699" y="5941"/>
                    <a:pt x="7735" y="5857"/>
                  </a:cubicBezTo>
                  <a:lnTo>
                    <a:pt x="8677" y="3531"/>
                  </a:lnTo>
                  <a:lnTo>
                    <a:pt x="8960" y="4175"/>
                  </a:lnTo>
                  <a:cubicBezTo>
                    <a:pt x="8998" y="4259"/>
                    <a:pt x="9068" y="4294"/>
                    <a:pt x="9137" y="4294"/>
                  </a:cubicBezTo>
                  <a:cubicBezTo>
                    <a:pt x="9268" y="4294"/>
                    <a:pt x="9400" y="4170"/>
                    <a:pt x="9335" y="4007"/>
                  </a:cubicBezTo>
                  <a:lnTo>
                    <a:pt x="8854" y="2921"/>
                  </a:lnTo>
                  <a:cubicBezTo>
                    <a:pt x="8819" y="2838"/>
                    <a:pt x="8744" y="2798"/>
                    <a:pt x="8668" y="2798"/>
                  </a:cubicBezTo>
                  <a:cubicBezTo>
                    <a:pt x="8591" y="2798"/>
                    <a:pt x="8514" y="2841"/>
                    <a:pt x="8480" y="2926"/>
                  </a:cubicBezTo>
                  <a:lnTo>
                    <a:pt x="7504" y="5319"/>
                  </a:lnTo>
                  <a:lnTo>
                    <a:pt x="6688" y="3945"/>
                  </a:lnTo>
                  <a:cubicBezTo>
                    <a:pt x="6647" y="3877"/>
                    <a:pt x="6580" y="3844"/>
                    <a:pt x="6513" y="3844"/>
                  </a:cubicBezTo>
                  <a:cubicBezTo>
                    <a:pt x="6428" y="3844"/>
                    <a:pt x="6345" y="3896"/>
                    <a:pt x="6318" y="3993"/>
                  </a:cubicBezTo>
                  <a:lnTo>
                    <a:pt x="5491" y="6779"/>
                  </a:lnTo>
                  <a:lnTo>
                    <a:pt x="4439" y="3676"/>
                  </a:lnTo>
                  <a:cubicBezTo>
                    <a:pt x="4406" y="3584"/>
                    <a:pt x="4324" y="3537"/>
                    <a:pt x="4242" y="3537"/>
                  </a:cubicBezTo>
                  <a:cubicBezTo>
                    <a:pt x="4169" y="3537"/>
                    <a:pt x="4096" y="3575"/>
                    <a:pt x="4060" y="3652"/>
                  </a:cubicBezTo>
                  <a:lnTo>
                    <a:pt x="3013" y="5799"/>
                  </a:lnTo>
                  <a:lnTo>
                    <a:pt x="1893" y="5799"/>
                  </a:lnTo>
                  <a:cubicBezTo>
                    <a:pt x="442" y="3080"/>
                    <a:pt x="2287" y="414"/>
                    <a:pt x="4790" y="414"/>
                  </a:cubicBezTo>
                  <a:cubicBezTo>
                    <a:pt x="4796" y="414"/>
                    <a:pt x="4802" y="414"/>
                    <a:pt x="4807" y="414"/>
                  </a:cubicBezTo>
                  <a:cubicBezTo>
                    <a:pt x="5733" y="414"/>
                    <a:pt x="6620" y="797"/>
                    <a:pt x="7255" y="1471"/>
                  </a:cubicBezTo>
                  <a:cubicBezTo>
                    <a:pt x="7293" y="1511"/>
                    <a:pt x="7347" y="1532"/>
                    <a:pt x="7401" y="1532"/>
                  </a:cubicBezTo>
                  <a:cubicBezTo>
                    <a:pt x="7455" y="1532"/>
                    <a:pt x="7509" y="1511"/>
                    <a:pt x="7548" y="1471"/>
                  </a:cubicBezTo>
                  <a:cubicBezTo>
                    <a:pt x="8114" y="880"/>
                    <a:pt x="8874" y="510"/>
                    <a:pt x="9685" y="428"/>
                  </a:cubicBezTo>
                  <a:cubicBezTo>
                    <a:pt x="9951" y="405"/>
                    <a:pt x="9923" y="19"/>
                    <a:pt x="9674" y="19"/>
                  </a:cubicBezTo>
                  <a:cubicBezTo>
                    <a:pt x="9667" y="19"/>
                    <a:pt x="9659" y="19"/>
                    <a:pt x="9652" y="20"/>
                  </a:cubicBezTo>
                  <a:cubicBezTo>
                    <a:pt x="8806" y="101"/>
                    <a:pt x="8018" y="457"/>
                    <a:pt x="7403" y="1033"/>
                  </a:cubicBezTo>
                  <a:cubicBezTo>
                    <a:pt x="6697" y="370"/>
                    <a:pt x="5772" y="0"/>
                    <a:pt x="480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3" name="Google Shape;11993;p89"/>
          <p:cNvGrpSpPr/>
          <p:nvPr/>
        </p:nvGrpSpPr>
        <p:grpSpPr>
          <a:xfrm>
            <a:off x="7508513" y="1818078"/>
            <a:ext cx="372175" cy="279995"/>
            <a:chOff x="7508513" y="2023478"/>
            <a:chExt cx="372175" cy="279995"/>
          </a:xfrm>
        </p:grpSpPr>
        <p:sp>
          <p:nvSpPr>
            <p:cNvPr id="11994" name="Google Shape;11994;p89"/>
            <p:cNvSpPr/>
            <p:nvPr/>
          </p:nvSpPr>
          <p:spPr>
            <a:xfrm>
              <a:off x="7515686" y="2133512"/>
              <a:ext cx="357724" cy="164541"/>
            </a:xfrm>
            <a:custGeom>
              <a:avLst/>
              <a:gdLst/>
              <a:ahLst/>
              <a:cxnLst/>
              <a:rect l="l" t="t" r="r" b="b"/>
              <a:pathLst>
                <a:path w="13664" h="6285" extrusionOk="0">
                  <a:moveTo>
                    <a:pt x="1" y="1"/>
                  </a:moveTo>
                  <a:lnTo>
                    <a:pt x="1" y="6285"/>
                  </a:lnTo>
                  <a:lnTo>
                    <a:pt x="13663" y="6285"/>
                  </a:lnTo>
                  <a:lnTo>
                    <a:pt x="13663" y="1"/>
                  </a:lnTo>
                  <a:lnTo>
                    <a:pt x="9873" y="1"/>
                  </a:lnTo>
                  <a:cubicBezTo>
                    <a:pt x="9493" y="1"/>
                    <a:pt x="9215" y="347"/>
                    <a:pt x="9292" y="717"/>
                  </a:cubicBezTo>
                  <a:cubicBezTo>
                    <a:pt x="9325" y="870"/>
                    <a:pt x="9344" y="1029"/>
                    <a:pt x="9344" y="1192"/>
                  </a:cubicBezTo>
                  <a:cubicBezTo>
                    <a:pt x="9373" y="2590"/>
                    <a:pt x="8254" y="3748"/>
                    <a:pt x="6851" y="3762"/>
                  </a:cubicBezTo>
                  <a:cubicBezTo>
                    <a:pt x="6842" y="3763"/>
                    <a:pt x="6834" y="3763"/>
                    <a:pt x="6825" y="3763"/>
                  </a:cubicBezTo>
                  <a:cubicBezTo>
                    <a:pt x="5439" y="3763"/>
                    <a:pt x="4310" y="2630"/>
                    <a:pt x="4315" y="1240"/>
                  </a:cubicBezTo>
                  <a:cubicBezTo>
                    <a:pt x="4315" y="1063"/>
                    <a:pt x="4329" y="890"/>
                    <a:pt x="4367" y="717"/>
                  </a:cubicBezTo>
                  <a:cubicBezTo>
                    <a:pt x="4444" y="347"/>
                    <a:pt x="4161" y="1"/>
                    <a:pt x="3781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5" name="Google Shape;11995;p89"/>
            <p:cNvSpPr/>
            <p:nvPr/>
          </p:nvSpPr>
          <p:spPr>
            <a:xfrm>
              <a:off x="7757694" y="2147728"/>
              <a:ext cx="116475" cy="39532"/>
            </a:xfrm>
            <a:custGeom>
              <a:avLst/>
              <a:gdLst/>
              <a:ahLst/>
              <a:cxnLst/>
              <a:rect l="l" t="t" r="r" b="b"/>
              <a:pathLst>
                <a:path w="4449" h="1510" extrusionOk="0">
                  <a:moveTo>
                    <a:pt x="655" y="1"/>
                  </a:moveTo>
                  <a:cubicBezTo>
                    <a:pt x="279" y="1"/>
                    <a:pt x="0" y="344"/>
                    <a:pt x="76" y="712"/>
                  </a:cubicBezTo>
                  <a:cubicBezTo>
                    <a:pt x="110" y="885"/>
                    <a:pt x="129" y="1058"/>
                    <a:pt x="129" y="1235"/>
                  </a:cubicBezTo>
                  <a:cubicBezTo>
                    <a:pt x="129" y="1322"/>
                    <a:pt x="124" y="1404"/>
                    <a:pt x="115" y="1490"/>
                  </a:cubicBezTo>
                  <a:lnTo>
                    <a:pt x="129" y="1509"/>
                  </a:lnTo>
                  <a:cubicBezTo>
                    <a:pt x="562" y="1509"/>
                    <a:pt x="562" y="962"/>
                    <a:pt x="994" y="962"/>
                  </a:cubicBezTo>
                  <a:cubicBezTo>
                    <a:pt x="1422" y="962"/>
                    <a:pt x="1422" y="1509"/>
                    <a:pt x="1854" y="1509"/>
                  </a:cubicBezTo>
                  <a:cubicBezTo>
                    <a:pt x="2286" y="1509"/>
                    <a:pt x="2286" y="962"/>
                    <a:pt x="2719" y="962"/>
                  </a:cubicBezTo>
                  <a:cubicBezTo>
                    <a:pt x="3151" y="962"/>
                    <a:pt x="3151" y="1509"/>
                    <a:pt x="3579" y="1509"/>
                  </a:cubicBezTo>
                  <a:cubicBezTo>
                    <a:pt x="4016" y="1509"/>
                    <a:pt x="4016" y="962"/>
                    <a:pt x="4448" y="962"/>
                  </a:cubicBezTo>
                  <a:lnTo>
                    <a:pt x="4448" y="1"/>
                  </a:lnTo>
                  <a:lnTo>
                    <a:pt x="662" y="1"/>
                  </a:lnTo>
                  <a:cubicBezTo>
                    <a:pt x="660" y="1"/>
                    <a:pt x="657" y="1"/>
                    <a:pt x="655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89"/>
            <p:cNvSpPr/>
            <p:nvPr/>
          </p:nvSpPr>
          <p:spPr>
            <a:xfrm>
              <a:off x="7515555" y="2147597"/>
              <a:ext cx="116501" cy="39663"/>
            </a:xfrm>
            <a:custGeom>
              <a:avLst/>
              <a:gdLst/>
              <a:ahLst/>
              <a:cxnLst/>
              <a:rect l="l" t="t" r="r" b="b"/>
              <a:pathLst>
                <a:path w="4450" h="1515" extrusionOk="0">
                  <a:moveTo>
                    <a:pt x="1" y="1"/>
                  </a:moveTo>
                  <a:lnTo>
                    <a:pt x="1" y="962"/>
                  </a:lnTo>
                  <a:cubicBezTo>
                    <a:pt x="438" y="967"/>
                    <a:pt x="438" y="1514"/>
                    <a:pt x="870" y="1514"/>
                  </a:cubicBezTo>
                  <a:cubicBezTo>
                    <a:pt x="1298" y="1514"/>
                    <a:pt x="1298" y="967"/>
                    <a:pt x="1730" y="967"/>
                  </a:cubicBezTo>
                  <a:cubicBezTo>
                    <a:pt x="2163" y="967"/>
                    <a:pt x="2163" y="1514"/>
                    <a:pt x="2595" y="1514"/>
                  </a:cubicBezTo>
                  <a:cubicBezTo>
                    <a:pt x="3027" y="1514"/>
                    <a:pt x="3022" y="967"/>
                    <a:pt x="3455" y="967"/>
                  </a:cubicBezTo>
                  <a:cubicBezTo>
                    <a:pt x="3892" y="967"/>
                    <a:pt x="3887" y="1514"/>
                    <a:pt x="4320" y="1514"/>
                  </a:cubicBezTo>
                  <a:lnTo>
                    <a:pt x="4334" y="1495"/>
                  </a:lnTo>
                  <a:cubicBezTo>
                    <a:pt x="4324" y="1409"/>
                    <a:pt x="4320" y="1327"/>
                    <a:pt x="4320" y="1240"/>
                  </a:cubicBezTo>
                  <a:cubicBezTo>
                    <a:pt x="4320" y="1063"/>
                    <a:pt x="4339" y="890"/>
                    <a:pt x="4372" y="717"/>
                  </a:cubicBezTo>
                  <a:cubicBezTo>
                    <a:pt x="4449" y="347"/>
                    <a:pt x="4166" y="1"/>
                    <a:pt x="3786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89"/>
            <p:cNvSpPr/>
            <p:nvPr/>
          </p:nvSpPr>
          <p:spPr>
            <a:xfrm>
              <a:off x="7515555" y="2133643"/>
              <a:ext cx="116501" cy="39637"/>
            </a:xfrm>
            <a:custGeom>
              <a:avLst/>
              <a:gdLst/>
              <a:ahLst/>
              <a:cxnLst/>
              <a:rect l="l" t="t" r="r" b="b"/>
              <a:pathLst>
                <a:path w="4450" h="1514" extrusionOk="0">
                  <a:moveTo>
                    <a:pt x="1" y="1"/>
                  </a:moveTo>
                  <a:lnTo>
                    <a:pt x="1" y="962"/>
                  </a:lnTo>
                  <a:cubicBezTo>
                    <a:pt x="438" y="962"/>
                    <a:pt x="438" y="1514"/>
                    <a:pt x="870" y="1514"/>
                  </a:cubicBezTo>
                  <a:cubicBezTo>
                    <a:pt x="1298" y="1514"/>
                    <a:pt x="1298" y="966"/>
                    <a:pt x="1730" y="966"/>
                  </a:cubicBezTo>
                  <a:cubicBezTo>
                    <a:pt x="2163" y="966"/>
                    <a:pt x="2163" y="1514"/>
                    <a:pt x="2595" y="1514"/>
                  </a:cubicBezTo>
                  <a:cubicBezTo>
                    <a:pt x="3027" y="1514"/>
                    <a:pt x="3027" y="966"/>
                    <a:pt x="3455" y="966"/>
                  </a:cubicBezTo>
                  <a:cubicBezTo>
                    <a:pt x="3887" y="966"/>
                    <a:pt x="3887" y="1514"/>
                    <a:pt x="4320" y="1514"/>
                  </a:cubicBezTo>
                  <a:lnTo>
                    <a:pt x="4334" y="1495"/>
                  </a:lnTo>
                  <a:cubicBezTo>
                    <a:pt x="4324" y="1408"/>
                    <a:pt x="4320" y="1327"/>
                    <a:pt x="4320" y="1240"/>
                  </a:cubicBezTo>
                  <a:cubicBezTo>
                    <a:pt x="4320" y="1062"/>
                    <a:pt x="4339" y="889"/>
                    <a:pt x="4372" y="716"/>
                  </a:cubicBezTo>
                  <a:cubicBezTo>
                    <a:pt x="4449" y="347"/>
                    <a:pt x="4166" y="1"/>
                    <a:pt x="3786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89"/>
            <p:cNvSpPr/>
            <p:nvPr/>
          </p:nvSpPr>
          <p:spPr>
            <a:xfrm>
              <a:off x="7757668" y="2133643"/>
              <a:ext cx="116501" cy="39637"/>
            </a:xfrm>
            <a:custGeom>
              <a:avLst/>
              <a:gdLst/>
              <a:ahLst/>
              <a:cxnLst/>
              <a:rect l="l" t="t" r="r" b="b"/>
              <a:pathLst>
                <a:path w="4450" h="1514" extrusionOk="0">
                  <a:moveTo>
                    <a:pt x="663" y="1"/>
                  </a:moveTo>
                  <a:cubicBezTo>
                    <a:pt x="284" y="1"/>
                    <a:pt x="1" y="347"/>
                    <a:pt x="77" y="716"/>
                  </a:cubicBezTo>
                  <a:cubicBezTo>
                    <a:pt x="111" y="889"/>
                    <a:pt x="130" y="1062"/>
                    <a:pt x="130" y="1240"/>
                  </a:cubicBezTo>
                  <a:cubicBezTo>
                    <a:pt x="130" y="1327"/>
                    <a:pt x="125" y="1408"/>
                    <a:pt x="116" y="1495"/>
                  </a:cubicBezTo>
                  <a:lnTo>
                    <a:pt x="130" y="1514"/>
                  </a:lnTo>
                  <a:cubicBezTo>
                    <a:pt x="563" y="1514"/>
                    <a:pt x="563" y="966"/>
                    <a:pt x="995" y="966"/>
                  </a:cubicBezTo>
                  <a:cubicBezTo>
                    <a:pt x="1423" y="966"/>
                    <a:pt x="1423" y="1514"/>
                    <a:pt x="1855" y="1514"/>
                  </a:cubicBezTo>
                  <a:cubicBezTo>
                    <a:pt x="2287" y="1514"/>
                    <a:pt x="2287" y="966"/>
                    <a:pt x="2720" y="966"/>
                  </a:cubicBezTo>
                  <a:cubicBezTo>
                    <a:pt x="3152" y="966"/>
                    <a:pt x="3152" y="1514"/>
                    <a:pt x="3580" y="1514"/>
                  </a:cubicBezTo>
                  <a:cubicBezTo>
                    <a:pt x="4017" y="1514"/>
                    <a:pt x="4017" y="962"/>
                    <a:pt x="4449" y="962"/>
                  </a:cubicBezTo>
                  <a:lnTo>
                    <a:pt x="4449" y="1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89"/>
            <p:cNvSpPr/>
            <p:nvPr/>
          </p:nvSpPr>
          <p:spPr>
            <a:xfrm>
              <a:off x="7600824" y="2227839"/>
              <a:ext cx="22044" cy="1890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1" y="1"/>
                  </a:moveTo>
                  <a:cubicBezTo>
                    <a:pt x="159" y="1"/>
                    <a:pt x="1" y="390"/>
                    <a:pt x="227" y="616"/>
                  </a:cubicBezTo>
                  <a:cubicBezTo>
                    <a:pt x="300" y="689"/>
                    <a:pt x="390" y="722"/>
                    <a:pt x="479" y="722"/>
                  </a:cubicBezTo>
                  <a:cubicBezTo>
                    <a:pt x="664" y="722"/>
                    <a:pt x="842" y="579"/>
                    <a:pt x="842" y="361"/>
                  </a:cubicBezTo>
                  <a:cubicBezTo>
                    <a:pt x="842" y="164"/>
                    <a:pt x="678" y="1"/>
                    <a:pt x="48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89"/>
            <p:cNvSpPr/>
            <p:nvPr/>
          </p:nvSpPr>
          <p:spPr>
            <a:xfrm>
              <a:off x="7523723" y="2251610"/>
              <a:ext cx="22174" cy="18876"/>
            </a:xfrm>
            <a:custGeom>
              <a:avLst/>
              <a:gdLst/>
              <a:ahLst/>
              <a:cxnLst/>
              <a:rect l="l" t="t" r="r" b="b"/>
              <a:pathLst>
                <a:path w="847" h="721" extrusionOk="0">
                  <a:moveTo>
                    <a:pt x="486" y="1"/>
                  </a:moveTo>
                  <a:cubicBezTo>
                    <a:pt x="164" y="1"/>
                    <a:pt x="1" y="385"/>
                    <a:pt x="232" y="616"/>
                  </a:cubicBezTo>
                  <a:cubicBezTo>
                    <a:pt x="304" y="688"/>
                    <a:pt x="394" y="721"/>
                    <a:pt x="482" y="721"/>
                  </a:cubicBezTo>
                  <a:cubicBezTo>
                    <a:pt x="667" y="721"/>
                    <a:pt x="846" y="576"/>
                    <a:pt x="846" y="361"/>
                  </a:cubicBezTo>
                  <a:cubicBezTo>
                    <a:pt x="846" y="159"/>
                    <a:pt x="683" y="1"/>
                    <a:pt x="48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89"/>
            <p:cNvSpPr/>
            <p:nvPr/>
          </p:nvSpPr>
          <p:spPr>
            <a:xfrm>
              <a:off x="7547495" y="2205455"/>
              <a:ext cx="22044" cy="18954"/>
            </a:xfrm>
            <a:custGeom>
              <a:avLst/>
              <a:gdLst/>
              <a:ahLst/>
              <a:cxnLst/>
              <a:rect l="l" t="t" r="r" b="b"/>
              <a:pathLst>
                <a:path w="842" h="724" extrusionOk="0">
                  <a:moveTo>
                    <a:pt x="481" y="1"/>
                  </a:moveTo>
                  <a:cubicBezTo>
                    <a:pt x="159" y="1"/>
                    <a:pt x="1" y="390"/>
                    <a:pt x="227" y="616"/>
                  </a:cubicBezTo>
                  <a:cubicBezTo>
                    <a:pt x="300" y="690"/>
                    <a:pt x="390" y="724"/>
                    <a:pt x="479" y="724"/>
                  </a:cubicBezTo>
                  <a:cubicBezTo>
                    <a:pt x="664" y="724"/>
                    <a:pt x="842" y="579"/>
                    <a:pt x="842" y="361"/>
                  </a:cubicBezTo>
                  <a:cubicBezTo>
                    <a:pt x="842" y="164"/>
                    <a:pt x="678" y="1"/>
                    <a:pt x="48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89"/>
            <p:cNvSpPr/>
            <p:nvPr/>
          </p:nvSpPr>
          <p:spPr>
            <a:xfrm>
              <a:off x="7762825" y="2227839"/>
              <a:ext cx="22148" cy="18902"/>
            </a:xfrm>
            <a:custGeom>
              <a:avLst/>
              <a:gdLst/>
              <a:ahLst/>
              <a:cxnLst/>
              <a:rect l="l" t="t" r="r" b="b"/>
              <a:pathLst>
                <a:path w="846" h="722" extrusionOk="0">
                  <a:moveTo>
                    <a:pt x="486" y="1"/>
                  </a:moveTo>
                  <a:cubicBezTo>
                    <a:pt x="164" y="1"/>
                    <a:pt x="0" y="390"/>
                    <a:pt x="226" y="616"/>
                  </a:cubicBezTo>
                  <a:cubicBezTo>
                    <a:pt x="301" y="689"/>
                    <a:pt x="392" y="722"/>
                    <a:pt x="482" y="722"/>
                  </a:cubicBezTo>
                  <a:cubicBezTo>
                    <a:pt x="668" y="722"/>
                    <a:pt x="846" y="579"/>
                    <a:pt x="846" y="361"/>
                  </a:cubicBezTo>
                  <a:cubicBezTo>
                    <a:pt x="846" y="164"/>
                    <a:pt x="683" y="1"/>
                    <a:pt x="48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89"/>
            <p:cNvSpPr/>
            <p:nvPr/>
          </p:nvSpPr>
          <p:spPr>
            <a:xfrm>
              <a:off x="7839925" y="2251610"/>
              <a:ext cx="22044" cy="18876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81" y="1"/>
                  </a:moveTo>
                  <a:cubicBezTo>
                    <a:pt x="159" y="1"/>
                    <a:pt x="0" y="385"/>
                    <a:pt x="226" y="616"/>
                  </a:cubicBezTo>
                  <a:cubicBezTo>
                    <a:pt x="299" y="688"/>
                    <a:pt x="388" y="721"/>
                    <a:pt x="476" y="721"/>
                  </a:cubicBezTo>
                  <a:cubicBezTo>
                    <a:pt x="662" y="721"/>
                    <a:pt x="841" y="576"/>
                    <a:pt x="841" y="361"/>
                  </a:cubicBezTo>
                  <a:cubicBezTo>
                    <a:pt x="841" y="159"/>
                    <a:pt x="678" y="1"/>
                    <a:pt x="48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4" name="Google Shape;12004;p89"/>
            <p:cNvSpPr/>
            <p:nvPr/>
          </p:nvSpPr>
          <p:spPr>
            <a:xfrm>
              <a:off x="7816154" y="2205455"/>
              <a:ext cx="22148" cy="18954"/>
            </a:xfrm>
            <a:custGeom>
              <a:avLst/>
              <a:gdLst/>
              <a:ahLst/>
              <a:cxnLst/>
              <a:rect l="l" t="t" r="r" b="b"/>
              <a:pathLst>
                <a:path w="846" h="724" extrusionOk="0">
                  <a:moveTo>
                    <a:pt x="486" y="1"/>
                  </a:moveTo>
                  <a:cubicBezTo>
                    <a:pt x="164" y="1"/>
                    <a:pt x="0" y="390"/>
                    <a:pt x="226" y="616"/>
                  </a:cubicBezTo>
                  <a:cubicBezTo>
                    <a:pt x="301" y="690"/>
                    <a:pt x="392" y="724"/>
                    <a:pt x="482" y="724"/>
                  </a:cubicBezTo>
                  <a:cubicBezTo>
                    <a:pt x="668" y="724"/>
                    <a:pt x="846" y="579"/>
                    <a:pt x="846" y="361"/>
                  </a:cubicBezTo>
                  <a:cubicBezTo>
                    <a:pt x="846" y="164"/>
                    <a:pt x="683" y="1"/>
                    <a:pt x="48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89"/>
            <p:cNvSpPr/>
            <p:nvPr/>
          </p:nvSpPr>
          <p:spPr>
            <a:xfrm>
              <a:off x="7642345" y="2028923"/>
              <a:ext cx="104772" cy="177841"/>
            </a:xfrm>
            <a:custGeom>
              <a:avLst/>
              <a:gdLst/>
              <a:ahLst/>
              <a:cxnLst/>
              <a:rect l="l" t="t" r="r" b="b"/>
              <a:pathLst>
                <a:path w="4002" h="6793" extrusionOk="0">
                  <a:moveTo>
                    <a:pt x="1996" y="0"/>
                  </a:moveTo>
                  <a:cubicBezTo>
                    <a:pt x="1957" y="0"/>
                    <a:pt x="1917" y="25"/>
                    <a:pt x="1907" y="76"/>
                  </a:cubicBezTo>
                  <a:lnTo>
                    <a:pt x="1475" y="2771"/>
                  </a:lnTo>
                  <a:cubicBezTo>
                    <a:pt x="1379" y="3333"/>
                    <a:pt x="1139" y="3861"/>
                    <a:pt x="783" y="4308"/>
                  </a:cubicBezTo>
                  <a:cubicBezTo>
                    <a:pt x="0" y="5307"/>
                    <a:pt x="702" y="6773"/>
                    <a:pt x="1975" y="6792"/>
                  </a:cubicBezTo>
                  <a:cubicBezTo>
                    <a:pt x="1983" y="6792"/>
                    <a:pt x="1991" y="6792"/>
                    <a:pt x="1999" y="6792"/>
                  </a:cubicBezTo>
                  <a:cubicBezTo>
                    <a:pt x="3281" y="6792"/>
                    <a:pt x="4002" y="5296"/>
                    <a:pt x="3190" y="4289"/>
                  </a:cubicBezTo>
                  <a:cubicBezTo>
                    <a:pt x="2892" y="3919"/>
                    <a:pt x="2676" y="3482"/>
                    <a:pt x="2566" y="3021"/>
                  </a:cubicBezTo>
                  <a:lnTo>
                    <a:pt x="2417" y="2137"/>
                  </a:lnTo>
                  <a:lnTo>
                    <a:pt x="2080" y="76"/>
                  </a:lnTo>
                  <a:cubicBezTo>
                    <a:pt x="2073" y="25"/>
                    <a:pt x="2035" y="0"/>
                    <a:pt x="1996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89"/>
            <p:cNvSpPr/>
            <p:nvPr/>
          </p:nvSpPr>
          <p:spPr>
            <a:xfrm>
              <a:off x="7685594" y="2028871"/>
              <a:ext cx="52229" cy="177788"/>
            </a:xfrm>
            <a:custGeom>
              <a:avLst/>
              <a:gdLst/>
              <a:ahLst/>
              <a:cxnLst/>
              <a:rect l="l" t="t" r="r" b="b"/>
              <a:pathLst>
                <a:path w="1995" h="6791" extrusionOk="0">
                  <a:moveTo>
                    <a:pt x="345" y="1"/>
                  </a:moveTo>
                  <a:cubicBezTo>
                    <a:pt x="306" y="1"/>
                    <a:pt x="267" y="25"/>
                    <a:pt x="260" y="73"/>
                  </a:cubicBezTo>
                  <a:lnTo>
                    <a:pt x="1" y="1668"/>
                  </a:lnTo>
                  <a:lnTo>
                    <a:pt x="78" y="2134"/>
                  </a:lnTo>
                  <a:lnTo>
                    <a:pt x="227" y="3018"/>
                  </a:lnTo>
                  <a:cubicBezTo>
                    <a:pt x="337" y="3484"/>
                    <a:pt x="548" y="3916"/>
                    <a:pt x="851" y="4291"/>
                  </a:cubicBezTo>
                  <a:cubicBezTo>
                    <a:pt x="1562" y="5170"/>
                    <a:pt x="1106" y="6496"/>
                    <a:pt x="1" y="6751"/>
                  </a:cubicBezTo>
                  <a:cubicBezTo>
                    <a:pt x="116" y="6777"/>
                    <a:pt x="231" y="6790"/>
                    <a:pt x="346" y="6790"/>
                  </a:cubicBezTo>
                  <a:cubicBezTo>
                    <a:pt x="867" y="6790"/>
                    <a:pt x="1361" y="6521"/>
                    <a:pt x="1649" y="6068"/>
                  </a:cubicBezTo>
                  <a:cubicBezTo>
                    <a:pt x="1994" y="5511"/>
                    <a:pt x="1951" y="4800"/>
                    <a:pt x="1543" y="4291"/>
                  </a:cubicBezTo>
                  <a:lnTo>
                    <a:pt x="1538" y="4291"/>
                  </a:lnTo>
                  <a:cubicBezTo>
                    <a:pt x="1235" y="3916"/>
                    <a:pt x="1024" y="3484"/>
                    <a:pt x="914" y="3018"/>
                  </a:cubicBezTo>
                  <a:lnTo>
                    <a:pt x="765" y="2139"/>
                  </a:lnTo>
                  <a:lnTo>
                    <a:pt x="433" y="73"/>
                  </a:lnTo>
                  <a:cubicBezTo>
                    <a:pt x="424" y="25"/>
                    <a:pt x="384" y="1"/>
                    <a:pt x="345" y="1"/>
                  </a:cubicBez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89"/>
            <p:cNvSpPr/>
            <p:nvPr/>
          </p:nvSpPr>
          <p:spPr>
            <a:xfrm>
              <a:off x="7508513" y="2292608"/>
              <a:ext cx="372070" cy="10865"/>
            </a:xfrm>
            <a:custGeom>
              <a:avLst/>
              <a:gdLst/>
              <a:ahLst/>
              <a:cxnLst/>
              <a:rect l="l" t="t" r="r" b="b"/>
              <a:pathLst>
                <a:path w="14212" h="415" extrusionOk="0">
                  <a:moveTo>
                    <a:pt x="275" y="1"/>
                  </a:moveTo>
                  <a:cubicBezTo>
                    <a:pt x="1" y="1"/>
                    <a:pt x="1" y="414"/>
                    <a:pt x="275" y="414"/>
                  </a:cubicBezTo>
                  <a:lnTo>
                    <a:pt x="13937" y="414"/>
                  </a:lnTo>
                  <a:cubicBezTo>
                    <a:pt x="14211" y="414"/>
                    <a:pt x="14211" y="1"/>
                    <a:pt x="1393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89"/>
            <p:cNvSpPr/>
            <p:nvPr/>
          </p:nvSpPr>
          <p:spPr>
            <a:xfrm>
              <a:off x="7508644" y="2128119"/>
              <a:ext cx="372044" cy="109066"/>
            </a:xfrm>
            <a:custGeom>
              <a:avLst/>
              <a:gdLst/>
              <a:ahLst/>
              <a:cxnLst/>
              <a:rect l="l" t="t" r="r" b="b"/>
              <a:pathLst>
                <a:path w="14211" h="4166" extrusionOk="0">
                  <a:moveTo>
                    <a:pt x="10147" y="0"/>
                  </a:moveTo>
                  <a:cubicBezTo>
                    <a:pt x="9642" y="0"/>
                    <a:pt x="9263" y="466"/>
                    <a:pt x="9364" y="961"/>
                  </a:cubicBezTo>
                  <a:cubicBezTo>
                    <a:pt x="9698" y="2537"/>
                    <a:pt x="8424" y="3760"/>
                    <a:pt x="7072" y="3760"/>
                  </a:cubicBezTo>
                  <a:cubicBezTo>
                    <a:pt x="6520" y="3760"/>
                    <a:pt x="5955" y="3556"/>
                    <a:pt x="5482" y="3089"/>
                  </a:cubicBezTo>
                  <a:cubicBezTo>
                    <a:pt x="4925" y="2537"/>
                    <a:pt x="4684" y="1735"/>
                    <a:pt x="4848" y="966"/>
                  </a:cubicBezTo>
                  <a:cubicBezTo>
                    <a:pt x="4953" y="471"/>
                    <a:pt x="4569" y="5"/>
                    <a:pt x="4060" y="5"/>
                  </a:cubicBezTo>
                  <a:lnTo>
                    <a:pt x="274" y="5"/>
                  </a:lnTo>
                  <a:cubicBezTo>
                    <a:pt x="0" y="5"/>
                    <a:pt x="0" y="418"/>
                    <a:pt x="274" y="418"/>
                  </a:cubicBezTo>
                  <a:lnTo>
                    <a:pt x="4060" y="418"/>
                  </a:lnTo>
                  <a:cubicBezTo>
                    <a:pt x="4062" y="418"/>
                    <a:pt x="4065" y="418"/>
                    <a:pt x="4068" y="418"/>
                  </a:cubicBezTo>
                  <a:cubicBezTo>
                    <a:pt x="4309" y="418"/>
                    <a:pt x="4492" y="642"/>
                    <a:pt x="4444" y="879"/>
                  </a:cubicBezTo>
                  <a:cubicBezTo>
                    <a:pt x="4411" y="1048"/>
                    <a:pt x="4391" y="1221"/>
                    <a:pt x="4391" y="1398"/>
                  </a:cubicBezTo>
                  <a:cubicBezTo>
                    <a:pt x="4214" y="1201"/>
                    <a:pt x="4074" y="966"/>
                    <a:pt x="3724" y="966"/>
                  </a:cubicBezTo>
                  <a:cubicBezTo>
                    <a:pt x="3195" y="966"/>
                    <a:pt x="3128" y="1514"/>
                    <a:pt x="2859" y="1514"/>
                  </a:cubicBezTo>
                  <a:cubicBezTo>
                    <a:pt x="2595" y="1514"/>
                    <a:pt x="2527" y="966"/>
                    <a:pt x="1999" y="966"/>
                  </a:cubicBezTo>
                  <a:cubicBezTo>
                    <a:pt x="1471" y="966"/>
                    <a:pt x="1403" y="1514"/>
                    <a:pt x="1134" y="1514"/>
                  </a:cubicBezTo>
                  <a:cubicBezTo>
                    <a:pt x="865" y="1514"/>
                    <a:pt x="803" y="966"/>
                    <a:pt x="270" y="966"/>
                  </a:cubicBezTo>
                  <a:cubicBezTo>
                    <a:pt x="0" y="966"/>
                    <a:pt x="0" y="1379"/>
                    <a:pt x="270" y="1379"/>
                  </a:cubicBezTo>
                  <a:cubicBezTo>
                    <a:pt x="380" y="1379"/>
                    <a:pt x="428" y="1432"/>
                    <a:pt x="543" y="1571"/>
                  </a:cubicBezTo>
                  <a:cubicBezTo>
                    <a:pt x="654" y="1715"/>
                    <a:pt x="817" y="1927"/>
                    <a:pt x="1139" y="1927"/>
                  </a:cubicBezTo>
                  <a:cubicBezTo>
                    <a:pt x="1668" y="1927"/>
                    <a:pt x="1735" y="1379"/>
                    <a:pt x="1999" y="1379"/>
                  </a:cubicBezTo>
                  <a:cubicBezTo>
                    <a:pt x="2268" y="1379"/>
                    <a:pt x="2335" y="1927"/>
                    <a:pt x="2864" y="1927"/>
                  </a:cubicBezTo>
                  <a:cubicBezTo>
                    <a:pt x="3392" y="1927"/>
                    <a:pt x="3459" y="1379"/>
                    <a:pt x="3728" y="1379"/>
                  </a:cubicBezTo>
                  <a:cubicBezTo>
                    <a:pt x="3973" y="1379"/>
                    <a:pt x="4021" y="1792"/>
                    <a:pt x="4430" y="1898"/>
                  </a:cubicBezTo>
                  <a:cubicBezTo>
                    <a:pt x="4665" y="3314"/>
                    <a:pt x="5873" y="4165"/>
                    <a:pt x="7117" y="4165"/>
                  </a:cubicBezTo>
                  <a:cubicBezTo>
                    <a:pt x="7806" y="4165"/>
                    <a:pt x="8505" y="3904"/>
                    <a:pt x="9056" y="3334"/>
                  </a:cubicBezTo>
                  <a:cubicBezTo>
                    <a:pt x="9440" y="2940"/>
                    <a:pt x="9695" y="2436"/>
                    <a:pt x="9786" y="1893"/>
                  </a:cubicBezTo>
                  <a:cubicBezTo>
                    <a:pt x="10175" y="1783"/>
                    <a:pt x="10238" y="1374"/>
                    <a:pt x="10478" y="1374"/>
                  </a:cubicBezTo>
                  <a:cubicBezTo>
                    <a:pt x="10747" y="1374"/>
                    <a:pt x="10810" y="1922"/>
                    <a:pt x="11338" y="1922"/>
                  </a:cubicBezTo>
                  <a:cubicBezTo>
                    <a:pt x="11867" y="1922"/>
                    <a:pt x="11934" y="1374"/>
                    <a:pt x="12203" y="1374"/>
                  </a:cubicBezTo>
                  <a:cubicBezTo>
                    <a:pt x="12472" y="1374"/>
                    <a:pt x="12534" y="1922"/>
                    <a:pt x="13063" y="1922"/>
                  </a:cubicBezTo>
                  <a:cubicBezTo>
                    <a:pt x="13596" y="1922"/>
                    <a:pt x="13658" y="1374"/>
                    <a:pt x="13927" y="1374"/>
                  </a:cubicBezTo>
                  <a:cubicBezTo>
                    <a:pt x="14201" y="1374"/>
                    <a:pt x="14201" y="961"/>
                    <a:pt x="13927" y="961"/>
                  </a:cubicBezTo>
                  <a:cubicBezTo>
                    <a:pt x="13399" y="961"/>
                    <a:pt x="13332" y="1509"/>
                    <a:pt x="13063" y="1509"/>
                  </a:cubicBezTo>
                  <a:cubicBezTo>
                    <a:pt x="12798" y="1509"/>
                    <a:pt x="12731" y="961"/>
                    <a:pt x="12203" y="961"/>
                  </a:cubicBezTo>
                  <a:cubicBezTo>
                    <a:pt x="11674" y="961"/>
                    <a:pt x="11607" y="1509"/>
                    <a:pt x="11338" y="1509"/>
                  </a:cubicBezTo>
                  <a:cubicBezTo>
                    <a:pt x="11069" y="1509"/>
                    <a:pt x="11007" y="961"/>
                    <a:pt x="10478" y="961"/>
                  </a:cubicBezTo>
                  <a:cubicBezTo>
                    <a:pt x="10142" y="961"/>
                    <a:pt x="9998" y="1182"/>
                    <a:pt x="9825" y="1379"/>
                  </a:cubicBezTo>
                  <a:cubicBezTo>
                    <a:pt x="9820" y="1211"/>
                    <a:pt x="9801" y="1043"/>
                    <a:pt x="9767" y="879"/>
                  </a:cubicBezTo>
                  <a:cubicBezTo>
                    <a:pt x="9719" y="639"/>
                    <a:pt x="9902" y="413"/>
                    <a:pt x="10147" y="413"/>
                  </a:cubicBezTo>
                  <a:lnTo>
                    <a:pt x="13942" y="413"/>
                  </a:lnTo>
                  <a:cubicBezTo>
                    <a:pt x="14211" y="409"/>
                    <a:pt x="14211" y="0"/>
                    <a:pt x="1394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89"/>
            <p:cNvSpPr/>
            <p:nvPr/>
          </p:nvSpPr>
          <p:spPr>
            <a:xfrm>
              <a:off x="7644361" y="2023478"/>
              <a:ext cx="109930" cy="188548"/>
            </a:xfrm>
            <a:custGeom>
              <a:avLst/>
              <a:gdLst/>
              <a:ahLst/>
              <a:cxnLst/>
              <a:rect l="l" t="t" r="r" b="b"/>
              <a:pathLst>
                <a:path w="4199" h="7202" extrusionOk="0">
                  <a:moveTo>
                    <a:pt x="1915" y="0"/>
                  </a:moveTo>
                  <a:cubicBezTo>
                    <a:pt x="1784" y="0"/>
                    <a:pt x="1653" y="82"/>
                    <a:pt x="1629" y="245"/>
                  </a:cubicBezTo>
                  <a:lnTo>
                    <a:pt x="1191" y="2945"/>
                  </a:lnTo>
                  <a:cubicBezTo>
                    <a:pt x="1100" y="3474"/>
                    <a:pt x="879" y="3968"/>
                    <a:pt x="543" y="4386"/>
                  </a:cubicBezTo>
                  <a:cubicBezTo>
                    <a:pt x="0" y="5083"/>
                    <a:pt x="63" y="6082"/>
                    <a:pt x="697" y="6702"/>
                  </a:cubicBezTo>
                  <a:cubicBezTo>
                    <a:pt x="1023" y="7024"/>
                    <a:pt x="1461" y="7202"/>
                    <a:pt x="1917" y="7202"/>
                  </a:cubicBezTo>
                  <a:cubicBezTo>
                    <a:pt x="3368" y="7202"/>
                    <a:pt x="4199" y="5511"/>
                    <a:pt x="3272" y="4367"/>
                  </a:cubicBezTo>
                  <a:cubicBezTo>
                    <a:pt x="3027" y="4065"/>
                    <a:pt x="2844" y="3714"/>
                    <a:pt x="2734" y="3339"/>
                  </a:cubicBezTo>
                  <a:cubicBezTo>
                    <a:pt x="2706" y="3249"/>
                    <a:pt x="2624" y="3191"/>
                    <a:pt x="2535" y="3191"/>
                  </a:cubicBezTo>
                  <a:cubicBezTo>
                    <a:pt x="2515" y="3191"/>
                    <a:pt x="2494" y="3194"/>
                    <a:pt x="2474" y="3200"/>
                  </a:cubicBezTo>
                  <a:cubicBezTo>
                    <a:pt x="2368" y="3233"/>
                    <a:pt x="2306" y="3349"/>
                    <a:pt x="2335" y="3459"/>
                  </a:cubicBezTo>
                  <a:cubicBezTo>
                    <a:pt x="2686" y="4612"/>
                    <a:pt x="3248" y="4636"/>
                    <a:pt x="3248" y="5458"/>
                  </a:cubicBezTo>
                  <a:cubicBezTo>
                    <a:pt x="3248" y="6192"/>
                    <a:pt x="2652" y="6789"/>
                    <a:pt x="1920" y="6789"/>
                  </a:cubicBezTo>
                  <a:cubicBezTo>
                    <a:pt x="1914" y="6789"/>
                    <a:pt x="1908" y="6789"/>
                    <a:pt x="1902" y="6788"/>
                  </a:cubicBezTo>
                  <a:cubicBezTo>
                    <a:pt x="822" y="6769"/>
                    <a:pt x="192" y="5506"/>
                    <a:pt x="874" y="4641"/>
                  </a:cubicBezTo>
                  <a:cubicBezTo>
                    <a:pt x="1249" y="4165"/>
                    <a:pt x="1499" y="3608"/>
                    <a:pt x="1605" y="3012"/>
                  </a:cubicBezTo>
                  <a:lnTo>
                    <a:pt x="1922" y="1038"/>
                  </a:lnTo>
                  <a:lnTo>
                    <a:pt x="2133" y="2374"/>
                  </a:lnTo>
                  <a:cubicBezTo>
                    <a:pt x="2148" y="2500"/>
                    <a:pt x="2241" y="2557"/>
                    <a:pt x="2335" y="2557"/>
                  </a:cubicBezTo>
                  <a:cubicBezTo>
                    <a:pt x="2455" y="2557"/>
                    <a:pt x="2576" y="2465"/>
                    <a:pt x="2541" y="2306"/>
                  </a:cubicBezTo>
                  <a:lnTo>
                    <a:pt x="2205" y="245"/>
                  </a:lnTo>
                  <a:cubicBezTo>
                    <a:pt x="2179" y="82"/>
                    <a:pt x="2047" y="0"/>
                    <a:pt x="19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0" name="Google Shape;12010;p89"/>
          <p:cNvGrpSpPr/>
          <p:nvPr/>
        </p:nvGrpSpPr>
        <p:grpSpPr>
          <a:xfrm>
            <a:off x="7070705" y="1790903"/>
            <a:ext cx="368405" cy="334449"/>
            <a:chOff x="7070705" y="1996303"/>
            <a:chExt cx="368405" cy="334449"/>
          </a:xfrm>
        </p:grpSpPr>
        <p:sp>
          <p:nvSpPr>
            <p:cNvPr id="12011" name="Google Shape;12011;p89"/>
            <p:cNvSpPr/>
            <p:nvPr/>
          </p:nvSpPr>
          <p:spPr>
            <a:xfrm>
              <a:off x="7410155" y="2127360"/>
              <a:ext cx="23562" cy="197999"/>
            </a:xfrm>
            <a:custGeom>
              <a:avLst/>
              <a:gdLst/>
              <a:ahLst/>
              <a:cxnLst/>
              <a:rect l="l" t="t" r="r" b="b"/>
              <a:pathLst>
                <a:path w="900" h="7563" extrusionOk="0">
                  <a:moveTo>
                    <a:pt x="452" y="0"/>
                  </a:moveTo>
                  <a:cubicBezTo>
                    <a:pt x="207" y="0"/>
                    <a:pt x="11" y="193"/>
                    <a:pt x="1" y="433"/>
                  </a:cubicBezTo>
                  <a:lnTo>
                    <a:pt x="1" y="7562"/>
                  </a:lnTo>
                  <a:lnTo>
                    <a:pt x="899" y="7562"/>
                  </a:lnTo>
                  <a:lnTo>
                    <a:pt x="899" y="433"/>
                  </a:lnTo>
                  <a:cubicBezTo>
                    <a:pt x="890" y="193"/>
                    <a:pt x="693" y="0"/>
                    <a:pt x="452" y="0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89"/>
            <p:cNvSpPr/>
            <p:nvPr/>
          </p:nvSpPr>
          <p:spPr>
            <a:xfrm>
              <a:off x="7416071" y="2126993"/>
              <a:ext cx="17645" cy="198366"/>
            </a:xfrm>
            <a:custGeom>
              <a:avLst/>
              <a:gdLst/>
              <a:ahLst/>
              <a:cxnLst/>
              <a:rect l="l" t="t" r="r" b="b"/>
              <a:pathLst>
                <a:path w="674" h="7577" extrusionOk="0">
                  <a:moveTo>
                    <a:pt x="226" y="0"/>
                  </a:moveTo>
                  <a:cubicBezTo>
                    <a:pt x="145" y="0"/>
                    <a:pt x="68" y="24"/>
                    <a:pt x="1" y="63"/>
                  </a:cubicBezTo>
                  <a:cubicBezTo>
                    <a:pt x="140" y="139"/>
                    <a:pt x="226" y="288"/>
                    <a:pt x="226" y="447"/>
                  </a:cubicBezTo>
                  <a:lnTo>
                    <a:pt x="226" y="7576"/>
                  </a:lnTo>
                  <a:lnTo>
                    <a:pt x="673" y="7576"/>
                  </a:lnTo>
                  <a:lnTo>
                    <a:pt x="673" y="447"/>
                  </a:lnTo>
                  <a:cubicBezTo>
                    <a:pt x="673" y="202"/>
                    <a:pt x="472" y="0"/>
                    <a:pt x="22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89"/>
            <p:cNvSpPr/>
            <p:nvPr/>
          </p:nvSpPr>
          <p:spPr>
            <a:xfrm>
              <a:off x="7099267" y="2170243"/>
              <a:ext cx="103647" cy="93594"/>
            </a:xfrm>
            <a:custGeom>
              <a:avLst/>
              <a:gdLst/>
              <a:ahLst/>
              <a:cxnLst/>
              <a:rect l="l" t="t" r="r" b="b"/>
              <a:pathLst>
                <a:path w="3959" h="3575" extrusionOk="0">
                  <a:moveTo>
                    <a:pt x="0" y="1"/>
                  </a:moveTo>
                  <a:lnTo>
                    <a:pt x="0" y="3575"/>
                  </a:lnTo>
                  <a:lnTo>
                    <a:pt x="3959" y="3575"/>
                  </a:lnTo>
                  <a:lnTo>
                    <a:pt x="3959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89"/>
            <p:cNvSpPr/>
            <p:nvPr/>
          </p:nvSpPr>
          <p:spPr>
            <a:xfrm>
              <a:off x="7185164" y="2170243"/>
              <a:ext cx="17750" cy="93594"/>
            </a:xfrm>
            <a:custGeom>
              <a:avLst/>
              <a:gdLst/>
              <a:ahLst/>
              <a:cxnLst/>
              <a:rect l="l" t="t" r="r" b="b"/>
              <a:pathLst>
                <a:path w="678" h="3575" extrusionOk="0">
                  <a:moveTo>
                    <a:pt x="0" y="1"/>
                  </a:moveTo>
                  <a:lnTo>
                    <a:pt x="0" y="3575"/>
                  </a:lnTo>
                  <a:lnTo>
                    <a:pt x="678" y="3575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89"/>
            <p:cNvSpPr/>
            <p:nvPr/>
          </p:nvSpPr>
          <p:spPr>
            <a:xfrm>
              <a:off x="7099267" y="2099688"/>
              <a:ext cx="70712" cy="70581"/>
            </a:xfrm>
            <a:custGeom>
              <a:avLst/>
              <a:gdLst/>
              <a:ahLst/>
              <a:cxnLst/>
              <a:rect l="l" t="t" r="r" b="b"/>
              <a:pathLst>
                <a:path w="2701" h="2696" extrusionOk="0">
                  <a:moveTo>
                    <a:pt x="9" y="1"/>
                  </a:moveTo>
                  <a:cubicBezTo>
                    <a:pt x="6" y="1"/>
                    <a:pt x="3" y="1"/>
                    <a:pt x="0" y="1"/>
                  </a:cubicBezTo>
                  <a:lnTo>
                    <a:pt x="0" y="2696"/>
                  </a:lnTo>
                  <a:lnTo>
                    <a:pt x="2695" y="2696"/>
                  </a:lnTo>
                  <a:cubicBezTo>
                    <a:pt x="2700" y="1209"/>
                    <a:pt x="1494" y="1"/>
                    <a:pt x="9" y="1"/>
                  </a:cubicBez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89"/>
            <p:cNvSpPr/>
            <p:nvPr/>
          </p:nvSpPr>
          <p:spPr>
            <a:xfrm>
              <a:off x="7099267" y="2099688"/>
              <a:ext cx="70581" cy="70450"/>
            </a:xfrm>
            <a:custGeom>
              <a:avLst/>
              <a:gdLst/>
              <a:ahLst/>
              <a:cxnLst/>
              <a:rect l="l" t="t" r="r" b="b"/>
              <a:pathLst>
                <a:path w="2696" h="2691" extrusionOk="0">
                  <a:moveTo>
                    <a:pt x="9" y="1"/>
                  </a:moveTo>
                  <a:cubicBezTo>
                    <a:pt x="6" y="1"/>
                    <a:pt x="3" y="1"/>
                    <a:pt x="0" y="1"/>
                  </a:cubicBezTo>
                  <a:lnTo>
                    <a:pt x="0" y="519"/>
                  </a:lnTo>
                  <a:cubicBezTo>
                    <a:pt x="1105" y="721"/>
                    <a:pt x="1970" y="1586"/>
                    <a:pt x="2172" y="2691"/>
                  </a:cubicBezTo>
                  <a:lnTo>
                    <a:pt x="2691" y="2691"/>
                  </a:lnTo>
                  <a:cubicBezTo>
                    <a:pt x="2695" y="1209"/>
                    <a:pt x="1494" y="1"/>
                    <a:pt x="9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89"/>
            <p:cNvSpPr/>
            <p:nvPr/>
          </p:nvSpPr>
          <p:spPr>
            <a:xfrm>
              <a:off x="7134610" y="2263810"/>
              <a:ext cx="16624" cy="61549"/>
            </a:xfrm>
            <a:custGeom>
              <a:avLst/>
              <a:gdLst/>
              <a:ahLst/>
              <a:cxnLst/>
              <a:rect l="l" t="t" r="r" b="b"/>
              <a:pathLst>
                <a:path w="635" h="2351" extrusionOk="0">
                  <a:moveTo>
                    <a:pt x="0" y="1"/>
                  </a:moveTo>
                  <a:lnTo>
                    <a:pt x="0" y="2350"/>
                  </a:lnTo>
                  <a:lnTo>
                    <a:pt x="634" y="23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89"/>
            <p:cNvSpPr/>
            <p:nvPr/>
          </p:nvSpPr>
          <p:spPr>
            <a:xfrm>
              <a:off x="7172074" y="2039709"/>
              <a:ext cx="44061" cy="47569"/>
            </a:xfrm>
            <a:custGeom>
              <a:avLst/>
              <a:gdLst/>
              <a:ahLst/>
              <a:cxnLst/>
              <a:rect l="l" t="t" r="r" b="b"/>
              <a:pathLst>
                <a:path w="1683" h="1817" extrusionOk="0">
                  <a:moveTo>
                    <a:pt x="1" y="0"/>
                  </a:moveTo>
                  <a:lnTo>
                    <a:pt x="145" y="1566"/>
                  </a:lnTo>
                  <a:cubicBezTo>
                    <a:pt x="155" y="1706"/>
                    <a:pt x="275" y="1816"/>
                    <a:pt x="419" y="1816"/>
                  </a:cubicBezTo>
                  <a:lnTo>
                    <a:pt x="1264" y="1816"/>
                  </a:lnTo>
                  <a:cubicBezTo>
                    <a:pt x="1404" y="1816"/>
                    <a:pt x="1524" y="1706"/>
                    <a:pt x="1538" y="1566"/>
                  </a:cubicBezTo>
                  <a:lnTo>
                    <a:pt x="1682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89"/>
            <p:cNvSpPr/>
            <p:nvPr/>
          </p:nvSpPr>
          <p:spPr>
            <a:xfrm>
              <a:off x="7192075" y="2039709"/>
              <a:ext cx="24190" cy="47438"/>
            </a:xfrm>
            <a:custGeom>
              <a:avLst/>
              <a:gdLst/>
              <a:ahLst/>
              <a:cxnLst/>
              <a:rect l="l" t="t" r="r" b="b"/>
              <a:pathLst>
                <a:path w="924" h="1812" extrusionOk="0">
                  <a:moveTo>
                    <a:pt x="419" y="0"/>
                  </a:moveTo>
                  <a:lnTo>
                    <a:pt x="275" y="1561"/>
                  </a:lnTo>
                  <a:cubicBezTo>
                    <a:pt x="260" y="1706"/>
                    <a:pt x="140" y="1811"/>
                    <a:pt x="1" y="1811"/>
                  </a:cubicBezTo>
                  <a:lnTo>
                    <a:pt x="505" y="1811"/>
                  </a:lnTo>
                  <a:cubicBezTo>
                    <a:pt x="644" y="1811"/>
                    <a:pt x="765" y="1706"/>
                    <a:pt x="779" y="1561"/>
                  </a:cubicBezTo>
                  <a:lnTo>
                    <a:pt x="923" y="0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89"/>
            <p:cNvSpPr/>
            <p:nvPr/>
          </p:nvSpPr>
          <p:spPr>
            <a:xfrm>
              <a:off x="7203018" y="2154404"/>
              <a:ext cx="207293" cy="128046"/>
            </a:xfrm>
            <a:custGeom>
              <a:avLst/>
              <a:gdLst/>
              <a:ahLst/>
              <a:cxnLst/>
              <a:rect l="l" t="t" r="r" b="b"/>
              <a:pathLst>
                <a:path w="7918" h="4891" extrusionOk="0">
                  <a:moveTo>
                    <a:pt x="1" y="0"/>
                  </a:moveTo>
                  <a:lnTo>
                    <a:pt x="1" y="4891"/>
                  </a:lnTo>
                  <a:lnTo>
                    <a:pt x="7918" y="4891"/>
                  </a:lnTo>
                  <a:lnTo>
                    <a:pt x="7918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89"/>
            <p:cNvSpPr/>
            <p:nvPr/>
          </p:nvSpPr>
          <p:spPr>
            <a:xfrm>
              <a:off x="7383870" y="2154404"/>
              <a:ext cx="26311" cy="128046"/>
            </a:xfrm>
            <a:custGeom>
              <a:avLst/>
              <a:gdLst/>
              <a:ahLst/>
              <a:cxnLst/>
              <a:rect l="l" t="t" r="r" b="b"/>
              <a:pathLst>
                <a:path w="1005" h="4891" extrusionOk="0">
                  <a:moveTo>
                    <a:pt x="1" y="0"/>
                  </a:moveTo>
                  <a:lnTo>
                    <a:pt x="1" y="4891"/>
                  </a:lnTo>
                  <a:lnTo>
                    <a:pt x="1005" y="4891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89"/>
            <p:cNvSpPr/>
            <p:nvPr/>
          </p:nvSpPr>
          <p:spPr>
            <a:xfrm>
              <a:off x="7134610" y="2001591"/>
              <a:ext cx="84404" cy="120768"/>
            </a:xfrm>
            <a:custGeom>
              <a:avLst/>
              <a:gdLst/>
              <a:ahLst/>
              <a:cxnLst/>
              <a:rect l="l" t="t" r="r" b="b"/>
              <a:pathLst>
                <a:path w="3224" h="4613" extrusionOk="0">
                  <a:moveTo>
                    <a:pt x="2901" y="0"/>
                  </a:moveTo>
                  <a:cubicBezTo>
                    <a:pt x="2898" y="0"/>
                    <a:pt x="2895" y="0"/>
                    <a:pt x="2892" y="0"/>
                  </a:cubicBezTo>
                  <a:lnTo>
                    <a:pt x="634" y="0"/>
                  </a:lnTo>
                  <a:lnTo>
                    <a:pt x="634" y="5"/>
                  </a:lnTo>
                  <a:lnTo>
                    <a:pt x="380" y="5"/>
                  </a:lnTo>
                  <a:cubicBezTo>
                    <a:pt x="168" y="5"/>
                    <a:pt x="0" y="178"/>
                    <a:pt x="0" y="385"/>
                  </a:cubicBezTo>
                  <a:lnTo>
                    <a:pt x="0" y="4103"/>
                  </a:lnTo>
                  <a:cubicBezTo>
                    <a:pt x="236" y="4238"/>
                    <a:pt x="452" y="4411"/>
                    <a:pt x="634" y="4612"/>
                  </a:cubicBezTo>
                  <a:lnTo>
                    <a:pt x="634" y="639"/>
                  </a:lnTo>
                  <a:lnTo>
                    <a:pt x="2892" y="639"/>
                  </a:lnTo>
                  <a:cubicBezTo>
                    <a:pt x="2895" y="639"/>
                    <a:pt x="2898" y="640"/>
                    <a:pt x="2901" y="640"/>
                  </a:cubicBezTo>
                  <a:cubicBezTo>
                    <a:pt x="3075" y="640"/>
                    <a:pt x="3224" y="497"/>
                    <a:pt x="3224" y="322"/>
                  </a:cubicBezTo>
                  <a:cubicBezTo>
                    <a:pt x="3224" y="143"/>
                    <a:pt x="3075" y="0"/>
                    <a:pt x="2901" y="0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89"/>
            <p:cNvSpPr/>
            <p:nvPr/>
          </p:nvSpPr>
          <p:spPr>
            <a:xfrm>
              <a:off x="7075993" y="2029132"/>
              <a:ext cx="23536" cy="296227"/>
            </a:xfrm>
            <a:custGeom>
              <a:avLst/>
              <a:gdLst/>
              <a:ahLst/>
              <a:cxnLst/>
              <a:rect l="l" t="t" r="r" b="b"/>
              <a:pathLst>
                <a:path w="899" h="11315" extrusionOk="0">
                  <a:moveTo>
                    <a:pt x="447" y="1"/>
                  </a:moveTo>
                  <a:cubicBezTo>
                    <a:pt x="207" y="1"/>
                    <a:pt x="10" y="193"/>
                    <a:pt x="1" y="433"/>
                  </a:cubicBezTo>
                  <a:lnTo>
                    <a:pt x="1" y="11314"/>
                  </a:lnTo>
                  <a:lnTo>
                    <a:pt x="899" y="11314"/>
                  </a:lnTo>
                  <a:lnTo>
                    <a:pt x="899" y="433"/>
                  </a:lnTo>
                  <a:cubicBezTo>
                    <a:pt x="889" y="193"/>
                    <a:pt x="692" y="1"/>
                    <a:pt x="447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89"/>
            <p:cNvSpPr/>
            <p:nvPr/>
          </p:nvSpPr>
          <p:spPr>
            <a:xfrm>
              <a:off x="7081779" y="2028871"/>
              <a:ext cx="17514" cy="296488"/>
            </a:xfrm>
            <a:custGeom>
              <a:avLst/>
              <a:gdLst/>
              <a:ahLst/>
              <a:cxnLst/>
              <a:rect l="l" t="t" r="r" b="b"/>
              <a:pathLst>
                <a:path w="669" h="11325" extrusionOk="0">
                  <a:moveTo>
                    <a:pt x="222" y="1"/>
                  </a:moveTo>
                  <a:cubicBezTo>
                    <a:pt x="145" y="1"/>
                    <a:pt x="68" y="20"/>
                    <a:pt x="1" y="59"/>
                  </a:cubicBezTo>
                  <a:cubicBezTo>
                    <a:pt x="135" y="140"/>
                    <a:pt x="222" y="289"/>
                    <a:pt x="222" y="448"/>
                  </a:cubicBezTo>
                  <a:lnTo>
                    <a:pt x="222" y="11324"/>
                  </a:lnTo>
                  <a:lnTo>
                    <a:pt x="668" y="11324"/>
                  </a:lnTo>
                  <a:lnTo>
                    <a:pt x="668" y="448"/>
                  </a:lnTo>
                  <a:cubicBezTo>
                    <a:pt x="668" y="198"/>
                    <a:pt x="471" y="1"/>
                    <a:pt x="22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89"/>
            <p:cNvSpPr/>
            <p:nvPr/>
          </p:nvSpPr>
          <p:spPr>
            <a:xfrm>
              <a:off x="7070705" y="1996303"/>
              <a:ext cx="368405" cy="334449"/>
            </a:xfrm>
            <a:custGeom>
              <a:avLst/>
              <a:gdLst/>
              <a:ahLst/>
              <a:cxnLst/>
              <a:rect l="l" t="t" r="r" b="b"/>
              <a:pathLst>
                <a:path w="14072" h="12775" extrusionOk="0">
                  <a:moveTo>
                    <a:pt x="5328" y="1865"/>
                  </a:moveTo>
                  <a:lnTo>
                    <a:pt x="5204" y="3200"/>
                  </a:lnTo>
                  <a:cubicBezTo>
                    <a:pt x="5199" y="3234"/>
                    <a:pt x="5170" y="3258"/>
                    <a:pt x="5136" y="3263"/>
                  </a:cubicBezTo>
                  <a:lnTo>
                    <a:pt x="4291" y="3263"/>
                  </a:lnTo>
                  <a:cubicBezTo>
                    <a:pt x="4257" y="3258"/>
                    <a:pt x="4228" y="3234"/>
                    <a:pt x="4219" y="3200"/>
                  </a:cubicBezTo>
                  <a:lnTo>
                    <a:pt x="4094" y="1865"/>
                  </a:lnTo>
                  <a:close/>
                  <a:moveTo>
                    <a:pt x="1303" y="4161"/>
                  </a:moveTo>
                  <a:cubicBezTo>
                    <a:pt x="2507" y="4271"/>
                    <a:pt x="3462" y="5225"/>
                    <a:pt x="3575" y="6433"/>
                  </a:cubicBezTo>
                  <a:lnTo>
                    <a:pt x="1303" y="6433"/>
                  </a:lnTo>
                  <a:lnTo>
                    <a:pt x="1303" y="4161"/>
                  </a:lnTo>
                  <a:close/>
                  <a:moveTo>
                    <a:pt x="4843" y="6846"/>
                  </a:moveTo>
                  <a:lnTo>
                    <a:pt x="4843" y="10007"/>
                  </a:lnTo>
                  <a:lnTo>
                    <a:pt x="1303" y="10007"/>
                  </a:lnTo>
                  <a:lnTo>
                    <a:pt x="1303" y="6846"/>
                  </a:lnTo>
                  <a:close/>
                  <a:moveTo>
                    <a:pt x="2864" y="10425"/>
                  </a:moveTo>
                  <a:lnTo>
                    <a:pt x="2864" y="12361"/>
                  </a:lnTo>
                  <a:lnTo>
                    <a:pt x="2643" y="12361"/>
                  </a:lnTo>
                  <a:lnTo>
                    <a:pt x="2643" y="10425"/>
                  </a:lnTo>
                  <a:close/>
                  <a:moveTo>
                    <a:pt x="13414" y="5201"/>
                  </a:moveTo>
                  <a:cubicBezTo>
                    <a:pt x="13534" y="5201"/>
                    <a:pt x="13654" y="5280"/>
                    <a:pt x="13654" y="5439"/>
                  </a:cubicBezTo>
                  <a:lnTo>
                    <a:pt x="13659" y="12361"/>
                  </a:lnTo>
                  <a:lnTo>
                    <a:pt x="13173" y="12361"/>
                  </a:lnTo>
                  <a:lnTo>
                    <a:pt x="13173" y="5439"/>
                  </a:lnTo>
                  <a:cubicBezTo>
                    <a:pt x="13173" y="5280"/>
                    <a:pt x="13294" y="5201"/>
                    <a:pt x="13414" y="5201"/>
                  </a:cubicBezTo>
                  <a:close/>
                  <a:moveTo>
                    <a:pt x="2826" y="1"/>
                  </a:moveTo>
                  <a:cubicBezTo>
                    <a:pt x="2504" y="1"/>
                    <a:pt x="2239" y="265"/>
                    <a:pt x="2239" y="587"/>
                  </a:cubicBezTo>
                  <a:lnTo>
                    <a:pt x="2239" y="3974"/>
                  </a:lnTo>
                  <a:cubicBezTo>
                    <a:pt x="1942" y="3849"/>
                    <a:pt x="1625" y="3777"/>
                    <a:pt x="1303" y="3762"/>
                  </a:cubicBezTo>
                  <a:lnTo>
                    <a:pt x="1303" y="1687"/>
                  </a:lnTo>
                  <a:cubicBezTo>
                    <a:pt x="1303" y="1327"/>
                    <a:pt x="1014" y="1038"/>
                    <a:pt x="654" y="1038"/>
                  </a:cubicBezTo>
                  <a:cubicBezTo>
                    <a:pt x="294" y="1038"/>
                    <a:pt x="1" y="1327"/>
                    <a:pt x="1" y="1687"/>
                  </a:cubicBezTo>
                  <a:lnTo>
                    <a:pt x="1" y="6049"/>
                  </a:lnTo>
                  <a:cubicBezTo>
                    <a:pt x="1" y="6186"/>
                    <a:pt x="103" y="6254"/>
                    <a:pt x="205" y="6254"/>
                  </a:cubicBezTo>
                  <a:cubicBezTo>
                    <a:pt x="307" y="6254"/>
                    <a:pt x="409" y="6186"/>
                    <a:pt x="409" y="6049"/>
                  </a:cubicBezTo>
                  <a:lnTo>
                    <a:pt x="409" y="1687"/>
                  </a:lnTo>
                  <a:cubicBezTo>
                    <a:pt x="409" y="1526"/>
                    <a:pt x="529" y="1446"/>
                    <a:pt x="649" y="1446"/>
                  </a:cubicBezTo>
                  <a:cubicBezTo>
                    <a:pt x="769" y="1446"/>
                    <a:pt x="890" y="1526"/>
                    <a:pt x="890" y="1687"/>
                  </a:cubicBezTo>
                  <a:lnTo>
                    <a:pt x="890" y="12361"/>
                  </a:lnTo>
                  <a:lnTo>
                    <a:pt x="409" y="12361"/>
                  </a:lnTo>
                  <a:lnTo>
                    <a:pt x="409" y="7067"/>
                  </a:lnTo>
                  <a:cubicBezTo>
                    <a:pt x="409" y="6931"/>
                    <a:pt x="307" y="6862"/>
                    <a:pt x="205" y="6862"/>
                  </a:cubicBezTo>
                  <a:cubicBezTo>
                    <a:pt x="103" y="6862"/>
                    <a:pt x="1" y="6931"/>
                    <a:pt x="1" y="7067"/>
                  </a:cubicBezTo>
                  <a:lnTo>
                    <a:pt x="1" y="12568"/>
                  </a:lnTo>
                  <a:cubicBezTo>
                    <a:pt x="1" y="12683"/>
                    <a:pt x="92" y="12775"/>
                    <a:pt x="207" y="12775"/>
                  </a:cubicBezTo>
                  <a:lnTo>
                    <a:pt x="1101" y="12775"/>
                  </a:lnTo>
                  <a:cubicBezTo>
                    <a:pt x="1211" y="12775"/>
                    <a:pt x="1303" y="12683"/>
                    <a:pt x="1303" y="12568"/>
                  </a:cubicBezTo>
                  <a:lnTo>
                    <a:pt x="1303" y="10421"/>
                  </a:lnTo>
                  <a:lnTo>
                    <a:pt x="2239" y="10421"/>
                  </a:lnTo>
                  <a:lnTo>
                    <a:pt x="2239" y="12568"/>
                  </a:lnTo>
                  <a:cubicBezTo>
                    <a:pt x="2239" y="12683"/>
                    <a:pt x="2331" y="12775"/>
                    <a:pt x="2441" y="12775"/>
                  </a:cubicBezTo>
                  <a:lnTo>
                    <a:pt x="3075" y="12775"/>
                  </a:lnTo>
                  <a:cubicBezTo>
                    <a:pt x="3191" y="12775"/>
                    <a:pt x="3282" y="12683"/>
                    <a:pt x="3282" y="12568"/>
                  </a:cubicBezTo>
                  <a:lnTo>
                    <a:pt x="3282" y="10421"/>
                  </a:lnTo>
                  <a:lnTo>
                    <a:pt x="4848" y="10421"/>
                  </a:lnTo>
                  <a:lnTo>
                    <a:pt x="4848" y="10930"/>
                  </a:lnTo>
                  <a:cubicBezTo>
                    <a:pt x="4848" y="11040"/>
                    <a:pt x="4939" y="11132"/>
                    <a:pt x="5055" y="11132"/>
                  </a:cubicBezTo>
                  <a:lnTo>
                    <a:pt x="8903" y="11132"/>
                  </a:lnTo>
                  <a:cubicBezTo>
                    <a:pt x="9177" y="11132"/>
                    <a:pt x="9177" y="10723"/>
                    <a:pt x="8903" y="10723"/>
                  </a:cubicBezTo>
                  <a:lnTo>
                    <a:pt x="5261" y="10723"/>
                  </a:lnTo>
                  <a:lnTo>
                    <a:pt x="5261" y="6246"/>
                  </a:lnTo>
                  <a:lnTo>
                    <a:pt x="12770" y="6246"/>
                  </a:lnTo>
                  <a:lnTo>
                    <a:pt x="12770" y="10723"/>
                  </a:lnTo>
                  <a:lnTo>
                    <a:pt x="9868" y="10723"/>
                  </a:lnTo>
                  <a:cubicBezTo>
                    <a:pt x="9594" y="10723"/>
                    <a:pt x="9594" y="11132"/>
                    <a:pt x="9868" y="11132"/>
                  </a:cubicBezTo>
                  <a:lnTo>
                    <a:pt x="12770" y="11132"/>
                  </a:lnTo>
                  <a:lnTo>
                    <a:pt x="12770" y="12563"/>
                  </a:lnTo>
                  <a:cubicBezTo>
                    <a:pt x="12770" y="12671"/>
                    <a:pt x="12857" y="12765"/>
                    <a:pt x="12964" y="12765"/>
                  </a:cubicBezTo>
                  <a:cubicBezTo>
                    <a:pt x="12966" y="12765"/>
                    <a:pt x="12969" y="12765"/>
                    <a:pt x="12972" y="12765"/>
                  </a:cubicBezTo>
                  <a:lnTo>
                    <a:pt x="13865" y="12765"/>
                  </a:lnTo>
                  <a:cubicBezTo>
                    <a:pt x="13868" y="12765"/>
                    <a:pt x="13871" y="12765"/>
                    <a:pt x="13874" y="12765"/>
                  </a:cubicBezTo>
                  <a:cubicBezTo>
                    <a:pt x="13985" y="12765"/>
                    <a:pt x="14072" y="12671"/>
                    <a:pt x="14072" y="12563"/>
                  </a:cubicBezTo>
                  <a:lnTo>
                    <a:pt x="14072" y="5434"/>
                  </a:lnTo>
                  <a:cubicBezTo>
                    <a:pt x="14072" y="5077"/>
                    <a:pt x="13784" y="4785"/>
                    <a:pt x="13427" y="4785"/>
                  </a:cubicBezTo>
                  <a:cubicBezTo>
                    <a:pt x="13424" y="4785"/>
                    <a:pt x="13421" y="4785"/>
                    <a:pt x="13418" y="4786"/>
                  </a:cubicBezTo>
                  <a:cubicBezTo>
                    <a:pt x="13058" y="4786"/>
                    <a:pt x="12765" y="5079"/>
                    <a:pt x="12765" y="5439"/>
                  </a:cubicBezTo>
                  <a:lnTo>
                    <a:pt x="12765" y="5828"/>
                  </a:lnTo>
                  <a:lnTo>
                    <a:pt x="5055" y="5828"/>
                  </a:lnTo>
                  <a:cubicBezTo>
                    <a:pt x="4939" y="5828"/>
                    <a:pt x="4848" y="5919"/>
                    <a:pt x="4848" y="6035"/>
                  </a:cubicBezTo>
                  <a:lnTo>
                    <a:pt x="4848" y="6433"/>
                  </a:lnTo>
                  <a:lnTo>
                    <a:pt x="3974" y="6433"/>
                  </a:lnTo>
                  <a:cubicBezTo>
                    <a:pt x="3930" y="5814"/>
                    <a:pt x="3685" y="5223"/>
                    <a:pt x="3282" y="4752"/>
                  </a:cubicBezTo>
                  <a:lnTo>
                    <a:pt x="3282" y="1043"/>
                  </a:lnTo>
                  <a:lnTo>
                    <a:pt x="4507" y="1043"/>
                  </a:lnTo>
                  <a:lnTo>
                    <a:pt x="4507" y="1452"/>
                  </a:lnTo>
                  <a:lnTo>
                    <a:pt x="3873" y="1452"/>
                  </a:lnTo>
                  <a:cubicBezTo>
                    <a:pt x="3753" y="1452"/>
                    <a:pt x="3657" y="1552"/>
                    <a:pt x="3666" y="1673"/>
                  </a:cubicBezTo>
                  <a:lnTo>
                    <a:pt x="3815" y="3239"/>
                  </a:lnTo>
                  <a:cubicBezTo>
                    <a:pt x="3834" y="3488"/>
                    <a:pt x="4046" y="3676"/>
                    <a:pt x="4296" y="3676"/>
                  </a:cubicBezTo>
                  <a:lnTo>
                    <a:pt x="4512" y="3676"/>
                  </a:lnTo>
                  <a:lnTo>
                    <a:pt x="4512" y="4829"/>
                  </a:lnTo>
                  <a:cubicBezTo>
                    <a:pt x="4512" y="4963"/>
                    <a:pt x="4615" y="5031"/>
                    <a:pt x="4718" y="5031"/>
                  </a:cubicBezTo>
                  <a:cubicBezTo>
                    <a:pt x="4822" y="5031"/>
                    <a:pt x="4925" y="4963"/>
                    <a:pt x="4925" y="4829"/>
                  </a:cubicBezTo>
                  <a:lnTo>
                    <a:pt x="4925" y="3676"/>
                  </a:lnTo>
                  <a:lnTo>
                    <a:pt x="5146" y="3676"/>
                  </a:lnTo>
                  <a:cubicBezTo>
                    <a:pt x="5391" y="3676"/>
                    <a:pt x="5602" y="3488"/>
                    <a:pt x="5626" y="3239"/>
                  </a:cubicBezTo>
                  <a:lnTo>
                    <a:pt x="5770" y="1673"/>
                  </a:lnTo>
                  <a:cubicBezTo>
                    <a:pt x="5775" y="1615"/>
                    <a:pt x="5756" y="1557"/>
                    <a:pt x="5718" y="1519"/>
                  </a:cubicBezTo>
                  <a:cubicBezTo>
                    <a:pt x="5679" y="1476"/>
                    <a:pt x="5622" y="1452"/>
                    <a:pt x="5564" y="1452"/>
                  </a:cubicBezTo>
                  <a:lnTo>
                    <a:pt x="4930" y="1452"/>
                  </a:lnTo>
                  <a:lnTo>
                    <a:pt x="4930" y="1043"/>
                  </a:lnTo>
                  <a:lnTo>
                    <a:pt x="5343" y="1043"/>
                  </a:lnTo>
                  <a:cubicBezTo>
                    <a:pt x="5631" y="1043"/>
                    <a:pt x="5862" y="813"/>
                    <a:pt x="5862" y="524"/>
                  </a:cubicBezTo>
                  <a:cubicBezTo>
                    <a:pt x="5862" y="231"/>
                    <a:pt x="5631" y="1"/>
                    <a:pt x="5343" y="1"/>
                  </a:cubicBezTo>
                  <a:lnTo>
                    <a:pt x="4420" y="1"/>
                  </a:lnTo>
                  <a:cubicBezTo>
                    <a:pt x="4147" y="1"/>
                    <a:pt x="4147" y="409"/>
                    <a:pt x="4420" y="409"/>
                  </a:cubicBezTo>
                  <a:lnTo>
                    <a:pt x="5343" y="409"/>
                  </a:lnTo>
                  <a:cubicBezTo>
                    <a:pt x="5346" y="409"/>
                    <a:pt x="5349" y="409"/>
                    <a:pt x="5352" y="409"/>
                  </a:cubicBezTo>
                  <a:cubicBezTo>
                    <a:pt x="5494" y="409"/>
                    <a:pt x="5494" y="630"/>
                    <a:pt x="5352" y="630"/>
                  </a:cubicBezTo>
                  <a:cubicBezTo>
                    <a:pt x="5349" y="630"/>
                    <a:pt x="5346" y="630"/>
                    <a:pt x="5343" y="630"/>
                  </a:cubicBezTo>
                  <a:lnTo>
                    <a:pt x="3075" y="630"/>
                  </a:lnTo>
                  <a:cubicBezTo>
                    <a:pt x="2965" y="630"/>
                    <a:pt x="2874" y="721"/>
                    <a:pt x="2874" y="832"/>
                  </a:cubicBezTo>
                  <a:lnTo>
                    <a:pt x="2874" y="4344"/>
                  </a:lnTo>
                  <a:cubicBezTo>
                    <a:pt x="2845" y="4320"/>
                    <a:pt x="2653" y="4190"/>
                    <a:pt x="2653" y="4185"/>
                  </a:cubicBezTo>
                  <a:lnTo>
                    <a:pt x="2653" y="582"/>
                  </a:lnTo>
                  <a:cubicBezTo>
                    <a:pt x="2653" y="491"/>
                    <a:pt x="2729" y="414"/>
                    <a:pt x="2826" y="409"/>
                  </a:cubicBezTo>
                  <a:lnTo>
                    <a:pt x="3469" y="409"/>
                  </a:lnTo>
                  <a:cubicBezTo>
                    <a:pt x="3743" y="409"/>
                    <a:pt x="3743" y="1"/>
                    <a:pt x="346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6" name="Google Shape;12026;p89"/>
          <p:cNvGrpSpPr/>
          <p:nvPr/>
        </p:nvGrpSpPr>
        <p:grpSpPr>
          <a:xfrm>
            <a:off x="6630645" y="1834938"/>
            <a:ext cx="368536" cy="246275"/>
            <a:chOff x="6630645" y="2040338"/>
            <a:chExt cx="368536" cy="246275"/>
          </a:xfrm>
        </p:grpSpPr>
        <p:sp>
          <p:nvSpPr>
            <p:cNvPr id="12027" name="Google Shape;12027;p89"/>
            <p:cNvSpPr/>
            <p:nvPr/>
          </p:nvSpPr>
          <p:spPr>
            <a:xfrm>
              <a:off x="6635933" y="2045862"/>
              <a:ext cx="357828" cy="217975"/>
            </a:xfrm>
            <a:custGeom>
              <a:avLst/>
              <a:gdLst/>
              <a:ahLst/>
              <a:cxnLst/>
              <a:rect l="l" t="t" r="r" b="b"/>
              <a:pathLst>
                <a:path w="13668" h="8326" extrusionOk="0">
                  <a:moveTo>
                    <a:pt x="453" y="0"/>
                  </a:moveTo>
                  <a:cubicBezTo>
                    <a:pt x="202" y="0"/>
                    <a:pt x="0" y="205"/>
                    <a:pt x="5" y="457"/>
                  </a:cubicBezTo>
                  <a:lnTo>
                    <a:pt x="5" y="7865"/>
                  </a:lnTo>
                  <a:cubicBezTo>
                    <a:pt x="0" y="8119"/>
                    <a:pt x="207" y="8326"/>
                    <a:pt x="461" y="8326"/>
                  </a:cubicBezTo>
                  <a:lnTo>
                    <a:pt x="13206" y="8326"/>
                  </a:lnTo>
                  <a:cubicBezTo>
                    <a:pt x="13461" y="8326"/>
                    <a:pt x="13668" y="8119"/>
                    <a:pt x="13668" y="7869"/>
                  </a:cubicBezTo>
                  <a:lnTo>
                    <a:pt x="13668" y="457"/>
                  </a:lnTo>
                  <a:cubicBezTo>
                    <a:pt x="13668" y="205"/>
                    <a:pt x="13466" y="0"/>
                    <a:pt x="13215" y="0"/>
                  </a:cubicBezTo>
                  <a:cubicBezTo>
                    <a:pt x="13212" y="0"/>
                    <a:pt x="13209" y="0"/>
                    <a:pt x="13206" y="0"/>
                  </a:cubicBezTo>
                  <a:lnTo>
                    <a:pt x="461" y="0"/>
                  </a:lnTo>
                  <a:cubicBezTo>
                    <a:pt x="458" y="0"/>
                    <a:pt x="456" y="0"/>
                    <a:pt x="453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89"/>
            <p:cNvSpPr/>
            <p:nvPr/>
          </p:nvSpPr>
          <p:spPr>
            <a:xfrm>
              <a:off x="6636038" y="2045731"/>
              <a:ext cx="357724" cy="218106"/>
            </a:xfrm>
            <a:custGeom>
              <a:avLst/>
              <a:gdLst/>
              <a:ahLst/>
              <a:cxnLst/>
              <a:rect l="l" t="t" r="r" b="b"/>
              <a:pathLst>
                <a:path w="13664" h="8331" extrusionOk="0">
                  <a:moveTo>
                    <a:pt x="12722" y="1"/>
                  </a:moveTo>
                  <a:lnTo>
                    <a:pt x="12722" y="6933"/>
                  </a:lnTo>
                  <a:cubicBezTo>
                    <a:pt x="12722" y="7185"/>
                    <a:pt x="12520" y="7389"/>
                    <a:pt x="12270" y="7389"/>
                  </a:cubicBezTo>
                  <a:cubicBezTo>
                    <a:pt x="12267" y="7389"/>
                    <a:pt x="12264" y="7389"/>
                    <a:pt x="12261" y="7389"/>
                  </a:cubicBezTo>
                  <a:lnTo>
                    <a:pt x="1" y="7389"/>
                  </a:lnTo>
                  <a:lnTo>
                    <a:pt x="1" y="7870"/>
                  </a:lnTo>
                  <a:cubicBezTo>
                    <a:pt x="1" y="8124"/>
                    <a:pt x="208" y="8331"/>
                    <a:pt x="457" y="8331"/>
                  </a:cubicBezTo>
                  <a:lnTo>
                    <a:pt x="13202" y="8331"/>
                  </a:lnTo>
                  <a:cubicBezTo>
                    <a:pt x="13457" y="8331"/>
                    <a:pt x="13664" y="8124"/>
                    <a:pt x="13664" y="7870"/>
                  </a:cubicBezTo>
                  <a:lnTo>
                    <a:pt x="13664" y="462"/>
                  </a:lnTo>
                  <a:cubicBezTo>
                    <a:pt x="13664" y="207"/>
                    <a:pt x="13457" y="1"/>
                    <a:pt x="13202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89"/>
            <p:cNvSpPr/>
            <p:nvPr/>
          </p:nvSpPr>
          <p:spPr>
            <a:xfrm>
              <a:off x="6675910" y="2263810"/>
              <a:ext cx="64796" cy="17384"/>
            </a:xfrm>
            <a:custGeom>
              <a:avLst/>
              <a:gdLst/>
              <a:ahLst/>
              <a:cxnLst/>
              <a:rect l="l" t="t" r="r" b="b"/>
              <a:pathLst>
                <a:path w="2475" h="664" extrusionOk="0">
                  <a:moveTo>
                    <a:pt x="1" y="1"/>
                  </a:moveTo>
                  <a:lnTo>
                    <a:pt x="1" y="664"/>
                  </a:lnTo>
                  <a:lnTo>
                    <a:pt x="2475" y="664"/>
                  </a:lnTo>
                  <a:lnTo>
                    <a:pt x="2475" y="1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89"/>
            <p:cNvSpPr/>
            <p:nvPr/>
          </p:nvSpPr>
          <p:spPr>
            <a:xfrm>
              <a:off x="6888963" y="2263810"/>
              <a:ext cx="64796" cy="17384"/>
            </a:xfrm>
            <a:custGeom>
              <a:avLst/>
              <a:gdLst/>
              <a:ahLst/>
              <a:cxnLst/>
              <a:rect l="l" t="t" r="r" b="b"/>
              <a:pathLst>
                <a:path w="2475" h="664" extrusionOk="0">
                  <a:moveTo>
                    <a:pt x="1" y="1"/>
                  </a:moveTo>
                  <a:lnTo>
                    <a:pt x="1" y="664"/>
                  </a:lnTo>
                  <a:lnTo>
                    <a:pt x="2475" y="664"/>
                  </a:lnTo>
                  <a:lnTo>
                    <a:pt x="2475" y="1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89"/>
            <p:cNvSpPr/>
            <p:nvPr/>
          </p:nvSpPr>
          <p:spPr>
            <a:xfrm>
              <a:off x="6660831" y="2073769"/>
              <a:ext cx="189438" cy="162028"/>
            </a:xfrm>
            <a:custGeom>
              <a:avLst/>
              <a:gdLst/>
              <a:ahLst/>
              <a:cxnLst/>
              <a:rect l="l" t="t" r="r" b="b"/>
              <a:pathLst>
                <a:path w="7236" h="6189" extrusionOk="0">
                  <a:moveTo>
                    <a:pt x="0" y="1"/>
                  </a:moveTo>
                  <a:lnTo>
                    <a:pt x="0" y="6189"/>
                  </a:lnTo>
                  <a:lnTo>
                    <a:pt x="7235" y="6189"/>
                  </a:lnTo>
                  <a:lnTo>
                    <a:pt x="7235" y="1"/>
                  </a:lnTo>
                  <a:close/>
                </a:path>
              </a:pathLst>
            </a:custGeom>
            <a:solidFill>
              <a:srgbClr val="B0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89"/>
            <p:cNvSpPr/>
            <p:nvPr/>
          </p:nvSpPr>
          <p:spPr>
            <a:xfrm>
              <a:off x="6660831" y="2073769"/>
              <a:ext cx="189438" cy="162028"/>
            </a:xfrm>
            <a:custGeom>
              <a:avLst/>
              <a:gdLst/>
              <a:ahLst/>
              <a:cxnLst/>
              <a:rect l="l" t="t" r="r" b="b"/>
              <a:pathLst>
                <a:path w="7236" h="6189" extrusionOk="0">
                  <a:moveTo>
                    <a:pt x="6505" y="1"/>
                  </a:moveTo>
                  <a:lnTo>
                    <a:pt x="6505" y="4272"/>
                  </a:lnTo>
                  <a:cubicBezTo>
                    <a:pt x="6510" y="4930"/>
                    <a:pt x="5977" y="5463"/>
                    <a:pt x="5318" y="5468"/>
                  </a:cubicBezTo>
                  <a:lnTo>
                    <a:pt x="0" y="5468"/>
                  </a:lnTo>
                  <a:lnTo>
                    <a:pt x="0" y="6189"/>
                  </a:lnTo>
                  <a:lnTo>
                    <a:pt x="7235" y="6189"/>
                  </a:lnTo>
                  <a:lnTo>
                    <a:pt x="7235" y="1"/>
                  </a:lnTo>
                  <a:lnTo>
                    <a:pt x="6510" y="6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89"/>
            <p:cNvSpPr/>
            <p:nvPr/>
          </p:nvSpPr>
          <p:spPr>
            <a:xfrm>
              <a:off x="6884067" y="2179929"/>
              <a:ext cx="74220" cy="63591"/>
            </a:xfrm>
            <a:custGeom>
              <a:avLst/>
              <a:gdLst/>
              <a:ahLst/>
              <a:cxnLst/>
              <a:rect l="l" t="t" r="r" b="b"/>
              <a:pathLst>
                <a:path w="2835" h="2429" extrusionOk="0">
                  <a:moveTo>
                    <a:pt x="1624" y="1"/>
                  </a:moveTo>
                  <a:cubicBezTo>
                    <a:pt x="543" y="1"/>
                    <a:pt x="1" y="1307"/>
                    <a:pt x="764" y="2071"/>
                  </a:cubicBezTo>
                  <a:cubicBezTo>
                    <a:pt x="1011" y="2318"/>
                    <a:pt x="1314" y="2428"/>
                    <a:pt x="1612" y="2428"/>
                  </a:cubicBezTo>
                  <a:cubicBezTo>
                    <a:pt x="2236" y="2428"/>
                    <a:pt x="2835" y="1943"/>
                    <a:pt x="2835" y="1211"/>
                  </a:cubicBezTo>
                  <a:cubicBezTo>
                    <a:pt x="2830" y="543"/>
                    <a:pt x="2292" y="1"/>
                    <a:pt x="1624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89"/>
            <p:cNvSpPr/>
            <p:nvPr/>
          </p:nvSpPr>
          <p:spPr>
            <a:xfrm>
              <a:off x="6916897" y="2179929"/>
              <a:ext cx="40658" cy="63539"/>
            </a:xfrm>
            <a:custGeom>
              <a:avLst/>
              <a:gdLst/>
              <a:ahLst/>
              <a:cxnLst/>
              <a:rect l="l" t="t" r="r" b="b"/>
              <a:pathLst>
                <a:path w="1553" h="2427" extrusionOk="0">
                  <a:moveTo>
                    <a:pt x="370" y="1"/>
                  </a:moveTo>
                  <a:cubicBezTo>
                    <a:pt x="241" y="1"/>
                    <a:pt x="121" y="20"/>
                    <a:pt x="0" y="63"/>
                  </a:cubicBezTo>
                  <a:cubicBezTo>
                    <a:pt x="500" y="222"/>
                    <a:pt x="846" y="688"/>
                    <a:pt x="846" y="1211"/>
                  </a:cubicBezTo>
                  <a:cubicBezTo>
                    <a:pt x="846" y="1740"/>
                    <a:pt x="500" y="2206"/>
                    <a:pt x="0" y="2364"/>
                  </a:cubicBezTo>
                  <a:cubicBezTo>
                    <a:pt x="121" y="2403"/>
                    <a:pt x="241" y="2427"/>
                    <a:pt x="370" y="2427"/>
                  </a:cubicBezTo>
                  <a:cubicBezTo>
                    <a:pt x="1028" y="2412"/>
                    <a:pt x="1552" y="1874"/>
                    <a:pt x="1552" y="1211"/>
                  </a:cubicBezTo>
                  <a:cubicBezTo>
                    <a:pt x="1552" y="553"/>
                    <a:pt x="1028" y="15"/>
                    <a:pt x="37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89"/>
            <p:cNvSpPr/>
            <p:nvPr/>
          </p:nvSpPr>
          <p:spPr>
            <a:xfrm>
              <a:off x="6881057" y="2073900"/>
              <a:ext cx="40396" cy="19399"/>
            </a:xfrm>
            <a:custGeom>
              <a:avLst/>
              <a:gdLst/>
              <a:ahLst/>
              <a:cxnLst/>
              <a:rect l="l" t="t" r="r" b="b"/>
              <a:pathLst>
                <a:path w="1543" h="741" extrusionOk="0">
                  <a:moveTo>
                    <a:pt x="323" y="1"/>
                  </a:moveTo>
                  <a:cubicBezTo>
                    <a:pt x="145" y="1"/>
                    <a:pt x="0" y="148"/>
                    <a:pt x="0" y="327"/>
                  </a:cubicBezTo>
                  <a:lnTo>
                    <a:pt x="0" y="409"/>
                  </a:lnTo>
                  <a:cubicBezTo>
                    <a:pt x="0" y="592"/>
                    <a:pt x="149" y="741"/>
                    <a:pt x="332" y="741"/>
                  </a:cubicBezTo>
                  <a:lnTo>
                    <a:pt x="1211" y="741"/>
                  </a:lnTo>
                  <a:cubicBezTo>
                    <a:pt x="1393" y="741"/>
                    <a:pt x="1538" y="592"/>
                    <a:pt x="1542" y="409"/>
                  </a:cubicBezTo>
                  <a:lnTo>
                    <a:pt x="1542" y="327"/>
                  </a:lnTo>
                  <a:cubicBezTo>
                    <a:pt x="1542" y="148"/>
                    <a:pt x="1398" y="1"/>
                    <a:pt x="1219" y="1"/>
                  </a:cubicBezTo>
                  <a:cubicBezTo>
                    <a:pt x="1217" y="1"/>
                    <a:pt x="1214" y="1"/>
                    <a:pt x="1211" y="1"/>
                  </a:cubicBezTo>
                  <a:lnTo>
                    <a:pt x="332" y="1"/>
                  </a:lnTo>
                  <a:cubicBezTo>
                    <a:pt x="329" y="1"/>
                    <a:pt x="326" y="1"/>
                    <a:pt x="32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6" name="Google Shape;12036;p89"/>
            <p:cNvSpPr/>
            <p:nvPr/>
          </p:nvSpPr>
          <p:spPr>
            <a:xfrm>
              <a:off x="6900168" y="2073769"/>
              <a:ext cx="21284" cy="19530"/>
            </a:xfrm>
            <a:custGeom>
              <a:avLst/>
              <a:gdLst/>
              <a:ahLst/>
              <a:cxnLst/>
              <a:rect l="l" t="t" r="r" b="b"/>
              <a:pathLst>
                <a:path w="813" h="746" extrusionOk="0">
                  <a:moveTo>
                    <a:pt x="0" y="1"/>
                  </a:moveTo>
                  <a:cubicBezTo>
                    <a:pt x="183" y="1"/>
                    <a:pt x="332" y="150"/>
                    <a:pt x="332" y="332"/>
                  </a:cubicBezTo>
                  <a:lnTo>
                    <a:pt x="332" y="414"/>
                  </a:lnTo>
                  <a:cubicBezTo>
                    <a:pt x="332" y="597"/>
                    <a:pt x="183" y="746"/>
                    <a:pt x="0" y="746"/>
                  </a:cubicBezTo>
                  <a:lnTo>
                    <a:pt x="481" y="746"/>
                  </a:lnTo>
                  <a:cubicBezTo>
                    <a:pt x="663" y="746"/>
                    <a:pt x="812" y="597"/>
                    <a:pt x="812" y="414"/>
                  </a:cubicBezTo>
                  <a:lnTo>
                    <a:pt x="812" y="332"/>
                  </a:lnTo>
                  <a:cubicBezTo>
                    <a:pt x="808" y="150"/>
                    <a:pt x="663" y="6"/>
                    <a:pt x="48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89"/>
            <p:cNvSpPr/>
            <p:nvPr/>
          </p:nvSpPr>
          <p:spPr>
            <a:xfrm>
              <a:off x="6881057" y="2108379"/>
              <a:ext cx="40396" cy="19504"/>
            </a:xfrm>
            <a:custGeom>
              <a:avLst/>
              <a:gdLst/>
              <a:ahLst/>
              <a:cxnLst/>
              <a:rect l="l" t="t" r="r" b="b"/>
              <a:pathLst>
                <a:path w="1543" h="745" extrusionOk="0">
                  <a:moveTo>
                    <a:pt x="332" y="0"/>
                  </a:moveTo>
                  <a:cubicBezTo>
                    <a:pt x="149" y="0"/>
                    <a:pt x="0" y="149"/>
                    <a:pt x="0" y="332"/>
                  </a:cubicBezTo>
                  <a:lnTo>
                    <a:pt x="0" y="413"/>
                  </a:lnTo>
                  <a:cubicBezTo>
                    <a:pt x="0" y="596"/>
                    <a:pt x="149" y="745"/>
                    <a:pt x="332" y="745"/>
                  </a:cubicBezTo>
                  <a:lnTo>
                    <a:pt x="1211" y="745"/>
                  </a:lnTo>
                  <a:cubicBezTo>
                    <a:pt x="1393" y="745"/>
                    <a:pt x="1542" y="596"/>
                    <a:pt x="1542" y="413"/>
                  </a:cubicBezTo>
                  <a:lnTo>
                    <a:pt x="1542" y="332"/>
                  </a:lnTo>
                  <a:cubicBezTo>
                    <a:pt x="1542" y="149"/>
                    <a:pt x="1393" y="0"/>
                    <a:pt x="121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89"/>
            <p:cNvSpPr/>
            <p:nvPr/>
          </p:nvSpPr>
          <p:spPr>
            <a:xfrm>
              <a:off x="6881057" y="2142963"/>
              <a:ext cx="40396" cy="19504"/>
            </a:xfrm>
            <a:custGeom>
              <a:avLst/>
              <a:gdLst/>
              <a:ahLst/>
              <a:cxnLst/>
              <a:rect l="l" t="t" r="r" b="b"/>
              <a:pathLst>
                <a:path w="1543" h="745" extrusionOk="0">
                  <a:moveTo>
                    <a:pt x="332" y="0"/>
                  </a:moveTo>
                  <a:cubicBezTo>
                    <a:pt x="149" y="0"/>
                    <a:pt x="0" y="149"/>
                    <a:pt x="0" y="332"/>
                  </a:cubicBezTo>
                  <a:lnTo>
                    <a:pt x="0" y="413"/>
                  </a:lnTo>
                  <a:cubicBezTo>
                    <a:pt x="0" y="596"/>
                    <a:pt x="149" y="745"/>
                    <a:pt x="332" y="745"/>
                  </a:cubicBezTo>
                  <a:lnTo>
                    <a:pt x="1211" y="745"/>
                  </a:lnTo>
                  <a:cubicBezTo>
                    <a:pt x="1393" y="740"/>
                    <a:pt x="1542" y="596"/>
                    <a:pt x="1542" y="413"/>
                  </a:cubicBezTo>
                  <a:lnTo>
                    <a:pt x="1542" y="332"/>
                  </a:lnTo>
                  <a:cubicBezTo>
                    <a:pt x="1542" y="149"/>
                    <a:pt x="1393" y="0"/>
                    <a:pt x="121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9" name="Google Shape;12039;p89"/>
            <p:cNvSpPr/>
            <p:nvPr/>
          </p:nvSpPr>
          <p:spPr>
            <a:xfrm>
              <a:off x="6900168" y="2108379"/>
              <a:ext cx="21284" cy="19504"/>
            </a:xfrm>
            <a:custGeom>
              <a:avLst/>
              <a:gdLst/>
              <a:ahLst/>
              <a:cxnLst/>
              <a:rect l="l" t="t" r="r" b="b"/>
              <a:pathLst>
                <a:path w="813" h="745" extrusionOk="0">
                  <a:moveTo>
                    <a:pt x="0" y="0"/>
                  </a:moveTo>
                  <a:cubicBezTo>
                    <a:pt x="183" y="0"/>
                    <a:pt x="332" y="149"/>
                    <a:pt x="332" y="332"/>
                  </a:cubicBezTo>
                  <a:lnTo>
                    <a:pt x="332" y="413"/>
                  </a:lnTo>
                  <a:cubicBezTo>
                    <a:pt x="332" y="596"/>
                    <a:pt x="183" y="745"/>
                    <a:pt x="0" y="745"/>
                  </a:cubicBezTo>
                  <a:lnTo>
                    <a:pt x="481" y="745"/>
                  </a:lnTo>
                  <a:cubicBezTo>
                    <a:pt x="663" y="745"/>
                    <a:pt x="812" y="596"/>
                    <a:pt x="812" y="413"/>
                  </a:cubicBezTo>
                  <a:lnTo>
                    <a:pt x="812" y="332"/>
                  </a:lnTo>
                  <a:cubicBezTo>
                    <a:pt x="808" y="149"/>
                    <a:pt x="663" y="5"/>
                    <a:pt x="481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0" name="Google Shape;12040;p89"/>
            <p:cNvSpPr/>
            <p:nvPr/>
          </p:nvSpPr>
          <p:spPr>
            <a:xfrm>
              <a:off x="6900168" y="2142963"/>
              <a:ext cx="21284" cy="19504"/>
            </a:xfrm>
            <a:custGeom>
              <a:avLst/>
              <a:gdLst/>
              <a:ahLst/>
              <a:cxnLst/>
              <a:rect l="l" t="t" r="r" b="b"/>
              <a:pathLst>
                <a:path w="813" h="745" extrusionOk="0">
                  <a:moveTo>
                    <a:pt x="0" y="0"/>
                  </a:moveTo>
                  <a:cubicBezTo>
                    <a:pt x="183" y="0"/>
                    <a:pt x="332" y="149"/>
                    <a:pt x="332" y="332"/>
                  </a:cubicBezTo>
                  <a:lnTo>
                    <a:pt x="332" y="413"/>
                  </a:lnTo>
                  <a:cubicBezTo>
                    <a:pt x="332" y="596"/>
                    <a:pt x="183" y="745"/>
                    <a:pt x="0" y="745"/>
                  </a:cubicBezTo>
                  <a:lnTo>
                    <a:pt x="481" y="745"/>
                  </a:lnTo>
                  <a:cubicBezTo>
                    <a:pt x="663" y="745"/>
                    <a:pt x="812" y="596"/>
                    <a:pt x="812" y="413"/>
                  </a:cubicBezTo>
                  <a:lnTo>
                    <a:pt x="812" y="332"/>
                  </a:lnTo>
                  <a:cubicBezTo>
                    <a:pt x="808" y="149"/>
                    <a:pt x="663" y="5"/>
                    <a:pt x="481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1" name="Google Shape;12041;p89"/>
            <p:cNvSpPr/>
            <p:nvPr/>
          </p:nvSpPr>
          <p:spPr>
            <a:xfrm>
              <a:off x="6938915" y="2073900"/>
              <a:ext cx="33092" cy="88567"/>
            </a:xfrm>
            <a:custGeom>
              <a:avLst/>
              <a:gdLst/>
              <a:ahLst/>
              <a:cxnLst/>
              <a:rect l="l" t="t" r="r" b="b"/>
              <a:pathLst>
                <a:path w="1264" h="3383" extrusionOk="0">
                  <a:moveTo>
                    <a:pt x="303" y="1"/>
                  </a:moveTo>
                  <a:cubicBezTo>
                    <a:pt x="135" y="1"/>
                    <a:pt x="0" y="140"/>
                    <a:pt x="0" y="308"/>
                  </a:cubicBezTo>
                  <a:lnTo>
                    <a:pt x="0" y="3075"/>
                  </a:lnTo>
                  <a:cubicBezTo>
                    <a:pt x="0" y="3244"/>
                    <a:pt x="135" y="3383"/>
                    <a:pt x="303" y="3383"/>
                  </a:cubicBezTo>
                  <a:lnTo>
                    <a:pt x="956" y="3383"/>
                  </a:lnTo>
                  <a:cubicBezTo>
                    <a:pt x="1124" y="3383"/>
                    <a:pt x="1264" y="3244"/>
                    <a:pt x="1264" y="3075"/>
                  </a:cubicBezTo>
                  <a:lnTo>
                    <a:pt x="1264" y="308"/>
                  </a:lnTo>
                  <a:cubicBezTo>
                    <a:pt x="1264" y="140"/>
                    <a:pt x="1124" y="1"/>
                    <a:pt x="95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2" name="Google Shape;12042;p89"/>
            <p:cNvSpPr/>
            <p:nvPr/>
          </p:nvSpPr>
          <p:spPr>
            <a:xfrm>
              <a:off x="6951612" y="2073769"/>
              <a:ext cx="20394" cy="88462"/>
            </a:xfrm>
            <a:custGeom>
              <a:avLst/>
              <a:gdLst/>
              <a:ahLst/>
              <a:cxnLst/>
              <a:rect l="l" t="t" r="r" b="b"/>
              <a:pathLst>
                <a:path w="779" h="3379" extrusionOk="0">
                  <a:moveTo>
                    <a:pt x="0" y="3378"/>
                  </a:moveTo>
                  <a:cubicBezTo>
                    <a:pt x="3" y="3378"/>
                    <a:pt x="6" y="3378"/>
                    <a:pt x="9" y="3378"/>
                  </a:cubicBezTo>
                  <a:cubicBezTo>
                    <a:pt x="12" y="3378"/>
                    <a:pt x="14" y="3378"/>
                    <a:pt x="17" y="3378"/>
                  </a:cubicBezTo>
                  <a:close/>
                  <a:moveTo>
                    <a:pt x="0" y="1"/>
                  </a:moveTo>
                  <a:cubicBezTo>
                    <a:pt x="168" y="1"/>
                    <a:pt x="303" y="135"/>
                    <a:pt x="303" y="308"/>
                  </a:cubicBezTo>
                  <a:lnTo>
                    <a:pt x="303" y="3076"/>
                  </a:lnTo>
                  <a:cubicBezTo>
                    <a:pt x="303" y="3238"/>
                    <a:pt x="177" y="3374"/>
                    <a:pt x="17" y="3378"/>
                  </a:cubicBezTo>
                  <a:lnTo>
                    <a:pt x="471" y="3378"/>
                  </a:lnTo>
                  <a:cubicBezTo>
                    <a:pt x="474" y="3378"/>
                    <a:pt x="477" y="3378"/>
                    <a:pt x="480" y="3378"/>
                  </a:cubicBezTo>
                  <a:cubicBezTo>
                    <a:pt x="644" y="3378"/>
                    <a:pt x="779" y="3241"/>
                    <a:pt x="779" y="3076"/>
                  </a:cubicBezTo>
                  <a:lnTo>
                    <a:pt x="779" y="308"/>
                  </a:lnTo>
                  <a:cubicBezTo>
                    <a:pt x="779" y="140"/>
                    <a:pt x="639" y="1"/>
                    <a:pt x="47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3" name="Google Shape;12043;p89"/>
            <p:cNvSpPr/>
            <p:nvPr/>
          </p:nvSpPr>
          <p:spPr>
            <a:xfrm>
              <a:off x="6889356" y="2174536"/>
              <a:ext cx="86682" cy="74351"/>
            </a:xfrm>
            <a:custGeom>
              <a:avLst/>
              <a:gdLst/>
              <a:ahLst/>
              <a:cxnLst/>
              <a:rect l="l" t="t" r="r" b="b"/>
              <a:pathLst>
                <a:path w="3311" h="2840" extrusionOk="0">
                  <a:moveTo>
                    <a:pt x="1416" y="418"/>
                  </a:moveTo>
                  <a:cubicBezTo>
                    <a:pt x="1418" y="418"/>
                    <a:pt x="1420" y="418"/>
                    <a:pt x="1422" y="418"/>
                  </a:cubicBezTo>
                  <a:cubicBezTo>
                    <a:pt x="1975" y="418"/>
                    <a:pt x="2422" y="865"/>
                    <a:pt x="2426" y="1417"/>
                  </a:cubicBezTo>
                  <a:cubicBezTo>
                    <a:pt x="2426" y="2026"/>
                    <a:pt x="1928" y="2427"/>
                    <a:pt x="1411" y="2427"/>
                  </a:cubicBezTo>
                  <a:cubicBezTo>
                    <a:pt x="1165" y="2427"/>
                    <a:pt x="914" y="2336"/>
                    <a:pt x="711" y="2133"/>
                  </a:cubicBezTo>
                  <a:cubicBezTo>
                    <a:pt x="79" y="1500"/>
                    <a:pt x="522" y="418"/>
                    <a:pt x="1416" y="418"/>
                  </a:cubicBezTo>
                  <a:close/>
                  <a:moveTo>
                    <a:pt x="1418" y="0"/>
                  </a:moveTo>
                  <a:cubicBezTo>
                    <a:pt x="634" y="5"/>
                    <a:pt x="0" y="639"/>
                    <a:pt x="0" y="1417"/>
                  </a:cubicBezTo>
                  <a:cubicBezTo>
                    <a:pt x="0" y="2272"/>
                    <a:pt x="700" y="2839"/>
                    <a:pt x="1428" y="2839"/>
                  </a:cubicBezTo>
                  <a:cubicBezTo>
                    <a:pt x="1776" y="2839"/>
                    <a:pt x="2130" y="2710"/>
                    <a:pt x="2417" y="2421"/>
                  </a:cubicBezTo>
                  <a:cubicBezTo>
                    <a:pt x="3310" y="1528"/>
                    <a:pt x="2681" y="0"/>
                    <a:pt x="141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4" name="Google Shape;12044;p89"/>
            <p:cNvSpPr/>
            <p:nvPr/>
          </p:nvSpPr>
          <p:spPr>
            <a:xfrm>
              <a:off x="6875768" y="2068376"/>
              <a:ext cx="50972" cy="30212"/>
            </a:xfrm>
            <a:custGeom>
              <a:avLst/>
              <a:gdLst/>
              <a:ahLst/>
              <a:cxnLst/>
              <a:rect l="l" t="t" r="r" b="b"/>
              <a:pathLst>
                <a:path w="1947" h="1154" extrusionOk="0">
                  <a:moveTo>
                    <a:pt x="1413" y="418"/>
                  </a:moveTo>
                  <a:cubicBezTo>
                    <a:pt x="1480" y="418"/>
                    <a:pt x="1533" y="476"/>
                    <a:pt x="1533" y="538"/>
                  </a:cubicBezTo>
                  <a:lnTo>
                    <a:pt x="1533" y="620"/>
                  </a:lnTo>
                  <a:cubicBezTo>
                    <a:pt x="1533" y="687"/>
                    <a:pt x="1480" y="740"/>
                    <a:pt x="1413" y="740"/>
                  </a:cubicBezTo>
                  <a:lnTo>
                    <a:pt x="534" y="740"/>
                  </a:lnTo>
                  <a:cubicBezTo>
                    <a:pt x="466" y="740"/>
                    <a:pt x="414" y="687"/>
                    <a:pt x="414" y="620"/>
                  </a:cubicBezTo>
                  <a:lnTo>
                    <a:pt x="414" y="538"/>
                  </a:lnTo>
                  <a:cubicBezTo>
                    <a:pt x="414" y="476"/>
                    <a:pt x="466" y="418"/>
                    <a:pt x="534" y="418"/>
                  </a:cubicBezTo>
                  <a:close/>
                  <a:moveTo>
                    <a:pt x="534" y="0"/>
                  </a:moveTo>
                  <a:cubicBezTo>
                    <a:pt x="241" y="0"/>
                    <a:pt x="0" y="241"/>
                    <a:pt x="0" y="538"/>
                  </a:cubicBezTo>
                  <a:lnTo>
                    <a:pt x="0" y="620"/>
                  </a:lnTo>
                  <a:cubicBezTo>
                    <a:pt x="0" y="913"/>
                    <a:pt x="241" y="1153"/>
                    <a:pt x="534" y="1153"/>
                  </a:cubicBezTo>
                  <a:lnTo>
                    <a:pt x="1413" y="1153"/>
                  </a:lnTo>
                  <a:cubicBezTo>
                    <a:pt x="1711" y="1153"/>
                    <a:pt x="1946" y="913"/>
                    <a:pt x="1946" y="620"/>
                  </a:cubicBezTo>
                  <a:lnTo>
                    <a:pt x="1946" y="538"/>
                  </a:lnTo>
                  <a:cubicBezTo>
                    <a:pt x="1946" y="241"/>
                    <a:pt x="1706" y="5"/>
                    <a:pt x="141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89"/>
            <p:cNvSpPr/>
            <p:nvPr/>
          </p:nvSpPr>
          <p:spPr>
            <a:xfrm>
              <a:off x="6875638" y="2103091"/>
              <a:ext cx="51103" cy="30081"/>
            </a:xfrm>
            <a:custGeom>
              <a:avLst/>
              <a:gdLst/>
              <a:ahLst/>
              <a:cxnLst/>
              <a:rect l="l" t="t" r="r" b="b"/>
              <a:pathLst>
                <a:path w="1952" h="1149" extrusionOk="0">
                  <a:moveTo>
                    <a:pt x="1413" y="413"/>
                  </a:moveTo>
                  <a:cubicBezTo>
                    <a:pt x="1480" y="413"/>
                    <a:pt x="1533" y="466"/>
                    <a:pt x="1533" y="534"/>
                  </a:cubicBezTo>
                  <a:lnTo>
                    <a:pt x="1533" y="615"/>
                  </a:lnTo>
                  <a:cubicBezTo>
                    <a:pt x="1533" y="682"/>
                    <a:pt x="1480" y="735"/>
                    <a:pt x="1413" y="735"/>
                  </a:cubicBezTo>
                  <a:lnTo>
                    <a:pt x="534" y="735"/>
                  </a:lnTo>
                  <a:cubicBezTo>
                    <a:pt x="467" y="735"/>
                    <a:pt x="414" y="682"/>
                    <a:pt x="414" y="615"/>
                  </a:cubicBezTo>
                  <a:lnTo>
                    <a:pt x="414" y="534"/>
                  </a:lnTo>
                  <a:cubicBezTo>
                    <a:pt x="414" y="466"/>
                    <a:pt x="467" y="413"/>
                    <a:pt x="534" y="413"/>
                  </a:cubicBezTo>
                  <a:close/>
                  <a:moveTo>
                    <a:pt x="534" y="0"/>
                  </a:moveTo>
                  <a:cubicBezTo>
                    <a:pt x="241" y="0"/>
                    <a:pt x="1" y="236"/>
                    <a:pt x="1" y="534"/>
                  </a:cubicBezTo>
                  <a:lnTo>
                    <a:pt x="1" y="615"/>
                  </a:lnTo>
                  <a:cubicBezTo>
                    <a:pt x="1" y="913"/>
                    <a:pt x="241" y="1148"/>
                    <a:pt x="534" y="1148"/>
                  </a:cubicBezTo>
                  <a:lnTo>
                    <a:pt x="1413" y="1148"/>
                  </a:lnTo>
                  <a:cubicBezTo>
                    <a:pt x="1711" y="1148"/>
                    <a:pt x="1951" y="913"/>
                    <a:pt x="1951" y="615"/>
                  </a:cubicBezTo>
                  <a:lnTo>
                    <a:pt x="1951" y="534"/>
                  </a:lnTo>
                  <a:cubicBezTo>
                    <a:pt x="1951" y="236"/>
                    <a:pt x="1711" y="0"/>
                    <a:pt x="141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89"/>
            <p:cNvSpPr/>
            <p:nvPr/>
          </p:nvSpPr>
          <p:spPr>
            <a:xfrm>
              <a:off x="6875638" y="2137544"/>
              <a:ext cx="51103" cy="30212"/>
            </a:xfrm>
            <a:custGeom>
              <a:avLst/>
              <a:gdLst/>
              <a:ahLst/>
              <a:cxnLst/>
              <a:rect l="l" t="t" r="r" b="b"/>
              <a:pathLst>
                <a:path w="1952" h="1154" extrusionOk="0">
                  <a:moveTo>
                    <a:pt x="1413" y="419"/>
                  </a:moveTo>
                  <a:cubicBezTo>
                    <a:pt x="1480" y="419"/>
                    <a:pt x="1533" y="471"/>
                    <a:pt x="1533" y="539"/>
                  </a:cubicBezTo>
                  <a:lnTo>
                    <a:pt x="1533" y="620"/>
                  </a:lnTo>
                  <a:cubicBezTo>
                    <a:pt x="1533" y="683"/>
                    <a:pt x="1480" y="740"/>
                    <a:pt x="1413" y="740"/>
                  </a:cubicBezTo>
                  <a:lnTo>
                    <a:pt x="534" y="740"/>
                  </a:lnTo>
                  <a:cubicBezTo>
                    <a:pt x="467" y="740"/>
                    <a:pt x="414" y="683"/>
                    <a:pt x="414" y="620"/>
                  </a:cubicBezTo>
                  <a:lnTo>
                    <a:pt x="414" y="539"/>
                  </a:lnTo>
                  <a:cubicBezTo>
                    <a:pt x="414" y="471"/>
                    <a:pt x="467" y="419"/>
                    <a:pt x="534" y="419"/>
                  </a:cubicBezTo>
                  <a:close/>
                  <a:moveTo>
                    <a:pt x="534" y="1"/>
                  </a:moveTo>
                  <a:cubicBezTo>
                    <a:pt x="241" y="1"/>
                    <a:pt x="1" y="241"/>
                    <a:pt x="1" y="539"/>
                  </a:cubicBezTo>
                  <a:lnTo>
                    <a:pt x="1" y="620"/>
                  </a:lnTo>
                  <a:cubicBezTo>
                    <a:pt x="1" y="913"/>
                    <a:pt x="241" y="1154"/>
                    <a:pt x="534" y="1154"/>
                  </a:cubicBezTo>
                  <a:lnTo>
                    <a:pt x="1413" y="1154"/>
                  </a:lnTo>
                  <a:cubicBezTo>
                    <a:pt x="1711" y="1154"/>
                    <a:pt x="1951" y="913"/>
                    <a:pt x="1951" y="620"/>
                  </a:cubicBezTo>
                  <a:lnTo>
                    <a:pt x="1951" y="539"/>
                  </a:lnTo>
                  <a:cubicBezTo>
                    <a:pt x="1951" y="241"/>
                    <a:pt x="1711" y="1"/>
                    <a:pt x="141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89"/>
            <p:cNvSpPr/>
            <p:nvPr/>
          </p:nvSpPr>
          <p:spPr>
            <a:xfrm>
              <a:off x="6933495" y="2068376"/>
              <a:ext cx="43930" cy="99379"/>
            </a:xfrm>
            <a:custGeom>
              <a:avLst/>
              <a:gdLst/>
              <a:ahLst/>
              <a:cxnLst/>
              <a:rect l="l" t="t" r="r" b="b"/>
              <a:pathLst>
                <a:path w="1678" h="3796" extrusionOk="0">
                  <a:moveTo>
                    <a:pt x="1168" y="414"/>
                  </a:moveTo>
                  <a:cubicBezTo>
                    <a:pt x="1221" y="414"/>
                    <a:pt x="1269" y="462"/>
                    <a:pt x="1269" y="514"/>
                  </a:cubicBezTo>
                  <a:lnTo>
                    <a:pt x="1269" y="3282"/>
                  </a:lnTo>
                  <a:cubicBezTo>
                    <a:pt x="1269" y="3339"/>
                    <a:pt x="1221" y="3382"/>
                    <a:pt x="1168" y="3382"/>
                  </a:cubicBezTo>
                  <a:lnTo>
                    <a:pt x="510" y="3382"/>
                  </a:lnTo>
                  <a:cubicBezTo>
                    <a:pt x="457" y="3382"/>
                    <a:pt x="414" y="3339"/>
                    <a:pt x="414" y="3282"/>
                  </a:cubicBezTo>
                  <a:lnTo>
                    <a:pt x="414" y="514"/>
                  </a:lnTo>
                  <a:cubicBezTo>
                    <a:pt x="414" y="462"/>
                    <a:pt x="457" y="414"/>
                    <a:pt x="515" y="414"/>
                  </a:cubicBezTo>
                  <a:close/>
                  <a:moveTo>
                    <a:pt x="510" y="0"/>
                  </a:moveTo>
                  <a:cubicBezTo>
                    <a:pt x="226" y="0"/>
                    <a:pt x="1" y="231"/>
                    <a:pt x="1" y="514"/>
                  </a:cubicBezTo>
                  <a:lnTo>
                    <a:pt x="1" y="3282"/>
                  </a:lnTo>
                  <a:cubicBezTo>
                    <a:pt x="1" y="3565"/>
                    <a:pt x="226" y="3796"/>
                    <a:pt x="510" y="3796"/>
                  </a:cubicBezTo>
                  <a:lnTo>
                    <a:pt x="1163" y="3796"/>
                  </a:lnTo>
                  <a:cubicBezTo>
                    <a:pt x="1447" y="3796"/>
                    <a:pt x="1677" y="3565"/>
                    <a:pt x="1677" y="3282"/>
                  </a:cubicBezTo>
                  <a:lnTo>
                    <a:pt x="1677" y="514"/>
                  </a:lnTo>
                  <a:cubicBezTo>
                    <a:pt x="1677" y="231"/>
                    <a:pt x="1447" y="0"/>
                    <a:pt x="11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89"/>
            <p:cNvSpPr/>
            <p:nvPr/>
          </p:nvSpPr>
          <p:spPr>
            <a:xfrm>
              <a:off x="6807727" y="2086100"/>
              <a:ext cx="32856" cy="10734"/>
            </a:xfrm>
            <a:custGeom>
              <a:avLst/>
              <a:gdLst/>
              <a:ahLst/>
              <a:cxnLst/>
              <a:rect l="l" t="t" r="r" b="b"/>
              <a:pathLst>
                <a:path w="1255" h="410" extrusionOk="0">
                  <a:moveTo>
                    <a:pt x="985" y="1"/>
                  </a:moveTo>
                  <a:cubicBezTo>
                    <a:pt x="984" y="1"/>
                    <a:pt x="982" y="1"/>
                    <a:pt x="981" y="1"/>
                  </a:cubicBezTo>
                  <a:lnTo>
                    <a:pt x="274" y="1"/>
                  </a:lnTo>
                  <a:cubicBezTo>
                    <a:pt x="0" y="1"/>
                    <a:pt x="0" y="409"/>
                    <a:pt x="274" y="409"/>
                  </a:cubicBezTo>
                  <a:lnTo>
                    <a:pt x="981" y="409"/>
                  </a:lnTo>
                  <a:cubicBezTo>
                    <a:pt x="1253" y="409"/>
                    <a:pt x="1254" y="1"/>
                    <a:pt x="98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89"/>
            <p:cNvSpPr/>
            <p:nvPr/>
          </p:nvSpPr>
          <p:spPr>
            <a:xfrm>
              <a:off x="6672271" y="2085969"/>
              <a:ext cx="13116" cy="10734"/>
            </a:xfrm>
            <a:custGeom>
              <a:avLst/>
              <a:gdLst/>
              <a:ahLst/>
              <a:cxnLst/>
              <a:rect l="l" t="t" r="r" b="b"/>
              <a:pathLst>
                <a:path w="501" h="410" extrusionOk="0">
                  <a:moveTo>
                    <a:pt x="302" y="1"/>
                  </a:moveTo>
                  <a:cubicBezTo>
                    <a:pt x="299" y="1"/>
                    <a:pt x="296" y="1"/>
                    <a:pt x="294" y="1"/>
                  </a:cubicBezTo>
                  <a:lnTo>
                    <a:pt x="274" y="1"/>
                  </a:lnTo>
                  <a:cubicBezTo>
                    <a:pt x="1" y="1"/>
                    <a:pt x="1" y="409"/>
                    <a:pt x="274" y="409"/>
                  </a:cubicBezTo>
                  <a:lnTo>
                    <a:pt x="294" y="409"/>
                  </a:lnTo>
                  <a:cubicBezTo>
                    <a:pt x="409" y="409"/>
                    <a:pt x="500" y="318"/>
                    <a:pt x="500" y="208"/>
                  </a:cubicBezTo>
                  <a:cubicBezTo>
                    <a:pt x="500" y="95"/>
                    <a:pt x="413" y="1"/>
                    <a:pt x="3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89"/>
            <p:cNvSpPr/>
            <p:nvPr/>
          </p:nvSpPr>
          <p:spPr>
            <a:xfrm>
              <a:off x="6677691" y="2110029"/>
              <a:ext cx="155588" cy="89483"/>
            </a:xfrm>
            <a:custGeom>
              <a:avLst/>
              <a:gdLst/>
              <a:ahLst/>
              <a:cxnLst/>
              <a:rect l="l" t="t" r="r" b="b"/>
              <a:pathLst>
                <a:path w="5943" h="3418" extrusionOk="0">
                  <a:moveTo>
                    <a:pt x="2657" y="0"/>
                  </a:moveTo>
                  <a:cubicBezTo>
                    <a:pt x="2567" y="0"/>
                    <a:pt x="2479" y="54"/>
                    <a:pt x="2455" y="163"/>
                  </a:cubicBezTo>
                  <a:lnTo>
                    <a:pt x="1989" y="2411"/>
                  </a:lnTo>
                  <a:lnTo>
                    <a:pt x="1581" y="1148"/>
                  </a:lnTo>
                  <a:cubicBezTo>
                    <a:pt x="1548" y="1054"/>
                    <a:pt x="1464" y="1006"/>
                    <a:pt x="1381" y="1006"/>
                  </a:cubicBezTo>
                  <a:cubicBezTo>
                    <a:pt x="1306" y="1006"/>
                    <a:pt x="1233" y="1044"/>
                    <a:pt x="1196" y="1124"/>
                  </a:cubicBezTo>
                  <a:lnTo>
                    <a:pt x="682" y="2238"/>
                  </a:lnTo>
                  <a:lnTo>
                    <a:pt x="269" y="2238"/>
                  </a:lnTo>
                  <a:cubicBezTo>
                    <a:pt x="0" y="2238"/>
                    <a:pt x="0" y="2647"/>
                    <a:pt x="269" y="2647"/>
                  </a:cubicBezTo>
                  <a:lnTo>
                    <a:pt x="817" y="2647"/>
                  </a:lnTo>
                  <a:cubicBezTo>
                    <a:pt x="898" y="2647"/>
                    <a:pt x="971" y="2599"/>
                    <a:pt x="1004" y="2526"/>
                  </a:cubicBezTo>
                  <a:lnTo>
                    <a:pt x="1350" y="1772"/>
                  </a:lnTo>
                  <a:lnTo>
                    <a:pt x="1840" y="3276"/>
                  </a:lnTo>
                  <a:cubicBezTo>
                    <a:pt x="1872" y="3371"/>
                    <a:pt x="1953" y="3417"/>
                    <a:pt x="2035" y="3417"/>
                  </a:cubicBezTo>
                  <a:cubicBezTo>
                    <a:pt x="2125" y="3417"/>
                    <a:pt x="2216" y="3361"/>
                    <a:pt x="2239" y="3252"/>
                  </a:cubicBezTo>
                  <a:lnTo>
                    <a:pt x="2638" y="1335"/>
                  </a:lnTo>
                  <a:lnTo>
                    <a:pt x="2801" y="2339"/>
                  </a:lnTo>
                  <a:cubicBezTo>
                    <a:pt x="2820" y="2440"/>
                    <a:pt x="2907" y="2512"/>
                    <a:pt x="3007" y="2512"/>
                  </a:cubicBezTo>
                  <a:lnTo>
                    <a:pt x="3800" y="2512"/>
                  </a:lnTo>
                  <a:cubicBezTo>
                    <a:pt x="3901" y="2512"/>
                    <a:pt x="3987" y="2445"/>
                    <a:pt x="4007" y="2344"/>
                  </a:cubicBezTo>
                  <a:lnTo>
                    <a:pt x="4098" y="1820"/>
                  </a:lnTo>
                  <a:lnTo>
                    <a:pt x="4353" y="2978"/>
                  </a:lnTo>
                  <a:cubicBezTo>
                    <a:pt x="4376" y="3083"/>
                    <a:pt x="4466" y="3140"/>
                    <a:pt x="4557" y="3140"/>
                  </a:cubicBezTo>
                  <a:cubicBezTo>
                    <a:pt x="4631" y="3140"/>
                    <a:pt x="4705" y="3102"/>
                    <a:pt x="4742" y="3021"/>
                  </a:cubicBezTo>
                  <a:lnTo>
                    <a:pt x="4996" y="2478"/>
                  </a:lnTo>
                  <a:lnTo>
                    <a:pt x="5669" y="2478"/>
                  </a:lnTo>
                  <a:cubicBezTo>
                    <a:pt x="5943" y="2478"/>
                    <a:pt x="5943" y="2070"/>
                    <a:pt x="5669" y="2070"/>
                  </a:cubicBezTo>
                  <a:lnTo>
                    <a:pt x="4867" y="2070"/>
                  </a:lnTo>
                  <a:cubicBezTo>
                    <a:pt x="4679" y="2070"/>
                    <a:pt x="4655" y="2253"/>
                    <a:pt x="4622" y="2305"/>
                  </a:cubicBezTo>
                  <a:lnTo>
                    <a:pt x="4276" y="739"/>
                  </a:lnTo>
                  <a:cubicBezTo>
                    <a:pt x="4252" y="631"/>
                    <a:pt x="4163" y="577"/>
                    <a:pt x="4074" y="577"/>
                  </a:cubicBezTo>
                  <a:cubicBezTo>
                    <a:pt x="3982" y="577"/>
                    <a:pt x="3889" y="634"/>
                    <a:pt x="3867" y="749"/>
                  </a:cubicBezTo>
                  <a:lnTo>
                    <a:pt x="3622" y="2109"/>
                  </a:lnTo>
                  <a:lnTo>
                    <a:pt x="3171" y="2109"/>
                  </a:lnTo>
                  <a:lnTo>
                    <a:pt x="2863" y="172"/>
                  </a:lnTo>
                  <a:cubicBezTo>
                    <a:pt x="2841" y="58"/>
                    <a:pt x="2749" y="0"/>
                    <a:pt x="265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89"/>
            <p:cNvSpPr/>
            <p:nvPr/>
          </p:nvSpPr>
          <p:spPr>
            <a:xfrm>
              <a:off x="6630645" y="2040338"/>
              <a:ext cx="368536" cy="246275"/>
            </a:xfrm>
            <a:custGeom>
              <a:avLst/>
              <a:gdLst/>
              <a:ahLst/>
              <a:cxnLst/>
              <a:rect l="l" t="t" r="r" b="b"/>
              <a:pathLst>
                <a:path w="14077" h="9407" extrusionOk="0">
                  <a:moveTo>
                    <a:pt x="4002" y="8748"/>
                  </a:moveTo>
                  <a:lnTo>
                    <a:pt x="4002" y="8993"/>
                  </a:lnTo>
                  <a:lnTo>
                    <a:pt x="1936" y="8993"/>
                  </a:lnTo>
                  <a:lnTo>
                    <a:pt x="1936" y="8748"/>
                  </a:lnTo>
                  <a:close/>
                  <a:moveTo>
                    <a:pt x="12135" y="8748"/>
                  </a:moveTo>
                  <a:lnTo>
                    <a:pt x="12135" y="8993"/>
                  </a:lnTo>
                  <a:lnTo>
                    <a:pt x="10074" y="8993"/>
                  </a:lnTo>
                  <a:lnTo>
                    <a:pt x="10074" y="8748"/>
                  </a:lnTo>
                  <a:close/>
                  <a:moveTo>
                    <a:pt x="668" y="0"/>
                  </a:moveTo>
                  <a:cubicBezTo>
                    <a:pt x="298" y="0"/>
                    <a:pt x="0" y="303"/>
                    <a:pt x="0" y="668"/>
                  </a:cubicBezTo>
                  <a:lnTo>
                    <a:pt x="0" y="8080"/>
                  </a:lnTo>
                  <a:cubicBezTo>
                    <a:pt x="0" y="8446"/>
                    <a:pt x="298" y="8748"/>
                    <a:pt x="668" y="8748"/>
                  </a:cubicBezTo>
                  <a:lnTo>
                    <a:pt x="1528" y="8748"/>
                  </a:lnTo>
                  <a:lnTo>
                    <a:pt x="1528" y="9200"/>
                  </a:lnTo>
                  <a:cubicBezTo>
                    <a:pt x="1528" y="9315"/>
                    <a:pt x="1619" y="9406"/>
                    <a:pt x="1730" y="9406"/>
                  </a:cubicBezTo>
                  <a:lnTo>
                    <a:pt x="4204" y="9406"/>
                  </a:lnTo>
                  <a:cubicBezTo>
                    <a:pt x="4319" y="9406"/>
                    <a:pt x="4411" y="9315"/>
                    <a:pt x="4411" y="9200"/>
                  </a:cubicBezTo>
                  <a:lnTo>
                    <a:pt x="4411" y="8748"/>
                  </a:lnTo>
                  <a:lnTo>
                    <a:pt x="9661" y="8748"/>
                  </a:lnTo>
                  <a:lnTo>
                    <a:pt x="9661" y="9200"/>
                  </a:lnTo>
                  <a:cubicBezTo>
                    <a:pt x="9661" y="9315"/>
                    <a:pt x="9753" y="9406"/>
                    <a:pt x="9868" y="9406"/>
                  </a:cubicBezTo>
                  <a:lnTo>
                    <a:pt x="12342" y="9406"/>
                  </a:lnTo>
                  <a:cubicBezTo>
                    <a:pt x="12457" y="9406"/>
                    <a:pt x="12549" y="9315"/>
                    <a:pt x="12549" y="9200"/>
                  </a:cubicBezTo>
                  <a:lnTo>
                    <a:pt x="12549" y="8748"/>
                  </a:lnTo>
                  <a:lnTo>
                    <a:pt x="13404" y="8748"/>
                  </a:lnTo>
                  <a:cubicBezTo>
                    <a:pt x="13774" y="8748"/>
                    <a:pt x="14071" y="8446"/>
                    <a:pt x="14071" y="8080"/>
                  </a:cubicBezTo>
                  <a:lnTo>
                    <a:pt x="14071" y="668"/>
                  </a:lnTo>
                  <a:cubicBezTo>
                    <a:pt x="14076" y="303"/>
                    <a:pt x="13778" y="0"/>
                    <a:pt x="13408" y="0"/>
                  </a:cubicBezTo>
                  <a:lnTo>
                    <a:pt x="9253" y="0"/>
                  </a:lnTo>
                  <a:cubicBezTo>
                    <a:pt x="8984" y="0"/>
                    <a:pt x="8984" y="413"/>
                    <a:pt x="9253" y="413"/>
                  </a:cubicBezTo>
                  <a:lnTo>
                    <a:pt x="13408" y="413"/>
                  </a:lnTo>
                  <a:cubicBezTo>
                    <a:pt x="13411" y="413"/>
                    <a:pt x="13414" y="413"/>
                    <a:pt x="13417" y="413"/>
                  </a:cubicBezTo>
                  <a:cubicBezTo>
                    <a:pt x="13552" y="413"/>
                    <a:pt x="13663" y="527"/>
                    <a:pt x="13663" y="668"/>
                  </a:cubicBezTo>
                  <a:lnTo>
                    <a:pt x="13663" y="8076"/>
                  </a:lnTo>
                  <a:cubicBezTo>
                    <a:pt x="13663" y="8215"/>
                    <a:pt x="13548" y="8330"/>
                    <a:pt x="13408" y="8330"/>
                  </a:cubicBezTo>
                  <a:lnTo>
                    <a:pt x="663" y="8330"/>
                  </a:lnTo>
                  <a:cubicBezTo>
                    <a:pt x="524" y="8330"/>
                    <a:pt x="409" y="8215"/>
                    <a:pt x="409" y="8076"/>
                  </a:cubicBezTo>
                  <a:lnTo>
                    <a:pt x="409" y="668"/>
                  </a:lnTo>
                  <a:cubicBezTo>
                    <a:pt x="409" y="527"/>
                    <a:pt x="519" y="413"/>
                    <a:pt x="655" y="413"/>
                  </a:cubicBezTo>
                  <a:cubicBezTo>
                    <a:pt x="658" y="413"/>
                    <a:pt x="661" y="413"/>
                    <a:pt x="663" y="413"/>
                  </a:cubicBezTo>
                  <a:lnTo>
                    <a:pt x="8359" y="413"/>
                  </a:lnTo>
                  <a:cubicBezTo>
                    <a:pt x="8633" y="413"/>
                    <a:pt x="8633" y="0"/>
                    <a:pt x="835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89"/>
            <p:cNvSpPr/>
            <p:nvPr/>
          </p:nvSpPr>
          <p:spPr>
            <a:xfrm>
              <a:off x="6655411" y="2068376"/>
              <a:ext cx="200146" cy="172709"/>
            </a:xfrm>
            <a:custGeom>
              <a:avLst/>
              <a:gdLst/>
              <a:ahLst/>
              <a:cxnLst/>
              <a:rect l="l" t="t" r="r" b="b"/>
              <a:pathLst>
                <a:path w="7645" h="6597" extrusionOk="0">
                  <a:moveTo>
                    <a:pt x="207" y="0"/>
                  </a:moveTo>
                  <a:cubicBezTo>
                    <a:pt x="92" y="0"/>
                    <a:pt x="1" y="92"/>
                    <a:pt x="1" y="207"/>
                  </a:cubicBezTo>
                  <a:lnTo>
                    <a:pt x="1" y="2047"/>
                  </a:lnTo>
                  <a:cubicBezTo>
                    <a:pt x="1" y="2184"/>
                    <a:pt x="104" y="2252"/>
                    <a:pt x="207" y="2252"/>
                  </a:cubicBezTo>
                  <a:cubicBezTo>
                    <a:pt x="311" y="2252"/>
                    <a:pt x="414" y="2184"/>
                    <a:pt x="414" y="2047"/>
                  </a:cubicBezTo>
                  <a:lnTo>
                    <a:pt x="414" y="414"/>
                  </a:lnTo>
                  <a:lnTo>
                    <a:pt x="7231" y="414"/>
                  </a:lnTo>
                  <a:lnTo>
                    <a:pt x="7231" y="6188"/>
                  </a:lnTo>
                  <a:lnTo>
                    <a:pt x="414" y="6188"/>
                  </a:lnTo>
                  <a:lnTo>
                    <a:pt x="414" y="2984"/>
                  </a:lnTo>
                  <a:cubicBezTo>
                    <a:pt x="414" y="2868"/>
                    <a:pt x="323" y="2777"/>
                    <a:pt x="207" y="2777"/>
                  </a:cubicBezTo>
                  <a:cubicBezTo>
                    <a:pt x="92" y="2777"/>
                    <a:pt x="1" y="2868"/>
                    <a:pt x="1" y="2984"/>
                  </a:cubicBezTo>
                  <a:lnTo>
                    <a:pt x="1" y="6395"/>
                  </a:lnTo>
                  <a:cubicBezTo>
                    <a:pt x="1" y="6505"/>
                    <a:pt x="92" y="6596"/>
                    <a:pt x="207" y="6596"/>
                  </a:cubicBezTo>
                  <a:lnTo>
                    <a:pt x="7442" y="6596"/>
                  </a:lnTo>
                  <a:cubicBezTo>
                    <a:pt x="7553" y="6596"/>
                    <a:pt x="7644" y="6505"/>
                    <a:pt x="7644" y="6395"/>
                  </a:cubicBezTo>
                  <a:lnTo>
                    <a:pt x="7644" y="207"/>
                  </a:lnTo>
                  <a:cubicBezTo>
                    <a:pt x="7644" y="92"/>
                    <a:pt x="7553" y="0"/>
                    <a:pt x="744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3" name="Google Shape;12053;p89"/>
          <p:cNvGrpSpPr/>
          <p:nvPr/>
        </p:nvGrpSpPr>
        <p:grpSpPr>
          <a:xfrm>
            <a:off x="6190455" y="1789646"/>
            <a:ext cx="368771" cy="336858"/>
            <a:chOff x="6190455" y="1995046"/>
            <a:chExt cx="368771" cy="336858"/>
          </a:xfrm>
        </p:grpSpPr>
        <p:sp>
          <p:nvSpPr>
            <p:cNvPr id="12054" name="Google Shape;12054;p89"/>
            <p:cNvSpPr/>
            <p:nvPr/>
          </p:nvSpPr>
          <p:spPr>
            <a:xfrm>
              <a:off x="6195979" y="2084477"/>
              <a:ext cx="200644" cy="241877"/>
            </a:xfrm>
            <a:custGeom>
              <a:avLst/>
              <a:gdLst/>
              <a:ahLst/>
              <a:cxnLst/>
              <a:rect l="l" t="t" r="r" b="b"/>
              <a:pathLst>
                <a:path w="7664" h="9239" extrusionOk="0">
                  <a:moveTo>
                    <a:pt x="889" y="0"/>
                  </a:moveTo>
                  <a:cubicBezTo>
                    <a:pt x="399" y="0"/>
                    <a:pt x="1" y="399"/>
                    <a:pt x="1" y="889"/>
                  </a:cubicBezTo>
                  <a:lnTo>
                    <a:pt x="1" y="8350"/>
                  </a:lnTo>
                  <a:cubicBezTo>
                    <a:pt x="1" y="8840"/>
                    <a:pt x="399" y="9238"/>
                    <a:pt x="889" y="9238"/>
                  </a:cubicBezTo>
                  <a:lnTo>
                    <a:pt x="6779" y="9238"/>
                  </a:lnTo>
                  <a:cubicBezTo>
                    <a:pt x="7183" y="9238"/>
                    <a:pt x="7538" y="8960"/>
                    <a:pt x="7639" y="8566"/>
                  </a:cubicBezTo>
                  <a:cubicBezTo>
                    <a:pt x="6361" y="7461"/>
                    <a:pt x="6371" y="5477"/>
                    <a:pt x="7663" y="4386"/>
                  </a:cubicBezTo>
                  <a:lnTo>
                    <a:pt x="7663" y="889"/>
                  </a:lnTo>
                  <a:cubicBezTo>
                    <a:pt x="7663" y="399"/>
                    <a:pt x="7264" y="0"/>
                    <a:pt x="677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89"/>
            <p:cNvSpPr/>
            <p:nvPr/>
          </p:nvSpPr>
          <p:spPr>
            <a:xfrm>
              <a:off x="6195979" y="2084477"/>
              <a:ext cx="200644" cy="241877"/>
            </a:xfrm>
            <a:custGeom>
              <a:avLst/>
              <a:gdLst/>
              <a:ahLst/>
              <a:cxnLst/>
              <a:rect l="l" t="t" r="r" b="b"/>
              <a:pathLst>
                <a:path w="7664" h="9239" extrusionOk="0">
                  <a:moveTo>
                    <a:pt x="5" y="7466"/>
                  </a:moveTo>
                  <a:cubicBezTo>
                    <a:pt x="5" y="7472"/>
                    <a:pt x="5" y="7478"/>
                    <a:pt x="5" y="7483"/>
                  </a:cubicBezTo>
                  <a:lnTo>
                    <a:pt x="5" y="7483"/>
                  </a:lnTo>
                  <a:lnTo>
                    <a:pt x="5" y="7466"/>
                  </a:lnTo>
                  <a:close/>
                  <a:moveTo>
                    <a:pt x="6116" y="0"/>
                  </a:moveTo>
                  <a:cubicBezTo>
                    <a:pt x="6611" y="0"/>
                    <a:pt x="7010" y="399"/>
                    <a:pt x="7010" y="889"/>
                  </a:cubicBezTo>
                  <a:lnTo>
                    <a:pt x="7010" y="3940"/>
                  </a:lnTo>
                  <a:cubicBezTo>
                    <a:pt x="7005" y="4079"/>
                    <a:pt x="6957" y="4209"/>
                    <a:pt x="6870" y="4314"/>
                  </a:cubicBezTo>
                  <a:cubicBezTo>
                    <a:pt x="6597" y="4641"/>
                    <a:pt x="6385" y="5011"/>
                    <a:pt x="6251" y="5414"/>
                  </a:cubicBezTo>
                  <a:cubicBezTo>
                    <a:pt x="5953" y="6101"/>
                    <a:pt x="5953" y="6880"/>
                    <a:pt x="6251" y="7571"/>
                  </a:cubicBezTo>
                  <a:cubicBezTo>
                    <a:pt x="6251" y="7571"/>
                    <a:pt x="6251" y="7571"/>
                    <a:pt x="6251" y="7576"/>
                  </a:cubicBezTo>
                  <a:cubicBezTo>
                    <a:pt x="6385" y="7956"/>
                    <a:pt x="6107" y="8355"/>
                    <a:pt x="5698" y="8355"/>
                  </a:cubicBezTo>
                  <a:lnTo>
                    <a:pt x="894" y="8355"/>
                  </a:lnTo>
                  <a:cubicBezTo>
                    <a:pt x="405" y="8355"/>
                    <a:pt x="10" y="7970"/>
                    <a:pt x="5" y="7483"/>
                  </a:cubicBezTo>
                  <a:lnTo>
                    <a:pt x="5" y="7483"/>
                  </a:lnTo>
                  <a:lnTo>
                    <a:pt x="5" y="8355"/>
                  </a:lnTo>
                  <a:cubicBezTo>
                    <a:pt x="1" y="8842"/>
                    <a:pt x="395" y="9238"/>
                    <a:pt x="885" y="9238"/>
                  </a:cubicBezTo>
                  <a:cubicBezTo>
                    <a:pt x="888" y="9238"/>
                    <a:pt x="891" y="9238"/>
                    <a:pt x="894" y="9238"/>
                  </a:cubicBezTo>
                  <a:lnTo>
                    <a:pt x="6779" y="9238"/>
                  </a:lnTo>
                  <a:cubicBezTo>
                    <a:pt x="6784" y="9239"/>
                    <a:pt x="6789" y="9239"/>
                    <a:pt x="6794" y="9239"/>
                  </a:cubicBezTo>
                  <a:cubicBezTo>
                    <a:pt x="7062" y="9239"/>
                    <a:pt x="7320" y="9110"/>
                    <a:pt x="7480" y="8893"/>
                  </a:cubicBezTo>
                  <a:cubicBezTo>
                    <a:pt x="7480" y="8888"/>
                    <a:pt x="7485" y="8888"/>
                    <a:pt x="7485" y="8888"/>
                  </a:cubicBezTo>
                  <a:lnTo>
                    <a:pt x="7504" y="8859"/>
                  </a:lnTo>
                  <a:cubicBezTo>
                    <a:pt x="7509" y="8859"/>
                    <a:pt x="7509" y="8859"/>
                    <a:pt x="7509" y="8854"/>
                  </a:cubicBezTo>
                  <a:cubicBezTo>
                    <a:pt x="7514" y="8845"/>
                    <a:pt x="7519" y="8840"/>
                    <a:pt x="7524" y="8830"/>
                  </a:cubicBezTo>
                  <a:cubicBezTo>
                    <a:pt x="7524" y="8830"/>
                    <a:pt x="7524" y="8825"/>
                    <a:pt x="7529" y="8821"/>
                  </a:cubicBezTo>
                  <a:cubicBezTo>
                    <a:pt x="7533" y="8821"/>
                    <a:pt x="7538" y="8806"/>
                    <a:pt x="7543" y="8801"/>
                  </a:cubicBezTo>
                  <a:cubicBezTo>
                    <a:pt x="7543" y="8792"/>
                    <a:pt x="7543" y="8792"/>
                    <a:pt x="7548" y="8792"/>
                  </a:cubicBezTo>
                  <a:cubicBezTo>
                    <a:pt x="7548" y="8782"/>
                    <a:pt x="7553" y="8772"/>
                    <a:pt x="7562" y="8768"/>
                  </a:cubicBezTo>
                  <a:cubicBezTo>
                    <a:pt x="7562" y="8763"/>
                    <a:pt x="7562" y="8763"/>
                    <a:pt x="7567" y="8753"/>
                  </a:cubicBezTo>
                  <a:cubicBezTo>
                    <a:pt x="7572" y="8748"/>
                    <a:pt x="7572" y="8739"/>
                    <a:pt x="7577" y="8734"/>
                  </a:cubicBezTo>
                  <a:cubicBezTo>
                    <a:pt x="7577" y="8729"/>
                    <a:pt x="7577" y="8724"/>
                    <a:pt x="7581" y="8720"/>
                  </a:cubicBezTo>
                  <a:cubicBezTo>
                    <a:pt x="7586" y="8715"/>
                    <a:pt x="7586" y="8705"/>
                    <a:pt x="7591" y="8700"/>
                  </a:cubicBezTo>
                  <a:cubicBezTo>
                    <a:pt x="7596" y="8691"/>
                    <a:pt x="7596" y="8686"/>
                    <a:pt x="7596" y="8686"/>
                  </a:cubicBezTo>
                  <a:cubicBezTo>
                    <a:pt x="7601" y="8676"/>
                    <a:pt x="7601" y="8672"/>
                    <a:pt x="7605" y="8662"/>
                  </a:cubicBezTo>
                  <a:cubicBezTo>
                    <a:pt x="7605" y="8662"/>
                    <a:pt x="7605" y="8652"/>
                    <a:pt x="7610" y="8652"/>
                  </a:cubicBezTo>
                  <a:cubicBezTo>
                    <a:pt x="7610" y="8643"/>
                    <a:pt x="7615" y="8633"/>
                    <a:pt x="7615" y="8624"/>
                  </a:cubicBezTo>
                  <a:cubicBezTo>
                    <a:pt x="7620" y="8624"/>
                    <a:pt x="7620" y="8619"/>
                    <a:pt x="7620" y="8614"/>
                  </a:cubicBezTo>
                  <a:lnTo>
                    <a:pt x="7629" y="8575"/>
                  </a:lnTo>
                  <a:lnTo>
                    <a:pt x="7538" y="8499"/>
                  </a:lnTo>
                  <a:lnTo>
                    <a:pt x="7529" y="8489"/>
                  </a:lnTo>
                  <a:lnTo>
                    <a:pt x="7447" y="8407"/>
                  </a:lnTo>
                  <a:lnTo>
                    <a:pt x="7437" y="8393"/>
                  </a:lnTo>
                  <a:cubicBezTo>
                    <a:pt x="7408" y="8364"/>
                    <a:pt x="7384" y="8335"/>
                    <a:pt x="7356" y="8306"/>
                  </a:cubicBezTo>
                  <a:cubicBezTo>
                    <a:pt x="7356" y="8306"/>
                    <a:pt x="7351" y="8302"/>
                    <a:pt x="7351" y="8297"/>
                  </a:cubicBezTo>
                  <a:cubicBezTo>
                    <a:pt x="7322" y="8268"/>
                    <a:pt x="7298" y="8239"/>
                    <a:pt x="7274" y="8206"/>
                  </a:cubicBezTo>
                  <a:cubicBezTo>
                    <a:pt x="6352" y="7038"/>
                    <a:pt x="6520" y="5352"/>
                    <a:pt x="7653" y="4396"/>
                  </a:cubicBezTo>
                  <a:lnTo>
                    <a:pt x="7653" y="899"/>
                  </a:lnTo>
                  <a:cubicBezTo>
                    <a:pt x="7663" y="409"/>
                    <a:pt x="7269" y="0"/>
                    <a:pt x="677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89"/>
            <p:cNvSpPr/>
            <p:nvPr/>
          </p:nvSpPr>
          <p:spPr>
            <a:xfrm>
              <a:off x="6241506" y="2062852"/>
              <a:ext cx="109956" cy="21651"/>
            </a:xfrm>
            <a:custGeom>
              <a:avLst/>
              <a:gdLst/>
              <a:ahLst/>
              <a:cxnLst/>
              <a:rect l="l" t="t" r="r" b="b"/>
              <a:pathLst>
                <a:path w="4200" h="827" extrusionOk="0">
                  <a:moveTo>
                    <a:pt x="1" y="0"/>
                  </a:moveTo>
                  <a:lnTo>
                    <a:pt x="1" y="826"/>
                  </a:lnTo>
                  <a:lnTo>
                    <a:pt x="4199" y="826"/>
                  </a:lnTo>
                  <a:lnTo>
                    <a:pt x="4199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89"/>
            <p:cNvSpPr/>
            <p:nvPr/>
          </p:nvSpPr>
          <p:spPr>
            <a:xfrm>
              <a:off x="6323004" y="2062852"/>
              <a:ext cx="28327" cy="21651"/>
            </a:xfrm>
            <a:custGeom>
              <a:avLst/>
              <a:gdLst/>
              <a:ahLst/>
              <a:cxnLst/>
              <a:rect l="l" t="t" r="r" b="b"/>
              <a:pathLst>
                <a:path w="1082" h="827" extrusionOk="0">
                  <a:moveTo>
                    <a:pt x="1" y="0"/>
                  </a:moveTo>
                  <a:lnTo>
                    <a:pt x="1" y="826"/>
                  </a:lnTo>
                  <a:lnTo>
                    <a:pt x="1082" y="826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89"/>
            <p:cNvSpPr/>
            <p:nvPr/>
          </p:nvSpPr>
          <p:spPr>
            <a:xfrm>
              <a:off x="6218624" y="2000701"/>
              <a:ext cx="155588" cy="62282"/>
            </a:xfrm>
            <a:custGeom>
              <a:avLst/>
              <a:gdLst/>
              <a:ahLst/>
              <a:cxnLst/>
              <a:rect l="l" t="t" r="r" b="b"/>
              <a:pathLst>
                <a:path w="5943" h="2379" extrusionOk="0">
                  <a:moveTo>
                    <a:pt x="0" y="1"/>
                  </a:moveTo>
                  <a:lnTo>
                    <a:pt x="0" y="1187"/>
                  </a:lnTo>
                  <a:lnTo>
                    <a:pt x="0" y="2379"/>
                  </a:lnTo>
                  <a:lnTo>
                    <a:pt x="5943" y="2379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89"/>
            <p:cNvSpPr/>
            <p:nvPr/>
          </p:nvSpPr>
          <p:spPr>
            <a:xfrm>
              <a:off x="6334968" y="2000701"/>
              <a:ext cx="39375" cy="62282"/>
            </a:xfrm>
            <a:custGeom>
              <a:avLst/>
              <a:gdLst/>
              <a:ahLst/>
              <a:cxnLst/>
              <a:rect l="l" t="t" r="r" b="b"/>
              <a:pathLst>
                <a:path w="1504" h="2379" extrusionOk="0">
                  <a:moveTo>
                    <a:pt x="0" y="1"/>
                  </a:moveTo>
                  <a:lnTo>
                    <a:pt x="0" y="2379"/>
                  </a:lnTo>
                  <a:lnTo>
                    <a:pt x="1504" y="2379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89"/>
            <p:cNvSpPr/>
            <p:nvPr/>
          </p:nvSpPr>
          <p:spPr>
            <a:xfrm>
              <a:off x="6231452" y="2145084"/>
              <a:ext cx="125297" cy="120559"/>
            </a:xfrm>
            <a:custGeom>
              <a:avLst/>
              <a:gdLst/>
              <a:ahLst/>
              <a:cxnLst/>
              <a:rect l="l" t="t" r="r" b="b"/>
              <a:pathLst>
                <a:path w="4786" h="4605" extrusionOk="0">
                  <a:moveTo>
                    <a:pt x="2484" y="1"/>
                  </a:moveTo>
                  <a:cubicBezTo>
                    <a:pt x="1552" y="1"/>
                    <a:pt x="711" y="563"/>
                    <a:pt x="356" y="1423"/>
                  </a:cubicBezTo>
                  <a:cubicBezTo>
                    <a:pt x="0" y="2283"/>
                    <a:pt x="197" y="3272"/>
                    <a:pt x="855" y="3931"/>
                  </a:cubicBezTo>
                  <a:cubicBezTo>
                    <a:pt x="1296" y="4371"/>
                    <a:pt x="1885" y="4605"/>
                    <a:pt x="2484" y="4605"/>
                  </a:cubicBezTo>
                  <a:cubicBezTo>
                    <a:pt x="2780" y="4605"/>
                    <a:pt x="3079" y="4548"/>
                    <a:pt x="3363" y="4430"/>
                  </a:cubicBezTo>
                  <a:cubicBezTo>
                    <a:pt x="4223" y="4075"/>
                    <a:pt x="4785" y="3234"/>
                    <a:pt x="4785" y="2302"/>
                  </a:cubicBezTo>
                  <a:cubicBezTo>
                    <a:pt x="4785" y="1034"/>
                    <a:pt x="3752" y="1"/>
                    <a:pt x="248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89"/>
            <p:cNvSpPr/>
            <p:nvPr/>
          </p:nvSpPr>
          <p:spPr>
            <a:xfrm>
              <a:off x="6246794" y="2155791"/>
              <a:ext cx="119014" cy="109904"/>
            </a:xfrm>
            <a:custGeom>
              <a:avLst/>
              <a:gdLst/>
              <a:ahLst/>
              <a:cxnLst/>
              <a:rect l="l" t="t" r="r" b="b"/>
              <a:pathLst>
                <a:path w="4546" h="4198" extrusionOk="0">
                  <a:moveTo>
                    <a:pt x="3205" y="0"/>
                  </a:moveTo>
                  <a:lnTo>
                    <a:pt x="3205" y="0"/>
                  </a:lnTo>
                  <a:cubicBezTo>
                    <a:pt x="3834" y="913"/>
                    <a:pt x="3724" y="2148"/>
                    <a:pt x="2936" y="2931"/>
                  </a:cubicBezTo>
                  <a:cubicBezTo>
                    <a:pt x="2492" y="3377"/>
                    <a:pt x="1903" y="3606"/>
                    <a:pt x="1309" y="3606"/>
                  </a:cubicBezTo>
                  <a:cubicBezTo>
                    <a:pt x="855" y="3606"/>
                    <a:pt x="398" y="3472"/>
                    <a:pt x="0" y="3200"/>
                  </a:cubicBezTo>
                  <a:lnTo>
                    <a:pt x="0" y="3200"/>
                  </a:lnTo>
                  <a:cubicBezTo>
                    <a:pt x="453" y="3857"/>
                    <a:pt x="1173" y="4197"/>
                    <a:pt x="1899" y="4197"/>
                  </a:cubicBezTo>
                  <a:cubicBezTo>
                    <a:pt x="2484" y="4197"/>
                    <a:pt x="3072" y="3976"/>
                    <a:pt x="3527" y="3522"/>
                  </a:cubicBezTo>
                  <a:cubicBezTo>
                    <a:pt x="4545" y="2503"/>
                    <a:pt x="4391" y="817"/>
                    <a:pt x="320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89"/>
            <p:cNvSpPr/>
            <p:nvPr/>
          </p:nvSpPr>
          <p:spPr>
            <a:xfrm>
              <a:off x="6365389" y="2182312"/>
              <a:ext cx="149828" cy="144016"/>
            </a:xfrm>
            <a:custGeom>
              <a:avLst/>
              <a:gdLst/>
              <a:ahLst/>
              <a:cxnLst/>
              <a:rect l="l" t="t" r="r" b="b"/>
              <a:pathLst>
                <a:path w="5723" h="5501" extrusionOk="0">
                  <a:moveTo>
                    <a:pt x="2970" y="1"/>
                  </a:moveTo>
                  <a:cubicBezTo>
                    <a:pt x="1855" y="1"/>
                    <a:pt x="851" y="669"/>
                    <a:pt x="423" y="1697"/>
                  </a:cubicBezTo>
                  <a:cubicBezTo>
                    <a:pt x="1" y="2725"/>
                    <a:pt x="236" y="3911"/>
                    <a:pt x="1024" y="4699"/>
                  </a:cubicBezTo>
                  <a:cubicBezTo>
                    <a:pt x="1550" y="5222"/>
                    <a:pt x="2252" y="5501"/>
                    <a:pt x="2967" y="5501"/>
                  </a:cubicBezTo>
                  <a:cubicBezTo>
                    <a:pt x="3322" y="5501"/>
                    <a:pt x="3680" y="5432"/>
                    <a:pt x="4022" y="5290"/>
                  </a:cubicBezTo>
                  <a:cubicBezTo>
                    <a:pt x="5050" y="4867"/>
                    <a:pt x="5722" y="3863"/>
                    <a:pt x="5722" y="2749"/>
                  </a:cubicBezTo>
                  <a:cubicBezTo>
                    <a:pt x="5717" y="1231"/>
                    <a:pt x="4488" y="1"/>
                    <a:pt x="2970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89"/>
            <p:cNvSpPr/>
            <p:nvPr/>
          </p:nvSpPr>
          <p:spPr>
            <a:xfrm>
              <a:off x="6385757" y="2196920"/>
              <a:ext cx="139147" cy="129460"/>
            </a:xfrm>
            <a:custGeom>
              <a:avLst/>
              <a:gdLst/>
              <a:ahLst/>
              <a:cxnLst/>
              <a:rect l="l" t="t" r="r" b="b"/>
              <a:pathLst>
                <a:path w="5315" h="4945" extrusionOk="0">
                  <a:moveTo>
                    <a:pt x="3854" y="0"/>
                  </a:moveTo>
                  <a:lnTo>
                    <a:pt x="3854" y="0"/>
                  </a:lnTo>
                  <a:cubicBezTo>
                    <a:pt x="4685" y="1095"/>
                    <a:pt x="4579" y="2638"/>
                    <a:pt x="3609" y="3613"/>
                  </a:cubicBezTo>
                  <a:cubicBezTo>
                    <a:pt x="3074" y="4145"/>
                    <a:pt x="2368" y="4417"/>
                    <a:pt x="1660" y="4417"/>
                  </a:cubicBezTo>
                  <a:cubicBezTo>
                    <a:pt x="1077" y="4417"/>
                    <a:pt x="493" y="4233"/>
                    <a:pt x="1" y="3858"/>
                  </a:cubicBezTo>
                  <a:lnTo>
                    <a:pt x="1" y="3858"/>
                  </a:lnTo>
                  <a:cubicBezTo>
                    <a:pt x="545" y="4576"/>
                    <a:pt x="1366" y="4945"/>
                    <a:pt x="2193" y="4945"/>
                  </a:cubicBezTo>
                  <a:cubicBezTo>
                    <a:pt x="2892" y="4945"/>
                    <a:pt x="3596" y="4681"/>
                    <a:pt x="4137" y="4141"/>
                  </a:cubicBezTo>
                  <a:cubicBezTo>
                    <a:pt x="5314" y="2959"/>
                    <a:pt x="5184" y="1009"/>
                    <a:pt x="3854" y="0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89"/>
            <p:cNvSpPr/>
            <p:nvPr/>
          </p:nvSpPr>
          <p:spPr>
            <a:xfrm>
              <a:off x="6393690" y="2204329"/>
              <a:ext cx="108202" cy="108202"/>
            </a:xfrm>
            <a:custGeom>
              <a:avLst/>
              <a:gdLst/>
              <a:ahLst/>
              <a:cxnLst/>
              <a:rect l="l" t="t" r="r" b="b"/>
              <a:pathLst>
                <a:path w="4133" h="4133" extrusionOk="0">
                  <a:moveTo>
                    <a:pt x="3882" y="1"/>
                  </a:moveTo>
                  <a:cubicBezTo>
                    <a:pt x="3868" y="10"/>
                    <a:pt x="3849" y="20"/>
                    <a:pt x="3834" y="34"/>
                  </a:cubicBezTo>
                  <a:lnTo>
                    <a:pt x="39" y="3829"/>
                  </a:lnTo>
                  <a:cubicBezTo>
                    <a:pt x="25" y="3849"/>
                    <a:pt x="10" y="3863"/>
                    <a:pt x="1" y="3882"/>
                  </a:cubicBezTo>
                  <a:cubicBezTo>
                    <a:pt x="106" y="3973"/>
                    <a:pt x="222" y="4055"/>
                    <a:pt x="337" y="4132"/>
                  </a:cubicBezTo>
                  <a:lnTo>
                    <a:pt x="4132" y="337"/>
                  </a:lnTo>
                  <a:cubicBezTo>
                    <a:pt x="4055" y="217"/>
                    <a:pt x="3973" y="106"/>
                    <a:pt x="3882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89"/>
            <p:cNvSpPr/>
            <p:nvPr/>
          </p:nvSpPr>
          <p:spPr>
            <a:xfrm>
              <a:off x="6442228" y="2092279"/>
              <a:ext cx="111474" cy="212555"/>
            </a:xfrm>
            <a:custGeom>
              <a:avLst/>
              <a:gdLst/>
              <a:ahLst/>
              <a:cxnLst/>
              <a:rect l="l" t="t" r="r" b="b"/>
              <a:pathLst>
                <a:path w="4258" h="8119" extrusionOk="0">
                  <a:moveTo>
                    <a:pt x="2184" y="1"/>
                  </a:moveTo>
                  <a:cubicBezTo>
                    <a:pt x="1980" y="1"/>
                    <a:pt x="1787" y="20"/>
                    <a:pt x="1762" y="20"/>
                  </a:cubicBezTo>
                  <a:cubicBezTo>
                    <a:pt x="1760" y="20"/>
                    <a:pt x="1759" y="20"/>
                    <a:pt x="1759" y="19"/>
                  </a:cubicBezTo>
                  <a:cubicBezTo>
                    <a:pt x="741" y="197"/>
                    <a:pt x="1" y="1081"/>
                    <a:pt x="6" y="2109"/>
                  </a:cubicBezTo>
                  <a:lnTo>
                    <a:pt x="6" y="3440"/>
                  </a:lnTo>
                  <a:lnTo>
                    <a:pt x="35" y="3440"/>
                  </a:lnTo>
                  <a:cubicBezTo>
                    <a:pt x="1139" y="3440"/>
                    <a:pt x="2139" y="4103"/>
                    <a:pt x="2571" y="5121"/>
                  </a:cubicBezTo>
                  <a:cubicBezTo>
                    <a:pt x="2999" y="6145"/>
                    <a:pt x="2773" y="7321"/>
                    <a:pt x="1999" y="8114"/>
                  </a:cubicBezTo>
                  <a:cubicBezTo>
                    <a:pt x="2043" y="8114"/>
                    <a:pt x="2086" y="8119"/>
                    <a:pt x="2129" y="8119"/>
                  </a:cubicBezTo>
                  <a:cubicBezTo>
                    <a:pt x="3306" y="8119"/>
                    <a:pt x="4257" y="7168"/>
                    <a:pt x="4257" y="5991"/>
                  </a:cubicBezTo>
                  <a:lnTo>
                    <a:pt x="4257" y="2114"/>
                  </a:lnTo>
                  <a:cubicBezTo>
                    <a:pt x="4257" y="1081"/>
                    <a:pt x="3517" y="202"/>
                    <a:pt x="2504" y="24"/>
                  </a:cubicBezTo>
                  <a:cubicBezTo>
                    <a:pt x="2411" y="6"/>
                    <a:pt x="2296" y="1"/>
                    <a:pt x="2184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89"/>
            <p:cNvSpPr/>
            <p:nvPr/>
          </p:nvSpPr>
          <p:spPr>
            <a:xfrm>
              <a:off x="6487650" y="2092907"/>
              <a:ext cx="66052" cy="211927"/>
            </a:xfrm>
            <a:custGeom>
              <a:avLst/>
              <a:gdLst/>
              <a:ahLst/>
              <a:cxnLst/>
              <a:rect l="l" t="t" r="r" b="b"/>
              <a:pathLst>
                <a:path w="2523" h="8095" extrusionOk="0">
                  <a:moveTo>
                    <a:pt x="0" y="0"/>
                  </a:moveTo>
                  <a:cubicBezTo>
                    <a:pt x="999" y="192"/>
                    <a:pt x="1730" y="1067"/>
                    <a:pt x="1730" y="2090"/>
                  </a:cubicBezTo>
                  <a:lnTo>
                    <a:pt x="1730" y="5967"/>
                  </a:lnTo>
                  <a:cubicBezTo>
                    <a:pt x="1730" y="6836"/>
                    <a:pt x="1206" y="7615"/>
                    <a:pt x="399" y="7936"/>
                  </a:cubicBezTo>
                  <a:cubicBezTo>
                    <a:pt x="356" y="7989"/>
                    <a:pt x="308" y="8042"/>
                    <a:pt x="264" y="8090"/>
                  </a:cubicBezTo>
                  <a:cubicBezTo>
                    <a:pt x="308" y="8095"/>
                    <a:pt x="351" y="8095"/>
                    <a:pt x="399" y="8095"/>
                  </a:cubicBezTo>
                  <a:cubicBezTo>
                    <a:pt x="1571" y="8095"/>
                    <a:pt x="2522" y="7144"/>
                    <a:pt x="2522" y="5967"/>
                  </a:cubicBezTo>
                  <a:lnTo>
                    <a:pt x="2522" y="2090"/>
                  </a:lnTo>
                  <a:cubicBezTo>
                    <a:pt x="2517" y="1062"/>
                    <a:pt x="1778" y="183"/>
                    <a:pt x="769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89"/>
            <p:cNvSpPr/>
            <p:nvPr/>
          </p:nvSpPr>
          <p:spPr>
            <a:xfrm>
              <a:off x="6488514" y="2198412"/>
              <a:ext cx="65188" cy="106422"/>
            </a:xfrm>
            <a:custGeom>
              <a:avLst/>
              <a:gdLst/>
              <a:ahLst/>
              <a:cxnLst/>
              <a:rect l="l" t="t" r="r" b="b"/>
              <a:pathLst>
                <a:path w="2490" h="4065" extrusionOk="0">
                  <a:moveTo>
                    <a:pt x="1" y="1"/>
                  </a:moveTo>
                  <a:cubicBezTo>
                    <a:pt x="1259" y="1019"/>
                    <a:pt x="1365" y="2902"/>
                    <a:pt x="231" y="4060"/>
                  </a:cubicBezTo>
                  <a:cubicBezTo>
                    <a:pt x="275" y="4065"/>
                    <a:pt x="318" y="4065"/>
                    <a:pt x="361" y="4065"/>
                  </a:cubicBezTo>
                  <a:cubicBezTo>
                    <a:pt x="1538" y="4065"/>
                    <a:pt x="2489" y="3114"/>
                    <a:pt x="2489" y="1937"/>
                  </a:cubicBezTo>
                  <a:lnTo>
                    <a:pt x="2489" y="1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89"/>
            <p:cNvSpPr/>
            <p:nvPr/>
          </p:nvSpPr>
          <p:spPr>
            <a:xfrm>
              <a:off x="6494692" y="2198281"/>
              <a:ext cx="59141" cy="106448"/>
            </a:xfrm>
            <a:custGeom>
              <a:avLst/>
              <a:gdLst/>
              <a:ahLst/>
              <a:cxnLst/>
              <a:rect l="l" t="t" r="r" b="b"/>
              <a:pathLst>
                <a:path w="2259" h="4066" extrusionOk="0">
                  <a:moveTo>
                    <a:pt x="1465" y="1"/>
                  </a:moveTo>
                  <a:lnTo>
                    <a:pt x="1465" y="1942"/>
                  </a:lnTo>
                  <a:lnTo>
                    <a:pt x="1461" y="1942"/>
                  </a:lnTo>
                  <a:cubicBezTo>
                    <a:pt x="1461" y="2811"/>
                    <a:pt x="937" y="3590"/>
                    <a:pt x="135" y="3916"/>
                  </a:cubicBezTo>
                  <a:cubicBezTo>
                    <a:pt x="115" y="3935"/>
                    <a:pt x="91" y="3959"/>
                    <a:pt x="72" y="3983"/>
                  </a:cubicBezTo>
                  <a:lnTo>
                    <a:pt x="58" y="3998"/>
                  </a:lnTo>
                  <a:cubicBezTo>
                    <a:pt x="39" y="4017"/>
                    <a:pt x="19" y="4041"/>
                    <a:pt x="0" y="4060"/>
                  </a:cubicBezTo>
                  <a:cubicBezTo>
                    <a:pt x="43" y="4065"/>
                    <a:pt x="87" y="4065"/>
                    <a:pt x="130" y="4065"/>
                  </a:cubicBezTo>
                  <a:cubicBezTo>
                    <a:pt x="1307" y="4065"/>
                    <a:pt x="2258" y="3114"/>
                    <a:pt x="2258" y="1942"/>
                  </a:cubicBezTo>
                  <a:lnTo>
                    <a:pt x="2258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89"/>
            <p:cNvSpPr/>
            <p:nvPr/>
          </p:nvSpPr>
          <p:spPr>
            <a:xfrm>
              <a:off x="6261036" y="2172573"/>
              <a:ext cx="70895" cy="65555"/>
            </a:xfrm>
            <a:custGeom>
              <a:avLst/>
              <a:gdLst/>
              <a:ahLst/>
              <a:cxnLst/>
              <a:rect l="l" t="t" r="r" b="b"/>
              <a:pathLst>
                <a:path w="2708" h="2504" extrusionOk="0">
                  <a:moveTo>
                    <a:pt x="1354" y="1"/>
                  </a:moveTo>
                  <a:cubicBezTo>
                    <a:pt x="1253" y="1"/>
                    <a:pt x="1152" y="65"/>
                    <a:pt x="1143" y="195"/>
                  </a:cubicBezTo>
                  <a:lnTo>
                    <a:pt x="1143" y="1041"/>
                  </a:lnTo>
                  <a:lnTo>
                    <a:pt x="297" y="1041"/>
                  </a:lnTo>
                  <a:cubicBezTo>
                    <a:pt x="291" y="1040"/>
                    <a:pt x="285" y="1040"/>
                    <a:pt x="279" y="1040"/>
                  </a:cubicBezTo>
                  <a:cubicBezTo>
                    <a:pt x="2" y="1040"/>
                    <a:pt x="0" y="1464"/>
                    <a:pt x="275" y="1464"/>
                  </a:cubicBezTo>
                  <a:cubicBezTo>
                    <a:pt x="282" y="1464"/>
                    <a:pt x="290" y="1464"/>
                    <a:pt x="297" y="1463"/>
                  </a:cubicBezTo>
                  <a:lnTo>
                    <a:pt x="1143" y="1463"/>
                  </a:lnTo>
                  <a:lnTo>
                    <a:pt x="1143" y="2309"/>
                  </a:lnTo>
                  <a:cubicBezTo>
                    <a:pt x="1152" y="2439"/>
                    <a:pt x="1253" y="2503"/>
                    <a:pt x="1354" y="2503"/>
                  </a:cubicBezTo>
                  <a:cubicBezTo>
                    <a:pt x="1455" y="2503"/>
                    <a:pt x="1556" y="2439"/>
                    <a:pt x="1565" y="2309"/>
                  </a:cubicBezTo>
                  <a:lnTo>
                    <a:pt x="1565" y="1463"/>
                  </a:lnTo>
                  <a:lnTo>
                    <a:pt x="2411" y="1463"/>
                  </a:lnTo>
                  <a:cubicBezTo>
                    <a:pt x="2419" y="1464"/>
                    <a:pt x="2426" y="1464"/>
                    <a:pt x="2433" y="1464"/>
                  </a:cubicBezTo>
                  <a:cubicBezTo>
                    <a:pt x="2708" y="1464"/>
                    <a:pt x="2706" y="1040"/>
                    <a:pt x="2429" y="1040"/>
                  </a:cubicBezTo>
                  <a:cubicBezTo>
                    <a:pt x="2423" y="1040"/>
                    <a:pt x="2417" y="1040"/>
                    <a:pt x="2411" y="1041"/>
                  </a:cubicBezTo>
                  <a:lnTo>
                    <a:pt x="1565" y="1041"/>
                  </a:lnTo>
                  <a:lnTo>
                    <a:pt x="1565" y="195"/>
                  </a:lnTo>
                  <a:cubicBezTo>
                    <a:pt x="1556" y="65"/>
                    <a:pt x="1455" y="1"/>
                    <a:pt x="13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89"/>
            <p:cNvSpPr/>
            <p:nvPr/>
          </p:nvSpPr>
          <p:spPr>
            <a:xfrm>
              <a:off x="6225274" y="2139429"/>
              <a:ext cx="137000" cy="131712"/>
            </a:xfrm>
            <a:custGeom>
              <a:avLst/>
              <a:gdLst/>
              <a:ahLst/>
              <a:cxnLst/>
              <a:rect l="l" t="t" r="r" b="b"/>
              <a:pathLst>
                <a:path w="5233" h="5031" extrusionOk="0">
                  <a:moveTo>
                    <a:pt x="2717" y="431"/>
                  </a:moveTo>
                  <a:cubicBezTo>
                    <a:pt x="2986" y="431"/>
                    <a:pt x="3258" y="483"/>
                    <a:pt x="3517" y="592"/>
                  </a:cubicBezTo>
                  <a:cubicBezTo>
                    <a:pt x="4296" y="913"/>
                    <a:pt x="4805" y="1677"/>
                    <a:pt x="4810" y="2523"/>
                  </a:cubicBezTo>
                  <a:cubicBezTo>
                    <a:pt x="4805" y="3676"/>
                    <a:pt x="3873" y="4613"/>
                    <a:pt x="2720" y="4613"/>
                  </a:cubicBezTo>
                  <a:cubicBezTo>
                    <a:pt x="1874" y="4613"/>
                    <a:pt x="1111" y="4103"/>
                    <a:pt x="784" y="3325"/>
                  </a:cubicBezTo>
                  <a:cubicBezTo>
                    <a:pt x="462" y="2542"/>
                    <a:pt x="640" y="1644"/>
                    <a:pt x="1236" y="1043"/>
                  </a:cubicBezTo>
                  <a:cubicBezTo>
                    <a:pt x="1637" y="645"/>
                    <a:pt x="2172" y="431"/>
                    <a:pt x="2717" y="431"/>
                  </a:cubicBezTo>
                  <a:close/>
                  <a:moveTo>
                    <a:pt x="2714" y="1"/>
                  </a:moveTo>
                  <a:cubicBezTo>
                    <a:pt x="2060" y="1"/>
                    <a:pt x="1419" y="255"/>
                    <a:pt x="938" y="736"/>
                  </a:cubicBezTo>
                  <a:cubicBezTo>
                    <a:pt x="217" y="1456"/>
                    <a:pt x="1" y="2537"/>
                    <a:pt x="390" y="3479"/>
                  </a:cubicBezTo>
                  <a:cubicBezTo>
                    <a:pt x="779" y="4420"/>
                    <a:pt x="1697" y="5030"/>
                    <a:pt x="2715" y="5030"/>
                  </a:cubicBezTo>
                  <a:cubicBezTo>
                    <a:pt x="4104" y="5030"/>
                    <a:pt x="5228" y="3906"/>
                    <a:pt x="5233" y="2518"/>
                  </a:cubicBezTo>
                  <a:cubicBezTo>
                    <a:pt x="5233" y="1500"/>
                    <a:pt x="4622" y="582"/>
                    <a:pt x="3681" y="193"/>
                  </a:cubicBezTo>
                  <a:cubicBezTo>
                    <a:pt x="3368" y="63"/>
                    <a:pt x="3039" y="1"/>
                    <a:pt x="271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89"/>
            <p:cNvSpPr/>
            <p:nvPr/>
          </p:nvSpPr>
          <p:spPr>
            <a:xfrm>
              <a:off x="6190455" y="1995046"/>
              <a:ext cx="368771" cy="336858"/>
            </a:xfrm>
            <a:custGeom>
              <a:avLst/>
              <a:gdLst/>
              <a:ahLst/>
              <a:cxnLst/>
              <a:rect l="l" t="t" r="r" b="b"/>
              <a:pathLst>
                <a:path w="14086" h="12867" extrusionOk="0">
                  <a:moveTo>
                    <a:pt x="3839" y="428"/>
                  </a:moveTo>
                  <a:lnTo>
                    <a:pt x="3839" y="2379"/>
                  </a:lnTo>
                  <a:lnTo>
                    <a:pt x="2743" y="2379"/>
                  </a:lnTo>
                  <a:lnTo>
                    <a:pt x="2743" y="428"/>
                  </a:lnTo>
                  <a:close/>
                  <a:moveTo>
                    <a:pt x="5357" y="428"/>
                  </a:moveTo>
                  <a:lnTo>
                    <a:pt x="5357" y="2379"/>
                  </a:lnTo>
                  <a:lnTo>
                    <a:pt x="4261" y="2379"/>
                  </a:lnTo>
                  <a:lnTo>
                    <a:pt x="4261" y="428"/>
                  </a:lnTo>
                  <a:close/>
                  <a:moveTo>
                    <a:pt x="6808" y="428"/>
                  </a:moveTo>
                  <a:lnTo>
                    <a:pt x="6808" y="2379"/>
                  </a:lnTo>
                  <a:lnTo>
                    <a:pt x="5779" y="2379"/>
                  </a:lnTo>
                  <a:lnTo>
                    <a:pt x="5779" y="428"/>
                  </a:lnTo>
                  <a:close/>
                  <a:moveTo>
                    <a:pt x="5933" y="2801"/>
                  </a:moveTo>
                  <a:lnTo>
                    <a:pt x="5933" y="3200"/>
                  </a:lnTo>
                  <a:lnTo>
                    <a:pt x="2162" y="3200"/>
                  </a:lnTo>
                  <a:lnTo>
                    <a:pt x="2162" y="2801"/>
                  </a:lnTo>
                  <a:close/>
                  <a:moveTo>
                    <a:pt x="9652" y="7365"/>
                  </a:moveTo>
                  <a:cubicBezTo>
                    <a:pt x="10252" y="7365"/>
                    <a:pt x="10829" y="7581"/>
                    <a:pt x="11285" y="7975"/>
                  </a:cubicBezTo>
                  <a:lnTo>
                    <a:pt x="7725" y="11535"/>
                  </a:lnTo>
                  <a:cubicBezTo>
                    <a:pt x="6289" y="9844"/>
                    <a:pt x="7571" y="7365"/>
                    <a:pt x="9652" y="7365"/>
                  </a:cubicBezTo>
                  <a:close/>
                  <a:moveTo>
                    <a:pt x="13663" y="7980"/>
                  </a:moveTo>
                  <a:lnTo>
                    <a:pt x="13663" y="9710"/>
                  </a:lnTo>
                  <a:cubicBezTo>
                    <a:pt x="13658" y="10631"/>
                    <a:pt x="12997" y="11418"/>
                    <a:pt x="12091" y="11587"/>
                  </a:cubicBezTo>
                  <a:lnTo>
                    <a:pt x="12091" y="11587"/>
                  </a:lnTo>
                  <a:cubicBezTo>
                    <a:pt x="12425" y="11089"/>
                    <a:pt x="12606" y="10505"/>
                    <a:pt x="12616" y="9902"/>
                  </a:cubicBezTo>
                  <a:cubicBezTo>
                    <a:pt x="12616" y="9397"/>
                    <a:pt x="12500" y="9138"/>
                    <a:pt x="12500" y="9133"/>
                  </a:cubicBezTo>
                  <a:cubicBezTo>
                    <a:pt x="12390" y="8710"/>
                    <a:pt x="12380" y="8758"/>
                    <a:pt x="12284" y="8571"/>
                  </a:cubicBezTo>
                  <a:cubicBezTo>
                    <a:pt x="12188" y="8355"/>
                    <a:pt x="12054" y="8153"/>
                    <a:pt x="11890" y="7980"/>
                  </a:cubicBezTo>
                  <a:close/>
                  <a:moveTo>
                    <a:pt x="11583" y="8268"/>
                  </a:moveTo>
                  <a:lnTo>
                    <a:pt x="11583" y="8268"/>
                  </a:lnTo>
                  <a:cubicBezTo>
                    <a:pt x="13024" y="9969"/>
                    <a:pt x="11727" y="12438"/>
                    <a:pt x="9652" y="12438"/>
                  </a:cubicBezTo>
                  <a:cubicBezTo>
                    <a:pt x="9056" y="12438"/>
                    <a:pt x="8475" y="12227"/>
                    <a:pt x="8023" y="11833"/>
                  </a:cubicBezTo>
                  <a:lnTo>
                    <a:pt x="11583" y="8268"/>
                  </a:lnTo>
                  <a:close/>
                  <a:moveTo>
                    <a:pt x="1071" y="1"/>
                  </a:moveTo>
                  <a:cubicBezTo>
                    <a:pt x="956" y="1"/>
                    <a:pt x="860" y="97"/>
                    <a:pt x="860" y="212"/>
                  </a:cubicBezTo>
                  <a:lnTo>
                    <a:pt x="860" y="625"/>
                  </a:lnTo>
                  <a:cubicBezTo>
                    <a:pt x="872" y="755"/>
                    <a:pt x="973" y="820"/>
                    <a:pt x="1073" y="820"/>
                  </a:cubicBezTo>
                  <a:cubicBezTo>
                    <a:pt x="1174" y="820"/>
                    <a:pt x="1273" y="755"/>
                    <a:pt x="1283" y="625"/>
                  </a:cubicBezTo>
                  <a:lnTo>
                    <a:pt x="1283" y="428"/>
                  </a:lnTo>
                  <a:lnTo>
                    <a:pt x="2311" y="428"/>
                  </a:lnTo>
                  <a:lnTo>
                    <a:pt x="2311" y="2379"/>
                  </a:lnTo>
                  <a:lnTo>
                    <a:pt x="1283" y="2379"/>
                  </a:lnTo>
                  <a:lnTo>
                    <a:pt x="1283" y="1711"/>
                  </a:lnTo>
                  <a:cubicBezTo>
                    <a:pt x="1273" y="1579"/>
                    <a:pt x="1174" y="1513"/>
                    <a:pt x="1073" y="1513"/>
                  </a:cubicBezTo>
                  <a:cubicBezTo>
                    <a:pt x="973" y="1513"/>
                    <a:pt x="872" y="1579"/>
                    <a:pt x="860" y="1711"/>
                  </a:cubicBezTo>
                  <a:lnTo>
                    <a:pt x="860" y="2590"/>
                  </a:lnTo>
                  <a:cubicBezTo>
                    <a:pt x="860" y="2705"/>
                    <a:pt x="956" y="2797"/>
                    <a:pt x="1071" y="2797"/>
                  </a:cubicBezTo>
                  <a:lnTo>
                    <a:pt x="1734" y="2797"/>
                  </a:lnTo>
                  <a:lnTo>
                    <a:pt x="1734" y="3200"/>
                  </a:lnTo>
                  <a:lnTo>
                    <a:pt x="1100" y="3200"/>
                  </a:lnTo>
                  <a:cubicBezTo>
                    <a:pt x="495" y="3200"/>
                    <a:pt x="5" y="3695"/>
                    <a:pt x="0" y="4300"/>
                  </a:cubicBezTo>
                  <a:lnTo>
                    <a:pt x="0" y="11761"/>
                  </a:lnTo>
                  <a:cubicBezTo>
                    <a:pt x="5" y="12366"/>
                    <a:pt x="495" y="12856"/>
                    <a:pt x="1100" y="12856"/>
                  </a:cubicBezTo>
                  <a:lnTo>
                    <a:pt x="4598" y="12856"/>
                  </a:lnTo>
                  <a:cubicBezTo>
                    <a:pt x="4605" y="12857"/>
                    <a:pt x="4613" y="12857"/>
                    <a:pt x="4620" y="12857"/>
                  </a:cubicBezTo>
                  <a:cubicBezTo>
                    <a:pt x="4893" y="12857"/>
                    <a:pt x="4893" y="12437"/>
                    <a:pt x="4620" y="12437"/>
                  </a:cubicBezTo>
                  <a:cubicBezTo>
                    <a:pt x="4613" y="12437"/>
                    <a:pt x="4605" y="12438"/>
                    <a:pt x="4598" y="12438"/>
                  </a:cubicBezTo>
                  <a:lnTo>
                    <a:pt x="1100" y="12438"/>
                  </a:lnTo>
                  <a:cubicBezTo>
                    <a:pt x="726" y="12438"/>
                    <a:pt x="423" y="12136"/>
                    <a:pt x="423" y="11761"/>
                  </a:cubicBezTo>
                  <a:lnTo>
                    <a:pt x="423" y="4300"/>
                  </a:lnTo>
                  <a:cubicBezTo>
                    <a:pt x="423" y="3926"/>
                    <a:pt x="726" y="3623"/>
                    <a:pt x="1100" y="3623"/>
                  </a:cubicBezTo>
                  <a:lnTo>
                    <a:pt x="6985" y="3623"/>
                  </a:lnTo>
                  <a:cubicBezTo>
                    <a:pt x="7360" y="3623"/>
                    <a:pt x="7663" y="3926"/>
                    <a:pt x="7663" y="4300"/>
                  </a:cubicBezTo>
                  <a:lnTo>
                    <a:pt x="7663" y="7702"/>
                  </a:lnTo>
                  <a:cubicBezTo>
                    <a:pt x="7643" y="7721"/>
                    <a:pt x="7629" y="7740"/>
                    <a:pt x="7610" y="7759"/>
                  </a:cubicBezTo>
                  <a:cubicBezTo>
                    <a:pt x="7528" y="7836"/>
                    <a:pt x="7461" y="7922"/>
                    <a:pt x="7389" y="8004"/>
                  </a:cubicBezTo>
                  <a:cubicBezTo>
                    <a:pt x="7211" y="8216"/>
                    <a:pt x="7230" y="8172"/>
                    <a:pt x="7043" y="8509"/>
                  </a:cubicBezTo>
                  <a:cubicBezTo>
                    <a:pt x="6952" y="8686"/>
                    <a:pt x="6923" y="8672"/>
                    <a:pt x="6798" y="9119"/>
                  </a:cubicBezTo>
                  <a:cubicBezTo>
                    <a:pt x="6793" y="9138"/>
                    <a:pt x="6683" y="9402"/>
                    <a:pt x="6683" y="9902"/>
                  </a:cubicBezTo>
                  <a:cubicBezTo>
                    <a:pt x="6683" y="10300"/>
                    <a:pt x="6764" y="10694"/>
                    <a:pt x="6918" y="11060"/>
                  </a:cubicBezTo>
                  <a:cubicBezTo>
                    <a:pt x="6952" y="11127"/>
                    <a:pt x="6985" y="11189"/>
                    <a:pt x="7024" y="11252"/>
                  </a:cubicBezTo>
                  <a:cubicBezTo>
                    <a:pt x="7230" y="11641"/>
                    <a:pt x="7201" y="11569"/>
                    <a:pt x="7374" y="11780"/>
                  </a:cubicBezTo>
                  <a:cubicBezTo>
                    <a:pt x="7437" y="11862"/>
                    <a:pt x="7509" y="11943"/>
                    <a:pt x="7581" y="12016"/>
                  </a:cubicBezTo>
                  <a:cubicBezTo>
                    <a:pt x="7591" y="12025"/>
                    <a:pt x="7595" y="12040"/>
                    <a:pt x="7605" y="12049"/>
                  </a:cubicBezTo>
                  <a:cubicBezTo>
                    <a:pt x="7499" y="12289"/>
                    <a:pt x="7254" y="12443"/>
                    <a:pt x="6990" y="12443"/>
                  </a:cubicBezTo>
                  <a:lnTo>
                    <a:pt x="5568" y="12443"/>
                  </a:lnTo>
                  <a:cubicBezTo>
                    <a:pt x="5560" y="12442"/>
                    <a:pt x="5553" y="12442"/>
                    <a:pt x="5546" y="12442"/>
                  </a:cubicBezTo>
                  <a:cubicBezTo>
                    <a:pt x="5271" y="12442"/>
                    <a:pt x="5273" y="12866"/>
                    <a:pt x="5550" y="12866"/>
                  </a:cubicBezTo>
                  <a:cubicBezTo>
                    <a:pt x="5556" y="12866"/>
                    <a:pt x="5562" y="12866"/>
                    <a:pt x="5568" y="12866"/>
                  </a:cubicBezTo>
                  <a:lnTo>
                    <a:pt x="6995" y="12866"/>
                  </a:lnTo>
                  <a:cubicBezTo>
                    <a:pt x="7384" y="12861"/>
                    <a:pt x="7749" y="12650"/>
                    <a:pt x="7941" y="12309"/>
                  </a:cubicBezTo>
                  <a:cubicBezTo>
                    <a:pt x="8456" y="12681"/>
                    <a:pt x="9058" y="12865"/>
                    <a:pt x="9658" y="12865"/>
                  </a:cubicBezTo>
                  <a:cubicBezTo>
                    <a:pt x="10395" y="12865"/>
                    <a:pt x="11129" y="12587"/>
                    <a:pt x="11693" y="12044"/>
                  </a:cubicBezTo>
                  <a:cubicBezTo>
                    <a:pt x="11711" y="12045"/>
                    <a:pt x="11728" y="12045"/>
                    <a:pt x="11746" y="12045"/>
                  </a:cubicBezTo>
                  <a:cubicBezTo>
                    <a:pt x="13034" y="12045"/>
                    <a:pt x="14086" y="11004"/>
                    <a:pt x="14086" y="9710"/>
                  </a:cubicBezTo>
                  <a:lnTo>
                    <a:pt x="14086" y="5833"/>
                  </a:lnTo>
                  <a:cubicBezTo>
                    <a:pt x="14081" y="4781"/>
                    <a:pt x="13379" y="3858"/>
                    <a:pt x="12371" y="3575"/>
                  </a:cubicBezTo>
                  <a:cubicBezTo>
                    <a:pt x="12345" y="3567"/>
                    <a:pt x="12321" y="3563"/>
                    <a:pt x="12299" y="3563"/>
                  </a:cubicBezTo>
                  <a:cubicBezTo>
                    <a:pt x="12073" y="3563"/>
                    <a:pt x="11998" y="3922"/>
                    <a:pt x="12255" y="3983"/>
                  </a:cubicBezTo>
                  <a:cubicBezTo>
                    <a:pt x="13086" y="4219"/>
                    <a:pt x="13658" y="4973"/>
                    <a:pt x="13658" y="5833"/>
                  </a:cubicBezTo>
                  <a:lnTo>
                    <a:pt x="13658" y="7557"/>
                  </a:lnTo>
                  <a:lnTo>
                    <a:pt x="11443" y="7557"/>
                  </a:lnTo>
                  <a:cubicBezTo>
                    <a:pt x="11347" y="7481"/>
                    <a:pt x="11237" y="7413"/>
                    <a:pt x="11126" y="7356"/>
                  </a:cubicBezTo>
                  <a:cubicBezTo>
                    <a:pt x="10968" y="7250"/>
                    <a:pt x="10795" y="7168"/>
                    <a:pt x="10612" y="7120"/>
                  </a:cubicBezTo>
                  <a:cubicBezTo>
                    <a:pt x="10435" y="7048"/>
                    <a:pt x="10247" y="7000"/>
                    <a:pt x="10050" y="6986"/>
                  </a:cubicBezTo>
                  <a:cubicBezTo>
                    <a:pt x="9978" y="6976"/>
                    <a:pt x="9906" y="6952"/>
                    <a:pt x="9829" y="6947"/>
                  </a:cubicBezTo>
                  <a:lnTo>
                    <a:pt x="9829" y="5833"/>
                  </a:lnTo>
                  <a:cubicBezTo>
                    <a:pt x="9829" y="4901"/>
                    <a:pt x="10492" y="4108"/>
                    <a:pt x="11405" y="3945"/>
                  </a:cubicBezTo>
                  <a:cubicBezTo>
                    <a:pt x="11673" y="3899"/>
                    <a:pt x="11623" y="3518"/>
                    <a:pt x="11377" y="3518"/>
                  </a:cubicBezTo>
                  <a:cubicBezTo>
                    <a:pt x="11363" y="3518"/>
                    <a:pt x="11348" y="3519"/>
                    <a:pt x="11333" y="3522"/>
                  </a:cubicBezTo>
                  <a:cubicBezTo>
                    <a:pt x="10218" y="3719"/>
                    <a:pt x="9407" y="4694"/>
                    <a:pt x="9407" y="5823"/>
                  </a:cubicBezTo>
                  <a:lnTo>
                    <a:pt x="9407" y="6962"/>
                  </a:lnTo>
                  <a:cubicBezTo>
                    <a:pt x="8941" y="6995"/>
                    <a:pt x="8484" y="7144"/>
                    <a:pt x="8085" y="7394"/>
                  </a:cubicBezTo>
                  <a:lnTo>
                    <a:pt x="8085" y="4305"/>
                  </a:lnTo>
                  <a:cubicBezTo>
                    <a:pt x="8085" y="3695"/>
                    <a:pt x="7595" y="3205"/>
                    <a:pt x="6985" y="3205"/>
                  </a:cubicBezTo>
                  <a:lnTo>
                    <a:pt x="6356" y="3205"/>
                  </a:lnTo>
                  <a:lnTo>
                    <a:pt x="6356" y="2801"/>
                  </a:lnTo>
                  <a:lnTo>
                    <a:pt x="7014" y="2801"/>
                  </a:lnTo>
                  <a:cubicBezTo>
                    <a:pt x="7129" y="2801"/>
                    <a:pt x="7225" y="2705"/>
                    <a:pt x="7225" y="2590"/>
                  </a:cubicBezTo>
                  <a:lnTo>
                    <a:pt x="7225" y="212"/>
                  </a:lnTo>
                  <a:cubicBezTo>
                    <a:pt x="7225" y="97"/>
                    <a:pt x="7129" y="1"/>
                    <a:pt x="701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2" name="Google Shape;12072;p89"/>
          <p:cNvGrpSpPr/>
          <p:nvPr/>
        </p:nvGrpSpPr>
        <p:grpSpPr>
          <a:xfrm>
            <a:off x="5750631" y="1810983"/>
            <a:ext cx="371677" cy="293740"/>
            <a:chOff x="5750631" y="2016383"/>
            <a:chExt cx="371677" cy="293740"/>
          </a:xfrm>
        </p:grpSpPr>
        <p:sp>
          <p:nvSpPr>
            <p:cNvPr id="12073" name="Google Shape;12073;p89"/>
            <p:cNvSpPr/>
            <p:nvPr/>
          </p:nvSpPr>
          <p:spPr>
            <a:xfrm>
              <a:off x="5912737" y="2215901"/>
              <a:ext cx="39767" cy="88698"/>
            </a:xfrm>
            <a:custGeom>
              <a:avLst/>
              <a:gdLst/>
              <a:ahLst/>
              <a:cxnLst/>
              <a:rect l="l" t="t" r="r" b="b"/>
              <a:pathLst>
                <a:path w="1519" h="3388" extrusionOk="0">
                  <a:moveTo>
                    <a:pt x="1428" y="1"/>
                  </a:moveTo>
                  <a:cubicBezTo>
                    <a:pt x="1308" y="145"/>
                    <a:pt x="1144" y="241"/>
                    <a:pt x="962" y="279"/>
                  </a:cubicBezTo>
                  <a:lnTo>
                    <a:pt x="376" y="399"/>
                  </a:lnTo>
                  <a:cubicBezTo>
                    <a:pt x="443" y="990"/>
                    <a:pt x="467" y="2114"/>
                    <a:pt x="1" y="2724"/>
                  </a:cubicBezTo>
                  <a:lnTo>
                    <a:pt x="875" y="3387"/>
                  </a:lnTo>
                  <a:cubicBezTo>
                    <a:pt x="1279" y="2859"/>
                    <a:pt x="1490" y="2119"/>
                    <a:pt x="1509" y="1182"/>
                  </a:cubicBezTo>
                  <a:cubicBezTo>
                    <a:pt x="1519" y="784"/>
                    <a:pt x="1490" y="390"/>
                    <a:pt x="142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89"/>
            <p:cNvSpPr/>
            <p:nvPr/>
          </p:nvSpPr>
          <p:spPr>
            <a:xfrm>
              <a:off x="5922424" y="2215901"/>
              <a:ext cx="28065" cy="28955"/>
            </a:xfrm>
            <a:custGeom>
              <a:avLst/>
              <a:gdLst/>
              <a:ahLst/>
              <a:cxnLst/>
              <a:rect l="l" t="t" r="r" b="b"/>
              <a:pathLst>
                <a:path w="1072" h="1106" extrusionOk="0">
                  <a:moveTo>
                    <a:pt x="1053" y="1"/>
                  </a:moveTo>
                  <a:cubicBezTo>
                    <a:pt x="933" y="145"/>
                    <a:pt x="769" y="246"/>
                    <a:pt x="587" y="284"/>
                  </a:cubicBezTo>
                  <a:lnTo>
                    <a:pt x="1" y="404"/>
                  </a:lnTo>
                  <a:cubicBezTo>
                    <a:pt x="30" y="635"/>
                    <a:pt x="39" y="870"/>
                    <a:pt x="39" y="1105"/>
                  </a:cubicBezTo>
                  <a:lnTo>
                    <a:pt x="587" y="995"/>
                  </a:lnTo>
                  <a:cubicBezTo>
                    <a:pt x="769" y="957"/>
                    <a:pt x="933" y="860"/>
                    <a:pt x="1053" y="716"/>
                  </a:cubicBezTo>
                  <a:cubicBezTo>
                    <a:pt x="1054" y="720"/>
                    <a:pt x="1054" y="722"/>
                    <a:pt x="1055" y="722"/>
                  </a:cubicBezTo>
                  <a:cubicBezTo>
                    <a:pt x="1068" y="722"/>
                    <a:pt x="1071" y="101"/>
                    <a:pt x="1053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89"/>
            <p:cNvSpPr/>
            <p:nvPr/>
          </p:nvSpPr>
          <p:spPr>
            <a:xfrm>
              <a:off x="5903181" y="2022221"/>
              <a:ext cx="40291" cy="55999"/>
            </a:xfrm>
            <a:custGeom>
              <a:avLst/>
              <a:gdLst/>
              <a:ahLst/>
              <a:cxnLst/>
              <a:rect l="l" t="t" r="r" b="b"/>
              <a:pathLst>
                <a:path w="1539" h="2139" extrusionOk="0">
                  <a:moveTo>
                    <a:pt x="1082" y="0"/>
                  </a:moveTo>
                  <a:lnTo>
                    <a:pt x="1" y="231"/>
                  </a:lnTo>
                  <a:lnTo>
                    <a:pt x="404" y="2104"/>
                  </a:lnTo>
                  <a:lnTo>
                    <a:pt x="1317" y="2104"/>
                  </a:lnTo>
                  <a:cubicBezTo>
                    <a:pt x="1327" y="2104"/>
                    <a:pt x="1337" y="2104"/>
                    <a:pt x="1347" y="2104"/>
                  </a:cubicBezTo>
                  <a:cubicBezTo>
                    <a:pt x="1413" y="2104"/>
                    <a:pt x="1475" y="2117"/>
                    <a:pt x="1538" y="2138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89"/>
            <p:cNvSpPr/>
            <p:nvPr/>
          </p:nvSpPr>
          <p:spPr>
            <a:xfrm>
              <a:off x="5909465" y="2058009"/>
              <a:ext cx="33877" cy="20316"/>
            </a:xfrm>
            <a:custGeom>
              <a:avLst/>
              <a:gdLst/>
              <a:ahLst/>
              <a:cxnLst/>
              <a:rect l="l" t="t" r="r" b="b"/>
              <a:pathLst>
                <a:path w="1294" h="776" extrusionOk="0">
                  <a:moveTo>
                    <a:pt x="933" y="1"/>
                  </a:moveTo>
                  <a:cubicBezTo>
                    <a:pt x="911" y="1"/>
                    <a:pt x="888" y="1"/>
                    <a:pt x="866" y="2"/>
                  </a:cubicBezTo>
                  <a:lnTo>
                    <a:pt x="1" y="2"/>
                  </a:lnTo>
                  <a:lnTo>
                    <a:pt x="159" y="737"/>
                  </a:lnTo>
                  <a:lnTo>
                    <a:pt x="1072" y="737"/>
                  </a:lnTo>
                  <a:cubicBezTo>
                    <a:pt x="1149" y="737"/>
                    <a:pt x="1221" y="747"/>
                    <a:pt x="1293" y="776"/>
                  </a:cubicBezTo>
                  <a:lnTo>
                    <a:pt x="1130" y="17"/>
                  </a:lnTo>
                  <a:cubicBezTo>
                    <a:pt x="1065" y="6"/>
                    <a:pt x="1000" y="1"/>
                    <a:pt x="933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89"/>
            <p:cNvSpPr/>
            <p:nvPr/>
          </p:nvSpPr>
          <p:spPr>
            <a:xfrm>
              <a:off x="6001801" y="2022221"/>
              <a:ext cx="39872" cy="55109"/>
            </a:xfrm>
            <a:custGeom>
              <a:avLst/>
              <a:gdLst/>
              <a:ahLst/>
              <a:cxnLst/>
              <a:rect l="l" t="t" r="r" b="b"/>
              <a:pathLst>
                <a:path w="1523" h="2105" extrusionOk="0">
                  <a:moveTo>
                    <a:pt x="447" y="0"/>
                  </a:moveTo>
                  <a:lnTo>
                    <a:pt x="0" y="2104"/>
                  </a:lnTo>
                  <a:lnTo>
                    <a:pt x="1124" y="2104"/>
                  </a:lnTo>
                  <a:lnTo>
                    <a:pt x="1523" y="231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89"/>
            <p:cNvSpPr/>
            <p:nvPr/>
          </p:nvSpPr>
          <p:spPr>
            <a:xfrm>
              <a:off x="6001801" y="2057171"/>
              <a:ext cx="33720" cy="20290"/>
            </a:xfrm>
            <a:custGeom>
              <a:avLst/>
              <a:gdLst/>
              <a:ahLst/>
              <a:cxnLst/>
              <a:rect l="l" t="t" r="r" b="b"/>
              <a:pathLst>
                <a:path w="1288" h="775" extrusionOk="0">
                  <a:moveTo>
                    <a:pt x="163" y="1"/>
                  </a:moveTo>
                  <a:lnTo>
                    <a:pt x="0" y="774"/>
                  </a:lnTo>
                  <a:lnTo>
                    <a:pt x="1124" y="774"/>
                  </a:lnTo>
                  <a:lnTo>
                    <a:pt x="1288" y="10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89"/>
            <p:cNvSpPr/>
            <p:nvPr/>
          </p:nvSpPr>
          <p:spPr>
            <a:xfrm>
              <a:off x="5755919" y="2077435"/>
              <a:ext cx="198863" cy="174778"/>
            </a:xfrm>
            <a:custGeom>
              <a:avLst/>
              <a:gdLst/>
              <a:ahLst/>
              <a:cxnLst/>
              <a:rect l="l" t="t" r="r" b="b"/>
              <a:pathLst>
                <a:path w="7596" h="6676" extrusionOk="0">
                  <a:moveTo>
                    <a:pt x="2748" y="0"/>
                  </a:moveTo>
                  <a:cubicBezTo>
                    <a:pt x="1235" y="0"/>
                    <a:pt x="5" y="1230"/>
                    <a:pt x="5" y="2743"/>
                  </a:cubicBezTo>
                  <a:lnTo>
                    <a:pt x="5" y="5309"/>
                  </a:lnTo>
                  <a:cubicBezTo>
                    <a:pt x="1" y="6076"/>
                    <a:pt x="628" y="6676"/>
                    <a:pt x="1365" y="6676"/>
                  </a:cubicBezTo>
                  <a:cubicBezTo>
                    <a:pt x="1453" y="6676"/>
                    <a:pt x="1543" y="6667"/>
                    <a:pt x="1634" y="6649"/>
                  </a:cubicBezTo>
                  <a:lnTo>
                    <a:pt x="1912" y="6591"/>
                  </a:lnTo>
                  <a:lnTo>
                    <a:pt x="2738" y="6418"/>
                  </a:lnTo>
                  <a:lnTo>
                    <a:pt x="6947" y="5573"/>
                  </a:lnTo>
                  <a:cubicBezTo>
                    <a:pt x="7326" y="5496"/>
                    <a:pt x="7595" y="5165"/>
                    <a:pt x="7595" y="4780"/>
                  </a:cubicBezTo>
                  <a:lnTo>
                    <a:pt x="7595" y="658"/>
                  </a:lnTo>
                  <a:cubicBezTo>
                    <a:pt x="7595" y="293"/>
                    <a:pt x="7302" y="0"/>
                    <a:pt x="6937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89"/>
            <p:cNvSpPr/>
            <p:nvPr/>
          </p:nvSpPr>
          <p:spPr>
            <a:xfrm>
              <a:off x="5761809" y="2077304"/>
              <a:ext cx="193104" cy="174673"/>
            </a:xfrm>
            <a:custGeom>
              <a:avLst/>
              <a:gdLst/>
              <a:ahLst/>
              <a:cxnLst/>
              <a:rect l="l" t="t" r="r" b="b"/>
              <a:pathLst>
                <a:path w="7376" h="6672" extrusionOk="0">
                  <a:moveTo>
                    <a:pt x="6169" y="0"/>
                  </a:moveTo>
                  <a:cubicBezTo>
                    <a:pt x="6169" y="10"/>
                    <a:pt x="6174" y="25"/>
                    <a:pt x="6174" y="39"/>
                  </a:cubicBezTo>
                  <a:lnTo>
                    <a:pt x="6174" y="4156"/>
                  </a:lnTo>
                  <a:cubicBezTo>
                    <a:pt x="6174" y="4540"/>
                    <a:pt x="5905" y="4872"/>
                    <a:pt x="5526" y="4949"/>
                  </a:cubicBezTo>
                  <a:lnTo>
                    <a:pt x="1317" y="5799"/>
                  </a:lnTo>
                  <a:lnTo>
                    <a:pt x="491" y="5967"/>
                  </a:lnTo>
                  <a:lnTo>
                    <a:pt x="212" y="6025"/>
                  </a:lnTo>
                  <a:cubicBezTo>
                    <a:pt x="145" y="6039"/>
                    <a:pt x="73" y="6044"/>
                    <a:pt x="1" y="6049"/>
                  </a:cubicBezTo>
                  <a:cubicBezTo>
                    <a:pt x="254" y="6442"/>
                    <a:pt x="688" y="6671"/>
                    <a:pt x="1144" y="6671"/>
                  </a:cubicBezTo>
                  <a:cubicBezTo>
                    <a:pt x="1233" y="6671"/>
                    <a:pt x="1324" y="6663"/>
                    <a:pt x="1413" y="6644"/>
                  </a:cubicBezTo>
                  <a:lnTo>
                    <a:pt x="1692" y="6587"/>
                  </a:lnTo>
                  <a:lnTo>
                    <a:pt x="2513" y="6419"/>
                  </a:lnTo>
                  <a:lnTo>
                    <a:pt x="6727" y="5573"/>
                  </a:lnTo>
                  <a:cubicBezTo>
                    <a:pt x="7101" y="5496"/>
                    <a:pt x="7375" y="5165"/>
                    <a:pt x="7375" y="4780"/>
                  </a:cubicBezTo>
                  <a:lnTo>
                    <a:pt x="7375" y="659"/>
                  </a:lnTo>
                  <a:cubicBezTo>
                    <a:pt x="7370" y="298"/>
                    <a:pt x="7077" y="0"/>
                    <a:pt x="6712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89"/>
            <p:cNvSpPr/>
            <p:nvPr/>
          </p:nvSpPr>
          <p:spPr>
            <a:xfrm>
              <a:off x="5976250" y="2077304"/>
              <a:ext cx="140011" cy="117862"/>
            </a:xfrm>
            <a:custGeom>
              <a:avLst/>
              <a:gdLst/>
              <a:ahLst/>
              <a:cxnLst/>
              <a:rect l="l" t="t" r="r" b="b"/>
              <a:pathLst>
                <a:path w="5348" h="4502" extrusionOk="0">
                  <a:moveTo>
                    <a:pt x="1212" y="0"/>
                  </a:moveTo>
                  <a:cubicBezTo>
                    <a:pt x="544" y="0"/>
                    <a:pt x="1" y="539"/>
                    <a:pt x="1" y="1206"/>
                  </a:cubicBezTo>
                  <a:lnTo>
                    <a:pt x="1" y="3897"/>
                  </a:lnTo>
                  <a:cubicBezTo>
                    <a:pt x="1" y="4248"/>
                    <a:pt x="293" y="4501"/>
                    <a:pt x="610" y="4501"/>
                  </a:cubicBezTo>
                  <a:cubicBezTo>
                    <a:pt x="714" y="4501"/>
                    <a:pt x="819" y="4474"/>
                    <a:pt x="918" y="4415"/>
                  </a:cubicBezTo>
                  <a:lnTo>
                    <a:pt x="4661" y="2215"/>
                  </a:lnTo>
                  <a:cubicBezTo>
                    <a:pt x="5122" y="1941"/>
                    <a:pt x="5348" y="1394"/>
                    <a:pt x="5204" y="875"/>
                  </a:cubicBezTo>
                  <a:cubicBezTo>
                    <a:pt x="5064" y="356"/>
                    <a:pt x="4594" y="0"/>
                    <a:pt x="4056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89"/>
            <p:cNvSpPr/>
            <p:nvPr/>
          </p:nvSpPr>
          <p:spPr>
            <a:xfrm>
              <a:off x="5976250" y="2078927"/>
              <a:ext cx="137497" cy="116108"/>
            </a:xfrm>
            <a:custGeom>
              <a:avLst/>
              <a:gdLst/>
              <a:ahLst/>
              <a:cxnLst/>
              <a:rect l="l" t="t" r="r" b="b"/>
              <a:pathLst>
                <a:path w="5252" h="4435" extrusionOk="0">
                  <a:moveTo>
                    <a:pt x="4445" y="1"/>
                  </a:moveTo>
                  <a:cubicBezTo>
                    <a:pt x="4627" y="534"/>
                    <a:pt x="4411" y="1120"/>
                    <a:pt x="3926" y="1409"/>
                  </a:cubicBezTo>
                  <a:lnTo>
                    <a:pt x="179" y="3614"/>
                  </a:lnTo>
                  <a:cubicBezTo>
                    <a:pt x="126" y="3647"/>
                    <a:pt x="63" y="3666"/>
                    <a:pt x="1" y="3681"/>
                  </a:cubicBezTo>
                  <a:lnTo>
                    <a:pt x="1" y="3830"/>
                  </a:lnTo>
                  <a:cubicBezTo>
                    <a:pt x="1" y="4181"/>
                    <a:pt x="291" y="4434"/>
                    <a:pt x="608" y="4434"/>
                  </a:cubicBezTo>
                  <a:cubicBezTo>
                    <a:pt x="712" y="4434"/>
                    <a:pt x="818" y="4408"/>
                    <a:pt x="918" y="4349"/>
                  </a:cubicBezTo>
                  <a:lnTo>
                    <a:pt x="4661" y="2148"/>
                  </a:lnTo>
                  <a:cubicBezTo>
                    <a:pt x="5021" y="1932"/>
                    <a:pt x="5242" y="1543"/>
                    <a:pt x="5247" y="1125"/>
                  </a:cubicBezTo>
                  <a:cubicBezTo>
                    <a:pt x="5252" y="616"/>
                    <a:pt x="4930" y="164"/>
                    <a:pt x="4445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89"/>
            <p:cNvSpPr/>
            <p:nvPr/>
          </p:nvSpPr>
          <p:spPr>
            <a:xfrm>
              <a:off x="5948473" y="2081205"/>
              <a:ext cx="44427" cy="131450"/>
            </a:xfrm>
            <a:custGeom>
              <a:avLst/>
              <a:gdLst/>
              <a:ahLst/>
              <a:cxnLst/>
              <a:rect l="l" t="t" r="r" b="b"/>
              <a:pathLst>
                <a:path w="1697" h="5021" extrusionOk="0">
                  <a:moveTo>
                    <a:pt x="0" y="0"/>
                  </a:moveTo>
                  <a:cubicBezTo>
                    <a:pt x="159" y="125"/>
                    <a:pt x="245" y="313"/>
                    <a:pt x="245" y="514"/>
                  </a:cubicBezTo>
                  <a:lnTo>
                    <a:pt x="245" y="4631"/>
                  </a:lnTo>
                  <a:cubicBezTo>
                    <a:pt x="245" y="4766"/>
                    <a:pt x="212" y="4901"/>
                    <a:pt x="144" y="5021"/>
                  </a:cubicBezTo>
                  <a:cubicBezTo>
                    <a:pt x="502" y="4672"/>
                    <a:pt x="917" y="4334"/>
                    <a:pt x="1492" y="4334"/>
                  </a:cubicBezTo>
                  <a:cubicBezTo>
                    <a:pt x="1496" y="4334"/>
                    <a:pt x="1500" y="4334"/>
                    <a:pt x="1504" y="4334"/>
                  </a:cubicBezTo>
                  <a:cubicBezTo>
                    <a:pt x="1244" y="4257"/>
                    <a:pt x="1067" y="4017"/>
                    <a:pt x="1067" y="3748"/>
                  </a:cubicBezTo>
                  <a:lnTo>
                    <a:pt x="1067" y="1062"/>
                  </a:lnTo>
                  <a:cubicBezTo>
                    <a:pt x="1067" y="615"/>
                    <a:pt x="1307" y="212"/>
                    <a:pt x="169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89"/>
            <p:cNvSpPr/>
            <p:nvPr/>
          </p:nvSpPr>
          <p:spPr>
            <a:xfrm>
              <a:off x="5750631" y="2016383"/>
              <a:ext cx="371677" cy="293740"/>
            </a:xfrm>
            <a:custGeom>
              <a:avLst/>
              <a:gdLst/>
              <a:ahLst/>
              <a:cxnLst/>
              <a:rect l="l" t="t" r="r" b="b"/>
              <a:pathLst>
                <a:path w="14197" h="11220" extrusionOk="0">
                  <a:moveTo>
                    <a:pt x="12678" y="2121"/>
                  </a:moveTo>
                  <a:cubicBezTo>
                    <a:pt x="12679" y="2121"/>
                    <a:pt x="12681" y="2121"/>
                    <a:pt x="12682" y="2121"/>
                  </a:cubicBezTo>
                  <a:lnTo>
                    <a:pt x="12682" y="2121"/>
                  </a:lnTo>
                  <a:cubicBezTo>
                    <a:pt x="12682" y="2121"/>
                    <a:pt x="12683" y="2121"/>
                    <a:pt x="12683" y="2121"/>
                  </a:cubicBezTo>
                  <a:close/>
                  <a:moveTo>
                    <a:pt x="8715" y="2683"/>
                  </a:moveTo>
                  <a:cubicBezTo>
                    <a:pt x="8523" y="2928"/>
                    <a:pt x="8417" y="3226"/>
                    <a:pt x="8417" y="3533"/>
                  </a:cubicBezTo>
                  <a:lnTo>
                    <a:pt x="8417" y="6224"/>
                  </a:lnTo>
                  <a:cubicBezTo>
                    <a:pt x="8417" y="6387"/>
                    <a:pt x="8470" y="6545"/>
                    <a:pt x="8566" y="6680"/>
                  </a:cubicBezTo>
                  <a:cubicBezTo>
                    <a:pt x="8364" y="6747"/>
                    <a:pt x="8177" y="6843"/>
                    <a:pt x="8009" y="6973"/>
                  </a:cubicBezTo>
                  <a:cubicBezTo>
                    <a:pt x="7985" y="2822"/>
                    <a:pt x="8062" y="2990"/>
                    <a:pt x="7946" y="2683"/>
                  </a:cubicBezTo>
                  <a:close/>
                  <a:moveTo>
                    <a:pt x="6902" y="1"/>
                  </a:moveTo>
                  <a:cubicBezTo>
                    <a:pt x="6779" y="1"/>
                    <a:pt x="6653" y="101"/>
                    <a:pt x="6697" y="262"/>
                  </a:cubicBezTo>
                  <a:lnTo>
                    <a:pt x="7091" y="2116"/>
                  </a:lnTo>
                  <a:lnTo>
                    <a:pt x="6390" y="2116"/>
                  </a:lnTo>
                  <a:lnTo>
                    <a:pt x="6029" y="411"/>
                  </a:lnTo>
                  <a:cubicBezTo>
                    <a:pt x="6009" y="288"/>
                    <a:pt x="5920" y="234"/>
                    <a:pt x="5829" y="234"/>
                  </a:cubicBezTo>
                  <a:cubicBezTo>
                    <a:pt x="5706" y="234"/>
                    <a:pt x="5582" y="334"/>
                    <a:pt x="5626" y="497"/>
                  </a:cubicBezTo>
                  <a:lnTo>
                    <a:pt x="5972" y="2121"/>
                  </a:lnTo>
                  <a:lnTo>
                    <a:pt x="2955" y="2121"/>
                  </a:lnTo>
                  <a:cubicBezTo>
                    <a:pt x="1326" y="2121"/>
                    <a:pt x="5" y="3442"/>
                    <a:pt x="5" y="5071"/>
                  </a:cubicBezTo>
                  <a:lnTo>
                    <a:pt x="5" y="7636"/>
                  </a:lnTo>
                  <a:cubicBezTo>
                    <a:pt x="1" y="8522"/>
                    <a:pt x="721" y="9210"/>
                    <a:pt x="1568" y="9210"/>
                  </a:cubicBezTo>
                  <a:cubicBezTo>
                    <a:pt x="1672" y="9210"/>
                    <a:pt x="1777" y="9199"/>
                    <a:pt x="1884" y="9178"/>
                  </a:cubicBezTo>
                  <a:lnTo>
                    <a:pt x="2157" y="9120"/>
                  </a:lnTo>
                  <a:cubicBezTo>
                    <a:pt x="2414" y="9071"/>
                    <a:pt x="2358" y="8712"/>
                    <a:pt x="2128" y="8712"/>
                  </a:cubicBezTo>
                  <a:cubicBezTo>
                    <a:pt x="2113" y="8712"/>
                    <a:pt x="2097" y="8714"/>
                    <a:pt x="2081" y="8717"/>
                  </a:cubicBezTo>
                  <a:lnTo>
                    <a:pt x="1802" y="8770"/>
                  </a:lnTo>
                  <a:cubicBezTo>
                    <a:pt x="1724" y="8785"/>
                    <a:pt x="1646" y="8793"/>
                    <a:pt x="1570" y="8793"/>
                  </a:cubicBezTo>
                  <a:cubicBezTo>
                    <a:pt x="948" y="8793"/>
                    <a:pt x="418" y="8291"/>
                    <a:pt x="418" y="7641"/>
                  </a:cubicBezTo>
                  <a:lnTo>
                    <a:pt x="418" y="5071"/>
                  </a:lnTo>
                  <a:cubicBezTo>
                    <a:pt x="418" y="3673"/>
                    <a:pt x="1557" y="2534"/>
                    <a:pt x="2955" y="2534"/>
                  </a:cubicBezTo>
                  <a:lnTo>
                    <a:pt x="7144" y="2534"/>
                  </a:lnTo>
                  <a:cubicBezTo>
                    <a:pt x="7394" y="2534"/>
                    <a:pt x="7600" y="2741"/>
                    <a:pt x="7600" y="2990"/>
                  </a:cubicBezTo>
                  <a:lnTo>
                    <a:pt x="7600" y="7107"/>
                  </a:lnTo>
                  <a:cubicBezTo>
                    <a:pt x="7596" y="7290"/>
                    <a:pt x="7514" y="7463"/>
                    <a:pt x="7370" y="7573"/>
                  </a:cubicBezTo>
                  <a:cubicBezTo>
                    <a:pt x="7163" y="7742"/>
                    <a:pt x="7615" y="7588"/>
                    <a:pt x="3137" y="8505"/>
                  </a:cubicBezTo>
                  <a:cubicBezTo>
                    <a:pt x="2885" y="8555"/>
                    <a:pt x="2937" y="8914"/>
                    <a:pt x="3171" y="8914"/>
                  </a:cubicBezTo>
                  <a:cubicBezTo>
                    <a:pt x="3186" y="8914"/>
                    <a:pt x="3202" y="8912"/>
                    <a:pt x="3219" y="8909"/>
                  </a:cubicBezTo>
                  <a:lnTo>
                    <a:pt x="6375" y="8275"/>
                  </a:lnTo>
                  <a:lnTo>
                    <a:pt x="6375" y="8275"/>
                  </a:lnTo>
                  <a:cubicBezTo>
                    <a:pt x="6428" y="8967"/>
                    <a:pt x="6371" y="9779"/>
                    <a:pt x="6034" y="10225"/>
                  </a:cubicBezTo>
                  <a:cubicBezTo>
                    <a:pt x="5922" y="10383"/>
                    <a:pt x="6056" y="10552"/>
                    <a:pt x="6204" y="10552"/>
                  </a:cubicBezTo>
                  <a:cubicBezTo>
                    <a:pt x="6258" y="10552"/>
                    <a:pt x="6315" y="10529"/>
                    <a:pt x="6361" y="10475"/>
                  </a:cubicBezTo>
                  <a:cubicBezTo>
                    <a:pt x="6856" y="9827"/>
                    <a:pt x="6837" y="8722"/>
                    <a:pt x="6789" y="8193"/>
                  </a:cubicBezTo>
                  <a:cubicBezTo>
                    <a:pt x="7130" y="8116"/>
                    <a:pt x="7264" y="8121"/>
                    <a:pt x="7466" y="8015"/>
                  </a:cubicBezTo>
                  <a:lnTo>
                    <a:pt x="7466" y="8015"/>
                  </a:lnTo>
                  <a:cubicBezTo>
                    <a:pt x="7557" y="8967"/>
                    <a:pt x="7485" y="10129"/>
                    <a:pt x="6909" y="10893"/>
                  </a:cubicBezTo>
                  <a:cubicBezTo>
                    <a:pt x="6796" y="11051"/>
                    <a:pt x="6931" y="11220"/>
                    <a:pt x="7079" y="11220"/>
                  </a:cubicBezTo>
                  <a:cubicBezTo>
                    <a:pt x="7133" y="11220"/>
                    <a:pt x="7189" y="11197"/>
                    <a:pt x="7235" y="11143"/>
                  </a:cubicBezTo>
                  <a:cubicBezTo>
                    <a:pt x="7932" y="10225"/>
                    <a:pt x="8009" y="8789"/>
                    <a:pt x="7836" y="7665"/>
                  </a:cubicBezTo>
                  <a:cubicBezTo>
                    <a:pt x="7836" y="7660"/>
                    <a:pt x="7836" y="7660"/>
                    <a:pt x="7836" y="7660"/>
                  </a:cubicBezTo>
                  <a:cubicBezTo>
                    <a:pt x="8129" y="7401"/>
                    <a:pt x="8480" y="7021"/>
                    <a:pt x="9061" y="7021"/>
                  </a:cubicBezTo>
                  <a:cubicBezTo>
                    <a:pt x="9075" y="7021"/>
                    <a:pt x="9181" y="7045"/>
                    <a:pt x="9234" y="7045"/>
                  </a:cubicBezTo>
                  <a:cubicBezTo>
                    <a:pt x="9378" y="7045"/>
                    <a:pt x="9522" y="7007"/>
                    <a:pt x="9647" y="6935"/>
                  </a:cubicBezTo>
                  <a:lnTo>
                    <a:pt x="13389" y="4730"/>
                  </a:lnTo>
                  <a:cubicBezTo>
                    <a:pt x="13932" y="4408"/>
                    <a:pt x="14196" y="3764"/>
                    <a:pt x="14028" y="3154"/>
                  </a:cubicBezTo>
                  <a:cubicBezTo>
                    <a:pt x="13865" y="2545"/>
                    <a:pt x="13310" y="2122"/>
                    <a:pt x="12682" y="2121"/>
                  </a:cubicBezTo>
                  <a:lnTo>
                    <a:pt x="12682" y="2121"/>
                  </a:lnTo>
                  <a:cubicBezTo>
                    <a:pt x="12409" y="2122"/>
                    <a:pt x="12410" y="2534"/>
                    <a:pt x="12683" y="2534"/>
                  </a:cubicBezTo>
                  <a:cubicBezTo>
                    <a:pt x="13125" y="2534"/>
                    <a:pt x="13509" y="2827"/>
                    <a:pt x="13630" y="3255"/>
                  </a:cubicBezTo>
                  <a:cubicBezTo>
                    <a:pt x="13745" y="3682"/>
                    <a:pt x="13557" y="4134"/>
                    <a:pt x="13178" y="4360"/>
                  </a:cubicBezTo>
                  <a:lnTo>
                    <a:pt x="9436" y="6565"/>
                  </a:lnTo>
                  <a:cubicBezTo>
                    <a:pt x="9369" y="6604"/>
                    <a:pt x="9299" y="6621"/>
                    <a:pt x="9231" y="6621"/>
                  </a:cubicBezTo>
                  <a:cubicBezTo>
                    <a:pt x="9021" y="6621"/>
                    <a:pt x="8830" y="6454"/>
                    <a:pt x="8830" y="6219"/>
                  </a:cubicBezTo>
                  <a:lnTo>
                    <a:pt x="8830" y="3533"/>
                  </a:lnTo>
                  <a:cubicBezTo>
                    <a:pt x="8830" y="2981"/>
                    <a:pt x="9277" y="2534"/>
                    <a:pt x="9830" y="2534"/>
                  </a:cubicBezTo>
                  <a:lnTo>
                    <a:pt x="11756" y="2534"/>
                  </a:lnTo>
                  <a:cubicBezTo>
                    <a:pt x="12030" y="2529"/>
                    <a:pt x="12030" y="2121"/>
                    <a:pt x="11756" y="2121"/>
                  </a:cubicBezTo>
                  <a:lnTo>
                    <a:pt x="10973" y="2121"/>
                  </a:lnTo>
                  <a:lnTo>
                    <a:pt x="11319" y="497"/>
                  </a:lnTo>
                  <a:cubicBezTo>
                    <a:pt x="11363" y="336"/>
                    <a:pt x="11236" y="236"/>
                    <a:pt x="11112" y="236"/>
                  </a:cubicBezTo>
                  <a:cubicBezTo>
                    <a:pt x="11022" y="236"/>
                    <a:pt x="10933" y="289"/>
                    <a:pt x="10915" y="411"/>
                  </a:cubicBezTo>
                  <a:lnTo>
                    <a:pt x="10555" y="2121"/>
                  </a:lnTo>
                  <a:lnTo>
                    <a:pt x="9849" y="2121"/>
                  </a:lnTo>
                  <a:lnTo>
                    <a:pt x="10238" y="267"/>
                  </a:lnTo>
                  <a:cubicBezTo>
                    <a:pt x="10285" y="102"/>
                    <a:pt x="10158" y="1"/>
                    <a:pt x="10035" y="1"/>
                  </a:cubicBezTo>
                  <a:cubicBezTo>
                    <a:pt x="9945" y="1"/>
                    <a:pt x="9857" y="54"/>
                    <a:pt x="9839" y="175"/>
                  </a:cubicBezTo>
                  <a:lnTo>
                    <a:pt x="9407" y="2183"/>
                  </a:lnTo>
                  <a:cubicBezTo>
                    <a:pt x="9339" y="2207"/>
                    <a:pt x="9272" y="2231"/>
                    <a:pt x="9210" y="2265"/>
                  </a:cubicBezTo>
                  <a:lnTo>
                    <a:pt x="7591" y="2265"/>
                  </a:lnTo>
                  <a:cubicBezTo>
                    <a:pt x="7572" y="2251"/>
                    <a:pt x="7552" y="2241"/>
                    <a:pt x="7538" y="2227"/>
                  </a:cubicBezTo>
                  <a:lnTo>
                    <a:pt x="7101" y="175"/>
                  </a:lnTo>
                  <a:cubicBezTo>
                    <a:pt x="7081" y="54"/>
                    <a:pt x="6992" y="1"/>
                    <a:pt x="69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5" name="Google Shape;12085;p89"/>
          <p:cNvGrpSpPr/>
          <p:nvPr/>
        </p:nvGrpSpPr>
        <p:grpSpPr>
          <a:xfrm>
            <a:off x="5310807" y="1817449"/>
            <a:ext cx="368274" cy="281226"/>
            <a:chOff x="5310807" y="2022849"/>
            <a:chExt cx="368274" cy="281226"/>
          </a:xfrm>
        </p:grpSpPr>
        <p:sp>
          <p:nvSpPr>
            <p:cNvPr id="12086" name="Google Shape;12086;p89"/>
            <p:cNvSpPr/>
            <p:nvPr/>
          </p:nvSpPr>
          <p:spPr>
            <a:xfrm>
              <a:off x="5316854" y="2075681"/>
              <a:ext cx="356964" cy="174594"/>
            </a:xfrm>
            <a:custGeom>
              <a:avLst/>
              <a:gdLst/>
              <a:ahLst/>
              <a:cxnLst/>
              <a:rect l="l" t="t" r="r" b="b"/>
              <a:pathLst>
                <a:path w="13635" h="6669" extrusionOk="0">
                  <a:moveTo>
                    <a:pt x="0" y="0"/>
                  </a:moveTo>
                  <a:lnTo>
                    <a:pt x="346" y="3348"/>
                  </a:lnTo>
                  <a:lnTo>
                    <a:pt x="1278" y="3348"/>
                  </a:lnTo>
                  <a:lnTo>
                    <a:pt x="1802" y="2239"/>
                  </a:lnTo>
                  <a:lnTo>
                    <a:pt x="5318" y="2239"/>
                  </a:lnTo>
                  <a:cubicBezTo>
                    <a:pt x="5321" y="2239"/>
                    <a:pt x="5324" y="2239"/>
                    <a:pt x="5327" y="2239"/>
                  </a:cubicBezTo>
                  <a:cubicBezTo>
                    <a:pt x="5578" y="2239"/>
                    <a:pt x="5779" y="2443"/>
                    <a:pt x="5779" y="2695"/>
                  </a:cubicBezTo>
                  <a:lnTo>
                    <a:pt x="5779" y="4511"/>
                  </a:lnTo>
                  <a:cubicBezTo>
                    <a:pt x="5779" y="4761"/>
                    <a:pt x="5823" y="5011"/>
                    <a:pt x="5904" y="5241"/>
                  </a:cubicBezTo>
                  <a:cubicBezTo>
                    <a:pt x="5972" y="5467"/>
                    <a:pt x="6087" y="5674"/>
                    <a:pt x="6241" y="5851"/>
                  </a:cubicBezTo>
                  <a:cubicBezTo>
                    <a:pt x="6668" y="6317"/>
                    <a:pt x="7245" y="6668"/>
                    <a:pt x="7927" y="6668"/>
                  </a:cubicBezTo>
                  <a:lnTo>
                    <a:pt x="12351" y="6668"/>
                  </a:lnTo>
                  <a:cubicBezTo>
                    <a:pt x="13062" y="6668"/>
                    <a:pt x="13634" y="6096"/>
                    <a:pt x="13634" y="5390"/>
                  </a:cubicBezTo>
                  <a:lnTo>
                    <a:pt x="10555" y="4083"/>
                  </a:lnTo>
                  <a:cubicBezTo>
                    <a:pt x="9704" y="3718"/>
                    <a:pt x="9152" y="2882"/>
                    <a:pt x="9152" y="1960"/>
                  </a:cubicBezTo>
                  <a:lnTo>
                    <a:pt x="9152" y="1585"/>
                  </a:lnTo>
                  <a:cubicBezTo>
                    <a:pt x="9147" y="1379"/>
                    <a:pt x="8979" y="1211"/>
                    <a:pt x="8772" y="1211"/>
                  </a:cubicBezTo>
                  <a:lnTo>
                    <a:pt x="1686" y="1211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89"/>
            <p:cNvSpPr/>
            <p:nvPr/>
          </p:nvSpPr>
          <p:spPr>
            <a:xfrm>
              <a:off x="5316723" y="2075785"/>
              <a:ext cx="357200" cy="169568"/>
            </a:xfrm>
            <a:custGeom>
              <a:avLst/>
              <a:gdLst/>
              <a:ahLst/>
              <a:cxnLst/>
              <a:rect l="l" t="t" r="r" b="b"/>
              <a:pathLst>
                <a:path w="13644" h="6477" extrusionOk="0">
                  <a:moveTo>
                    <a:pt x="0" y="1"/>
                  </a:moveTo>
                  <a:lnTo>
                    <a:pt x="58" y="539"/>
                  </a:lnTo>
                  <a:lnTo>
                    <a:pt x="500" y="539"/>
                  </a:lnTo>
                  <a:cubicBezTo>
                    <a:pt x="678" y="539"/>
                    <a:pt x="836" y="654"/>
                    <a:pt x="894" y="822"/>
                  </a:cubicBezTo>
                  <a:lnTo>
                    <a:pt x="1077" y="1346"/>
                  </a:lnTo>
                  <a:cubicBezTo>
                    <a:pt x="1158" y="1586"/>
                    <a:pt x="1384" y="1750"/>
                    <a:pt x="1639" y="1750"/>
                  </a:cubicBezTo>
                  <a:lnTo>
                    <a:pt x="8302" y="1750"/>
                  </a:lnTo>
                  <a:cubicBezTo>
                    <a:pt x="8508" y="1750"/>
                    <a:pt x="8677" y="1918"/>
                    <a:pt x="8677" y="2129"/>
                  </a:cubicBezTo>
                  <a:lnTo>
                    <a:pt x="8677" y="2499"/>
                  </a:lnTo>
                  <a:cubicBezTo>
                    <a:pt x="8677" y="3426"/>
                    <a:pt x="9229" y="4257"/>
                    <a:pt x="10084" y="4622"/>
                  </a:cubicBezTo>
                  <a:lnTo>
                    <a:pt x="13164" y="5929"/>
                  </a:lnTo>
                  <a:cubicBezTo>
                    <a:pt x="13164" y="6116"/>
                    <a:pt x="13120" y="6304"/>
                    <a:pt x="13043" y="6477"/>
                  </a:cubicBezTo>
                  <a:cubicBezTo>
                    <a:pt x="13413" y="6241"/>
                    <a:pt x="13644" y="5833"/>
                    <a:pt x="13644" y="5391"/>
                  </a:cubicBezTo>
                  <a:lnTo>
                    <a:pt x="10560" y="4079"/>
                  </a:lnTo>
                  <a:cubicBezTo>
                    <a:pt x="9705" y="3719"/>
                    <a:pt x="9152" y="2883"/>
                    <a:pt x="9152" y="1961"/>
                  </a:cubicBezTo>
                  <a:lnTo>
                    <a:pt x="9152" y="1586"/>
                  </a:lnTo>
                  <a:cubicBezTo>
                    <a:pt x="9152" y="1380"/>
                    <a:pt x="8984" y="1211"/>
                    <a:pt x="8777" y="1211"/>
                  </a:cubicBezTo>
                  <a:lnTo>
                    <a:pt x="1691" y="1211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89"/>
            <p:cNvSpPr/>
            <p:nvPr/>
          </p:nvSpPr>
          <p:spPr>
            <a:xfrm>
              <a:off x="5555563" y="2112778"/>
              <a:ext cx="109432" cy="100269"/>
            </a:xfrm>
            <a:custGeom>
              <a:avLst/>
              <a:gdLst/>
              <a:ahLst/>
              <a:cxnLst/>
              <a:rect l="l" t="t" r="r" b="b"/>
              <a:pathLst>
                <a:path w="4180" h="3830" extrusionOk="0">
                  <a:moveTo>
                    <a:pt x="29" y="0"/>
                  </a:moveTo>
                  <a:lnTo>
                    <a:pt x="0" y="24"/>
                  </a:lnTo>
                  <a:cubicBezTo>
                    <a:pt x="20" y="67"/>
                    <a:pt x="34" y="120"/>
                    <a:pt x="29" y="173"/>
                  </a:cubicBezTo>
                  <a:lnTo>
                    <a:pt x="29" y="543"/>
                  </a:lnTo>
                  <a:cubicBezTo>
                    <a:pt x="29" y="1465"/>
                    <a:pt x="586" y="2301"/>
                    <a:pt x="1437" y="2666"/>
                  </a:cubicBezTo>
                  <a:lnTo>
                    <a:pt x="4180" y="3829"/>
                  </a:lnTo>
                  <a:cubicBezTo>
                    <a:pt x="4180" y="3829"/>
                    <a:pt x="4060" y="308"/>
                    <a:pt x="351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89"/>
            <p:cNvSpPr/>
            <p:nvPr/>
          </p:nvSpPr>
          <p:spPr>
            <a:xfrm>
              <a:off x="5555694" y="2112778"/>
              <a:ext cx="109432" cy="100269"/>
            </a:xfrm>
            <a:custGeom>
              <a:avLst/>
              <a:gdLst/>
              <a:ahLst/>
              <a:cxnLst/>
              <a:rect l="l" t="t" r="r" b="b"/>
              <a:pathLst>
                <a:path w="4180" h="3830" extrusionOk="0">
                  <a:moveTo>
                    <a:pt x="24" y="0"/>
                  </a:moveTo>
                  <a:lnTo>
                    <a:pt x="0" y="24"/>
                  </a:lnTo>
                  <a:cubicBezTo>
                    <a:pt x="19" y="72"/>
                    <a:pt x="29" y="120"/>
                    <a:pt x="24" y="173"/>
                  </a:cubicBezTo>
                  <a:lnTo>
                    <a:pt x="24" y="433"/>
                  </a:lnTo>
                  <a:cubicBezTo>
                    <a:pt x="2647" y="692"/>
                    <a:pt x="3430" y="2590"/>
                    <a:pt x="3661" y="3608"/>
                  </a:cubicBezTo>
                  <a:lnTo>
                    <a:pt x="4180" y="3829"/>
                  </a:lnTo>
                  <a:cubicBezTo>
                    <a:pt x="4180" y="3829"/>
                    <a:pt x="4060" y="312"/>
                    <a:pt x="351" y="0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89"/>
            <p:cNvSpPr/>
            <p:nvPr/>
          </p:nvSpPr>
          <p:spPr>
            <a:xfrm>
              <a:off x="5495323" y="2139193"/>
              <a:ext cx="37359" cy="63015"/>
            </a:xfrm>
            <a:custGeom>
              <a:avLst/>
              <a:gdLst/>
              <a:ahLst/>
              <a:cxnLst/>
              <a:rect l="l" t="t" r="r" b="b"/>
              <a:pathLst>
                <a:path w="1427" h="2407" extrusionOk="0">
                  <a:moveTo>
                    <a:pt x="0" y="0"/>
                  </a:moveTo>
                  <a:lnTo>
                    <a:pt x="0" y="2407"/>
                  </a:lnTo>
                  <a:lnTo>
                    <a:pt x="1427" y="2407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89"/>
            <p:cNvSpPr/>
            <p:nvPr/>
          </p:nvSpPr>
          <p:spPr>
            <a:xfrm>
              <a:off x="5519199" y="2139193"/>
              <a:ext cx="13483" cy="63015"/>
            </a:xfrm>
            <a:custGeom>
              <a:avLst/>
              <a:gdLst/>
              <a:ahLst/>
              <a:cxnLst/>
              <a:rect l="l" t="t" r="r" b="b"/>
              <a:pathLst>
                <a:path w="515" h="2407" extrusionOk="0">
                  <a:moveTo>
                    <a:pt x="1" y="0"/>
                  </a:moveTo>
                  <a:lnTo>
                    <a:pt x="1" y="2407"/>
                  </a:lnTo>
                  <a:lnTo>
                    <a:pt x="515" y="240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89"/>
            <p:cNvSpPr/>
            <p:nvPr/>
          </p:nvSpPr>
          <p:spPr>
            <a:xfrm>
              <a:off x="5492810" y="2089765"/>
              <a:ext cx="17253" cy="17488"/>
            </a:xfrm>
            <a:custGeom>
              <a:avLst/>
              <a:gdLst/>
              <a:ahLst/>
              <a:cxnLst/>
              <a:rect l="l" t="t" r="r" b="b"/>
              <a:pathLst>
                <a:path w="659" h="668" extrusionOk="0">
                  <a:moveTo>
                    <a:pt x="0" y="0"/>
                  </a:moveTo>
                  <a:lnTo>
                    <a:pt x="0" y="668"/>
                  </a:lnTo>
                  <a:lnTo>
                    <a:pt x="658" y="668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89"/>
            <p:cNvSpPr/>
            <p:nvPr/>
          </p:nvSpPr>
          <p:spPr>
            <a:xfrm>
              <a:off x="5479458" y="2072277"/>
              <a:ext cx="43564" cy="17619"/>
            </a:xfrm>
            <a:custGeom>
              <a:avLst/>
              <a:gdLst/>
              <a:ahLst/>
              <a:cxnLst/>
              <a:rect l="l" t="t" r="r" b="b"/>
              <a:pathLst>
                <a:path w="1664" h="673" extrusionOk="0">
                  <a:moveTo>
                    <a:pt x="1" y="0"/>
                  </a:moveTo>
                  <a:lnTo>
                    <a:pt x="1" y="673"/>
                  </a:lnTo>
                  <a:lnTo>
                    <a:pt x="1663" y="673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4" name="Google Shape;12094;p89"/>
            <p:cNvSpPr/>
            <p:nvPr/>
          </p:nvSpPr>
          <p:spPr>
            <a:xfrm>
              <a:off x="5507759" y="2072277"/>
              <a:ext cx="15263" cy="17619"/>
            </a:xfrm>
            <a:custGeom>
              <a:avLst/>
              <a:gdLst/>
              <a:ahLst/>
              <a:cxnLst/>
              <a:rect l="l" t="t" r="r" b="b"/>
              <a:pathLst>
                <a:path w="583" h="673" extrusionOk="0">
                  <a:moveTo>
                    <a:pt x="1" y="0"/>
                  </a:moveTo>
                  <a:lnTo>
                    <a:pt x="1" y="673"/>
                  </a:lnTo>
                  <a:lnTo>
                    <a:pt x="582" y="673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89"/>
            <p:cNvSpPr/>
            <p:nvPr/>
          </p:nvSpPr>
          <p:spPr>
            <a:xfrm>
              <a:off x="5486003" y="2028373"/>
              <a:ext cx="30604" cy="43930"/>
            </a:xfrm>
            <a:custGeom>
              <a:avLst/>
              <a:gdLst/>
              <a:ahLst/>
              <a:cxnLst/>
              <a:rect l="l" t="t" r="r" b="b"/>
              <a:pathLst>
                <a:path w="1169" h="1678" extrusionOk="0">
                  <a:moveTo>
                    <a:pt x="582" y="1"/>
                  </a:moveTo>
                  <a:cubicBezTo>
                    <a:pt x="265" y="1"/>
                    <a:pt x="1" y="260"/>
                    <a:pt x="1" y="582"/>
                  </a:cubicBezTo>
                  <a:lnTo>
                    <a:pt x="1" y="1677"/>
                  </a:lnTo>
                  <a:lnTo>
                    <a:pt x="1168" y="1677"/>
                  </a:lnTo>
                  <a:lnTo>
                    <a:pt x="1168" y="582"/>
                  </a:lnTo>
                  <a:cubicBezTo>
                    <a:pt x="1168" y="260"/>
                    <a:pt x="904" y="1"/>
                    <a:pt x="582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89"/>
            <p:cNvSpPr/>
            <p:nvPr/>
          </p:nvSpPr>
          <p:spPr>
            <a:xfrm>
              <a:off x="5491291" y="2028242"/>
              <a:ext cx="25316" cy="43799"/>
            </a:xfrm>
            <a:custGeom>
              <a:avLst/>
              <a:gdLst/>
              <a:ahLst/>
              <a:cxnLst/>
              <a:rect l="l" t="t" r="r" b="b"/>
              <a:pathLst>
                <a:path w="967" h="1673" extrusionOk="0">
                  <a:moveTo>
                    <a:pt x="385" y="1"/>
                  </a:moveTo>
                  <a:cubicBezTo>
                    <a:pt x="241" y="1"/>
                    <a:pt x="106" y="54"/>
                    <a:pt x="0" y="145"/>
                  </a:cubicBezTo>
                  <a:cubicBezTo>
                    <a:pt x="231" y="227"/>
                    <a:pt x="385" y="448"/>
                    <a:pt x="385" y="693"/>
                  </a:cubicBezTo>
                  <a:lnTo>
                    <a:pt x="385" y="1673"/>
                  </a:lnTo>
                  <a:lnTo>
                    <a:pt x="966" y="1673"/>
                  </a:lnTo>
                  <a:lnTo>
                    <a:pt x="966" y="587"/>
                  </a:lnTo>
                  <a:cubicBezTo>
                    <a:pt x="966" y="265"/>
                    <a:pt x="702" y="1"/>
                    <a:pt x="385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89"/>
            <p:cNvSpPr/>
            <p:nvPr/>
          </p:nvSpPr>
          <p:spPr>
            <a:xfrm>
              <a:off x="5354894" y="2031096"/>
              <a:ext cx="131136" cy="34217"/>
            </a:xfrm>
            <a:custGeom>
              <a:avLst/>
              <a:gdLst/>
              <a:ahLst/>
              <a:cxnLst/>
              <a:rect l="l" t="t" r="r" b="b"/>
              <a:pathLst>
                <a:path w="5009" h="1307" extrusionOk="0">
                  <a:moveTo>
                    <a:pt x="875" y="1"/>
                  </a:moveTo>
                  <a:cubicBezTo>
                    <a:pt x="293" y="1"/>
                    <a:pt x="1" y="720"/>
                    <a:pt x="430" y="1127"/>
                  </a:cubicBezTo>
                  <a:cubicBezTo>
                    <a:pt x="553" y="1240"/>
                    <a:pt x="711" y="1306"/>
                    <a:pt x="876" y="1306"/>
                  </a:cubicBezTo>
                  <a:cubicBezTo>
                    <a:pt x="893" y="1306"/>
                    <a:pt x="909" y="1306"/>
                    <a:pt x="925" y="1304"/>
                  </a:cubicBezTo>
                  <a:lnTo>
                    <a:pt x="5009" y="1016"/>
                  </a:lnTo>
                  <a:lnTo>
                    <a:pt x="5009" y="286"/>
                  </a:lnTo>
                  <a:lnTo>
                    <a:pt x="925" y="2"/>
                  </a:lnTo>
                  <a:cubicBezTo>
                    <a:pt x="908" y="1"/>
                    <a:pt x="891" y="1"/>
                    <a:pt x="875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89"/>
            <p:cNvSpPr/>
            <p:nvPr/>
          </p:nvSpPr>
          <p:spPr>
            <a:xfrm>
              <a:off x="5472416" y="2037693"/>
              <a:ext cx="14111" cy="21023"/>
            </a:xfrm>
            <a:custGeom>
              <a:avLst/>
              <a:gdLst/>
              <a:ahLst/>
              <a:cxnLst/>
              <a:rect l="l" t="t" r="r" b="b"/>
              <a:pathLst>
                <a:path w="539" h="803" extrusionOk="0">
                  <a:moveTo>
                    <a:pt x="44" y="0"/>
                  </a:moveTo>
                  <a:cubicBezTo>
                    <a:pt x="15" y="72"/>
                    <a:pt x="1" y="149"/>
                    <a:pt x="1" y="226"/>
                  </a:cubicBezTo>
                  <a:lnTo>
                    <a:pt x="1" y="803"/>
                  </a:lnTo>
                  <a:lnTo>
                    <a:pt x="539" y="764"/>
                  </a:lnTo>
                  <a:lnTo>
                    <a:pt x="539" y="3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A7B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89"/>
            <p:cNvSpPr/>
            <p:nvPr/>
          </p:nvSpPr>
          <p:spPr>
            <a:xfrm>
              <a:off x="5573052" y="2134402"/>
              <a:ext cx="25421" cy="50449"/>
            </a:xfrm>
            <a:custGeom>
              <a:avLst/>
              <a:gdLst/>
              <a:ahLst/>
              <a:cxnLst/>
              <a:rect l="l" t="t" r="r" b="b"/>
              <a:pathLst>
                <a:path w="971" h="1927" extrusionOk="0">
                  <a:moveTo>
                    <a:pt x="485" y="1"/>
                  </a:moveTo>
                  <a:cubicBezTo>
                    <a:pt x="221" y="1"/>
                    <a:pt x="0" y="217"/>
                    <a:pt x="0" y="486"/>
                  </a:cubicBezTo>
                  <a:lnTo>
                    <a:pt x="0" y="1312"/>
                  </a:lnTo>
                  <a:cubicBezTo>
                    <a:pt x="221" y="1538"/>
                    <a:pt x="480" y="1716"/>
                    <a:pt x="769" y="1840"/>
                  </a:cubicBezTo>
                  <a:lnTo>
                    <a:pt x="970" y="1927"/>
                  </a:lnTo>
                  <a:lnTo>
                    <a:pt x="970" y="486"/>
                  </a:lnTo>
                  <a:cubicBezTo>
                    <a:pt x="970" y="217"/>
                    <a:pt x="754" y="1"/>
                    <a:pt x="48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89"/>
            <p:cNvSpPr/>
            <p:nvPr/>
          </p:nvSpPr>
          <p:spPr>
            <a:xfrm>
              <a:off x="5580461" y="2134402"/>
              <a:ext cx="18274" cy="50449"/>
            </a:xfrm>
            <a:custGeom>
              <a:avLst/>
              <a:gdLst/>
              <a:ahLst/>
              <a:cxnLst/>
              <a:rect l="l" t="t" r="r" b="b"/>
              <a:pathLst>
                <a:path w="698" h="1927" extrusionOk="0">
                  <a:moveTo>
                    <a:pt x="207" y="1"/>
                  </a:moveTo>
                  <a:cubicBezTo>
                    <a:pt x="135" y="1"/>
                    <a:pt x="68" y="15"/>
                    <a:pt x="1" y="49"/>
                  </a:cubicBezTo>
                  <a:cubicBezTo>
                    <a:pt x="173" y="125"/>
                    <a:pt x="279" y="298"/>
                    <a:pt x="284" y="486"/>
                  </a:cubicBezTo>
                  <a:lnTo>
                    <a:pt x="284" y="1740"/>
                  </a:lnTo>
                  <a:cubicBezTo>
                    <a:pt x="351" y="1778"/>
                    <a:pt x="418" y="1812"/>
                    <a:pt x="491" y="1840"/>
                  </a:cubicBezTo>
                  <a:lnTo>
                    <a:pt x="697" y="1927"/>
                  </a:lnTo>
                  <a:lnTo>
                    <a:pt x="697" y="486"/>
                  </a:lnTo>
                  <a:cubicBezTo>
                    <a:pt x="692" y="217"/>
                    <a:pt x="476" y="1"/>
                    <a:pt x="207" y="1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89"/>
            <p:cNvSpPr/>
            <p:nvPr/>
          </p:nvSpPr>
          <p:spPr>
            <a:xfrm>
              <a:off x="5517707" y="2030991"/>
              <a:ext cx="131293" cy="34296"/>
            </a:xfrm>
            <a:custGeom>
              <a:avLst/>
              <a:gdLst/>
              <a:ahLst/>
              <a:cxnLst/>
              <a:rect l="l" t="t" r="r" b="b"/>
              <a:pathLst>
                <a:path w="5015" h="1310" extrusionOk="0">
                  <a:moveTo>
                    <a:pt x="4133" y="0"/>
                  </a:moveTo>
                  <a:cubicBezTo>
                    <a:pt x="4119" y="0"/>
                    <a:pt x="4104" y="1"/>
                    <a:pt x="4089" y="2"/>
                  </a:cubicBezTo>
                  <a:lnTo>
                    <a:pt x="0" y="290"/>
                  </a:lnTo>
                  <a:lnTo>
                    <a:pt x="0" y="1020"/>
                  </a:lnTo>
                  <a:lnTo>
                    <a:pt x="4089" y="1308"/>
                  </a:lnTo>
                  <a:cubicBezTo>
                    <a:pt x="4100" y="1309"/>
                    <a:pt x="4112" y="1309"/>
                    <a:pt x="4124" y="1309"/>
                  </a:cubicBezTo>
                  <a:cubicBezTo>
                    <a:pt x="4291" y="1309"/>
                    <a:pt x="4458" y="1247"/>
                    <a:pt x="4579" y="1131"/>
                  </a:cubicBezTo>
                  <a:cubicBezTo>
                    <a:pt x="5014" y="723"/>
                    <a:pt x="4714" y="0"/>
                    <a:pt x="4133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89"/>
            <p:cNvSpPr/>
            <p:nvPr/>
          </p:nvSpPr>
          <p:spPr>
            <a:xfrm>
              <a:off x="5517838" y="2037693"/>
              <a:ext cx="14111" cy="21023"/>
            </a:xfrm>
            <a:custGeom>
              <a:avLst/>
              <a:gdLst/>
              <a:ahLst/>
              <a:cxnLst/>
              <a:rect l="l" t="t" r="r" b="b"/>
              <a:pathLst>
                <a:path w="539" h="803" extrusionOk="0">
                  <a:moveTo>
                    <a:pt x="495" y="0"/>
                  </a:moveTo>
                  <a:lnTo>
                    <a:pt x="0" y="34"/>
                  </a:lnTo>
                  <a:lnTo>
                    <a:pt x="0" y="764"/>
                  </a:lnTo>
                  <a:lnTo>
                    <a:pt x="538" y="803"/>
                  </a:lnTo>
                  <a:lnTo>
                    <a:pt x="538" y="226"/>
                  </a:lnTo>
                  <a:cubicBezTo>
                    <a:pt x="538" y="149"/>
                    <a:pt x="524" y="72"/>
                    <a:pt x="495" y="0"/>
                  </a:cubicBezTo>
                  <a:close/>
                </a:path>
              </a:pathLst>
            </a:custGeom>
            <a:solidFill>
              <a:srgbClr val="A7B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89"/>
            <p:cNvSpPr/>
            <p:nvPr/>
          </p:nvSpPr>
          <p:spPr>
            <a:xfrm>
              <a:off x="5490035" y="2133774"/>
              <a:ext cx="48066" cy="73723"/>
            </a:xfrm>
            <a:custGeom>
              <a:avLst/>
              <a:gdLst/>
              <a:ahLst/>
              <a:cxnLst/>
              <a:rect l="l" t="t" r="r" b="b"/>
              <a:pathLst>
                <a:path w="1836" h="2816" extrusionOk="0">
                  <a:moveTo>
                    <a:pt x="1418" y="414"/>
                  </a:moveTo>
                  <a:lnTo>
                    <a:pt x="1418" y="2403"/>
                  </a:lnTo>
                  <a:lnTo>
                    <a:pt x="404" y="2403"/>
                  </a:lnTo>
                  <a:lnTo>
                    <a:pt x="404" y="414"/>
                  </a:lnTo>
                  <a:close/>
                  <a:moveTo>
                    <a:pt x="202" y="1"/>
                  </a:moveTo>
                  <a:cubicBezTo>
                    <a:pt x="92" y="1"/>
                    <a:pt x="0" y="92"/>
                    <a:pt x="0" y="207"/>
                  </a:cubicBezTo>
                  <a:lnTo>
                    <a:pt x="0" y="2614"/>
                  </a:lnTo>
                  <a:cubicBezTo>
                    <a:pt x="0" y="2724"/>
                    <a:pt x="92" y="2816"/>
                    <a:pt x="202" y="2816"/>
                  </a:cubicBezTo>
                  <a:lnTo>
                    <a:pt x="1629" y="2816"/>
                  </a:lnTo>
                  <a:cubicBezTo>
                    <a:pt x="1744" y="2816"/>
                    <a:pt x="1836" y="2724"/>
                    <a:pt x="1836" y="2614"/>
                  </a:cubicBezTo>
                  <a:lnTo>
                    <a:pt x="1836" y="207"/>
                  </a:lnTo>
                  <a:cubicBezTo>
                    <a:pt x="1836" y="92"/>
                    <a:pt x="1744" y="1"/>
                    <a:pt x="16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89"/>
            <p:cNvSpPr/>
            <p:nvPr/>
          </p:nvSpPr>
          <p:spPr>
            <a:xfrm>
              <a:off x="5310807" y="2022849"/>
              <a:ext cx="368274" cy="281226"/>
            </a:xfrm>
            <a:custGeom>
              <a:avLst/>
              <a:gdLst/>
              <a:ahLst/>
              <a:cxnLst/>
              <a:rect l="l" t="t" r="r" b="b"/>
              <a:pathLst>
                <a:path w="14067" h="10742" extrusionOk="0">
                  <a:moveTo>
                    <a:pt x="2556" y="518"/>
                  </a:moveTo>
                  <a:cubicBezTo>
                    <a:pt x="2567" y="518"/>
                    <a:pt x="2579" y="518"/>
                    <a:pt x="2590" y="519"/>
                  </a:cubicBezTo>
                  <a:lnTo>
                    <a:pt x="6486" y="788"/>
                  </a:lnTo>
                  <a:lnTo>
                    <a:pt x="6486" y="1139"/>
                  </a:lnTo>
                  <a:lnTo>
                    <a:pt x="2590" y="1413"/>
                  </a:lnTo>
                  <a:cubicBezTo>
                    <a:pt x="2580" y="1413"/>
                    <a:pt x="2571" y="1414"/>
                    <a:pt x="2562" y="1414"/>
                  </a:cubicBezTo>
                  <a:cubicBezTo>
                    <a:pt x="2162" y="1414"/>
                    <a:pt x="1958" y="921"/>
                    <a:pt x="2254" y="639"/>
                  </a:cubicBezTo>
                  <a:cubicBezTo>
                    <a:pt x="2337" y="561"/>
                    <a:pt x="2443" y="518"/>
                    <a:pt x="2556" y="518"/>
                  </a:cubicBezTo>
                  <a:close/>
                  <a:moveTo>
                    <a:pt x="7279" y="409"/>
                  </a:moveTo>
                  <a:cubicBezTo>
                    <a:pt x="7485" y="409"/>
                    <a:pt x="7653" y="577"/>
                    <a:pt x="7653" y="788"/>
                  </a:cubicBezTo>
                  <a:lnTo>
                    <a:pt x="7653" y="1672"/>
                  </a:lnTo>
                  <a:lnTo>
                    <a:pt x="6899" y="1672"/>
                  </a:lnTo>
                  <a:lnTo>
                    <a:pt x="6899" y="788"/>
                  </a:lnTo>
                  <a:cubicBezTo>
                    <a:pt x="6899" y="577"/>
                    <a:pt x="7067" y="409"/>
                    <a:pt x="7279" y="409"/>
                  </a:cubicBezTo>
                  <a:close/>
                  <a:moveTo>
                    <a:pt x="7903" y="2085"/>
                  </a:moveTo>
                  <a:lnTo>
                    <a:pt x="7903" y="2350"/>
                  </a:lnTo>
                  <a:lnTo>
                    <a:pt x="6649" y="2350"/>
                  </a:lnTo>
                  <a:lnTo>
                    <a:pt x="6649" y="2085"/>
                  </a:lnTo>
                  <a:close/>
                  <a:moveTo>
                    <a:pt x="7399" y="2763"/>
                  </a:moveTo>
                  <a:lnTo>
                    <a:pt x="7399" y="3022"/>
                  </a:lnTo>
                  <a:lnTo>
                    <a:pt x="7154" y="3022"/>
                  </a:lnTo>
                  <a:lnTo>
                    <a:pt x="7154" y="2763"/>
                  </a:lnTo>
                  <a:close/>
                  <a:moveTo>
                    <a:pt x="10507" y="4449"/>
                  </a:moveTo>
                  <a:cubicBezTo>
                    <a:pt x="10666" y="4449"/>
                    <a:pt x="10795" y="4583"/>
                    <a:pt x="10786" y="4747"/>
                  </a:cubicBezTo>
                  <a:lnTo>
                    <a:pt x="10786" y="5861"/>
                  </a:lnTo>
                  <a:cubicBezTo>
                    <a:pt x="10728" y="5832"/>
                    <a:pt x="10675" y="5789"/>
                    <a:pt x="10622" y="5760"/>
                  </a:cubicBezTo>
                  <a:cubicBezTo>
                    <a:pt x="10272" y="5549"/>
                    <a:pt x="10272" y="5501"/>
                    <a:pt x="10228" y="5458"/>
                  </a:cubicBezTo>
                  <a:lnTo>
                    <a:pt x="10228" y="4747"/>
                  </a:lnTo>
                  <a:cubicBezTo>
                    <a:pt x="10219" y="4583"/>
                    <a:pt x="10349" y="4449"/>
                    <a:pt x="10507" y="4449"/>
                  </a:cubicBezTo>
                  <a:close/>
                  <a:moveTo>
                    <a:pt x="9705" y="3642"/>
                  </a:moveTo>
                  <a:cubicBezTo>
                    <a:pt x="11574" y="3647"/>
                    <a:pt x="13130" y="5073"/>
                    <a:pt x="13293" y="6937"/>
                  </a:cubicBezTo>
                  <a:lnTo>
                    <a:pt x="11199" y="6044"/>
                  </a:lnTo>
                  <a:lnTo>
                    <a:pt x="11199" y="4747"/>
                  </a:lnTo>
                  <a:cubicBezTo>
                    <a:pt x="11199" y="4362"/>
                    <a:pt x="10887" y="4055"/>
                    <a:pt x="10507" y="4055"/>
                  </a:cubicBezTo>
                  <a:cubicBezTo>
                    <a:pt x="10123" y="4055"/>
                    <a:pt x="9815" y="4362"/>
                    <a:pt x="9815" y="4747"/>
                  </a:cubicBezTo>
                  <a:lnTo>
                    <a:pt x="9815" y="4881"/>
                  </a:lnTo>
                  <a:cubicBezTo>
                    <a:pt x="9503" y="4233"/>
                    <a:pt x="9609" y="3868"/>
                    <a:pt x="9585" y="3642"/>
                  </a:cubicBezTo>
                  <a:close/>
                  <a:moveTo>
                    <a:pt x="11204" y="8888"/>
                  </a:moveTo>
                  <a:lnTo>
                    <a:pt x="11655" y="9378"/>
                  </a:lnTo>
                  <a:cubicBezTo>
                    <a:pt x="12006" y="9757"/>
                    <a:pt x="11900" y="10180"/>
                    <a:pt x="11919" y="10329"/>
                  </a:cubicBezTo>
                  <a:lnTo>
                    <a:pt x="7966" y="10329"/>
                  </a:lnTo>
                  <a:cubicBezTo>
                    <a:pt x="7985" y="10175"/>
                    <a:pt x="7879" y="9753"/>
                    <a:pt x="8235" y="9378"/>
                  </a:cubicBezTo>
                  <a:lnTo>
                    <a:pt x="8686" y="8888"/>
                  </a:lnTo>
                  <a:close/>
                  <a:moveTo>
                    <a:pt x="7273" y="0"/>
                  </a:moveTo>
                  <a:cubicBezTo>
                    <a:pt x="7019" y="0"/>
                    <a:pt x="6765" y="130"/>
                    <a:pt x="6606" y="389"/>
                  </a:cubicBezTo>
                  <a:lnTo>
                    <a:pt x="2609" y="111"/>
                  </a:lnTo>
                  <a:cubicBezTo>
                    <a:pt x="2587" y="109"/>
                    <a:pt x="2565" y="108"/>
                    <a:pt x="2543" y="108"/>
                  </a:cubicBezTo>
                  <a:cubicBezTo>
                    <a:pt x="2326" y="108"/>
                    <a:pt x="2118" y="193"/>
                    <a:pt x="1961" y="341"/>
                  </a:cubicBezTo>
                  <a:cubicBezTo>
                    <a:pt x="1399" y="870"/>
                    <a:pt x="1773" y="1826"/>
                    <a:pt x="2552" y="1826"/>
                  </a:cubicBezTo>
                  <a:cubicBezTo>
                    <a:pt x="2557" y="1826"/>
                    <a:pt x="2560" y="1826"/>
                    <a:pt x="2563" y="1826"/>
                  </a:cubicBezTo>
                  <a:cubicBezTo>
                    <a:pt x="2600" y="1826"/>
                    <a:pt x="2734" y="1814"/>
                    <a:pt x="6476" y="1552"/>
                  </a:cubicBezTo>
                  <a:lnTo>
                    <a:pt x="6476" y="1672"/>
                  </a:lnTo>
                  <a:lnTo>
                    <a:pt x="6433" y="1672"/>
                  </a:lnTo>
                  <a:cubicBezTo>
                    <a:pt x="6318" y="1672"/>
                    <a:pt x="6227" y="1763"/>
                    <a:pt x="6227" y="1879"/>
                  </a:cubicBezTo>
                  <a:lnTo>
                    <a:pt x="6227" y="2556"/>
                  </a:lnTo>
                  <a:cubicBezTo>
                    <a:pt x="6227" y="2667"/>
                    <a:pt x="6318" y="2758"/>
                    <a:pt x="6433" y="2758"/>
                  </a:cubicBezTo>
                  <a:lnTo>
                    <a:pt x="6731" y="2758"/>
                  </a:lnTo>
                  <a:lnTo>
                    <a:pt x="6731" y="3017"/>
                  </a:lnTo>
                  <a:lnTo>
                    <a:pt x="2052" y="3017"/>
                  </a:lnTo>
                  <a:lnTo>
                    <a:pt x="1692" y="1946"/>
                  </a:lnTo>
                  <a:cubicBezTo>
                    <a:pt x="1663" y="1864"/>
                    <a:pt x="1581" y="1807"/>
                    <a:pt x="1495" y="1807"/>
                  </a:cubicBezTo>
                  <a:lnTo>
                    <a:pt x="217" y="1807"/>
                  </a:lnTo>
                  <a:cubicBezTo>
                    <a:pt x="97" y="1807"/>
                    <a:pt x="1" y="1912"/>
                    <a:pt x="15" y="2037"/>
                  </a:cubicBezTo>
                  <a:lnTo>
                    <a:pt x="366" y="5381"/>
                  </a:lnTo>
                  <a:cubicBezTo>
                    <a:pt x="375" y="5487"/>
                    <a:pt x="462" y="5563"/>
                    <a:pt x="568" y="5563"/>
                  </a:cubicBezTo>
                  <a:lnTo>
                    <a:pt x="1499" y="5563"/>
                  </a:lnTo>
                  <a:cubicBezTo>
                    <a:pt x="1576" y="5563"/>
                    <a:pt x="1648" y="5515"/>
                    <a:pt x="1682" y="5443"/>
                  </a:cubicBezTo>
                  <a:lnTo>
                    <a:pt x="2148" y="4449"/>
                  </a:lnTo>
                  <a:lnTo>
                    <a:pt x="5535" y="4449"/>
                  </a:lnTo>
                  <a:cubicBezTo>
                    <a:pt x="5674" y="4454"/>
                    <a:pt x="5790" y="4564"/>
                    <a:pt x="5790" y="4703"/>
                  </a:cubicBezTo>
                  <a:cubicBezTo>
                    <a:pt x="5804" y="6462"/>
                    <a:pt x="5751" y="6611"/>
                    <a:pt x="5847" y="7033"/>
                  </a:cubicBezTo>
                  <a:cubicBezTo>
                    <a:pt x="5865" y="7155"/>
                    <a:pt x="5953" y="7208"/>
                    <a:pt x="6043" y="7208"/>
                  </a:cubicBezTo>
                  <a:cubicBezTo>
                    <a:pt x="6166" y="7208"/>
                    <a:pt x="6293" y="7106"/>
                    <a:pt x="6246" y="6942"/>
                  </a:cubicBezTo>
                  <a:cubicBezTo>
                    <a:pt x="6169" y="6591"/>
                    <a:pt x="6212" y="6443"/>
                    <a:pt x="6203" y="4703"/>
                  </a:cubicBezTo>
                  <a:cubicBezTo>
                    <a:pt x="6198" y="4334"/>
                    <a:pt x="5905" y="4041"/>
                    <a:pt x="5535" y="4041"/>
                  </a:cubicBezTo>
                  <a:lnTo>
                    <a:pt x="2018" y="4041"/>
                  </a:lnTo>
                  <a:cubicBezTo>
                    <a:pt x="1937" y="4041"/>
                    <a:pt x="1865" y="4084"/>
                    <a:pt x="1831" y="4161"/>
                  </a:cubicBezTo>
                  <a:lnTo>
                    <a:pt x="1365" y="5155"/>
                  </a:lnTo>
                  <a:lnTo>
                    <a:pt x="755" y="5155"/>
                  </a:lnTo>
                  <a:lnTo>
                    <a:pt x="447" y="2215"/>
                  </a:lnTo>
                  <a:lnTo>
                    <a:pt x="1346" y="2215"/>
                  </a:lnTo>
                  <a:lnTo>
                    <a:pt x="1706" y="3286"/>
                  </a:lnTo>
                  <a:cubicBezTo>
                    <a:pt x="1735" y="3368"/>
                    <a:pt x="1817" y="3426"/>
                    <a:pt x="1903" y="3426"/>
                  </a:cubicBezTo>
                  <a:lnTo>
                    <a:pt x="8989" y="3426"/>
                  </a:lnTo>
                  <a:cubicBezTo>
                    <a:pt x="9085" y="3426"/>
                    <a:pt x="9162" y="3502"/>
                    <a:pt x="9162" y="3594"/>
                  </a:cubicBezTo>
                  <a:lnTo>
                    <a:pt x="9162" y="3968"/>
                  </a:lnTo>
                  <a:cubicBezTo>
                    <a:pt x="9167" y="4973"/>
                    <a:pt x="9767" y="5885"/>
                    <a:pt x="10694" y="6284"/>
                  </a:cubicBezTo>
                  <a:lnTo>
                    <a:pt x="13639" y="7533"/>
                  </a:lnTo>
                  <a:cubicBezTo>
                    <a:pt x="13572" y="8066"/>
                    <a:pt x="13116" y="8470"/>
                    <a:pt x="12578" y="8475"/>
                  </a:cubicBezTo>
                  <a:lnTo>
                    <a:pt x="8163" y="8475"/>
                  </a:lnTo>
                  <a:cubicBezTo>
                    <a:pt x="7567" y="8475"/>
                    <a:pt x="7000" y="8201"/>
                    <a:pt x="6630" y="7735"/>
                  </a:cubicBezTo>
                  <a:cubicBezTo>
                    <a:pt x="6584" y="7681"/>
                    <a:pt x="6529" y="7659"/>
                    <a:pt x="6476" y="7659"/>
                  </a:cubicBezTo>
                  <a:cubicBezTo>
                    <a:pt x="6329" y="7659"/>
                    <a:pt x="6195" y="7831"/>
                    <a:pt x="6308" y="7989"/>
                  </a:cubicBezTo>
                  <a:cubicBezTo>
                    <a:pt x="6746" y="8542"/>
                    <a:pt x="7413" y="8873"/>
                    <a:pt x="8124" y="8883"/>
                  </a:cubicBezTo>
                  <a:lnTo>
                    <a:pt x="7927" y="9094"/>
                  </a:lnTo>
                  <a:cubicBezTo>
                    <a:pt x="7447" y="9608"/>
                    <a:pt x="7572" y="10190"/>
                    <a:pt x="7553" y="10324"/>
                  </a:cubicBezTo>
                  <a:lnTo>
                    <a:pt x="6875" y="10324"/>
                  </a:lnTo>
                  <a:lnTo>
                    <a:pt x="6207" y="9719"/>
                  </a:lnTo>
                  <a:cubicBezTo>
                    <a:pt x="6162" y="9678"/>
                    <a:pt x="6113" y="9661"/>
                    <a:pt x="6067" y="9661"/>
                  </a:cubicBezTo>
                  <a:cubicBezTo>
                    <a:pt x="5902" y="9661"/>
                    <a:pt x="5766" y="9880"/>
                    <a:pt x="5924" y="10026"/>
                  </a:cubicBezTo>
                  <a:cubicBezTo>
                    <a:pt x="6654" y="10665"/>
                    <a:pt x="6649" y="10737"/>
                    <a:pt x="6789" y="10737"/>
                  </a:cubicBezTo>
                  <a:cubicBezTo>
                    <a:pt x="7720" y="10735"/>
                    <a:pt x="8515" y="10734"/>
                    <a:pt x="9194" y="10734"/>
                  </a:cubicBezTo>
                  <a:cubicBezTo>
                    <a:pt x="11131" y="10734"/>
                    <a:pt x="12123" y="10742"/>
                    <a:pt x="12641" y="10742"/>
                  </a:cubicBezTo>
                  <a:cubicBezTo>
                    <a:pt x="13237" y="10742"/>
                    <a:pt x="13202" y="10731"/>
                    <a:pt x="13255" y="10684"/>
                  </a:cubicBezTo>
                  <a:lnTo>
                    <a:pt x="13952" y="10046"/>
                  </a:lnTo>
                  <a:cubicBezTo>
                    <a:pt x="14038" y="9969"/>
                    <a:pt x="14043" y="9839"/>
                    <a:pt x="13966" y="9753"/>
                  </a:cubicBezTo>
                  <a:cubicBezTo>
                    <a:pt x="13926" y="9713"/>
                    <a:pt x="13873" y="9692"/>
                    <a:pt x="13819" y="9692"/>
                  </a:cubicBezTo>
                  <a:cubicBezTo>
                    <a:pt x="13769" y="9692"/>
                    <a:pt x="13720" y="9710"/>
                    <a:pt x="13683" y="9748"/>
                  </a:cubicBezTo>
                  <a:lnTo>
                    <a:pt x="13039" y="10324"/>
                  </a:lnTo>
                  <a:lnTo>
                    <a:pt x="12328" y="10324"/>
                  </a:lnTo>
                  <a:lnTo>
                    <a:pt x="12328" y="10046"/>
                  </a:lnTo>
                  <a:cubicBezTo>
                    <a:pt x="12328" y="9344"/>
                    <a:pt x="11847" y="9003"/>
                    <a:pt x="11761" y="8888"/>
                  </a:cubicBezTo>
                  <a:lnTo>
                    <a:pt x="12582" y="8888"/>
                  </a:lnTo>
                  <a:cubicBezTo>
                    <a:pt x="13399" y="8888"/>
                    <a:pt x="14067" y="8225"/>
                    <a:pt x="14067" y="7403"/>
                  </a:cubicBezTo>
                  <a:cubicBezTo>
                    <a:pt x="14067" y="7322"/>
                    <a:pt x="14019" y="7245"/>
                    <a:pt x="13942" y="7216"/>
                  </a:cubicBezTo>
                  <a:lnTo>
                    <a:pt x="13716" y="7120"/>
                  </a:lnTo>
                  <a:cubicBezTo>
                    <a:pt x="13644" y="4948"/>
                    <a:pt x="11867" y="3229"/>
                    <a:pt x="9695" y="3229"/>
                  </a:cubicBezTo>
                  <a:lnTo>
                    <a:pt x="9431" y="3229"/>
                  </a:lnTo>
                  <a:cubicBezTo>
                    <a:pt x="9320" y="3094"/>
                    <a:pt x="9162" y="3017"/>
                    <a:pt x="8989" y="3017"/>
                  </a:cubicBezTo>
                  <a:lnTo>
                    <a:pt x="7802" y="3017"/>
                  </a:lnTo>
                  <a:lnTo>
                    <a:pt x="7802" y="2763"/>
                  </a:lnTo>
                  <a:lnTo>
                    <a:pt x="8100" y="2763"/>
                  </a:lnTo>
                  <a:cubicBezTo>
                    <a:pt x="8211" y="2763"/>
                    <a:pt x="8302" y="2671"/>
                    <a:pt x="8302" y="2556"/>
                  </a:cubicBezTo>
                  <a:lnTo>
                    <a:pt x="8302" y="1879"/>
                  </a:lnTo>
                  <a:cubicBezTo>
                    <a:pt x="8302" y="1768"/>
                    <a:pt x="8211" y="1677"/>
                    <a:pt x="8100" y="1677"/>
                  </a:cubicBezTo>
                  <a:lnTo>
                    <a:pt x="8052" y="1677"/>
                  </a:lnTo>
                  <a:lnTo>
                    <a:pt x="8052" y="1547"/>
                  </a:lnTo>
                  <a:cubicBezTo>
                    <a:pt x="11739" y="1806"/>
                    <a:pt x="11971" y="1821"/>
                    <a:pt x="12012" y="1821"/>
                  </a:cubicBezTo>
                  <a:cubicBezTo>
                    <a:pt x="12017" y="1821"/>
                    <a:pt x="12019" y="1821"/>
                    <a:pt x="12025" y="1821"/>
                  </a:cubicBezTo>
                  <a:cubicBezTo>
                    <a:pt x="12799" y="1821"/>
                    <a:pt x="13178" y="870"/>
                    <a:pt x="12616" y="341"/>
                  </a:cubicBezTo>
                  <a:cubicBezTo>
                    <a:pt x="12455" y="193"/>
                    <a:pt x="12246" y="108"/>
                    <a:pt x="12032" y="108"/>
                  </a:cubicBezTo>
                  <a:cubicBezTo>
                    <a:pt x="12011" y="108"/>
                    <a:pt x="11989" y="109"/>
                    <a:pt x="11968" y="111"/>
                  </a:cubicBezTo>
                  <a:lnTo>
                    <a:pt x="10963" y="178"/>
                  </a:lnTo>
                  <a:cubicBezTo>
                    <a:pt x="10696" y="197"/>
                    <a:pt x="10717" y="592"/>
                    <a:pt x="10974" y="592"/>
                  </a:cubicBezTo>
                  <a:cubicBezTo>
                    <a:pt x="10980" y="592"/>
                    <a:pt x="10986" y="592"/>
                    <a:pt x="10992" y="591"/>
                  </a:cubicBezTo>
                  <a:lnTo>
                    <a:pt x="11996" y="524"/>
                  </a:lnTo>
                  <a:cubicBezTo>
                    <a:pt x="12008" y="523"/>
                    <a:pt x="12019" y="523"/>
                    <a:pt x="12030" y="523"/>
                  </a:cubicBezTo>
                  <a:cubicBezTo>
                    <a:pt x="12270" y="523"/>
                    <a:pt x="12472" y="718"/>
                    <a:pt x="12472" y="971"/>
                  </a:cubicBezTo>
                  <a:cubicBezTo>
                    <a:pt x="12472" y="1219"/>
                    <a:pt x="12270" y="1414"/>
                    <a:pt x="12030" y="1414"/>
                  </a:cubicBezTo>
                  <a:cubicBezTo>
                    <a:pt x="12019" y="1414"/>
                    <a:pt x="12008" y="1414"/>
                    <a:pt x="11996" y="1413"/>
                  </a:cubicBezTo>
                  <a:lnTo>
                    <a:pt x="8100" y="1144"/>
                  </a:lnTo>
                  <a:lnTo>
                    <a:pt x="8100" y="793"/>
                  </a:lnTo>
                  <a:lnTo>
                    <a:pt x="9945" y="663"/>
                  </a:lnTo>
                  <a:cubicBezTo>
                    <a:pt x="10213" y="645"/>
                    <a:pt x="10191" y="250"/>
                    <a:pt x="9934" y="250"/>
                  </a:cubicBezTo>
                  <a:cubicBezTo>
                    <a:pt x="9929" y="250"/>
                    <a:pt x="9922" y="250"/>
                    <a:pt x="9916" y="250"/>
                  </a:cubicBezTo>
                  <a:lnTo>
                    <a:pt x="7937" y="389"/>
                  </a:lnTo>
                  <a:cubicBezTo>
                    <a:pt x="7781" y="130"/>
                    <a:pt x="7527" y="0"/>
                    <a:pt x="72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5" name="Google Shape;12105;p89"/>
          <p:cNvGrpSpPr/>
          <p:nvPr/>
        </p:nvGrpSpPr>
        <p:grpSpPr>
          <a:xfrm>
            <a:off x="4865589" y="1817030"/>
            <a:ext cx="375788" cy="281828"/>
            <a:chOff x="4865589" y="2022430"/>
            <a:chExt cx="375788" cy="281828"/>
          </a:xfrm>
        </p:grpSpPr>
        <p:sp>
          <p:nvSpPr>
            <p:cNvPr id="12106" name="Google Shape;12106;p89"/>
            <p:cNvSpPr/>
            <p:nvPr/>
          </p:nvSpPr>
          <p:spPr>
            <a:xfrm>
              <a:off x="5145794" y="2106599"/>
              <a:ext cx="87572" cy="113595"/>
            </a:xfrm>
            <a:custGeom>
              <a:avLst/>
              <a:gdLst/>
              <a:ahLst/>
              <a:cxnLst/>
              <a:rect l="l" t="t" r="r" b="b"/>
              <a:pathLst>
                <a:path w="3345" h="4339" extrusionOk="0">
                  <a:moveTo>
                    <a:pt x="1" y="1"/>
                  </a:moveTo>
                  <a:lnTo>
                    <a:pt x="1" y="4339"/>
                  </a:lnTo>
                  <a:cubicBezTo>
                    <a:pt x="1" y="4339"/>
                    <a:pt x="1386" y="3035"/>
                    <a:pt x="2698" y="3035"/>
                  </a:cubicBezTo>
                  <a:cubicBezTo>
                    <a:pt x="2918" y="3035"/>
                    <a:pt x="3135" y="3072"/>
                    <a:pt x="3344" y="3157"/>
                  </a:cubicBezTo>
                  <a:lnTo>
                    <a:pt x="3344" y="1183"/>
                  </a:lnTo>
                  <a:cubicBezTo>
                    <a:pt x="3135" y="1268"/>
                    <a:pt x="2916" y="1305"/>
                    <a:pt x="2696" y="1305"/>
                  </a:cubicBezTo>
                  <a:cubicBezTo>
                    <a:pt x="1382" y="130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89"/>
            <p:cNvSpPr/>
            <p:nvPr/>
          </p:nvSpPr>
          <p:spPr>
            <a:xfrm>
              <a:off x="5145794" y="2106494"/>
              <a:ext cx="33615" cy="113700"/>
            </a:xfrm>
            <a:custGeom>
              <a:avLst/>
              <a:gdLst/>
              <a:ahLst/>
              <a:cxnLst/>
              <a:rect l="l" t="t" r="r" b="b"/>
              <a:pathLst>
                <a:path w="1284" h="4343" extrusionOk="0">
                  <a:moveTo>
                    <a:pt x="1" y="0"/>
                  </a:moveTo>
                  <a:lnTo>
                    <a:pt x="1" y="4343"/>
                  </a:lnTo>
                  <a:cubicBezTo>
                    <a:pt x="318" y="4059"/>
                    <a:pt x="659" y="3805"/>
                    <a:pt x="1019" y="3589"/>
                  </a:cubicBezTo>
                  <a:cubicBezTo>
                    <a:pt x="1283" y="2661"/>
                    <a:pt x="1283" y="1681"/>
                    <a:pt x="1019" y="754"/>
                  </a:cubicBezTo>
                  <a:cubicBezTo>
                    <a:pt x="654" y="538"/>
                    <a:pt x="313" y="283"/>
                    <a:pt x="1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89"/>
            <p:cNvSpPr/>
            <p:nvPr/>
          </p:nvSpPr>
          <p:spPr>
            <a:xfrm>
              <a:off x="4874255" y="2027719"/>
              <a:ext cx="286776" cy="270911"/>
            </a:xfrm>
            <a:custGeom>
              <a:avLst/>
              <a:gdLst/>
              <a:ahLst/>
              <a:cxnLst/>
              <a:rect l="l" t="t" r="r" b="b"/>
              <a:pathLst>
                <a:path w="10954" h="10348" extrusionOk="0">
                  <a:moveTo>
                    <a:pt x="5533" y="1"/>
                  </a:moveTo>
                  <a:cubicBezTo>
                    <a:pt x="5345" y="1"/>
                    <a:pt x="5157" y="14"/>
                    <a:pt x="4973" y="35"/>
                  </a:cubicBezTo>
                  <a:cubicBezTo>
                    <a:pt x="4733" y="69"/>
                    <a:pt x="4493" y="117"/>
                    <a:pt x="4257" y="179"/>
                  </a:cubicBezTo>
                  <a:cubicBezTo>
                    <a:pt x="1625" y="890"/>
                    <a:pt x="1" y="3523"/>
                    <a:pt x="534" y="6194"/>
                  </a:cubicBezTo>
                  <a:cubicBezTo>
                    <a:pt x="1026" y="8636"/>
                    <a:pt x="3172" y="10347"/>
                    <a:pt x="5604" y="10347"/>
                  </a:cubicBezTo>
                  <a:cubicBezTo>
                    <a:pt x="5832" y="10347"/>
                    <a:pt x="6062" y="10332"/>
                    <a:pt x="6294" y="10302"/>
                  </a:cubicBezTo>
                  <a:cubicBezTo>
                    <a:pt x="8994" y="9946"/>
                    <a:pt x="10954" y="7554"/>
                    <a:pt x="10776" y="4835"/>
                  </a:cubicBezTo>
                  <a:cubicBezTo>
                    <a:pt x="10598" y="2115"/>
                    <a:pt x="8341" y="2"/>
                    <a:pt x="5617" y="2"/>
                  </a:cubicBezTo>
                  <a:cubicBezTo>
                    <a:pt x="5589" y="1"/>
                    <a:pt x="5561" y="1"/>
                    <a:pt x="553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89"/>
            <p:cNvSpPr/>
            <p:nvPr/>
          </p:nvSpPr>
          <p:spPr>
            <a:xfrm>
              <a:off x="4914389" y="2056543"/>
              <a:ext cx="260229" cy="242479"/>
            </a:xfrm>
            <a:custGeom>
              <a:avLst/>
              <a:gdLst/>
              <a:ahLst/>
              <a:cxnLst/>
              <a:rect l="l" t="t" r="r" b="b"/>
              <a:pathLst>
                <a:path w="9940" h="9262" extrusionOk="0">
                  <a:moveTo>
                    <a:pt x="7274" y="1"/>
                  </a:moveTo>
                  <a:cubicBezTo>
                    <a:pt x="8888" y="2062"/>
                    <a:pt x="8710" y="5007"/>
                    <a:pt x="6856" y="6856"/>
                  </a:cubicBezTo>
                  <a:cubicBezTo>
                    <a:pt x="5852" y="7863"/>
                    <a:pt x="4525" y="8375"/>
                    <a:pt x="3192" y="8375"/>
                  </a:cubicBezTo>
                  <a:cubicBezTo>
                    <a:pt x="2069" y="8375"/>
                    <a:pt x="942" y="8012"/>
                    <a:pt x="0" y="7274"/>
                  </a:cubicBezTo>
                  <a:lnTo>
                    <a:pt x="0" y="7274"/>
                  </a:lnTo>
                  <a:cubicBezTo>
                    <a:pt x="1029" y="8590"/>
                    <a:pt x="2552" y="9261"/>
                    <a:pt x="4081" y="9261"/>
                  </a:cubicBezTo>
                  <a:cubicBezTo>
                    <a:pt x="5401" y="9261"/>
                    <a:pt x="6725" y="8762"/>
                    <a:pt x="7744" y="7745"/>
                  </a:cubicBezTo>
                  <a:cubicBezTo>
                    <a:pt x="9940" y="5545"/>
                    <a:pt x="9724" y="1918"/>
                    <a:pt x="7274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89"/>
            <p:cNvSpPr/>
            <p:nvPr/>
          </p:nvSpPr>
          <p:spPr>
            <a:xfrm>
              <a:off x="4877161" y="2084844"/>
              <a:ext cx="73095" cy="157237"/>
            </a:xfrm>
            <a:custGeom>
              <a:avLst/>
              <a:gdLst/>
              <a:ahLst/>
              <a:cxnLst/>
              <a:rect l="l" t="t" r="r" b="b"/>
              <a:pathLst>
                <a:path w="2792" h="6006" extrusionOk="0">
                  <a:moveTo>
                    <a:pt x="1374" y="1"/>
                  </a:moveTo>
                  <a:cubicBezTo>
                    <a:pt x="1341" y="1"/>
                    <a:pt x="1312" y="6"/>
                    <a:pt x="1273" y="6"/>
                  </a:cubicBezTo>
                  <a:cubicBezTo>
                    <a:pt x="0" y="1802"/>
                    <a:pt x="0" y="4209"/>
                    <a:pt x="1273" y="6001"/>
                  </a:cubicBezTo>
                  <a:cubicBezTo>
                    <a:pt x="1312" y="6006"/>
                    <a:pt x="1341" y="6006"/>
                    <a:pt x="1374" y="6006"/>
                  </a:cubicBezTo>
                  <a:cubicBezTo>
                    <a:pt x="1730" y="6006"/>
                    <a:pt x="2052" y="5727"/>
                    <a:pt x="2297" y="5261"/>
                  </a:cubicBezTo>
                  <a:lnTo>
                    <a:pt x="2590" y="4521"/>
                  </a:lnTo>
                  <a:cubicBezTo>
                    <a:pt x="2715" y="4027"/>
                    <a:pt x="2782" y="3517"/>
                    <a:pt x="2782" y="3008"/>
                  </a:cubicBezTo>
                  <a:cubicBezTo>
                    <a:pt x="2791" y="1375"/>
                    <a:pt x="2157" y="15"/>
                    <a:pt x="1374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89"/>
            <p:cNvSpPr/>
            <p:nvPr/>
          </p:nvSpPr>
          <p:spPr>
            <a:xfrm>
              <a:off x="4907844" y="2084713"/>
              <a:ext cx="42281" cy="157368"/>
            </a:xfrm>
            <a:custGeom>
              <a:avLst/>
              <a:gdLst/>
              <a:ahLst/>
              <a:cxnLst/>
              <a:rect l="l" t="t" r="r" b="b"/>
              <a:pathLst>
                <a:path w="1615" h="6011" extrusionOk="0">
                  <a:moveTo>
                    <a:pt x="202" y="1"/>
                  </a:moveTo>
                  <a:cubicBezTo>
                    <a:pt x="169" y="1"/>
                    <a:pt x="140" y="1"/>
                    <a:pt x="101" y="6"/>
                  </a:cubicBezTo>
                  <a:lnTo>
                    <a:pt x="0" y="155"/>
                  </a:lnTo>
                  <a:cubicBezTo>
                    <a:pt x="563" y="563"/>
                    <a:pt x="971" y="1697"/>
                    <a:pt x="961" y="3008"/>
                  </a:cubicBezTo>
                  <a:cubicBezTo>
                    <a:pt x="961" y="3517"/>
                    <a:pt x="894" y="4027"/>
                    <a:pt x="769" y="4522"/>
                  </a:cubicBezTo>
                  <a:lnTo>
                    <a:pt x="486" y="5266"/>
                  </a:lnTo>
                  <a:cubicBezTo>
                    <a:pt x="370" y="5497"/>
                    <a:pt x="207" y="5698"/>
                    <a:pt x="5" y="5857"/>
                  </a:cubicBezTo>
                  <a:lnTo>
                    <a:pt x="106" y="6006"/>
                  </a:lnTo>
                  <a:cubicBezTo>
                    <a:pt x="140" y="6011"/>
                    <a:pt x="173" y="6011"/>
                    <a:pt x="207" y="6011"/>
                  </a:cubicBezTo>
                  <a:cubicBezTo>
                    <a:pt x="563" y="6011"/>
                    <a:pt x="884" y="5732"/>
                    <a:pt x="1134" y="5266"/>
                  </a:cubicBezTo>
                  <a:lnTo>
                    <a:pt x="1129" y="5266"/>
                  </a:lnTo>
                  <a:lnTo>
                    <a:pt x="1422" y="4522"/>
                  </a:lnTo>
                  <a:cubicBezTo>
                    <a:pt x="1547" y="4027"/>
                    <a:pt x="1610" y="3517"/>
                    <a:pt x="1610" y="3008"/>
                  </a:cubicBezTo>
                  <a:cubicBezTo>
                    <a:pt x="1615" y="1375"/>
                    <a:pt x="980" y="11"/>
                    <a:pt x="202" y="1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89"/>
            <p:cNvSpPr/>
            <p:nvPr/>
          </p:nvSpPr>
          <p:spPr>
            <a:xfrm>
              <a:off x="4881062" y="2128486"/>
              <a:ext cx="36364" cy="69822"/>
            </a:xfrm>
            <a:custGeom>
              <a:avLst/>
              <a:gdLst/>
              <a:ahLst/>
              <a:cxnLst/>
              <a:rect l="l" t="t" r="r" b="b"/>
              <a:pathLst>
                <a:path w="1389" h="2667" extrusionOk="0">
                  <a:moveTo>
                    <a:pt x="692" y="1"/>
                  </a:moveTo>
                  <a:cubicBezTo>
                    <a:pt x="308" y="1"/>
                    <a:pt x="0" y="596"/>
                    <a:pt x="0" y="1336"/>
                  </a:cubicBezTo>
                  <a:cubicBezTo>
                    <a:pt x="0" y="2071"/>
                    <a:pt x="308" y="2667"/>
                    <a:pt x="692" y="2667"/>
                  </a:cubicBezTo>
                  <a:cubicBezTo>
                    <a:pt x="1076" y="2667"/>
                    <a:pt x="1389" y="2066"/>
                    <a:pt x="1389" y="1336"/>
                  </a:cubicBezTo>
                  <a:cubicBezTo>
                    <a:pt x="1389" y="601"/>
                    <a:pt x="1076" y="1"/>
                    <a:pt x="69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89"/>
            <p:cNvSpPr/>
            <p:nvPr/>
          </p:nvSpPr>
          <p:spPr>
            <a:xfrm>
              <a:off x="4865589" y="2022430"/>
              <a:ext cx="375788" cy="281828"/>
            </a:xfrm>
            <a:custGeom>
              <a:avLst/>
              <a:gdLst/>
              <a:ahLst/>
              <a:cxnLst/>
              <a:rect l="l" t="t" r="r" b="b"/>
              <a:pathLst>
                <a:path w="14354" h="10765" extrusionOk="0">
                  <a:moveTo>
                    <a:pt x="5941" y="1"/>
                  </a:moveTo>
                  <a:cubicBezTo>
                    <a:pt x="5805" y="1"/>
                    <a:pt x="5668" y="6"/>
                    <a:pt x="5530" y="16"/>
                  </a:cubicBezTo>
                  <a:cubicBezTo>
                    <a:pt x="5262" y="35"/>
                    <a:pt x="5284" y="430"/>
                    <a:pt x="5545" y="430"/>
                  </a:cubicBezTo>
                  <a:cubicBezTo>
                    <a:pt x="5551" y="430"/>
                    <a:pt x="5557" y="430"/>
                    <a:pt x="5563" y="430"/>
                  </a:cubicBezTo>
                  <a:cubicBezTo>
                    <a:pt x="5694" y="419"/>
                    <a:pt x="5824" y="414"/>
                    <a:pt x="5953" y="414"/>
                  </a:cubicBezTo>
                  <a:cubicBezTo>
                    <a:pt x="8196" y="414"/>
                    <a:pt x="10123" y="1930"/>
                    <a:pt x="10718" y="4052"/>
                  </a:cubicBezTo>
                  <a:cubicBezTo>
                    <a:pt x="10651" y="4148"/>
                    <a:pt x="10564" y="4234"/>
                    <a:pt x="10473" y="4306"/>
                  </a:cubicBezTo>
                  <a:cubicBezTo>
                    <a:pt x="10313" y="4419"/>
                    <a:pt x="10145" y="4465"/>
                    <a:pt x="9974" y="4465"/>
                  </a:cubicBezTo>
                  <a:cubicBezTo>
                    <a:pt x="9678" y="4465"/>
                    <a:pt x="9371" y="4326"/>
                    <a:pt x="9075" y="4153"/>
                  </a:cubicBezTo>
                  <a:cubicBezTo>
                    <a:pt x="8816" y="3567"/>
                    <a:pt x="9138" y="3211"/>
                    <a:pt x="9157" y="3197"/>
                  </a:cubicBezTo>
                  <a:cubicBezTo>
                    <a:pt x="9234" y="3115"/>
                    <a:pt x="9234" y="2990"/>
                    <a:pt x="9157" y="2908"/>
                  </a:cubicBezTo>
                  <a:cubicBezTo>
                    <a:pt x="9115" y="2866"/>
                    <a:pt x="9060" y="2845"/>
                    <a:pt x="9006" y="2845"/>
                  </a:cubicBezTo>
                  <a:cubicBezTo>
                    <a:pt x="8954" y="2845"/>
                    <a:pt x="8903" y="2864"/>
                    <a:pt x="8864" y="2904"/>
                  </a:cubicBezTo>
                  <a:cubicBezTo>
                    <a:pt x="8638" y="3153"/>
                    <a:pt x="8532" y="3490"/>
                    <a:pt x="8566" y="3826"/>
                  </a:cubicBezTo>
                  <a:cubicBezTo>
                    <a:pt x="8320" y="3678"/>
                    <a:pt x="8042" y="3566"/>
                    <a:pt x="7548" y="3566"/>
                  </a:cubicBezTo>
                  <a:cubicBezTo>
                    <a:pt x="7464" y="3566"/>
                    <a:pt x="7372" y="3569"/>
                    <a:pt x="7274" y="3576"/>
                  </a:cubicBezTo>
                  <a:cubicBezTo>
                    <a:pt x="7006" y="3590"/>
                    <a:pt x="7027" y="3985"/>
                    <a:pt x="7284" y="3985"/>
                  </a:cubicBezTo>
                  <a:cubicBezTo>
                    <a:pt x="7290" y="3985"/>
                    <a:pt x="7296" y="3985"/>
                    <a:pt x="7302" y="3984"/>
                  </a:cubicBezTo>
                  <a:cubicBezTo>
                    <a:pt x="7387" y="3979"/>
                    <a:pt x="7465" y="3977"/>
                    <a:pt x="7537" y="3977"/>
                  </a:cubicBezTo>
                  <a:cubicBezTo>
                    <a:pt x="8231" y="3977"/>
                    <a:pt x="8349" y="4218"/>
                    <a:pt x="8811" y="4479"/>
                  </a:cubicBezTo>
                  <a:cubicBezTo>
                    <a:pt x="9202" y="4719"/>
                    <a:pt x="9600" y="4885"/>
                    <a:pt x="9983" y="4885"/>
                  </a:cubicBezTo>
                  <a:cubicBezTo>
                    <a:pt x="10283" y="4885"/>
                    <a:pt x="10573" y="4784"/>
                    <a:pt x="10843" y="4537"/>
                  </a:cubicBezTo>
                  <a:cubicBezTo>
                    <a:pt x="10987" y="5368"/>
                    <a:pt x="10915" y="5632"/>
                    <a:pt x="10862" y="6050"/>
                  </a:cubicBezTo>
                  <a:cubicBezTo>
                    <a:pt x="10454" y="6113"/>
                    <a:pt x="10050" y="6218"/>
                    <a:pt x="9661" y="6372"/>
                  </a:cubicBezTo>
                  <a:cubicBezTo>
                    <a:pt x="9118" y="6583"/>
                    <a:pt x="8614" y="6886"/>
                    <a:pt x="8172" y="7275"/>
                  </a:cubicBezTo>
                  <a:cubicBezTo>
                    <a:pt x="7788" y="6968"/>
                    <a:pt x="7860" y="6439"/>
                    <a:pt x="7865" y="6415"/>
                  </a:cubicBezTo>
                  <a:cubicBezTo>
                    <a:pt x="7891" y="6264"/>
                    <a:pt x="7776" y="6177"/>
                    <a:pt x="7662" y="6177"/>
                  </a:cubicBezTo>
                  <a:cubicBezTo>
                    <a:pt x="7573" y="6177"/>
                    <a:pt x="7485" y="6230"/>
                    <a:pt x="7466" y="6348"/>
                  </a:cubicBezTo>
                  <a:cubicBezTo>
                    <a:pt x="7456" y="6382"/>
                    <a:pt x="7346" y="7097"/>
                    <a:pt x="7874" y="7559"/>
                  </a:cubicBezTo>
                  <a:cubicBezTo>
                    <a:pt x="7735" y="7708"/>
                    <a:pt x="7610" y="7861"/>
                    <a:pt x="7495" y="8029"/>
                  </a:cubicBezTo>
                  <a:cubicBezTo>
                    <a:pt x="7386" y="8193"/>
                    <a:pt x="7527" y="8356"/>
                    <a:pt x="7673" y="8356"/>
                  </a:cubicBezTo>
                  <a:cubicBezTo>
                    <a:pt x="7734" y="8356"/>
                    <a:pt x="7795" y="8328"/>
                    <a:pt x="7840" y="8260"/>
                  </a:cubicBezTo>
                  <a:cubicBezTo>
                    <a:pt x="8052" y="7953"/>
                    <a:pt x="8311" y="7679"/>
                    <a:pt x="8609" y="7453"/>
                  </a:cubicBezTo>
                  <a:lnTo>
                    <a:pt x="8609" y="7453"/>
                  </a:lnTo>
                  <a:cubicBezTo>
                    <a:pt x="8547" y="8020"/>
                    <a:pt x="8830" y="8486"/>
                    <a:pt x="8849" y="8515"/>
                  </a:cubicBezTo>
                  <a:cubicBezTo>
                    <a:pt x="8893" y="8580"/>
                    <a:pt x="8954" y="8607"/>
                    <a:pt x="9013" y="8607"/>
                  </a:cubicBezTo>
                  <a:cubicBezTo>
                    <a:pt x="9155" y="8607"/>
                    <a:pt x="9293" y="8453"/>
                    <a:pt x="9195" y="8294"/>
                  </a:cubicBezTo>
                  <a:cubicBezTo>
                    <a:pt x="9176" y="8265"/>
                    <a:pt x="8811" y="7664"/>
                    <a:pt x="9166" y="7073"/>
                  </a:cubicBezTo>
                  <a:cubicBezTo>
                    <a:pt x="9680" y="6785"/>
                    <a:pt x="10233" y="6583"/>
                    <a:pt x="10814" y="6473"/>
                  </a:cubicBezTo>
                  <a:lnTo>
                    <a:pt x="10814" y="6473"/>
                  </a:lnTo>
                  <a:cubicBezTo>
                    <a:pt x="10268" y="8920"/>
                    <a:pt x="8133" y="10366"/>
                    <a:pt x="5945" y="10366"/>
                  </a:cubicBezTo>
                  <a:cubicBezTo>
                    <a:pt x="4572" y="10366"/>
                    <a:pt x="3178" y="9797"/>
                    <a:pt x="2143" y="8548"/>
                  </a:cubicBezTo>
                  <a:cubicBezTo>
                    <a:pt x="2446" y="8438"/>
                    <a:pt x="2719" y="8164"/>
                    <a:pt x="2940" y="7746"/>
                  </a:cubicBezTo>
                  <a:cubicBezTo>
                    <a:pt x="3012" y="7612"/>
                    <a:pt x="2912" y="7448"/>
                    <a:pt x="2763" y="7448"/>
                  </a:cubicBezTo>
                  <a:cubicBezTo>
                    <a:pt x="2676" y="7448"/>
                    <a:pt x="2604" y="7496"/>
                    <a:pt x="2570" y="7573"/>
                  </a:cubicBezTo>
                  <a:cubicBezTo>
                    <a:pt x="2359" y="7962"/>
                    <a:pt x="2109" y="8183"/>
                    <a:pt x="1855" y="8193"/>
                  </a:cubicBezTo>
                  <a:cubicBezTo>
                    <a:pt x="1514" y="7693"/>
                    <a:pt x="1345" y="7275"/>
                    <a:pt x="1187" y="6704"/>
                  </a:cubicBezTo>
                  <a:lnTo>
                    <a:pt x="1187" y="6704"/>
                  </a:lnTo>
                  <a:cubicBezTo>
                    <a:pt x="1225" y="6713"/>
                    <a:pt x="1264" y="6723"/>
                    <a:pt x="1302" y="6723"/>
                  </a:cubicBezTo>
                  <a:cubicBezTo>
                    <a:pt x="1682" y="6723"/>
                    <a:pt x="1994" y="6127"/>
                    <a:pt x="1994" y="5392"/>
                  </a:cubicBezTo>
                  <a:cubicBezTo>
                    <a:pt x="1994" y="4657"/>
                    <a:pt x="1686" y="4061"/>
                    <a:pt x="1302" y="4061"/>
                  </a:cubicBezTo>
                  <a:cubicBezTo>
                    <a:pt x="1264" y="4061"/>
                    <a:pt x="1221" y="4071"/>
                    <a:pt x="1182" y="4081"/>
                  </a:cubicBezTo>
                  <a:cubicBezTo>
                    <a:pt x="1317" y="3547"/>
                    <a:pt x="1552" y="3043"/>
                    <a:pt x="1869" y="2591"/>
                  </a:cubicBezTo>
                  <a:cubicBezTo>
                    <a:pt x="2436" y="2649"/>
                    <a:pt x="3046" y="3783"/>
                    <a:pt x="3041" y="5387"/>
                  </a:cubicBezTo>
                  <a:cubicBezTo>
                    <a:pt x="3041" y="5839"/>
                    <a:pt x="2988" y="6286"/>
                    <a:pt x="2888" y="6723"/>
                  </a:cubicBezTo>
                  <a:cubicBezTo>
                    <a:pt x="2842" y="6881"/>
                    <a:pt x="2969" y="6983"/>
                    <a:pt x="3092" y="6983"/>
                  </a:cubicBezTo>
                  <a:cubicBezTo>
                    <a:pt x="3178" y="6983"/>
                    <a:pt x="3263" y="6933"/>
                    <a:pt x="3286" y="6819"/>
                  </a:cubicBezTo>
                  <a:cubicBezTo>
                    <a:pt x="3397" y="6353"/>
                    <a:pt x="3454" y="5872"/>
                    <a:pt x="3454" y="5392"/>
                  </a:cubicBezTo>
                  <a:cubicBezTo>
                    <a:pt x="3454" y="4575"/>
                    <a:pt x="3305" y="3792"/>
                    <a:pt x="3027" y="3197"/>
                  </a:cubicBezTo>
                  <a:cubicBezTo>
                    <a:pt x="2791" y="2687"/>
                    <a:pt x="2479" y="2361"/>
                    <a:pt x="2133" y="2241"/>
                  </a:cubicBezTo>
                  <a:cubicBezTo>
                    <a:pt x="2787" y="1438"/>
                    <a:pt x="3671" y="862"/>
                    <a:pt x="4665" y="588"/>
                  </a:cubicBezTo>
                  <a:cubicBezTo>
                    <a:pt x="4907" y="522"/>
                    <a:pt x="4838" y="181"/>
                    <a:pt x="4621" y="181"/>
                  </a:cubicBezTo>
                  <a:cubicBezTo>
                    <a:pt x="4602" y="181"/>
                    <a:pt x="4581" y="183"/>
                    <a:pt x="4559" y="189"/>
                  </a:cubicBezTo>
                  <a:cubicBezTo>
                    <a:pt x="3363" y="521"/>
                    <a:pt x="2321" y="1246"/>
                    <a:pt x="1600" y="2255"/>
                  </a:cubicBezTo>
                  <a:cubicBezTo>
                    <a:pt x="1595" y="2265"/>
                    <a:pt x="1581" y="2265"/>
                    <a:pt x="1571" y="2274"/>
                  </a:cubicBezTo>
                  <a:cubicBezTo>
                    <a:pt x="1490" y="2394"/>
                    <a:pt x="1422" y="2529"/>
                    <a:pt x="1345" y="2654"/>
                  </a:cubicBezTo>
                  <a:cubicBezTo>
                    <a:pt x="1245" y="2822"/>
                    <a:pt x="1163" y="2899"/>
                    <a:pt x="951" y="3466"/>
                  </a:cubicBezTo>
                  <a:cubicBezTo>
                    <a:pt x="942" y="3490"/>
                    <a:pt x="927" y="3514"/>
                    <a:pt x="918" y="3533"/>
                  </a:cubicBezTo>
                  <a:cubicBezTo>
                    <a:pt x="0" y="4229"/>
                    <a:pt x="0" y="6540"/>
                    <a:pt x="918" y="7242"/>
                  </a:cubicBezTo>
                  <a:cubicBezTo>
                    <a:pt x="1662" y="9264"/>
                    <a:pt x="3541" y="10648"/>
                    <a:pt x="5698" y="10758"/>
                  </a:cubicBezTo>
                  <a:cubicBezTo>
                    <a:pt x="5787" y="10762"/>
                    <a:pt x="5875" y="10765"/>
                    <a:pt x="5963" y="10765"/>
                  </a:cubicBezTo>
                  <a:cubicBezTo>
                    <a:pt x="8018" y="10765"/>
                    <a:pt x="9902" y="9593"/>
                    <a:pt x="10805" y="7732"/>
                  </a:cubicBezTo>
                  <a:cubicBezTo>
                    <a:pt x="10824" y="7727"/>
                    <a:pt x="10843" y="7717"/>
                    <a:pt x="10857" y="7708"/>
                  </a:cubicBezTo>
                  <a:cubicBezTo>
                    <a:pt x="10874" y="7691"/>
                    <a:pt x="12199" y="6462"/>
                    <a:pt x="13411" y="6462"/>
                  </a:cubicBezTo>
                  <a:cubicBezTo>
                    <a:pt x="13607" y="6462"/>
                    <a:pt x="13801" y="6494"/>
                    <a:pt x="13985" y="6569"/>
                  </a:cubicBezTo>
                  <a:cubicBezTo>
                    <a:pt x="14010" y="6579"/>
                    <a:pt x="14036" y="6584"/>
                    <a:pt x="14061" y="6584"/>
                  </a:cubicBezTo>
                  <a:cubicBezTo>
                    <a:pt x="14143" y="6584"/>
                    <a:pt x="14221" y="6534"/>
                    <a:pt x="14254" y="6454"/>
                  </a:cubicBezTo>
                  <a:cubicBezTo>
                    <a:pt x="14288" y="6343"/>
                    <a:pt x="14230" y="6228"/>
                    <a:pt x="14124" y="6180"/>
                  </a:cubicBezTo>
                  <a:cubicBezTo>
                    <a:pt x="13889" y="6084"/>
                    <a:pt x="13646" y="6043"/>
                    <a:pt x="13402" y="6043"/>
                  </a:cubicBezTo>
                  <a:cubicBezTo>
                    <a:pt x="12523" y="6043"/>
                    <a:pt x="11634" y="6574"/>
                    <a:pt x="11093" y="6973"/>
                  </a:cubicBezTo>
                  <a:cubicBezTo>
                    <a:pt x="11415" y="5935"/>
                    <a:pt x="11415" y="4830"/>
                    <a:pt x="11093" y="3797"/>
                  </a:cubicBezTo>
                  <a:lnTo>
                    <a:pt x="11093" y="3797"/>
                  </a:lnTo>
                  <a:cubicBezTo>
                    <a:pt x="11755" y="4283"/>
                    <a:pt x="12600" y="4726"/>
                    <a:pt x="13406" y="4726"/>
                  </a:cubicBezTo>
                  <a:cubicBezTo>
                    <a:pt x="13653" y="4726"/>
                    <a:pt x="13896" y="4684"/>
                    <a:pt x="14129" y="4590"/>
                  </a:cubicBezTo>
                  <a:cubicBezTo>
                    <a:pt x="14353" y="4501"/>
                    <a:pt x="14261" y="4192"/>
                    <a:pt x="14061" y="4192"/>
                  </a:cubicBezTo>
                  <a:cubicBezTo>
                    <a:pt x="14034" y="4192"/>
                    <a:pt x="14006" y="4198"/>
                    <a:pt x="13975" y="4210"/>
                  </a:cubicBezTo>
                  <a:cubicBezTo>
                    <a:pt x="13793" y="4284"/>
                    <a:pt x="13602" y="4316"/>
                    <a:pt x="13408" y="4316"/>
                  </a:cubicBezTo>
                  <a:cubicBezTo>
                    <a:pt x="12198" y="4316"/>
                    <a:pt x="10864" y="3079"/>
                    <a:pt x="10848" y="3067"/>
                  </a:cubicBezTo>
                  <a:cubicBezTo>
                    <a:pt x="10833" y="3057"/>
                    <a:pt x="10814" y="3052"/>
                    <a:pt x="10795" y="3052"/>
                  </a:cubicBezTo>
                  <a:cubicBezTo>
                    <a:pt x="9894" y="1174"/>
                    <a:pt x="8000" y="1"/>
                    <a:pt x="594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89"/>
            <p:cNvSpPr/>
            <p:nvPr/>
          </p:nvSpPr>
          <p:spPr>
            <a:xfrm>
              <a:off x="5066442" y="2151341"/>
              <a:ext cx="45161" cy="20316"/>
            </a:xfrm>
            <a:custGeom>
              <a:avLst/>
              <a:gdLst/>
              <a:ahLst/>
              <a:cxnLst/>
              <a:rect l="l" t="t" r="r" b="b"/>
              <a:pathLst>
                <a:path w="1725" h="776" extrusionOk="0">
                  <a:moveTo>
                    <a:pt x="656" y="1"/>
                  </a:moveTo>
                  <a:cubicBezTo>
                    <a:pt x="478" y="1"/>
                    <a:pt x="293" y="50"/>
                    <a:pt x="116" y="175"/>
                  </a:cubicBezTo>
                  <a:cubicBezTo>
                    <a:pt x="24" y="242"/>
                    <a:pt x="0" y="367"/>
                    <a:pt x="63" y="463"/>
                  </a:cubicBezTo>
                  <a:cubicBezTo>
                    <a:pt x="104" y="519"/>
                    <a:pt x="168" y="550"/>
                    <a:pt x="233" y="550"/>
                  </a:cubicBezTo>
                  <a:cubicBezTo>
                    <a:pt x="274" y="550"/>
                    <a:pt x="316" y="537"/>
                    <a:pt x="351" y="511"/>
                  </a:cubicBezTo>
                  <a:cubicBezTo>
                    <a:pt x="453" y="439"/>
                    <a:pt x="559" y="412"/>
                    <a:pt x="662" y="412"/>
                  </a:cubicBezTo>
                  <a:cubicBezTo>
                    <a:pt x="991" y="412"/>
                    <a:pt x="1288" y="696"/>
                    <a:pt x="1302" y="718"/>
                  </a:cubicBezTo>
                  <a:cubicBezTo>
                    <a:pt x="1341" y="756"/>
                    <a:pt x="1394" y="776"/>
                    <a:pt x="1446" y="776"/>
                  </a:cubicBezTo>
                  <a:cubicBezTo>
                    <a:pt x="1629" y="776"/>
                    <a:pt x="1725" y="555"/>
                    <a:pt x="1595" y="425"/>
                  </a:cubicBezTo>
                  <a:cubicBezTo>
                    <a:pt x="1416" y="243"/>
                    <a:pt x="1052" y="1"/>
                    <a:pt x="65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89"/>
            <p:cNvSpPr/>
            <p:nvPr/>
          </p:nvSpPr>
          <p:spPr>
            <a:xfrm>
              <a:off x="5040760" y="2049186"/>
              <a:ext cx="76236" cy="43642"/>
            </a:xfrm>
            <a:custGeom>
              <a:avLst/>
              <a:gdLst/>
              <a:ahLst/>
              <a:cxnLst/>
              <a:rect l="l" t="t" r="r" b="b"/>
              <a:pathLst>
                <a:path w="2912" h="1667" extrusionOk="0">
                  <a:moveTo>
                    <a:pt x="279" y="1"/>
                  </a:moveTo>
                  <a:cubicBezTo>
                    <a:pt x="139" y="1"/>
                    <a:pt x="1" y="147"/>
                    <a:pt x="93" y="311"/>
                  </a:cubicBezTo>
                  <a:cubicBezTo>
                    <a:pt x="376" y="762"/>
                    <a:pt x="856" y="1050"/>
                    <a:pt x="1390" y="1089"/>
                  </a:cubicBezTo>
                  <a:cubicBezTo>
                    <a:pt x="1793" y="1113"/>
                    <a:pt x="2173" y="1291"/>
                    <a:pt x="2451" y="1584"/>
                  </a:cubicBezTo>
                  <a:cubicBezTo>
                    <a:pt x="2497" y="1642"/>
                    <a:pt x="2554" y="1666"/>
                    <a:pt x="2610" y="1666"/>
                  </a:cubicBezTo>
                  <a:cubicBezTo>
                    <a:pt x="2765" y="1666"/>
                    <a:pt x="2911" y="1479"/>
                    <a:pt x="2773" y="1320"/>
                  </a:cubicBezTo>
                  <a:cubicBezTo>
                    <a:pt x="2418" y="940"/>
                    <a:pt x="1933" y="709"/>
                    <a:pt x="1419" y="681"/>
                  </a:cubicBezTo>
                  <a:cubicBezTo>
                    <a:pt x="1025" y="652"/>
                    <a:pt x="664" y="440"/>
                    <a:pt x="453" y="109"/>
                  </a:cubicBezTo>
                  <a:cubicBezTo>
                    <a:pt x="410" y="33"/>
                    <a:pt x="345" y="1"/>
                    <a:pt x="2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89"/>
            <p:cNvSpPr/>
            <p:nvPr/>
          </p:nvSpPr>
          <p:spPr>
            <a:xfrm>
              <a:off x="5019397" y="2249725"/>
              <a:ext cx="59743" cy="30604"/>
            </a:xfrm>
            <a:custGeom>
              <a:avLst/>
              <a:gdLst/>
              <a:ahLst/>
              <a:cxnLst/>
              <a:rect l="l" t="t" r="r" b="b"/>
              <a:pathLst>
                <a:path w="2282" h="1169" extrusionOk="0">
                  <a:moveTo>
                    <a:pt x="2021" y="1"/>
                  </a:moveTo>
                  <a:cubicBezTo>
                    <a:pt x="1948" y="1"/>
                    <a:pt x="1875" y="38"/>
                    <a:pt x="1836" y="126"/>
                  </a:cubicBezTo>
                  <a:cubicBezTo>
                    <a:pt x="1827" y="153"/>
                    <a:pt x="1557" y="757"/>
                    <a:pt x="438" y="757"/>
                  </a:cubicBezTo>
                  <a:cubicBezTo>
                    <a:pt x="371" y="757"/>
                    <a:pt x="300" y="755"/>
                    <a:pt x="226" y="750"/>
                  </a:cubicBezTo>
                  <a:cubicBezTo>
                    <a:pt x="221" y="750"/>
                    <a:pt x="215" y="750"/>
                    <a:pt x="209" y="750"/>
                  </a:cubicBezTo>
                  <a:cubicBezTo>
                    <a:pt x="101" y="750"/>
                    <a:pt x="10" y="833"/>
                    <a:pt x="5" y="942"/>
                  </a:cubicBezTo>
                  <a:cubicBezTo>
                    <a:pt x="1" y="1058"/>
                    <a:pt x="82" y="1154"/>
                    <a:pt x="198" y="1163"/>
                  </a:cubicBezTo>
                  <a:cubicBezTo>
                    <a:pt x="274" y="1168"/>
                    <a:pt x="356" y="1168"/>
                    <a:pt x="433" y="1168"/>
                  </a:cubicBezTo>
                  <a:cubicBezTo>
                    <a:pt x="1850" y="1168"/>
                    <a:pt x="2206" y="323"/>
                    <a:pt x="2220" y="284"/>
                  </a:cubicBezTo>
                  <a:cubicBezTo>
                    <a:pt x="2282" y="121"/>
                    <a:pt x="2151" y="1"/>
                    <a:pt x="202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7" name="Google Shape;12117;p89"/>
          <p:cNvGrpSpPr/>
          <p:nvPr/>
        </p:nvGrpSpPr>
        <p:grpSpPr>
          <a:xfrm>
            <a:off x="7107069" y="3154855"/>
            <a:ext cx="293818" cy="368012"/>
            <a:chOff x="7107069" y="3360255"/>
            <a:chExt cx="293818" cy="368012"/>
          </a:xfrm>
        </p:grpSpPr>
        <p:sp>
          <p:nvSpPr>
            <p:cNvPr id="12118" name="Google Shape;12118;p89"/>
            <p:cNvSpPr/>
            <p:nvPr/>
          </p:nvSpPr>
          <p:spPr>
            <a:xfrm>
              <a:off x="7127699" y="3365805"/>
              <a:ext cx="257585" cy="357069"/>
            </a:xfrm>
            <a:custGeom>
              <a:avLst/>
              <a:gdLst/>
              <a:ahLst/>
              <a:cxnLst/>
              <a:rect l="l" t="t" r="r" b="b"/>
              <a:pathLst>
                <a:path w="9839" h="13639" extrusionOk="0">
                  <a:moveTo>
                    <a:pt x="4905" y="1"/>
                  </a:moveTo>
                  <a:cubicBezTo>
                    <a:pt x="3891" y="1"/>
                    <a:pt x="3046" y="784"/>
                    <a:pt x="2930" y="1793"/>
                  </a:cubicBezTo>
                  <a:lnTo>
                    <a:pt x="2306" y="7293"/>
                  </a:lnTo>
                  <a:cubicBezTo>
                    <a:pt x="2277" y="7562"/>
                    <a:pt x="2099" y="7798"/>
                    <a:pt x="1845" y="7898"/>
                  </a:cubicBezTo>
                  <a:cubicBezTo>
                    <a:pt x="1287" y="8115"/>
                    <a:pt x="817" y="8513"/>
                    <a:pt x="509" y="9032"/>
                  </a:cubicBezTo>
                  <a:cubicBezTo>
                    <a:pt x="38" y="9801"/>
                    <a:pt x="0" y="10771"/>
                    <a:pt x="456" y="11554"/>
                  </a:cubicBezTo>
                  <a:cubicBezTo>
                    <a:pt x="841" y="12203"/>
                    <a:pt x="1460" y="12549"/>
                    <a:pt x="2268" y="12640"/>
                  </a:cubicBezTo>
                  <a:cubicBezTo>
                    <a:pt x="2493" y="12664"/>
                    <a:pt x="2709" y="12775"/>
                    <a:pt x="2868" y="12943"/>
                  </a:cubicBezTo>
                  <a:cubicBezTo>
                    <a:pt x="3296" y="13406"/>
                    <a:pt x="4106" y="13638"/>
                    <a:pt x="4918" y="13638"/>
                  </a:cubicBezTo>
                  <a:cubicBezTo>
                    <a:pt x="5729" y="13638"/>
                    <a:pt x="6541" y="13406"/>
                    <a:pt x="6971" y="12943"/>
                  </a:cubicBezTo>
                  <a:cubicBezTo>
                    <a:pt x="7129" y="12775"/>
                    <a:pt x="7341" y="12669"/>
                    <a:pt x="7571" y="12640"/>
                  </a:cubicBezTo>
                  <a:cubicBezTo>
                    <a:pt x="8373" y="12549"/>
                    <a:pt x="8988" y="12203"/>
                    <a:pt x="9378" y="11554"/>
                  </a:cubicBezTo>
                  <a:cubicBezTo>
                    <a:pt x="9839" y="10771"/>
                    <a:pt x="9795" y="9801"/>
                    <a:pt x="9325" y="9032"/>
                  </a:cubicBezTo>
                  <a:cubicBezTo>
                    <a:pt x="9022" y="8513"/>
                    <a:pt x="8551" y="8115"/>
                    <a:pt x="7989" y="7898"/>
                  </a:cubicBezTo>
                  <a:cubicBezTo>
                    <a:pt x="7735" y="7798"/>
                    <a:pt x="7557" y="7562"/>
                    <a:pt x="7528" y="7293"/>
                  </a:cubicBezTo>
                  <a:lnTo>
                    <a:pt x="6903" y="1793"/>
                  </a:lnTo>
                  <a:cubicBezTo>
                    <a:pt x="6793" y="813"/>
                    <a:pt x="5981" y="39"/>
                    <a:pt x="4996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89"/>
            <p:cNvSpPr/>
            <p:nvPr/>
          </p:nvSpPr>
          <p:spPr>
            <a:xfrm>
              <a:off x="7214590" y="3365674"/>
              <a:ext cx="170694" cy="325784"/>
            </a:xfrm>
            <a:custGeom>
              <a:avLst/>
              <a:gdLst/>
              <a:ahLst/>
              <a:cxnLst/>
              <a:rect l="l" t="t" r="r" b="b"/>
              <a:pathLst>
                <a:path w="6520" h="12444" extrusionOk="0">
                  <a:moveTo>
                    <a:pt x="1591" y="1"/>
                  </a:moveTo>
                  <a:cubicBezTo>
                    <a:pt x="961" y="6"/>
                    <a:pt x="371" y="308"/>
                    <a:pt x="1" y="813"/>
                  </a:cubicBezTo>
                  <a:cubicBezTo>
                    <a:pt x="226" y="726"/>
                    <a:pt x="467" y="678"/>
                    <a:pt x="707" y="678"/>
                  </a:cubicBezTo>
                  <a:cubicBezTo>
                    <a:pt x="716" y="677"/>
                    <a:pt x="726" y="676"/>
                    <a:pt x="736" y="676"/>
                  </a:cubicBezTo>
                  <a:cubicBezTo>
                    <a:pt x="755" y="676"/>
                    <a:pt x="774" y="678"/>
                    <a:pt x="793" y="678"/>
                  </a:cubicBezTo>
                  <a:cubicBezTo>
                    <a:pt x="1783" y="712"/>
                    <a:pt x="2590" y="1485"/>
                    <a:pt x="2705" y="2470"/>
                  </a:cubicBezTo>
                  <a:lnTo>
                    <a:pt x="3330" y="7966"/>
                  </a:lnTo>
                  <a:cubicBezTo>
                    <a:pt x="3359" y="8240"/>
                    <a:pt x="3536" y="8470"/>
                    <a:pt x="3791" y="8571"/>
                  </a:cubicBezTo>
                  <a:cubicBezTo>
                    <a:pt x="4348" y="8787"/>
                    <a:pt x="4819" y="9191"/>
                    <a:pt x="5127" y="9705"/>
                  </a:cubicBezTo>
                  <a:cubicBezTo>
                    <a:pt x="5597" y="10478"/>
                    <a:pt x="5636" y="11449"/>
                    <a:pt x="5179" y="12227"/>
                  </a:cubicBezTo>
                  <a:cubicBezTo>
                    <a:pt x="5131" y="12304"/>
                    <a:pt x="5083" y="12376"/>
                    <a:pt x="5035" y="12443"/>
                  </a:cubicBezTo>
                  <a:cubicBezTo>
                    <a:pt x="5463" y="12270"/>
                    <a:pt x="5823" y="11953"/>
                    <a:pt x="6054" y="11550"/>
                  </a:cubicBezTo>
                  <a:cubicBezTo>
                    <a:pt x="6520" y="10776"/>
                    <a:pt x="6476" y="9806"/>
                    <a:pt x="6010" y="9032"/>
                  </a:cubicBezTo>
                  <a:cubicBezTo>
                    <a:pt x="5703" y="8514"/>
                    <a:pt x="5232" y="8115"/>
                    <a:pt x="4670" y="7899"/>
                  </a:cubicBezTo>
                  <a:cubicBezTo>
                    <a:pt x="4416" y="7798"/>
                    <a:pt x="4238" y="7562"/>
                    <a:pt x="4209" y="7293"/>
                  </a:cubicBezTo>
                  <a:lnTo>
                    <a:pt x="3584" y="1798"/>
                  </a:lnTo>
                  <a:cubicBezTo>
                    <a:pt x="3474" y="813"/>
                    <a:pt x="2667" y="39"/>
                    <a:pt x="1677" y="6"/>
                  </a:cubicBezTo>
                  <a:cubicBezTo>
                    <a:pt x="1648" y="6"/>
                    <a:pt x="1615" y="1"/>
                    <a:pt x="1591" y="1"/>
                  </a:cubicBezTo>
                  <a:close/>
                </a:path>
              </a:pathLst>
            </a:custGeom>
            <a:solidFill>
              <a:srgbClr val="DC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89"/>
            <p:cNvSpPr/>
            <p:nvPr/>
          </p:nvSpPr>
          <p:spPr>
            <a:xfrm>
              <a:off x="7283522" y="3667267"/>
              <a:ext cx="84797" cy="52098"/>
            </a:xfrm>
            <a:custGeom>
              <a:avLst/>
              <a:gdLst/>
              <a:ahLst/>
              <a:cxnLst/>
              <a:rect l="l" t="t" r="r" b="b"/>
              <a:pathLst>
                <a:path w="3239" h="1990" extrusionOk="0">
                  <a:moveTo>
                    <a:pt x="1928" y="0"/>
                  </a:moveTo>
                  <a:cubicBezTo>
                    <a:pt x="1451" y="0"/>
                    <a:pt x="749" y="174"/>
                    <a:pt x="264" y="1058"/>
                  </a:cubicBezTo>
                  <a:lnTo>
                    <a:pt x="0" y="1990"/>
                  </a:lnTo>
                  <a:cubicBezTo>
                    <a:pt x="413" y="1874"/>
                    <a:pt x="778" y="1692"/>
                    <a:pt x="1014" y="1428"/>
                  </a:cubicBezTo>
                  <a:cubicBezTo>
                    <a:pt x="1172" y="1260"/>
                    <a:pt x="1389" y="1154"/>
                    <a:pt x="1614" y="1130"/>
                  </a:cubicBezTo>
                  <a:cubicBezTo>
                    <a:pt x="2301" y="1048"/>
                    <a:pt x="2854" y="784"/>
                    <a:pt x="3238" y="304"/>
                  </a:cubicBezTo>
                  <a:lnTo>
                    <a:pt x="2450" y="73"/>
                  </a:lnTo>
                  <a:cubicBezTo>
                    <a:pt x="2450" y="73"/>
                    <a:pt x="2236" y="0"/>
                    <a:pt x="192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89"/>
            <p:cNvSpPr/>
            <p:nvPr/>
          </p:nvSpPr>
          <p:spPr>
            <a:xfrm>
              <a:off x="7143276" y="3667267"/>
              <a:ext cx="84797" cy="52098"/>
            </a:xfrm>
            <a:custGeom>
              <a:avLst/>
              <a:gdLst/>
              <a:ahLst/>
              <a:cxnLst/>
              <a:rect l="l" t="t" r="r" b="b"/>
              <a:pathLst>
                <a:path w="3239" h="1990" extrusionOk="0">
                  <a:moveTo>
                    <a:pt x="1315" y="0"/>
                  </a:moveTo>
                  <a:cubicBezTo>
                    <a:pt x="1007" y="0"/>
                    <a:pt x="793" y="73"/>
                    <a:pt x="793" y="73"/>
                  </a:cubicBezTo>
                  <a:lnTo>
                    <a:pt x="1" y="304"/>
                  </a:lnTo>
                  <a:cubicBezTo>
                    <a:pt x="385" y="784"/>
                    <a:pt x="933" y="1048"/>
                    <a:pt x="1624" y="1130"/>
                  </a:cubicBezTo>
                  <a:cubicBezTo>
                    <a:pt x="1855" y="1154"/>
                    <a:pt x="2066" y="1260"/>
                    <a:pt x="2225" y="1428"/>
                  </a:cubicBezTo>
                  <a:cubicBezTo>
                    <a:pt x="2465" y="1692"/>
                    <a:pt x="2825" y="1874"/>
                    <a:pt x="3239" y="1990"/>
                  </a:cubicBezTo>
                  <a:lnTo>
                    <a:pt x="2979" y="1058"/>
                  </a:lnTo>
                  <a:cubicBezTo>
                    <a:pt x="2492" y="174"/>
                    <a:pt x="1791" y="0"/>
                    <a:pt x="131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89"/>
            <p:cNvSpPr/>
            <p:nvPr/>
          </p:nvSpPr>
          <p:spPr>
            <a:xfrm>
              <a:off x="7157282" y="3661796"/>
              <a:ext cx="71183" cy="38537"/>
            </a:xfrm>
            <a:custGeom>
              <a:avLst/>
              <a:gdLst/>
              <a:ahLst/>
              <a:cxnLst/>
              <a:rect l="l" t="t" r="r" b="b"/>
              <a:pathLst>
                <a:path w="2719" h="1472" extrusionOk="0">
                  <a:moveTo>
                    <a:pt x="813" y="0"/>
                  </a:moveTo>
                  <a:cubicBezTo>
                    <a:pt x="617" y="0"/>
                    <a:pt x="423" y="27"/>
                    <a:pt x="234" y="80"/>
                  </a:cubicBezTo>
                  <a:cubicBezTo>
                    <a:pt x="1" y="162"/>
                    <a:pt x="83" y="487"/>
                    <a:pt x="295" y="487"/>
                  </a:cubicBezTo>
                  <a:cubicBezTo>
                    <a:pt x="318" y="487"/>
                    <a:pt x="343" y="483"/>
                    <a:pt x="369" y="474"/>
                  </a:cubicBezTo>
                  <a:cubicBezTo>
                    <a:pt x="387" y="467"/>
                    <a:pt x="568" y="409"/>
                    <a:pt x="825" y="409"/>
                  </a:cubicBezTo>
                  <a:cubicBezTo>
                    <a:pt x="1246" y="409"/>
                    <a:pt x="1869" y="566"/>
                    <a:pt x="2305" y="1363"/>
                  </a:cubicBezTo>
                  <a:cubicBezTo>
                    <a:pt x="2341" y="1432"/>
                    <a:pt x="2413" y="1471"/>
                    <a:pt x="2485" y="1471"/>
                  </a:cubicBezTo>
                  <a:cubicBezTo>
                    <a:pt x="2519" y="1471"/>
                    <a:pt x="2553" y="1463"/>
                    <a:pt x="2584" y="1445"/>
                  </a:cubicBezTo>
                  <a:cubicBezTo>
                    <a:pt x="2684" y="1387"/>
                    <a:pt x="2718" y="1262"/>
                    <a:pt x="2665" y="1161"/>
                  </a:cubicBezTo>
                  <a:cubicBezTo>
                    <a:pt x="2214" y="340"/>
                    <a:pt x="1575" y="90"/>
                    <a:pt x="1123" y="23"/>
                  </a:cubicBezTo>
                  <a:cubicBezTo>
                    <a:pt x="1020" y="8"/>
                    <a:pt x="916" y="0"/>
                    <a:pt x="81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3" name="Google Shape;12123;p89"/>
            <p:cNvSpPr/>
            <p:nvPr/>
          </p:nvSpPr>
          <p:spPr>
            <a:xfrm>
              <a:off x="7284281" y="3661796"/>
              <a:ext cx="71157" cy="38485"/>
            </a:xfrm>
            <a:custGeom>
              <a:avLst/>
              <a:gdLst/>
              <a:ahLst/>
              <a:cxnLst/>
              <a:rect l="l" t="t" r="r" b="b"/>
              <a:pathLst>
                <a:path w="2718" h="1470" extrusionOk="0">
                  <a:moveTo>
                    <a:pt x="1901" y="0"/>
                  </a:moveTo>
                  <a:cubicBezTo>
                    <a:pt x="1799" y="0"/>
                    <a:pt x="1697" y="8"/>
                    <a:pt x="1595" y="23"/>
                  </a:cubicBezTo>
                  <a:cubicBezTo>
                    <a:pt x="1143" y="85"/>
                    <a:pt x="509" y="335"/>
                    <a:pt x="53" y="1166"/>
                  </a:cubicBezTo>
                  <a:cubicBezTo>
                    <a:pt x="0" y="1267"/>
                    <a:pt x="34" y="1392"/>
                    <a:pt x="135" y="1445"/>
                  </a:cubicBezTo>
                  <a:cubicBezTo>
                    <a:pt x="167" y="1461"/>
                    <a:pt x="202" y="1469"/>
                    <a:pt x="236" y="1469"/>
                  </a:cubicBezTo>
                  <a:cubicBezTo>
                    <a:pt x="308" y="1469"/>
                    <a:pt x="377" y="1433"/>
                    <a:pt x="413" y="1368"/>
                  </a:cubicBezTo>
                  <a:cubicBezTo>
                    <a:pt x="854" y="567"/>
                    <a:pt x="1479" y="412"/>
                    <a:pt x="1901" y="412"/>
                  </a:cubicBezTo>
                  <a:cubicBezTo>
                    <a:pt x="2155" y="412"/>
                    <a:pt x="2334" y="469"/>
                    <a:pt x="2354" y="474"/>
                  </a:cubicBezTo>
                  <a:cubicBezTo>
                    <a:pt x="2380" y="483"/>
                    <a:pt x="2404" y="487"/>
                    <a:pt x="2427" y="487"/>
                  </a:cubicBezTo>
                  <a:cubicBezTo>
                    <a:pt x="2635" y="487"/>
                    <a:pt x="2718" y="163"/>
                    <a:pt x="2484" y="85"/>
                  </a:cubicBezTo>
                  <a:cubicBezTo>
                    <a:pt x="2294" y="28"/>
                    <a:pt x="2098" y="0"/>
                    <a:pt x="19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89"/>
            <p:cNvSpPr/>
            <p:nvPr/>
          </p:nvSpPr>
          <p:spPr>
            <a:xfrm>
              <a:off x="7107069" y="3360255"/>
              <a:ext cx="293818" cy="368012"/>
            </a:xfrm>
            <a:custGeom>
              <a:avLst/>
              <a:gdLst/>
              <a:ahLst/>
              <a:cxnLst/>
              <a:rect l="l" t="t" r="r" b="b"/>
              <a:pathLst>
                <a:path w="11223" h="14057" extrusionOk="0">
                  <a:moveTo>
                    <a:pt x="5714" y="0"/>
                  </a:moveTo>
                  <a:cubicBezTo>
                    <a:pt x="4584" y="0"/>
                    <a:pt x="3634" y="848"/>
                    <a:pt x="3512" y="1976"/>
                  </a:cubicBezTo>
                  <a:lnTo>
                    <a:pt x="3161" y="5046"/>
                  </a:lnTo>
                  <a:cubicBezTo>
                    <a:pt x="3146" y="5194"/>
                    <a:pt x="3259" y="5276"/>
                    <a:pt x="3371" y="5276"/>
                  </a:cubicBezTo>
                  <a:cubicBezTo>
                    <a:pt x="3466" y="5276"/>
                    <a:pt x="3559" y="5219"/>
                    <a:pt x="3574" y="5094"/>
                  </a:cubicBezTo>
                  <a:lnTo>
                    <a:pt x="3925" y="2024"/>
                  </a:lnTo>
                  <a:cubicBezTo>
                    <a:pt x="4016" y="1111"/>
                    <a:pt x="4785" y="414"/>
                    <a:pt x="5703" y="414"/>
                  </a:cubicBezTo>
                  <a:cubicBezTo>
                    <a:pt x="6620" y="414"/>
                    <a:pt x="7394" y="1111"/>
                    <a:pt x="7485" y="2024"/>
                  </a:cubicBezTo>
                  <a:lnTo>
                    <a:pt x="8109" y="7520"/>
                  </a:lnTo>
                  <a:cubicBezTo>
                    <a:pt x="8148" y="7870"/>
                    <a:pt x="8374" y="8163"/>
                    <a:pt x="8700" y="8293"/>
                  </a:cubicBezTo>
                  <a:cubicBezTo>
                    <a:pt x="10036" y="8807"/>
                    <a:pt x="10718" y="10412"/>
                    <a:pt x="9988" y="11651"/>
                  </a:cubicBezTo>
                  <a:cubicBezTo>
                    <a:pt x="9647" y="12228"/>
                    <a:pt x="9109" y="12549"/>
                    <a:pt x="8335" y="12641"/>
                  </a:cubicBezTo>
                  <a:cubicBezTo>
                    <a:pt x="8052" y="12669"/>
                    <a:pt x="7792" y="12799"/>
                    <a:pt x="7605" y="13001"/>
                  </a:cubicBezTo>
                  <a:cubicBezTo>
                    <a:pt x="7216" y="13421"/>
                    <a:pt x="6460" y="13631"/>
                    <a:pt x="5704" y="13631"/>
                  </a:cubicBezTo>
                  <a:cubicBezTo>
                    <a:pt x="4948" y="13631"/>
                    <a:pt x="4192" y="13421"/>
                    <a:pt x="3800" y="13001"/>
                  </a:cubicBezTo>
                  <a:cubicBezTo>
                    <a:pt x="3608" y="12799"/>
                    <a:pt x="3349" y="12674"/>
                    <a:pt x="3070" y="12641"/>
                  </a:cubicBezTo>
                  <a:cubicBezTo>
                    <a:pt x="2296" y="12549"/>
                    <a:pt x="1754" y="12228"/>
                    <a:pt x="1417" y="11651"/>
                  </a:cubicBezTo>
                  <a:cubicBezTo>
                    <a:pt x="692" y="10416"/>
                    <a:pt x="1369" y="8812"/>
                    <a:pt x="2705" y="8293"/>
                  </a:cubicBezTo>
                  <a:cubicBezTo>
                    <a:pt x="3031" y="8168"/>
                    <a:pt x="3262" y="7870"/>
                    <a:pt x="3296" y="7520"/>
                  </a:cubicBezTo>
                  <a:lnTo>
                    <a:pt x="3454" y="6150"/>
                  </a:lnTo>
                  <a:cubicBezTo>
                    <a:pt x="3472" y="6002"/>
                    <a:pt x="3358" y="5920"/>
                    <a:pt x="3245" y="5920"/>
                  </a:cubicBezTo>
                  <a:cubicBezTo>
                    <a:pt x="3150" y="5920"/>
                    <a:pt x="3054" y="5979"/>
                    <a:pt x="3041" y="6107"/>
                  </a:cubicBezTo>
                  <a:lnTo>
                    <a:pt x="2887" y="7476"/>
                  </a:lnTo>
                  <a:cubicBezTo>
                    <a:pt x="2868" y="7673"/>
                    <a:pt x="2738" y="7841"/>
                    <a:pt x="2561" y="7914"/>
                  </a:cubicBezTo>
                  <a:cubicBezTo>
                    <a:pt x="0" y="8908"/>
                    <a:pt x="63" y="12703"/>
                    <a:pt x="3027" y="13054"/>
                  </a:cubicBezTo>
                  <a:cubicBezTo>
                    <a:pt x="3204" y="13073"/>
                    <a:pt x="3377" y="13159"/>
                    <a:pt x="3502" y="13289"/>
                  </a:cubicBezTo>
                  <a:cubicBezTo>
                    <a:pt x="3973" y="13800"/>
                    <a:pt x="4837" y="14056"/>
                    <a:pt x="5702" y="14056"/>
                  </a:cubicBezTo>
                  <a:cubicBezTo>
                    <a:pt x="6569" y="14056"/>
                    <a:pt x="7436" y="13799"/>
                    <a:pt x="7908" y="13284"/>
                  </a:cubicBezTo>
                  <a:cubicBezTo>
                    <a:pt x="8033" y="13155"/>
                    <a:pt x="8201" y="13068"/>
                    <a:pt x="8383" y="13049"/>
                  </a:cubicBezTo>
                  <a:cubicBezTo>
                    <a:pt x="10535" y="12794"/>
                    <a:pt x="11222" y="10647"/>
                    <a:pt x="10290" y="9124"/>
                  </a:cubicBezTo>
                  <a:cubicBezTo>
                    <a:pt x="9959" y="8567"/>
                    <a:pt x="9450" y="8139"/>
                    <a:pt x="8849" y="7909"/>
                  </a:cubicBezTo>
                  <a:cubicBezTo>
                    <a:pt x="8667" y="7837"/>
                    <a:pt x="8537" y="7668"/>
                    <a:pt x="8518" y="7476"/>
                  </a:cubicBezTo>
                  <a:lnTo>
                    <a:pt x="7893" y="1976"/>
                  </a:lnTo>
                  <a:cubicBezTo>
                    <a:pt x="7768" y="885"/>
                    <a:pt x="6865" y="40"/>
                    <a:pt x="5789" y="1"/>
                  </a:cubicBezTo>
                  <a:cubicBezTo>
                    <a:pt x="5764" y="0"/>
                    <a:pt x="5739" y="0"/>
                    <a:pt x="571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5" name="Google Shape;12125;p89"/>
          <p:cNvGrpSpPr/>
          <p:nvPr/>
        </p:nvGrpSpPr>
        <p:grpSpPr>
          <a:xfrm>
            <a:off x="7578597" y="3154933"/>
            <a:ext cx="234285" cy="367855"/>
            <a:chOff x="7578597" y="3360333"/>
            <a:chExt cx="234285" cy="367855"/>
          </a:xfrm>
        </p:grpSpPr>
        <p:sp>
          <p:nvSpPr>
            <p:cNvPr id="12126" name="Google Shape;12126;p89"/>
            <p:cNvSpPr/>
            <p:nvPr/>
          </p:nvSpPr>
          <p:spPr>
            <a:xfrm>
              <a:off x="7658315" y="3578988"/>
              <a:ext cx="18378" cy="123543"/>
            </a:xfrm>
            <a:custGeom>
              <a:avLst/>
              <a:gdLst/>
              <a:ahLst/>
              <a:cxnLst/>
              <a:rect l="l" t="t" r="r" b="b"/>
              <a:pathLst>
                <a:path w="702" h="4719" extrusionOk="0">
                  <a:moveTo>
                    <a:pt x="0" y="0"/>
                  </a:moveTo>
                  <a:lnTo>
                    <a:pt x="0" y="4718"/>
                  </a:lnTo>
                  <a:lnTo>
                    <a:pt x="702" y="4718"/>
                  </a:lnTo>
                  <a:lnTo>
                    <a:pt x="702" y="0"/>
                  </a:lnTo>
                  <a:cubicBezTo>
                    <a:pt x="586" y="24"/>
                    <a:pt x="469" y="37"/>
                    <a:pt x="351" y="37"/>
                  </a:cubicBezTo>
                  <a:cubicBezTo>
                    <a:pt x="233" y="37"/>
                    <a:pt x="116" y="24"/>
                    <a:pt x="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89"/>
            <p:cNvSpPr/>
            <p:nvPr/>
          </p:nvSpPr>
          <p:spPr>
            <a:xfrm>
              <a:off x="7645853" y="3702506"/>
              <a:ext cx="43171" cy="20132"/>
            </a:xfrm>
            <a:custGeom>
              <a:avLst/>
              <a:gdLst/>
              <a:ahLst/>
              <a:cxnLst/>
              <a:rect l="l" t="t" r="r" b="b"/>
              <a:pathLst>
                <a:path w="1649" h="769" extrusionOk="0">
                  <a:moveTo>
                    <a:pt x="270" y="0"/>
                  </a:moveTo>
                  <a:lnTo>
                    <a:pt x="1" y="769"/>
                  </a:lnTo>
                  <a:lnTo>
                    <a:pt x="1649" y="769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89"/>
            <p:cNvSpPr/>
            <p:nvPr/>
          </p:nvSpPr>
          <p:spPr>
            <a:xfrm>
              <a:off x="7702585" y="3702506"/>
              <a:ext cx="43171" cy="20132"/>
            </a:xfrm>
            <a:custGeom>
              <a:avLst/>
              <a:gdLst/>
              <a:ahLst/>
              <a:cxnLst/>
              <a:rect l="l" t="t" r="r" b="b"/>
              <a:pathLst>
                <a:path w="1649" h="769" extrusionOk="0">
                  <a:moveTo>
                    <a:pt x="265" y="0"/>
                  </a:moveTo>
                  <a:lnTo>
                    <a:pt x="0" y="769"/>
                  </a:lnTo>
                  <a:lnTo>
                    <a:pt x="1648" y="769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89"/>
            <p:cNvSpPr/>
            <p:nvPr/>
          </p:nvSpPr>
          <p:spPr>
            <a:xfrm>
              <a:off x="7587367" y="3365595"/>
              <a:ext cx="160143" cy="31049"/>
            </a:xfrm>
            <a:custGeom>
              <a:avLst/>
              <a:gdLst/>
              <a:ahLst/>
              <a:cxnLst/>
              <a:rect l="l" t="t" r="r" b="b"/>
              <a:pathLst>
                <a:path w="6117" h="1186" extrusionOk="0">
                  <a:moveTo>
                    <a:pt x="524" y="1"/>
                  </a:moveTo>
                  <a:cubicBezTo>
                    <a:pt x="296" y="1"/>
                    <a:pt x="90" y="162"/>
                    <a:pt x="49" y="398"/>
                  </a:cubicBezTo>
                  <a:cubicBezTo>
                    <a:pt x="1" y="672"/>
                    <a:pt x="198" y="931"/>
                    <a:pt x="472" y="960"/>
                  </a:cubicBezTo>
                  <a:cubicBezTo>
                    <a:pt x="1327" y="1109"/>
                    <a:pt x="2191" y="1181"/>
                    <a:pt x="3061" y="1186"/>
                  </a:cubicBezTo>
                  <a:cubicBezTo>
                    <a:pt x="3926" y="1181"/>
                    <a:pt x="4790" y="1109"/>
                    <a:pt x="5646" y="960"/>
                  </a:cubicBezTo>
                  <a:cubicBezTo>
                    <a:pt x="5924" y="931"/>
                    <a:pt x="6116" y="672"/>
                    <a:pt x="6068" y="398"/>
                  </a:cubicBezTo>
                  <a:cubicBezTo>
                    <a:pt x="6027" y="162"/>
                    <a:pt x="5821" y="1"/>
                    <a:pt x="5593" y="1"/>
                  </a:cubicBezTo>
                  <a:cubicBezTo>
                    <a:pt x="5557" y="1"/>
                    <a:pt x="5519" y="5"/>
                    <a:pt x="5482" y="13"/>
                  </a:cubicBezTo>
                  <a:cubicBezTo>
                    <a:pt x="4680" y="155"/>
                    <a:pt x="3869" y="226"/>
                    <a:pt x="3059" y="226"/>
                  </a:cubicBezTo>
                  <a:cubicBezTo>
                    <a:pt x="2248" y="226"/>
                    <a:pt x="1437" y="155"/>
                    <a:pt x="635" y="13"/>
                  </a:cubicBezTo>
                  <a:cubicBezTo>
                    <a:pt x="598" y="5"/>
                    <a:pt x="561" y="1"/>
                    <a:pt x="524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89"/>
            <p:cNvSpPr/>
            <p:nvPr/>
          </p:nvSpPr>
          <p:spPr>
            <a:xfrm>
              <a:off x="7589645" y="3366067"/>
              <a:ext cx="156975" cy="30447"/>
            </a:xfrm>
            <a:custGeom>
              <a:avLst/>
              <a:gdLst/>
              <a:ahLst/>
              <a:cxnLst/>
              <a:rect l="l" t="t" r="r" b="b"/>
              <a:pathLst>
                <a:path w="5996" h="1163" extrusionOk="0">
                  <a:moveTo>
                    <a:pt x="5592" y="0"/>
                  </a:moveTo>
                  <a:lnTo>
                    <a:pt x="5592" y="0"/>
                  </a:lnTo>
                  <a:cubicBezTo>
                    <a:pt x="5597" y="10"/>
                    <a:pt x="5597" y="19"/>
                    <a:pt x="5597" y="29"/>
                  </a:cubicBezTo>
                  <a:cubicBezTo>
                    <a:pt x="5640" y="293"/>
                    <a:pt x="5467" y="538"/>
                    <a:pt x="5208" y="586"/>
                  </a:cubicBezTo>
                  <a:cubicBezTo>
                    <a:pt x="4353" y="735"/>
                    <a:pt x="3488" y="807"/>
                    <a:pt x="2619" y="807"/>
                  </a:cubicBezTo>
                  <a:cubicBezTo>
                    <a:pt x="1754" y="807"/>
                    <a:pt x="884" y="735"/>
                    <a:pt x="29" y="586"/>
                  </a:cubicBezTo>
                  <a:cubicBezTo>
                    <a:pt x="20" y="582"/>
                    <a:pt x="10" y="582"/>
                    <a:pt x="0" y="582"/>
                  </a:cubicBezTo>
                  <a:cubicBezTo>
                    <a:pt x="44" y="764"/>
                    <a:pt x="197" y="908"/>
                    <a:pt x="385" y="942"/>
                  </a:cubicBezTo>
                  <a:cubicBezTo>
                    <a:pt x="1240" y="1091"/>
                    <a:pt x="2104" y="1163"/>
                    <a:pt x="2974" y="1163"/>
                  </a:cubicBezTo>
                  <a:cubicBezTo>
                    <a:pt x="3839" y="1163"/>
                    <a:pt x="4703" y="1086"/>
                    <a:pt x="5559" y="942"/>
                  </a:cubicBezTo>
                  <a:cubicBezTo>
                    <a:pt x="5823" y="894"/>
                    <a:pt x="5996" y="644"/>
                    <a:pt x="5953" y="385"/>
                  </a:cubicBezTo>
                  <a:cubicBezTo>
                    <a:pt x="5919" y="197"/>
                    <a:pt x="5775" y="44"/>
                    <a:pt x="5592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89"/>
            <p:cNvSpPr/>
            <p:nvPr/>
          </p:nvSpPr>
          <p:spPr>
            <a:xfrm>
              <a:off x="7695778" y="3365726"/>
              <a:ext cx="107443" cy="30788"/>
            </a:xfrm>
            <a:custGeom>
              <a:avLst/>
              <a:gdLst/>
              <a:ahLst/>
              <a:cxnLst/>
              <a:rect l="l" t="t" r="r" b="b"/>
              <a:pathLst>
                <a:path w="4104" h="1176" extrusionOk="0">
                  <a:moveTo>
                    <a:pt x="3593" y="1"/>
                  </a:moveTo>
                  <a:cubicBezTo>
                    <a:pt x="3565" y="1"/>
                    <a:pt x="3536" y="3"/>
                    <a:pt x="3508" y="8"/>
                  </a:cubicBezTo>
                  <a:cubicBezTo>
                    <a:pt x="2946" y="105"/>
                    <a:pt x="2384" y="167"/>
                    <a:pt x="1817" y="201"/>
                  </a:cubicBezTo>
                  <a:cubicBezTo>
                    <a:pt x="1860" y="258"/>
                    <a:pt x="1889" y="326"/>
                    <a:pt x="1903" y="398"/>
                  </a:cubicBezTo>
                  <a:cubicBezTo>
                    <a:pt x="1947" y="657"/>
                    <a:pt x="1769" y="907"/>
                    <a:pt x="1509" y="950"/>
                  </a:cubicBezTo>
                  <a:cubicBezTo>
                    <a:pt x="1010" y="1041"/>
                    <a:pt x="510" y="1104"/>
                    <a:pt x="1" y="1137"/>
                  </a:cubicBezTo>
                  <a:cubicBezTo>
                    <a:pt x="361" y="1161"/>
                    <a:pt x="722" y="1176"/>
                    <a:pt x="1082" y="1176"/>
                  </a:cubicBezTo>
                  <a:cubicBezTo>
                    <a:pt x="1951" y="1176"/>
                    <a:pt x="2816" y="1099"/>
                    <a:pt x="3671" y="950"/>
                  </a:cubicBezTo>
                  <a:cubicBezTo>
                    <a:pt x="3931" y="907"/>
                    <a:pt x="4104" y="657"/>
                    <a:pt x="4060" y="398"/>
                  </a:cubicBezTo>
                  <a:cubicBezTo>
                    <a:pt x="4022" y="167"/>
                    <a:pt x="3820" y="1"/>
                    <a:pt x="359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89"/>
            <p:cNvSpPr/>
            <p:nvPr/>
          </p:nvSpPr>
          <p:spPr>
            <a:xfrm>
              <a:off x="7695909" y="3369836"/>
              <a:ext cx="66576" cy="26180"/>
            </a:xfrm>
            <a:custGeom>
              <a:avLst/>
              <a:gdLst/>
              <a:ahLst/>
              <a:cxnLst/>
              <a:rect l="l" t="t" r="r" b="b"/>
              <a:pathLst>
                <a:path w="2543" h="1000" extrusionOk="0">
                  <a:moveTo>
                    <a:pt x="2384" y="0"/>
                  </a:moveTo>
                  <a:cubicBezTo>
                    <a:pt x="2191" y="20"/>
                    <a:pt x="2004" y="29"/>
                    <a:pt x="1812" y="39"/>
                  </a:cubicBezTo>
                  <a:cubicBezTo>
                    <a:pt x="1855" y="101"/>
                    <a:pt x="1884" y="169"/>
                    <a:pt x="1898" y="241"/>
                  </a:cubicBezTo>
                  <a:cubicBezTo>
                    <a:pt x="1942" y="500"/>
                    <a:pt x="1769" y="745"/>
                    <a:pt x="1509" y="793"/>
                  </a:cubicBezTo>
                  <a:cubicBezTo>
                    <a:pt x="1010" y="880"/>
                    <a:pt x="505" y="942"/>
                    <a:pt x="1" y="980"/>
                  </a:cubicBezTo>
                  <a:lnTo>
                    <a:pt x="303" y="1000"/>
                  </a:lnTo>
                  <a:cubicBezTo>
                    <a:pt x="909" y="966"/>
                    <a:pt x="1514" y="899"/>
                    <a:pt x="2115" y="793"/>
                  </a:cubicBezTo>
                  <a:cubicBezTo>
                    <a:pt x="2369" y="745"/>
                    <a:pt x="2542" y="500"/>
                    <a:pt x="2499" y="241"/>
                  </a:cubicBezTo>
                  <a:cubicBezTo>
                    <a:pt x="2484" y="149"/>
                    <a:pt x="2441" y="68"/>
                    <a:pt x="2384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89"/>
            <p:cNvSpPr/>
            <p:nvPr/>
          </p:nvSpPr>
          <p:spPr>
            <a:xfrm>
              <a:off x="7714916" y="3578988"/>
              <a:ext cx="18378" cy="123543"/>
            </a:xfrm>
            <a:custGeom>
              <a:avLst/>
              <a:gdLst/>
              <a:ahLst/>
              <a:cxnLst/>
              <a:rect l="l" t="t" r="r" b="b"/>
              <a:pathLst>
                <a:path w="702" h="4719" extrusionOk="0">
                  <a:moveTo>
                    <a:pt x="0" y="0"/>
                  </a:moveTo>
                  <a:lnTo>
                    <a:pt x="0" y="4718"/>
                  </a:lnTo>
                  <a:lnTo>
                    <a:pt x="702" y="4718"/>
                  </a:lnTo>
                  <a:lnTo>
                    <a:pt x="702" y="0"/>
                  </a:lnTo>
                  <a:cubicBezTo>
                    <a:pt x="586" y="24"/>
                    <a:pt x="469" y="37"/>
                    <a:pt x="351" y="37"/>
                  </a:cubicBezTo>
                  <a:cubicBezTo>
                    <a:pt x="233" y="37"/>
                    <a:pt x="115" y="24"/>
                    <a:pt x="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89"/>
            <p:cNvSpPr/>
            <p:nvPr/>
          </p:nvSpPr>
          <p:spPr>
            <a:xfrm>
              <a:off x="7578597" y="3360333"/>
              <a:ext cx="234285" cy="367855"/>
            </a:xfrm>
            <a:custGeom>
              <a:avLst/>
              <a:gdLst/>
              <a:ahLst/>
              <a:cxnLst/>
              <a:rect l="l" t="t" r="r" b="b"/>
              <a:pathLst>
                <a:path w="8949" h="14051" extrusionOk="0">
                  <a:moveTo>
                    <a:pt x="8063" y="413"/>
                  </a:moveTo>
                  <a:cubicBezTo>
                    <a:pt x="8194" y="413"/>
                    <a:pt x="8309" y="504"/>
                    <a:pt x="8335" y="637"/>
                  </a:cubicBezTo>
                  <a:cubicBezTo>
                    <a:pt x="8363" y="786"/>
                    <a:pt x="8263" y="930"/>
                    <a:pt x="8114" y="954"/>
                  </a:cubicBezTo>
                  <a:lnTo>
                    <a:pt x="8114" y="959"/>
                  </a:lnTo>
                  <a:cubicBezTo>
                    <a:pt x="7556" y="1046"/>
                    <a:pt x="6994" y="1103"/>
                    <a:pt x="6427" y="1132"/>
                  </a:cubicBezTo>
                  <a:cubicBezTo>
                    <a:pt x="6499" y="1050"/>
                    <a:pt x="6547" y="949"/>
                    <a:pt x="6571" y="844"/>
                  </a:cubicBezTo>
                  <a:cubicBezTo>
                    <a:pt x="6576" y="815"/>
                    <a:pt x="6576" y="786"/>
                    <a:pt x="6576" y="757"/>
                  </a:cubicBezTo>
                  <a:cubicBezTo>
                    <a:pt x="6586" y="704"/>
                    <a:pt x="6586" y="652"/>
                    <a:pt x="6581" y="594"/>
                  </a:cubicBezTo>
                  <a:cubicBezTo>
                    <a:pt x="7062" y="560"/>
                    <a:pt x="7542" y="498"/>
                    <a:pt x="8018" y="416"/>
                  </a:cubicBezTo>
                  <a:cubicBezTo>
                    <a:pt x="8033" y="414"/>
                    <a:pt x="8048" y="413"/>
                    <a:pt x="8063" y="413"/>
                  </a:cubicBezTo>
                  <a:close/>
                  <a:moveTo>
                    <a:pt x="893" y="411"/>
                  </a:moveTo>
                  <a:cubicBezTo>
                    <a:pt x="1012" y="411"/>
                    <a:pt x="1952" y="633"/>
                    <a:pt x="3391" y="633"/>
                  </a:cubicBezTo>
                  <a:cubicBezTo>
                    <a:pt x="4103" y="633"/>
                    <a:pt x="4938" y="579"/>
                    <a:pt x="5856" y="416"/>
                  </a:cubicBezTo>
                  <a:cubicBezTo>
                    <a:pt x="5867" y="415"/>
                    <a:pt x="5878" y="415"/>
                    <a:pt x="5889" y="415"/>
                  </a:cubicBezTo>
                  <a:cubicBezTo>
                    <a:pt x="6202" y="415"/>
                    <a:pt x="6272" y="875"/>
                    <a:pt x="5952" y="954"/>
                  </a:cubicBezTo>
                  <a:cubicBezTo>
                    <a:pt x="5106" y="1089"/>
                    <a:pt x="4256" y="1161"/>
                    <a:pt x="3396" y="1180"/>
                  </a:cubicBezTo>
                  <a:cubicBezTo>
                    <a:pt x="2541" y="1166"/>
                    <a:pt x="1691" y="1094"/>
                    <a:pt x="845" y="954"/>
                  </a:cubicBezTo>
                  <a:cubicBezTo>
                    <a:pt x="696" y="930"/>
                    <a:pt x="595" y="791"/>
                    <a:pt x="619" y="642"/>
                  </a:cubicBezTo>
                  <a:cubicBezTo>
                    <a:pt x="643" y="508"/>
                    <a:pt x="759" y="411"/>
                    <a:pt x="893" y="411"/>
                  </a:cubicBezTo>
                  <a:close/>
                  <a:moveTo>
                    <a:pt x="1878" y="1512"/>
                  </a:moveTo>
                  <a:cubicBezTo>
                    <a:pt x="2468" y="1571"/>
                    <a:pt x="2960" y="1589"/>
                    <a:pt x="3353" y="1589"/>
                  </a:cubicBezTo>
                  <a:cubicBezTo>
                    <a:pt x="3964" y="1589"/>
                    <a:pt x="4333" y="1545"/>
                    <a:pt x="4452" y="1545"/>
                  </a:cubicBezTo>
                  <a:cubicBezTo>
                    <a:pt x="4456" y="1545"/>
                    <a:pt x="4459" y="1545"/>
                    <a:pt x="4463" y="1545"/>
                  </a:cubicBezTo>
                  <a:lnTo>
                    <a:pt x="4463" y="1550"/>
                  </a:lnTo>
                  <a:cubicBezTo>
                    <a:pt x="4616" y="1564"/>
                    <a:pt x="4765" y="1560"/>
                    <a:pt x="4919" y="1564"/>
                  </a:cubicBezTo>
                  <a:lnTo>
                    <a:pt x="4919" y="2837"/>
                  </a:lnTo>
                  <a:lnTo>
                    <a:pt x="1878" y="2837"/>
                  </a:lnTo>
                  <a:lnTo>
                    <a:pt x="1878" y="1512"/>
                  </a:lnTo>
                  <a:close/>
                  <a:moveTo>
                    <a:pt x="7081" y="1512"/>
                  </a:moveTo>
                  <a:lnTo>
                    <a:pt x="7086" y="1516"/>
                  </a:lnTo>
                  <a:lnTo>
                    <a:pt x="7086" y="2842"/>
                  </a:lnTo>
                  <a:lnTo>
                    <a:pt x="5332" y="2842"/>
                  </a:lnTo>
                  <a:lnTo>
                    <a:pt x="5332" y="1588"/>
                  </a:lnTo>
                  <a:cubicBezTo>
                    <a:pt x="5369" y="1589"/>
                    <a:pt x="5406" y="1589"/>
                    <a:pt x="5443" y="1589"/>
                  </a:cubicBezTo>
                  <a:cubicBezTo>
                    <a:pt x="5993" y="1589"/>
                    <a:pt x="6640" y="1557"/>
                    <a:pt x="7081" y="1512"/>
                  </a:cubicBezTo>
                  <a:close/>
                  <a:moveTo>
                    <a:pt x="7081" y="3246"/>
                  </a:moveTo>
                  <a:lnTo>
                    <a:pt x="7081" y="3933"/>
                  </a:lnTo>
                  <a:lnTo>
                    <a:pt x="5332" y="3933"/>
                  </a:lnTo>
                  <a:lnTo>
                    <a:pt x="5332" y="3246"/>
                  </a:lnTo>
                  <a:close/>
                  <a:moveTo>
                    <a:pt x="4919" y="3255"/>
                  </a:moveTo>
                  <a:lnTo>
                    <a:pt x="4919" y="3938"/>
                  </a:lnTo>
                  <a:lnTo>
                    <a:pt x="1878" y="3938"/>
                  </a:lnTo>
                  <a:lnTo>
                    <a:pt x="1878" y="3255"/>
                  </a:lnTo>
                  <a:close/>
                  <a:moveTo>
                    <a:pt x="7081" y="4351"/>
                  </a:moveTo>
                  <a:lnTo>
                    <a:pt x="7081" y="6666"/>
                  </a:lnTo>
                  <a:cubicBezTo>
                    <a:pt x="7081" y="7566"/>
                    <a:pt x="6341" y="8181"/>
                    <a:pt x="5554" y="8181"/>
                  </a:cubicBezTo>
                  <a:cubicBezTo>
                    <a:pt x="5303" y="8181"/>
                    <a:pt x="5049" y="8119"/>
                    <a:pt x="4811" y="7984"/>
                  </a:cubicBezTo>
                  <a:lnTo>
                    <a:pt x="4811" y="7984"/>
                  </a:lnTo>
                  <a:cubicBezTo>
                    <a:pt x="5136" y="7620"/>
                    <a:pt x="5318" y="7150"/>
                    <a:pt x="5332" y="6666"/>
                  </a:cubicBezTo>
                  <a:lnTo>
                    <a:pt x="5332" y="4351"/>
                  </a:lnTo>
                  <a:close/>
                  <a:moveTo>
                    <a:pt x="3540" y="8588"/>
                  </a:moveTo>
                  <a:lnTo>
                    <a:pt x="3540" y="12863"/>
                  </a:lnTo>
                  <a:lnTo>
                    <a:pt x="3252" y="12863"/>
                  </a:lnTo>
                  <a:lnTo>
                    <a:pt x="3252" y="8588"/>
                  </a:lnTo>
                  <a:close/>
                  <a:moveTo>
                    <a:pt x="5971" y="13272"/>
                  </a:moveTo>
                  <a:lnTo>
                    <a:pt x="6096" y="13632"/>
                  </a:lnTo>
                  <a:lnTo>
                    <a:pt x="5025" y="13632"/>
                  </a:lnTo>
                  <a:lnTo>
                    <a:pt x="5154" y="13272"/>
                  </a:lnTo>
                  <a:close/>
                  <a:moveTo>
                    <a:pt x="3809" y="13277"/>
                  </a:moveTo>
                  <a:lnTo>
                    <a:pt x="3934" y="13637"/>
                  </a:lnTo>
                  <a:lnTo>
                    <a:pt x="2858" y="13637"/>
                  </a:lnTo>
                  <a:lnTo>
                    <a:pt x="2988" y="13277"/>
                  </a:lnTo>
                  <a:close/>
                  <a:moveTo>
                    <a:pt x="8075" y="1"/>
                  </a:moveTo>
                  <a:cubicBezTo>
                    <a:pt x="8033" y="1"/>
                    <a:pt x="7990" y="5"/>
                    <a:pt x="7945" y="13"/>
                  </a:cubicBezTo>
                  <a:cubicBezTo>
                    <a:pt x="7422" y="99"/>
                    <a:pt x="6889" y="162"/>
                    <a:pt x="6355" y="190"/>
                  </a:cubicBezTo>
                  <a:cubicBezTo>
                    <a:pt x="6233" y="68"/>
                    <a:pt x="6064" y="4"/>
                    <a:pt x="5891" y="4"/>
                  </a:cubicBezTo>
                  <a:cubicBezTo>
                    <a:pt x="5854" y="4"/>
                    <a:pt x="5816" y="7"/>
                    <a:pt x="5779" y="13"/>
                  </a:cubicBezTo>
                  <a:cubicBezTo>
                    <a:pt x="4991" y="150"/>
                    <a:pt x="4193" y="218"/>
                    <a:pt x="3395" y="218"/>
                  </a:cubicBezTo>
                  <a:cubicBezTo>
                    <a:pt x="2597" y="218"/>
                    <a:pt x="1799" y="150"/>
                    <a:pt x="1008" y="13"/>
                  </a:cubicBezTo>
                  <a:cubicBezTo>
                    <a:pt x="966" y="5"/>
                    <a:pt x="924" y="2"/>
                    <a:pt x="883" y="2"/>
                  </a:cubicBezTo>
                  <a:cubicBezTo>
                    <a:pt x="350" y="2"/>
                    <a:pt x="0" y="615"/>
                    <a:pt x="326" y="1084"/>
                  </a:cubicBezTo>
                  <a:cubicBezTo>
                    <a:pt x="552" y="1401"/>
                    <a:pt x="850" y="1377"/>
                    <a:pt x="1460" y="1454"/>
                  </a:cubicBezTo>
                  <a:lnTo>
                    <a:pt x="1460" y="5134"/>
                  </a:lnTo>
                  <a:cubicBezTo>
                    <a:pt x="1460" y="5271"/>
                    <a:pt x="1562" y="5339"/>
                    <a:pt x="1664" y="5339"/>
                  </a:cubicBezTo>
                  <a:cubicBezTo>
                    <a:pt x="1766" y="5339"/>
                    <a:pt x="1868" y="5271"/>
                    <a:pt x="1868" y="5134"/>
                  </a:cubicBezTo>
                  <a:lnTo>
                    <a:pt x="1868" y="4351"/>
                  </a:lnTo>
                  <a:lnTo>
                    <a:pt x="4914" y="4351"/>
                  </a:lnTo>
                  <a:cubicBezTo>
                    <a:pt x="4900" y="6945"/>
                    <a:pt x="4957" y="6719"/>
                    <a:pt x="4837" y="7113"/>
                  </a:cubicBezTo>
                  <a:cubicBezTo>
                    <a:pt x="4607" y="7847"/>
                    <a:pt x="4014" y="8179"/>
                    <a:pt x="3419" y="8179"/>
                  </a:cubicBezTo>
                  <a:cubicBezTo>
                    <a:pt x="2646" y="8179"/>
                    <a:pt x="1868" y="7622"/>
                    <a:pt x="1868" y="6661"/>
                  </a:cubicBezTo>
                  <a:lnTo>
                    <a:pt x="1868" y="6244"/>
                  </a:lnTo>
                  <a:cubicBezTo>
                    <a:pt x="1871" y="6107"/>
                    <a:pt x="1769" y="6038"/>
                    <a:pt x="1666" y="6038"/>
                  </a:cubicBezTo>
                  <a:cubicBezTo>
                    <a:pt x="1563" y="6038"/>
                    <a:pt x="1460" y="6107"/>
                    <a:pt x="1460" y="6244"/>
                  </a:cubicBezTo>
                  <a:lnTo>
                    <a:pt x="1460" y="6661"/>
                  </a:lnTo>
                  <a:cubicBezTo>
                    <a:pt x="1465" y="7517"/>
                    <a:pt x="2022" y="8271"/>
                    <a:pt x="2844" y="8516"/>
                  </a:cubicBezTo>
                  <a:lnTo>
                    <a:pt x="2844" y="12868"/>
                  </a:lnTo>
                  <a:lnTo>
                    <a:pt x="2839" y="12868"/>
                  </a:lnTo>
                  <a:cubicBezTo>
                    <a:pt x="2747" y="12868"/>
                    <a:pt x="2671" y="12921"/>
                    <a:pt x="2642" y="13008"/>
                  </a:cubicBezTo>
                  <a:lnTo>
                    <a:pt x="2378" y="13776"/>
                  </a:lnTo>
                  <a:cubicBezTo>
                    <a:pt x="2334" y="13911"/>
                    <a:pt x="2430" y="14050"/>
                    <a:pt x="2575" y="14050"/>
                  </a:cubicBezTo>
                  <a:lnTo>
                    <a:pt x="4218" y="14050"/>
                  </a:lnTo>
                  <a:cubicBezTo>
                    <a:pt x="4357" y="14050"/>
                    <a:pt x="4458" y="13911"/>
                    <a:pt x="4414" y="13776"/>
                  </a:cubicBezTo>
                  <a:lnTo>
                    <a:pt x="4150" y="13008"/>
                  </a:lnTo>
                  <a:cubicBezTo>
                    <a:pt x="4121" y="12921"/>
                    <a:pt x="4040" y="12868"/>
                    <a:pt x="3953" y="12868"/>
                  </a:cubicBezTo>
                  <a:lnTo>
                    <a:pt x="3948" y="12868"/>
                  </a:lnTo>
                  <a:lnTo>
                    <a:pt x="3948" y="8516"/>
                  </a:lnTo>
                  <a:cubicBezTo>
                    <a:pt x="4136" y="8458"/>
                    <a:pt x="4314" y="8376"/>
                    <a:pt x="4477" y="8266"/>
                  </a:cubicBezTo>
                  <a:cubicBezTo>
                    <a:pt x="4640" y="8372"/>
                    <a:pt x="4818" y="8458"/>
                    <a:pt x="5001" y="8516"/>
                  </a:cubicBezTo>
                  <a:lnTo>
                    <a:pt x="5001" y="12868"/>
                  </a:lnTo>
                  <a:cubicBezTo>
                    <a:pt x="4909" y="12868"/>
                    <a:pt x="4832" y="12921"/>
                    <a:pt x="4804" y="13008"/>
                  </a:cubicBezTo>
                  <a:lnTo>
                    <a:pt x="4539" y="13776"/>
                  </a:lnTo>
                  <a:cubicBezTo>
                    <a:pt x="4491" y="13911"/>
                    <a:pt x="4592" y="14050"/>
                    <a:pt x="4736" y="14050"/>
                  </a:cubicBezTo>
                  <a:lnTo>
                    <a:pt x="6379" y="14050"/>
                  </a:lnTo>
                  <a:cubicBezTo>
                    <a:pt x="6523" y="14050"/>
                    <a:pt x="6620" y="13911"/>
                    <a:pt x="6576" y="13776"/>
                  </a:cubicBezTo>
                  <a:lnTo>
                    <a:pt x="6312" y="13008"/>
                  </a:lnTo>
                  <a:cubicBezTo>
                    <a:pt x="6283" y="12921"/>
                    <a:pt x="6206" y="12868"/>
                    <a:pt x="6115" y="12868"/>
                  </a:cubicBezTo>
                  <a:lnTo>
                    <a:pt x="6115" y="10740"/>
                  </a:lnTo>
                  <a:cubicBezTo>
                    <a:pt x="6115" y="10603"/>
                    <a:pt x="6013" y="10535"/>
                    <a:pt x="5911" y="10535"/>
                  </a:cubicBezTo>
                  <a:cubicBezTo>
                    <a:pt x="5809" y="10535"/>
                    <a:pt x="5707" y="10603"/>
                    <a:pt x="5707" y="10740"/>
                  </a:cubicBezTo>
                  <a:lnTo>
                    <a:pt x="5707" y="12868"/>
                  </a:lnTo>
                  <a:lnTo>
                    <a:pt x="5419" y="12868"/>
                  </a:lnTo>
                  <a:lnTo>
                    <a:pt x="5419" y="8593"/>
                  </a:lnTo>
                  <a:lnTo>
                    <a:pt x="5707" y="8593"/>
                  </a:lnTo>
                  <a:lnTo>
                    <a:pt x="5707" y="9746"/>
                  </a:lnTo>
                  <a:cubicBezTo>
                    <a:pt x="5707" y="9883"/>
                    <a:pt x="5809" y="9951"/>
                    <a:pt x="5911" y="9951"/>
                  </a:cubicBezTo>
                  <a:cubicBezTo>
                    <a:pt x="6013" y="9951"/>
                    <a:pt x="6115" y="9883"/>
                    <a:pt x="6115" y="9746"/>
                  </a:cubicBezTo>
                  <a:lnTo>
                    <a:pt x="6115" y="8516"/>
                  </a:lnTo>
                  <a:cubicBezTo>
                    <a:pt x="6937" y="8271"/>
                    <a:pt x="7499" y="7517"/>
                    <a:pt x="7499" y="6661"/>
                  </a:cubicBezTo>
                  <a:lnTo>
                    <a:pt x="7499" y="1454"/>
                  </a:lnTo>
                  <a:cubicBezTo>
                    <a:pt x="8099" y="1377"/>
                    <a:pt x="8407" y="1406"/>
                    <a:pt x="8632" y="1084"/>
                  </a:cubicBezTo>
                  <a:cubicBezTo>
                    <a:pt x="8949" y="621"/>
                    <a:pt x="8608" y="1"/>
                    <a:pt x="807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5" name="Google Shape;12135;p89"/>
          <p:cNvGrpSpPr/>
          <p:nvPr/>
        </p:nvGrpSpPr>
        <p:grpSpPr>
          <a:xfrm>
            <a:off x="6697352" y="4083983"/>
            <a:ext cx="269130" cy="354530"/>
            <a:chOff x="6697352" y="4289383"/>
            <a:chExt cx="269130" cy="354530"/>
          </a:xfrm>
        </p:grpSpPr>
        <p:sp>
          <p:nvSpPr>
            <p:cNvPr id="12136" name="Google Shape;12136;p89"/>
            <p:cNvSpPr/>
            <p:nvPr/>
          </p:nvSpPr>
          <p:spPr>
            <a:xfrm>
              <a:off x="6770499" y="4374363"/>
              <a:ext cx="189308" cy="186166"/>
            </a:xfrm>
            <a:custGeom>
              <a:avLst/>
              <a:gdLst/>
              <a:ahLst/>
              <a:cxnLst/>
              <a:rect l="l" t="t" r="r" b="b"/>
              <a:pathLst>
                <a:path w="7231" h="7111" extrusionOk="0">
                  <a:moveTo>
                    <a:pt x="750" y="0"/>
                  </a:moveTo>
                  <a:cubicBezTo>
                    <a:pt x="327" y="0"/>
                    <a:pt x="0" y="360"/>
                    <a:pt x="44" y="778"/>
                  </a:cubicBezTo>
                  <a:lnTo>
                    <a:pt x="577" y="6159"/>
                  </a:lnTo>
                  <a:cubicBezTo>
                    <a:pt x="649" y="6894"/>
                    <a:pt x="1269" y="7110"/>
                    <a:pt x="2004" y="7110"/>
                  </a:cubicBezTo>
                  <a:lnTo>
                    <a:pt x="5232" y="7110"/>
                  </a:lnTo>
                  <a:cubicBezTo>
                    <a:pt x="5967" y="7110"/>
                    <a:pt x="6582" y="6894"/>
                    <a:pt x="6659" y="6159"/>
                  </a:cubicBezTo>
                  <a:lnTo>
                    <a:pt x="7187" y="778"/>
                  </a:lnTo>
                  <a:cubicBezTo>
                    <a:pt x="7231" y="360"/>
                    <a:pt x="6904" y="0"/>
                    <a:pt x="6486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89"/>
            <p:cNvSpPr/>
            <p:nvPr/>
          </p:nvSpPr>
          <p:spPr>
            <a:xfrm>
              <a:off x="6871868" y="4374363"/>
              <a:ext cx="87939" cy="186166"/>
            </a:xfrm>
            <a:custGeom>
              <a:avLst/>
              <a:gdLst/>
              <a:ahLst/>
              <a:cxnLst/>
              <a:rect l="l" t="t" r="r" b="b"/>
              <a:pathLst>
                <a:path w="3359" h="7111" extrusionOk="0">
                  <a:moveTo>
                    <a:pt x="1254" y="0"/>
                  </a:moveTo>
                  <a:cubicBezTo>
                    <a:pt x="1672" y="0"/>
                    <a:pt x="1999" y="360"/>
                    <a:pt x="1956" y="778"/>
                  </a:cubicBezTo>
                  <a:lnTo>
                    <a:pt x="1427" y="6159"/>
                  </a:lnTo>
                  <a:cubicBezTo>
                    <a:pt x="1355" y="6894"/>
                    <a:pt x="736" y="7110"/>
                    <a:pt x="1" y="7110"/>
                  </a:cubicBezTo>
                  <a:lnTo>
                    <a:pt x="1360" y="7110"/>
                  </a:lnTo>
                  <a:cubicBezTo>
                    <a:pt x="2095" y="7110"/>
                    <a:pt x="2715" y="6894"/>
                    <a:pt x="2787" y="6159"/>
                  </a:cubicBezTo>
                  <a:lnTo>
                    <a:pt x="3315" y="778"/>
                  </a:lnTo>
                  <a:cubicBezTo>
                    <a:pt x="3359" y="365"/>
                    <a:pt x="3032" y="0"/>
                    <a:pt x="2614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89"/>
            <p:cNvSpPr/>
            <p:nvPr/>
          </p:nvSpPr>
          <p:spPr>
            <a:xfrm>
              <a:off x="6775656" y="4436096"/>
              <a:ext cx="178862" cy="124434"/>
            </a:xfrm>
            <a:custGeom>
              <a:avLst/>
              <a:gdLst/>
              <a:ahLst/>
              <a:cxnLst/>
              <a:rect l="l" t="t" r="r" b="b"/>
              <a:pathLst>
                <a:path w="6832" h="4753" extrusionOk="0">
                  <a:moveTo>
                    <a:pt x="0" y="1"/>
                  </a:moveTo>
                  <a:lnTo>
                    <a:pt x="380" y="3801"/>
                  </a:lnTo>
                  <a:cubicBezTo>
                    <a:pt x="452" y="4536"/>
                    <a:pt x="1067" y="4752"/>
                    <a:pt x="1802" y="4752"/>
                  </a:cubicBezTo>
                  <a:lnTo>
                    <a:pt x="5030" y="4752"/>
                  </a:lnTo>
                  <a:cubicBezTo>
                    <a:pt x="5765" y="4752"/>
                    <a:pt x="6385" y="4536"/>
                    <a:pt x="6457" y="3801"/>
                  </a:cubicBezTo>
                  <a:lnTo>
                    <a:pt x="6832" y="15"/>
                  </a:lnTo>
                  <a:lnTo>
                    <a:pt x="6827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89"/>
            <p:cNvSpPr/>
            <p:nvPr/>
          </p:nvSpPr>
          <p:spPr>
            <a:xfrm>
              <a:off x="6871868" y="4436096"/>
              <a:ext cx="82781" cy="124434"/>
            </a:xfrm>
            <a:custGeom>
              <a:avLst/>
              <a:gdLst/>
              <a:ahLst/>
              <a:cxnLst/>
              <a:rect l="l" t="t" r="r" b="b"/>
              <a:pathLst>
                <a:path w="3162" h="4753" extrusionOk="0">
                  <a:moveTo>
                    <a:pt x="1802" y="1"/>
                  </a:moveTo>
                  <a:lnTo>
                    <a:pt x="1427" y="3801"/>
                  </a:lnTo>
                  <a:cubicBezTo>
                    <a:pt x="1355" y="4536"/>
                    <a:pt x="736" y="4752"/>
                    <a:pt x="1" y="4752"/>
                  </a:cubicBezTo>
                  <a:lnTo>
                    <a:pt x="1360" y="4752"/>
                  </a:lnTo>
                  <a:cubicBezTo>
                    <a:pt x="2095" y="4752"/>
                    <a:pt x="2715" y="4536"/>
                    <a:pt x="2787" y="3801"/>
                  </a:cubicBezTo>
                  <a:lnTo>
                    <a:pt x="3162" y="15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89"/>
            <p:cNvSpPr/>
            <p:nvPr/>
          </p:nvSpPr>
          <p:spPr>
            <a:xfrm>
              <a:off x="6821445" y="4560503"/>
              <a:ext cx="87546" cy="28693"/>
            </a:xfrm>
            <a:custGeom>
              <a:avLst/>
              <a:gdLst/>
              <a:ahLst/>
              <a:cxnLst/>
              <a:rect l="l" t="t" r="r" b="b"/>
              <a:pathLst>
                <a:path w="3344" h="1096" extrusionOk="0">
                  <a:moveTo>
                    <a:pt x="0" y="0"/>
                  </a:moveTo>
                  <a:lnTo>
                    <a:pt x="0" y="524"/>
                  </a:lnTo>
                  <a:cubicBezTo>
                    <a:pt x="0" y="841"/>
                    <a:pt x="255" y="1095"/>
                    <a:pt x="572" y="1095"/>
                  </a:cubicBezTo>
                  <a:lnTo>
                    <a:pt x="2772" y="1095"/>
                  </a:lnTo>
                  <a:cubicBezTo>
                    <a:pt x="3084" y="1095"/>
                    <a:pt x="3344" y="841"/>
                    <a:pt x="3339" y="524"/>
                  </a:cubicBezTo>
                  <a:lnTo>
                    <a:pt x="3339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89"/>
            <p:cNvSpPr/>
            <p:nvPr/>
          </p:nvSpPr>
          <p:spPr>
            <a:xfrm>
              <a:off x="6866082" y="4560372"/>
              <a:ext cx="42909" cy="28693"/>
            </a:xfrm>
            <a:custGeom>
              <a:avLst/>
              <a:gdLst/>
              <a:ahLst/>
              <a:cxnLst/>
              <a:rect l="l" t="t" r="r" b="b"/>
              <a:pathLst>
                <a:path w="1639" h="1096" extrusionOk="0">
                  <a:moveTo>
                    <a:pt x="572" y="0"/>
                  </a:moveTo>
                  <a:lnTo>
                    <a:pt x="572" y="524"/>
                  </a:lnTo>
                  <a:cubicBezTo>
                    <a:pt x="572" y="841"/>
                    <a:pt x="318" y="1096"/>
                    <a:pt x="1" y="1096"/>
                  </a:cubicBezTo>
                  <a:lnTo>
                    <a:pt x="1067" y="1096"/>
                  </a:lnTo>
                  <a:cubicBezTo>
                    <a:pt x="1379" y="1096"/>
                    <a:pt x="1639" y="841"/>
                    <a:pt x="1639" y="524"/>
                  </a:cubicBezTo>
                  <a:lnTo>
                    <a:pt x="1639" y="0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2" name="Google Shape;12142;p89"/>
            <p:cNvSpPr/>
            <p:nvPr/>
          </p:nvSpPr>
          <p:spPr>
            <a:xfrm>
              <a:off x="6703844" y="4307656"/>
              <a:ext cx="196350" cy="329214"/>
            </a:xfrm>
            <a:custGeom>
              <a:avLst/>
              <a:gdLst/>
              <a:ahLst/>
              <a:cxnLst/>
              <a:rect l="l" t="t" r="r" b="b"/>
              <a:pathLst>
                <a:path w="7500" h="12575" extrusionOk="0">
                  <a:moveTo>
                    <a:pt x="6163" y="0"/>
                  </a:moveTo>
                  <a:cubicBezTo>
                    <a:pt x="5597" y="0"/>
                    <a:pt x="5080" y="362"/>
                    <a:pt x="4900" y="915"/>
                  </a:cubicBezTo>
                  <a:lnTo>
                    <a:pt x="1821" y="915"/>
                  </a:lnTo>
                  <a:cubicBezTo>
                    <a:pt x="812" y="915"/>
                    <a:pt x="0" y="1731"/>
                    <a:pt x="0" y="2735"/>
                  </a:cubicBezTo>
                  <a:lnTo>
                    <a:pt x="0" y="12574"/>
                  </a:lnTo>
                  <a:lnTo>
                    <a:pt x="875" y="12574"/>
                  </a:lnTo>
                  <a:lnTo>
                    <a:pt x="875" y="2735"/>
                  </a:lnTo>
                  <a:cubicBezTo>
                    <a:pt x="875" y="2212"/>
                    <a:pt x="1297" y="1789"/>
                    <a:pt x="1821" y="1789"/>
                  </a:cubicBezTo>
                  <a:lnTo>
                    <a:pt x="5270" y="1789"/>
                  </a:lnTo>
                  <a:cubicBezTo>
                    <a:pt x="5511" y="1789"/>
                    <a:pt x="5708" y="1592"/>
                    <a:pt x="5708" y="1352"/>
                  </a:cubicBezTo>
                  <a:lnTo>
                    <a:pt x="5708" y="1323"/>
                  </a:lnTo>
                  <a:cubicBezTo>
                    <a:pt x="5708" y="1073"/>
                    <a:pt x="5914" y="871"/>
                    <a:pt x="6164" y="871"/>
                  </a:cubicBezTo>
                  <a:cubicBezTo>
                    <a:pt x="6419" y="876"/>
                    <a:pt x="6620" y="1078"/>
                    <a:pt x="6620" y="1333"/>
                  </a:cubicBezTo>
                  <a:cubicBezTo>
                    <a:pt x="6611" y="1582"/>
                    <a:pt x="6808" y="1784"/>
                    <a:pt x="7057" y="1784"/>
                  </a:cubicBezTo>
                  <a:cubicBezTo>
                    <a:pt x="7303" y="1784"/>
                    <a:pt x="7499" y="1578"/>
                    <a:pt x="7490" y="1333"/>
                  </a:cubicBezTo>
                  <a:lnTo>
                    <a:pt x="7490" y="1328"/>
                  </a:lnTo>
                  <a:cubicBezTo>
                    <a:pt x="7490" y="675"/>
                    <a:pt x="7014" y="117"/>
                    <a:pt x="6371" y="16"/>
                  </a:cubicBezTo>
                  <a:cubicBezTo>
                    <a:pt x="6301" y="5"/>
                    <a:pt x="6232" y="0"/>
                    <a:pt x="6163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3" name="Google Shape;12143;p89"/>
            <p:cNvSpPr/>
            <p:nvPr/>
          </p:nvSpPr>
          <p:spPr>
            <a:xfrm>
              <a:off x="6764451" y="4351011"/>
              <a:ext cx="202031" cy="292614"/>
            </a:xfrm>
            <a:custGeom>
              <a:avLst/>
              <a:gdLst/>
              <a:ahLst/>
              <a:cxnLst/>
              <a:rect l="l" t="t" r="r" b="b"/>
              <a:pathLst>
                <a:path w="7717" h="11177" extrusionOk="0">
                  <a:moveTo>
                    <a:pt x="6760" y="1051"/>
                  </a:moveTo>
                  <a:cubicBezTo>
                    <a:pt x="7063" y="1051"/>
                    <a:pt x="7303" y="1315"/>
                    <a:pt x="7274" y="1617"/>
                  </a:cubicBezTo>
                  <a:lnTo>
                    <a:pt x="7226" y="2103"/>
                  </a:lnTo>
                  <a:lnTo>
                    <a:pt x="6458" y="2103"/>
                  </a:lnTo>
                  <a:cubicBezTo>
                    <a:pt x="6453" y="2102"/>
                    <a:pt x="6448" y="2102"/>
                    <a:pt x="6444" y="2102"/>
                  </a:cubicBezTo>
                  <a:cubicBezTo>
                    <a:pt x="6188" y="2102"/>
                    <a:pt x="6188" y="2497"/>
                    <a:pt x="6444" y="2497"/>
                  </a:cubicBezTo>
                  <a:cubicBezTo>
                    <a:pt x="6448" y="2497"/>
                    <a:pt x="6453" y="2497"/>
                    <a:pt x="6458" y="2497"/>
                  </a:cubicBezTo>
                  <a:lnTo>
                    <a:pt x="7183" y="2497"/>
                  </a:lnTo>
                  <a:lnTo>
                    <a:pt x="7135" y="3039"/>
                  </a:lnTo>
                  <a:lnTo>
                    <a:pt x="592" y="3039"/>
                  </a:lnTo>
                  <a:lnTo>
                    <a:pt x="452" y="1617"/>
                  </a:lnTo>
                  <a:cubicBezTo>
                    <a:pt x="419" y="1315"/>
                    <a:pt x="659" y="1051"/>
                    <a:pt x="967" y="1051"/>
                  </a:cubicBezTo>
                  <a:close/>
                  <a:moveTo>
                    <a:pt x="5353" y="8233"/>
                  </a:moveTo>
                  <a:lnTo>
                    <a:pt x="5353" y="8569"/>
                  </a:lnTo>
                  <a:cubicBezTo>
                    <a:pt x="5353" y="8775"/>
                    <a:pt x="5184" y="8944"/>
                    <a:pt x="4978" y="8944"/>
                  </a:cubicBezTo>
                  <a:lnTo>
                    <a:pt x="2744" y="8944"/>
                  </a:lnTo>
                  <a:cubicBezTo>
                    <a:pt x="2537" y="8944"/>
                    <a:pt x="2374" y="8775"/>
                    <a:pt x="2374" y="8569"/>
                  </a:cubicBezTo>
                  <a:lnTo>
                    <a:pt x="2374" y="8233"/>
                  </a:lnTo>
                  <a:close/>
                  <a:moveTo>
                    <a:pt x="3859" y="1"/>
                  </a:moveTo>
                  <a:cubicBezTo>
                    <a:pt x="3756" y="1"/>
                    <a:pt x="3654" y="71"/>
                    <a:pt x="3662" y="210"/>
                  </a:cubicBezTo>
                  <a:lnTo>
                    <a:pt x="3662" y="657"/>
                  </a:lnTo>
                  <a:lnTo>
                    <a:pt x="962" y="657"/>
                  </a:lnTo>
                  <a:cubicBezTo>
                    <a:pt x="424" y="657"/>
                    <a:pt x="1" y="1123"/>
                    <a:pt x="54" y="1661"/>
                  </a:cubicBezTo>
                  <a:cubicBezTo>
                    <a:pt x="73" y="1867"/>
                    <a:pt x="260" y="3774"/>
                    <a:pt x="294" y="4106"/>
                  </a:cubicBezTo>
                  <a:cubicBezTo>
                    <a:pt x="307" y="4225"/>
                    <a:pt x="397" y="4281"/>
                    <a:pt x="488" y="4281"/>
                  </a:cubicBezTo>
                  <a:cubicBezTo>
                    <a:pt x="590" y="4281"/>
                    <a:pt x="693" y="4208"/>
                    <a:pt x="683" y="4072"/>
                  </a:cubicBezTo>
                  <a:lnTo>
                    <a:pt x="625" y="3438"/>
                  </a:lnTo>
                  <a:lnTo>
                    <a:pt x="7087" y="3438"/>
                  </a:lnTo>
                  <a:lnTo>
                    <a:pt x="7039" y="3981"/>
                  </a:lnTo>
                  <a:lnTo>
                    <a:pt x="5650" y="3981"/>
                  </a:lnTo>
                  <a:cubicBezTo>
                    <a:pt x="5401" y="3995"/>
                    <a:pt x="5401" y="4361"/>
                    <a:pt x="5650" y="4375"/>
                  </a:cubicBezTo>
                  <a:lnTo>
                    <a:pt x="6996" y="4375"/>
                  </a:lnTo>
                  <a:lnTo>
                    <a:pt x="6948" y="4913"/>
                  </a:lnTo>
                  <a:lnTo>
                    <a:pt x="6458" y="4913"/>
                  </a:lnTo>
                  <a:cubicBezTo>
                    <a:pt x="6453" y="4913"/>
                    <a:pt x="6448" y="4913"/>
                    <a:pt x="6444" y="4913"/>
                  </a:cubicBezTo>
                  <a:cubicBezTo>
                    <a:pt x="6184" y="4913"/>
                    <a:pt x="6184" y="5307"/>
                    <a:pt x="6444" y="5307"/>
                  </a:cubicBezTo>
                  <a:cubicBezTo>
                    <a:pt x="6448" y="5307"/>
                    <a:pt x="6453" y="5307"/>
                    <a:pt x="6458" y="5307"/>
                  </a:cubicBezTo>
                  <a:lnTo>
                    <a:pt x="6904" y="5307"/>
                  </a:lnTo>
                  <a:lnTo>
                    <a:pt x="6856" y="5850"/>
                  </a:lnTo>
                  <a:lnTo>
                    <a:pt x="5655" y="5850"/>
                  </a:lnTo>
                  <a:cubicBezTo>
                    <a:pt x="5649" y="5849"/>
                    <a:pt x="5643" y="5849"/>
                    <a:pt x="5637" y="5849"/>
                  </a:cubicBezTo>
                  <a:cubicBezTo>
                    <a:pt x="5383" y="5849"/>
                    <a:pt x="5383" y="6240"/>
                    <a:pt x="5637" y="6240"/>
                  </a:cubicBezTo>
                  <a:cubicBezTo>
                    <a:pt x="5643" y="6240"/>
                    <a:pt x="5649" y="6239"/>
                    <a:pt x="5655" y="6239"/>
                  </a:cubicBezTo>
                  <a:lnTo>
                    <a:pt x="6813" y="6239"/>
                  </a:lnTo>
                  <a:lnTo>
                    <a:pt x="6731" y="7051"/>
                  </a:lnTo>
                  <a:cubicBezTo>
                    <a:pt x="6703" y="7387"/>
                    <a:pt x="6534" y="7834"/>
                    <a:pt x="5492" y="7834"/>
                  </a:cubicBezTo>
                  <a:lnTo>
                    <a:pt x="2230" y="7834"/>
                  </a:lnTo>
                  <a:cubicBezTo>
                    <a:pt x="1183" y="7834"/>
                    <a:pt x="1019" y="7387"/>
                    <a:pt x="986" y="7051"/>
                  </a:cubicBezTo>
                  <a:lnTo>
                    <a:pt x="765" y="4817"/>
                  </a:lnTo>
                  <a:cubicBezTo>
                    <a:pt x="749" y="4699"/>
                    <a:pt x="660" y="4644"/>
                    <a:pt x="570" y="4644"/>
                  </a:cubicBezTo>
                  <a:cubicBezTo>
                    <a:pt x="465" y="4644"/>
                    <a:pt x="360" y="4719"/>
                    <a:pt x="371" y="4855"/>
                  </a:cubicBezTo>
                  <a:lnTo>
                    <a:pt x="592" y="7089"/>
                  </a:lnTo>
                  <a:cubicBezTo>
                    <a:pt x="640" y="7570"/>
                    <a:pt x="923" y="8137"/>
                    <a:pt x="1971" y="8218"/>
                  </a:cubicBezTo>
                  <a:lnTo>
                    <a:pt x="1971" y="8559"/>
                  </a:lnTo>
                  <a:cubicBezTo>
                    <a:pt x="1971" y="8982"/>
                    <a:pt x="2316" y="9323"/>
                    <a:pt x="2739" y="9328"/>
                  </a:cubicBezTo>
                  <a:lnTo>
                    <a:pt x="3662" y="9328"/>
                  </a:lnTo>
                  <a:lnTo>
                    <a:pt x="3662" y="10971"/>
                  </a:lnTo>
                  <a:cubicBezTo>
                    <a:pt x="3654" y="11108"/>
                    <a:pt x="3756" y="11176"/>
                    <a:pt x="3859" y="11176"/>
                  </a:cubicBezTo>
                  <a:cubicBezTo>
                    <a:pt x="3961" y="11176"/>
                    <a:pt x="4063" y="11108"/>
                    <a:pt x="4056" y="10971"/>
                  </a:cubicBezTo>
                  <a:lnTo>
                    <a:pt x="4056" y="9328"/>
                  </a:lnTo>
                  <a:lnTo>
                    <a:pt x="4973" y="9328"/>
                  </a:lnTo>
                  <a:cubicBezTo>
                    <a:pt x="5396" y="9323"/>
                    <a:pt x="5742" y="8982"/>
                    <a:pt x="5742" y="8559"/>
                  </a:cubicBezTo>
                  <a:lnTo>
                    <a:pt x="5742" y="8213"/>
                  </a:lnTo>
                  <a:cubicBezTo>
                    <a:pt x="6794" y="8132"/>
                    <a:pt x="7077" y="7565"/>
                    <a:pt x="7125" y="7084"/>
                  </a:cubicBezTo>
                  <a:cubicBezTo>
                    <a:pt x="7433" y="4034"/>
                    <a:pt x="7346" y="4875"/>
                    <a:pt x="7663" y="1666"/>
                  </a:cubicBezTo>
                  <a:cubicBezTo>
                    <a:pt x="7716" y="1127"/>
                    <a:pt x="7293" y="661"/>
                    <a:pt x="6755" y="657"/>
                  </a:cubicBezTo>
                  <a:lnTo>
                    <a:pt x="4056" y="657"/>
                  </a:lnTo>
                  <a:lnTo>
                    <a:pt x="4056" y="210"/>
                  </a:lnTo>
                  <a:cubicBezTo>
                    <a:pt x="4063" y="71"/>
                    <a:pt x="3961" y="1"/>
                    <a:pt x="385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89"/>
            <p:cNvSpPr/>
            <p:nvPr/>
          </p:nvSpPr>
          <p:spPr>
            <a:xfrm>
              <a:off x="6697352" y="4289383"/>
              <a:ext cx="208628" cy="354530"/>
            </a:xfrm>
            <a:custGeom>
              <a:avLst/>
              <a:gdLst/>
              <a:ahLst/>
              <a:cxnLst/>
              <a:rect l="l" t="t" r="r" b="b"/>
              <a:pathLst>
                <a:path w="7969" h="13542" extrusionOk="0">
                  <a:moveTo>
                    <a:pt x="6431" y="1"/>
                  </a:moveTo>
                  <a:cubicBezTo>
                    <a:pt x="6329" y="1"/>
                    <a:pt x="6227" y="71"/>
                    <a:pt x="6234" y="210"/>
                  </a:cubicBezTo>
                  <a:lnTo>
                    <a:pt x="6234" y="455"/>
                  </a:lnTo>
                  <a:cubicBezTo>
                    <a:pt x="5696" y="522"/>
                    <a:pt x="5235" y="873"/>
                    <a:pt x="5019" y="1368"/>
                  </a:cubicBezTo>
                  <a:lnTo>
                    <a:pt x="2045" y="1368"/>
                  </a:lnTo>
                  <a:cubicBezTo>
                    <a:pt x="921" y="1373"/>
                    <a:pt x="13" y="2280"/>
                    <a:pt x="8" y="3405"/>
                  </a:cubicBezTo>
                  <a:lnTo>
                    <a:pt x="8" y="5970"/>
                  </a:lnTo>
                  <a:cubicBezTo>
                    <a:pt x="1" y="6109"/>
                    <a:pt x="103" y="6179"/>
                    <a:pt x="205" y="6179"/>
                  </a:cubicBezTo>
                  <a:cubicBezTo>
                    <a:pt x="307" y="6179"/>
                    <a:pt x="409" y="6109"/>
                    <a:pt x="402" y="5970"/>
                  </a:cubicBezTo>
                  <a:lnTo>
                    <a:pt x="402" y="3405"/>
                  </a:lnTo>
                  <a:cubicBezTo>
                    <a:pt x="402" y="2501"/>
                    <a:pt x="1137" y="1766"/>
                    <a:pt x="2045" y="1766"/>
                  </a:cubicBezTo>
                  <a:lnTo>
                    <a:pt x="5153" y="1766"/>
                  </a:lnTo>
                  <a:cubicBezTo>
                    <a:pt x="5235" y="1766"/>
                    <a:pt x="5312" y="1709"/>
                    <a:pt x="5341" y="1627"/>
                  </a:cubicBezTo>
                  <a:cubicBezTo>
                    <a:pt x="5495" y="1151"/>
                    <a:pt x="5941" y="835"/>
                    <a:pt x="6429" y="835"/>
                  </a:cubicBezTo>
                  <a:cubicBezTo>
                    <a:pt x="6487" y="835"/>
                    <a:pt x="6545" y="840"/>
                    <a:pt x="6604" y="849"/>
                  </a:cubicBezTo>
                  <a:cubicBezTo>
                    <a:pt x="7161" y="940"/>
                    <a:pt x="7570" y="1421"/>
                    <a:pt x="7570" y="1983"/>
                  </a:cubicBezTo>
                  <a:lnTo>
                    <a:pt x="7570" y="1987"/>
                  </a:lnTo>
                  <a:cubicBezTo>
                    <a:pt x="7570" y="2148"/>
                    <a:pt x="7450" y="2229"/>
                    <a:pt x="7330" y="2229"/>
                  </a:cubicBezTo>
                  <a:cubicBezTo>
                    <a:pt x="7209" y="2229"/>
                    <a:pt x="7089" y="2148"/>
                    <a:pt x="7089" y="1987"/>
                  </a:cubicBezTo>
                  <a:cubicBezTo>
                    <a:pt x="7089" y="1593"/>
                    <a:pt x="6768" y="1324"/>
                    <a:pt x="6426" y="1324"/>
                  </a:cubicBezTo>
                  <a:cubicBezTo>
                    <a:pt x="6285" y="1324"/>
                    <a:pt x="6140" y="1371"/>
                    <a:pt x="6013" y="1473"/>
                  </a:cubicBezTo>
                  <a:cubicBezTo>
                    <a:pt x="5855" y="1603"/>
                    <a:pt x="5768" y="1800"/>
                    <a:pt x="5773" y="2007"/>
                  </a:cubicBezTo>
                  <a:cubicBezTo>
                    <a:pt x="5773" y="2141"/>
                    <a:pt x="5667" y="2247"/>
                    <a:pt x="5533" y="2247"/>
                  </a:cubicBezTo>
                  <a:lnTo>
                    <a:pt x="2050" y="2247"/>
                  </a:lnTo>
                  <a:cubicBezTo>
                    <a:pt x="2047" y="2247"/>
                    <a:pt x="2044" y="2247"/>
                    <a:pt x="2041" y="2247"/>
                  </a:cubicBezTo>
                  <a:cubicBezTo>
                    <a:pt x="1406" y="2247"/>
                    <a:pt x="887" y="2769"/>
                    <a:pt x="887" y="3405"/>
                  </a:cubicBezTo>
                  <a:lnTo>
                    <a:pt x="887" y="13142"/>
                  </a:lnTo>
                  <a:lnTo>
                    <a:pt x="407" y="13142"/>
                  </a:lnTo>
                  <a:lnTo>
                    <a:pt x="407" y="6710"/>
                  </a:lnTo>
                  <a:cubicBezTo>
                    <a:pt x="414" y="6570"/>
                    <a:pt x="312" y="6501"/>
                    <a:pt x="210" y="6501"/>
                  </a:cubicBezTo>
                  <a:cubicBezTo>
                    <a:pt x="108" y="6501"/>
                    <a:pt x="6" y="6570"/>
                    <a:pt x="13" y="6710"/>
                  </a:cubicBezTo>
                  <a:lnTo>
                    <a:pt x="13" y="13344"/>
                  </a:lnTo>
                  <a:cubicBezTo>
                    <a:pt x="13" y="13450"/>
                    <a:pt x="99" y="13541"/>
                    <a:pt x="210" y="13541"/>
                  </a:cubicBezTo>
                  <a:lnTo>
                    <a:pt x="1089" y="13541"/>
                  </a:lnTo>
                  <a:cubicBezTo>
                    <a:pt x="1200" y="13541"/>
                    <a:pt x="1286" y="13450"/>
                    <a:pt x="1286" y="13344"/>
                  </a:cubicBezTo>
                  <a:lnTo>
                    <a:pt x="1286" y="3409"/>
                  </a:lnTo>
                  <a:cubicBezTo>
                    <a:pt x="1286" y="2991"/>
                    <a:pt x="1627" y="2650"/>
                    <a:pt x="2050" y="2650"/>
                  </a:cubicBezTo>
                  <a:lnTo>
                    <a:pt x="5533" y="2650"/>
                  </a:lnTo>
                  <a:cubicBezTo>
                    <a:pt x="5879" y="2641"/>
                    <a:pt x="6162" y="2357"/>
                    <a:pt x="6162" y="2007"/>
                  </a:cubicBezTo>
                  <a:lnTo>
                    <a:pt x="6162" y="1978"/>
                  </a:lnTo>
                  <a:cubicBezTo>
                    <a:pt x="6162" y="1830"/>
                    <a:pt x="6280" y="1716"/>
                    <a:pt x="6423" y="1716"/>
                  </a:cubicBezTo>
                  <a:cubicBezTo>
                    <a:pt x="6443" y="1716"/>
                    <a:pt x="6463" y="1718"/>
                    <a:pt x="6484" y="1723"/>
                  </a:cubicBezTo>
                  <a:cubicBezTo>
                    <a:pt x="6604" y="1752"/>
                    <a:pt x="6691" y="1863"/>
                    <a:pt x="6686" y="1987"/>
                  </a:cubicBezTo>
                  <a:cubicBezTo>
                    <a:pt x="6691" y="2338"/>
                    <a:pt x="6974" y="2626"/>
                    <a:pt x="7330" y="2626"/>
                  </a:cubicBezTo>
                  <a:cubicBezTo>
                    <a:pt x="7685" y="2626"/>
                    <a:pt x="7968" y="2338"/>
                    <a:pt x="7968" y="1983"/>
                  </a:cubicBezTo>
                  <a:cubicBezTo>
                    <a:pt x="7968" y="1209"/>
                    <a:pt x="7392" y="556"/>
                    <a:pt x="6628" y="455"/>
                  </a:cubicBezTo>
                  <a:lnTo>
                    <a:pt x="6628" y="210"/>
                  </a:lnTo>
                  <a:cubicBezTo>
                    <a:pt x="6635" y="71"/>
                    <a:pt x="6533" y="1"/>
                    <a:pt x="64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5" name="Google Shape;12145;p89"/>
          <p:cNvGrpSpPr/>
          <p:nvPr/>
        </p:nvGrpSpPr>
        <p:grpSpPr>
          <a:xfrm>
            <a:off x="5768616" y="2703485"/>
            <a:ext cx="334816" cy="368536"/>
            <a:chOff x="5768616" y="2908885"/>
            <a:chExt cx="334816" cy="368536"/>
          </a:xfrm>
        </p:grpSpPr>
        <p:sp>
          <p:nvSpPr>
            <p:cNvPr id="12146" name="Google Shape;12146;p89"/>
            <p:cNvSpPr/>
            <p:nvPr/>
          </p:nvSpPr>
          <p:spPr>
            <a:xfrm>
              <a:off x="5776025" y="2916059"/>
              <a:ext cx="196978" cy="193706"/>
            </a:xfrm>
            <a:custGeom>
              <a:avLst/>
              <a:gdLst/>
              <a:ahLst/>
              <a:cxnLst/>
              <a:rect l="l" t="t" r="r" b="b"/>
              <a:pathLst>
                <a:path w="7524" h="7399" extrusionOk="0">
                  <a:moveTo>
                    <a:pt x="779" y="0"/>
                  </a:moveTo>
                  <a:cubicBezTo>
                    <a:pt x="342" y="0"/>
                    <a:pt x="1" y="375"/>
                    <a:pt x="44" y="812"/>
                  </a:cubicBezTo>
                  <a:lnTo>
                    <a:pt x="597" y="6409"/>
                  </a:lnTo>
                  <a:cubicBezTo>
                    <a:pt x="673" y="7173"/>
                    <a:pt x="1317" y="7399"/>
                    <a:pt x="2081" y="7399"/>
                  </a:cubicBezTo>
                  <a:lnTo>
                    <a:pt x="5444" y="7399"/>
                  </a:lnTo>
                  <a:cubicBezTo>
                    <a:pt x="6203" y="7399"/>
                    <a:pt x="6851" y="7173"/>
                    <a:pt x="6923" y="6409"/>
                  </a:cubicBezTo>
                  <a:lnTo>
                    <a:pt x="7481" y="812"/>
                  </a:lnTo>
                  <a:cubicBezTo>
                    <a:pt x="7524" y="375"/>
                    <a:pt x="7183" y="0"/>
                    <a:pt x="6746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89"/>
            <p:cNvSpPr/>
            <p:nvPr/>
          </p:nvSpPr>
          <p:spPr>
            <a:xfrm>
              <a:off x="5872996" y="2916059"/>
              <a:ext cx="99903" cy="193706"/>
            </a:xfrm>
            <a:custGeom>
              <a:avLst/>
              <a:gdLst/>
              <a:ahLst/>
              <a:cxnLst/>
              <a:rect l="l" t="t" r="r" b="b"/>
              <a:pathLst>
                <a:path w="3816" h="7399" extrusionOk="0">
                  <a:moveTo>
                    <a:pt x="1303" y="0"/>
                  </a:moveTo>
                  <a:cubicBezTo>
                    <a:pt x="1740" y="0"/>
                    <a:pt x="2081" y="375"/>
                    <a:pt x="2038" y="812"/>
                  </a:cubicBezTo>
                  <a:lnTo>
                    <a:pt x="1485" y="6409"/>
                  </a:lnTo>
                  <a:cubicBezTo>
                    <a:pt x="1408" y="7173"/>
                    <a:pt x="765" y="7399"/>
                    <a:pt x="1" y="7399"/>
                  </a:cubicBezTo>
                  <a:lnTo>
                    <a:pt x="1740" y="7399"/>
                  </a:lnTo>
                  <a:cubicBezTo>
                    <a:pt x="2504" y="7399"/>
                    <a:pt x="3147" y="7173"/>
                    <a:pt x="3219" y="6409"/>
                  </a:cubicBezTo>
                  <a:lnTo>
                    <a:pt x="3777" y="812"/>
                  </a:lnTo>
                  <a:cubicBezTo>
                    <a:pt x="3815" y="380"/>
                    <a:pt x="3474" y="5"/>
                    <a:pt x="3042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89"/>
            <p:cNvSpPr/>
            <p:nvPr/>
          </p:nvSpPr>
          <p:spPr>
            <a:xfrm>
              <a:off x="5778931" y="2955041"/>
              <a:ext cx="191062" cy="154724"/>
            </a:xfrm>
            <a:custGeom>
              <a:avLst/>
              <a:gdLst/>
              <a:ahLst/>
              <a:cxnLst/>
              <a:rect l="l" t="t" r="r" b="b"/>
              <a:pathLst>
                <a:path w="7298" h="5910" extrusionOk="0">
                  <a:moveTo>
                    <a:pt x="15" y="1"/>
                  </a:moveTo>
                  <a:lnTo>
                    <a:pt x="0" y="25"/>
                  </a:lnTo>
                  <a:lnTo>
                    <a:pt x="481" y="4920"/>
                  </a:lnTo>
                  <a:cubicBezTo>
                    <a:pt x="558" y="5684"/>
                    <a:pt x="1201" y="5910"/>
                    <a:pt x="1965" y="5910"/>
                  </a:cubicBezTo>
                  <a:lnTo>
                    <a:pt x="5328" y="5910"/>
                  </a:lnTo>
                  <a:cubicBezTo>
                    <a:pt x="6092" y="5910"/>
                    <a:pt x="6740" y="5684"/>
                    <a:pt x="6812" y="4920"/>
                  </a:cubicBezTo>
                  <a:lnTo>
                    <a:pt x="7298" y="1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89"/>
            <p:cNvSpPr/>
            <p:nvPr/>
          </p:nvSpPr>
          <p:spPr>
            <a:xfrm>
              <a:off x="5872996" y="2955171"/>
              <a:ext cx="96997" cy="154724"/>
            </a:xfrm>
            <a:custGeom>
              <a:avLst/>
              <a:gdLst/>
              <a:ahLst/>
              <a:cxnLst/>
              <a:rect l="l" t="t" r="r" b="b"/>
              <a:pathLst>
                <a:path w="3705" h="5910" extrusionOk="0">
                  <a:moveTo>
                    <a:pt x="1966" y="1"/>
                  </a:moveTo>
                  <a:lnTo>
                    <a:pt x="1485" y="4920"/>
                  </a:lnTo>
                  <a:cubicBezTo>
                    <a:pt x="1408" y="5679"/>
                    <a:pt x="765" y="5909"/>
                    <a:pt x="1" y="5909"/>
                  </a:cubicBezTo>
                  <a:lnTo>
                    <a:pt x="1740" y="5909"/>
                  </a:lnTo>
                  <a:cubicBezTo>
                    <a:pt x="2504" y="5909"/>
                    <a:pt x="3147" y="5684"/>
                    <a:pt x="3219" y="4920"/>
                  </a:cubicBezTo>
                  <a:lnTo>
                    <a:pt x="3705" y="1"/>
                  </a:ln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89"/>
            <p:cNvSpPr/>
            <p:nvPr/>
          </p:nvSpPr>
          <p:spPr>
            <a:xfrm>
              <a:off x="5828987" y="3109738"/>
              <a:ext cx="91080" cy="29845"/>
            </a:xfrm>
            <a:custGeom>
              <a:avLst/>
              <a:gdLst/>
              <a:ahLst/>
              <a:cxnLst/>
              <a:rect l="l" t="t" r="r" b="b"/>
              <a:pathLst>
                <a:path w="3479" h="1140" extrusionOk="0">
                  <a:moveTo>
                    <a:pt x="0" y="1"/>
                  </a:moveTo>
                  <a:lnTo>
                    <a:pt x="0" y="544"/>
                  </a:lnTo>
                  <a:cubicBezTo>
                    <a:pt x="0" y="875"/>
                    <a:pt x="265" y="1139"/>
                    <a:pt x="596" y="1139"/>
                  </a:cubicBezTo>
                  <a:lnTo>
                    <a:pt x="2883" y="1139"/>
                  </a:lnTo>
                  <a:cubicBezTo>
                    <a:pt x="3214" y="1139"/>
                    <a:pt x="3478" y="870"/>
                    <a:pt x="3474" y="544"/>
                  </a:cubicBezTo>
                  <a:lnTo>
                    <a:pt x="3474" y="1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89"/>
            <p:cNvSpPr/>
            <p:nvPr/>
          </p:nvSpPr>
          <p:spPr>
            <a:xfrm>
              <a:off x="5872368" y="3109738"/>
              <a:ext cx="47700" cy="29845"/>
            </a:xfrm>
            <a:custGeom>
              <a:avLst/>
              <a:gdLst/>
              <a:ahLst/>
              <a:cxnLst/>
              <a:rect l="l" t="t" r="r" b="b"/>
              <a:pathLst>
                <a:path w="1822" h="1140" extrusionOk="0">
                  <a:moveTo>
                    <a:pt x="596" y="1"/>
                  </a:moveTo>
                  <a:lnTo>
                    <a:pt x="596" y="544"/>
                  </a:lnTo>
                  <a:cubicBezTo>
                    <a:pt x="596" y="870"/>
                    <a:pt x="332" y="1139"/>
                    <a:pt x="1" y="1139"/>
                  </a:cubicBezTo>
                  <a:lnTo>
                    <a:pt x="1226" y="1139"/>
                  </a:lnTo>
                  <a:cubicBezTo>
                    <a:pt x="1557" y="1139"/>
                    <a:pt x="1821" y="870"/>
                    <a:pt x="1821" y="544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89"/>
            <p:cNvSpPr/>
            <p:nvPr/>
          </p:nvSpPr>
          <p:spPr>
            <a:xfrm>
              <a:off x="6051727" y="2995541"/>
              <a:ext cx="44794" cy="94850"/>
            </a:xfrm>
            <a:custGeom>
              <a:avLst/>
              <a:gdLst/>
              <a:ahLst/>
              <a:cxnLst/>
              <a:rect l="l" t="t" r="r" b="b"/>
              <a:pathLst>
                <a:path w="1711" h="3623" extrusionOk="0">
                  <a:moveTo>
                    <a:pt x="370" y="1"/>
                  </a:moveTo>
                  <a:cubicBezTo>
                    <a:pt x="168" y="1"/>
                    <a:pt x="5" y="164"/>
                    <a:pt x="5" y="366"/>
                  </a:cubicBezTo>
                  <a:lnTo>
                    <a:pt x="0" y="2052"/>
                  </a:lnTo>
                  <a:lnTo>
                    <a:pt x="0" y="2057"/>
                  </a:lnTo>
                  <a:lnTo>
                    <a:pt x="0" y="3258"/>
                  </a:lnTo>
                  <a:cubicBezTo>
                    <a:pt x="0" y="3460"/>
                    <a:pt x="168" y="3623"/>
                    <a:pt x="370" y="3623"/>
                  </a:cubicBezTo>
                  <a:lnTo>
                    <a:pt x="1341" y="3623"/>
                  </a:lnTo>
                  <a:cubicBezTo>
                    <a:pt x="1542" y="3623"/>
                    <a:pt x="1711" y="3460"/>
                    <a:pt x="1706" y="3258"/>
                  </a:cubicBezTo>
                  <a:lnTo>
                    <a:pt x="1706" y="366"/>
                  </a:lnTo>
                  <a:cubicBezTo>
                    <a:pt x="1711" y="164"/>
                    <a:pt x="1542" y="1"/>
                    <a:pt x="1341" y="1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89"/>
            <p:cNvSpPr/>
            <p:nvPr/>
          </p:nvSpPr>
          <p:spPr>
            <a:xfrm>
              <a:off x="6064424" y="2995541"/>
              <a:ext cx="31966" cy="94850"/>
            </a:xfrm>
            <a:custGeom>
              <a:avLst/>
              <a:gdLst/>
              <a:ahLst/>
              <a:cxnLst/>
              <a:rect l="l" t="t" r="r" b="b"/>
              <a:pathLst>
                <a:path w="1221" h="3623" extrusionOk="0">
                  <a:moveTo>
                    <a:pt x="1" y="1"/>
                  </a:moveTo>
                  <a:cubicBezTo>
                    <a:pt x="202" y="1"/>
                    <a:pt x="366" y="164"/>
                    <a:pt x="366" y="366"/>
                  </a:cubicBezTo>
                  <a:lnTo>
                    <a:pt x="366" y="3253"/>
                  </a:lnTo>
                  <a:cubicBezTo>
                    <a:pt x="366" y="3455"/>
                    <a:pt x="202" y="3623"/>
                    <a:pt x="1" y="3623"/>
                  </a:cubicBezTo>
                  <a:lnTo>
                    <a:pt x="856" y="3623"/>
                  </a:lnTo>
                  <a:cubicBezTo>
                    <a:pt x="1057" y="3623"/>
                    <a:pt x="1221" y="3455"/>
                    <a:pt x="1221" y="3253"/>
                  </a:cubicBezTo>
                  <a:lnTo>
                    <a:pt x="1221" y="366"/>
                  </a:lnTo>
                  <a:cubicBezTo>
                    <a:pt x="1221" y="164"/>
                    <a:pt x="1057" y="1"/>
                    <a:pt x="856" y="1"/>
                  </a:cubicBezTo>
                  <a:close/>
                </a:path>
              </a:pathLst>
            </a:custGeom>
            <a:solidFill>
              <a:srgbClr val="B2C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89"/>
            <p:cNvSpPr/>
            <p:nvPr/>
          </p:nvSpPr>
          <p:spPr>
            <a:xfrm>
              <a:off x="5768616" y="2908885"/>
              <a:ext cx="334816" cy="368536"/>
            </a:xfrm>
            <a:custGeom>
              <a:avLst/>
              <a:gdLst/>
              <a:ahLst/>
              <a:cxnLst/>
              <a:rect l="l" t="t" r="r" b="b"/>
              <a:pathLst>
                <a:path w="12789" h="14077" extrusionOk="0">
                  <a:moveTo>
                    <a:pt x="7038" y="409"/>
                  </a:moveTo>
                  <a:cubicBezTo>
                    <a:pt x="7355" y="409"/>
                    <a:pt x="7605" y="688"/>
                    <a:pt x="7572" y="1005"/>
                  </a:cubicBezTo>
                  <a:lnTo>
                    <a:pt x="7524" y="1509"/>
                  </a:lnTo>
                  <a:lnTo>
                    <a:pt x="3137" y="1509"/>
                  </a:lnTo>
                  <a:cubicBezTo>
                    <a:pt x="2864" y="1509"/>
                    <a:pt x="2864" y="1917"/>
                    <a:pt x="3137" y="1917"/>
                  </a:cubicBezTo>
                  <a:lnTo>
                    <a:pt x="7480" y="1917"/>
                  </a:lnTo>
                  <a:lnTo>
                    <a:pt x="7427" y="2480"/>
                  </a:lnTo>
                  <a:lnTo>
                    <a:pt x="6702" y="2480"/>
                  </a:lnTo>
                  <a:cubicBezTo>
                    <a:pt x="6428" y="2480"/>
                    <a:pt x="6428" y="2888"/>
                    <a:pt x="6702" y="2888"/>
                  </a:cubicBezTo>
                  <a:lnTo>
                    <a:pt x="7384" y="2888"/>
                  </a:lnTo>
                  <a:lnTo>
                    <a:pt x="7331" y="3445"/>
                  </a:lnTo>
                  <a:lnTo>
                    <a:pt x="5890" y="3445"/>
                  </a:lnTo>
                  <a:cubicBezTo>
                    <a:pt x="5621" y="3445"/>
                    <a:pt x="5621" y="3858"/>
                    <a:pt x="5890" y="3858"/>
                  </a:cubicBezTo>
                  <a:lnTo>
                    <a:pt x="7293" y="3858"/>
                  </a:lnTo>
                  <a:lnTo>
                    <a:pt x="7240" y="4416"/>
                  </a:lnTo>
                  <a:lnTo>
                    <a:pt x="6731" y="4416"/>
                  </a:lnTo>
                  <a:cubicBezTo>
                    <a:pt x="6462" y="4416"/>
                    <a:pt x="6462" y="4829"/>
                    <a:pt x="6731" y="4829"/>
                  </a:cubicBezTo>
                  <a:lnTo>
                    <a:pt x="7197" y="4829"/>
                  </a:lnTo>
                  <a:lnTo>
                    <a:pt x="7144" y="5386"/>
                  </a:lnTo>
                  <a:lnTo>
                    <a:pt x="5895" y="5386"/>
                  </a:lnTo>
                  <a:cubicBezTo>
                    <a:pt x="5621" y="5386"/>
                    <a:pt x="5621" y="5794"/>
                    <a:pt x="5895" y="5794"/>
                  </a:cubicBezTo>
                  <a:lnTo>
                    <a:pt x="7106" y="5794"/>
                  </a:lnTo>
                  <a:lnTo>
                    <a:pt x="7019" y="6640"/>
                  </a:lnTo>
                  <a:cubicBezTo>
                    <a:pt x="6985" y="6991"/>
                    <a:pt x="6813" y="7452"/>
                    <a:pt x="5727" y="7452"/>
                  </a:cubicBezTo>
                  <a:lnTo>
                    <a:pt x="2330" y="7452"/>
                  </a:lnTo>
                  <a:cubicBezTo>
                    <a:pt x="2303" y="7452"/>
                    <a:pt x="2276" y="7453"/>
                    <a:pt x="2250" y="7453"/>
                  </a:cubicBezTo>
                  <a:cubicBezTo>
                    <a:pt x="1227" y="7453"/>
                    <a:pt x="1066" y="7001"/>
                    <a:pt x="1028" y="6664"/>
                  </a:cubicBezTo>
                  <a:lnTo>
                    <a:pt x="562" y="1917"/>
                  </a:lnTo>
                  <a:lnTo>
                    <a:pt x="1975" y="1917"/>
                  </a:lnTo>
                  <a:cubicBezTo>
                    <a:pt x="2249" y="1917"/>
                    <a:pt x="2249" y="1509"/>
                    <a:pt x="1975" y="1509"/>
                  </a:cubicBezTo>
                  <a:lnTo>
                    <a:pt x="529" y="1509"/>
                  </a:lnTo>
                  <a:lnTo>
                    <a:pt x="476" y="1005"/>
                  </a:lnTo>
                  <a:cubicBezTo>
                    <a:pt x="462" y="851"/>
                    <a:pt x="510" y="702"/>
                    <a:pt x="611" y="587"/>
                  </a:cubicBezTo>
                  <a:cubicBezTo>
                    <a:pt x="711" y="476"/>
                    <a:pt x="860" y="409"/>
                    <a:pt x="1009" y="409"/>
                  </a:cubicBezTo>
                  <a:close/>
                  <a:moveTo>
                    <a:pt x="5568" y="7884"/>
                  </a:moveTo>
                  <a:lnTo>
                    <a:pt x="5568" y="8235"/>
                  </a:lnTo>
                  <a:cubicBezTo>
                    <a:pt x="5568" y="8451"/>
                    <a:pt x="5395" y="8624"/>
                    <a:pt x="5184" y="8624"/>
                  </a:cubicBezTo>
                  <a:lnTo>
                    <a:pt x="2854" y="8624"/>
                  </a:lnTo>
                  <a:cubicBezTo>
                    <a:pt x="2643" y="8619"/>
                    <a:pt x="2470" y="8446"/>
                    <a:pt x="2470" y="8235"/>
                  </a:cubicBezTo>
                  <a:lnTo>
                    <a:pt x="2470" y="7884"/>
                  </a:lnTo>
                  <a:close/>
                  <a:moveTo>
                    <a:pt x="1004" y="1"/>
                  </a:moveTo>
                  <a:cubicBezTo>
                    <a:pt x="442" y="1"/>
                    <a:pt x="0" y="486"/>
                    <a:pt x="58" y="1043"/>
                  </a:cubicBezTo>
                  <a:lnTo>
                    <a:pt x="615" y="6697"/>
                  </a:lnTo>
                  <a:cubicBezTo>
                    <a:pt x="663" y="7202"/>
                    <a:pt x="961" y="7793"/>
                    <a:pt x="2057" y="7874"/>
                  </a:cubicBezTo>
                  <a:lnTo>
                    <a:pt x="2057" y="8235"/>
                  </a:lnTo>
                  <a:cubicBezTo>
                    <a:pt x="2057" y="8672"/>
                    <a:pt x="2412" y="9032"/>
                    <a:pt x="2854" y="9032"/>
                  </a:cubicBezTo>
                  <a:lnTo>
                    <a:pt x="3810" y="9032"/>
                  </a:lnTo>
                  <a:lnTo>
                    <a:pt x="3810" y="11300"/>
                  </a:lnTo>
                  <a:cubicBezTo>
                    <a:pt x="3815" y="12832"/>
                    <a:pt x="5054" y="14076"/>
                    <a:pt x="6587" y="14076"/>
                  </a:cubicBezTo>
                  <a:lnTo>
                    <a:pt x="9104" y="14076"/>
                  </a:lnTo>
                  <a:cubicBezTo>
                    <a:pt x="10637" y="14076"/>
                    <a:pt x="11881" y="12832"/>
                    <a:pt x="11881" y="11300"/>
                  </a:cubicBezTo>
                  <a:lnTo>
                    <a:pt x="11881" y="7135"/>
                  </a:lnTo>
                  <a:lnTo>
                    <a:pt x="12212" y="7135"/>
                  </a:lnTo>
                  <a:cubicBezTo>
                    <a:pt x="12529" y="7135"/>
                    <a:pt x="12789" y="6875"/>
                    <a:pt x="12789" y="6558"/>
                  </a:cubicBezTo>
                  <a:lnTo>
                    <a:pt x="12789" y="3642"/>
                  </a:lnTo>
                  <a:cubicBezTo>
                    <a:pt x="12789" y="3325"/>
                    <a:pt x="12529" y="3066"/>
                    <a:pt x="12212" y="3066"/>
                  </a:cubicBezTo>
                  <a:lnTo>
                    <a:pt x="11929" y="3066"/>
                  </a:lnTo>
                  <a:lnTo>
                    <a:pt x="11929" y="2196"/>
                  </a:lnTo>
                  <a:cubicBezTo>
                    <a:pt x="11929" y="2059"/>
                    <a:pt x="11827" y="1991"/>
                    <a:pt x="11725" y="1991"/>
                  </a:cubicBezTo>
                  <a:cubicBezTo>
                    <a:pt x="11623" y="1991"/>
                    <a:pt x="11521" y="2059"/>
                    <a:pt x="11521" y="2196"/>
                  </a:cubicBezTo>
                  <a:lnTo>
                    <a:pt x="11521" y="3066"/>
                  </a:lnTo>
                  <a:lnTo>
                    <a:pt x="11237" y="3066"/>
                  </a:lnTo>
                  <a:cubicBezTo>
                    <a:pt x="10915" y="3066"/>
                    <a:pt x="10661" y="3325"/>
                    <a:pt x="10661" y="3642"/>
                  </a:cubicBezTo>
                  <a:lnTo>
                    <a:pt x="10661" y="4459"/>
                  </a:lnTo>
                  <a:cubicBezTo>
                    <a:pt x="10661" y="4596"/>
                    <a:pt x="10763" y="4664"/>
                    <a:pt x="10865" y="4664"/>
                  </a:cubicBezTo>
                  <a:cubicBezTo>
                    <a:pt x="10967" y="4664"/>
                    <a:pt x="11069" y="4596"/>
                    <a:pt x="11069" y="4459"/>
                  </a:cubicBezTo>
                  <a:lnTo>
                    <a:pt x="11069" y="3642"/>
                  </a:lnTo>
                  <a:cubicBezTo>
                    <a:pt x="11069" y="3551"/>
                    <a:pt x="11141" y="3479"/>
                    <a:pt x="11232" y="3479"/>
                  </a:cubicBezTo>
                  <a:lnTo>
                    <a:pt x="12212" y="3479"/>
                  </a:lnTo>
                  <a:cubicBezTo>
                    <a:pt x="12304" y="3479"/>
                    <a:pt x="12376" y="3551"/>
                    <a:pt x="12380" y="3642"/>
                  </a:cubicBezTo>
                  <a:lnTo>
                    <a:pt x="12380" y="6558"/>
                  </a:lnTo>
                  <a:cubicBezTo>
                    <a:pt x="12376" y="6649"/>
                    <a:pt x="12304" y="6721"/>
                    <a:pt x="12212" y="6721"/>
                  </a:cubicBezTo>
                  <a:lnTo>
                    <a:pt x="11232" y="6721"/>
                  </a:lnTo>
                  <a:cubicBezTo>
                    <a:pt x="11141" y="6721"/>
                    <a:pt x="11069" y="6649"/>
                    <a:pt x="11069" y="6558"/>
                  </a:cubicBezTo>
                  <a:lnTo>
                    <a:pt x="11069" y="5348"/>
                  </a:lnTo>
                  <a:cubicBezTo>
                    <a:pt x="11069" y="5211"/>
                    <a:pt x="10967" y="5142"/>
                    <a:pt x="10865" y="5142"/>
                  </a:cubicBezTo>
                  <a:cubicBezTo>
                    <a:pt x="10763" y="5142"/>
                    <a:pt x="10661" y="5211"/>
                    <a:pt x="10661" y="5348"/>
                  </a:cubicBezTo>
                  <a:lnTo>
                    <a:pt x="10661" y="6558"/>
                  </a:lnTo>
                  <a:cubicBezTo>
                    <a:pt x="10661" y="6875"/>
                    <a:pt x="10915" y="7135"/>
                    <a:pt x="11237" y="7135"/>
                  </a:cubicBezTo>
                  <a:lnTo>
                    <a:pt x="11477" y="7135"/>
                  </a:lnTo>
                  <a:lnTo>
                    <a:pt x="11477" y="11300"/>
                  </a:lnTo>
                  <a:cubicBezTo>
                    <a:pt x="11472" y="12606"/>
                    <a:pt x="10416" y="13663"/>
                    <a:pt x="9109" y="13663"/>
                  </a:cubicBezTo>
                  <a:lnTo>
                    <a:pt x="6592" y="13663"/>
                  </a:lnTo>
                  <a:cubicBezTo>
                    <a:pt x="5285" y="13663"/>
                    <a:pt x="4228" y="12606"/>
                    <a:pt x="4228" y="11300"/>
                  </a:cubicBezTo>
                  <a:lnTo>
                    <a:pt x="4228" y="9032"/>
                  </a:lnTo>
                  <a:lnTo>
                    <a:pt x="5184" y="9032"/>
                  </a:lnTo>
                  <a:cubicBezTo>
                    <a:pt x="5626" y="9032"/>
                    <a:pt x="5981" y="8672"/>
                    <a:pt x="5981" y="8235"/>
                  </a:cubicBezTo>
                  <a:lnTo>
                    <a:pt x="5981" y="7874"/>
                  </a:lnTo>
                  <a:cubicBezTo>
                    <a:pt x="7077" y="7793"/>
                    <a:pt x="7370" y="7197"/>
                    <a:pt x="7423" y="6697"/>
                  </a:cubicBezTo>
                  <a:lnTo>
                    <a:pt x="7533" y="5626"/>
                  </a:lnTo>
                  <a:lnTo>
                    <a:pt x="7624" y="4651"/>
                  </a:lnTo>
                  <a:lnTo>
                    <a:pt x="7721" y="3681"/>
                  </a:lnTo>
                  <a:lnTo>
                    <a:pt x="7913" y="1735"/>
                  </a:lnTo>
                  <a:lnTo>
                    <a:pt x="7980" y="1043"/>
                  </a:lnTo>
                  <a:cubicBezTo>
                    <a:pt x="8038" y="486"/>
                    <a:pt x="7596" y="1"/>
                    <a:pt x="70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5" name="Google Shape;12155;p89"/>
          <p:cNvGrpSpPr/>
          <p:nvPr/>
        </p:nvGrpSpPr>
        <p:grpSpPr>
          <a:xfrm>
            <a:off x="6657061" y="2703485"/>
            <a:ext cx="323114" cy="368667"/>
            <a:chOff x="6657061" y="2908885"/>
            <a:chExt cx="323114" cy="368667"/>
          </a:xfrm>
        </p:grpSpPr>
        <p:sp>
          <p:nvSpPr>
            <p:cNvPr id="12156" name="Google Shape;12156;p89"/>
            <p:cNvSpPr/>
            <p:nvPr/>
          </p:nvSpPr>
          <p:spPr>
            <a:xfrm>
              <a:off x="6662454" y="2914174"/>
              <a:ext cx="312066" cy="357828"/>
            </a:xfrm>
            <a:custGeom>
              <a:avLst/>
              <a:gdLst/>
              <a:ahLst/>
              <a:cxnLst/>
              <a:rect l="l" t="t" r="r" b="b"/>
              <a:pathLst>
                <a:path w="11920" h="13668" extrusionOk="0">
                  <a:moveTo>
                    <a:pt x="3868" y="0"/>
                  </a:moveTo>
                  <a:cubicBezTo>
                    <a:pt x="3296" y="0"/>
                    <a:pt x="2758" y="245"/>
                    <a:pt x="2384" y="678"/>
                  </a:cubicBezTo>
                  <a:lnTo>
                    <a:pt x="1994" y="1125"/>
                  </a:lnTo>
                  <a:lnTo>
                    <a:pt x="827" y="1125"/>
                  </a:lnTo>
                  <a:cubicBezTo>
                    <a:pt x="371" y="1129"/>
                    <a:pt x="1" y="1499"/>
                    <a:pt x="1" y="1960"/>
                  </a:cubicBezTo>
                  <a:lnTo>
                    <a:pt x="1" y="12837"/>
                  </a:lnTo>
                  <a:cubicBezTo>
                    <a:pt x="1" y="13298"/>
                    <a:pt x="371" y="13668"/>
                    <a:pt x="832" y="13668"/>
                  </a:cubicBezTo>
                  <a:lnTo>
                    <a:pt x="11084" y="13668"/>
                  </a:lnTo>
                  <a:cubicBezTo>
                    <a:pt x="11545" y="13668"/>
                    <a:pt x="11920" y="13298"/>
                    <a:pt x="11920" y="12837"/>
                  </a:cubicBezTo>
                  <a:lnTo>
                    <a:pt x="11920" y="1960"/>
                  </a:lnTo>
                  <a:cubicBezTo>
                    <a:pt x="11920" y="1499"/>
                    <a:pt x="11545" y="1125"/>
                    <a:pt x="11084" y="1125"/>
                  </a:cubicBezTo>
                  <a:lnTo>
                    <a:pt x="9916" y="1125"/>
                  </a:lnTo>
                  <a:lnTo>
                    <a:pt x="9527" y="678"/>
                  </a:lnTo>
                  <a:cubicBezTo>
                    <a:pt x="9153" y="250"/>
                    <a:pt x="8610" y="0"/>
                    <a:pt x="8043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89"/>
            <p:cNvSpPr/>
            <p:nvPr/>
          </p:nvSpPr>
          <p:spPr>
            <a:xfrm>
              <a:off x="6662349" y="2943862"/>
              <a:ext cx="312039" cy="328271"/>
            </a:xfrm>
            <a:custGeom>
              <a:avLst/>
              <a:gdLst/>
              <a:ahLst/>
              <a:cxnLst/>
              <a:rect l="l" t="t" r="r" b="b"/>
              <a:pathLst>
                <a:path w="11919" h="12539" extrusionOk="0">
                  <a:moveTo>
                    <a:pt x="11096" y="0"/>
                  </a:moveTo>
                  <a:cubicBezTo>
                    <a:pt x="11094" y="0"/>
                    <a:pt x="11091" y="0"/>
                    <a:pt x="11088" y="0"/>
                  </a:cubicBezTo>
                  <a:lnTo>
                    <a:pt x="10891" y="0"/>
                  </a:lnTo>
                  <a:lnTo>
                    <a:pt x="10891" y="10675"/>
                  </a:lnTo>
                  <a:cubicBezTo>
                    <a:pt x="10891" y="11136"/>
                    <a:pt x="10516" y="11506"/>
                    <a:pt x="10060" y="11511"/>
                  </a:cubicBezTo>
                  <a:lnTo>
                    <a:pt x="0" y="11511"/>
                  </a:lnTo>
                  <a:lnTo>
                    <a:pt x="0" y="11703"/>
                  </a:lnTo>
                  <a:cubicBezTo>
                    <a:pt x="0" y="12164"/>
                    <a:pt x="370" y="12539"/>
                    <a:pt x="831" y="12539"/>
                  </a:cubicBezTo>
                  <a:lnTo>
                    <a:pt x="11083" y="12539"/>
                  </a:lnTo>
                  <a:cubicBezTo>
                    <a:pt x="11544" y="12539"/>
                    <a:pt x="11919" y="12164"/>
                    <a:pt x="11919" y="11703"/>
                  </a:cubicBezTo>
                  <a:lnTo>
                    <a:pt x="11919" y="831"/>
                  </a:lnTo>
                  <a:cubicBezTo>
                    <a:pt x="11919" y="373"/>
                    <a:pt x="11549" y="0"/>
                    <a:pt x="11096" y="0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89"/>
            <p:cNvSpPr/>
            <p:nvPr/>
          </p:nvSpPr>
          <p:spPr>
            <a:xfrm>
              <a:off x="6746099" y="2951035"/>
              <a:ext cx="144671" cy="55109"/>
            </a:xfrm>
            <a:custGeom>
              <a:avLst/>
              <a:gdLst/>
              <a:ahLst/>
              <a:cxnLst/>
              <a:rect l="l" t="t" r="r" b="b"/>
              <a:pathLst>
                <a:path w="5526" h="2105" extrusionOk="0">
                  <a:moveTo>
                    <a:pt x="510" y="0"/>
                  </a:moveTo>
                  <a:cubicBezTo>
                    <a:pt x="231" y="0"/>
                    <a:pt x="1" y="226"/>
                    <a:pt x="1" y="509"/>
                  </a:cubicBezTo>
                  <a:lnTo>
                    <a:pt x="1" y="1590"/>
                  </a:lnTo>
                  <a:cubicBezTo>
                    <a:pt x="1" y="1874"/>
                    <a:pt x="231" y="2099"/>
                    <a:pt x="510" y="2104"/>
                  </a:cubicBezTo>
                  <a:lnTo>
                    <a:pt x="5016" y="2104"/>
                  </a:lnTo>
                  <a:cubicBezTo>
                    <a:pt x="5295" y="2104"/>
                    <a:pt x="5520" y="1874"/>
                    <a:pt x="5525" y="1595"/>
                  </a:cubicBezTo>
                  <a:lnTo>
                    <a:pt x="5525" y="509"/>
                  </a:lnTo>
                  <a:cubicBezTo>
                    <a:pt x="5520" y="226"/>
                    <a:pt x="5295" y="0"/>
                    <a:pt x="5016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89"/>
            <p:cNvSpPr/>
            <p:nvPr/>
          </p:nvSpPr>
          <p:spPr>
            <a:xfrm>
              <a:off x="6838802" y="2951035"/>
              <a:ext cx="51967" cy="55109"/>
            </a:xfrm>
            <a:custGeom>
              <a:avLst/>
              <a:gdLst/>
              <a:ahLst/>
              <a:cxnLst/>
              <a:rect l="l" t="t" r="r" b="b"/>
              <a:pathLst>
                <a:path w="1985" h="2105" extrusionOk="0">
                  <a:moveTo>
                    <a:pt x="0" y="0"/>
                  </a:moveTo>
                  <a:cubicBezTo>
                    <a:pt x="279" y="0"/>
                    <a:pt x="509" y="231"/>
                    <a:pt x="509" y="509"/>
                  </a:cubicBezTo>
                  <a:lnTo>
                    <a:pt x="509" y="1595"/>
                  </a:lnTo>
                  <a:cubicBezTo>
                    <a:pt x="509" y="1878"/>
                    <a:pt x="279" y="2104"/>
                    <a:pt x="0" y="2104"/>
                  </a:cubicBezTo>
                  <a:lnTo>
                    <a:pt x="1475" y="2104"/>
                  </a:lnTo>
                  <a:cubicBezTo>
                    <a:pt x="1758" y="2104"/>
                    <a:pt x="1984" y="1878"/>
                    <a:pt x="1984" y="1595"/>
                  </a:cubicBezTo>
                  <a:lnTo>
                    <a:pt x="1984" y="509"/>
                  </a:lnTo>
                  <a:cubicBezTo>
                    <a:pt x="1984" y="226"/>
                    <a:pt x="1758" y="0"/>
                    <a:pt x="1475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89"/>
            <p:cNvSpPr/>
            <p:nvPr/>
          </p:nvSpPr>
          <p:spPr>
            <a:xfrm>
              <a:off x="6813015" y="3057064"/>
              <a:ext cx="10839" cy="160745"/>
            </a:xfrm>
            <a:custGeom>
              <a:avLst/>
              <a:gdLst/>
              <a:ahLst/>
              <a:cxnLst/>
              <a:rect l="l" t="t" r="r" b="b"/>
              <a:pathLst>
                <a:path w="414" h="6140" extrusionOk="0">
                  <a:moveTo>
                    <a:pt x="207" y="1"/>
                  </a:moveTo>
                  <a:cubicBezTo>
                    <a:pt x="104" y="1"/>
                    <a:pt x="0" y="69"/>
                    <a:pt x="0" y="206"/>
                  </a:cubicBezTo>
                  <a:lnTo>
                    <a:pt x="0" y="5938"/>
                  </a:lnTo>
                  <a:cubicBezTo>
                    <a:pt x="0" y="6072"/>
                    <a:pt x="104" y="6139"/>
                    <a:pt x="207" y="6139"/>
                  </a:cubicBezTo>
                  <a:cubicBezTo>
                    <a:pt x="310" y="6139"/>
                    <a:pt x="413" y="6072"/>
                    <a:pt x="413" y="5938"/>
                  </a:cubicBezTo>
                  <a:lnTo>
                    <a:pt x="413" y="206"/>
                  </a:lnTo>
                  <a:cubicBezTo>
                    <a:pt x="413" y="69"/>
                    <a:pt x="310" y="1"/>
                    <a:pt x="2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89"/>
            <p:cNvSpPr/>
            <p:nvPr/>
          </p:nvSpPr>
          <p:spPr>
            <a:xfrm>
              <a:off x="6740811" y="2945485"/>
              <a:ext cx="155352" cy="65921"/>
            </a:xfrm>
            <a:custGeom>
              <a:avLst/>
              <a:gdLst/>
              <a:ahLst/>
              <a:cxnLst/>
              <a:rect l="l" t="t" r="r" b="b"/>
              <a:pathLst>
                <a:path w="5934" h="2518" extrusionOk="0">
                  <a:moveTo>
                    <a:pt x="717" y="1"/>
                  </a:moveTo>
                  <a:cubicBezTo>
                    <a:pt x="323" y="1"/>
                    <a:pt x="1" y="323"/>
                    <a:pt x="1" y="716"/>
                  </a:cubicBezTo>
                  <a:lnTo>
                    <a:pt x="1" y="1802"/>
                  </a:lnTo>
                  <a:cubicBezTo>
                    <a:pt x="1" y="2196"/>
                    <a:pt x="323" y="2518"/>
                    <a:pt x="717" y="2518"/>
                  </a:cubicBezTo>
                  <a:lnTo>
                    <a:pt x="3378" y="2518"/>
                  </a:lnTo>
                  <a:cubicBezTo>
                    <a:pt x="3652" y="2518"/>
                    <a:pt x="3652" y="2110"/>
                    <a:pt x="3378" y="2110"/>
                  </a:cubicBezTo>
                  <a:lnTo>
                    <a:pt x="717" y="2110"/>
                  </a:lnTo>
                  <a:cubicBezTo>
                    <a:pt x="548" y="2110"/>
                    <a:pt x="414" y="1975"/>
                    <a:pt x="414" y="1807"/>
                  </a:cubicBezTo>
                  <a:lnTo>
                    <a:pt x="414" y="721"/>
                  </a:lnTo>
                  <a:cubicBezTo>
                    <a:pt x="414" y="553"/>
                    <a:pt x="548" y="419"/>
                    <a:pt x="717" y="419"/>
                  </a:cubicBezTo>
                  <a:lnTo>
                    <a:pt x="5218" y="419"/>
                  </a:lnTo>
                  <a:cubicBezTo>
                    <a:pt x="5386" y="419"/>
                    <a:pt x="5521" y="553"/>
                    <a:pt x="5521" y="721"/>
                  </a:cubicBezTo>
                  <a:lnTo>
                    <a:pt x="5521" y="1807"/>
                  </a:lnTo>
                  <a:cubicBezTo>
                    <a:pt x="5521" y="1975"/>
                    <a:pt x="5386" y="2110"/>
                    <a:pt x="5218" y="2110"/>
                  </a:cubicBezTo>
                  <a:lnTo>
                    <a:pt x="4420" y="2110"/>
                  </a:lnTo>
                  <a:cubicBezTo>
                    <a:pt x="4147" y="2110"/>
                    <a:pt x="4147" y="2518"/>
                    <a:pt x="4420" y="2518"/>
                  </a:cubicBezTo>
                  <a:lnTo>
                    <a:pt x="5218" y="2518"/>
                  </a:lnTo>
                  <a:cubicBezTo>
                    <a:pt x="5612" y="2518"/>
                    <a:pt x="5934" y="2196"/>
                    <a:pt x="5934" y="1802"/>
                  </a:cubicBezTo>
                  <a:lnTo>
                    <a:pt x="5934" y="716"/>
                  </a:lnTo>
                  <a:cubicBezTo>
                    <a:pt x="5934" y="323"/>
                    <a:pt x="5612" y="1"/>
                    <a:pt x="521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89"/>
            <p:cNvSpPr/>
            <p:nvPr/>
          </p:nvSpPr>
          <p:spPr>
            <a:xfrm>
              <a:off x="6657061" y="2908885"/>
              <a:ext cx="323114" cy="368667"/>
            </a:xfrm>
            <a:custGeom>
              <a:avLst/>
              <a:gdLst/>
              <a:ahLst/>
              <a:cxnLst/>
              <a:rect l="l" t="t" r="r" b="b"/>
              <a:pathLst>
                <a:path w="12342" h="14082" extrusionOk="0">
                  <a:moveTo>
                    <a:pt x="4074" y="1"/>
                  </a:moveTo>
                  <a:cubicBezTo>
                    <a:pt x="2811" y="1"/>
                    <a:pt x="2282" y="976"/>
                    <a:pt x="2104" y="1125"/>
                  </a:cubicBezTo>
                  <a:lnTo>
                    <a:pt x="1038" y="1125"/>
                  </a:lnTo>
                  <a:cubicBezTo>
                    <a:pt x="466" y="1125"/>
                    <a:pt x="0" y="1591"/>
                    <a:pt x="0" y="2167"/>
                  </a:cubicBezTo>
                  <a:lnTo>
                    <a:pt x="0" y="5420"/>
                  </a:lnTo>
                  <a:cubicBezTo>
                    <a:pt x="0" y="5554"/>
                    <a:pt x="102" y="5621"/>
                    <a:pt x="204" y="5621"/>
                  </a:cubicBezTo>
                  <a:cubicBezTo>
                    <a:pt x="306" y="5621"/>
                    <a:pt x="409" y="5554"/>
                    <a:pt x="409" y="5420"/>
                  </a:cubicBezTo>
                  <a:lnTo>
                    <a:pt x="409" y="2167"/>
                  </a:lnTo>
                  <a:cubicBezTo>
                    <a:pt x="409" y="1817"/>
                    <a:pt x="687" y="1538"/>
                    <a:pt x="1033" y="1538"/>
                  </a:cubicBezTo>
                  <a:lnTo>
                    <a:pt x="2200" y="1538"/>
                  </a:lnTo>
                  <a:cubicBezTo>
                    <a:pt x="2263" y="1538"/>
                    <a:pt x="2321" y="1514"/>
                    <a:pt x="2359" y="1471"/>
                  </a:cubicBezTo>
                  <a:lnTo>
                    <a:pt x="2748" y="1024"/>
                  </a:lnTo>
                  <a:cubicBezTo>
                    <a:pt x="3084" y="640"/>
                    <a:pt x="3570" y="419"/>
                    <a:pt x="4079" y="419"/>
                  </a:cubicBezTo>
                  <a:lnTo>
                    <a:pt x="8249" y="419"/>
                  </a:lnTo>
                  <a:cubicBezTo>
                    <a:pt x="8758" y="419"/>
                    <a:pt x="9243" y="640"/>
                    <a:pt x="9575" y="1024"/>
                  </a:cubicBezTo>
                  <a:lnTo>
                    <a:pt x="9969" y="1471"/>
                  </a:lnTo>
                  <a:cubicBezTo>
                    <a:pt x="10007" y="1514"/>
                    <a:pt x="10065" y="1538"/>
                    <a:pt x="10122" y="1538"/>
                  </a:cubicBezTo>
                  <a:lnTo>
                    <a:pt x="11290" y="1538"/>
                  </a:lnTo>
                  <a:cubicBezTo>
                    <a:pt x="11640" y="1538"/>
                    <a:pt x="11919" y="1817"/>
                    <a:pt x="11919" y="2167"/>
                  </a:cubicBezTo>
                  <a:lnTo>
                    <a:pt x="11919" y="13039"/>
                  </a:lnTo>
                  <a:cubicBezTo>
                    <a:pt x="11919" y="13385"/>
                    <a:pt x="11640" y="13668"/>
                    <a:pt x="11290" y="13668"/>
                  </a:cubicBezTo>
                  <a:lnTo>
                    <a:pt x="9647" y="13668"/>
                  </a:lnTo>
                  <a:lnTo>
                    <a:pt x="9647" y="12409"/>
                  </a:lnTo>
                  <a:cubicBezTo>
                    <a:pt x="9647" y="12273"/>
                    <a:pt x="9545" y="12204"/>
                    <a:pt x="9442" y="12204"/>
                  </a:cubicBezTo>
                  <a:cubicBezTo>
                    <a:pt x="9339" y="12204"/>
                    <a:pt x="9236" y="12273"/>
                    <a:pt x="9234" y="12409"/>
                  </a:cubicBezTo>
                  <a:lnTo>
                    <a:pt x="9234" y="13668"/>
                  </a:lnTo>
                  <a:lnTo>
                    <a:pt x="3104" y="13668"/>
                  </a:lnTo>
                  <a:lnTo>
                    <a:pt x="3104" y="12409"/>
                  </a:lnTo>
                  <a:cubicBezTo>
                    <a:pt x="3104" y="12273"/>
                    <a:pt x="3002" y="12204"/>
                    <a:pt x="2899" y="12204"/>
                  </a:cubicBezTo>
                  <a:cubicBezTo>
                    <a:pt x="2797" y="12204"/>
                    <a:pt x="2695" y="12273"/>
                    <a:pt x="2695" y="12409"/>
                  </a:cubicBezTo>
                  <a:lnTo>
                    <a:pt x="2695" y="13668"/>
                  </a:lnTo>
                  <a:lnTo>
                    <a:pt x="1048" y="13668"/>
                  </a:lnTo>
                  <a:cubicBezTo>
                    <a:pt x="702" y="13668"/>
                    <a:pt x="423" y="13385"/>
                    <a:pt x="423" y="13039"/>
                  </a:cubicBezTo>
                  <a:lnTo>
                    <a:pt x="423" y="6597"/>
                  </a:lnTo>
                  <a:cubicBezTo>
                    <a:pt x="423" y="6460"/>
                    <a:pt x="321" y="6391"/>
                    <a:pt x="219" y="6391"/>
                  </a:cubicBezTo>
                  <a:cubicBezTo>
                    <a:pt x="117" y="6391"/>
                    <a:pt x="15" y="6460"/>
                    <a:pt x="15" y="6597"/>
                  </a:cubicBezTo>
                  <a:lnTo>
                    <a:pt x="15" y="13044"/>
                  </a:lnTo>
                  <a:cubicBezTo>
                    <a:pt x="15" y="13615"/>
                    <a:pt x="481" y="14081"/>
                    <a:pt x="1052" y="14081"/>
                  </a:cubicBezTo>
                  <a:lnTo>
                    <a:pt x="11304" y="14081"/>
                  </a:lnTo>
                  <a:cubicBezTo>
                    <a:pt x="11876" y="14081"/>
                    <a:pt x="12342" y="13615"/>
                    <a:pt x="12342" y="13044"/>
                  </a:cubicBezTo>
                  <a:lnTo>
                    <a:pt x="12342" y="2167"/>
                  </a:lnTo>
                  <a:cubicBezTo>
                    <a:pt x="12327" y="1591"/>
                    <a:pt x="11861" y="1130"/>
                    <a:pt x="11290" y="1125"/>
                  </a:cubicBezTo>
                  <a:lnTo>
                    <a:pt x="10214" y="1125"/>
                  </a:lnTo>
                  <a:cubicBezTo>
                    <a:pt x="10041" y="981"/>
                    <a:pt x="9503" y="1"/>
                    <a:pt x="82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3" name="Google Shape;12163;p89"/>
          <p:cNvGrpSpPr/>
          <p:nvPr/>
        </p:nvGrpSpPr>
        <p:grpSpPr>
          <a:xfrm>
            <a:off x="6211084" y="2703773"/>
            <a:ext cx="330915" cy="368457"/>
            <a:chOff x="6211084" y="2909173"/>
            <a:chExt cx="330915" cy="368457"/>
          </a:xfrm>
        </p:grpSpPr>
        <p:sp>
          <p:nvSpPr>
            <p:cNvPr id="12164" name="Google Shape;12164;p89"/>
            <p:cNvSpPr/>
            <p:nvPr/>
          </p:nvSpPr>
          <p:spPr>
            <a:xfrm>
              <a:off x="6217603" y="2926635"/>
              <a:ext cx="314972" cy="345367"/>
            </a:xfrm>
            <a:custGeom>
              <a:avLst/>
              <a:gdLst/>
              <a:ahLst/>
              <a:cxnLst/>
              <a:rect l="l" t="t" r="r" b="b"/>
              <a:pathLst>
                <a:path w="12031" h="13192" extrusionOk="0">
                  <a:moveTo>
                    <a:pt x="6155" y="1"/>
                  </a:moveTo>
                  <a:cubicBezTo>
                    <a:pt x="4409" y="1"/>
                    <a:pt x="2697" y="862"/>
                    <a:pt x="1682" y="2450"/>
                  </a:cubicBezTo>
                  <a:lnTo>
                    <a:pt x="1380" y="2998"/>
                  </a:lnTo>
                  <a:cubicBezTo>
                    <a:pt x="1034" y="3714"/>
                    <a:pt x="851" y="4501"/>
                    <a:pt x="856" y="5299"/>
                  </a:cubicBezTo>
                  <a:cubicBezTo>
                    <a:pt x="856" y="5645"/>
                    <a:pt x="957" y="6317"/>
                    <a:pt x="957" y="6317"/>
                  </a:cubicBezTo>
                  <a:lnTo>
                    <a:pt x="174" y="7701"/>
                  </a:lnTo>
                  <a:cubicBezTo>
                    <a:pt x="1" y="8008"/>
                    <a:pt x="135" y="8402"/>
                    <a:pt x="467" y="8537"/>
                  </a:cubicBezTo>
                  <a:lnTo>
                    <a:pt x="1408" y="8926"/>
                  </a:lnTo>
                  <a:lnTo>
                    <a:pt x="1408" y="10506"/>
                  </a:lnTo>
                  <a:cubicBezTo>
                    <a:pt x="1408" y="11059"/>
                    <a:pt x="1855" y="11506"/>
                    <a:pt x="2408" y="11506"/>
                  </a:cubicBezTo>
                  <a:lnTo>
                    <a:pt x="3710" y="11506"/>
                  </a:lnTo>
                  <a:lnTo>
                    <a:pt x="3710" y="13182"/>
                  </a:lnTo>
                  <a:lnTo>
                    <a:pt x="8903" y="13192"/>
                  </a:lnTo>
                  <a:lnTo>
                    <a:pt x="8903" y="13192"/>
                  </a:lnTo>
                  <a:lnTo>
                    <a:pt x="8903" y="10694"/>
                  </a:lnTo>
                  <a:cubicBezTo>
                    <a:pt x="8903" y="10194"/>
                    <a:pt x="9124" y="9719"/>
                    <a:pt x="9508" y="9401"/>
                  </a:cubicBezTo>
                  <a:cubicBezTo>
                    <a:pt x="11502" y="7763"/>
                    <a:pt x="12030" y="4929"/>
                    <a:pt x="10757" y="2685"/>
                  </a:cubicBezTo>
                  <a:lnTo>
                    <a:pt x="10757" y="2685"/>
                  </a:lnTo>
                  <a:lnTo>
                    <a:pt x="8105" y="3569"/>
                  </a:lnTo>
                  <a:lnTo>
                    <a:pt x="8105" y="3569"/>
                  </a:lnTo>
                  <a:lnTo>
                    <a:pt x="10056" y="1864"/>
                  </a:lnTo>
                  <a:lnTo>
                    <a:pt x="8840" y="1081"/>
                  </a:lnTo>
                  <a:lnTo>
                    <a:pt x="9148" y="932"/>
                  </a:lnTo>
                  <a:cubicBezTo>
                    <a:pt x="8230" y="302"/>
                    <a:pt x="7187" y="1"/>
                    <a:pt x="6155" y="1"/>
                  </a:cubicBezTo>
                  <a:close/>
                  <a:moveTo>
                    <a:pt x="8903" y="13192"/>
                  </a:moveTo>
                  <a:lnTo>
                    <a:pt x="8903" y="13192"/>
                  </a:lnTo>
                  <a:lnTo>
                    <a:pt x="8908" y="13192"/>
                  </a:lnTo>
                  <a:lnTo>
                    <a:pt x="8903" y="13192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89"/>
            <p:cNvSpPr/>
            <p:nvPr/>
          </p:nvSpPr>
          <p:spPr>
            <a:xfrm>
              <a:off x="6299102" y="2926897"/>
              <a:ext cx="181637" cy="69796"/>
            </a:xfrm>
            <a:custGeom>
              <a:avLst/>
              <a:gdLst/>
              <a:ahLst/>
              <a:cxnLst/>
              <a:rect l="l" t="t" r="r" b="b"/>
              <a:pathLst>
                <a:path w="6938" h="2666" extrusionOk="0">
                  <a:moveTo>
                    <a:pt x="3032" y="1"/>
                  </a:moveTo>
                  <a:cubicBezTo>
                    <a:pt x="1972" y="1"/>
                    <a:pt x="912" y="318"/>
                    <a:pt x="1" y="951"/>
                  </a:cubicBezTo>
                  <a:cubicBezTo>
                    <a:pt x="496" y="831"/>
                    <a:pt x="1000" y="773"/>
                    <a:pt x="1509" y="773"/>
                  </a:cubicBezTo>
                  <a:cubicBezTo>
                    <a:pt x="1515" y="773"/>
                    <a:pt x="1521" y="773"/>
                    <a:pt x="1527" y="773"/>
                  </a:cubicBezTo>
                  <a:cubicBezTo>
                    <a:pt x="3217" y="773"/>
                    <a:pt x="4833" y="1455"/>
                    <a:pt x="6016" y="2666"/>
                  </a:cubicBezTo>
                  <a:lnTo>
                    <a:pt x="6938" y="1864"/>
                  </a:lnTo>
                  <a:lnTo>
                    <a:pt x="5723" y="1081"/>
                  </a:lnTo>
                  <a:lnTo>
                    <a:pt x="6030" y="932"/>
                  </a:lnTo>
                  <a:cubicBezTo>
                    <a:pt x="5127" y="311"/>
                    <a:pt x="4080" y="1"/>
                    <a:pt x="3032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6" name="Google Shape;12166;p89"/>
            <p:cNvSpPr/>
            <p:nvPr/>
          </p:nvSpPr>
          <p:spPr>
            <a:xfrm>
              <a:off x="6466889" y="2996929"/>
              <a:ext cx="56496" cy="129565"/>
            </a:xfrm>
            <a:custGeom>
              <a:avLst/>
              <a:gdLst/>
              <a:ahLst/>
              <a:cxnLst/>
              <a:rect l="l" t="t" r="r" b="b"/>
              <a:pathLst>
                <a:path w="2158" h="4949" extrusionOk="0">
                  <a:moveTo>
                    <a:pt x="1240" y="0"/>
                  </a:moveTo>
                  <a:lnTo>
                    <a:pt x="0" y="418"/>
                  </a:lnTo>
                  <a:cubicBezTo>
                    <a:pt x="913" y="1543"/>
                    <a:pt x="1413" y="2950"/>
                    <a:pt x="1413" y="4406"/>
                  </a:cubicBezTo>
                  <a:cubicBezTo>
                    <a:pt x="1413" y="4584"/>
                    <a:pt x="1408" y="4766"/>
                    <a:pt x="1394" y="4949"/>
                  </a:cubicBezTo>
                  <a:cubicBezTo>
                    <a:pt x="2158" y="3373"/>
                    <a:pt x="2105" y="1523"/>
                    <a:pt x="124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7" name="Google Shape;12167;p89"/>
            <p:cNvSpPr/>
            <p:nvPr/>
          </p:nvSpPr>
          <p:spPr>
            <a:xfrm>
              <a:off x="6429792" y="2914174"/>
              <a:ext cx="105532" cy="106055"/>
            </a:xfrm>
            <a:custGeom>
              <a:avLst/>
              <a:gdLst/>
              <a:ahLst/>
              <a:cxnLst/>
              <a:rect l="l" t="t" r="r" b="b"/>
              <a:pathLst>
                <a:path w="4031" h="4051" extrusionOk="0">
                  <a:moveTo>
                    <a:pt x="3935" y="0"/>
                  </a:moveTo>
                  <a:lnTo>
                    <a:pt x="735" y="1562"/>
                  </a:lnTo>
                  <a:lnTo>
                    <a:pt x="1951" y="2345"/>
                  </a:lnTo>
                  <a:lnTo>
                    <a:pt x="0" y="4050"/>
                  </a:lnTo>
                  <a:lnTo>
                    <a:pt x="4031" y="2705"/>
                  </a:lnTo>
                  <a:lnTo>
                    <a:pt x="3651" y="2431"/>
                  </a:lnTo>
                  <a:lnTo>
                    <a:pt x="3027" y="1975"/>
                  </a:lnTo>
                  <a:lnTo>
                    <a:pt x="2657" y="1701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89"/>
            <p:cNvSpPr/>
            <p:nvPr/>
          </p:nvSpPr>
          <p:spPr>
            <a:xfrm>
              <a:off x="6429792" y="2914435"/>
              <a:ext cx="105532" cy="105793"/>
            </a:xfrm>
            <a:custGeom>
              <a:avLst/>
              <a:gdLst/>
              <a:ahLst/>
              <a:cxnLst/>
              <a:rect l="l" t="t" r="r" b="b"/>
              <a:pathLst>
                <a:path w="4031" h="4041" extrusionOk="0">
                  <a:moveTo>
                    <a:pt x="3935" y="0"/>
                  </a:moveTo>
                  <a:lnTo>
                    <a:pt x="2926" y="490"/>
                  </a:lnTo>
                  <a:lnTo>
                    <a:pt x="2181" y="1480"/>
                  </a:lnTo>
                  <a:cubicBezTo>
                    <a:pt x="2032" y="1681"/>
                    <a:pt x="2076" y="1965"/>
                    <a:pt x="2277" y="2114"/>
                  </a:cubicBezTo>
                  <a:lnTo>
                    <a:pt x="2902" y="2565"/>
                  </a:lnTo>
                  <a:lnTo>
                    <a:pt x="3277" y="2839"/>
                  </a:lnTo>
                  <a:lnTo>
                    <a:pt x="188" y="3872"/>
                  </a:lnTo>
                  <a:lnTo>
                    <a:pt x="0" y="4040"/>
                  </a:lnTo>
                  <a:lnTo>
                    <a:pt x="4031" y="2695"/>
                  </a:lnTo>
                  <a:lnTo>
                    <a:pt x="3651" y="2421"/>
                  </a:lnTo>
                  <a:lnTo>
                    <a:pt x="3032" y="1970"/>
                  </a:lnTo>
                  <a:lnTo>
                    <a:pt x="2657" y="1701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89"/>
            <p:cNvSpPr/>
            <p:nvPr/>
          </p:nvSpPr>
          <p:spPr>
            <a:xfrm>
              <a:off x="6211084" y="2999547"/>
              <a:ext cx="145666" cy="277744"/>
            </a:xfrm>
            <a:custGeom>
              <a:avLst/>
              <a:gdLst/>
              <a:ahLst/>
              <a:cxnLst/>
              <a:rect l="l" t="t" r="r" b="b"/>
              <a:pathLst>
                <a:path w="5564" h="10609" extrusionOk="0">
                  <a:moveTo>
                    <a:pt x="1623" y="0"/>
                  </a:moveTo>
                  <a:cubicBezTo>
                    <a:pt x="1548" y="0"/>
                    <a:pt x="1475" y="40"/>
                    <a:pt x="1436" y="136"/>
                  </a:cubicBezTo>
                  <a:cubicBezTo>
                    <a:pt x="1076" y="880"/>
                    <a:pt x="894" y="1697"/>
                    <a:pt x="894" y="2523"/>
                  </a:cubicBezTo>
                  <a:cubicBezTo>
                    <a:pt x="908" y="2850"/>
                    <a:pt x="937" y="3182"/>
                    <a:pt x="985" y="3503"/>
                  </a:cubicBezTo>
                  <a:lnTo>
                    <a:pt x="240" y="4825"/>
                  </a:lnTo>
                  <a:cubicBezTo>
                    <a:pt x="0" y="5243"/>
                    <a:pt x="187" y="5771"/>
                    <a:pt x="629" y="5954"/>
                  </a:cubicBezTo>
                  <a:lnTo>
                    <a:pt x="1446" y="6290"/>
                  </a:lnTo>
                  <a:lnTo>
                    <a:pt x="1446" y="7731"/>
                  </a:lnTo>
                  <a:cubicBezTo>
                    <a:pt x="1451" y="8394"/>
                    <a:pt x="1984" y="8932"/>
                    <a:pt x="2647" y="8932"/>
                  </a:cubicBezTo>
                  <a:lnTo>
                    <a:pt x="3747" y="8932"/>
                  </a:lnTo>
                  <a:lnTo>
                    <a:pt x="3747" y="10407"/>
                  </a:lnTo>
                  <a:cubicBezTo>
                    <a:pt x="3747" y="10541"/>
                    <a:pt x="3849" y="10609"/>
                    <a:pt x="3951" y="10609"/>
                  </a:cubicBezTo>
                  <a:cubicBezTo>
                    <a:pt x="4053" y="10609"/>
                    <a:pt x="4156" y="10541"/>
                    <a:pt x="4156" y="10407"/>
                  </a:cubicBezTo>
                  <a:lnTo>
                    <a:pt x="4156" y="8922"/>
                  </a:lnTo>
                  <a:cubicBezTo>
                    <a:pt x="4468" y="8894"/>
                    <a:pt x="5054" y="8793"/>
                    <a:pt x="5472" y="8432"/>
                  </a:cubicBezTo>
                  <a:cubicBezTo>
                    <a:pt x="5558" y="8356"/>
                    <a:pt x="5563" y="8226"/>
                    <a:pt x="5491" y="8139"/>
                  </a:cubicBezTo>
                  <a:cubicBezTo>
                    <a:pt x="5448" y="8098"/>
                    <a:pt x="5393" y="8078"/>
                    <a:pt x="5339" y="8078"/>
                  </a:cubicBezTo>
                  <a:cubicBezTo>
                    <a:pt x="5291" y="8078"/>
                    <a:pt x="5243" y="8094"/>
                    <a:pt x="5203" y="8125"/>
                  </a:cubicBezTo>
                  <a:cubicBezTo>
                    <a:pt x="4756" y="8519"/>
                    <a:pt x="3963" y="8528"/>
                    <a:pt x="3954" y="8528"/>
                  </a:cubicBezTo>
                  <a:lnTo>
                    <a:pt x="2652" y="8528"/>
                  </a:lnTo>
                  <a:cubicBezTo>
                    <a:pt x="2215" y="8524"/>
                    <a:pt x="1864" y="8173"/>
                    <a:pt x="1864" y="7736"/>
                  </a:cubicBezTo>
                  <a:lnTo>
                    <a:pt x="1864" y="6151"/>
                  </a:lnTo>
                  <a:cubicBezTo>
                    <a:pt x="1859" y="6069"/>
                    <a:pt x="1811" y="5992"/>
                    <a:pt x="1734" y="5958"/>
                  </a:cubicBezTo>
                  <a:lnTo>
                    <a:pt x="793" y="5574"/>
                  </a:lnTo>
                  <a:cubicBezTo>
                    <a:pt x="577" y="5483"/>
                    <a:pt x="490" y="5228"/>
                    <a:pt x="601" y="5026"/>
                  </a:cubicBezTo>
                  <a:cubicBezTo>
                    <a:pt x="1403" y="3580"/>
                    <a:pt x="1422" y="3638"/>
                    <a:pt x="1403" y="3518"/>
                  </a:cubicBezTo>
                  <a:cubicBezTo>
                    <a:pt x="1403" y="3508"/>
                    <a:pt x="1307" y="2855"/>
                    <a:pt x="1307" y="2523"/>
                  </a:cubicBezTo>
                  <a:cubicBezTo>
                    <a:pt x="1307" y="1760"/>
                    <a:pt x="1475" y="1001"/>
                    <a:pt x="1811" y="314"/>
                  </a:cubicBezTo>
                  <a:cubicBezTo>
                    <a:pt x="1909" y="144"/>
                    <a:pt x="1765" y="0"/>
                    <a:pt x="162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89"/>
            <p:cNvSpPr/>
            <p:nvPr/>
          </p:nvSpPr>
          <p:spPr>
            <a:xfrm>
              <a:off x="6259805" y="2909173"/>
              <a:ext cx="282194" cy="368457"/>
            </a:xfrm>
            <a:custGeom>
              <a:avLst/>
              <a:gdLst/>
              <a:ahLst/>
              <a:cxnLst/>
              <a:rect l="l" t="t" r="r" b="b"/>
              <a:pathLst>
                <a:path w="10779" h="14074" extrusionOk="0">
                  <a:moveTo>
                    <a:pt x="10426" y="1"/>
                  </a:moveTo>
                  <a:cubicBezTo>
                    <a:pt x="10396" y="1"/>
                    <a:pt x="10364" y="8"/>
                    <a:pt x="10332" y="23"/>
                  </a:cubicBezTo>
                  <a:lnTo>
                    <a:pt x="7541" y="1383"/>
                  </a:lnTo>
                  <a:cubicBezTo>
                    <a:pt x="6614" y="773"/>
                    <a:pt x="5566" y="479"/>
                    <a:pt x="4529" y="479"/>
                  </a:cubicBezTo>
                  <a:cubicBezTo>
                    <a:pt x="2847" y="479"/>
                    <a:pt x="1191" y="1252"/>
                    <a:pt x="118" y="2699"/>
                  </a:cubicBezTo>
                  <a:cubicBezTo>
                    <a:pt x="0" y="2859"/>
                    <a:pt x="141" y="3031"/>
                    <a:pt x="289" y="3031"/>
                  </a:cubicBezTo>
                  <a:cubicBezTo>
                    <a:pt x="346" y="3031"/>
                    <a:pt x="404" y="3005"/>
                    <a:pt x="450" y="2944"/>
                  </a:cubicBezTo>
                  <a:cubicBezTo>
                    <a:pt x="1484" y="1560"/>
                    <a:pt x="3014" y="890"/>
                    <a:pt x="4531" y="890"/>
                  </a:cubicBezTo>
                  <a:cubicBezTo>
                    <a:pt x="5431" y="890"/>
                    <a:pt x="6328" y="1126"/>
                    <a:pt x="7113" y="1589"/>
                  </a:cubicBezTo>
                  <a:cubicBezTo>
                    <a:pt x="7113" y="1594"/>
                    <a:pt x="7113" y="1599"/>
                    <a:pt x="7108" y="1604"/>
                  </a:cubicBezTo>
                  <a:cubicBezTo>
                    <a:pt x="7060" y="1637"/>
                    <a:pt x="7027" y="1690"/>
                    <a:pt x="7022" y="1753"/>
                  </a:cubicBezTo>
                  <a:cubicBezTo>
                    <a:pt x="7017" y="1825"/>
                    <a:pt x="7051" y="1897"/>
                    <a:pt x="7113" y="1935"/>
                  </a:cubicBezTo>
                  <a:lnTo>
                    <a:pt x="8103" y="2569"/>
                  </a:lnTo>
                  <a:lnTo>
                    <a:pt x="6359" y="4092"/>
                  </a:lnTo>
                  <a:cubicBezTo>
                    <a:pt x="6243" y="4188"/>
                    <a:pt x="6272" y="4376"/>
                    <a:pt x="6412" y="4429"/>
                  </a:cubicBezTo>
                  <a:cubicBezTo>
                    <a:pt x="6438" y="4441"/>
                    <a:pt x="6454" y="4450"/>
                    <a:pt x="6483" y="4450"/>
                  </a:cubicBezTo>
                  <a:cubicBezTo>
                    <a:pt x="6602" y="4450"/>
                    <a:pt x="6933" y="4299"/>
                    <a:pt x="9054" y="3612"/>
                  </a:cubicBezTo>
                  <a:lnTo>
                    <a:pt x="9054" y="3612"/>
                  </a:lnTo>
                  <a:cubicBezTo>
                    <a:pt x="10178" y="5750"/>
                    <a:pt x="9645" y="8382"/>
                    <a:pt x="7776" y="9920"/>
                  </a:cubicBezTo>
                  <a:cubicBezTo>
                    <a:pt x="7344" y="10275"/>
                    <a:pt x="7089" y="10808"/>
                    <a:pt x="7094" y="11370"/>
                  </a:cubicBezTo>
                  <a:lnTo>
                    <a:pt x="7094" y="13868"/>
                  </a:lnTo>
                  <a:cubicBezTo>
                    <a:pt x="7094" y="14005"/>
                    <a:pt x="7196" y="14074"/>
                    <a:pt x="7298" y="14074"/>
                  </a:cubicBezTo>
                  <a:cubicBezTo>
                    <a:pt x="7400" y="14074"/>
                    <a:pt x="7502" y="14005"/>
                    <a:pt x="7502" y="13868"/>
                  </a:cubicBezTo>
                  <a:lnTo>
                    <a:pt x="7502" y="11370"/>
                  </a:lnTo>
                  <a:cubicBezTo>
                    <a:pt x="7497" y="10928"/>
                    <a:pt x="7694" y="10510"/>
                    <a:pt x="8035" y="10237"/>
                  </a:cubicBezTo>
                  <a:cubicBezTo>
                    <a:pt x="10039" y="8598"/>
                    <a:pt x="10625" y="5779"/>
                    <a:pt x="9433" y="3482"/>
                  </a:cubicBezTo>
                  <a:lnTo>
                    <a:pt x="10586" y="3098"/>
                  </a:lnTo>
                  <a:cubicBezTo>
                    <a:pt x="10745" y="3040"/>
                    <a:pt x="10779" y="2829"/>
                    <a:pt x="10644" y="2733"/>
                  </a:cubicBezTo>
                  <a:lnTo>
                    <a:pt x="10264" y="2459"/>
                  </a:lnTo>
                  <a:cubicBezTo>
                    <a:pt x="10221" y="2422"/>
                    <a:pt x="10175" y="2406"/>
                    <a:pt x="10132" y="2406"/>
                  </a:cubicBezTo>
                  <a:cubicBezTo>
                    <a:pt x="9959" y="2406"/>
                    <a:pt x="9828" y="2662"/>
                    <a:pt x="10024" y="2786"/>
                  </a:cubicBezTo>
                  <a:lnTo>
                    <a:pt x="10077" y="2824"/>
                  </a:lnTo>
                  <a:lnTo>
                    <a:pt x="9078" y="3160"/>
                  </a:lnTo>
                  <a:lnTo>
                    <a:pt x="7396" y="3722"/>
                  </a:lnTo>
                  <a:lnTo>
                    <a:pt x="8573" y="2690"/>
                  </a:lnTo>
                  <a:cubicBezTo>
                    <a:pt x="8679" y="2603"/>
                    <a:pt x="8665" y="2440"/>
                    <a:pt x="8554" y="2363"/>
                  </a:cubicBezTo>
                  <a:lnTo>
                    <a:pt x="7646" y="1782"/>
                  </a:lnTo>
                  <a:lnTo>
                    <a:pt x="9746" y="758"/>
                  </a:lnTo>
                  <a:lnTo>
                    <a:pt x="9746" y="758"/>
                  </a:lnTo>
                  <a:cubicBezTo>
                    <a:pt x="8991" y="1801"/>
                    <a:pt x="8919" y="1782"/>
                    <a:pt x="8943" y="1935"/>
                  </a:cubicBezTo>
                  <a:cubicBezTo>
                    <a:pt x="8963" y="2070"/>
                    <a:pt x="9078" y="2094"/>
                    <a:pt x="9270" y="2248"/>
                  </a:cubicBezTo>
                  <a:cubicBezTo>
                    <a:pt x="9308" y="2272"/>
                    <a:pt x="9347" y="2283"/>
                    <a:pt x="9383" y="2283"/>
                  </a:cubicBezTo>
                  <a:cubicBezTo>
                    <a:pt x="9553" y="2283"/>
                    <a:pt x="9676" y="2051"/>
                    <a:pt x="9510" y="1921"/>
                  </a:cubicBezTo>
                  <a:lnTo>
                    <a:pt x="9438" y="1863"/>
                  </a:lnTo>
                  <a:lnTo>
                    <a:pt x="10586" y="331"/>
                  </a:lnTo>
                  <a:cubicBezTo>
                    <a:pt x="10695" y="186"/>
                    <a:pt x="10581" y="1"/>
                    <a:pt x="104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89"/>
            <p:cNvSpPr/>
            <p:nvPr/>
          </p:nvSpPr>
          <p:spPr>
            <a:xfrm>
              <a:off x="6406518" y="3004835"/>
              <a:ext cx="34662" cy="38301"/>
            </a:xfrm>
            <a:custGeom>
              <a:avLst/>
              <a:gdLst/>
              <a:ahLst/>
              <a:cxnLst/>
              <a:rect l="l" t="t" r="r" b="b"/>
              <a:pathLst>
                <a:path w="1324" h="1463" extrusionOk="0">
                  <a:moveTo>
                    <a:pt x="234" y="0"/>
                  </a:moveTo>
                  <a:cubicBezTo>
                    <a:pt x="131" y="0"/>
                    <a:pt x="29" y="68"/>
                    <a:pt x="29" y="208"/>
                  </a:cubicBezTo>
                  <a:cubicBezTo>
                    <a:pt x="1" y="962"/>
                    <a:pt x="356" y="1409"/>
                    <a:pt x="1024" y="1462"/>
                  </a:cubicBezTo>
                  <a:cubicBezTo>
                    <a:pt x="1032" y="1462"/>
                    <a:pt x="1039" y="1463"/>
                    <a:pt x="1047" y="1463"/>
                  </a:cubicBezTo>
                  <a:cubicBezTo>
                    <a:pt x="1299" y="1463"/>
                    <a:pt x="1323" y="1077"/>
                    <a:pt x="1057" y="1053"/>
                  </a:cubicBezTo>
                  <a:cubicBezTo>
                    <a:pt x="760" y="1024"/>
                    <a:pt x="419" y="909"/>
                    <a:pt x="443" y="222"/>
                  </a:cubicBezTo>
                  <a:cubicBezTo>
                    <a:pt x="452" y="76"/>
                    <a:pt x="343" y="0"/>
                    <a:pt x="2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2" name="Google Shape;12172;p89"/>
          <p:cNvGrpSpPr/>
          <p:nvPr/>
        </p:nvGrpSpPr>
        <p:grpSpPr>
          <a:xfrm>
            <a:off x="7543097" y="2703354"/>
            <a:ext cx="314945" cy="368300"/>
            <a:chOff x="7543097" y="2908754"/>
            <a:chExt cx="314945" cy="368300"/>
          </a:xfrm>
        </p:grpSpPr>
        <p:sp>
          <p:nvSpPr>
            <p:cNvPr id="12173" name="Google Shape;12173;p89"/>
            <p:cNvSpPr/>
            <p:nvPr/>
          </p:nvSpPr>
          <p:spPr>
            <a:xfrm>
              <a:off x="7593284" y="2914409"/>
              <a:ext cx="214833" cy="204387"/>
            </a:xfrm>
            <a:custGeom>
              <a:avLst/>
              <a:gdLst/>
              <a:ahLst/>
              <a:cxnLst/>
              <a:rect l="l" t="t" r="r" b="b"/>
              <a:pathLst>
                <a:path w="8206" h="7807" extrusionOk="0">
                  <a:moveTo>
                    <a:pt x="1708" y="0"/>
                  </a:moveTo>
                  <a:cubicBezTo>
                    <a:pt x="1350" y="0"/>
                    <a:pt x="1001" y="190"/>
                    <a:pt x="813" y="529"/>
                  </a:cubicBezTo>
                  <a:lnTo>
                    <a:pt x="270" y="1519"/>
                  </a:lnTo>
                  <a:cubicBezTo>
                    <a:pt x="1" y="2014"/>
                    <a:pt x="183" y="2629"/>
                    <a:pt x="673" y="2903"/>
                  </a:cubicBezTo>
                  <a:lnTo>
                    <a:pt x="1903" y="3570"/>
                  </a:lnTo>
                  <a:cubicBezTo>
                    <a:pt x="2259" y="3767"/>
                    <a:pt x="2480" y="4142"/>
                    <a:pt x="2480" y="4550"/>
                  </a:cubicBezTo>
                  <a:lnTo>
                    <a:pt x="2480" y="6895"/>
                  </a:lnTo>
                  <a:cubicBezTo>
                    <a:pt x="3020" y="7503"/>
                    <a:pt x="3560" y="7806"/>
                    <a:pt x="4101" y="7806"/>
                  </a:cubicBezTo>
                  <a:cubicBezTo>
                    <a:pt x="4641" y="7806"/>
                    <a:pt x="5182" y="7503"/>
                    <a:pt x="5722" y="6895"/>
                  </a:cubicBezTo>
                  <a:lnTo>
                    <a:pt x="5722" y="4546"/>
                  </a:lnTo>
                  <a:cubicBezTo>
                    <a:pt x="5722" y="4137"/>
                    <a:pt x="5943" y="3763"/>
                    <a:pt x="6304" y="3566"/>
                  </a:cubicBezTo>
                  <a:lnTo>
                    <a:pt x="7529" y="2898"/>
                  </a:lnTo>
                  <a:cubicBezTo>
                    <a:pt x="8023" y="2629"/>
                    <a:pt x="8206" y="2009"/>
                    <a:pt x="7932" y="1514"/>
                  </a:cubicBezTo>
                  <a:lnTo>
                    <a:pt x="7855" y="1370"/>
                  </a:lnTo>
                  <a:lnTo>
                    <a:pt x="7461" y="674"/>
                  </a:lnTo>
                  <a:lnTo>
                    <a:pt x="7384" y="529"/>
                  </a:lnTo>
                  <a:cubicBezTo>
                    <a:pt x="7199" y="190"/>
                    <a:pt x="6851" y="0"/>
                    <a:pt x="6492" y="0"/>
                  </a:cubicBezTo>
                  <a:cubicBezTo>
                    <a:pt x="6303" y="0"/>
                    <a:pt x="6111" y="53"/>
                    <a:pt x="5938" y="164"/>
                  </a:cubicBezTo>
                  <a:lnTo>
                    <a:pt x="5698" y="318"/>
                  </a:lnTo>
                  <a:cubicBezTo>
                    <a:pt x="5213" y="633"/>
                    <a:pt x="4657" y="790"/>
                    <a:pt x="4100" y="790"/>
                  </a:cubicBezTo>
                  <a:cubicBezTo>
                    <a:pt x="3544" y="790"/>
                    <a:pt x="2986" y="633"/>
                    <a:pt x="2499" y="318"/>
                  </a:cubicBezTo>
                  <a:lnTo>
                    <a:pt x="2259" y="164"/>
                  </a:lnTo>
                  <a:cubicBezTo>
                    <a:pt x="2088" y="53"/>
                    <a:pt x="1897" y="0"/>
                    <a:pt x="1708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89"/>
            <p:cNvSpPr/>
            <p:nvPr/>
          </p:nvSpPr>
          <p:spPr>
            <a:xfrm>
              <a:off x="7658315" y="3210112"/>
              <a:ext cx="84928" cy="61890"/>
            </a:xfrm>
            <a:custGeom>
              <a:avLst/>
              <a:gdLst/>
              <a:ahLst/>
              <a:cxnLst/>
              <a:rect l="l" t="t" r="r" b="b"/>
              <a:pathLst>
                <a:path w="3244" h="2364" extrusionOk="0">
                  <a:moveTo>
                    <a:pt x="1618" y="0"/>
                  </a:moveTo>
                  <a:cubicBezTo>
                    <a:pt x="1078" y="0"/>
                    <a:pt x="538" y="197"/>
                    <a:pt x="0" y="591"/>
                  </a:cubicBezTo>
                  <a:lnTo>
                    <a:pt x="0" y="1528"/>
                  </a:lnTo>
                  <a:cubicBezTo>
                    <a:pt x="0" y="1989"/>
                    <a:pt x="370" y="2364"/>
                    <a:pt x="831" y="2364"/>
                  </a:cubicBezTo>
                  <a:lnTo>
                    <a:pt x="2407" y="2364"/>
                  </a:lnTo>
                  <a:cubicBezTo>
                    <a:pt x="2868" y="2364"/>
                    <a:pt x="3243" y="1989"/>
                    <a:pt x="3243" y="1528"/>
                  </a:cubicBezTo>
                  <a:lnTo>
                    <a:pt x="3243" y="591"/>
                  </a:lnTo>
                  <a:cubicBezTo>
                    <a:pt x="2700" y="197"/>
                    <a:pt x="2159" y="0"/>
                    <a:pt x="1618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89"/>
            <p:cNvSpPr/>
            <p:nvPr/>
          </p:nvSpPr>
          <p:spPr>
            <a:xfrm>
              <a:off x="7625223" y="2914252"/>
              <a:ext cx="62675" cy="20787"/>
            </a:xfrm>
            <a:custGeom>
              <a:avLst/>
              <a:gdLst/>
              <a:ahLst/>
              <a:cxnLst/>
              <a:rect l="l" t="t" r="r" b="b"/>
              <a:pathLst>
                <a:path w="2394" h="794" extrusionOk="0">
                  <a:moveTo>
                    <a:pt x="495" y="0"/>
                  </a:moveTo>
                  <a:cubicBezTo>
                    <a:pt x="325" y="0"/>
                    <a:pt x="154" y="44"/>
                    <a:pt x="1" y="132"/>
                  </a:cubicBezTo>
                  <a:cubicBezTo>
                    <a:pt x="15" y="146"/>
                    <a:pt x="34" y="156"/>
                    <a:pt x="59" y="166"/>
                  </a:cubicBezTo>
                  <a:lnTo>
                    <a:pt x="299" y="319"/>
                  </a:lnTo>
                  <a:cubicBezTo>
                    <a:pt x="778" y="631"/>
                    <a:pt x="1335" y="794"/>
                    <a:pt x="1898" y="794"/>
                  </a:cubicBezTo>
                  <a:cubicBezTo>
                    <a:pt x="2063" y="794"/>
                    <a:pt x="2229" y="780"/>
                    <a:pt x="2393" y="752"/>
                  </a:cubicBezTo>
                  <a:cubicBezTo>
                    <a:pt x="1999" y="684"/>
                    <a:pt x="1625" y="535"/>
                    <a:pt x="1288" y="319"/>
                  </a:cubicBezTo>
                  <a:lnTo>
                    <a:pt x="1048" y="166"/>
                  </a:lnTo>
                  <a:cubicBezTo>
                    <a:pt x="880" y="56"/>
                    <a:pt x="687" y="0"/>
                    <a:pt x="495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89"/>
            <p:cNvSpPr/>
            <p:nvPr/>
          </p:nvSpPr>
          <p:spPr>
            <a:xfrm>
              <a:off x="7687741" y="2914357"/>
              <a:ext cx="120271" cy="204571"/>
            </a:xfrm>
            <a:custGeom>
              <a:avLst/>
              <a:gdLst/>
              <a:ahLst/>
              <a:cxnLst/>
              <a:rect l="l" t="t" r="r" b="b"/>
              <a:pathLst>
                <a:path w="4594" h="7814" extrusionOk="0">
                  <a:moveTo>
                    <a:pt x="2887" y="1"/>
                  </a:moveTo>
                  <a:cubicBezTo>
                    <a:pt x="2721" y="1"/>
                    <a:pt x="2552" y="41"/>
                    <a:pt x="2398" y="128"/>
                  </a:cubicBezTo>
                  <a:cubicBezTo>
                    <a:pt x="2566" y="224"/>
                    <a:pt x="2700" y="363"/>
                    <a:pt x="2796" y="531"/>
                  </a:cubicBezTo>
                  <a:lnTo>
                    <a:pt x="2873" y="676"/>
                  </a:lnTo>
                  <a:lnTo>
                    <a:pt x="3258" y="1377"/>
                  </a:lnTo>
                  <a:lnTo>
                    <a:pt x="3339" y="1521"/>
                  </a:lnTo>
                  <a:cubicBezTo>
                    <a:pt x="3608" y="2016"/>
                    <a:pt x="3426" y="2636"/>
                    <a:pt x="2931" y="2905"/>
                  </a:cubicBezTo>
                  <a:lnTo>
                    <a:pt x="1706" y="3572"/>
                  </a:lnTo>
                  <a:cubicBezTo>
                    <a:pt x="1346" y="3769"/>
                    <a:pt x="1125" y="4144"/>
                    <a:pt x="1125" y="4552"/>
                  </a:cubicBezTo>
                  <a:lnTo>
                    <a:pt x="1125" y="6902"/>
                  </a:lnTo>
                  <a:cubicBezTo>
                    <a:pt x="750" y="7324"/>
                    <a:pt x="375" y="7598"/>
                    <a:pt x="0" y="7728"/>
                  </a:cubicBezTo>
                  <a:cubicBezTo>
                    <a:pt x="166" y="7785"/>
                    <a:pt x="331" y="7814"/>
                    <a:pt x="497" y="7814"/>
                  </a:cubicBezTo>
                  <a:cubicBezTo>
                    <a:pt x="1036" y="7814"/>
                    <a:pt x="1574" y="7508"/>
                    <a:pt x="2114" y="6902"/>
                  </a:cubicBezTo>
                  <a:lnTo>
                    <a:pt x="2114" y="4552"/>
                  </a:lnTo>
                  <a:cubicBezTo>
                    <a:pt x="2114" y="4144"/>
                    <a:pt x="2335" y="3769"/>
                    <a:pt x="2696" y="3572"/>
                  </a:cubicBezTo>
                  <a:lnTo>
                    <a:pt x="3921" y="2900"/>
                  </a:lnTo>
                  <a:cubicBezTo>
                    <a:pt x="4411" y="2631"/>
                    <a:pt x="4593" y="2016"/>
                    <a:pt x="4324" y="1521"/>
                  </a:cubicBezTo>
                  <a:lnTo>
                    <a:pt x="4247" y="1377"/>
                  </a:lnTo>
                  <a:lnTo>
                    <a:pt x="3863" y="676"/>
                  </a:lnTo>
                  <a:lnTo>
                    <a:pt x="3786" y="531"/>
                  </a:lnTo>
                  <a:cubicBezTo>
                    <a:pt x="3599" y="193"/>
                    <a:pt x="3247" y="1"/>
                    <a:pt x="2887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89"/>
            <p:cNvSpPr/>
            <p:nvPr/>
          </p:nvSpPr>
          <p:spPr>
            <a:xfrm>
              <a:off x="7687741" y="3210165"/>
              <a:ext cx="55502" cy="61968"/>
            </a:xfrm>
            <a:custGeom>
              <a:avLst/>
              <a:gdLst/>
              <a:ahLst/>
              <a:cxnLst/>
              <a:rect l="l" t="t" r="r" b="b"/>
              <a:pathLst>
                <a:path w="2120" h="2367" extrusionOk="0">
                  <a:moveTo>
                    <a:pt x="498" y="0"/>
                  </a:moveTo>
                  <a:cubicBezTo>
                    <a:pt x="332" y="0"/>
                    <a:pt x="166" y="19"/>
                    <a:pt x="0" y="56"/>
                  </a:cubicBezTo>
                  <a:cubicBezTo>
                    <a:pt x="414" y="157"/>
                    <a:pt x="793" y="339"/>
                    <a:pt x="1129" y="599"/>
                  </a:cubicBezTo>
                  <a:lnTo>
                    <a:pt x="1129" y="1531"/>
                  </a:lnTo>
                  <a:cubicBezTo>
                    <a:pt x="1129" y="1992"/>
                    <a:pt x="755" y="2367"/>
                    <a:pt x="294" y="2367"/>
                  </a:cubicBezTo>
                  <a:lnTo>
                    <a:pt x="1283" y="2367"/>
                  </a:lnTo>
                  <a:cubicBezTo>
                    <a:pt x="1744" y="2367"/>
                    <a:pt x="2119" y="1992"/>
                    <a:pt x="2119" y="1531"/>
                  </a:cubicBezTo>
                  <a:lnTo>
                    <a:pt x="2119" y="599"/>
                  </a:lnTo>
                  <a:cubicBezTo>
                    <a:pt x="1579" y="198"/>
                    <a:pt x="1038" y="0"/>
                    <a:pt x="498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89"/>
            <p:cNvSpPr/>
            <p:nvPr/>
          </p:nvSpPr>
          <p:spPr>
            <a:xfrm>
              <a:off x="7658315" y="3210112"/>
              <a:ext cx="84928" cy="27803"/>
            </a:xfrm>
            <a:custGeom>
              <a:avLst/>
              <a:gdLst/>
              <a:ahLst/>
              <a:cxnLst/>
              <a:rect l="l" t="t" r="r" b="b"/>
              <a:pathLst>
                <a:path w="3244" h="1062" extrusionOk="0">
                  <a:moveTo>
                    <a:pt x="1618" y="0"/>
                  </a:moveTo>
                  <a:cubicBezTo>
                    <a:pt x="1078" y="0"/>
                    <a:pt x="538" y="197"/>
                    <a:pt x="0" y="591"/>
                  </a:cubicBezTo>
                  <a:lnTo>
                    <a:pt x="0" y="1062"/>
                  </a:lnTo>
                  <a:cubicBezTo>
                    <a:pt x="541" y="668"/>
                    <a:pt x="1081" y="471"/>
                    <a:pt x="1622" y="471"/>
                  </a:cubicBezTo>
                  <a:cubicBezTo>
                    <a:pt x="2162" y="471"/>
                    <a:pt x="2703" y="668"/>
                    <a:pt x="3243" y="1062"/>
                  </a:cubicBezTo>
                  <a:lnTo>
                    <a:pt x="3243" y="591"/>
                  </a:lnTo>
                  <a:cubicBezTo>
                    <a:pt x="2700" y="197"/>
                    <a:pt x="2159" y="0"/>
                    <a:pt x="1618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89"/>
            <p:cNvSpPr/>
            <p:nvPr/>
          </p:nvSpPr>
          <p:spPr>
            <a:xfrm>
              <a:off x="7650749" y="3240586"/>
              <a:ext cx="99772" cy="17096"/>
            </a:xfrm>
            <a:custGeom>
              <a:avLst/>
              <a:gdLst/>
              <a:ahLst/>
              <a:cxnLst/>
              <a:rect l="l" t="t" r="r" b="b"/>
              <a:pathLst>
                <a:path w="3811" h="653" extrusionOk="0">
                  <a:moveTo>
                    <a:pt x="1908" y="0"/>
                  </a:moveTo>
                  <a:cubicBezTo>
                    <a:pt x="1341" y="0"/>
                    <a:pt x="775" y="83"/>
                    <a:pt x="227" y="249"/>
                  </a:cubicBezTo>
                  <a:cubicBezTo>
                    <a:pt x="1" y="328"/>
                    <a:pt x="77" y="650"/>
                    <a:pt x="287" y="650"/>
                  </a:cubicBezTo>
                  <a:cubicBezTo>
                    <a:pt x="304" y="650"/>
                    <a:pt x="323" y="647"/>
                    <a:pt x="342" y="643"/>
                  </a:cubicBezTo>
                  <a:cubicBezTo>
                    <a:pt x="854" y="489"/>
                    <a:pt x="1381" y="412"/>
                    <a:pt x="1908" y="412"/>
                  </a:cubicBezTo>
                  <a:cubicBezTo>
                    <a:pt x="2434" y="412"/>
                    <a:pt x="2960" y="489"/>
                    <a:pt x="3470" y="643"/>
                  </a:cubicBezTo>
                  <a:cubicBezTo>
                    <a:pt x="3489" y="647"/>
                    <a:pt x="3513" y="647"/>
                    <a:pt x="3532" y="652"/>
                  </a:cubicBezTo>
                  <a:cubicBezTo>
                    <a:pt x="3767" y="647"/>
                    <a:pt x="3811" y="316"/>
                    <a:pt x="3590" y="249"/>
                  </a:cubicBezTo>
                  <a:cubicBezTo>
                    <a:pt x="3042" y="83"/>
                    <a:pt x="2475" y="0"/>
                    <a:pt x="1908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89"/>
            <p:cNvSpPr/>
            <p:nvPr/>
          </p:nvSpPr>
          <p:spPr>
            <a:xfrm>
              <a:off x="7650120" y="3034602"/>
              <a:ext cx="100400" cy="17305"/>
            </a:xfrm>
            <a:custGeom>
              <a:avLst/>
              <a:gdLst/>
              <a:ahLst/>
              <a:cxnLst/>
              <a:rect l="l" t="t" r="r" b="b"/>
              <a:pathLst>
                <a:path w="3835" h="661" extrusionOk="0">
                  <a:moveTo>
                    <a:pt x="1932" y="0"/>
                  </a:moveTo>
                  <a:cubicBezTo>
                    <a:pt x="1365" y="0"/>
                    <a:pt x="799" y="84"/>
                    <a:pt x="251" y="252"/>
                  </a:cubicBezTo>
                  <a:cubicBezTo>
                    <a:pt x="0" y="313"/>
                    <a:pt x="76" y="661"/>
                    <a:pt x="289" y="661"/>
                  </a:cubicBezTo>
                  <a:cubicBezTo>
                    <a:pt x="313" y="661"/>
                    <a:pt x="339" y="656"/>
                    <a:pt x="366" y="646"/>
                  </a:cubicBezTo>
                  <a:cubicBezTo>
                    <a:pt x="878" y="493"/>
                    <a:pt x="1405" y="416"/>
                    <a:pt x="1932" y="416"/>
                  </a:cubicBezTo>
                  <a:cubicBezTo>
                    <a:pt x="2458" y="416"/>
                    <a:pt x="2984" y="493"/>
                    <a:pt x="3494" y="646"/>
                  </a:cubicBezTo>
                  <a:cubicBezTo>
                    <a:pt x="3513" y="646"/>
                    <a:pt x="3537" y="651"/>
                    <a:pt x="3556" y="651"/>
                  </a:cubicBezTo>
                  <a:cubicBezTo>
                    <a:pt x="3791" y="651"/>
                    <a:pt x="3835" y="320"/>
                    <a:pt x="3614" y="252"/>
                  </a:cubicBezTo>
                  <a:cubicBezTo>
                    <a:pt x="3066" y="84"/>
                    <a:pt x="2499" y="0"/>
                    <a:pt x="193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89"/>
            <p:cNvSpPr/>
            <p:nvPr/>
          </p:nvSpPr>
          <p:spPr>
            <a:xfrm>
              <a:off x="7650120" y="3062379"/>
              <a:ext cx="99013" cy="17200"/>
            </a:xfrm>
            <a:custGeom>
              <a:avLst/>
              <a:gdLst/>
              <a:ahLst/>
              <a:cxnLst/>
              <a:rect l="l" t="t" r="r" b="b"/>
              <a:pathLst>
                <a:path w="3782" h="657" extrusionOk="0">
                  <a:moveTo>
                    <a:pt x="1932" y="1"/>
                  </a:moveTo>
                  <a:cubicBezTo>
                    <a:pt x="1365" y="1"/>
                    <a:pt x="799" y="85"/>
                    <a:pt x="251" y="253"/>
                  </a:cubicBezTo>
                  <a:cubicBezTo>
                    <a:pt x="1" y="314"/>
                    <a:pt x="76" y="657"/>
                    <a:pt x="288" y="657"/>
                  </a:cubicBezTo>
                  <a:cubicBezTo>
                    <a:pt x="313" y="657"/>
                    <a:pt x="339" y="652"/>
                    <a:pt x="366" y="642"/>
                  </a:cubicBezTo>
                  <a:cubicBezTo>
                    <a:pt x="878" y="489"/>
                    <a:pt x="1405" y="412"/>
                    <a:pt x="1932" y="412"/>
                  </a:cubicBezTo>
                  <a:cubicBezTo>
                    <a:pt x="2458" y="412"/>
                    <a:pt x="2984" y="489"/>
                    <a:pt x="3494" y="642"/>
                  </a:cubicBezTo>
                  <a:cubicBezTo>
                    <a:pt x="3513" y="647"/>
                    <a:pt x="3537" y="652"/>
                    <a:pt x="3556" y="652"/>
                  </a:cubicBezTo>
                  <a:cubicBezTo>
                    <a:pt x="3643" y="652"/>
                    <a:pt x="3724" y="589"/>
                    <a:pt x="3748" y="508"/>
                  </a:cubicBezTo>
                  <a:cubicBezTo>
                    <a:pt x="3782" y="397"/>
                    <a:pt x="3719" y="282"/>
                    <a:pt x="3614" y="253"/>
                  </a:cubicBezTo>
                  <a:cubicBezTo>
                    <a:pt x="3066" y="85"/>
                    <a:pt x="2499" y="1"/>
                    <a:pt x="1932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2" name="Google Shape;12182;p89"/>
            <p:cNvSpPr/>
            <p:nvPr/>
          </p:nvSpPr>
          <p:spPr>
            <a:xfrm>
              <a:off x="7650120" y="3087668"/>
              <a:ext cx="99013" cy="17305"/>
            </a:xfrm>
            <a:custGeom>
              <a:avLst/>
              <a:gdLst/>
              <a:ahLst/>
              <a:cxnLst/>
              <a:rect l="l" t="t" r="r" b="b"/>
              <a:pathLst>
                <a:path w="3782" h="661" extrusionOk="0">
                  <a:moveTo>
                    <a:pt x="1932" y="1"/>
                  </a:moveTo>
                  <a:cubicBezTo>
                    <a:pt x="1365" y="1"/>
                    <a:pt x="799" y="85"/>
                    <a:pt x="251" y="253"/>
                  </a:cubicBezTo>
                  <a:cubicBezTo>
                    <a:pt x="0" y="313"/>
                    <a:pt x="76" y="661"/>
                    <a:pt x="289" y="661"/>
                  </a:cubicBezTo>
                  <a:cubicBezTo>
                    <a:pt x="313" y="661"/>
                    <a:pt x="339" y="656"/>
                    <a:pt x="366" y="647"/>
                  </a:cubicBezTo>
                  <a:cubicBezTo>
                    <a:pt x="878" y="491"/>
                    <a:pt x="1405" y="413"/>
                    <a:pt x="1932" y="413"/>
                  </a:cubicBezTo>
                  <a:cubicBezTo>
                    <a:pt x="2458" y="413"/>
                    <a:pt x="2984" y="491"/>
                    <a:pt x="3494" y="647"/>
                  </a:cubicBezTo>
                  <a:cubicBezTo>
                    <a:pt x="3513" y="647"/>
                    <a:pt x="3537" y="652"/>
                    <a:pt x="3556" y="652"/>
                  </a:cubicBezTo>
                  <a:cubicBezTo>
                    <a:pt x="3643" y="652"/>
                    <a:pt x="3724" y="594"/>
                    <a:pt x="3748" y="507"/>
                  </a:cubicBezTo>
                  <a:cubicBezTo>
                    <a:pt x="3782" y="397"/>
                    <a:pt x="3719" y="282"/>
                    <a:pt x="3614" y="253"/>
                  </a:cubicBezTo>
                  <a:cubicBezTo>
                    <a:pt x="3066" y="85"/>
                    <a:pt x="2499" y="1"/>
                    <a:pt x="1932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3" name="Google Shape;12183;p89"/>
            <p:cNvSpPr/>
            <p:nvPr/>
          </p:nvSpPr>
          <p:spPr>
            <a:xfrm>
              <a:off x="7548856" y="3016511"/>
              <a:ext cx="303636" cy="223708"/>
            </a:xfrm>
            <a:custGeom>
              <a:avLst/>
              <a:gdLst/>
              <a:ahLst/>
              <a:cxnLst/>
              <a:rect l="l" t="t" r="r" b="b"/>
              <a:pathLst>
                <a:path w="11598" h="8545" extrusionOk="0">
                  <a:moveTo>
                    <a:pt x="10077" y="0"/>
                  </a:moveTo>
                  <a:cubicBezTo>
                    <a:pt x="9569" y="0"/>
                    <a:pt x="9058" y="255"/>
                    <a:pt x="8784" y="823"/>
                  </a:cubicBezTo>
                  <a:cubicBezTo>
                    <a:pt x="7789" y="2883"/>
                    <a:pt x="6794" y="3912"/>
                    <a:pt x="5799" y="3912"/>
                  </a:cubicBezTo>
                  <a:cubicBezTo>
                    <a:pt x="4804" y="3912"/>
                    <a:pt x="3809" y="2884"/>
                    <a:pt x="2812" y="828"/>
                  </a:cubicBezTo>
                  <a:cubicBezTo>
                    <a:pt x="2539" y="260"/>
                    <a:pt x="2027" y="5"/>
                    <a:pt x="1518" y="5"/>
                  </a:cubicBezTo>
                  <a:cubicBezTo>
                    <a:pt x="757" y="5"/>
                    <a:pt x="1" y="574"/>
                    <a:pt x="50" y="1515"/>
                  </a:cubicBezTo>
                  <a:cubicBezTo>
                    <a:pt x="55" y="1558"/>
                    <a:pt x="55" y="1602"/>
                    <a:pt x="64" y="1650"/>
                  </a:cubicBezTo>
                  <a:cubicBezTo>
                    <a:pt x="141" y="2337"/>
                    <a:pt x="256" y="3120"/>
                    <a:pt x="396" y="3912"/>
                  </a:cubicBezTo>
                  <a:lnTo>
                    <a:pt x="549" y="4667"/>
                  </a:lnTo>
                  <a:cubicBezTo>
                    <a:pt x="775" y="5748"/>
                    <a:pt x="1063" y="6790"/>
                    <a:pt x="1419" y="7549"/>
                  </a:cubicBezTo>
                  <a:cubicBezTo>
                    <a:pt x="1438" y="7587"/>
                    <a:pt x="1453" y="7626"/>
                    <a:pt x="1472" y="7660"/>
                  </a:cubicBezTo>
                  <a:cubicBezTo>
                    <a:pt x="1786" y="8241"/>
                    <a:pt x="2321" y="8545"/>
                    <a:pt x="2883" y="8545"/>
                  </a:cubicBezTo>
                  <a:cubicBezTo>
                    <a:pt x="3259" y="8545"/>
                    <a:pt x="3647" y="8409"/>
                    <a:pt x="3989" y="8130"/>
                  </a:cubicBezTo>
                  <a:cubicBezTo>
                    <a:pt x="4594" y="7638"/>
                    <a:pt x="5198" y="7392"/>
                    <a:pt x="5801" y="7392"/>
                  </a:cubicBezTo>
                  <a:cubicBezTo>
                    <a:pt x="6409" y="7392"/>
                    <a:pt x="7018" y="7643"/>
                    <a:pt x="7626" y="8145"/>
                  </a:cubicBezTo>
                  <a:cubicBezTo>
                    <a:pt x="7937" y="8400"/>
                    <a:pt x="8309" y="8521"/>
                    <a:pt x="8676" y="8521"/>
                  </a:cubicBezTo>
                  <a:cubicBezTo>
                    <a:pt x="9256" y="8521"/>
                    <a:pt x="9826" y="8218"/>
                    <a:pt x="10129" y="7660"/>
                  </a:cubicBezTo>
                  <a:cubicBezTo>
                    <a:pt x="10148" y="7626"/>
                    <a:pt x="10167" y="7587"/>
                    <a:pt x="10182" y="7549"/>
                  </a:cubicBezTo>
                  <a:cubicBezTo>
                    <a:pt x="10878" y="6045"/>
                    <a:pt x="11315" y="3509"/>
                    <a:pt x="11532" y="1645"/>
                  </a:cubicBezTo>
                  <a:cubicBezTo>
                    <a:pt x="11536" y="1602"/>
                    <a:pt x="11536" y="1558"/>
                    <a:pt x="11546" y="1520"/>
                  </a:cubicBezTo>
                  <a:cubicBezTo>
                    <a:pt x="11598" y="574"/>
                    <a:pt x="10840" y="0"/>
                    <a:pt x="10077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89"/>
            <p:cNvSpPr/>
            <p:nvPr/>
          </p:nvSpPr>
          <p:spPr>
            <a:xfrm>
              <a:off x="7550139" y="3041330"/>
              <a:ext cx="301384" cy="199020"/>
            </a:xfrm>
            <a:custGeom>
              <a:avLst/>
              <a:gdLst/>
              <a:ahLst/>
              <a:cxnLst/>
              <a:rect l="l" t="t" r="r" b="b"/>
              <a:pathLst>
                <a:path w="11512" h="7602" extrusionOk="0">
                  <a:moveTo>
                    <a:pt x="87" y="0"/>
                  </a:moveTo>
                  <a:cubicBezTo>
                    <a:pt x="25" y="183"/>
                    <a:pt x="1" y="380"/>
                    <a:pt x="15" y="572"/>
                  </a:cubicBezTo>
                  <a:cubicBezTo>
                    <a:pt x="15" y="615"/>
                    <a:pt x="20" y="658"/>
                    <a:pt x="25" y="702"/>
                  </a:cubicBezTo>
                  <a:cubicBezTo>
                    <a:pt x="107" y="1393"/>
                    <a:pt x="217" y="2177"/>
                    <a:pt x="361" y="2969"/>
                  </a:cubicBezTo>
                  <a:lnTo>
                    <a:pt x="505" y="3723"/>
                  </a:lnTo>
                  <a:cubicBezTo>
                    <a:pt x="731" y="4804"/>
                    <a:pt x="1019" y="5847"/>
                    <a:pt x="1375" y="6606"/>
                  </a:cubicBezTo>
                  <a:cubicBezTo>
                    <a:pt x="1394" y="6644"/>
                    <a:pt x="1413" y="6683"/>
                    <a:pt x="1428" y="6716"/>
                  </a:cubicBezTo>
                  <a:cubicBezTo>
                    <a:pt x="1742" y="7298"/>
                    <a:pt x="2278" y="7602"/>
                    <a:pt x="2841" y="7602"/>
                  </a:cubicBezTo>
                  <a:cubicBezTo>
                    <a:pt x="3217" y="7602"/>
                    <a:pt x="3604" y="7466"/>
                    <a:pt x="3945" y="7187"/>
                  </a:cubicBezTo>
                  <a:cubicBezTo>
                    <a:pt x="4550" y="6695"/>
                    <a:pt x="5155" y="6448"/>
                    <a:pt x="5759" y="6448"/>
                  </a:cubicBezTo>
                  <a:cubicBezTo>
                    <a:pt x="6369" y="6448"/>
                    <a:pt x="6978" y="6699"/>
                    <a:pt x="7586" y="7202"/>
                  </a:cubicBezTo>
                  <a:cubicBezTo>
                    <a:pt x="7897" y="7456"/>
                    <a:pt x="8267" y="7577"/>
                    <a:pt x="8633" y="7577"/>
                  </a:cubicBezTo>
                  <a:cubicBezTo>
                    <a:pt x="9213" y="7577"/>
                    <a:pt x="9783" y="7273"/>
                    <a:pt x="10089" y="6716"/>
                  </a:cubicBezTo>
                  <a:cubicBezTo>
                    <a:pt x="10109" y="6678"/>
                    <a:pt x="10128" y="6644"/>
                    <a:pt x="10142" y="6606"/>
                  </a:cubicBezTo>
                  <a:cubicBezTo>
                    <a:pt x="10839" y="5102"/>
                    <a:pt x="11271" y="2566"/>
                    <a:pt x="11487" y="702"/>
                  </a:cubicBezTo>
                  <a:cubicBezTo>
                    <a:pt x="11497" y="658"/>
                    <a:pt x="11497" y="615"/>
                    <a:pt x="11502" y="577"/>
                  </a:cubicBezTo>
                  <a:cubicBezTo>
                    <a:pt x="11511" y="380"/>
                    <a:pt x="11487" y="183"/>
                    <a:pt x="11425" y="0"/>
                  </a:cubicBezTo>
                  <a:cubicBezTo>
                    <a:pt x="11185" y="1792"/>
                    <a:pt x="10772" y="4016"/>
                    <a:pt x="10137" y="5371"/>
                  </a:cubicBezTo>
                  <a:cubicBezTo>
                    <a:pt x="10118" y="5410"/>
                    <a:pt x="10104" y="5448"/>
                    <a:pt x="10085" y="5482"/>
                  </a:cubicBezTo>
                  <a:cubicBezTo>
                    <a:pt x="9779" y="6041"/>
                    <a:pt x="9210" y="6344"/>
                    <a:pt x="8631" y="6344"/>
                  </a:cubicBezTo>
                  <a:cubicBezTo>
                    <a:pt x="8264" y="6344"/>
                    <a:pt x="7893" y="6222"/>
                    <a:pt x="7582" y="5967"/>
                  </a:cubicBezTo>
                  <a:cubicBezTo>
                    <a:pt x="6971" y="5465"/>
                    <a:pt x="6362" y="5214"/>
                    <a:pt x="5753" y="5214"/>
                  </a:cubicBezTo>
                  <a:cubicBezTo>
                    <a:pt x="5150" y="5214"/>
                    <a:pt x="4547" y="5460"/>
                    <a:pt x="3945" y="5952"/>
                  </a:cubicBezTo>
                  <a:cubicBezTo>
                    <a:pt x="3603" y="6233"/>
                    <a:pt x="3215" y="6369"/>
                    <a:pt x="2840" y="6369"/>
                  </a:cubicBezTo>
                  <a:cubicBezTo>
                    <a:pt x="2277" y="6369"/>
                    <a:pt x="1742" y="6064"/>
                    <a:pt x="1428" y="5482"/>
                  </a:cubicBezTo>
                  <a:cubicBezTo>
                    <a:pt x="1408" y="5443"/>
                    <a:pt x="1389" y="5410"/>
                    <a:pt x="1375" y="5371"/>
                  </a:cubicBezTo>
                  <a:cubicBezTo>
                    <a:pt x="1019" y="4607"/>
                    <a:pt x="731" y="3570"/>
                    <a:pt x="505" y="2489"/>
                  </a:cubicBezTo>
                  <a:lnTo>
                    <a:pt x="356" y="1735"/>
                  </a:lnTo>
                  <a:cubicBezTo>
                    <a:pt x="251" y="1139"/>
                    <a:pt x="159" y="548"/>
                    <a:pt x="87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89"/>
            <p:cNvSpPr/>
            <p:nvPr/>
          </p:nvSpPr>
          <p:spPr>
            <a:xfrm>
              <a:off x="7543097" y="2908754"/>
              <a:ext cx="314945" cy="368300"/>
            </a:xfrm>
            <a:custGeom>
              <a:avLst/>
              <a:gdLst/>
              <a:ahLst/>
              <a:cxnLst/>
              <a:rect l="l" t="t" r="r" b="b"/>
              <a:pathLst>
                <a:path w="12030" h="14068" extrusionOk="0">
                  <a:moveTo>
                    <a:pt x="6023" y="4912"/>
                  </a:moveTo>
                  <a:cubicBezTo>
                    <a:pt x="6498" y="4912"/>
                    <a:pt x="6974" y="4975"/>
                    <a:pt x="7437" y="5103"/>
                  </a:cubicBezTo>
                  <a:lnTo>
                    <a:pt x="7442" y="5103"/>
                  </a:lnTo>
                  <a:lnTo>
                    <a:pt x="7442" y="5742"/>
                  </a:lnTo>
                  <a:cubicBezTo>
                    <a:pt x="6976" y="5624"/>
                    <a:pt x="6501" y="5565"/>
                    <a:pt x="6025" y="5565"/>
                  </a:cubicBezTo>
                  <a:cubicBezTo>
                    <a:pt x="5549" y="5565"/>
                    <a:pt x="5074" y="5624"/>
                    <a:pt x="4608" y="5742"/>
                  </a:cubicBezTo>
                  <a:lnTo>
                    <a:pt x="4608" y="5103"/>
                  </a:lnTo>
                  <a:cubicBezTo>
                    <a:pt x="5071" y="4975"/>
                    <a:pt x="5547" y="4912"/>
                    <a:pt x="6023" y="4912"/>
                  </a:cubicBezTo>
                  <a:close/>
                  <a:moveTo>
                    <a:pt x="6023" y="5973"/>
                  </a:moveTo>
                  <a:cubicBezTo>
                    <a:pt x="6498" y="5973"/>
                    <a:pt x="6974" y="6037"/>
                    <a:pt x="7437" y="6164"/>
                  </a:cubicBezTo>
                  <a:lnTo>
                    <a:pt x="7437" y="6707"/>
                  </a:lnTo>
                  <a:cubicBezTo>
                    <a:pt x="6974" y="6590"/>
                    <a:pt x="6498" y="6531"/>
                    <a:pt x="6023" y="6531"/>
                  </a:cubicBezTo>
                  <a:cubicBezTo>
                    <a:pt x="5547" y="6531"/>
                    <a:pt x="5071" y="6590"/>
                    <a:pt x="4608" y="6707"/>
                  </a:cubicBezTo>
                  <a:lnTo>
                    <a:pt x="4608" y="6164"/>
                  </a:lnTo>
                  <a:cubicBezTo>
                    <a:pt x="5071" y="6037"/>
                    <a:pt x="5547" y="5973"/>
                    <a:pt x="6023" y="5973"/>
                  </a:cubicBezTo>
                  <a:close/>
                  <a:moveTo>
                    <a:pt x="6024" y="6941"/>
                  </a:moveTo>
                  <a:cubicBezTo>
                    <a:pt x="6474" y="6941"/>
                    <a:pt x="6923" y="6998"/>
                    <a:pt x="7361" y="7111"/>
                  </a:cubicBezTo>
                  <a:cubicBezTo>
                    <a:pt x="7269" y="7202"/>
                    <a:pt x="7183" y="7289"/>
                    <a:pt x="7096" y="7365"/>
                  </a:cubicBezTo>
                  <a:cubicBezTo>
                    <a:pt x="7087" y="7370"/>
                    <a:pt x="7082" y="7375"/>
                    <a:pt x="7077" y="7380"/>
                  </a:cubicBezTo>
                  <a:cubicBezTo>
                    <a:pt x="6717" y="7673"/>
                    <a:pt x="6366" y="7822"/>
                    <a:pt x="6025" y="7822"/>
                  </a:cubicBezTo>
                  <a:cubicBezTo>
                    <a:pt x="5679" y="7822"/>
                    <a:pt x="5324" y="7673"/>
                    <a:pt x="4968" y="7380"/>
                  </a:cubicBezTo>
                  <a:cubicBezTo>
                    <a:pt x="4963" y="7380"/>
                    <a:pt x="4959" y="7370"/>
                    <a:pt x="4954" y="7365"/>
                  </a:cubicBezTo>
                  <a:cubicBezTo>
                    <a:pt x="4867" y="7289"/>
                    <a:pt x="4776" y="7202"/>
                    <a:pt x="4685" y="7111"/>
                  </a:cubicBezTo>
                  <a:cubicBezTo>
                    <a:pt x="5124" y="6998"/>
                    <a:pt x="5575" y="6941"/>
                    <a:pt x="6024" y="6941"/>
                  </a:cubicBezTo>
                  <a:close/>
                  <a:moveTo>
                    <a:pt x="6028" y="11721"/>
                  </a:moveTo>
                  <a:cubicBezTo>
                    <a:pt x="6498" y="11721"/>
                    <a:pt x="6963" y="11891"/>
                    <a:pt x="7442" y="12222"/>
                  </a:cubicBezTo>
                  <a:lnTo>
                    <a:pt x="7442" y="12496"/>
                  </a:lnTo>
                  <a:cubicBezTo>
                    <a:pt x="6976" y="12376"/>
                    <a:pt x="6501" y="12316"/>
                    <a:pt x="6025" y="12316"/>
                  </a:cubicBezTo>
                  <a:cubicBezTo>
                    <a:pt x="5549" y="12316"/>
                    <a:pt x="5074" y="12376"/>
                    <a:pt x="4608" y="12496"/>
                  </a:cubicBezTo>
                  <a:lnTo>
                    <a:pt x="4608" y="12222"/>
                  </a:lnTo>
                  <a:cubicBezTo>
                    <a:pt x="5097" y="11886"/>
                    <a:pt x="5564" y="11721"/>
                    <a:pt x="6028" y="11721"/>
                  </a:cubicBezTo>
                  <a:close/>
                  <a:moveTo>
                    <a:pt x="6023" y="12727"/>
                  </a:moveTo>
                  <a:cubicBezTo>
                    <a:pt x="6498" y="12727"/>
                    <a:pt x="6974" y="12789"/>
                    <a:pt x="7437" y="12914"/>
                  </a:cubicBezTo>
                  <a:lnTo>
                    <a:pt x="7437" y="13044"/>
                  </a:lnTo>
                  <a:cubicBezTo>
                    <a:pt x="7437" y="13390"/>
                    <a:pt x="7159" y="13673"/>
                    <a:pt x="6808" y="13673"/>
                  </a:cubicBezTo>
                  <a:lnTo>
                    <a:pt x="5237" y="13673"/>
                  </a:lnTo>
                  <a:cubicBezTo>
                    <a:pt x="4887" y="13673"/>
                    <a:pt x="4608" y="13390"/>
                    <a:pt x="4608" y="13044"/>
                  </a:cubicBezTo>
                  <a:lnTo>
                    <a:pt x="4608" y="12914"/>
                  </a:lnTo>
                  <a:cubicBezTo>
                    <a:pt x="5071" y="12789"/>
                    <a:pt x="5547" y="12727"/>
                    <a:pt x="6023" y="12727"/>
                  </a:cubicBezTo>
                  <a:close/>
                  <a:moveTo>
                    <a:pt x="8399" y="0"/>
                  </a:moveTo>
                  <a:cubicBezTo>
                    <a:pt x="7914" y="0"/>
                    <a:pt x="7604" y="303"/>
                    <a:pt x="7500" y="352"/>
                  </a:cubicBezTo>
                  <a:cubicBezTo>
                    <a:pt x="7046" y="645"/>
                    <a:pt x="6528" y="791"/>
                    <a:pt x="6011" y="791"/>
                  </a:cubicBezTo>
                  <a:cubicBezTo>
                    <a:pt x="5493" y="791"/>
                    <a:pt x="4975" y="645"/>
                    <a:pt x="4521" y="352"/>
                  </a:cubicBezTo>
                  <a:lnTo>
                    <a:pt x="4281" y="198"/>
                  </a:lnTo>
                  <a:cubicBezTo>
                    <a:pt x="4076" y="65"/>
                    <a:pt x="3846" y="3"/>
                    <a:pt x="3620" y="3"/>
                  </a:cubicBezTo>
                  <a:cubicBezTo>
                    <a:pt x="3188" y="3"/>
                    <a:pt x="2766" y="230"/>
                    <a:pt x="2542" y="640"/>
                  </a:cubicBezTo>
                  <a:lnTo>
                    <a:pt x="1999" y="1629"/>
                  </a:lnTo>
                  <a:cubicBezTo>
                    <a:pt x="1673" y="2220"/>
                    <a:pt x="1889" y="2965"/>
                    <a:pt x="2480" y="3292"/>
                  </a:cubicBezTo>
                  <a:lnTo>
                    <a:pt x="3705" y="3959"/>
                  </a:lnTo>
                  <a:cubicBezTo>
                    <a:pt x="3998" y="4118"/>
                    <a:pt x="4180" y="4425"/>
                    <a:pt x="4180" y="4762"/>
                  </a:cubicBezTo>
                  <a:lnTo>
                    <a:pt x="4180" y="6515"/>
                  </a:lnTo>
                  <a:cubicBezTo>
                    <a:pt x="3810" y="5991"/>
                    <a:pt x="3484" y="5429"/>
                    <a:pt x="3210" y="4848"/>
                  </a:cubicBezTo>
                  <a:cubicBezTo>
                    <a:pt x="2897" y="4201"/>
                    <a:pt x="2316" y="3912"/>
                    <a:pt x="1736" y="3912"/>
                  </a:cubicBezTo>
                  <a:cubicBezTo>
                    <a:pt x="866" y="3912"/>
                    <a:pt x="1" y="4565"/>
                    <a:pt x="58" y="5641"/>
                  </a:cubicBezTo>
                  <a:cubicBezTo>
                    <a:pt x="58" y="5689"/>
                    <a:pt x="63" y="5737"/>
                    <a:pt x="68" y="5785"/>
                  </a:cubicBezTo>
                  <a:cubicBezTo>
                    <a:pt x="159" y="6558"/>
                    <a:pt x="279" y="7346"/>
                    <a:pt x="409" y="8062"/>
                  </a:cubicBezTo>
                  <a:cubicBezTo>
                    <a:pt x="424" y="8187"/>
                    <a:pt x="515" y="8244"/>
                    <a:pt x="607" y="8244"/>
                  </a:cubicBezTo>
                  <a:cubicBezTo>
                    <a:pt x="727" y="8244"/>
                    <a:pt x="851" y="8148"/>
                    <a:pt x="813" y="7985"/>
                  </a:cubicBezTo>
                  <a:cubicBezTo>
                    <a:pt x="688" y="7284"/>
                    <a:pt x="572" y="6505"/>
                    <a:pt x="481" y="5737"/>
                  </a:cubicBezTo>
                  <a:cubicBezTo>
                    <a:pt x="476" y="5698"/>
                    <a:pt x="472" y="5655"/>
                    <a:pt x="472" y="5617"/>
                  </a:cubicBezTo>
                  <a:cubicBezTo>
                    <a:pt x="426" y="4810"/>
                    <a:pt x="1076" y="4321"/>
                    <a:pt x="1730" y="4321"/>
                  </a:cubicBezTo>
                  <a:cubicBezTo>
                    <a:pt x="2167" y="4321"/>
                    <a:pt x="2605" y="4539"/>
                    <a:pt x="2840" y="5026"/>
                  </a:cubicBezTo>
                  <a:cubicBezTo>
                    <a:pt x="3871" y="7157"/>
                    <a:pt x="4940" y="8225"/>
                    <a:pt x="6009" y="8225"/>
                  </a:cubicBezTo>
                  <a:cubicBezTo>
                    <a:pt x="7078" y="8225"/>
                    <a:pt x="8146" y="7158"/>
                    <a:pt x="9177" y="5021"/>
                  </a:cubicBezTo>
                  <a:cubicBezTo>
                    <a:pt x="9411" y="4536"/>
                    <a:pt x="9855" y="4315"/>
                    <a:pt x="10295" y="4315"/>
                  </a:cubicBezTo>
                  <a:cubicBezTo>
                    <a:pt x="10971" y="4315"/>
                    <a:pt x="11640" y="4837"/>
                    <a:pt x="11535" y="5727"/>
                  </a:cubicBezTo>
                  <a:cubicBezTo>
                    <a:pt x="11358" y="7245"/>
                    <a:pt x="10877" y="10329"/>
                    <a:pt x="10157" y="11670"/>
                  </a:cubicBezTo>
                  <a:cubicBezTo>
                    <a:pt x="9889" y="12154"/>
                    <a:pt x="9392" y="12418"/>
                    <a:pt x="8886" y="12418"/>
                  </a:cubicBezTo>
                  <a:cubicBezTo>
                    <a:pt x="8564" y="12418"/>
                    <a:pt x="8238" y="12312"/>
                    <a:pt x="7966" y="12088"/>
                  </a:cubicBezTo>
                  <a:cubicBezTo>
                    <a:pt x="7903" y="12035"/>
                    <a:pt x="7476" y="11742"/>
                    <a:pt x="7409" y="11703"/>
                  </a:cubicBezTo>
                  <a:cubicBezTo>
                    <a:pt x="6946" y="11432"/>
                    <a:pt x="6483" y="11292"/>
                    <a:pt x="6013" y="11292"/>
                  </a:cubicBezTo>
                  <a:cubicBezTo>
                    <a:pt x="5492" y="11292"/>
                    <a:pt x="4964" y="11465"/>
                    <a:pt x="4421" y="11824"/>
                  </a:cubicBezTo>
                  <a:lnTo>
                    <a:pt x="4060" y="12078"/>
                  </a:lnTo>
                  <a:cubicBezTo>
                    <a:pt x="3762" y="12323"/>
                    <a:pt x="3424" y="12449"/>
                    <a:pt x="3085" y="12449"/>
                  </a:cubicBezTo>
                  <a:cubicBezTo>
                    <a:pt x="2999" y="12449"/>
                    <a:pt x="2912" y="12441"/>
                    <a:pt x="2826" y="12424"/>
                  </a:cubicBezTo>
                  <a:cubicBezTo>
                    <a:pt x="2417" y="12342"/>
                    <a:pt x="2076" y="12073"/>
                    <a:pt x="1860" y="11670"/>
                  </a:cubicBezTo>
                  <a:cubicBezTo>
                    <a:pt x="1841" y="11636"/>
                    <a:pt x="1822" y="11603"/>
                    <a:pt x="1807" y="11569"/>
                  </a:cubicBezTo>
                  <a:cubicBezTo>
                    <a:pt x="1519" y="10949"/>
                    <a:pt x="1255" y="10094"/>
                    <a:pt x="1019" y="9018"/>
                  </a:cubicBezTo>
                  <a:cubicBezTo>
                    <a:pt x="999" y="8897"/>
                    <a:pt x="910" y="8844"/>
                    <a:pt x="820" y="8844"/>
                  </a:cubicBezTo>
                  <a:cubicBezTo>
                    <a:pt x="695" y="8844"/>
                    <a:pt x="568" y="8945"/>
                    <a:pt x="616" y="9109"/>
                  </a:cubicBezTo>
                  <a:cubicBezTo>
                    <a:pt x="856" y="10209"/>
                    <a:pt x="1135" y="11093"/>
                    <a:pt x="1432" y="11737"/>
                  </a:cubicBezTo>
                  <a:cubicBezTo>
                    <a:pt x="1452" y="11780"/>
                    <a:pt x="1471" y="11819"/>
                    <a:pt x="1495" y="11857"/>
                  </a:cubicBezTo>
                  <a:cubicBezTo>
                    <a:pt x="1769" y="12371"/>
                    <a:pt x="2215" y="12717"/>
                    <a:pt x="2744" y="12818"/>
                  </a:cubicBezTo>
                  <a:cubicBezTo>
                    <a:pt x="2859" y="12842"/>
                    <a:pt x="2970" y="12856"/>
                    <a:pt x="3085" y="12856"/>
                  </a:cubicBezTo>
                  <a:cubicBezTo>
                    <a:pt x="3479" y="12847"/>
                    <a:pt x="3858" y="12722"/>
                    <a:pt x="4180" y="12496"/>
                  </a:cubicBezTo>
                  <a:lnTo>
                    <a:pt x="4180" y="13025"/>
                  </a:lnTo>
                  <a:cubicBezTo>
                    <a:pt x="4180" y="13601"/>
                    <a:pt x="4642" y="14067"/>
                    <a:pt x="5218" y="14067"/>
                  </a:cubicBezTo>
                  <a:lnTo>
                    <a:pt x="6794" y="14067"/>
                  </a:lnTo>
                  <a:cubicBezTo>
                    <a:pt x="7370" y="14067"/>
                    <a:pt x="7836" y="13601"/>
                    <a:pt x="7836" y="13025"/>
                  </a:cubicBezTo>
                  <a:lnTo>
                    <a:pt x="7836" y="12491"/>
                  </a:lnTo>
                  <a:cubicBezTo>
                    <a:pt x="8160" y="12720"/>
                    <a:pt x="8529" y="12828"/>
                    <a:pt x="8892" y="12828"/>
                  </a:cubicBezTo>
                  <a:cubicBezTo>
                    <a:pt x="9589" y="12828"/>
                    <a:pt x="10267" y="12432"/>
                    <a:pt x="10579" y="11737"/>
                  </a:cubicBezTo>
                  <a:cubicBezTo>
                    <a:pt x="11410" y="9960"/>
                    <a:pt x="11920" y="6357"/>
                    <a:pt x="11963" y="5626"/>
                  </a:cubicBezTo>
                  <a:cubicBezTo>
                    <a:pt x="12029" y="4565"/>
                    <a:pt x="11166" y="3915"/>
                    <a:pt x="10297" y="3915"/>
                  </a:cubicBezTo>
                  <a:cubicBezTo>
                    <a:pt x="9717" y="3915"/>
                    <a:pt x="9134" y="4204"/>
                    <a:pt x="8821" y="4853"/>
                  </a:cubicBezTo>
                  <a:cubicBezTo>
                    <a:pt x="8547" y="5439"/>
                    <a:pt x="8221" y="5996"/>
                    <a:pt x="7846" y="6520"/>
                  </a:cubicBezTo>
                  <a:lnTo>
                    <a:pt x="7846" y="4766"/>
                  </a:lnTo>
                  <a:cubicBezTo>
                    <a:pt x="7846" y="4430"/>
                    <a:pt x="8028" y="4128"/>
                    <a:pt x="8321" y="3964"/>
                  </a:cubicBezTo>
                  <a:lnTo>
                    <a:pt x="9546" y="3296"/>
                  </a:lnTo>
                  <a:cubicBezTo>
                    <a:pt x="10137" y="2970"/>
                    <a:pt x="10354" y="2225"/>
                    <a:pt x="10032" y="1634"/>
                  </a:cubicBezTo>
                  <a:lnTo>
                    <a:pt x="9950" y="1485"/>
                  </a:lnTo>
                  <a:cubicBezTo>
                    <a:pt x="9907" y="1421"/>
                    <a:pt x="9846" y="1394"/>
                    <a:pt x="9787" y="1394"/>
                  </a:cubicBezTo>
                  <a:cubicBezTo>
                    <a:pt x="9654" y="1394"/>
                    <a:pt x="9523" y="1528"/>
                    <a:pt x="9590" y="1687"/>
                  </a:cubicBezTo>
                  <a:lnTo>
                    <a:pt x="9671" y="1831"/>
                  </a:lnTo>
                  <a:cubicBezTo>
                    <a:pt x="9883" y="2225"/>
                    <a:pt x="9739" y="2715"/>
                    <a:pt x="9349" y="2931"/>
                  </a:cubicBezTo>
                  <a:lnTo>
                    <a:pt x="8124" y="3604"/>
                  </a:lnTo>
                  <a:cubicBezTo>
                    <a:pt x="7726" y="3820"/>
                    <a:pt x="7471" y="4228"/>
                    <a:pt x="7447" y="4680"/>
                  </a:cubicBezTo>
                  <a:cubicBezTo>
                    <a:pt x="6976" y="4560"/>
                    <a:pt x="6496" y="4500"/>
                    <a:pt x="6016" y="4500"/>
                  </a:cubicBezTo>
                  <a:cubicBezTo>
                    <a:pt x="5536" y="4500"/>
                    <a:pt x="5057" y="4560"/>
                    <a:pt x="4589" y="4680"/>
                  </a:cubicBezTo>
                  <a:cubicBezTo>
                    <a:pt x="4565" y="4228"/>
                    <a:pt x="4310" y="3820"/>
                    <a:pt x="3911" y="3599"/>
                  </a:cubicBezTo>
                  <a:lnTo>
                    <a:pt x="2686" y="2931"/>
                  </a:lnTo>
                  <a:cubicBezTo>
                    <a:pt x="2292" y="2715"/>
                    <a:pt x="2148" y="2220"/>
                    <a:pt x="2364" y="1826"/>
                  </a:cubicBezTo>
                  <a:lnTo>
                    <a:pt x="2912" y="837"/>
                  </a:lnTo>
                  <a:cubicBezTo>
                    <a:pt x="3060" y="566"/>
                    <a:pt x="3339" y="415"/>
                    <a:pt x="3624" y="415"/>
                  </a:cubicBezTo>
                  <a:cubicBezTo>
                    <a:pt x="3773" y="415"/>
                    <a:pt x="3925" y="456"/>
                    <a:pt x="4060" y="544"/>
                  </a:cubicBezTo>
                  <a:cubicBezTo>
                    <a:pt x="4195" y="601"/>
                    <a:pt x="4867" y="1202"/>
                    <a:pt x="6015" y="1202"/>
                  </a:cubicBezTo>
                  <a:cubicBezTo>
                    <a:pt x="7159" y="1202"/>
                    <a:pt x="7836" y="611"/>
                    <a:pt x="7966" y="544"/>
                  </a:cubicBezTo>
                  <a:cubicBezTo>
                    <a:pt x="8104" y="454"/>
                    <a:pt x="8257" y="411"/>
                    <a:pt x="8409" y="411"/>
                  </a:cubicBezTo>
                  <a:cubicBezTo>
                    <a:pt x="8694" y="411"/>
                    <a:pt x="8971" y="563"/>
                    <a:pt x="9119" y="837"/>
                  </a:cubicBezTo>
                  <a:cubicBezTo>
                    <a:pt x="9158" y="928"/>
                    <a:pt x="9229" y="965"/>
                    <a:pt x="9300" y="965"/>
                  </a:cubicBezTo>
                  <a:cubicBezTo>
                    <a:pt x="9447" y="965"/>
                    <a:pt x="9596" y="808"/>
                    <a:pt x="9479" y="640"/>
                  </a:cubicBezTo>
                  <a:cubicBezTo>
                    <a:pt x="9316" y="342"/>
                    <a:pt x="9037" y="121"/>
                    <a:pt x="8706" y="39"/>
                  </a:cubicBezTo>
                  <a:cubicBezTo>
                    <a:pt x="8597" y="12"/>
                    <a:pt x="8495" y="0"/>
                    <a:pt x="839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6" name="Google Shape;12186;p89"/>
          <p:cNvGrpSpPr/>
          <p:nvPr/>
        </p:nvGrpSpPr>
        <p:grpSpPr>
          <a:xfrm>
            <a:off x="7090471" y="2703564"/>
            <a:ext cx="331282" cy="368588"/>
            <a:chOff x="7090471" y="2908964"/>
            <a:chExt cx="331282" cy="368588"/>
          </a:xfrm>
        </p:grpSpPr>
        <p:sp>
          <p:nvSpPr>
            <p:cNvPr id="12187" name="Google Shape;12187;p89"/>
            <p:cNvSpPr/>
            <p:nvPr/>
          </p:nvSpPr>
          <p:spPr>
            <a:xfrm>
              <a:off x="7099136" y="2914357"/>
              <a:ext cx="322616" cy="357776"/>
            </a:xfrm>
            <a:custGeom>
              <a:avLst/>
              <a:gdLst/>
              <a:ahLst/>
              <a:cxnLst/>
              <a:rect l="l" t="t" r="r" b="b"/>
              <a:pathLst>
                <a:path w="12323" h="13666" extrusionOk="0">
                  <a:moveTo>
                    <a:pt x="8625" y="0"/>
                  </a:moveTo>
                  <a:cubicBezTo>
                    <a:pt x="7967" y="0"/>
                    <a:pt x="7304" y="190"/>
                    <a:pt x="6721" y="580"/>
                  </a:cubicBezTo>
                  <a:cubicBezTo>
                    <a:pt x="6546" y="697"/>
                    <a:pt x="6344" y="756"/>
                    <a:pt x="6142" y="756"/>
                  </a:cubicBezTo>
                  <a:cubicBezTo>
                    <a:pt x="5941" y="756"/>
                    <a:pt x="5739" y="697"/>
                    <a:pt x="5564" y="580"/>
                  </a:cubicBezTo>
                  <a:cubicBezTo>
                    <a:pt x="4988" y="194"/>
                    <a:pt x="4326" y="2"/>
                    <a:pt x="3663" y="2"/>
                  </a:cubicBezTo>
                  <a:cubicBezTo>
                    <a:pt x="2971" y="2"/>
                    <a:pt x="2279" y="212"/>
                    <a:pt x="1687" y="632"/>
                  </a:cubicBezTo>
                  <a:cubicBezTo>
                    <a:pt x="529" y="1449"/>
                    <a:pt x="0" y="2900"/>
                    <a:pt x="361" y="4274"/>
                  </a:cubicBezTo>
                  <a:cubicBezTo>
                    <a:pt x="423" y="4552"/>
                    <a:pt x="529" y="4821"/>
                    <a:pt x="673" y="5071"/>
                  </a:cubicBezTo>
                  <a:cubicBezTo>
                    <a:pt x="793" y="5273"/>
                    <a:pt x="928" y="5460"/>
                    <a:pt x="1072" y="5643"/>
                  </a:cubicBezTo>
                  <a:cubicBezTo>
                    <a:pt x="1860" y="6537"/>
                    <a:pt x="2297" y="7689"/>
                    <a:pt x="2302" y="8881"/>
                  </a:cubicBezTo>
                  <a:lnTo>
                    <a:pt x="2302" y="11120"/>
                  </a:lnTo>
                  <a:cubicBezTo>
                    <a:pt x="2302" y="12527"/>
                    <a:pt x="3440" y="13666"/>
                    <a:pt x="4843" y="13666"/>
                  </a:cubicBezTo>
                  <a:lnTo>
                    <a:pt x="4843" y="10620"/>
                  </a:lnTo>
                  <a:cubicBezTo>
                    <a:pt x="4843" y="9909"/>
                    <a:pt x="5424" y="9332"/>
                    <a:pt x="6135" y="9332"/>
                  </a:cubicBezTo>
                  <a:cubicBezTo>
                    <a:pt x="6851" y="9332"/>
                    <a:pt x="7428" y="9909"/>
                    <a:pt x="7428" y="10620"/>
                  </a:cubicBezTo>
                  <a:lnTo>
                    <a:pt x="7428" y="13666"/>
                  </a:lnTo>
                  <a:cubicBezTo>
                    <a:pt x="8835" y="13666"/>
                    <a:pt x="9974" y="12527"/>
                    <a:pt x="9974" y="11120"/>
                  </a:cubicBezTo>
                  <a:lnTo>
                    <a:pt x="9974" y="8881"/>
                  </a:lnTo>
                  <a:cubicBezTo>
                    <a:pt x="9979" y="7689"/>
                    <a:pt x="10416" y="6537"/>
                    <a:pt x="11204" y="5643"/>
                  </a:cubicBezTo>
                  <a:cubicBezTo>
                    <a:pt x="12323" y="4351"/>
                    <a:pt x="12313" y="2429"/>
                    <a:pt x="11180" y="1151"/>
                  </a:cubicBezTo>
                  <a:cubicBezTo>
                    <a:pt x="10510" y="394"/>
                    <a:pt x="9573" y="0"/>
                    <a:pt x="8625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89"/>
            <p:cNvSpPr/>
            <p:nvPr/>
          </p:nvSpPr>
          <p:spPr>
            <a:xfrm>
              <a:off x="7293444" y="2914304"/>
              <a:ext cx="127052" cy="357697"/>
            </a:xfrm>
            <a:custGeom>
              <a:avLst/>
              <a:gdLst/>
              <a:ahLst/>
              <a:cxnLst/>
              <a:rect l="l" t="t" r="r" b="b"/>
              <a:pathLst>
                <a:path w="4853" h="13663" extrusionOk="0">
                  <a:moveTo>
                    <a:pt x="1255" y="0"/>
                  </a:moveTo>
                  <a:lnTo>
                    <a:pt x="1255" y="5"/>
                  </a:lnTo>
                  <a:cubicBezTo>
                    <a:pt x="1225" y="4"/>
                    <a:pt x="1195" y="4"/>
                    <a:pt x="1165" y="4"/>
                  </a:cubicBezTo>
                  <a:cubicBezTo>
                    <a:pt x="868" y="4"/>
                    <a:pt x="572" y="47"/>
                    <a:pt x="284" y="125"/>
                  </a:cubicBezTo>
                  <a:cubicBezTo>
                    <a:pt x="1764" y="533"/>
                    <a:pt x="2787" y="1879"/>
                    <a:pt x="2797" y="3411"/>
                  </a:cubicBezTo>
                  <a:cubicBezTo>
                    <a:pt x="2797" y="4228"/>
                    <a:pt x="2504" y="5025"/>
                    <a:pt x="1966" y="5640"/>
                  </a:cubicBezTo>
                  <a:cubicBezTo>
                    <a:pt x="1178" y="6539"/>
                    <a:pt x="741" y="7687"/>
                    <a:pt x="736" y="8878"/>
                  </a:cubicBezTo>
                  <a:lnTo>
                    <a:pt x="736" y="11122"/>
                  </a:lnTo>
                  <a:cubicBezTo>
                    <a:pt x="736" y="11789"/>
                    <a:pt x="472" y="12433"/>
                    <a:pt x="1" y="12909"/>
                  </a:cubicBezTo>
                  <a:lnTo>
                    <a:pt x="1" y="13663"/>
                  </a:lnTo>
                  <a:cubicBezTo>
                    <a:pt x="4" y="13663"/>
                    <a:pt x="7" y="13663"/>
                    <a:pt x="10" y="13663"/>
                  </a:cubicBezTo>
                  <a:cubicBezTo>
                    <a:pt x="1408" y="13663"/>
                    <a:pt x="2547" y="12521"/>
                    <a:pt x="2542" y="11122"/>
                  </a:cubicBezTo>
                  <a:lnTo>
                    <a:pt x="2542" y="8883"/>
                  </a:lnTo>
                  <a:cubicBezTo>
                    <a:pt x="2552" y="7691"/>
                    <a:pt x="2989" y="6539"/>
                    <a:pt x="3777" y="5645"/>
                  </a:cubicBezTo>
                  <a:cubicBezTo>
                    <a:pt x="4641" y="4646"/>
                    <a:pt x="4853" y="3229"/>
                    <a:pt x="4310" y="2023"/>
                  </a:cubicBezTo>
                  <a:cubicBezTo>
                    <a:pt x="3772" y="812"/>
                    <a:pt x="2581" y="24"/>
                    <a:pt x="1255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89"/>
            <p:cNvSpPr/>
            <p:nvPr/>
          </p:nvSpPr>
          <p:spPr>
            <a:xfrm>
              <a:off x="7090471" y="2908964"/>
              <a:ext cx="328742" cy="368588"/>
            </a:xfrm>
            <a:custGeom>
              <a:avLst/>
              <a:gdLst/>
              <a:ahLst/>
              <a:cxnLst/>
              <a:rect l="l" t="t" r="r" b="b"/>
              <a:pathLst>
                <a:path w="12557" h="14079" extrusionOk="0">
                  <a:moveTo>
                    <a:pt x="8919" y="1"/>
                  </a:moveTo>
                  <a:cubicBezTo>
                    <a:pt x="8247" y="1"/>
                    <a:pt x="7558" y="193"/>
                    <a:pt x="6927" y="617"/>
                  </a:cubicBezTo>
                  <a:cubicBezTo>
                    <a:pt x="6786" y="711"/>
                    <a:pt x="6624" y="758"/>
                    <a:pt x="6461" y="758"/>
                  </a:cubicBezTo>
                  <a:cubicBezTo>
                    <a:pt x="6299" y="758"/>
                    <a:pt x="6137" y="711"/>
                    <a:pt x="5995" y="617"/>
                  </a:cubicBezTo>
                  <a:cubicBezTo>
                    <a:pt x="5400" y="217"/>
                    <a:pt x="4696" y="2"/>
                    <a:pt x="3980" y="2"/>
                  </a:cubicBezTo>
                  <a:cubicBezTo>
                    <a:pt x="3957" y="2"/>
                    <a:pt x="3934" y="2"/>
                    <a:pt x="3911" y="2"/>
                  </a:cubicBezTo>
                  <a:cubicBezTo>
                    <a:pt x="1705" y="41"/>
                    <a:pt x="0" y="2083"/>
                    <a:pt x="428" y="4307"/>
                  </a:cubicBezTo>
                  <a:cubicBezTo>
                    <a:pt x="452" y="4418"/>
                    <a:pt x="539" y="4469"/>
                    <a:pt x="626" y="4469"/>
                  </a:cubicBezTo>
                  <a:cubicBezTo>
                    <a:pt x="741" y="4469"/>
                    <a:pt x="858" y="4381"/>
                    <a:pt x="836" y="4230"/>
                  </a:cubicBezTo>
                  <a:cubicBezTo>
                    <a:pt x="456" y="2270"/>
                    <a:pt x="1960" y="454"/>
                    <a:pt x="3920" y="420"/>
                  </a:cubicBezTo>
                  <a:cubicBezTo>
                    <a:pt x="3944" y="420"/>
                    <a:pt x="3967" y="420"/>
                    <a:pt x="3991" y="420"/>
                  </a:cubicBezTo>
                  <a:cubicBezTo>
                    <a:pt x="4624" y="420"/>
                    <a:pt x="5242" y="607"/>
                    <a:pt x="5770" y="963"/>
                  </a:cubicBezTo>
                  <a:cubicBezTo>
                    <a:pt x="5979" y="1105"/>
                    <a:pt x="6220" y="1176"/>
                    <a:pt x="6462" y="1176"/>
                  </a:cubicBezTo>
                  <a:cubicBezTo>
                    <a:pt x="6704" y="1176"/>
                    <a:pt x="6947" y="1105"/>
                    <a:pt x="7158" y="963"/>
                  </a:cubicBezTo>
                  <a:cubicBezTo>
                    <a:pt x="7716" y="586"/>
                    <a:pt x="8327" y="416"/>
                    <a:pt x="8923" y="416"/>
                  </a:cubicBezTo>
                  <a:cubicBezTo>
                    <a:pt x="10591" y="416"/>
                    <a:pt x="12149" y="1748"/>
                    <a:pt x="12149" y="3620"/>
                  </a:cubicBezTo>
                  <a:cubicBezTo>
                    <a:pt x="12149" y="4389"/>
                    <a:pt x="11871" y="5133"/>
                    <a:pt x="11366" y="5719"/>
                  </a:cubicBezTo>
                  <a:cubicBezTo>
                    <a:pt x="10550" y="6651"/>
                    <a:pt x="10093" y="7847"/>
                    <a:pt x="10089" y="9087"/>
                  </a:cubicBezTo>
                  <a:lnTo>
                    <a:pt x="10089" y="11326"/>
                  </a:lnTo>
                  <a:cubicBezTo>
                    <a:pt x="10089" y="12536"/>
                    <a:pt x="9161" y="13550"/>
                    <a:pt x="7956" y="13655"/>
                  </a:cubicBezTo>
                  <a:lnTo>
                    <a:pt x="7956" y="10826"/>
                  </a:lnTo>
                  <a:cubicBezTo>
                    <a:pt x="8004" y="9966"/>
                    <a:pt x="7321" y="9241"/>
                    <a:pt x="6457" y="9241"/>
                  </a:cubicBezTo>
                  <a:cubicBezTo>
                    <a:pt x="5597" y="9241"/>
                    <a:pt x="4910" y="9966"/>
                    <a:pt x="4958" y="10826"/>
                  </a:cubicBezTo>
                  <a:lnTo>
                    <a:pt x="4958" y="13655"/>
                  </a:lnTo>
                  <a:cubicBezTo>
                    <a:pt x="3752" y="13550"/>
                    <a:pt x="2830" y="12536"/>
                    <a:pt x="2825" y="11326"/>
                  </a:cubicBezTo>
                  <a:lnTo>
                    <a:pt x="2825" y="9087"/>
                  </a:lnTo>
                  <a:cubicBezTo>
                    <a:pt x="2820" y="7847"/>
                    <a:pt x="2364" y="6651"/>
                    <a:pt x="1547" y="5719"/>
                  </a:cubicBezTo>
                  <a:cubicBezTo>
                    <a:pt x="1403" y="5551"/>
                    <a:pt x="1278" y="5369"/>
                    <a:pt x="1172" y="5176"/>
                  </a:cubicBezTo>
                  <a:cubicBezTo>
                    <a:pt x="1129" y="5100"/>
                    <a:pt x="1064" y="5068"/>
                    <a:pt x="999" y="5068"/>
                  </a:cubicBezTo>
                  <a:cubicBezTo>
                    <a:pt x="859" y="5068"/>
                    <a:pt x="720" y="5214"/>
                    <a:pt x="812" y="5378"/>
                  </a:cubicBezTo>
                  <a:cubicBezTo>
                    <a:pt x="932" y="5594"/>
                    <a:pt x="1076" y="5796"/>
                    <a:pt x="1239" y="5983"/>
                  </a:cubicBezTo>
                  <a:cubicBezTo>
                    <a:pt x="1994" y="6843"/>
                    <a:pt x="2412" y="7944"/>
                    <a:pt x="2416" y="9087"/>
                  </a:cubicBezTo>
                  <a:lnTo>
                    <a:pt x="2416" y="11326"/>
                  </a:lnTo>
                  <a:cubicBezTo>
                    <a:pt x="2416" y="12844"/>
                    <a:pt x="3646" y="14073"/>
                    <a:pt x="5164" y="14073"/>
                  </a:cubicBezTo>
                  <a:cubicBezTo>
                    <a:pt x="5280" y="14073"/>
                    <a:pt x="5371" y="13982"/>
                    <a:pt x="5371" y="13872"/>
                  </a:cubicBezTo>
                  <a:lnTo>
                    <a:pt x="5371" y="10826"/>
                  </a:lnTo>
                  <a:cubicBezTo>
                    <a:pt x="5371" y="10230"/>
                    <a:pt x="5856" y="9740"/>
                    <a:pt x="6457" y="9740"/>
                  </a:cubicBezTo>
                  <a:cubicBezTo>
                    <a:pt x="7057" y="9740"/>
                    <a:pt x="7542" y="10230"/>
                    <a:pt x="7542" y="10826"/>
                  </a:cubicBezTo>
                  <a:lnTo>
                    <a:pt x="7542" y="13872"/>
                  </a:lnTo>
                  <a:cubicBezTo>
                    <a:pt x="7542" y="13987"/>
                    <a:pt x="7634" y="14078"/>
                    <a:pt x="7749" y="14078"/>
                  </a:cubicBezTo>
                  <a:cubicBezTo>
                    <a:pt x="9262" y="14073"/>
                    <a:pt x="10492" y="12844"/>
                    <a:pt x="10497" y="11330"/>
                  </a:cubicBezTo>
                  <a:lnTo>
                    <a:pt x="10497" y="9082"/>
                  </a:lnTo>
                  <a:cubicBezTo>
                    <a:pt x="10502" y="7944"/>
                    <a:pt x="10920" y="6843"/>
                    <a:pt x="11674" y="5983"/>
                  </a:cubicBezTo>
                  <a:cubicBezTo>
                    <a:pt x="12241" y="5325"/>
                    <a:pt x="12553" y="4485"/>
                    <a:pt x="12553" y="3615"/>
                  </a:cubicBezTo>
                  <a:cubicBezTo>
                    <a:pt x="12557" y="1505"/>
                    <a:pt x="10802" y="1"/>
                    <a:pt x="891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0" name="Google Shape;12190;p89"/>
          <p:cNvGrpSpPr/>
          <p:nvPr/>
        </p:nvGrpSpPr>
        <p:grpSpPr>
          <a:xfrm>
            <a:off x="7159769" y="3621199"/>
            <a:ext cx="195722" cy="339816"/>
            <a:chOff x="7159769" y="3826599"/>
            <a:chExt cx="195722" cy="339816"/>
          </a:xfrm>
        </p:grpSpPr>
        <p:sp>
          <p:nvSpPr>
            <p:cNvPr id="12191" name="Google Shape;12191;p89"/>
            <p:cNvSpPr/>
            <p:nvPr/>
          </p:nvSpPr>
          <p:spPr>
            <a:xfrm>
              <a:off x="7186054" y="3862099"/>
              <a:ext cx="143152" cy="128439"/>
            </a:xfrm>
            <a:custGeom>
              <a:avLst/>
              <a:gdLst/>
              <a:ahLst/>
              <a:cxnLst/>
              <a:rect l="l" t="t" r="r" b="b"/>
              <a:pathLst>
                <a:path w="5468" h="4906" extrusionOk="0">
                  <a:moveTo>
                    <a:pt x="1158" y="0"/>
                  </a:moveTo>
                  <a:cubicBezTo>
                    <a:pt x="447" y="423"/>
                    <a:pt x="5" y="1187"/>
                    <a:pt x="0" y="2018"/>
                  </a:cubicBezTo>
                  <a:cubicBezTo>
                    <a:pt x="0" y="2460"/>
                    <a:pt x="14" y="3406"/>
                    <a:pt x="58" y="3844"/>
                  </a:cubicBezTo>
                  <a:cubicBezTo>
                    <a:pt x="120" y="4444"/>
                    <a:pt x="625" y="4905"/>
                    <a:pt x="1230" y="4905"/>
                  </a:cubicBezTo>
                  <a:lnTo>
                    <a:pt x="4228" y="4905"/>
                  </a:lnTo>
                  <a:cubicBezTo>
                    <a:pt x="4833" y="4905"/>
                    <a:pt x="5337" y="4449"/>
                    <a:pt x="5400" y="3844"/>
                  </a:cubicBezTo>
                  <a:cubicBezTo>
                    <a:pt x="5448" y="3411"/>
                    <a:pt x="5467" y="2465"/>
                    <a:pt x="5462" y="2023"/>
                  </a:cubicBezTo>
                  <a:cubicBezTo>
                    <a:pt x="5453" y="1192"/>
                    <a:pt x="5016" y="423"/>
                    <a:pt x="4295" y="0"/>
                  </a:cubicBezTo>
                  <a:lnTo>
                    <a:pt x="4016" y="726"/>
                  </a:lnTo>
                  <a:cubicBezTo>
                    <a:pt x="3584" y="560"/>
                    <a:pt x="3158" y="477"/>
                    <a:pt x="2730" y="477"/>
                  </a:cubicBezTo>
                  <a:cubicBezTo>
                    <a:pt x="2302" y="477"/>
                    <a:pt x="1874" y="560"/>
                    <a:pt x="1436" y="726"/>
                  </a:cubicBezTo>
                  <a:lnTo>
                    <a:pt x="1158" y="0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89"/>
            <p:cNvSpPr/>
            <p:nvPr/>
          </p:nvSpPr>
          <p:spPr>
            <a:xfrm>
              <a:off x="7277736" y="3862099"/>
              <a:ext cx="51470" cy="128439"/>
            </a:xfrm>
            <a:custGeom>
              <a:avLst/>
              <a:gdLst/>
              <a:ahLst/>
              <a:cxnLst/>
              <a:rect l="l" t="t" r="r" b="b"/>
              <a:pathLst>
                <a:path w="1966" h="4906" extrusionOk="0">
                  <a:moveTo>
                    <a:pt x="798" y="0"/>
                  </a:moveTo>
                  <a:lnTo>
                    <a:pt x="625" y="457"/>
                  </a:lnTo>
                  <a:cubicBezTo>
                    <a:pt x="1014" y="884"/>
                    <a:pt x="1230" y="1442"/>
                    <a:pt x="1230" y="2023"/>
                  </a:cubicBezTo>
                  <a:cubicBezTo>
                    <a:pt x="1230" y="2465"/>
                    <a:pt x="1216" y="3406"/>
                    <a:pt x="1172" y="3844"/>
                  </a:cubicBezTo>
                  <a:cubicBezTo>
                    <a:pt x="1110" y="4449"/>
                    <a:pt x="606" y="4905"/>
                    <a:pt x="0" y="4905"/>
                  </a:cubicBezTo>
                  <a:lnTo>
                    <a:pt x="730" y="4905"/>
                  </a:lnTo>
                  <a:cubicBezTo>
                    <a:pt x="1336" y="4905"/>
                    <a:pt x="1840" y="4449"/>
                    <a:pt x="1903" y="3844"/>
                  </a:cubicBezTo>
                  <a:cubicBezTo>
                    <a:pt x="1946" y="3411"/>
                    <a:pt x="1965" y="2465"/>
                    <a:pt x="1965" y="2023"/>
                  </a:cubicBezTo>
                  <a:cubicBezTo>
                    <a:pt x="1955" y="1192"/>
                    <a:pt x="1514" y="423"/>
                    <a:pt x="7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89"/>
            <p:cNvSpPr/>
            <p:nvPr/>
          </p:nvSpPr>
          <p:spPr>
            <a:xfrm>
              <a:off x="7208438" y="3831495"/>
              <a:ext cx="98489" cy="49742"/>
            </a:xfrm>
            <a:custGeom>
              <a:avLst/>
              <a:gdLst/>
              <a:ahLst/>
              <a:cxnLst/>
              <a:rect l="l" t="t" r="r" b="b"/>
              <a:pathLst>
                <a:path w="3762" h="1900" extrusionOk="0">
                  <a:moveTo>
                    <a:pt x="1881" y="1"/>
                  </a:moveTo>
                  <a:cubicBezTo>
                    <a:pt x="1243" y="1"/>
                    <a:pt x="606" y="120"/>
                    <a:pt x="0" y="357"/>
                  </a:cubicBezTo>
                  <a:lnTo>
                    <a:pt x="586" y="1900"/>
                  </a:lnTo>
                  <a:cubicBezTo>
                    <a:pt x="1003" y="1731"/>
                    <a:pt x="1443" y="1647"/>
                    <a:pt x="1883" y="1647"/>
                  </a:cubicBezTo>
                  <a:cubicBezTo>
                    <a:pt x="2320" y="1647"/>
                    <a:pt x="2757" y="1730"/>
                    <a:pt x="3171" y="1895"/>
                  </a:cubicBezTo>
                  <a:lnTo>
                    <a:pt x="3762" y="357"/>
                  </a:lnTo>
                  <a:cubicBezTo>
                    <a:pt x="3156" y="120"/>
                    <a:pt x="2519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89"/>
            <p:cNvSpPr/>
            <p:nvPr/>
          </p:nvSpPr>
          <p:spPr>
            <a:xfrm>
              <a:off x="7274333" y="3835422"/>
              <a:ext cx="32463" cy="45684"/>
            </a:xfrm>
            <a:custGeom>
              <a:avLst/>
              <a:gdLst/>
              <a:ahLst/>
              <a:cxnLst/>
              <a:rect l="l" t="t" r="r" b="b"/>
              <a:pathLst>
                <a:path w="1240" h="1745" extrusionOk="0">
                  <a:moveTo>
                    <a:pt x="572" y="1"/>
                  </a:moveTo>
                  <a:lnTo>
                    <a:pt x="1" y="1500"/>
                  </a:lnTo>
                  <a:lnTo>
                    <a:pt x="649" y="1745"/>
                  </a:lnTo>
                  <a:lnTo>
                    <a:pt x="1240" y="207"/>
                  </a:lnTo>
                  <a:cubicBezTo>
                    <a:pt x="1024" y="121"/>
                    <a:pt x="798" y="54"/>
                    <a:pt x="572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89"/>
            <p:cNvSpPr/>
            <p:nvPr/>
          </p:nvSpPr>
          <p:spPr>
            <a:xfrm>
              <a:off x="7244645" y="3840631"/>
              <a:ext cx="25944" cy="22724"/>
            </a:xfrm>
            <a:custGeom>
              <a:avLst/>
              <a:gdLst/>
              <a:ahLst/>
              <a:cxnLst/>
              <a:rect l="l" t="t" r="r" b="b"/>
              <a:pathLst>
                <a:path w="991" h="868" extrusionOk="0">
                  <a:moveTo>
                    <a:pt x="493" y="0"/>
                  </a:moveTo>
                  <a:cubicBezTo>
                    <a:pt x="398" y="0"/>
                    <a:pt x="303" y="64"/>
                    <a:pt x="303" y="191"/>
                  </a:cubicBezTo>
                  <a:lnTo>
                    <a:pt x="303" y="244"/>
                  </a:lnTo>
                  <a:lnTo>
                    <a:pt x="251" y="244"/>
                  </a:lnTo>
                  <a:cubicBezTo>
                    <a:pt x="1" y="244"/>
                    <a:pt x="1" y="623"/>
                    <a:pt x="251" y="623"/>
                  </a:cubicBezTo>
                  <a:lnTo>
                    <a:pt x="303" y="623"/>
                  </a:lnTo>
                  <a:lnTo>
                    <a:pt x="303" y="676"/>
                  </a:lnTo>
                  <a:cubicBezTo>
                    <a:pt x="303" y="804"/>
                    <a:pt x="398" y="867"/>
                    <a:pt x="493" y="867"/>
                  </a:cubicBezTo>
                  <a:cubicBezTo>
                    <a:pt x="588" y="867"/>
                    <a:pt x="683" y="804"/>
                    <a:pt x="683" y="676"/>
                  </a:cubicBezTo>
                  <a:lnTo>
                    <a:pt x="683" y="623"/>
                  </a:lnTo>
                  <a:lnTo>
                    <a:pt x="741" y="623"/>
                  </a:lnTo>
                  <a:cubicBezTo>
                    <a:pt x="990" y="623"/>
                    <a:pt x="990" y="244"/>
                    <a:pt x="741" y="244"/>
                  </a:cubicBezTo>
                  <a:lnTo>
                    <a:pt x="683" y="244"/>
                  </a:lnTo>
                  <a:lnTo>
                    <a:pt x="683" y="191"/>
                  </a:lnTo>
                  <a:cubicBezTo>
                    <a:pt x="683" y="64"/>
                    <a:pt x="588" y="0"/>
                    <a:pt x="49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89"/>
            <p:cNvSpPr/>
            <p:nvPr/>
          </p:nvSpPr>
          <p:spPr>
            <a:xfrm>
              <a:off x="7165162" y="3986611"/>
              <a:ext cx="184909" cy="174751"/>
            </a:xfrm>
            <a:custGeom>
              <a:avLst/>
              <a:gdLst/>
              <a:ahLst/>
              <a:cxnLst/>
              <a:rect l="l" t="t" r="r" b="b"/>
              <a:pathLst>
                <a:path w="7063" h="6675" extrusionOk="0">
                  <a:moveTo>
                    <a:pt x="2864" y="0"/>
                  </a:moveTo>
                  <a:lnTo>
                    <a:pt x="2864" y="956"/>
                  </a:lnTo>
                  <a:lnTo>
                    <a:pt x="2700" y="956"/>
                  </a:lnTo>
                  <a:cubicBezTo>
                    <a:pt x="1725" y="956"/>
                    <a:pt x="870" y="1624"/>
                    <a:pt x="644" y="2575"/>
                  </a:cubicBezTo>
                  <a:lnTo>
                    <a:pt x="101" y="4780"/>
                  </a:lnTo>
                  <a:cubicBezTo>
                    <a:pt x="1" y="5184"/>
                    <a:pt x="183" y="5607"/>
                    <a:pt x="543" y="5813"/>
                  </a:cubicBezTo>
                  <a:cubicBezTo>
                    <a:pt x="1540" y="6387"/>
                    <a:pt x="2537" y="6674"/>
                    <a:pt x="3534" y="6674"/>
                  </a:cubicBezTo>
                  <a:cubicBezTo>
                    <a:pt x="4531" y="6674"/>
                    <a:pt x="5528" y="6387"/>
                    <a:pt x="6525" y="5813"/>
                  </a:cubicBezTo>
                  <a:cubicBezTo>
                    <a:pt x="6885" y="5607"/>
                    <a:pt x="7063" y="5184"/>
                    <a:pt x="6966" y="4780"/>
                  </a:cubicBezTo>
                  <a:lnTo>
                    <a:pt x="6683" y="3623"/>
                  </a:lnTo>
                  <a:lnTo>
                    <a:pt x="6544" y="3032"/>
                  </a:lnTo>
                  <a:lnTo>
                    <a:pt x="6433" y="2570"/>
                  </a:lnTo>
                  <a:cubicBezTo>
                    <a:pt x="6198" y="1619"/>
                    <a:pt x="5348" y="951"/>
                    <a:pt x="4372" y="951"/>
                  </a:cubicBezTo>
                  <a:lnTo>
                    <a:pt x="4214" y="951"/>
                  </a:lnTo>
                  <a:lnTo>
                    <a:pt x="4214" y="0"/>
                  </a:lnTo>
                  <a:cubicBezTo>
                    <a:pt x="4000" y="108"/>
                    <a:pt x="3768" y="162"/>
                    <a:pt x="3537" y="162"/>
                  </a:cubicBezTo>
                  <a:cubicBezTo>
                    <a:pt x="3306" y="162"/>
                    <a:pt x="3075" y="108"/>
                    <a:pt x="2864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89"/>
            <p:cNvSpPr/>
            <p:nvPr/>
          </p:nvSpPr>
          <p:spPr>
            <a:xfrm>
              <a:off x="7240011" y="3986742"/>
              <a:ext cx="5917" cy="3796"/>
            </a:xfrm>
            <a:custGeom>
              <a:avLst/>
              <a:gdLst/>
              <a:ahLst/>
              <a:cxnLst/>
              <a:rect l="l" t="t" r="r" b="b"/>
              <a:pathLst>
                <a:path w="226" h="145" extrusionOk="0">
                  <a:moveTo>
                    <a:pt x="0" y="0"/>
                  </a:moveTo>
                  <a:lnTo>
                    <a:pt x="0" y="144"/>
                  </a:lnTo>
                  <a:cubicBezTo>
                    <a:pt x="77" y="130"/>
                    <a:pt x="154" y="115"/>
                    <a:pt x="226" y="91"/>
                  </a:cubicBezTo>
                  <a:cubicBezTo>
                    <a:pt x="149" y="67"/>
                    <a:pt x="72" y="34"/>
                    <a:pt x="0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89"/>
            <p:cNvSpPr/>
            <p:nvPr/>
          </p:nvSpPr>
          <p:spPr>
            <a:xfrm>
              <a:off x="7245901" y="3986611"/>
              <a:ext cx="104170" cy="174725"/>
            </a:xfrm>
            <a:custGeom>
              <a:avLst/>
              <a:gdLst/>
              <a:ahLst/>
              <a:cxnLst/>
              <a:rect l="l" t="t" r="r" b="b"/>
              <a:pathLst>
                <a:path w="3979" h="6674" extrusionOk="0">
                  <a:moveTo>
                    <a:pt x="1130" y="0"/>
                  </a:moveTo>
                  <a:cubicBezTo>
                    <a:pt x="918" y="111"/>
                    <a:pt x="688" y="168"/>
                    <a:pt x="452" y="168"/>
                  </a:cubicBezTo>
                  <a:cubicBezTo>
                    <a:pt x="380" y="168"/>
                    <a:pt x="303" y="164"/>
                    <a:pt x="231" y="149"/>
                  </a:cubicBezTo>
                  <a:lnTo>
                    <a:pt x="231" y="956"/>
                  </a:lnTo>
                  <a:lnTo>
                    <a:pt x="390" y="956"/>
                  </a:lnTo>
                  <a:cubicBezTo>
                    <a:pt x="1370" y="956"/>
                    <a:pt x="2220" y="1624"/>
                    <a:pt x="2451" y="2575"/>
                  </a:cubicBezTo>
                  <a:lnTo>
                    <a:pt x="2561" y="3032"/>
                  </a:lnTo>
                  <a:lnTo>
                    <a:pt x="2705" y="3623"/>
                  </a:lnTo>
                  <a:lnTo>
                    <a:pt x="2989" y="4780"/>
                  </a:lnTo>
                  <a:cubicBezTo>
                    <a:pt x="3085" y="5189"/>
                    <a:pt x="2902" y="5607"/>
                    <a:pt x="2547" y="5813"/>
                  </a:cubicBezTo>
                  <a:cubicBezTo>
                    <a:pt x="1697" y="6303"/>
                    <a:pt x="851" y="6587"/>
                    <a:pt x="1" y="6654"/>
                  </a:cubicBezTo>
                  <a:cubicBezTo>
                    <a:pt x="153" y="6667"/>
                    <a:pt x="306" y="6674"/>
                    <a:pt x="458" y="6674"/>
                  </a:cubicBezTo>
                  <a:cubicBezTo>
                    <a:pt x="1453" y="6674"/>
                    <a:pt x="2445" y="6388"/>
                    <a:pt x="3441" y="5813"/>
                  </a:cubicBezTo>
                  <a:cubicBezTo>
                    <a:pt x="3801" y="5607"/>
                    <a:pt x="3979" y="5184"/>
                    <a:pt x="3882" y="4780"/>
                  </a:cubicBezTo>
                  <a:lnTo>
                    <a:pt x="3599" y="3623"/>
                  </a:lnTo>
                  <a:lnTo>
                    <a:pt x="3460" y="3032"/>
                  </a:lnTo>
                  <a:lnTo>
                    <a:pt x="3349" y="2575"/>
                  </a:lnTo>
                  <a:cubicBezTo>
                    <a:pt x="3119" y="1624"/>
                    <a:pt x="2264" y="956"/>
                    <a:pt x="1288" y="956"/>
                  </a:cubicBezTo>
                  <a:lnTo>
                    <a:pt x="1130" y="95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89"/>
            <p:cNvSpPr/>
            <p:nvPr/>
          </p:nvSpPr>
          <p:spPr>
            <a:xfrm>
              <a:off x="7224277" y="3986611"/>
              <a:ext cx="65188" cy="82650"/>
            </a:xfrm>
            <a:custGeom>
              <a:avLst/>
              <a:gdLst/>
              <a:ahLst/>
              <a:cxnLst/>
              <a:rect l="l" t="t" r="r" b="b"/>
              <a:pathLst>
                <a:path w="2490" h="3157" extrusionOk="0">
                  <a:moveTo>
                    <a:pt x="606" y="0"/>
                  </a:moveTo>
                  <a:lnTo>
                    <a:pt x="606" y="956"/>
                  </a:lnTo>
                  <a:lnTo>
                    <a:pt x="442" y="956"/>
                  </a:lnTo>
                  <a:cubicBezTo>
                    <a:pt x="294" y="956"/>
                    <a:pt x="149" y="971"/>
                    <a:pt x="1" y="1004"/>
                  </a:cubicBezTo>
                  <a:lnTo>
                    <a:pt x="58" y="1052"/>
                  </a:lnTo>
                  <a:lnTo>
                    <a:pt x="1274" y="3157"/>
                  </a:lnTo>
                  <a:lnTo>
                    <a:pt x="2489" y="1052"/>
                  </a:lnTo>
                  <a:lnTo>
                    <a:pt x="2489" y="990"/>
                  </a:lnTo>
                  <a:cubicBezTo>
                    <a:pt x="2364" y="966"/>
                    <a:pt x="2239" y="956"/>
                    <a:pt x="2114" y="956"/>
                  </a:cubicBezTo>
                  <a:lnTo>
                    <a:pt x="1956" y="956"/>
                  </a:lnTo>
                  <a:lnTo>
                    <a:pt x="1956" y="0"/>
                  </a:lnTo>
                  <a:cubicBezTo>
                    <a:pt x="1742" y="108"/>
                    <a:pt x="1510" y="162"/>
                    <a:pt x="1279" y="162"/>
                  </a:cubicBezTo>
                  <a:cubicBezTo>
                    <a:pt x="1048" y="162"/>
                    <a:pt x="817" y="108"/>
                    <a:pt x="606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89"/>
            <p:cNvSpPr/>
            <p:nvPr/>
          </p:nvSpPr>
          <p:spPr>
            <a:xfrm>
              <a:off x="7239880" y="3986742"/>
              <a:ext cx="35369" cy="17253"/>
            </a:xfrm>
            <a:custGeom>
              <a:avLst/>
              <a:gdLst/>
              <a:ahLst/>
              <a:cxnLst/>
              <a:rect l="l" t="t" r="r" b="b"/>
              <a:pathLst>
                <a:path w="1351" h="659" extrusionOk="0">
                  <a:moveTo>
                    <a:pt x="0" y="0"/>
                  </a:moveTo>
                  <a:lnTo>
                    <a:pt x="0" y="514"/>
                  </a:lnTo>
                  <a:cubicBezTo>
                    <a:pt x="216" y="610"/>
                    <a:pt x="447" y="658"/>
                    <a:pt x="677" y="658"/>
                  </a:cubicBezTo>
                  <a:cubicBezTo>
                    <a:pt x="907" y="658"/>
                    <a:pt x="1136" y="610"/>
                    <a:pt x="1350" y="514"/>
                  </a:cubicBezTo>
                  <a:lnTo>
                    <a:pt x="1350" y="0"/>
                  </a:lnTo>
                  <a:cubicBezTo>
                    <a:pt x="1144" y="106"/>
                    <a:pt x="913" y="163"/>
                    <a:pt x="678" y="163"/>
                  </a:cubicBezTo>
                  <a:cubicBezTo>
                    <a:pt x="442" y="163"/>
                    <a:pt x="212" y="106"/>
                    <a:pt x="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1" name="Google Shape;12201;p89"/>
            <p:cNvSpPr/>
            <p:nvPr/>
          </p:nvSpPr>
          <p:spPr>
            <a:xfrm>
              <a:off x="7213962" y="3888515"/>
              <a:ext cx="87441" cy="99379"/>
            </a:xfrm>
            <a:custGeom>
              <a:avLst/>
              <a:gdLst/>
              <a:ahLst/>
              <a:cxnLst/>
              <a:rect l="l" t="t" r="r" b="b"/>
              <a:pathLst>
                <a:path w="3340" h="3796" extrusionOk="0">
                  <a:moveTo>
                    <a:pt x="2292" y="0"/>
                  </a:moveTo>
                  <a:cubicBezTo>
                    <a:pt x="1615" y="457"/>
                    <a:pt x="817" y="706"/>
                    <a:pt x="1" y="716"/>
                  </a:cubicBezTo>
                  <a:lnTo>
                    <a:pt x="1" y="2104"/>
                  </a:lnTo>
                  <a:lnTo>
                    <a:pt x="1" y="2157"/>
                  </a:lnTo>
                  <a:cubicBezTo>
                    <a:pt x="15" y="3065"/>
                    <a:pt x="760" y="3795"/>
                    <a:pt x="1668" y="3795"/>
                  </a:cubicBezTo>
                  <a:cubicBezTo>
                    <a:pt x="2580" y="3795"/>
                    <a:pt x="3320" y="3065"/>
                    <a:pt x="3339" y="2157"/>
                  </a:cubicBezTo>
                  <a:lnTo>
                    <a:pt x="3339" y="716"/>
                  </a:lnTo>
                  <a:cubicBezTo>
                    <a:pt x="2753" y="476"/>
                    <a:pt x="2292" y="0"/>
                    <a:pt x="2292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89"/>
            <p:cNvSpPr/>
            <p:nvPr/>
          </p:nvSpPr>
          <p:spPr>
            <a:xfrm>
              <a:off x="7260248" y="3888619"/>
              <a:ext cx="41286" cy="99903"/>
            </a:xfrm>
            <a:custGeom>
              <a:avLst/>
              <a:gdLst/>
              <a:ahLst/>
              <a:cxnLst/>
              <a:rect l="l" t="t" r="r" b="b"/>
              <a:pathLst>
                <a:path w="1577" h="3816" extrusionOk="0">
                  <a:moveTo>
                    <a:pt x="524" y="1"/>
                  </a:moveTo>
                  <a:cubicBezTo>
                    <a:pt x="361" y="116"/>
                    <a:pt x="183" y="217"/>
                    <a:pt x="0" y="299"/>
                  </a:cubicBezTo>
                  <a:cubicBezTo>
                    <a:pt x="270" y="544"/>
                    <a:pt x="582" y="741"/>
                    <a:pt x="913" y="885"/>
                  </a:cubicBezTo>
                  <a:lnTo>
                    <a:pt x="913" y="2326"/>
                  </a:lnTo>
                  <a:cubicBezTo>
                    <a:pt x="913" y="2955"/>
                    <a:pt x="563" y="3532"/>
                    <a:pt x="0" y="3815"/>
                  </a:cubicBezTo>
                  <a:cubicBezTo>
                    <a:pt x="884" y="3767"/>
                    <a:pt x="1571" y="3037"/>
                    <a:pt x="1576" y="2153"/>
                  </a:cubicBezTo>
                  <a:lnTo>
                    <a:pt x="1576" y="712"/>
                  </a:lnTo>
                  <a:cubicBezTo>
                    <a:pt x="981" y="472"/>
                    <a:pt x="524" y="1"/>
                    <a:pt x="524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89"/>
            <p:cNvSpPr/>
            <p:nvPr/>
          </p:nvSpPr>
          <p:spPr>
            <a:xfrm>
              <a:off x="7159769" y="3826599"/>
              <a:ext cx="195722" cy="339816"/>
            </a:xfrm>
            <a:custGeom>
              <a:avLst/>
              <a:gdLst/>
              <a:ahLst/>
              <a:cxnLst/>
              <a:rect l="l" t="t" r="r" b="b"/>
              <a:pathLst>
                <a:path w="7476" h="12980" extrusionOk="0">
                  <a:moveTo>
                    <a:pt x="3732" y="378"/>
                  </a:moveTo>
                  <a:cubicBezTo>
                    <a:pt x="4286" y="378"/>
                    <a:pt x="4840" y="472"/>
                    <a:pt x="5369" y="659"/>
                  </a:cubicBezTo>
                  <a:lnTo>
                    <a:pt x="5369" y="659"/>
                  </a:lnTo>
                  <a:lnTo>
                    <a:pt x="5131" y="1289"/>
                  </a:lnTo>
                  <a:lnTo>
                    <a:pt x="4915" y="1842"/>
                  </a:lnTo>
                  <a:cubicBezTo>
                    <a:pt x="4533" y="1709"/>
                    <a:pt x="4134" y="1643"/>
                    <a:pt x="3735" y="1643"/>
                  </a:cubicBezTo>
                  <a:cubicBezTo>
                    <a:pt x="3336" y="1643"/>
                    <a:pt x="2938" y="1709"/>
                    <a:pt x="2556" y="1842"/>
                  </a:cubicBezTo>
                  <a:lnTo>
                    <a:pt x="2104" y="655"/>
                  </a:lnTo>
                  <a:cubicBezTo>
                    <a:pt x="2631" y="471"/>
                    <a:pt x="3182" y="378"/>
                    <a:pt x="3732" y="378"/>
                  </a:cubicBezTo>
                  <a:close/>
                  <a:moveTo>
                    <a:pt x="2075" y="1649"/>
                  </a:moveTo>
                  <a:cubicBezTo>
                    <a:pt x="2282" y="2144"/>
                    <a:pt x="2239" y="2211"/>
                    <a:pt x="2392" y="2259"/>
                  </a:cubicBezTo>
                  <a:cubicBezTo>
                    <a:pt x="2407" y="2269"/>
                    <a:pt x="2426" y="2274"/>
                    <a:pt x="2445" y="2279"/>
                  </a:cubicBezTo>
                  <a:cubicBezTo>
                    <a:pt x="2465" y="2279"/>
                    <a:pt x="2489" y="2274"/>
                    <a:pt x="2508" y="2264"/>
                  </a:cubicBezTo>
                  <a:cubicBezTo>
                    <a:pt x="2902" y="2108"/>
                    <a:pt x="3317" y="2030"/>
                    <a:pt x="3733" y="2030"/>
                  </a:cubicBezTo>
                  <a:cubicBezTo>
                    <a:pt x="4148" y="2030"/>
                    <a:pt x="4564" y="2108"/>
                    <a:pt x="4958" y="2264"/>
                  </a:cubicBezTo>
                  <a:cubicBezTo>
                    <a:pt x="4979" y="2274"/>
                    <a:pt x="5003" y="2279"/>
                    <a:pt x="5028" y="2279"/>
                  </a:cubicBezTo>
                  <a:cubicBezTo>
                    <a:pt x="5053" y="2279"/>
                    <a:pt x="5078" y="2274"/>
                    <a:pt x="5102" y="2264"/>
                  </a:cubicBezTo>
                  <a:cubicBezTo>
                    <a:pt x="5145" y="2245"/>
                    <a:pt x="5184" y="2207"/>
                    <a:pt x="5203" y="2159"/>
                  </a:cubicBezTo>
                  <a:lnTo>
                    <a:pt x="5395" y="1654"/>
                  </a:lnTo>
                  <a:cubicBezTo>
                    <a:pt x="5943" y="2058"/>
                    <a:pt x="6269" y="2701"/>
                    <a:pt x="6269" y="3384"/>
                  </a:cubicBezTo>
                  <a:cubicBezTo>
                    <a:pt x="6269" y="3859"/>
                    <a:pt x="6255" y="4772"/>
                    <a:pt x="6212" y="5185"/>
                  </a:cubicBezTo>
                  <a:cubicBezTo>
                    <a:pt x="6159" y="5686"/>
                    <a:pt x="5741" y="6074"/>
                    <a:pt x="5236" y="6074"/>
                  </a:cubicBezTo>
                  <a:cubicBezTo>
                    <a:pt x="5233" y="6074"/>
                    <a:pt x="5230" y="6074"/>
                    <a:pt x="5227" y="6074"/>
                  </a:cubicBezTo>
                  <a:lnTo>
                    <a:pt x="4756" y="6074"/>
                  </a:lnTo>
                  <a:cubicBezTo>
                    <a:pt x="5280" y="5733"/>
                    <a:pt x="5592" y="5151"/>
                    <a:pt x="5592" y="4527"/>
                  </a:cubicBezTo>
                  <a:lnTo>
                    <a:pt x="5592" y="3086"/>
                  </a:lnTo>
                  <a:cubicBezTo>
                    <a:pt x="5582" y="3047"/>
                    <a:pt x="5568" y="3019"/>
                    <a:pt x="5549" y="2985"/>
                  </a:cubicBezTo>
                  <a:cubicBezTo>
                    <a:pt x="5530" y="2956"/>
                    <a:pt x="5501" y="2932"/>
                    <a:pt x="5477" y="2908"/>
                  </a:cubicBezTo>
                  <a:cubicBezTo>
                    <a:pt x="4934" y="2687"/>
                    <a:pt x="4497" y="2245"/>
                    <a:pt x="4492" y="2235"/>
                  </a:cubicBezTo>
                  <a:cubicBezTo>
                    <a:pt x="4456" y="2199"/>
                    <a:pt x="4408" y="2181"/>
                    <a:pt x="4360" y="2181"/>
                  </a:cubicBezTo>
                  <a:cubicBezTo>
                    <a:pt x="4319" y="2181"/>
                    <a:pt x="4277" y="2194"/>
                    <a:pt x="4242" y="2221"/>
                  </a:cubicBezTo>
                  <a:cubicBezTo>
                    <a:pt x="3598" y="2653"/>
                    <a:pt x="2839" y="2889"/>
                    <a:pt x="2066" y="2894"/>
                  </a:cubicBezTo>
                  <a:cubicBezTo>
                    <a:pt x="2037" y="2894"/>
                    <a:pt x="2023" y="2913"/>
                    <a:pt x="1999" y="2922"/>
                  </a:cubicBezTo>
                  <a:cubicBezTo>
                    <a:pt x="1975" y="2927"/>
                    <a:pt x="1950" y="2937"/>
                    <a:pt x="1931" y="2951"/>
                  </a:cubicBezTo>
                  <a:cubicBezTo>
                    <a:pt x="1917" y="2970"/>
                    <a:pt x="1917" y="2999"/>
                    <a:pt x="1907" y="3019"/>
                  </a:cubicBezTo>
                  <a:cubicBezTo>
                    <a:pt x="1893" y="3038"/>
                    <a:pt x="1883" y="3062"/>
                    <a:pt x="1878" y="3086"/>
                  </a:cubicBezTo>
                  <a:lnTo>
                    <a:pt x="1878" y="3629"/>
                  </a:lnTo>
                  <a:cubicBezTo>
                    <a:pt x="1878" y="3754"/>
                    <a:pt x="1973" y="3816"/>
                    <a:pt x="2068" y="3816"/>
                  </a:cubicBezTo>
                  <a:cubicBezTo>
                    <a:pt x="2163" y="3816"/>
                    <a:pt x="2258" y="3754"/>
                    <a:pt x="2258" y="3629"/>
                  </a:cubicBezTo>
                  <a:lnTo>
                    <a:pt x="2258" y="3259"/>
                  </a:lnTo>
                  <a:cubicBezTo>
                    <a:pt x="2993" y="3220"/>
                    <a:pt x="3709" y="2999"/>
                    <a:pt x="4338" y="2615"/>
                  </a:cubicBezTo>
                  <a:cubicBezTo>
                    <a:pt x="4602" y="2850"/>
                    <a:pt x="4895" y="3047"/>
                    <a:pt x="5217" y="3201"/>
                  </a:cubicBezTo>
                  <a:lnTo>
                    <a:pt x="5217" y="4522"/>
                  </a:lnTo>
                  <a:cubicBezTo>
                    <a:pt x="5217" y="5339"/>
                    <a:pt x="4554" y="6002"/>
                    <a:pt x="3733" y="6002"/>
                  </a:cubicBezTo>
                  <a:cubicBezTo>
                    <a:pt x="2916" y="6002"/>
                    <a:pt x="2253" y="5339"/>
                    <a:pt x="2253" y="4522"/>
                  </a:cubicBezTo>
                  <a:cubicBezTo>
                    <a:pt x="2253" y="4397"/>
                    <a:pt x="2158" y="4335"/>
                    <a:pt x="2063" y="4335"/>
                  </a:cubicBezTo>
                  <a:cubicBezTo>
                    <a:pt x="1969" y="4335"/>
                    <a:pt x="1874" y="4397"/>
                    <a:pt x="1874" y="4522"/>
                  </a:cubicBezTo>
                  <a:cubicBezTo>
                    <a:pt x="1878" y="5147"/>
                    <a:pt x="2191" y="5728"/>
                    <a:pt x="2710" y="6074"/>
                  </a:cubicBezTo>
                  <a:lnTo>
                    <a:pt x="2239" y="6074"/>
                  </a:lnTo>
                  <a:cubicBezTo>
                    <a:pt x="1729" y="6074"/>
                    <a:pt x="1307" y="5685"/>
                    <a:pt x="1259" y="5180"/>
                  </a:cubicBezTo>
                  <a:cubicBezTo>
                    <a:pt x="1215" y="4767"/>
                    <a:pt x="1196" y="3850"/>
                    <a:pt x="1196" y="3379"/>
                  </a:cubicBezTo>
                  <a:cubicBezTo>
                    <a:pt x="1201" y="2697"/>
                    <a:pt x="1523" y="2053"/>
                    <a:pt x="2075" y="1649"/>
                  </a:cubicBezTo>
                  <a:close/>
                  <a:moveTo>
                    <a:pt x="4218" y="6401"/>
                  </a:moveTo>
                  <a:lnTo>
                    <a:pt x="4218" y="7073"/>
                  </a:lnTo>
                  <a:cubicBezTo>
                    <a:pt x="4218" y="7174"/>
                    <a:pt x="4304" y="7260"/>
                    <a:pt x="4410" y="7260"/>
                  </a:cubicBezTo>
                  <a:lnTo>
                    <a:pt x="4569" y="7260"/>
                  </a:lnTo>
                  <a:cubicBezTo>
                    <a:pt x="4602" y="7260"/>
                    <a:pt x="4636" y="7265"/>
                    <a:pt x="4670" y="7270"/>
                  </a:cubicBezTo>
                  <a:lnTo>
                    <a:pt x="3733" y="8889"/>
                  </a:lnTo>
                  <a:lnTo>
                    <a:pt x="2796" y="7270"/>
                  </a:lnTo>
                  <a:cubicBezTo>
                    <a:pt x="2834" y="7265"/>
                    <a:pt x="2868" y="7260"/>
                    <a:pt x="2902" y="7260"/>
                  </a:cubicBezTo>
                  <a:lnTo>
                    <a:pt x="3060" y="7260"/>
                  </a:lnTo>
                  <a:cubicBezTo>
                    <a:pt x="3166" y="7260"/>
                    <a:pt x="3252" y="7174"/>
                    <a:pt x="3252" y="7073"/>
                  </a:cubicBezTo>
                  <a:lnTo>
                    <a:pt x="3252" y="6401"/>
                  </a:lnTo>
                  <a:cubicBezTo>
                    <a:pt x="3409" y="6449"/>
                    <a:pt x="3572" y="6473"/>
                    <a:pt x="3735" y="6473"/>
                  </a:cubicBezTo>
                  <a:cubicBezTo>
                    <a:pt x="3899" y="6473"/>
                    <a:pt x="4062" y="6449"/>
                    <a:pt x="4218" y="6401"/>
                  </a:cubicBezTo>
                  <a:close/>
                  <a:moveTo>
                    <a:pt x="3738" y="0"/>
                  </a:moveTo>
                  <a:cubicBezTo>
                    <a:pt x="3088" y="0"/>
                    <a:pt x="2436" y="124"/>
                    <a:pt x="1787" y="371"/>
                  </a:cubicBezTo>
                  <a:cubicBezTo>
                    <a:pt x="1739" y="391"/>
                    <a:pt x="1705" y="424"/>
                    <a:pt x="1681" y="472"/>
                  </a:cubicBezTo>
                  <a:cubicBezTo>
                    <a:pt x="1662" y="516"/>
                    <a:pt x="1662" y="568"/>
                    <a:pt x="1681" y="616"/>
                  </a:cubicBezTo>
                  <a:lnTo>
                    <a:pt x="1941" y="1299"/>
                  </a:lnTo>
                  <a:cubicBezTo>
                    <a:pt x="1244" y="1765"/>
                    <a:pt x="822" y="2543"/>
                    <a:pt x="817" y="3379"/>
                  </a:cubicBezTo>
                  <a:cubicBezTo>
                    <a:pt x="817" y="3797"/>
                    <a:pt x="836" y="4767"/>
                    <a:pt x="879" y="5224"/>
                  </a:cubicBezTo>
                  <a:cubicBezTo>
                    <a:pt x="951" y="5922"/>
                    <a:pt x="1532" y="6453"/>
                    <a:pt x="2234" y="6453"/>
                  </a:cubicBezTo>
                  <a:cubicBezTo>
                    <a:pt x="2237" y="6453"/>
                    <a:pt x="2240" y="6453"/>
                    <a:pt x="2244" y="6453"/>
                  </a:cubicBezTo>
                  <a:lnTo>
                    <a:pt x="2873" y="6453"/>
                  </a:lnTo>
                  <a:lnTo>
                    <a:pt x="2873" y="6881"/>
                  </a:lnTo>
                  <a:cubicBezTo>
                    <a:pt x="1816" y="6891"/>
                    <a:pt x="903" y="7616"/>
                    <a:pt x="658" y="8644"/>
                  </a:cubicBezTo>
                  <a:lnTo>
                    <a:pt x="115" y="10849"/>
                  </a:lnTo>
                  <a:cubicBezTo>
                    <a:pt x="0" y="11334"/>
                    <a:pt x="216" y="11843"/>
                    <a:pt x="649" y="12093"/>
                  </a:cubicBezTo>
                  <a:cubicBezTo>
                    <a:pt x="1672" y="12684"/>
                    <a:pt x="2704" y="12980"/>
                    <a:pt x="3735" y="12980"/>
                  </a:cubicBezTo>
                  <a:cubicBezTo>
                    <a:pt x="4767" y="12980"/>
                    <a:pt x="5799" y="12684"/>
                    <a:pt x="6822" y="12093"/>
                  </a:cubicBezTo>
                  <a:cubicBezTo>
                    <a:pt x="7259" y="11843"/>
                    <a:pt x="7475" y="11339"/>
                    <a:pt x="7355" y="10849"/>
                  </a:cubicBezTo>
                  <a:lnTo>
                    <a:pt x="7144" y="9984"/>
                  </a:lnTo>
                  <a:cubicBezTo>
                    <a:pt x="7114" y="9892"/>
                    <a:pt x="7040" y="9851"/>
                    <a:pt x="6965" y="9851"/>
                  </a:cubicBezTo>
                  <a:cubicBezTo>
                    <a:pt x="6857" y="9851"/>
                    <a:pt x="6748" y="9936"/>
                    <a:pt x="6774" y="10076"/>
                  </a:cubicBezTo>
                  <a:lnTo>
                    <a:pt x="6985" y="10940"/>
                  </a:lnTo>
                  <a:cubicBezTo>
                    <a:pt x="7062" y="11262"/>
                    <a:pt x="6918" y="11598"/>
                    <a:pt x="6630" y="11762"/>
                  </a:cubicBezTo>
                  <a:cubicBezTo>
                    <a:pt x="5657" y="12324"/>
                    <a:pt x="4696" y="12605"/>
                    <a:pt x="3735" y="12605"/>
                  </a:cubicBezTo>
                  <a:cubicBezTo>
                    <a:pt x="2774" y="12605"/>
                    <a:pt x="1814" y="12324"/>
                    <a:pt x="841" y="11762"/>
                  </a:cubicBezTo>
                  <a:cubicBezTo>
                    <a:pt x="553" y="11598"/>
                    <a:pt x="408" y="11262"/>
                    <a:pt x="485" y="10940"/>
                  </a:cubicBezTo>
                  <a:lnTo>
                    <a:pt x="1023" y="8730"/>
                  </a:lnTo>
                  <a:cubicBezTo>
                    <a:pt x="1191" y="8048"/>
                    <a:pt x="1720" y="7510"/>
                    <a:pt x="2397" y="7333"/>
                  </a:cubicBezTo>
                  <a:lnTo>
                    <a:pt x="3574" y="9365"/>
                  </a:lnTo>
                  <a:cubicBezTo>
                    <a:pt x="3610" y="9427"/>
                    <a:pt x="3674" y="9458"/>
                    <a:pt x="3738" y="9458"/>
                  </a:cubicBezTo>
                  <a:cubicBezTo>
                    <a:pt x="3801" y="9458"/>
                    <a:pt x="3865" y="9427"/>
                    <a:pt x="3901" y="9365"/>
                  </a:cubicBezTo>
                  <a:lnTo>
                    <a:pt x="5078" y="7333"/>
                  </a:lnTo>
                  <a:cubicBezTo>
                    <a:pt x="5755" y="7510"/>
                    <a:pt x="6284" y="8048"/>
                    <a:pt x="6452" y="8730"/>
                  </a:cubicBezTo>
                  <a:lnTo>
                    <a:pt x="6562" y="9192"/>
                  </a:lnTo>
                  <a:cubicBezTo>
                    <a:pt x="6590" y="9286"/>
                    <a:pt x="6664" y="9327"/>
                    <a:pt x="6738" y="9327"/>
                  </a:cubicBezTo>
                  <a:cubicBezTo>
                    <a:pt x="6847" y="9327"/>
                    <a:pt x="6958" y="9240"/>
                    <a:pt x="6932" y="9100"/>
                  </a:cubicBezTo>
                  <a:lnTo>
                    <a:pt x="6822" y="8644"/>
                  </a:lnTo>
                  <a:cubicBezTo>
                    <a:pt x="6572" y="7616"/>
                    <a:pt x="5659" y="6891"/>
                    <a:pt x="4602" y="6881"/>
                  </a:cubicBezTo>
                  <a:lnTo>
                    <a:pt x="4602" y="6453"/>
                  </a:lnTo>
                  <a:lnTo>
                    <a:pt x="5232" y="6453"/>
                  </a:lnTo>
                  <a:cubicBezTo>
                    <a:pt x="5235" y="6453"/>
                    <a:pt x="5238" y="6453"/>
                    <a:pt x="5241" y="6453"/>
                  </a:cubicBezTo>
                  <a:cubicBezTo>
                    <a:pt x="5943" y="6453"/>
                    <a:pt x="6524" y="5922"/>
                    <a:pt x="6596" y="5224"/>
                  </a:cubicBezTo>
                  <a:cubicBezTo>
                    <a:pt x="6639" y="4767"/>
                    <a:pt x="6658" y="3792"/>
                    <a:pt x="6654" y="3379"/>
                  </a:cubicBezTo>
                  <a:cubicBezTo>
                    <a:pt x="6649" y="2543"/>
                    <a:pt x="6226" y="1765"/>
                    <a:pt x="5530" y="1299"/>
                  </a:cubicBezTo>
                  <a:lnTo>
                    <a:pt x="5789" y="616"/>
                  </a:lnTo>
                  <a:cubicBezTo>
                    <a:pt x="5827" y="520"/>
                    <a:pt x="5779" y="410"/>
                    <a:pt x="5678" y="371"/>
                  </a:cubicBezTo>
                  <a:cubicBezTo>
                    <a:pt x="5037" y="124"/>
                    <a:pt x="4389" y="0"/>
                    <a:pt x="37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4" name="Google Shape;12204;p89"/>
          <p:cNvGrpSpPr/>
          <p:nvPr/>
        </p:nvGrpSpPr>
        <p:grpSpPr>
          <a:xfrm>
            <a:off x="4959157" y="2703485"/>
            <a:ext cx="191454" cy="369531"/>
            <a:chOff x="4959157" y="2908885"/>
            <a:chExt cx="191454" cy="369531"/>
          </a:xfrm>
        </p:grpSpPr>
        <p:sp>
          <p:nvSpPr>
            <p:cNvPr id="12205" name="Google Shape;12205;p89"/>
            <p:cNvSpPr/>
            <p:nvPr/>
          </p:nvSpPr>
          <p:spPr>
            <a:xfrm>
              <a:off x="4989473" y="2947867"/>
              <a:ext cx="130952" cy="325287"/>
            </a:xfrm>
            <a:custGeom>
              <a:avLst/>
              <a:gdLst/>
              <a:ahLst/>
              <a:cxnLst/>
              <a:rect l="l" t="t" r="r" b="b"/>
              <a:pathLst>
                <a:path w="5002" h="12425" extrusionOk="0">
                  <a:moveTo>
                    <a:pt x="24" y="1"/>
                  </a:moveTo>
                  <a:lnTo>
                    <a:pt x="24" y="9907"/>
                  </a:lnTo>
                  <a:cubicBezTo>
                    <a:pt x="0" y="11290"/>
                    <a:pt x="1120" y="12424"/>
                    <a:pt x="2503" y="12424"/>
                  </a:cubicBezTo>
                  <a:cubicBezTo>
                    <a:pt x="3887" y="12424"/>
                    <a:pt x="5001" y="11290"/>
                    <a:pt x="4982" y="9907"/>
                  </a:cubicBezTo>
                  <a:lnTo>
                    <a:pt x="4982" y="9907"/>
                  </a:lnTo>
                  <a:lnTo>
                    <a:pt x="498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89"/>
            <p:cNvSpPr/>
            <p:nvPr/>
          </p:nvSpPr>
          <p:spPr>
            <a:xfrm>
              <a:off x="5040289" y="2947632"/>
              <a:ext cx="79509" cy="324370"/>
            </a:xfrm>
            <a:custGeom>
              <a:avLst/>
              <a:gdLst/>
              <a:ahLst/>
              <a:cxnLst/>
              <a:rect l="l" t="t" r="r" b="b"/>
              <a:pathLst>
                <a:path w="3037" h="12390" extrusionOk="0">
                  <a:moveTo>
                    <a:pt x="3036" y="0"/>
                  </a:moveTo>
                  <a:lnTo>
                    <a:pt x="1922" y="5"/>
                  </a:lnTo>
                  <a:lnTo>
                    <a:pt x="1922" y="9916"/>
                  </a:lnTo>
                  <a:cubicBezTo>
                    <a:pt x="1922" y="11069"/>
                    <a:pt x="1124" y="12068"/>
                    <a:pt x="0" y="12327"/>
                  </a:cubicBezTo>
                  <a:cubicBezTo>
                    <a:pt x="183" y="12371"/>
                    <a:pt x="370" y="12390"/>
                    <a:pt x="557" y="12390"/>
                  </a:cubicBezTo>
                  <a:cubicBezTo>
                    <a:pt x="1927" y="12390"/>
                    <a:pt x="3036" y="11280"/>
                    <a:pt x="3036" y="9911"/>
                  </a:cubicBezTo>
                  <a:lnTo>
                    <a:pt x="3036" y="0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89"/>
            <p:cNvSpPr/>
            <p:nvPr/>
          </p:nvSpPr>
          <p:spPr>
            <a:xfrm>
              <a:off x="4989971" y="3065703"/>
              <a:ext cx="129827" cy="206298"/>
            </a:xfrm>
            <a:custGeom>
              <a:avLst/>
              <a:gdLst/>
              <a:ahLst/>
              <a:cxnLst/>
              <a:rect l="l" t="t" r="r" b="b"/>
              <a:pathLst>
                <a:path w="4959" h="7880" extrusionOk="0">
                  <a:moveTo>
                    <a:pt x="1264" y="1"/>
                  </a:moveTo>
                  <a:cubicBezTo>
                    <a:pt x="530" y="1"/>
                    <a:pt x="0" y="342"/>
                    <a:pt x="0" y="342"/>
                  </a:cubicBezTo>
                  <a:lnTo>
                    <a:pt x="0" y="5411"/>
                  </a:lnTo>
                  <a:cubicBezTo>
                    <a:pt x="5" y="6775"/>
                    <a:pt x="1110" y="7880"/>
                    <a:pt x="2479" y="7880"/>
                  </a:cubicBezTo>
                  <a:cubicBezTo>
                    <a:pt x="3849" y="7880"/>
                    <a:pt x="4958" y="6770"/>
                    <a:pt x="4958" y="5406"/>
                  </a:cubicBezTo>
                  <a:lnTo>
                    <a:pt x="4958" y="169"/>
                  </a:lnTo>
                  <a:cubicBezTo>
                    <a:pt x="4958" y="169"/>
                    <a:pt x="4357" y="644"/>
                    <a:pt x="3548" y="644"/>
                  </a:cubicBezTo>
                  <a:cubicBezTo>
                    <a:pt x="3218" y="644"/>
                    <a:pt x="2853" y="565"/>
                    <a:pt x="2479" y="342"/>
                  </a:cubicBezTo>
                  <a:cubicBezTo>
                    <a:pt x="2050" y="86"/>
                    <a:pt x="1632" y="1"/>
                    <a:pt x="1264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89"/>
            <p:cNvSpPr/>
            <p:nvPr/>
          </p:nvSpPr>
          <p:spPr>
            <a:xfrm>
              <a:off x="5040289" y="3069997"/>
              <a:ext cx="79378" cy="202005"/>
            </a:xfrm>
            <a:custGeom>
              <a:avLst/>
              <a:gdLst/>
              <a:ahLst/>
              <a:cxnLst/>
              <a:rect l="l" t="t" r="r" b="b"/>
              <a:pathLst>
                <a:path w="3032" h="7716" extrusionOk="0">
                  <a:moveTo>
                    <a:pt x="3031" y="1"/>
                  </a:moveTo>
                  <a:cubicBezTo>
                    <a:pt x="2705" y="241"/>
                    <a:pt x="2320" y="395"/>
                    <a:pt x="1917" y="452"/>
                  </a:cubicBezTo>
                  <a:lnTo>
                    <a:pt x="1917" y="5242"/>
                  </a:lnTo>
                  <a:lnTo>
                    <a:pt x="1922" y="5242"/>
                  </a:lnTo>
                  <a:cubicBezTo>
                    <a:pt x="1922" y="6395"/>
                    <a:pt x="1124" y="7394"/>
                    <a:pt x="0" y="7653"/>
                  </a:cubicBezTo>
                  <a:cubicBezTo>
                    <a:pt x="19" y="7658"/>
                    <a:pt x="39" y="7663"/>
                    <a:pt x="58" y="7668"/>
                  </a:cubicBezTo>
                  <a:cubicBezTo>
                    <a:pt x="63" y="7673"/>
                    <a:pt x="72" y="7673"/>
                    <a:pt x="77" y="7673"/>
                  </a:cubicBezTo>
                  <a:lnTo>
                    <a:pt x="125" y="7682"/>
                  </a:lnTo>
                  <a:lnTo>
                    <a:pt x="149" y="7682"/>
                  </a:lnTo>
                  <a:cubicBezTo>
                    <a:pt x="159" y="7687"/>
                    <a:pt x="173" y="7687"/>
                    <a:pt x="192" y="7692"/>
                  </a:cubicBezTo>
                  <a:lnTo>
                    <a:pt x="216" y="7692"/>
                  </a:lnTo>
                  <a:cubicBezTo>
                    <a:pt x="231" y="7697"/>
                    <a:pt x="245" y="7697"/>
                    <a:pt x="255" y="7697"/>
                  </a:cubicBezTo>
                  <a:cubicBezTo>
                    <a:pt x="269" y="7701"/>
                    <a:pt x="274" y="7701"/>
                    <a:pt x="284" y="7701"/>
                  </a:cubicBezTo>
                  <a:cubicBezTo>
                    <a:pt x="298" y="7706"/>
                    <a:pt x="308" y="7706"/>
                    <a:pt x="322" y="7706"/>
                  </a:cubicBezTo>
                  <a:lnTo>
                    <a:pt x="351" y="7706"/>
                  </a:lnTo>
                  <a:cubicBezTo>
                    <a:pt x="365" y="7711"/>
                    <a:pt x="380" y="7711"/>
                    <a:pt x="394" y="7711"/>
                  </a:cubicBezTo>
                  <a:lnTo>
                    <a:pt x="418" y="7711"/>
                  </a:lnTo>
                  <a:cubicBezTo>
                    <a:pt x="437" y="7711"/>
                    <a:pt x="452" y="7716"/>
                    <a:pt x="466" y="7716"/>
                  </a:cubicBezTo>
                  <a:lnTo>
                    <a:pt x="557" y="7716"/>
                  </a:lnTo>
                  <a:cubicBezTo>
                    <a:pt x="1927" y="7716"/>
                    <a:pt x="3031" y="6606"/>
                    <a:pt x="3031" y="5237"/>
                  </a:cubicBezTo>
                  <a:lnTo>
                    <a:pt x="3031" y="1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89"/>
            <p:cNvSpPr/>
            <p:nvPr/>
          </p:nvSpPr>
          <p:spPr>
            <a:xfrm>
              <a:off x="5012852" y="3097172"/>
              <a:ext cx="19164" cy="16389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89"/>
            <p:cNvSpPr/>
            <p:nvPr/>
          </p:nvSpPr>
          <p:spPr>
            <a:xfrm>
              <a:off x="5078381" y="3120551"/>
              <a:ext cx="16624" cy="14163"/>
            </a:xfrm>
            <a:custGeom>
              <a:avLst/>
              <a:gdLst/>
              <a:ahLst/>
              <a:cxnLst/>
              <a:rect l="l" t="t" r="r" b="b"/>
              <a:pathLst>
                <a:path w="635" h="541" extrusionOk="0">
                  <a:moveTo>
                    <a:pt x="366" y="1"/>
                  </a:moveTo>
                  <a:cubicBezTo>
                    <a:pt x="121" y="1"/>
                    <a:pt x="1" y="289"/>
                    <a:pt x="174" y="462"/>
                  </a:cubicBezTo>
                  <a:cubicBezTo>
                    <a:pt x="228" y="516"/>
                    <a:pt x="295" y="540"/>
                    <a:pt x="361" y="540"/>
                  </a:cubicBezTo>
                  <a:cubicBezTo>
                    <a:pt x="500" y="540"/>
                    <a:pt x="635" y="433"/>
                    <a:pt x="635" y="270"/>
                  </a:cubicBezTo>
                  <a:cubicBezTo>
                    <a:pt x="635" y="121"/>
                    <a:pt x="515" y="1"/>
                    <a:pt x="366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89"/>
            <p:cNvSpPr/>
            <p:nvPr/>
          </p:nvSpPr>
          <p:spPr>
            <a:xfrm>
              <a:off x="5029712" y="3222050"/>
              <a:ext cx="16624" cy="14242"/>
            </a:xfrm>
            <a:custGeom>
              <a:avLst/>
              <a:gdLst/>
              <a:ahLst/>
              <a:cxnLst/>
              <a:rect l="l" t="t" r="r" b="b"/>
              <a:pathLst>
                <a:path w="635" h="544" extrusionOk="0">
                  <a:moveTo>
                    <a:pt x="361" y="1"/>
                  </a:moveTo>
                  <a:cubicBezTo>
                    <a:pt x="121" y="1"/>
                    <a:pt x="1" y="294"/>
                    <a:pt x="169" y="462"/>
                  </a:cubicBezTo>
                  <a:cubicBezTo>
                    <a:pt x="225" y="518"/>
                    <a:pt x="294" y="544"/>
                    <a:pt x="362" y="544"/>
                  </a:cubicBezTo>
                  <a:cubicBezTo>
                    <a:pt x="502" y="544"/>
                    <a:pt x="635" y="436"/>
                    <a:pt x="635" y="274"/>
                  </a:cubicBezTo>
                  <a:cubicBezTo>
                    <a:pt x="635" y="121"/>
                    <a:pt x="510" y="1"/>
                    <a:pt x="361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89"/>
            <p:cNvSpPr/>
            <p:nvPr/>
          </p:nvSpPr>
          <p:spPr>
            <a:xfrm>
              <a:off x="5078381" y="3191498"/>
              <a:ext cx="16624" cy="14242"/>
            </a:xfrm>
            <a:custGeom>
              <a:avLst/>
              <a:gdLst/>
              <a:ahLst/>
              <a:cxnLst/>
              <a:rect l="l" t="t" r="r" b="b"/>
              <a:pathLst>
                <a:path w="635" h="544" extrusionOk="0">
                  <a:moveTo>
                    <a:pt x="366" y="0"/>
                  </a:moveTo>
                  <a:cubicBezTo>
                    <a:pt x="121" y="0"/>
                    <a:pt x="1" y="293"/>
                    <a:pt x="174" y="461"/>
                  </a:cubicBezTo>
                  <a:cubicBezTo>
                    <a:pt x="228" y="518"/>
                    <a:pt x="296" y="543"/>
                    <a:pt x="363" y="543"/>
                  </a:cubicBezTo>
                  <a:cubicBezTo>
                    <a:pt x="502" y="543"/>
                    <a:pt x="635" y="435"/>
                    <a:pt x="635" y="269"/>
                  </a:cubicBezTo>
                  <a:cubicBezTo>
                    <a:pt x="635" y="120"/>
                    <a:pt x="515" y="0"/>
                    <a:pt x="366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89"/>
            <p:cNvSpPr/>
            <p:nvPr/>
          </p:nvSpPr>
          <p:spPr>
            <a:xfrm>
              <a:off x="5022931" y="3152385"/>
              <a:ext cx="20002" cy="17253"/>
            </a:xfrm>
            <a:custGeom>
              <a:avLst/>
              <a:gdLst/>
              <a:ahLst/>
              <a:cxnLst/>
              <a:rect l="l" t="t" r="r" b="b"/>
              <a:pathLst>
                <a:path w="764" h="659" extrusionOk="0">
                  <a:moveTo>
                    <a:pt x="437" y="0"/>
                  </a:moveTo>
                  <a:cubicBezTo>
                    <a:pt x="144" y="0"/>
                    <a:pt x="0" y="356"/>
                    <a:pt x="207" y="562"/>
                  </a:cubicBezTo>
                  <a:cubicBezTo>
                    <a:pt x="273" y="629"/>
                    <a:pt x="355" y="659"/>
                    <a:pt x="435" y="659"/>
                  </a:cubicBezTo>
                  <a:cubicBezTo>
                    <a:pt x="603" y="659"/>
                    <a:pt x="764" y="527"/>
                    <a:pt x="764" y="332"/>
                  </a:cubicBezTo>
                  <a:cubicBezTo>
                    <a:pt x="764" y="149"/>
                    <a:pt x="615" y="0"/>
                    <a:pt x="437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89"/>
            <p:cNvSpPr/>
            <p:nvPr/>
          </p:nvSpPr>
          <p:spPr>
            <a:xfrm>
              <a:off x="4964576" y="2914304"/>
              <a:ext cx="180747" cy="33353"/>
            </a:xfrm>
            <a:custGeom>
              <a:avLst/>
              <a:gdLst/>
              <a:ahLst/>
              <a:cxnLst/>
              <a:rect l="l" t="t" r="r" b="b"/>
              <a:pathLst>
                <a:path w="6904" h="1274" extrusionOk="0">
                  <a:moveTo>
                    <a:pt x="432" y="0"/>
                  </a:moveTo>
                  <a:cubicBezTo>
                    <a:pt x="197" y="0"/>
                    <a:pt x="0" y="192"/>
                    <a:pt x="0" y="433"/>
                  </a:cubicBezTo>
                  <a:lnTo>
                    <a:pt x="0" y="846"/>
                  </a:lnTo>
                  <a:cubicBezTo>
                    <a:pt x="0" y="1081"/>
                    <a:pt x="197" y="1273"/>
                    <a:pt x="432" y="1273"/>
                  </a:cubicBezTo>
                  <a:lnTo>
                    <a:pt x="6471" y="1273"/>
                  </a:lnTo>
                  <a:cubicBezTo>
                    <a:pt x="6707" y="1273"/>
                    <a:pt x="6903" y="1081"/>
                    <a:pt x="6899" y="846"/>
                  </a:cubicBezTo>
                  <a:lnTo>
                    <a:pt x="6899" y="433"/>
                  </a:lnTo>
                  <a:cubicBezTo>
                    <a:pt x="6903" y="192"/>
                    <a:pt x="6707" y="0"/>
                    <a:pt x="6471" y="0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89"/>
            <p:cNvSpPr/>
            <p:nvPr/>
          </p:nvSpPr>
          <p:spPr>
            <a:xfrm>
              <a:off x="5102649" y="2914304"/>
              <a:ext cx="42543" cy="33353"/>
            </a:xfrm>
            <a:custGeom>
              <a:avLst/>
              <a:gdLst/>
              <a:ahLst/>
              <a:cxnLst/>
              <a:rect l="l" t="t" r="r" b="b"/>
              <a:pathLst>
                <a:path w="1625" h="1274" extrusionOk="0">
                  <a:moveTo>
                    <a:pt x="1" y="0"/>
                  </a:moveTo>
                  <a:cubicBezTo>
                    <a:pt x="241" y="0"/>
                    <a:pt x="433" y="192"/>
                    <a:pt x="433" y="433"/>
                  </a:cubicBezTo>
                  <a:lnTo>
                    <a:pt x="433" y="846"/>
                  </a:lnTo>
                  <a:cubicBezTo>
                    <a:pt x="433" y="1081"/>
                    <a:pt x="241" y="1273"/>
                    <a:pt x="1" y="1273"/>
                  </a:cubicBezTo>
                  <a:lnTo>
                    <a:pt x="1192" y="1273"/>
                  </a:lnTo>
                  <a:cubicBezTo>
                    <a:pt x="1428" y="1273"/>
                    <a:pt x="1625" y="1081"/>
                    <a:pt x="1625" y="846"/>
                  </a:cubicBezTo>
                  <a:lnTo>
                    <a:pt x="1625" y="433"/>
                  </a:lnTo>
                  <a:cubicBezTo>
                    <a:pt x="1625" y="192"/>
                    <a:pt x="1433" y="0"/>
                    <a:pt x="1192" y="0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6" name="Google Shape;12216;p89"/>
            <p:cNvSpPr/>
            <p:nvPr/>
          </p:nvSpPr>
          <p:spPr>
            <a:xfrm>
              <a:off x="4959157" y="2908885"/>
              <a:ext cx="191454" cy="369531"/>
            </a:xfrm>
            <a:custGeom>
              <a:avLst/>
              <a:gdLst/>
              <a:ahLst/>
              <a:cxnLst/>
              <a:rect l="l" t="t" r="r" b="b"/>
              <a:pathLst>
                <a:path w="7313" h="14115" extrusionOk="0">
                  <a:moveTo>
                    <a:pt x="2440" y="6191"/>
                  </a:moveTo>
                  <a:cubicBezTo>
                    <a:pt x="2775" y="6191"/>
                    <a:pt x="3158" y="6269"/>
                    <a:pt x="3551" y="6505"/>
                  </a:cubicBezTo>
                  <a:cubicBezTo>
                    <a:pt x="3926" y="6729"/>
                    <a:pt x="4329" y="6837"/>
                    <a:pt x="4734" y="6837"/>
                  </a:cubicBezTo>
                  <a:cubicBezTo>
                    <a:pt x="5137" y="6837"/>
                    <a:pt x="5543" y="6731"/>
                    <a:pt x="5929" y="6525"/>
                  </a:cubicBezTo>
                  <a:lnTo>
                    <a:pt x="5929" y="11391"/>
                  </a:lnTo>
                  <a:cubicBezTo>
                    <a:pt x="5953" y="12664"/>
                    <a:pt x="4929" y="13702"/>
                    <a:pt x="3656" y="13702"/>
                  </a:cubicBezTo>
                  <a:cubicBezTo>
                    <a:pt x="2388" y="13702"/>
                    <a:pt x="1365" y="12664"/>
                    <a:pt x="1384" y="11391"/>
                  </a:cubicBezTo>
                  <a:lnTo>
                    <a:pt x="1384" y="6452"/>
                  </a:lnTo>
                  <a:cubicBezTo>
                    <a:pt x="1550" y="6364"/>
                    <a:pt x="1943" y="6191"/>
                    <a:pt x="2440" y="6191"/>
                  </a:cubicBezTo>
                  <a:close/>
                  <a:moveTo>
                    <a:pt x="639" y="1"/>
                  </a:moveTo>
                  <a:cubicBezTo>
                    <a:pt x="284" y="1"/>
                    <a:pt x="0" y="289"/>
                    <a:pt x="0" y="640"/>
                  </a:cubicBezTo>
                  <a:lnTo>
                    <a:pt x="0" y="1053"/>
                  </a:lnTo>
                  <a:cubicBezTo>
                    <a:pt x="0" y="1408"/>
                    <a:pt x="284" y="1692"/>
                    <a:pt x="639" y="1692"/>
                  </a:cubicBezTo>
                  <a:lnTo>
                    <a:pt x="966" y="1692"/>
                  </a:lnTo>
                  <a:lnTo>
                    <a:pt x="966" y="11391"/>
                  </a:lnTo>
                  <a:cubicBezTo>
                    <a:pt x="947" y="12890"/>
                    <a:pt x="2153" y="14115"/>
                    <a:pt x="3652" y="14115"/>
                  </a:cubicBezTo>
                  <a:cubicBezTo>
                    <a:pt x="5155" y="14115"/>
                    <a:pt x="6361" y="12890"/>
                    <a:pt x="6342" y="11391"/>
                  </a:cubicBezTo>
                  <a:lnTo>
                    <a:pt x="6342" y="4353"/>
                  </a:lnTo>
                  <a:cubicBezTo>
                    <a:pt x="6339" y="4216"/>
                    <a:pt x="6236" y="4148"/>
                    <a:pt x="6133" y="4148"/>
                  </a:cubicBezTo>
                  <a:cubicBezTo>
                    <a:pt x="6031" y="4148"/>
                    <a:pt x="5929" y="4216"/>
                    <a:pt x="5929" y="4353"/>
                  </a:cubicBezTo>
                  <a:lnTo>
                    <a:pt x="5929" y="6044"/>
                  </a:lnTo>
                  <a:cubicBezTo>
                    <a:pt x="5758" y="6158"/>
                    <a:pt x="5303" y="6420"/>
                    <a:pt x="4731" y="6420"/>
                  </a:cubicBezTo>
                  <a:cubicBezTo>
                    <a:pt x="4432" y="6420"/>
                    <a:pt x="4101" y="6348"/>
                    <a:pt x="3762" y="6145"/>
                  </a:cubicBezTo>
                  <a:cubicBezTo>
                    <a:pt x="3353" y="5897"/>
                    <a:pt x="2890" y="5771"/>
                    <a:pt x="2424" y="5771"/>
                  </a:cubicBezTo>
                  <a:cubicBezTo>
                    <a:pt x="2069" y="5771"/>
                    <a:pt x="1714" y="5844"/>
                    <a:pt x="1379" y="5991"/>
                  </a:cubicBezTo>
                  <a:lnTo>
                    <a:pt x="1379" y="1692"/>
                  </a:lnTo>
                  <a:lnTo>
                    <a:pt x="5929" y="1692"/>
                  </a:lnTo>
                  <a:lnTo>
                    <a:pt x="5929" y="3243"/>
                  </a:lnTo>
                  <a:cubicBezTo>
                    <a:pt x="5929" y="3380"/>
                    <a:pt x="6031" y="3449"/>
                    <a:pt x="6133" y="3449"/>
                  </a:cubicBezTo>
                  <a:cubicBezTo>
                    <a:pt x="6235" y="3449"/>
                    <a:pt x="6337" y="3380"/>
                    <a:pt x="6337" y="3243"/>
                  </a:cubicBezTo>
                  <a:lnTo>
                    <a:pt x="6337" y="1692"/>
                  </a:lnTo>
                  <a:lnTo>
                    <a:pt x="6669" y="1692"/>
                  </a:lnTo>
                  <a:cubicBezTo>
                    <a:pt x="7019" y="1692"/>
                    <a:pt x="7307" y="1403"/>
                    <a:pt x="7307" y="1053"/>
                  </a:cubicBezTo>
                  <a:lnTo>
                    <a:pt x="7307" y="640"/>
                  </a:lnTo>
                  <a:cubicBezTo>
                    <a:pt x="7312" y="284"/>
                    <a:pt x="7024" y="1"/>
                    <a:pt x="6673" y="1"/>
                  </a:cubicBezTo>
                  <a:lnTo>
                    <a:pt x="2287" y="1"/>
                  </a:lnTo>
                  <a:cubicBezTo>
                    <a:pt x="2018" y="1"/>
                    <a:pt x="2018" y="414"/>
                    <a:pt x="2287" y="414"/>
                  </a:cubicBezTo>
                  <a:lnTo>
                    <a:pt x="6673" y="414"/>
                  </a:lnTo>
                  <a:cubicBezTo>
                    <a:pt x="6676" y="414"/>
                    <a:pt x="6679" y="414"/>
                    <a:pt x="6682" y="414"/>
                  </a:cubicBezTo>
                  <a:cubicBezTo>
                    <a:pt x="6803" y="414"/>
                    <a:pt x="6899" y="517"/>
                    <a:pt x="6899" y="640"/>
                  </a:cubicBezTo>
                  <a:lnTo>
                    <a:pt x="6899" y="1053"/>
                  </a:lnTo>
                  <a:cubicBezTo>
                    <a:pt x="6899" y="1178"/>
                    <a:pt x="6798" y="1279"/>
                    <a:pt x="6673" y="1279"/>
                  </a:cubicBezTo>
                  <a:lnTo>
                    <a:pt x="639" y="1279"/>
                  </a:lnTo>
                  <a:cubicBezTo>
                    <a:pt x="510" y="1279"/>
                    <a:pt x="409" y="1178"/>
                    <a:pt x="409" y="1053"/>
                  </a:cubicBezTo>
                  <a:lnTo>
                    <a:pt x="409" y="640"/>
                  </a:lnTo>
                  <a:cubicBezTo>
                    <a:pt x="409" y="517"/>
                    <a:pt x="505" y="414"/>
                    <a:pt x="631" y="414"/>
                  </a:cubicBezTo>
                  <a:cubicBezTo>
                    <a:pt x="634" y="414"/>
                    <a:pt x="637" y="414"/>
                    <a:pt x="639" y="414"/>
                  </a:cubicBezTo>
                  <a:lnTo>
                    <a:pt x="1177" y="414"/>
                  </a:lnTo>
                  <a:cubicBezTo>
                    <a:pt x="1451" y="409"/>
                    <a:pt x="1451" y="1"/>
                    <a:pt x="11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7" name="Google Shape;12217;p89"/>
          <p:cNvGrpSpPr/>
          <p:nvPr/>
        </p:nvGrpSpPr>
        <p:grpSpPr>
          <a:xfrm>
            <a:off x="7994230" y="2703511"/>
            <a:ext cx="295729" cy="368379"/>
            <a:chOff x="7994230" y="2908911"/>
            <a:chExt cx="295729" cy="368379"/>
          </a:xfrm>
        </p:grpSpPr>
        <p:sp>
          <p:nvSpPr>
            <p:cNvPr id="12218" name="Google Shape;12218;p89"/>
            <p:cNvSpPr/>
            <p:nvPr/>
          </p:nvSpPr>
          <p:spPr>
            <a:xfrm>
              <a:off x="8065309" y="3160684"/>
              <a:ext cx="162892" cy="81525"/>
            </a:xfrm>
            <a:custGeom>
              <a:avLst/>
              <a:gdLst/>
              <a:ahLst/>
              <a:cxnLst/>
              <a:rect l="l" t="t" r="r" b="b"/>
              <a:pathLst>
                <a:path w="6222" h="3114" extrusionOk="0">
                  <a:moveTo>
                    <a:pt x="3113" y="0"/>
                  </a:moveTo>
                  <a:cubicBezTo>
                    <a:pt x="1393" y="0"/>
                    <a:pt x="0" y="1393"/>
                    <a:pt x="0" y="3113"/>
                  </a:cubicBezTo>
                  <a:lnTo>
                    <a:pt x="6221" y="3113"/>
                  </a:lnTo>
                  <a:cubicBezTo>
                    <a:pt x="6221" y="1393"/>
                    <a:pt x="4828" y="0"/>
                    <a:pt x="3113" y="0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89"/>
            <p:cNvSpPr/>
            <p:nvPr/>
          </p:nvSpPr>
          <p:spPr>
            <a:xfrm>
              <a:off x="8135105" y="3160684"/>
              <a:ext cx="93096" cy="81525"/>
            </a:xfrm>
            <a:custGeom>
              <a:avLst/>
              <a:gdLst/>
              <a:ahLst/>
              <a:cxnLst/>
              <a:rect l="l" t="t" r="r" b="b"/>
              <a:pathLst>
                <a:path w="3556" h="3114" extrusionOk="0">
                  <a:moveTo>
                    <a:pt x="442" y="0"/>
                  </a:moveTo>
                  <a:cubicBezTo>
                    <a:pt x="294" y="0"/>
                    <a:pt x="149" y="10"/>
                    <a:pt x="0" y="29"/>
                  </a:cubicBezTo>
                  <a:cubicBezTo>
                    <a:pt x="1538" y="250"/>
                    <a:pt x="2676" y="1562"/>
                    <a:pt x="2676" y="3113"/>
                  </a:cubicBezTo>
                  <a:lnTo>
                    <a:pt x="3555" y="3113"/>
                  </a:lnTo>
                  <a:cubicBezTo>
                    <a:pt x="3555" y="1393"/>
                    <a:pt x="2162" y="0"/>
                    <a:pt x="442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89"/>
            <p:cNvSpPr/>
            <p:nvPr/>
          </p:nvSpPr>
          <p:spPr>
            <a:xfrm>
              <a:off x="7999283" y="3132384"/>
              <a:ext cx="102023" cy="23929"/>
            </a:xfrm>
            <a:custGeom>
              <a:avLst/>
              <a:gdLst/>
              <a:ahLst/>
              <a:cxnLst/>
              <a:rect l="l" t="t" r="r" b="b"/>
              <a:pathLst>
                <a:path w="3897" h="914" extrusionOk="0">
                  <a:moveTo>
                    <a:pt x="303" y="0"/>
                  </a:moveTo>
                  <a:cubicBezTo>
                    <a:pt x="135" y="0"/>
                    <a:pt x="0" y="135"/>
                    <a:pt x="0" y="303"/>
                  </a:cubicBezTo>
                  <a:lnTo>
                    <a:pt x="0" y="615"/>
                  </a:lnTo>
                  <a:cubicBezTo>
                    <a:pt x="0" y="779"/>
                    <a:pt x="135" y="913"/>
                    <a:pt x="303" y="913"/>
                  </a:cubicBezTo>
                  <a:lnTo>
                    <a:pt x="3598" y="913"/>
                  </a:lnTo>
                  <a:cubicBezTo>
                    <a:pt x="3762" y="913"/>
                    <a:pt x="3896" y="779"/>
                    <a:pt x="3896" y="615"/>
                  </a:cubicBezTo>
                  <a:lnTo>
                    <a:pt x="3896" y="303"/>
                  </a:lnTo>
                  <a:cubicBezTo>
                    <a:pt x="3896" y="135"/>
                    <a:pt x="3762" y="0"/>
                    <a:pt x="3598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89"/>
            <p:cNvSpPr/>
            <p:nvPr/>
          </p:nvSpPr>
          <p:spPr>
            <a:xfrm>
              <a:off x="8070467" y="3132384"/>
              <a:ext cx="30840" cy="23798"/>
            </a:xfrm>
            <a:custGeom>
              <a:avLst/>
              <a:gdLst/>
              <a:ahLst/>
              <a:cxnLst/>
              <a:rect l="l" t="t" r="r" b="b"/>
              <a:pathLst>
                <a:path w="1178" h="909" extrusionOk="0">
                  <a:moveTo>
                    <a:pt x="0" y="0"/>
                  </a:moveTo>
                  <a:cubicBezTo>
                    <a:pt x="164" y="0"/>
                    <a:pt x="298" y="130"/>
                    <a:pt x="298" y="298"/>
                  </a:cubicBezTo>
                  <a:lnTo>
                    <a:pt x="298" y="611"/>
                  </a:lnTo>
                  <a:cubicBezTo>
                    <a:pt x="298" y="774"/>
                    <a:pt x="164" y="908"/>
                    <a:pt x="0" y="908"/>
                  </a:cubicBezTo>
                  <a:lnTo>
                    <a:pt x="879" y="908"/>
                  </a:lnTo>
                  <a:cubicBezTo>
                    <a:pt x="1043" y="908"/>
                    <a:pt x="1177" y="774"/>
                    <a:pt x="1177" y="611"/>
                  </a:cubicBezTo>
                  <a:lnTo>
                    <a:pt x="1177" y="298"/>
                  </a:lnTo>
                  <a:cubicBezTo>
                    <a:pt x="1177" y="130"/>
                    <a:pt x="1043" y="0"/>
                    <a:pt x="879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89"/>
            <p:cNvSpPr/>
            <p:nvPr/>
          </p:nvSpPr>
          <p:spPr>
            <a:xfrm>
              <a:off x="8023159" y="3156286"/>
              <a:ext cx="65947" cy="52098"/>
            </a:xfrm>
            <a:custGeom>
              <a:avLst/>
              <a:gdLst/>
              <a:ahLst/>
              <a:cxnLst/>
              <a:rect l="l" t="t" r="r" b="b"/>
              <a:pathLst>
                <a:path w="2519" h="1990" extrusionOk="0">
                  <a:moveTo>
                    <a:pt x="1" y="0"/>
                  </a:moveTo>
                  <a:cubicBezTo>
                    <a:pt x="10" y="43"/>
                    <a:pt x="30" y="87"/>
                    <a:pt x="49" y="125"/>
                  </a:cubicBezTo>
                  <a:cubicBezTo>
                    <a:pt x="486" y="899"/>
                    <a:pt x="1120" y="1542"/>
                    <a:pt x="1889" y="1989"/>
                  </a:cubicBezTo>
                  <a:cubicBezTo>
                    <a:pt x="2043" y="1653"/>
                    <a:pt x="2254" y="1345"/>
                    <a:pt x="2518" y="1086"/>
                  </a:cubicBezTo>
                  <a:cubicBezTo>
                    <a:pt x="2033" y="817"/>
                    <a:pt x="1615" y="447"/>
                    <a:pt x="1284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89"/>
            <p:cNvSpPr/>
            <p:nvPr/>
          </p:nvSpPr>
          <p:spPr>
            <a:xfrm>
              <a:off x="8126544" y="3186341"/>
              <a:ext cx="35369" cy="30264"/>
            </a:xfrm>
            <a:custGeom>
              <a:avLst/>
              <a:gdLst/>
              <a:ahLst/>
              <a:cxnLst/>
              <a:rect l="l" t="t" r="r" b="b"/>
              <a:pathLst>
                <a:path w="1351" h="1156" extrusionOk="0">
                  <a:moveTo>
                    <a:pt x="774" y="0"/>
                  </a:moveTo>
                  <a:cubicBezTo>
                    <a:pt x="260" y="0"/>
                    <a:pt x="1" y="625"/>
                    <a:pt x="366" y="985"/>
                  </a:cubicBezTo>
                  <a:cubicBezTo>
                    <a:pt x="482" y="1103"/>
                    <a:pt x="626" y="1156"/>
                    <a:pt x="768" y="1156"/>
                  </a:cubicBezTo>
                  <a:cubicBezTo>
                    <a:pt x="1065" y="1156"/>
                    <a:pt x="1351" y="925"/>
                    <a:pt x="1351" y="577"/>
                  </a:cubicBezTo>
                  <a:cubicBezTo>
                    <a:pt x="1351" y="260"/>
                    <a:pt x="1091" y="0"/>
                    <a:pt x="774" y="0"/>
                  </a:cubicBezTo>
                  <a:close/>
                </a:path>
              </a:pathLst>
            </a:custGeom>
            <a:solidFill>
              <a:srgbClr val="8D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89"/>
            <p:cNvSpPr/>
            <p:nvPr/>
          </p:nvSpPr>
          <p:spPr>
            <a:xfrm>
              <a:off x="8198120" y="2986483"/>
              <a:ext cx="72597" cy="214467"/>
            </a:xfrm>
            <a:custGeom>
              <a:avLst/>
              <a:gdLst/>
              <a:ahLst/>
              <a:cxnLst/>
              <a:rect l="l" t="t" r="r" b="b"/>
              <a:pathLst>
                <a:path w="2773" h="8192" extrusionOk="0">
                  <a:moveTo>
                    <a:pt x="553" y="1"/>
                  </a:moveTo>
                  <a:lnTo>
                    <a:pt x="87" y="976"/>
                  </a:lnTo>
                  <a:cubicBezTo>
                    <a:pt x="2244" y="2571"/>
                    <a:pt x="2201" y="5818"/>
                    <a:pt x="0" y="7356"/>
                  </a:cubicBezTo>
                  <a:cubicBezTo>
                    <a:pt x="289" y="7591"/>
                    <a:pt x="534" y="7875"/>
                    <a:pt x="721" y="8192"/>
                  </a:cubicBezTo>
                  <a:cubicBezTo>
                    <a:pt x="1932" y="7303"/>
                    <a:pt x="2686" y="5919"/>
                    <a:pt x="2772" y="4416"/>
                  </a:cubicBezTo>
                  <a:lnTo>
                    <a:pt x="2763" y="3777"/>
                  </a:lnTo>
                  <a:cubicBezTo>
                    <a:pt x="2662" y="2311"/>
                    <a:pt x="1922" y="966"/>
                    <a:pt x="740" y="92"/>
                  </a:cubicBezTo>
                  <a:cubicBezTo>
                    <a:pt x="683" y="49"/>
                    <a:pt x="620" y="20"/>
                    <a:pt x="553" y="1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5" name="Google Shape;12225;p89"/>
            <p:cNvSpPr/>
            <p:nvPr/>
          </p:nvSpPr>
          <p:spPr>
            <a:xfrm>
              <a:off x="8208933" y="2986352"/>
              <a:ext cx="61785" cy="214467"/>
            </a:xfrm>
            <a:custGeom>
              <a:avLst/>
              <a:gdLst/>
              <a:ahLst/>
              <a:cxnLst/>
              <a:rect l="l" t="t" r="r" b="b"/>
              <a:pathLst>
                <a:path w="2360" h="8192" extrusionOk="0">
                  <a:moveTo>
                    <a:pt x="135" y="1"/>
                  </a:moveTo>
                  <a:lnTo>
                    <a:pt x="0" y="284"/>
                  </a:lnTo>
                  <a:cubicBezTo>
                    <a:pt x="515" y="717"/>
                    <a:pt x="932" y="1240"/>
                    <a:pt x="1240" y="1836"/>
                  </a:cubicBezTo>
                  <a:cubicBezTo>
                    <a:pt x="1552" y="2441"/>
                    <a:pt x="1735" y="3100"/>
                    <a:pt x="1783" y="3777"/>
                  </a:cubicBezTo>
                  <a:lnTo>
                    <a:pt x="1788" y="4416"/>
                  </a:lnTo>
                  <a:cubicBezTo>
                    <a:pt x="1716" y="5751"/>
                    <a:pt x="1110" y="7005"/>
                    <a:pt x="106" y="7894"/>
                  </a:cubicBezTo>
                  <a:cubicBezTo>
                    <a:pt x="178" y="7990"/>
                    <a:pt x="245" y="8091"/>
                    <a:pt x="308" y="8192"/>
                  </a:cubicBezTo>
                  <a:cubicBezTo>
                    <a:pt x="1523" y="7298"/>
                    <a:pt x="2273" y="5915"/>
                    <a:pt x="2359" y="4416"/>
                  </a:cubicBezTo>
                  <a:lnTo>
                    <a:pt x="2350" y="3782"/>
                  </a:lnTo>
                  <a:cubicBezTo>
                    <a:pt x="2249" y="2316"/>
                    <a:pt x="1509" y="967"/>
                    <a:pt x="327" y="92"/>
                  </a:cubicBezTo>
                  <a:cubicBezTo>
                    <a:pt x="270" y="54"/>
                    <a:pt x="202" y="20"/>
                    <a:pt x="135" y="1"/>
                  </a:cubicBezTo>
                  <a:close/>
                </a:path>
              </a:pathLst>
            </a:custGeom>
            <a:solidFill>
              <a:srgbClr val="AC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89"/>
            <p:cNvSpPr/>
            <p:nvPr/>
          </p:nvSpPr>
          <p:spPr>
            <a:xfrm>
              <a:off x="8010226" y="3242183"/>
              <a:ext cx="272926" cy="29819"/>
            </a:xfrm>
            <a:custGeom>
              <a:avLst/>
              <a:gdLst/>
              <a:ahLst/>
              <a:cxnLst/>
              <a:rect l="l" t="t" r="r" b="b"/>
              <a:pathLst>
                <a:path w="10425" h="1139" extrusionOk="0">
                  <a:moveTo>
                    <a:pt x="452" y="0"/>
                  </a:moveTo>
                  <a:lnTo>
                    <a:pt x="0" y="1139"/>
                  </a:lnTo>
                  <a:lnTo>
                    <a:pt x="10425" y="1139"/>
                  </a:lnTo>
                  <a:lnTo>
                    <a:pt x="997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89"/>
            <p:cNvSpPr/>
            <p:nvPr/>
          </p:nvSpPr>
          <p:spPr>
            <a:xfrm>
              <a:off x="8250821" y="3242183"/>
              <a:ext cx="32463" cy="29950"/>
            </a:xfrm>
            <a:custGeom>
              <a:avLst/>
              <a:gdLst/>
              <a:ahLst/>
              <a:cxnLst/>
              <a:rect l="l" t="t" r="r" b="b"/>
              <a:pathLst>
                <a:path w="1240" h="1144" extrusionOk="0">
                  <a:moveTo>
                    <a:pt x="0" y="0"/>
                  </a:moveTo>
                  <a:lnTo>
                    <a:pt x="452" y="1144"/>
                  </a:lnTo>
                  <a:lnTo>
                    <a:pt x="1240" y="1144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89"/>
            <p:cNvSpPr/>
            <p:nvPr/>
          </p:nvSpPr>
          <p:spPr>
            <a:xfrm>
              <a:off x="8195738" y="2914331"/>
              <a:ext cx="56863" cy="55292"/>
            </a:xfrm>
            <a:custGeom>
              <a:avLst/>
              <a:gdLst/>
              <a:ahLst/>
              <a:cxnLst/>
              <a:rect l="l" t="t" r="r" b="b"/>
              <a:pathLst>
                <a:path w="2172" h="2112" extrusionOk="0">
                  <a:moveTo>
                    <a:pt x="517" y="0"/>
                  </a:moveTo>
                  <a:cubicBezTo>
                    <a:pt x="438" y="0"/>
                    <a:pt x="360" y="30"/>
                    <a:pt x="303" y="91"/>
                  </a:cubicBezTo>
                  <a:lnTo>
                    <a:pt x="120" y="268"/>
                  </a:lnTo>
                  <a:cubicBezTo>
                    <a:pt x="0" y="388"/>
                    <a:pt x="0" y="581"/>
                    <a:pt x="120" y="701"/>
                  </a:cubicBezTo>
                  <a:lnTo>
                    <a:pt x="1441" y="2022"/>
                  </a:lnTo>
                  <a:cubicBezTo>
                    <a:pt x="1501" y="2082"/>
                    <a:pt x="1579" y="2112"/>
                    <a:pt x="1657" y="2112"/>
                  </a:cubicBezTo>
                  <a:cubicBezTo>
                    <a:pt x="1736" y="2112"/>
                    <a:pt x="1814" y="2082"/>
                    <a:pt x="1874" y="2022"/>
                  </a:cubicBezTo>
                  <a:lnTo>
                    <a:pt x="2056" y="1839"/>
                  </a:lnTo>
                  <a:cubicBezTo>
                    <a:pt x="2171" y="1724"/>
                    <a:pt x="2171" y="1527"/>
                    <a:pt x="2056" y="1412"/>
                  </a:cubicBezTo>
                  <a:lnTo>
                    <a:pt x="735" y="91"/>
                  </a:lnTo>
                  <a:cubicBezTo>
                    <a:pt x="675" y="30"/>
                    <a:pt x="596" y="0"/>
                    <a:pt x="51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89"/>
            <p:cNvSpPr/>
            <p:nvPr/>
          </p:nvSpPr>
          <p:spPr>
            <a:xfrm>
              <a:off x="8220504" y="2938207"/>
              <a:ext cx="32228" cy="31416"/>
            </a:xfrm>
            <a:custGeom>
              <a:avLst/>
              <a:gdLst/>
              <a:ahLst/>
              <a:cxnLst/>
              <a:rect l="l" t="t" r="r" b="b"/>
              <a:pathLst>
                <a:path w="1231" h="1200" extrusionOk="0">
                  <a:moveTo>
                    <a:pt x="611" y="0"/>
                  </a:moveTo>
                  <a:cubicBezTo>
                    <a:pt x="731" y="120"/>
                    <a:pt x="731" y="312"/>
                    <a:pt x="611" y="432"/>
                  </a:cubicBezTo>
                  <a:lnTo>
                    <a:pt x="433" y="610"/>
                  </a:lnTo>
                  <a:cubicBezTo>
                    <a:pt x="373" y="670"/>
                    <a:pt x="295" y="700"/>
                    <a:pt x="217" y="700"/>
                  </a:cubicBezTo>
                  <a:cubicBezTo>
                    <a:pt x="139" y="700"/>
                    <a:pt x="61" y="670"/>
                    <a:pt x="1" y="610"/>
                  </a:cubicBezTo>
                  <a:lnTo>
                    <a:pt x="1" y="610"/>
                  </a:lnTo>
                  <a:lnTo>
                    <a:pt x="500" y="1110"/>
                  </a:lnTo>
                  <a:cubicBezTo>
                    <a:pt x="558" y="1170"/>
                    <a:pt x="636" y="1200"/>
                    <a:pt x="714" y="1200"/>
                  </a:cubicBezTo>
                  <a:cubicBezTo>
                    <a:pt x="793" y="1200"/>
                    <a:pt x="872" y="1170"/>
                    <a:pt x="932" y="1110"/>
                  </a:cubicBezTo>
                  <a:lnTo>
                    <a:pt x="1110" y="932"/>
                  </a:lnTo>
                  <a:cubicBezTo>
                    <a:pt x="1230" y="812"/>
                    <a:pt x="1230" y="615"/>
                    <a:pt x="1110" y="500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89"/>
            <p:cNvSpPr/>
            <p:nvPr/>
          </p:nvSpPr>
          <p:spPr>
            <a:xfrm>
              <a:off x="8057377" y="3030989"/>
              <a:ext cx="78383" cy="77179"/>
            </a:xfrm>
            <a:custGeom>
              <a:avLst/>
              <a:gdLst/>
              <a:ahLst/>
              <a:cxnLst/>
              <a:rect l="l" t="t" r="r" b="b"/>
              <a:pathLst>
                <a:path w="2994" h="2948" extrusionOk="0">
                  <a:moveTo>
                    <a:pt x="601" y="0"/>
                  </a:moveTo>
                  <a:cubicBezTo>
                    <a:pt x="541" y="0"/>
                    <a:pt x="481" y="23"/>
                    <a:pt x="433" y="69"/>
                  </a:cubicBezTo>
                  <a:lnTo>
                    <a:pt x="92" y="410"/>
                  </a:lnTo>
                  <a:cubicBezTo>
                    <a:pt x="1" y="506"/>
                    <a:pt x="1" y="650"/>
                    <a:pt x="92" y="746"/>
                  </a:cubicBezTo>
                  <a:lnTo>
                    <a:pt x="2225" y="2879"/>
                  </a:lnTo>
                  <a:cubicBezTo>
                    <a:pt x="2271" y="2925"/>
                    <a:pt x="2331" y="2947"/>
                    <a:pt x="2391" y="2947"/>
                  </a:cubicBezTo>
                  <a:cubicBezTo>
                    <a:pt x="2452" y="2947"/>
                    <a:pt x="2513" y="2925"/>
                    <a:pt x="2561" y="2879"/>
                  </a:cubicBezTo>
                  <a:lnTo>
                    <a:pt x="2902" y="2538"/>
                  </a:lnTo>
                  <a:cubicBezTo>
                    <a:pt x="2994" y="2442"/>
                    <a:pt x="2994" y="2293"/>
                    <a:pt x="2902" y="2202"/>
                  </a:cubicBezTo>
                  <a:lnTo>
                    <a:pt x="769" y="69"/>
                  </a:lnTo>
                  <a:cubicBezTo>
                    <a:pt x="721" y="23"/>
                    <a:pt x="661" y="0"/>
                    <a:pt x="60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89"/>
            <p:cNvSpPr/>
            <p:nvPr/>
          </p:nvSpPr>
          <p:spPr>
            <a:xfrm>
              <a:off x="8102668" y="3075652"/>
              <a:ext cx="33092" cy="32516"/>
            </a:xfrm>
            <a:custGeom>
              <a:avLst/>
              <a:gdLst/>
              <a:ahLst/>
              <a:cxnLst/>
              <a:rect l="l" t="t" r="r" b="b"/>
              <a:pathLst>
                <a:path w="1264" h="1242" extrusionOk="0">
                  <a:moveTo>
                    <a:pt x="677" y="1"/>
                  </a:moveTo>
                  <a:cubicBezTo>
                    <a:pt x="764" y="92"/>
                    <a:pt x="764" y="241"/>
                    <a:pt x="677" y="332"/>
                  </a:cubicBezTo>
                  <a:lnTo>
                    <a:pt x="332" y="678"/>
                  </a:lnTo>
                  <a:cubicBezTo>
                    <a:pt x="286" y="721"/>
                    <a:pt x="226" y="743"/>
                    <a:pt x="166" y="743"/>
                  </a:cubicBezTo>
                  <a:cubicBezTo>
                    <a:pt x="106" y="743"/>
                    <a:pt x="46" y="721"/>
                    <a:pt x="0" y="678"/>
                  </a:cubicBezTo>
                  <a:lnTo>
                    <a:pt x="0" y="678"/>
                  </a:lnTo>
                  <a:lnTo>
                    <a:pt x="495" y="1173"/>
                  </a:lnTo>
                  <a:cubicBezTo>
                    <a:pt x="541" y="1219"/>
                    <a:pt x="601" y="1241"/>
                    <a:pt x="661" y="1241"/>
                  </a:cubicBezTo>
                  <a:cubicBezTo>
                    <a:pt x="722" y="1241"/>
                    <a:pt x="783" y="1219"/>
                    <a:pt x="831" y="1173"/>
                  </a:cubicBezTo>
                  <a:lnTo>
                    <a:pt x="1172" y="832"/>
                  </a:lnTo>
                  <a:cubicBezTo>
                    <a:pt x="1264" y="736"/>
                    <a:pt x="1264" y="592"/>
                    <a:pt x="1172" y="496"/>
                  </a:cubicBezTo>
                  <a:lnTo>
                    <a:pt x="677" y="1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89"/>
            <p:cNvSpPr/>
            <p:nvPr/>
          </p:nvSpPr>
          <p:spPr>
            <a:xfrm>
              <a:off x="8050203" y="3055546"/>
              <a:ext cx="31861" cy="31049"/>
            </a:xfrm>
            <a:custGeom>
              <a:avLst/>
              <a:gdLst/>
              <a:ahLst/>
              <a:cxnLst/>
              <a:rect l="l" t="t" r="r" b="b"/>
              <a:pathLst>
                <a:path w="1217" h="1186" extrusionOk="0">
                  <a:moveTo>
                    <a:pt x="558" y="0"/>
                  </a:moveTo>
                  <a:lnTo>
                    <a:pt x="126" y="437"/>
                  </a:lnTo>
                  <a:cubicBezTo>
                    <a:pt x="1" y="562"/>
                    <a:pt x="1" y="759"/>
                    <a:pt x="126" y="884"/>
                  </a:cubicBezTo>
                  <a:lnTo>
                    <a:pt x="332" y="1095"/>
                  </a:lnTo>
                  <a:cubicBezTo>
                    <a:pt x="395" y="1156"/>
                    <a:pt x="476" y="1186"/>
                    <a:pt x="558" y="1186"/>
                  </a:cubicBezTo>
                  <a:cubicBezTo>
                    <a:pt x="640" y="1186"/>
                    <a:pt x="721" y="1156"/>
                    <a:pt x="784" y="1095"/>
                  </a:cubicBezTo>
                  <a:lnTo>
                    <a:pt x="1216" y="65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3" name="Google Shape;12233;p89"/>
            <p:cNvSpPr/>
            <p:nvPr/>
          </p:nvSpPr>
          <p:spPr>
            <a:xfrm>
              <a:off x="8078766" y="3084213"/>
              <a:ext cx="31835" cy="31023"/>
            </a:xfrm>
            <a:custGeom>
              <a:avLst/>
              <a:gdLst/>
              <a:ahLst/>
              <a:cxnLst/>
              <a:rect l="l" t="t" r="r" b="b"/>
              <a:pathLst>
                <a:path w="1216" h="1185" extrusionOk="0">
                  <a:moveTo>
                    <a:pt x="558" y="0"/>
                  </a:moveTo>
                  <a:lnTo>
                    <a:pt x="125" y="433"/>
                  </a:lnTo>
                  <a:cubicBezTo>
                    <a:pt x="0" y="558"/>
                    <a:pt x="0" y="755"/>
                    <a:pt x="125" y="880"/>
                  </a:cubicBezTo>
                  <a:lnTo>
                    <a:pt x="337" y="1091"/>
                  </a:lnTo>
                  <a:cubicBezTo>
                    <a:pt x="397" y="1153"/>
                    <a:pt x="477" y="1185"/>
                    <a:pt x="558" y="1185"/>
                  </a:cubicBezTo>
                  <a:cubicBezTo>
                    <a:pt x="639" y="1185"/>
                    <a:pt x="721" y="1153"/>
                    <a:pt x="783" y="1091"/>
                  </a:cubicBezTo>
                  <a:lnTo>
                    <a:pt x="1216" y="659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89"/>
            <p:cNvSpPr/>
            <p:nvPr/>
          </p:nvSpPr>
          <p:spPr>
            <a:xfrm>
              <a:off x="8172333" y="2935798"/>
              <a:ext cx="60266" cy="60162"/>
            </a:xfrm>
            <a:custGeom>
              <a:avLst/>
              <a:gdLst/>
              <a:ahLst/>
              <a:cxnLst/>
              <a:rect l="l" t="t" r="r" b="b"/>
              <a:pathLst>
                <a:path w="2302" h="2298" extrusionOk="0">
                  <a:moveTo>
                    <a:pt x="1125" y="1"/>
                  </a:moveTo>
                  <a:lnTo>
                    <a:pt x="0" y="1125"/>
                  </a:lnTo>
                  <a:lnTo>
                    <a:pt x="1177" y="2297"/>
                  </a:lnTo>
                  <a:lnTo>
                    <a:pt x="2302" y="1173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89"/>
            <p:cNvSpPr/>
            <p:nvPr/>
          </p:nvSpPr>
          <p:spPr>
            <a:xfrm>
              <a:off x="8172333" y="2953417"/>
              <a:ext cx="60266" cy="42412"/>
            </a:xfrm>
            <a:custGeom>
              <a:avLst/>
              <a:gdLst/>
              <a:ahLst/>
              <a:cxnLst/>
              <a:rect l="l" t="t" r="r" b="b"/>
              <a:pathLst>
                <a:path w="2302" h="1620" extrusionOk="0">
                  <a:moveTo>
                    <a:pt x="0" y="447"/>
                  </a:moveTo>
                  <a:lnTo>
                    <a:pt x="678" y="1124"/>
                  </a:lnTo>
                  <a:lnTo>
                    <a:pt x="679" y="1123"/>
                  </a:lnTo>
                  <a:lnTo>
                    <a:pt x="0" y="447"/>
                  </a:lnTo>
                  <a:close/>
                  <a:moveTo>
                    <a:pt x="1802" y="0"/>
                  </a:moveTo>
                  <a:lnTo>
                    <a:pt x="679" y="1123"/>
                  </a:lnTo>
                  <a:lnTo>
                    <a:pt x="1177" y="1619"/>
                  </a:lnTo>
                  <a:lnTo>
                    <a:pt x="2302" y="495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AC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89"/>
            <p:cNvSpPr/>
            <p:nvPr/>
          </p:nvSpPr>
          <p:spPr>
            <a:xfrm>
              <a:off x="8082536" y="2956559"/>
              <a:ext cx="127052" cy="127052"/>
            </a:xfrm>
            <a:custGeom>
              <a:avLst/>
              <a:gdLst/>
              <a:ahLst/>
              <a:cxnLst/>
              <a:rect l="l" t="t" r="r" b="b"/>
              <a:pathLst>
                <a:path w="4853" h="4853" extrusionOk="0">
                  <a:moveTo>
                    <a:pt x="3099" y="0"/>
                  </a:moveTo>
                  <a:lnTo>
                    <a:pt x="0" y="3104"/>
                  </a:lnTo>
                  <a:lnTo>
                    <a:pt x="1749" y="4852"/>
                  </a:lnTo>
                  <a:lnTo>
                    <a:pt x="4852" y="1749"/>
                  </a:lnTo>
                  <a:lnTo>
                    <a:pt x="3099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89"/>
            <p:cNvSpPr/>
            <p:nvPr/>
          </p:nvSpPr>
          <p:spPr>
            <a:xfrm>
              <a:off x="8115365" y="2989389"/>
              <a:ext cx="94222" cy="94222"/>
            </a:xfrm>
            <a:custGeom>
              <a:avLst/>
              <a:gdLst/>
              <a:ahLst/>
              <a:cxnLst/>
              <a:rect l="l" t="t" r="r" b="b"/>
              <a:pathLst>
                <a:path w="3599" h="3599" extrusionOk="0">
                  <a:moveTo>
                    <a:pt x="3104" y="0"/>
                  </a:moveTo>
                  <a:lnTo>
                    <a:pt x="0" y="3099"/>
                  </a:lnTo>
                  <a:lnTo>
                    <a:pt x="495" y="3598"/>
                  </a:lnTo>
                  <a:lnTo>
                    <a:pt x="3598" y="49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89"/>
            <p:cNvSpPr/>
            <p:nvPr/>
          </p:nvSpPr>
          <p:spPr>
            <a:xfrm>
              <a:off x="8119266" y="3180922"/>
              <a:ext cx="47936" cy="41181"/>
            </a:xfrm>
            <a:custGeom>
              <a:avLst/>
              <a:gdLst/>
              <a:ahLst/>
              <a:cxnLst/>
              <a:rect l="l" t="t" r="r" b="b"/>
              <a:pathLst>
                <a:path w="1831" h="1573" extrusionOk="0">
                  <a:moveTo>
                    <a:pt x="1047" y="413"/>
                  </a:moveTo>
                  <a:cubicBezTo>
                    <a:pt x="1239" y="413"/>
                    <a:pt x="1422" y="560"/>
                    <a:pt x="1422" y="784"/>
                  </a:cubicBezTo>
                  <a:cubicBezTo>
                    <a:pt x="1417" y="990"/>
                    <a:pt x="1254" y="1159"/>
                    <a:pt x="1047" y="1159"/>
                  </a:cubicBezTo>
                  <a:cubicBezTo>
                    <a:pt x="716" y="1159"/>
                    <a:pt x="553" y="755"/>
                    <a:pt x="783" y="524"/>
                  </a:cubicBezTo>
                  <a:cubicBezTo>
                    <a:pt x="860" y="448"/>
                    <a:pt x="955" y="413"/>
                    <a:pt x="1047" y="413"/>
                  </a:cubicBezTo>
                  <a:close/>
                  <a:moveTo>
                    <a:pt x="1047" y="1"/>
                  </a:moveTo>
                  <a:cubicBezTo>
                    <a:pt x="351" y="1"/>
                    <a:pt x="0" y="846"/>
                    <a:pt x="495" y="1341"/>
                  </a:cubicBezTo>
                  <a:cubicBezTo>
                    <a:pt x="655" y="1501"/>
                    <a:pt x="851" y="1573"/>
                    <a:pt x="1043" y="1573"/>
                  </a:cubicBezTo>
                  <a:cubicBezTo>
                    <a:pt x="1445" y="1573"/>
                    <a:pt x="1831" y="1259"/>
                    <a:pt x="1831" y="784"/>
                  </a:cubicBezTo>
                  <a:cubicBezTo>
                    <a:pt x="1831" y="351"/>
                    <a:pt x="1480" y="1"/>
                    <a:pt x="104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89"/>
            <p:cNvSpPr/>
            <p:nvPr/>
          </p:nvSpPr>
          <p:spPr>
            <a:xfrm>
              <a:off x="7994230" y="2908911"/>
              <a:ext cx="295729" cy="368379"/>
            </a:xfrm>
            <a:custGeom>
              <a:avLst/>
              <a:gdLst/>
              <a:ahLst/>
              <a:cxnLst/>
              <a:rect l="l" t="t" r="r" b="b"/>
              <a:pathLst>
                <a:path w="11296" h="14071" extrusionOk="0">
                  <a:moveTo>
                    <a:pt x="8213" y="416"/>
                  </a:moveTo>
                  <a:cubicBezTo>
                    <a:pt x="8239" y="416"/>
                    <a:pt x="8264" y="425"/>
                    <a:pt x="8283" y="442"/>
                  </a:cubicBezTo>
                  <a:lnTo>
                    <a:pt x="9604" y="1763"/>
                  </a:lnTo>
                  <a:cubicBezTo>
                    <a:pt x="9643" y="1806"/>
                    <a:pt x="9643" y="1868"/>
                    <a:pt x="9604" y="1907"/>
                  </a:cubicBezTo>
                  <a:lnTo>
                    <a:pt x="9427" y="2085"/>
                  </a:lnTo>
                  <a:cubicBezTo>
                    <a:pt x="9405" y="2104"/>
                    <a:pt x="9380" y="2113"/>
                    <a:pt x="9354" y="2113"/>
                  </a:cubicBezTo>
                  <a:cubicBezTo>
                    <a:pt x="9329" y="2113"/>
                    <a:pt x="9304" y="2104"/>
                    <a:pt x="9282" y="2085"/>
                  </a:cubicBezTo>
                  <a:lnTo>
                    <a:pt x="7961" y="764"/>
                  </a:lnTo>
                  <a:cubicBezTo>
                    <a:pt x="7923" y="725"/>
                    <a:pt x="7923" y="663"/>
                    <a:pt x="7961" y="624"/>
                  </a:cubicBezTo>
                  <a:lnTo>
                    <a:pt x="8144" y="442"/>
                  </a:lnTo>
                  <a:cubicBezTo>
                    <a:pt x="8163" y="425"/>
                    <a:pt x="8188" y="416"/>
                    <a:pt x="8213" y="416"/>
                  </a:cubicBezTo>
                  <a:close/>
                  <a:moveTo>
                    <a:pt x="7928" y="1311"/>
                  </a:moveTo>
                  <a:lnTo>
                    <a:pt x="8812" y="2200"/>
                  </a:lnTo>
                  <a:lnTo>
                    <a:pt x="7980" y="3031"/>
                  </a:lnTo>
                  <a:lnTo>
                    <a:pt x="7092" y="2152"/>
                  </a:lnTo>
                  <a:lnTo>
                    <a:pt x="7928" y="1311"/>
                  </a:lnTo>
                  <a:close/>
                  <a:moveTo>
                    <a:pt x="2696" y="5894"/>
                  </a:moveTo>
                  <a:lnTo>
                    <a:pt x="3061" y="6259"/>
                  </a:lnTo>
                  <a:lnTo>
                    <a:pt x="2768" y="6552"/>
                  </a:lnTo>
                  <a:cubicBezTo>
                    <a:pt x="2749" y="6574"/>
                    <a:pt x="2721" y="6585"/>
                    <a:pt x="2693" y="6585"/>
                  </a:cubicBezTo>
                  <a:cubicBezTo>
                    <a:pt x="2665" y="6585"/>
                    <a:pt x="2636" y="6574"/>
                    <a:pt x="2614" y="6552"/>
                  </a:cubicBezTo>
                  <a:lnTo>
                    <a:pt x="2403" y="6341"/>
                  </a:lnTo>
                  <a:cubicBezTo>
                    <a:pt x="2360" y="6298"/>
                    <a:pt x="2360" y="6226"/>
                    <a:pt x="2403" y="6182"/>
                  </a:cubicBezTo>
                  <a:lnTo>
                    <a:pt x="2696" y="5894"/>
                  </a:lnTo>
                  <a:close/>
                  <a:moveTo>
                    <a:pt x="3022" y="4867"/>
                  </a:moveTo>
                  <a:cubicBezTo>
                    <a:pt x="3027" y="4867"/>
                    <a:pt x="3032" y="4871"/>
                    <a:pt x="3037" y="4876"/>
                  </a:cubicBezTo>
                  <a:lnTo>
                    <a:pt x="3229" y="5068"/>
                  </a:lnTo>
                  <a:cubicBezTo>
                    <a:pt x="5281" y="7119"/>
                    <a:pt x="5199" y="7018"/>
                    <a:pt x="5170" y="7052"/>
                  </a:cubicBezTo>
                  <a:lnTo>
                    <a:pt x="4824" y="7398"/>
                  </a:lnTo>
                  <a:cubicBezTo>
                    <a:pt x="4820" y="7403"/>
                    <a:pt x="4818" y="7408"/>
                    <a:pt x="4812" y="7408"/>
                  </a:cubicBezTo>
                  <a:cubicBezTo>
                    <a:pt x="4776" y="7408"/>
                    <a:pt x="4591" y="7186"/>
                    <a:pt x="2653" y="5260"/>
                  </a:cubicBezTo>
                  <a:cubicBezTo>
                    <a:pt x="2638" y="5250"/>
                    <a:pt x="2638" y="5231"/>
                    <a:pt x="2653" y="5222"/>
                  </a:cubicBezTo>
                  <a:cubicBezTo>
                    <a:pt x="2937" y="4937"/>
                    <a:pt x="2994" y="4867"/>
                    <a:pt x="3022" y="4867"/>
                  </a:cubicBezTo>
                  <a:close/>
                  <a:moveTo>
                    <a:pt x="3787" y="6985"/>
                  </a:moveTo>
                  <a:lnTo>
                    <a:pt x="4156" y="7355"/>
                  </a:lnTo>
                  <a:lnTo>
                    <a:pt x="3868" y="7643"/>
                  </a:lnTo>
                  <a:cubicBezTo>
                    <a:pt x="3844" y="7664"/>
                    <a:pt x="3815" y="7675"/>
                    <a:pt x="3787" y="7675"/>
                  </a:cubicBezTo>
                  <a:cubicBezTo>
                    <a:pt x="3759" y="7675"/>
                    <a:pt x="3731" y="7664"/>
                    <a:pt x="3710" y="7643"/>
                  </a:cubicBezTo>
                  <a:lnTo>
                    <a:pt x="3498" y="7431"/>
                  </a:lnTo>
                  <a:cubicBezTo>
                    <a:pt x="3455" y="7388"/>
                    <a:pt x="3455" y="7316"/>
                    <a:pt x="3498" y="7273"/>
                  </a:cubicBezTo>
                  <a:lnTo>
                    <a:pt x="3787" y="6985"/>
                  </a:lnTo>
                  <a:close/>
                  <a:moveTo>
                    <a:pt x="3787" y="8743"/>
                  </a:moveTo>
                  <a:cubicBezTo>
                    <a:pt x="3839" y="8743"/>
                    <a:pt x="3883" y="8781"/>
                    <a:pt x="3883" y="8834"/>
                  </a:cubicBezTo>
                  <a:lnTo>
                    <a:pt x="3883" y="9147"/>
                  </a:lnTo>
                  <a:cubicBezTo>
                    <a:pt x="3883" y="9199"/>
                    <a:pt x="3839" y="9243"/>
                    <a:pt x="3787" y="9243"/>
                  </a:cubicBezTo>
                  <a:lnTo>
                    <a:pt x="491" y="9243"/>
                  </a:lnTo>
                  <a:cubicBezTo>
                    <a:pt x="438" y="9243"/>
                    <a:pt x="395" y="9199"/>
                    <a:pt x="395" y="9147"/>
                  </a:cubicBezTo>
                  <a:lnTo>
                    <a:pt x="395" y="8834"/>
                  </a:lnTo>
                  <a:cubicBezTo>
                    <a:pt x="395" y="8781"/>
                    <a:pt x="438" y="8743"/>
                    <a:pt x="491" y="8743"/>
                  </a:cubicBezTo>
                  <a:close/>
                  <a:moveTo>
                    <a:pt x="2288" y="9656"/>
                  </a:moveTo>
                  <a:cubicBezTo>
                    <a:pt x="2571" y="10016"/>
                    <a:pt x="2917" y="10328"/>
                    <a:pt x="3301" y="10578"/>
                  </a:cubicBezTo>
                  <a:cubicBezTo>
                    <a:pt x="3263" y="10626"/>
                    <a:pt x="3234" y="10684"/>
                    <a:pt x="3196" y="10732"/>
                  </a:cubicBezTo>
                  <a:cubicBezTo>
                    <a:pt x="3128" y="10818"/>
                    <a:pt x="3061" y="10914"/>
                    <a:pt x="3003" y="11010"/>
                  </a:cubicBezTo>
                  <a:cubicBezTo>
                    <a:pt x="2970" y="11054"/>
                    <a:pt x="2941" y="11097"/>
                    <a:pt x="2912" y="11145"/>
                  </a:cubicBezTo>
                  <a:cubicBezTo>
                    <a:pt x="2321" y="10761"/>
                    <a:pt x="1822" y="10251"/>
                    <a:pt x="1447" y="9656"/>
                  </a:cubicBezTo>
                  <a:close/>
                  <a:moveTo>
                    <a:pt x="5823" y="9824"/>
                  </a:moveTo>
                  <a:cubicBezTo>
                    <a:pt x="7394" y="9824"/>
                    <a:pt x="8624" y="11087"/>
                    <a:pt x="8725" y="12524"/>
                  </a:cubicBezTo>
                  <a:lnTo>
                    <a:pt x="2927" y="12524"/>
                  </a:lnTo>
                  <a:cubicBezTo>
                    <a:pt x="3028" y="11049"/>
                    <a:pt x="4286" y="9824"/>
                    <a:pt x="5823" y="9824"/>
                  </a:cubicBezTo>
                  <a:close/>
                  <a:moveTo>
                    <a:pt x="8216" y="1"/>
                  </a:moveTo>
                  <a:cubicBezTo>
                    <a:pt x="8085" y="1"/>
                    <a:pt x="7954" y="50"/>
                    <a:pt x="7856" y="149"/>
                  </a:cubicBezTo>
                  <a:lnTo>
                    <a:pt x="7673" y="331"/>
                  </a:lnTo>
                  <a:cubicBezTo>
                    <a:pt x="7490" y="514"/>
                    <a:pt x="7476" y="812"/>
                    <a:pt x="7649" y="1013"/>
                  </a:cubicBezTo>
                  <a:lnTo>
                    <a:pt x="6808" y="1854"/>
                  </a:lnTo>
                  <a:lnTo>
                    <a:pt x="6626" y="1671"/>
                  </a:lnTo>
                  <a:cubicBezTo>
                    <a:pt x="6585" y="1633"/>
                    <a:pt x="6532" y="1614"/>
                    <a:pt x="6479" y="1614"/>
                  </a:cubicBezTo>
                  <a:cubicBezTo>
                    <a:pt x="6426" y="1614"/>
                    <a:pt x="6374" y="1633"/>
                    <a:pt x="6333" y="1671"/>
                  </a:cubicBezTo>
                  <a:lnTo>
                    <a:pt x="5021" y="2988"/>
                  </a:lnTo>
                  <a:cubicBezTo>
                    <a:pt x="4870" y="3136"/>
                    <a:pt x="5008" y="3344"/>
                    <a:pt x="5170" y="3344"/>
                  </a:cubicBezTo>
                  <a:cubicBezTo>
                    <a:pt x="5219" y="3344"/>
                    <a:pt x="5269" y="3325"/>
                    <a:pt x="5314" y="3281"/>
                  </a:cubicBezTo>
                  <a:lnTo>
                    <a:pt x="6482" y="2109"/>
                  </a:lnTo>
                  <a:lnTo>
                    <a:pt x="7942" y="3574"/>
                  </a:lnTo>
                  <a:lnTo>
                    <a:pt x="5132" y="6379"/>
                  </a:lnTo>
                  <a:lnTo>
                    <a:pt x="3671" y="4914"/>
                  </a:lnTo>
                  <a:lnTo>
                    <a:pt x="4719" y="3867"/>
                  </a:lnTo>
                  <a:cubicBezTo>
                    <a:pt x="4869" y="3716"/>
                    <a:pt x="4733" y="3509"/>
                    <a:pt x="4572" y="3509"/>
                  </a:cubicBezTo>
                  <a:cubicBezTo>
                    <a:pt x="4523" y="3509"/>
                    <a:pt x="4472" y="3528"/>
                    <a:pt x="4425" y="3574"/>
                  </a:cubicBezTo>
                  <a:lnTo>
                    <a:pt x="3378" y="4621"/>
                  </a:lnTo>
                  <a:lnTo>
                    <a:pt x="3335" y="4578"/>
                  </a:lnTo>
                  <a:cubicBezTo>
                    <a:pt x="3248" y="4491"/>
                    <a:pt x="3136" y="4448"/>
                    <a:pt x="3023" y="4448"/>
                  </a:cubicBezTo>
                  <a:cubicBezTo>
                    <a:pt x="2910" y="4448"/>
                    <a:pt x="2797" y="4491"/>
                    <a:pt x="2710" y="4578"/>
                  </a:cubicBezTo>
                  <a:lnTo>
                    <a:pt x="2369" y="4924"/>
                  </a:lnTo>
                  <a:cubicBezTo>
                    <a:pt x="2192" y="5092"/>
                    <a:pt x="2192" y="5375"/>
                    <a:pt x="2369" y="5548"/>
                  </a:cubicBezTo>
                  <a:lnTo>
                    <a:pt x="2413" y="5592"/>
                  </a:lnTo>
                  <a:cubicBezTo>
                    <a:pt x="2220" y="5808"/>
                    <a:pt x="1971" y="5928"/>
                    <a:pt x="1971" y="6250"/>
                  </a:cubicBezTo>
                  <a:cubicBezTo>
                    <a:pt x="1971" y="6389"/>
                    <a:pt x="2023" y="6519"/>
                    <a:pt x="2120" y="6620"/>
                  </a:cubicBezTo>
                  <a:cubicBezTo>
                    <a:pt x="2278" y="6745"/>
                    <a:pt x="2393" y="6985"/>
                    <a:pt x="2701" y="6985"/>
                  </a:cubicBezTo>
                  <a:cubicBezTo>
                    <a:pt x="3023" y="6985"/>
                    <a:pt x="3133" y="6730"/>
                    <a:pt x="3364" y="6543"/>
                  </a:cubicBezTo>
                  <a:lnTo>
                    <a:pt x="3503" y="6687"/>
                  </a:lnTo>
                  <a:cubicBezTo>
                    <a:pt x="3316" y="6903"/>
                    <a:pt x="3061" y="7023"/>
                    <a:pt x="3061" y="7345"/>
                  </a:cubicBezTo>
                  <a:cubicBezTo>
                    <a:pt x="3061" y="7652"/>
                    <a:pt x="3297" y="7773"/>
                    <a:pt x="3426" y="7926"/>
                  </a:cubicBezTo>
                  <a:cubicBezTo>
                    <a:pt x="3527" y="8022"/>
                    <a:pt x="3657" y="8075"/>
                    <a:pt x="3796" y="8075"/>
                  </a:cubicBezTo>
                  <a:cubicBezTo>
                    <a:pt x="4118" y="8075"/>
                    <a:pt x="4229" y="7825"/>
                    <a:pt x="4454" y="7633"/>
                  </a:cubicBezTo>
                  <a:cubicBezTo>
                    <a:pt x="4546" y="7744"/>
                    <a:pt x="4675" y="7806"/>
                    <a:pt x="4815" y="7806"/>
                  </a:cubicBezTo>
                  <a:cubicBezTo>
                    <a:pt x="4935" y="7806"/>
                    <a:pt x="5045" y="7763"/>
                    <a:pt x="5127" y="7681"/>
                  </a:cubicBezTo>
                  <a:lnTo>
                    <a:pt x="5473" y="7335"/>
                  </a:lnTo>
                  <a:cubicBezTo>
                    <a:pt x="5646" y="7162"/>
                    <a:pt x="5646" y="6884"/>
                    <a:pt x="5473" y="6711"/>
                  </a:cubicBezTo>
                  <a:lnTo>
                    <a:pt x="5430" y="6668"/>
                  </a:lnTo>
                  <a:lnTo>
                    <a:pt x="7884" y="4213"/>
                  </a:lnTo>
                  <a:lnTo>
                    <a:pt x="7884" y="4213"/>
                  </a:lnTo>
                  <a:cubicBezTo>
                    <a:pt x="9772" y="5721"/>
                    <a:pt x="9729" y="8608"/>
                    <a:pt x="7788" y="10054"/>
                  </a:cubicBezTo>
                  <a:cubicBezTo>
                    <a:pt x="7206" y="9621"/>
                    <a:pt x="6519" y="9407"/>
                    <a:pt x="5835" y="9407"/>
                  </a:cubicBezTo>
                  <a:cubicBezTo>
                    <a:pt x="5041" y="9407"/>
                    <a:pt x="4250" y="9695"/>
                    <a:pt x="3628" y="10266"/>
                  </a:cubicBezTo>
                  <a:cubicBezTo>
                    <a:pt x="3349" y="10098"/>
                    <a:pt x="3095" y="9886"/>
                    <a:pt x="2874" y="9651"/>
                  </a:cubicBezTo>
                  <a:lnTo>
                    <a:pt x="3806" y="9651"/>
                  </a:lnTo>
                  <a:cubicBezTo>
                    <a:pt x="4084" y="9651"/>
                    <a:pt x="4310" y="9420"/>
                    <a:pt x="4310" y="9142"/>
                  </a:cubicBezTo>
                  <a:lnTo>
                    <a:pt x="4310" y="8829"/>
                  </a:lnTo>
                  <a:cubicBezTo>
                    <a:pt x="4310" y="8551"/>
                    <a:pt x="4084" y="8325"/>
                    <a:pt x="3806" y="8325"/>
                  </a:cubicBezTo>
                  <a:lnTo>
                    <a:pt x="505" y="8325"/>
                  </a:lnTo>
                  <a:cubicBezTo>
                    <a:pt x="227" y="8325"/>
                    <a:pt x="1" y="8551"/>
                    <a:pt x="1" y="8829"/>
                  </a:cubicBezTo>
                  <a:lnTo>
                    <a:pt x="1" y="9142"/>
                  </a:lnTo>
                  <a:cubicBezTo>
                    <a:pt x="1" y="9420"/>
                    <a:pt x="227" y="9651"/>
                    <a:pt x="505" y="9651"/>
                  </a:cubicBezTo>
                  <a:lnTo>
                    <a:pt x="986" y="9651"/>
                  </a:lnTo>
                  <a:cubicBezTo>
                    <a:pt x="1332" y="10299"/>
                    <a:pt x="1961" y="11006"/>
                    <a:pt x="2763" y="11505"/>
                  </a:cubicBezTo>
                  <a:cubicBezTo>
                    <a:pt x="2638" y="11832"/>
                    <a:pt x="2562" y="12168"/>
                    <a:pt x="2547" y="12514"/>
                  </a:cubicBezTo>
                  <a:lnTo>
                    <a:pt x="1072" y="12514"/>
                  </a:lnTo>
                  <a:cubicBezTo>
                    <a:pt x="986" y="12514"/>
                    <a:pt x="909" y="12567"/>
                    <a:pt x="880" y="12649"/>
                  </a:cubicBezTo>
                  <a:lnTo>
                    <a:pt x="429" y="13787"/>
                  </a:lnTo>
                  <a:cubicBezTo>
                    <a:pt x="376" y="13922"/>
                    <a:pt x="477" y="14071"/>
                    <a:pt x="621" y="14071"/>
                  </a:cubicBezTo>
                  <a:lnTo>
                    <a:pt x="1759" y="14071"/>
                  </a:lnTo>
                  <a:cubicBezTo>
                    <a:pt x="2033" y="14071"/>
                    <a:pt x="2033" y="13657"/>
                    <a:pt x="1759" y="13657"/>
                  </a:cubicBezTo>
                  <a:lnTo>
                    <a:pt x="923" y="13657"/>
                  </a:lnTo>
                  <a:lnTo>
                    <a:pt x="1212" y="12932"/>
                  </a:lnTo>
                  <a:lnTo>
                    <a:pt x="10455" y="12932"/>
                  </a:lnTo>
                  <a:lnTo>
                    <a:pt x="10743" y="13657"/>
                  </a:lnTo>
                  <a:lnTo>
                    <a:pt x="2720" y="13657"/>
                  </a:lnTo>
                  <a:cubicBezTo>
                    <a:pt x="2451" y="13657"/>
                    <a:pt x="2451" y="14071"/>
                    <a:pt x="2720" y="14071"/>
                  </a:cubicBezTo>
                  <a:lnTo>
                    <a:pt x="11050" y="14071"/>
                  </a:lnTo>
                  <a:cubicBezTo>
                    <a:pt x="11194" y="14071"/>
                    <a:pt x="11295" y="13922"/>
                    <a:pt x="11242" y="13787"/>
                  </a:cubicBezTo>
                  <a:lnTo>
                    <a:pt x="10781" y="12658"/>
                  </a:lnTo>
                  <a:cubicBezTo>
                    <a:pt x="10748" y="12581"/>
                    <a:pt x="10676" y="12529"/>
                    <a:pt x="10589" y="12529"/>
                  </a:cubicBezTo>
                  <a:lnTo>
                    <a:pt x="9124" y="12529"/>
                  </a:lnTo>
                  <a:cubicBezTo>
                    <a:pt x="9095" y="12067"/>
                    <a:pt x="8975" y="11621"/>
                    <a:pt x="8764" y="11212"/>
                  </a:cubicBezTo>
                  <a:cubicBezTo>
                    <a:pt x="9878" y="10343"/>
                    <a:pt x="10589" y="9055"/>
                    <a:pt x="10748" y="7652"/>
                  </a:cubicBezTo>
                  <a:cubicBezTo>
                    <a:pt x="10766" y="7502"/>
                    <a:pt x="10653" y="7421"/>
                    <a:pt x="10540" y="7421"/>
                  </a:cubicBezTo>
                  <a:cubicBezTo>
                    <a:pt x="10444" y="7421"/>
                    <a:pt x="10348" y="7481"/>
                    <a:pt x="10334" y="7609"/>
                  </a:cubicBezTo>
                  <a:cubicBezTo>
                    <a:pt x="10200" y="8882"/>
                    <a:pt x="9561" y="10050"/>
                    <a:pt x="8562" y="10852"/>
                  </a:cubicBezTo>
                  <a:cubicBezTo>
                    <a:pt x="8519" y="10785"/>
                    <a:pt x="8456" y="10732"/>
                    <a:pt x="8403" y="10665"/>
                  </a:cubicBezTo>
                  <a:cubicBezTo>
                    <a:pt x="8322" y="10559"/>
                    <a:pt x="8240" y="10458"/>
                    <a:pt x="8149" y="10362"/>
                  </a:cubicBezTo>
                  <a:cubicBezTo>
                    <a:pt x="8134" y="10348"/>
                    <a:pt x="8129" y="10338"/>
                    <a:pt x="8120" y="10328"/>
                  </a:cubicBezTo>
                  <a:cubicBezTo>
                    <a:pt x="10171" y="8695"/>
                    <a:pt x="10200" y="5587"/>
                    <a:pt x="8177" y="3920"/>
                  </a:cubicBezTo>
                  <a:lnTo>
                    <a:pt x="8379" y="3718"/>
                  </a:lnTo>
                  <a:cubicBezTo>
                    <a:pt x="8456" y="3636"/>
                    <a:pt x="8456" y="3507"/>
                    <a:pt x="8379" y="3425"/>
                  </a:cubicBezTo>
                  <a:lnTo>
                    <a:pt x="8274" y="3319"/>
                  </a:lnTo>
                  <a:lnTo>
                    <a:pt x="8389" y="3209"/>
                  </a:lnTo>
                  <a:cubicBezTo>
                    <a:pt x="8831" y="3492"/>
                    <a:pt x="9451" y="4150"/>
                    <a:pt x="9830" y="4890"/>
                  </a:cubicBezTo>
                  <a:cubicBezTo>
                    <a:pt x="10123" y="5467"/>
                    <a:pt x="10301" y="6101"/>
                    <a:pt x="10349" y="6749"/>
                  </a:cubicBezTo>
                  <a:cubicBezTo>
                    <a:pt x="10353" y="6859"/>
                    <a:pt x="10445" y="6942"/>
                    <a:pt x="10552" y="6942"/>
                  </a:cubicBezTo>
                  <a:cubicBezTo>
                    <a:pt x="10558" y="6942"/>
                    <a:pt x="10564" y="6942"/>
                    <a:pt x="10570" y="6941"/>
                  </a:cubicBezTo>
                  <a:cubicBezTo>
                    <a:pt x="10680" y="6937"/>
                    <a:pt x="10767" y="6836"/>
                    <a:pt x="10762" y="6720"/>
                  </a:cubicBezTo>
                  <a:cubicBezTo>
                    <a:pt x="10652" y="5212"/>
                    <a:pt x="9897" y="3819"/>
                    <a:pt x="8682" y="2911"/>
                  </a:cubicBezTo>
                  <a:lnTo>
                    <a:pt x="9129" y="2464"/>
                  </a:lnTo>
                  <a:cubicBezTo>
                    <a:pt x="9203" y="2504"/>
                    <a:pt x="9284" y="2523"/>
                    <a:pt x="9364" y="2523"/>
                  </a:cubicBezTo>
                  <a:cubicBezTo>
                    <a:pt x="9495" y="2523"/>
                    <a:pt x="9624" y="2471"/>
                    <a:pt x="9720" y="2373"/>
                  </a:cubicBezTo>
                  <a:lnTo>
                    <a:pt x="9897" y="2195"/>
                  </a:lnTo>
                  <a:cubicBezTo>
                    <a:pt x="10099" y="1993"/>
                    <a:pt x="10099" y="1671"/>
                    <a:pt x="9897" y="1470"/>
                  </a:cubicBezTo>
                  <a:lnTo>
                    <a:pt x="8576" y="149"/>
                  </a:lnTo>
                  <a:cubicBezTo>
                    <a:pt x="8478" y="50"/>
                    <a:pt x="8347" y="1"/>
                    <a:pt x="821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0" name="Google Shape;12240;p89"/>
          <p:cNvGrpSpPr/>
          <p:nvPr/>
        </p:nvGrpSpPr>
        <p:grpSpPr>
          <a:xfrm>
            <a:off x="7552024" y="3620728"/>
            <a:ext cx="281880" cy="340733"/>
            <a:chOff x="7552024" y="3826128"/>
            <a:chExt cx="281880" cy="340733"/>
          </a:xfrm>
        </p:grpSpPr>
        <p:sp>
          <p:nvSpPr>
            <p:cNvPr id="12241" name="Google Shape;12241;p89"/>
            <p:cNvSpPr/>
            <p:nvPr/>
          </p:nvSpPr>
          <p:spPr>
            <a:xfrm>
              <a:off x="7644727" y="3831154"/>
              <a:ext cx="110584" cy="28327"/>
            </a:xfrm>
            <a:custGeom>
              <a:avLst/>
              <a:gdLst/>
              <a:ahLst/>
              <a:cxnLst/>
              <a:rect l="l" t="t" r="r" b="b"/>
              <a:pathLst>
                <a:path w="4224" h="1082" extrusionOk="0">
                  <a:moveTo>
                    <a:pt x="322" y="1"/>
                  </a:moveTo>
                  <a:cubicBezTo>
                    <a:pt x="145" y="1"/>
                    <a:pt x="0" y="140"/>
                    <a:pt x="5" y="318"/>
                  </a:cubicBezTo>
                  <a:lnTo>
                    <a:pt x="5" y="764"/>
                  </a:lnTo>
                  <a:cubicBezTo>
                    <a:pt x="0" y="942"/>
                    <a:pt x="145" y="1081"/>
                    <a:pt x="322" y="1081"/>
                  </a:cubicBezTo>
                  <a:lnTo>
                    <a:pt x="3906" y="1081"/>
                  </a:lnTo>
                  <a:cubicBezTo>
                    <a:pt x="4079" y="1081"/>
                    <a:pt x="4218" y="942"/>
                    <a:pt x="4223" y="764"/>
                  </a:cubicBezTo>
                  <a:lnTo>
                    <a:pt x="4223" y="318"/>
                  </a:lnTo>
                  <a:cubicBezTo>
                    <a:pt x="4223" y="140"/>
                    <a:pt x="4084" y="1"/>
                    <a:pt x="3906" y="1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89"/>
            <p:cNvSpPr/>
            <p:nvPr/>
          </p:nvSpPr>
          <p:spPr>
            <a:xfrm>
              <a:off x="7724079" y="3831154"/>
              <a:ext cx="31233" cy="28327"/>
            </a:xfrm>
            <a:custGeom>
              <a:avLst/>
              <a:gdLst/>
              <a:ahLst/>
              <a:cxnLst/>
              <a:rect l="l" t="t" r="r" b="b"/>
              <a:pathLst>
                <a:path w="1193" h="1082" extrusionOk="0">
                  <a:moveTo>
                    <a:pt x="1" y="1"/>
                  </a:moveTo>
                  <a:cubicBezTo>
                    <a:pt x="179" y="1"/>
                    <a:pt x="318" y="140"/>
                    <a:pt x="318" y="318"/>
                  </a:cubicBezTo>
                  <a:lnTo>
                    <a:pt x="318" y="764"/>
                  </a:lnTo>
                  <a:cubicBezTo>
                    <a:pt x="318" y="942"/>
                    <a:pt x="179" y="1081"/>
                    <a:pt x="1" y="1081"/>
                  </a:cubicBezTo>
                  <a:lnTo>
                    <a:pt x="875" y="1081"/>
                  </a:lnTo>
                  <a:cubicBezTo>
                    <a:pt x="1048" y="1081"/>
                    <a:pt x="1192" y="942"/>
                    <a:pt x="1192" y="764"/>
                  </a:cubicBezTo>
                  <a:lnTo>
                    <a:pt x="1192" y="318"/>
                  </a:lnTo>
                  <a:cubicBezTo>
                    <a:pt x="1187" y="145"/>
                    <a:pt x="1048" y="1"/>
                    <a:pt x="875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89"/>
            <p:cNvSpPr/>
            <p:nvPr/>
          </p:nvSpPr>
          <p:spPr>
            <a:xfrm>
              <a:off x="7557705" y="3859586"/>
              <a:ext cx="260229" cy="302117"/>
            </a:xfrm>
            <a:custGeom>
              <a:avLst/>
              <a:gdLst/>
              <a:ahLst/>
              <a:cxnLst/>
              <a:rect l="l" t="t" r="r" b="b"/>
              <a:pathLst>
                <a:path w="9940" h="11540" extrusionOk="0">
                  <a:moveTo>
                    <a:pt x="4103" y="0"/>
                  </a:moveTo>
                  <a:lnTo>
                    <a:pt x="4103" y="3363"/>
                  </a:lnTo>
                  <a:cubicBezTo>
                    <a:pt x="4103" y="3565"/>
                    <a:pt x="3978" y="3747"/>
                    <a:pt x="3790" y="3824"/>
                  </a:cubicBezTo>
                  <a:cubicBezTo>
                    <a:pt x="812" y="5001"/>
                    <a:pt x="0" y="8835"/>
                    <a:pt x="2239" y="11122"/>
                  </a:cubicBezTo>
                  <a:cubicBezTo>
                    <a:pt x="2503" y="11391"/>
                    <a:pt x="2863" y="11539"/>
                    <a:pt x="3243" y="11539"/>
                  </a:cubicBezTo>
                  <a:lnTo>
                    <a:pt x="7634" y="11539"/>
                  </a:lnTo>
                  <a:cubicBezTo>
                    <a:pt x="8013" y="11539"/>
                    <a:pt x="8374" y="11386"/>
                    <a:pt x="8638" y="11117"/>
                  </a:cubicBezTo>
                  <a:cubicBezTo>
                    <a:pt x="9483" y="10252"/>
                    <a:pt x="9940" y="9089"/>
                    <a:pt x="9916" y="7884"/>
                  </a:cubicBezTo>
                  <a:cubicBezTo>
                    <a:pt x="9868" y="6087"/>
                    <a:pt x="8758" y="4487"/>
                    <a:pt x="7086" y="3824"/>
                  </a:cubicBezTo>
                  <a:cubicBezTo>
                    <a:pt x="6899" y="3747"/>
                    <a:pt x="6774" y="3565"/>
                    <a:pt x="6774" y="3363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89"/>
            <p:cNvSpPr/>
            <p:nvPr/>
          </p:nvSpPr>
          <p:spPr>
            <a:xfrm>
              <a:off x="7665095" y="3859586"/>
              <a:ext cx="159646" cy="300363"/>
            </a:xfrm>
            <a:custGeom>
              <a:avLst/>
              <a:gdLst/>
              <a:ahLst/>
              <a:cxnLst/>
              <a:rect l="l" t="t" r="r" b="b"/>
              <a:pathLst>
                <a:path w="6098" h="11473" extrusionOk="0">
                  <a:moveTo>
                    <a:pt x="1" y="0"/>
                  </a:moveTo>
                  <a:lnTo>
                    <a:pt x="1" y="452"/>
                  </a:lnTo>
                  <a:lnTo>
                    <a:pt x="1380" y="452"/>
                  </a:lnTo>
                  <a:cubicBezTo>
                    <a:pt x="1725" y="452"/>
                    <a:pt x="2009" y="735"/>
                    <a:pt x="2009" y="1081"/>
                  </a:cubicBezTo>
                  <a:lnTo>
                    <a:pt x="2009" y="3815"/>
                  </a:lnTo>
                  <a:cubicBezTo>
                    <a:pt x="2009" y="4021"/>
                    <a:pt x="2134" y="4204"/>
                    <a:pt x="2321" y="4276"/>
                  </a:cubicBezTo>
                  <a:cubicBezTo>
                    <a:pt x="5247" y="5434"/>
                    <a:pt x="6097" y="9162"/>
                    <a:pt x="3969" y="11472"/>
                  </a:cubicBezTo>
                  <a:cubicBezTo>
                    <a:pt x="4180" y="11400"/>
                    <a:pt x="4377" y="11280"/>
                    <a:pt x="4536" y="11117"/>
                  </a:cubicBezTo>
                  <a:cubicBezTo>
                    <a:pt x="5381" y="10257"/>
                    <a:pt x="5842" y="9089"/>
                    <a:pt x="5814" y="7884"/>
                  </a:cubicBezTo>
                  <a:cubicBezTo>
                    <a:pt x="5766" y="6087"/>
                    <a:pt x="4656" y="4487"/>
                    <a:pt x="2984" y="3824"/>
                  </a:cubicBezTo>
                  <a:cubicBezTo>
                    <a:pt x="2797" y="3747"/>
                    <a:pt x="2672" y="3565"/>
                    <a:pt x="2672" y="3363"/>
                  </a:cubicBezTo>
                  <a:lnTo>
                    <a:pt x="2672" y="0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5" name="Google Shape;12245;p89"/>
            <p:cNvSpPr/>
            <p:nvPr/>
          </p:nvSpPr>
          <p:spPr>
            <a:xfrm>
              <a:off x="7582733" y="4022425"/>
              <a:ext cx="235332" cy="139278"/>
            </a:xfrm>
            <a:custGeom>
              <a:avLst/>
              <a:gdLst/>
              <a:ahLst/>
              <a:cxnLst/>
              <a:rect l="l" t="t" r="r" b="b"/>
              <a:pathLst>
                <a:path w="8989" h="5320" extrusionOk="0">
                  <a:moveTo>
                    <a:pt x="2375" y="0"/>
                  </a:moveTo>
                  <a:cubicBezTo>
                    <a:pt x="1097" y="0"/>
                    <a:pt x="168" y="568"/>
                    <a:pt x="168" y="568"/>
                  </a:cubicBezTo>
                  <a:cubicBezTo>
                    <a:pt x="58" y="957"/>
                    <a:pt x="0" y="1361"/>
                    <a:pt x="5" y="1769"/>
                  </a:cubicBezTo>
                  <a:cubicBezTo>
                    <a:pt x="0" y="2937"/>
                    <a:pt x="461" y="4066"/>
                    <a:pt x="1283" y="4902"/>
                  </a:cubicBezTo>
                  <a:cubicBezTo>
                    <a:pt x="1547" y="5171"/>
                    <a:pt x="1907" y="5319"/>
                    <a:pt x="2287" y="5319"/>
                  </a:cubicBezTo>
                  <a:lnTo>
                    <a:pt x="6678" y="5319"/>
                  </a:lnTo>
                  <a:cubicBezTo>
                    <a:pt x="7057" y="5319"/>
                    <a:pt x="7418" y="5166"/>
                    <a:pt x="7682" y="4897"/>
                  </a:cubicBezTo>
                  <a:cubicBezTo>
                    <a:pt x="8527" y="4037"/>
                    <a:pt x="8988" y="2869"/>
                    <a:pt x="8960" y="1664"/>
                  </a:cubicBezTo>
                  <a:cubicBezTo>
                    <a:pt x="8945" y="1193"/>
                    <a:pt x="8864" y="727"/>
                    <a:pt x="8705" y="285"/>
                  </a:cubicBezTo>
                  <a:cubicBezTo>
                    <a:pt x="8705" y="285"/>
                    <a:pt x="7696" y="1069"/>
                    <a:pt x="6317" y="1069"/>
                  </a:cubicBezTo>
                  <a:cubicBezTo>
                    <a:pt x="5752" y="1069"/>
                    <a:pt x="5126" y="938"/>
                    <a:pt x="4482" y="568"/>
                  </a:cubicBezTo>
                  <a:cubicBezTo>
                    <a:pt x="3741" y="142"/>
                    <a:pt x="3014" y="0"/>
                    <a:pt x="2375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6" name="Google Shape;12246;p89"/>
            <p:cNvSpPr/>
            <p:nvPr/>
          </p:nvSpPr>
          <p:spPr>
            <a:xfrm>
              <a:off x="7770365" y="4029756"/>
              <a:ext cx="47962" cy="129931"/>
            </a:xfrm>
            <a:custGeom>
              <a:avLst/>
              <a:gdLst/>
              <a:ahLst/>
              <a:cxnLst/>
              <a:rect l="l" t="t" r="r" b="b"/>
              <a:pathLst>
                <a:path w="1832" h="4963" extrusionOk="0">
                  <a:moveTo>
                    <a:pt x="1591" y="0"/>
                  </a:moveTo>
                  <a:cubicBezTo>
                    <a:pt x="1379" y="154"/>
                    <a:pt x="1149" y="284"/>
                    <a:pt x="909" y="389"/>
                  </a:cubicBezTo>
                  <a:cubicBezTo>
                    <a:pt x="1077" y="850"/>
                    <a:pt x="1173" y="1336"/>
                    <a:pt x="1183" y="1830"/>
                  </a:cubicBezTo>
                  <a:cubicBezTo>
                    <a:pt x="1211" y="2988"/>
                    <a:pt x="789" y="4112"/>
                    <a:pt x="1" y="4963"/>
                  </a:cubicBezTo>
                  <a:lnTo>
                    <a:pt x="78" y="4939"/>
                  </a:lnTo>
                  <a:cubicBezTo>
                    <a:pt x="154" y="4905"/>
                    <a:pt x="227" y="4871"/>
                    <a:pt x="299" y="4828"/>
                  </a:cubicBezTo>
                  <a:lnTo>
                    <a:pt x="303" y="4828"/>
                  </a:lnTo>
                  <a:cubicBezTo>
                    <a:pt x="327" y="4814"/>
                    <a:pt x="347" y="4804"/>
                    <a:pt x="366" y="4785"/>
                  </a:cubicBezTo>
                  <a:cubicBezTo>
                    <a:pt x="371" y="4785"/>
                    <a:pt x="375" y="4780"/>
                    <a:pt x="385" y="4775"/>
                  </a:cubicBezTo>
                  <a:cubicBezTo>
                    <a:pt x="399" y="4766"/>
                    <a:pt x="414" y="4751"/>
                    <a:pt x="428" y="4742"/>
                  </a:cubicBezTo>
                  <a:cubicBezTo>
                    <a:pt x="433" y="4732"/>
                    <a:pt x="443" y="4727"/>
                    <a:pt x="448" y="4722"/>
                  </a:cubicBezTo>
                  <a:cubicBezTo>
                    <a:pt x="462" y="4713"/>
                    <a:pt x="476" y="4698"/>
                    <a:pt x="496" y="4689"/>
                  </a:cubicBezTo>
                  <a:lnTo>
                    <a:pt x="510" y="4670"/>
                  </a:lnTo>
                  <a:cubicBezTo>
                    <a:pt x="529" y="4655"/>
                    <a:pt x="548" y="4636"/>
                    <a:pt x="572" y="4617"/>
                  </a:cubicBezTo>
                  <a:cubicBezTo>
                    <a:pt x="1394" y="3742"/>
                    <a:pt x="1831" y="2580"/>
                    <a:pt x="1793" y="1384"/>
                  </a:cubicBezTo>
                  <a:lnTo>
                    <a:pt x="1793" y="1297"/>
                  </a:lnTo>
                  <a:lnTo>
                    <a:pt x="1793" y="1268"/>
                  </a:lnTo>
                  <a:cubicBezTo>
                    <a:pt x="1788" y="1249"/>
                    <a:pt x="1788" y="1230"/>
                    <a:pt x="1793" y="1211"/>
                  </a:cubicBezTo>
                  <a:lnTo>
                    <a:pt x="1793" y="1177"/>
                  </a:lnTo>
                  <a:cubicBezTo>
                    <a:pt x="1788" y="1158"/>
                    <a:pt x="1788" y="1139"/>
                    <a:pt x="1793" y="1119"/>
                  </a:cubicBezTo>
                  <a:lnTo>
                    <a:pt x="1793" y="1086"/>
                  </a:lnTo>
                  <a:cubicBezTo>
                    <a:pt x="1793" y="1076"/>
                    <a:pt x="1793" y="1047"/>
                    <a:pt x="1783" y="1033"/>
                  </a:cubicBezTo>
                  <a:cubicBezTo>
                    <a:pt x="1783" y="1019"/>
                    <a:pt x="1783" y="1009"/>
                    <a:pt x="1783" y="999"/>
                  </a:cubicBezTo>
                  <a:cubicBezTo>
                    <a:pt x="1783" y="980"/>
                    <a:pt x="1783" y="961"/>
                    <a:pt x="1778" y="942"/>
                  </a:cubicBezTo>
                  <a:cubicBezTo>
                    <a:pt x="1778" y="932"/>
                    <a:pt x="1778" y="922"/>
                    <a:pt x="1778" y="913"/>
                  </a:cubicBezTo>
                  <a:cubicBezTo>
                    <a:pt x="1773" y="894"/>
                    <a:pt x="1773" y="874"/>
                    <a:pt x="1773" y="855"/>
                  </a:cubicBezTo>
                  <a:cubicBezTo>
                    <a:pt x="1769" y="846"/>
                    <a:pt x="1769" y="836"/>
                    <a:pt x="1773" y="826"/>
                  </a:cubicBezTo>
                  <a:cubicBezTo>
                    <a:pt x="1773" y="807"/>
                    <a:pt x="1764" y="783"/>
                    <a:pt x="1764" y="764"/>
                  </a:cubicBezTo>
                  <a:cubicBezTo>
                    <a:pt x="1764" y="759"/>
                    <a:pt x="1764" y="750"/>
                    <a:pt x="1764" y="740"/>
                  </a:cubicBezTo>
                  <a:cubicBezTo>
                    <a:pt x="1759" y="721"/>
                    <a:pt x="1759" y="697"/>
                    <a:pt x="1754" y="677"/>
                  </a:cubicBezTo>
                  <a:cubicBezTo>
                    <a:pt x="1749" y="673"/>
                    <a:pt x="1749" y="663"/>
                    <a:pt x="1754" y="653"/>
                  </a:cubicBezTo>
                  <a:cubicBezTo>
                    <a:pt x="1749" y="634"/>
                    <a:pt x="1745" y="610"/>
                    <a:pt x="1740" y="591"/>
                  </a:cubicBezTo>
                  <a:cubicBezTo>
                    <a:pt x="1740" y="586"/>
                    <a:pt x="1740" y="577"/>
                    <a:pt x="1735" y="572"/>
                  </a:cubicBezTo>
                  <a:cubicBezTo>
                    <a:pt x="1730" y="553"/>
                    <a:pt x="1725" y="529"/>
                    <a:pt x="1721" y="509"/>
                  </a:cubicBezTo>
                  <a:cubicBezTo>
                    <a:pt x="1721" y="500"/>
                    <a:pt x="1721" y="495"/>
                    <a:pt x="1721" y="490"/>
                  </a:cubicBezTo>
                  <a:cubicBezTo>
                    <a:pt x="1716" y="466"/>
                    <a:pt x="1711" y="442"/>
                    <a:pt x="1701" y="423"/>
                  </a:cubicBezTo>
                  <a:cubicBezTo>
                    <a:pt x="1701" y="418"/>
                    <a:pt x="1701" y="413"/>
                    <a:pt x="1701" y="408"/>
                  </a:cubicBezTo>
                  <a:lnTo>
                    <a:pt x="1687" y="336"/>
                  </a:lnTo>
                  <a:cubicBezTo>
                    <a:pt x="1682" y="332"/>
                    <a:pt x="1682" y="327"/>
                    <a:pt x="1687" y="322"/>
                  </a:cubicBezTo>
                  <a:cubicBezTo>
                    <a:pt x="1677" y="298"/>
                    <a:pt x="1673" y="274"/>
                    <a:pt x="1663" y="255"/>
                  </a:cubicBezTo>
                  <a:lnTo>
                    <a:pt x="1663" y="240"/>
                  </a:lnTo>
                  <a:cubicBezTo>
                    <a:pt x="1658" y="216"/>
                    <a:pt x="1649" y="192"/>
                    <a:pt x="1644" y="168"/>
                  </a:cubicBezTo>
                  <a:lnTo>
                    <a:pt x="1644" y="159"/>
                  </a:lnTo>
                  <a:cubicBezTo>
                    <a:pt x="1639" y="135"/>
                    <a:pt x="1629" y="111"/>
                    <a:pt x="1620" y="82"/>
                  </a:cubicBezTo>
                  <a:lnTo>
                    <a:pt x="1620" y="77"/>
                  </a:lnTo>
                  <a:cubicBezTo>
                    <a:pt x="1610" y="53"/>
                    <a:pt x="1600" y="24"/>
                    <a:pt x="159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89"/>
            <p:cNvSpPr/>
            <p:nvPr/>
          </p:nvSpPr>
          <p:spPr>
            <a:xfrm>
              <a:off x="7770627" y="4065963"/>
              <a:ext cx="17750" cy="15106"/>
            </a:xfrm>
            <a:custGeom>
              <a:avLst/>
              <a:gdLst/>
              <a:ahLst/>
              <a:cxnLst/>
              <a:rect l="l" t="t" r="r" b="b"/>
              <a:pathLst>
                <a:path w="678" h="577" extrusionOk="0">
                  <a:moveTo>
                    <a:pt x="385" y="1"/>
                  </a:moveTo>
                  <a:cubicBezTo>
                    <a:pt x="130" y="1"/>
                    <a:pt x="0" y="313"/>
                    <a:pt x="183" y="491"/>
                  </a:cubicBezTo>
                  <a:cubicBezTo>
                    <a:pt x="242" y="550"/>
                    <a:pt x="314" y="576"/>
                    <a:pt x="385" y="576"/>
                  </a:cubicBezTo>
                  <a:cubicBezTo>
                    <a:pt x="532" y="576"/>
                    <a:pt x="673" y="461"/>
                    <a:pt x="673" y="289"/>
                  </a:cubicBezTo>
                  <a:cubicBezTo>
                    <a:pt x="678" y="130"/>
                    <a:pt x="548" y="1"/>
                    <a:pt x="385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89"/>
            <p:cNvSpPr/>
            <p:nvPr/>
          </p:nvSpPr>
          <p:spPr>
            <a:xfrm>
              <a:off x="7734027" y="4121674"/>
              <a:ext cx="15368" cy="13064"/>
            </a:xfrm>
            <a:custGeom>
              <a:avLst/>
              <a:gdLst/>
              <a:ahLst/>
              <a:cxnLst/>
              <a:rect l="l" t="t" r="r" b="b"/>
              <a:pathLst>
                <a:path w="587" h="499" extrusionOk="0">
                  <a:moveTo>
                    <a:pt x="340" y="1"/>
                  </a:moveTo>
                  <a:cubicBezTo>
                    <a:pt x="337" y="1"/>
                    <a:pt x="335" y="1"/>
                    <a:pt x="332" y="1"/>
                  </a:cubicBezTo>
                  <a:cubicBezTo>
                    <a:pt x="111" y="1"/>
                    <a:pt x="0" y="270"/>
                    <a:pt x="154" y="424"/>
                  </a:cubicBezTo>
                  <a:cubicBezTo>
                    <a:pt x="206" y="475"/>
                    <a:pt x="269" y="498"/>
                    <a:pt x="331" y="498"/>
                  </a:cubicBezTo>
                  <a:cubicBezTo>
                    <a:pt x="459" y="498"/>
                    <a:pt x="582" y="400"/>
                    <a:pt x="582" y="251"/>
                  </a:cubicBezTo>
                  <a:cubicBezTo>
                    <a:pt x="586" y="114"/>
                    <a:pt x="476" y="1"/>
                    <a:pt x="340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89"/>
            <p:cNvSpPr/>
            <p:nvPr/>
          </p:nvSpPr>
          <p:spPr>
            <a:xfrm>
              <a:off x="7633522" y="4056904"/>
              <a:ext cx="15368" cy="13142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7" y="1"/>
                  </a:moveTo>
                  <a:cubicBezTo>
                    <a:pt x="116" y="1"/>
                    <a:pt x="1" y="270"/>
                    <a:pt x="159" y="428"/>
                  </a:cubicBezTo>
                  <a:cubicBezTo>
                    <a:pt x="210" y="479"/>
                    <a:pt x="273" y="502"/>
                    <a:pt x="334" y="502"/>
                  </a:cubicBezTo>
                  <a:cubicBezTo>
                    <a:pt x="463" y="502"/>
                    <a:pt x="587" y="401"/>
                    <a:pt x="587" y="251"/>
                  </a:cubicBezTo>
                  <a:cubicBezTo>
                    <a:pt x="587" y="111"/>
                    <a:pt x="477" y="1"/>
                    <a:pt x="337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0" name="Google Shape;12250;p89"/>
            <p:cNvSpPr/>
            <p:nvPr/>
          </p:nvSpPr>
          <p:spPr>
            <a:xfrm>
              <a:off x="7655304" y="4121674"/>
              <a:ext cx="15368" cy="13064"/>
            </a:xfrm>
            <a:custGeom>
              <a:avLst/>
              <a:gdLst/>
              <a:ahLst/>
              <a:cxnLst/>
              <a:rect l="l" t="t" r="r" b="b"/>
              <a:pathLst>
                <a:path w="587" h="499" extrusionOk="0">
                  <a:moveTo>
                    <a:pt x="345" y="1"/>
                  </a:moveTo>
                  <a:cubicBezTo>
                    <a:pt x="342" y="1"/>
                    <a:pt x="339" y="1"/>
                    <a:pt x="336" y="1"/>
                  </a:cubicBezTo>
                  <a:cubicBezTo>
                    <a:pt x="111" y="1"/>
                    <a:pt x="0" y="270"/>
                    <a:pt x="159" y="424"/>
                  </a:cubicBezTo>
                  <a:cubicBezTo>
                    <a:pt x="210" y="475"/>
                    <a:pt x="274" y="498"/>
                    <a:pt x="336" y="498"/>
                  </a:cubicBezTo>
                  <a:cubicBezTo>
                    <a:pt x="464" y="498"/>
                    <a:pt x="586" y="400"/>
                    <a:pt x="586" y="251"/>
                  </a:cubicBezTo>
                  <a:cubicBezTo>
                    <a:pt x="586" y="114"/>
                    <a:pt x="480" y="1"/>
                    <a:pt x="345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89"/>
            <p:cNvSpPr/>
            <p:nvPr/>
          </p:nvSpPr>
          <p:spPr>
            <a:xfrm>
              <a:off x="7693527" y="4070858"/>
              <a:ext cx="18378" cy="15734"/>
            </a:xfrm>
            <a:custGeom>
              <a:avLst/>
              <a:gdLst/>
              <a:ahLst/>
              <a:cxnLst/>
              <a:rect l="l" t="t" r="r" b="b"/>
              <a:pathLst>
                <a:path w="702" h="601" extrusionOk="0">
                  <a:moveTo>
                    <a:pt x="404" y="1"/>
                  </a:moveTo>
                  <a:cubicBezTo>
                    <a:pt x="135" y="1"/>
                    <a:pt x="0" y="323"/>
                    <a:pt x="188" y="510"/>
                  </a:cubicBezTo>
                  <a:cubicBezTo>
                    <a:pt x="250" y="573"/>
                    <a:pt x="327" y="601"/>
                    <a:pt x="401" y="601"/>
                  </a:cubicBezTo>
                  <a:cubicBezTo>
                    <a:pt x="555" y="601"/>
                    <a:pt x="702" y="480"/>
                    <a:pt x="702" y="299"/>
                  </a:cubicBezTo>
                  <a:cubicBezTo>
                    <a:pt x="702" y="131"/>
                    <a:pt x="567" y="1"/>
                    <a:pt x="404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2" name="Google Shape;12252;p89"/>
            <p:cNvSpPr/>
            <p:nvPr/>
          </p:nvSpPr>
          <p:spPr>
            <a:xfrm>
              <a:off x="7552024" y="3826128"/>
              <a:ext cx="281880" cy="340733"/>
            </a:xfrm>
            <a:custGeom>
              <a:avLst/>
              <a:gdLst/>
              <a:ahLst/>
              <a:cxnLst/>
              <a:rect l="l" t="t" r="r" b="b"/>
              <a:pathLst>
                <a:path w="10767" h="13015" extrusionOk="0">
                  <a:moveTo>
                    <a:pt x="3530" y="7679"/>
                  </a:moveTo>
                  <a:cubicBezTo>
                    <a:pt x="4235" y="7679"/>
                    <a:pt x="4935" y="7865"/>
                    <a:pt x="5554" y="8225"/>
                  </a:cubicBezTo>
                  <a:cubicBezTo>
                    <a:pt x="6243" y="8618"/>
                    <a:pt x="6909" y="8749"/>
                    <a:pt x="7493" y="8749"/>
                  </a:cubicBezTo>
                  <a:cubicBezTo>
                    <a:pt x="7936" y="8749"/>
                    <a:pt x="8332" y="8674"/>
                    <a:pt x="8653" y="8580"/>
                  </a:cubicBezTo>
                  <a:cubicBezTo>
                    <a:pt x="9042" y="8465"/>
                    <a:pt x="9417" y="8297"/>
                    <a:pt x="9763" y="8081"/>
                  </a:cubicBezTo>
                  <a:lnTo>
                    <a:pt x="9763" y="8081"/>
                  </a:lnTo>
                  <a:cubicBezTo>
                    <a:pt x="10200" y="9560"/>
                    <a:pt x="9796" y="11160"/>
                    <a:pt x="8715" y="12260"/>
                  </a:cubicBezTo>
                  <a:cubicBezTo>
                    <a:pt x="8485" y="12491"/>
                    <a:pt x="8173" y="12621"/>
                    <a:pt x="7846" y="12625"/>
                  </a:cubicBezTo>
                  <a:lnTo>
                    <a:pt x="3460" y="12625"/>
                  </a:lnTo>
                  <a:cubicBezTo>
                    <a:pt x="3128" y="12625"/>
                    <a:pt x="2816" y="12491"/>
                    <a:pt x="2590" y="12260"/>
                  </a:cubicBezTo>
                  <a:cubicBezTo>
                    <a:pt x="1529" y="11189"/>
                    <a:pt x="1115" y="9637"/>
                    <a:pt x="1509" y="8182"/>
                  </a:cubicBezTo>
                  <a:cubicBezTo>
                    <a:pt x="1884" y="7989"/>
                    <a:pt x="2292" y="7850"/>
                    <a:pt x="2710" y="7764"/>
                  </a:cubicBezTo>
                  <a:cubicBezTo>
                    <a:pt x="2982" y="7707"/>
                    <a:pt x="3256" y="7679"/>
                    <a:pt x="3530" y="7679"/>
                  </a:cubicBezTo>
                  <a:close/>
                  <a:moveTo>
                    <a:pt x="3859" y="0"/>
                  </a:moveTo>
                  <a:cubicBezTo>
                    <a:pt x="3580" y="5"/>
                    <a:pt x="3354" y="231"/>
                    <a:pt x="3354" y="510"/>
                  </a:cubicBezTo>
                  <a:lnTo>
                    <a:pt x="3354" y="956"/>
                  </a:lnTo>
                  <a:cubicBezTo>
                    <a:pt x="3354" y="1235"/>
                    <a:pt x="3580" y="1461"/>
                    <a:pt x="3859" y="1466"/>
                  </a:cubicBezTo>
                  <a:lnTo>
                    <a:pt x="4128" y="1466"/>
                  </a:lnTo>
                  <a:lnTo>
                    <a:pt x="4128" y="3037"/>
                  </a:lnTo>
                  <a:cubicBezTo>
                    <a:pt x="4128" y="3161"/>
                    <a:pt x="4222" y="3224"/>
                    <a:pt x="4317" y="3224"/>
                  </a:cubicBezTo>
                  <a:cubicBezTo>
                    <a:pt x="4412" y="3224"/>
                    <a:pt x="4507" y="3161"/>
                    <a:pt x="4507" y="3037"/>
                  </a:cubicBezTo>
                  <a:lnTo>
                    <a:pt x="4507" y="1466"/>
                  </a:lnTo>
                  <a:lnTo>
                    <a:pt x="6794" y="1466"/>
                  </a:lnTo>
                  <a:lnTo>
                    <a:pt x="6794" y="4641"/>
                  </a:lnTo>
                  <a:cubicBezTo>
                    <a:pt x="6794" y="4924"/>
                    <a:pt x="6967" y="5174"/>
                    <a:pt x="7231" y="5275"/>
                  </a:cubicBezTo>
                  <a:cubicBezTo>
                    <a:pt x="8336" y="5717"/>
                    <a:pt x="9210" y="6601"/>
                    <a:pt x="9638" y="7711"/>
                  </a:cubicBezTo>
                  <a:cubicBezTo>
                    <a:pt x="9297" y="7937"/>
                    <a:pt x="8922" y="8110"/>
                    <a:pt x="8533" y="8220"/>
                  </a:cubicBezTo>
                  <a:cubicBezTo>
                    <a:pt x="8175" y="8325"/>
                    <a:pt x="7823" y="8378"/>
                    <a:pt x="7478" y="8378"/>
                  </a:cubicBezTo>
                  <a:cubicBezTo>
                    <a:pt x="6878" y="8378"/>
                    <a:pt x="6299" y="8218"/>
                    <a:pt x="5747" y="7898"/>
                  </a:cubicBezTo>
                  <a:cubicBezTo>
                    <a:pt x="5049" y="7497"/>
                    <a:pt x="4292" y="7306"/>
                    <a:pt x="3533" y="7306"/>
                  </a:cubicBezTo>
                  <a:cubicBezTo>
                    <a:pt x="2902" y="7306"/>
                    <a:pt x="2271" y="7438"/>
                    <a:pt x="1673" y="7692"/>
                  </a:cubicBezTo>
                  <a:cubicBezTo>
                    <a:pt x="2100" y="6587"/>
                    <a:pt x="2970" y="5712"/>
                    <a:pt x="4075" y="5275"/>
                  </a:cubicBezTo>
                  <a:cubicBezTo>
                    <a:pt x="4334" y="5174"/>
                    <a:pt x="4507" y="4920"/>
                    <a:pt x="4512" y="4641"/>
                  </a:cubicBezTo>
                  <a:lnTo>
                    <a:pt x="4512" y="3993"/>
                  </a:lnTo>
                  <a:cubicBezTo>
                    <a:pt x="4510" y="3868"/>
                    <a:pt x="4415" y="3805"/>
                    <a:pt x="4320" y="3805"/>
                  </a:cubicBezTo>
                  <a:cubicBezTo>
                    <a:pt x="4226" y="3805"/>
                    <a:pt x="4132" y="3868"/>
                    <a:pt x="4132" y="3993"/>
                  </a:cubicBezTo>
                  <a:lnTo>
                    <a:pt x="4132" y="4641"/>
                  </a:lnTo>
                  <a:cubicBezTo>
                    <a:pt x="4132" y="4766"/>
                    <a:pt x="4056" y="4876"/>
                    <a:pt x="3935" y="4924"/>
                  </a:cubicBezTo>
                  <a:cubicBezTo>
                    <a:pt x="827" y="6154"/>
                    <a:pt x="1" y="10166"/>
                    <a:pt x="2321" y="12534"/>
                  </a:cubicBezTo>
                  <a:cubicBezTo>
                    <a:pt x="2619" y="12837"/>
                    <a:pt x="3032" y="13010"/>
                    <a:pt x="3460" y="13014"/>
                  </a:cubicBezTo>
                  <a:lnTo>
                    <a:pt x="7846" y="13014"/>
                  </a:lnTo>
                  <a:cubicBezTo>
                    <a:pt x="8278" y="13014"/>
                    <a:pt x="8687" y="12837"/>
                    <a:pt x="8989" y="12534"/>
                  </a:cubicBezTo>
                  <a:cubicBezTo>
                    <a:pt x="10570" y="10920"/>
                    <a:pt x="10767" y="8407"/>
                    <a:pt x="9460" y="6567"/>
                  </a:cubicBezTo>
                  <a:cubicBezTo>
                    <a:pt x="8936" y="5828"/>
                    <a:pt x="8211" y="5256"/>
                    <a:pt x="7370" y="4920"/>
                  </a:cubicBezTo>
                  <a:cubicBezTo>
                    <a:pt x="7255" y="4876"/>
                    <a:pt x="7173" y="4766"/>
                    <a:pt x="7173" y="4641"/>
                  </a:cubicBezTo>
                  <a:lnTo>
                    <a:pt x="7173" y="1466"/>
                  </a:lnTo>
                  <a:lnTo>
                    <a:pt x="7447" y="1466"/>
                  </a:lnTo>
                  <a:cubicBezTo>
                    <a:pt x="7726" y="1461"/>
                    <a:pt x="7952" y="1235"/>
                    <a:pt x="7952" y="956"/>
                  </a:cubicBezTo>
                  <a:lnTo>
                    <a:pt x="7952" y="510"/>
                  </a:lnTo>
                  <a:cubicBezTo>
                    <a:pt x="7952" y="231"/>
                    <a:pt x="7726" y="5"/>
                    <a:pt x="7447" y="0"/>
                  </a:cubicBezTo>
                  <a:lnTo>
                    <a:pt x="6438" y="0"/>
                  </a:lnTo>
                  <a:cubicBezTo>
                    <a:pt x="6189" y="0"/>
                    <a:pt x="6189" y="380"/>
                    <a:pt x="6438" y="380"/>
                  </a:cubicBezTo>
                  <a:lnTo>
                    <a:pt x="7447" y="380"/>
                  </a:lnTo>
                  <a:cubicBezTo>
                    <a:pt x="7514" y="380"/>
                    <a:pt x="7572" y="438"/>
                    <a:pt x="7572" y="505"/>
                  </a:cubicBezTo>
                  <a:lnTo>
                    <a:pt x="7572" y="952"/>
                  </a:lnTo>
                  <a:cubicBezTo>
                    <a:pt x="7572" y="1021"/>
                    <a:pt x="7519" y="1077"/>
                    <a:pt x="7455" y="1077"/>
                  </a:cubicBezTo>
                  <a:cubicBezTo>
                    <a:pt x="7452" y="1077"/>
                    <a:pt x="7450" y="1077"/>
                    <a:pt x="7447" y="1076"/>
                  </a:cubicBezTo>
                  <a:lnTo>
                    <a:pt x="3859" y="1076"/>
                  </a:lnTo>
                  <a:cubicBezTo>
                    <a:pt x="3856" y="1077"/>
                    <a:pt x="3853" y="1077"/>
                    <a:pt x="3851" y="1077"/>
                  </a:cubicBezTo>
                  <a:cubicBezTo>
                    <a:pt x="3787" y="1077"/>
                    <a:pt x="3734" y="1021"/>
                    <a:pt x="3734" y="952"/>
                  </a:cubicBezTo>
                  <a:lnTo>
                    <a:pt x="3734" y="505"/>
                  </a:lnTo>
                  <a:cubicBezTo>
                    <a:pt x="3734" y="438"/>
                    <a:pt x="3791" y="380"/>
                    <a:pt x="3859" y="380"/>
                  </a:cubicBezTo>
                  <a:lnTo>
                    <a:pt x="5506" y="380"/>
                  </a:lnTo>
                  <a:cubicBezTo>
                    <a:pt x="5761" y="380"/>
                    <a:pt x="5761" y="5"/>
                    <a:pt x="550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3" name="Google Shape;12253;p89"/>
          <p:cNvGrpSpPr/>
          <p:nvPr/>
        </p:nvGrpSpPr>
        <p:grpSpPr>
          <a:xfrm>
            <a:off x="6264910" y="4084428"/>
            <a:ext cx="202895" cy="354268"/>
            <a:chOff x="6264910" y="4289828"/>
            <a:chExt cx="202895" cy="354268"/>
          </a:xfrm>
        </p:grpSpPr>
        <p:sp>
          <p:nvSpPr>
            <p:cNvPr id="12254" name="Google Shape;12254;p89"/>
            <p:cNvSpPr/>
            <p:nvPr/>
          </p:nvSpPr>
          <p:spPr>
            <a:xfrm>
              <a:off x="6268811" y="4364781"/>
              <a:ext cx="77493" cy="31468"/>
            </a:xfrm>
            <a:custGeom>
              <a:avLst/>
              <a:gdLst/>
              <a:ahLst/>
              <a:cxnLst/>
              <a:rect l="l" t="t" r="r" b="b"/>
              <a:pathLst>
                <a:path w="2960" h="1202" extrusionOk="0">
                  <a:moveTo>
                    <a:pt x="207" y="1"/>
                  </a:moveTo>
                  <a:cubicBezTo>
                    <a:pt x="0" y="376"/>
                    <a:pt x="0" y="827"/>
                    <a:pt x="202" y="1202"/>
                  </a:cubicBezTo>
                  <a:lnTo>
                    <a:pt x="2806" y="1202"/>
                  </a:lnTo>
                  <a:cubicBezTo>
                    <a:pt x="2907" y="1019"/>
                    <a:pt x="2959" y="818"/>
                    <a:pt x="2959" y="606"/>
                  </a:cubicBezTo>
                  <a:cubicBezTo>
                    <a:pt x="2959" y="395"/>
                    <a:pt x="2902" y="184"/>
                    <a:pt x="2796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89"/>
            <p:cNvSpPr/>
            <p:nvPr/>
          </p:nvSpPr>
          <p:spPr>
            <a:xfrm>
              <a:off x="6324391" y="4364781"/>
              <a:ext cx="21913" cy="31468"/>
            </a:xfrm>
            <a:custGeom>
              <a:avLst/>
              <a:gdLst/>
              <a:ahLst/>
              <a:cxnLst/>
              <a:rect l="l" t="t" r="r" b="b"/>
              <a:pathLst>
                <a:path w="837" h="1202" extrusionOk="0">
                  <a:moveTo>
                    <a:pt x="1" y="1"/>
                  </a:moveTo>
                  <a:cubicBezTo>
                    <a:pt x="106" y="184"/>
                    <a:pt x="159" y="395"/>
                    <a:pt x="159" y="606"/>
                  </a:cubicBezTo>
                  <a:cubicBezTo>
                    <a:pt x="159" y="818"/>
                    <a:pt x="106" y="1019"/>
                    <a:pt x="5" y="1202"/>
                  </a:cubicBezTo>
                  <a:lnTo>
                    <a:pt x="683" y="1202"/>
                  </a:lnTo>
                  <a:cubicBezTo>
                    <a:pt x="784" y="1019"/>
                    <a:pt x="836" y="818"/>
                    <a:pt x="832" y="606"/>
                  </a:cubicBezTo>
                  <a:cubicBezTo>
                    <a:pt x="836" y="395"/>
                    <a:pt x="784" y="184"/>
                    <a:pt x="673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6" name="Google Shape;12256;p89"/>
            <p:cNvSpPr/>
            <p:nvPr/>
          </p:nvSpPr>
          <p:spPr>
            <a:xfrm>
              <a:off x="6270068" y="4536967"/>
              <a:ext cx="76236" cy="31599"/>
            </a:xfrm>
            <a:custGeom>
              <a:avLst/>
              <a:gdLst/>
              <a:ahLst/>
              <a:cxnLst/>
              <a:rect l="l" t="t" r="r" b="b"/>
              <a:pathLst>
                <a:path w="2912" h="1207" extrusionOk="0">
                  <a:moveTo>
                    <a:pt x="154" y="1"/>
                  </a:moveTo>
                  <a:cubicBezTo>
                    <a:pt x="58" y="183"/>
                    <a:pt x="5" y="390"/>
                    <a:pt x="5" y="596"/>
                  </a:cubicBezTo>
                  <a:cubicBezTo>
                    <a:pt x="0" y="808"/>
                    <a:pt x="58" y="1019"/>
                    <a:pt x="163" y="1206"/>
                  </a:cubicBezTo>
                  <a:lnTo>
                    <a:pt x="2753" y="1206"/>
                  </a:lnTo>
                  <a:cubicBezTo>
                    <a:pt x="2859" y="1019"/>
                    <a:pt x="2911" y="808"/>
                    <a:pt x="2911" y="596"/>
                  </a:cubicBezTo>
                  <a:cubicBezTo>
                    <a:pt x="2911" y="390"/>
                    <a:pt x="2859" y="183"/>
                    <a:pt x="2758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89"/>
            <p:cNvSpPr/>
            <p:nvPr/>
          </p:nvSpPr>
          <p:spPr>
            <a:xfrm>
              <a:off x="6324391" y="4536967"/>
              <a:ext cx="23169" cy="31599"/>
            </a:xfrm>
            <a:custGeom>
              <a:avLst/>
              <a:gdLst/>
              <a:ahLst/>
              <a:cxnLst/>
              <a:rect l="l" t="t" r="r" b="b"/>
              <a:pathLst>
                <a:path w="885" h="1207" extrusionOk="0">
                  <a:moveTo>
                    <a:pt x="10" y="1"/>
                  </a:moveTo>
                  <a:cubicBezTo>
                    <a:pt x="212" y="375"/>
                    <a:pt x="207" y="832"/>
                    <a:pt x="1" y="1206"/>
                  </a:cubicBezTo>
                  <a:lnTo>
                    <a:pt x="678" y="1206"/>
                  </a:lnTo>
                  <a:cubicBezTo>
                    <a:pt x="884" y="832"/>
                    <a:pt x="884" y="375"/>
                    <a:pt x="683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89"/>
            <p:cNvSpPr/>
            <p:nvPr/>
          </p:nvSpPr>
          <p:spPr>
            <a:xfrm>
              <a:off x="6386150" y="4450940"/>
              <a:ext cx="76367" cy="31468"/>
            </a:xfrm>
            <a:custGeom>
              <a:avLst/>
              <a:gdLst/>
              <a:ahLst/>
              <a:cxnLst/>
              <a:rect l="l" t="t" r="r" b="b"/>
              <a:pathLst>
                <a:path w="2917" h="1202" extrusionOk="0">
                  <a:moveTo>
                    <a:pt x="159" y="1"/>
                  </a:moveTo>
                  <a:cubicBezTo>
                    <a:pt x="58" y="183"/>
                    <a:pt x="0" y="390"/>
                    <a:pt x="5" y="601"/>
                  </a:cubicBezTo>
                  <a:cubicBezTo>
                    <a:pt x="5" y="808"/>
                    <a:pt x="58" y="1014"/>
                    <a:pt x="159" y="1202"/>
                  </a:cubicBezTo>
                  <a:lnTo>
                    <a:pt x="2758" y="1202"/>
                  </a:lnTo>
                  <a:cubicBezTo>
                    <a:pt x="2864" y="1019"/>
                    <a:pt x="2916" y="808"/>
                    <a:pt x="2916" y="601"/>
                  </a:cubicBezTo>
                  <a:cubicBezTo>
                    <a:pt x="2916" y="390"/>
                    <a:pt x="2859" y="178"/>
                    <a:pt x="275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89"/>
            <p:cNvSpPr/>
            <p:nvPr/>
          </p:nvSpPr>
          <p:spPr>
            <a:xfrm>
              <a:off x="6438327" y="4450809"/>
              <a:ext cx="24190" cy="31468"/>
            </a:xfrm>
            <a:custGeom>
              <a:avLst/>
              <a:gdLst/>
              <a:ahLst/>
              <a:cxnLst/>
              <a:rect l="l" t="t" r="r" b="b"/>
              <a:pathLst>
                <a:path w="924" h="1202" extrusionOk="0">
                  <a:moveTo>
                    <a:pt x="1" y="1"/>
                  </a:moveTo>
                  <a:cubicBezTo>
                    <a:pt x="107" y="183"/>
                    <a:pt x="160" y="390"/>
                    <a:pt x="160" y="601"/>
                  </a:cubicBezTo>
                  <a:cubicBezTo>
                    <a:pt x="160" y="813"/>
                    <a:pt x="107" y="1019"/>
                    <a:pt x="1" y="1202"/>
                  </a:cubicBezTo>
                  <a:lnTo>
                    <a:pt x="765" y="1202"/>
                  </a:lnTo>
                  <a:cubicBezTo>
                    <a:pt x="871" y="1019"/>
                    <a:pt x="923" y="813"/>
                    <a:pt x="923" y="601"/>
                  </a:cubicBezTo>
                  <a:cubicBezTo>
                    <a:pt x="923" y="390"/>
                    <a:pt x="871" y="183"/>
                    <a:pt x="765" y="1"/>
                  </a:cubicBezTo>
                  <a:close/>
                </a:path>
              </a:pathLst>
            </a:custGeom>
            <a:solidFill>
              <a:srgbClr val="4C6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89"/>
            <p:cNvSpPr/>
            <p:nvPr/>
          </p:nvSpPr>
          <p:spPr>
            <a:xfrm>
              <a:off x="6264910" y="4289828"/>
              <a:ext cx="86734" cy="354268"/>
            </a:xfrm>
            <a:custGeom>
              <a:avLst/>
              <a:gdLst/>
              <a:ahLst/>
              <a:cxnLst/>
              <a:rect l="l" t="t" r="r" b="b"/>
              <a:pathLst>
                <a:path w="3313" h="13532" extrusionOk="0">
                  <a:moveTo>
                    <a:pt x="1653" y="2057"/>
                  </a:moveTo>
                  <a:cubicBezTo>
                    <a:pt x="1984" y="2249"/>
                    <a:pt x="2301" y="2441"/>
                    <a:pt x="2537" y="2667"/>
                  </a:cubicBezTo>
                  <a:lnTo>
                    <a:pt x="774" y="2667"/>
                  </a:lnTo>
                  <a:cubicBezTo>
                    <a:pt x="1004" y="2441"/>
                    <a:pt x="1321" y="2249"/>
                    <a:pt x="1653" y="2057"/>
                  </a:cubicBezTo>
                  <a:close/>
                  <a:moveTo>
                    <a:pt x="2820" y="3061"/>
                  </a:moveTo>
                  <a:cubicBezTo>
                    <a:pt x="2935" y="3316"/>
                    <a:pt x="2935" y="3613"/>
                    <a:pt x="2820" y="3868"/>
                  </a:cubicBezTo>
                  <a:lnTo>
                    <a:pt x="485" y="3868"/>
                  </a:lnTo>
                  <a:cubicBezTo>
                    <a:pt x="370" y="3613"/>
                    <a:pt x="370" y="3320"/>
                    <a:pt x="490" y="3061"/>
                  </a:cubicBezTo>
                  <a:close/>
                  <a:moveTo>
                    <a:pt x="2546" y="4272"/>
                  </a:moveTo>
                  <a:cubicBezTo>
                    <a:pt x="2316" y="4497"/>
                    <a:pt x="1994" y="4694"/>
                    <a:pt x="1653" y="4891"/>
                  </a:cubicBezTo>
                  <a:cubicBezTo>
                    <a:pt x="1316" y="4694"/>
                    <a:pt x="995" y="4507"/>
                    <a:pt x="759" y="4272"/>
                  </a:cubicBezTo>
                  <a:close/>
                  <a:moveTo>
                    <a:pt x="2883" y="6952"/>
                  </a:moveTo>
                  <a:cubicBezTo>
                    <a:pt x="2782" y="7500"/>
                    <a:pt x="2244" y="7831"/>
                    <a:pt x="1653" y="8168"/>
                  </a:cubicBezTo>
                  <a:cubicBezTo>
                    <a:pt x="1062" y="7831"/>
                    <a:pt x="529" y="7500"/>
                    <a:pt x="423" y="6952"/>
                  </a:cubicBezTo>
                  <a:close/>
                  <a:moveTo>
                    <a:pt x="1653" y="8629"/>
                  </a:moveTo>
                  <a:cubicBezTo>
                    <a:pt x="1994" y="8816"/>
                    <a:pt x="2316" y="9013"/>
                    <a:pt x="2546" y="9244"/>
                  </a:cubicBezTo>
                  <a:lnTo>
                    <a:pt x="759" y="9244"/>
                  </a:lnTo>
                  <a:cubicBezTo>
                    <a:pt x="995" y="9013"/>
                    <a:pt x="1316" y="8816"/>
                    <a:pt x="1653" y="8629"/>
                  </a:cubicBezTo>
                  <a:close/>
                  <a:moveTo>
                    <a:pt x="2820" y="9642"/>
                  </a:moveTo>
                  <a:cubicBezTo>
                    <a:pt x="2935" y="9897"/>
                    <a:pt x="2935" y="10190"/>
                    <a:pt x="2820" y="10450"/>
                  </a:cubicBezTo>
                  <a:lnTo>
                    <a:pt x="490" y="10450"/>
                  </a:lnTo>
                  <a:cubicBezTo>
                    <a:pt x="370" y="10190"/>
                    <a:pt x="365" y="9897"/>
                    <a:pt x="485" y="9642"/>
                  </a:cubicBezTo>
                  <a:close/>
                  <a:moveTo>
                    <a:pt x="2537" y="10843"/>
                  </a:moveTo>
                  <a:cubicBezTo>
                    <a:pt x="2301" y="11074"/>
                    <a:pt x="1984" y="11261"/>
                    <a:pt x="1653" y="11449"/>
                  </a:cubicBezTo>
                  <a:cubicBezTo>
                    <a:pt x="1316" y="11261"/>
                    <a:pt x="1004" y="11069"/>
                    <a:pt x="769" y="10843"/>
                  </a:cubicBezTo>
                  <a:close/>
                  <a:moveTo>
                    <a:pt x="202" y="1"/>
                  </a:moveTo>
                  <a:cubicBezTo>
                    <a:pt x="107" y="1"/>
                    <a:pt x="12" y="63"/>
                    <a:pt x="5" y="188"/>
                  </a:cubicBezTo>
                  <a:cubicBezTo>
                    <a:pt x="5" y="1000"/>
                    <a:pt x="620" y="1456"/>
                    <a:pt x="1259" y="1831"/>
                  </a:cubicBezTo>
                  <a:cubicBezTo>
                    <a:pt x="596" y="2220"/>
                    <a:pt x="5" y="2710"/>
                    <a:pt x="5" y="3474"/>
                  </a:cubicBezTo>
                  <a:cubicBezTo>
                    <a:pt x="5" y="4281"/>
                    <a:pt x="620" y="4742"/>
                    <a:pt x="1259" y="5117"/>
                  </a:cubicBezTo>
                  <a:cubicBezTo>
                    <a:pt x="620" y="5492"/>
                    <a:pt x="5" y="5948"/>
                    <a:pt x="5" y="6755"/>
                  </a:cubicBezTo>
                  <a:cubicBezTo>
                    <a:pt x="5" y="7567"/>
                    <a:pt x="620" y="8023"/>
                    <a:pt x="1259" y="8398"/>
                  </a:cubicBezTo>
                  <a:cubicBezTo>
                    <a:pt x="620" y="8773"/>
                    <a:pt x="5" y="9229"/>
                    <a:pt x="5" y="10041"/>
                  </a:cubicBezTo>
                  <a:cubicBezTo>
                    <a:pt x="5" y="10301"/>
                    <a:pt x="77" y="10555"/>
                    <a:pt x="216" y="10771"/>
                  </a:cubicBezTo>
                  <a:cubicBezTo>
                    <a:pt x="279" y="10839"/>
                    <a:pt x="399" y="11175"/>
                    <a:pt x="1259" y="11679"/>
                  </a:cubicBezTo>
                  <a:cubicBezTo>
                    <a:pt x="625" y="12059"/>
                    <a:pt x="10" y="12515"/>
                    <a:pt x="10" y="13322"/>
                  </a:cubicBezTo>
                  <a:cubicBezTo>
                    <a:pt x="0" y="13462"/>
                    <a:pt x="102" y="13531"/>
                    <a:pt x="204" y="13531"/>
                  </a:cubicBezTo>
                  <a:cubicBezTo>
                    <a:pt x="306" y="13531"/>
                    <a:pt x="409" y="13462"/>
                    <a:pt x="399" y="13322"/>
                  </a:cubicBezTo>
                  <a:cubicBezTo>
                    <a:pt x="399" y="12655"/>
                    <a:pt x="999" y="12285"/>
                    <a:pt x="1658" y="11910"/>
                  </a:cubicBezTo>
                  <a:cubicBezTo>
                    <a:pt x="2311" y="12285"/>
                    <a:pt x="2911" y="12655"/>
                    <a:pt x="2911" y="13322"/>
                  </a:cubicBezTo>
                  <a:cubicBezTo>
                    <a:pt x="2904" y="13462"/>
                    <a:pt x="3006" y="13531"/>
                    <a:pt x="3108" y="13531"/>
                  </a:cubicBezTo>
                  <a:cubicBezTo>
                    <a:pt x="3210" y="13531"/>
                    <a:pt x="3313" y="13462"/>
                    <a:pt x="3305" y="13322"/>
                  </a:cubicBezTo>
                  <a:cubicBezTo>
                    <a:pt x="3305" y="12515"/>
                    <a:pt x="2690" y="12059"/>
                    <a:pt x="2052" y="11679"/>
                  </a:cubicBezTo>
                  <a:cubicBezTo>
                    <a:pt x="2714" y="11290"/>
                    <a:pt x="3305" y="10805"/>
                    <a:pt x="3305" y="10036"/>
                  </a:cubicBezTo>
                  <a:cubicBezTo>
                    <a:pt x="3305" y="9229"/>
                    <a:pt x="2690" y="8773"/>
                    <a:pt x="2052" y="8393"/>
                  </a:cubicBezTo>
                  <a:cubicBezTo>
                    <a:pt x="2690" y="8019"/>
                    <a:pt x="3305" y="7562"/>
                    <a:pt x="3305" y="6750"/>
                  </a:cubicBezTo>
                  <a:cubicBezTo>
                    <a:pt x="3305" y="6587"/>
                    <a:pt x="3277" y="6419"/>
                    <a:pt x="3219" y="6260"/>
                  </a:cubicBezTo>
                  <a:cubicBezTo>
                    <a:pt x="3185" y="6168"/>
                    <a:pt x="3113" y="6129"/>
                    <a:pt x="3040" y="6129"/>
                  </a:cubicBezTo>
                  <a:cubicBezTo>
                    <a:pt x="2917" y="6129"/>
                    <a:pt x="2792" y="6241"/>
                    <a:pt x="2849" y="6395"/>
                  </a:cubicBezTo>
                  <a:cubicBezTo>
                    <a:pt x="2863" y="6448"/>
                    <a:pt x="2873" y="6501"/>
                    <a:pt x="2878" y="6553"/>
                  </a:cubicBezTo>
                  <a:lnTo>
                    <a:pt x="423" y="6553"/>
                  </a:lnTo>
                  <a:cubicBezTo>
                    <a:pt x="529" y="6006"/>
                    <a:pt x="1067" y="5674"/>
                    <a:pt x="1658" y="5338"/>
                  </a:cubicBezTo>
                  <a:cubicBezTo>
                    <a:pt x="1883" y="5463"/>
                    <a:pt x="2104" y="5602"/>
                    <a:pt x="2316" y="5756"/>
                  </a:cubicBezTo>
                  <a:cubicBezTo>
                    <a:pt x="2356" y="5786"/>
                    <a:pt x="2397" y="5799"/>
                    <a:pt x="2437" y="5799"/>
                  </a:cubicBezTo>
                  <a:cubicBezTo>
                    <a:pt x="2602" y="5799"/>
                    <a:pt x="2727" y="5566"/>
                    <a:pt x="2556" y="5434"/>
                  </a:cubicBezTo>
                  <a:cubicBezTo>
                    <a:pt x="2393" y="5319"/>
                    <a:pt x="2229" y="5213"/>
                    <a:pt x="2056" y="5112"/>
                  </a:cubicBezTo>
                  <a:cubicBezTo>
                    <a:pt x="2690" y="4738"/>
                    <a:pt x="3310" y="4281"/>
                    <a:pt x="3310" y="3469"/>
                  </a:cubicBezTo>
                  <a:cubicBezTo>
                    <a:pt x="3310" y="3210"/>
                    <a:pt x="3238" y="2955"/>
                    <a:pt x="3099" y="2739"/>
                  </a:cubicBezTo>
                  <a:cubicBezTo>
                    <a:pt x="3036" y="2672"/>
                    <a:pt x="2916" y="2336"/>
                    <a:pt x="2056" y="1831"/>
                  </a:cubicBezTo>
                  <a:cubicBezTo>
                    <a:pt x="2690" y="1456"/>
                    <a:pt x="3301" y="1000"/>
                    <a:pt x="3301" y="188"/>
                  </a:cubicBezTo>
                  <a:cubicBezTo>
                    <a:pt x="3296" y="63"/>
                    <a:pt x="3201" y="1"/>
                    <a:pt x="3106" y="1"/>
                  </a:cubicBezTo>
                  <a:cubicBezTo>
                    <a:pt x="3011" y="1"/>
                    <a:pt x="2916" y="63"/>
                    <a:pt x="2911" y="188"/>
                  </a:cubicBezTo>
                  <a:cubicBezTo>
                    <a:pt x="2911" y="861"/>
                    <a:pt x="2311" y="1226"/>
                    <a:pt x="1653" y="1601"/>
                  </a:cubicBezTo>
                  <a:cubicBezTo>
                    <a:pt x="999" y="1226"/>
                    <a:pt x="399" y="861"/>
                    <a:pt x="399" y="188"/>
                  </a:cubicBezTo>
                  <a:cubicBezTo>
                    <a:pt x="392" y="63"/>
                    <a:pt x="297" y="1"/>
                    <a:pt x="2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89"/>
            <p:cNvSpPr/>
            <p:nvPr/>
          </p:nvSpPr>
          <p:spPr>
            <a:xfrm>
              <a:off x="6380731" y="4289828"/>
              <a:ext cx="87075" cy="353823"/>
            </a:xfrm>
            <a:custGeom>
              <a:avLst/>
              <a:gdLst/>
              <a:ahLst/>
              <a:cxnLst/>
              <a:rect l="l" t="t" r="r" b="b"/>
              <a:pathLst>
                <a:path w="3326" h="13515" extrusionOk="0">
                  <a:moveTo>
                    <a:pt x="2907" y="3628"/>
                  </a:moveTo>
                  <a:cubicBezTo>
                    <a:pt x="2821" y="4199"/>
                    <a:pt x="2273" y="4541"/>
                    <a:pt x="1668" y="4891"/>
                  </a:cubicBezTo>
                  <a:cubicBezTo>
                    <a:pt x="1062" y="4545"/>
                    <a:pt x="515" y="4204"/>
                    <a:pt x="433" y="3628"/>
                  </a:cubicBezTo>
                  <a:close/>
                  <a:moveTo>
                    <a:pt x="1668" y="5338"/>
                  </a:moveTo>
                  <a:cubicBezTo>
                    <a:pt x="2002" y="5529"/>
                    <a:pt x="2317" y="5724"/>
                    <a:pt x="2551" y="5948"/>
                  </a:cubicBezTo>
                  <a:lnTo>
                    <a:pt x="779" y="5948"/>
                  </a:lnTo>
                  <a:cubicBezTo>
                    <a:pt x="1014" y="5718"/>
                    <a:pt x="1331" y="5530"/>
                    <a:pt x="1668" y="5338"/>
                  </a:cubicBezTo>
                  <a:close/>
                  <a:moveTo>
                    <a:pt x="2835" y="6352"/>
                  </a:moveTo>
                  <a:cubicBezTo>
                    <a:pt x="2950" y="6606"/>
                    <a:pt x="2950" y="6904"/>
                    <a:pt x="2835" y="7159"/>
                  </a:cubicBezTo>
                  <a:lnTo>
                    <a:pt x="500" y="7159"/>
                  </a:lnTo>
                  <a:cubicBezTo>
                    <a:pt x="380" y="6904"/>
                    <a:pt x="380" y="6606"/>
                    <a:pt x="500" y="6352"/>
                  </a:cubicBezTo>
                  <a:close/>
                  <a:moveTo>
                    <a:pt x="2552" y="7553"/>
                  </a:moveTo>
                  <a:cubicBezTo>
                    <a:pt x="2321" y="7788"/>
                    <a:pt x="2004" y="7975"/>
                    <a:pt x="1668" y="8168"/>
                  </a:cubicBezTo>
                  <a:lnTo>
                    <a:pt x="1668" y="8163"/>
                  </a:lnTo>
                  <a:cubicBezTo>
                    <a:pt x="1331" y="7975"/>
                    <a:pt x="1010" y="7778"/>
                    <a:pt x="779" y="7553"/>
                  </a:cubicBezTo>
                  <a:close/>
                  <a:moveTo>
                    <a:pt x="1668" y="8619"/>
                  </a:moveTo>
                  <a:cubicBezTo>
                    <a:pt x="2254" y="8955"/>
                    <a:pt x="2792" y="9287"/>
                    <a:pt x="2902" y="9830"/>
                  </a:cubicBezTo>
                  <a:lnTo>
                    <a:pt x="438" y="9830"/>
                  </a:lnTo>
                  <a:cubicBezTo>
                    <a:pt x="548" y="9282"/>
                    <a:pt x="1082" y="8955"/>
                    <a:pt x="1668" y="8619"/>
                  </a:cubicBezTo>
                  <a:close/>
                  <a:moveTo>
                    <a:pt x="2902" y="10229"/>
                  </a:moveTo>
                  <a:cubicBezTo>
                    <a:pt x="2797" y="10781"/>
                    <a:pt x="2259" y="11117"/>
                    <a:pt x="1668" y="11449"/>
                  </a:cubicBezTo>
                  <a:cubicBezTo>
                    <a:pt x="1077" y="11112"/>
                    <a:pt x="539" y="10781"/>
                    <a:pt x="438" y="10229"/>
                  </a:cubicBezTo>
                  <a:close/>
                  <a:moveTo>
                    <a:pt x="217" y="1"/>
                  </a:moveTo>
                  <a:cubicBezTo>
                    <a:pt x="122" y="1"/>
                    <a:pt x="27" y="63"/>
                    <a:pt x="20" y="188"/>
                  </a:cubicBezTo>
                  <a:cubicBezTo>
                    <a:pt x="20" y="1000"/>
                    <a:pt x="644" y="1456"/>
                    <a:pt x="1283" y="1836"/>
                  </a:cubicBezTo>
                  <a:cubicBezTo>
                    <a:pt x="1134" y="1922"/>
                    <a:pt x="981" y="2009"/>
                    <a:pt x="841" y="2105"/>
                  </a:cubicBezTo>
                  <a:cubicBezTo>
                    <a:pt x="688" y="2215"/>
                    <a:pt x="765" y="2460"/>
                    <a:pt x="957" y="2465"/>
                  </a:cubicBezTo>
                  <a:cubicBezTo>
                    <a:pt x="1072" y="2465"/>
                    <a:pt x="1010" y="2436"/>
                    <a:pt x="1668" y="2062"/>
                  </a:cubicBezTo>
                  <a:cubicBezTo>
                    <a:pt x="2239" y="2384"/>
                    <a:pt x="2768" y="2710"/>
                    <a:pt x="2893" y="3229"/>
                  </a:cubicBezTo>
                  <a:lnTo>
                    <a:pt x="467" y="3229"/>
                  </a:lnTo>
                  <a:cubicBezTo>
                    <a:pt x="472" y="3167"/>
                    <a:pt x="481" y="3109"/>
                    <a:pt x="500" y="3051"/>
                  </a:cubicBezTo>
                  <a:cubicBezTo>
                    <a:pt x="548" y="2955"/>
                    <a:pt x="500" y="2835"/>
                    <a:pt x="399" y="2792"/>
                  </a:cubicBezTo>
                  <a:cubicBezTo>
                    <a:pt x="374" y="2781"/>
                    <a:pt x="348" y="2775"/>
                    <a:pt x="322" y="2775"/>
                  </a:cubicBezTo>
                  <a:cubicBezTo>
                    <a:pt x="248" y="2775"/>
                    <a:pt x="176" y="2818"/>
                    <a:pt x="140" y="2893"/>
                  </a:cubicBezTo>
                  <a:cubicBezTo>
                    <a:pt x="73" y="3056"/>
                    <a:pt x="30" y="3234"/>
                    <a:pt x="25" y="3412"/>
                  </a:cubicBezTo>
                  <a:cubicBezTo>
                    <a:pt x="25" y="3421"/>
                    <a:pt x="20" y="3421"/>
                    <a:pt x="20" y="3431"/>
                  </a:cubicBezTo>
                  <a:cubicBezTo>
                    <a:pt x="20" y="3436"/>
                    <a:pt x="25" y="3436"/>
                    <a:pt x="25" y="3436"/>
                  </a:cubicBezTo>
                  <a:cubicBezTo>
                    <a:pt x="1" y="4248"/>
                    <a:pt x="572" y="4704"/>
                    <a:pt x="1274" y="5112"/>
                  </a:cubicBezTo>
                  <a:cubicBezTo>
                    <a:pt x="640" y="5492"/>
                    <a:pt x="20" y="5948"/>
                    <a:pt x="20" y="6755"/>
                  </a:cubicBezTo>
                  <a:cubicBezTo>
                    <a:pt x="20" y="7567"/>
                    <a:pt x="640" y="8023"/>
                    <a:pt x="1274" y="8398"/>
                  </a:cubicBezTo>
                  <a:cubicBezTo>
                    <a:pt x="592" y="8802"/>
                    <a:pt x="20" y="9258"/>
                    <a:pt x="20" y="10041"/>
                  </a:cubicBezTo>
                  <a:cubicBezTo>
                    <a:pt x="20" y="10853"/>
                    <a:pt x="640" y="11309"/>
                    <a:pt x="1274" y="11684"/>
                  </a:cubicBezTo>
                  <a:cubicBezTo>
                    <a:pt x="640" y="12064"/>
                    <a:pt x="20" y="12520"/>
                    <a:pt x="20" y="13327"/>
                  </a:cubicBezTo>
                  <a:cubicBezTo>
                    <a:pt x="27" y="13452"/>
                    <a:pt x="122" y="13514"/>
                    <a:pt x="217" y="13514"/>
                  </a:cubicBezTo>
                  <a:cubicBezTo>
                    <a:pt x="312" y="13514"/>
                    <a:pt x="407" y="13452"/>
                    <a:pt x="414" y="13327"/>
                  </a:cubicBezTo>
                  <a:cubicBezTo>
                    <a:pt x="414" y="12659"/>
                    <a:pt x="1010" y="12289"/>
                    <a:pt x="1668" y="11915"/>
                  </a:cubicBezTo>
                  <a:cubicBezTo>
                    <a:pt x="2326" y="12289"/>
                    <a:pt x="2926" y="12659"/>
                    <a:pt x="2926" y="13327"/>
                  </a:cubicBezTo>
                  <a:cubicBezTo>
                    <a:pt x="2934" y="13452"/>
                    <a:pt x="3028" y="13514"/>
                    <a:pt x="3123" y="13514"/>
                  </a:cubicBezTo>
                  <a:cubicBezTo>
                    <a:pt x="3218" y="13514"/>
                    <a:pt x="3313" y="13452"/>
                    <a:pt x="3320" y="13327"/>
                  </a:cubicBezTo>
                  <a:cubicBezTo>
                    <a:pt x="3320" y="12520"/>
                    <a:pt x="2701" y="12064"/>
                    <a:pt x="2066" y="11684"/>
                  </a:cubicBezTo>
                  <a:cubicBezTo>
                    <a:pt x="2739" y="11290"/>
                    <a:pt x="3325" y="10829"/>
                    <a:pt x="3320" y="10036"/>
                  </a:cubicBezTo>
                  <a:cubicBezTo>
                    <a:pt x="3311" y="9234"/>
                    <a:pt x="2701" y="8778"/>
                    <a:pt x="2066" y="8403"/>
                  </a:cubicBezTo>
                  <a:cubicBezTo>
                    <a:pt x="2701" y="8028"/>
                    <a:pt x="3320" y="7572"/>
                    <a:pt x="3320" y="6760"/>
                  </a:cubicBezTo>
                  <a:cubicBezTo>
                    <a:pt x="3320" y="5948"/>
                    <a:pt x="2701" y="5492"/>
                    <a:pt x="2066" y="5117"/>
                  </a:cubicBezTo>
                  <a:cubicBezTo>
                    <a:pt x="2787" y="4694"/>
                    <a:pt x="3320" y="4257"/>
                    <a:pt x="3320" y="3431"/>
                  </a:cubicBezTo>
                  <a:cubicBezTo>
                    <a:pt x="3320" y="3421"/>
                    <a:pt x="3316" y="3412"/>
                    <a:pt x="3316" y="3412"/>
                  </a:cubicBezTo>
                  <a:cubicBezTo>
                    <a:pt x="3282" y="2643"/>
                    <a:pt x="2686" y="2196"/>
                    <a:pt x="2066" y="1831"/>
                  </a:cubicBezTo>
                  <a:cubicBezTo>
                    <a:pt x="2701" y="1456"/>
                    <a:pt x="3320" y="1000"/>
                    <a:pt x="3320" y="188"/>
                  </a:cubicBezTo>
                  <a:cubicBezTo>
                    <a:pt x="3313" y="63"/>
                    <a:pt x="3218" y="1"/>
                    <a:pt x="3123" y="1"/>
                  </a:cubicBezTo>
                  <a:cubicBezTo>
                    <a:pt x="3028" y="1"/>
                    <a:pt x="2934" y="63"/>
                    <a:pt x="2926" y="188"/>
                  </a:cubicBezTo>
                  <a:cubicBezTo>
                    <a:pt x="2926" y="861"/>
                    <a:pt x="2331" y="1231"/>
                    <a:pt x="1673" y="1601"/>
                  </a:cubicBezTo>
                  <a:cubicBezTo>
                    <a:pt x="1014" y="1226"/>
                    <a:pt x="414" y="861"/>
                    <a:pt x="414" y="188"/>
                  </a:cubicBezTo>
                  <a:cubicBezTo>
                    <a:pt x="407" y="63"/>
                    <a:pt x="312" y="1"/>
                    <a:pt x="21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2" name="Google Shape;12262;p89"/>
          <p:cNvGrpSpPr/>
          <p:nvPr/>
        </p:nvGrpSpPr>
        <p:grpSpPr>
          <a:xfrm>
            <a:off x="7972606" y="3621147"/>
            <a:ext cx="335863" cy="339685"/>
            <a:chOff x="7972606" y="3826547"/>
            <a:chExt cx="335863" cy="339685"/>
          </a:xfrm>
        </p:grpSpPr>
        <p:sp>
          <p:nvSpPr>
            <p:cNvPr id="12263" name="Google Shape;12263;p89"/>
            <p:cNvSpPr/>
            <p:nvPr/>
          </p:nvSpPr>
          <p:spPr>
            <a:xfrm>
              <a:off x="8048318" y="3874299"/>
              <a:ext cx="198759" cy="189622"/>
            </a:xfrm>
            <a:custGeom>
              <a:avLst/>
              <a:gdLst/>
              <a:ahLst/>
              <a:cxnLst/>
              <a:rect l="l" t="t" r="r" b="b"/>
              <a:pathLst>
                <a:path w="7592" h="7243" extrusionOk="0">
                  <a:moveTo>
                    <a:pt x="1134" y="0"/>
                  </a:moveTo>
                  <a:cubicBezTo>
                    <a:pt x="510" y="0"/>
                    <a:pt x="1" y="505"/>
                    <a:pt x="1" y="1129"/>
                  </a:cubicBezTo>
                  <a:cubicBezTo>
                    <a:pt x="1" y="1754"/>
                    <a:pt x="510" y="2263"/>
                    <a:pt x="1134" y="2263"/>
                  </a:cubicBezTo>
                  <a:cubicBezTo>
                    <a:pt x="726" y="2263"/>
                    <a:pt x="351" y="2479"/>
                    <a:pt x="150" y="2830"/>
                  </a:cubicBezTo>
                  <a:cubicBezTo>
                    <a:pt x="289" y="3310"/>
                    <a:pt x="390" y="3800"/>
                    <a:pt x="447" y="4290"/>
                  </a:cubicBezTo>
                  <a:cubicBezTo>
                    <a:pt x="644" y="4444"/>
                    <a:pt x="885" y="4526"/>
                    <a:pt x="1130" y="4526"/>
                  </a:cubicBezTo>
                  <a:cubicBezTo>
                    <a:pt x="904" y="4526"/>
                    <a:pt x="678" y="4593"/>
                    <a:pt x="491" y="4723"/>
                  </a:cubicBezTo>
                  <a:cubicBezTo>
                    <a:pt x="544" y="5352"/>
                    <a:pt x="558" y="5981"/>
                    <a:pt x="539" y="6615"/>
                  </a:cubicBezTo>
                  <a:cubicBezTo>
                    <a:pt x="544" y="7047"/>
                    <a:pt x="2354" y="7243"/>
                    <a:pt x="4101" y="7243"/>
                  </a:cubicBezTo>
                  <a:cubicBezTo>
                    <a:pt x="5697" y="7243"/>
                    <a:pt x="7241" y="7079"/>
                    <a:pt x="7308" y="6784"/>
                  </a:cubicBezTo>
                  <a:cubicBezTo>
                    <a:pt x="7481" y="6591"/>
                    <a:pt x="7562" y="6308"/>
                    <a:pt x="7591" y="5967"/>
                  </a:cubicBezTo>
                  <a:lnTo>
                    <a:pt x="7341" y="5078"/>
                  </a:lnTo>
                  <a:cubicBezTo>
                    <a:pt x="7437" y="4910"/>
                    <a:pt x="7485" y="4718"/>
                    <a:pt x="7485" y="4521"/>
                  </a:cubicBezTo>
                  <a:cubicBezTo>
                    <a:pt x="7485" y="3896"/>
                    <a:pt x="6976" y="3392"/>
                    <a:pt x="6352" y="3392"/>
                  </a:cubicBezTo>
                  <a:cubicBezTo>
                    <a:pt x="6976" y="3392"/>
                    <a:pt x="7485" y="2883"/>
                    <a:pt x="7485" y="2258"/>
                  </a:cubicBezTo>
                  <a:cubicBezTo>
                    <a:pt x="7485" y="1634"/>
                    <a:pt x="6976" y="1129"/>
                    <a:pt x="6352" y="1129"/>
                  </a:cubicBezTo>
                  <a:lnTo>
                    <a:pt x="5381" y="1211"/>
                  </a:lnTo>
                  <a:lnTo>
                    <a:pt x="3392" y="1248"/>
                  </a:lnTo>
                  <a:lnTo>
                    <a:pt x="3392" y="1248"/>
                  </a:lnTo>
                  <a:cubicBezTo>
                    <a:pt x="3925" y="1228"/>
                    <a:pt x="4390" y="877"/>
                    <a:pt x="4670" y="466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89"/>
            <p:cNvSpPr/>
            <p:nvPr/>
          </p:nvSpPr>
          <p:spPr>
            <a:xfrm>
              <a:off x="8052507" y="3989779"/>
              <a:ext cx="163965" cy="19373"/>
            </a:xfrm>
            <a:custGeom>
              <a:avLst/>
              <a:gdLst/>
              <a:ahLst/>
              <a:cxnLst/>
              <a:rect l="l" t="t" r="r" b="b"/>
              <a:pathLst>
                <a:path w="6263" h="740" extrusionOk="0">
                  <a:moveTo>
                    <a:pt x="283" y="0"/>
                  </a:moveTo>
                  <a:cubicBezTo>
                    <a:pt x="122" y="0"/>
                    <a:pt x="1" y="222"/>
                    <a:pt x="167" y="350"/>
                  </a:cubicBezTo>
                  <a:cubicBezTo>
                    <a:pt x="393" y="528"/>
                    <a:pt x="672" y="624"/>
                    <a:pt x="960" y="624"/>
                  </a:cubicBezTo>
                  <a:cubicBezTo>
                    <a:pt x="1782" y="701"/>
                    <a:pt x="2617" y="739"/>
                    <a:pt x="3458" y="739"/>
                  </a:cubicBezTo>
                  <a:cubicBezTo>
                    <a:pt x="4299" y="739"/>
                    <a:pt x="5154" y="696"/>
                    <a:pt x="6009" y="619"/>
                  </a:cubicBezTo>
                  <a:cubicBezTo>
                    <a:pt x="6263" y="605"/>
                    <a:pt x="6237" y="233"/>
                    <a:pt x="6001" y="233"/>
                  </a:cubicBezTo>
                  <a:cubicBezTo>
                    <a:pt x="5991" y="233"/>
                    <a:pt x="5981" y="233"/>
                    <a:pt x="5971" y="235"/>
                  </a:cubicBezTo>
                  <a:cubicBezTo>
                    <a:pt x="5142" y="312"/>
                    <a:pt x="4311" y="350"/>
                    <a:pt x="3480" y="350"/>
                  </a:cubicBezTo>
                  <a:cubicBezTo>
                    <a:pt x="2649" y="350"/>
                    <a:pt x="1818" y="312"/>
                    <a:pt x="989" y="235"/>
                  </a:cubicBezTo>
                  <a:lnTo>
                    <a:pt x="970" y="235"/>
                  </a:lnTo>
                  <a:cubicBezTo>
                    <a:pt x="768" y="235"/>
                    <a:pt x="566" y="168"/>
                    <a:pt x="403" y="43"/>
                  </a:cubicBezTo>
                  <a:cubicBezTo>
                    <a:pt x="363" y="13"/>
                    <a:pt x="322" y="0"/>
                    <a:pt x="283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89"/>
            <p:cNvSpPr/>
            <p:nvPr/>
          </p:nvSpPr>
          <p:spPr>
            <a:xfrm>
              <a:off x="8046302" y="3936712"/>
              <a:ext cx="168442" cy="25133"/>
            </a:xfrm>
            <a:custGeom>
              <a:avLst/>
              <a:gdLst/>
              <a:ahLst/>
              <a:cxnLst/>
              <a:rect l="l" t="t" r="r" b="b"/>
              <a:pathLst>
                <a:path w="6434" h="960" extrusionOk="0">
                  <a:moveTo>
                    <a:pt x="6216" y="0"/>
                  </a:moveTo>
                  <a:cubicBezTo>
                    <a:pt x="6203" y="0"/>
                    <a:pt x="6191" y="2"/>
                    <a:pt x="6179" y="4"/>
                  </a:cubicBezTo>
                  <a:cubicBezTo>
                    <a:pt x="5463" y="174"/>
                    <a:pt x="4700" y="260"/>
                    <a:pt x="3881" y="260"/>
                  </a:cubicBezTo>
                  <a:cubicBezTo>
                    <a:pt x="3061" y="260"/>
                    <a:pt x="2184" y="174"/>
                    <a:pt x="1240" y="4"/>
                  </a:cubicBezTo>
                  <a:lnTo>
                    <a:pt x="1207" y="4"/>
                  </a:lnTo>
                  <a:cubicBezTo>
                    <a:pt x="731" y="4"/>
                    <a:pt x="294" y="259"/>
                    <a:pt x="58" y="667"/>
                  </a:cubicBezTo>
                  <a:cubicBezTo>
                    <a:pt x="1" y="758"/>
                    <a:pt x="34" y="878"/>
                    <a:pt x="126" y="931"/>
                  </a:cubicBezTo>
                  <a:cubicBezTo>
                    <a:pt x="159" y="950"/>
                    <a:pt x="188" y="955"/>
                    <a:pt x="227" y="960"/>
                  </a:cubicBezTo>
                  <a:cubicBezTo>
                    <a:pt x="294" y="960"/>
                    <a:pt x="361" y="917"/>
                    <a:pt x="390" y="854"/>
                  </a:cubicBezTo>
                  <a:cubicBezTo>
                    <a:pt x="558" y="571"/>
                    <a:pt x="856" y="393"/>
                    <a:pt x="1187" y="383"/>
                  </a:cubicBezTo>
                  <a:cubicBezTo>
                    <a:pt x="2149" y="555"/>
                    <a:pt x="3043" y="640"/>
                    <a:pt x="3880" y="640"/>
                  </a:cubicBezTo>
                  <a:cubicBezTo>
                    <a:pt x="4729" y="640"/>
                    <a:pt x="5520" y="553"/>
                    <a:pt x="6265" y="379"/>
                  </a:cubicBezTo>
                  <a:cubicBezTo>
                    <a:pt x="6371" y="355"/>
                    <a:pt x="6433" y="249"/>
                    <a:pt x="6409" y="148"/>
                  </a:cubicBezTo>
                  <a:cubicBezTo>
                    <a:pt x="6388" y="59"/>
                    <a:pt x="6304" y="0"/>
                    <a:pt x="6216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89"/>
            <p:cNvSpPr/>
            <p:nvPr/>
          </p:nvSpPr>
          <p:spPr>
            <a:xfrm>
              <a:off x="8076017" y="3967133"/>
              <a:ext cx="162866" cy="16467"/>
            </a:xfrm>
            <a:custGeom>
              <a:avLst/>
              <a:gdLst/>
              <a:ahLst/>
              <a:cxnLst/>
              <a:rect l="l" t="t" r="r" b="b"/>
              <a:pathLst>
                <a:path w="6221" h="629" extrusionOk="0">
                  <a:moveTo>
                    <a:pt x="268" y="0"/>
                  </a:moveTo>
                  <a:cubicBezTo>
                    <a:pt x="50" y="0"/>
                    <a:pt x="0" y="334"/>
                    <a:pt x="235" y="384"/>
                  </a:cubicBezTo>
                  <a:cubicBezTo>
                    <a:pt x="1032" y="540"/>
                    <a:pt x="1859" y="618"/>
                    <a:pt x="2707" y="618"/>
                  </a:cubicBezTo>
                  <a:cubicBezTo>
                    <a:pt x="3555" y="618"/>
                    <a:pt x="4424" y="540"/>
                    <a:pt x="5308" y="384"/>
                  </a:cubicBezTo>
                  <a:cubicBezTo>
                    <a:pt x="5515" y="384"/>
                    <a:pt x="5716" y="456"/>
                    <a:pt x="5880" y="586"/>
                  </a:cubicBezTo>
                  <a:cubicBezTo>
                    <a:pt x="5913" y="615"/>
                    <a:pt x="5957" y="629"/>
                    <a:pt x="6000" y="629"/>
                  </a:cubicBezTo>
                  <a:cubicBezTo>
                    <a:pt x="6058" y="624"/>
                    <a:pt x="6110" y="605"/>
                    <a:pt x="6154" y="562"/>
                  </a:cubicBezTo>
                  <a:cubicBezTo>
                    <a:pt x="6221" y="480"/>
                    <a:pt x="6206" y="360"/>
                    <a:pt x="6120" y="293"/>
                  </a:cubicBezTo>
                  <a:cubicBezTo>
                    <a:pt x="5885" y="105"/>
                    <a:pt x="5596" y="4"/>
                    <a:pt x="5294" y="4"/>
                  </a:cubicBezTo>
                  <a:lnTo>
                    <a:pt x="5260" y="4"/>
                  </a:lnTo>
                  <a:cubicBezTo>
                    <a:pt x="4395" y="158"/>
                    <a:pt x="3546" y="235"/>
                    <a:pt x="2719" y="235"/>
                  </a:cubicBezTo>
                  <a:cubicBezTo>
                    <a:pt x="1892" y="235"/>
                    <a:pt x="1088" y="158"/>
                    <a:pt x="312" y="4"/>
                  </a:cubicBezTo>
                  <a:cubicBezTo>
                    <a:pt x="297" y="2"/>
                    <a:pt x="282" y="0"/>
                    <a:pt x="268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89"/>
            <p:cNvSpPr/>
            <p:nvPr/>
          </p:nvSpPr>
          <p:spPr>
            <a:xfrm>
              <a:off x="8075991" y="3902364"/>
              <a:ext cx="162892" cy="16467"/>
            </a:xfrm>
            <a:custGeom>
              <a:avLst/>
              <a:gdLst/>
              <a:ahLst/>
              <a:cxnLst/>
              <a:rect l="l" t="t" r="r" b="b"/>
              <a:pathLst>
                <a:path w="6222" h="629" extrusionOk="0">
                  <a:moveTo>
                    <a:pt x="270" y="0"/>
                  </a:moveTo>
                  <a:cubicBezTo>
                    <a:pt x="51" y="0"/>
                    <a:pt x="1" y="339"/>
                    <a:pt x="236" y="384"/>
                  </a:cubicBezTo>
                  <a:cubicBezTo>
                    <a:pt x="1033" y="540"/>
                    <a:pt x="1860" y="618"/>
                    <a:pt x="2708" y="618"/>
                  </a:cubicBezTo>
                  <a:cubicBezTo>
                    <a:pt x="3556" y="618"/>
                    <a:pt x="4425" y="540"/>
                    <a:pt x="5309" y="384"/>
                  </a:cubicBezTo>
                  <a:cubicBezTo>
                    <a:pt x="5516" y="389"/>
                    <a:pt x="5717" y="456"/>
                    <a:pt x="5881" y="586"/>
                  </a:cubicBezTo>
                  <a:cubicBezTo>
                    <a:pt x="5914" y="615"/>
                    <a:pt x="5958" y="629"/>
                    <a:pt x="6001" y="629"/>
                  </a:cubicBezTo>
                  <a:cubicBezTo>
                    <a:pt x="6059" y="629"/>
                    <a:pt x="6111" y="605"/>
                    <a:pt x="6155" y="566"/>
                  </a:cubicBezTo>
                  <a:cubicBezTo>
                    <a:pt x="6222" y="480"/>
                    <a:pt x="6207" y="360"/>
                    <a:pt x="6121" y="293"/>
                  </a:cubicBezTo>
                  <a:cubicBezTo>
                    <a:pt x="5886" y="110"/>
                    <a:pt x="5597" y="4"/>
                    <a:pt x="5295" y="4"/>
                  </a:cubicBezTo>
                  <a:lnTo>
                    <a:pt x="5261" y="4"/>
                  </a:lnTo>
                  <a:cubicBezTo>
                    <a:pt x="4396" y="161"/>
                    <a:pt x="3547" y="239"/>
                    <a:pt x="2720" y="239"/>
                  </a:cubicBezTo>
                  <a:cubicBezTo>
                    <a:pt x="1893" y="239"/>
                    <a:pt x="1089" y="161"/>
                    <a:pt x="313" y="4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89"/>
            <p:cNvSpPr/>
            <p:nvPr/>
          </p:nvSpPr>
          <p:spPr>
            <a:xfrm>
              <a:off x="8076095" y="4016718"/>
              <a:ext cx="167343" cy="25630"/>
            </a:xfrm>
            <a:custGeom>
              <a:avLst/>
              <a:gdLst/>
              <a:ahLst/>
              <a:cxnLst/>
              <a:rect l="l" t="t" r="r" b="b"/>
              <a:pathLst>
                <a:path w="6392" h="979" extrusionOk="0">
                  <a:moveTo>
                    <a:pt x="6116" y="1"/>
                  </a:moveTo>
                  <a:cubicBezTo>
                    <a:pt x="6069" y="1"/>
                    <a:pt x="6020" y="20"/>
                    <a:pt x="5978" y="66"/>
                  </a:cubicBezTo>
                  <a:cubicBezTo>
                    <a:pt x="5795" y="258"/>
                    <a:pt x="5545" y="368"/>
                    <a:pt x="5286" y="368"/>
                  </a:cubicBezTo>
                  <a:lnTo>
                    <a:pt x="5252" y="368"/>
                  </a:lnTo>
                  <a:cubicBezTo>
                    <a:pt x="4472" y="517"/>
                    <a:pt x="3676" y="592"/>
                    <a:pt x="2856" y="592"/>
                  </a:cubicBezTo>
                  <a:cubicBezTo>
                    <a:pt x="2035" y="592"/>
                    <a:pt x="1188" y="517"/>
                    <a:pt x="304" y="368"/>
                  </a:cubicBezTo>
                  <a:cubicBezTo>
                    <a:pt x="290" y="366"/>
                    <a:pt x="277" y="365"/>
                    <a:pt x="265" y="365"/>
                  </a:cubicBezTo>
                  <a:cubicBezTo>
                    <a:pt x="44" y="365"/>
                    <a:pt x="1" y="707"/>
                    <a:pt x="242" y="748"/>
                  </a:cubicBezTo>
                  <a:cubicBezTo>
                    <a:pt x="1102" y="897"/>
                    <a:pt x="1981" y="974"/>
                    <a:pt x="2860" y="978"/>
                  </a:cubicBezTo>
                  <a:cubicBezTo>
                    <a:pt x="3681" y="978"/>
                    <a:pt x="4503" y="906"/>
                    <a:pt x="5310" y="753"/>
                  </a:cubicBezTo>
                  <a:cubicBezTo>
                    <a:pt x="5670" y="748"/>
                    <a:pt x="6016" y="594"/>
                    <a:pt x="6261" y="330"/>
                  </a:cubicBezTo>
                  <a:cubicBezTo>
                    <a:pt x="6392" y="185"/>
                    <a:pt x="6262" y="1"/>
                    <a:pt x="6116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89"/>
            <p:cNvSpPr/>
            <p:nvPr/>
          </p:nvSpPr>
          <p:spPr>
            <a:xfrm>
              <a:off x="8053868" y="3874168"/>
              <a:ext cx="116737" cy="26939"/>
            </a:xfrm>
            <a:custGeom>
              <a:avLst/>
              <a:gdLst/>
              <a:ahLst/>
              <a:cxnLst/>
              <a:rect l="l" t="t" r="r" b="b"/>
              <a:pathLst>
                <a:path w="4459" h="1029" extrusionOk="0">
                  <a:moveTo>
                    <a:pt x="918" y="1"/>
                  </a:moveTo>
                  <a:cubicBezTo>
                    <a:pt x="553" y="1"/>
                    <a:pt x="211" y="178"/>
                    <a:pt x="0" y="471"/>
                  </a:cubicBezTo>
                  <a:cubicBezTo>
                    <a:pt x="152" y="418"/>
                    <a:pt x="311" y="391"/>
                    <a:pt x="470" y="391"/>
                  </a:cubicBezTo>
                  <a:cubicBezTo>
                    <a:pt x="667" y="391"/>
                    <a:pt x="864" y="432"/>
                    <a:pt x="1047" y="515"/>
                  </a:cubicBezTo>
                  <a:cubicBezTo>
                    <a:pt x="1823" y="854"/>
                    <a:pt x="2602" y="1028"/>
                    <a:pt x="3381" y="1028"/>
                  </a:cubicBezTo>
                  <a:cubicBezTo>
                    <a:pt x="3562" y="1028"/>
                    <a:pt x="3744" y="1019"/>
                    <a:pt x="3925" y="1000"/>
                  </a:cubicBezTo>
                  <a:cubicBezTo>
                    <a:pt x="4136" y="856"/>
                    <a:pt x="4314" y="678"/>
                    <a:pt x="4458" y="466"/>
                  </a:cubicBezTo>
                  <a:lnTo>
                    <a:pt x="918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89"/>
            <p:cNvSpPr/>
            <p:nvPr/>
          </p:nvSpPr>
          <p:spPr>
            <a:xfrm>
              <a:off x="7988968" y="3831678"/>
              <a:ext cx="305887" cy="329528"/>
            </a:xfrm>
            <a:custGeom>
              <a:avLst/>
              <a:gdLst/>
              <a:ahLst/>
              <a:cxnLst/>
              <a:rect l="l" t="t" r="r" b="b"/>
              <a:pathLst>
                <a:path w="11684" h="12587" extrusionOk="0">
                  <a:moveTo>
                    <a:pt x="2944" y="1"/>
                  </a:moveTo>
                  <a:cubicBezTo>
                    <a:pt x="2576" y="1"/>
                    <a:pt x="2208" y="70"/>
                    <a:pt x="1859" y="206"/>
                  </a:cubicBezTo>
                  <a:cubicBezTo>
                    <a:pt x="1148" y="480"/>
                    <a:pt x="577" y="1037"/>
                    <a:pt x="279" y="1739"/>
                  </a:cubicBezTo>
                  <a:cubicBezTo>
                    <a:pt x="260" y="1777"/>
                    <a:pt x="245" y="1820"/>
                    <a:pt x="231" y="1859"/>
                  </a:cubicBezTo>
                  <a:cubicBezTo>
                    <a:pt x="0" y="2488"/>
                    <a:pt x="72" y="3194"/>
                    <a:pt x="437" y="3766"/>
                  </a:cubicBezTo>
                  <a:cubicBezTo>
                    <a:pt x="716" y="4222"/>
                    <a:pt x="913" y="4727"/>
                    <a:pt x="1023" y="5251"/>
                  </a:cubicBezTo>
                  <a:cubicBezTo>
                    <a:pt x="1038" y="5251"/>
                    <a:pt x="1148" y="5712"/>
                    <a:pt x="1192" y="6144"/>
                  </a:cubicBezTo>
                  <a:cubicBezTo>
                    <a:pt x="1316" y="7446"/>
                    <a:pt x="1254" y="8892"/>
                    <a:pt x="1129" y="10155"/>
                  </a:cubicBezTo>
                  <a:cubicBezTo>
                    <a:pt x="1091" y="10573"/>
                    <a:pt x="1398" y="10953"/>
                    <a:pt x="1821" y="10991"/>
                  </a:cubicBezTo>
                  <a:cubicBezTo>
                    <a:pt x="1848" y="10994"/>
                    <a:pt x="1874" y="10995"/>
                    <a:pt x="1900" y="10995"/>
                  </a:cubicBezTo>
                  <a:cubicBezTo>
                    <a:pt x="2290" y="10995"/>
                    <a:pt x="2621" y="10700"/>
                    <a:pt x="2662" y="10304"/>
                  </a:cubicBezTo>
                  <a:cubicBezTo>
                    <a:pt x="2820" y="8681"/>
                    <a:pt x="2849" y="7408"/>
                    <a:pt x="2748" y="6303"/>
                  </a:cubicBezTo>
                  <a:cubicBezTo>
                    <a:pt x="2623" y="4919"/>
                    <a:pt x="2297" y="3814"/>
                    <a:pt x="1744" y="2940"/>
                  </a:cubicBezTo>
                  <a:cubicBezTo>
                    <a:pt x="1638" y="2781"/>
                    <a:pt x="1614" y="2580"/>
                    <a:pt x="1682" y="2397"/>
                  </a:cubicBezTo>
                  <a:cubicBezTo>
                    <a:pt x="1686" y="2378"/>
                    <a:pt x="1696" y="2359"/>
                    <a:pt x="1706" y="2339"/>
                  </a:cubicBezTo>
                  <a:cubicBezTo>
                    <a:pt x="1840" y="2013"/>
                    <a:pt x="2104" y="1758"/>
                    <a:pt x="2436" y="1633"/>
                  </a:cubicBezTo>
                  <a:cubicBezTo>
                    <a:pt x="2601" y="1565"/>
                    <a:pt x="2776" y="1531"/>
                    <a:pt x="2950" y="1531"/>
                  </a:cubicBezTo>
                  <a:cubicBezTo>
                    <a:pt x="3144" y="1531"/>
                    <a:pt x="3339" y="1573"/>
                    <a:pt x="3522" y="1657"/>
                  </a:cubicBezTo>
                  <a:cubicBezTo>
                    <a:pt x="4295" y="1998"/>
                    <a:pt x="5073" y="2169"/>
                    <a:pt x="5852" y="2169"/>
                  </a:cubicBezTo>
                  <a:cubicBezTo>
                    <a:pt x="6630" y="2169"/>
                    <a:pt x="7408" y="1998"/>
                    <a:pt x="8181" y="1657"/>
                  </a:cubicBezTo>
                  <a:cubicBezTo>
                    <a:pt x="8362" y="1576"/>
                    <a:pt x="8557" y="1535"/>
                    <a:pt x="8753" y="1535"/>
                  </a:cubicBezTo>
                  <a:cubicBezTo>
                    <a:pt x="8927" y="1535"/>
                    <a:pt x="9102" y="1567"/>
                    <a:pt x="9267" y="1633"/>
                  </a:cubicBezTo>
                  <a:cubicBezTo>
                    <a:pt x="9599" y="1758"/>
                    <a:pt x="9858" y="2013"/>
                    <a:pt x="9997" y="2339"/>
                  </a:cubicBezTo>
                  <a:lnTo>
                    <a:pt x="10017" y="2383"/>
                  </a:lnTo>
                  <a:cubicBezTo>
                    <a:pt x="10103" y="2613"/>
                    <a:pt x="10118" y="2868"/>
                    <a:pt x="10060" y="3108"/>
                  </a:cubicBezTo>
                  <a:cubicBezTo>
                    <a:pt x="9791" y="4309"/>
                    <a:pt x="9700" y="5673"/>
                    <a:pt x="9776" y="7283"/>
                  </a:cubicBezTo>
                  <a:cubicBezTo>
                    <a:pt x="9829" y="8263"/>
                    <a:pt x="9282" y="9175"/>
                    <a:pt x="8393" y="9589"/>
                  </a:cubicBezTo>
                  <a:lnTo>
                    <a:pt x="8345" y="9613"/>
                  </a:lnTo>
                  <a:cubicBezTo>
                    <a:pt x="7711" y="9934"/>
                    <a:pt x="7394" y="10660"/>
                    <a:pt x="7581" y="11342"/>
                  </a:cubicBezTo>
                  <a:lnTo>
                    <a:pt x="7725" y="11885"/>
                  </a:lnTo>
                  <a:cubicBezTo>
                    <a:pt x="7773" y="12058"/>
                    <a:pt x="7836" y="12226"/>
                    <a:pt x="7922" y="12380"/>
                  </a:cubicBezTo>
                  <a:cubicBezTo>
                    <a:pt x="7994" y="12509"/>
                    <a:pt x="8052" y="12581"/>
                    <a:pt x="8210" y="12586"/>
                  </a:cubicBezTo>
                  <a:lnTo>
                    <a:pt x="8220" y="12586"/>
                  </a:lnTo>
                  <a:cubicBezTo>
                    <a:pt x="8451" y="12586"/>
                    <a:pt x="8566" y="12336"/>
                    <a:pt x="8647" y="12168"/>
                  </a:cubicBezTo>
                  <a:lnTo>
                    <a:pt x="9017" y="11015"/>
                  </a:lnTo>
                  <a:cubicBezTo>
                    <a:pt x="9017" y="11001"/>
                    <a:pt x="9022" y="10987"/>
                    <a:pt x="9037" y="10982"/>
                  </a:cubicBezTo>
                  <a:cubicBezTo>
                    <a:pt x="10492" y="10304"/>
                    <a:pt x="11391" y="8810"/>
                    <a:pt x="11304" y="7206"/>
                  </a:cubicBezTo>
                  <a:cubicBezTo>
                    <a:pt x="11232" y="5741"/>
                    <a:pt x="11314" y="4511"/>
                    <a:pt x="11559" y="3449"/>
                  </a:cubicBezTo>
                  <a:cubicBezTo>
                    <a:pt x="11684" y="2911"/>
                    <a:pt x="11640" y="2344"/>
                    <a:pt x="11439" y="1825"/>
                  </a:cubicBezTo>
                  <a:cubicBezTo>
                    <a:pt x="11429" y="1796"/>
                    <a:pt x="11415" y="1768"/>
                    <a:pt x="11405" y="1739"/>
                  </a:cubicBezTo>
                  <a:cubicBezTo>
                    <a:pt x="11107" y="1037"/>
                    <a:pt x="10535" y="480"/>
                    <a:pt x="9824" y="206"/>
                  </a:cubicBezTo>
                  <a:cubicBezTo>
                    <a:pt x="9476" y="70"/>
                    <a:pt x="9108" y="1"/>
                    <a:pt x="8740" y="1"/>
                  </a:cubicBezTo>
                  <a:cubicBezTo>
                    <a:pt x="8333" y="1"/>
                    <a:pt x="7926" y="85"/>
                    <a:pt x="7547" y="254"/>
                  </a:cubicBezTo>
                  <a:cubicBezTo>
                    <a:pt x="6973" y="509"/>
                    <a:pt x="6406" y="636"/>
                    <a:pt x="5840" y="636"/>
                  </a:cubicBezTo>
                  <a:cubicBezTo>
                    <a:pt x="5274" y="636"/>
                    <a:pt x="4708" y="509"/>
                    <a:pt x="4136" y="254"/>
                  </a:cubicBezTo>
                  <a:cubicBezTo>
                    <a:pt x="3758" y="85"/>
                    <a:pt x="3351" y="1"/>
                    <a:pt x="2944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89"/>
            <p:cNvSpPr/>
            <p:nvPr/>
          </p:nvSpPr>
          <p:spPr>
            <a:xfrm>
              <a:off x="8191706" y="4076775"/>
              <a:ext cx="27306" cy="21782"/>
            </a:xfrm>
            <a:custGeom>
              <a:avLst/>
              <a:gdLst/>
              <a:ahLst/>
              <a:cxnLst/>
              <a:rect l="l" t="t" r="r" b="b"/>
              <a:pathLst>
                <a:path w="1043" h="832" extrusionOk="0">
                  <a:moveTo>
                    <a:pt x="1043" y="1"/>
                  </a:moveTo>
                  <a:lnTo>
                    <a:pt x="1043" y="1"/>
                  </a:lnTo>
                  <a:cubicBezTo>
                    <a:pt x="923" y="87"/>
                    <a:pt x="793" y="164"/>
                    <a:pt x="654" y="227"/>
                  </a:cubicBezTo>
                  <a:lnTo>
                    <a:pt x="610" y="246"/>
                  </a:lnTo>
                  <a:cubicBezTo>
                    <a:pt x="351" y="375"/>
                    <a:pt x="140" y="577"/>
                    <a:pt x="0" y="832"/>
                  </a:cubicBezTo>
                  <a:cubicBezTo>
                    <a:pt x="20" y="817"/>
                    <a:pt x="44" y="803"/>
                    <a:pt x="63" y="793"/>
                  </a:cubicBezTo>
                  <a:cubicBezTo>
                    <a:pt x="77" y="789"/>
                    <a:pt x="92" y="779"/>
                    <a:pt x="111" y="774"/>
                  </a:cubicBezTo>
                  <a:cubicBezTo>
                    <a:pt x="481" y="601"/>
                    <a:pt x="803" y="332"/>
                    <a:pt x="1043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89"/>
            <p:cNvSpPr/>
            <p:nvPr/>
          </p:nvSpPr>
          <p:spPr>
            <a:xfrm>
              <a:off x="8016876" y="3890400"/>
              <a:ext cx="46810" cy="228551"/>
            </a:xfrm>
            <a:custGeom>
              <a:avLst/>
              <a:gdLst/>
              <a:ahLst/>
              <a:cxnLst/>
              <a:rect l="l" t="t" r="r" b="b"/>
              <a:pathLst>
                <a:path w="1788" h="8730" extrusionOk="0">
                  <a:moveTo>
                    <a:pt x="688" y="0"/>
                  </a:moveTo>
                  <a:cubicBezTo>
                    <a:pt x="419" y="140"/>
                    <a:pt x="207" y="365"/>
                    <a:pt x="92" y="644"/>
                  </a:cubicBezTo>
                  <a:cubicBezTo>
                    <a:pt x="82" y="663"/>
                    <a:pt x="78" y="687"/>
                    <a:pt x="68" y="706"/>
                  </a:cubicBezTo>
                  <a:cubicBezTo>
                    <a:pt x="1" y="884"/>
                    <a:pt x="25" y="1086"/>
                    <a:pt x="135" y="1249"/>
                  </a:cubicBezTo>
                  <a:cubicBezTo>
                    <a:pt x="688" y="2119"/>
                    <a:pt x="1019" y="3219"/>
                    <a:pt x="1139" y="4612"/>
                  </a:cubicBezTo>
                  <a:cubicBezTo>
                    <a:pt x="1240" y="5712"/>
                    <a:pt x="1211" y="6985"/>
                    <a:pt x="1048" y="8609"/>
                  </a:cubicBezTo>
                  <a:cubicBezTo>
                    <a:pt x="1048" y="8652"/>
                    <a:pt x="1038" y="8691"/>
                    <a:pt x="1029" y="8729"/>
                  </a:cubicBezTo>
                  <a:cubicBezTo>
                    <a:pt x="1341" y="8647"/>
                    <a:pt x="1567" y="8383"/>
                    <a:pt x="1596" y="8061"/>
                  </a:cubicBezTo>
                  <a:cubicBezTo>
                    <a:pt x="1759" y="6438"/>
                    <a:pt x="1788" y="5165"/>
                    <a:pt x="1687" y="4064"/>
                  </a:cubicBezTo>
                  <a:cubicBezTo>
                    <a:pt x="1562" y="2671"/>
                    <a:pt x="1235" y="1576"/>
                    <a:pt x="683" y="702"/>
                  </a:cubicBezTo>
                  <a:cubicBezTo>
                    <a:pt x="572" y="543"/>
                    <a:pt x="548" y="337"/>
                    <a:pt x="616" y="159"/>
                  </a:cubicBezTo>
                  <a:cubicBezTo>
                    <a:pt x="620" y="140"/>
                    <a:pt x="635" y="116"/>
                    <a:pt x="640" y="96"/>
                  </a:cubicBezTo>
                  <a:cubicBezTo>
                    <a:pt x="654" y="63"/>
                    <a:pt x="673" y="29"/>
                    <a:pt x="688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89"/>
            <p:cNvSpPr/>
            <p:nvPr/>
          </p:nvSpPr>
          <p:spPr>
            <a:xfrm>
              <a:off x="8005697" y="3831678"/>
              <a:ext cx="289420" cy="273686"/>
            </a:xfrm>
            <a:custGeom>
              <a:avLst/>
              <a:gdLst/>
              <a:ahLst/>
              <a:cxnLst/>
              <a:rect l="l" t="t" r="r" b="b"/>
              <a:pathLst>
                <a:path w="11055" h="10454" extrusionOk="0">
                  <a:moveTo>
                    <a:pt x="8112" y="1"/>
                  </a:moveTo>
                  <a:cubicBezTo>
                    <a:pt x="7706" y="1"/>
                    <a:pt x="7299" y="85"/>
                    <a:pt x="6918" y="254"/>
                  </a:cubicBezTo>
                  <a:cubicBezTo>
                    <a:pt x="6344" y="509"/>
                    <a:pt x="5778" y="636"/>
                    <a:pt x="5213" y="636"/>
                  </a:cubicBezTo>
                  <a:cubicBezTo>
                    <a:pt x="4647" y="636"/>
                    <a:pt x="4081" y="509"/>
                    <a:pt x="3507" y="254"/>
                  </a:cubicBezTo>
                  <a:cubicBezTo>
                    <a:pt x="3127" y="87"/>
                    <a:pt x="2720" y="3"/>
                    <a:pt x="2312" y="3"/>
                  </a:cubicBezTo>
                  <a:cubicBezTo>
                    <a:pt x="1947" y="3"/>
                    <a:pt x="1582" y="70"/>
                    <a:pt x="1235" y="206"/>
                  </a:cubicBezTo>
                  <a:cubicBezTo>
                    <a:pt x="745" y="394"/>
                    <a:pt x="322" y="716"/>
                    <a:pt x="0" y="1133"/>
                  </a:cubicBezTo>
                  <a:cubicBezTo>
                    <a:pt x="211" y="975"/>
                    <a:pt x="442" y="845"/>
                    <a:pt x="687" y="749"/>
                  </a:cubicBezTo>
                  <a:cubicBezTo>
                    <a:pt x="1034" y="613"/>
                    <a:pt x="1400" y="546"/>
                    <a:pt x="1764" y="546"/>
                  </a:cubicBezTo>
                  <a:cubicBezTo>
                    <a:pt x="2172" y="546"/>
                    <a:pt x="2579" y="630"/>
                    <a:pt x="2959" y="797"/>
                  </a:cubicBezTo>
                  <a:cubicBezTo>
                    <a:pt x="3536" y="1052"/>
                    <a:pt x="4102" y="1179"/>
                    <a:pt x="4667" y="1179"/>
                  </a:cubicBezTo>
                  <a:cubicBezTo>
                    <a:pt x="5232" y="1179"/>
                    <a:pt x="5796" y="1052"/>
                    <a:pt x="6370" y="797"/>
                  </a:cubicBezTo>
                  <a:cubicBezTo>
                    <a:pt x="6753" y="630"/>
                    <a:pt x="7161" y="546"/>
                    <a:pt x="7570" y="546"/>
                  </a:cubicBezTo>
                  <a:cubicBezTo>
                    <a:pt x="7935" y="546"/>
                    <a:pt x="8300" y="613"/>
                    <a:pt x="8647" y="749"/>
                  </a:cubicBezTo>
                  <a:cubicBezTo>
                    <a:pt x="9358" y="1028"/>
                    <a:pt x="9930" y="1580"/>
                    <a:pt x="10228" y="2286"/>
                  </a:cubicBezTo>
                  <a:cubicBezTo>
                    <a:pt x="10242" y="2315"/>
                    <a:pt x="10252" y="2339"/>
                    <a:pt x="10266" y="2368"/>
                  </a:cubicBezTo>
                  <a:cubicBezTo>
                    <a:pt x="10468" y="2887"/>
                    <a:pt x="10507" y="3454"/>
                    <a:pt x="10382" y="3997"/>
                  </a:cubicBezTo>
                  <a:cubicBezTo>
                    <a:pt x="10141" y="5054"/>
                    <a:pt x="10060" y="6283"/>
                    <a:pt x="10132" y="7749"/>
                  </a:cubicBezTo>
                  <a:cubicBezTo>
                    <a:pt x="10180" y="8733"/>
                    <a:pt x="9863" y="9694"/>
                    <a:pt x="9243" y="10453"/>
                  </a:cubicBezTo>
                  <a:cubicBezTo>
                    <a:pt x="10209" y="9661"/>
                    <a:pt x="10742" y="8455"/>
                    <a:pt x="10675" y="7206"/>
                  </a:cubicBezTo>
                  <a:cubicBezTo>
                    <a:pt x="10603" y="5741"/>
                    <a:pt x="10684" y="4511"/>
                    <a:pt x="10925" y="3449"/>
                  </a:cubicBezTo>
                  <a:cubicBezTo>
                    <a:pt x="11054" y="2911"/>
                    <a:pt x="11011" y="2344"/>
                    <a:pt x="10809" y="1825"/>
                  </a:cubicBezTo>
                  <a:cubicBezTo>
                    <a:pt x="10800" y="1796"/>
                    <a:pt x="10790" y="1768"/>
                    <a:pt x="10776" y="1739"/>
                  </a:cubicBezTo>
                  <a:cubicBezTo>
                    <a:pt x="10478" y="1037"/>
                    <a:pt x="9906" y="480"/>
                    <a:pt x="9195" y="206"/>
                  </a:cubicBezTo>
                  <a:cubicBezTo>
                    <a:pt x="8846" y="70"/>
                    <a:pt x="8479" y="1"/>
                    <a:pt x="8112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89"/>
            <p:cNvSpPr/>
            <p:nvPr/>
          </p:nvSpPr>
          <p:spPr>
            <a:xfrm>
              <a:off x="8202518" y="4127329"/>
              <a:ext cx="20394" cy="33877"/>
            </a:xfrm>
            <a:custGeom>
              <a:avLst/>
              <a:gdLst/>
              <a:ahLst/>
              <a:cxnLst/>
              <a:rect l="l" t="t" r="r" b="b"/>
              <a:pathLst>
                <a:path w="779" h="1294" extrusionOk="0">
                  <a:moveTo>
                    <a:pt x="779" y="1"/>
                  </a:moveTo>
                  <a:lnTo>
                    <a:pt x="779" y="1"/>
                  </a:lnTo>
                  <a:cubicBezTo>
                    <a:pt x="639" y="87"/>
                    <a:pt x="495" y="164"/>
                    <a:pt x="346" y="236"/>
                  </a:cubicBezTo>
                  <a:cubicBezTo>
                    <a:pt x="337" y="241"/>
                    <a:pt x="327" y="256"/>
                    <a:pt x="327" y="270"/>
                  </a:cubicBezTo>
                  <a:lnTo>
                    <a:pt x="0" y="1288"/>
                  </a:lnTo>
                  <a:cubicBezTo>
                    <a:pt x="20" y="1293"/>
                    <a:pt x="39" y="1293"/>
                    <a:pt x="58" y="1293"/>
                  </a:cubicBezTo>
                  <a:lnTo>
                    <a:pt x="73" y="1293"/>
                  </a:lnTo>
                  <a:cubicBezTo>
                    <a:pt x="303" y="1293"/>
                    <a:pt x="418" y="1043"/>
                    <a:pt x="500" y="880"/>
                  </a:cubicBezTo>
                  <a:lnTo>
                    <a:pt x="779" y="1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89"/>
            <p:cNvSpPr/>
            <p:nvPr/>
          </p:nvSpPr>
          <p:spPr>
            <a:xfrm>
              <a:off x="7972606" y="3826547"/>
              <a:ext cx="335863" cy="339685"/>
            </a:xfrm>
            <a:custGeom>
              <a:avLst/>
              <a:gdLst/>
              <a:ahLst/>
              <a:cxnLst/>
              <a:rect l="l" t="t" r="r" b="b"/>
              <a:pathLst>
                <a:path w="12829" h="12975" extrusionOk="0">
                  <a:moveTo>
                    <a:pt x="3070" y="2040"/>
                  </a:moveTo>
                  <a:cubicBezTo>
                    <a:pt x="2480" y="2646"/>
                    <a:pt x="2609" y="3645"/>
                    <a:pt x="3335" y="4087"/>
                  </a:cubicBezTo>
                  <a:cubicBezTo>
                    <a:pt x="3253" y="4135"/>
                    <a:pt x="3181" y="4193"/>
                    <a:pt x="3114" y="4255"/>
                  </a:cubicBezTo>
                  <a:cubicBezTo>
                    <a:pt x="2672" y="2996"/>
                    <a:pt x="2326" y="3030"/>
                    <a:pt x="2504" y="2617"/>
                  </a:cubicBezTo>
                  <a:cubicBezTo>
                    <a:pt x="2614" y="2362"/>
                    <a:pt x="2816" y="2156"/>
                    <a:pt x="3070" y="2040"/>
                  </a:cubicBezTo>
                  <a:close/>
                  <a:moveTo>
                    <a:pt x="10248" y="4942"/>
                  </a:moveTo>
                  <a:lnTo>
                    <a:pt x="10248" y="4942"/>
                  </a:lnTo>
                  <a:cubicBezTo>
                    <a:pt x="10233" y="5105"/>
                    <a:pt x="10224" y="5278"/>
                    <a:pt x="10214" y="5447"/>
                  </a:cubicBezTo>
                  <a:cubicBezTo>
                    <a:pt x="10128" y="5355"/>
                    <a:pt x="10032" y="5278"/>
                    <a:pt x="9931" y="5216"/>
                  </a:cubicBezTo>
                  <a:cubicBezTo>
                    <a:pt x="10051" y="5144"/>
                    <a:pt x="10156" y="5048"/>
                    <a:pt x="10248" y="4942"/>
                  </a:cubicBezTo>
                  <a:close/>
                  <a:moveTo>
                    <a:pt x="9389" y="1923"/>
                  </a:moveTo>
                  <a:cubicBezTo>
                    <a:pt x="10084" y="1923"/>
                    <a:pt x="10670" y="2534"/>
                    <a:pt x="10502" y="3266"/>
                  </a:cubicBezTo>
                  <a:cubicBezTo>
                    <a:pt x="10483" y="3352"/>
                    <a:pt x="10464" y="3448"/>
                    <a:pt x="10445" y="3539"/>
                  </a:cubicBezTo>
                  <a:cubicBezTo>
                    <a:pt x="10228" y="3064"/>
                    <a:pt x="9758" y="2761"/>
                    <a:pt x="9239" y="2761"/>
                  </a:cubicBezTo>
                  <a:cubicBezTo>
                    <a:pt x="8999" y="2776"/>
                    <a:pt x="8999" y="3131"/>
                    <a:pt x="9239" y="3145"/>
                  </a:cubicBezTo>
                  <a:cubicBezTo>
                    <a:pt x="9758" y="3145"/>
                    <a:pt x="10176" y="3563"/>
                    <a:pt x="10176" y="4082"/>
                  </a:cubicBezTo>
                  <a:cubicBezTo>
                    <a:pt x="10176" y="4601"/>
                    <a:pt x="9758" y="5019"/>
                    <a:pt x="9239" y="5019"/>
                  </a:cubicBezTo>
                  <a:lnTo>
                    <a:pt x="9220" y="5019"/>
                  </a:lnTo>
                  <a:cubicBezTo>
                    <a:pt x="9061" y="5032"/>
                    <a:pt x="8092" y="5247"/>
                    <a:pt x="6697" y="5247"/>
                  </a:cubicBezTo>
                  <a:cubicBezTo>
                    <a:pt x="5979" y="5247"/>
                    <a:pt x="5148" y="5190"/>
                    <a:pt x="4257" y="5019"/>
                  </a:cubicBezTo>
                  <a:cubicBezTo>
                    <a:pt x="4244" y="5016"/>
                    <a:pt x="4232" y="5015"/>
                    <a:pt x="4219" y="5015"/>
                  </a:cubicBezTo>
                  <a:cubicBezTo>
                    <a:pt x="4142" y="5015"/>
                    <a:pt x="4069" y="5065"/>
                    <a:pt x="4036" y="5139"/>
                  </a:cubicBezTo>
                  <a:cubicBezTo>
                    <a:pt x="3998" y="5250"/>
                    <a:pt x="4065" y="5370"/>
                    <a:pt x="4180" y="5394"/>
                  </a:cubicBezTo>
                  <a:cubicBezTo>
                    <a:pt x="4982" y="5552"/>
                    <a:pt x="5798" y="5629"/>
                    <a:pt x="6609" y="5629"/>
                  </a:cubicBezTo>
                  <a:cubicBezTo>
                    <a:pt x="6634" y="5629"/>
                    <a:pt x="6659" y="5629"/>
                    <a:pt x="6683" y="5629"/>
                  </a:cubicBezTo>
                  <a:lnTo>
                    <a:pt x="6707" y="5629"/>
                  </a:lnTo>
                  <a:cubicBezTo>
                    <a:pt x="7557" y="5629"/>
                    <a:pt x="8413" y="5552"/>
                    <a:pt x="9253" y="5398"/>
                  </a:cubicBezTo>
                  <a:cubicBezTo>
                    <a:pt x="9767" y="5398"/>
                    <a:pt x="10185" y="5821"/>
                    <a:pt x="10180" y="6340"/>
                  </a:cubicBezTo>
                  <a:cubicBezTo>
                    <a:pt x="10176" y="6859"/>
                    <a:pt x="9753" y="7272"/>
                    <a:pt x="9239" y="7272"/>
                  </a:cubicBezTo>
                  <a:cubicBezTo>
                    <a:pt x="9111" y="7272"/>
                    <a:pt x="8270" y="7501"/>
                    <a:pt x="6835" y="7501"/>
                  </a:cubicBezTo>
                  <a:cubicBezTo>
                    <a:pt x="6117" y="7501"/>
                    <a:pt x="5251" y="7443"/>
                    <a:pt x="4252" y="7272"/>
                  </a:cubicBezTo>
                  <a:cubicBezTo>
                    <a:pt x="4239" y="7270"/>
                    <a:pt x="4226" y="7269"/>
                    <a:pt x="4213" y="7269"/>
                  </a:cubicBezTo>
                  <a:cubicBezTo>
                    <a:pt x="3996" y="7269"/>
                    <a:pt x="3949" y="7606"/>
                    <a:pt x="4190" y="7647"/>
                  </a:cubicBezTo>
                  <a:cubicBezTo>
                    <a:pt x="5055" y="7801"/>
                    <a:pt x="5929" y="7877"/>
                    <a:pt x="6808" y="7882"/>
                  </a:cubicBezTo>
                  <a:cubicBezTo>
                    <a:pt x="7629" y="7882"/>
                    <a:pt x="8451" y="7805"/>
                    <a:pt x="9258" y="7652"/>
                  </a:cubicBezTo>
                  <a:cubicBezTo>
                    <a:pt x="9614" y="7647"/>
                    <a:pt x="9955" y="7493"/>
                    <a:pt x="10200" y="7234"/>
                  </a:cubicBezTo>
                  <a:lnTo>
                    <a:pt x="10200" y="7234"/>
                  </a:lnTo>
                  <a:cubicBezTo>
                    <a:pt x="10209" y="7575"/>
                    <a:pt x="10253" y="7988"/>
                    <a:pt x="10008" y="8521"/>
                  </a:cubicBezTo>
                  <a:cubicBezTo>
                    <a:pt x="9902" y="8632"/>
                    <a:pt x="9287" y="8790"/>
                    <a:pt x="7980" y="8848"/>
                  </a:cubicBezTo>
                  <a:cubicBezTo>
                    <a:pt x="7645" y="8863"/>
                    <a:pt x="7302" y="8871"/>
                    <a:pt x="6961" y="8871"/>
                  </a:cubicBezTo>
                  <a:cubicBezTo>
                    <a:pt x="6143" y="8871"/>
                    <a:pt x="5343" y="8827"/>
                    <a:pt x="4733" y="8742"/>
                  </a:cubicBezTo>
                  <a:cubicBezTo>
                    <a:pt x="3805" y="8617"/>
                    <a:pt x="3637" y="8449"/>
                    <a:pt x="3618" y="8420"/>
                  </a:cubicBezTo>
                  <a:cubicBezTo>
                    <a:pt x="3637" y="7829"/>
                    <a:pt x="3628" y="7234"/>
                    <a:pt x="3584" y="6643"/>
                  </a:cubicBezTo>
                  <a:cubicBezTo>
                    <a:pt x="3732" y="6564"/>
                    <a:pt x="3837" y="6538"/>
                    <a:pt x="4000" y="6538"/>
                  </a:cubicBezTo>
                  <a:cubicBezTo>
                    <a:pt x="4325" y="6538"/>
                    <a:pt x="4878" y="6643"/>
                    <a:pt x="6448" y="6643"/>
                  </a:cubicBezTo>
                  <a:cubicBezTo>
                    <a:pt x="6534" y="6644"/>
                    <a:pt x="6624" y="6644"/>
                    <a:pt x="6716" y="6644"/>
                  </a:cubicBezTo>
                  <a:cubicBezTo>
                    <a:pt x="7732" y="6644"/>
                    <a:pt x="8996" y="6575"/>
                    <a:pt x="9124" y="6513"/>
                  </a:cubicBezTo>
                  <a:cubicBezTo>
                    <a:pt x="9310" y="6420"/>
                    <a:pt x="9239" y="6147"/>
                    <a:pt x="9043" y="6147"/>
                  </a:cubicBezTo>
                  <a:cubicBezTo>
                    <a:pt x="9036" y="6147"/>
                    <a:pt x="9029" y="6147"/>
                    <a:pt x="9023" y="6148"/>
                  </a:cubicBezTo>
                  <a:cubicBezTo>
                    <a:pt x="8212" y="6225"/>
                    <a:pt x="7405" y="6259"/>
                    <a:pt x="6602" y="6259"/>
                  </a:cubicBezTo>
                  <a:cubicBezTo>
                    <a:pt x="6549" y="6259"/>
                    <a:pt x="6496" y="6259"/>
                    <a:pt x="6443" y="6258"/>
                  </a:cubicBezTo>
                  <a:cubicBezTo>
                    <a:pt x="5131" y="6244"/>
                    <a:pt x="4089" y="6148"/>
                    <a:pt x="4017" y="6148"/>
                  </a:cubicBezTo>
                  <a:cubicBezTo>
                    <a:pt x="3839" y="6148"/>
                    <a:pt x="3661" y="6095"/>
                    <a:pt x="3512" y="5999"/>
                  </a:cubicBezTo>
                  <a:cubicBezTo>
                    <a:pt x="3455" y="5552"/>
                    <a:pt x="3368" y="5110"/>
                    <a:pt x="3248" y="4678"/>
                  </a:cubicBezTo>
                  <a:cubicBezTo>
                    <a:pt x="3421" y="4428"/>
                    <a:pt x="3700" y="4279"/>
                    <a:pt x="4002" y="4274"/>
                  </a:cubicBezTo>
                  <a:cubicBezTo>
                    <a:pt x="4891" y="4442"/>
                    <a:pt x="5790" y="4529"/>
                    <a:pt x="6688" y="4529"/>
                  </a:cubicBezTo>
                  <a:cubicBezTo>
                    <a:pt x="7668" y="4529"/>
                    <a:pt x="8648" y="4390"/>
                    <a:pt x="9090" y="4265"/>
                  </a:cubicBezTo>
                  <a:cubicBezTo>
                    <a:pt x="9308" y="4202"/>
                    <a:pt x="9254" y="3889"/>
                    <a:pt x="9050" y="3889"/>
                  </a:cubicBezTo>
                  <a:cubicBezTo>
                    <a:pt x="9034" y="3889"/>
                    <a:pt x="9017" y="3891"/>
                    <a:pt x="8999" y="3895"/>
                  </a:cubicBezTo>
                  <a:cubicBezTo>
                    <a:pt x="8152" y="4083"/>
                    <a:pt x="7344" y="4146"/>
                    <a:pt x="6635" y="4146"/>
                  </a:cubicBezTo>
                  <a:cubicBezTo>
                    <a:pt x="5204" y="4146"/>
                    <a:pt x="4173" y="3890"/>
                    <a:pt x="4022" y="3890"/>
                  </a:cubicBezTo>
                  <a:cubicBezTo>
                    <a:pt x="3503" y="3890"/>
                    <a:pt x="3085" y="3467"/>
                    <a:pt x="3085" y="2953"/>
                  </a:cubicBezTo>
                  <a:cubicBezTo>
                    <a:pt x="3085" y="2434"/>
                    <a:pt x="3503" y="2012"/>
                    <a:pt x="4022" y="2012"/>
                  </a:cubicBezTo>
                  <a:lnTo>
                    <a:pt x="4031" y="2012"/>
                  </a:lnTo>
                  <a:cubicBezTo>
                    <a:pt x="4041" y="2021"/>
                    <a:pt x="4055" y="2026"/>
                    <a:pt x="4070" y="2031"/>
                  </a:cubicBezTo>
                  <a:cubicBezTo>
                    <a:pt x="4868" y="2388"/>
                    <a:pt x="5676" y="2564"/>
                    <a:pt x="6483" y="2564"/>
                  </a:cubicBezTo>
                  <a:cubicBezTo>
                    <a:pt x="6686" y="2564"/>
                    <a:pt x="6889" y="2553"/>
                    <a:pt x="7091" y="2530"/>
                  </a:cubicBezTo>
                  <a:lnTo>
                    <a:pt x="7091" y="2530"/>
                  </a:lnTo>
                  <a:cubicBezTo>
                    <a:pt x="6861" y="2727"/>
                    <a:pt x="6573" y="2876"/>
                    <a:pt x="6251" y="2881"/>
                  </a:cubicBezTo>
                  <a:cubicBezTo>
                    <a:pt x="5602" y="2862"/>
                    <a:pt x="4930" y="2824"/>
                    <a:pt x="4243" y="2761"/>
                  </a:cubicBezTo>
                  <a:cubicBezTo>
                    <a:pt x="4232" y="2760"/>
                    <a:pt x="4222" y="2759"/>
                    <a:pt x="4212" y="2759"/>
                  </a:cubicBezTo>
                  <a:cubicBezTo>
                    <a:pt x="3976" y="2759"/>
                    <a:pt x="3951" y="3132"/>
                    <a:pt x="4204" y="3145"/>
                  </a:cubicBezTo>
                  <a:cubicBezTo>
                    <a:pt x="5052" y="3230"/>
                    <a:pt x="5903" y="3270"/>
                    <a:pt x="6755" y="3270"/>
                  </a:cubicBezTo>
                  <a:cubicBezTo>
                    <a:pt x="7264" y="3270"/>
                    <a:pt x="7774" y="3256"/>
                    <a:pt x="8283" y="3227"/>
                  </a:cubicBezTo>
                  <a:cubicBezTo>
                    <a:pt x="8533" y="3213"/>
                    <a:pt x="8514" y="2842"/>
                    <a:pt x="8273" y="2842"/>
                  </a:cubicBezTo>
                  <a:cubicBezTo>
                    <a:pt x="8268" y="2842"/>
                    <a:pt x="8264" y="2842"/>
                    <a:pt x="8259" y="2843"/>
                  </a:cubicBezTo>
                  <a:cubicBezTo>
                    <a:pt x="7932" y="2867"/>
                    <a:pt x="7601" y="2881"/>
                    <a:pt x="7260" y="2886"/>
                  </a:cubicBezTo>
                  <a:cubicBezTo>
                    <a:pt x="7428" y="2751"/>
                    <a:pt x="7572" y="2598"/>
                    <a:pt x="7697" y="2425"/>
                  </a:cubicBezTo>
                  <a:cubicBezTo>
                    <a:pt x="8105" y="2334"/>
                    <a:pt x="8504" y="2204"/>
                    <a:pt x="8888" y="2031"/>
                  </a:cubicBezTo>
                  <a:cubicBezTo>
                    <a:pt x="9056" y="1957"/>
                    <a:pt x="9225" y="1923"/>
                    <a:pt x="9389" y="1923"/>
                  </a:cubicBezTo>
                  <a:close/>
                  <a:moveTo>
                    <a:pt x="9385" y="1"/>
                  </a:moveTo>
                  <a:cubicBezTo>
                    <a:pt x="8965" y="1"/>
                    <a:pt x="8532" y="88"/>
                    <a:pt x="8105" y="277"/>
                  </a:cubicBezTo>
                  <a:cubicBezTo>
                    <a:pt x="7557" y="520"/>
                    <a:pt x="7017" y="641"/>
                    <a:pt x="6477" y="641"/>
                  </a:cubicBezTo>
                  <a:cubicBezTo>
                    <a:pt x="5936" y="641"/>
                    <a:pt x="5396" y="520"/>
                    <a:pt x="4848" y="277"/>
                  </a:cubicBezTo>
                  <a:cubicBezTo>
                    <a:pt x="4442" y="97"/>
                    <a:pt x="4007" y="7"/>
                    <a:pt x="3572" y="7"/>
                  </a:cubicBezTo>
                  <a:cubicBezTo>
                    <a:pt x="3182" y="7"/>
                    <a:pt x="2792" y="79"/>
                    <a:pt x="2422" y="225"/>
                  </a:cubicBezTo>
                  <a:cubicBezTo>
                    <a:pt x="870" y="835"/>
                    <a:pt x="1" y="2641"/>
                    <a:pt x="904" y="4073"/>
                  </a:cubicBezTo>
                  <a:cubicBezTo>
                    <a:pt x="1149" y="4457"/>
                    <a:pt x="1336" y="4937"/>
                    <a:pt x="1471" y="5495"/>
                  </a:cubicBezTo>
                  <a:cubicBezTo>
                    <a:pt x="1495" y="5598"/>
                    <a:pt x="1572" y="5643"/>
                    <a:pt x="1650" y="5643"/>
                  </a:cubicBezTo>
                  <a:cubicBezTo>
                    <a:pt x="1761" y="5643"/>
                    <a:pt x="1874" y="5552"/>
                    <a:pt x="1841" y="5408"/>
                  </a:cubicBezTo>
                  <a:cubicBezTo>
                    <a:pt x="1725" y="4860"/>
                    <a:pt x="1519" y="4342"/>
                    <a:pt x="1226" y="3866"/>
                  </a:cubicBezTo>
                  <a:cubicBezTo>
                    <a:pt x="255" y="2333"/>
                    <a:pt x="1710" y="388"/>
                    <a:pt x="3560" y="388"/>
                  </a:cubicBezTo>
                  <a:cubicBezTo>
                    <a:pt x="3925" y="388"/>
                    <a:pt x="4305" y="464"/>
                    <a:pt x="4685" y="633"/>
                  </a:cubicBezTo>
                  <a:cubicBezTo>
                    <a:pt x="5285" y="897"/>
                    <a:pt x="5877" y="1029"/>
                    <a:pt x="6469" y="1029"/>
                  </a:cubicBezTo>
                  <a:cubicBezTo>
                    <a:pt x="7061" y="1029"/>
                    <a:pt x="7654" y="897"/>
                    <a:pt x="8254" y="633"/>
                  </a:cubicBezTo>
                  <a:cubicBezTo>
                    <a:pt x="8629" y="466"/>
                    <a:pt x="9009" y="389"/>
                    <a:pt x="9378" y="389"/>
                  </a:cubicBezTo>
                  <a:cubicBezTo>
                    <a:pt x="11000" y="389"/>
                    <a:pt x="12388" y="1870"/>
                    <a:pt x="11996" y="3611"/>
                  </a:cubicBezTo>
                  <a:cubicBezTo>
                    <a:pt x="11751" y="4692"/>
                    <a:pt x="11670" y="5937"/>
                    <a:pt x="11737" y="7421"/>
                  </a:cubicBezTo>
                  <a:cubicBezTo>
                    <a:pt x="11819" y="8949"/>
                    <a:pt x="10964" y="10371"/>
                    <a:pt x="9575" y="11014"/>
                  </a:cubicBezTo>
                  <a:cubicBezTo>
                    <a:pt x="9431" y="11082"/>
                    <a:pt x="9484" y="11120"/>
                    <a:pt x="9095" y="12302"/>
                  </a:cubicBezTo>
                  <a:cubicBezTo>
                    <a:pt x="9042" y="12403"/>
                    <a:pt x="8960" y="12600"/>
                    <a:pt x="8845" y="12600"/>
                  </a:cubicBezTo>
                  <a:cubicBezTo>
                    <a:pt x="8782" y="12600"/>
                    <a:pt x="8773" y="12600"/>
                    <a:pt x="8715" y="12494"/>
                  </a:cubicBezTo>
                  <a:cubicBezTo>
                    <a:pt x="8542" y="12177"/>
                    <a:pt x="8518" y="11937"/>
                    <a:pt x="8393" y="11500"/>
                  </a:cubicBezTo>
                  <a:cubicBezTo>
                    <a:pt x="8225" y="10885"/>
                    <a:pt x="8523" y="10241"/>
                    <a:pt x="9095" y="9967"/>
                  </a:cubicBezTo>
                  <a:cubicBezTo>
                    <a:pt x="10056" y="9520"/>
                    <a:pt x="10646" y="8531"/>
                    <a:pt x="10589" y="7474"/>
                  </a:cubicBezTo>
                  <a:cubicBezTo>
                    <a:pt x="10512" y="5889"/>
                    <a:pt x="10603" y="4539"/>
                    <a:pt x="10872" y="3357"/>
                  </a:cubicBezTo>
                  <a:cubicBezTo>
                    <a:pt x="11095" y="2374"/>
                    <a:pt x="10310" y="1543"/>
                    <a:pt x="9379" y="1543"/>
                  </a:cubicBezTo>
                  <a:cubicBezTo>
                    <a:pt x="9164" y="1543"/>
                    <a:pt x="8940" y="1587"/>
                    <a:pt x="8720" y="1685"/>
                  </a:cubicBezTo>
                  <a:cubicBezTo>
                    <a:pt x="7973" y="2014"/>
                    <a:pt x="7221" y="2179"/>
                    <a:pt x="6469" y="2179"/>
                  </a:cubicBezTo>
                  <a:cubicBezTo>
                    <a:pt x="5717" y="2179"/>
                    <a:pt x="4966" y="2014"/>
                    <a:pt x="4219" y="1685"/>
                  </a:cubicBezTo>
                  <a:cubicBezTo>
                    <a:pt x="3998" y="1587"/>
                    <a:pt x="3778" y="1544"/>
                    <a:pt x="3568" y="1544"/>
                  </a:cubicBezTo>
                  <a:cubicBezTo>
                    <a:pt x="2551" y="1544"/>
                    <a:pt x="1750" y="2550"/>
                    <a:pt x="2196" y="3246"/>
                  </a:cubicBezTo>
                  <a:cubicBezTo>
                    <a:pt x="2480" y="3698"/>
                    <a:pt x="2696" y="4188"/>
                    <a:pt x="2845" y="4702"/>
                  </a:cubicBezTo>
                  <a:lnTo>
                    <a:pt x="2845" y="4707"/>
                  </a:lnTo>
                  <a:cubicBezTo>
                    <a:pt x="3363" y="6470"/>
                    <a:pt x="3263" y="8660"/>
                    <a:pt x="3085" y="10486"/>
                  </a:cubicBezTo>
                  <a:cubicBezTo>
                    <a:pt x="3053" y="10785"/>
                    <a:pt x="2799" y="11007"/>
                    <a:pt x="2504" y="11007"/>
                  </a:cubicBezTo>
                  <a:cubicBezTo>
                    <a:pt x="2487" y="11007"/>
                    <a:pt x="2469" y="11006"/>
                    <a:pt x="2451" y="11005"/>
                  </a:cubicBezTo>
                  <a:cubicBezTo>
                    <a:pt x="2134" y="10971"/>
                    <a:pt x="1903" y="10688"/>
                    <a:pt x="1932" y="10371"/>
                  </a:cubicBezTo>
                  <a:cubicBezTo>
                    <a:pt x="2047" y="9213"/>
                    <a:pt x="2158" y="7700"/>
                    <a:pt x="1994" y="6321"/>
                  </a:cubicBezTo>
                  <a:cubicBezTo>
                    <a:pt x="1977" y="6208"/>
                    <a:pt x="1892" y="6156"/>
                    <a:pt x="1806" y="6156"/>
                  </a:cubicBezTo>
                  <a:cubicBezTo>
                    <a:pt x="1702" y="6156"/>
                    <a:pt x="1597" y="6232"/>
                    <a:pt x="1610" y="6369"/>
                  </a:cubicBezTo>
                  <a:cubicBezTo>
                    <a:pt x="1769" y="7714"/>
                    <a:pt x="1663" y="9194"/>
                    <a:pt x="1552" y="10337"/>
                  </a:cubicBezTo>
                  <a:cubicBezTo>
                    <a:pt x="1480" y="10870"/>
                    <a:pt x="1869" y="11360"/>
                    <a:pt x="2407" y="11413"/>
                  </a:cubicBezTo>
                  <a:cubicBezTo>
                    <a:pt x="2440" y="11416"/>
                    <a:pt x="2471" y="11418"/>
                    <a:pt x="2503" y="11418"/>
                  </a:cubicBezTo>
                  <a:cubicBezTo>
                    <a:pt x="3005" y="11418"/>
                    <a:pt x="3428" y="11031"/>
                    <a:pt x="3460" y="10524"/>
                  </a:cubicBezTo>
                  <a:cubicBezTo>
                    <a:pt x="3522" y="9929"/>
                    <a:pt x="3560" y="9376"/>
                    <a:pt x="3580" y="8867"/>
                  </a:cubicBezTo>
                  <a:cubicBezTo>
                    <a:pt x="3950" y="9040"/>
                    <a:pt x="4608" y="9126"/>
                    <a:pt x="5011" y="9165"/>
                  </a:cubicBezTo>
                  <a:cubicBezTo>
                    <a:pt x="5588" y="9227"/>
                    <a:pt x="6280" y="9256"/>
                    <a:pt x="6976" y="9256"/>
                  </a:cubicBezTo>
                  <a:cubicBezTo>
                    <a:pt x="7433" y="9256"/>
                    <a:pt x="7889" y="9247"/>
                    <a:pt x="8321" y="9213"/>
                  </a:cubicBezTo>
                  <a:cubicBezTo>
                    <a:pt x="8773" y="9189"/>
                    <a:pt x="9220" y="9136"/>
                    <a:pt x="9666" y="9054"/>
                  </a:cubicBezTo>
                  <a:lnTo>
                    <a:pt x="9666" y="9054"/>
                  </a:lnTo>
                  <a:cubicBezTo>
                    <a:pt x="9383" y="9376"/>
                    <a:pt x="9119" y="9511"/>
                    <a:pt x="8874" y="9636"/>
                  </a:cubicBezTo>
                  <a:cubicBezTo>
                    <a:pt x="8163" y="10006"/>
                    <a:pt x="7802" y="10817"/>
                    <a:pt x="8014" y="11591"/>
                  </a:cubicBezTo>
                  <a:cubicBezTo>
                    <a:pt x="8134" y="12009"/>
                    <a:pt x="8168" y="12302"/>
                    <a:pt x="8374" y="12672"/>
                  </a:cubicBezTo>
                  <a:cubicBezTo>
                    <a:pt x="8451" y="12816"/>
                    <a:pt x="8557" y="12965"/>
                    <a:pt x="8826" y="12974"/>
                  </a:cubicBezTo>
                  <a:cubicBezTo>
                    <a:pt x="8832" y="12975"/>
                    <a:pt x="8838" y="12975"/>
                    <a:pt x="8843" y="12975"/>
                  </a:cubicBezTo>
                  <a:cubicBezTo>
                    <a:pt x="9139" y="12975"/>
                    <a:pt x="9299" y="12739"/>
                    <a:pt x="9431" y="12475"/>
                  </a:cubicBezTo>
                  <a:cubicBezTo>
                    <a:pt x="9474" y="12388"/>
                    <a:pt x="9397" y="12581"/>
                    <a:pt x="9806" y="11322"/>
                  </a:cubicBezTo>
                  <a:cubicBezTo>
                    <a:pt x="11295" y="10596"/>
                    <a:pt x="12208" y="9050"/>
                    <a:pt x="12121" y="7392"/>
                  </a:cubicBezTo>
                  <a:cubicBezTo>
                    <a:pt x="12054" y="5941"/>
                    <a:pt x="12131" y="4731"/>
                    <a:pt x="12366" y="3683"/>
                  </a:cubicBezTo>
                  <a:cubicBezTo>
                    <a:pt x="12829" y="1694"/>
                    <a:pt x="11240" y="1"/>
                    <a:pt x="938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6" name="Google Shape;12276;p89"/>
          <p:cNvGrpSpPr/>
          <p:nvPr/>
        </p:nvGrpSpPr>
        <p:grpSpPr>
          <a:xfrm>
            <a:off x="5309550" y="2703930"/>
            <a:ext cx="371939" cy="367201"/>
            <a:chOff x="5309550" y="2909330"/>
            <a:chExt cx="371939" cy="367201"/>
          </a:xfrm>
        </p:grpSpPr>
        <p:sp>
          <p:nvSpPr>
            <p:cNvPr id="12277" name="Google Shape;12277;p89"/>
            <p:cNvSpPr/>
            <p:nvPr/>
          </p:nvSpPr>
          <p:spPr>
            <a:xfrm>
              <a:off x="5340102" y="2937683"/>
              <a:ext cx="311202" cy="310678"/>
            </a:xfrm>
            <a:custGeom>
              <a:avLst/>
              <a:gdLst/>
              <a:ahLst/>
              <a:cxnLst/>
              <a:rect l="l" t="t" r="r" b="b"/>
              <a:pathLst>
                <a:path w="11887" h="11867" extrusionOk="0">
                  <a:moveTo>
                    <a:pt x="6089" y="1"/>
                  </a:moveTo>
                  <a:cubicBezTo>
                    <a:pt x="5715" y="1"/>
                    <a:pt x="5377" y="419"/>
                    <a:pt x="5007" y="481"/>
                  </a:cubicBezTo>
                  <a:cubicBezTo>
                    <a:pt x="4969" y="488"/>
                    <a:pt x="4931" y="490"/>
                    <a:pt x="4891" y="490"/>
                  </a:cubicBezTo>
                  <a:cubicBezTo>
                    <a:pt x="4618" y="490"/>
                    <a:pt x="4307" y="358"/>
                    <a:pt x="4034" y="358"/>
                  </a:cubicBezTo>
                  <a:cubicBezTo>
                    <a:pt x="3958" y="358"/>
                    <a:pt x="3884" y="368"/>
                    <a:pt x="3815" y="395"/>
                  </a:cubicBezTo>
                  <a:cubicBezTo>
                    <a:pt x="3469" y="529"/>
                    <a:pt x="3306" y="1058"/>
                    <a:pt x="2989" y="1255"/>
                  </a:cubicBezTo>
                  <a:cubicBezTo>
                    <a:pt x="2672" y="1452"/>
                    <a:pt x="2124" y="1375"/>
                    <a:pt x="1855" y="1629"/>
                  </a:cubicBezTo>
                  <a:cubicBezTo>
                    <a:pt x="1586" y="1884"/>
                    <a:pt x="1644" y="2432"/>
                    <a:pt x="1423" y="2744"/>
                  </a:cubicBezTo>
                  <a:cubicBezTo>
                    <a:pt x="1212" y="3042"/>
                    <a:pt x="683" y="3171"/>
                    <a:pt x="525" y="3522"/>
                  </a:cubicBezTo>
                  <a:cubicBezTo>
                    <a:pt x="366" y="3873"/>
                    <a:pt x="625" y="4353"/>
                    <a:pt x="544" y="4714"/>
                  </a:cubicBezTo>
                  <a:cubicBezTo>
                    <a:pt x="462" y="5083"/>
                    <a:pt x="20" y="5400"/>
                    <a:pt x="11" y="5780"/>
                  </a:cubicBezTo>
                  <a:cubicBezTo>
                    <a:pt x="1" y="6160"/>
                    <a:pt x="429" y="6501"/>
                    <a:pt x="491" y="6871"/>
                  </a:cubicBezTo>
                  <a:cubicBezTo>
                    <a:pt x="553" y="7245"/>
                    <a:pt x="270" y="7716"/>
                    <a:pt x="405" y="8062"/>
                  </a:cubicBezTo>
                  <a:cubicBezTo>
                    <a:pt x="539" y="8408"/>
                    <a:pt x="1067" y="8576"/>
                    <a:pt x="1264" y="8888"/>
                  </a:cubicBezTo>
                  <a:cubicBezTo>
                    <a:pt x="1461" y="9205"/>
                    <a:pt x="1385" y="9758"/>
                    <a:pt x="1639" y="10022"/>
                  </a:cubicBezTo>
                  <a:cubicBezTo>
                    <a:pt x="1894" y="10291"/>
                    <a:pt x="2441" y="10233"/>
                    <a:pt x="2754" y="10454"/>
                  </a:cubicBezTo>
                  <a:cubicBezTo>
                    <a:pt x="3052" y="10666"/>
                    <a:pt x="3181" y="11199"/>
                    <a:pt x="3532" y="11357"/>
                  </a:cubicBezTo>
                  <a:cubicBezTo>
                    <a:pt x="3616" y="11395"/>
                    <a:pt x="3708" y="11409"/>
                    <a:pt x="3803" y="11409"/>
                  </a:cubicBezTo>
                  <a:cubicBezTo>
                    <a:pt x="4050" y="11409"/>
                    <a:pt x="4325" y="11317"/>
                    <a:pt x="4566" y="11317"/>
                  </a:cubicBezTo>
                  <a:cubicBezTo>
                    <a:pt x="4620" y="11317"/>
                    <a:pt x="4673" y="11322"/>
                    <a:pt x="4723" y="11333"/>
                  </a:cubicBezTo>
                  <a:cubicBezTo>
                    <a:pt x="5093" y="11420"/>
                    <a:pt x="5410" y="11862"/>
                    <a:pt x="5790" y="11867"/>
                  </a:cubicBezTo>
                  <a:cubicBezTo>
                    <a:pt x="5794" y="11867"/>
                    <a:pt x="5798" y="11867"/>
                    <a:pt x="5802" y="11867"/>
                  </a:cubicBezTo>
                  <a:cubicBezTo>
                    <a:pt x="6177" y="11867"/>
                    <a:pt x="6515" y="11448"/>
                    <a:pt x="6880" y="11386"/>
                  </a:cubicBezTo>
                  <a:cubicBezTo>
                    <a:pt x="6918" y="11380"/>
                    <a:pt x="6958" y="11377"/>
                    <a:pt x="6997" y="11377"/>
                  </a:cubicBezTo>
                  <a:cubicBezTo>
                    <a:pt x="7273" y="11377"/>
                    <a:pt x="7584" y="11509"/>
                    <a:pt x="7856" y="11509"/>
                  </a:cubicBezTo>
                  <a:cubicBezTo>
                    <a:pt x="7931" y="11509"/>
                    <a:pt x="8004" y="11499"/>
                    <a:pt x="8072" y="11473"/>
                  </a:cubicBezTo>
                  <a:cubicBezTo>
                    <a:pt x="8418" y="11338"/>
                    <a:pt x="8586" y="10815"/>
                    <a:pt x="8898" y="10613"/>
                  </a:cubicBezTo>
                  <a:cubicBezTo>
                    <a:pt x="9215" y="10416"/>
                    <a:pt x="9763" y="10498"/>
                    <a:pt x="10032" y="10238"/>
                  </a:cubicBezTo>
                  <a:cubicBezTo>
                    <a:pt x="10306" y="9984"/>
                    <a:pt x="10248" y="9441"/>
                    <a:pt x="10469" y="9128"/>
                  </a:cubicBezTo>
                  <a:cubicBezTo>
                    <a:pt x="10680" y="8831"/>
                    <a:pt x="11214" y="8696"/>
                    <a:pt x="11367" y="8350"/>
                  </a:cubicBezTo>
                  <a:cubicBezTo>
                    <a:pt x="11526" y="7999"/>
                    <a:pt x="11266" y="7519"/>
                    <a:pt x="11343" y="7159"/>
                  </a:cubicBezTo>
                  <a:cubicBezTo>
                    <a:pt x="11430" y="6789"/>
                    <a:pt x="11872" y="6472"/>
                    <a:pt x="11877" y="6092"/>
                  </a:cubicBezTo>
                  <a:cubicBezTo>
                    <a:pt x="11886" y="5718"/>
                    <a:pt x="11459" y="5372"/>
                    <a:pt x="11396" y="5002"/>
                  </a:cubicBezTo>
                  <a:cubicBezTo>
                    <a:pt x="11334" y="4632"/>
                    <a:pt x="11617" y="4161"/>
                    <a:pt x="11483" y="3810"/>
                  </a:cubicBezTo>
                  <a:cubicBezTo>
                    <a:pt x="11348" y="3464"/>
                    <a:pt x="10825" y="3296"/>
                    <a:pt x="10623" y="2984"/>
                  </a:cubicBezTo>
                  <a:cubicBezTo>
                    <a:pt x="10426" y="2667"/>
                    <a:pt x="10503" y="2119"/>
                    <a:pt x="10248" y="1850"/>
                  </a:cubicBezTo>
                  <a:cubicBezTo>
                    <a:pt x="9993" y="1577"/>
                    <a:pt x="9451" y="1634"/>
                    <a:pt x="9138" y="1413"/>
                  </a:cubicBezTo>
                  <a:cubicBezTo>
                    <a:pt x="8836" y="1202"/>
                    <a:pt x="8706" y="673"/>
                    <a:pt x="8355" y="515"/>
                  </a:cubicBezTo>
                  <a:cubicBezTo>
                    <a:pt x="8271" y="476"/>
                    <a:pt x="8179" y="462"/>
                    <a:pt x="8082" y="462"/>
                  </a:cubicBezTo>
                  <a:cubicBezTo>
                    <a:pt x="7837" y="462"/>
                    <a:pt x="7564" y="550"/>
                    <a:pt x="7324" y="550"/>
                  </a:cubicBezTo>
                  <a:cubicBezTo>
                    <a:pt x="7269" y="550"/>
                    <a:pt x="7215" y="546"/>
                    <a:pt x="7164" y="534"/>
                  </a:cubicBezTo>
                  <a:cubicBezTo>
                    <a:pt x="6794" y="452"/>
                    <a:pt x="6477" y="10"/>
                    <a:pt x="6102" y="1"/>
                  </a:cubicBezTo>
                  <a:cubicBezTo>
                    <a:pt x="6098" y="1"/>
                    <a:pt x="6094" y="1"/>
                    <a:pt x="6089" y="1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89"/>
            <p:cNvSpPr/>
            <p:nvPr/>
          </p:nvSpPr>
          <p:spPr>
            <a:xfrm>
              <a:off x="5465138" y="2980461"/>
              <a:ext cx="186271" cy="268031"/>
            </a:xfrm>
            <a:custGeom>
              <a:avLst/>
              <a:gdLst/>
              <a:ahLst/>
              <a:cxnLst/>
              <a:rect l="l" t="t" r="r" b="b"/>
              <a:pathLst>
                <a:path w="7115" h="10238" extrusionOk="0">
                  <a:moveTo>
                    <a:pt x="5035" y="0"/>
                  </a:moveTo>
                  <a:lnTo>
                    <a:pt x="5035" y="0"/>
                  </a:lnTo>
                  <a:cubicBezTo>
                    <a:pt x="6577" y="4093"/>
                    <a:pt x="4228" y="8614"/>
                    <a:pt x="0" y="9714"/>
                  </a:cubicBezTo>
                  <a:cubicBezTo>
                    <a:pt x="351" y="9820"/>
                    <a:pt x="668" y="10228"/>
                    <a:pt x="1019" y="10238"/>
                  </a:cubicBezTo>
                  <a:cubicBezTo>
                    <a:pt x="1023" y="10238"/>
                    <a:pt x="1027" y="10238"/>
                    <a:pt x="1031" y="10238"/>
                  </a:cubicBezTo>
                  <a:cubicBezTo>
                    <a:pt x="1406" y="10238"/>
                    <a:pt x="1748" y="9819"/>
                    <a:pt x="2114" y="9757"/>
                  </a:cubicBezTo>
                  <a:cubicBezTo>
                    <a:pt x="2153" y="9750"/>
                    <a:pt x="2194" y="9747"/>
                    <a:pt x="2235" y="9747"/>
                  </a:cubicBezTo>
                  <a:cubicBezTo>
                    <a:pt x="2505" y="9747"/>
                    <a:pt x="2816" y="9880"/>
                    <a:pt x="3087" y="9880"/>
                  </a:cubicBezTo>
                  <a:cubicBezTo>
                    <a:pt x="3162" y="9880"/>
                    <a:pt x="3234" y="9870"/>
                    <a:pt x="3301" y="9844"/>
                  </a:cubicBezTo>
                  <a:cubicBezTo>
                    <a:pt x="3651" y="9704"/>
                    <a:pt x="3810" y="9181"/>
                    <a:pt x="4132" y="8984"/>
                  </a:cubicBezTo>
                  <a:cubicBezTo>
                    <a:pt x="4454" y="8782"/>
                    <a:pt x="4992" y="8864"/>
                    <a:pt x="5265" y="8609"/>
                  </a:cubicBezTo>
                  <a:cubicBezTo>
                    <a:pt x="5539" y="8350"/>
                    <a:pt x="5477" y="7807"/>
                    <a:pt x="5698" y="7494"/>
                  </a:cubicBezTo>
                  <a:cubicBezTo>
                    <a:pt x="5919" y="7187"/>
                    <a:pt x="6447" y="7067"/>
                    <a:pt x="6601" y="6716"/>
                  </a:cubicBezTo>
                  <a:cubicBezTo>
                    <a:pt x="6755" y="6365"/>
                    <a:pt x="6490" y="5885"/>
                    <a:pt x="6572" y="5525"/>
                  </a:cubicBezTo>
                  <a:cubicBezTo>
                    <a:pt x="6659" y="5150"/>
                    <a:pt x="7096" y="4833"/>
                    <a:pt x="7105" y="4458"/>
                  </a:cubicBezTo>
                  <a:cubicBezTo>
                    <a:pt x="7115" y="4088"/>
                    <a:pt x="6692" y="3738"/>
                    <a:pt x="6625" y="3368"/>
                  </a:cubicBezTo>
                  <a:cubicBezTo>
                    <a:pt x="6563" y="2998"/>
                    <a:pt x="6846" y="2527"/>
                    <a:pt x="6711" y="2176"/>
                  </a:cubicBezTo>
                  <a:cubicBezTo>
                    <a:pt x="6577" y="1826"/>
                    <a:pt x="6053" y="1672"/>
                    <a:pt x="5852" y="1350"/>
                  </a:cubicBezTo>
                  <a:cubicBezTo>
                    <a:pt x="5655" y="1028"/>
                    <a:pt x="5736" y="490"/>
                    <a:pt x="5477" y="216"/>
                  </a:cubicBezTo>
                  <a:cubicBezTo>
                    <a:pt x="5366" y="96"/>
                    <a:pt x="5208" y="43"/>
                    <a:pt x="5035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89"/>
            <p:cNvSpPr/>
            <p:nvPr/>
          </p:nvSpPr>
          <p:spPr>
            <a:xfrm>
              <a:off x="5467599" y="3048451"/>
              <a:ext cx="130115" cy="140744"/>
            </a:xfrm>
            <a:custGeom>
              <a:avLst/>
              <a:gdLst/>
              <a:ahLst/>
              <a:cxnLst/>
              <a:rect l="l" t="t" r="r" b="b"/>
              <a:pathLst>
                <a:path w="4970" h="5376" extrusionOk="0">
                  <a:moveTo>
                    <a:pt x="3552" y="1"/>
                  </a:moveTo>
                  <a:cubicBezTo>
                    <a:pt x="3319" y="1"/>
                    <a:pt x="3107" y="117"/>
                    <a:pt x="3053" y="372"/>
                  </a:cubicBezTo>
                  <a:cubicBezTo>
                    <a:pt x="2721" y="1890"/>
                    <a:pt x="1948" y="2812"/>
                    <a:pt x="833" y="3975"/>
                  </a:cubicBezTo>
                  <a:cubicBezTo>
                    <a:pt x="0" y="4841"/>
                    <a:pt x="534" y="5376"/>
                    <a:pt x="1449" y="5376"/>
                  </a:cubicBezTo>
                  <a:cubicBezTo>
                    <a:pt x="2307" y="5376"/>
                    <a:pt x="3500" y="4906"/>
                    <a:pt x="4215" y="3797"/>
                  </a:cubicBezTo>
                  <a:cubicBezTo>
                    <a:pt x="4970" y="2625"/>
                    <a:pt x="4537" y="1294"/>
                    <a:pt x="4259" y="478"/>
                  </a:cubicBezTo>
                  <a:cubicBezTo>
                    <a:pt x="4156" y="174"/>
                    <a:pt x="3838" y="1"/>
                    <a:pt x="355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89"/>
            <p:cNvSpPr/>
            <p:nvPr/>
          </p:nvSpPr>
          <p:spPr>
            <a:xfrm>
              <a:off x="5478463" y="3049236"/>
              <a:ext cx="119381" cy="139958"/>
            </a:xfrm>
            <a:custGeom>
              <a:avLst/>
              <a:gdLst/>
              <a:ahLst/>
              <a:cxnLst/>
              <a:rect l="l" t="t" r="r" b="b"/>
              <a:pathLst>
                <a:path w="4560" h="5346" extrusionOk="0">
                  <a:moveTo>
                    <a:pt x="3334" y="1"/>
                  </a:moveTo>
                  <a:lnTo>
                    <a:pt x="3334" y="1"/>
                  </a:lnTo>
                  <a:cubicBezTo>
                    <a:pt x="3613" y="827"/>
                    <a:pt x="3988" y="2100"/>
                    <a:pt x="3258" y="3224"/>
                  </a:cubicBezTo>
                  <a:cubicBezTo>
                    <a:pt x="2543" y="4332"/>
                    <a:pt x="1349" y="4803"/>
                    <a:pt x="490" y="4803"/>
                  </a:cubicBezTo>
                  <a:cubicBezTo>
                    <a:pt x="310" y="4803"/>
                    <a:pt x="144" y="4783"/>
                    <a:pt x="0" y="4743"/>
                  </a:cubicBezTo>
                  <a:lnTo>
                    <a:pt x="0" y="4743"/>
                  </a:lnTo>
                  <a:cubicBezTo>
                    <a:pt x="16" y="5126"/>
                    <a:pt x="445" y="5345"/>
                    <a:pt x="1030" y="5345"/>
                  </a:cubicBezTo>
                  <a:cubicBezTo>
                    <a:pt x="1887" y="5345"/>
                    <a:pt x="3079" y="4875"/>
                    <a:pt x="3796" y="3767"/>
                  </a:cubicBezTo>
                  <a:cubicBezTo>
                    <a:pt x="4559" y="2600"/>
                    <a:pt x="4127" y="1264"/>
                    <a:pt x="3848" y="448"/>
                  </a:cubicBezTo>
                  <a:cubicBezTo>
                    <a:pt x="3767" y="222"/>
                    <a:pt x="3570" y="49"/>
                    <a:pt x="3334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89"/>
            <p:cNvSpPr/>
            <p:nvPr/>
          </p:nvSpPr>
          <p:spPr>
            <a:xfrm>
              <a:off x="5420736" y="3021485"/>
              <a:ext cx="68722" cy="68827"/>
            </a:xfrm>
            <a:custGeom>
              <a:avLst/>
              <a:gdLst/>
              <a:ahLst/>
              <a:cxnLst/>
              <a:rect l="l" t="t" r="r" b="b"/>
              <a:pathLst>
                <a:path w="2625" h="2629" extrusionOk="0">
                  <a:moveTo>
                    <a:pt x="1454" y="1"/>
                  </a:moveTo>
                  <a:cubicBezTo>
                    <a:pt x="990" y="1"/>
                    <a:pt x="488" y="371"/>
                    <a:pt x="284" y="830"/>
                  </a:cubicBezTo>
                  <a:cubicBezTo>
                    <a:pt x="0" y="1469"/>
                    <a:pt x="289" y="2224"/>
                    <a:pt x="928" y="2507"/>
                  </a:cubicBezTo>
                  <a:cubicBezTo>
                    <a:pt x="1107" y="2588"/>
                    <a:pt x="1321" y="2628"/>
                    <a:pt x="1535" y="2628"/>
                  </a:cubicBezTo>
                  <a:cubicBezTo>
                    <a:pt x="2080" y="2628"/>
                    <a:pt x="2625" y="2367"/>
                    <a:pt x="2604" y="1863"/>
                  </a:cubicBezTo>
                  <a:cubicBezTo>
                    <a:pt x="2580" y="1272"/>
                    <a:pt x="2345" y="513"/>
                    <a:pt x="1960" y="187"/>
                  </a:cubicBezTo>
                  <a:cubicBezTo>
                    <a:pt x="1811" y="57"/>
                    <a:pt x="1635" y="1"/>
                    <a:pt x="1454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89"/>
            <p:cNvSpPr/>
            <p:nvPr/>
          </p:nvSpPr>
          <p:spPr>
            <a:xfrm>
              <a:off x="5428276" y="3022218"/>
              <a:ext cx="61183" cy="68147"/>
            </a:xfrm>
            <a:custGeom>
              <a:avLst/>
              <a:gdLst/>
              <a:ahLst/>
              <a:cxnLst/>
              <a:rect l="l" t="t" r="r" b="b"/>
              <a:pathLst>
                <a:path w="2337" h="2603" extrusionOk="0">
                  <a:moveTo>
                    <a:pt x="1384" y="0"/>
                  </a:moveTo>
                  <a:lnTo>
                    <a:pt x="1384" y="0"/>
                  </a:lnTo>
                  <a:cubicBezTo>
                    <a:pt x="1562" y="380"/>
                    <a:pt x="1663" y="788"/>
                    <a:pt x="1682" y="1201"/>
                  </a:cubicBezTo>
                  <a:cubicBezTo>
                    <a:pt x="1703" y="1709"/>
                    <a:pt x="1157" y="1969"/>
                    <a:pt x="610" y="1969"/>
                  </a:cubicBezTo>
                  <a:cubicBezTo>
                    <a:pt x="398" y="1969"/>
                    <a:pt x="185" y="1929"/>
                    <a:pt x="5" y="1850"/>
                  </a:cubicBezTo>
                  <a:cubicBezTo>
                    <a:pt x="1" y="1845"/>
                    <a:pt x="1" y="1845"/>
                    <a:pt x="1" y="1845"/>
                  </a:cubicBezTo>
                  <a:lnTo>
                    <a:pt x="1" y="1845"/>
                  </a:lnTo>
                  <a:cubicBezTo>
                    <a:pt x="126" y="2128"/>
                    <a:pt x="356" y="2359"/>
                    <a:pt x="640" y="2484"/>
                  </a:cubicBezTo>
                  <a:cubicBezTo>
                    <a:pt x="819" y="2563"/>
                    <a:pt x="1032" y="2603"/>
                    <a:pt x="1245" y="2603"/>
                  </a:cubicBezTo>
                  <a:cubicBezTo>
                    <a:pt x="1791" y="2603"/>
                    <a:pt x="2337" y="2343"/>
                    <a:pt x="2316" y="1835"/>
                  </a:cubicBezTo>
                  <a:cubicBezTo>
                    <a:pt x="2297" y="1244"/>
                    <a:pt x="2057" y="485"/>
                    <a:pt x="1672" y="159"/>
                  </a:cubicBezTo>
                  <a:cubicBezTo>
                    <a:pt x="1591" y="82"/>
                    <a:pt x="1490" y="29"/>
                    <a:pt x="1384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89"/>
            <p:cNvSpPr/>
            <p:nvPr/>
          </p:nvSpPr>
          <p:spPr>
            <a:xfrm>
              <a:off x="5546767" y="2918310"/>
              <a:ext cx="34846" cy="41286"/>
            </a:xfrm>
            <a:custGeom>
              <a:avLst/>
              <a:gdLst/>
              <a:ahLst/>
              <a:cxnLst/>
              <a:rect l="l" t="t" r="r" b="b"/>
              <a:pathLst>
                <a:path w="1331" h="1577" extrusionOk="0">
                  <a:moveTo>
                    <a:pt x="827" y="0"/>
                  </a:moveTo>
                  <a:cubicBezTo>
                    <a:pt x="657" y="0"/>
                    <a:pt x="498" y="98"/>
                    <a:pt x="428" y="260"/>
                  </a:cubicBezTo>
                  <a:lnTo>
                    <a:pt x="0" y="1221"/>
                  </a:lnTo>
                  <a:cubicBezTo>
                    <a:pt x="55" y="1209"/>
                    <a:pt x="111" y="1203"/>
                    <a:pt x="167" y="1203"/>
                  </a:cubicBezTo>
                  <a:cubicBezTo>
                    <a:pt x="268" y="1203"/>
                    <a:pt x="370" y="1223"/>
                    <a:pt x="466" y="1260"/>
                  </a:cubicBezTo>
                  <a:cubicBezTo>
                    <a:pt x="605" y="1332"/>
                    <a:pt x="721" y="1442"/>
                    <a:pt x="802" y="1577"/>
                  </a:cubicBezTo>
                  <a:lnTo>
                    <a:pt x="1230" y="616"/>
                  </a:lnTo>
                  <a:cubicBezTo>
                    <a:pt x="1331" y="395"/>
                    <a:pt x="1230" y="135"/>
                    <a:pt x="1009" y="39"/>
                  </a:cubicBezTo>
                  <a:cubicBezTo>
                    <a:pt x="949" y="13"/>
                    <a:pt x="887" y="0"/>
                    <a:pt x="8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89"/>
            <p:cNvSpPr/>
            <p:nvPr/>
          </p:nvSpPr>
          <p:spPr>
            <a:xfrm>
              <a:off x="5632663" y="3017480"/>
              <a:ext cx="43040" cy="32306"/>
            </a:xfrm>
            <a:custGeom>
              <a:avLst/>
              <a:gdLst/>
              <a:ahLst/>
              <a:cxnLst/>
              <a:rect l="l" t="t" r="r" b="b"/>
              <a:pathLst>
                <a:path w="1644" h="1234" extrusionOk="0">
                  <a:moveTo>
                    <a:pt x="1148" y="1"/>
                  </a:moveTo>
                  <a:cubicBezTo>
                    <a:pt x="1094" y="1"/>
                    <a:pt x="1039" y="11"/>
                    <a:pt x="985" y="32"/>
                  </a:cubicBezTo>
                  <a:lnTo>
                    <a:pt x="0" y="407"/>
                  </a:lnTo>
                  <a:cubicBezTo>
                    <a:pt x="140" y="513"/>
                    <a:pt x="260" y="623"/>
                    <a:pt x="312" y="767"/>
                  </a:cubicBezTo>
                  <a:cubicBezTo>
                    <a:pt x="356" y="916"/>
                    <a:pt x="361" y="1079"/>
                    <a:pt x="317" y="1233"/>
                  </a:cubicBezTo>
                  <a:lnTo>
                    <a:pt x="1307" y="854"/>
                  </a:lnTo>
                  <a:cubicBezTo>
                    <a:pt x="1533" y="767"/>
                    <a:pt x="1643" y="508"/>
                    <a:pt x="1557" y="282"/>
                  </a:cubicBezTo>
                  <a:cubicBezTo>
                    <a:pt x="1490" y="109"/>
                    <a:pt x="1325" y="1"/>
                    <a:pt x="114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89"/>
            <p:cNvSpPr/>
            <p:nvPr/>
          </p:nvSpPr>
          <p:spPr>
            <a:xfrm>
              <a:off x="5629522" y="3144086"/>
              <a:ext cx="42909" cy="33249"/>
            </a:xfrm>
            <a:custGeom>
              <a:avLst/>
              <a:gdLst/>
              <a:ahLst/>
              <a:cxnLst/>
              <a:rect l="l" t="t" r="r" b="b"/>
              <a:pathLst>
                <a:path w="1639" h="1270" extrusionOk="0">
                  <a:moveTo>
                    <a:pt x="356" y="0"/>
                  </a:moveTo>
                  <a:lnTo>
                    <a:pt x="356" y="0"/>
                  </a:lnTo>
                  <a:cubicBezTo>
                    <a:pt x="380" y="168"/>
                    <a:pt x="384" y="327"/>
                    <a:pt x="322" y="466"/>
                  </a:cubicBezTo>
                  <a:cubicBezTo>
                    <a:pt x="245" y="605"/>
                    <a:pt x="135" y="726"/>
                    <a:pt x="0" y="802"/>
                  </a:cubicBezTo>
                  <a:lnTo>
                    <a:pt x="961" y="1230"/>
                  </a:lnTo>
                  <a:cubicBezTo>
                    <a:pt x="1019" y="1257"/>
                    <a:pt x="1080" y="1269"/>
                    <a:pt x="1140" y="1269"/>
                  </a:cubicBezTo>
                  <a:cubicBezTo>
                    <a:pt x="1308" y="1269"/>
                    <a:pt x="1467" y="1172"/>
                    <a:pt x="1537" y="1009"/>
                  </a:cubicBezTo>
                  <a:cubicBezTo>
                    <a:pt x="1638" y="788"/>
                    <a:pt x="1537" y="529"/>
                    <a:pt x="1316" y="428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89"/>
            <p:cNvSpPr/>
            <p:nvPr/>
          </p:nvSpPr>
          <p:spPr>
            <a:xfrm>
              <a:off x="5539463" y="3230114"/>
              <a:ext cx="33720" cy="41469"/>
            </a:xfrm>
            <a:custGeom>
              <a:avLst/>
              <a:gdLst/>
              <a:ahLst/>
              <a:cxnLst/>
              <a:rect l="l" t="t" r="r" b="b"/>
              <a:pathLst>
                <a:path w="1288" h="1584" extrusionOk="0">
                  <a:moveTo>
                    <a:pt x="817" y="0"/>
                  </a:moveTo>
                  <a:cubicBezTo>
                    <a:pt x="716" y="139"/>
                    <a:pt x="606" y="255"/>
                    <a:pt x="466" y="308"/>
                  </a:cubicBezTo>
                  <a:cubicBezTo>
                    <a:pt x="388" y="332"/>
                    <a:pt x="306" y="344"/>
                    <a:pt x="225" y="344"/>
                  </a:cubicBezTo>
                  <a:cubicBezTo>
                    <a:pt x="149" y="344"/>
                    <a:pt x="73" y="333"/>
                    <a:pt x="0" y="312"/>
                  </a:cubicBezTo>
                  <a:lnTo>
                    <a:pt x="0" y="312"/>
                  </a:lnTo>
                  <a:lnTo>
                    <a:pt x="375" y="1302"/>
                  </a:lnTo>
                  <a:cubicBezTo>
                    <a:pt x="441" y="1475"/>
                    <a:pt x="609" y="1583"/>
                    <a:pt x="786" y="1583"/>
                  </a:cubicBezTo>
                  <a:cubicBezTo>
                    <a:pt x="839" y="1583"/>
                    <a:pt x="894" y="1573"/>
                    <a:pt x="947" y="1552"/>
                  </a:cubicBezTo>
                  <a:cubicBezTo>
                    <a:pt x="1173" y="1465"/>
                    <a:pt x="1288" y="1211"/>
                    <a:pt x="1197" y="985"/>
                  </a:cubicBezTo>
                  <a:lnTo>
                    <a:pt x="817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89"/>
            <p:cNvSpPr/>
            <p:nvPr/>
          </p:nvSpPr>
          <p:spPr>
            <a:xfrm>
              <a:off x="5410160" y="3226841"/>
              <a:ext cx="34741" cy="41233"/>
            </a:xfrm>
            <a:custGeom>
              <a:avLst/>
              <a:gdLst/>
              <a:ahLst/>
              <a:cxnLst/>
              <a:rect l="l" t="t" r="r" b="b"/>
              <a:pathLst>
                <a:path w="1327" h="1575" extrusionOk="0">
                  <a:moveTo>
                    <a:pt x="524" y="0"/>
                  </a:moveTo>
                  <a:lnTo>
                    <a:pt x="97" y="961"/>
                  </a:lnTo>
                  <a:cubicBezTo>
                    <a:pt x="1" y="1182"/>
                    <a:pt x="102" y="1441"/>
                    <a:pt x="323" y="1538"/>
                  </a:cubicBezTo>
                  <a:cubicBezTo>
                    <a:pt x="381" y="1563"/>
                    <a:pt x="441" y="1575"/>
                    <a:pt x="501" y="1575"/>
                  </a:cubicBezTo>
                  <a:cubicBezTo>
                    <a:pt x="668" y="1575"/>
                    <a:pt x="828" y="1480"/>
                    <a:pt x="899" y="1317"/>
                  </a:cubicBezTo>
                  <a:lnTo>
                    <a:pt x="1327" y="356"/>
                  </a:lnTo>
                  <a:lnTo>
                    <a:pt x="1327" y="356"/>
                  </a:lnTo>
                  <a:cubicBezTo>
                    <a:pt x="1263" y="363"/>
                    <a:pt x="1200" y="368"/>
                    <a:pt x="1137" y="368"/>
                  </a:cubicBezTo>
                  <a:cubicBezTo>
                    <a:pt x="1040" y="368"/>
                    <a:pt x="946" y="355"/>
                    <a:pt x="861" y="317"/>
                  </a:cubicBezTo>
                  <a:cubicBezTo>
                    <a:pt x="721" y="245"/>
                    <a:pt x="606" y="135"/>
                    <a:pt x="52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89"/>
            <p:cNvSpPr/>
            <p:nvPr/>
          </p:nvSpPr>
          <p:spPr>
            <a:xfrm>
              <a:off x="5315833" y="3136782"/>
              <a:ext cx="43171" cy="32228"/>
            </a:xfrm>
            <a:custGeom>
              <a:avLst/>
              <a:gdLst/>
              <a:ahLst/>
              <a:cxnLst/>
              <a:rect l="l" t="t" r="r" b="b"/>
              <a:pathLst>
                <a:path w="1649" h="1231" extrusionOk="0">
                  <a:moveTo>
                    <a:pt x="1332" y="1"/>
                  </a:moveTo>
                  <a:lnTo>
                    <a:pt x="342" y="380"/>
                  </a:lnTo>
                  <a:cubicBezTo>
                    <a:pt x="116" y="467"/>
                    <a:pt x="1" y="721"/>
                    <a:pt x="87" y="947"/>
                  </a:cubicBezTo>
                  <a:cubicBezTo>
                    <a:pt x="158" y="1122"/>
                    <a:pt x="326" y="1230"/>
                    <a:pt x="504" y="1230"/>
                  </a:cubicBezTo>
                  <a:cubicBezTo>
                    <a:pt x="555" y="1230"/>
                    <a:pt x="608" y="1221"/>
                    <a:pt x="659" y="1202"/>
                  </a:cubicBezTo>
                  <a:lnTo>
                    <a:pt x="1649" y="822"/>
                  </a:lnTo>
                  <a:cubicBezTo>
                    <a:pt x="1509" y="716"/>
                    <a:pt x="1389" y="606"/>
                    <a:pt x="1336" y="467"/>
                  </a:cubicBezTo>
                  <a:cubicBezTo>
                    <a:pt x="1288" y="313"/>
                    <a:pt x="1288" y="154"/>
                    <a:pt x="133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89"/>
            <p:cNvSpPr/>
            <p:nvPr/>
          </p:nvSpPr>
          <p:spPr>
            <a:xfrm>
              <a:off x="5319367" y="3009102"/>
              <a:ext cx="42909" cy="33249"/>
            </a:xfrm>
            <a:custGeom>
              <a:avLst/>
              <a:gdLst/>
              <a:ahLst/>
              <a:cxnLst/>
              <a:rect l="l" t="t" r="r" b="b"/>
              <a:pathLst>
                <a:path w="1639" h="1270" extrusionOk="0">
                  <a:moveTo>
                    <a:pt x="498" y="1"/>
                  </a:moveTo>
                  <a:cubicBezTo>
                    <a:pt x="331" y="1"/>
                    <a:pt x="171" y="98"/>
                    <a:pt x="96" y="261"/>
                  </a:cubicBezTo>
                  <a:cubicBezTo>
                    <a:pt x="0" y="482"/>
                    <a:pt x="101" y="741"/>
                    <a:pt x="322" y="842"/>
                  </a:cubicBezTo>
                  <a:lnTo>
                    <a:pt x="1283" y="1270"/>
                  </a:lnTo>
                  <a:cubicBezTo>
                    <a:pt x="1259" y="1102"/>
                    <a:pt x="1254" y="943"/>
                    <a:pt x="1317" y="804"/>
                  </a:cubicBezTo>
                  <a:cubicBezTo>
                    <a:pt x="1389" y="664"/>
                    <a:pt x="1504" y="544"/>
                    <a:pt x="1638" y="467"/>
                  </a:cubicBezTo>
                  <a:lnTo>
                    <a:pt x="678" y="40"/>
                  </a:lnTo>
                  <a:cubicBezTo>
                    <a:pt x="619" y="13"/>
                    <a:pt x="558" y="1"/>
                    <a:pt x="49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89"/>
            <p:cNvSpPr/>
            <p:nvPr/>
          </p:nvSpPr>
          <p:spPr>
            <a:xfrm>
              <a:off x="5418459" y="2914723"/>
              <a:ext cx="33746" cy="41600"/>
            </a:xfrm>
            <a:custGeom>
              <a:avLst/>
              <a:gdLst/>
              <a:ahLst/>
              <a:cxnLst/>
              <a:rect l="l" t="t" r="r" b="b"/>
              <a:pathLst>
                <a:path w="1289" h="1589" extrusionOk="0">
                  <a:moveTo>
                    <a:pt x="502" y="1"/>
                  </a:moveTo>
                  <a:cubicBezTo>
                    <a:pt x="449" y="1"/>
                    <a:pt x="395" y="11"/>
                    <a:pt x="342" y="32"/>
                  </a:cubicBezTo>
                  <a:cubicBezTo>
                    <a:pt x="111" y="119"/>
                    <a:pt x="1" y="373"/>
                    <a:pt x="87" y="599"/>
                  </a:cubicBezTo>
                  <a:lnTo>
                    <a:pt x="472" y="1589"/>
                  </a:lnTo>
                  <a:cubicBezTo>
                    <a:pt x="573" y="1449"/>
                    <a:pt x="683" y="1334"/>
                    <a:pt x="822" y="1281"/>
                  </a:cubicBezTo>
                  <a:cubicBezTo>
                    <a:pt x="894" y="1255"/>
                    <a:pt x="970" y="1244"/>
                    <a:pt x="1048" y="1244"/>
                  </a:cubicBezTo>
                  <a:cubicBezTo>
                    <a:pt x="1126" y="1244"/>
                    <a:pt x="1207" y="1255"/>
                    <a:pt x="1288" y="1272"/>
                  </a:cubicBezTo>
                  <a:lnTo>
                    <a:pt x="909" y="282"/>
                  </a:lnTo>
                  <a:cubicBezTo>
                    <a:pt x="843" y="109"/>
                    <a:pt x="678" y="1"/>
                    <a:pt x="50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89"/>
            <p:cNvSpPr/>
            <p:nvPr/>
          </p:nvSpPr>
          <p:spPr>
            <a:xfrm>
              <a:off x="5414453" y="3016040"/>
              <a:ext cx="80530" cy="79770"/>
            </a:xfrm>
            <a:custGeom>
              <a:avLst/>
              <a:gdLst/>
              <a:ahLst/>
              <a:cxnLst/>
              <a:rect l="l" t="t" r="r" b="b"/>
              <a:pathLst>
                <a:path w="3076" h="3047" extrusionOk="0">
                  <a:moveTo>
                    <a:pt x="1688" y="418"/>
                  </a:moveTo>
                  <a:cubicBezTo>
                    <a:pt x="1823" y="418"/>
                    <a:pt x="1952" y="459"/>
                    <a:pt x="2061" y="553"/>
                  </a:cubicBezTo>
                  <a:cubicBezTo>
                    <a:pt x="2397" y="841"/>
                    <a:pt x="2618" y="1557"/>
                    <a:pt x="2638" y="2086"/>
                  </a:cubicBezTo>
                  <a:cubicBezTo>
                    <a:pt x="2654" y="2452"/>
                    <a:pt x="2213" y="2632"/>
                    <a:pt x="1776" y="2632"/>
                  </a:cubicBezTo>
                  <a:cubicBezTo>
                    <a:pt x="1587" y="2632"/>
                    <a:pt x="1400" y="2599"/>
                    <a:pt x="1249" y="2532"/>
                  </a:cubicBezTo>
                  <a:cubicBezTo>
                    <a:pt x="711" y="2292"/>
                    <a:pt x="471" y="1663"/>
                    <a:pt x="711" y="1125"/>
                  </a:cubicBezTo>
                  <a:cubicBezTo>
                    <a:pt x="878" y="745"/>
                    <a:pt x="1307" y="418"/>
                    <a:pt x="1688" y="418"/>
                  </a:cubicBezTo>
                  <a:close/>
                  <a:moveTo>
                    <a:pt x="1695" y="1"/>
                  </a:moveTo>
                  <a:cubicBezTo>
                    <a:pt x="1151" y="1"/>
                    <a:pt x="572" y="414"/>
                    <a:pt x="332" y="957"/>
                  </a:cubicBezTo>
                  <a:cubicBezTo>
                    <a:pt x="0" y="1701"/>
                    <a:pt x="332" y="2576"/>
                    <a:pt x="1081" y="2907"/>
                  </a:cubicBezTo>
                  <a:cubicBezTo>
                    <a:pt x="1289" y="3001"/>
                    <a:pt x="1531" y="3047"/>
                    <a:pt x="1773" y="3047"/>
                  </a:cubicBezTo>
                  <a:cubicBezTo>
                    <a:pt x="2425" y="3047"/>
                    <a:pt x="3075" y="2711"/>
                    <a:pt x="3051" y="2066"/>
                  </a:cubicBezTo>
                  <a:cubicBezTo>
                    <a:pt x="3027" y="1442"/>
                    <a:pt x="2772" y="616"/>
                    <a:pt x="2330" y="236"/>
                  </a:cubicBezTo>
                  <a:cubicBezTo>
                    <a:pt x="2142" y="72"/>
                    <a:pt x="1922" y="1"/>
                    <a:pt x="169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89"/>
            <p:cNvSpPr/>
            <p:nvPr/>
          </p:nvSpPr>
          <p:spPr>
            <a:xfrm>
              <a:off x="5309550" y="2909330"/>
              <a:ext cx="371939" cy="367201"/>
            </a:xfrm>
            <a:custGeom>
              <a:avLst/>
              <a:gdLst/>
              <a:ahLst/>
              <a:cxnLst/>
              <a:rect l="l" t="t" r="r" b="b"/>
              <a:pathLst>
                <a:path w="14207" h="14026" extrusionOk="0">
                  <a:moveTo>
                    <a:pt x="4661" y="411"/>
                  </a:moveTo>
                  <a:cubicBezTo>
                    <a:pt x="4757" y="411"/>
                    <a:pt x="4843" y="469"/>
                    <a:pt x="4882" y="560"/>
                  </a:cubicBezTo>
                  <a:lnTo>
                    <a:pt x="5141" y="1238"/>
                  </a:lnTo>
                  <a:cubicBezTo>
                    <a:pt x="4982" y="1247"/>
                    <a:pt x="4829" y="1305"/>
                    <a:pt x="4704" y="1406"/>
                  </a:cubicBezTo>
                  <a:lnTo>
                    <a:pt x="4444" y="728"/>
                  </a:lnTo>
                  <a:cubicBezTo>
                    <a:pt x="4387" y="575"/>
                    <a:pt x="4497" y="411"/>
                    <a:pt x="4661" y="411"/>
                  </a:cubicBezTo>
                  <a:close/>
                  <a:moveTo>
                    <a:pt x="9876" y="563"/>
                  </a:moveTo>
                  <a:cubicBezTo>
                    <a:pt x="10020" y="563"/>
                    <a:pt x="10162" y="696"/>
                    <a:pt x="10099" y="872"/>
                  </a:cubicBezTo>
                  <a:lnTo>
                    <a:pt x="9801" y="1535"/>
                  </a:lnTo>
                  <a:cubicBezTo>
                    <a:pt x="9681" y="1430"/>
                    <a:pt x="9537" y="1367"/>
                    <a:pt x="9378" y="1348"/>
                  </a:cubicBezTo>
                  <a:lnTo>
                    <a:pt x="9676" y="685"/>
                  </a:lnTo>
                  <a:cubicBezTo>
                    <a:pt x="9724" y="599"/>
                    <a:pt x="9800" y="563"/>
                    <a:pt x="9876" y="563"/>
                  </a:cubicBezTo>
                  <a:close/>
                  <a:moveTo>
                    <a:pt x="866" y="4016"/>
                  </a:moveTo>
                  <a:cubicBezTo>
                    <a:pt x="962" y="4016"/>
                    <a:pt x="1097" y="4101"/>
                    <a:pt x="1634" y="4331"/>
                  </a:cubicBezTo>
                  <a:cubicBezTo>
                    <a:pt x="1581" y="4389"/>
                    <a:pt x="1538" y="4456"/>
                    <a:pt x="1504" y="4528"/>
                  </a:cubicBezTo>
                  <a:cubicBezTo>
                    <a:pt x="1475" y="4600"/>
                    <a:pt x="1456" y="4677"/>
                    <a:pt x="1447" y="4759"/>
                  </a:cubicBezTo>
                  <a:lnTo>
                    <a:pt x="784" y="4461"/>
                  </a:lnTo>
                  <a:cubicBezTo>
                    <a:pt x="587" y="4384"/>
                    <a:pt x="591" y="4106"/>
                    <a:pt x="788" y="4033"/>
                  </a:cubicBezTo>
                  <a:cubicBezTo>
                    <a:pt x="816" y="4022"/>
                    <a:pt x="839" y="4016"/>
                    <a:pt x="866" y="4016"/>
                  </a:cubicBezTo>
                  <a:close/>
                  <a:moveTo>
                    <a:pt x="13511" y="4328"/>
                  </a:moveTo>
                  <a:cubicBezTo>
                    <a:pt x="13743" y="4328"/>
                    <a:pt x="13847" y="4695"/>
                    <a:pt x="13577" y="4788"/>
                  </a:cubicBezTo>
                  <a:lnTo>
                    <a:pt x="12899" y="5047"/>
                  </a:lnTo>
                  <a:cubicBezTo>
                    <a:pt x="12895" y="4889"/>
                    <a:pt x="12832" y="4740"/>
                    <a:pt x="12736" y="4615"/>
                  </a:cubicBezTo>
                  <a:lnTo>
                    <a:pt x="13409" y="4351"/>
                  </a:lnTo>
                  <a:cubicBezTo>
                    <a:pt x="13445" y="4335"/>
                    <a:pt x="13479" y="4328"/>
                    <a:pt x="13511" y="4328"/>
                  </a:cubicBezTo>
                  <a:close/>
                  <a:moveTo>
                    <a:pt x="1327" y="8996"/>
                  </a:moveTo>
                  <a:cubicBezTo>
                    <a:pt x="1336" y="9155"/>
                    <a:pt x="1394" y="9308"/>
                    <a:pt x="1495" y="9433"/>
                  </a:cubicBezTo>
                  <a:lnTo>
                    <a:pt x="822" y="9693"/>
                  </a:lnTo>
                  <a:cubicBezTo>
                    <a:pt x="786" y="9708"/>
                    <a:pt x="751" y="9715"/>
                    <a:pt x="719" y="9715"/>
                  </a:cubicBezTo>
                  <a:cubicBezTo>
                    <a:pt x="487" y="9715"/>
                    <a:pt x="379" y="9349"/>
                    <a:pt x="649" y="9260"/>
                  </a:cubicBezTo>
                  <a:lnTo>
                    <a:pt x="1327" y="8996"/>
                  </a:lnTo>
                  <a:close/>
                  <a:moveTo>
                    <a:pt x="12789" y="9289"/>
                  </a:moveTo>
                  <a:lnTo>
                    <a:pt x="13452" y="9582"/>
                  </a:lnTo>
                  <a:cubicBezTo>
                    <a:pt x="13644" y="9664"/>
                    <a:pt x="13639" y="9938"/>
                    <a:pt x="13442" y="10014"/>
                  </a:cubicBezTo>
                  <a:cubicBezTo>
                    <a:pt x="13414" y="10025"/>
                    <a:pt x="13389" y="10030"/>
                    <a:pt x="13364" y="10030"/>
                  </a:cubicBezTo>
                  <a:cubicBezTo>
                    <a:pt x="13247" y="10030"/>
                    <a:pt x="13112" y="9924"/>
                    <a:pt x="12597" y="9712"/>
                  </a:cubicBezTo>
                  <a:cubicBezTo>
                    <a:pt x="12703" y="9597"/>
                    <a:pt x="12770" y="9448"/>
                    <a:pt x="12789" y="9289"/>
                  </a:cubicBezTo>
                  <a:close/>
                  <a:moveTo>
                    <a:pt x="4430" y="12508"/>
                  </a:moveTo>
                  <a:cubicBezTo>
                    <a:pt x="4550" y="12613"/>
                    <a:pt x="4699" y="12681"/>
                    <a:pt x="4857" y="12695"/>
                  </a:cubicBezTo>
                  <a:lnTo>
                    <a:pt x="4555" y="13363"/>
                  </a:lnTo>
                  <a:cubicBezTo>
                    <a:pt x="4514" y="13472"/>
                    <a:pt x="4431" y="13517"/>
                    <a:pt x="4347" y="13517"/>
                  </a:cubicBezTo>
                  <a:cubicBezTo>
                    <a:pt x="4190" y="13517"/>
                    <a:pt x="4029" y="13361"/>
                    <a:pt x="4132" y="13171"/>
                  </a:cubicBezTo>
                  <a:lnTo>
                    <a:pt x="4430" y="12508"/>
                  </a:lnTo>
                  <a:close/>
                  <a:moveTo>
                    <a:pt x="9522" y="12642"/>
                  </a:moveTo>
                  <a:cubicBezTo>
                    <a:pt x="9748" y="13276"/>
                    <a:pt x="9849" y="13344"/>
                    <a:pt x="9782" y="13497"/>
                  </a:cubicBezTo>
                  <a:lnTo>
                    <a:pt x="9777" y="13497"/>
                  </a:lnTo>
                  <a:cubicBezTo>
                    <a:pt x="9737" y="13589"/>
                    <a:pt x="9652" y="13634"/>
                    <a:pt x="9566" y="13634"/>
                  </a:cubicBezTo>
                  <a:cubicBezTo>
                    <a:pt x="9476" y="13634"/>
                    <a:pt x="9386" y="13584"/>
                    <a:pt x="9349" y="13483"/>
                  </a:cubicBezTo>
                  <a:lnTo>
                    <a:pt x="9085" y="12806"/>
                  </a:lnTo>
                  <a:cubicBezTo>
                    <a:pt x="9244" y="12796"/>
                    <a:pt x="9397" y="12738"/>
                    <a:pt x="9522" y="12642"/>
                  </a:cubicBezTo>
                  <a:close/>
                  <a:moveTo>
                    <a:pt x="4658" y="1"/>
                  </a:moveTo>
                  <a:cubicBezTo>
                    <a:pt x="4579" y="1"/>
                    <a:pt x="4499" y="15"/>
                    <a:pt x="4420" y="46"/>
                  </a:cubicBezTo>
                  <a:cubicBezTo>
                    <a:pt x="4094" y="171"/>
                    <a:pt x="3925" y="536"/>
                    <a:pt x="4046" y="868"/>
                  </a:cubicBezTo>
                  <a:lnTo>
                    <a:pt x="4387" y="1752"/>
                  </a:lnTo>
                  <a:cubicBezTo>
                    <a:pt x="4074" y="2189"/>
                    <a:pt x="4046" y="2208"/>
                    <a:pt x="3589" y="2285"/>
                  </a:cubicBezTo>
                  <a:cubicBezTo>
                    <a:pt x="3344" y="2323"/>
                    <a:pt x="3066" y="2371"/>
                    <a:pt x="2869" y="2563"/>
                  </a:cubicBezTo>
                  <a:cubicBezTo>
                    <a:pt x="2537" y="2871"/>
                    <a:pt x="2595" y="3438"/>
                    <a:pt x="2407" y="3702"/>
                  </a:cubicBezTo>
                  <a:cubicBezTo>
                    <a:pt x="2335" y="3803"/>
                    <a:pt x="2196" y="3889"/>
                    <a:pt x="2047" y="3981"/>
                  </a:cubicBezTo>
                  <a:cubicBezTo>
                    <a:pt x="2023" y="3995"/>
                    <a:pt x="2004" y="4019"/>
                    <a:pt x="1980" y="4029"/>
                  </a:cubicBezTo>
                  <a:lnTo>
                    <a:pt x="1120" y="3644"/>
                  </a:lnTo>
                  <a:cubicBezTo>
                    <a:pt x="1035" y="3607"/>
                    <a:pt x="947" y="3589"/>
                    <a:pt x="860" y="3589"/>
                  </a:cubicBezTo>
                  <a:cubicBezTo>
                    <a:pt x="610" y="3589"/>
                    <a:pt x="372" y="3734"/>
                    <a:pt x="265" y="3976"/>
                  </a:cubicBezTo>
                  <a:cubicBezTo>
                    <a:pt x="121" y="4298"/>
                    <a:pt x="265" y="4682"/>
                    <a:pt x="591" y="4826"/>
                  </a:cubicBezTo>
                  <a:lnTo>
                    <a:pt x="1451" y="5210"/>
                  </a:lnTo>
                  <a:cubicBezTo>
                    <a:pt x="1538" y="5729"/>
                    <a:pt x="1557" y="5753"/>
                    <a:pt x="1264" y="6162"/>
                  </a:cubicBezTo>
                  <a:cubicBezTo>
                    <a:pt x="1120" y="6373"/>
                    <a:pt x="966" y="6589"/>
                    <a:pt x="957" y="6853"/>
                  </a:cubicBezTo>
                  <a:cubicBezTo>
                    <a:pt x="942" y="7310"/>
                    <a:pt x="1389" y="7675"/>
                    <a:pt x="1437" y="7987"/>
                  </a:cubicBezTo>
                  <a:cubicBezTo>
                    <a:pt x="1461" y="8136"/>
                    <a:pt x="1408" y="8343"/>
                    <a:pt x="1370" y="8525"/>
                  </a:cubicBezTo>
                  <a:lnTo>
                    <a:pt x="486" y="8861"/>
                  </a:lnTo>
                  <a:cubicBezTo>
                    <a:pt x="159" y="8996"/>
                    <a:pt x="1" y="9366"/>
                    <a:pt x="130" y="9697"/>
                  </a:cubicBezTo>
                  <a:cubicBezTo>
                    <a:pt x="228" y="9952"/>
                    <a:pt x="472" y="10111"/>
                    <a:pt x="732" y="10111"/>
                  </a:cubicBezTo>
                  <a:cubicBezTo>
                    <a:pt x="805" y="10111"/>
                    <a:pt x="879" y="10098"/>
                    <a:pt x="952" y="10072"/>
                  </a:cubicBezTo>
                  <a:lnTo>
                    <a:pt x="1836" y="9731"/>
                  </a:lnTo>
                  <a:cubicBezTo>
                    <a:pt x="2273" y="10038"/>
                    <a:pt x="2292" y="10067"/>
                    <a:pt x="2369" y="10528"/>
                  </a:cubicBezTo>
                  <a:cubicBezTo>
                    <a:pt x="2489" y="11249"/>
                    <a:pt x="2672" y="11403"/>
                    <a:pt x="3339" y="11557"/>
                  </a:cubicBezTo>
                  <a:cubicBezTo>
                    <a:pt x="3810" y="11662"/>
                    <a:pt x="3829" y="11686"/>
                    <a:pt x="4118" y="12133"/>
                  </a:cubicBezTo>
                  <a:lnTo>
                    <a:pt x="3733" y="12993"/>
                  </a:lnTo>
                  <a:cubicBezTo>
                    <a:pt x="3537" y="13443"/>
                    <a:pt x="3884" y="13907"/>
                    <a:pt x="4324" y="13907"/>
                  </a:cubicBezTo>
                  <a:cubicBezTo>
                    <a:pt x="4401" y="13907"/>
                    <a:pt x="4480" y="13893"/>
                    <a:pt x="4560" y="13862"/>
                  </a:cubicBezTo>
                  <a:cubicBezTo>
                    <a:pt x="4718" y="13800"/>
                    <a:pt x="4848" y="13675"/>
                    <a:pt x="4920" y="13517"/>
                  </a:cubicBezTo>
                  <a:lnTo>
                    <a:pt x="5304" y="12657"/>
                  </a:lnTo>
                  <a:cubicBezTo>
                    <a:pt x="5499" y="12624"/>
                    <a:pt x="5623" y="12602"/>
                    <a:pt x="5724" y="12602"/>
                  </a:cubicBezTo>
                  <a:cubicBezTo>
                    <a:pt x="5892" y="12602"/>
                    <a:pt x="5995" y="12664"/>
                    <a:pt x="6251" y="12844"/>
                  </a:cubicBezTo>
                  <a:cubicBezTo>
                    <a:pt x="6542" y="13049"/>
                    <a:pt x="6747" y="13152"/>
                    <a:pt x="6960" y="13152"/>
                  </a:cubicBezTo>
                  <a:cubicBezTo>
                    <a:pt x="7161" y="13152"/>
                    <a:pt x="7369" y="13060"/>
                    <a:pt x="7663" y="12873"/>
                  </a:cubicBezTo>
                  <a:cubicBezTo>
                    <a:pt x="7902" y="12721"/>
                    <a:pt x="8011" y="12663"/>
                    <a:pt x="8162" y="12663"/>
                  </a:cubicBezTo>
                  <a:cubicBezTo>
                    <a:pt x="8269" y="12663"/>
                    <a:pt x="8398" y="12692"/>
                    <a:pt x="8609" y="12738"/>
                  </a:cubicBezTo>
                  <a:lnTo>
                    <a:pt x="8951" y="13622"/>
                  </a:lnTo>
                  <a:cubicBezTo>
                    <a:pt x="9054" y="13873"/>
                    <a:pt x="9296" y="14025"/>
                    <a:pt x="9552" y="14025"/>
                  </a:cubicBezTo>
                  <a:cubicBezTo>
                    <a:pt x="9628" y="14025"/>
                    <a:pt x="9706" y="14011"/>
                    <a:pt x="9782" y="13983"/>
                  </a:cubicBezTo>
                  <a:cubicBezTo>
                    <a:pt x="10113" y="13858"/>
                    <a:pt x="10281" y="13488"/>
                    <a:pt x="10161" y="13156"/>
                  </a:cubicBezTo>
                  <a:lnTo>
                    <a:pt x="9820" y="12272"/>
                  </a:lnTo>
                  <a:cubicBezTo>
                    <a:pt x="10128" y="11840"/>
                    <a:pt x="10156" y="11821"/>
                    <a:pt x="10618" y="11739"/>
                  </a:cubicBezTo>
                  <a:cubicBezTo>
                    <a:pt x="11338" y="11619"/>
                    <a:pt x="11492" y="11441"/>
                    <a:pt x="11641" y="10773"/>
                  </a:cubicBezTo>
                  <a:cubicBezTo>
                    <a:pt x="11751" y="10307"/>
                    <a:pt x="11771" y="10283"/>
                    <a:pt x="12217" y="9990"/>
                  </a:cubicBezTo>
                  <a:cubicBezTo>
                    <a:pt x="12860" y="10263"/>
                    <a:pt x="13116" y="10432"/>
                    <a:pt x="13364" y="10432"/>
                  </a:cubicBezTo>
                  <a:cubicBezTo>
                    <a:pt x="13434" y="10432"/>
                    <a:pt x="13504" y="10418"/>
                    <a:pt x="13582" y="10389"/>
                  </a:cubicBezTo>
                  <a:cubicBezTo>
                    <a:pt x="14125" y="10197"/>
                    <a:pt x="14144" y="9438"/>
                    <a:pt x="13620" y="9203"/>
                  </a:cubicBezTo>
                  <a:lnTo>
                    <a:pt x="12760" y="8818"/>
                  </a:lnTo>
                  <a:cubicBezTo>
                    <a:pt x="12674" y="8299"/>
                    <a:pt x="12654" y="8280"/>
                    <a:pt x="12948" y="7867"/>
                  </a:cubicBezTo>
                  <a:cubicBezTo>
                    <a:pt x="13341" y="7310"/>
                    <a:pt x="13370" y="7074"/>
                    <a:pt x="12976" y="6459"/>
                  </a:cubicBezTo>
                  <a:cubicBezTo>
                    <a:pt x="12717" y="6051"/>
                    <a:pt x="12727" y="6022"/>
                    <a:pt x="12842" y="5513"/>
                  </a:cubicBezTo>
                  <a:lnTo>
                    <a:pt x="13726" y="5172"/>
                  </a:lnTo>
                  <a:cubicBezTo>
                    <a:pt x="14048" y="5037"/>
                    <a:pt x="14206" y="4668"/>
                    <a:pt x="14081" y="4341"/>
                  </a:cubicBezTo>
                  <a:cubicBezTo>
                    <a:pt x="13983" y="4081"/>
                    <a:pt x="13735" y="3925"/>
                    <a:pt x="13475" y="3925"/>
                  </a:cubicBezTo>
                  <a:cubicBezTo>
                    <a:pt x="13403" y="3925"/>
                    <a:pt x="13330" y="3936"/>
                    <a:pt x="13260" y="3961"/>
                  </a:cubicBezTo>
                  <a:lnTo>
                    <a:pt x="12371" y="4302"/>
                  </a:lnTo>
                  <a:cubicBezTo>
                    <a:pt x="11939" y="3995"/>
                    <a:pt x="11919" y="3966"/>
                    <a:pt x="11843" y="3505"/>
                  </a:cubicBezTo>
                  <a:cubicBezTo>
                    <a:pt x="11722" y="2784"/>
                    <a:pt x="11540" y="2631"/>
                    <a:pt x="10872" y="2477"/>
                  </a:cubicBezTo>
                  <a:cubicBezTo>
                    <a:pt x="10401" y="2371"/>
                    <a:pt x="10382" y="2352"/>
                    <a:pt x="10089" y="1900"/>
                  </a:cubicBezTo>
                  <a:lnTo>
                    <a:pt x="10473" y="1041"/>
                  </a:lnTo>
                  <a:cubicBezTo>
                    <a:pt x="10618" y="714"/>
                    <a:pt x="10473" y="330"/>
                    <a:pt x="10147" y="185"/>
                  </a:cubicBezTo>
                  <a:cubicBezTo>
                    <a:pt x="10062" y="148"/>
                    <a:pt x="9973" y="130"/>
                    <a:pt x="9887" y="130"/>
                  </a:cubicBezTo>
                  <a:cubicBezTo>
                    <a:pt x="9639" y="130"/>
                    <a:pt x="9403" y="274"/>
                    <a:pt x="9296" y="512"/>
                  </a:cubicBezTo>
                  <a:lnTo>
                    <a:pt x="8907" y="1372"/>
                  </a:lnTo>
                  <a:cubicBezTo>
                    <a:pt x="8709" y="1405"/>
                    <a:pt x="8584" y="1428"/>
                    <a:pt x="8482" y="1428"/>
                  </a:cubicBezTo>
                  <a:cubicBezTo>
                    <a:pt x="8317" y="1428"/>
                    <a:pt x="8213" y="1368"/>
                    <a:pt x="7961" y="1189"/>
                  </a:cubicBezTo>
                  <a:cubicBezTo>
                    <a:pt x="7903" y="1146"/>
                    <a:pt x="7841" y="1108"/>
                    <a:pt x="7783" y="1069"/>
                  </a:cubicBezTo>
                  <a:cubicBezTo>
                    <a:pt x="7743" y="1044"/>
                    <a:pt x="7703" y="1033"/>
                    <a:pt x="7666" y="1033"/>
                  </a:cubicBezTo>
                  <a:cubicBezTo>
                    <a:pt x="7485" y="1033"/>
                    <a:pt x="7366" y="1292"/>
                    <a:pt x="7557" y="1415"/>
                  </a:cubicBezTo>
                  <a:cubicBezTo>
                    <a:pt x="7615" y="1454"/>
                    <a:pt x="7668" y="1487"/>
                    <a:pt x="7721" y="1526"/>
                  </a:cubicBezTo>
                  <a:cubicBezTo>
                    <a:pt x="8050" y="1759"/>
                    <a:pt x="8225" y="1844"/>
                    <a:pt x="8484" y="1844"/>
                  </a:cubicBezTo>
                  <a:cubicBezTo>
                    <a:pt x="8599" y="1844"/>
                    <a:pt x="8730" y="1828"/>
                    <a:pt x="8898" y="1800"/>
                  </a:cubicBezTo>
                  <a:cubicBezTo>
                    <a:pt x="9047" y="1773"/>
                    <a:pt x="9159" y="1756"/>
                    <a:pt x="9251" y="1756"/>
                  </a:cubicBezTo>
                  <a:cubicBezTo>
                    <a:pt x="9479" y="1756"/>
                    <a:pt x="9578" y="1861"/>
                    <a:pt x="9786" y="2194"/>
                  </a:cubicBezTo>
                  <a:cubicBezTo>
                    <a:pt x="10079" y="2664"/>
                    <a:pt x="10204" y="2760"/>
                    <a:pt x="10776" y="2885"/>
                  </a:cubicBezTo>
                  <a:cubicBezTo>
                    <a:pt x="11285" y="3001"/>
                    <a:pt x="11333" y="3044"/>
                    <a:pt x="11425" y="3572"/>
                  </a:cubicBezTo>
                  <a:cubicBezTo>
                    <a:pt x="11458" y="3784"/>
                    <a:pt x="11497" y="3995"/>
                    <a:pt x="11607" y="4173"/>
                  </a:cubicBezTo>
                  <a:cubicBezTo>
                    <a:pt x="11780" y="4456"/>
                    <a:pt x="12092" y="4586"/>
                    <a:pt x="12318" y="4797"/>
                  </a:cubicBezTo>
                  <a:cubicBezTo>
                    <a:pt x="12376" y="4841"/>
                    <a:pt x="12419" y="4898"/>
                    <a:pt x="12448" y="4965"/>
                  </a:cubicBezTo>
                  <a:cubicBezTo>
                    <a:pt x="12448" y="4970"/>
                    <a:pt x="12491" y="5042"/>
                    <a:pt x="12453" y="5263"/>
                  </a:cubicBezTo>
                  <a:cubicBezTo>
                    <a:pt x="12400" y="5585"/>
                    <a:pt x="12304" y="5835"/>
                    <a:pt x="12352" y="6114"/>
                  </a:cubicBezTo>
                  <a:cubicBezTo>
                    <a:pt x="12419" y="6522"/>
                    <a:pt x="12837" y="6877"/>
                    <a:pt x="12832" y="7161"/>
                  </a:cubicBezTo>
                  <a:cubicBezTo>
                    <a:pt x="12827" y="7449"/>
                    <a:pt x="12395" y="7771"/>
                    <a:pt x="12304" y="8189"/>
                  </a:cubicBezTo>
                  <a:cubicBezTo>
                    <a:pt x="12217" y="8564"/>
                    <a:pt x="12443" y="9106"/>
                    <a:pt x="12342" y="9342"/>
                  </a:cubicBezTo>
                  <a:cubicBezTo>
                    <a:pt x="12237" y="9577"/>
                    <a:pt x="11674" y="9784"/>
                    <a:pt x="11458" y="10087"/>
                  </a:cubicBezTo>
                  <a:cubicBezTo>
                    <a:pt x="11213" y="10437"/>
                    <a:pt x="11256" y="10975"/>
                    <a:pt x="11055" y="11167"/>
                  </a:cubicBezTo>
                  <a:cubicBezTo>
                    <a:pt x="10853" y="11360"/>
                    <a:pt x="10305" y="11297"/>
                    <a:pt x="9950" y="11518"/>
                  </a:cubicBezTo>
                  <a:cubicBezTo>
                    <a:pt x="9613" y="11729"/>
                    <a:pt x="9402" y="12268"/>
                    <a:pt x="9162" y="12364"/>
                  </a:cubicBezTo>
                  <a:cubicBezTo>
                    <a:pt x="9127" y="12377"/>
                    <a:pt x="9082" y="12382"/>
                    <a:pt x="9033" y="12382"/>
                  </a:cubicBezTo>
                  <a:cubicBezTo>
                    <a:pt x="8901" y="12382"/>
                    <a:pt x="8736" y="12346"/>
                    <a:pt x="8638" y="12325"/>
                  </a:cubicBezTo>
                  <a:cubicBezTo>
                    <a:pt x="8435" y="12280"/>
                    <a:pt x="8285" y="12254"/>
                    <a:pt x="8154" y="12254"/>
                  </a:cubicBezTo>
                  <a:cubicBezTo>
                    <a:pt x="7923" y="12254"/>
                    <a:pt x="7750" y="12334"/>
                    <a:pt x="7447" y="12527"/>
                  </a:cubicBezTo>
                  <a:cubicBezTo>
                    <a:pt x="7223" y="12671"/>
                    <a:pt x="7094" y="12743"/>
                    <a:pt x="6970" y="12743"/>
                  </a:cubicBezTo>
                  <a:cubicBezTo>
                    <a:pt x="6840" y="12743"/>
                    <a:pt x="6716" y="12665"/>
                    <a:pt x="6496" y="12508"/>
                  </a:cubicBezTo>
                  <a:cubicBezTo>
                    <a:pt x="6166" y="12275"/>
                    <a:pt x="5991" y="12189"/>
                    <a:pt x="5732" y="12189"/>
                  </a:cubicBezTo>
                  <a:cubicBezTo>
                    <a:pt x="5618" y="12189"/>
                    <a:pt x="5487" y="12206"/>
                    <a:pt x="5319" y="12234"/>
                  </a:cubicBezTo>
                  <a:cubicBezTo>
                    <a:pt x="5149" y="12264"/>
                    <a:pt x="5033" y="12274"/>
                    <a:pt x="4954" y="12274"/>
                  </a:cubicBezTo>
                  <a:cubicBezTo>
                    <a:pt x="4822" y="12274"/>
                    <a:pt x="4793" y="12247"/>
                    <a:pt x="4781" y="12244"/>
                  </a:cubicBezTo>
                  <a:cubicBezTo>
                    <a:pt x="4536" y="12138"/>
                    <a:pt x="4353" y="11585"/>
                    <a:pt x="4036" y="11364"/>
                  </a:cubicBezTo>
                  <a:cubicBezTo>
                    <a:pt x="3685" y="11119"/>
                    <a:pt x="3147" y="11158"/>
                    <a:pt x="2955" y="10956"/>
                  </a:cubicBezTo>
                  <a:cubicBezTo>
                    <a:pt x="2763" y="10759"/>
                    <a:pt x="2830" y="10211"/>
                    <a:pt x="2604" y="9856"/>
                  </a:cubicBezTo>
                  <a:cubicBezTo>
                    <a:pt x="2455" y="9616"/>
                    <a:pt x="2210" y="9496"/>
                    <a:pt x="1961" y="9294"/>
                  </a:cubicBezTo>
                  <a:cubicBezTo>
                    <a:pt x="1792" y="9153"/>
                    <a:pt x="1760" y="9063"/>
                    <a:pt x="1763" y="9063"/>
                  </a:cubicBezTo>
                  <a:lnTo>
                    <a:pt x="1763" y="9063"/>
                  </a:lnTo>
                  <a:cubicBezTo>
                    <a:pt x="1763" y="9063"/>
                    <a:pt x="1764" y="9063"/>
                    <a:pt x="1764" y="9063"/>
                  </a:cubicBezTo>
                  <a:cubicBezTo>
                    <a:pt x="1672" y="8823"/>
                    <a:pt x="1927" y="8304"/>
                    <a:pt x="1860" y="7915"/>
                  </a:cubicBezTo>
                  <a:cubicBezTo>
                    <a:pt x="1788" y="7502"/>
                    <a:pt x="1375" y="7146"/>
                    <a:pt x="1379" y="6863"/>
                  </a:cubicBezTo>
                  <a:cubicBezTo>
                    <a:pt x="1384" y="6575"/>
                    <a:pt x="1812" y="6253"/>
                    <a:pt x="1908" y="5835"/>
                  </a:cubicBezTo>
                  <a:cubicBezTo>
                    <a:pt x="1999" y="5441"/>
                    <a:pt x="1754" y="4937"/>
                    <a:pt x="1869" y="4682"/>
                  </a:cubicBezTo>
                  <a:cubicBezTo>
                    <a:pt x="1975" y="4447"/>
                    <a:pt x="2532" y="4250"/>
                    <a:pt x="2753" y="3937"/>
                  </a:cubicBezTo>
                  <a:cubicBezTo>
                    <a:pt x="2998" y="3587"/>
                    <a:pt x="2955" y="3049"/>
                    <a:pt x="3157" y="2856"/>
                  </a:cubicBezTo>
                  <a:cubicBezTo>
                    <a:pt x="3359" y="2664"/>
                    <a:pt x="3901" y="2732"/>
                    <a:pt x="4257" y="2506"/>
                  </a:cubicBezTo>
                  <a:cubicBezTo>
                    <a:pt x="4540" y="2328"/>
                    <a:pt x="4670" y="2021"/>
                    <a:pt x="4882" y="1790"/>
                  </a:cubicBezTo>
                  <a:cubicBezTo>
                    <a:pt x="4972" y="1694"/>
                    <a:pt x="5038" y="1641"/>
                    <a:pt x="5189" y="1641"/>
                  </a:cubicBezTo>
                  <a:cubicBezTo>
                    <a:pt x="5279" y="1641"/>
                    <a:pt x="5400" y="1659"/>
                    <a:pt x="5573" y="1699"/>
                  </a:cubicBezTo>
                  <a:cubicBezTo>
                    <a:pt x="5728" y="1736"/>
                    <a:pt x="5891" y="1772"/>
                    <a:pt x="6052" y="1772"/>
                  </a:cubicBezTo>
                  <a:cubicBezTo>
                    <a:pt x="6101" y="1772"/>
                    <a:pt x="6150" y="1769"/>
                    <a:pt x="6198" y="1761"/>
                  </a:cubicBezTo>
                  <a:cubicBezTo>
                    <a:pt x="6476" y="1708"/>
                    <a:pt x="6717" y="1516"/>
                    <a:pt x="6942" y="1386"/>
                  </a:cubicBezTo>
                  <a:cubicBezTo>
                    <a:pt x="7166" y="1279"/>
                    <a:pt x="7048" y="985"/>
                    <a:pt x="6861" y="985"/>
                  </a:cubicBezTo>
                  <a:cubicBezTo>
                    <a:pt x="6823" y="985"/>
                    <a:pt x="6782" y="998"/>
                    <a:pt x="6741" y="1026"/>
                  </a:cubicBezTo>
                  <a:cubicBezTo>
                    <a:pt x="6335" y="1255"/>
                    <a:pt x="6257" y="1358"/>
                    <a:pt x="6049" y="1358"/>
                  </a:cubicBezTo>
                  <a:cubicBezTo>
                    <a:pt x="5947" y="1358"/>
                    <a:pt x="5813" y="1333"/>
                    <a:pt x="5593" y="1286"/>
                  </a:cubicBezTo>
                  <a:lnTo>
                    <a:pt x="5251" y="402"/>
                  </a:lnTo>
                  <a:cubicBezTo>
                    <a:pt x="5149" y="152"/>
                    <a:pt x="4912" y="1"/>
                    <a:pt x="46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89"/>
            <p:cNvSpPr/>
            <p:nvPr/>
          </p:nvSpPr>
          <p:spPr>
            <a:xfrm>
              <a:off x="5471918" y="3042927"/>
              <a:ext cx="132340" cy="151635"/>
            </a:xfrm>
            <a:custGeom>
              <a:avLst/>
              <a:gdLst/>
              <a:ahLst/>
              <a:cxnLst/>
              <a:rect l="l" t="t" r="r" b="b"/>
              <a:pathLst>
                <a:path w="5055" h="5792" extrusionOk="0">
                  <a:moveTo>
                    <a:pt x="3399" y="1"/>
                  </a:moveTo>
                  <a:cubicBezTo>
                    <a:pt x="3073" y="1"/>
                    <a:pt x="2770" y="170"/>
                    <a:pt x="2691" y="535"/>
                  </a:cubicBezTo>
                  <a:cubicBezTo>
                    <a:pt x="2604" y="958"/>
                    <a:pt x="2460" y="1366"/>
                    <a:pt x="2278" y="1755"/>
                  </a:cubicBezTo>
                  <a:cubicBezTo>
                    <a:pt x="2177" y="1923"/>
                    <a:pt x="2321" y="2067"/>
                    <a:pt x="2463" y="2067"/>
                  </a:cubicBezTo>
                  <a:cubicBezTo>
                    <a:pt x="2537" y="2067"/>
                    <a:pt x="2610" y="2028"/>
                    <a:pt x="2648" y="1933"/>
                  </a:cubicBezTo>
                  <a:cubicBezTo>
                    <a:pt x="2849" y="1515"/>
                    <a:pt x="2998" y="1078"/>
                    <a:pt x="3094" y="621"/>
                  </a:cubicBezTo>
                  <a:cubicBezTo>
                    <a:pt x="3126" y="476"/>
                    <a:pt x="3250" y="413"/>
                    <a:pt x="3393" y="413"/>
                  </a:cubicBezTo>
                  <a:cubicBezTo>
                    <a:pt x="3595" y="413"/>
                    <a:pt x="3836" y="541"/>
                    <a:pt x="3906" y="746"/>
                  </a:cubicBezTo>
                  <a:cubicBezTo>
                    <a:pt x="4166" y="1510"/>
                    <a:pt x="4598" y="2788"/>
                    <a:pt x="3887" y="3888"/>
                  </a:cubicBezTo>
                  <a:cubicBezTo>
                    <a:pt x="3187" y="4969"/>
                    <a:pt x="2058" y="5371"/>
                    <a:pt x="1291" y="5371"/>
                  </a:cubicBezTo>
                  <a:cubicBezTo>
                    <a:pt x="869" y="5371"/>
                    <a:pt x="556" y="5249"/>
                    <a:pt x="486" y="5051"/>
                  </a:cubicBezTo>
                  <a:cubicBezTo>
                    <a:pt x="423" y="4878"/>
                    <a:pt x="543" y="4614"/>
                    <a:pt x="827" y="4321"/>
                  </a:cubicBezTo>
                  <a:cubicBezTo>
                    <a:pt x="1355" y="3773"/>
                    <a:pt x="1783" y="3297"/>
                    <a:pt x="2138" y="2783"/>
                  </a:cubicBezTo>
                  <a:cubicBezTo>
                    <a:pt x="2255" y="2622"/>
                    <a:pt x="2114" y="2452"/>
                    <a:pt x="1966" y="2452"/>
                  </a:cubicBezTo>
                  <a:cubicBezTo>
                    <a:pt x="1907" y="2452"/>
                    <a:pt x="1847" y="2479"/>
                    <a:pt x="1802" y="2543"/>
                  </a:cubicBezTo>
                  <a:cubicBezTo>
                    <a:pt x="1456" y="3038"/>
                    <a:pt x="1038" y="3494"/>
                    <a:pt x="519" y="4037"/>
                  </a:cubicBezTo>
                  <a:cubicBezTo>
                    <a:pt x="10" y="4570"/>
                    <a:pt x="1" y="4959"/>
                    <a:pt x="87" y="5195"/>
                  </a:cubicBezTo>
                  <a:cubicBezTo>
                    <a:pt x="226" y="5583"/>
                    <a:pt x="696" y="5791"/>
                    <a:pt x="1290" y="5791"/>
                  </a:cubicBezTo>
                  <a:cubicBezTo>
                    <a:pt x="2231" y="5791"/>
                    <a:pt x="3485" y="5269"/>
                    <a:pt x="4233" y="4114"/>
                  </a:cubicBezTo>
                  <a:cubicBezTo>
                    <a:pt x="5054" y="2846"/>
                    <a:pt x="4564" y="1395"/>
                    <a:pt x="4300" y="617"/>
                  </a:cubicBezTo>
                  <a:cubicBezTo>
                    <a:pt x="4168" y="218"/>
                    <a:pt x="3769" y="1"/>
                    <a:pt x="339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94" name="Google Shape;12294;p89"/>
          <p:cNvSpPr txBox="1"/>
          <p:nvPr/>
        </p:nvSpPr>
        <p:spPr>
          <a:xfrm>
            <a:off x="849675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E69138"/>
                </a:solidFill>
              </a:rPr>
              <a:t>Educational Icons</a:t>
            </a:r>
            <a:endParaRPr sz="2400" dirty="0">
              <a:solidFill>
                <a:srgbClr val="E69138"/>
              </a:solidFill>
            </a:endParaRPr>
          </a:p>
        </p:txBody>
      </p:sp>
      <p:sp>
        <p:nvSpPr>
          <p:cNvPr id="12295" name="Google Shape;12295;p89"/>
          <p:cNvSpPr txBox="1"/>
          <p:nvPr/>
        </p:nvSpPr>
        <p:spPr>
          <a:xfrm>
            <a:off x="4858400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69138"/>
                </a:solidFill>
              </a:rPr>
              <a:t>Medical Icons</a:t>
            </a:r>
            <a:endParaRPr sz="2400"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0" name="Google Shape;12300;p90"/>
          <p:cNvGrpSpPr/>
          <p:nvPr/>
        </p:nvGrpSpPr>
        <p:grpSpPr>
          <a:xfrm>
            <a:off x="910401" y="1327128"/>
            <a:ext cx="248243" cy="345731"/>
            <a:chOff x="910401" y="1511703"/>
            <a:chExt cx="248243" cy="345731"/>
          </a:xfrm>
        </p:grpSpPr>
        <p:sp>
          <p:nvSpPr>
            <p:cNvPr id="12301" name="Google Shape;12301;p90"/>
            <p:cNvSpPr/>
            <p:nvPr/>
          </p:nvSpPr>
          <p:spPr>
            <a:xfrm>
              <a:off x="915437" y="1538508"/>
              <a:ext cx="238172" cy="313891"/>
            </a:xfrm>
            <a:custGeom>
              <a:avLst/>
              <a:gdLst/>
              <a:ahLst/>
              <a:cxnLst/>
              <a:rect l="l" t="t" r="r" b="b"/>
              <a:pathLst>
                <a:path w="9081" h="11968" extrusionOk="0">
                  <a:moveTo>
                    <a:pt x="621" y="1"/>
                  </a:moveTo>
                  <a:cubicBezTo>
                    <a:pt x="275" y="1"/>
                    <a:pt x="1" y="275"/>
                    <a:pt x="1" y="616"/>
                  </a:cubicBezTo>
                  <a:lnTo>
                    <a:pt x="1" y="11347"/>
                  </a:lnTo>
                  <a:cubicBezTo>
                    <a:pt x="1" y="11688"/>
                    <a:pt x="275" y="11967"/>
                    <a:pt x="621" y="11967"/>
                  </a:cubicBezTo>
                  <a:lnTo>
                    <a:pt x="8460" y="11967"/>
                  </a:lnTo>
                  <a:cubicBezTo>
                    <a:pt x="8801" y="11967"/>
                    <a:pt x="9080" y="11688"/>
                    <a:pt x="9080" y="11347"/>
                  </a:cubicBezTo>
                  <a:lnTo>
                    <a:pt x="9080" y="616"/>
                  </a:lnTo>
                  <a:cubicBezTo>
                    <a:pt x="9080" y="275"/>
                    <a:pt x="8801" y="1"/>
                    <a:pt x="8460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90"/>
            <p:cNvSpPr/>
            <p:nvPr/>
          </p:nvSpPr>
          <p:spPr>
            <a:xfrm>
              <a:off x="937022" y="1560093"/>
              <a:ext cx="194870" cy="259862"/>
            </a:xfrm>
            <a:custGeom>
              <a:avLst/>
              <a:gdLst/>
              <a:ahLst/>
              <a:cxnLst/>
              <a:rect l="l" t="t" r="r" b="b"/>
              <a:pathLst>
                <a:path w="7430" h="9908" extrusionOk="0">
                  <a:moveTo>
                    <a:pt x="1" y="0"/>
                  </a:moveTo>
                  <a:lnTo>
                    <a:pt x="1" y="9908"/>
                  </a:lnTo>
                  <a:lnTo>
                    <a:pt x="7430" y="9908"/>
                  </a:lnTo>
                  <a:lnTo>
                    <a:pt x="7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90"/>
            <p:cNvSpPr/>
            <p:nvPr/>
          </p:nvSpPr>
          <p:spPr>
            <a:xfrm>
              <a:off x="985726" y="1516765"/>
              <a:ext cx="97461" cy="43485"/>
            </a:xfrm>
            <a:custGeom>
              <a:avLst/>
              <a:gdLst/>
              <a:ahLst/>
              <a:cxnLst/>
              <a:rect l="l" t="t" r="r" b="b"/>
              <a:pathLst>
                <a:path w="3716" h="1658" extrusionOk="0">
                  <a:moveTo>
                    <a:pt x="1861" y="1"/>
                  </a:moveTo>
                  <a:cubicBezTo>
                    <a:pt x="1584" y="1"/>
                    <a:pt x="1307" y="139"/>
                    <a:pt x="1151" y="416"/>
                  </a:cubicBezTo>
                  <a:lnTo>
                    <a:pt x="415" y="416"/>
                  </a:lnTo>
                  <a:cubicBezTo>
                    <a:pt x="188" y="416"/>
                    <a:pt x="1" y="599"/>
                    <a:pt x="1" y="830"/>
                  </a:cubicBezTo>
                  <a:lnTo>
                    <a:pt x="1" y="1657"/>
                  </a:lnTo>
                  <a:lnTo>
                    <a:pt x="3715" y="1657"/>
                  </a:lnTo>
                  <a:lnTo>
                    <a:pt x="3715" y="830"/>
                  </a:lnTo>
                  <a:cubicBezTo>
                    <a:pt x="3715" y="599"/>
                    <a:pt x="3533" y="416"/>
                    <a:pt x="3306" y="416"/>
                  </a:cubicBezTo>
                  <a:lnTo>
                    <a:pt x="2570" y="416"/>
                  </a:lnTo>
                  <a:cubicBezTo>
                    <a:pt x="2414" y="139"/>
                    <a:pt x="2137" y="1"/>
                    <a:pt x="1861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90"/>
            <p:cNvSpPr/>
            <p:nvPr/>
          </p:nvSpPr>
          <p:spPr>
            <a:xfrm>
              <a:off x="966816" y="1665580"/>
              <a:ext cx="27145" cy="27172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515" y="1"/>
                  </a:moveTo>
                  <a:cubicBezTo>
                    <a:pt x="231" y="1"/>
                    <a:pt x="0" y="232"/>
                    <a:pt x="0" y="521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21"/>
                  </a:cubicBezTo>
                  <a:cubicBezTo>
                    <a:pt x="1035" y="232"/>
                    <a:pt x="804" y="1"/>
                    <a:pt x="515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90"/>
            <p:cNvSpPr/>
            <p:nvPr/>
          </p:nvSpPr>
          <p:spPr>
            <a:xfrm>
              <a:off x="966816" y="1714311"/>
              <a:ext cx="27145" cy="2714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15" y="0"/>
                  </a:moveTo>
                  <a:cubicBezTo>
                    <a:pt x="231" y="0"/>
                    <a:pt x="0" y="231"/>
                    <a:pt x="0" y="520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20"/>
                  </a:cubicBezTo>
                  <a:cubicBezTo>
                    <a:pt x="1035" y="231"/>
                    <a:pt x="804" y="0"/>
                    <a:pt x="515" y="0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90"/>
            <p:cNvSpPr/>
            <p:nvPr/>
          </p:nvSpPr>
          <p:spPr>
            <a:xfrm>
              <a:off x="966816" y="1763015"/>
              <a:ext cx="27145" cy="27172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515" y="1"/>
                  </a:moveTo>
                  <a:cubicBezTo>
                    <a:pt x="231" y="1"/>
                    <a:pt x="0" y="232"/>
                    <a:pt x="0" y="515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15"/>
                  </a:cubicBezTo>
                  <a:cubicBezTo>
                    <a:pt x="1035" y="232"/>
                    <a:pt x="804" y="1"/>
                    <a:pt x="515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90"/>
            <p:cNvSpPr/>
            <p:nvPr/>
          </p:nvSpPr>
          <p:spPr>
            <a:xfrm>
              <a:off x="964167" y="1581783"/>
              <a:ext cx="32443" cy="32470"/>
            </a:xfrm>
            <a:custGeom>
              <a:avLst/>
              <a:gdLst/>
              <a:ahLst/>
              <a:cxnLst/>
              <a:rect l="l" t="t" r="r" b="b"/>
              <a:pathLst>
                <a:path w="1237" h="1238" extrusionOk="0">
                  <a:moveTo>
                    <a:pt x="207" y="1"/>
                  </a:moveTo>
                  <a:cubicBezTo>
                    <a:pt x="91" y="1"/>
                    <a:pt x="0" y="92"/>
                    <a:pt x="0" y="208"/>
                  </a:cubicBezTo>
                  <a:lnTo>
                    <a:pt x="0" y="1031"/>
                  </a:lnTo>
                  <a:cubicBezTo>
                    <a:pt x="0" y="1146"/>
                    <a:pt x="91" y="1238"/>
                    <a:pt x="207" y="1238"/>
                  </a:cubicBezTo>
                  <a:lnTo>
                    <a:pt x="1030" y="1238"/>
                  </a:lnTo>
                  <a:cubicBezTo>
                    <a:pt x="1145" y="1238"/>
                    <a:pt x="1237" y="1146"/>
                    <a:pt x="1237" y="1031"/>
                  </a:cubicBezTo>
                  <a:lnTo>
                    <a:pt x="1237" y="208"/>
                  </a:lnTo>
                  <a:cubicBezTo>
                    <a:pt x="1237" y="92"/>
                    <a:pt x="1145" y="1"/>
                    <a:pt x="1030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90"/>
            <p:cNvSpPr/>
            <p:nvPr/>
          </p:nvSpPr>
          <p:spPr>
            <a:xfrm>
              <a:off x="910401" y="1511703"/>
              <a:ext cx="248243" cy="345731"/>
            </a:xfrm>
            <a:custGeom>
              <a:avLst/>
              <a:gdLst/>
              <a:ahLst/>
              <a:cxnLst/>
              <a:rect l="l" t="t" r="r" b="b"/>
              <a:pathLst>
                <a:path w="9465" h="13182" extrusionOk="0">
                  <a:moveTo>
                    <a:pt x="4732" y="386"/>
                  </a:moveTo>
                  <a:cubicBezTo>
                    <a:pt x="4944" y="386"/>
                    <a:pt x="5156" y="491"/>
                    <a:pt x="5274" y="700"/>
                  </a:cubicBezTo>
                  <a:cubicBezTo>
                    <a:pt x="5312" y="763"/>
                    <a:pt x="5375" y="796"/>
                    <a:pt x="5442" y="801"/>
                  </a:cubicBezTo>
                  <a:lnTo>
                    <a:pt x="6174" y="801"/>
                  </a:lnTo>
                  <a:cubicBezTo>
                    <a:pt x="6299" y="801"/>
                    <a:pt x="6395" y="897"/>
                    <a:pt x="6395" y="1018"/>
                  </a:cubicBezTo>
                  <a:lnTo>
                    <a:pt x="6395" y="1653"/>
                  </a:lnTo>
                  <a:lnTo>
                    <a:pt x="3070" y="1653"/>
                  </a:lnTo>
                  <a:lnTo>
                    <a:pt x="3070" y="1023"/>
                  </a:lnTo>
                  <a:cubicBezTo>
                    <a:pt x="3065" y="902"/>
                    <a:pt x="3166" y="801"/>
                    <a:pt x="3287" y="801"/>
                  </a:cubicBezTo>
                  <a:lnTo>
                    <a:pt x="4023" y="801"/>
                  </a:lnTo>
                  <a:cubicBezTo>
                    <a:pt x="4090" y="796"/>
                    <a:pt x="4153" y="763"/>
                    <a:pt x="4186" y="700"/>
                  </a:cubicBezTo>
                  <a:cubicBezTo>
                    <a:pt x="4307" y="491"/>
                    <a:pt x="4520" y="386"/>
                    <a:pt x="4732" y="386"/>
                  </a:cubicBezTo>
                  <a:close/>
                  <a:moveTo>
                    <a:pt x="8652" y="1215"/>
                  </a:moveTo>
                  <a:cubicBezTo>
                    <a:pt x="8888" y="1215"/>
                    <a:pt x="9080" y="1403"/>
                    <a:pt x="9080" y="1638"/>
                  </a:cubicBezTo>
                  <a:lnTo>
                    <a:pt x="9080" y="12369"/>
                  </a:lnTo>
                  <a:cubicBezTo>
                    <a:pt x="9080" y="12604"/>
                    <a:pt x="8888" y="12792"/>
                    <a:pt x="8652" y="12792"/>
                  </a:cubicBezTo>
                  <a:lnTo>
                    <a:pt x="813" y="12792"/>
                  </a:lnTo>
                  <a:cubicBezTo>
                    <a:pt x="578" y="12792"/>
                    <a:pt x="385" y="12604"/>
                    <a:pt x="385" y="12369"/>
                  </a:cubicBezTo>
                  <a:lnTo>
                    <a:pt x="385" y="1638"/>
                  </a:lnTo>
                  <a:cubicBezTo>
                    <a:pt x="385" y="1407"/>
                    <a:pt x="578" y="1215"/>
                    <a:pt x="813" y="1215"/>
                  </a:cubicBezTo>
                  <a:lnTo>
                    <a:pt x="2680" y="1215"/>
                  </a:lnTo>
                  <a:lnTo>
                    <a:pt x="2680" y="1850"/>
                  </a:lnTo>
                  <a:cubicBezTo>
                    <a:pt x="2680" y="1956"/>
                    <a:pt x="2767" y="2043"/>
                    <a:pt x="2873" y="2043"/>
                  </a:cubicBezTo>
                  <a:lnTo>
                    <a:pt x="6587" y="2043"/>
                  </a:lnTo>
                  <a:cubicBezTo>
                    <a:pt x="6693" y="2043"/>
                    <a:pt x="6780" y="1956"/>
                    <a:pt x="6780" y="1850"/>
                  </a:cubicBezTo>
                  <a:lnTo>
                    <a:pt x="6780" y="1215"/>
                  </a:lnTo>
                  <a:close/>
                  <a:moveTo>
                    <a:pt x="4733" y="0"/>
                  </a:moveTo>
                  <a:cubicBezTo>
                    <a:pt x="4426" y="0"/>
                    <a:pt x="4119" y="137"/>
                    <a:pt x="3917" y="411"/>
                  </a:cubicBezTo>
                  <a:lnTo>
                    <a:pt x="3287" y="411"/>
                  </a:lnTo>
                  <a:cubicBezTo>
                    <a:pt x="3027" y="411"/>
                    <a:pt x="2796" y="580"/>
                    <a:pt x="2714" y="825"/>
                  </a:cubicBezTo>
                  <a:lnTo>
                    <a:pt x="813" y="825"/>
                  </a:lnTo>
                  <a:cubicBezTo>
                    <a:pt x="361" y="825"/>
                    <a:pt x="0" y="1191"/>
                    <a:pt x="0" y="1638"/>
                  </a:cubicBezTo>
                  <a:lnTo>
                    <a:pt x="0" y="12369"/>
                  </a:lnTo>
                  <a:cubicBezTo>
                    <a:pt x="0" y="12816"/>
                    <a:pt x="361" y="13177"/>
                    <a:pt x="813" y="13182"/>
                  </a:cubicBezTo>
                  <a:lnTo>
                    <a:pt x="8652" y="13182"/>
                  </a:lnTo>
                  <a:cubicBezTo>
                    <a:pt x="9099" y="13177"/>
                    <a:pt x="9465" y="12816"/>
                    <a:pt x="9465" y="12369"/>
                  </a:cubicBezTo>
                  <a:lnTo>
                    <a:pt x="9465" y="1638"/>
                  </a:lnTo>
                  <a:cubicBezTo>
                    <a:pt x="9465" y="1191"/>
                    <a:pt x="9104" y="825"/>
                    <a:pt x="8652" y="825"/>
                  </a:cubicBezTo>
                  <a:lnTo>
                    <a:pt x="6751" y="825"/>
                  </a:lnTo>
                  <a:cubicBezTo>
                    <a:pt x="6669" y="580"/>
                    <a:pt x="6438" y="411"/>
                    <a:pt x="6178" y="411"/>
                  </a:cubicBezTo>
                  <a:lnTo>
                    <a:pt x="5548" y="411"/>
                  </a:lnTo>
                  <a:cubicBezTo>
                    <a:pt x="5346" y="137"/>
                    <a:pt x="5039" y="0"/>
                    <a:pt x="47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90"/>
            <p:cNvSpPr/>
            <p:nvPr/>
          </p:nvSpPr>
          <p:spPr>
            <a:xfrm>
              <a:off x="1027769" y="1533472"/>
              <a:ext cx="13507" cy="10098"/>
            </a:xfrm>
            <a:custGeom>
              <a:avLst/>
              <a:gdLst/>
              <a:ahLst/>
              <a:cxnLst/>
              <a:rect l="l" t="t" r="r" b="b"/>
              <a:pathLst>
                <a:path w="515" h="385" extrusionOk="0">
                  <a:moveTo>
                    <a:pt x="260" y="0"/>
                  </a:moveTo>
                  <a:cubicBezTo>
                    <a:pt x="0" y="0"/>
                    <a:pt x="0" y="385"/>
                    <a:pt x="260" y="385"/>
                  </a:cubicBezTo>
                  <a:cubicBezTo>
                    <a:pt x="515" y="385"/>
                    <a:pt x="515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90"/>
            <p:cNvSpPr/>
            <p:nvPr/>
          </p:nvSpPr>
          <p:spPr>
            <a:xfrm>
              <a:off x="931986" y="1555031"/>
              <a:ext cx="204968" cy="269986"/>
            </a:xfrm>
            <a:custGeom>
              <a:avLst/>
              <a:gdLst/>
              <a:ahLst/>
              <a:cxnLst/>
              <a:rect l="l" t="t" r="r" b="b"/>
              <a:pathLst>
                <a:path w="7815" h="10294" extrusionOk="0">
                  <a:moveTo>
                    <a:pt x="193" y="1"/>
                  </a:moveTo>
                  <a:cubicBezTo>
                    <a:pt x="87" y="1"/>
                    <a:pt x="0" y="87"/>
                    <a:pt x="0" y="198"/>
                  </a:cubicBezTo>
                  <a:lnTo>
                    <a:pt x="0" y="10101"/>
                  </a:lnTo>
                  <a:cubicBezTo>
                    <a:pt x="0" y="10207"/>
                    <a:pt x="87" y="10293"/>
                    <a:pt x="193" y="10293"/>
                  </a:cubicBezTo>
                  <a:lnTo>
                    <a:pt x="7622" y="10293"/>
                  </a:lnTo>
                  <a:cubicBezTo>
                    <a:pt x="7728" y="10293"/>
                    <a:pt x="7814" y="10207"/>
                    <a:pt x="7814" y="10101"/>
                  </a:cubicBezTo>
                  <a:lnTo>
                    <a:pt x="7814" y="198"/>
                  </a:lnTo>
                  <a:cubicBezTo>
                    <a:pt x="7814" y="87"/>
                    <a:pt x="7728" y="1"/>
                    <a:pt x="7622" y="1"/>
                  </a:cubicBezTo>
                  <a:lnTo>
                    <a:pt x="6592" y="1"/>
                  </a:lnTo>
                  <a:cubicBezTo>
                    <a:pt x="6332" y="1"/>
                    <a:pt x="6332" y="386"/>
                    <a:pt x="6592" y="386"/>
                  </a:cubicBezTo>
                  <a:lnTo>
                    <a:pt x="7429" y="386"/>
                  </a:lnTo>
                  <a:lnTo>
                    <a:pt x="7429" y="9908"/>
                  </a:lnTo>
                  <a:lnTo>
                    <a:pt x="390" y="9908"/>
                  </a:lnTo>
                  <a:lnTo>
                    <a:pt x="390" y="386"/>
                  </a:lnTo>
                  <a:lnTo>
                    <a:pt x="1227" y="386"/>
                  </a:lnTo>
                  <a:cubicBezTo>
                    <a:pt x="1482" y="386"/>
                    <a:pt x="1482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90"/>
            <p:cNvSpPr/>
            <p:nvPr/>
          </p:nvSpPr>
          <p:spPr>
            <a:xfrm>
              <a:off x="959132" y="1663324"/>
              <a:ext cx="37112" cy="31788"/>
            </a:xfrm>
            <a:custGeom>
              <a:avLst/>
              <a:gdLst/>
              <a:ahLst/>
              <a:cxnLst/>
              <a:rect l="l" t="t" r="r" b="b"/>
              <a:pathLst>
                <a:path w="1415" h="1212" extrusionOk="0">
                  <a:moveTo>
                    <a:pt x="810" y="385"/>
                  </a:moveTo>
                  <a:cubicBezTo>
                    <a:pt x="923" y="385"/>
                    <a:pt x="1034" y="473"/>
                    <a:pt x="1034" y="607"/>
                  </a:cubicBezTo>
                  <a:cubicBezTo>
                    <a:pt x="1034" y="727"/>
                    <a:pt x="933" y="823"/>
                    <a:pt x="813" y="823"/>
                  </a:cubicBezTo>
                  <a:cubicBezTo>
                    <a:pt x="615" y="823"/>
                    <a:pt x="519" y="587"/>
                    <a:pt x="659" y="448"/>
                  </a:cubicBezTo>
                  <a:cubicBezTo>
                    <a:pt x="702" y="405"/>
                    <a:pt x="756" y="385"/>
                    <a:pt x="810" y="385"/>
                  </a:cubicBezTo>
                  <a:close/>
                  <a:moveTo>
                    <a:pt x="807" y="0"/>
                  </a:moveTo>
                  <a:cubicBezTo>
                    <a:pt x="272" y="0"/>
                    <a:pt x="1" y="651"/>
                    <a:pt x="380" y="1030"/>
                  </a:cubicBezTo>
                  <a:cubicBezTo>
                    <a:pt x="503" y="1155"/>
                    <a:pt x="656" y="1211"/>
                    <a:pt x="806" y="1211"/>
                  </a:cubicBezTo>
                  <a:cubicBezTo>
                    <a:pt x="1116" y="1211"/>
                    <a:pt x="1414" y="970"/>
                    <a:pt x="1414" y="607"/>
                  </a:cubicBezTo>
                  <a:cubicBezTo>
                    <a:pt x="1414" y="270"/>
                    <a:pt x="1145" y="0"/>
                    <a:pt x="813" y="0"/>
                  </a:cubicBezTo>
                  <a:cubicBezTo>
                    <a:pt x="811" y="0"/>
                    <a:pt x="809" y="0"/>
                    <a:pt x="8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90"/>
            <p:cNvSpPr/>
            <p:nvPr/>
          </p:nvSpPr>
          <p:spPr>
            <a:xfrm>
              <a:off x="959132" y="1712029"/>
              <a:ext cx="37112" cy="31788"/>
            </a:xfrm>
            <a:custGeom>
              <a:avLst/>
              <a:gdLst/>
              <a:ahLst/>
              <a:cxnLst/>
              <a:rect l="l" t="t" r="r" b="b"/>
              <a:pathLst>
                <a:path w="1415" h="1212" extrusionOk="0">
                  <a:moveTo>
                    <a:pt x="812" y="387"/>
                  </a:moveTo>
                  <a:cubicBezTo>
                    <a:pt x="925" y="387"/>
                    <a:pt x="1034" y="474"/>
                    <a:pt x="1034" y="607"/>
                  </a:cubicBezTo>
                  <a:cubicBezTo>
                    <a:pt x="1034" y="727"/>
                    <a:pt x="933" y="823"/>
                    <a:pt x="813" y="828"/>
                  </a:cubicBezTo>
                  <a:cubicBezTo>
                    <a:pt x="615" y="828"/>
                    <a:pt x="519" y="588"/>
                    <a:pt x="659" y="453"/>
                  </a:cubicBezTo>
                  <a:cubicBezTo>
                    <a:pt x="703" y="407"/>
                    <a:pt x="758" y="387"/>
                    <a:pt x="812" y="387"/>
                  </a:cubicBezTo>
                  <a:close/>
                  <a:moveTo>
                    <a:pt x="807" y="1"/>
                  </a:moveTo>
                  <a:cubicBezTo>
                    <a:pt x="272" y="1"/>
                    <a:pt x="1" y="652"/>
                    <a:pt x="380" y="1030"/>
                  </a:cubicBezTo>
                  <a:cubicBezTo>
                    <a:pt x="503" y="1156"/>
                    <a:pt x="656" y="1212"/>
                    <a:pt x="806" y="1212"/>
                  </a:cubicBezTo>
                  <a:cubicBezTo>
                    <a:pt x="1116" y="1212"/>
                    <a:pt x="1414" y="971"/>
                    <a:pt x="1414" y="607"/>
                  </a:cubicBezTo>
                  <a:cubicBezTo>
                    <a:pt x="1414" y="270"/>
                    <a:pt x="114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90"/>
            <p:cNvSpPr/>
            <p:nvPr/>
          </p:nvSpPr>
          <p:spPr>
            <a:xfrm>
              <a:off x="959132" y="1760733"/>
              <a:ext cx="37112" cy="31788"/>
            </a:xfrm>
            <a:custGeom>
              <a:avLst/>
              <a:gdLst/>
              <a:ahLst/>
              <a:cxnLst/>
              <a:rect l="l" t="t" r="r" b="b"/>
              <a:pathLst>
                <a:path w="1415" h="1212" extrusionOk="0">
                  <a:moveTo>
                    <a:pt x="810" y="384"/>
                  </a:moveTo>
                  <a:cubicBezTo>
                    <a:pt x="923" y="384"/>
                    <a:pt x="1034" y="473"/>
                    <a:pt x="1034" y="607"/>
                  </a:cubicBezTo>
                  <a:cubicBezTo>
                    <a:pt x="1034" y="728"/>
                    <a:pt x="933" y="824"/>
                    <a:pt x="813" y="824"/>
                  </a:cubicBezTo>
                  <a:cubicBezTo>
                    <a:pt x="615" y="824"/>
                    <a:pt x="519" y="588"/>
                    <a:pt x="659" y="448"/>
                  </a:cubicBezTo>
                  <a:cubicBezTo>
                    <a:pt x="702" y="404"/>
                    <a:pt x="756" y="384"/>
                    <a:pt x="810" y="384"/>
                  </a:cubicBezTo>
                  <a:close/>
                  <a:moveTo>
                    <a:pt x="807" y="1"/>
                  </a:moveTo>
                  <a:cubicBezTo>
                    <a:pt x="272" y="1"/>
                    <a:pt x="1" y="647"/>
                    <a:pt x="380" y="1031"/>
                  </a:cubicBezTo>
                  <a:cubicBezTo>
                    <a:pt x="503" y="1156"/>
                    <a:pt x="656" y="1212"/>
                    <a:pt x="806" y="1212"/>
                  </a:cubicBezTo>
                  <a:cubicBezTo>
                    <a:pt x="1116" y="1212"/>
                    <a:pt x="1414" y="971"/>
                    <a:pt x="1414" y="607"/>
                  </a:cubicBezTo>
                  <a:cubicBezTo>
                    <a:pt x="1414" y="270"/>
                    <a:pt x="114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90"/>
            <p:cNvSpPr/>
            <p:nvPr/>
          </p:nvSpPr>
          <p:spPr>
            <a:xfrm>
              <a:off x="1006053" y="1663324"/>
              <a:ext cx="62238" cy="10124"/>
            </a:xfrm>
            <a:custGeom>
              <a:avLst/>
              <a:gdLst/>
              <a:ahLst/>
              <a:cxnLst/>
              <a:rect l="l" t="t" r="r" b="b"/>
              <a:pathLst>
                <a:path w="2373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2118" y="385"/>
                  </a:lnTo>
                  <a:cubicBezTo>
                    <a:pt x="2373" y="385"/>
                    <a:pt x="2373" y="0"/>
                    <a:pt x="21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90"/>
            <p:cNvSpPr/>
            <p:nvPr/>
          </p:nvSpPr>
          <p:spPr>
            <a:xfrm>
              <a:off x="1006053" y="1684910"/>
              <a:ext cx="100110" cy="10229"/>
            </a:xfrm>
            <a:custGeom>
              <a:avLst/>
              <a:gdLst/>
              <a:ahLst/>
              <a:cxnLst/>
              <a:rect l="l" t="t" r="r" b="b"/>
              <a:pathLst>
                <a:path w="3817" h="390" extrusionOk="0">
                  <a:moveTo>
                    <a:pt x="260" y="0"/>
                  </a:moveTo>
                  <a:cubicBezTo>
                    <a:pt x="1" y="0"/>
                    <a:pt x="1" y="390"/>
                    <a:pt x="260" y="390"/>
                  </a:cubicBezTo>
                  <a:lnTo>
                    <a:pt x="3561" y="390"/>
                  </a:lnTo>
                  <a:cubicBezTo>
                    <a:pt x="3816" y="390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90"/>
            <p:cNvSpPr/>
            <p:nvPr/>
          </p:nvSpPr>
          <p:spPr>
            <a:xfrm>
              <a:off x="1006053" y="1712029"/>
              <a:ext cx="62238" cy="10124"/>
            </a:xfrm>
            <a:custGeom>
              <a:avLst/>
              <a:gdLst/>
              <a:ahLst/>
              <a:cxnLst/>
              <a:rect l="l" t="t" r="r" b="b"/>
              <a:pathLst>
                <a:path w="2373" h="386" extrusionOk="0">
                  <a:moveTo>
                    <a:pt x="260" y="1"/>
                  </a:moveTo>
                  <a:cubicBezTo>
                    <a:pt x="1" y="1"/>
                    <a:pt x="1" y="386"/>
                    <a:pt x="260" y="386"/>
                  </a:cubicBezTo>
                  <a:lnTo>
                    <a:pt x="2118" y="386"/>
                  </a:lnTo>
                  <a:cubicBezTo>
                    <a:pt x="2373" y="386"/>
                    <a:pt x="2373" y="1"/>
                    <a:pt x="21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90"/>
            <p:cNvSpPr/>
            <p:nvPr/>
          </p:nvSpPr>
          <p:spPr>
            <a:xfrm>
              <a:off x="1006053" y="1733745"/>
              <a:ext cx="100110" cy="10124"/>
            </a:xfrm>
            <a:custGeom>
              <a:avLst/>
              <a:gdLst/>
              <a:ahLst/>
              <a:cxnLst/>
              <a:rect l="l" t="t" r="r" b="b"/>
              <a:pathLst>
                <a:path w="3817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3561" y="385"/>
                  </a:lnTo>
                  <a:cubicBezTo>
                    <a:pt x="3816" y="385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90"/>
            <p:cNvSpPr/>
            <p:nvPr/>
          </p:nvSpPr>
          <p:spPr>
            <a:xfrm>
              <a:off x="1006053" y="1760733"/>
              <a:ext cx="62238" cy="10124"/>
            </a:xfrm>
            <a:custGeom>
              <a:avLst/>
              <a:gdLst/>
              <a:ahLst/>
              <a:cxnLst/>
              <a:rect l="l" t="t" r="r" b="b"/>
              <a:pathLst>
                <a:path w="2373" h="386" extrusionOk="0">
                  <a:moveTo>
                    <a:pt x="260" y="1"/>
                  </a:moveTo>
                  <a:cubicBezTo>
                    <a:pt x="1" y="1"/>
                    <a:pt x="1" y="386"/>
                    <a:pt x="260" y="386"/>
                  </a:cubicBezTo>
                  <a:lnTo>
                    <a:pt x="2118" y="386"/>
                  </a:lnTo>
                  <a:cubicBezTo>
                    <a:pt x="2373" y="386"/>
                    <a:pt x="2373" y="1"/>
                    <a:pt x="21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90"/>
            <p:cNvSpPr/>
            <p:nvPr/>
          </p:nvSpPr>
          <p:spPr>
            <a:xfrm>
              <a:off x="1006053" y="1782319"/>
              <a:ext cx="100110" cy="10255"/>
            </a:xfrm>
            <a:custGeom>
              <a:avLst/>
              <a:gdLst/>
              <a:ahLst/>
              <a:cxnLst/>
              <a:rect l="l" t="t" r="r" b="b"/>
              <a:pathLst>
                <a:path w="3817" h="391" extrusionOk="0">
                  <a:moveTo>
                    <a:pt x="260" y="1"/>
                  </a:moveTo>
                  <a:cubicBezTo>
                    <a:pt x="1" y="1"/>
                    <a:pt x="1" y="386"/>
                    <a:pt x="260" y="391"/>
                  </a:cubicBezTo>
                  <a:lnTo>
                    <a:pt x="3561" y="391"/>
                  </a:lnTo>
                  <a:cubicBezTo>
                    <a:pt x="3816" y="391"/>
                    <a:pt x="3816" y="1"/>
                    <a:pt x="3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90"/>
            <p:cNvSpPr/>
            <p:nvPr/>
          </p:nvSpPr>
          <p:spPr>
            <a:xfrm>
              <a:off x="1006053" y="1582176"/>
              <a:ext cx="100110" cy="10124"/>
            </a:xfrm>
            <a:custGeom>
              <a:avLst/>
              <a:gdLst/>
              <a:ahLst/>
              <a:cxnLst/>
              <a:rect l="l" t="t" r="r" b="b"/>
              <a:pathLst>
                <a:path w="3817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3561" y="385"/>
                  </a:lnTo>
                  <a:cubicBezTo>
                    <a:pt x="3816" y="385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90"/>
            <p:cNvSpPr/>
            <p:nvPr/>
          </p:nvSpPr>
          <p:spPr>
            <a:xfrm>
              <a:off x="962777" y="1630881"/>
              <a:ext cx="143386" cy="10124"/>
            </a:xfrm>
            <a:custGeom>
              <a:avLst/>
              <a:gdLst/>
              <a:ahLst/>
              <a:cxnLst/>
              <a:rect l="l" t="t" r="r" b="b"/>
              <a:pathLst>
                <a:path w="5467" h="386" extrusionOk="0">
                  <a:moveTo>
                    <a:pt x="260" y="1"/>
                  </a:moveTo>
                  <a:cubicBezTo>
                    <a:pt x="0" y="1"/>
                    <a:pt x="0" y="386"/>
                    <a:pt x="260" y="386"/>
                  </a:cubicBezTo>
                  <a:lnTo>
                    <a:pt x="5211" y="386"/>
                  </a:lnTo>
                  <a:cubicBezTo>
                    <a:pt x="5466" y="386"/>
                    <a:pt x="5466" y="1"/>
                    <a:pt x="52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90"/>
            <p:cNvSpPr/>
            <p:nvPr/>
          </p:nvSpPr>
          <p:spPr>
            <a:xfrm>
              <a:off x="1006053" y="1603762"/>
              <a:ext cx="29821" cy="10124"/>
            </a:xfrm>
            <a:custGeom>
              <a:avLst/>
              <a:gdLst/>
              <a:ahLst/>
              <a:cxnLst/>
              <a:rect l="l" t="t" r="r" b="b"/>
              <a:pathLst>
                <a:path w="1137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876" y="385"/>
                  </a:lnTo>
                  <a:cubicBezTo>
                    <a:pt x="1136" y="385"/>
                    <a:pt x="1136" y="0"/>
                    <a:pt x="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90"/>
            <p:cNvSpPr/>
            <p:nvPr/>
          </p:nvSpPr>
          <p:spPr>
            <a:xfrm>
              <a:off x="1044030" y="1603762"/>
              <a:ext cx="29690" cy="10124"/>
            </a:xfrm>
            <a:custGeom>
              <a:avLst/>
              <a:gdLst/>
              <a:ahLst/>
              <a:cxnLst/>
              <a:rect l="l" t="t" r="r" b="b"/>
              <a:pathLst>
                <a:path w="1132" h="386" extrusionOk="0">
                  <a:moveTo>
                    <a:pt x="256" y="0"/>
                  </a:moveTo>
                  <a:cubicBezTo>
                    <a:pt x="1" y="0"/>
                    <a:pt x="1" y="385"/>
                    <a:pt x="256" y="385"/>
                  </a:cubicBezTo>
                  <a:lnTo>
                    <a:pt x="877" y="385"/>
                  </a:lnTo>
                  <a:cubicBezTo>
                    <a:pt x="1132" y="385"/>
                    <a:pt x="1132" y="0"/>
                    <a:pt x="8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90"/>
            <p:cNvSpPr/>
            <p:nvPr/>
          </p:nvSpPr>
          <p:spPr>
            <a:xfrm>
              <a:off x="964535" y="1582176"/>
              <a:ext cx="31709" cy="31709"/>
            </a:xfrm>
            <a:custGeom>
              <a:avLst/>
              <a:gdLst/>
              <a:ahLst/>
              <a:cxnLst/>
              <a:rect l="l" t="t" r="r" b="b"/>
              <a:pathLst>
                <a:path w="1209" h="1209" extrusionOk="0">
                  <a:moveTo>
                    <a:pt x="823" y="385"/>
                  </a:moveTo>
                  <a:lnTo>
                    <a:pt x="823" y="823"/>
                  </a:lnTo>
                  <a:lnTo>
                    <a:pt x="385" y="823"/>
                  </a:lnTo>
                  <a:lnTo>
                    <a:pt x="385" y="385"/>
                  </a:lnTo>
                  <a:close/>
                  <a:moveTo>
                    <a:pt x="193" y="0"/>
                  </a:moveTo>
                  <a:cubicBezTo>
                    <a:pt x="87" y="0"/>
                    <a:pt x="0" y="82"/>
                    <a:pt x="0" y="193"/>
                  </a:cubicBezTo>
                  <a:lnTo>
                    <a:pt x="0" y="1016"/>
                  </a:lnTo>
                  <a:cubicBezTo>
                    <a:pt x="0" y="1121"/>
                    <a:pt x="87" y="1208"/>
                    <a:pt x="193" y="1208"/>
                  </a:cubicBezTo>
                  <a:lnTo>
                    <a:pt x="1016" y="1208"/>
                  </a:lnTo>
                  <a:cubicBezTo>
                    <a:pt x="1122" y="1208"/>
                    <a:pt x="1208" y="1121"/>
                    <a:pt x="1208" y="1016"/>
                  </a:cubicBezTo>
                  <a:lnTo>
                    <a:pt x="1208" y="193"/>
                  </a:lnTo>
                  <a:cubicBezTo>
                    <a:pt x="1208" y="82"/>
                    <a:pt x="1122" y="0"/>
                    <a:pt x="1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5" name="Google Shape;12325;p90"/>
          <p:cNvGrpSpPr/>
          <p:nvPr/>
        </p:nvGrpSpPr>
        <p:grpSpPr>
          <a:xfrm>
            <a:off x="1311970" y="1327312"/>
            <a:ext cx="345810" cy="345547"/>
            <a:chOff x="1311970" y="1511887"/>
            <a:chExt cx="345810" cy="345547"/>
          </a:xfrm>
        </p:grpSpPr>
        <p:sp>
          <p:nvSpPr>
            <p:cNvPr id="12326" name="Google Shape;12326;p90"/>
            <p:cNvSpPr/>
            <p:nvPr/>
          </p:nvSpPr>
          <p:spPr>
            <a:xfrm>
              <a:off x="1446990" y="1619656"/>
              <a:ext cx="27041" cy="59589"/>
            </a:xfrm>
            <a:custGeom>
              <a:avLst/>
              <a:gdLst/>
              <a:ahLst/>
              <a:cxnLst/>
              <a:rect l="l" t="t" r="r" b="b"/>
              <a:pathLst>
                <a:path w="1031" h="2272" extrusionOk="0">
                  <a:moveTo>
                    <a:pt x="617" y="0"/>
                  </a:moveTo>
                  <a:cubicBezTo>
                    <a:pt x="275" y="0"/>
                    <a:pt x="1" y="280"/>
                    <a:pt x="1" y="621"/>
                  </a:cubicBezTo>
                  <a:lnTo>
                    <a:pt x="1" y="766"/>
                  </a:lnTo>
                  <a:cubicBezTo>
                    <a:pt x="1" y="944"/>
                    <a:pt x="30" y="1117"/>
                    <a:pt x="83" y="1285"/>
                  </a:cubicBezTo>
                  <a:lnTo>
                    <a:pt x="410" y="2272"/>
                  </a:lnTo>
                  <a:lnTo>
                    <a:pt x="1030" y="2272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90"/>
            <p:cNvSpPr/>
            <p:nvPr/>
          </p:nvSpPr>
          <p:spPr>
            <a:xfrm>
              <a:off x="1457848" y="1614226"/>
              <a:ext cx="64887" cy="65018"/>
            </a:xfrm>
            <a:custGeom>
              <a:avLst/>
              <a:gdLst/>
              <a:ahLst/>
              <a:cxnLst/>
              <a:rect l="l" t="t" r="r" b="b"/>
              <a:pathLst>
                <a:path w="2474" h="2479" extrusionOk="0">
                  <a:moveTo>
                    <a:pt x="616" y="1"/>
                  </a:moveTo>
                  <a:cubicBezTo>
                    <a:pt x="275" y="1"/>
                    <a:pt x="1" y="280"/>
                    <a:pt x="1" y="621"/>
                  </a:cubicBezTo>
                  <a:cubicBezTo>
                    <a:pt x="1" y="847"/>
                    <a:pt x="183" y="1035"/>
                    <a:pt x="414" y="1035"/>
                  </a:cubicBezTo>
                  <a:lnTo>
                    <a:pt x="2065" y="2479"/>
                  </a:lnTo>
                  <a:lnTo>
                    <a:pt x="2430" y="1199"/>
                  </a:lnTo>
                  <a:cubicBezTo>
                    <a:pt x="2459" y="1088"/>
                    <a:pt x="2474" y="973"/>
                    <a:pt x="2474" y="857"/>
                  </a:cubicBezTo>
                  <a:lnTo>
                    <a:pt x="2474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90"/>
            <p:cNvSpPr/>
            <p:nvPr/>
          </p:nvSpPr>
          <p:spPr>
            <a:xfrm>
              <a:off x="1468575" y="1695374"/>
              <a:ext cx="32575" cy="32575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1" y="0"/>
                  </a:moveTo>
                  <a:lnTo>
                    <a:pt x="1" y="1242"/>
                  </a:lnTo>
                  <a:lnTo>
                    <a:pt x="1242" y="1242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90"/>
            <p:cNvSpPr/>
            <p:nvPr/>
          </p:nvSpPr>
          <p:spPr>
            <a:xfrm>
              <a:off x="1430728" y="1708488"/>
              <a:ext cx="108162" cy="84348"/>
            </a:xfrm>
            <a:custGeom>
              <a:avLst/>
              <a:gdLst/>
              <a:ahLst/>
              <a:cxnLst/>
              <a:rect l="l" t="t" r="r" b="b"/>
              <a:pathLst>
                <a:path w="4124" h="3216" extrusionOk="0">
                  <a:moveTo>
                    <a:pt x="1444" y="1"/>
                  </a:moveTo>
                  <a:lnTo>
                    <a:pt x="448" y="290"/>
                  </a:lnTo>
                  <a:cubicBezTo>
                    <a:pt x="183" y="362"/>
                    <a:pt x="0" y="607"/>
                    <a:pt x="0" y="881"/>
                  </a:cubicBezTo>
                  <a:lnTo>
                    <a:pt x="0" y="3215"/>
                  </a:lnTo>
                  <a:lnTo>
                    <a:pt x="4124" y="3215"/>
                  </a:lnTo>
                  <a:lnTo>
                    <a:pt x="4124" y="881"/>
                  </a:lnTo>
                  <a:cubicBezTo>
                    <a:pt x="4124" y="607"/>
                    <a:pt x="3941" y="362"/>
                    <a:pt x="3676" y="290"/>
                  </a:cubicBezTo>
                  <a:lnTo>
                    <a:pt x="2680" y="1"/>
                  </a:lnTo>
                  <a:lnTo>
                    <a:pt x="2440" y="294"/>
                  </a:lnTo>
                  <a:cubicBezTo>
                    <a:pt x="2341" y="410"/>
                    <a:pt x="2203" y="468"/>
                    <a:pt x="2064" y="468"/>
                  </a:cubicBezTo>
                  <a:cubicBezTo>
                    <a:pt x="1926" y="468"/>
                    <a:pt x="1788" y="410"/>
                    <a:pt x="1689" y="294"/>
                  </a:cubicBezTo>
                  <a:lnTo>
                    <a:pt x="1444" y="1"/>
                  </a:ln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90"/>
            <p:cNvSpPr/>
            <p:nvPr/>
          </p:nvSpPr>
          <p:spPr>
            <a:xfrm>
              <a:off x="1452287" y="1641372"/>
              <a:ext cx="65149" cy="59458"/>
            </a:xfrm>
            <a:custGeom>
              <a:avLst/>
              <a:gdLst/>
              <a:ahLst/>
              <a:cxnLst/>
              <a:rect l="l" t="t" r="r" b="b"/>
              <a:pathLst>
                <a:path w="2484" h="2267" extrusionOk="0">
                  <a:moveTo>
                    <a:pt x="800" y="0"/>
                  </a:moveTo>
                  <a:cubicBezTo>
                    <a:pt x="684" y="0"/>
                    <a:pt x="578" y="43"/>
                    <a:pt x="496" y="120"/>
                  </a:cubicBezTo>
                  <a:lnTo>
                    <a:pt x="294" y="327"/>
                  </a:lnTo>
                  <a:cubicBezTo>
                    <a:pt x="107" y="510"/>
                    <a:pt x="1" y="765"/>
                    <a:pt x="6" y="1030"/>
                  </a:cubicBezTo>
                  <a:cubicBezTo>
                    <a:pt x="6" y="1713"/>
                    <a:pt x="559" y="2266"/>
                    <a:pt x="1242" y="2266"/>
                  </a:cubicBezTo>
                  <a:cubicBezTo>
                    <a:pt x="1245" y="2266"/>
                    <a:pt x="1248" y="2266"/>
                    <a:pt x="1251" y="2266"/>
                  </a:cubicBezTo>
                  <a:cubicBezTo>
                    <a:pt x="1930" y="2266"/>
                    <a:pt x="2484" y="1710"/>
                    <a:pt x="2484" y="1030"/>
                  </a:cubicBezTo>
                  <a:lnTo>
                    <a:pt x="2484" y="770"/>
                  </a:lnTo>
                  <a:cubicBezTo>
                    <a:pt x="2484" y="659"/>
                    <a:pt x="2440" y="553"/>
                    <a:pt x="2363" y="476"/>
                  </a:cubicBezTo>
                  <a:cubicBezTo>
                    <a:pt x="2041" y="164"/>
                    <a:pt x="1459" y="24"/>
                    <a:pt x="800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90"/>
            <p:cNvSpPr/>
            <p:nvPr/>
          </p:nvSpPr>
          <p:spPr>
            <a:xfrm>
              <a:off x="1452287" y="1641346"/>
              <a:ext cx="64913" cy="58225"/>
            </a:xfrm>
            <a:custGeom>
              <a:avLst/>
              <a:gdLst/>
              <a:ahLst/>
              <a:cxnLst/>
              <a:rect l="l" t="t" r="r" b="b"/>
              <a:pathLst>
                <a:path w="2475" h="2220" extrusionOk="0">
                  <a:moveTo>
                    <a:pt x="780" y="1"/>
                  </a:moveTo>
                  <a:cubicBezTo>
                    <a:pt x="674" y="1"/>
                    <a:pt x="570" y="48"/>
                    <a:pt x="496" y="121"/>
                  </a:cubicBezTo>
                  <a:lnTo>
                    <a:pt x="294" y="328"/>
                  </a:lnTo>
                  <a:cubicBezTo>
                    <a:pt x="107" y="511"/>
                    <a:pt x="1" y="766"/>
                    <a:pt x="1" y="1031"/>
                  </a:cubicBezTo>
                  <a:cubicBezTo>
                    <a:pt x="1" y="1579"/>
                    <a:pt x="367" y="2065"/>
                    <a:pt x="896" y="2219"/>
                  </a:cubicBezTo>
                  <a:cubicBezTo>
                    <a:pt x="718" y="1998"/>
                    <a:pt x="622" y="1728"/>
                    <a:pt x="622" y="1445"/>
                  </a:cubicBezTo>
                  <a:lnTo>
                    <a:pt x="622" y="1031"/>
                  </a:lnTo>
                  <a:cubicBezTo>
                    <a:pt x="622" y="799"/>
                    <a:pt x="809" y="616"/>
                    <a:pt x="1034" y="616"/>
                  </a:cubicBezTo>
                  <a:cubicBezTo>
                    <a:pt x="1042" y="616"/>
                    <a:pt x="1051" y="616"/>
                    <a:pt x="1059" y="617"/>
                  </a:cubicBezTo>
                  <a:cubicBezTo>
                    <a:pt x="1478" y="646"/>
                    <a:pt x="2094" y="713"/>
                    <a:pt x="2474" y="896"/>
                  </a:cubicBezTo>
                  <a:cubicBezTo>
                    <a:pt x="2460" y="809"/>
                    <a:pt x="2426" y="535"/>
                    <a:pt x="2359" y="477"/>
                  </a:cubicBezTo>
                  <a:cubicBezTo>
                    <a:pt x="2041" y="165"/>
                    <a:pt x="1459" y="25"/>
                    <a:pt x="795" y="1"/>
                  </a:cubicBezTo>
                  <a:cubicBezTo>
                    <a:pt x="790" y="1"/>
                    <a:pt x="785" y="1"/>
                    <a:pt x="78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90"/>
            <p:cNvSpPr/>
            <p:nvPr/>
          </p:nvSpPr>
          <p:spPr>
            <a:xfrm>
              <a:off x="1430728" y="1722258"/>
              <a:ext cx="21716" cy="70578"/>
            </a:xfrm>
            <a:custGeom>
              <a:avLst/>
              <a:gdLst/>
              <a:ahLst/>
              <a:cxnLst/>
              <a:rect l="l" t="t" r="r" b="b"/>
              <a:pathLst>
                <a:path w="828" h="2691" extrusionOk="0">
                  <a:moveTo>
                    <a:pt x="116" y="0"/>
                  </a:moveTo>
                  <a:cubicBezTo>
                    <a:pt x="39" y="106"/>
                    <a:pt x="0" y="231"/>
                    <a:pt x="0" y="356"/>
                  </a:cubicBezTo>
                  <a:lnTo>
                    <a:pt x="0" y="2690"/>
                  </a:lnTo>
                  <a:lnTo>
                    <a:pt x="828" y="2690"/>
                  </a:lnTo>
                  <a:lnTo>
                    <a:pt x="828" y="972"/>
                  </a:lnTo>
                  <a:cubicBezTo>
                    <a:pt x="828" y="809"/>
                    <a:pt x="760" y="650"/>
                    <a:pt x="645" y="53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90"/>
            <p:cNvSpPr/>
            <p:nvPr/>
          </p:nvSpPr>
          <p:spPr>
            <a:xfrm>
              <a:off x="1517279" y="1722258"/>
              <a:ext cx="21743" cy="70578"/>
            </a:xfrm>
            <a:custGeom>
              <a:avLst/>
              <a:gdLst/>
              <a:ahLst/>
              <a:cxnLst/>
              <a:rect l="l" t="t" r="r" b="b"/>
              <a:pathLst>
                <a:path w="829" h="2691" extrusionOk="0">
                  <a:moveTo>
                    <a:pt x="713" y="0"/>
                  </a:moveTo>
                  <a:lnTo>
                    <a:pt x="184" y="534"/>
                  </a:lnTo>
                  <a:cubicBezTo>
                    <a:pt x="68" y="650"/>
                    <a:pt x="1" y="809"/>
                    <a:pt x="1" y="972"/>
                  </a:cubicBezTo>
                  <a:lnTo>
                    <a:pt x="1" y="2690"/>
                  </a:lnTo>
                  <a:lnTo>
                    <a:pt x="829" y="2690"/>
                  </a:lnTo>
                  <a:lnTo>
                    <a:pt x="829" y="356"/>
                  </a:lnTo>
                  <a:cubicBezTo>
                    <a:pt x="824" y="231"/>
                    <a:pt x="785" y="106"/>
                    <a:pt x="713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90"/>
            <p:cNvSpPr/>
            <p:nvPr/>
          </p:nvSpPr>
          <p:spPr>
            <a:xfrm>
              <a:off x="1317006" y="1516922"/>
              <a:ext cx="335607" cy="335345"/>
            </a:xfrm>
            <a:custGeom>
              <a:avLst/>
              <a:gdLst/>
              <a:ahLst/>
              <a:cxnLst/>
              <a:rect l="l" t="t" r="r" b="b"/>
              <a:pathLst>
                <a:path w="12796" h="12786" extrusionOk="0">
                  <a:moveTo>
                    <a:pt x="6403" y="2474"/>
                  </a:moveTo>
                  <a:cubicBezTo>
                    <a:pt x="6907" y="2474"/>
                    <a:pt x="7416" y="2572"/>
                    <a:pt x="7902" y="2772"/>
                  </a:cubicBezTo>
                  <a:cubicBezTo>
                    <a:pt x="9364" y="3379"/>
                    <a:pt x="10322" y="4808"/>
                    <a:pt x="10322" y="6395"/>
                  </a:cubicBezTo>
                  <a:cubicBezTo>
                    <a:pt x="10322" y="8561"/>
                    <a:pt x="8566" y="10312"/>
                    <a:pt x="6400" y="10312"/>
                  </a:cubicBezTo>
                  <a:cubicBezTo>
                    <a:pt x="4812" y="10312"/>
                    <a:pt x="3383" y="9360"/>
                    <a:pt x="2777" y="7892"/>
                  </a:cubicBezTo>
                  <a:cubicBezTo>
                    <a:pt x="2171" y="6429"/>
                    <a:pt x="2508" y="4745"/>
                    <a:pt x="3629" y="3624"/>
                  </a:cubicBezTo>
                  <a:cubicBezTo>
                    <a:pt x="4379" y="2873"/>
                    <a:pt x="5382" y="2474"/>
                    <a:pt x="6403" y="2474"/>
                  </a:cubicBezTo>
                  <a:close/>
                  <a:moveTo>
                    <a:pt x="5573" y="1"/>
                  </a:moveTo>
                  <a:cubicBezTo>
                    <a:pt x="5457" y="1"/>
                    <a:pt x="5366" y="92"/>
                    <a:pt x="5366" y="208"/>
                  </a:cubicBezTo>
                  <a:lnTo>
                    <a:pt x="5366" y="751"/>
                  </a:lnTo>
                  <a:cubicBezTo>
                    <a:pt x="5366" y="852"/>
                    <a:pt x="5298" y="934"/>
                    <a:pt x="5202" y="953"/>
                  </a:cubicBezTo>
                  <a:cubicBezTo>
                    <a:pt x="4562" y="1093"/>
                    <a:pt x="3951" y="1348"/>
                    <a:pt x="3398" y="1704"/>
                  </a:cubicBezTo>
                  <a:cubicBezTo>
                    <a:pt x="3363" y="1726"/>
                    <a:pt x="3324" y="1738"/>
                    <a:pt x="3286" y="1738"/>
                  </a:cubicBezTo>
                  <a:cubicBezTo>
                    <a:pt x="3233" y="1738"/>
                    <a:pt x="3182" y="1717"/>
                    <a:pt x="3143" y="1675"/>
                  </a:cubicBezTo>
                  <a:lnTo>
                    <a:pt x="2753" y="1290"/>
                  </a:lnTo>
                  <a:cubicBezTo>
                    <a:pt x="2712" y="1249"/>
                    <a:pt x="2659" y="1229"/>
                    <a:pt x="2606" y="1229"/>
                  </a:cubicBezTo>
                  <a:cubicBezTo>
                    <a:pt x="2553" y="1229"/>
                    <a:pt x="2500" y="1249"/>
                    <a:pt x="2459" y="1290"/>
                  </a:cubicBezTo>
                  <a:lnTo>
                    <a:pt x="1290" y="2455"/>
                  </a:lnTo>
                  <a:cubicBezTo>
                    <a:pt x="1213" y="2532"/>
                    <a:pt x="1213" y="2666"/>
                    <a:pt x="1290" y="2743"/>
                  </a:cubicBezTo>
                  <a:lnTo>
                    <a:pt x="1680" y="3133"/>
                  </a:lnTo>
                  <a:cubicBezTo>
                    <a:pt x="1747" y="3201"/>
                    <a:pt x="1762" y="3311"/>
                    <a:pt x="1704" y="3393"/>
                  </a:cubicBezTo>
                  <a:cubicBezTo>
                    <a:pt x="1353" y="3942"/>
                    <a:pt x="1098" y="4553"/>
                    <a:pt x="958" y="5197"/>
                  </a:cubicBezTo>
                  <a:cubicBezTo>
                    <a:pt x="939" y="5289"/>
                    <a:pt x="857" y="5361"/>
                    <a:pt x="756" y="5361"/>
                  </a:cubicBezTo>
                  <a:lnTo>
                    <a:pt x="208" y="5361"/>
                  </a:lnTo>
                  <a:cubicBezTo>
                    <a:pt x="97" y="5361"/>
                    <a:pt x="1" y="5452"/>
                    <a:pt x="1" y="5568"/>
                  </a:cubicBezTo>
                  <a:lnTo>
                    <a:pt x="1" y="7218"/>
                  </a:lnTo>
                  <a:cubicBezTo>
                    <a:pt x="1" y="7329"/>
                    <a:pt x="97" y="7425"/>
                    <a:pt x="208" y="7425"/>
                  </a:cubicBezTo>
                  <a:lnTo>
                    <a:pt x="756" y="7425"/>
                  </a:lnTo>
                  <a:cubicBezTo>
                    <a:pt x="857" y="7425"/>
                    <a:pt x="939" y="7493"/>
                    <a:pt x="958" y="7589"/>
                  </a:cubicBezTo>
                  <a:cubicBezTo>
                    <a:pt x="1098" y="8229"/>
                    <a:pt x="1353" y="8840"/>
                    <a:pt x="1704" y="9393"/>
                  </a:cubicBezTo>
                  <a:cubicBezTo>
                    <a:pt x="1762" y="9475"/>
                    <a:pt x="1747" y="9581"/>
                    <a:pt x="1680" y="9648"/>
                  </a:cubicBezTo>
                  <a:lnTo>
                    <a:pt x="1290" y="10038"/>
                  </a:lnTo>
                  <a:cubicBezTo>
                    <a:pt x="1213" y="10120"/>
                    <a:pt x="1213" y="10250"/>
                    <a:pt x="1290" y="10331"/>
                  </a:cubicBezTo>
                  <a:lnTo>
                    <a:pt x="2459" y="11496"/>
                  </a:lnTo>
                  <a:cubicBezTo>
                    <a:pt x="2500" y="11537"/>
                    <a:pt x="2553" y="11557"/>
                    <a:pt x="2606" y="11557"/>
                  </a:cubicBezTo>
                  <a:cubicBezTo>
                    <a:pt x="2659" y="11557"/>
                    <a:pt x="2712" y="11537"/>
                    <a:pt x="2753" y="11496"/>
                  </a:cubicBezTo>
                  <a:lnTo>
                    <a:pt x="3138" y="11111"/>
                  </a:lnTo>
                  <a:cubicBezTo>
                    <a:pt x="3180" y="11069"/>
                    <a:pt x="3232" y="11049"/>
                    <a:pt x="3285" y="11049"/>
                  </a:cubicBezTo>
                  <a:cubicBezTo>
                    <a:pt x="3324" y="11049"/>
                    <a:pt x="3363" y="11060"/>
                    <a:pt x="3398" y="11082"/>
                  </a:cubicBezTo>
                  <a:cubicBezTo>
                    <a:pt x="3951" y="11438"/>
                    <a:pt x="4562" y="11693"/>
                    <a:pt x="5202" y="11833"/>
                  </a:cubicBezTo>
                  <a:cubicBezTo>
                    <a:pt x="5298" y="11852"/>
                    <a:pt x="5366" y="11934"/>
                    <a:pt x="5366" y="12030"/>
                  </a:cubicBezTo>
                  <a:lnTo>
                    <a:pt x="5366" y="12579"/>
                  </a:lnTo>
                  <a:cubicBezTo>
                    <a:pt x="5366" y="12694"/>
                    <a:pt x="5457" y="12785"/>
                    <a:pt x="5573" y="12785"/>
                  </a:cubicBezTo>
                  <a:lnTo>
                    <a:pt x="7223" y="12785"/>
                  </a:lnTo>
                  <a:cubicBezTo>
                    <a:pt x="7339" y="12785"/>
                    <a:pt x="7430" y="12694"/>
                    <a:pt x="7430" y="12579"/>
                  </a:cubicBezTo>
                  <a:lnTo>
                    <a:pt x="7430" y="12030"/>
                  </a:lnTo>
                  <a:cubicBezTo>
                    <a:pt x="7430" y="11934"/>
                    <a:pt x="7497" y="11852"/>
                    <a:pt x="7594" y="11833"/>
                  </a:cubicBezTo>
                  <a:cubicBezTo>
                    <a:pt x="8234" y="11693"/>
                    <a:pt x="8845" y="11438"/>
                    <a:pt x="9398" y="11082"/>
                  </a:cubicBezTo>
                  <a:cubicBezTo>
                    <a:pt x="9433" y="11060"/>
                    <a:pt x="9472" y="11049"/>
                    <a:pt x="9510" y="11049"/>
                  </a:cubicBezTo>
                  <a:cubicBezTo>
                    <a:pt x="9563" y="11049"/>
                    <a:pt x="9616" y="11069"/>
                    <a:pt x="9658" y="11111"/>
                  </a:cubicBezTo>
                  <a:lnTo>
                    <a:pt x="10043" y="11496"/>
                  </a:lnTo>
                  <a:cubicBezTo>
                    <a:pt x="10084" y="11537"/>
                    <a:pt x="10137" y="11557"/>
                    <a:pt x="10190" y="11557"/>
                  </a:cubicBezTo>
                  <a:cubicBezTo>
                    <a:pt x="10242" y="11557"/>
                    <a:pt x="10295" y="11537"/>
                    <a:pt x="10336" y="11496"/>
                  </a:cubicBezTo>
                  <a:lnTo>
                    <a:pt x="11506" y="10331"/>
                  </a:lnTo>
                  <a:cubicBezTo>
                    <a:pt x="11583" y="10250"/>
                    <a:pt x="11583" y="10120"/>
                    <a:pt x="11506" y="10038"/>
                  </a:cubicBezTo>
                  <a:lnTo>
                    <a:pt x="11116" y="9648"/>
                  </a:lnTo>
                  <a:cubicBezTo>
                    <a:pt x="11048" y="9581"/>
                    <a:pt x="11039" y="9475"/>
                    <a:pt x="11092" y="9393"/>
                  </a:cubicBezTo>
                  <a:cubicBezTo>
                    <a:pt x="11443" y="8840"/>
                    <a:pt x="11698" y="8229"/>
                    <a:pt x="11838" y="7589"/>
                  </a:cubicBezTo>
                  <a:cubicBezTo>
                    <a:pt x="11857" y="7493"/>
                    <a:pt x="11943" y="7425"/>
                    <a:pt x="12040" y="7425"/>
                  </a:cubicBezTo>
                  <a:lnTo>
                    <a:pt x="12588" y="7425"/>
                  </a:lnTo>
                  <a:cubicBezTo>
                    <a:pt x="12699" y="7425"/>
                    <a:pt x="12795" y="7329"/>
                    <a:pt x="12795" y="7218"/>
                  </a:cubicBezTo>
                  <a:lnTo>
                    <a:pt x="12795" y="5568"/>
                  </a:lnTo>
                  <a:cubicBezTo>
                    <a:pt x="12795" y="5457"/>
                    <a:pt x="12704" y="5361"/>
                    <a:pt x="12588" y="5361"/>
                  </a:cubicBezTo>
                  <a:lnTo>
                    <a:pt x="12040" y="5361"/>
                  </a:lnTo>
                  <a:cubicBezTo>
                    <a:pt x="11943" y="5361"/>
                    <a:pt x="11862" y="5294"/>
                    <a:pt x="11842" y="5197"/>
                  </a:cubicBezTo>
                  <a:cubicBezTo>
                    <a:pt x="11698" y="4557"/>
                    <a:pt x="11448" y="3946"/>
                    <a:pt x="11092" y="3393"/>
                  </a:cubicBezTo>
                  <a:cubicBezTo>
                    <a:pt x="11039" y="3311"/>
                    <a:pt x="11048" y="3205"/>
                    <a:pt x="11121" y="3133"/>
                  </a:cubicBezTo>
                  <a:lnTo>
                    <a:pt x="11506" y="2748"/>
                  </a:lnTo>
                  <a:cubicBezTo>
                    <a:pt x="11587" y="2666"/>
                    <a:pt x="11587" y="2536"/>
                    <a:pt x="11506" y="2455"/>
                  </a:cubicBezTo>
                  <a:lnTo>
                    <a:pt x="10341" y="1290"/>
                  </a:lnTo>
                  <a:cubicBezTo>
                    <a:pt x="10300" y="1249"/>
                    <a:pt x="10247" y="1229"/>
                    <a:pt x="10194" y="1229"/>
                  </a:cubicBezTo>
                  <a:cubicBezTo>
                    <a:pt x="10141" y="1229"/>
                    <a:pt x="10088" y="1249"/>
                    <a:pt x="10048" y="1290"/>
                  </a:cubicBezTo>
                  <a:lnTo>
                    <a:pt x="9658" y="1675"/>
                  </a:lnTo>
                  <a:cubicBezTo>
                    <a:pt x="9618" y="1715"/>
                    <a:pt x="9565" y="1736"/>
                    <a:pt x="9511" y="1736"/>
                  </a:cubicBezTo>
                  <a:cubicBezTo>
                    <a:pt x="9474" y="1736"/>
                    <a:pt x="9436" y="1726"/>
                    <a:pt x="9403" y="1704"/>
                  </a:cubicBezTo>
                  <a:cubicBezTo>
                    <a:pt x="8849" y="1348"/>
                    <a:pt x="8238" y="1093"/>
                    <a:pt x="7598" y="953"/>
                  </a:cubicBezTo>
                  <a:cubicBezTo>
                    <a:pt x="7502" y="934"/>
                    <a:pt x="7435" y="852"/>
                    <a:pt x="7430" y="751"/>
                  </a:cubicBezTo>
                  <a:lnTo>
                    <a:pt x="7430" y="208"/>
                  </a:lnTo>
                  <a:cubicBezTo>
                    <a:pt x="7430" y="92"/>
                    <a:pt x="7339" y="1"/>
                    <a:pt x="7228" y="1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90"/>
            <p:cNvSpPr/>
            <p:nvPr/>
          </p:nvSpPr>
          <p:spPr>
            <a:xfrm>
              <a:off x="1356374" y="1565522"/>
              <a:ext cx="247509" cy="238146"/>
            </a:xfrm>
            <a:custGeom>
              <a:avLst/>
              <a:gdLst/>
              <a:ahLst/>
              <a:cxnLst/>
              <a:rect l="l" t="t" r="r" b="b"/>
              <a:pathLst>
                <a:path w="9437" h="9080" extrusionOk="0">
                  <a:moveTo>
                    <a:pt x="4902" y="621"/>
                  </a:moveTo>
                  <a:cubicBezTo>
                    <a:pt x="5406" y="621"/>
                    <a:pt x="5915" y="719"/>
                    <a:pt x="6401" y="919"/>
                  </a:cubicBezTo>
                  <a:cubicBezTo>
                    <a:pt x="7863" y="1526"/>
                    <a:pt x="8821" y="2955"/>
                    <a:pt x="8821" y="4542"/>
                  </a:cubicBezTo>
                  <a:cubicBezTo>
                    <a:pt x="8821" y="6708"/>
                    <a:pt x="7065" y="8459"/>
                    <a:pt x="4899" y="8459"/>
                  </a:cubicBezTo>
                  <a:cubicBezTo>
                    <a:pt x="3311" y="8459"/>
                    <a:pt x="1882" y="7507"/>
                    <a:pt x="1276" y="6039"/>
                  </a:cubicBezTo>
                  <a:cubicBezTo>
                    <a:pt x="670" y="4576"/>
                    <a:pt x="1007" y="2892"/>
                    <a:pt x="2128" y="1771"/>
                  </a:cubicBezTo>
                  <a:cubicBezTo>
                    <a:pt x="2878" y="1020"/>
                    <a:pt x="3881" y="621"/>
                    <a:pt x="4902" y="621"/>
                  </a:cubicBezTo>
                  <a:close/>
                  <a:moveTo>
                    <a:pt x="4899" y="0"/>
                  </a:moveTo>
                  <a:cubicBezTo>
                    <a:pt x="3061" y="0"/>
                    <a:pt x="1406" y="1107"/>
                    <a:pt x="703" y="2805"/>
                  </a:cubicBezTo>
                  <a:cubicBezTo>
                    <a:pt x="1" y="4499"/>
                    <a:pt x="391" y="6453"/>
                    <a:pt x="1690" y="7752"/>
                  </a:cubicBezTo>
                  <a:cubicBezTo>
                    <a:pt x="2555" y="8620"/>
                    <a:pt x="3714" y="9080"/>
                    <a:pt x="4895" y="9080"/>
                  </a:cubicBezTo>
                  <a:cubicBezTo>
                    <a:pt x="5481" y="9080"/>
                    <a:pt x="6073" y="8967"/>
                    <a:pt x="6636" y="8733"/>
                  </a:cubicBezTo>
                  <a:cubicBezTo>
                    <a:pt x="8330" y="8031"/>
                    <a:pt x="9437" y="6376"/>
                    <a:pt x="9437" y="4542"/>
                  </a:cubicBezTo>
                  <a:cubicBezTo>
                    <a:pt x="9437" y="2036"/>
                    <a:pt x="7406" y="0"/>
                    <a:pt x="4899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90"/>
            <p:cNvSpPr/>
            <p:nvPr/>
          </p:nvSpPr>
          <p:spPr>
            <a:xfrm>
              <a:off x="1311970" y="1511887"/>
              <a:ext cx="345810" cy="345547"/>
            </a:xfrm>
            <a:custGeom>
              <a:avLst/>
              <a:gdLst/>
              <a:ahLst/>
              <a:cxnLst/>
              <a:rect l="l" t="t" r="r" b="b"/>
              <a:pathLst>
                <a:path w="13185" h="13175" extrusionOk="0">
                  <a:moveTo>
                    <a:pt x="7420" y="385"/>
                  </a:moveTo>
                  <a:cubicBezTo>
                    <a:pt x="7425" y="385"/>
                    <a:pt x="7430" y="390"/>
                    <a:pt x="7430" y="400"/>
                  </a:cubicBezTo>
                  <a:lnTo>
                    <a:pt x="7430" y="943"/>
                  </a:lnTo>
                  <a:cubicBezTo>
                    <a:pt x="7430" y="1136"/>
                    <a:pt x="7564" y="1295"/>
                    <a:pt x="7747" y="1333"/>
                  </a:cubicBezTo>
                  <a:cubicBezTo>
                    <a:pt x="8368" y="1468"/>
                    <a:pt x="8960" y="1713"/>
                    <a:pt x="9494" y="2055"/>
                  </a:cubicBezTo>
                  <a:cubicBezTo>
                    <a:pt x="9559" y="2100"/>
                    <a:pt x="9635" y="2121"/>
                    <a:pt x="9710" y="2121"/>
                  </a:cubicBezTo>
                  <a:cubicBezTo>
                    <a:pt x="9813" y="2121"/>
                    <a:pt x="9915" y="2082"/>
                    <a:pt x="9989" y="2007"/>
                  </a:cubicBezTo>
                  <a:lnTo>
                    <a:pt x="10379" y="1617"/>
                  </a:lnTo>
                  <a:cubicBezTo>
                    <a:pt x="10382" y="1615"/>
                    <a:pt x="10385" y="1613"/>
                    <a:pt x="10389" y="1613"/>
                  </a:cubicBezTo>
                  <a:cubicBezTo>
                    <a:pt x="10392" y="1613"/>
                    <a:pt x="10396" y="1615"/>
                    <a:pt x="10398" y="1617"/>
                  </a:cubicBezTo>
                  <a:lnTo>
                    <a:pt x="11563" y="2786"/>
                  </a:lnTo>
                  <a:cubicBezTo>
                    <a:pt x="11568" y="2791"/>
                    <a:pt x="11568" y="2796"/>
                    <a:pt x="11563" y="2805"/>
                  </a:cubicBezTo>
                  <a:lnTo>
                    <a:pt x="11178" y="3190"/>
                  </a:lnTo>
                  <a:cubicBezTo>
                    <a:pt x="11043" y="3325"/>
                    <a:pt x="11019" y="3532"/>
                    <a:pt x="11125" y="3691"/>
                  </a:cubicBezTo>
                  <a:cubicBezTo>
                    <a:pt x="11467" y="4225"/>
                    <a:pt x="11712" y="4812"/>
                    <a:pt x="11847" y="5433"/>
                  </a:cubicBezTo>
                  <a:cubicBezTo>
                    <a:pt x="11885" y="5620"/>
                    <a:pt x="12049" y="5750"/>
                    <a:pt x="12236" y="5750"/>
                  </a:cubicBezTo>
                  <a:lnTo>
                    <a:pt x="12785" y="5750"/>
                  </a:lnTo>
                  <a:cubicBezTo>
                    <a:pt x="12790" y="5750"/>
                    <a:pt x="12799" y="5755"/>
                    <a:pt x="12799" y="5765"/>
                  </a:cubicBezTo>
                  <a:lnTo>
                    <a:pt x="12799" y="7415"/>
                  </a:lnTo>
                  <a:lnTo>
                    <a:pt x="12795" y="7410"/>
                  </a:lnTo>
                  <a:cubicBezTo>
                    <a:pt x="12795" y="7420"/>
                    <a:pt x="12790" y="7425"/>
                    <a:pt x="12780" y="7425"/>
                  </a:cubicBezTo>
                  <a:lnTo>
                    <a:pt x="12232" y="7425"/>
                  </a:lnTo>
                  <a:cubicBezTo>
                    <a:pt x="12044" y="7425"/>
                    <a:pt x="11880" y="7555"/>
                    <a:pt x="11842" y="7742"/>
                  </a:cubicBezTo>
                  <a:cubicBezTo>
                    <a:pt x="11707" y="8358"/>
                    <a:pt x="11467" y="8950"/>
                    <a:pt x="11120" y="9484"/>
                  </a:cubicBezTo>
                  <a:cubicBezTo>
                    <a:pt x="11019" y="9643"/>
                    <a:pt x="11038" y="9850"/>
                    <a:pt x="11173" y="9985"/>
                  </a:cubicBezTo>
                  <a:lnTo>
                    <a:pt x="11563" y="10370"/>
                  </a:lnTo>
                  <a:cubicBezTo>
                    <a:pt x="11568" y="10374"/>
                    <a:pt x="11568" y="10384"/>
                    <a:pt x="11563" y="10389"/>
                  </a:cubicBezTo>
                  <a:lnTo>
                    <a:pt x="10398" y="11558"/>
                  </a:lnTo>
                  <a:cubicBezTo>
                    <a:pt x="10394" y="11560"/>
                    <a:pt x="10390" y="11562"/>
                    <a:pt x="10387" y="11562"/>
                  </a:cubicBezTo>
                  <a:cubicBezTo>
                    <a:pt x="10384" y="11562"/>
                    <a:pt x="10382" y="11560"/>
                    <a:pt x="10379" y="11558"/>
                  </a:cubicBezTo>
                  <a:lnTo>
                    <a:pt x="9989" y="11168"/>
                  </a:lnTo>
                  <a:cubicBezTo>
                    <a:pt x="9912" y="11091"/>
                    <a:pt x="9810" y="11051"/>
                    <a:pt x="9707" y="11051"/>
                  </a:cubicBezTo>
                  <a:cubicBezTo>
                    <a:pt x="9632" y="11051"/>
                    <a:pt x="9556" y="11073"/>
                    <a:pt x="9489" y="11115"/>
                  </a:cubicBezTo>
                  <a:cubicBezTo>
                    <a:pt x="8955" y="11457"/>
                    <a:pt x="8368" y="11702"/>
                    <a:pt x="7747" y="11837"/>
                  </a:cubicBezTo>
                  <a:cubicBezTo>
                    <a:pt x="7564" y="11876"/>
                    <a:pt x="7430" y="12039"/>
                    <a:pt x="7430" y="12227"/>
                  </a:cubicBezTo>
                  <a:lnTo>
                    <a:pt x="7430" y="12775"/>
                  </a:lnTo>
                  <a:cubicBezTo>
                    <a:pt x="7430" y="12785"/>
                    <a:pt x="7425" y="12790"/>
                    <a:pt x="7415" y="12790"/>
                  </a:cubicBezTo>
                  <a:lnTo>
                    <a:pt x="5765" y="12790"/>
                  </a:lnTo>
                  <a:cubicBezTo>
                    <a:pt x="5755" y="12790"/>
                    <a:pt x="5750" y="12785"/>
                    <a:pt x="5750" y="12775"/>
                  </a:cubicBezTo>
                  <a:lnTo>
                    <a:pt x="5750" y="12227"/>
                  </a:lnTo>
                  <a:cubicBezTo>
                    <a:pt x="5750" y="12039"/>
                    <a:pt x="5620" y="11876"/>
                    <a:pt x="5437" y="11837"/>
                  </a:cubicBezTo>
                  <a:cubicBezTo>
                    <a:pt x="4817" y="11702"/>
                    <a:pt x="4225" y="11457"/>
                    <a:pt x="3691" y="11115"/>
                  </a:cubicBezTo>
                  <a:cubicBezTo>
                    <a:pt x="3628" y="11072"/>
                    <a:pt x="3551" y="11053"/>
                    <a:pt x="3474" y="11053"/>
                  </a:cubicBezTo>
                  <a:cubicBezTo>
                    <a:pt x="3368" y="11053"/>
                    <a:pt x="3267" y="11091"/>
                    <a:pt x="3190" y="11168"/>
                  </a:cubicBezTo>
                  <a:lnTo>
                    <a:pt x="2805" y="11558"/>
                  </a:lnTo>
                  <a:cubicBezTo>
                    <a:pt x="2803" y="11560"/>
                    <a:pt x="2799" y="11562"/>
                    <a:pt x="2796" y="11562"/>
                  </a:cubicBezTo>
                  <a:cubicBezTo>
                    <a:pt x="2792" y="11562"/>
                    <a:pt x="2789" y="11560"/>
                    <a:pt x="2786" y="11558"/>
                  </a:cubicBezTo>
                  <a:lnTo>
                    <a:pt x="1617" y="10389"/>
                  </a:lnTo>
                  <a:cubicBezTo>
                    <a:pt x="1612" y="10384"/>
                    <a:pt x="1612" y="10374"/>
                    <a:pt x="1617" y="10370"/>
                  </a:cubicBezTo>
                  <a:lnTo>
                    <a:pt x="2007" y="9985"/>
                  </a:lnTo>
                  <a:cubicBezTo>
                    <a:pt x="2141" y="9850"/>
                    <a:pt x="2161" y="9643"/>
                    <a:pt x="2060" y="9484"/>
                  </a:cubicBezTo>
                  <a:cubicBezTo>
                    <a:pt x="1718" y="8950"/>
                    <a:pt x="1473" y="8358"/>
                    <a:pt x="1338" y="7737"/>
                  </a:cubicBezTo>
                  <a:cubicBezTo>
                    <a:pt x="1299" y="7555"/>
                    <a:pt x="1136" y="7425"/>
                    <a:pt x="948" y="7425"/>
                  </a:cubicBezTo>
                  <a:lnTo>
                    <a:pt x="400" y="7425"/>
                  </a:lnTo>
                  <a:cubicBezTo>
                    <a:pt x="390" y="7425"/>
                    <a:pt x="385" y="7420"/>
                    <a:pt x="385" y="7410"/>
                  </a:cubicBezTo>
                  <a:lnTo>
                    <a:pt x="385" y="5760"/>
                  </a:lnTo>
                  <a:cubicBezTo>
                    <a:pt x="385" y="5750"/>
                    <a:pt x="390" y="5745"/>
                    <a:pt x="400" y="5745"/>
                  </a:cubicBezTo>
                  <a:lnTo>
                    <a:pt x="948" y="5745"/>
                  </a:lnTo>
                  <a:cubicBezTo>
                    <a:pt x="1136" y="5745"/>
                    <a:pt x="1299" y="5616"/>
                    <a:pt x="1338" y="5433"/>
                  </a:cubicBezTo>
                  <a:cubicBezTo>
                    <a:pt x="1473" y="4812"/>
                    <a:pt x="1718" y="4220"/>
                    <a:pt x="2060" y="3686"/>
                  </a:cubicBezTo>
                  <a:cubicBezTo>
                    <a:pt x="2161" y="3527"/>
                    <a:pt x="2141" y="3320"/>
                    <a:pt x="2007" y="3190"/>
                  </a:cubicBezTo>
                  <a:lnTo>
                    <a:pt x="1622" y="2805"/>
                  </a:lnTo>
                  <a:cubicBezTo>
                    <a:pt x="1617" y="2796"/>
                    <a:pt x="1617" y="2791"/>
                    <a:pt x="1622" y="2786"/>
                  </a:cubicBezTo>
                  <a:lnTo>
                    <a:pt x="2791" y="1617"/>
                  </a:lnTo>
                  <a:cubicBezTo>
                    <a:pt x="2793" y="1615"/>
                    <a:pt x="2796" y="1613"/>
                    <a:pt x="2798" y="1613"/>
                  </a:cubicBezTo>
                  <a:cubicBezTo>
                    <a:pt x="2801" y="1613"/>
                    <a:pt x="2803" y="1615"/>
                    <a:pt x="2805" y="1617"/>
                  </a:cubicBezTo>
                  <a:lnTo>
                    <a:pt x="3195" y="2007"/>
                  </a:lnTo>
                  <a:cubicBezTo>
                    <a:pt x="3273" y="2082"/>
                    <a:pt x="3374" y="2121"/>
                    <a:pt x="3477" y="2121"/>
                  </a:cubicBezTo>
                  <a:cubicBezTo>
                    <a:pt x="3552" y="2121"/>
                    <a:pt x="3628" y="2100"/>
                    <a:pt x="3696" y="2055"/>
                  </a:cubicBezTo>
                  <a:cubicBezTo>
                    <a:pt x="4230" y="1713"/>
                    <a:pt x="4817" y="1468"/>
                    <a:pt x="5437" y="1333"/>
                  </a:cubicBezTo>
                  <a:cubicBezTo>
                    <a:pt x="5620" y="1295"/>
                    <a:pt x="5755" y="1136"/>
                    <a:pt x="5755" y="948"/>
                  </a:cubicBezTo>
                  <a:lnTo>
                    <a:pt x="5755" y="400"/>
                  </a:lnTo>
                  <a:cubicBezTo>
                    <a:pt x="5755" y="390"/>
                    <a:pt x="5760" y="385"/>
                    <a:pt x="5769" y="385"/>
                  </a:cubicBezTo>
                  <a:close/>
                  <a:moveTo>
                    <a:pt x="5765" y="0"/>
                  </a:moveTo>
                  <a:cubicBezTo>
                    <a:pt x="5543" y="0"/>
                    <a:pt x="5365" y="178"/>
                    <a:pt x="5365" y="400"/>
                  </a:cubicBezTo>
                  <a:lnTo>
                    <a:pt x="5365" y="943"/>
                  </a:lnTo>
                  <a:cubicBezTo>
                    <a:pt x="5365" y="953"/>
                    <a:pt x="5360" y="958"/>
                    <a:pt x="5356" y="958"/>
                  </a:cubicBezTo>
                  <a:cubicBezTo>
                    <a:pt x="4692" y="1102"/>
                    <a:pt x="4056" y="1367"/>
                    <a:pt x="3484" y="1732"/>
                  </a:cubicBezTo>
                  <a:cubicBezTo>
                    <a:pt x="3481" y="1735"/>
                    <a:pt x="3479" y="1736"/>
                    <a:pt x="3477" y="1736"/>
                  </a:cubicBezTo>
                  <a:cubicBezTo>
                    <a:pt x="3474" y="1736"/>
                    <a:pt x="3472" y="1735"/>
                    <a:pt x="3469" y="1732"/>
                  </a:cubicBezTo>
                  <a:lnTo>
                    <a:pt x="3080" y="1343"/>
                  </a:lnTo>
                  <a:cubicBezTo>
                    <a:pt x="3003" y="1266"/>
                    <a:pt x="2900" y="1227"/>
                    <a:pt x="2798" y="1227"/>
                  </a:cubicBezTo>
                  <a:cubicBezTo>
                    <a:pt x="2696" y="1227"/>
                    <a:pt x="2594" y="1266"/>
                    <a:pt x="2517" y="1343"/>
                  </a:cubicBezTo>
                  <a:lnTo>
                    <a:pt x="1347" y="2512"/>
                  </a:lnTo>
                  <a:cubicBezTo>
                    <a:pt x="1193" y="2666"/>
                    <a:pt x="1193" y="2916"/>
                    <a:pt x="1347" y="3075"/>
                  </a:cubicBezTo>
                  <a:lnTo>
                    <a:pt x="1737" y="3465"/>
                  </a:lnTo>
                  <a:cubicBezTo>
                    <a:pt x="1737" y="3469"/>
                    <a:pt x="1737" y="3479"/>
                    <a:pt x="1737" y="3484"/>
                  </a:cubicBezTo>
                  <a:cubicBezTo>
                    <a:pt x="1367" y="4057"/>
                    <a:pt x="1107" y="4687"/>
                    <a:pt x="963" y="5351"/>
                  </a:cubicBezTo>
                  <a:cubicBezTo>
                    <a:pt x="963" y="5356"/>
                    <a:pt x="958" y="5365"/>
                    <a:pt x="948" y="5365"/>
                  </a:cubicBezTo>
                  <a:lnTo>
                    <a:pt x="400" y="5365"/>
                  </a:lnTo>
                  <a:cubicBezTo>
                    <a:pt x="178" y="5365"/>
                    <a:pt x="0" y="5543"/>
                    <a:pt x="0" y="5765"/>
                  </a:cubicBezTo>
                  <a:lnTo>
                    <a:pt x="0" y="7415"/>
                  </a:lnTo>
                  <a:cubicBezTo>
                    <a:pt x="0" y="7636"/>
                    <a:pt x="178" y="7814"/>
                    <a:pt x="400" y="7814"/>
                  </a:cubicBezTo>
                  <a:lnTo>
                    <a:pt x="948" y="7814"/>
                  </a:lnTo>
                  <a:cubicBezTo>
                    <a:pt x="958" y="7814"/>
                    <a:pt x="958" y="7819"/>
                    <a:pt x="963" y="7824"/>
                  </a:cubicBezTo>
                  <a:cubicBezTo>
                    <a:pt x="1107" y="8488"/>
                    <a:pt x="1367" y="9118"/>
                    <a:pt x="1737" y="9691"/>
                  </a:cubicBezTo>
                  <a:cubicBezTo>
                    <a:pt x="1737" y="9696"/>
                    <a:pt x="1737" y="9705"/>
                    <a:pt x="1737" y="9710"/>
                  </a:cubicBezTo>
                  <a:lnTo>
                    <a:pt x="1347" y="10095"/>
                  </a:lnTo>
                  <a:cubicBezTo>
                    <a:pt x="1193" y="10254"/>
                    <a:pt x="1193" y="10504"/>
                    <a:pt x="1347" y="10663"/>
                  </a:cubicBezTo>
                  <a:lnTo>
                    <a:pt x="2517" y="11827"/>
                  </a:lnTo>
                  <a:cubicBezTo>
                    <a:pt x="2594" y="11907"/>
                    <a:pt x="2696" y="11947"/>
                    <a:pt x="2798" y="11947"/>
                  </a:cubicBezTo>
                  <a:cubicBezTo>
                    <a:pt x="2900" y="11947"/>
                    <a:pt x="3003" y="11907"/>
                    <a:pt x="3080" y="11827"/>
                  </a:cubicBezTo>
                  <a:lnTo>
                    <a:pt x="3469" y="11443"/>
                  </a:lnTo>
                  <a:cubicBezTo>
                    <a:pt x="3472" y="11440"/>
                    <a:pt x="3475" y="11439"/>
                    <a:pt x="3479" y="11439"/>
                  </a:cubicBezTo>
                  <a:cubicBezTo>
                    <a:pt x="3483" y="11439"/>
                    <a:pt x="3486" y="11440"/>
                    <a:pt x="3489" y="11443"/>
                  </a:cubicBezTo>
                  <a:cubicBezTo>
                    <a:pt x="4061" y="11808"/>
                    <a:pt x="4692" y="12068"/>
                    <a:pt x="5356" y="12217"/>
                  </a:cubicBezTo>
                  <a:cubicBezTo>
                    <a:pt x="5360" y="12217"/>
                    <a:pt x="5370" y="12222"/>
                    <a:pt x="5370" y="12227"/>
                  </a:cubicBezTo>
                  <a:lnTo>
                    <a:pt x="5370" y="12775"/>
                  </a:lnTo>
                  <a:cubicBezTo>
                    <a:pt x="5370" y="12997"/>
                    <a:pt x="5548" y="13175"/>
                    <a:pt x="5769" y="13175"/>
                  </a:cubicBezTo>
                  <a:lnTo>
                    <a:pt x="7420" y="13175"/>
                  </a:lnTo>
                  <a:cubicBezTo>
                    <a:pt x="7641" y="13175"/>
                    <a:pt x="7819" y="12997"/>
                    <a:pt x="7819" y="12775"/>
                  </a:cubicBezTo>
                  <a:lnTo>
                    <a:pt x="7819" y="12227"/>
                  </a:lnTo>
                  <a:cubicBezTo>
                    <a:pt x="7819" y="12222"/>
                    <a:pt x="7824" y="12217"/>
                    <a:pt x="7829" y="12217"/>
                  </a:cubicBezTo>
                  <a:cubicBezTo>
                    <a:pt x="8493" y="12068"/>
                    <a:pt x="9128" y="11808"/>
                    <a:pt x="9701" y="11443"/>
                  </a:cubicBezTo>
                  <a:cubicBezTo>
                    <a:pt x="9703" y="11440"/>
                    <a:pt x="9705" y="11439"/>
                    <a:pt x="9708" y="11439"/>
                  </a:cubicBezTo>
                  <a:cubicBezTo>
                    <a:pt x="9710" y="11439"/>
                    <a:pt x="9713" y="11440"/>
                    <a:pt x="9715" y="11443"/>
                  </a:cubicBezTo>
                  <a:lnTo>
                    <a:pt x="10105" y="11827"/>
                  </a:lnTo>
                  <a:cubicBezTo>
                    <a:pt x="10182" y="11907"/>
                    <a:pt x="10284" y="11947"/>
                    <a:pt x="10386" y="11947"/>
                  </a:cubicBezTo>
                  <a:cubicBezTo>
                    <a:pt x="10489" y="11947"/>
                    <a:pt x="10591" y="11907"/>
                    <a:pt x="10668" y="11827"/>
                  </a:cubicBezTo>
                  <a:lnTo>
                    <a:pt x="11837" y="10663"/>
                  </a:lnTo>
                  <a:cubicBezTo>
                    <a:pt x="11991" y="10504"/>
                    <a:pt x="11991" y="10254"/>
                    <a:pt x="11837" y="10095"/>
                  </a:cubicBezTo>
                  <a:lnTo>
                    <a:pt x="11447" y="9710"/>
                  </a:lnTo>
                  <a:cubicBezTo>
                    <a:pt x="11447" y="9705"/>
                    <a:pt x="11447" y="9696"/>
                    <a:pt x="11447" y="9691"/>
                  </a:cubicBezTo>
                  <a:cubicBezTo>
                    <a:pt x="11818" y="9118"/>
                    <a:pt x="12078" y="8488"/>
                    <a:pt x="12222" y="7824"/>
                  </a:cubicBezTo>
                  <a:cubicBezTo>
                    <a:pt x="12222" y="7814"/>
                    <a:pt x="12227" y="7810"/>
                    <a:pt x="12236" y="7810"/>
                  </a:cubicBezTo>
                  <a:lnTo>
                    <a:pt x="12785" y="7810"/>
                  </a:lnTo>
                  <a:cubicBezTo>
                    <a:pt x="13006" y="7810"/>
                    <a:pt x="13184" y="7632"/>
                    <a:pt x="13184" y="7410"/>
                  </a:cubicBezTo>
                  <a:lnTo>
                    <a:pt x="13184" y="5760"/>
                  </a:lnTo>
                  <a:cubicBezTo>
                    <a:pt x="13184" y="5539"/>
                    <a:pt x="13002" y="5360"/>
                    <a:pt x="12780" y="5360"/>
                  </a:cubicBezTo>
                  <a:lnTo>
                    <a:pt x="12232" y="5360"/>
                  </a:lnTo>
                  <a:cubicBezTo>
                    <a:pt x="12227" y="5360"/>
                    <a:pt x="12222" y="5356"/>
                    <a:pt x="12222" y="5351"/>
                  </a:cubicBezTo>
                  <a:cubicBezTo>
                    <a:pt x="12078" y="4682"/>
                    <a:pt x="11813" y="4052"/>
                    <a:pt x="11447" y="3479"/>
                  </a:cubicBezTo>
                  <a:cubicBezTo>
                    <a:pt x="11443" y="3474"/>
                    <a:pt x="11443" y="3465"/>
                    <a:pt x="11447" y="3460"/>
                  </a:cubicBezTo>
                  <a:lnTo>
                    <a:pt x="11837" y="3075"/>
                  </a:lnTo>
                  <a:cubicBezTo>
                    <a:pt x="11991" y="2916"/>
                    <a:pt x="11991" y="2666"/>
                    <a:pt x="11837" y="2507"/>
                  </a:cubicBezTo>
                  <a:lnTo>
                    <a:pt x="10668" y="1343"/>
                  </a:lnTo>
                  <a:cubicBezTo>
                    <a:pt x="10588" y="1266"/>
                    <a:pt x="10486" y="1227"/>
                    <a:pt x="10385" y="1227"/>
                  </a:cubicBezTo>
                  <a:cubicBezTo>
                    <a:pt x="10283" y="1227"/>
                    <a:pt x="10182" y="1266"/>
                    <a:pt x="10105" y="1343"/>
                  </a:cubicBezTo>
                  <a:lnTo>
                    <a:pt x="9715" y="1732"/>
                  </a:lnTo>
                  <a:lnTo>
                    <a:pt x="9696" y="1732"/>
                  </a:lnTo>
                  <a:cubicBezTo>
                    <a:pt x="9123" y="1362"/>
                    <a:pt x="8493" y="1102"/>
                    <a:pt x="7829" y="958"/>
                  </a:cubicBezTo>
                  <a:cubicBezTo>
                    <a:pt x="7824" y="958"/>
                    <a:pt x="7814" y="953"/>
                    <a:pt x="7814" y="943"/>
                  </a:cubicBezTo>
                  <a:lnTo>
                    <a:pt x="7814" y="400"/>
                  </a:lnTo>
                  <a:cubicBezTo>
                    <a:pt x="7814" y="178"/>
                    <a:pt x="7636" y="0"/>
                    <a:pt x="74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90"/>
            <p:cNvSpPr/>
            <p:nvPr/>
          </p:nvSpPr>
          <p:spPr>
            <a:xfrm>
              <a:off x="1366235" y="1576721"/>
              <a:ext cx="191094" cy="178006"/>
            </a:xfrm>
            <a:custGeom>
              <a:avLst/>
              <a:gdLst/>
              <a:ahLst/>
              <a:cxnLst/>
              <a:rect l="l" t="t" r="r" b="b"/>
              <a:pathLst>
                <a:path w="7286" h="6787" extrusionOk="0">
                  <a:moveTo>
                    <a:pt x="4521" y="1"/>
                  </a:moveTo>
                  <a:cubicBezTo>
                    <a:pt x="3463" y="1"/>
                    <a:pt x="2410" y="406"/>
                    <a:pt x="1612" y="1204"/>
                  </a:cubicBezTo>
                  <a:cubicBezTo>
                    <a:pt x="125" y="2691"/>
                    <a:pt x="0" y="5063"/>
                    <a:pt x="1323" y="6699"/>
                  </a:cubicBezTo>
                  <a:cubicBezTo>
                    <a:pt x="1365" y="6761"/>
                    <a:pt x="1420" y="6786"/>
                    <a:pt x="1475" y="6786"/>
                  </a:cubicBezTo>
                  <a:cubicBezTo>
                    <a:pt x="1620" y="6786"/>
                    <a:pt x="1758" y="6606"/>
                    <a:pt x="1622" y="6459"/>
                  </a:cubicBezTo>
                  <a:cubicBezTo>
                    <a:pt x="1044" y="5747"/>
                    <a:pt x="751" y="4847"/>
                    <a:pt x="799" y="3928"/>
                  </a:cubicBezTo>
                  <a:cubicBezTo>
                    <a:pt x="871" y="2528"/>
                    <a:pt x="1718" y="1286"/>
                    <a:pt x="2998" y="714"/>
                  </a:cubicBezTo>
                  <a:cubicBezTo>
                    <a:pt x="3488" y="495"/>
                    <a:pt x="4008" y="388"/>
                    <a:pt x="4525" y="388"/>
                  </a:cubicBezTo>
                  <a:cubicBezTo>
                    <a:pt x="5363" y="388"/>
                    <a:pt x="6191" y="669"/>
                    <a:pt x="6867" y="1214"/>
                  </a:cubicBezTo>
                  <a:cubicBezTo>
                    <a:pt x="6909" y="1253"/>
                    <a:pt x="6954" y="1270"/>
                    <a:pt x="6997" y="1270"/>
                  </a:cubicBezTo>
                  <a:cubicBezTo>
                    <a:pt x="7158" y="1270"/>
                    <a:pt x="7286" y="1037"/>
                    <a:pt x="7107" y="916"/>
                  </a:cubicBezTo>
                  <a:cubicBezTo>
                    <a:pt x="6349" y="303"/>
                    <a:pt x="5434" y="1"/>
                    <a:pt x="45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90"/>
            <p:cNvSpPr/>
            <p:nvPr/>
          </p:nvSpPr>
          <p:spPr>
            <a:xfrm>
              <a:off x="1413287" y="1609191"/>
              <a:ext cx="186687" cy="183383"/>
            </a:xfrm>
            <a:custGeom>
              <a:avLst/>
              <a:gdLst/>
              <a:ahLst/>
              <a:cxnLst/>
              <a:rect l="l" t="t" r="r" b="b"/>
              <a:pathLst>
                <a:path w="7118" h="6992" extrusionOk="0">
                  <a:moveTo>
                    <a:pt x="3980" y="385"/>
                  </a:moveTo>
                  <a:lnTo>
                    <a:pt x="3980" y="1189"/>
                  </a:lnTo>
                  <a:cubicBezTo>
                    <a:pt x="3980" y="1318"/>
                    <a:pt x="3951" y="1448"/>
                    <a:pt x="3894" y="1564"/>
                  </a:cubicBezTo>
                  <a:lnTo>
                    <a:pt x="3797" y="1756"/>
                  </a:lnTo>
                  <a:cubicBezTo>
                    <a:pt x="3783" y="1785"/>
                    <a:pt x="3773" y="1814"/>
                    <a:pt x="3773" y="1843"/>
                  </a:cubicBezTo>
                  <a:lnTo>
                    <a:pt x="3773" y="2257"/>
                  </a:lnTo>
                  <a:cubicBezTo>
                    <a:pt x="3778" y="2840"/>
                    <a:pt x="3302" y="3306"/>
                    <a:pt x="2722" y="3306"/>
                  </a:cubicBezTo>
                  <a:cubicBezTo>
                    <a:pt x="2713" y="3306"/>
                    <a:pt x="2704" y="3306"/>
                    <a:pt x="2696" y="3306"/>
                  </a:cubicBezTo>
                  <a:cubicBezTo>
                    <a:pt x="2137" y="3286"/>
                    <a:pt x="1685" y="2791"/>
                    <a:pt x="1685" y="2204"/>
                  </a:cubicBezTo>
                  <a:lnTo>
                    <a:pt x="1685" y="1843"/>
                  </a:lnTo>
                  <a:cubicBezTo>
                    <a:pt x="1685" y="1814"/>
                    <a:pt x="1680" y="1785"/>
                    <a:pt x="1666" y="1756"/>
                  </a:cubicBezTo>
                  <a:lnTo>
                    <a:pt x="1546" y="1516"/>
                  </a:lnTo>
                  <a:cubicBezTo>
                    <a:pt x="1502" y="1429"/>
                    <a:pt x="1478" y="1333"/>
                    <a:pt x="1478" y="1232"/>
                  </a:cubicBezTo>
                  <a:lnTo>
                    <a:pt x="1478" y="1222"/>
                  </a:lnTo>
                  <a:cubicBezTo>
                    <a:pt x="1478" y="760"/>
                    <a:pt x="1854" y="385"/>
                    <a:pt x="2315" y="385"/>
                  </a:cubicBezTo>
                  <a:close/>
                  <a:moveTo>
                    <a:pt x="2301" y="3618"/>
                  </a:moveTo>
                  <a:cubicBezTo>
                    <a:pt x="2426" y="3657"/>
                    <a:pt x="2551" y="3681"/>
                    <a:pt x="2686" y="3686"/>
                  </a:cubicBezTo>
                  <a:lnTo>
                    <a:pt x="2729" y="3686"/>
                  </a:lnTo>
                  <a:cubicBezTo>
                    <a:pt x="2874" y="3686"/>
                    <a:pt x="3018" y="3667"/>
                    <a:pt x="3153" y="3623"/>
                  </a:cubicBezTo>
                  <a:cubicBezTo>
                    <a:pt x="3158" y="3681"/>
                    <a:pt x="3167" y="3739"/>
                    <a:pt x="3186" y="3792"/>
                  </a:cubicBezTo>
                  <a:lnTo>
                    <a:pt x="3028" y="3951"/>
                  </a:lnTo>
                  <a:cubicBezTo>
                    <a:pt x="2946" y="4032"/>
                    <a:pt x="2838" y="4073"/>
                    <a:pt x="2729" y="4073"/>
                  </a:cubicBezTo>
                  <a:cubicBezTo>
                    <a:pt x="2620" y="4073"/>
                    <a:pt x="2510" y="4032"/>
                    <a:pt x="2426" y="3951"/>
                  </a:cubicBezTo>
                  <a:lnTo>
                    <a:pt x="2267" y="3792"/>
                  </a:lnTo>
                  <a:cubicBezTo>
                    <a:pt x="2287" y="3734"/>
                    <a:pt x="2301" y="3676"/>
                    <a:pt x="2301" y="3618"/>
                  </a:cubicBezTo>
                  <a:close/>
                  <a:moveTo>
                    <a:pt x="3427" y="4100"/>
                  </a:moveTo>
                  <a:cubicBezTo>
                    <a:pt x="3475" y="4133"/>
                    <a:pt x="3533" y="4162"/>
                    <a:pt x="3591" y="4177"/>
                  </a:cubicBezTo>
                  <a:lnTo>
                    <a:pt x="4288" y="4379"/>
                  </a:lnTo>
                  <a:cubicBezTo>
                    <a:pt x="4471" y="4432"/>
                    <a:pt x="4596" y="4595"/>
                    <a:pt x="4596" y="4788"/>
                  </a:cubicBezTo>
                  <a:lnTo>
                    <a:pt x="4596" y="6101"/>
                  </a:lnTo>
                  <a:cubicBezTo>
                    <a:pt x="4457" y="6183"/>
                    <a:pt x="4312" y="6255"/>
                    <a:pt x="4158" y="6318"/>
                  </a:cubicBezTo>
                  <a:lnTo>
                    <a:pt x="4158" y="5144"/>
                  </a:lnTo>
                  <a:cubicBezTo>
                    <a:pt x="4158" y="5016"/>
                    <a:pt x="4062" y="4953"/>
                    <a:pt x="3966" y="4953"/>
                  </a:cubicBezTo>
                  <a:cubicBezTo>
                    <a:pt x="3870" y="4953"/>
                    <a:pt x="3773" y="5016"/>
                    <a:pt x="3773" y="5144"/>
                  </a:cubicBezTo>
                  <a:lnTo>
                    <a:pt x="3773" y="6453"/>
                  </a:lnTo>
                  <a:cubicBezTo>
                    <a:pt x="3494" y="6534"/>
                    <a:pt x="3206" y="6583"/>
                    <a:pt x="2912" y="6597"/>
                  </a:cubicBezTo>
                  <a:cubicBezTo>
                    <a:pt x="2850" y="6602"/>
                    <a:pt x="2787" y="6602"/>
                    <a:pt x="2729" y="6602"/>
                  </a:cubicBezTo>
                  <a:cubicBezTo>
                    <a:pt x="2373" y="6602"/>
                    <a:pt x="2022" y="6554"/>
                    <a:pt x="1685" y="6453"/>
                  </a:cubicBezTo>
                  <a:lnTo>
                    <a:pt x="1685" y="5144"/>
                  </a:lnTo>
                  <a:cubicBezTo>
                    <a:pt x="1685" y="5016"/>
                    <a:pt x="1588" y="4953"/>
                    <a:pt x="1490" y="4953"/>
                  </a:cubicBezTo>
                  <a:cubicBezTo>
                    <a:pt x="1393" y="4953"/>
                    <a:pt x="1295" y="5016"/>
                    <a:pt x="1295" y="5144"/>
                  </a:cubicBezTo>
                  <a:lnTo>
                    <a:pt x="1295" y="6318"/>
                  </a:lnTo>
                  <a:cubicBezTo>
                    <a:pt x="1146" y="6255"/>
                    <a:pt x="997" y="6183"/>
                    <a:pt x="857" y="6101"/>
                  </a:cubicBezTo>
                  <a:lnTo>
                    <a:pt x="857" y="4788"/>
                  </a:lnTo>
                  <a:cubicBezTo>
                    <a:pt x="857" y="4595"/>
                    <a:pt x="983" y="4432"/>
                    <a:pt x="1165" y="4379"/>
                  </a:cubicBezTo>
                  <a:lnTo>
                    <a:pt x="1863" y="4177"/>
                  </a:lnTo>
                  <a:cubicBezTo>
                    <a:pt x="1921" y="4162"/>
                    <a:pt x="1979" y="4133"/>
                    <a:pt x="2032" y="4100"/>
                  </a:cubicBezTo>
                  <a:lnTo>
                    <a:pt x="2152" y="4225"/>
                  </a:lnTo>
                  <a:cubicBezTo>
                    <a:pt x="2311" y="4384"/>
                    <a:pt x="2519" y="4463"/>
                    <a:pt x="2727" y="4463"/>
                  </a:cubicBezTo>
                  <a:cubicBezTo>
                    <a:pt x="2935" y="4463"/>
                    <a:pt x="3143" y="4384"/>
                    <a:pt x="3302" y="4225"/>
                  </a:cubicBezTo>
                  <a:lnTo>
                    <a:pt x="3427" y="4100"/>
                  </a:lnTo>
                  <a:close/>
                  <a:moveTo>
                    <a:pt x="2315" y="0"/>
                  </a:moveTo>
                  <a:cubicBezTo>
                    <a:pt x="1642" y="0"/>
                    <a:pt x="1093" y="549"/>
                    <a:pt x="1093" y="1222"/>
                  </a:cubicBezTo>
                  <a:lnTo>
                    <a:pt x="1093" y="1237"/>
                  </a:lnTo>
                  <a:cubicBezTo>
                    <a:pt x="1093" y="1395"/>
                    <a:pt x="1127" y="1549"/>
                    <a:pt x="1199" y="1689"/>
                  </a:cubicBezTo>
                  <a:lnTo>
                    <a:pt x="1295" y="1891"/>
                  </a:lnTo>
                  <a:lnTo>
                    <a:pt x="1295" y="2204"/>
                  </a:lnTo>
                  <a:cubicBezTo>
                    <a:pt x="1295" y="2685"/>
                    <a:pt x="1526" y="3142"/>
                    <a:pt x="1916" y="3426"/>
                  </a:cubicBezTo>
                  <a:lnTo>
                    <a:pt x="1916" y="3599"/>
                  </a:lnTo>
                  <a:cubicBezTo>
                    <a:pt x="1916" y="3695"/>
                    <a:pt x="1849" y="3782"/>
                    <a:pt x="1757" y="3806"/>
                  </a:cubicBezTo>
                  <a:lnTo>
                    <a:pt x="1060" y="4008"/>
                  </a:lnTo>
                  <a:cubicBezTo>
                    <a:pt x="713" y="4104"/>
                    <a:pt x="473" y="4427"/>
                    <a:pt x="473" y="4788"/>
                  </a:cubicBezTo>
                  <a:lnTo>
                    <a:pt x="473" y="5842"/>
                  </a:lnTo>
                  <a:cubicBezTo>
                    <a:pt x="444" y="5822"/>
                    <a:pt x="410" y="5798"/>
                    <a:pt x="386" y="5774"/>
                  </a:cubicBezTo>
                  <a:cubicBezTo>
                    <a:pt x="348" y="5749"/>
                    <a:pt x="310" y="5738"/>
                    <a:pt x="274" y="5738"/>
                  </a:cubicBezTo>
                  <a:cubicBezTo>
                    <a:pt x="117" y="5738"/>
                    <a:pt x="1" y="5944"/>
                    <a:pt x="145" y="6077"/>
                  </a:cubicBezTo>
                  <a:cubicBezTo>
                    <a:pt x="877" y="6669"/>
                    <a:pt x="1786" y="6992"/>
                    <a:pt x="2729" y="6992"/>
                  </a:cubicBezTo>
                  <a:cubicBezTo>
                    <a:pt x="2797" y="6992"/>
                    <a:pt x="2864" y="6987"/>
                    <a:pt x="2931" y="6987"/>
                  </a:cubicBezTo>
                  <a:cubicBezTo>
                    <a:pt x="4481" y="6910"/>
                    <a:pt x="5852" y="5971"/>
                    <a:pt x="6482" y="4557"/>
                  </a:cubicBezTo>
                  <a:cubicBezTo>
                    <a:pt x="7118" y="3142"/>
                    <a:pt x="6901" y="1492"/>
                    <a:pt x="5929" y="289"/>
                  </a:cubicBezTo>
                  <a:cubicBezTo>
                    <a:pt x="5891" y="242"/>
                    <a:pt x="5833" y="217"/>
                    <a:pt x="5776" y="217"/>
                  </a:cubicBezTo>
                  <a:cubicBezTo>
                    <a:pt x="5733" y="217"/>
                    <a:pt x="5690" y="231"/>
                    <a:pt x="5655" y="260"/>
                  </a:cubicBezTo>
                  <a:cubicBezTo>
                    <a:pt x="5573" y="327"/>
                    <a:pt x="5559" y="448"/>
                    <a:pt x="5626" y="529"/>
                  </a:cubicBezTo>
                  <a:cubicBezTo>
                    <a:pt x="6949" y="2165"/>
                    <a:pt x="6656" y="4566"/>
                    <a:pt x="4986" y="5842"/>
                  </a:cubicBezTo>
                  <a:lnTo>
                    <a:pt x="4986" y="4788"/>
                  </a:lnTo>
                  <a:cubicBezTo>
                    <a:pt x="4986" y="4422"/>
                    <a:pt x="4745" y="4104"/>
                    <a:pt x="4394" y="4003"/>
                  </a:cubicBezTo>
                  <a:lnTo>
                    <a:pt x="3701" y="3806"/>
                  </a:lnTo>
                  <a:cubicBezTo>
                    <a:pt x="3605" y="3777"/>
                    <a:pt x="3542" y="3691"/>
                    <a:pt x="3542" y="3594"/>
                  </a:cubicBezTo>
                  <a:lnTo>
                    <a:pt x="3542" y="3436"/>
                  </a:lnTo>
                  <a:cubicBezTo>
                    <a:pt x="3605" y="3388"/>
                    <a:pt x="3668" y="3339"/>
                    <a:pt x="3725" y="3282"/>
                  </a:cubicBezTo>
                  <a:cubicBezTo>
                    <a:pt x="4004" y="3012"/>
                    <a:pt x="4163" y="2642"/>
                    <a:pt x="4158" y="2257"/>
                  </a:cubicBezTo>
                  <a:lnTo>
                    <a:pt x="4158" y="1886"/>
                  </a:lnTo>
                  <a:lnTo>
                    <a:pt x="4235" y="1732"/>
                  </a:lnTo>
                  <a:cubicBezTo>
                    <a:pt x="4322" y="1564"/>
                    <a:pt x="4365" y="1376"/>
                    <a:pt x="4370" y="1189"/>
                  </a:cubicBezTo>
                  <a:lnTo>
                    <a:pt x="4370" y="193"/>
                  </a:lnTo>
                  <a:cubicBezTo>
                    <a:pt x="4370" y="87"/>
                    <a:pt x="4283" y="0"/>
                    <a:pt x="4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90"/>
            <p:cNvSpPr/>
            <p:nvPr/>
          </p:nvSpPr>
          <p:spPr>
            <a:xfrm>
              <a:off x="1461887" y="1636179"/>
              <a:ext cx="46449" cy="15579"/>
            </a:xfrm>
            <a:custGeom>
              <a:avLst/>
              <a:gdLst/>
              <a:ahLst/>
              <a:cxnLst/>
              <a:rect l="l" t="t" r="r" b="b"/>
              <a:pathLst>
                <a:path w="1771" h="594" extrusionOk="0">
                  <a:moveTo>
                    <a:pt x="256" y="1"/>
                  </a:moveTo>
                  <a:cubicBezTo>
                    <a:pt x="1" y="1"/>
                    <a:pt x="1" y="391"/>
                    <a:pt x="256" y="391"/>
                  </a:cubicBezTo>
                  <a:cubicBezTo>
                    <a:pt x="472" y="391"/>
                    <a:pt x="1102" y="424"/>
                    <a:pt x="1410" y="573"/>
                  </a:cubicBezTo>
                  <a:cubicBezTo>
                    <a:pt x="1441" y="588"/>
                    <a:pt x="1470" y="594"/>
                    <a:pt x="1497" y="594"/>
                  </a:cubicBezTo>
                  <a:cubicBezTo>
                    <a:pt x="1674" y="594"/>
                    <a:pt x="1770" y="332"/>
                    <a:pt x="1579" y="232"/>
                  </a:cubicBezTo>
                  <a:cubicBezTo>
                    <a:pt x="1131" y="6"/>
                    <a:pt x="294" y="1"/>
                    <a:pt x="2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0" name="Google Shape;12340;p90"/>
          <p:cNvGrpSpPr/>
          <p:nvPr/>
        </p:nvGrpSpPr>
        <p:grpSpPr>
          <a:xfrm>
            <a:off x="1754297" y="1326735"/>
            <a:ext cx="353757" cy="346413"/>
            <a:chOff x="1754297" y="1511310"/>
            <a:chExt cx="353757" cy="346413"/>
          </a:xfrm>
        </p:grpSpPr>
        <p:sp>
          <p:nvSpPr>
            <p:cNvPr id="12341" name="Google Shape;12341;p90"/>
            <p:cNvSpPr/>
            <p:nvPr/>
          </p:nvSpPr>
          <p:spPr>
            <a:xfrm>
              <a:off x="1767411" y="1516791"/>
              <a:ext cx="335607" cy="335607"/>
            </a:xfrm>
            <a:custGeom>
              <a:avLst/>
              <a:gdLst/>
              <a:ahLst/>
              <a:cxnLst/>
              <a:rect l="l" t="t" r="r" b="b"/>
              <a:pathLst>
                <a:path w="12796" h="12796" extrusionOk="0">
                  <a:moveTo>
                    <a:pt x="6396" y="1"/>
                  </a:moveTo>
                  <a:cubicBezTo>
                    <a:pt x="2864" y="1"/>
                    <a:pt x="1" y="2864"/>
                    <a:pt x="1" y="6396"/>
                  </a:cubicBezTo>
                  <a:cubicBezTo>
                    <a:pt x="1" y="9932"/>
                    <a:pt x="2864" y="12795"/>
                    <a:pt x="6396" y="12795"/>
                  </a:cubicBezTo>
                  <a:cubicBezTo>
                    <a:pt x="9927" y="12795"/>
                    <a:pt x="12795" y="9932"/>
                    <a:pt x="12795" y="6396"/>
                  </a:cubicBezTo>
                  <a:cubicBezTo>
                    <a:pt x="12795" y="2864"/>
                    <a:pt x="9927" y="1"/>
                    <a:pt x="6396" y="1"/>
                  </a:cubicBezTo>
                  <a:close/>
                </a:path>
              </a:pathLst>
            </a:custGeom>
            <a:solidFill>
              <a:srgbClr val="DCE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90"/>
            <p:cNvSpPr/>
            <p:nvPr/>
          </p:nvSpPr>
          <p:spPr>
            <a:xfrm>
              <a:off x="1792537" y="1541917"/>
              <a:ext cx="285224" cy="285224"/>
            </a:xfrm>
            <a:custGeom>
              <a:avLst/>
              <a:gdLst/>
              <a:ahLst/>
              <a:cxnLst/>
              <a:rect l="l" t="t" r="r" b="b"/>
              <a:pathLst>
                <a:path w="10875" h="10875" extrusionOk="0">
                  <a:moveTo>
                    <a:pt x="5438" y="0"/>
                  </a:moveTo>
                  <a:cubicBezTo>
                    <a:pt x="2435" y="0"/>
                    <a:pt x="0" y="2435"/>
                    <a:pt x="0" y="5438"/>
                  </a:cubicBezTo>
                  <a:cubicBezTo>
                    <a:pt x="0" y="8445"/>
                    <a:pt x="2435" y="10875"/>
                    <a:pt x="5438" y="10875"/>
                  </a:cubicBezTo>
                  <a:cubicBezTo>
                    <a:pt x="8440" y="10875"/>
                    <a:pt x="10875" y="8445"/>
                    <a:pt x="10875" y="5438"/>
                  </a:cubicBezTo>
                  <a:cubicBezTo>
                    <a:pt x="10875" y="2435"/>
                    <a:pt x="8440" y="0"/>
                    <a:pt x="543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90"/>
            <p:cNvSpPr/>
            <p:nvPr/>
          </p:nvSpPr>
          <p:spPr>
            <a:xfrm>
              <a:off x="1827734" y="1577115"/>
              <a:ext cx="266681" cy="250158"/>
            </a:xfrm>
            <a:custGeom>
              <a:avLst/>
              <a:gdLst/>
              <a:ahLst/>
              <a:cxnLst/>
              <a:rect l="l" t="t" r="r" b="b"/>
              <a:pathLst>
                <a:path w="10168" h="9538" extrusionOk="0">
                  <a:moveTo>
                    <a:pt x="7671" y="1"/>
                  </a:moveTo>
                  <a:lnTo>
                    <a:pt x="7671" y="1"/>
                  </a:lnTo>
                  <a:cubicBezTo>
                    <a:pt x="9547" y="2157"/>
                    <a:pt x="9437" y="5395"/>
                    <a:pt x="7416" y="7416"/>
                  </a:cubicBezTo>
                  <a:cubicBezTo>
                    <a:pt x="6358" y="8476"/>
                    <a:pt x="4965" y="9012"/>
                    <a:pt x="3570" y="9012"/>
                  </a:cubicBezTo>
                  <a:cubicBezTo>
                    <a:pt x="2299" y="9012"/>
                    <a:pt x="1026" y="8567"/>
                    <a:pt x="1" y="7671"/>
                  </a:cubicBezTo>
                  <a:lnTo>
                    <a:pt x="1" y="7671"/>
                  </a:lnTo>
                  <a:cubicBezTo>
                    <a:pt x="1080" y="8911"/>
                    <a:pt x="2589" y="9538"/>
                    <a:pt x="4102" y="9538"/>
                  </a:cubicBezTo>
                  <a:cubicBezTo>
                    <a:pt x="5489" y="9538"/>
                    <a:pt x="6879" y="9011"/>
                    <a:pt x="7945" y="7945"/>
                  </a:cubicBezTo>
                  <a:cubicBezTo>
                    <a:pt x="10168" y="5717"/>
                    <a:pt x="10043" y="2070"/>
                    <a:pt x="767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90"/>
            <p:cNvSpPr/>
            <p:nvPr/>
          </p:nvSpPr>
          <p:spPr>
            <a:xfrm>
              <a:off x="1754297" y="1511310"/>
              <a:ext cx="353757" cy="346413"/>
            </a:xfrm>
            <a:custGeom>
              <a:avLst/>
              <a:gdLst/>
              <a:ahLst/>
              <a:cxnLst/>
              <a:rect l="l" t="t" r="r" b="b"/>
              <a:pathLst>
                <a:path w="13488" h="13208" extrusionOk="0">
                  <a:moveTo>
                    <a:pt x="6890" y="1"/>
                  </a:moveTo>
                  <a:cubicBezTo>
                    <a:pt x="6596" y="1"/>
                    <a:pt x="6299" y="20"/>
                    <a:pt x="6001" y="61"/>
                  </a:cubicBezTo>
                  <a:cubicBezTo>
                    <a:pt x="2502" y="532"/>
                    <a:pt x="0" y="3674"/>
                    <a:pt x="313" y="7192"/>
                  </a:cubicBezTo>
                  <a:cubicBezTo>
                    <a:pt x="622" y="10611"/>
                    <a:pt x="3487" y="13208"/>
                    <a:pt x="6887" y="13208"/>
                  </a:cubicBezTo>
                  <a:cubicBezTo>
                    <a:pt x="6984" y="13208"/>
                    <a:pt x="7082" y="13206"/>
                    <a:pt x="7179" y="13202"/>
                  </a:cubicBezTo>
                  <a:cubicBezTo>
                    <a:pt x="10702" y="13043"/>
                    <a:pt x="13483" y="10136"/>
                    <a:pt x="13488" y="6609"/>
                  </a:cubicBezTo>
                  <a:cubicBezTo>
                    <a:pt x="13488" y="6489"/>
                    <a:pt x="13483" y="6374"/>
                    <a:pt x="13478" y="6253"/>
                  </a:cubicBezTo>
                  <a:cubicBezTo>
                    <a:pt x="13473" y="6128"/>
                    <a:pt x="13380" y="6068"/>
                    <a:pt x="13286" y="6068"/>
                  </a:cubicBezTo>
                  <a:cubicBezTo>
                    <a:pt x="13184" y="6068"/>
                    <a:pt x="13083" y="6138"/>
                    <a:pt x="13093" y="6273"/>
                  </a:cubicBezTo>
                  <a:cubicBezTo>
                    <a:pt x="13098" y="6383"/>
                    <a:pt x="13103" y="6494"/>
                    <a:pt x="13103" y="6605"/>
                  </a:cubicBezTo>
                  <a:cubicBezTo>
                    <a:pt x="13098" y="9915"/>
                    <a:pt x="10490" y="12634"/>
                    <a:pt x="7184" y="12778"/>
                  </a:cubicBezTo>
                  <a:cubicBezTo>
                    <a:pt x="7093" y="12782"/>
                    <a:pt x="7001" y="12784"/>
                    <a:pt x="6910" y="12784"/>
                  </a:cubicBezTo>
                  <a:cubicBezTo>
                    <a:pt x="3728" y="12784"/>
                    <a:pt x="1041" y="10353"/>
                    <a:pt x="756" y="7148"/>
                  </a:cubicBezTo>
                  <a:cubicBezTo>
                    <a:pt x="462" y="3852"/>
                    <a:pt x="2810" y="908"/>
                    <a:pt x="6087" y="465"/>
                  </a:cubicBezTo>
                  <a:cubicBezTo>
                    <a:pt x="6367" y="427"/>
                    <a:pt x="6645" y="409"/>
                    <a:pt x="6920" y="409"/>
                  </a:cubicBezTo>
                  <a:cubicBezTo>
                    <a:pt x="9866" y="409"/>
                    <a:pt x="12460" y="2518"/>
                    <a:pt x="13002" y="5493"/>
                  </a:cubicBezTo>
                  <a:cubicBezTo>
                    <a:pt x="13012" y="5617"/>
                    <a:pt x="13100" y="5672"/>
                    <a:pt x="13189" y="5672"/>
                  </a:cubicBezTo>
                  <a:cubicBezTo>
                    <a:pt x="13304" y="5672"/>
                    <a:pt x="13422" y="5580"/>
                    <a:pt x="13382" y="5426"/>
                  </a:cubicBezTo>
                  <a:cubicBezTo>
                    <a:pt x="12805" y="2248"/>
                    <a:pt x="10035" y="1"/>
                    <a:pt x="68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90"/>
            <p:cNvSpPr/>
            <p:nvPr/>
          </p:nvSpPr>
          <p:spPr>
            <a:xfrm>
              <a:off x="1768040" y="1536803"/>
              <a:ext cx="333194" cy="296528"/>
            </a:xfrm>
            <a:custGeom>
              <a:avLst/>
              <a:gdLst/>
              <a:ahLst/>
              <a:cxnLst/>
              <a:rect l="l" t="t" r="r" b="b"/>
              <a:pathLst>
                <a:path w="12704" h="11306" extrusionOk="0">
                  <a:moveTo>
                    <a:pt x="6388" y="0"/>
                  </a:moveTo>
                  <a:cubicBezTo>
                    <a:pt x="4864" y="0"/>
                    <a:pt x="3346" y="614"/>
                    <a:pt x="2233" y="1817"/>
                  </a:cubicBezTo>
                  <a:cubicBezTo>
                    <a:pt x="2103" y="1959"/>
                    <a:pt x="2232" y="2144"/>
                    <a:pt x="2380" y="2144"/>
                  </a:cubicBezTo>
                  <a:cubicBezTo>
                    <a:pt x="2428" y="2144"/>
                    <a:pt x="2478" y="2124"/>
                    <a:pt x="2522" y="2077"/>
                  </a:cubicBezTo>
                  <a:cubicBezTo>
                    <a:pt x="3551" y="965"/>
                    <a:pt x="4954" y="397"/>
                    <a:pt x="6364" y="397"/>
                  </a:cubicBezTo>
                  <a:cubicBezTo>
                    <a:pt x="7565" y="397"/>
                    <a:pt x="8771" y="810"/>
                    <a:pt x="9754" y="1649"/>
                  </a:cubicBezTo>
                  <a:cubicBezTo>
                    <a:pt x="11891" y="3467"/>
                    <a:pt x="12208" y="6648"/>
                    <a:pt x="10476" y="8857"/>
                  </a:cubicBezTo>
                  <a:cubicBezTo>
                    <a:pt x="9446" y="10170"/>
                    <a:pt x="7908" y="10863"/>
                    <a:pt x="6352" y="10863"/>
                  </a:cubicBezTo>
                  <a:cubicBezTo>
                    <a:pt x="5292" y="10863"/>
                    <a:pt x="4224" y="10541"/>
                    <a:pt x="3302" y="9877"/>
                  </a:cubicBezTo>
                  <a:cubicBezTo>
                    <a:pt x="1026" y="8236"/>
                    <a:pt x="448" y="5089"/>
                    <a:pt x="1998" y="2746"/>
                  </a:cubicBezTo>
                  <a:cubicBezTo>
                    <a:pt x="2055" y="2659"/>
                    <a:pt x="2031" y="2539"/>
                    <a:pt x="1940" y="2481"/>
                  </a:cubicBezTo>
                  <a:cubicBezTo>
                    <a:pt x="1907" y="2457"/>
                    <a:pt x="1870" y="2446"/>
                    <a:pt x="1833" y="2446"/>
                  </a:cubicBezTo>
                  <a:cubicBezTo>
                    <a:pt x="1772" y="2446"/>
                    <a:pt x="1711" y="2477"/>
                    <a:pt x="1675" y="2534"/>
                  </a:cubicBezTo>
                  <a:cubicBezTo>
                    <a:pt x="1" y="5065"/>
                    <a:pt x="622" y="8462"/>
                    <a:pt x="3080" y="10237"/>
                  </a:cubicBezTo>
                  <a:cubicBezTo>
                    <a:pt x="4078" y="10958"/>
                    <a:pt x="5234" y="11306"/>
                    <a:pt x="6380" y="11306"/>
                  </a:cubicBezTo>
                  <a:cubicBezTo>
                    <a:pt x="8060" y="11306"/>
                    <a:pt x="9720" y="10559"/>
                    <a:pt x="10832" y="9140"/>
                  </a:cubicBezTo>
                  <a:cubicBezTo>
                    <a:pt x="12704" y="6754"/>
                    <a:pt x="12362" y="3313"/>
                    <a:pt x="10053" y="1350"/>
                  </a:cubicBezTo>
                  <a:cubicBezTo>
                    <a:pt x="8990" y="445"/>
                    <a:pt x="7687" y="0"/>
                    <a:pt x="63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90"/>
            <p:cNvSpPr/>
            <p:nvPr/>
          </p:nvSpPr>
          <p:spPr>
            <a:xfrm>
              <a:off x="1812207" y="1679481"/>
              <a:ext cx="19094" cy="10229"/>
            </a:xfrm>
            <a:custGeom>
              <a:avLst/>
              <a:gdLst/>
              <a:ahLst/>
              <a:cxnLst/>
              <a:rect l="l" t="t" r="r" b="b"/>
              <a:pathLst>
                <a:path w="728" h="390" extrusionOk="0">
                  <a:moveTo>
                    <a:pt x="193" y="0"/>
                  </a:moveTo>
                  <a:cubicBezTo>
                    <a:pt x="88" y="0"/>
                    <a:pt x="1" y="87"/>
                    <a:pt x="1" y="197"/>
                  </a:cubicBezTo>
                  <a:cubicBezTo>
                    <a:pt x="1" y="303"/>
                    <a:pt x="88" y="390"/>
                    <a:pt x="193" y="390"/>
                  </a:cubicBezTo>
                  <a:lnTo>
                    <a:pt x="472" y="390"/>
                  </a:lnTo>
                  <a:cubicBezTo>
                    <a:pt x="727" y="390"/>
                    <a:pt x="727" y="0"/>
                    <a:pt x="4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90"/>
            <p:cNvSpPr/>
            <p:nvPr/>
          </p:nvSpPr>
          <p:spPr>
            <a:xfrm>
              <a:off x="1930100" y="1561667"/>
              <a:ext cx="129747" cy="128043"/>
            </a:xfrm>
            <a:custGeom>
              <a:avLst/>
              <a:gdLst/>
              <a:ahLst/>
              <a:cxnLst/>
              <a:rect l="l" t="t" r="r" b="b"/>
              <a:pathLst>
                <a:path w="4947" h="4882" extrusionOk="0">
                  <a:moveTo>
                    <a:pt x="193" y="0"/>
                  </a:moveTo>
                  <a:cubicBezTo>
                    <a:pt x="96" y="0"/>
                    <a:pt x="0" y="65"/>
                    <a:pt x="0" y="195"/>
                  </a:cubicBezTo>
                  <a:lnTo>
                    <a:pt x="0" y="4689"/>
                  </a:lnTo>
                  <a:cubicBezTo>
                    <a:pt x="0" y="4795"/>
                    <a:pt x="87" y="4882"/>
                    <a:pt x="193" y="4882"/>
                  </a:cubicBezTo>
                  <a:lnTo>
                    <a:pt x="4687" y="4882"/>
                  </a:lnTo>
                  <a:cubicBezTo>
                    <a:pt x="4947" y="4882"/>
                    <a:pt x="4947" y="4497"/>
                    <a:pt x="4687" y="4497"/>
                  </a:cubicBezTo>
                  <a:lnTo>
                    <a:pt x="385" y="4497"/>
                  </a:lnTo>
                  <a:lnTo>
                    <a:pt x="385" y="195"/>
                  </a:lnTo>
                  <a:cubicBezTo>
                    <a:pt x="385" y="65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90"/>
            <p:cNvSpPr/>
            <p:nvPr/>
          </p:nvSpPr>
          <p:spPr>
            <a:xfrm>
              <a:off x="1930100" y="1790187"/>
              <a:ext cx="10124" cy="17363"/>
            </a:xfrm>
            <a:custGeom>
              <a:avLst/>
              <a:gdLst/>
              <a:ahLst/>
              <a:cxnLst/>
              <a:rect l="l" t="t" r="r" b="b"/>
              <a:pathLst>
                <a:path w="386" h="662" extrusionOk="0">
                  <a:moveTo>
                    <a:pt x="193" y="0"/>
                  </a:moveTo>
                  <a:cubicBezTo>
                    <a:pt x="96" y="0"/>
                    <a:pt x="0" y="64"/>
                    <a:pt x="0" y="192"/>
                  </a:cubicBezTo>
                  <a:lnTo>
                    <a:pt x="0" y="471"/>
                  </a:lnTo>
                  <a:cubicBezTo>
                    <a:pt x="0" y="598"/>
                    <a:pt x="96" y="662"/>
                    <a:pt x="193" y="662"/>
                  </a:cubicBezTo>
                  <a:cubicBezTo>
                    <a:pt x="289" y="662"/>
                    <a:pt x="385" y="598"/>
                    <a:pt x="385" y="471"/>
                  </a:cubicBezTo>
                  <a:lnTo>
                    <a:pt x="385" y="192"/>
                  </a:lnTo>
                  <a:cubicBezTo>
                    <a:pt x="385" y="64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90"/>
            <p:cNvSpPr/>
            <p:nvPr/>
          </p:nvSpPr>
          <p:spPr>
            <a:xfrm>
              <a:off x="1844598" y="1595998"/>
              <a:ext cx="19671" cy="15553"/>
            </a:xfrm>
            <a:custGeom>
              <a:avLst/>
              <a:gdLst/>
              <a:ahLst/>
              <a:cxnLst/>
              <a:rect l="l" t="t" r="r" b="b"/>
              <a:pathLst>
                <a:path w="750" h="593" extrusionOk="0">
                  <a:moveTo>
                    <a:pt x="277" y="0"/>
                  </a:moveTo>
                  <a:cubicBezTo>
                    <a:pt x="128" y="0"/>
                    <a:pt x="1" y="194"/>
                    <a:pt x="137" y="335"/>
                  </a:cubicBezTo>
                  <a:lnTo>
                    <a:pt x="335" y="532"/>
                  </a:lnTo>
                  <a:cubicBezTo>
                    <a:pt x="377" y="574"/>
                    <a:pt x="424" y="592"/>
                    <a:pt x="470" y="592"/>
                  </a:cubicBezTo>
                  <a:cubicBezTo>
                    <a:pt x="620" y="592"/>
                    <a:pt x="749" y="398"/>
                    <a:pt x="609" y="258"/>
                  </a:cubicBezTo>
                  <a:lnTo>
                    <a:pt x="412" y="60"/>
                  </a:lnTo>
                  <a:cubicBezTo>
                    <a:pt x="369" y="18"/>
                    <a:pt x="322" y="0"/>
                    <a:pt x="2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90"/>
            <p:cNvSpPr/>
            <p:nvPr/>
          </p:nvSpPr>
          <p:spPr>
            <a:xfrm>
              <a:off x="2007838" y="1757717"/>
              <a:ext cx="17966" cy="15369"/>
            </a:xfrm>
            <a:custGeom>
              <a:avLst/>
              <a:gdLst/>
              <a:ahLst/>
              <a:cxnLst/>
              <a:rect l="l" t="t" r="r" b="b"/>
              <a:pathLst>
                <a:path w="685" h="586" extrusionOk="0">
                  <a:moveTo>
                    <a:pt x="212" y="0"/>
                  </a:moveTo>
                  <a:cubicBezTo>
                    <a:pt x="163" y="0"/>
                    <a:pt x="113" y="20"/>
                    <a:pt x="77" y="58"/>
                  </a:cubicBezTo>
                  <a:cubicBezTo>
                    <a:pt x="0" y="135"/>
                    <a:pt x="0" y="255"/>
                    <a:pt x="77" y="332"/>
                  </a:cubicBezTo>
                  <a:lnTo>
                    <a:pt x="270" y="525"/>
                  </a:lnTo>
                  <a:cubicBezTo>
                    <a:pt x="312" y="568"/>
                    <a:pt x="360" y="585"/>
                    <a:pt x="405" y="585"/>
                  </a:cubicBezTo>
                  <a:cubicBezTo>
                    <a:pt x="555" y="585"/>
                    <a:pt x="684" y="392"/>
                    <a:pt x="544" y="255"/>
                  </a:cubicBezTo>
                  <a:lnTo>
                    <a:pt x="347" y="58"/>
                  </a:lnTo>
                  <a:cubicBezTo>
                    <a:pt x="310" y="20"/>
                    <a:pt x="261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90"/>
            <p:cNvSpPr/>
            <p:nvPr/>
          </p:nvSpPr>
          <p:spPr>
            <a:xfrm>
              <a:off x="2006160" y="1596103"/>
              <a:ext cx="19644" cy="15448"/>
            </a:xfrm>
            <a:custGeom>
              <a:avLst/>
              <a:gdLst/>
              <a:ahLst/>
              <a:cxnLst/>
              <a:rect l="l" t="t" r="r" b="b"/>
              <a:pathLst>
                <a:path w="749" h="589" extrusionOk="0">
                  <a:moveTo>
                    <a:pt x="469" y="1"/>
                  </a:moveTo>
                  <a:cubicBezTo>
                    <a:pt x="424" y="1"/>
                    <a:pt x="376" y="19"/>
                    <a:pt x="334" y="61"/>
                  </a:cubicBezTo>
                  <a:lnTo>
                    <a:pt x="141" y="254"/>
                  </a:lnTo>
                  <a:cubicBezTo>
                    <a:pt x="1" y="394"/>
                    <a:pt x="130" y="588"/>
                    <a:pt x="278" y="588"/>
                  </a:cubicBezTo>
                  <a:cubicBezTo>
                    <a:pt x="323" y="588"/>
                    <a:pt x="369" y="570"/>
                    <a:pt x="411" y="528"/>
                  </a:cubicBezTo>
                  <a:lnTo>
                    <a:pt x="608" y="331"/>
                  </a:lnTo>
                  <a:cubicBezTo>
                    <a:pt x="748" y="194"/>
                    <a:pt x="619" y="1"/>
                    <a:pt x="4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90"/>
            <p:cNvSpPr/>
            <p:nvPr/>
          </p:nvSpPr>
          <p:spPr>
            <a:xfrm>
              <a:off x="1846303" y="1757638"/>
              <a:ext cx="17966" cy="15396"/>
            </a:xfrm>
            <a:custGeom>
              <a:avLst/>
              <a:gdLst/>
              <a:ahLst/>
              <a:cxnLst/>
              <a:rect l="l" t="t" r="r" b="b"/>
              <a:pathLst>
                <a:path w="685" h="587" extrusionOk="0">
                  <a:moveTo>
                    <a:pt x="405" y="1"/>
                  </a:moveTo>
                  <a:cubicBezTo>
                    <a:pt x="359" y="1"/>
                    <a:pt x="312" y="19"/>
                    <a:pt x="270" y="61"/>
                  </a:cubicBezTo>
                  <a:lnTo>
                    <a:pt x="72" y="258"/>
                  </a:lnTo>
                  <a:cubicBezTo>
                    <a:pt x="0" y="331"/>
                    <a:pt x="0" y="456"/>
                    <a:pt x="72" y="533"/>
                  </a:cubicBezTo>
                  <a:cubicBezTo>
                    <a:pt x="111" y="569"/>
                    <a:pt x="160" y="587"/>
                    <a:pt x="209" y="587"/>
                  </a:cubicBezTo>
                  <a:cubicBezTo>
                    <a:pt x="259" y="587"/>
                    <a:pt x="308" y="569"/>
                    <a:pt x="347" y="533"/>
                  </a:cubicBezTo>
                  <a:lnTo>
                    <a:pt x="544" y="335"/>
                  </a:lnTo>
                  <a:cubicBezTo>
                    <a:pt x="684" y="195"/>
                    <a:pt x="555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90"/>
            <p:cNvSpPr/>
            <p:nvPr/>
          </p:nvSpPr>
          <p:spPr>
            <a:xfrm>
              <a:off x="1819289" y="1633320"/>
              <a:ext cx="21585" cy="13192"/>
            </a:xfrm>
            <a:custGeom>
              <a:avLst/>
              <a:gdLst/>
              <a:ahLst/>
              <a:cxnLst/>
              <a:rect l="l" t="t" r="r" b="b"/>
              <a:pathLst>
                <a:path w="823" h="503" extrusionOk="0">
                  <a:moveTo>
                    <a:pt x="274" y="0"/>
                  </a:moveTo>
                  <a:cubicBezTo>
                    <a:pt x="90" y="0"/>
                    <a:pt x="0" y="286"/>
                    <a:pt x="207" y="374"/>
                  </a:cubicBezTo>
                  <a:lnTo>
                    <a:pt x="462" y="485"/>
                  </a:lnTo>
                  <a:cubicBezTo>
                    <a:pt x="491" y="497"/>
                    <a:pt x="519" y="503"/>
                    <a:pt x="544" y="503"/>
                  </a:cubicBezTo>
                  <a:cubicBezTo>
                    <a:pt x="730" y="503"/>
                    <a:pt x="823" y="218"/>
                    <a:pt x="611" y="129"/>
                  </a:cubicBezTo>
                  <a:lnTo>
                    <a:pt x="356" y="18"/>
                  </a:lnTo>
                  <a:cubicBezTo>
                    <a:pt x="328" y="6"/>
                    <a:pt x="300" y="0"/>
                    <a:pt x="2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90"/>
            <p:cNvSpPr/>
            <p:nvPr/>
          </p:nvSpPr>
          <p:spPr>
            <a:xfrm>
              <a:off x="2029529" y="1722782"/>
              <a:ext cx="21611" cy="13088"/>
            </a:xfrm>
            <a:custGeom>
              <a:avLst/>
              <a:gdLst/>
              <a:ahLst/>
              <a:cxnLst/>
              <a:rect l="l" t="t" r="r" b="b"/>
              <a:pathLst>
                <a:path w="824" h="499" extrusionOk="0">
                  <a:moveTo>
                    <a:pt x="277" y="1"/>
                  </a:moveTo>
                  <a:cubicBezTo>
                    <a:pt x="90" y="1"/>
                    <a:pt x="1" y="282"/>
                    <a:pt x="208" y="370"/>
                  </a:cubicBezTo>
                  <a:lnTo>
                    <a:pt x="463" y="481"/>
                  </a:lnTo>
                  <a:cubicBezTo>
                    <a:pt x="491" y="493"/>
                    <a:pt x="519" y="499"/>
                    <a:pt x="545" y="499"/>
                  </a:cubicBezTo>
                  <a:cubicBezTo>
                    <a:pt x="730" y="499"/>
                    <a:pt x="824" y="213"/>
                    <a:pt x="617" y="125"/>
                  </a:cubicBezTo>
                  <a:lnTo>
                    <a:pt x="362" y="19"/>
                  </a:lnTo>
                  <a:cubicBezTo>
                    <a:pt x="332" y="6"/>
                    <a:pt x="304" y="1"/>
                    <a:pt x="2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90"/>
            <p:cNvSpPr/>
            <p:nvPr/>
          </p:nvSpPr>
          <p:spPr>
            <a:xfrm>
              <a:off x="1972379" y="1570977"/>
              <a:ext cx="15343" cy="16891"/>
            </a:xfrm>
            <a:custGeom>
              <a:avLst/>
              <a:gdLst/>
              <a:ahLst/>
              <a:cxnLst/>
              <a:rect l="l" t="t" r="r" b="b"/>
              <a:pathLst>
                <a:path w="585" h="644" extrusionOk="0">
                  <a:moveTo>
                    <a:pt x="336" y="1"/>
                  </a:moveTo>
                  <a:cubicBezTo>
                    <a:pt x="268" y="1"/>
                    <a:pt x="200" y="36"/>
                    <a:pt x="164" y="119"/>
                  </a:cubicBezTo>
                  <a:lnTo>
                    <a:pt x="58" y="374"/>
                  </a:lnTo>
                  <a:cubicBezTo>
                    <a:pt x="0" y="499"/>
                    <a:pt x="95" y="642"/>
                    <a:pt x="233" y="644"/>
                  </a:cubicBezTo>
                  <a:lnTo>
                    <a:pt x="233" y="644"/>
                  </a:lnTo>
                  <a:cubicBezTo>
                    <a:pt x="309" y="643"/>
                    <a:pt x="380" y="595"/>
                    <a:pt x="414" y="524"/>
                  </a:cubicBezTo>
                  <a:lnTo>
                    <a:pt x="520" y="269"/>
                  </a:lnTo>
                  <a:cubicBezTo>
                    <a:pt x="585" y="117"/>
                    <a:pt x="460" y="1"/>
                    <a:pt x="336" y="1"/>
                  </a:cubicBezTo>
                  <a:close/>
                  <a:moveTo>
                    <a:pt x="233" y="644"/>
                  </a:moveTo>
                  <a:cubicBezTo>
                    <a:pt x="233" y="644"/>
                    <a:pt x="232" y="644"/>
                    <a:pt x="231" y="644"/>
                  </a:cubicBezTo>
                  <a:lnTo>
                    <a:pt x="236" y="644"/>
                  </a:lnTo>
                  <a:cubicBezTo>
                    <a:pt x="235" y="644"/>
                    <a:pt x="234" y="644"/>
                    <a:pt x="233" y="644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90"/>
            <p:cNvSpPr/>
            <p:nvPr/>
          </p:nvSpPr>
          <p:spPr>
            <a:xfrm>
              <a:off x="1883258" y="1781296"/>
              <a:ext cx="15002" cy="16864"/>
            </a:xfrm>
            <a:custGeom>
              <a:avLst/>
              <a:gdLst/>
              <a:ahLst/>
              <a:cxnLst/>
              <a:rect l="l" t="t" r="r" b="b"/>
              <a:pathLst>
                <a:path w="572" h="643" extrusionOk="0">
                  <a:moveTo>
                    <a:pt x="322" y="1"/>
                  </a:moveTo>
                  <a:cubicBezTo>
                    <a:pt x="254" y="1"/>
                    <a:pt x="186" y="36"/>
                    <a:pt x="150" y="122"/>
                  </a:cubicBezTo>
                  <a:lnTo>
                    <a:pt x="44" y="377"/>
                  </a:lnTo>
                  <a:cubicBezTo>
                    <a:pt x="1" y="473"/>
                    <a:pt x="49" y="588"/>
                    <a:pt x="145" y="627"/>
                  </a:cubicBezTo>
                  <a:cubicBezTo>
                    <a:pt x="171" y="638"/>
                    <a:pt x="197" y="643"/>
                    <a:pt x="222" y="643"/>
                  </a:cubicBezTo>
                  <a:cubicBezTo>
                    <a:pt x="298" y="643"/>
                    <a:pt x="368" y="598"/>
                    <a:pt x="400" y="526"/>
                  </a:cubicBezTo>
                  <a:lnTo>
                    <a:pt x="506" y="271"/>
                  </a:lnTo>
                  <a:cubicBezTo>
                    <a:pt x="571" y="119"/>
                    <a:pt x="446" y="1"/>
                    <a:pt x="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90"/>
            <p:cNvSpPr/>
            <p:nvPr/>
          </p:nvSpPr>
          <p:spPr>
            <a:xfrm>
              <a:off x="1884674" y="1570086"/>
              <a:ext cx="15291" cy="17048"/>
            </a:xfrm>
            <a:custGeom>
              <a:avLst/>
              <a:gdLst/>
              <a:ahLst/>
              <a:cxnLst/>
              <a:rect l="l" t="t" r="r" b="b"/>
              <a:pathLst>
                <a:path w="583" h="650" extrusionOk="0">
                  <a:moveTo>
                    <a:pt x="249" y="1"/>
                  </a:moveTo>
                  <a:cubicBezTo>
                    <a:pt x="126" y="1"/>
                    <a:pt x="1" y="115"/>
                    <a:pt x="62" y="269"/>
                  </a:cubicBezTo>
                  <a:lnTo>
                    <a:pt x="168" y="529"/>
                  </a:lnTo>
                  <a:cubicBezTo>
                    <a:pt x="197" y="601"/>
                    <a:pt x="269" y="649"/>
                    <a:pt x="351" y="649"/>
                  </a:cubicBezTo>
                  <a:cubicBezTo>
                    <a:pt x="486" y="649"/>
                    <a:pt x="582" y="509"/>
                    <a:pt x="529" y="384"/>
                  </a:cubicBezTo>
                  <a:lnTo>
                    <a:pt x="423" y="125"/>
                  </a:lnTo>
                  <a:cubicBezTo>
                    <a:pt x="389" y="38"/>
                    <a:pt x="319" y="1"/>
                    <a:pt x="2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90"/>
            <p:cNvSpPr/>
            <p:nvPr/>
          </p:nvSpPr>
          <p:spPr>
            <a:xfrm>
              <a:off x="1970858" y="1782109"/>
              <a:ext cx="14792" cy="16995"/>
            </a:xfrm>
            <a:custGeom>
              <a:avLst/>
              <a:gdLst/>
              <a:ahLst/>
              <a:cxnLst/>
              <a:rect l="l" t="t" r="r" b="b"/>
              <a:pathLst>
                <a:path w="564" h="648" extrusionOk="0">
                  <a:moveTo>
                    <a:pt x="219" y="0"/>
                  </a:moveTo>
                  <a:cubicBezTo>
                    <a:pt x="196" y="0"/>
                    <a:pt x="172" y="5"/>
                    <a:pt x="149" y="14"/>
                  </a:cubicBezTo>
                  <a:lnTo>
                    <a:pt x="145" y="14"/>
                  </a:lnTo>
                  <a:cubicBezTo>
                    <a:pt x="48" y="52"/>
                    <a:pt x="0" y="168"/>
                    <a:pt x="39" y="264"/>
                  </a:cubicBezTo>
                  <a:lnTo>
                    <a:pt x="145" y="524"/>
                  </a:lnTo>
                  <a:cubicBezTo>
                    <a:pt x="178" y="611"/>
                    <a:pt x="246" y="647"/>
                    <a:pt x="315" y="647"/>
                  </a:cubicBezTo>
                  <a:cubicBezTo>
                    <a:pt x="438" y="647"/>
                    <a:pt x="564" y="533"/>
                    <a:pt x="506" y="379"/>
                  </a:cubicBezTo>
                  <a:lnTo>
                    <a:pt x="400" y="119"/>
                  </a:lnTo>
                  <a:cubicBezTo>
                    <a:pt x="370" y="46"/>
                    <a:pt x="296" y="0"/>
                    <a:pt x="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90"/>
            <p:cNvSpPr/>
            <p:nvPr/>
          </p:nvSpPr>
          <p:spPr>
            <a:xfrm>
              <a:off x="2030551" y="1635261"/>
              <a:ext cx="21375" cy="13061"/>
            </a:xfrm>
            <a:custGeom>
              <a:avLst/>
              <a:gdLst/>
              <a:ahLst/>
              <a:cxnLst/>
              <a:rect l="l" t="t" r="r" b="b"/>
              <a:pathLst>
                <a:path w="815" h="498" extrusionOk="0">
                  <a:moveTo>
                    <a:pt x="540" y="0"/>
                  </a:moveTo>
                  <a:cubicBezTo>
                    <a:pt x="516" y="0"/>
                    <a:pt x="489" y="5"/>
                    <a:pt x="462" y="17"/>
                  </a:cubicBezTo>
                  <a:lnTo>
                    <a:pt x="202" y="122"/>
                  </a:lnTo>
                  <a:cubicBezTo>
                    <a:pt x="0" y="204"/>
                    <a:pt x="58" y="498"/>
                    <a:pt x="275" y="498"/>
                  </a:cubicBezTo>
                  <a:cubicBezTo>
                    <a:pt x="299" y="498"/>
                    <a:pt x="323" y="493"/>
                    <a:pt x="347" y="483"/>
                  </a:cubicBezTo>
                  <a:lnTo>
                    <a:pt x="607" y="377"/>
                  </a:lnTo>
                  <a:cubicBezTo>
                    <a:pt x="815" y="292"/>
                    <a:pt x="726" y="0"/>
                    <a:pt x="5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90"/>
            <p:cNvSpPr/>
            <p:nvPr/>
          </p:nvSpPr>
          <p:spPr>
            <a:xfrm>
              <a:off x="1818371" y="1720815"/>
              <a:ext cx="21690" cy="13114"/>
            </a:xfrm>
            <a:custGeom>
              <a:avLst/>
              <a:gdLst/>
              <a:ahLst/>
              <a:cxnLst/>
              <a:rect l="l" t="t" r="r" b="b"/>
              <a:pathLst>
                <a:path w="827" h="500" extrusionOk="0">
                  <a:moveTo>
                    <a:pt x="551" y="1"/>
                  </a:moveTo>
                  <a:cubicBezTo>
                    <a:pt x="527" y="1"/>
                    <a:pt x="501" y="6"/>
                    <a:pt x="473" y="17"/>
                  </a:cubicBezTo>
                  <a:lnTo>
                    <a:pt x="213" y="123"/>
                  </a:lnTo>
                  <a:cubicBezTo>
                    <a:pt x="1" y="208"/>
                    <a:pt x="89" y="500"/>
                    <a:pt x="278" y="500"/>
                  </a:cubicBezTo>
                  <a:cubicBezTo>
                    <a:pt x="303" y="500"/>
                    <a:pt x="330" y="495"/>
                    <a:pt x="358" y="484"/>
                  </a:cubicBezTo>
                  <a:lnTo>
                    <a:pt x="618" y="378"/>
                  </a:lnTo>
                  <a:cubicBezTo>
                    <a:pt x="826" y="293"/>
                    <a:pt x="737" y="1"/>
                    <a:pt x="5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1" name="Google Shape;12361;p90"/>
          <p:cNvGrpSpPr/>
          <p:nvPr/>
        </p:nvGrpSpPr>
        <p:grpSpPr>
          <a:xfrm>
            <a:off x="3115872" y="1327233"/>
            <a:ext cx="316277" cy="345600"/>
            <a:chOff x="3115872" y="1511808"/>
            <a:chExt cx="316277" cy="345600"/>
          </a:xfrm>
        </p:grpSpPr>
        <p:sp>
          <p:nvSpPr>
            <p:cNvPr id="12362" name="Google Shape;12362;p90"/>
            <p:cNvSpPr/>
            <p:nvPr/>
          </p:nvSpPr>
          <p:spPr>
            <a:xfrm>
              <a:off x="3145509" y="1516791"/>
              <a:ext cx="281474" cy="281474"/>
            </a:xfrm>
            <a:custGeom>
              <a:avLst/>
              <a:gdLst/>
              <a:ahLst/>
              <a:cxnLst/>
              <a:rect l="l" t="t" r="r" b="b"/>
              <a:pathLst>
                <a:path w="10732" h="10732" extrusionOk="0">
                  <a:moveTo>
                    <a:pt x="5366" y="1"/>
                  </a:moveTo>
                  <a:cubicBezTo>
                    <a:pt x="2402" y="1"/>
                    <a:pt x="1" y="2402"/>
                    <a:pt x="1" y="5366"/>
                  </a:cubicBezTo>
                  <a:cubicBezTo>
                    <a:pt x="1" y="8330"/>
                    <a:pt x="2402" y="10731"/>
                    <a:pt x="5366" y="10731"/>
                  </a:cubicBezTo>
                  <a:cubicBezTo>
                    <a:pt x="8325" y="10731"/>
                    <a:pt x="10731" y="8330"/>
                    <a:pt x="10731" y="5366"/>
                  </a:cubicBezTo>
                  <a:cubicBezTo>
                    <a:pt x="10731" y="2402"/>
                    <a:pt x="8325" y="1"/>
                    <a:pt x="5366" y="1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90"/>
            <p:cNvSpPr/>
            <p:nvPr/>
          </p:nvSpPr>
          <p:spPr>
            <a:xfrm>
              <a:off x="3117629" y="1519834"/>
              <a:ext cx="267573" cy="278484"/>
            </a:xfrm>
            <a:custGeom>
              <a:avLst/>
              <a:gdLst/>
              <a:ahLst/>
              <a:cxnLst/>
              <a:rect l="l" t="t" r="r" b="b"/>
              <a:pathLst>
                <a:path w="10202" h="10618" extrusionOk="0">
                  <a:moveTo>
                    <a:pt x="5332" y="0"/>
                  </a:moveTo>
                  <a:cubicBezTo>
                    <a:pt x="1819" y="727"/>
                    <a:pt x="1" y="4634"/>
                    <a:pt x="1699" y="7791"/>
                  </a:cubicBezTo>
                  <a:cubicBezTo>
                    <a:pt x="2689" y="9634"/>
                    <a:pt x="4550" y="10618"/>
                    <a:pt x="6433" y="10618"/>
                  </a:cubicBezTo>
                  <a:cubicBezTo>
                    <a:pt x="7781" y="10618"/>
                    <a:pt x="9140" y="10114"/>
                    <a:pt x="10201" y="9061"/>
                  </a:cubicBezTo>
                  <a:lnTo>
                    <a:pt x="10201" y="9061"/>
                  </a:lnTo>
                  <a:cubicBezTo>
                    <a:pt x="9845" y="9133"/>
                    <a:pt x="9475" y="9172"/>
                    <a:pt x="9109" y="9172"/>
                  </a:cubicBezTo>
                  <a:cubicBezTo>
                    <a:pt x="6934" y="9172"/>
                    <a:pt x="4976" y="7858"/>
                    <a:pt x="4148" y="5851"/>
                  </a:cubicBezTo>
                  <a:cubicBezTo>
                    <a:pt x="3321" y="3840"/>
                    <a:pt x="3787" y="1531"/>
                    <a:pt x="5332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90"/>
            <p:cNvSpPr/>
            <p:nvPr/>
          </p:nvSpPr>
          <p:spPr>
            <a:xfrm>
              <a:off x="3194239" y="1787380"/>
              <a:ext cx="184012" cy="65018"/>
            </a:xfrm>
            <a:custGeom>
              <a:avLst/>
              <a:gdLst/>
              <a:ahLst/>
              <a:cxnLst/>
              <a:rect l="l" t="t" r="r" b="b"/>
              <a:pathLst>
                <a:path w="7016" h="2479" extrusionOk="0">
                  <a:moveTo>
                    <a:pt x="2267" y="0"/>
                  </a:moveTo>
                  <a:lnTo>
                    <a:pt x="544" y="631"/>
                  </a:lnTo>
                  <a:cubicBezTo>
                    <a:pt x="217" y="751"/>
                    <a:pt x="0" y="1059"/>
                    <a:pt x="0" y="1405"/>
                  </a:cubicBezTo>
                  <a:lnTo>
                    <a:pt x="0" y="2478"/>
                  </a:lnTo>
                  <a:lnTo>
                    <a:pt x="7016" y="2478"/>
                  </a:lnTo>
                  <a:lnTo>
                    <a:pt x="7016" y="1405"/>
                  </a:lnTo>
                  <a:cubicBezTo>
                    <a:pt x="7016" y="1059"/>
                    <a:pt x="6799" y="746"/>
                    <a:pt x="6472" y="631"/>
                  </a:cubicBezTo>
                  <a:lnTo>
                    <a:pt x="4745" y="0"/>
                  </a:lnTo>
                  <a:lnTo>
                    <a:pt x="3508" y="414"/>
                  </a:lnTo>
                  <a:lnTo>
                    <a:pt x="226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90"/>
            <p:cNvSpPr/>
            <p:nvPr/>
          </p:nvSpPr>
          <p:spPr>
            <a:xfrm>
              <a:off x="3345677" y="1809464"/>
              <a:ext cx="32575" cy="42934"/>
            </a:xfrm>
            <a:custGeom>
              <a:avLst/>
              <a:gdLst/>
              <a:ahLst/>
              <a:cxnLst/>
              <a:rect l="l" t="t" r="r" b="b"/>
              <a:pathLst>
                <a:path w="1242" h="1637" extrusionOk="0">
                  <a:moveTo>
                    <a:pt x="1016" y="0"/>
                  </a:moveTo>
                  <a:lnTo>
                    <a:pt x="241" y="775"/>
                  </a:lnTo>
                  <a:cubicBezTo>
                    <a:pt x="87" y="929"/>
                    <a:pt x="0" y="1141"/>
                    <a:pt x="0" y="1357"/>
                  </a:cubicBezTo>
                  <a:lnTo>
                    <a:pt x="0" y="1636"/>
                  </a:lnTo>
                  <a:lnTo>
                    <a:pt x="1242" y="1636"/>
                  </a:lnTo>
                  <a:lnTo>
                    <a:pt x="1242" y="563"/>
                  </a:lnTo>
                  <a:cubicBezTo>
                    <a:pt x="1237" y="356"/>
                    <a:pt x="1160" y="154"/>
                    <a:pt x="1016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90"/>
            <p:cNvSpPr/>
            <p:nvPr/>
          </p:nvSpPr>
          <p:spPr>
            <a:xfrm>
              <a:off x="3226657" y="1619656"/>
              <a:ext cx="119047" cy="86603"/>
            </a:xfrm>
            <a:custGeom>
              <a:avLst/>
              <a:gdLst/>
              <a:ahLst/>
              <a:cxnLst/>
              <a:rect l="l" t="t" r="r" b="b"/>
              <a:pathLst>
                <a:path w="4539" h="3302" extrusionOk="0">
                  <a:moveTo>
                    <a:pt x="1651" y="0"/>
                  </a:moveTo>
                  <a:cubicBezTo>
                    <a:pt x="737" y="0"/>
                    <a:pt x="1" y="741"/>
                    <a:pt x="1" y="1651"/>
                  </a:cubicBezTo>
                  <a:lnTo>
                    <a:pt x="1" y="2142"/>
                  </a:lnTo>
                  <a:cubicBezTo>
                    <a:pt x="1" y="2363"/>
                    <a:pt x="35" y="2584"/>
                    <a:pt x="107" y="2796"/>
                  </a:cubicBezTo>
                  <a:lnTo>
                    <a:pt x="174" y="3003"/>
                  </a:lnTo>
                  <a:cubicBezTo>
                    <a:pt x="193" y="3066"/>
                    <a:pt x="208" y="3128"/>
                    <a:pt x="208" y="3195"/>
                  </a:cubicBezTo>
                  <a:lnTo>
                    <a:pt x="208" y="3301"/>
                  </a:lnTo>
                  <a:lnTo>
                    <a:pt x="4336" y="3301"/>
                  </a:lnTo>
                  <a:lnTo>
                    <a:pt x="4336" y="3195"/>
                  </a:lnTo>
                  <a:cubicBezTo>
                    <a:pt x="4336" y="3128"/>
                    <a:pt x="4346" y="3066"/>
                    <a:pt x="4370" y="3003"/>
                  </a:cubicBezTo>
                  <a:lnTo>
                    <a:pt x="4437" y="2796"/>
                  </a:lnTo>
                  <a:cubicBezTo>
                    <a:pt x="4505" y="2584"/>
                    <a:pt x="4538" y="2363"/>
                    <a:pt x="4538" y="2142"/>
                  </a:cubicBezTo>
                  <a:lnTo>
                    <a:pt x="4538" y="414"/>
                  </a:lnTo>
                  <a:cubicBezTo>
                    <a:pt x="4538" y="183"/>
                    <a:pt x="4356" y="0"/>
                    <a:pt x="4129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90"/>
            <p:cNvSpPr/>
            <p:nvPr/>
          </p:nvSpPr>
          <p:spPr>
            <a:xfrm>
              <a:off x="3253671" y="1619656"/>
              <a:ext cx="92163" cy="86603"/>
            </a:xfrm>
            <a:custGeom>
              <a:avLst/>
              <a:gdLst/>
              <a:ahLst/>
              <a:cxnLst/>
              <a:rect l="l" t="t" r="r" b="b"/>
              <a:pathLst>
                <a:path w="3514" h="3302" extrusionOk="0">
                  <a:moveTo>
                    <a:pt x="843" y="0"/>
                  </a:moveTo>
                  <a:cubicBezTo>
                    <a:pt x="376" y="0"/>
                    <a:pt x="1" y="376"/>
                    <a:pt x="1" y="838"/>
                  </a:cubicBezTo>
                  <a:cubicBezTo>
                    <a:pt x="1" y="1300"/>
                    <a:pt x="376" y="1675"/>
                    <a:pt x="843" y="1675"/>
                  </a:cubicBezTo>
                  <a:lnTo>
                    <a:pt x="958" y="1675"/>
                  </a:lnTo>
                  <a:lnTo>
                    <a:pt x="1011" y="3301"/>
                  </a:lnTo>
                  <a:lnTo>
                    <a:pt x="3306" y="3301"/>
                  </a:lnTo>
                  <a:lnTo>
                    <a:pt x="3306" y="3195"/>
                  </a:lnTo>
                  <a:cubicBezTo>
                    <a:pt x="3306" y="3128"/>
                    <a:pt x="3316" y="3061"/>
                    <a:pt x="3340" y="2998"/>
                  </a:cubicBezTo>
                  <a:lnTo>
                    <a:pt x="3407" y="2791"/>
                  </a:lnTo>
                  <a:cubicBezTo>
                    <a:pt x="3475" y="2584"/>
                    <a:pt x="3513" y="2363"/>
                    <a:pt x="3513" y="2142"/>
                  </a:cubicBezTo>
                  <a:lnTo>
                    <a:pt x="3513" y="414"/>
                  </a:lnTo>
                  <a:cubicBezTo>
                    <a:pt x="3513" y="183"/>
                    <a:pt x="3326" y="0"/>
                    <a:pt x="3099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90"/>
            <p:cNvSpPr/>
            <p:nvPr/>
          </p:nvSpPr>
          <p:spPr>
            <a:xfrm>
              <a:off x="3253671" y="1749508"/>
              <a:ext cx="65018" cy="48757"/>
            </a:xfrm>
            <a:custGeom>
              <a:avLst/>
              <a:gdLst/>
              <a:ahLst/>
              <a:cxnLst/>
              <a:rect l="l" t="t" r="r" b="b"/>
              <a:pathLst>
                <a:path w="2479" h="1859" extrusionOk="0">
                  <a:moveTo>
                    <a:pt x="1" y="1"/>
                  </a:moveTo>
                  <a:lnTo>
                    <a:pt x="1" y="1858"/>
                  </a:lnTo>
                  <a:lnTo>
                    <a:pt x="2479" y="1858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90"/>
            <p:cNvSpPr/>
            <p:nvPr/>
          </p:nvSpPr>
          <p:spPr>
            <a:xfrm>
              <a:off x="3253671" y="1749508"/>
              <a:ext cx="65018" cy="32548"/>
            </a:xfrm>
            <a:custGeom>
              <a:avLst/>
              <a:gdLst/>
              <a:ahLst/>
              <a:cxnLst/>
              <a:rect l="l" t="t" r="r" b="b"/>
              <a:pathLst>
                <a:path w="2479" h="1241" extrusionOk="0">
                  <a:moveTo>
                    <a:pt x="1" y="1"/>
                  </a:moveTo>
                  <a:lnTo>
                    <a:pt x="1" y="934"/>
                  </a:lnTo>
                  <a:cubicBezTo>
                    <a:pt x="388" y="1139"/>
                    <a:pt x="814" y="1241"/>
                    <a:pt x="1240" y="1241"/>
                  </a:cubicBezTo>
                  <a:cubicBezTo>
                    <a:pt x="1665" y="1241"/>
                    <a:pt x="2091" y="1139"/>
                    <a:pt x="2479" y="934"/>
                  </a:cubicBezTo>
                  <a:lnTo>
                    <a:pt x="2479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90"/>
            <p:cNvSpPr/>
            <p:nvPr/>
          </p:nvSpPr>
          <p:spPr>
            <a:xfrm>
              <a:off x="3242813" y="1778384"/>
              <a:ext cx="43459" cy="38712"/>
            </a:xfrm>
            <a:custGeom>
              <a:avLst/>
              <a:gdLst/>
              <a:ahLst/>
              <a:cxnLst/>
              <a:rect l="l" t="t" r="r" b="b"/>
              <a:pathLst>
                <a:path w="1657" h="1476" extrusionOk="0">
                  <a:moveTo>
                    <a:pt x="370" y="1"/>
                  </a:moveTo>
                  <a:cubicBezTo>
                    <a:pt x="293" y="1"/>
                    <a:pt x="220" y="44"/>
                    <a:pt x="184" y="122"/>
                  </a:cubicBezTo>
                  <a:lnTo>
                    <a:pt x="1" y="497"/>
                  </a:lnTo>
                  <a:lnTo>
                    <a:pt x="684" y="1397"/>
                  </a:lnTo>
                  <a:cubicBezTo>
                    <a:pt x="726" y="1449"/>
                    <a:pt x="787" y="1476"/>
                    <a:pt x="849" y="1476"/>
                  </a:cubicBezTo>
                  <a:cubicBezTo>
                    <a:pt x="901" y="1476"/>
                    <a:pt x="955" y="1456"/>
                    <a:pt x="997" y="1416"/>
                  </a:cubicBezTo>
                  <a:lnTo>
                    <a:pt x="1656" y="757"/>
                  </a:lnTo>
                  <a:lnTo>
                    <a:pt x="477" y="30"/>
                  </a:lnTo>
                  <a:cubicBezTo>
                    <a:pt x="443" y="10"/>
                    <a:pt x="406" y="1"/>
                    <a:pt x="370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90"/>
            <p:cNvSpPr/>
            <p:nvPr/>
          </p:nvSpPr>
          <p:spPr>
            <a:xfrm>
              <a:off x="3286245" y="1778384"/>
              <a:ext cx="43302" cy="38712"/>
            </a:xfrm>
            <a:custGeom>
              <a:avLst/>
              <a:gdLst/>
              <a:ahLst/>
              <a:cxnLst/>
              <a:rect l="l" t="t" r="r" b="b"/>
              <a:pathLst>
                <a:path w="1651" h="1476" extrusionOk="0">
                  <a:moveTo>
                    <a:pt x="1282" y="1"/>
                  </a:moveTo>
                  <a:cubicBezTo>
                    <a:pt x="1245" y="1"/>
                    <a:pt x="1208" y="10"/>
                    <a:pt x="1174" y="30"/>
                  </a:cubicBezTo>
                  <a:lnTo>
                    <a:pt x="0" y="757"/>
                  </a:lnTo>
                  <a:lnTo>
                    <a:pt x="654" y="1416"/>
                  </a:lnTo>
                  <a:cubicBezTo>
                    <a:pt x="697" y="1456"/>
                    <a:pt x="750" y="1476"/>
                    <a:pt x="803" y="1476"/>
                  </a:cubicBezTo>
                  <a:cubicBezTo>
                    <a:pt x="865" y="1476"/>
                    <a:pt x="926" y="1449"/>
                    <a:pt x="967" y="1397"/>
                  </a:cubicBezTo>
                  <a:lnTo>
                    <a:pt x="1650" y="497"/>
                  </a:lnTo>
                  <a:lnTo>
                    <a:pt x="1468" y="122"/>
                  </a:lnTo>
                  <a:cubicBezTo>
                    <a:pt x="1432" y="44"/>
                    <a:pt x="1358" y="1"/>
                    <a:pt x="1282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90"/>
            <p:cNvSpPr/>
            <p:nvPr/>
          </p:nvSpPr>
          <p:spPr>
            <a:xfrm>
              <a:off x="3232086" y="1663534"/>
              <a:ext cx="108188" cy="102287"/>
            </a:xfrm>
            <a:custGeom>
              <a:avLst/>
              <a:gdLst/>
              <a:ahLst/>
              <a:cxnLst/>
              <a:rect l="l" t="t" r="r" b="b"/>
              <a:pathLst>
                <a:path w="4125" h="3900" extrusionOk="0">
                  <a:moveTo>
                    <a:pt x="1757" y="0"/>
                  </a:moveTo>
                  <a:cubicBezTo>
                    <a:pt x="1109" y="0"/>
                    <a:pt x="617" y="185"/>
                    <a:pt x="617" y="185"/>
                  </a:cubicBezTo>
                  <a:lnTo>
                    <a:pt x="617" y="882"/>
                  </a:lnTo>
                  <a:cubicBezTo>
                    <a:pt x="617" y="1089"/>
                    <a:pt x="516" y="1282"/>
                    <a:pt x="342" y="1397"/>
                  </a:cubicBezTo>
                  <a:lnTo>
                    <a:pt x="1" y="1628"/>
                  </a:lnTo>
                  <a:lnTo>
                    <a:pt x="1" y="1835"/>
                  </a:lnTo>
                  <a:cubicBezTo>
                    <a:pt x="1" y="2971"/>
                    <a:pt x="925" y="3899"/>
                    <a:pt x="2065" y="3899"/>
                  </a:cubicBezTo>
                  <a:cubicBezTo>
                    <a:pt x="3201" y="3899"/>
                    <a:pt x="4124" y="2971"/>
                    <a:pt x="4124" y="1835"/>
                  </a:cubicBezTo>
                  <a:lnTo>
                    <a:pt x="4124" y="1628"/>
                  </a:lnTo>
                  <a:lnTo>
                    <a:pt x="3783" y="1402"/>
                  </a:lnTo>
                  <a:cubicBezTo>
                    <a:pt x="3610" y="1287"/>
                    <a:pt x="3504" y="1089"/>
                    <a:pt x="3504" y="882"/>
                  </a:cubicBezTo>
                  <a:lnTo>
                    <a:pt x="3504" y="599"/>
                  </a:lnTo>
                  <a:cubicBezTo>
                    <a:pt x="2944" y="128"/>
                    <a:pt x="2296" y="0"/>
                    <a:pt x="1757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90"/>
            <p:cNvSpPr/>
            <p:nvPr/>
          </p:nvSpPr>
          <p:spPr>
            <a:xfrm>
              <a:off x="3194108" y="1809464"/>
              <a:ext cx="32575" cy="42934"/>
            </a:xfrm>
            <a:custGeom>
              <a:avLst/>
              <a:gdLst/>
              <a:ahLst/>
              <a:cxnLst/>
              <a:rect l="l" t="t" r="r" b="b"/>
              <a:pathLst>
                <a:path w="1242" h="1637" extrusionOk="0">
                  <a:moveTo>
                    <a:pt x="227" y="0"/>
                  </a:moveTo>
                  <a:cubicBezTo>
                    <a:pt x="82" y="154"/>
                    <a:pt x="0" y="356"/>
                    <a:pt x="0" y="563"/>
                  </a:cubicBezTo>
                  <a:lnTo>
                    <a:pt x="0" y="1636"/>
                  </a:lnTo>
                  <a:lnTo>
                    <a:pt x="1242" y="1636"/>
                  </a:lnTo>
                  <a:lnTo>
                    <a:pt x="1242" y="1357"/>
                  </a:lnTo>
                  <a:cubicBezTo>
                    <a:pt x="1242" y="1141"/>
                    <a:pt x="1155" y="929"/>
                    <a:pt x="1001" y="775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90"/>
            <p:cNvSpPr/>
            <p:nvPr/>
          </p:nvSpPr>
          <p:spPr>
            <a:xfrm>
              <a:off x="3232217" y="1663534"/>
              <a:ext cx="91901" cy="101789"/>
            </a:xfrm>
            <a:custGeom>
              <a:avLst/>
              <a:gdLst/>
              <a:ahLst/>
              <a:cxnLst/>
              <a:rect l="l" t="t" r="r" b="b"/>
              <a:pathLst>
                <a:path w="3504" h="3881" extrusionOk="0">
                  <a:moveTo>
                    <a:pt x="1755" y="0"/>
                  </a:moveTo>
                  <a:cubicBezTo>
                    <a:pt x="1108" y="0"/>
                    <a:pt x="617" y="185"/>
                    <a:pt x="617" y="185"/>
                  </a:cubicBezTo>
                  <a:lnTo>
                    <a:pt x="617" y="887"/>
                  </a:lnTo>
                  <a:cubicBezTo>
                    <a:pt x="617" y="1094"/>
                    <a:pt x="515" y="1287"/>
                    <a:pt x="342" y="1402"/>
                  </a:cubicBezTo>
                  <a:lnTo>
                    <a:pt x="1" y="1628"/>
                  </a:lnTo>
                  <a:lnTo>
                    <a:pt x="1" y="1835"/>
                  </a:lnTo>
                  <a:cubicBezTo>
                    <a:pt x="1" y="2875"/>
                    <a:pt x="780" y="3750"/>
                    <a:pt x="1815" y="3880"/>
                  </a:cubicBezTo>
                  <a:cubicBezTo>
                    <a:pt x="1444" y="3495"/>
                    <a:pt x="1237" y="2980"/>
                    <a:pt x="1237" y="2451"/>
                  </a:cubicBezTo>
                  <a:lnTo>
                    <a:pt x="1237" y="1089"/>
                  </a:lnTo>
                  <a:cubicBezTo>
                    <a:pt x="1237" y="882"/>
                    <a:pt x="1391" y="704"/>
                    <a:pt x="1598" y="680"/>
                  </a:cubicBezTo>
                  <a:cubicBezTo>
                    <a:pt x="1757" y="660"/>
                    <a:pt x="1960" y="643"/>
                    <a:pt x="2185" y="643"/>
                  </a:cubicBezTo>
                  <a:cubicBezTo>
                    <a:pt x="2592" y="643"/>
                    <a:pt x="3073" y="698"/>
                    <a:pt x="3504" y="887"/>
                  </a:cubicBezTo>
                  <a:lnTo>
                    <a:pt x="3504" y="599"/>
                  </a:lnTo>
                  <a:cubicBezTo>
                    <a:pt x="2941" y="128"/>
                    <a:pt x="2294" y="0"/>
                    <a:pt x="1755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90"/>
            <p:cNvSpPr/>
            <p:nvPr/>
          </p:nvSpPr>
          <p:spPr>
            <a:xfrm>
              <a:off x="3243206" y="1660597"/>
              <a:ext cx="88124" cy="29060"/>
            </a:xfrm>
            <a:custGeom>
              <a:avLst/>
              <a:gdLst/>
              <a:ahLst/>
              <a:cxnLst/>
              <a:rect l="l" t="t" r="r" b="b"/>
              <a:pathLst>
                <a:path w="3360" h="1108" extrusionOk="0">
                  <a:moveTo>
                    <a:pt x="1327" y="0"/>
                  </a:moveTo>
                  <a:cubicBezTo>
                    <a:pt x="931" y="0"/>
                    <a:pt x="574" y="41"/>
                    <a:pt x="342" y="75"/>
                  </a:cubicBezTo>
                  <a:cubicBezTo>
                    <a:pt x="145" y="104"/>
                    <a:pt x="0" y="273"/>
                    <a:pt x="0" y="470"/>
                  </a:cubicBezTo>
                  <a:lnTo>
                    <a:pt x="0" y="913"/>
                  </a:lnTo>
                  <a:cubicBezTo>
                    <a:pt x="0" y="1043"/>
                    <a:pt x="96" y="1108"/>
                    <a:pt x="193" y="1108"/>
                  </a:cubicBezTo>
                  <a:cubicBezTo>
                    <a:pt x="289" y="1108"/>
                    <a:pt x="385" y="1043"/>
                    <a:pt x="385" y="913"/>
                  </a:cubicBezTo>
                  <a:lnTo>
                    <a:pt x="390" y="470"/>
                  </a:lnTo>
                  <a:cubicBezTo>
                    <a:pt x="385" y="465"/>
                    <a:pt x="390" y="460"/>
                    <a:pt x="400" y="456"/>
                  </a:cubicBezTo>
                  <a:cubicBezTo>
                    <a:pt x="698" y="410"/>
                    <a:pt x="1000" y="388"/>
                    <a:pt x="1302" y="388"/>
                  </a:cubicBezTo>
                  <a:cubicBezTo>
                    <a:pt x="1418" y="388"/>
                    <a:pt x="1534" y="391"/>
                    <a:pt x="1651" y="398"/>
                  </a:cubicBezTo>
                  <a:cubicBezTo>
                    <a:pt x="2252" y="436"/>
                    <a:pt x="2690" y="590"/>
                    <a:pt x="2945" y="845"/>
                  </a:cubicBezTo>
                  <a:cubicBezTo>
                    <a:pt x="2988" y="888"/>
                    <a:pt x="3035" y="906"/>
                    <a:pt x="3080" y="906"/>
                  </a:cubicBezTo>
                  <a:cubicBezTo>
                    <a:pt x="3231" y="906"/>
                    <a:pt x="3360" y="711"/>
                    <a:pt x="3219" y="571"/>
                  </a:cubicBezTo>
                  <a:cubicBezTo>
                    <a:pt x="2761" y="116"/>
                    <a:pt x="1991" y="0"/>
                    <a:pt x="13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90"/>
            <p:cNvSpPr/>
            <p:nvPr/>
          </p:nvSpPr>
          <p:spPr>
            <a:xfrm>
              <a:off x="3189073" y="1614594"/>
              <a:ext cx="194110" cy="242814"/>
            </a:xfrm>
            <a:custGeom>
              <a:avLst/>
              <a:gdLst/>
              <a:ahLst/>
              <a:cxnLst/>
              <a:rect l="l" t="t" r="r" b="b"/>
              <a:pathLst>
                <a:path w="7401" h="9258" extrusionOk="0">
                  <a:moveTo>
                    <a:pt x="5779" y="386"/>
                  </a:moveTo>
                  <a:lnTo>
                    <a:pt x="5779" y="2258"/>
                  </a:lnTo>
                  <a:cubicBezTo>
                    <a:pt x="5779" y="2537"/>
                    <a:pt x="5716" y="2816"/>
                    <a:pt x="5591" y="3066"/>
                  </a:cubicBezTo>
                  <a:cubicBezTo>
                    <a:pt x="5577" y="3090"/>
                    <a:pt x="5572" y="3119"/>
                    <a:pt x="5572" y="3153"/>
                  </a:cubicBezTo>
                  <a:lnTo>
                    <a:pt x="5572" y="3701"/>
                  </a:lnTo>
                  <a:cubicBezTo>
                    <a:pt x="5572" y="4736"/>
                    <a:pt x="4728" y="5568"/>
                    <a:pt x="3702" y="5568"/>
                  </a:cubicBezTo>
                  <a:cubicBezTo>
                    <a:pt x="3660" y="5568"/>
                    <a:pt x="3618" y="5566"/>
                    <a:pt x="3575" y="5563"/>
                  </a:cubicBezTo>
                  <a:cubicBezTo>
                    <a:pt x="2598" y="5506"/>
                    <a:pt x="1833" y="4654"/>
                    <a:pt x="1833" y="3629"/>
                  </a:cubicBezTo>
                  <a:lnTo>
                    <a:pt x="1833" y="3148"/>
                  </a:lnTo>
                  <a:cubicBezTo>
                    <a:pt x="1833" y="3119"/>
                    <a:pt x="1824" y="3090"/>
                    <a:pt x="1814" y="3066"/>
                  </a:cubicBezTo>
                  <a:cubicBezTo>
                    <a:pt x="1689" y="2811"/>
                    <a:pt x="1626" y="2537"/>
                    <a:pt x="1626" y="2253"/>
                  </a:cubicBezTo>
                  <a:lnTo>
                    <a:pt x="1626" y="1844"/>
                  </a:lnTo>
                  <a:cubicBezTo>
                    <a:pt x="1626" y="1035"/>
                    <a:pt x="2276" y="386"/>
                    <a:pt x="3084" y="386"/>
                  </a:cubicBezTo>
                  <a:close/>
                  <a:moveTo>
                    <a:pt x="2656" y="5693"/>
                  </a:moveTo>
                  <a:cubicBezTo>
                    <a:pt x="2935" y="5842"/>
                    <a:pt x="3238" y="5929"/>
                    <a:pt x="3551" y="5953"/>
                  </a:cubicBezTo>
                  <a:cubicBezTo>
                    <a:pt x="3604" y="5958"/>
                    <a:pt x="3652" y="5958"/>
                    <a:pt x="3705" y="5958"/>
                  </a:cubicBezTo>
                  <a:cubicBezTo>
                    <a:pt x="4066" y="5958"/>
                    <a:pt x="4427" y="5871"/>
                    <a:pt x="4749" y="5703"/>
                  </a:cubicBezTo>
                  <a:lnTo>
                    <a:pt x="4749" y="6054"/>
                  </a:lnTo>
                  <a:lnTo>
                    <a:pt x="3705" y="6766"/>
                  </a:lnTo>
                  <a:lnTo>
                    <a:pt x="2656" y="6054"/>
                  </a:lnTo>
                  <a:lnTo>
                    <a:pt x="2656" y="5693"/>
                  </a:lnTo>
                  <a:close/>
                  <a:moveTo>
                    <a:pt x="2488" y="6405"/>
                  </a:moveTo>
                  <a:lnTo>
                    <a:pt x="3402" y="7031"/>
                  </a:lnTo>
                  <a:lnTo>
                    <a:pt x="2916" y="7512"/>
                  </a:lnTo>
                  <a:cubicBezTo>
                    <a:pt x="2916" y="7517"/>
                    <a:pt x="2911" y="7517"/>
                    <a:pt x="2906" y="7517"/>
                  </a:cubicBezTo>
                  <a:cubicBezTo>
                    <a:pt x="2901" y="7517"/>
                    <a:pt x="2901" y="7512"/>
                    <a:pt x="2897" y="7512"/>
                  </a:cubicBezTo>
                  <a:lnTo>
                    <a:pt x="2295" y="6607"/>
                  </a:lnTo>
                  <a:lnTo>
                    <a:pt x="2488" y="6405"/>
                  </a:lnTo>
                  <a:close/>
                  <a:moveTo>
                    <a:pt x="4913" y="6405"/>
                  </a:moveTo>
                  <a:lnTo>
                    <a:pt x="5110" y="6607"/>
                  </a:lnTo>
                  <a:lnTo>
                    <a:pt x="4509" y="7512"/>
                  </a:lnTo>
                  <a:cubicBezTo>
                    <a:pt x="4504" y="7517"/>
                    <a:pt x="4499" y="7517"/>
                    <a:pt x="4499" y="7522"/>
                  </a:cubicBezTo>
                  <a:cubicBezTo>
                    <a:pt x="4494" y="7522"/>
                    <a:pt x="4489" y="7517"/>
                    <a:pt x="4485" y="7517"/>
                  </a:cubicBezTo>
                  <a:lnTo>
                    <a:pt x="4003" y="7036"/>
                  </a:lnTo>
                  <a:lnTo>
                    <a:pt x="4913" y="6405"/>
                  </a:lnTo>
                  <a:close/>
                  <a:moveTo>
                    <a:pt x="3084" y="1"/>
                  </a:moveTo>
                  <a:cubicBezTo>
                    <a:pt x="2069" y="1"/>
                    <a:pt x="1241" y="824"/>
                    <a:pt x="1241" y="1844"/>
                  </a:cubicBezTo>
                  <a:lnTo>
                    <a:pt x="1241" y="2258"/>
                  </a:lnTo>
                  <a:cubicBezTo>
                    <a:pt x="1241" y="2580"/>
                    <a:pt x="1314" y="2898"/>
                    <a:pt x="1448" y="3196"/>
                  </a:cubicBezTo>
                  <a:lnTo>
                    <a:pt x="1448" y="3629"/>
                  </a:lnTo>
                  <a:cubicBezTo>
                    <a:pt x="1444" y="4322"/>
                    <a:pt x="1747" y="4981"/>
                    <a:pt x="2271" y="5429"/>
                  </a:cubicBezTo>
                  <a:lnTo>
                    <a:pt x="2271" y="6078"/>
                  </a:lnTo>
                  <a:lnTo>
                    <a:pt x="1910" y="6454"/>
                  </a:lnTo>
                  <a:cubicBezTo>
                    <a:pt x="1877" y="6497"/>
                    <a:pt x="1857" y="6550"/>
                    <a:pt x="1862" y="6603"/>
                  </a:cubicBezTo>
                  <a:lnTo>
                    <a:pt x="674" y="7036"/>
                  </a:lnTo>
                  <a:cubicBezTo>
                    <a:pt x="269" y="7180"/>
                    <a:pt x="5" y="7565"/>
                    <a:pt x="0" y="7993"/>
                  </a:cubicBezTo>
                  <a:lnTo>
                    <a:pt x="0" y="9066"/>
                  </a:lnTo>
                  <a:cubicBezTo>
                    <a:pt x="0" y="9194"/>
                    <a:pt x="97" y="9258"/>
                    <a:pt x="195" y="9258"/>
                  </a:cubicBezTo>
                  <a:cubicBezTo>
                    <a:pt x="292" y="9258"/>
                    <a:pt x="390" y="9194"/>
                    <a:pt x="390" y="9066"/>
                  </a:cubicBezTo>
                  <a:lnTo>
                    <a:pt x="390" y="7993"/>
                  </a:lnTo>
                  <a:cubicBezTo>
                    <a:pt x="390" y="7729"/>
                    <a:pt x="553" y="7488"/>
                    <a:pt x="804" y="7401"/>
                  </a:cubicBezTo>
                  <a:lnTo>
                    <a:pt x="2055" y="6944"/>
                  </a:lnTo>
                  <a:lnTo>
                    <a:pt x="2579" y="7724"/>
                  </a:lnTo>
                  <a:cubicBezTo>
                    <a:pt x="2642" y="7825"/>
                    <a:pt x="2752" y="7887"/>
                    <a:pt x="2868" y="7902"/>
                  </a:cubicBezTo>
                  <a:lnTo>
                    <a:pt x="2911" y="7902"/>
                  </a:lnTo>
                  <a:cubicBezTo>
                    <a:pt x="3017" y="7902"/>
                    <a:pt x="3118" y="7859"/>
                    <a:pt x="3190" y="7786"/>
                  </a:cubicBezTo>
                  <a:lnTo>
                    <a:pt x="3508" y="7469"/>
                  </a:lnTo>
                  <a:lnTo>
                    <a:pt x="3508" y="9066"/>
                  </a:lnTo>
                  <a:cubicBezTo>
                    <a:pt x="3508" y="9194"/>
                    <a:pt x="3605" y="9258"/>
                    <a:pt x="3703" y="9258"/>
                  </a:cubicBezTo>
                  <a:cubicBezTo>
                    <a:pt x="3800" y="9258"/>
                    <a:pt x="3898" y="9194"/>
                    <a:pt x="3898" y="9066"/>
                  </a:cubicBezTo>
                  <a:lnTo>
                    <a:pt x="3898" y="7469"/>
                  </a:lnTo>
                  <a:lnTo>
                    <a:pt x="4215" y="7786"/>
                  </a:lnTo>
                  <a:cubicBezTo>
                    <a:pt x="4292" y="7865"/>
                    <a:pt x="4394" y="7904"/>
                    <a:pt x="4495" y="7904"/>
                  </a:cubicBezTo>
                  <a:cubicBezTo>
                    <a:pt x="4622" y="7904"/>
                    <a:pt x="4749" y="7844"/>
                    <a:pt x="4826" y="7729"/>
                  </a:cubicBezTo>
                  <a:lnTo>
                    <a:pt x="5351" y="6944"/>
                  </a:lnTo>
                  <a:lnTo>
                    <a:pt x="6602" y="7401"/>
                  </a:lnTo>
                  <a:cubicBezTo>
                    <a:pt x="6847" y="7493"/>
                    <a:pt x="7016" y="7729"/>
                    <a:pt x="7016" y="7993"/>
                  </a:cubicBezTo>
                  <a:lnTo>
                    <a:pt x="7016" y="9066"/>
                  </a:lnTo>
                  <a:cubicBezTo>
                    <a:pt x="7016" y="9194"/>
                    <a:pt x="7112" y="9258"/>
                    <a:pt x="7208" y="9258"/>
                  </a:cubicBezTo>
                  <a:cubicBezTo>
                    <a:pt x="7304" y="9258"/>
                    <a:pt x="7400" y="9194"/>
                    <a:pt x="7400" y="9066"/>
                  </a:cubicBezTo>
                  <a:lnTo>
                    <a:pt x="7400" y="7993"/>
                  </a:lnTo>
                  <a:cubicBezTo>
                    <a:pt x="7400" y="7565"/>
                    <a:pt x="7131" y="7185"/>
                    <a:pt x="6732" y="7036"/>
                  </a:cubicBezTo>
                  <a:lnTo>
                    <a:pt x="5543" y="6603"/>
                  </a:lnTo>
                  <a:cubicBezTo>
                    <a:pt x="5548" y="6550"/>
                    <a:pt x="5529" y="6497"/>
                    <a:pt x="5490" y="6458"/>
                  </a:cubicBezTo>
                  <a:lnTo>
                    <a:pt x="5129" y="6078"/>
                  </a:lnTo>
                  <a:lnTo>
                    <a:pt x="5129" y="5443"/>
                  </a:lnTo>
                  <a:cubicBezTo>
                    <a:pt x="5168" y="5409"/>
                    <a:pt x="5206" y="5380"/>
                    <a:pt x="5245" y="5347"/>
                  </a:cubicBezTo>
                  <a:cubicBezTo>
                    <a:pt x="5697" y="4919"/>
                    <a:pt x="5957" y="4322"/>
                    <a:pt x="5962" y="3701"/>
                  </a:cubicBezTo>
                  <a:lnTo>
                    <a:pt x="5962" y="3191"/>
                  </a:lnTo>
                  <a:cubicBezTo>
                    <a:pt x="6096" y="2898"/>
                    <a:pt x="6164" y="2580"/>
                    <a:pt x="6164" y="2253"/>
                  </a:cubicBezTo>
                  <a:lnTo>
                    <a:pt x="6164" y="193"/>
                  </a:lnTo>
                  <a:cubicBezTo>
                    <a:pt x="6164" y="88"/>
                    <a:pt x="6077" y="1"/>
                    <a:pt x="5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90"/>
            <p:cNvSpPr/>
            <p:nvPr/>
          </p:nvSpPr>
          <p:spPr>
            <a:xfrm>
              <a:off x="3221621" y="1836452"/>
              <a:ext cx="10124" cy="20956"/>
            </a:xfrm>
            <a:custGeom>
              <a:avLst/>
              <a:gdLst/>
              <a:ahLst/>
              <a:cxnLst/>
              <a:rect l="l" t="t" r="r" b="b"/>
              <a:pathLst>
                <a:path w="386" h="799" extrusionOk="0">
                  <a:moveTo>
                    <a:pt x="193" y="1"/>
                  </a:moveTo>
                  <a:cubicBezTo>
                    <a:pt x="87" y="1"/>
                    <a:pt x="0" y="88"/>
                    <a:pt x="0" y="193"/>
                  </a:cubicBezTo>
                  <a:lnTo>
                    <a:pt x="0" y="607"/>
                  </a:lnTo>
                  <a:cubicBezTo>
                    <a:pt x="0" y="735"/>
                    <a:pt x="97" y="799"/>
                    <a:pt x="193" y="799"/>
                  </a:cubicBezTo>
                  <a:cubicBezTo>
                    <a:pt x="289" y="799"/>
                    <a:pt x="385" y="735"/>
                    <a:pt x="385" y="607"/>
                  </a:cubicBezTo>
                  <a:lnTo>
                    <a:pt x="385" y="193"/>
                  </a:lnTo>
                  <a:cubicBezTo>
                    <a:pt x="385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90"/>
            <p:cNvSpPr/>
            <p:nvPr/>
          </p:nvSpPr>
          <p:spPr>
            <a:xfrm>
              <a:off x="3340615" y="1836452"/>
              <a:ext cx="10124" cy="20956"/>
            </a:xfrm>
            <a:custGeom>
              <a:avLst/>
              <a:gdLst/>
              <a:ahLst/>
              <a:cxnLst/>
              <a:rect l="l" t="t" r="r" b="b"/>
              <a:pathLst>
                <a:path w="386" h="799" extrusionOk="0">
                  <a:moveTo>
                    <a:pt x="193" y="1"/>
                  </a:moveTo>
                  <a:cubicBezTo>
                    <a:pt x="88" y="1"/>
                    <a:pt x="1" y="88"/>
                    <a:pt x="1" y="193"/>
                  </a:cubicBezTo>
                  <a:lnTo>
                    <a:pt x="1" y="607"/>
                  </a:lnTo>
                  <a:cubicBezTo>
                    <a:pt x="1" y="735"/>
                    <a:pt x="97" y="799"/>
                    <a:pt x="193" y="799"/>
                  </a:cubicBezTo>
                  <a:cubicBezTo>
                    <a:pt x="290" y="799"/>
                    <a:pt x="386" y="735"/>
                    <a:pt x="386" y="607"/>
                  </a:cubicBezTo>
                  <a:lnTo>
                    <a:pt x="386" y="193"/>
                  </a:ln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90"/>
            <p:cNvSpPr/>
            <p:nvPr/>
          </p:nvSpPr>
          <p:spPr>
            <a:xfrm>
              <a:off x="3115872" y="1511808"/>
              <a:ext cx="316277" cy="275756"/>
            </a:xfrm>
            <a:custGeom>
              <a:avLst/>
              <a:gdLst/>
              <a:ahLst/>
              <a:cxnLst/>
              <a:rect l="l" t="t" r="r" b="b"/>
              <a:pathLst>
                <a:path w="12059" h="10514" extrusionOk="0">
                  <a:moveTo>
                    <a:pt x="4663" y="720"/>
                  </a:moveTo>
                  <a:cubicBezTo>
                    <a:pt x="4350" y="994"/>
                    <a:pt x="4076" y="1307"/>
                    <a:pt x="3854" y="1658"/>
                  </a:cubicBezTo>
                  <a:cubicBezTo>
                    <a:pt x="3681" y="1918"/>
                    <a:pt x="3537" y="2193"/>
                    <a:pt x="3412" y="2476"/>
                  </a:cubicBezTo>
                  <a:lnTo>
                    <a:pt x="2344" y="2476"/>
                  </a:lnTo>
                  <a:cubicBezTo>
                    <a:pt x="2935" y="1683"/>
                    <a:pt x="3739" y="1071"/>
                    <a:pt x="4663" y="720"/>
                  </a:cubicBezTo>
                  <a:close/>
                  <a:moveTo>
                    <a:pt x="6299" y="398"/>
                  </a:moveTo>
                  <a:lnTo>
                    <a:pt x="6299" y="2476"/>
                  </a:lnTo>
                  <a:lnTo>
                    <a:pt x="3835" y="2476"/>
                  </a:lnTo>
                  <a:cubicBezTo>
                    <a:pt x="4403" y="1283"/>
                    <a:pt x="5293" y="484"/>
                    <a:pt x="6299" y="398"/>
                  </a:cubicBezTo>
                  <a:close/>
                  <a:moveTo>
                    <a:pt x="6689" y="393"/>
                  </a:moveTo>
                  <a:cubicBezTo>
                    <a:pt x="7699" y="484"/>
                    <a:pt x="8584" y="1283"/>
                    <a:pt x="9152" y="2476"/>
                  </a:cubicBezTo>
                  <a:lnTo>
                    <a:pt x="6689" y="2476"/>
                  </a:lnTo>
                  <a:lnTo>
                    <a:pt x="6689" y="393"/>
                  </a:lnTo>
                  <a:close/>
                  <a:moveTo>
                    <a:pt x="8329" y="720"/>
                  </a:moveTo>
                  <a:lnTo>
                    <a:pt x="8329" y="720"/>
                  </a:lnTo>
                  <a:cubicBezTo>
                    <a:pt x="9253" y="1071"/>
                    <a:pt x="10057" y="1683"/>
                    <a:pt x="10644" y="2476"/>
                  </a:cubicBezTo>
                  <a:lnTo>
                    <a:pt x="9580" y="2476"/>
                  </a:lnTo>
                  <a:cubicBezTo>
                    <a:pt x="9455" y="2193"/>
                    <a:pt x="9306" y="1918"/>
                    <a:pt x="9138" y="1658"/>
                  </a:cubicBezTo>
                  <a:cubicBezTo>
                    <a:pt x="8912" y="1307"/>
                    <a:pt x="8642" y="994"/>
                    <a:pt x="8329" y="720"/>
                  </a:cubicBezTo>
                  <a:close/>
                  <a:moveTo>
                    <a:pt x="3253" y="2861"/>
                  </a:moveTo>
                  <a:cubicBezTo>
                    <a:pt x="2964" y="3665"/>
                    <a:pt x="2810" y="4512"/>
                    <a:pt x="2796" y="5363"/>
                  </a:cubicBezTo>
                  <a:lnTo>
                    <a:pt x="1328" y="5363"/>
                  </a:lnTo>
                  <a:cubicBezTo>
                    <a:pt x="1357" y="4478"/>
                    <a:pt x="1617" y="3617"/>
                    <a:pt x="2084" y="2861"/>
                  </a:cubicBezTo>
                  <a:close/>
                  <a:moveTo>
                    <a:pt x="10908" y="2861"/>
                  </a:moveTo>
                  <a:cubicBezTo>
                    <a:pt x="11370" y="3617"/>
                    <a:pt x="11630" y="4478"/>
                    <a:pt x="11664" y="5363"/>
                  </a:cubicBezTo>
                  <a:lnTo>
                    <a:pt x="10191" y="5363"/>
                  </a:lnTo>
                  <a:cubicBezTo>
                    <a:pt x="10177" y="4512"/>
                    <a:pt x="10023" y="3665"/>
                    <a:pt x="9734" y="2861"/>
                  </a:cubicBezTo>
                  <a:close/>
                  <a:moveTo>
                    <a:pt x="2796" y="5748"/>
                  </a:moveTo>
                  <a:cubicBezTo>
                    <a:pt x="2810" y="6542"/>
                    <a:pt x="2945" y="7331"/>
                    <a:pt x="3195" y="8087"/>
                  </a:cubicBezTo>
                  <a:cubicBezTo>
                    <a:pt x="3214" y="8145"/>
                    <a:pt x="3234" y="8198"/>
                    <a:pt x="3258" y="8251"/>
                  </a:cubicBezTo>
                  <a:lnTo>
                    <a:pt x="2079" y="8251"/>
                  </a:lnTo>
                  <a:cubicBezTo>
                    <a:pt x="1617" y="7495"/>
                    <a:pt x="1357" y="6634"/>
                    <a:pt x="1328" y="5748"/>
                  </a:cubicBezTo>
                  <a:close/>
                  <a:moveTo>
                    <a:pt x="11664" y="5753"/>
                  </a:moveTo>
                  <a:cubicBezTo>
                    <a:pt x="11630" y="6605"/>
                    <a:pt x="11390" y="7442"/>
                    <a:pt x="10952" y="8178"/>
                  </a:cubicBezTo>
                  <a:lnTo>
                    <a:pt x="10952" y="8183"/>
                  </a:lnTo>
                  <a:cubicBezTo>
                    <a:pt x="10937" y="8207"/>
                    <a:pt x="10923" y="8231"/>
                    <a:pt x="10908" y="8255"/>
                  </a:cubicBezTo>
                  <a:lnTo>
                    <a:pt x="9734" y="8255"/>
                  </a:lnTo>
                  <a:cubicBezTo>
                    <a:pt x="9754" y="8198"/>
                    <a:pt x="9773" y="8145"/>
                    <a:pt x="9792" y="8087"/>
                  </a:cubicBezTo>
                  <a:cubicBezTo>
                    <a:pt x="10047" y="7336"/>
                    <a:pt x="10182" y="6547"/>
                    <a:pt x="10196" y="5753"/>
                  </a:cubicBezTo>
                  <a:close/>
                  <a:moveTo>
                    <a:pt x="6504" y="0"/>
                  </a:moveTo>
                  <a:cubicBezTo>
                    <a:pt x="4804" y="0"/>
                    <a:pt x="3115" y="773"/>
                    <a:pt x="2016" y="2274"/>
                  </a:cubicBezTo>
                  <a:cubicBezTo>
                    <a:pt x="0" y="5022"/>
                    <a:pt x="910" y="8915"/>
                    <a:pt x="3931" y="10488"/>
                  </a:cubicBezTo>
                  <a:cubicBezTo>
                    <a:pt x="3964" y="10506"/>
                    <a:pt x="3996" y="10513"/>
                    <a:pt x="4026" y="10513"/>
                  </a:cubicBezTo>
                  <a:cubicBezTo>
                    <a:pt x="4201" y="10513"/>
                    <a:pt x="4303" y="10249"/>
                    <a:pt x="4109" y="10146"/>
                  </a:cubicBezTo>
                  <a:cubicBezTo>
                    <a:pt x="3412" y="9785"/>
                    <a:pt x="2805" y="9271"/>
                    <a:pt x="2339" y="8640"/>
                  </a:cubicBezTo>
                  <a:lnTo>
                    <a:pt x="3412" y="8640"/>
                  </a:lnTo>
                  <a:cubicBezTo>
                    <a:pt x="3628" y="9141"/>
                    <a:pt x="3922" y="9607"/>
                    <a:pt x="4283" y="10021"/>
                  </a:cubicBezTo>
                  <a:cubicBezTo>
                    <a:pt x="4324" y="10069"/>
                    <a:pt x="4374" y="10089"/>
                    <a:pt x="4421" y="10089"/>
                  </a:cubicBezTo>
                  <a:cubicBezTo>
                    <a:pt x="4566" y="10089"/>
                    <a:pt x="4698" y="9906"/>
                    <a:pt x="4571" y="9761"/>
                  </a:cubicBezTo>
                  <a:cubicBezTo>
                    <a:pt x="4273" y="9425"/>
                    <a:pt x="4028" y="9044"/>
                    <a:pt x="3835" y="8640"/>
                  </a:cubicBezTo>
                  <a:cubicBezTo>
                    <a:pt x="4076" y="8607"/>
                    <a:pt x="4052" y="8255"/>
                    <a:pt x="3811" y="8255"/>
                  </a:cubicBezTo>
                  <a:lnTo>
                    <a:pt x="3672" y="8255"/>
                  </a:lnTo>
                  <a:cubicBezTo>
                    <a:pt x="3364" y="7457"/>
                    <a:pt x="3200" y="6610"/>
                    <a:pt x="3181" y="5753"/>
                  </a:cubicBezTo>
                  <a:lnTo>
                    <a:pt x="3397" y="5753"/>
                  </a:lnTo>
                  <a:cubicBezTo>
                    <a:pt x="3657" y="5753"/>
                    <a:pt x="3657" y="5363"/>
                    <a:pt x="3397" y="5363"/>
                  </a:cubicBezTo>
                  <a:lnTo>
                    <a:pt x="3181" y="5363"/>
                  </a:lnTo>
                  <a:cubicBezTo>
                    <a:pt x="3195" y="4507"/>
                    <a:pt x="3359" y="3660"/>
                    <a:pt x="3667" y="2861"/>
                  </a:cubicBezTo>
                  <a:lnTo>
                    <a:pt x="6299" y="2861"/>
                  </a:lnTo>
                  <a:lnTo>
                    <a:pt x="6299" y="3290"/>
                  </a:lnTo>
                  <a:cubicBezTo>
                    <a:pt x="6299" y="3417"/>
                    <a:pt x="6396" y="3481"/>
                    <a:pt x="6494" y="3481"/>
                  </a:cubicBezTo>
                  <a:cubicBezTo>
                    <a:pt x="6591" y="3481"/>
                    <a:pt x="6689" y="3417"/>
                    <a:pt x="6689" y="3290"/>
                  </a:cubicBezTo>
                  <a:lnTo>
                    <a:pt x="6689" y="2861"/>
                  </a:lnTo>
                  <a:lnTo>
                    <a:pt x="9321" y="2861"/>
                  </a:lnTo>
                  <a:cubicBezTo>
                    <a:pt x="9628" y="3660"/>
                    <a:pt x="9792" y="4507"/>
                    <a:pt x="9807" y="5363"/>
                  </a:cubicBezTo>
                  <a:lnTo>
                    <a:pt x="9590" y="5363"/>
                  </a:lnTo>
                  <a:cubicBezTo>
                    <a:pt x="9330" y="5363"/>
                    <a:pt x="9330" y="5748"/>
                    <a:pt x="9590" y="5748"/>
                  </a:cubicBezTo>
                  <a:lnTo>
                    <a:pt x="9807" y="5748"/>
                  </a:lnTo>
                  <a:cubicBezTo>
                    <a:pt x="9792" y="6605"/>
                    <a:pt x="9624" y="7452"/>
                    <a:pt x="9321" y="8251"/>
                  </a:cubicBezTo>
                  <a:lnTo>
                    <a:pt x="9176" y="8251"/>
                  </a:lnTo>
                  <a:cubicBezTo>
                    <a:pt x="8936" y="8255"/>
                    <a:pt x="8916" y="8602"/>
                    <a:pt x="9152" y="8635"/>
                  </a:cubicBezTo>
                  <a:cubicBezTo>
                    <a:pt x="8964" y="9044"/>
                    <a:pt x="8714" y="9425"/>
                    <a:pt x="8421" y="9761"/>
                  </a:cubicBezTo>
                  <a:cubicBezTo>
                    <a:pt x="8290" y="9906"/>
                    <a:pt x="8422" y="10087"/>
                    <a:pt x="8569" y="10087"/>
                  </a:cubicBezTo>
                  <a:cubicBezTo>
                    <a:pt x="8617" y="10087"/>
                    <a:pt x="8667" y="10068"/>
                    <a:pt x="8709" y="10021"/>
                  </a:cubicBezTo>
                  <a:cubicBezTo>
                    <a:pt x="9066" y="9607"/>
                    <a:pt x="9359" y="9141"/>
                    <a:pt x="9576" y="8640"/>
                  </a:cubicBezTo>
                  <a:lnTo>
                    <a:pt x="10649" y="8640"/>
                  </a:lnTo>
                  <a:cubicBezTo>
                    <a:pt x="10225" y="9208"/>
                    <a:pt x="9691" y="9684"/>
                    <a:pt x="9080" y="10040"/>
                  </a:cubicBezTo>
                  <a:cubicBezTo>
                    <a:pt x="8893" y="10146"/>
                    <a:pt x="9001" y="10402"/>
                    <a:pt x="9172" y="10402"/>
                  </a:cubicBezTo>
                  <a:cubicBezTo>
                    <a:pt x="9204" y="10402"/>
                    <a:pt x="9238" y="10393"/>
                    <a:pt x="9272" y="10373"/>
                  </a:cubicBezTo>
                  <a:cubicBezTo>
                    <a:pt x="10990" y="9381"/>
                    <a:pt x="12054" y="7548"/>
                    <a:pt x="12054" y="5561"/>
                  </a:cubicBezTo>
                  <a:cubicBezTo>
                    <a:pt x="12058" y="4084"/>
                    <a:pt x="11471" y="2669"/>
                    <a:pt x="10427" y="1625"/>
                  </a:cubicBezTo>
                  <a:cubicBezTo>
                    <a:pt x="9334" y="533"/>
                    <a:pt x="7915" y="0"/>
                    <a:pt x="65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0" name="Google Shape;12380;p90"/>
          <p:cNvGrpSpPr/>
          <p:nvPr/>
        </p:nvGrpSpPr>
        <p:grpSpPr>
          <a:xfrm>
            <a:off x="3561975" y="1327207"/>
            <a:ext cx="349088" cy="345652"/>
            <a:chOff x="3561975" y="1511782"/>
            <a:chExt cx="349088" cy="345652"/>
          </a:xfrm>
        </p:grpSpPr>
        <p:sp>
          <p:nvSpPr>
            <p:cNvPr id="12381" name="Google Shape;12381;p90"/>
            <p:cNvSpPr/>
            <p:nvPr/>
          </p:nvSpPr>
          <p:spPr>
            <a:xfrm>
              <a:off x="3628488" y="1576485"/>
              <a:ext cx="216088" cy="216220"/>
            </a:xfrm>
            <a:custGeom>
              <a:avLst/>
              <a:gdLst/>
              <a:ahLst/>
              <a:cxnLst/>
              <a:rect l="l" t="t" r="r" b="b"/>
              <a:pathLst>
                <a:path w="8239" h="8244" extrusionOk="0">
                  <a:moveTo>
                    <a:pt x="4119" y="1"/>
                  </a:moveTo>
                  <a:cubicBezTo>
                    <a:pt x="1843" y="1"/>
                    <a:pt x="0" y="1849"/>
                    <a:pt x="0" y="4120"/>
                  </a:cubicBezTo>
                  <a:cubicBezTo>
                    <a:pt x="0" y="6396"/>
                    <a:pt x="1843" y="8243"/>
                    <a:pt x="4119" y="8243"/>
                  </a:cubicBezTo>
                  <a:cubicBezTo>
                    <a:pt x="6395" y="8243"/>
                    <a:pt x="8238" y="6396"/>
                    <a:pt x="8238" y="4120"/>
                  </a:cubicBezTo>
                  <a:cubicBezTo>
                    <a:pt x="8238" y="1849"/>
                    <a:pt x="6395" y="1"/>
                    <a:pt x="4119" y="1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90"/>
            <p:cNvSpPr/>
            <p:nvPr/>
          </p:nvSpPr>
          <p:spPr>
            <a:xfrm>
              <a:off x="3671659" y="1652204"/>
              <a:ext cx="129747" cy="129643"/>
            </a:xfrm>
            <a:custGeom>
              <a:avLst/>
              <a:gdLst/>
              <a:ahLst/>
              <a:cxnLst/>
              <a:rect l="l" t="t" r="r" b="b"/>
              <a:pathLst>
                <a:path w="4947" h="4943" extrusionOk="0">
                  <a:moveTo>
                    <a:pt x="2473" y="1"/>
                  </a:moveTo>
                  <a:cubicBezTo>
                    <a:pt x="1107" y="1"/>
                    <a:pt x="0" y="1108"/>
                    <a:pt x="0" y="2469"/>
                  </a:cubicBezTo>
                  <a:cubicBezTo>
                    <a:pt x="0" y="3836"/>
                    <a:pt x="1107" y="4943"/>
                    <a:pt x="2473" y="4943"/>
                  </a:cubicBezTo>
                  <a:cubicBezTo>
                    <a:pt x="3840" y="4943"/>
                    <a:pt x="4947" y="3836"/>
                    <a:pt x="4947" y="2469"/>
                  </a:cubicBezTo>
                  <a:cubicBezTo>
                    <a:pt x="4947" y="1108"/>
                    <a:pt x="3840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90"/>
            <p:cNvSpPr/>
            <p:nvPr/>
          </p:nvSpPr>
          <p:spPr>
            <a:xfrm>
              <a:off x="3704076" y="1727818"/>
              <a:ext cx="64887" cy="102628"/>
            </a:xfrm>
            <a:custGeom>
              <a:avLst/>
              <a:gdLst/>
              <a:ahLst/>
              <a:cxnLst/>
              <a:rect l="l" t="t" r="r" b="b"/>
              <a:pathLst>
                <a:path w="2474" h="3913" extrusionOk="0">
                  <a:moveTo>
                    <a:pt x="824" y="0"/>
                  </a:moveTo>
                  <a:lnTo>
                    <a:pt x="824" y="395"/>
                  </a:lnTo>
                  <a:cubicBezTo>
                    <a:pt x="824" y="472"/>
                    <a:pt x="780" y="544"/>
                    <a:pt x="713" y="578"/>
                  </a:cubicBezTo>
                  <a:lnTo>
                    <a:pt x="222" y="837"/>
                  </a:lnTo>
                  <a:cubicBezTo>
                    <a:pt x="87" y="905"/>
                    <a:pt x="1" y="1049"/>
                    <a:pt x="1" y="1198"/>
                  </a:cubicBezTo>
                  <a:lnTo>
                    <a:pt x="1" y="2608"/>
                  </a:lnTo>
                  <a:cubicBezTo>
                    <a:pt x="1" y="3056"/>
                    <a:pt x="135" y="3493"/>
                    <a:pt x="381" y="3864"/>
                  </a:cubicBezTo>
                  <a:lnTo>
                    <a:pt x="415" y="3912"/>
                  </a:lnTo>
                  <a:lnTo>
                    <a:pt x="2060" y="3912"/>
                  </a:lnTo>
                  <a:lnTo>
                    <a:pt x="2094" y="3864"/>
                  </a:lnTo>
                  <a:cubicBezTo>
                    <a:pt x="2339" y="3493"/>
                    <a:pt x="2474" y="3056"/>
                    <a:pt x="2474" y="2608"/>
                  </a:cubicBezTo>
                  <a:lnTo>
                    <a:pt x="2474" y="1198"/>
                  </a:lnTo>
                  <a:cubicBezTo>
                    <a:pt x="2474" y="1049"/>
                    <a:pt x="2387" y="905"/>
                    <a:pt x="2253" y="837"/>
                  </a:cubicBezTo>
                  <a:lnTo>
                    <a:pt x="1762" y="578"/>
                  </a:lnTo>
                  <a:cubicBezTo>
                    <a:pt x="1694" y="544"/>
                    <a:pt x="1651" y="472"/>
                    <a:pt x="1651" y="395"/>
                  </a:cubicBezTo>
                  <a:lnTo>
                    <a:pt x="1651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90"/>
            <p:cNvSpPr/>
            <p:nvPr/>
          </p:nvSpPr>
          <p:spPr>
            <a:xfrm>
              <a:off x="3704207" y="1746098"/>
              <a:ext cx="64756" cy="84348"/>
            </a:xfrm>
            <a:custGeom>
              <a:avLst/>
              <a:gdLst/>
              <a:ahLst/>
              <a:cxnLst/>
              <a:rect l="l" t="t" r="r" b="b"/>
              <a:pathLst>
                <a:path w="2469" h="3216" extrusionOk="0">
                  <a:moveTo>
                    <a:pt x="482" y="1"/>
                  </a:moveTo>
                  <a:lnTo>
                    <a:pt x="222" y="140"/>
                  </a:lnTo>
                  <a:cubicBezTo>
                    <a:pt x="82" y="208"/>
                    <a:pt x="1" y="352"/>
                    <a:pt x="1" y="501"/>
                  </a:cubicBezTo>
                  <a:lnTo>
                    <a:pt x="1" y="1911"/>
                  </a:lnTo>
                  <a:cubicBezTo>
                    <a:pt x="1" y="2359"/>
                    <a:pt x="130" y="2796"/>
                    <a:pt x="381" y="3167"/>
                  </a:cubicBezTo>
                  <a:lnTo>
                    <a:pt x="410" y="3215"/>
                  </a:lnTo>
                  <a:lnTo>
                    <a:pt x="2060" y="3215"/>
                  </a:lnTo>
                  <a:lnTo>
                    <a:pt x="2089" y="3167"/>
                  </a:lnTo>
                  <a:cubicBezTo>
                    <a:pt x="2339" y="2796"/>
                    <a:pt x="2469" y="2359"/>
                    <a:pt x="2469" y="1911"/>
                  </a:cubicBezTo>
                  <a:lnTo>
                    <a:pt x="2469" y="501"/>
                  </a:lnTo>
                  <a:cubicBezTo>
                    <a:pt x="2469" y="347"/>
                    <a:pt x="2382" y="208"/>
                    <a:pt x="2248" y="140"/>
                  </a:cubicBezTo>
                  <a:lnTo>
                    <a:pt x="1988" y="1"/>
                  </a:lnTo>
                  <a:cubicBezTo>
                    <a:pt x="1783" y="220"/>
                    <a:pt x="1508" y="329"/>
                    <a:pt x="1233" y="329"/>
                  </a:cubicBezTo>
                  <a:cubicBezTo>
                    <a:pt x="958" y="329"/>
                    <a:pt x="684" y="220"/>
                    <a:pt x="482" y="1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90"/>
            <p:cNvSpPr/>
            <p:nvPr/>
          </p:nvSpPr>
          <p:spPr>
            <a:xfrm>
              <a:off x="3714934" y="1684647"/>
              <a:ext cx="43197" cy="48600"/>
            </a:xfrm>
            <a:custGeom>
              <a:avLst/>
              <a:gdLst/>
              <a:ahLst/>
              <a:cxnLst/>
              <a:rect l="l" t="t" r="r" b="b"/>
              <a:pathLst>
                <a:path w="1647" h="1853" extrusionOk="0">
                  <a:moveTo>
                    <a:pt x="616" y="0"/>
                  </a:moveTo>
                  <a:cubicBezTo>
                    <a:pt x="275" y="0"/>
                    <a:pt x="1" y="275"/>
                    <a:pt x="1" y="616"/>
                  </a:cubicBezTo>
                  <a:lnTo>
                    <a:pt x="1" y="1030"/>
                  </a:lnTo>
                  <a:cubicBezTo>
                    <a:pt x="1" y="1482"/>
                    <a:pt x="366" y="1853"/>
                    <a:pt x="823" y="1853"/>
                  </a:cubicBezTo>
                  <a:cubicBezTo>
                    <a:pt x="1280" y="1853"/>
                    <a:pt x="1646" y="1482"/>
                    <a:pt x="1646" y="1030"/>
                  </a:cubicBezTo>
                  <a:lnTo>
                    <a:pt x="1646" y="616"/>
                  </a:lnTo>
                  <a:cubicBezTo>
                    <a:pt x="1646" y="275"/>
                    <a:pt x="1372" y="0"/>
                    <a:pt x="1030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90"/>
            <p:cNvSpPr/>
            <p:nvPr/>
          </p:nvSpPr>
          <p:spPr>
            <a:xfrm>
              <a:off x="3714934" y="1684647"/>
              <a:ext cx="29690" cy="48600"/>
            </a:xfrm>
            <a:custGeom>
              <a:avLst/>
              <a:gdLst/>
              <a:ahLst/>
              <a:cxnLst/>
              <a:rect l="l" t="t" r="r" b="b"/>
              <a:pathLst>
                <a:path w="1132" h="1853" extrusionOk="0">
                  <a:moveTo>
                    <a:pt x="616" y="0"/>
                  </a:moveTo>
                  <a:cubicBezTo>
                    <a:pt x="275" y="0"/>
                    <a:pt x="1" y="275"/>
                    <a:pt x="1" y="616"/>
                  </a:cubicBezTo>
                  <a:lnTo>
                    <a:pt x="1" y="1030"/>
                  </a:lnTo>
                  <a:cubicBezTo>
                    <a:pt x="1" y="1501"/>
                    <a:pt x="388" y="1852"/>
                    <a:pt x="821" y="1852"/>
                  </a:cubicBezTo>
                  <a:cubicBezTo>
                    <a:pt x="923" y="1852"/>
                    <a:pt x="1028" y="1833"/>
                    <a:pt x="1131" y="1790"/>
                  </a:cubicBezTo>
                  <a:cubicBezTo>
                    <a:pt x="823" y="1665"/>
                    <a:pt x="616" y="1362"/>
                    <a:pt x="616" y="1030"/>
                  </a:cubicBezTo>
                  <a:lnTo>
                    <a:pt x="616" y="616"/>
                  </a:lnTo>
                  <a:cubicBezTo>
                    <a:pt x="616" y="313"/>
                    <a:pt x="838" y="58"/>
                    <a:pt x="1131" y="10"/>
                  </a:cubicBezTo>
                  <a:cubicBezTo>
                    <a:pt x="1098" y="0"/>
                    <a:pt x="1064" y="0"/>
                    <a:pt x="1030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90"/>
            <p:cNvSpPr/>
            <p:nvPr/>
          </p:nvSpPr>
          <p:spPr>
            <a:xfrm>
              <a:off x="3714934" y="1830420"/>
              <a:ext cx="43197" cy="21585"/>
            </a:xfrm>
            <a:custGeom>
              <a:avLst/>
              <a:gdLst/>
              <a:ahLst/>
              <a:cxnLst/>
              <a:rect l="l" t="t" r="r" b="b"/>
              <a:pathLst>
                <a:path w="1647" h="823" extrusionOk="0">
                  <a:moveTo>
                    <a:pt x="1" y="0"/>
                  </a:moveTo>
                  <a:lnTo>
                    <a:pt x="1" y="621"/>
                  </a:lnTo>
                  <a:cubicBezTo>
                    <a:pt x="1" y="731"/>
                    <a:pt x="92" y="823"/>
                    <a:pt x="207" y="823"/>
                  </a:cubicBezTo>
                  <a:lnTo>
                    <a:pt x="1439" y="823"/>
                  </a:lnTo>
                  <a:cubicBezTo>
                    <a:pt x="1555" y="823"/>
                    <a:pt x="1646" y="731"/>
                    <a:pt x="1646" y="621"/>
                  </a:cubicBezTo>
                  <a:lnTo>
                    <a:pt x="1646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90"/>
            <p:cNvSpPr/>
            <p:nvPr/>
          </p:nvSpPr>
          <p:spPr>
            <a:xfrm>
              <a:off x="3714934" y="1684647"/>
              <a:ext cx="43197" cy="21611"/>
            </a:xfrm>
            <a:custGeom>
              <a:avLst/>
              <a:gdLst/>
              <a:ahLst/>
              <a:cxnLst/>
              <a:rect l="l" t="t" r="r" b="b"/>
              <a:pathLst>
                <a:path w="1647" h="824" extrusionOk="0">
                  <a:moveTo>
                    <a:pt x="608" y="0"/>
                  </a:moveTo>
                  <a:cubicBezTo>
                    <a:pt x="270" y="0"/>
                    <a:pt x="1" y="278"/>
                    <a:pt x="1" y="616"/>
                  </a:cubicBezTo>
                  <a:cubicBezTo>
                    <a:pt x="1" y="616"/>
                    <a:pt x="616" y="823"/>
                    <a:pt x="1646" y="823"/>
                  </a:cubicBezTo>
                  <a:lnTo>
                    <a:pt x="1646" y="616"/>
                  </a:lnTo>
                  <a:cubicBezTo>
                    <a:pt x="1646" y="275"/>
                    <a:pt x="1372" y="0"/>
                    <a:pt x="1030" y="0"/>
                  </a:cubicBezTo>
                  <a:lnTo>
                    <a:pt x="616" y="0"/>
                  </a:lnTo>
                  <a:cubicBezTo>
                    <a:pt x="614" y="0"/>
                    <a:pt x="611" y="0"/>
                    <a:pt x="60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90"/>
            <p:cNvSpPr/>
            <p:nvPr/>
          </p:nvSpPr>
          <p:spPr>
            <a:xfrm>
              <a:off x="3714934" y="1684647"/>
              <a:ext cx="29690" cy="19592"/>
            </a:xfrm>
            <a:custGeom>
              <a:avLst/>
              <a:gdLst/>
              <a:ahLst/>
              <a:cxnLst/>
              <a:rect l="l" t="t" r="r" b="b"/>
              <a:pathLst>
                <a:path w="1132" h="747" extrusionOk="0">
                  <a:moveTo>
                    <a:pt x="616" y="0"/>
                  </a:moveTo>
                  <a:cubicBezTo>
                    <a:pt x="275" y="0"/>
                    <a:pt x="1" y="275"/>
                    <a:pt x="1" y="616"/>
                  </a:cubicBezTo>
                  <a:cubicBezTo>
                    <a:pt x="203" y="674"/>
                    <a:pt x="410" y="722"/>
                    <a:pt x="616" y="746"/>
                  </a:cubicBezTo>
                  <a:lnTo>
                    <a:pt x="616" y="616"/>
                  </a:lnTo>
                  <a:cubicBezTo>
                    <a:pt x="616" y="313"/>
                    <a:pt x="838" y="58"/>
                    <a:pt x="1131" y="10"/>
                  </a:cubicBezTo>
                  <a:cubicBezTo>
                    <a:pt x="1098" y="0"/>
                    <a:pt x="1064" y="0"/>
                    <a:pt x="1030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90"/>
            <p:cNvSpPr/>
            <p:nvPr/>
          </p:nvSpPr>
          <p:spPr>
            <a:xfrm>
              <a:off x="3704076" y="1753940"/>
              <a:ext cx="16314" cy="76506"/>
            </a:xfrm>
            <a:custGeom>
              <a:avLst/>
              <a:gdLst/>
              <a:ahLst/>
              <a:cxnLst/>
              <a:rect l="l" t="t" r="r" b="b"/>
              <a:pathLst>
                <a:path w="622" h="2917" extrusionOk="0">
                  <a:moveTo>
                    <a:pt x="58" y="0"/>
                  </a:moveTo>
                  <a:cubicBezTo>
                    <a:pt x="20" y="63"/>
                    <a:pt x="1" y="130"/>
                    <a:pt x="1" y="202"/>
                  </a:cubicBezTo>
                  <a:lnTo>
                    <a:pt x="1" y="1612"/>
                  </a:lnTo>
                  <a:cubicBezTo>
                    <a:pt x="1" y="2060"/>
                    <a:pt x="135" y="2497"/>
                    <a:pt x="381" y="2868"/>
                  </a:cubicBezTo>
                  <a:lnTo>
                    <a:pt x="415" y="2916"/>
                  </a:lnTo>
                  <a:lnTo>
                    <a:pt x="621" y="2916"/>
                  </a:lnTo>
                  <a:lnTo>
                    <a:pt x="621" y="645"/>
                  </a:lnTo>
                  <a:cubicBezTo>
                    <a:pt x="621" y="520"/>
                    <a:pt x="564" y="399"/>
                    <a:pt x="463" y="323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90"/>
            <p:cNvSpPr/>
            <p:nvPr/>
          </p:nvSpPr>
          <p:spPr>
            <a:xfrm>
              <a:off x="3752675" y="1753940"/>
              <a:ext cx="16287" cy="76506"/>
            </a:xfrm>
            <a:custGeom>
              <a:avLst/>
              <a:gdLst/>
              <a:ahLst/>
              <a:cxnLst/>
              <a:rect l="l" t="t" r="r" b="b"/>
              <a:pathLst>
                <a:path w="621" h="2917" extrusionOk="0">
                  <a:moveTo>
                    <a:pt x="563" y="0"/>
                  </a:moveTo>
                  <a:lnTo>
                    <a:pt x="159" y="323"/>
                  </a:lnTo>
                  <a:cubicBezTo>
                    <a:pt x="58" y="399"/>
                    <a:pt x="0" y="520"/>
                    <a:pt x="0" y="645"/>
                  </a:cubicBezTo>
                  <a:lnTo>
                    <a:pt x="0" y="2916"/>
                  </a:lnTo>
                  <a:lnTo>
                    <a:pt x="207" y="2916"/>
                  </a:lnTo>
                  <a:lnTo>
                    <a:pt x="241" y="2868"/>
                  </a:lnTo>
                  <a:cubicBezTo>
                    <a:pt x="486" y="2497"/>
                    <a:pt x="621" y="2060"/>
                    <a:pt x="621" y="1612"/>
                  </a:cubicBezTo>
                  <a:lnTo>
                    <a:pt x="621" y="202"/>
                  </a:lnTo>
                  <a:cubicBezTo>
                    <a:pt x="621" y="130"/>
                    <a:pt x="602" y="63"/>
                    <a:pt x="563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90"/>
            <p:cNvSpPr/>
            <p:nvPr/>
          </p:nvSpPr>
          <p:spPr>
            <a:xfrm>
              <a:off x="3610444" y="1571318"/>
              <a:ext cx="244729" cy="286116"/>
            </a:xfrm>
            <a:custGeom>
              <a:avLst/>
              <a:gdLst/>
              <a:ahLst/>
              <a:cxnLst/>
              <a:rect l="l" t="t" r="r" b="b"/>
              <a:pathLst>
                <a:path w="9331" h="10909" extrusionOk="0">
                  <a:moveTo>
                    <a:pt x="5014" y="4509"/>
                  </a:moveTo>
                  <a:cubicBezTo>
                    <a:pt x="5250" y="4509"/>
                    <a:pt x="5438" y="4702"/>
                    <a:pt x="5438" y="4937"/>
                  </a:cubicBezTo>
                  <a:lnTo>
                    <a:pt x="5438" y="5351"/>
                  </a:lnTo>
                  <a:cubicBezTo>
                    <a:pt x="5442" y="5698"/>
                    <a:pt x="5159" y="5982"/>
                    <a:pt x="4807" y="5982"/>
                  </a:cubicBezTo>
                  <a:cubicBezTo>
                    <a:pt x="4456" y="5982"/>
                    <a:pt x="4177" y="5698"/>
                    <a:pt x="4177" y="5351"/>
                  </a:cubicBezTo>
                  <a:lnTo>
                    <a:pt x="4177" y="4937"/>
                  </a:lnTo>
                  <a:cubicBezTo>
                    <a:pt x="4177" y="4702"/>
                    <a:pt x="4365" y="4509"/>
                    <a:pt x="4600" y="4509"/>
                  </a:cubicBezTo>
                  <a:close/>
                  <a:moveTo>
                    <a:pt x="5029" y="6366"/>
                  </a:moveTo>
                  <a:lnTo>
                    <a:pt x="5029" y="6458"/>
                  </a:lnTo>
                  <a:cubicBezTo>
                    <a:pt x="5029" y="6530"/>
                    <a:pt x="5043" y="6597"/>
                    <a:pt x="5082" y="6660"/>
                  </a:cubicBezTo>
                  <a:lnTo>
                    <a:pt x="4817" y="6925"/>
                  </a:lnTo>
                  <a:cubicBezTo>
                    <a:pt x="4815" y="6927"/>
                    <a:pt x="4811" y="6928"/>
                    <a:pt x="4807" y="6928"/>
                  </a:cubicBezTo>
                  <a:cubicBezTo>
                    <a:pt x="4804" y="6928"/>
                    <a:pt x="4800" y="6927"/>
                    <a:pt x="4798" y="6925"/>
                  </a:cubicBezTo>
                  <a:lnTo>
                    <a:pt x="4533" y="6660"/>
                  </a:lnTo>
                  <a:cubicBezTo>
                    <a:pt x="4567" y="6597"/>
                    <a:pt x="4586" y="6530"/>
                    <a:pt x="4586" y="6458"/>
                  </a:cubicBezTo>
                  <a:lnTo>
                    <a:pt x="4586" y="6371"/>
                  </a:lnTo>
                  <a:lnTo>
                    <a:pt x="5029" y="6366"/>
                  </a:lnTo>
                  <a:close/>
                  <a:moveTo>
                    <a:pt x="4803" y="380"/>
                  </a:moveTo>
                  <a:cubicBezTo>
                    <a:pt x="6260" y="380"/>
                    <a:pt x="7604" y="1186"/>
                    <a:pt x="8286" y="2474"/>
                  </a:cubicBezTo>
                  <a:cubicBezTo>
                    <a:pt x="8974" y="3773"/>
                    <a:pt x="8883" y="5351"/>
                    <a:pt x="8041" y="6559"/>
                  </a:cubicBezTo>
                  <a:lnTo>
                    <a:pt x="8036" y="6564"/>
                  </a:lnTo>
                  <a:cubicBezTo>
                    <a:pt x="7593" y="7209"/>
                    <a:pt x="6963" y="7699"/>
                    <a:pt x="6232" y="7983"/>
                  </a:cubicBezTo>
                  <a:cubicBezTo>
                    <a:pt x="6005" y="8075"/>
                    <a:pt x="5851" y="8301"/>
                    <a:pt x="5851" y="8546"/>
                  </a:cubicBezTo>
                  <a:lnTo>
                    <a:pt x="5851" y="9085"/>
                  </a:lnTo>
                  <a:cubicBezTo>
                    <a:pt x="5851" y="9167"/>
                    <a:pt x="5827" y="9249"/>
                    <a:pt x="5779" y="9321"/>
                  </a:cubicBezTo>
                  <a:lnTo>
                    <a:pt x="5577" y="9629"/>
                  </a:lnTo>
                  <a:cubicBezTo>
                    <a:pt x="5563" y="9648"/>
                    <a:pt x="5548" y="9672"/>
                    <a:pt x="5534" y="9696"/>
                  </a:cubicBezTo>
                  <a:lnTo>
                    <a:pt x="4081" y="9696"/>
                  </a:lnTo>
                  <a:cubicBezTo>
                    <a:pt x="4066" y="9672"/>
                    <a:pt x="4052" y="9648"/>
                    <a:pt x="4037" y="9629"/>
                  </a:cubicBezTo>
                  <a:lnTo>
                    <a:pt x="3831" y="9321"/>
                  </a:lnTo>
                  <a:cubicBezTo>
                    <a:pt x="3787" y="9249"/>
                    <a:pt x="3758" y="9167"/>
                    <a:pt x="3758" y="9085"/>
                  </a:cubicBezTo>
                  <a:lnTo>
                    <a:pt x="3758" y="7257"/>
                  </a:lnTo>
                  <a:cubicBezTo>
                    <a:pt x="3758" y="7175"/>
                    <a:pt x="3806" y="7098"/>
                    <a:pt x="3879" y="7059"/>
                  </a:cubicBezTo>
                  <a:lnTo>
                    <a:pt x="4215" y="6891"/>
                  </a:lnTo>
                  <a:lnTo>
                    <a:pt x="4523" y="7199"/>
                  </a:lnTo>
                  <a:cubicBezTo>
                    <a:pt x="4600" y="7276"/>
                    <a:pt x="4703" y="7314"/>
                    <a:pt x="4805" y="7314"/>
                  </a:cubicBezTo>
                  <a:cubicBezTo>
                    <a:pt x="4907" y="7314"/>
                    <a:pt x="5009" y="7276"/>
                    <a:pt x="5086" y="7199"/>
                  </a:cubicBezTo>
                  <a:lnTo>
                    <a:pt x="5394" y="6891"/>
                  </a:lnTo>
                  <a:lnTo>
                    <a:pt x="5726" y="7059"/>
                  </a:lnTo>
                  <a:cubicBezTo>
                    <a:pt x="5803" y="7098"/>
                    <a:pt x="5851" y="7175"/>
                    <a:pt x="5847" y="7257"/>
                  </a:cubicBezTo>
                  <a:lnTo>
                    <a:pt x="5847" y="7415"/>
                  </a:lnTo>
                  <a:cubicBezTo>
                    <a:pt x="5847" y="7543"/>
                    <a:pt x="5944" y="7607"/>
                    <a:pt x="6042" y="7607"/>
                  </a:cubicBezTo>
                  <a:cubicBezTo>
                    <a:pt x="6139" y="7607"/>
                    <a:pt x="6236" y="7543"/>
                    <a:pt x="6236" y="7415"/>
                  </a:cubicBezTo>
                  <a:lnTo>
                    <a:pt x="6236" y="7257"/>
                  </a:lnTo>
                  <a:cubicBezTo>
                    <a:pt x="6236" y="7026"/>
                    <a:pt x="6107" y="6819"/>
                    <a:pt x="5900" y="6718"/>
                  </a:cubicBezTo>
                  <a:lnTo>
                    <a:pt x="5418" y="6477"/>
                  </a:lnTo>
                  <a:cubicBezTo>
                    <a:pt x="5414" y="6472"/>
                    <a:pt x="5409" y="6468"/>
                    <a:pt x="5414" y="6463"/>
                  </a:cubicBezTo>
                  <a:lnTo>
                    <a:pt x="5414" y="6169"/>
                  </a:lnTo>
                  <a:cubicBezTo>
                    <a:pt x="5669" y="5977"/>
                    <a:pt x="5823" y="5674"/>
                    <a:pt x="5823" y="5351"/>
                  </a:cubicBezTo>
                  <a:lnTo>
                    <a:pt x="5823" y="4937"/>
                  </a:lnTo>
                  <a:cubicBezTo>
                    <a:pt x="5823" y="4490"/>
                    <a:pt x="5462" y="4129"/>
                    <a:pt x="5009" y="4129"/>
                  </a:cubicBezTo>
                  <a:lnTo>
                    <a:pt x="4600" y="4129"/>
                  </a:lnTo>
                  <a:cubicBezTo>
                    <a:pt x="4153" y="4129"/>
                    <a:pt x="3787" y="4490"/>
                    <a:pt x="3787" y="4937"/>
                  </a:cubicBezTo>
                  <a:lnTo>
                    <a:pt x="3787" y="5351"/>
                  </a:lnTo>
                  <a:cubicBezTo>
                    <a:pt x="3787" y="5674"/>
                    <a:pt x="3941" y="5977"/>
                    <a:pt x="4201" y="6169"/>
                  </a:cubicBezTo>
                  <a:lnTo>
                    <a:pt x="4201" y="6458"/>
                  </a:lnTo>
                  <a:cubicBezTo>
                    <a:pt x="4201" y="6463"/>
                    <a:pt x="4196" y="6468"/>
                    <a:pt x="4191" y="6472"/>
                  </a:cubicBezTo>
                  <a:lnTo>
                    <a:pt x="3710" y="6713"/>
                  </a:lnTo>
                  <a:cubicBezTo>
                    <a:pt x="3503" y="6814"/>
                    <a:pt x="3373" y="7026"/>
                    <a:pt x="3378" y="7252"/>
                  </a:cubicBezTo>
                  <a:lnTo>
                    <a:pt x="3378" y="7983"/>
                  </a:lnTo>
                  <a:cubicBezTo>
                    <a:pt x="2681" y="7704"/>
                    <a:pt x="2074" y="7237"/>
                    <a:pt x="1632" y="6636"/>
                  </a:cubicBezTo>
                  <a:cubicBezTo>
                    <a:pt x="765" y="5443"/>
                    <a:pt x="636" y="3869"/>
                    <a:pt x="1295" y="2556"/>
                  </a:cubicBezTo>
                  <a:cubicBezTo>
                    <a:pt x="1954" y="1237"/>
                    <a:pt x="3292" y="400"/>
                    <a:pt x="4764" y="381"/>
                  </a:cubicBezTo>
                  <a:cubicBezTo>
                    <a:pt x="4777" y="381"/>
                    <a:pt x="4790" y="380"/>
                    <a:pt x="4803" y="380"/>
                  </a:cubicBezTo>
                  <a:close/>
                  <a:moveTo>
                    <a:pt x="5438" y="10081"/>
                  </a:moveTo>
                  <a:lnTo>
                    <a:pt x="5438" y="10509"/>
                  </a:lnTo>
                  <a:cubicBezTo>
                    <a:pt x="5438" y="10514"/>
                    <a:pt x="5433" y="10519"/>
                    <a:pt x="5428" y="10524"/>
                  </a:cubicBezTo>
                  <a:lnTo>
                    <a:pt x="4187" y="10524"/>
                  </a:lnTo>
                  <a:cubicBezTo>
                    <a:pt x="4182" y="10524"/>
                    <a:pt x="4177" y="10514"/>
                    <a:pt x="4177" y="10509"/>
                  </a:cubicBezTo>
                  <a:lnTo>
                    <a:pt x="4177" y="10081"/>
                  </a:lnTo>
                  <a:close/>
                  <a:moveTo>
                    <a:pt x="4806" y="0"/>
                  </a:moveTo>
                  <a:cubicBezTo>
                    <a:pt x="3790" y="0"/>
                    <a:pt x="2771" y="357"/>
                    <a:pt x="1954" y="1074"/>
                  </a:cubicBezTo>
                  <a:cubicBezTo>
                    <a:pt x="275" y="2551"/>
                    <a:pt x="0" y="5062"/>
                    <a:pt x="1319" y="6867"/>
                  </a:cubicBezTo>
                  <a:cubicBezTo>
                    <a:pt x="1834" y="7569"/>
                    <a:pt x="2551" y="8104"/>
                    <a:pt x="3378" y="8397"/>
                  </a:cubicBezTo>
                  <a:lnTo>
                    <a:pt x="3378" y="9085"/>
                  </a:lnTo>
                  <a:cubicBezTo>
                    <a:pt x="3373" y="9244"/>
                    <a:pt x="3422" y="9403"/>
                    <a:pt x="3513" y="9533"/>
                  </a:cubicBezTo>
                  <a:lnTo>
                    <a:pt x="3715" y="9841"/>
                  </a:lnTo>
                  <a:cubicBezTo>
                    <a:pt x="3763" y="9913"/>
                    <a:pt x="3787" y="9995"/>
                    <a:pt x="3787" y="10076"/>
                  </a:cubicBezTo>
                  <a:lnTo>
                    <a:pt x="3787" y="10509"/>
                  </a:lnTo>
                  <a:cubicBezTo>
                    <a:pt x="3787" y="10731"/>
                    <a:pt x="3965" y="10909"/>
                    <a:pt x="4187" y="10909"/>
                  </a:cubicBezTo>
                  <a:lnTo>
                    <a:pt x="5428" y="10909"/>
                  </a:lnTo>
                  <a:cubicBezTo>
                    <a:pt x="5645" y="10909"/>
                    <a:pt x="5823" y="10731"/>
                    <a:pt x="5827" y="10509"/>
                  </a:cubicBezTo>
                  <a:lnTo>
                    <a:pt x="5827" y="10076"/>
                  </a:lnTo>
                  <a:cubicBezTo>
                    <a:pt x="5823" y="9995"/>
                    <a:pt x="5851" y="9913"/>
                    <a:pt x="5895" y="9841"/>
                  </a:cubicBezTo>
                  <a:lnTo>
                    <a:pt x="6102" y="9533"/>
                  </a:lnTo>
                  <a:cubicBezTo>
                    <a:pt x="6188" y="9403"/>
                    <a:pt x="6236" y="9244"/>
                    <a:pt x="6236" y="9085"/>
                  </a:cubicBezTo>
                  <a:lnTo>
                    <a:pt x="6236" y="8546"/>
                  </a:lnTo>
                  <a:cubicBezTo>
                    <a:pt x="6236" y="8460"/>
                    <a:pt x="6289" y="8378"/>
                    <a:pt x="6371" y="8344"/>
                  </a:cubicBezTo>
                  <a:cubicBezTo>
                    <a:pt x="7752" y="7810"/>
                    <a:pt x="8758" y="6602"/>
                    <a:pt x="9046" y="5154"/>
                  </a:cubicBezTo>
                  <a:cubicBezTo>
                    <a:pt x="9330" y="3701"/>
                    <a:pt x="8854" y="2204"/>
                    <a:pt x="7781" y="1184"/>
                  </a:cubicBezTo>
                  <a:cubicBezTo>
                    <a:pt x="6949" y="397"/>
                    <a:pt x="5878" y="0"/>
                    <a:pt x="48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90"/>
            <p:cNvSpPr/>
            <p:nvPr/>
          </p:nvSpPr>
          <p:spPr>
            <a:xfrm>
              <a:off x="3561975" y="1679481"/>
              <a:ext cx="49754" cy="10229"/>
            </a:xfrm>
            <a:custGeom>
              <a:avLst/>
              <a:gdLst/>
              <a:ahLst/>
              <a:cxnLst/>
              <a:rect l="l" t="t" r="r" b="b"/>
              <a:pathLst>
                <a:path w="1897" h="390" extrusionOk="0">
                  <a:moveTo>
                    <a:pt x="261" y="0"/>
                  </a:moveTo>
                  <a:cubicBezTo>
                    <a:pt x="1" y="0"/>
                    <a:pt x="1" y="390"/>
                    <a:pt x="261" y="390"/>
                  </a:cubicBezTo>
                  <a:lnTo>
                    <a:pt x="1704" y="390"/>
                  </a:lnTo>
                  <a:cubicBezTo>
                    <a:pt x="1810" y="390"/>
                    <a:pt x="1897" y="303"/>
                    <a:pt x="1897" y="197"/>
                  </a:cubicBezTo>
                  <a:cubicBezTo>
                    <a:pt x="1897" y="87"/>
                    <a:pt x="1810" y="0"/>
                    <a:pt x="17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90"/>
            <p:cNvSpPr/>
            <p:nvPr/>
          </p:nvSpPr>
          <p:spPr>
            <a:xfrm>
              <a:off x="3859683" y="1679481"/>
              <a:ext cx="51380" cy="10229"/>
            </a:xfrm>
            <a:custGeom>
              <a:avLst/>
              <a:gdLst/>
              <a:ahLst/>
              <a:cxnLst/>
              <a:rect l="l" t="t" r="r" b="b"/>
              <a:pathLst>
                <a:path w="1959" h="390" extrusionOk="0">
                  <a:moveTo>
                    <a:pt x="256" y="0"/>
                  </a:moveTo>
                  <a:cubicBezTo>
                    <a:pt x="1" y="0"/>
                    <a:pt x="1" y="390"/>
                    <a:pt x="256" y="390"/>
                  </a:cubicBezTo>
                  <a:lnTo>
                    <a:pt x="1699" y="390"/>
                  </a:lnTo>
                  <a:cubicBezTo>
                    <a:pt x="1959" y="390"/>
                    <a:pt x="1959" y="0"/>
                    <a:pt x="1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90"/>
            <p:cNvSpPr/>
            <p:nvPr/>
          </p:nvSpPr>
          <p:spPr>
            <a:xfrm>
              <a:off x="3731457" y="1511782"/>
              <a:ext cx="10124" cy="48075"/>
            </a:xfrm>
            <a:custGeom>
              <a:avLst/>
              <a:gdLst/>
              <a:ahLst/>
              <a:cxnLst/>
              <a:rect l="l" t="t" r="r" b="b"/>
              <a:pathLst>
                <a:path w="386" h="1833" extrusionOk="0">
                  <a:moveTo>
                    <a:pt x="193" y="1"/>
                  </a:moveTo>
                  <a:cubicBezTo>
                    <a:pt x="97" y="1"/>
                    <a:pt x="1" y="64"/>
                    <a:pt x="1" y="192"/>
                  </a:cubicBezTo>
                  <a:lnTo>
                    <a:pt x="1" y="1635"/>
                  </a:lnTo>
                  <a:cubicBezTo>
                    <a:pt x="1" y="1746"/>
                    <a:pt x="87" y="1833"/>
                    <a:pt x="193" y="1833"/>
                  </a:cubicBezTo>
                  <a:cubicBezTo>
                    <a:pt x="299" y="1833"/>
                    <a:pt x="386" y="1746"/>
                    <a:pt x="386" y="1635"/>
                  </a:cubicBezTo>
                  <a:lnTo>
                    <a:pt x="386" y="192"/>
                  </a:lnTo>
                  <a:cubicBezTo>
                    <a:pt x="386" y="64"/>
                    <a:pt x="290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90"/>
            <p:cNvSpPr/>
            <p:nvPr/>
          </p:nvSpPr>
          <p:spPr>
            <a:xfrm>
              <a:off x="3654060" y="1792023"/>
              <a:ext cx="23290" cy="28955"/>
            </a:xfrm>
            <a:custGeom>
              <a:avLst/>
              <a:gdLst/>
              <a:ahLst/>
              <a:cxnLst/>
              <a:rect l="l" t="t" r="r" b="b"/>
              <a:pathLst>
                <a:path w="888" h="1104" extrusionOk="0">
                  <a:moveTo>
                    <a:pt x="671" y="0"/>
                  </a:moveTo>
                  <a:cubicBezTo>
                    <a:pt x="603" y="0"/>
                    <a:pt x="539" y="36"/>
                    <a:pt x="503" y="97"/>
                  </a:cubicBezTo>
                  <a:lnTo>
                    <a:pt x="89" y="810"/>
                  </a:lnTo>
                  <a:cubicBezTo>
                    <a:pt x="0" y="964"/>
                    <a:pt x="130" y="1103"/>
                    <a:pt x="262" y="1103"/>
                  </a:cubicBezTo>
                  <a:cubicBezTo>
                    <a:pt x="323" y="1103"/>
                    <a:pt x="385" y="1074"/>
                    <a:pt x="426" y="1002"/>
                  </a:cubicBezTo>
                  <a:lnTo>
                    <a:pt x="835" y="290"/>
                  </a:lnTo>
                  <a:cubicBezTo>
                    <a:pt x="888" y="199"/>
                    <a:pt x="859" y="78"/>
                    <a:pt x="767" y="25"/>
                  </a:cubicBezTo>
                  <a:cubicBezTo>
                    <a:pt x="736" y="8"/>
                    <a:pt x="703" y="0"/>
                    <a:pt x="6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90"/>
            <p:cNvSpPr/>
            <p:nvPr/>
          </p:nvSpPr>
          <p:spPr>
            <a:xfrm>
              <a:off x="3795715" y="1548238"/>
              <a:ext cx="23290" cy="28981"/>
            </a:xfrm>
            <a:custGeom>
              <a:avLst/>
              <a:gdLst/>
              <a:ahLst/>
              <a:cxnLst/>
              <a:rect l="l" t="t" r="r" b="b"/>
              <a:pathLst>
                <a:path w="888" h="1105" extrusionOk="0">
                  <a:moveTo>
                    <a:pt x="626" y="1"/>
                  </a:moveTo>
                  <a:cubicBezTo>
                    <a:pt x="566" y="1"/>
                    <a:pt x="506" y="30"/>
                    <a:pt x="467" y="101"/>
                  </a:cubicBezTo>
                  <a:lnTo>
                    <a:pt x="53" y="818"/>
                  </a:lnTo>
                  <a:cubicBezTo>
                    <a:pt x="0" y="909"/>
                    <a:pt x="34" y="1025"/>
                    <a:pt x="125" y="1078"/>
                  </a:cubicBezTo>
                  <a:cubicBezTo>
                    <a:pt x="156" y="1095"/>
                    <a:pt x="189" y="1104"/>
                    <a:pt x="221" y="1104"/>
                  </a:cubicBezTo>
                  <a:cubicBezTo>
                    <a:pt x="287" y="1104"/>
                    <a:pt x="350" y="1070"/>
                    <a:pt x="385" y="1006"/>
                  </a:cubicBezTo>
                  <a:lnTo>
                    <a:pt x="799" y="294"/>
                  </a:lnTo>
                  <a:cubicBezTo>
                    <a:pt x="888" y="142"/>
                    <a:pt x="757" y="1"/>
                    <a:pt x="6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90"/>
            <p:cNvSpPr/>
            <p:nvPr/>
          </p:nvSpPr>
          <p:spPr>
            <a:xfrm>
              <a:off x="3597828" y="1603657"/>
              <a:ext cx="33702" cy="21166"/>
            </a:xfrm>
            <a:custGeom>
              <a:avLst/>
              <a:gdLst/>
              <a:ahLst/>
              <a:cxnLst/>
              <a:rect l="l" t="t" r="r" b="b"/>
              <a:pathLst>
                <a:path w="1285" h="807" extrusionOk="0">
                  <a:moveTo>
                    <a:pt x="282" y="1"/>
                  </a:moveTo>
                  <a:cubicBezTo>
                    <a:pt x="110" y="1"/>
                    <a:pt x="1" y="255"/>
                    <a:pt x="188" y="365"/>
                  </a:cubicBezTo>
                  <a:lnTo>
                    <a:pt x="905" y="779"/>
                  </a:lnTo>
                  <a:cubicBezTo>
                    <a:pt x="939" y="798"/>
                    <a:pt x="972" y="807"/>
                    <a:pt x="1004" y="807"/>
                  </a:cubicBezTo>
                  <a:cubicBezTo>
                    <a:pt x="1176" y="807"/>
                    <a:pt x="1285" y="552"/>
                    <a:pt x="1097" y="442"/>
                  </a:cubicBezTo>
                  <a:lnTo>
                    <a:pt x="380" y="28"/>
                  </a:lnTo>
                  <a:cubicBezTo>
                    <a:pt x="346" y="9"/>
                    <a:pt x="313" y="1"/>
                    <a:pt x="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90"/>
            <p:cNvSpPr/>
            <p:nvPr/>
          </p:nvSpPr>
          <p:spPr>
            <a:xfrm>
              <a:off x="3841534" y="1744367"/>
              <a:ext cx="33702" cy="21166"/>
            </a:xfrm>
            <a:custGeom>
              <a:avLst/>
              <a:gdLst/>
              <a:ahLst/>
              <a:cxnLst/>
              <a:rect l="l" t="t" r="r" b="b"/>
              <a:pathLst>
                <a:path w="1285" h="807" extrusionOk="0">
                  <a:moveTo>
                    <a:pt x="281" y="1"/>
                  </a:moveTo>
                  <a:cubicBezTo>
                    <a:pt x="109" y="1"/>
                    <a:pt x="0" y="255"/>
                    <a:pt x="187" y="365"/>
                  </a:cubicBezTo>
                  <a:lnTo>
                    <a:pt x="900" y="779"/>
                  </a:lnTo>
                  <a:cubicBezTo>
                    <a:pt x="934" y="798"/>
                    <a:pt x="968" y="807"/>
                    <a:pt x="1000" y="807"/>
                  </a:cubicBezTo>
                  <a:cubicBezTo>
                    <a:pt x="1175" y="807"/>
                    <a:pt x="1284" y="552"/>
                    <a:pt x="1097" y="442"/>
                  </a:cubicBezTo>
                  <a:lnTo>
                    <a:pt x="380" y="28"/>
                  </a:lnTo>
                  <a:cubicBezTo>
                    <a:pt x="346" y="9"/>
                    <a:pt x="312" y="1"/>
                    <a:pt x="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90"/>
            <p:cNvSpPr/>
            <p:nvPr/>
          </p:nvSpPr>
          <p:spPr>
            <a:xfrm>
              <a:off x="3794744" y="1791944"/>
              <a:ext cx="24260" cy="29034"/>
            </a:xfrm>
            <a:custGeom>
              <a:avLst/>
              <a:gdLst/>
              <a:ahLst/>
              <a:cxnLst/>
              <a:rect l="l" t="t" r="r" b="b"/>
              <a:pathLst>
                <a:path w="925" h="1107" extrusionOk="0">
                  <a:moveTo>
                    <a:pt x="263" y="0"/>
                  </a:moveTo>
                  <a:cubicBezTo>
                    <a:pt x="132" y="0"/>
                    <a:pt x="1" y="141"/>
                    <a:pt x="90" y="293"/>
                  </a:cubicBezTo>
                  <a:lnTo>
                    <a:pt x="504" y="1005"/>
                  </a:lnTo>
                  <a:cubicBezTo>
                    <a:pt x="543" y="1077"/>
                    <a:pt x="604" y="1106"/>
                    <a:pt x="664" y="1106"/>
                  </a:cubicBezTo>
                  <a:cubicBezTo>
                    <a:pt x="795" y="1106"/>
                    <a:pt x="925" y="967"/>
                    <a:pt x="836" y="813"/>
                  </a:cubicBezTo>
                  <a:lnTo>
                    <a:pt x="422" y="100"/>
                  </a:lnTo>
                  <a:cubicBezTo>
                    <a:pt x="383" y="30"/>
                    <a:pt x="323" y="0"/>
                    <a:pt x="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90"/>
            <p:cNvSpPr/>
            <p:nvPr/>
          </p:nvSpPr>
          <p:spPr>
            <a:xfrm>
              <a:off x="3654060" y="1548212"/>
              <a:ext cx="24234" cy="29034"/>
            </a:xfrm>
            <a:custGeom>
              <a:avLst/>
              <a:gdLst/>
              <a:ahLst/>
              <a:cxnLst/>
              <a:rect l="l" t="t" r="r" b="b"/>
              <a:pathLst>
                <a:path w="924" h="1107" extrusionOk="0">
                  <a:moveTo>
                    <a:pt x="260" y="1"/>
                  </a:moveTo>
                  <a:cubicBezTo>
                    <a:pt x="130" y="1"/>
                    <a:pt x="0" y="140"/>
                    <a:pt x="89" y="295"/>
                  </a:cubicBezTo>
                  <a:lnTo>
                    <a:pt x="503" y="1007"/>
                  </a:lnTo>
                  <a:cubicBezTo>
                    <a:pt x="542" y="1078"/>
                    <a:pt x="602" y="1107"/>
                    <a:pt x="662" y="1107"/>
                  </a:cubicBezTo>
                  <a:cubicBezTo>
                    <a:pt x="793" y="1107"/>
                    <a:pt x="924" y="966"/>
                    <a:pt x="835" y="814"/>
                  </a:cubicBezTo>
                  <a:lnTo>
                    <a:pt x="421" y="102"/>
                  </a:lnTo>
                  <a:cubicBezTo>
                    <a:pt x="381" y="31"/>
                    <a:pt x="321" y="1"/>
                    <a:pt x="2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90"/>
            <p:cNvSpPr/>
            <p:nvPr/>
          </p:nvSpPr>
          <p:spPr>
            <a:xfrm>
              <a:off x="3841901" y="1603657"/>
              <a:ext cx="33335" cy="21061"/>
            </a:xfrm>
            <a:custGeom>
              <a:avLst/>
              <a:gdLst/>
              <a:ahLst/>
              <a:cxnLst/>
              <a:rect l="l" t="t" r="r" b="b"/>
              <a:pathLst>
                <a:path w="1271" h="803" extrusionOk="0">
                  <a:moveTo>
                    <a:pt x="989" y="1"/>
                  </a:moveTo>
                  <a:cubicBezTo>
                    <a:pt x="958" y="1"/>
                    <a:pt x="924" y="9"/>
                    <a:pt x="890" y="28"/>
                  </a:cubicBezTo>
                  <a:lnTo>
                    <a:pt x="173" y="442"/>
                  </a:lnTo>
                  <a:cubicBezTo>
                    <a:pt x="0" y="543"/>
                    <a:pt x="72" y="803"/>
                    <a:pt x="270" y="803"/>
                  </a:cubicBezTo>
                  <a:cubicBezTo>
                    <a:pt x="303" y="803"/>
                    <a:pt x="337" y="793"/>
                    <a:pt x="366" y="779"/>
                  </a:cubicBezTo>
                  <a:lnTo>
                    <a:pt x="1083" y="365"/>
                  </a:lnTo>
                  <a:cubicBezTo>
                    <a:pt x="1270" y="255"/>
                    <a:pt x="1161" y="1"/>
                    <a:pt x="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90"/>
            <p:cNvSpPr/>
            <p:nvPr/>
          </p:nvSpPr>
          <p:spPr>
            <a:xfrm>
              <a:off x="3597828" y="1744367"/>
              <a:ext cx="33702" cy="21166"/>
            </a:xfrm>
            <a:custGeom>
              <a:avLst/>
              <a:gdLst/>
              <a:ahLst/>
              <a:cxnLst/>
              <a:rect l="l" t="t" r="r" b="b"/>
              <a:pathLst>
                <a:path w="1285" h="807" extrusionOk="0">
                  <a:moveTo>
                    <a:pt x="1004" y="1"/>
                  </a:moveTo>
                  <a:cubicBezTo>
                    <a:pt x="972" y="1"/>
                    <a:pt x="939" y="9"/>
                    <a:pt x="905" y="28"/>
                  </a:cubicBezTo>
                  <a:lnTo>
                    <a:pt x="188" y="442"/>
                  </a:lnTo>
                  <a:cubicBezTo>
                    <a:pt x="1" y="552"/>
                    <a:pt x="110" y="807"/>
                    <a:pt x="282" y="807"/>
                  </a:cubicBezTo>
                  <a:cubicBezTo>
                    <a:pt x="313" y="807"/>
                    <a:pt x="346" y="798"/>
                    <a:pt x="380" y="779"/>
                  </a:cubicBezTo>
                  <a:lnTo>
                    <a:pt x="1097" y="365"/>
                  </a:lnTo>
                  <a:cubicBezTo>
                    <a:pt x="1285" y="255"/>
                    <a:pt x="1176" y="1"/>
                    <a:pt x="10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90"/>
            <p:cNvSpPr/>
            <p:nvPr/>
          </p:nvSpPr>
          <p:spPr>
            <a:xfrm>
              <a:off x="3750892" y="1595631"/>
              <a:ext cx="72335" cy="61661"/>
            </a:xfrm>
            <a:custGeom>
              <a:avLst/>
              <a:gdLst/>
              <a:ahLst/>
              <a:cxnLst/>
              <a:rect l="l" t="t" r="r" b="b"/>
              <a:pathLst>
                <a:path w="2758" h="2351" extrusionOk="0">
                  <a:moveTo>
                    <a:pt x="273" y="0"/>
                  </a:moveTo>
                  <a:cubicBezTo>
                    <a:pt x="65" y="0"/>
                    <a:pt x="1" y="325"/>
                    <a:pt x="232" y="382"/>
                  </a:cubicBezTo>
                  <a:cubicBezTo>
                    <a:pt x="1185" y="633"/>
                    <a:pt x="1964" y="1316"/>
                    <a:pt x="2335" y="2230"/>
                  </a:cubicBezTo>
                  <a:cubicBezTo>
                    <a:pt x="2369" y="2314"/>
                    <a:pt x="2437" y="2350"/>
                    <a:pt x="2507" y="2350"/>
                  </a:cubicBezTo>
                  <a:cubicBezTo>
                    <a:pt x="2631" y="2350"/>
                    <a:pt x="2757" y="2235"/>
                    <a:pt x="2695" y="2081"/>
                  </a:cubicBezTo>
                  <a:cubicBezTo>
                    <a:pt x="2277" y="1056"/>
                    <a:pt x="1396" y="286"/>
                    <a:pt x="328" y="7"/>
                  </a:cubicBezTo>
                  <a:cubicBezTo>
                    <a:pt x="309" y="2"/>
                    <a:pt x="291" y="0"/>
                    <a:pt x="2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5" name="Google Shape;12405;p90"/>
          <p:cNvGrpSpPr/>
          <p:nvPr/>
        </p:nvGrpSpPr>
        <p:grpSpPr>
          <a:xfrm>
            <a:off x="1747347" y="3178265"/>
            <a:ext cx="382161" cy="356537"/>
            <a:chOff x="1747347" y="3362840"/>
            <a:chExt cx="382161" cy="356537"/>
          </a:xfrm>
        </p:grpSpPr>
        <p:sp>
          <p:nvSpPr>
            <p:cNvPr id="12406" name="Google Shape;12406;p90"/>
            <p:cNvSpPr/>
            <p:nvPr/>
          </p:nvSpPr>
          <p:spPr>
            <a:xfrm>
              <a:off x="1985125" y="3499407"/>
              <a:ext cx="83430" cy="83299"/>
            </a:xfrm>
            <a:custGeom>
              <a:avLst/>
              <a:gdLst/>
              <a:ahLst/>
              <a:cxnLst/>
              <a:rect l="l" t="t" r="r" b="b"/>
              <a:pathLst>
                <a:path w="3181" h="3176" extrusionOk="0">
                  <a:moveTo>
                    <a:pt x="1593" y="0"/>
                  </a:moveTo>
                  <a:cubicBezTo>
                    <a:pt x="712" y="0"/>
                    <a:pt x="0" y="712"/>
                    <a:pt x="0" y="1588"/>
                  </a:cubicBezTo>
                  <a:cubicBezTo>
                    <a:pt x="0" y="2464"/>
                    <a:pt x="712" y="3176"/>
                    <a:pt x="1593" y="3176"/>
                  </a:cubicBezTo>
                  <a:cubicBezTo>
                    <a:pt x="2468" y="3176"/>
                    <a:pt x="3181" y="2464"/>
                    <a:pt x="3181" y="1588"/>
                  </a:cubicBezTo>
                  <a:cubicBezTo>
                    <a:pt x="3181" y="712"/>
                    <a:pt x="2468" y="0"/>
                    <a:pt x="1593" y="0"/>
                  </a:cubicBezTo>
                  <a:close/>
                </a:path>
              </a:pathLst>
            </a:custGeom>
            <a:solidFill>
              <a:srgbClr val="D9E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90"/>
            <p:cNvSpPr/>
            <p:nvPr/>
          </p:nvSpPr>
          <p:spPr>
            <a:xfrm>
              <a:off x="1980431" y="3532086"/>
              <a:ext cx="92793" cy="50619"/>
            </a:xfrm>
            <a:custGeom>
              <a:avLst/>
              <a:gdLst/>
              <a:ahLst/>
              <a:cxnLst/>
              <a:rect l="l" t="t" r="r" b="b"/>
              <a:pathLst>
                <a:path w="3538" h="1930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992"/>
                    <a:pt x="752" y="1930"/>
                    <a:pt x="1767" y="1930"/>
                  </a:cubicBezTo>
                  <a:cubicBezTo>
                    <a:pt x="2782" y="1930"/>
                    <a:pt x="3538" y="992"/>
                    <a:pt x="3321" y="0"/>
                  </a:cubicBezTo>
                  <a:lnTo>
                    <a:pt x="3321" y="0"/>
                  </a:lnTo>
                  <a:cubicBezTo>
                    <a:pt x="3162" y="732"/>
                    <a:pt x="2518" y="1251"/>
                    <a:pt x="1772" y="1251"/>
                  </a:cubicBezTo>
                  <a:cubicBezTo>
                    <a:pt x="1021" y="1251"/>
                    <a:pt x="376" y="732"/>
                    <a:pt x="217" y="0"/>
                  </a:cubicBezTo>
                  <a:close/>
                </a:path>
              </a:pathLst>
            </a:custGeom>
            <a:solidFill>
              <a:srgbClr val="D2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90"/>
            <p:cNvSpPr/>
            <p:nvPr/>
          </p:nvSpPr>
          <p:spPr>
            <a:xfrm>
              <a:off x="1752907" y="3493453"/>
              <a:ext cx="89383" cy="95311"/>
            </a:xfrm>
            <a:custGeom>
              <a:avLst/>
              <a:gdLst/>
              <a:ahLst/>
              <a:cxnLst/>
              <a:rect l="l" t="t" r="r" b="b"/>
              <a:pathLst>
                <a:path w="3408" h="3634" extrusionOk="0">
                  <a:moveTo>
                    <a:pt x="910" y="1"/>
                  </a:moveTo>
                  <a:cubicBezTo>
                    <a:pt x="409" y="1"/>
                    <a:pt x="0" y="405"/>
                    <a:pt x="0" y="906"/>
                  </a:cubicBezTo>
                  <a:lnTo>
                    <a:pt x="0" y="2724"/>
                  </a:lnTo>
                  <a:cubicBezTo>
                    <a:pt x="0" y="3225"/>
                    <a:pt x="409" y="3634"/>
                    <a:pt x="910" y="3634"/>
                  </a:cubicBezTo>
                  <a:lnTo>
                    <a:pt x="3407" y="3634"/>
                  </a:lnTo>
                  <a:lnTo>
                    <a:pt x="3407" y="1"/>
                  </a:ln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90"/>
            <p:cNvSpPr/>
            <p:nvPr/>
          </p:nvSpPr>
          <p:spPr>
            <a:xfrm>
              <a:off x="1752907" y="3493978"/>
              <a:ext cx="89383" cy="94655"/>
            </a:xfrm>
            <a:custGeom>
              <a:avLst/>
              <a:gdLst/>
              <a:ahLst/>
              <a:cxnLst/>
              <a:rect l="l" t="t" r="r" b="b"/>
              <a:pathLst>
                <a:path w="3408" h="3609" extrusionOk="0">
                  <a:moveTo>
                    <a:pt x="703" y="0"/>
                  </a:moveTo>
                  <a:cubicBezTo>
                    <a:pt x="294" y="96"/>
                    <a:pt x="0" y="462"/>
                    <a:pt x="0" y="886"/>
                  </a:cubicBezTo>
                  <a:lnTo>
                    <a:pt x="0" y="2704"/>
                  </a:lnTo>
                  <a:cubicBezTo>
                    <a:pt x="0" y="3205"/>
                    <a:pt x="409" y="3609"/>
                    <a:pt x="910" y="3609"/>
                  </a:cubicBezTo>
                  <a:lnTo>
                    <a:pt x="3407" y="3609"/>
                  </a:lnTo>
                  <a:lnTo>
                    <a:pt x="3407" y="2931"/>
                  </a:lnTo>
                  <a:lnTo>
                    <a:pt x="1136" y="2931"/>
                  </a:lnTo>
                  <a:cubicBezTo>
                    <a:pt x="886" y="2931"/>
                    <a:pt x="679" y="2724"/>
                    <a:pt x="684" y="2473"/>
                  </a:cubicBezTo>
                  <a:lnTo>
                    <a:pt x="684" y="207"/>
                  </a:lnTo>
                  <a:cubicBezTo>
                    <a:pt x="684" y="135"/>
                    <a:pt x="688" y="68"/>
                    <a:pt x="703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90"/>
            <p:cNvSpPr/>
            <p:nvPr/>
          </p:nvSpPr>
          <p:spPr>
            <a:xfrm>
              <a:off x="1842264" y="3392241"/>
              <a:ext cx="148815" cy="297735"/>
            </a:xfrm>
            <a:custGeom>
              <a:avLst/>
              <a:gdLst/>
              <a:ahLst/>
              <a:cxnLst/>
              <a:rect l="l" t="t" r="r" b="b"/>
              <a:pathLst>
                <a:path w="5674" h="11352" extrusionOk="0">
                  <a:moveTo>
                    <a:pt x="5673" y="1"/>
                  </a:moveTo>
                  <a:cubicBezTo>
                    <a:pt x="5673" y="1"/>
                    <a:pt x="3407" y="3860"/>
                    <a:pt x="0" y="3860"/>
                  </a:cubicBezTo>
                  <a:lnTo>
                    <a:pt x="0" y="7493"/>
                  </a:lnTo>
                  <a:cubicBezTo>
                    <a:pt x="3407" y="7493"/>
                    <a:pt x="5673" y="11352"/>
                    <a:pt x="5673" y="11352"/>
                  </a:cubicBezTo>
                  <a:lnTo>
                    <a:pt x="5673" y="1"/>
                  </a:ln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90"/>
            <p:cNvSpPr/>
            <p:nvPr/>
          </p:nvSpPr>
          <p:spPr>
            <a:xfrm>
              <a:off x="1842264" y="3570824"/>
              <a:ext cx="148815" cy="119020"/>
            </a:xfrm>
            <a:custGeom>
              <a:avLst/>
              <a:gdLst/>
              <a:ahLst/>
              <a:cxnLst/>
              <a:rect l="l" t="t" r="r" b="b"/>
              <a:pathLst>
                <a:path w="5674" h="4538" extrusionOk="0">
                  <a:moveTo>
                    <a:pt x="0" y="1"/>
                  </a:moveTo>
                  <a:lnTo>
                    <a:pt x="0" y="679"/>
                  </a:lnTo>
                  <a:cubicBezTo>
                    <a:pt x="3407" y="679"/>
                    <a:pt x="5673" y="4538"/>
                    <a:pt x="5673" y="4538"/>
                  </a:cubicBezTo>
                  <a:lnTo>
                    <a:pt x="5673" y="3176"/>
                  </a:lnTo>
                  <a:cubicBezTo>
                    <a:pt x="5673" y="3176"/>
                    <a:pt x="3407" y="1"/>
                    <a:pt x="0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90"/>
            <p:cNvSpPr/>
            <p:nvPr/>
          </p:nvSpPr>
          <p:spPr>
            <a:xfrm>
              <a:off x="1991053" y="3368400"/>
              <a:ext cx="35722" cy="345311"/>
            </a:xfrm>
            <a:custGeom>
              <a:avLst/>
              <a:gdLst/>
              <a:ahLst/>
              <a:cxnLst/>
              <a:rect l="l" t="t" r="r" b="b"/>
              <a:pathLst>
                <a:path w="1362" h="13166" extrusionOk="0">
                  <a:moveTo>
                    <a:pt x="0" y="1"/>
                  </a:moveTo>
                  <a:lnTo>
                    <a:pt x="0" y="13165"/>
                  </a:lnTo>
                  <a:lnTo>
                    <a:pt x="1362" y="13165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90"/>
            <p:cNvSpPr/>
            <p:nvPr/>
          </p:nvSpPr>
          <p:spPr>
            <a:xfrm>
              <a:off x="1991053" y="3683891"/>
              <a:ext cx="35722" cy="29821"/>
            </a:xfrm>
            <a:custGeom>
              <a:avLst/>
              <a:gdLst/>
              <a:ahLst/>
              <a:cxnLst/>
              <a:rect l="l" t="t" r="r" b="b"/>
              <a:pathLst>
                <a:path w="1362" h="1137" extrusionOk="0">
                  <a:moveTo>
                    <a:pt x="0" y="1"/>
                  </a:moveTo>
                  <a:lnTo>
                    <a:pt x="0" y="1136"/>
                  </a:lnTo>
                  <a:lnTo>
                    <a:pt x="1362" y="1136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90"/>
            <p:cNvSpPr/>
            <p:nvPr/>
          </p:nvSpPr>
          <p:spPr>
            <a:xfrm>
              <a:off x="1794556" y="3493453"/>
              <a:ext cx="47734" cy="95311"/>
            </a:xfrm>
            <a:custGeom>
              <a:avLst/>
              <a:gdLst/>
              <a:ahLst/>
              <a:cxnLst/>
              <a:rect l="l" t="t" r="r" b="b"/>
              <a:pathLst>
                <a:path w="1820" h="3634" extrusionOk="0">
                  <a:moveTo>
                    <a:pt x="0" y="1"/>
                  </a:moveTo>
                  <a:lnTo>
                    <a:pt x="0" y="3634"/>
                  </a:lnTo>
                  <a:lnTo>
                    <a:pt x="1819" y="36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90"/>
            <p:cNvSpPr/>
            <p:nvPr/>
          </p:nvSpPr>
          <p:spPr>
            <a:xfrm>
              <a:off x="1794556" y="3570824"/>
              <a:ext cx="47734" cy="17808"/>
            </a:xfrm>
            <a:custGeom>
              <a:avLst/>
              <a:gdLst/>
              <a:ahLst/>
              <a:cxnLst/>
              <a:rect l="l" t="t" r="r" b="b"/>
              <a:pathLst>
                <a:path w="1820" h="679" extrusionOk="0">
                  <a:moveTo>
                    <a:pt x="0" y="1"/>
                  </a:moveTo>
                  <a:lnTo>
                    <a:pt x="0" y="679"/>
                  </a:lnTo>
                  <a:lnTo>
                    <a:pt x="1819" y="679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90"/>
            <p:cNvSpPr/>
            <p:nvPr/>
          </p:nvSpPr>
          <p:spPr>
            <a:xfrm>
              <a:off x="1812470" y="3618401"/>
              <a:ext cx="35748" cy="35879"/>
            </a:xfrm>
            <a:custGeom>
              <a:avLst/>
              <a:gdLst/>
              <a:ahLst/>
              <a:cxnLst/>
              <a:rect l="l" t="t" r="r" b="b"/>
              <a:pathLst>
                <a:path w="1363" h="1368" extrusionOk="0">
                  <a:moveTo>
                    <a:pt x="1" y="1"/>
                  </a:moveTo>
                  <a:lnTo>
                    <a:pt x="1" y="1367"/>
                  </a:lnTo>
                  <a:lnTo>
                    <a:pt x="1362" y="1367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90"/>
            <p:cNvSpPr/>
            <p:nvPr/>
          </p:nvSpPr>
          <p:spPr>
            <a:xfrm>
              <a:off x="1794687" y="3588738"/>
              <a:ext cx="47603" cy="89252"/>
            </a:xfrm>
            <a:custGeom>
              <a:avLst/>
              <a:gdLst/>
              <a:ahLst/>
              <a:cxnLst/>
              <a:rect l="l" t="t" r="r" b="b"/>
              <a:pathLst>
                <a:path w="1815" h="3403" extrusionOk="0">
                  <a:moveTo>
                    <a:pt x="0" y="1"/>
                  </a:moveTo>
                  <a:lnTo>
                    <a:pt x="0" y="3403"/>
                  </a:lnTo>
                  <a:lnTo>
                    <a:pt x="905" y="3403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90"/>
            <p:cNvSpPr/>
            <p:nvPr/>
          </p:nvSpPr>
          <p:spPr>
            <a:xfrm>
              <a:off x="1747347" y="3362840"/>
              <a:ext cx="326270" cy="356537"/>
            </a:xfrm>
            <a:custGeom>
              <a:avLst/>
              <a:gdLst/>
              <a:ahLst/>
              <a:cxnLst/>
              <a:rect l="l" t="t" r="r" b="b"/>
              <a:pathLst>
                <a:path w="12440" h="13594" extrusionOk="0">
                  <a:moveTo>
                    <a:pt x="10870" y="5433"/>
                  </a:moveTo>
                  <a:cubicBezTo>
                    <a:pt x="11539" y="5539"/>
                    <a:pt x="12035" y="6117"/>
                    <a:pt x="12035" y="6795"/>
                  </a:cubicBezTo>
                  <a:cubicBezTo>
                    <a:pt x="12035" y="7473"/>
                    <a:pt x="11539" y="8051"/>
                    <a:pt x="10870" y="8157"/>
                  </a:cubicBezTo>
                  <a:lnTo>
                    <a:pt x="10870" y="5433"/>
                  </a:lnTo>
                  <a:close/>
                  <a:moveTo>
                    <a:pt x="1589" y="5193"/>
                  </a:moveTo>
                  <a:lnTo>
                    <a:pt x="1589" y="8402"/>
                  </a:lnTo>
                  <a:lnTo>
                    <a:pt x="1122" y="8402"/>
                  </a:lnTo>
                  <a:cubicBezTo>
                    <a:pt x="737" y="8397"/>
                    <a:pt x="424" y="8089"/>
                    <a:pt x="429" y="7704"/>
                  </a:cubicBezTo>
                  <a:lnTo>
                    <a:pt x="424" y="7704"/>
                  </a:lnTo>
                  <a:lnTo>
                    <a:pt x="424" y="5890"/>
                  </a:lnTo>
                  <a:cubicBezTo>
                    <a:pt x="424" y="5505"/>
                    <a:pt x="737" y="5193"/>
                    <a:pt x="1122" y="5193"/>
                  </a:cubicBezTo>
                  <a:close/>
                  <a:moveTo>
                    <a:pt x="3407" y="5193"/>
                  </a:moveTo>
                  <a:lnTo>
                    <a:pt x="3407" y="8402"/>
                  </a:lnTo>
                  <a:lnTo>
                    <a:pt x="2017" y="8402"/>
                  </a:lnTo>
                  <a:lnTo>
                    <a:pt x="2017" y="5193"/>
                  </a:lnTo>
                  <a:close/>
                  <a:moveTo>
                    <a:pt x="3634" y="9961"/>
                  </a:moveTo>
                  <a:lnTo>
                    <a:pt x="3634" y="10895"/>
                  </a:lnTo>
                  <a:lnTo>
                    <a:pt x="3229" y="10895"/>
                  </a:lnTo>
                  <a:lnTo>
                    <a:pt x="3480" y="9961"/>
                  </a:lnTo>
                  <a:close/>
                  <a:moveTo>
                    <a:pt x="3340" y="8826"/>
                  </a:moveTo>
                  <a:lnTo>
                    <a:pt x="2546" y="11804"/>
                  </a:lnTo>
                  <a:lnTo>
                    <a:pt x="2017" y="11804"/>
                  </a:lnTo>
                  <a:lnTo>
                    <a:pt x="2017" y="8826"/>
                  </a:lnTo>
                  <a:close/>
                  <a:moveTo>
                    <a:pt x="10442" y="429"/>
                  </a:moveTo>
                  <a:lnTo>
                    <a:pt x="10442" y="13166"/>
                  </a:lnTo>
                  <a:lnTo>
                    <a:pt x="9509" y="13166"/>
                  </a:lnTo>
                  <a:lnTo>
                    <a:pt x="9509" y="4197"/>
                  </a:lnTo>
                  <a:cubicBezTo>
                    <a:pt x="9509" y="4055"/>
                    <a:pt x="9402" y="3984"/>
                    <a:pt x="9295" y="3984"/>
                  </a:cubicBezTo>
                  <a:cubicBezTo>
                    <a:pt x="9188" y="3984"/>
                    <a:pt x="9080" y="4055"/>
                    <a:pt x="9080" y="4197"/>
                  </a:cubicBezTo>
                  <a:lnTo>
                    <a:pt x="9080" y="11775"/>
                  </a:lnTo>
                  <a:cubicBezTo>
                    <a:pt x="8720" y="11280"/>
                    <a:pt x="8320" y="10818"/>
                    <a:pt x="7882" y="10389"/>
                  </a:cubicBezTo>
                  <a:cubicBezTo>
                    <a:pt x="7339" y="9850"/>
                    <a:pt x="6718" y="9389"/>
                    <a:pt x="6039" y="9028"/>
                  </a:cubicBezTo>
                  <a:cubicBezTo>
                    <a:pt x="5361" y="8662"/>
                    <a:pt x="4606" y="8445"/>
                    <a:pt x="3831" y="8407"/>
                  </a:cubicBezTo>
                  <a:lnTo>
                    <a:pt x="3831" y="5188"/>
                  </a:lnTo>
                  <a:cubicBezTo>
                    <a:pt x="4606" y="5145"/>
                    <a:pt x="5361" y="4933"/>
                    <a:pt x="6039" y="4567"/>
                  </a:cubicBezTo>
                  <a:cubicBezTo>
                    <a:pt x="6718" y="4201"/>
                    <a:pt x="7339" y="3744"/>
                    <a:pt x="7882" y="3205"/>
                  </a:cubicBezTo>
                  <a:cubicBezTo>
                    <a:pt x="8320" y="2777"/>
                    <a:pt x="8720" y="2315"/>
                    <a:pt x="9080" y="1820"/>
                  </a:cubicBezTo>
                  <a:lnTo>
                    <a:pt x="9080" y="3177"/>
                  </a:lnTo>
                  <a:cubicBezTo>
                    <a:pt x="9080" y="3319"/>
                    <a:pt x="9188" y="3389"/>
                    <a:pt x="9295" y="3389"/>
                  </a:cubicBezTo>
                  <a:cubicBezTo>
                    <a:pt x="9402" y="3389"/>
                    <a:pt x="9509" y="3319"/>
                    <a:pt x="9509" y="3177"/>
                  </a:cubicBezTo>
                  <a:lnTo>
                    <a:pt x="9509" y="429"/>
                  </a:lnTo>
                  <a:close/>
                  <a:moveTo>
                    <a:pt x="9292" y="1"/>
                  </a:moveTo>
                  <a:cubicBezTo>
                    <a:pt x="9177" y="1"/>
                    <a:pt x="9080" y="97"/>
                    <a:pt x="9080" y="213"/>
                  </a:cubicBezTo>
                  <a:lnTo>
                    <a:pt x="9080" y="1059"/>
                  </a:lnTo>
                  <a:cubicBezTo>
                    <a:pt x="8652" y="1733"/>
                    <a:pt x="8147" y="2349"/>
                    <a:pt x="7579" y="2907"/>
                  </a:cubicBezTo>
                  <a:cubicBezTo>
                    <a:pt x="6703" y="3754"/>
                    <a:pt x="5303" y="4769"/>
                    <a:pt x="3619" y="4769"/>
                  </a:cubicBezTo>
                  <a:lnTo>
                    <a:pt x="1122" y="4769"/>
                  </a:lnTo>
                  <a:cubicBezTo>
                    <a:pt x="501" y="4769"/>
                    <a:pt x="1" y="5270"/>
                    <a:pt x="1" y="5890"/>
                  </a:cubicBezTo>
                  <a:lnTo>
                    <a:pt x="1" y="7709"/>
                  </a:lnTo>
                  <a:cubicBezTo>
                    <a:pt x="1" y="8325"/>
                    <a:pt x="501" y="8826"/>
                    <a:pt x="1122" y="8826"/>
                  </a:cubicBezTo>
                  <a:lnTo>
                    <a:pt x="1589" y="8826"/>
                  </a:lnTo>
                  <a:lnTo>
                    <a:pt x="1589" y="12021"/>
                  </a:lnTo>
                  <a:cubicBezTo>
                    <a:pt x="1589" y="12136"/>
                    <a:pt x="1685" y="12232"/>
                    <a:pt x="1800" y="12232"/>
                  </a:cubicBezTo>
                  <a:lnTo>
                    <a:pt x="2710" y="12232"/>
                  </a:lnTo>
                  <a:cubicBezTo>
                    <a:pt x="2806" y="12232"/>
                    <a:pt x="2893" y="12170"/>
                    <a:pt x="2917" y="12073"/>
                  </a:cubicBezTo>
                  <a:lnTo>
                    <a:pt x="3119" y="11323"/>
                  </a:lnTo>
                  <a:lnTo>
                    <a:pt x="3850" y="11323"/>
                  </a:lnTo>
                  <a:cubicBezTo>
                    <a:pt x="3966" y="11323"/>
                    <a:pt x="4062" y="11227"/>
                    <a:pt x="4062" y="11111"/>
                  </a:cubicBezTo>
                  <a:lnTo>
                    <a:pt x="4062" y="9749"/>
                  </a:lnTo>
                  <a:cubicBezTo>
                    <a:pt x="4062" y="9629"/>
                    <a:pt x="3966" y="9533"/>
                    <a:pt x="3850" y="9533"/>
                  </a:cubicBezTo>
                  <a:lnTo>
                    <a:pt x="3595" y="9533"/>
                  </a:lnTo>
                  <a:lnTo>
                    <a:pt x="3783" y="8830"/>
                  </a:lnTo>
                  <a:cubicBezTo>
                    <a:pt x="5395" y="8888"/>
                    <a:pt x="6732" y="9865"/>
                    <a:pt x="7579" y="10688"/>
                  </a:cubicBezTo>
                  <a:cubicBezTo>
                    <a:pt x="8152" y="11241"/>
                    <a:pt x="8652" y="11862"/>
                    <a:pt x="9085" y="12531"/>
                  </a:cubicBezTo>
                  <a:lnTo>
                    <a:pt x="9085" y="13377"/>
                  </a:lnTo>
                  <a:cubicBezTo>
                    <a:pt x="9085" y="13498"/>
                    <a:pt x="9177" y="13594"/>
                    <a:pt x="9297" y="13594"/>
                  </a:cubicBezTo>
                  <a:lnTo>
                    <a:pt x="10659" y="13594"/>
                  </a:lnTo>
                  <a:cubicBezTo>
                    <a:pt x="10774" y="13594"/>
                    <a:pt x="10870" y="13498"/>
                    <a:pt x="10870" y="13377"/>
                  </a:cubicBezTo>
                  <a:lnTo>
                    <a:pt x="10870" y="8585"/>
                  </a:lnTo>
                  <a:cubicBezTo>
                    <a:pt x="11770" y="8465"/>
                    <a:pt x="12439" y="7700"/>
                    <a:pt x="12439" y="6795"/>
                  </a:cubicBezTo>
                  <a:cubicBezTo>
                    <a:pt x="12439" y="5890"/>
                    <a:pt x="11770" y="5125"/>
                    <a:pt x="10870" y="5010"/>
                  </a:cubicBezTo>
                  <a:lnTo>
                    <a:pt x="10870" y="213"/>
                  </a:lnTo>
                  <a:cubicBezTo>
                    <a:pt x="10870" y="97"/>
                    <a:pt x="10774" y="1"/>
                    <a:pt x="106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90"/>
            <p:cNvSpPr/>
            <p:nvPr/>
          </p:nvSpPr>
          <p:spPr>
            <a:xfrm>
              <a:off x="2096802" y="3535496"/>
              <a:ext cx="32706" cy="11120"/>
            </a:xfrm>
            <a:custGeom>
              <a:avLst/>
              <a:gdLst/>
              <a:ahLst/>
              <a:cxnLst/>
              <a:rect l="l" t="t" r="r" b="b"/>
              <a:pathLst>
                <a:path w="1247" h="424" extrusionOk="0">
                  <a:moveTo>
                    <a:pt x="284" y="0"/>
                  </a:moveTo>
                  <a:cubicBezTo>
                    <a:pt x="0" y="0"/>
                    <a:pt x="0" y="424"/>
                    <a:pt x="284" y="424"/>
                  </a:cubicBezTo>
                  <a:lnTo>
                    <a:pt x="963" y="424"/>
                  </a:lnTo>
                  <a:cubicBezTo>
                    <a:pt x="1247" y="424"/>
                    <a:pt x="1247" y="0"/>
                    <a:pt x="9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90"/>
            <p:cNvSpPr/>
            <p:nvPr/>
          </p:nvSpPr>
          <p:spPr>
            <a:xfrm>
              <a:off x="2074325" y="3468327"/>
              <a:ext cx="27460" cy="23657"/>
            </a:xfrm>
            <a:custGeom>
              <a:avLst/>
              <a:gdLst/>
              <a:ahLst/>
              <a:cxnLst/>
              <a:rect l="l" t="t" r="r" b="b"/>
              <a:pathLst>
                <a:path w="1047" h="902" extrusionOk="0">
                  <a:moveTo>
                    <a:pt x="748" y="0"/>
                  </a:moveTo>
                  <a:cubicBezTo>
                    <a:pt x="701" y="0"/>
                    <a:pt x="652" y="18"/>
                    <a:pt x="607" y="59"/>
                  </a:cubicBezTo>
                  <a:lnTo>
                    <a:pt x="126" y="540"/>
                  </a:lnTo>
                  <a:cubicBezTo>
                    <a:pt x="1" y="675"/>
                    <a:pt x="92" y="892"/>
                    <a:pt x="275" y="901"/>
                  </a:cubicBezTo>
                  <a:cubicBezTo>
                    <a:pt x="333" y="901"/>
                    <a:pt x="386" y="877"/>
                    <a:pt x="424" y="839"/>
                  </a:cubicBezTo>
                  <a:lnTo>
                    <a:pt x="906" y="357"/>
                  </a:lnTo>
                  <a:cubicBezTo>
                    <a:pt x="1047" y="205"/>
                    <a:pt x="909" y="0"/>
                    <a:pt x="7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90"/>
            <p:cNvSpPr/>
            <p:nvPr/>
          </p:nvSpPr>
          <p:spPr>
            <a:xfrm>
              <a:off x="2073905" y="3590337"/>
              <a:ext cx="27880" cy="23579"/>
            </a:xfrm>
            <a:custGeom>
              <a:avLst/>
              <a:gdLst/>
              <a:ahLst/>
              <a:cxnLst/>
              <a:rect l="l" t="t" r="r" b="b"/>
              <a:pathLst>
                <a:path w="1063" h="899" extrusionOk="0">
                  <a:moveTo>
                    <a:pt x="298" y="1"/>
                  </a:moveTo>
                  <a:cubicBezTo>
                    <a:pt x="138" y="1"/>
                    <a:pt x="1" y="202"/>
                    <a:pt x="142" y="358"/>
                  </a:cubicBezTo>
                  <a:lnTo>
                    <a:pt x="623" y="840"/>
                  </a:lnTo>
                  <a:cubicBezTo>
                    <a:pt x="668" y="881"/>
                    <a:pt x="717" y="898"/>
                    <a:pt x="764" y="898"/>
                  </a:cubicBezTo>
                  <a:cubicBezTo>
                    <a:pt x="925" y="898"/>
                    <a:pt x="1063" y="694"/>
                    <a:pt x="922" y="541"/>
                  </a:cubicBezTo>
                  <a:lnTo>
                    <a:pt x="440" y="60"/>
                  </a:lnTo>
                  <a:cubicBezTo>
                    <a:pt x="395" y="18"/>
                    <a:pt x="346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2" name="Google Shape;12422;p90"/>
          <p:cNvGrpSpPr/>
          <p:nvPr/>
        </p:nvGrpSpPr>
        <p:grpSpPr>
          <a:xfrm>
            <a:off x="2181989" y="3194421"/>
            <a:ext cx="404874" cy="341535"/>
            <a:chOff x="2181989" y="3378996"/>
            <a:chExt cx="404874" cy="341535"/>
          </a:xfrm>
        </p:grpSpPr>
        <p:sp>
          <p:nvSpPr>
            <p:cNvPr id="12423" name="Google Shape;12423;p90"/>
            <p:cNvSpPr/>
            <p:nvPr/>
          </p:nvSpPr>
          <p:spPr>
            <a:xfrm>
              <a:off x="2187916" y="3384924"/>
              <a:ext cx="393019" cy="329549"/>
            </a:xfrm>
            <a:custGeom>
              <a:avLst/>
              <a:gdLst/>
              <a:ahLst/>
              <a:cxnLst/>
              <a:rect l="l" t="t" r="r" b="b"/>
              <a:pathLst>
                <a:path w="14985" h="12565" extrusionOk="0">
                  <a:moveTo>
                    <a:pt x="727" y="1"/>
                  </a:moveTo>
                  <a:cubicBezTo>
                    <a:pt x="328" y="1"/>
                    <a:pt x="0" y="328"/>
                    <a:pt x="0" y="727"/>
                  </a:cubicBezTo>
                  <a:lnTo>
                    <a:pt x="0" y="11843"/>
                  </a:lnTo>
                  <a:cubicBezTo>
                    <a:pt x="0" y="12242"/>
                    <a:pt x="328" y="12564"/>
                    <a:pt x="727" y="12564"/>
                  </a:cubicBezTo>
                  <a:lnTo>
                    <a:pt x="14258" y="12564"/>
                  </a:lnTo>
                  <a:cubicBezTo>
                    <a:pt x="14657" y="12564"/>
                    <a:pt x="14984" y="12242"/>
                    <a:pt x="14984" y="11843"/>
                  </a:cubicBezTo>
                  <a:lnTo>
                    <a:pt x="14984" y="2176"/>
                  </a:lnTo>
                  <a:cubicBezTo>
                    <a:pt x="14984" y="1776"/>
                    <a:pt x="14657" y="1454"/>
                    <a:pt x="14258" y="1454"/>
                  </a:cubicBezTo>
                  <a:lnTo>
                    <a:pt x="9908" y="1454"/>
                  </a:lnTo>
                  <a:lnTo>
                    <a:pt x="8743" y="285"/>
                  </a:lnTo>
                  <a:cubicBezTo>
                    <a:pt x="8561" y="102"/>
                    <a:pt x="8315" y="1"/>
                    <a:pt x="8060" y="1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90"/>
            <p:cNvSpPr/>
            <p:nvPr/>
          </p:nvSpPr>
          <p:spPr>
            <a:xfrm>
              <a:off x="2282939" y="3467331"/>
              <a:ext cx="202843" cy="202843"/>
            </a:xfrm>
            <a:custGeom>
              <a:avLst/>
              <a:gdLst/>
              <a:ahLst/>
              <a:cxnLst/>
              <a:rect l="l" t="t" r="r" b="b"/>
              <a:pathLst>
                <a:path w="7734" h="7734" extrusionOk="0">
                  <a:moveTo>
                    <a:pt x="3869" y="1"/>
                  </a:moveTo>
                  <a:cubicBezTo>
                    <a:pt x="1733" y="1"/>
                    <a:pt x="1" y="1733"/>
                    <a:pt x="1" y="3870"/>
                  </a:cubicBezTo>
                  <a:cubicBezTo>
                    <a:pt x="1" y="6001"/>
                    <a:pt x="1733" y="7733"/>
                    <a:pt x="3869" y="7733"/>
                  </a:cubicBezTo>
                  <a:cubicBezTo>
                    <a:pt x="6006" y="7733"/>
                    <a:pt x="7733" y="6001"/>
                    <a:pt x="7733" y="3870"/>
                  </a:cubicBezTo>
                  <a:cubicBezTo>
                    <a:pt x="7733" y="1733"/>
                    <a:pt x="6006" y="1"/>
                    <a:pt x="3869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90"/>
            <p:cNvSpPr/>
            <p:nvPr/>
          </p:nvSpPr>
          <p:spPr>
            <a:xfrm>
              <a:off x="2308301" y="3492719"/>
              <a:ext cx="152119" cy="152093"/>
            </a:xfrm>
            <a:custGeom>
              <a:avLst/>
              <a:gdLst/>
              <a:ahLst/>
              <a:cxnLst/>
              <a:rect l="l" t="t" r="r" b="b"/>
              <a:pathLst>
                <a:path w="5800" h="5799" extrusionOk="0">
                  <a:moveTo>
                    <a:pt x="2902" y="0"/>
                  </a:moveTo>
                  <a:cubicBezTo>
                    <a:pt x="1300" y="0"/>
                    <a:pt x="1" y="1299"/>
                    <a:pt x="1" y="2902"/>
                  </a:cubicBezTo>
                  <a:cubicBezTo>
                    <a:pt x="1" y="4499"/>
                    <a:pt x="1300" y="5798"/>
                    <a:pt x="2902" y="5798"/>
                  </a:cubicBezTo>
                  <a:cubicBezTo>
                    <a:pt x="4505" y="5798"/>
                    <a:pt x="5799" y="4499"/>
                    <a:pt x="5799" y="2902"/>
                  </a:cubicBezTo>
                  <a:cubicBezTo>
                    <a:pt x="5799" y="1299"/>
                    <a:pt x="4505" y="0"/>
                    <a:pt x="2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90"/>
            <p:cNvSpPr/>
            <p:nvPr/>
          </p:nvSpPr>
          <p:spPr>
            <a:xfrm>
              <a:off x="2346435" y="3575126"/>
              <a:ext cx="76112" cy="69686"/>
            </a:xfrm>
            <a:custGeom>
              <a:avLst/>
              <a:gdLst/>
              <a:ahLst/>
              <a:cxnLst/>
              <a:rect l="l" t="t" r="r" b="b"/>
              <a:pathLst>
                <a:path w="2902" h="2657" extrusionOk="0">
                  <a:moveTo>
                    <a:pt x="967" y="0"/>
                  </a:moveTo>
                  <a:lnTo>
                    <a:pt x="967" y="481"/>
                  </a:lnTo>
                  <a:cubicBezTo>
                    <a:pt x="967" y="573"/>
                    <a:pt x="914" y="659"/>
                    <a:pt x="832" y="698"/>
                  </a:cubicBezTo>
                  <a:lnTo>
                    <a:pt x="269" y="982"/>
                  </a:lnTo>
                  <a:cubicBezTo>
                    <a:pt x="106" y="1064"/>
                    <a:pt x="0" y="1232"/>
                    <a:pt x="0" y="1415"/>
                  </a:cubicBezTo>
                  <a:lnTo>
                    <a:pt x="0" y="2266"/>
                  </a:lnTo>
                  <a:cubicBezTo>
                    <a:pt x="448" y="2526"/>
                    <a:pt x="948" y="2656"/>
                    <a:pt x="1449" y="2656"/>
                  </a:cubicBezTo>
                  <a:cubicBezTo>
                    <a:pt x="1950" y="2656"/>
                    <a:pt x="2452" y="2526"/>
                    <a:pt x="2901" y="2266"/>
                  </a:cubicBezTo>
                  <a:lnTo>
                    <a:pt x="2901" y="1415"/>
                  </a:lnTo>
                  <a:cubicBezTo>
                    <a:pt x="2901" y="1232"/>
                    <a:pt x="2796" y="1064"/>
                    <a:pt x="2632" y="982"/>
                  </a:cubicBezTo>
                  <a:lnTo>
                    <a:pt x="2064" y="698"/>
                  </a:lnTo>
                  <a:cubicBezTo>
                    <a:pt x="1982" y="659"/>
                    <a:pt x="1930" y="573"/>
                    <a:pt x="1930" y="481"/>
                  </a:cubicBezTo>
                  <a:lnTo>
                    <a:pt x="1930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90"/>
            <p:cNvSpPr/>
            <p:nvPr/>
          </p:nvSpPr>
          <p:spPr>
            <a:xfrm>
              <a:off x="2304157" y="3384924"/>
              <a:ext cx="143622" cy="38161"/>
            </a:xfrm>
            <a:custGeom>
              <a:avLst/>
              <a:gdLst/>
              <a:ahLst/>
              <a:cxnLst/>
              <a:rect l="l" t="t" r="r" b="b"/>
              <a:pathLst>
                <a:path w="5476" h="1455" extrusionOk="0">
                  <a:moveTo>
                    <a:pt x="0" y="1"/>
                  </a:moveTo>
                  <a:cubicBezTo>
                    <a:pt x="260" y="1"/>
                    <a:pt x="505" y="102"/>
                    <a:pt x="683" y="285"/>
                  </a:cubicBezTo>
                  <a:lnTo>
                    <a:pt x="1641" y="1237"/>
                  </a:lnTo>
                  <a:cubicBezTo>
                    <a:pt x="1776" y="1377"/>
                    <a:pt x="1958" y="1454"/>
                    <a:pt x="2151" y="1454"/>
                  </a:cubicBezTo>
                  <a:lnTo>
                    <a:pt x="5476" y="1454"/>
                  </a:lnTo>
                  <a:lnTo>
                    <a:pt x="4311" y="285"/>
                  </a:lnTo>
                  <a:cubicBezTo>
                    <a:pt x="4129" y="102"/>
                    <a:pt x="3883" y="1"/>
                    <a:pt x="3628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90"/>
            <p:cNvSpPr/>
            <p:nvPr/>
          </p:nvSpPr>
          <p:spPr>
            <a:xfrm>
              <a:off x="2352730" y="3384924"/>
              <a:ext cx="95048" cy="38161"/>
            </a:xfrm>
            <a:custGeom>
              <a:avLst/>
              <a:gdLst/>
              <a:ahLst/>
              <a:cxnLst/>
              <a:rect l="l" t="t" r="r" b="b"/>
              <a:pathLst>
                <a:path w="3624" h="1455" extrusionOk="0">
                  <a:moveTo>
                    <a:pt x="1" y="1"/>
                  </a:moveTo>
                  <a:cubicBezTo>
                    <a:pt x="256" y="1"/>
                    <a:pt x="501" y="102"/>
                    <a:pt x="684" y="285"/>
                  </a:cubicBezTo>
                  <a:lnTo>
                    <a:pt x="1637" y="1237"/>
                  </a:lnTo>
                  <a:cubicBezTo>
                    <a:pt x="1771" y="1377"/>
                    <a:pt x="1959" y="1454"/>
                    <a:pt x="2151" y="1454"/>
                  </a:cubicBezTo>
                  <a:lnTo>
                    <a:pt x="3624" y="1454"/>
                  </a:lnTo>
                  <a:lnTo>
                    <a:pt x="2459" y="285"/>
                  </a:lnTo>
                  <a:cubicBezTo>
                    <a:pt x="2277" y="102"/>
                    <a:pt x="2031" y="1"/>
                    <a:pt x="177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90"/>
            <p:cNvSpPr/>
            <p:nvPr/>
          </p:nvSpPr>
          <p:spPr>
            <a:xfrm>
              <a:off x="2187916" y="3682894"/>
              <a:ext cx="392888" cy="31709"/>
            </a:xfrm>
            <a:custGeom>
              <a:avLst/>
              <a:gdLst/>
              <a:ahLst/>
              <a:cxnLst/>
              <a:rect l="l" t="t" r="r" b="b"/>
              <a:pathLst>
                <a:path w="14980" h="1209" extrusionOk="0">
                  <a:moveTo>
                    <a:pt x="0" y="0"/>
                  </a:moveTo>
                  <a:lnTo>
                    <a:pt x="0" y="482"/>
                  </a:lnTo>
                  <a:cubicBezTo>
                    <a:pt x="0" y="881"/>
                    <a:pt x="323" y="1208"/>
                    <a:pt x="722" y="1208"/>
                  </a:cubicBezTo>
                  <a:lnTo>
                    <a:pt x="14258" y="1208"/>
                  </a:lnTo>
                  <a:cubicBezTo>
                    <a:pt x="14657" y="1203"/>
                    <a:pt x="14979" y="881"/>
                    <a:pt x="14979" y="482"/>
                  </a:cubicBezTo>
                  <a:lnTo>
                    <a:pt x="14979" y="0"/>
                  </a:ln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90"/>
            <p:cNvSpPr/>
            <p:nvPr/>
          </p:nvSpPr>
          <p:spPr>
            <a:xfrm>
              <a:off x="2346304" y="3595058"/>
              <a:ext cx="76112" cy="49754"/>
            </a:xfrm>
            <a:custGeom>
              <a:avLst/>
              <a:gdLst/>
              <a:ahLst/>
              <a:cxnLst/>
              <a:rect l="l" t="t" r="r" b="b"/>
              <a:pathLst>
                <a:path w="2902" h="1897" extrusionOk="0">
                  <a:moveTo>
                    <a:pt x="712" y="0"/>
                  </a:moveTo>
                  <a:lnTo>
                    <a:pt x="270" y="222"/>
                  </a:lnTo>
                  <a:cubicBezTo>
                    <a:pt x="106" y="304"/>
                    <a:pt x="0" y="472"/>
                    <a:pt x="0" y="655"/>
                  </a:cubicBezTo>
                  <a:lnTo>
                    <a:pt x="0" y="1506"/>
                  </a:lnTo>
                  <a:cubicBezTo>
                    <a:pt x="450" y="1766"/>
                    <a:pt x="952" y="1896"/>
                    <a:pt x="1453" y="1896"/>
                  </a:cubicBezTo>
                  <a:cubicBezTo>
                    <a:pt x="1954" y="1896"/>
                    <a:pt x="2454" y="1766"/>
                    <a:pt x="2902" y="1506"/>
                  </a:cubicBezTo>
                  <a:lnTo>
                    <a:pt x="2902" y="655"/>
                  </a:lnTo>
                  <a:cubicBezTo>
                    <a:pt x="2902" y="472"/>
                    <a:pt x="2801" y="304"/>
                    <a:pt x="2637" y="222"/>
                  </a:cubicBezTo>
                  <a:lnTo>
                    <a:pt x="2194" y="0"/>
                  </a:lnTo>
                  <a:cubicBezTo>
                    <a:pt x="2004" y="236"/>
                    <a:pt x="1729" y="354"/>
                    <a:pt x="1453" y="354"/>
                  </a:cubicBezTo>
                  <a:cubicBezTo>
                    <a:pt x="1178" y="354"/>
                    <a:pt x="902" y="236"/>
                    <a:pt x="712" y="0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90"/>
            <p:cNvSpPr/>
            <p:nvPr/>
          </p:nvSpPr>
          <p:spPr>
            <a:xfrm>
              <a:off x="2359051" y="3524375"/>
              <a:ext cx="50750" cy="57071"/>
            </a:xfrm>
            <a:custGeom>
              <a:avLst/>
              <a:gdLst/>
              <a:ahLst/>
              <a:cxnLst/>
              <a:rect l="l" t="t" r="r" b="b"/>
              <a:pathLst>
                <a:path w="1935" h="2176" extrusionOk="0">
                  <a:moveTo>
                    <a:pt x="727" y="1"/>
                  </a:moveTo>
                  <a:cubicBezTo>
                    <a:pt x="327" y="1"/>
                    <a:pt x="0" y="328"/>
                    <a:pt x="0" y="727"/>
                  </a:cubicBezTo>
                  <a:lnTo>
                    <a:pt x="0" y="1209"/>
                  </a:lnTo>
                  <a:cubicBezTo>
                    <a:pt x="0" y="1743"/>
                    <a:pt x="433" y="2176"/>
                    <a:pt x="967" y="2176"/>
                  </a:cubicBezTo>
                  <a:cubicBezTo>
                    <a:pt x="1501" y="2176"/>
                    <a:pt x="1935" y="1743"/>
                    <a:pt x="1935" y="1209"/>
                  </a:cubicBezTo>
                  <a:lnTo>
                    <a:pt x="1935" y="727"/>
                  </a:lnTo>
                  <a:cubicBezTo>
                    <a:pt x="1935" y="328"/>
                    <a:pt x="1607" y="1"/>
                    <a:pt x="1208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90"/>
            <p:cNvSpPr/>
            <p:nvPr/>
          </p:nvSpPr>
          <p:spPr>
            <a:xfrm>
              <a:off x="2359051" y="3524506"/>
              <a:ext cx="34987" cy="57019"/>
            </a:xfrm>
            <a:custGeom>
              <a:avLst/>
              <a:gdLst/>
              <a:ahLst/>
              <a:cxnLst/>
              <a:rect l="l" t="t" r="r" b="b"/>
              <a:pathLst>
                <a:path w="1334" h="2174" extrusionOk="0">
                  <a:moveTo>
                    <a:pt x="727" y="1"/>
                  </a:moveTo>
                  <a:cubicBezTo>
                    <a:pt x="327" y="1"/>
                    <a:pt x="0" y="323"/>
                    <a:pt x="0" y="722"/>
                  </a:cubicBezTo>
                  <a:lnTo>
                    <a:pt x="0" y="1204"/>
                  </a:lnTo>
                  <a:cubicBezTo>
                    <a:pt x="0" y="1759"/>
                    <a:pt x="455" y="2173"/>
                    <a:pt x="964" y="2173"/>
                  </a:cubicBezTo>
                  <a:cubicBezTo>
                    <a:pt x="1086" y="2173"/>
                    <a:pt x="1211" y="2150"/>
                    <a:pt x="1333" y="2099"/>
                  </a:cubicBezTo>
                  <a:cubicBezTo>
                    <a:pt x="967" y="1954"/>
                    <a:pt x="727" y="1598"/>
                    <a:pt x="727" y="1204"/>
                  </a:cubicBezTo>
                  <a:lnTo>
                    <a:pt x="727" y="722"/>
                  </a:lnTo>
                  <a:cubicBezTo>
                    <a:pt x="727" y="371"/>
                    <a:pt x="982" y="68"/>
                    <a:pt x="1328" y="10"/>
                  </a:cubicBezTo>
                  <a:cubicBezTo>
                    <a:pt x="1290" y="1"/>
                    <a:pt x="1246" y="1"/>
                    <a:pt x="1208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90"/>
            <p:cNvSpPr/>
            <p:nvPr/>
          </p:nvSpPr>
          <p:spPr>
            <a:xfrm>
              <a:off x="2359051" y="3524375"/>
              <a:ext cx="50750" cy="25388"/>
            </a:xfrm>
            <a:custGeom>
              <a:avLst/>
              <a:gdLst/>
              <a:ahLst/>
              <a:cxnLst/>
              <a:rect l="l" t="t" r="r" b="b"/>
              <a:pathLst>
                <a:path w="1935" h="968" extrusionOk="0">
                  <a:moveTo>
                    <a:pt x="727" y="1"/>
                  </a:moveTo>
                  <a:cubicBezTo>
                    <a:pt x="327" y="1"/>
                    <a:pt x="0" y="328"/>
                    <a:pt x="0" y="727"/>
                  </a:cubicBezTo>
                  <a:cubicBezTo>
                    <a:pt x="0" y="727"/>
                    <a:pt x="727" y="968"/>
                    <a:pt x="1935" y="968"/>
                  </a:cubicBezTo>
                  <a:lnTo>
                    <a:pt x="1935" y="727"/>
                  </a:lnTo>
                  <a:cubicBezTo>
                    <a:pt x="1935" y="328"/>
                    <a:pt x="1607" y="1"/>
                    <a:pt x="1208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90"/>
            <p:cNvSpPr/>
            <p:nvPr/>
          </p:nvSpPr>
          <p:spPr>
            <a:xfrm>
              <a:off x="2359051" y="3524375"/>
              <a:ext cx="34856" cy="23133"/>
            </a:xfrm>
            <a:custGeom>
              <a:avLst/>
              <a:gdLst/>
              <a:ahLst/>
              <a:cxnLst/>
              <a:rect l="l" t="t" r="r" b="b"/>
              <a:pathLst>
                <a:path w="1329" h="882" extrusionOk="0">
                  <a:moveTo>
                    <a:pt x="727" y="1"/>
                  </a:moveTo>
                  <a:cubicBezTo>
                    <a:pt x="327" y="1"/>
                    <a:pt x="0" y="328"/>
                    <a:pt x="0" y="727"/>
                  </a:cubicBezTo>
                  <a:cubicBezTo>
                    <a:pt x="241" y="795"/>
                    <a:pt x="481" y="848"/>
                    <a:pt x="727" y="881"/>
                  </a:cubicBezTo>
                  <a:lnTo>
                    <a:pt x="727" y="727"/>
                  </a:lnTo>
                  <a:cubicBezTo>
                    <a:pt x="727" y="371"/>
                    <a:pt x="982" y="73"/>
                    <a:pt x="1328" y="15"/>
                  </a:cubicBezTo>
                  <a:cubicBezTo>
                    <a:pt x="1290" y="6"/>
                    <a:pt x="1246" y="1"/>
                    <a:pt x="1208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90"/>
            <p:cNvSpPr/>
            <p:nvPr/>
          </p:nvSpPr>
          <p:spPr>
            <a:xfrm>
              <a:off x="2346304" y="3606284"/>
              <a:ext cx="19067" cy="36115"/>
            </a:xfrm>
            <a:custGeom>
              <a:avLst/>
              <a:gdLst/>
              <a:ahLst/>
              <a:cxnLst/>
              <a:rect l="l" t="t" r="r" b="b"/>
              <a:pathLst>
                <a:path w="727" h="1377" extrusionOk="0">
                  <a:moveTo>
                    <a:pt x="63" y="1"/>
                  </a:moveTo>
                  <a:cubicBezTo>
                    <a:pt x="24" y="68"/>
                    <a:pt x="0" y="145"/>
                    <a:pt x="0" y="227"/>
                  </a:cubicBezTo>
                  <a:lnTo>
                    <a:pt x="0" y="1078"/>
                  </a:lnTo>
                  <a:cubicBezTo>
                    <a:pt x="226" y="1208"/>
                    <a:pt x="472" y="1309"/>
                    <a:pt x="727" y="1377"/>
                  </a:cubicBezTo>
                  <a:lnTo>
                    <a:pt x="727" y="746"/>
                  </a:lnTo>
                  <a:cubicBezTo>
                    <a:pt x="727" y="592"/>
                    <a:pt x="655" y="448"/>
                    <a:pt x="534" y="35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90"/>
            <p:cNvSpPr/>
            <p:nvPr/>
          </p:nvSpPr>
          <p:spPr>
            <a:xfrm>
              <a:off x="2403349" y="3606284"/>
              <a:ext cx="19067" cy="35984"/>
            </a:xfrm>
            <a:custGeom>
              <a:avLst/>
              <a:gdLst/>
              <a:ahLst/>
              <a:cxnLst/>
              <a:rect l="l" t="t" r="r" b="b"/>
              <a:pathLst>
                <a:path w="727" h="1372" extrusionOk="0">
                  <a:moveTo>
                    <a:pt x="669" y="1"/>
                  </a:moveTo>
                  <a:lnTo>
                    <a:pt x="197" y="357"/>
                  </a:lnTo>
                  <a:cubicBezTo>
                    <a:pt x="72" y="448"/>
                    <a:pt x="0" y="592"/>
                    <a:pt x="5" y="742"/>
                  </a:cubicBezTo>
                  <a:lnTo>
                    <a:pt x="5" y="1372"/>
                  </a:lnTo>
                  <a:cubicBezTo>
                    <a:pt x="255" y="1309"/>
                    <a:pt x="501" y="1208"/>
                    <a:pt x="727" y="1078"/>
                  </a:cubicBezTo>
                  <a:lnTo>
                    <a:pt x="727" y="227"/>
                  </a:lnTo>
                  <a:cubicBezTo>
                    <a:pt x="727" y="145"/>
                    <a:pt x="703" y="68"/>
                    <a:pt x="66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90"/>
            <p:cNvSpPr/>
            <p:nvPr/>
          </p:nvSpPr>
          <p:spPr>
            <a:xfrm>
              <a:off x="2181989" y="3378996"/>
              <a:ext cx="404874" cy="341535"/>
            </a:xfrm>
            <a:custGeom>
              <a:avLst/>
              <a:gdLst/>
              <a:ahLst/>
              <a:cxnLst/>
              <a:rect l="l" t="t" r="r" b="b"/>
              <a:pathLst>
                <a:path w="15437" h="13022" extrusionOk="0">
                  <a:moveTo>
                    <a:pt x="6506" y="453"/>
                  </a:moveTo>
                  <a:cubicBezTo>
                    <a:pt x="6703" y="453"/>
                    <a:pt x="6896" y="530"/>
                    <a:pt x="7035" y="670"/>
                  </a:cubicBezTo>
                  <a:lnTo>
                    <a:pt x="7815" y="1454"/>
                  </a:lnTo>
                  <a:lnTo>
                    <a:pt x="6809" y="1454"/>
                  </a:lnTo>
                  <a:cubicBezTo>
                    <a:pt x="6679" y="1454"/>
                    <a:pt x="6549" y="1401"/>
                    <a:pt x="6458" y="1305"/>
                  </a:cubicBezTo>
                  <a:lnTo>
                    <a:pt x="5606" y="453"/>
                  </a:lnTo>
                  <a:close/>
                  <a:moveTo>
                    <a:pt x="8286" y="453"/>
                  </a:moveTo>
                  <a:cubicBezTo>
                    <a:pt x="8479" y="453"/>
                    <a:pt x="8666" y="530"/>
                    <a:pt x="8806" y="670"/>
                  </a:cubicBezTo>
                  <a:lnTo>
                    <a:pt x="9590" y="1454"/>
                  </a:lnTo>
                  <a:lnTo>
                    <a:pt x="9407" y="1454"/>
                  </a:lnTo>
                  <a:cubicBezTo>
                    <a:pt x="9109" y="1454"/>
                    <a:pt x="9109" y="1906"/>
                    <a:pt x="9407" y="1906"/>
                  </a:cubicBezTo>
                  <a:lnTo>
                    <a:pt x="14484" y="1906"/>
                  </a:lnTo>
                  <a:cubicBezTo>
                    <a:pt x="14758" y="1906"/>
                    <a:pt x="14979" y="2128"/>
                    <a:pt x="14979" y="2402"/>
                  </a:cubicBezTo>
                  <a:lnTo>
                    <a:pt x="14979" y="12069"/>
                  </a:lnTo>
                  <a:lnTo>
                    <a:pt x="14984" y="12069"/>
                  </a:lnTo>
                  <a:cubicBezTo>
                    <a:pt x="14979" y="12343"/>
                    <a:pt x="14758" y="12564"/>
                    <a:pt x="14484" y="12564"/>
                  </a:cubicBezTo>
                  <a:lnTo>
                    <a:pt x="948" y="12564"/>
                  </a:lnTo>
                  <a:cubicBezTo>
                    <a:pt x="674" y="12564"/>
                    <a:pt x="453" y="12343"/>
                    <a:pt x="453" y="12069"/>
                  </a:cubicBezTo>
                  <a:lnTo>
                    <a:pt x="453" y="953"/>
                  </a:lnTo>
                  <a:cubicBezTo>
                    <a:pt x="453" y="674"/>
                    <a:pt x="674" y="453"/>
                    <a:pt x="948" y="453"/>
                  </a:cubicBezTo>
                  <a:lnTo>
                    <a:pt x="4658" y="453"/>
                  </a:lnTo>
                  <a:cubicBezTo>
                    <a:pt x="4855" y="453"/>
                    <a:pt x="5043" y="530"/>
                    <a:pt x="5183" y="670"/>
                  </a:cubicBezTo>
                  <a:lnTo>
                    <a:pt x="6135" y="1627"/>
                  </a:lnTo>
                  <a:cubicBezTo>
                    <a:pt x="6309" y="1801"/>
                    <a:pt x="6548" y="1902"/>
                    <a:pt x="6792" y="1902"/>
                  </a:cubicBezTo>
                  <a:cubicBezTo>
                    <a:pt x="6798" y="1902"/>
                    <a:pt x="6803" y="1901"/>
                    <a:pt x="6809" y="1901"/>
                  </a:cubicBezTo>
                  <a:lnTo>
                    <a:pt x="8358" y="1901"/>
                  </a:lnTo>
                  <a:cubicBezTo>
                    <a:pt x="8560" y="1901"/>
                    <a:pt x="8661" y="1661"/>
                    <a:pt x="8522" y="1516"/>
                  </a:cubicBezTo>
                  <a:lnTo>
                    <a:pt x="7454" y="453"/>
                  </a:lnTo>
                  <a:close/>
                  <a:moveTo>
                    <a:pt x="953" y="1"/>
                  </a:moveTo>
                  <a:cubicBezTo>
                    <a:pt x="429" y="1"/>
                    <a:pt x="0" y="429"/>
                    <a:pt x="0" y="953"/>
                  </a:cubicBezTo>
                  <a:lnTo>
                    <a:pt x="0" y="12069"/>
                  </a:lnTo>
                  <a:cubicBezTo>
                    <a:pt x="0" y="12593"/>
                    <a:pt x="429" y="13016"/>
                    <a:pt x="953" y="13021"/>
                  </a:cubicBezTo>
                  <a:lnTo>
                    <a:pt x="14484" y="13021"/>
                  </a:lnTo>
                  <a:cubicBezTo>
                    <a:pt x="15008" y="13016"/>
                    <a:pt x="15436" y="12593"/>
                    <a:pt x="15436" y="12069"/>
                  </a:cubicBezTo>
                  <a:lnTo>
                    <a:pt x="15436" y="2402"/>
                  </a:lnTo>
                  <a:cubicBezTo>
                    <a:pt x="15436" y="1877"/>
                    <a:pt x="15008" y="1454"/>
                    <a:pt x="14484" y="1454"/>
                  </a:cubicBezTo>
                  <a:lnTo>
                    <a:pt x="10230" y="1454"/>
                  </a:lnTo>
                  <a:lnTo>
                    <a:pt x="9128" y="352"/>
                  </a:lnTo>
                  <a:cubicBezTo>
                    <a:pt x="8902" y="126"/>
                    <a:pt x="8599" y="1"/>
                    <a:pt x="8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90"/>
            <p:cNvSpPr/>
            <p:nvPr/>
          </p:nvSpPr>
          <p:spPr>
            <a:xfrm>
              <a:off x="2295947" y="3486765"/>
              <a:ext cx="170505" cy="164105"/>
            </a:xfrm>
            <a:custGeom>
              <a:avLst/>
              <a:gdLst/>
              <a:ahLst/>
              <a:cxnLst/>
              <a:rect l="l" t="t" r="r" b="b"/>
              <a:pathLst>
                <a:path w="6501" h="6257" extrusionOk="0">
                  <a:moveTo>
                    <a:pt x="3614" y="1666"/>
                  </a:moveTo>
                  <a:cubicBezTo>
                    <a:pt x="3888" y="1666"/>
                    <a:pt x="4110" y="1887"/>
                    <a:pt x="4110" y="2161"/>
                  </a:cubicBezTo>
                  <a:lnTo>
                    <a:pt x="4110" y="2643"/>
                  </a:lnTo>
                  <a:cubicBezTo>
                    <a:pt x="4110" y="3052"/>
                    <a:pt x="3782" y="3384"/>
                    <a:pt x="3373" y="3384"/>
                  </a:cubicBezTo>
                  <a:cubicBezTo>
                    <a:pt x="2964" y="3384"/>
                    <a:pt x="2632" y="3052"/>
                    <a:pt x="2632" y="2643"/>
                  </a:cubicBezTo>
                  <a:lnTo>
                    <a:pt x="2632" y="2161"/>
                  </a:lnTo>
                  <a:cubicBezTo>
                    <a:pt x="2632" y="1887"/>
                    <a:pt x="2858" y="1666"/>
                    <a:pt x="3133" y="1666"/>
                  </a:cubicBezTo>
                  <a:close/>
                  <a:moveTo>
                    <a:pt x="3633" y="3807"/>
                  </a:moveTo>
                  <a:lnTo>
                    <a:pt x="3633" y="3942"/>
                  </a:lnTo>
                  <a:cubicBezTo>
                    <a:pt x="3628" y="4024"/>
                    <a:pt x="3652" y="4105"/>
                    <a:pt x="3691" y="4178"/>
                  </a:cubicBezTo>
                  <a:lnTo>
                    <a:pt x="3383" y="4485"/>
                  </a:lnTo>
                  <a:cubicBezTo>
                    <a:pt x="3378" y="4490"/>
                    <a:pt x="3375" y="4493"/>
                    <a:pt x="3371" y="4493"/>
                  </a:cubicBezTo>
                  <a:cubicBezTo>
                    <a:pt x="3367" y="4493"/>
                    <a:pt x="3364" y="4490"/>
                    <a:pt x="3359" y="4485"/>
                  </a:cubicBezTo>
                  <a:lnTo>
                    <a:pt x="3051" y="4178"/>
                  </a:lnTo>
                  <a:cubicBezTo>
                    <a:pt x="3089" y="4105"/>
                    <a:pt x="3114" y="4024"/>
                    <a:pt x="3114" y="3942"/>
                  </a:cubicBezTo>
                  <a:lnTo>
                    <a:pt x="3114" y="3807"/>
                  </a:lnTo>
                  <a:cubicBezTo>
                    <a:pt x="3195" y="3826"/>
                    <a:pt x="3287" y="3836"/>
                    <a:pt x="3373" y="3836"/>
                  </a:cubicBezTo>
                  <a:cubicBezTo>
                    <a:pt x="3460" y="3836"/>
                    <a:pt x="3547" y="3826"/>
                    <a:pt x="3633" y="3807"/>
                  </a:cubicBezTo>
                  <a:close/>
                  <a:moveTo>
                    <a:pt x="3373" y="448"/>
                  </a:moveTo>
                  <a:cubicBezTo>
                    <a:pt x="4504" y="448"/>
                    <a:pt x="5519" y="1165"/>
                    <a:pt x="5895" y="2234"/>
                  </a:cubicBezTo>
                  <a:cubicBezTo>
                    <a:pt x="6270" y="3302"/>
                    <a:pt x="5933" y="4495"/>
                    <a:pt x="5048" y="5207"/>
                  </a:cubicBezTo>
                  <a:lnTo>
                    <a:pt x="5048" y="4875"/>
                  </a:lnTo>
                  <a:cubicBezTo>
                    <a:pt x="5048" y="4606"/>
                    <a:pt x="4899" y="4360"/>
                    <a:pt x="4658" y="4240"/>
                  </a:cubicBezTo>
                  <a:lnTo>
                    <a:pt x="4090" y="3956"/>
                  </a:lnTo>
                  <a:cubicBezTo>
                    <a:pt x="4085" y="3956"/>
                    <a:pt x="4081" y="3951"/>
                    <a:pt x="4081" y="3942"/>
                  </a:cubicBezTo>
                  <a:lnTo>
                    <a:pt x="4081" y="3600"/>
                  </a:lnTo>
                  <a:cubicBezTo>
                    <a:pt x="4384" y="3374"/>
                    <a:pt x="4562" y="3023"/>
                    <a:pt x="4562" y="2643"/>
                  </a:cubicBezTo>
                  <a:lnTo>
                    <a:pt x="4562" y="2161"/>
                  </a:lnTo>
                  <a:cubicBezTo>
                    <a:pt x="4562" y="1637"/>
                    <a:pt x="4138" y="1209"/>
                    <a:pt x="3614" y="1209"/>
                  </a:cubicBezTo>
                  <a:lnTo>
                    <a:pt x="3133" y="1209"/>
                  </a:lnTo>
                  <a:cubicBezTo>
                    <a:pt x="2608" y="1209"/>
                    <a:pt x="2185" y="1637"/>
                    <a:pt x="2180" y="2161"/>
                  </a:cubicBezTo>
                  <a:lnTo>
                    <a:pt x="2180" y="2643"/>
                  </a:lnTo>
                  <a:cubicBezTo>
                    <a:pt x="2180" y="3018"/>
                    <a:pt x="2358" y="3374"/>
                    <a:pt x="2661" y="3600"/>
                  </a:cubicBezTo>
                  <a:lnTo>
                    <a:pt x="2661" y="3942"/>
                  </a:lnTo>
                  <a:cubicBezTo>
                    <a:pt x="2661" y="3947"/>
                    <a:pt x="2661" y="3951"/>
                    <a:pt x="2656" y="3956"/>
                  </a:cubicBezTo>
                  <a:lnTo>
                    <a:pt x="2089" y="4240"/>
                  </a:lnTo>
                  <a:cubicBezTo>
                    <a:pt x="1848" y="4356"/>
                    <a:pt x="1694" y="4606"/>
                    <a:pt x="1699" y="4875"/>
                  </a:cubicBezTo>
                  <a:lnTo>
                    <a:pt x="1699" y="5207"/>
                  </a:lnTo>
                  <a:cubicBezTo>
                    <a:pt x="814" y="4495"/>
                    <a:pt x="472" y="3302"/>
                    <a:pt x="852" y="2234"/>
                  </a:cubicBezTo>
                  <a:cubicBezTo>
                    <a:pt x="1227" y="1165"/>
                    <a:pt x="2238" y="448"/>
                    <a:pt x="3373" y="448"/>
                  </a:cubicBezTo>
                  <a:close/>
                  <a:moveTo>
                    <a:pt x="4066" y="4452"/>
                  </a:moveTo>
                  <a:lnTo>
                    <a:pt x="4461" y="4644"/>
                  </a:lnTo>
                  <a:cubicBezTo>
                    <a:pt x="4547" y="4688"/>
                    <a:pt x="4600" y="4779"/>
                    <a:pt x="4600" y="4875"/>
                  </a:cubicBezTo>
                  <a:lnTo>
                    <a:pt x="4600" y="5506"/>
                  </a:lnTo>
                  <a:cubicBezTo>
                    <a:pt x="4218" y="5703"/>
                    <a:pt x="3798" y="5801"/>
                    <a:pt x="3378" y="5801"/>
                  </a:cubicBezTo>
                  <a:cubicBezTo>
                    <a:pt x="2958" y="5801"/>
                    <a:pt x="2539" y="5703"/>
                    <a:pt x="2156" y="5506"/>
                  </a:cubicBezTo>
                  <a:lnTo>
                    <a:pt x="2151" y="5506"/>
                  </a:lnTo>
                  <a:lnTo>
                    <a:pt x="2151" y="4875"/>
                  </a:lnTo>
                  <a:cubicBezTo>
                    <a:pt x="2151" y="4779"/>
                    <a:pt x="2204" y="4688"/>
                    <a:pt x="2291" y="4644"/>
                  </a:cubicBezTo>
                  <a:lnTo>
                    <a:pt x="2685" y="4452"/>
                  </a:lnTo>
                  <a:lnTo>
                    <a:pt x="3046" y="4813"/>
                  </a:lnTo>
                  <a:cubicBezTo>
                    <a:pt x="3138" y="4902"/>
                    <a:pt x="3257" y="4946"/>
                    <a:pt x="3376" y="4946"/>
                  </a:cubicBezTo>
                  <a:cubicBezTo>
                    <a:pt x="3495" y="4946"/>
                    <a:pt x="3614" y="4902"/>
                    <a:pt x="3705" y="4813"/>
                  </a:cubicBezTo>
                  <a:lnTo>
                    <a:pt x="4066" y="4452"/>
                  </a:lnTo>
                  <a:close/>
                  <a:moveTo>
                    <a:pt x="3373" y="1"/>
                  </a:moveTo>
                  <a:cubicBezTo>
                    <a:pt x="2108" y="1"/>
                    <a:pt x="967" y="761"/>
                    <a:pt x="481" y="1930"/>
                  </a:cubicBezTo>
                  <a:cubicBezTo>
                    <a:pt x="0" y="3100"/>
                    <a:pt x="270" y="4447"/>
                    <a:pt x="1160" y="5342"/>
                  </a:cubicBezTo>
                  <a:cubicBezTo>
                    <a:pt x="1760" y="5938"/>
                    <a:pt x="2562" y="6256"/>
                    <a:pt x="3379" y="6256"/>
                  </a:cubicBezTo>
                  <a:cubicBezTo>
                    <a:pt x="3781" y="6256"/>
                    <a:pt x="4186" y="6179"/>
                    <a:pt x="4571" y="6020"/>
                  </a:cubicBezTo>
                  <a:cubicBezTo>
                    <a:pt x="5741" y="5534"/>
                    <a:pt x="6501" y="4394"/>
                    <a:pt x="6501" y="3129"/>
                  </a:cubicBezTo>
                  <a:cubicBezTo>
                    <a:pt x="6501" y="1401"/>
                    <a:pt x="5101" y="1"/>
                    <a:pt x="33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90"/>
            <p:cNvSpPr/>
            <p:nvPr/>
          </p:nvSpPr>
          <p:spPr>
            <a:xfrm>
              <a:off x="2266153" y="3461220"/>
              <a:ext cx="188812" cy="175593"/>
            </a:xfrm>
            <a:custGeom>
              <a:avLst/>
              <a:gdLst/>
              <a:ahLst/>
              <a:cxnLst/>
              <a:rect l="l" t="t" r="r" b="b"/>
              <a:pathLst>
                <a:path w="7199" h="6695" extrusionOk="0">
                  <a:moveTo>
                    <a:pt x="4499" y="0"/>
                  </a:moveTo>
                  <a:cubicBezTo>
                    <a:pt x="3447" y="0"/>
                    <a:pt x="2400" y="405"/>
                    <a:pt x="1608" y="1196"/>
                  </a:cubicBezTo>
                  <a:cubicBezTo>
                    <a:pt x="145" y="2659"/>
                    <a:pt x="1" y="4983"/>
                    <a:pt x="1276" y="6609"/>
                  </a:cubicBezTo>
                  <a:cubicBezTo>
                    <a:pt x="1326" y="6670"/>
                    <a:pt x="1387" y="6695"/>
                    <a:pt x="1446" y="6695"/>
                  </a:cubicBezTo>
                  <a:cubicBezTo>
                    <a:pt x="1609" y="6695"/>
                    <a:pt x="1759" y="6503"/>
                    <a:pt x="1632" y="6330"/>
                  </a:cubicBezTo>
                  <a:cubicBezTo>
                    <a:pt x="511" y="4882"/>
                    <a:pt x="641" y="2823"/>
                    <a:pt x="1935" y="1528"/>
                  </a:cubicBezTo>
                  <a:cubicBezTo>
                    <a:pt x="2642" y="821"/>
                    <a:pt x="3573" y="462"/>
                    <a:pt x="4508" y="462"/>
                  </a:cubicBezTo>
                  <a:cubicBezTo>
                    <a:pt x="5292" y="462"/>
                    <a:pt x="6080" y="714"/>
                    <a:pt x="6742" y="1225"/>
                  </a:cubicBezTo>
                  <a:cubicBezTo>
                    <a:pt x="6787" y="1258"/>
                    <a:pt x="6834" y="1273"/>
                    <a:pt x="6877" y="1273"/>
                  </a:cubicBezTo>
                  <a:cubicBezTo>
                    <a:pt x="7061" y="1273"/>
                    <a:pt x="7199" y="1021"/>
                    <a:pt x="7016" y="869"/>
                  </a:cubicBezTo>
                  <a:cubicBezTo>
                    <a:pt x="6273" y="286"/>
                    <a:pt x="5384" y="0"/>
                    <a:pt x="44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90"/>
            <p:cNvSpPr/>
            <p:nvPr/>
          </p:nvSpPr>
          <p:spPr>
            <a:xfrm>
              <a:off x="2313284" y="3500639"/>
              <a:ext cx="189389" cy="175750"/>
            </a:xfrm>
            <a:custGeom>
              <a:avLst/>
              <a:gdLst/>
              <a:ahLst/>
              <a:cxnLst/>
              <a:rect l="l" t="t" r="r" b="b"/>
              <a:pathLst>
                <a:path w="7221" h="6701" extrusionOk="0">
                  <a:moveTo>
                    <a:pt x="5768" y="0"/>
                  </a:moveTo>
                  <a:cubicBezTo>
                    <a:pt x="5719" y="0"/>
                    <a:pt x="5669" y="17"/>
                    <a:pt x="5628" y="49"/>
                  </a:cubicBezTo>
                  <a:cubicBezTo>
                    <a:pt x="5527" y="126"/>
                    <a:pt x="5513" y="266"/>
                    <a:pt x="5590" y="367"/>
                  </a:cubicBezTo>
                  <a:cubicBezTo>
                    <a:pt x="6711" y="1815"/>
                    <a:pt x="6581" y="3875"/>
                    <a:pt x="5282" y="5169"/>
                  </a:cubicBezTo>
                  <a:cubicBezTo>
                    <a:pt x="4577" y="5874"/>
                    <a:pt x="3645" y="6234"/>
                    <a:pt x="2708" y="6234"/>
                  </a:cubicBezTo>
                  <a:cubicBezTo>
                    <a:pt x="1925" y="6234"/>
                    <a:pt x="1139" y="5983"/>
                    <a:pt x="480" y="5472"/>
                  </a:cubicBezTo>
                  <a:cubicBezTo>
                    <a:pt x="431" y="5433"/>
                    <a:pt x="381" y="5416"/>
                    <a:pt x="334" y="5416"/>
                  </a:cubicBezTo>
                  <a:cubicBezTo>
                    <a:pt x="145" y="5416"/>
                    <a:pt x="1" y="5682"/>
                    <a:pt x="201" y="5828"/>
                  </a:cubicBezTo>
                  <a:cubicBezTo>
                    <a:pt x="946" y="6413"/>
                    <a:pt x="1837" y="6701"/>
                    <a:pt x="2723" y="6701"/>
                  </a:cubicBezTo>
                  <a:cubicBezTo>
                    <a:pt x="3776" y="6701"/>
                    <a:pt x="4824" y="6295"/>
                    <a:pt x="5619" y="5501"/>
                  </a:cubicBezTo>
                  <a:cubicBezTo>
                    <a:pt x="7081" y="4038"/>
                    <a:pt x="7221" y="1714"/>
                    <a:pt x="5946" y="88"/>
                  </a:cubicBezTo>
                  <a:cubicBezTo>
                    <a:pt x="5902" y="30"/>
                    <a:pt x="5835" y="0"/>
                    <a:pt x="57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1" name="Google Shape;12441;p90"/>
          <p:cNvGrpSpPr/>
          <p:nvPr/>
        </p:nvGrpSpPr>
        <p:grpSpPr>
          <a:xfrm>
            <a:off x="3097565" y="3197333"/>
            <a:ext cx="361336" cy="338623"/>
            <a:chOff x="3097565" y="3381908"/>
            <a:chExt cx="361336" cy="338623"/>
          </a:xfrm>
        </p:grpSpPr>
        <p:sp>
          <p:nvSpPr>
            <p:cNvPr id="12442" name="Google Shape;12442;p90"/>
            <p:cNvSpPr/>
            <p:nvPr/>
          </p:nvSpPr>
          <p:spPr>
            <a:xfrm>
              <a:off x="3102732" y="3455607"/>
              <a:ext cx="350871" cy="259495"/>
            </a:xfrm>
            <a:custGeom>
              <a:avLst/>
              <a:gdLst/>
              <a:ahLst/>
              <a:cxnLst/>
              <a:rect l="l" t="t" r="r" b="b"/>
              <a:pathLst>
                <a:path w="13378" h="9894" extrusionOk="0">
                  <a:moveTo>
                    <a:pt x="1011" y="0"/>
                  </a:moveTo>
                  <a:cubicBezTo>
                    <a:pt x="453" y="5"/>
                    <a:pt x="6" y="453"/>
                    <a:pt x="1" y="1011"/>
                  </a:cubicBezTo>
                  <a:lnTo>
                    <a:pt x="1" y="8888"/>
                  </a:lnTo>
                  <a:cubicBezTo>
                    <a:pt x="6" y="9441"/>
                    <a:pt x="453" y="9893"/>
                    <a:pt x="1011" y="9893"/>
                  </a:cubicBezTo>
                  <a:lnTo>
                    <a:pt x="12372" y="9893"/>
                  </a:lnTo>
                  <a:cubicBezTo>
                    <a:pt x="12925" y="9893"/>
                    <a:pt x="13377" y="9441"/>
                    <a:pt x="13377" y="8888"/>
                  </a:cubicBezTo>
                  <a:lnTo>
                    <a:pt x="13377" y="1011"/>
                  </a:lnTo>
                  <a:cubicBezTo>
                    <a:pt x="13377" y="453"/>
                    <a:pt x="12925" y="5"/>
                    <a:pt x="12372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90"/>
            <p:cNvSpPr/>
            <p:nvPr/>
          </p:nvSpPr>
          <p:spPr>
            <a:xfrm>
              <a:off x="3102600" y="3455607"/>
              <a:ext cx="175593" cy="259495"/>
            </a:xfrm>
            <a:custGeom>
              <a:avLst/>
              <a:gdLst/>
              <a:ahLst/>
              <a:cxnLst/>
              <a:rect l="l" t="t" r="r" b="b"/>
              <a:pathLst>
                <a:path w="6695" h="9894" extrusionOk="0">
                  <a:moveTo>
                    <a:pt x="997" y="0"/>
                  </a:moveTo>
                  <a:cubicBezTo>
                    <a:pt x="444" y="10"/>
                    <a:pt x="1" y="462"/>
                    <a:pt x="6" y="1011"/>
                  </a:cubicBezTo>
                  <a:lnTo>
                    <a:pt x="6" y="8888"/>
                  </a:lnTo>
                  <a:cubicBezTo>
                    <a:pt x="1" y="9436"/>
                    <a:pt x="444" y="9889"/>
                    <a:pt x="997" y="9893"/>
                  </a:cubicBezTo>
                  <a:lnTo>
                    <a:pt x="6694" y="9893"/>
                  </a:lnTo>
                  <a:lnTo>
                    <a:pt x="6694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90"/>
            <p:cNvSpPr/>
            <p:nvPr/>
          </p:nvSpPr>
          <p:spPr>
            <a:xfrm>
              <a:off x="3133156" y="3486031"/>
              <a:ext cx="290024" cy="198647"/>
            </a:xfrm>
            <a:custGeom>
              <a:avLst/>
              <a:gdLst/>
              <a:ahLst/>
              <a:cxnLst/>
              <a:rect l="l" t="t" r="r" b="b"/>
              <a:pathLst>
                <a:path w="11058" h="7574" extrusionOk="0">
                  <a:moveTo>
                    <a:pt x="270" y="0"/>
                  </a:moveTo>
                  <a:cubicBezTo>
                    <a:pt x="121" y="0"/>
                    <a:pt x="0" y="120"/>
                    <a:pt x="5" y="270"/>
                  </a:cubicBezTo>
                  <a:lnTo>
                    <a:pt x="5" y="7309"/>
                  </a:lnTo>
                  <a:cubicBezTo>
                    <a:pt x="5" y="7453"/>
                    <a:pt x="121" y="7574"/>
                    <a:pt x="270" y="7574"/>
                  </a:cubicBezTo>
                  <a:lnTo>
                    <a:pt x="10788" y="7574"/>
                  </a:lnTo>
                  <a:cubicBezTo>
                    <a:pt x="10937" y="7574"/>
                    <a:pt x="11058" y="7453"/>
                    <a:pt x="11058" y="7309"/>
                  </a:cubicBezTo>
                  <a:lnTo>
                    <a:pt x="11058" y="270"/>
                  </a:lnTo>
                  <a:cubicBezTo>
                    <a:pt x="11058" y="120"/>
                    <a:pt x="10937" y="0"/>
                    <a:pt x="10788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90"/>
            <p:cNvSpPr/>
            <p:nvPr/>
          </p:nvSpPr>
          <p:spPr>
            <a:xfrm>
              <a:off x="3133156" y="3486136"/>
              <a:ext cx="145038" cy="198542"/>
            </a:xfrm>
            <a:custGeom>
              <a:avLst/>
              <a:gdLst/>
              <a:ahLst/>
              <a:cxnLst/>
              <a:rect l="l" t="t" r="r" b="b"/>
              <a:pathLst>
                <a:path w="5530" h="7570" extrusionOk="0">
                  <a:moveTo>
                    <a:pt x="265" y="1"/>
                  </a:moveTo>
                  <a:cubicBezTo>
                    <a:pt x="116" y="1"/>
                    <a:pt x="0" y="121"/>
                    <a:pt x="0" y="266"/>
                  </a:cubicBezTo>
                  <a:lnTo>
                    <a:pt x="0" y="7305"/>
                  </a:lnTo>
                  <a:cubicBezTo>
                    <a:pt x="0" y="7449"/>
                    <a:pt x="116" y="7570"/>
                    <a:pt x="265" y="7570"/>
                  </a:cubicBezTo>
                  <a:lnTo>
                    <a:pt x="5529" y="7570"/>
                  </a:lnTo>
                  <a:lnTo>
                    <a:pt x="5529" y="1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90"/>
            <p:cNvSpPr/>
            <p:nvPr/>
          </p:nvSpPr>
          <p:spPr>
            <a:xfrm>
              <a:off x="3209241" y="3387205"/>
              <a:ext cx="137721" cy="114876"/>
            </a:xfrm>
            <a:custGeom>
              <a:avLst/>
              <a:gdLst/>
              <a:ahLst/>
              <a:cxnLst/>
              <a:rect l="l" t="t" r="r" b="b"/>
              <a:pathLst>
                <a:path w="5251" h="4380" extrusionOk="0">
                  <a:moveTo>
                    <a:pt x="2229" y="0"/>
                  </a:moveTo>
                  <a:cubicBezTo>
                    <a:pt x="1642" y="0"/>
                    <a:pt x="1165" y="477"/>
                    <a:pt x="1165" y="1069"/>
                  </a:cubicBezTo>
                  <a:lnTo>
                    <a:pt x="1165" y="1569"/>
                  </a:lnTo>
                  <a:cubicBezTo>
                    <a:pt x="1161" y="1824"/>
                    <a:pt x="954" y="2031"/>
                    <a:pt x="699" y="2031"/>
                  </a:cubicBezTo>
                  <a:lnTo>
                    <a:pt x="496" y="2031"/>
                  </a:lnTo>
                  <a:cubicBezTo>
                    <a:pt x="222" y="2031"/>
                    <a:pt x="1" y="2252"/>
                    <a:pt x="1" y="2522"/>
                  </a:cubicBezTo>
                  <a:lnTo>
                    <a:pt x="1" y="3888"/>
                  </a:lnTo>
                  <a:cubicBezTo>
                    <a:pt x="1" y="4158"/>
                    <a:pt x="222" y="4379"/>
                    <a:pt x="496" y="4379"/>
                  </a:cubicBezTo>
                  <a:lnTo>
                    <a:pt x="4760" y="4379"/>
                  </a:lnTo>
                  <a:cubicBezTo>
                    <a:pt x="5029" y="4379"/>
                    <a:pt x="5250" y="4158"/>
                    <a:pt x="5250" y="3888"/>
                  </a:cubicBezTo>
                  <a:lnTo>
                    <a:pt x="5250" y="2522"/>
                  </a:lnTo>
                  <a:cubicBezTo>
                    <a:pt x="5250" y="2252"/>
                    <a:pt x="5029" y="2031"/>
                    <a:pt x="4760" y="2031"/>
                  </a:cubicBezTo>
                  <a:lnTo>
                    <a:pt x="4558" y="2031"/>
                  </a:lnTo>
                  <a:cubicBezTo>
                    <a:pt x="4298" y="2031"/>
                    <a:pt x="4091" y="1824"/>
                    <a:pt x="4091" y="1569"/>
                  </a:cubicBezTo>
                  <a:lnTo>
                    <a:pt x="4091" y="1069"/>
                  </a:lnTo>
                  <a:cubicBezTo>
                    <a:pt x="4091" y="477"/>
                    <a:pt x="3615" y="0"/>
                    <a:pt x="3027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90"/>
            <p:cNvSpPr/>
            <p:nvPr/>
          </p:nvSpPr>
          <p:spPr>
            <a:xfrm>
              <a:off x="3200167" y="3606284"/>
              <a:ext cx="40023" cy="34332"/>
            </a:xfrm>
            <a:custGeom>
              <a:avLst/>
              <a:gdLst/>
              <a:ahLst/>
              <a:cxnLst/>
              <a:rect l="l" t="t" r="r" b="b"/>
              <a:pathLst>
                <a:path w="1526" h="1309" extrusionOk="0">
                  <a:moveTo>
                    <a:pt x="655" y="1"/>
                  </a:moveTo>
                  <a:cubicBezTo>
                    <a:pt x="294" y="1"/>
                    <a:pt x="0" y="294"/>
                    <a:pt x="0" y="655"/>
                  </a:cubicBezTo>
                  <a:cubicBezTo>
                    <a:pt x="0" y="1049"/>
                    <a:pt x="322" y="1309"/>
                    <a:pt x="658" y="1309"/>
                  </a:cubicBezTo>
                  <a:cubicBezTo>
                    <a:pt x="819" y="1309"/>
                    <a:pt x="983" y="1249"/>
                    <a:pt x="1117" y="1117"/>
                  </a:cubicBezTo>
                  <a:cubicBezTo>
                    <a:pt x="1526" y="703"/>
                    <a:pt x="1237" y="1"/>
                    <a:pt x="655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90"/>
            <p:cNvSpPr/>
            <p:nvPr/>
          </p:nvSpPr>
          <p:spPr>
            <a:xfrm>
              <a:off x="3262378" y="3541528"/>
              <a:ext cx="39184" cy="34542"/>
            </a:xfrm>
            <a:custGeom>
              <a:avLst/>
              <a:gdLst/>
              <a:ahLst/>
              <a:cxnLst/>
              <a:rect l="l" t="t" r="r" b="b"/>
              <a:pathLst>
                <a:path w="1494" h="1317" extrusionOk="0">
                  <a:moveTo>
                    <a:pt x="314" y="0"/>
                  </a:moveTo>
                  <a:cubicBezTo>
                    <a:pt x="145" y="0"/>
                    <a:pt x="1" y="218"/>
                    <a:pt x="159" y="377"/>
                  </a:cubicBezTo>
                  <a:lnTo>
                    <a:pt x="438" y="656"/>
                  </a:lnTo>
                  <a:lnTo>
                    <a:pt x="159" y="940"/>
                  </a:lnTo>
                  <a:cubicBezTo>
                    <a:pt x="73" y="1026"/>
                    <a:pt x="73" y="1161"/>
                    <a:pt x="159" y="1247"/>
                  </a:cubicBezTo>
                  <a:cubicBezTo>
                    <a:pt x="200" y="1291"/>
                    <a:pt x="256" y="1312"/>
                    <a:pt x="312" y="1312"/>
                  </a:cubicBezTo>
                  <a:cubicBezTo>
                    <a:pt x="368" y="1312"/>
                    <a:pt x="424" y="1291"/>
                    <a:pt x="467" y="1247"/>
                  </a:cubicBezTo>
                  <a:lnTo>
                    <a:pt x="746" y="964"/>
                  </a:lnTo>
                  <a:lnTo>
                    <a:pt x="1030" y="1247"/>
                  </a:lnTo>
                  <a:cubicBezTo>
                    <a:pt x="1078" y="1296"/>
                    <a:pt x="1131" y="1316"/>
                    <a:pt x="1181" y="1316"/>
                  </a:cubicBezTo>
                  <a:cubicBezTo>
                    <a:pt x="1348" y="1316"/>
                    <a:pt x="1493" y="1098"/>
                    <a:pt x="1338" y="940"/>
                  </a:cubicBezTo>
                  <a:lnTo>
                    <a:pt x="1054" y="656"/>
                  </a:lnTo>
                  <a:lnTo>
                    <a:pt x="1338" y="377"/>
                  </a:lnTo>
                  <a:cubicBezTo>
                    <a:pt x="1493" y="218"/>
                    <a:pt x="1348" y="0"/>
                    <a:pt x="1181" y="0"/>
                  </a:cubicBezTo>
                  <a:cubicBezTo>
                    <a:pt x="1131" y="0"/>
                    <a:pt x="1078" y="20"/>
                    <a:pt x="1030" y="69"/>
                  </a:cubicBezTo>
                  <a:lnTo>
                    <a:pt x="746" y="348"/>
                  </a:lnTo>
                  <a:lnTo>
                    <a:pt x="467" y="69"/>
                  </a:lnTo>
                  <a:cubicBezTo>
                    <a:pt x="419" y="20"/>
                    <a:pt x="365" y="0"/>
                    <a:pt x="314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90"/>
            <p:cNvSpPr/>
            <p:nvPr/>
          </p:nvSpPr>
          <p:spPr>
            <a:xfrm>
              <a:off x="3209241" y="3387205"/>
              <a:ext cx="68952" cy="114876"/>
            </a:xfrm>
            <a:custGeom>
              <a:avLst/>
              <a:gdLst/>
              <a:ahLst/>
              <a:cxnLst/>
              <a:rect l="l" t="t" r="r" b="b"/>
              <a:pathLst>
                <a:path w="2629" h="4380" extrusionOk="0">
                  <a:moveTo>
                    <a:pt x="2229" y="0"/>
                  </a:moveTo>
                  <a:cubicBezTo>
                    <a:pt x="1642" y="0"/>
                    <a:pt x="1165" y="477"/>
                    <a:pt x="1161" y="1069"/>
                  </a:cubicBezTo>
                  <a:lnTo>
                    <a:pt x="1161" y="1569"/>
                  </a:lnTo>
                  <a:cubicBezTo>
                    <a:pt x="1161" y="1824"/>
                    <a:pt x="954" y="2031"/>
                    <a:pt x="699" y="2031"/>
                  </a:cubicBezTo>
                  <a:lnTo>
                    <a:pt x="492" y="2031"/>
                  </a:lnTo>
                  <a:cubicBezTo>
                    <a:pt x="222" y="2031"/>
                    <a:pt x="1" y="2252"/>
                    <a:pt x="1" y="2522"/>
                  </a:cubicBezTo>
                  <a:lnTo>
                    <a:pt x="1" y="3888"/>
                  </a:lnTo>
                  <a:cubicBezTo>
                    <a:pt x="1" y="4158"/>
                    <a:pt x="222" y="4379"/>
                    <a:pt x="492" y="4379"/>
                  </a:cubicBezTo>
                  <a:lnTo>
                    <a:pt x="2628" y="4379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90"/>
            <p:cNvSpPr/>
            <p:nvPr/>
          </p:nvSpPr>
          <p:spPr>
            <a:xfrm>
              <a:off x="3257343" y="3448001"/>
              <a:ext cx="36482" cy="31237"/>
            </a:xfrm>
            <a:custGeom>
              <a:avLst/>
              <a:gdLst/>
              <a:ahLst/>
              <a:cxnLst/>
              <a:rect l="l" t="t" r="r" b="b"/>
              <a:pathLst>
                <a:path w="1391" h="1191" extrusionOk="0">
                  <a:moveTo>
                    <a:pt x="785" y="0"/>
                  </a:moveTo>
                  <a:cubicBezTo>
                    <a:pt x="640" y="0"/>
                    <a:pt x="492" y="54"/>
                    <a:pt x="371" y="175"/>
                  </a:cubicBezTo>
                  <a:cubicBezTo>
                    <a:pt x="0" y="550"/>
                    <a:pt x="265" y="1190"/>
                    <a:pt x="794" y="1190"/>
                  </a:cubicBezTo>
                  <a:cubicBezTo>
                    <a:pt x="1121" y="1190"/>
                    <a:pt x="1386" y="926"/>
                    <a:pt x="1391" y="598"/>
                  </a:cubicBezTo>
                  <a:cubicBezTo>
                    <a:pt x="1387" y="240"/>
                    <a:pt x="1092" y="0"/>
                    <a:pt x="78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90"/>
            <p:cNvSpPr/>
            <p:nvPr/>
          </p:nvSpPr>
          <p:spPr>
            <a:xfrm>
              <a:off x="3188679" y="3534342"/>
              <a:ext cx="187894" cy="117709"/>
            </a:xfrm>
            <a:custGeom>
              <a:avLst/>
              <a:gdLst/>
              <a:ahLst/>
              <a:cxnLst/>
              <a:rect l="l" t="t" r="r" b="b"/>
              <a:pathLst>
                <a:path w="7164" h="4488" extrusionOk="0">
                  <a:moveTo>
                    <a:pt x="1093" y="2744"/>
                  </a:moveTo>
                  <a:cubicBezTo>
                    <a:pt x="1675" y="2744"/>
                    <a:pt x="1964" y="3446"/>
                    <a:pt x="1555" y="3860"/>
                  </a:cubicBezTo>
                  <a:cubicBezTo>
                    <a:pt x="1421" y="3992"/>
                    <a:pt x="1257" y="4052"/>
                    <a:pt x="1096" y="4052"/>
                  </a:cubicBezTo>
                  <a:cubicBezTo>
                    <a:pt x="760" y="4052"/>
                    <a:pt x="438" y="3792"/>
                    <a:pt x="438" y="3398"/>
                  </a:cubicBezTo>
                  <a:cubicBezTo>
                    <a:pt x="438" y="3037"/>
                    <a:pt x="732" y="2744"/>
                    <a:pt x="1093" y="2744"/>
                  </a:cubicBezTo>
                  <a:close/>
                  <a:moveTo>
                    <a:pt x="6564" y="1"/>
                  </a:moveTo>
                  <a:lnTo>
                    <a:pt x="6540" y="6"/>
                  </a:lnTo>
                  <a:lnTo>
                    <a:pt x="6535" y="6"/>
                  </a:lnTo>
                  <a:cubicBezTo>
                    <a:pt x="6525" y="11"/>
                    <a:pt x="6516" y="11"/>
                    <a:pt x="6511" y="15"/>
                  </a:cubicBezTo>
                  <a:lnTo>
                    <a:pt x="5929" y="304"/>
                  </a:lnTo>
                  <a:cubicBezTo>
                    <a:pt x="5716" y="421"/>
                    <a:pt x="5825" y="717"/>
                    <a:pt x="6023" y="717"/>
                  </a:cubicBezTo>
                  <a:cubicBezTo>
                    <a:pt x="6054" y="717"/>
                    <a:pt x="6087" y="710"/>
                    <a:pt x="6121" y="694"/>
                  </a:cubicBezTo>
                  <a:lnTo>
                    <a:pt x="6280" y="617"/>
                  </a:lnTo>
                  <a:lnTo>
                    <a:pt x="6280" y="617"/>
                  </a:lnTo>
                  <a:cubicBezTo>
                    <a:pt x="5991" y="1574"/>
                    <a:pt x="5496" y="2277"/>
                    <a:pt x="4803" y="2724"/>
                  </a:cubicBezTo>
                  <a:cubicBezTo>
                    <a:pt x="4119" y="3161"/>
                    <a:pt x="3361" y="3261"/>
                    <a:pt x="2808" y="3261"/>
                  </a:cubicBezTo>
                  <a:cubicBezTo>
                    <a:pt x="2531" y="3261"/>
                    <a:pt x="2305" y="3236"/>
                    <a:pt x="2166" y="3215"/>
                  </a:cubicBezTo>
                  <a:cubicBezTo>
                    <a:pt x="2075" y="2688"/>
                    <a:pt x="1620" y="2311"/>
                    <a:pt x="1095" y="2311"/>
                  </a:cubicBezTo>
                  <a:cubicBezTo>
                    <a:pt x="1064" y="2311"/>
                    <a:pt x="1033" y="2313"/>
                    <a:pt x="1001" y="2315"/>
                  </a:cubicBezTo>
                  <a:cubicBezTo>
                    <a:pt x="438" y="2364"/>
                    <a:pt x="5" y="2835"/>
                    <a:pt x="5" y="3403"/>
                  </a:cubicBezTo>
                  <a:lnTo>
                    <a:pt x="5" y="3398"/>
                  </a:lnTo>
                  <a:lnTo>
                    <a:pt x="5" y="3398"/>
                  </a:lnTo>
                  <a:cubicBezTo>
                    <a:pt x="1" y="3951"/>
                    <a:pt x="414" y="4413"/>
                    <a:pt x="963" y="4481"/>
                  </a:cubicBezTo>
                  <a:cubicBezTo>
                    <a:pt x="1005" y="4485"/>
                    <a:pt x="1047" y="4488"/>
                    <a:pt x="1088" y="4488"/>
                  </a:cubicBezTo>
                  <a:cubicBezTo>
                    <a:pt x="1587" y="4488"/>
                    <a:pt x="2031" y="4146"/>
                    <a:pt x="2147" y="3653"/>
                  </a:cubicBezTo>
                  <a:cubicBezTo>
                    <a:pt x="2363" y="3682"/>
                    <a:pt x="2584" y="3696"/>
                    <a:pt x="2801" y="3696"/>
                  </a:cubicBezTo>
                  <a:cubicBezTo>
                    <a:pt x="3417" y="3696"/>
                    <a:pt x="4254" y="3581"/>
                    <a:pt x="5029" y="3085"/>
                  </a:cubicBezTo>
                  <a:cubicBezTo>
                    <a:pt x="5799" y="2594"/>
                    <a:pt x="6342" y="1839"/>
                    <a:pt x="6665" y="819"/>
                  </a:cubicBezTo>
                  <a:lnTo>
                    <a:pt x="6694" y="882"/>
                  </a:lnTo>
                  <a:cubicBezTo>
                    <a:pt x="6738" y="965"/>
                    <a:pt x="6810" y="999"/>
                    <a:pt x="6881" y="999"/>
                  </a:cubicBezTo>
                  <a:cubicBezTo>
                    <a:pt x="7023" y="999"/>
                    <a:pt x="7164" y="859"/>
                    <a:pt x="7083" y="689"/>
                  </a:cubicBezTo>
                  <a:lnTo>
                    <a:pt x="6795" y="107"/>
                  </a:lnTo>
                  <a:lnTo>
                    <a:pt x="6790" y="102"/>
                  </a:lnTo>
                  <a:cubicBezTo>
                    <a:pt x="6790" y="97"/>
                    <a:pt x="6785" y="88"/>
                    <a:pt x="6780" y="83"/>
                  </a:cubicBezTo>
                  <a:lnTo>
                    <a:pt x="6776" y="78"/>
                  </a:lnTo>
                  <a:cubicBezTo>
                    <a:pt x="6766" y="64"/>
                    <a:pt x="6751" y="49"/>
                    <a:pt x="6737" y="39"/>
                  </a:cubicBezTo>
                  <a:cubicBezTo>
                    <a:pt x="6727" y="30"/>
                    <a:pt x="6723" y="25"/>
                    <a:pt x="6713" y="20"/>
                  </a:cubicBezTo>
                  <a:cubicBezTo>
                    <a:pt x="6703" y="15"/>
                    <a:pt x="6699" y="15"/>
                    <a:pt x="6689" y="11"/>
                  </a:cubicBezTo>
                  <a:lnTo>
                    <a:pt x="6684" y="11"/>
                  </a:lnTo>
                  <a:lnTo>
                    <a:pt x="6660" y="6"/>
                  </a:lnTo>
                  <a:lnTo>
                    <a:pt x="6655" y="6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90"/>
            <p:cNvSpPr/>
            <p:nvPr/>
          </p:nvSpPr>
          <p:spPr>
            <a:xfrm>
              <a:off x="3163422" y="3526316"/>
              <a:ext cx="39315" cy="34463"/>
            </a:xfrm>
            <a:custGeom>
              <a:avLst/>
              <a:gdLst/>
              <a:ahLst/>
              <a:cxnLst/>
              <a:rect l="l" t="t" r="r" b="b"/>
              <a:pathLst>
                <a:path w="1499" h="1314" extrusionOk="0">
                  <a:moveTo>
                    <a:pt x="317" y="0"/>
                  </a:moveTo>
                  <a:cubicBezTo>
                    <a:pt x="147" y="0"/>
                    <a:pt x="1" y="219"/>
                    <a:pt x="160" y="374"/>
                  </a:cubicBezTo>
                  <a:lnTo>
                    <a:pt x="439" y="658"/>
                  </a:lnTo>
                  <a:lnTo>
                    <a:pt x="160" y="937"/>
                  </a:lnTo>
                  <a:cubicBezTo>
                    <a:pt x="73" y="1024"/>
                    <a:pt x="73" y="1163"/>
                    <a:pt x="160" y="1245"/>
                  </a:cubicBezTo>
                  <a:cubicBezTo>
                    <a:pt x="203" y="1289"/>
                    <a:pt x="259" y="1310"/>
                    <a:pt x="314" y="1310"/>
                  </a:cubicBezTo>
                  <a:cubicBezTo>
                    <a:pt x="369" y="1310"/>
                    <a:pt x="425" y="1289"/>
                    <a:pt x="468" y="1245"/>
                  </a:cubicBezTo>
                  <a:lnTo>
                    <a:pt x="747" y="966"/>
                  </a:lnTo>
                  <a:lnTo>
                    <a:pt x="1031" y="1245"/>
                  </a:lnTo>
                  <a:cubicBezTo>
                    <a:pt x="1079" y="1294"/>
                    <a:pt x="1133" y="1314"/>
                    <a:pt x="1185" y="1314"/>
                  </a:cubicBezTo>
                  <a:cubicBezTo>
                    <a:pt x="1354" y="1314"/>
                    <a:pt x="1497" y="1096"/>
                    <a:pt x="1339" y="937"/>
                  </a:cubicBezTo>
                  <a:lnTo>
                    <a:pt x="1055" y="658"/>
                  </a:lnTo>
                  <a:lnTo>
                    <a:pt x="1339" y="374"/>
                  </a:lnTo>
                  <a:cubicBezTo>
                    <a:pt x="1498" y="219"/>
                    <a:pt x="1352" y="0"/>
                    <a:pt x="1182" y="0"/>
                  </a:cubicBezTo>
                  <a:cubicBezTo>
                    <a:pt x="1131" y="0"/>
                    <a:pt x="1079" y="20"/>
                    <a:pt x="1031" y="66"/>
                  </a:cubicBezTo>
                  <a:lnTo>
                    <a:pt x="747" y="350"/>
                  </a:lnTo>
                  <a:lnTo>
                    <a:pt x="468" y="66"/>
                  </a:lnTo>
                  <a:cubicBezTo>
                    <a:pt x="420" y="20"/>
                    <a:pt x="367" y="0"/>
                    <a:pt x="3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90"/>
            <p:cNvSpPr/>
            <p:nvPr/>
          </p:nvSpPr>
          <p:spPr>
            <a:xfrm>
              <a:off x="3361309" y="3617614"/>
              <a:ext cx="39184" cy="34542"/>
            </a:xfrm>
            <a:custGeom>
              <a:avLst/>
              <a:gdLst/>
              <a:ahLst/>
              <a:cxnLst/>
              <a:rect l="l" t="t" r="r" b="b"/>
              <a:pathLst>
                <a:path w="1494" h="1317" extrusionOk="0">
                  <a:moveTo>
                    <a:pt x="1182" y="1"/>
                  </a:moveTo>
                  <a:cubicBezTo>
                    <a:pt x="1131" y="1"/>
                    <a:pt x="1078" y="21"/>
                    <a:pt x="1031" y="69"/>
                  </a:cubicBezTo>
                  <a:lnTo>
                    <a:pt x="747" y="353"/>
                  </a:lnTo>
                  <a:lnTo>
                    <a:pt x="468" y="69"/>
                  </a:lnTo>
                  <a:cubicBezTo>
                    <a:pt x="424" y="26"/>
                    <a:pt x="368" y="4"/>
                    <a:pt x="311" y="4"/>
                  </a:cubicBezTo>
                  <a:cubicBezTo>
                    <a:pt x="255" y="4"/>
                    <a:pt x="198" y="26"/>
                    <a:pt x="155" y="69"/>
                  </a:cubicBezTo>
                  <a:cubicBezTo>
                    <a:pt x="73" y="156"/>
                    <a:pt x="73" y="290"/>
                    <a:pt x="155" y="377"/>
                  </a:cubicBezTo>
                  <a:lnTo>
                    <a:pt x="439" y="656"/>
                  </a:lnTo>
                  <a:lnTo>
                    <a:pt x="155" y="940"/>
                  </a:lnTo>
                  <a:cubicBezTo>
                    <a:pt x="0" y="1099"/>
                    <a:pt x="145" y="1317"/>
                    <a:pt x="314" y="1317"/>
                  </a:cubicBezTo>
                  <a:cubicBezTo>
                    <a:pt x="366" y="1317"/>
                    <a:pt x="419" y="1296"/>
                    <a:pt x="468" y="1248"/>
                  </a:cubicBezTo>
                  <a:lnTo>
                    <a:pt x="747" y="969"/>
                  </a:lnTo>
                  <a:lnTo>
                    <a:pt x="1031" y="1248"/>
                  </a:lnTo>
                  <a:cubicBezTo>
                    <a:pt x="1078" y="1296"/>
                    <a:pt x="1131" y="1317"/>
                    <a:pt x="1182" y="1317"/>
                  </a:cubicBezTo>
                  <a:cubicBezTo>
                    <a:pt x="1349" y="1317"/>
                    <a:pt x="1494" y="1099"/>
                    <a:pt x="1339" y="940"/>
                  </a:cubicBezTo>
                  <a:lnTo>
                    <a:pt x="1055" y="661"/>
                  </a:lnTo>
                  <a:lnTo>
                    <a:pt x="1339" y="377"/>
                  </a:lnTo>
                  <a:cubicBezTo>
                    <a:pt x="1494" y="218"/>
                    <a:pt x="1349" y="1"/>
                    <a:pt x="1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90"/>
            <p:cNvSpPr/>
            <p:nvPr/>
          </p:nvSpPr>
          <p:spPr>
            <a:xfrm>
              <a:off x="3097565" y="3381908"/>
              <a:ext cx="361336" cy="338623"/>
            </a:xfrm>
            <a:custGeom>
              <a:avLst/>
              <a:gdLst/>
              <a:ahLst/>
              <a:cxnLst/>
              <a:rect l="l" t="t" r="r" b="b"/>
              <a:pathLst>
                <a:path w="13777" h="12911" extrusionOk="0">
                  <a:moveTo>
                    <a:pt x="7285" y="433"/>
                  </a:moveTo>
                  <a:cubicBezTo>
                    <a:pt x="7747" y="433"/>
                    <a:pt x="8118" y="809"/>
                    <a:pt x="8123" y="1271"/>
                  </a:cubicBezTo>
                  <a:lnTo>
                    <a:pt x="8123" y="1771"/>
                  </a:lnTo>
                  <a:cubicBezTo>
                    <a:pt x="8123" y="2156"/>
                    <a:pt x="8431" y="2464"/>
                    <a:pt x="8816" y="2464"/>
                  </a:cubicBezTo>
                  <a:lnTo>
                    <a:pt x="9018" y="2464"/>
                  </a:lnTo>
                  <a:cubicBezTo>
                    <a:pt x="9162" y="2464"/>
                    <a:pt x="9278" y="2579"/>
                    <a:pt x="9278" y="2724"/>
                  </a:cubicBezTo>
                  <a:lnTo>
                    <a:pt x="9278" y="4090"/>
                  </a:lnTo>
                  <a:cubicBezTo>
                    <a:pt x="9278" y="4235"/>
                    <a:pt x="9162" y="4350"/>
                    <a:pt x="9018" y="4350"/>
                  </a:cubicBezTo>
                  <a:lnTo>
                    <a:pt x="4750" y="4350"/>
                  </a:lnTo>
                  <a:cubicBezTo>
                    <a:pt x="4605" y="4350"/>
                    <a:pt x="4490" y="4235"/>
                    <a:pt x="4490" y="4090"/>
                  </a:cubicBezTo>
                  <a:lnTo>
                    <a:pt x="4490" y="2724"/>
                  </a:lnTo>
                  <a:lnTo>
                    <a:pt x="4495" y="2724"/>
                  </a:lnTo>
                  <a:cubicBezTo>
                    <a:pt x="4495" y="2579"/>
                    <a:pt x="4610" y="2464"/>
                    <a:pt x="4754" y="2464"/>
                  </a:cubicBezTo>
                  <a:lnTo>
                    <a:pt x="4961" y="2464"/>
                  </a:lnTo>
                  <a:cubicBezTo>
                    <a:pt x="5346" y="2464"/>
                    <a:pt x="5654" y="2156"/>
                    <a:pt x="5654" y="1771"/>
                  </a:cubicBezTo>
                  <a:lnTo>
                    <a:pt x="5654" y="1271"/>
                  </a:lnTo>
                  <a:cubicBezTo>
                    <a:pt x="5654" y="809"/>
                    <a:pt x="6030" y="433"/>
                    <a:pt x="6492" y="433"/>
                  </a:cubicBezTo>
                  <a:close/>
                  <a:moveTo>
                    <a:pt x="12569" y="3046"/>
                  </a:moveTo>
                  <a:cubicBezTo>
                    <a:pt x="12997" y="3046"/>
                    <a:pt x="13343" y="3393"/>
                    <a:pt x="13343" y="3821"/>
                  </a:cubicBezTo>
                  <a:lnTo>
                    <a:pt x="13343" y="11698"/>
                  </a:lnTo>
                  <a:cubicBezTo>
                    <a:pt x="13343" y="12126"/>
                    <a:pt x="12997" y="12472"/>
                    <a:pt x="12564" y="12472"/>
                  </a:cubicBezTo>
                  <a:lnTo>
                    <a:pt x="1208" y="12472"/>
                  </a:lnTo>
                  <a:cubicBezTo>
                    <a:pt x="780" y="12472"/>
                    <a:pt x="434" y="12126"/>
                    <a:pt x="434" y="11698"/>
                  </a:cubicBezTo>
                  <a:lnTo>
                    <a:pt x="434" y="3821"/>
                  </a:lnTo>
                  <a:cubicBezTo>
                    <a:pt x="434" y="3393"/>
                    <a:pt x="780" y="3046"/>
                    <a:pt x="1208" y="3046"/>
                  </a:cubicBezTo>
                  <a:lnTo>
                    <a:pt x="4057" y="3046"/>
                  </a:lnTo>
                  <a:lnTo>
                    <a:pt x="4057" y="3773"/>
                  </a:lnTo>
                  <a:lnTo>
                    <a:pt x="1377" y="3773"/>
                  </a:lnTo>
                  <a:cubicBezTo>
                    <a:pt x="1256" y="3773"/>
                    <a:pt x="1155" y="3869"/>
                    <a:pt x="1155" y="3989"/>
                  </a:cubicBezTo>
                  <a:lnTo>
                    <a:pt x="1155" y="11529"/>
                  </a:lnTo>
                  <a:cubicBezTo>
                    <a:pt x="1155" y="11650"/>
                    <a:pt x="1256" y="11751"/>
                    <a:pt x="1377" y="11751"/>
                  </a:cubicBezTo>
                  <a:lnTo>
                    <a:pt x="8719" y="11751"/>
                  </a:lnTo>
                  <a:cubicBezTo>
                    <a:pt x="8835" y="11751"/>
                    <a:pt x="8936" y="11650"/>
                    <a:pt x="8936" y="11529"/>
                  </a:cubicBezTo>
                  <a:cubicBezTo>
                    <a:pt x="8936" y="11409"/>
                    <a:pt x="8835" y="11313"/>
                    <a:pt x="8719" y="11313"/>
                  </a:cubicBezTo>
                  <a:lnTo>
                    <a:pt x="1588" y="11313"/>
                  </a:lnTo>
                  <a:lnTo>
                    <a:pt x="1588" y="4206"/>
                  </a:lnTo>
                  <a:lnTo>
                    <a:pt x="4066" y="4206"/>
                  </a:lnTo>
                  <a:cubicBezTo>
                    <a:pt x="4119" y="4538"/>
                    <a:pt x="4413" y="4783"/>
                    <a:pt x="4750" y="4788"/>
                  </a:cubicBezTo>
                  <a:lnTo>
                    <a:pt x="9023" y="4788"/>
                  </a:lnTo>
                  <a:cubicBezTo>
                    <a:pt x="9359" y="4783"/>
                    <a:pt x="9648" y="4538"/>
                    <a:pt x="9706" y="4206"/>
                  </a:cubicBezTo>
                  <a:lnTo>
                    <a:pt x="12184" y="4206"/>
                  </a:lnTo>
                  <a:lnTo>
                    <a:pt x="12184" y="11313"/>
                  </a:lnTo>
                  <a:lnTo>
                    <a:pt x="9783" y="11313"/>
                  </a:lnTo>
                  <a:cubicBezTo>
                    <a:pt x="9662" y="11313"/>
                    <a:pt x="9561" y="11409"/>
                    <a:pt x="9561" y="11529"/>
                  </a:cubicBezTo>
                  <a:cubicBezTo>
                    <a:pt x="9561" y="11650"/>
                    <a:pt x="9662" y="11746"/>
                    <a:pt x="9783" y="11746"/>
                  </a:cubicBezTo>
                  <a:lnTo>
                    <a:pt x="12400" y="11746"/>
                  </a:lnTo>
                  <a:cubicBezTo>
                    <a:pt x="12521" y="11746"/>
                    <a:pt x="12617" y="11650"/>
                    <a:pt x="12617" y="11529"/>
                  </a:cubicBezTo>
                  <a:lnTo>
                    <a:pt x="12617" y="3989"/>
                  </a:lnTo>
                  <a:cubicBezTo>
                    <a:pt x="12617" y="3869"/>
                    <a:pt x="12521" y="3768"/>
                    <a:pt x="12400" y="3768"/>
                  </a:cubicBezTo>
                  <a:lnTo>
                    <a:pt x="9715" y="3768"/>
                  </a:lnTo>
                  <a:lnTo>
                    <a:pt x="9715" y="3046"/>
                  </a:lnTo>
                  <a:close/>
                  <a:moveTo>
                    <a:pt x="6492" y="0"/>
                  </a:moveTo>
                  <a:cubicBezTo>
                    <a:pt x="5789" y="0"/>
                    <a:pt x="5221" y="568"/>
                    <a:pt x="5221" y="1271"/>
                  </a:cubicBezTo>
                  <a:lnTo>
                    <a:pt x="5221" y="1771"/>
                  </a:lnTo>
                  <a:cubicBezTo>
                    <a:pt x="5221" y="1915"/>
                    <a:pt x="5106" y="2031"/>
                    <a:pt x="4961" y="2031"/>
                  </a:cubicBezTo>
                  <a:lnTo>
                    <a:pt x="4754" y="2031"/>
                  </a:lnTo>
                  <a:cubicBezTo>
                    <a:pt x="4418" y="2031"/>
                    <a:pt x="4124" y="2276"/>
                    <a:pt x="4071" y="2608"/>
                  </a:cubicBezTo>
                  <a:lnTo>
                    <a:pt x="1213" y="2608"/>
                  </a:lnTo>
                  <a:cubicBezTo>
                    <a:pt x="544" y="2613"/>
                    <a:pt x="0" y="3152"/>
                    <a:pt x="0" y="3821"/>
                  </a:cubicBezTo>
                  <a:lnTo>
                    <a:pt x="0" y="11698"/>
                  </a:lnTo>
                  <a:cubicBezTo>
                    <a:pt x="0" y="12367"/>
                    <a:pt x="544" y="12905"/>
                    <a:pt x="1213" y="12910"/>
                  </a:cubicBezTo>
                  <a:lnTo>
                    <a:pt x="12569" y="12910"/>
                  </a:lnTo>
                  <a:cubicBezTo>
                    <a:pt x="13238" y="12905"/>
                    <a:pt x="13777" y="12367"/>
                    <a:pt x="13777" y="11698"/>
                  </a:cubicBezTo>
                  <a:lnTo>
                    <a:pt x="13777" y="3821"/>
                  </a:lnTo>
                  <a:cubicBezTo>
                    <a:pt x="13777" y="3152"/>
                    <a:pt x="13238" y="2613"/>
                    <a:pt x="12569" y="2608"/>
                  </a:cubicBezTo>
                  <a:lnTo>
                    <a:pt x="9706" y="2608"/>
                  </a:lnTo>
                  <a:cubicBezTo>
                    <a:pt x="9653" y="2276"/>
                    <a:pt x="9364" y="2031"/>
                    <a:pt x="9023" y="2031"/>
                  </a:cubicBezTo>
                  <a:lnTo>
                    <a:pt x="8816" y="2031"/>
                  </a:lnTo>
                  <a:cubicBezTo>
                    <a:pt x="8671" y="2031"/>
                    <a:pt x="8556" y="1915"/>
                    <a:pt x="8556" y="1771"/>
                  </a:cubicBezTo>
                  <a:lnTo>
                    <a:pt x="8556" y="1271"/>
                  </a:lnTo>
                  <a:cubicBezTo>
                    <a:pt x="8556" y="568"/>
                    <a:pt x="7988" y="0"/>
                    <a:pt x="7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90"/>
            <p:cNvSpPr/>
            <p:nvPr/>
          </p:nvSpPr>
          <p:spPr>
            <a:xfrm>
              <a:off x="3257212" y="3442703"/>
              <a:ext cx="48862" cy="41964"/>
            </a:xfrm>
            <a:custGeom>
              <a:avLst/>
              <a:gdLst/>
              <a:ahLst/>
              <a:cxnLst/>
              <a:rect l="l" t="t" r="r" b="b"/>
              <a:pathLst>
                <a:path w="1863" h="1600" extrusionOk="0">
                  <a:moveTo>
                    <a:pt x="799" y="440"/>
                  </a:moveTo>
                  <a:cubicBezTo>
                    <a:pt x="1121" y="440"/>
                    <a:pt x="1280" y="824"/>
                    <a:pt x="1054" y="1055"/>
                  </a:cubicBezTo>
                  <a:cubicBezTo>
                    <a:pt x="981" y="1128"/>
                    <a:pt x="892" y="1161"/>
                    <a:pt x="804" y="1161"/>
                  </a:cubicBezTo>
                  <a:cubicBezTo>
                    <a:pt x="618" y="1161"/>
                    <a:pt x="438" y="1016"/>
                    <a:pt x="438" y="800"/>
                  </a:cubicBezTo>
                  <a:cubicBezTo>
                    <a:pt x="438" y="598"/>
                    <a:pt x="597" y="440"/>
                    <a:pt x="799" y="440"/>
                  </a:cubicBezTo>
                  <a:close/>
                  <a:moveTo>
                    <a:pt x="803" y="0"/>
                  </a:moveTo>
                  <a:cubicBezTo>
                    <a:pt x="394" y="0"/>
                    <a:pt x="0" y="319"/>
                    <a:pt x="0" y="800"/>
                  </a:cubicBezTo>
                  <a:cubicBezTo>
                    <a:pt x="0" y="1238"/>
                    <a:pt x="356" y="1594"/>
                    <a:pt x="799" y="1599"/>
                  </a:cubicBezTo>
                  <a:cubicBezTo>
                    <a:pt x="1511" y="1599"/>
                    <a:pt x="1862" y="738"/>
                    <a:pt x="1362" y="237"/>
                  </a:cubicBezTo>
                  <a:cubicBezTo>
                    <a:pt x="1200" y="74"/>
                    <a:pt x="1000" y="0"/>
                    <a:pt x="8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6" name="Google Shape;12456;p90"/>
          <p:cNvGrpSpPr/>
          <p:nvPr/>
        </p:nvGrpSpPr>
        <p:grpSpPr>
          <a:xfrm>
            <a:off x="871401" y="1813806"/>
            <a:ext cx="324224" cy="338466"/>
            <a:chOff x="871401" y="1998381"/>
            <a:chExt cx="324224" cy="338466"/>
          </a:xfrm>
        </p:grpSpPr>
        <p:sp>
          <p:nvSpPr>
            <p:cNvPr id="12457" name="Google Shape;12457;p90"/>
            <p:cNvSpPr/>
            <p:nvPr/>
          </p:nvSpPr>
          <p:spPr>
            <a:xfrm>
              <a:off x="987379" y="2003180"/>
              <a:ext cx="203840" cy="156499"/>
            </a:xfrm>
            <a:custGeom>
              <a:avLst/>
              <a:gdLst/>
              <a:ahLst/>
              <a:cxnLst/>
              <a:rect l="l" t="t" r="r" b="b"/>
              <a:pathLst>
                <a:path w="7772" h="5967" extrusionOk="0">
                  <a:moveTo>
                    <a:pt x="4336" y="0"/>
                  </a:moveTo>
                  <a:cubicBezTo>
                    <a:pt x="4292" y="0"/>
                    <a:pt x="4254" y="24"/>
                    <a:pt x="4230" y="58"/>
                  </a:cubicBezTo>
                  <a:lnTo>
                    <a:pt x="0" y="5967"/>
                  </a:lnTo>
                  <a:lnTo>
                    <a:pt x="3590" y="5967"/>
                  </a:lnTo>
                  <a:lnTo>
                    <a:pt x="7709" y="212"/>
                  </a:lnTo>
                  <a:cubicBezTo>
                    <a:pt x="7771" y="121"/>
                    <a:pt x="7709" y="0"/>
                    <a:pt x="7603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90"/>
            <p:cNvSpPr/>
            <p:nvPr/>
          </p:nvSpPr>
          <p:spPr>
            <a:xfrm>
              <a:off x="1019927" y="2003311"/>
              <a:ext cx="144277" cy="156368"/>
            </a:xfrm>
            <a:custGeom>
              <a:avLst/>
              <a:gdLst/>
              <a:ahLst/>
              <a:cxnLst/>
              <a:rect l="l" t="t" r="r" b="b"/>
              <a:pathLst>
                <a:path w="5501" h="5962" extrusionOk="0">
                  <a:moveTo>
                    <a:pt x="4264" y="0"/>
                  </a:moveTo>
                  <a:lnTo>
                    <a:pt x="1" y="5962"/>
                  </a:lnTo>
                  <a:lnTo>
                    <a:pt x="1233" y="5962"/>
                  </a:lnTo>
                  <a:lnTo>
                    <a:pt x="5501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90"/>
            <p:cNvSpPr/>
            <p:nvPr/>
          </p:nvSpPr>
          <p:spPr>
            <a:xfrm>
              <a:off x="1052239" y="2003311"/>
              <a:ext cx="138848" cy="156368"/>
            </a:xfrm>
            <a:custGeom>
              <a:avLst/>
              <a:gdLst/>
              <a:ahLst/>
              <a:cxnLst/>
              <a:rect l="l" t="t" r="r" b="b"/>
              <a:pathLst>
                <a:path w="5294" h="5962" extrusionOk="0">
                  <a:moveTo>
                    <a:pt x="4269" y="0"/>
                  </a:moveTo>
                  <a:lnTo>
                    <a:pt x="1" y="5962"/>
                  </a:lnTo>
                  <a:lnTo>
                    <a:pt x="1117" y="5962"/>
                  </a:lnTo>
                  <a:lnTo>
                    <a:pt x="5236" y="207"/>
                  </a:lnTo>
                  <a:cubicBezTo>
                    <a:pt x="5294" y="116"/>
                    <a:pt x="5236" y="0"/>
                    <a:pt x="5130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90"/>
            <p:cNvSpPr/>
            <p:nvPr/>
          </p:nvSpPr>
          <p:spPr>
            <a:xfrm>
              <a:off x="877827" y="2003311"/>
              <a:ext cx="203840" cy="156368"/>
            </a:xfrm>
            <a:custGeom>
              <a:avLst/>
              <a:gdLst/>
              <a:ahLst/>
              <a:cxnLst/>
              <a:rect l="l" t="t" r="r" b="b"/>
              <a:pathLst>
                <a:path w="7772" h="5962" extrusionOk="0">
                  <a:moveTo>
                    <a:pt x="169" y="0"/>
                  </a:moveTo>
                  <a:cubicBezTo>
                    <a:pt x="63" y="0"/>
                    <a:pt x="1" y="120"/>
                    <a:pt x="63" y="207"/>
                  </a:cubicBezTo>
                  <a:lnTo>
                    <a:pt x="4182" y="5962"/>
                  </a:lnTo>
                  <a:lnTo>
                    <a:pt x="7772" y="5962"/>
                  </a:lnTo>
                  <a:lnTo>
                    <a:pt x="3542" y="53"/>
                  </a:lnTo>
                  <a:cubicBezTo>
                    <a:pt x="3518" y="19"/>
                    <a:pt x="3480" y="0"/>
                    <a:pt x="3436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90"/>
            <p:cNvSpPr/>
            <p:nvPr/>
          </p:nvSpPr>
          <p:spPr>
            <a:xfrm>
              <a:off x="906598" y="2003311"/>
              <a:ext cx="144277" cy="156368"/>
            </a:xfrm>
            <a:custGeom>
              <a:avLst/>
              <a:gdLst/>
              <a:ahLst/>
              <a:cxnLst/>
              <a:rect l="l" t="t" r="r" b="b"/>
              <a:pathLst>
                <a:path w="5501" h="5962" extrusionOk="0">
                  <a:moveTo>
                    <a:pt x="1" y="0"/>
                  </a:moveTo>
                  <a:lnTo>
                    <a:pt x="4269" y="5962"/>
                  </a:lnTo>
                  <a:lnTo>
                    <a:pt x="5501" y="5962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90"/>
            <p:cNvSpPr/>
            <p:nvPr/>
          </p:nvSpPr>
          <p:spPr>
            <a:xfrm>
              <a:off x="877827" y="2003311"/>
              <a:ext cx="140737" cy="156368"/>
            </a:xfrm>
            <a:custGeom>
              <a:avLst/>
              <a:gdLst/>
              <a:ahLst/>
              <a:cxnLst/>
              <a:rect l="l" t="t" r="r" b="b"/>
              <a:pathLst>
                <a:path w="5366" h="5962" extrusionOk="0">
                  <a:moveTo>
                    <a:pt x="169" y="0"/>
                  </a:moveTo>
                  <a:cubicBezTo>
                    <a:pt x="63" y="0"/>
                    <a:pt x="1" y="120"/>
                    <a:pt x="63" y="207"/>
                  </a:cubicBezTo>
                  <a:lnTo>
                    <a:pt x="4182" y="5962"/>
                  </a:lnTo>
                  <a:lnTo>
                    <a:pt x="5366" y="5962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90"/>
            <p:cNvSpPr/>
            <p:nvPr/>
          </p:nvSpPr>
          <p:spPr>
            <a:xfrm>
              <a:off x="1066874" y="2114621"/>
              <a:ext cx="32339" cy="45059"/>
            </a:xfrm>
            <a:custGeom>
              <a:avLst/>
              <a:gdLst/>
              <a:ahLst/>
              <a:cxnLst/>
              <a:rect l="l" t="t" r="r" b="b"/>
              <a:pathLst>
                <a:path w="1233" h="1718" extrusionOk="0">
                  <a:moveTo>
                    <a:pt x="674" y="0"/>
                  </a:moveTo>
                  <a:lnTo>
                    <a:pt x="1" y="938"/>
                  </a:lnTo>
                  <a:lnTo>
                    <a:pt x="559" y="1718"/>
                  </a:lnTo>
                  <a:lnTo>
                    <a:pt x="1021" y="1073"/>
                  </a:lnTo>
                  <a:lnTo>
                    <a:pt x="1233" y="780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90"/>
            <p:cNvSpPr/>
            <p:nvPr/>
          </p:nvSpPr>
          <p:spPr>
            <a:xfrm>
              <a:off x="1050718" y="2092013"/>
              <a:ext cx="33860" cy="47236"/>
            </a:xfrm>
            <a:custGeom>
              <a:avLst/>
              <a:gdLst/>
              <a:ahLst/>
              <a:cxnLst/>
              <a:rect l="l" t="t" r="r" b="b"/>
              <a:pathLst>
                <a:path w="1291" h="1801" extrusionOk="0">
                  <a:moveTo>
                    <a:pt x="670" y="1"/>
                  </a:moveTo>
                  <a:lnTo>
                    <a:pt x="1" y="934"/>
                  </a:lnTo>
                  <a:lnTo>
                    <a:pt x="617" y="1800"/>
                  </a:lnTo>
                  <a:lnTo>
                    <a:pt x="1290" y="862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90"/>
            <p:cNvSpPr/>
            <p:nvPr/>
          </p:nvSpPr>
          <p:spPr>
            <a:xfrm>
              <a:off x="1034457" y="2069300"/>
              <a:ext cx="33833" cy="47236"/>
            </a:xfrm>
            <a:custGeom>
              <a:avLst/>
              <a:gdLst/>
              <a:ahLst/>
              <a:cxnLst/>
              <a:rect l="l" t="t" r="r" b="b"/>
              <a:pathLst>
                <a:path w="1290" h="1801" extrusionOk="0">
                  <a:moveTo>
                    <a:pt x="674" y="1"/>
                  </a:moveTo>
                  <a:lnTo>
                    <a:pt x="0" y="934"/>
                  </a:lnTo>
                  <a:lnTo>
                    <a:pt x="621" y="1800"/>
                  </a:lnTo>
                  <a:lnTo>
                    <a:pt x="1290" y="867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E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90"/>
            <p:cNvSpPr/>
            <p:nvPr/>
          </p:nvSpPr>
          <p:spPr>
            <a:xfrm>
              <a:off x="932721" y="2133452"/>
              <a:ext cx="203473" cy="198437"/>
            </a:xfrm>
            <a:custGeom>
              <a:avLst/>
              <a:gdLst/>
              <a:ahLst/>
              <a:cxnLst/>
              <a:rect l="l" t="t" r="r" b="b"/>
              <a:pathLst>
                <a:path w="7758" h="7566" extrusionOk="0">
                  <a:moveTo>
                    <a:pt x="3883" y="0"/>
                  </a:moveTo>
                  <a:cubicBezTo>
                    <a:pt x="3728" y="0"/>
                    <a:pt x="3571" y="59"/>
                    <a:pt x="3451" y="177"/>
                  </a:cubicBezTo>
                  <a:cubicBezTo>
                    <a:pt x="3333" y="292"/>
                    <a:pt x="3177" y="353"/>
                    <a:pt x="3018" y="353"/>
                  </a:cubicBezTo>
                  <a:cubicBezTo>
                    <a:pt x="2944" y="353"/>
                    <a:pt x="2869" y="339"/>
                    <a:pt x="2797" y="312"/>
                  </a:cubicBezTo>
                  <a:cubicBezTo>
                    <a:pt x="2726" y="284"/>
                    <a:pt x="2653" y="272"/>
                    <a:pt x="2581" y="272"/>
                  </a:cubicBezTo>
                  <a:cubicBezTo>
                    <a:pt x="2335" y="272"/>
                    <a:pt x="2100" y="422"/>
                    <a:pt x="2007" y="668"/>
                  </a:cubicBezTo>
                  <a:cubicBezTo>
                    <a:pt x="1921" y="894"/>
                    <a:pt x="1704" y="1043"/>
                    <a:pt x="1464" y="1058"/>
                  </a:cubicBezTo>
                  <a:cubicBezTo>
                    <a:pt x="1127" y="1077"/>
                    <a:pt x="867" y="1366"/>
                    <a:pt x="886" y="1702"/>
                  </a:cubicBezTo>
                  <a:cubicBezTo>
                    <a:pt x="896" y="1943"/>
                    <a:pt x="766" y="2169"/>
                    <a:pt x="554" y="2280"/>
                  </a:cubicBezTo>
                  <a:cubicBezTo>
                    <a:pt x="251" y="2434"/>
                    <a:pt x="131" y="2799"/>
                    <a:pt x="285" y="3103"/>
                  </a:cubicBezTo>
                  <a:cubicBezTo>
                    <a:pt x="391" y="3319"/>
                    <a:pt x="367" y="3574"/>
                    <a:pt x="213" y="3767"/>
                  </a:cubicBezTo>
                  <a:cubicBezTo>
                    <a:pt x="1" y="4026"/>
                    <a:pt x="39" y="4416"/>
                    <a:pt x="304" y="4628"/>
                  </a:cubicBezTo>
                  <a:cubicBezTo>
                    <a:pt x="492" y="4782"/>
                    <a:pt x="569" y="5027"/>
                    <a:pt x="511" y="5263"/>
                  </a:cubicBezTo>
                  <a:cubicBezTo>
                    <a:pt x="424" y="5590"/>
                    <a:pt x="617" y="5922"/>
                    <a:pt x="944" y="6014"/>
                  </a:cubicBezTo>
                  <a:cubicBezTo>
                    <a:pt x="1175" y="6076"/>
                    <a:pt x="1348" y="6269"/>
                    <a:pt x="1387" y="6509"/>
                  </a:cubicBezTo>
                  <a:cubicBezTo>
                    <a:pt x="1439" y="6811"/>
                    <a:pt x="1703" y="7026"/>
                    <a:pt x="2000" y="7026"/>
                  </a:cubicBezTo>
                  <a:cubicBezTo>
                    <a:pt x="2029" y="7026"/>
                    <a:pt x="2059" y="7024"/>
                    <a:pt x="2089" y="7019"/>
                  </a:cubicBezTo>
                  <a:cubicBezTo>
                    <a:pt x="2122" y="7014"/>
                    <a:pt x="2155" y="7011"/>
                    <a:pt x="2187" y="7011"/>
                  </a:cubicBezTo>
                  <a:cubicBezTo>
                    <a:pt x="2392" y="7011"/>
                    <a:pt x="2584" y="7114"/>
                    <a:pt x="2700" y="7289"/>
                  </a:cubicBezTo>
                  <a:cubicBezTo>
                    <a:pt x="2816" y="7469"/>
                    <a:pt x="3012" y="7566"/>
                    <a:pt x="3212" y="7566"/>
                  </a:cubicBezTo>
                  <a:cubicBezTo>
                    <a:pt x="3327" y="7566"/>
                    <a:pt x="3443" y="7534"/>
                    <a:pt x="3547" y="7467"/>
                  </a:cubicBezTo>
                  <a:cubicBezTo>
                    <a:pt x="3648" y="7402"/>
                    <a:pt x="3764" y="7369"/>
                    <a:pt x="3879" y="7369"/>
                  </a:cubicBezTo>
                  <a:cubicBezTo>
                    <a:pt x="3995" y="7369"/>
                    <a:pt x="4110" y="7402"/>
                    <a:pt x="4211" y="7467"/>
                  </a:cubicBezTo>
                  <a:cubicBezTo>
                    <a:pt x="4315" y="7534"/>
                    <a:pt x="4432" y="7566"/>
                    <a:pt x="4547" y="7566"/>
                  </a:cubicBezTo>
                  <a:cubicBezTo>
                    <a:pt x="4747" y="7566"/>
                    <a:pt x="4944" y="7469"/>
                    <a:pt x="5063" y="7289"/>
                  </a:cubicBezTo>
                  <a:cubicBezTo>
                    <a:pt x="5175" y="7114"/>
                    <a:pt x="5366" y="7011"/>
                    <a:pt x="5571" y="7011"/>
                  </a:cubicBezTo>
                  <a:cubicBezTo>
                    <a:pt x="5604" y="7011"/>
                    <a:pt x="5636" y="7014"/>
                    <a:pt x="5669" y="7019"/>
                  </a:cubicBezTo>
                  <a:cubicBezTo>
                    <a:pt x="5699" y="7024"/>
                    <a:pt x="5730" y="7026"/>
                    <a:pt x="5759" y="7026"/>
                  </a:cubicBezTo>
                  <a:cubicBezTo>
                    <a:pt x="6060" y="7026"/>
                    <a:pt x="6323" y="6811"/>
                    <a:pt x="6372" y="6504"/>
                  </a:cubicBezTo>
                  <a:cubicBezTo>
                    <a:pt x="6410" y="6269"/>
                    <a:pt x="6583" y="6071"/>
                    <a:pt x="6819" y="6009"/>
                  </a:cubicBezTo>
                  <a:cubicBezTo>
                    <a:pt x="7142" y="5922"/>
                    <a:pt x="7339" y="5585"/>
                    <a:pt x="7252" y="5258"/>
                  </a:cubicBezTo>
                  <a:cubicBezTo>
                    <a:pt x="7190" y="5027"/>
                    <a:pt x="7271" y="4777"/>
                    <a:pt x="7459" y="4628"/>
                  </a:cubicBezTo>
                  <a:cubicBezTo>
                    <a:pt x="7719" y="4411"/>
                    <a:pt x="7757" y="4026"/>
                    <a:pt x="7546" y="3767"/>
                  </a:cubicBezTo>
                  <a:cubicBezTo>
                    <a:pt x="7397" y="3574"/>
                    <a:pt x="7368" y="3319"/>
                    <a:pt x="7478" y="3103"/>
                  </a:cubicBezTo>
                  <a:cubicBezTo>
                    <a:pt x="7628" y="2799"/>
                    <a:pt x="7512" y="2434"/>
                    <a:pt x="7214" y="2280"/>
                  </a:cubicBezTo>
                  <a:cubicBezTo>
                    <a:pt x="6997" y="2169"/>
                    <a:pt x="6867" y="1943"/>
                    <a:pt x="6877" y="1702"/>
                  </a:cubicBezTo>
                  <a:cubicBezTo>
                    <a:pt x="6896" y="1366"/>
                    <a:pt x="6636" y="1077"/>
                    <a:pt x="6299" y="1058"/>
                  </a:cubicBezTo>
                  <a:cubicBezTo>
                    <a:pt x="6059" y="1043"/>
                    <a:pt x="5847" y="894"/>
                    <a:pt x="5756" y="668"/>
                  </a:cubicBezTo>
                  <a:cubicBezTo>
                    <a:pt x="5663" y="423"/>
                    <a:pt x="5431" y="276"/>
                    <a:pt x="5186" y="276"/>
                  </a:cubicBezTo>
                  <a:cubicBezTo>
                    <a:pt x="5113" y="276"/>
                    <a:pt x="5039" y="289"/>
                    <a:pt x="4967" y="317"/>
                  </a:cubicBezTo>
                  <a:cubicBezTo>
                    <a:pt x="4896" y="342"/>
                    <a:pt x="4823" y="354"/>
                    <a:pt x="4751" y="354"/>
                  </a:cubicBezTo>
                  <a:cubicBezTo>
                    <a:pt x="4590" y="354"/>
                    <a:pt x="4432" y="293"/>
                    <a:pt x="4312" y="177"/>
                  </a:cubicBezTo>
                  <a:cubicBezTo>
                    <a:pt x="4194" y="59"/>
                    <a:pt x="4039" y="0"/>
                    <a:pt x="3883" y="0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90"/>
            <p:cNvSpPr/>
            <p:nvPr/>
          </p:nvSpPr>
          <p:spPr>
            <a:xfrm>
              <a:off x="1019560" y="2133347"/>
              <a:ext cx="116765" cy="198542"/>
            </a:xfrm>
            <a:custGeom>
              <a:avLst/>
              <a:gdLst/>
              <a:ahLst/>
              <a:cxnLst/>
              <a:rect l="l" t="t" r="r" b="b"/>
              <a:pathLst>
                <a:path w="4452" h="7570" extrusionOk="0">
                  <a:moveTo>
                    <a:pt x="568" y="1"/>
                  </a:moveTo>
                  <a:cubicBezTo>
                    <a:pt x="412" y="1"/>
                    <a:pt x="255" y="61"/>
                    <a:pt x="135" y="181"/>
                  </a:cubicBezTo>
                  <a:cubicBezTo>
                    <a:pt x="92" y="220"/>
                    <a:pt x="48" y="253"/>
                    <a:pt x="0" y="282"/>
                  </a:cubicBezTo>
                  <a:cubicBezTo>
                    <a:pt x="92" y="332"/>
                    <a:pt x="193" y="358"/>
                    <a:pt x="296" y="358"/>
                  </a:cubicBezTo>
                  <a:cubicBezTo>
                    <a:pt x="371" y="358"/>
                    <a:pt x="447" y="344"/>
                    <a:pt x="520" y="316"/>
                  </a:cubicBezTo>
                  <a:cubicBezTo>
                    <a:pt x="591" y="288"/>
                    <a:pt x="664" y="276"/>
                    <a:pt x="736" y="276"/>
                  </a:cubicBezTo>
                  <a:cubicBezTo>
                    <a:pt x="982" y="276"/>
                    <a:pt x="1216" y="426"/>
                    <a:pt x="1309" y="672"/>
                  </a:cubicBezTo>
                  <a:cubicBezTo>
                    <a:pt x="1396" y="898"/>
                    <a:pt x="1608" y="1047"/>
                    <a:pt x="1853" y="1062"/>
                  </a:cubicBezTo>
                  <a:cubicBezTo>
                    <a:pt x="2190" y="1081"/>
                    <a:pt x="2450" y="1370"/>
                    <a:pt x="2430" y="1706"/>
                  </a:cubicBezTo>
                  <a:cubicBezTo>
                    <a:pt x="2421" y="1947"/>
                    <a:pt x="2551" y="2173"/>
                    <a:pt x="2762" y="2284"/>
                  </a:cubicBezTo>
                  <a:cubicBezTo>
                    <a:pt x="3065" y="2438"/>
                    <a:pt x="3186" y="2803"/>
                    <a:pt x="3032" y="3107"/>
                  </a:cubicBezTo>
                  <a:cubicBezTo>
                    <a:pt x="2926" y="3323"/>
                    <a:pt x="2950" y="3578"/>
                    <a:pt x="3099" y="3771"/>
                  </a:cubicBezTo>
                  <a:cubicBezTo>
                    <a:pt x="3311" y="4030"/>
                    <a:pt x="3272" y="4415"/>
                    <a:pt x="3013" y="4632"/>
                  </a:cubicBezTo>
                  <a:cubicBezTo>
                    <a:pt x="2825" y="4781"/>
                    <a:pt x="2743" y="5031"/>
                    <a:pt x="2806" y="5262"/>
                  </a:cubicBezTo>
                  <a:cubicBezTo>
                    <a:pt x="2892" y="5589"/>
                    <a:pt x="2700" y="5926"/>
                    <a:pt x="2373" y="6013"/>
                  </a:cubicBezTo>
                  <a:cubicBezTo>
                    <a:pt x="2137" y="6075"/>
                    <a:pt x="1964" y="6273"/>
                    <a:pt x="1925" y="6508"/>
                  </a:cubicBezTo>
                  <a:cubicBezTo>
                    <a:pt x="1877" y="6809"/>
                    <a:pt x="1617" y="7026"/>
                    <a:pt x="1319" y="7026"/>
                  </a:cubicBezTo>
                  <a:cubicBezTo>
                    <a:pt x="1287" y="7026"/>
                    <a:pt x="1255" y="7024"/>
                    <a:pt x="1223" y="7018"/>
                  </a:cubicBezTo>
                  <a:cubicBezTo>
                    <a:pt x="1191" y="7013"/>
                    <a:pt x="1160" y="7011"/>
                    <a:pt x="1129" y="7011"/>
                  </a:cubicBezTo>
                  <a:cubicBezTo>
                    <a:pt x="925" y="7011"/>
                    <a:pt x="729" y="7117"/>
                    <a:pt x="616" y="7293"/>
                  </a:cubicBezTo>
                  <a:cubicBezTo>
                    <a:pt x="597" y="7322"/>
                    <a:pt x="573" y="7350"/>
                    <a:pt x="549" y="7375"/>
                  </a:cubicBezTo>
                  <a:cubicBezTo>
                    <a:pt x="557" y="7374"/>
                    <a:pt x="565" y="7374"/>
                    <a:pt x="572" y="7374"/>
                  </a:cubicBezTo>
                  <a:cubicBezTo>
                    <a:pt x="689" y="7374"/>
                    <a:pt x="801" y="7408"/>
                    <a:pt x="900" y="7471"/>
                  </a:cubicBezTo>
                  <a:cubicBezTo>
                    <a:pt x="1004" y="7538"/>
                    <a:pt x="1121" y="7570"/>
                    <a:pt x="1236" y="7570"/>
                  </a:cubicBezTo>
                  <a:cubicBezTo>
                    <a:pt x="1436" y="7570"/>
                    <a:pt x="1633" y="7473"/>
                    <a:pt x="1752" y="7293"/>
                  </a:cubicBezTo>
                  <a:cubicBezTo>
                    <a:pt x="1864" y="7118"/>
                    <a:pt x="2055" y="7015"/>
                    <a:pt x="2260" y="7015"/>
                  </a:cubicBezTo>
                  <a:cubicBezTo>
                    <a:pt x="2293" y="7015"/>
                    <a:pt x="2325" y="7018"/>
                    <a:pt x="2358" y="7023"/>
                  </a:cubicBezTo>
                  <a:cubicBezTo>
                    <a:pt x="2388" y="7028"/>
                    <a:pt x="2418" y="7030"/>
                    <a:pt x="2447" y="7030"/>
                  </a:cubicBezTo>
                  <a:cubicBezTo>
                    <a:pt x="2745" y="7030"/>
                    <a:pt x="3008" y="6815"/>
                    <a:pt x="3061" y="6513"/>
                  </a:cubicBezTo>
                  <a:cubicBezTo>
                    <a:pt x="3099" y="6273"/>
                    <a:pt x="3272" y="6080"/>
                    <a:pt x="3503" y="6018"/>
                  </a:cubicBezTo>
                  <a:cubicBezTo>
                    <a:pt x="3831" y="5926"/>
                    <a:pt x="4023" y="5594"/>
                    <a:pt x="3941" y="5267"/>
                  </a:cubicBezTo>
                  <a:cubicBezTo>
                    <a:pt x="3879" y="5031"/>
                    <a:pt x="3956" y="4786"/>
                    <a:pt x="4143" y="4632"/>
                  </a:cubicBezTo>
                  <a:cubicBezTo>
                    <a:pt x="4408" y="4420"/>
                    <a:pt x="4451" y="4030"/>
                    <a:pt x="4235" y="3771"/>
                  </a:cubicBezTo>
                  <a:cubicBezTo>
                    <a:pt x="4086" y="3578"/>
                    <a:pt x="4057" y="3323"/>
                    <a:pt x="4167" y="3107"/>
                  </a:cubicBezTo>
                  <a:cubicBezTo>
                    <a:pt x="4321" y="2803"/>
                    <a:pt x="4201" y="2438"/>
                    <a:pt x="3898" y="2284"/>
                  </a:cubicBezTo>
                  <a:cubicBezTo>
                    <a:pt x="3686" y="2173"/>
                    <a:pt x="3556" y="1947"/>
                    <a:pt x="3566" y="1706"/>
                  </a:cubicBezTo>
                  <a:cubicBezTo>
                    <a:pt x="3580" y="1370"/>
                    <a:pt x="3320" y="1081"/>
                    <a:pt x="2984" y="1062"/>
                  </a:cubicBezTo>
                  <a:cubicBezTo>
                    <a:pt x="2743" y="1047"/>
                    <a:pt x="2531" y="898"/>
                    <a:pt x="2445" y="672"/>
                  </a:cubicBezTo>
                  <a:cubicBezTo>
                    <a:pt x="2348" y="426"/>
                    <a:pt x="2116" y="276"/>
                    <a:pt x="1869" y="276"/>
                  </a:cubicBezTo>
                  <a:cubicBezTo>
                    <a:pt x="1796" y="276"/>
                    <a:pt x="1723" y="288"/>
                    <a:pt x="1651" y="316"/>
                  </a:cubicBezTo>
                  <a:cubicBezTo>
                    <a:pt x="1579" y="343"/>
                    <a:pt x="1504" y="357"/>
                    <a:pt x="1429" y="357"/>
                  </a:cubicBezTo>
                  <a:cubicBezTo>
                    <a:pt x="1271" y="357"/>
                    <a:pt x="1116" y="296"/>
                    <a:pt x="1001" y="181"/>
                  </a:cubicBezTo>
                  <a:cubicBezTo>
                    <a:pt x="881" y="61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90"/>
            <p:cNvSpPr/>
            <p:nvPr/>
          </p:nvSpPr>
          <p:spPr>
            <a:xfrm>
              <a:off x="959473" y="2157529"/>
              <a:ext cx="150100" cy="150074"/>
            </a:xfrm>
            <a:custGeom>
              <a:avLst/>
              <a:gdLst/>
              <a:ahLst/>
              <a:cxnLst/>
              <a:rect l="l" t="t" r="r" b="b"/>
              <a:pathLst>
                <a:path w="5723" h="5722" extrusionOk="0">
                  <a:moveTo>
                    <a:pt x="2859" y="0"/>
                  </a:moveTo>
                  <a:cubicBezTo>
                    <a:pt x="1281" y="0"/>
                    <a:pt x="1" y="1280"/>
                    <a:pt x="1" y="2858"/>
                  </a:cubicBezTo>
                  <a:cubicBezTo>
                    <a:pt x="1" y="4441"/>
                    <a:pt x="1281" y="5721"/>
                    <a:pt x="2859" y="5721"/>
                  </a:cubicBezTo>
                  <a:cubicBezTo>
                    <a:pt x="4442" y="5721"/>
                    <a:pt x="5722" y="4441"/>
                    <a:pt x="5722" y="2858"/>
                  </a:cubicBezTo>
                  <a:cubicBezTo>
                    <a:pt x="5722" y="1280"/>
                    <a:pt x="4442" y="0"/>
                    <a:pt x="2859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90"/>
            <p:cNvSpPr/>
            <p:nvPr/>
          </p:nvSpPr>
          <p:spPr>
            <a:xfrm>
              <a:off x="1019691" y="2157529"/>
              <a:ext cx="93921" cy="150074"/>
            </a:xfrm>
            <a:custGeom>
              <a:avLst/>
              <a:gdLst/>
              <a:ahLst/>
              <a:cxnLst/>
              <a:rect l="l" t="t" r="r" b="b"/>
              <a:pathLst>
                <a:path w="3581" h="5722" extrusionOk="0">
                  <a:moveTo>
                    <a:pt x="563" y="0"/>
                  </a:moveTo>
                  <a:cubicBezTo>
                    <a:pt x="376" y="0"/>
                    <a:pt x="183" y="19"/>
                    <a:pt x="0" y="58"/>
                  </a:cubicBezTo>
                  <a:cubicBezTo>
                    <a:pt x="1333" y="327"/>
                    <a:pt x="2291" y="1496"/>
                    <a:pt x="2291" y="2858"/>
                  </a:cubicBezTo>
                  <a:cubicBezTo>
                    <a:pt x="2291" y="4220"/>
                    <a:pt x="1333" y="5394"/>
                    <a:pt x="0" y="5663"/>
                  </a:cubicBezTo>
                  <a:cubicBezTo>
                    <a:pt x="193" y="5703"/>
                    <a:pt x="384" y="5721"/>
                    <a:pt x="573" y="5721"/>
                  </a:cubicBezTo>
                  <a:cubicBezTo>
                    <a:pt x="2005" y="5721"/>
                    <a:pt x="3263" y="4635"/>
                    <a:pt x="3412" y="3147"/>
                  </a:cubicBezTo>
                  <a:cubicBezTo>
                    <a:pt x="3580" y="1463"/>
                    <a:pt x="2257" y="0"/>
                    <a:pt x="563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90"/>
            <p:cNvSpPr/>
            <p:nvPr/>
          </p:nvSpPr>
          <p:spPr>
            <a:xfrm>
              <a:off x="871401" y="1998381"/>
              <a:ext cx="324224" cy="338466"/>
            </a:xfrm>
            <a:custGeom>
              <a:avLst/>
              <a:gdLst/>
              <a:ahLst/>
              <a:cxnLst/>
              <a:rect l="l" t="t" r="r" b="b"/>
              <a:pathLst>
                <a:path w="12362" h="12905" extrusionOk="0">
                  <a:moveTo>
                    <a:pt x="9566" y="376"/>
                  </a:moveTo>
                  <a:lnTo>
                    <a:pt x="6843" y="4177"/>
                  </a:lnTo>
                  <a:lnTo>
                    <a:pt x="6453" y="3638"/>
                  </a:lnTo>
                  <a:lnTo>
                    <a:pt x="8791" y="376"/>
                  </a:lnTo>
                  <a:close/>
                  <a:moveTo>
                    <a:pt x="10793" y="376"/>
                  </a:moveTo>
                  <a:lnTo>
                    <a:pt x="7454" y="5038"/>
                  </a:lnTo>
                  <a:lnTo>
                    <a:pt x="7074" y="4504"/>
                  </a:lnTo>
                  <a:lnTo>
                    <a:pt x="10028" y="376"/>
                  </a:lnTo>
                  <a:close/>
                  <a:moveTo>
                    <a:pt x="2478" y="376"/>
                  </a:moveTo>
                  <a:lnTo>
                    <a:pt x="5832" y="5058"/>
                  </a:lnTo>
                  <a:cubicBezTo>
                    <a:pt x="5765" y="5091"/>
                    <a:pt x="5707" y="5135"/>
                    <a:pt x="5654" y="5187"/>
                  </a:cubicBezTo>
                  <a:cubicBezTo>
                    <a:pt x="5573" y="5268"/>
                    <a:pt x="5464" y="5311"/>
                    <a:pt x="5355" y="5311"/>
                  </a:cubicBezTo>
                  <a:cubicBezTo>
                    <a:pt x="5315" y="5311"/>
                    <a:pt x="5274" y="5305"/>
                    <a:pt x="5236" y="5293"/>
                  </a:cubicBezTo>
                  <a:lnTo>
                    <a:pt x="1709" y="376"/>
                  </a:lnTo>
                  <a:close/>
                  <a:moveTo>
                    <a:pt x="3653" y="376"/>
                  </a:moveTo>
                  <a:lnTo>
                    <a:pt x="7180" y="5308"/>
                  </a:lnTo>
                  <a:cubicBezTo>
                    <a:pt x="7150" y="5314"/>
                    <a:pt x="7121" y="5317"/>
                    <a:pt x="7091" y="5317"/>
                  </a:cubicBezTo>
                  <a:cubicBezTo>
                    <a:pt x="6978" y="5317"/>
                    <a:pt x="6869" y="5273"/>
                    <a:pt x="6785" y="5192"/>
                  </a:cubicBezTo>
                  <a:cubicBezTo>
                    <a:pt x="6636" y="5043"/>
                    <a:pt x="6434" y="4961"/>
                    <a:pt x="6222" y="4961"/>
                  </a:cubicBezTo>
                  <a:lnTo>
                    <a:pt x="2940" y="376"/>
                  </a:lnTo>
                  <a:close/>
                  <a:moveTo>
                    <a:pt x="1247" y="376"/>
                  </a:moveTo>
                  <a:lnTo>
                    <a:pt x="4735" y="5255"/>
                  </a:lnTo>
                  <a:cubicBezTo>
                    <a:pt x="4538" y="5298"/>
                    <a:pt x="4369" y="5414"/>
                    <a:pt x="4254" y="5582"/>
                  </a:cubicBezTo>
                  <a:lnTo>
                    <a:pt x="530" y="376"/>
                  </a:lnTo>
                  <a:close/>
                  <a:moveTo>
                    <a:pt x="11909" y="376"/>
                  </a:moveTo>
                  <a:lnTo>
                    <a:pt x="8190" y="5582"/>
                  </a:lnTo>
                  <a:cubicBezTo>
                    <a:pt x="8084" y="5433"/>
                    <a:pt x="7935" y="5322"/>
                    <a:pt x="7762" y="5269"/>
                  </a:cubicBezTo>
                  <a:lnTo>
                    <a:pt x="11260" y="376"/>
                  </a:lnTo>
                  <a:close/>
                  <a:moveTo>
                    <a:pt x="6223" y="5339"/>
                  </a:moveTo>
                  <a:cubicBezTo>
                    <a:pt x="6331" y="5339"/>
                    <a:pt x="6441" y="5380"/>
                    <a:pt x="6525" y="5462"/>
                  </a:cubicBezTo>
                  <a:cubicBezTo>
                    <a:pt x="6676" y="5613"/>
                    <a:pt x="6881" y="5694"/>
                    <a:pt x="7089" y="5694"/>
                  </a:cubicBezTo>
                  <a:cubicBezTo>
                    <a:pt x="7186" y="5694"/>
                    <a:pt x="7283" y="5677"/>
                    <a:pt x="7377" y="5640"/>
                  </a:cubicBezTo>
                  <a:cubicBezTo>
                    <a:pt x="7425" y="5621"/>
                    <a:pt x="7475" y="5613"/>
                    <a:pt x="7524" y="5613"/>
                  </a:cubicBezTo>
                  <a:cubicBezTo>
                    <a:pt x="7695" y="5613"/>
                    <a:pt x="7858" y="5717"/>
                    <a:pt x="7925" y="5885"/>
                  </a:cubicBezTo>
                  <a:cubicBezTo>
                    <a:pt x="7930" y="5900"/>
                    <a:pt x="7940" y="5914"/>
                    <a:pt x="7945" y="5928"/>
                  </a:cubicBezTo>
                  <a:cubicBezTo>
                    <a:pt x="7993" y="6054"/>
                    <a:pt x="8079" y="6159"/>
                    <a:pt x="8190" y="6236"/>
                  </a:cubicBezTo>
                  <a:cubicBezTo>
                    <a:pt x="8315" y="6333"/>
                    <a:pt x="8464" y="6386"/>
                    <a:pt x="8623" y="6395"/>
                  </a:cubicBezTo>
                  <a:cubicBezTo>
                    <a:pt x="8859" y="6410"/>
                    <a:pt x="9037" y="6612"/>
                    <a:pt x="9027" y="6843"/>
                  </a:cubicBezTo>
                  <a:cubicBezTo>
                    <a:pt x="9013" y="7160"/>
                    <a:pt x="9181" y="7454"/>
                    <a:pt x="9460" y="7598"/>
                  </a:cubicBezTo>
                  <a:cubicBezTo>
                    <a:pt x="9667" y="7704"/>
                    <a:pt x="9754" y="7959"/>
                    <a:pt x="9648" y="8171"/>
                  </a:cubicBezTo>
                  <a:cubicBezTo>
                    <a:pt x="9504" y="8450"/>
                    <a:pt x="9542" y="8787"/>
                    <a:pt x="9739" y="9037"/>
                  </a:cubicBezTo>
                  <a:cubicBezTo>
                    <a:pt x="9884" y="9215"/>
                    <a:pt x="9860" y="9484"/>
                    <a:pt x="9677" y="9634"/>
                  </a:cubicBezTo>
                  <a:cubicBezTo>
                    <a:pt x="9431" y="9831"/>
                    <a:pt x="9330" y="10153"/>
                    <a:pt x="9407" y="10461"/>
                  </a:cubicBezTo>
                  <a:cubicBezTo>
                    <a:pt x="9465" y="10687"/>
                    <a:pt x="9335" y="10918"/>
                    <a:pt x="9109" y="10981"/>
                  </a:cubicBezTo>
                  <a:cubicBezTo>
                    <a:pt x="8801" y="11063"/>
                    <a:pt x="8575" y="11318"/>
                    <a:pt x="8527" y="11626"/>
                  </a:cubicBezTo>
                  <a:cubicBezTo>
                    <a:pt x="8492" y="11836"/>
                    <a:pt x="8309" y="11986"/>
                    <a:pt x="8099" y="11986"/>
                  </a:cubicBezTo>
                  <a:cubicBezTo>
                    <a:pt x="8078" y="11986"/>
                    <a:pt x="8057" y="11985"/>
                    <a:pt x="8036" y="11982"/>
                  </a:cubicBezTo>
                  <a:cubicBezTo>
                    <a:pt x="7995" y="11975"/>
                    <a:pt x="7954" y="11972"/>
                    <a:pt x="7914" y="11972"/>
                  </a:cubicBezTo>
                  <a:cubicBezTo>
                    <a:pt x="7645" y="11972"/>
                    <a:pt x="7393" y="12108"/>
                    <a:pt x="7242" y="12338"/>
                  </a:cubicBezTo>
                  <a:cubicBezTo>
                    <a:pt x="7159" y="12461"/>
                    <a:pt x="7022" y="12529"/>
                    <a:pt x="6883" y="12529"/>
                  </a:cubicBezTo>
                  <a:cubicBezTo>
                    <a:pt x="6805" y="12529"/>
                    <a:pt x="6726" y="12508"/>
                    <a:pt x="6655" y="12463"/>
                  </a:cubicBezTo>
                  <a:cubicBezTo>
                    <a:pt x="6523" y="12376"/>
                    <a:pt x="6371" y="12333"/>
                    <a:pt x="6220" y="12333"/>
                  </a:cubicBezTo>
                  <a:cubicBezTo>
                    <a:pt x="6068" y="12333"/>
                    <a:pt x="5916" y="12376"/>
                    <a:pt x="5784" y="12463"/>
                  </a:cubicBezTo>
                  <a:cubicBezTo>
                    <a:pt x="5713" y="12508"/>
                    <a:pt x="5634" y="12529"/>
                    <a:pt x="5556" y="12529"/>
                  </a:cubicBezTo>
                  <a:cubicBezTo>
                    <a:pt x="5417" y="12529"/>
                    <a:pt x="5280" y="12461"/>
                    <a:pt x="5197" y="12338"/>
                  </a:cubicBezTo>
                  <a:cubicBezTo>
                    <a:pt x="5047" y="12108"/>
                    <a:pt x="4791" y="11972"/>
                    <a:pt x="4521" y="11972"/>
                  </a:cubicBezTo>
                  <a:cubicBezTo>
                    <a:pt x="4480" y="11972"/>
                    <a:pt x="4439" y="11975"/>
                    <a:pt x="4398" y="11982"/>
                  </a:cubicBezTo>
                  <a:cubicBezTo>
                    <a:pt x="4378" y="11985"/>
                    <a:pt x="4357" y="11986"/>
                    <a:pt x="4337" y="11986"/>
                  </a:cubicBezTo>
                  <a:cubicBezTo>
                    <a:pt x="4131" y="11986"/>
                    <a:pt x="3952" y="11836"/>
                    <a:pt x="3917" y="11626"/>
                  </a:cubicBezTo>
                  <a:cubicBezTo>
                    <a:pt x="3864" y="11318"/>
                    <a:pt x="3638" y="11063"/>
                    <a:pt x="3335" y="10981"/>
                  </a:cubicBezTo>
                  <a:cubicBezTo>
                    <a:pt x="3109" y="10918"/>
                    <a:pt x="2974" y="10687"/>
                    <a:pt x="3032" y="10461"/>
                  </a:cubicBezTo>
                  <a:cubicBezTo>
                    <a:pt x="3114" y="10153"/>
                    <a:pt x="3008" y="9831"/>
                    <a:pt x="2762" y="9634"/>
                  </a:cubicBezTo>
                  <a:cubicBezTo>
                    <a:pt x="2584" y="9484"/>
                    <a:pt x="2555" y="9215"/>
                    <a:pt x="2705" y="9037"/>
                  </a:cubicBezTo>
                  <a:cubicBezTo>
                    <a:pt x="2902" y="8787"/>
                    <a:pt x="2936" y="8450"/>
                    <a:pt x="2796" y="8171"/>
                  </a:cubicBezTo>
                  <a:cubicBezTo>
                    <a:pt x="2690" y="7959"/>
                    <a:pt x="2772" y="7704"/>
                    <a:pt x="2979" y="7598"/>
                  </a:cubicBezTo>
                  <a:cubicBezTo>
                    <a:pt x="3258" y="7454"/>
                    <a:pt x="3431" y="7160"/>
                    <a:pt x="3417" y="6843"/>
                  </a:cubicBezTo>
                  <a:cubicBezTo>
                    <a:pt x="3402" y="6612"/>
                    <a:pt x="3585" y="6410"/>
                    <a:pt x="3816" y="6400"/>
                  </a:cubicBezTo>
                  <a:cubicBezTo>
                    <a:pt x="4062" y="6386"/>
                    <a:pt x="4288" y="6260"/>
                    <a:pt x="4427" y="6058"/>
                  </a:cubicBezTo>
                  <a:lnTo>
                    <a:pt x="4437" y="6049"/>
                  </a:lnTo>
                  <a:cubicBezTo>
                    <a:pt x="4471" y="5996"/>
                    <a:pt x="4499" y="5943"/>
                    <a:pt x="4523" y="5885"/>
                  </a:cubicBezTo>
                  <a:cubicBezTo>
                    <a:pt x="4587" y="5717"/>
                    <a:pt x="4749" y="5613"/>
                    <a:pt x="4922" y="5613"/>
                  </a:cubicBezTo>
                  <a:cubicBezTo>
                    <a:pt x="4972" y="5613"/>
                    <a:pt x="5022" y="5621"/>
                    <a:pt x="5072" y="5640"/>
                  </a:cubicBezTo>
                  <a:cubicBezTo>
                    <a:pt x="5165" y="5677"/>
                    <a:pt x="5263" y="5694"/>
                    <a:pt x="5359" y="5694"/>
                  </a:cubicBezTo>
                  <a:cubicBezTo>
                    <a:pt x="5566" y="5694"/>
                    <a:pt x="5769" y="5613"/>
                    <a:pt x="5924" y="5462"/>
                  </a:cubicBezTo>
                  <a:cubicBezTo>
                    <a:pt x="6005" y="5380"/>
                    <a:pt x="6114" y="5339"/>
                    <a:pt x="6223" y="5339"/>
                  </a:cubicBezTo>
                  <a:close/>
                  <a:moveTo>
                    <a:pt x="12037" y="0"/>
                  </a:moveTo>
                  <a:cubicBezTo>
                    <a:pt x="12033" y="0"/>
                    <a:pt x="12029" y="0"/>
                    <a:pt x="12025" y="0"/>
                  </a:cubicBezTo>
                  <a:lnTo>
                    <a:pt x="8758" y="0"/>
                  </a:lnTo>
                  <a:cubicBezTo>
                    <a:pt x="8652" y="0"/>
                    <a:pt x="8556" y="49"/>
                    <a:pt x="8498" y="130"/>
                  </a:cubicBezTo>
                  <a:lnTo>
                    <a:pt x="6217" y="3316"/>
                  </a:lnTo>
                  <a:lnTo>
                    <a:pt x="3941" y="135"/>
                  </a:lnTo>
                  <a:cubicBezTo>
                    <a:pt x="3883" y="49"/>
                    <a:pt x="3782" y="0"/>
                    <a:pt x="3681" y="0"/>
                  </a:cubicBezTo>
                  <a:lnTo>
                    <a:pt x="414" y="0"/>
                  </a:lnTo>
                  <a:cubicBezTo>
                    <a:pt x="154" y="0"/>
                    <a:pt x="0" y="294"/>
                    <a:pt x="154" y="506"/>
                  </a:cubicBezTo>
                  <a:lnTo>
                    <a:pt x="4033" y="5928"/>
                  </a:lnTo>
                  <a:cubicBezTo>
                    <a:pt x="3965" y="5981"/>
                    <a:pt x="3879" y="6015"/>
                    <a:pt x="3792" y="6020"/>
                  </a:cubicBezTo>
                  <a:cubicBezTo>
                    <a:pt x="3354" y="6044"/>
                    <a:pt x="3013" y="6419"/>
                    <a:pt x="3037" y="6862"/>
                  </a:cubicBezTo>
                  <a:cubicBezTo>
                    <a:pt x="3041" y="7030"/>
                    <a:pt x="2950" y="7184"/>
                    <a:pt x="2806" y="7261"/>
                  </a:cubicBezTo>
                  <a:cubicBezTo>
                    <a:pt x="2411" y="7463"/>
                    <a:pt x="2257" y="7945"/>
                    <a:pt x="2454" y="8339"/>
                  </a:cubicBezTo>
                  <a:cubicBezTo>
                    <a:pt x="2527" y="8488"/>
                    <a:pt x="2507" y="8666"/>
                    <a:pt x="2406" y="8796"/>
                  </a:cubicBezTo>
                  <a:cubicBezTo>
                    <a:pt x="2132" y="9143"/>
                    <a:pt x="2185" y="9648"/>
                    <a:pt x="2527" y="9927"/>
                  </a:cubicBezTo>
                  <a:cubicBezTo>
                    <a:pt x="2656" y="10033"/>
                    <a:pt x="2709" y="10201"/>
                    <a:pt x="2666" y="10365"/>
                  </a:cubicBezTo>
                  <a:cubicBezTo>
                    <a:pt x="2555" y="10793"/>
                    <a:pt x="2810" y="11231"/>
                    <a:pt x="3234" y="11346"/>
                  </a:cubicBezTo>
                  <a:cubicBezTo>
                    <a:pt x="3397" y="11390"/>
                    <a:pt x="3518" y="11525"/>
                    <a:pt x="3542" y="11688"/>
                  </a:cubicBezTo>
                  <a:cubicBezTo>
                    <a:pt x="3607" y="12080"/>
                    <a:pt x="3948" y="12362"/>
                    <a:pt x="4337" y="12362"/>
                  </a:cubicBezTo>
                  <a:cubicBezTo>
                    <a:pt x="4378" y="12362"/>
                    <a:pt x="4419" y="12359"/>
                    <a:pt x="4461" y="12352"/>
                  </a:cubicBezTo>
                  <a:cubicBezTo>
                    <a:pt x="4482" y="12349"/>
                    <a:pt x="4503" y="12348"/>
                    <a:pt x="4523" y="12348"/>
                  </a:cubicBezTo>
                  <a:cubicBezTo>
                    <a:pt x="4665" y="12348"/>
                    <a:pt x="4800" y="12418"/>
                    <a:pt x="4880" y="12540"/>
                  </a:cubicBezTo>
                  <a:cubicBezTo>
                    <a:pt x="5033" y="12776"/>
                    <a:pt x="5290" y="12905"/>
                    <a:pt x="5552" y="12905"/>
                  </a:cubicBezTo>
                  <a:cubicBezTo>
                    <a:pt x="5701" y="12905"/>
                    <a:pt x="5852" y="12863"/>
                    <a:pt x="5986" y="12776"/>
                  </a:cubicBezTo>
                  <a:cubicBezTo>
                    <a:pt x="6058" y="12732"/>
                    <a:pt x="6139" y="12711"/>
                    <a:pt x="6219" y="12711"/>
                  </a:cubicBezTo>
                  <a:cubicBezTo>
                    <a:pt x="6299" y="12711"/>
                    <a:pt x="6378" y="12732"/>
                    <a:pt x="6448" y="12776"/>
                  </a:cubicBezTo>
                  <a:cubicBezTo>
                    <a:pt x="6583" y="12863"/>
                    <a:pt x="6733" y="12905"/>
                    <a:pt x="6883" y="12905"/>
                  </a:cubicBezTo>
                  <a:cubicBezTo>
                    <a:pt x="7145" y="12905"/>
                    <a:pt x="7403" y="12776"/>
                    <a:pt x="7560" y="12540"/>
                  </a:cubicBezTo>
                  <a:cubicBezTo>
                    <a:pt x="7639" y="12418"/>
                    <a:pt x="7774" y="12348"/>
                    <a:pt x="7916" y="12348"/>
                  </a:cubicBezTo>
                  <a:cubicBezTo>
                    <a:pt x="7937" y="12348"/>
                    <a:pt x="7957" y="12349"/>
                    <a:pt x="7978" y="12352"/>
                  </a:cubicBezTo>
                  <a:cubicBezTo>
                    <a:pt x="8020" y="12359"/>
                    <a:pt x="8061" y="12362"/>
                    <a:pt x="8102" y="12362"/>
                  </a:cubicBezTo>
                  <a:cubicBezTo>
                    <a:pt x="8491" y="12362"/>
                    <a:pt x="8832" y="12080"/>
                    <a:pt x="8897" y="11688"/>
                  </a:cubicBezTo>
                  <a:cubicBezTo>
                    <a:pt x="8921" y="11525"/>
                    <a:pt x="9042" y="11390"/>
                    <a:pt x="9205" y="11346"/>
                  </a:cubicBezTo>
                  <a:cubicBezTo>
                    <a:pt x="9629" y="11226"/>
                    <a:pt x="9884" y="10793"/>
                    <a:pt x="9773" y="10365"/>
                  </a:cubicBezTo>
                  <a:cubicBezTo>
                    <a:pt x="9730" y="10201"/>
                    <a:pt x="9783" y="10028"/>
                    <a:pt x="9913" y="9927"/>
                  </a:cubicBezTo>
                  <a:cubicBezTo>
                    <a:pt x="10254" y="9643"/>
                    <a:pt x="10307" y="9143"/>
                    <a:pt x="10033" y="8796"/>
                  </a:cubicBezTo>
                  <a:cubicBezTo>
                    <a:pt x="9927" y="8666"/>
                    <a:pt x="9913" y="8488"/>
                    <a:pt x="9985" y="8339"/>
                  </a:cubicBezTo>
                  <a:cubicBezTo>
                    <a:pt x="10182" y="7945"/>
                    <a:pt x="10028" y="7463"/>
                    <a:pt x="9634" y="7261"/>
                  </a:cubicBezTo>
                  <a:cubicBezTo>
                    <a:pt x="9489" y="7184"/>
                    <a:pt x="9398" y="7030"/>
                    <a:pt x="9403" y="6862"/>
                  </a:cubicBezTo>
                  <a:cubicBezTo>
                    <a:pt x="9427" y="6419"/>
                    <a:pt x="9085" y="6044"/>
                    <a:pt x="8647" y="6020"/>
                  </a:cubicBezTo>
                  <a:cubicBezTo>
                    <a:pt x="8560" y="6015"/>
                    <a:pt x="8474" y="5981"/>
                    <a:pt x="8407" y="5928"/>
                  </a:cubicBezTo>
                  <a:lnTo>
                    <a:pt x="12285" y="506"/>
                  </a:lnTo>
                  <a:cubicBezTo>
                    <a:pt x="12357" y="409"/>
                    <a:pt x="12362" y="280"/>
                    <a:pt x="12309" y="174"/>
                  </a:cubicBezTo>
                  <a:cubicBezTo>
                    <a:pt x="12253" y="67"/>
                    <a:pt x="12152" y="0"/>
                    <a:pt x="1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90"/>
            <p:cNvSpPr/>
            <p:nvPr/>
          </p:nvSpPr>
          <p:spPr>
            <a:xfrm>
              <a:off x="954883" y="2152441"/>
              <a:ext cx="159280" cy="73699"/>
            </a:xfrm>
            <a:custGeom>
              <a:avLst/>
              <a:gdLst/>
              <a:ahLst/>
              <a:cxnLst/>
              <a:rect l="l" t="t" r="r" b="b"/>
              <a:pathLst>
                <a:path w="6073" h="2810" extrusionOk="0">
                  <a:moveTo>
                    <a:pt x="3023" y="0"/>
                  </a:moveTo>
                  <a:cubicBezTo>
                    <a:pt x="2335" y="0"/>
                    <a:pt x="1634" y="234"/>
                    <a:pt x="1042" y="747"/>
                  </a:cubicBezTo>
                  <a:cubicBezTo>
                    <a:pt x="494" y="1224"/>
                    <a:pt x="133" y="1873"/>
                    <a:pt x="22" y="2590"/>
                  </a:cubicBezTo>
                  <a:cubicBezTo>
                    <a:pt x="1" y="2730"/>
                    <a:pt x="107" y="2809"/>
                    <a:pt x="213" y="2809"/>
                  </a:cubicBezTo>
                  <a:cubicBezTo>
                    <a:pt x="297" y="2809"/>
                    <a:pt x="380" y="2759"/>
                    <a:pt x="397" y="2648"/>
                  </a:cubicBezTo>
                  <a:cubicBezTo>
                    <a:pt x="599" y="1344"/>
                    <a:pt x="1721" y="386"/>
                    <a:pt x="3034" y="386"/>
                  </a:cubicBezTo>
                  <a:cubicBezTo>
                    <a:pt x="4353" y="386"/>
                    <a:pt x="5474" y="1344"/>
                    <a:pt x="5676" y="2648"/>
                  </a:cubicBezTo>
                  <a:cubicBezTo>
                    <a:pt x="5693" y="2758"/>
                    <a:pt x="5774" y="2807"/>
                    <a:pt x="5857" y="2807"/>
                  </a:cubicBezTo>
                  <a:cubicBezTo>
                    <a:pt x="5964" y="2807"/>
                    <a:pt x="6073" y="2726"/>
                    <a:pt x="6051" y="2585"/>
                  </a:cubicBezTo>
                  <a:cubicBezTo>
                    <a:pt x="5805" y="992"/>
                    <a:pt x="4441" y="0"/>
                    <a:pt x="30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90"/>
            <p:cNvSpPr/>
            <p:nvPr/>
          </p:nvSpPr>
          <p:spPr>
            <a:xfrm>
              <a:off x="954883" y="2238992"/>
              <a:ext cx="159096" cy="73516"/>
            </a:xfrm>
            <a:custGeom>
              <a:avLst/>
              <a:gdLst/>
              <a:ahLst/>
              <a:cxnLst/>
              <a:rect l="l" t="t" r="r" b="b"/>
              <a:pathLst>
                <a:path w="6066" h="2803" extrusionOk="0">
                  <a:moveTo>
                    <a:pt x="5864" y="0"/>
                  </a:moveTo>
                  <a:cubicBezTo>
                    <a:pt x="5770" y="0"/>
                    <a:pt x="5689" y="65"/>
                    <a:pt x="5676" y="161"/>
                  </a:cubicBezTo>
                  <a:cubicBezTo>
                    <a:pt x="5474" y="1460"/>
                    <a:pt x="4357" y="2423"/>
                    <a:pt x="3039" y="2423"/>
                  </a:cubicBezTo>
                  <a:cubicBezTo>
                    <a:pt x="3036" y="2423"/>
                    <a:pt x="3032" y="2423"/>
                    <a:pt x="3029" y="2423"/>
                  </a:cubicBezTo>
                  <a:cubicBezTo>
                    <a:pt x="1720" y="2423"/>
                    <a:pt x="604" y="1467"/>
                    <a:pt x="397" y="171"/>
                  </a:cubicBezTo>
                  <a:cubicBezTo>
                    <a:pt x="380" y="60"/>
                    <a:pt x="297" y="10"/>
                    <a:pt x="213" y="10"/>
                  </a:cubicBezTo>
                  <a:cubicBezTo>
                    <a:pt x="107" y="10"/>
                    <a:pt x="1" y="89"/>
                    <a:pt x="22" y="229"/>
                  </a:cubicBezTo>
                  <a:cubicBezTo>
                    <a:pt x="257" y="1712"/>
                    <a:pt x="1532" y="2803"/>
                    <a:pt x="3029" y="2803"/>
                  </a:cubicBezTo>
                  <a:cubicBezTo>
                    <a:pt x="3032" y="2803"/>
                    <a:pt x="3036" y="2803"/>
                    <a:pt x="3039" y="2803"/>
                  </a:cubicBezTo>
                  <a:cubicBezTo>
                    <a:pt x="4545" y="2803"/>
                    <a:pt x="5820" y="1706"/>
                    <a:pt x="6051" y="219"/>
                  </a:cubicBezTo>
                  <a:cubicBezTo>
                    <a:pt x="6066" y="118"/>
                    <a:pt x="5993" y="17"/>
                    <a:pt x="5892" y="2"/>
                  </a:cubicBezTo>
                  <a:cubicBezTo>
                    <a:pt x="5883" y="1"/>
                    <a:pt x="5873" y="0"/>
                    <a:pt x="58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90"/>
            <p:cNvSpPr/>
            <p:nvPr/>
          </p:nvSpPr>
          <p:spPr>
            <a:xfrm>
              <a:off x="1019560" y="2198785"/>
              <a:ext cx="18438" cy="67405"/>
            </a:xfrm>
            <a:custGeom>
              <a:avLst/>
              <a:gdLst/>
              <a:ahLst/>
              <a:cxnLst/>
              <a:rect l="l" t="t" r="r" b="b"/>
              <a:pathLst>
                <a:path w="703" h="2570" extrusionOk="0">
                  <a:moveTo>
                    <a:pt x="539" y="0"/>
                  </a:moveTo>
                  <a:cubicBezTo>
                    <a:pt x="506" y="0"/>
                    <a:pt x="467" y="15"/>
                    <a:pt x="443" y="39"/>
                  </a:cubicBezTo>
                  <a:lnTo>
                    <a:pt x="77" y="390"/>
                  </a:lnTo>
                  <a:cubicBezTo>
                    <a:pt x="34" y="424"/>
                    <a:pt x="5" y="477"/>
                    <a:pt x="5" y="535"/>
                  </a:cubicBezTo>
                  <a:cubicBezTo>
                    <a:pt x="0" y="612"/>
                    <a:pt x="58" y="679"/>
                    <a:pt x="130" y="684"/>
                  </a:cubicBezTo>
                  <a:cubicBezTo>
                    <a:pt x="159" y="684"/>
                    <a:pt x="188" y="674"/>
                    <a:pt x="207" y="650"/>
                  </a:cubicBezTo>
                  <a:lnTo>
                    <a:pt x="328" y="496"/>
                  </a:lnTo>
                  <a:lnTo>
                    <a:pt x="332" y="2450"/>
                  </a:lnTo>
                  <a:cubicBezTo>
                    <a:pt x="332" y="2527"/>
                    <a:pt x="429" y="2570"/>
                    <a:pt x="520" y="2570"/>
                  </a:cubicBezTo>
                  <a:cubicBezTo>
                    <a:pt x="611" y="2570"/>
                    <a:pt x="703" y="2527"/>
                    <a:pt x="703" y="2450"/>
                  </a:cubicBezTo>
                  <a:lnTo>
                    <a:pt x="703" y="121"/>
                  </a:lnTo>
                  <a:cubicBezTo>
                    <a:pt x="703" y="49"/>
                    <a:pt x="616" y="0"/>
                    <a:pt x="5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4" name="Google Shape;12474;p90"/>
          <p:cNvGrpSpPr/>
          <p:nvPr/>
        </p:nvGrpSpPr>
        <p:grpSpPr>
          <a:xfrm>
            <a:off x="1751884" y="1804705"/>
            <a:ext cx="360602" cy="360471"/>
            <a:chOff x="1751884" y="1989280"/>
            <a:chExt cx="360602" cy="360471"/>
          </a:xfrm>
        </p:grpSpPr>
        <p:sp>
          <p:nvSpPr>
            <p:cNvPr id="12475" name="Google Shape;12475;p90"/>
            <p:cNvSpPr/>
            <p:nvPr/>
          </p:nvSpPr>
          <p:spPr>
            <a:xfrm>
              <a:off x="1757208" y="1994604"/>
              <a:ext cx="265449" cy="174937"/>
            </a:xfrm>
            <a:custGeom>
              <a:avLst/>
              <a:gdLst/>
              <a:ahLst/>
              <a:cxnLst/>
              <a:rect l="l" t="t" r="r" b="b"/>
              <a:pathLst>
                <a:path w="10121" h="6670" extrusionOk="0">
                  <a:moveTo>
                    <a:pt x="861" y="0"/>
                  </a:moveTo>
                  <a:cubicBezTo>
                    <a:pt x="385" y="0"/>
                    <a:pt x="0" y="385"/>
                    <a:pt x="0" y="861"/>
                  </a:cubicBezTo>
                  <a:lnTo>
                    <a:pt x="0" y="6457"/>
                  </a:lnTo>
                  <a:cubicBezTo>
                    <a:pt x="0" y="6573"/>
                    <a:pt x="96" y="6669"/>
                    <a:pt x="217" y="6669"/>
                  </a:cubicBezTo>
                  <a:lnTo>
                    <a:pt x="2367" y="6669"/>
                  </a:lnTo>
                  <a:cubicBezTo>
                    <a:pt x="2603" y="6669"/>
                    <a:pt x="2796" y="6477"/>
                    <a:pt x="2800" y="6241"/>
                  </a:cubicBezTo>
                  <a:lnTo>
                    <a:pt x="2800" y="5813"/>
                  </a:lnTo>
                  <a:cubicBezTo>
                    <a:pt x="2800" y="5625"/>
                    <a:pt x="2723" y="5447"/>
                    <a:pt x="2584" y="5327"/>
                  </a:cubicBezTo>
                  <a:cubicBezTo>
                    <a:pt x="1727" y="4619"/>
                    <a:pt x="2223" y="3234"/>
                    <a:pt x="3330" y="3229"/>
                  </a:cubicBezTo>
                  <a:cubicBezTo>
                    <a:pt x="3334" y="3229"/>
                    <a:pt x="3337" y="3229"/>
                    <a:pt x="3341" y="3229"/>
                  </a:cubicBezTo>
                  <a:cubicBezTo>
                    <a:pt x="4440" y="3229"/>
                    <a:pt x="4944" y="4607"/>
                    <a:pt x="4100" y="5317"/>
                  </a:cubicBezTo>
                  <a:cubicBezTo>
                    <a:pt x="3955" y="5437"/>
                    <a:pt x="3873" y="5615"/>
                    <a:pt x="3873" y="5803"/>
                  </a:cubicBezTo>
                  <a:lnTo>
                    <a:pt x="3873" y="6241"/>
                  </a:lnTo>
                  <a:cubicBezTo>
                    <a:pt x="3873" y="6474"/>
                    <a:pt x="4061" y="6669"/>
                    <a:pt x="4293" y="6669"/>
                  </a:cubicBezTo>
                  <a:cubicBezTo>
                    <a:pt x="4296" y="6669"/>
                    <a:pt x="4299" y="6669"/>
                    <a:pt x="4302" y="6669"/>
                  </a:cubicBezTo>
                  <a:lnTo>
                    <a:pt x="6669" y="6669"/>
                  </a:lnTo>
                  <a:lnTo>
                    <a:pt x="6669" y="4302"/>
                  </a:lnTo>
                  <a:cubicBezTo>
                    <a:pt x="6669" y="4066"/>
                    <a:pt x="6862" y="3874"/>
                    <a:pt x="7102" y="3874"/>
                  </a:cubicBezTo>
                  <a:lnTo>
                    <a:pt x="7540" y="3874"/>
                  </a:lnTo>
                  <a:cubicBezTo>
                    <a:pt x="7728" y="3874"/>
                    <a:pt x="7906" y="3955"/>
                    <a:pt x="8026" y="4100"/>
                  </a:cubicBezTo>
                  <a:cubicBezTo>
                    <a:pt x="8272" y="4392"/>
                    <a:pt x="8598" y="4523"/>
                    <a:pt x="8920" y="4523"/>
                  </a:cubicBezTo>
                  <a:cubicBezTo>
                    <a:pt x="9529" y="4523"/>
                    <a:pt x="10121" y="4054"/>
                    <a:pt x="10114" y="3330"/>
                  </a:cubicBezTo>
                  <a:cubicBezTo>
                    <a:pt x="10111" y="2611"/>
                    <a:pt x="9523" y="2150"/>
                    <a:pt x="8919" y="2150"/>
                  </a:cubicBezTo>
                  <a:cubicBezTo>
                    <a:pt x="8593" y="2150"/>
                    <a:pt x="8262" y="2284"/>
                    <a:pt x="8016" y="2584"/>
                  </a:cubicBezTo>
                  <a:cubicBezTo>
                    <a:pt x="7899" y="2720"/>
                    <a:pt x="7728" y="2801"/>
                    <a:pt x="7546" y="2801"/>
                  </a:cubicBezTo>
                  <a:cubicBezTo>
                    <a:pt x="7541" y="2801"/>
                    <a:pt x="7536" y="2801"/>
                    <a:pt x="7530" y="2801"/>
                  </a:cubicBezTo>
                  <a:lnTo>
                    <a:pt x="7102" y="2801"/>
                  </a:lnTo>
                  <a:cubicBezTo>
                    <a:pt x="6862" y="2801"/>
                    <a:pt x="6669" y="2608"/>
                    <a:pt x="6669" y="2367"/>
                  </a:cubicBezTo>
                  <a:lnTo>
                    <a:pt x="6669" y="217"/>
                  </a:lnTo>
                  <a:cubicBezTo>
                    <a:pt x="6669" y="96"/>
                    <a:pt x="6573" y="0"/>
                    <a:pt x="6457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90"/>
            <p:cNvSpPr/>
            <p:nvPr/>
          </p:nvSpPr>
          <p:spPr>
            <a:xfrm>
              <a:off x="1932120" y="1994604"/>
              <a:ext cx="175042" cy="265291"/>
            </a:xfrm>
            <a:custGeom>
              <a:avLst/>
              <a:gdLst/>
              <a:ahLst/>
              <a:cxnLst/>
              <a:rect l="l" t="t" r="r" b="b"/>
              <a:pathLst>
                <a:path w="6674" h="10115" extrusionOk="0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2367"/>
                  </a:lnTo>
                  <a:cubicBezTo>
                    <a:pt x="0" y="2603"/>
                    <a:pt x="193" y="2796"/>
                    <a:pt x="433" y="2796"/>
                  </a:cubicBezTo>
                  <a:lnTo>
                    <a:pt x="861" y="2796"/>
                  </a:lnTo>
                  <a:cubicBezTo>
                    <a:pt x="867" y="2796"/>
                    <a:pt x="872" y="2796"/>
                    <a:pt x="878" y="2796"/>
                  </a:cubicBezTo>
                  <a:cubicBezTo>
                    <a:pt x="1059" y="2796"/>
                    <a:pt x="1231" y="2719"/>
                    <a:pt x="1347" y="2584"/>
                  </a:cubicBezTo>
                  <a:cubicBezTo>
                    <a:pt x="1593" y="2284"/>
                    <a:pt x="1924" y="2150"/>
                    <a:pt x="2250" y="2150"/>
                  </a:cubicBezTo>
                  <a:cubicBezTo>
                    <a:pt x="2854" y="2150"/>
                    <a:pt x="3442" y="2611"/>
                    <a:pt x="3445" y="3330"/>
                  </a:cubicBezTo>
                  <a:cubicBezTo>
                    <a:pt x="3452" y="4054"/>
                    <a:pt x="2860" y="4523"/>
                    <a:pt x="2251" y="4523"/>
                  </a:cubicBezTo>
                  <a:cubicBezTo>
                    <a:pt x="1929" y="4523"/>
                    <a:pt x="1603" y="4392"/>
                    <a:pt x="1357" y="4100"/>
                  </a:cubicBezTo>
                  <a:cubicBezTo>
                    <a:pt x="1237" y="3955"/>
                    <a:pt x="1059" y="3874"/>
                    <a:pt x="871" y="3874"/>
                  </a:cubicBezTo>
                  <a:lnTo>
                    <a:pt x="433" y="3874"/>
                  </a:lnTo>
                  <a:cubicBezTo>
                    <a:pt x="193" y="3874"/>
                    <a:pt x="0" y="4066"/>
                    <a:pt x="0" y="4302"/>
                  </a:cubicBezTo>
                  <a:lnTo>
                    <a:pt x="0" y="6669"/>
                  </a:lnTo>
                  <a:lnTo>
                    <a:pt x="2372" y="6669"/>
                  </a:lnTo>
                  <a:cubicBezTo>
                    <a:pt x="2608" y="6669"/>
                    <a:pt x="2801" y="6862"/>
                    <a:pt x="2801" y="7102"/>
                  </a:cubicBezTo>
                  <a:lnTo>
                    <a:pt x="2801" y="7540"/>
                  </a:lnTo>
                  <a:cubicBezTo>
                    <a:pt x="2801" y="7723"/>
                    <a:pt x="2719" y="7906"/>
                    <a:pt x="2574" y="8026"/>
                  </a:cubicBezTo>
                  <a:cubicBezTo>
                    <a:pt x="1729" y="8737"/>
                    <a:pt x="2236" y="10114"/>
                    <a:pt x="3338" y="10114"/>
                  </a:cubicBezTo>
                  <a:cubicBezTo>
                    <a:pt x="3340" y="10114"/>
                    <a:pt x="3342" y="10114"/>
                    <a:pt x="3344" y="10114"/>
                  </a:cubicBezTo>
                  <a:cubicBezTo>
                    <a:pt x="4451" y="10110"/>
                    <a:pt x="4947" y="8719"/>
                    <a:pt x="4090" y="8016"/>
                  </a:cubicBezTo>
                  <a:cubicBezTo>
                    <a:pt x="3951" y="7896"/>
                    <a:pt x="3869" y="7713"/>
                    <a:pt x="3874" y="7530"/>
                  </a:cubicBezTo>
                  <a:lnTo>
                    <a:pt x="3874" y="7102"/>
                  </a:lnTo>
                  <a:cubicBezTo>
                    <a:pt x="3874" y="6862"/>
                    <a:pt x="4066" y="6669"/>
                    <a:pt x="4307" y="6669"/>
                  </a:cubicBezTo>
                  <a:lnTo>
                    <a:pt x="6457" y="6669"/>
                  </a:lnTo>
                  <a:cubicBezTo>
                    <a:pt x="6573" y="6669"/>
                    <a:pt x="6669" y="6573"/>
                    <a:pt x="6674" y="6457"/>
                  </a:cubicBezTo>
                  <a:lnTo>
                    <a:pt x="6674" y="861"/>
                  </a:lnTo>
                  <a:cubicBezTo>
                    <a:pt x="6674" y="385"/>
                    <a:pt x="6284" y="0"/>
                    <a:pt x="5813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90"/>
            <p:cNvSpPr/>
            <p:nvPr/>
          </p:nvSpPr>
          <p:spPr>
            <a:xfrm>
              <a:off x="1841661" y="2169515"/>
              <a:ext cx="265396" cy="175042"/>
            </a:xfrm>
            <a:custGeom>
              <a:avLst/>
              <a:gdLst/>
              <a:ahLst/>
              <a:cxnLst/>
              <a:rect l="l" t="t" r="r" b="b"/>
              <a:pathLst>
                <a:path w="10119" h="6674" extrusionOk="0">
                  <a:moveTo>
                    <a:pt x="3449" y="0"/>
                  </a:moveTo>
                  <a:lnTo>
                    <a:pt x="3449" y="2368"/>
                  </a:lnTo>
                  <a:cubicBezTo>
                    <a:pt x="3449" y="2608"/>
                    <a:pt x="3257" y="2801"/>
                    <a:pt x="3021" y="2801"/>
                  </a:cubicBezTo>
                  <a:lnTo>
                    <a:pt x="2583" y="2801"/>
                  </a:lnTo>
                  <a:cubicBezTo>
                    <a:pt x="2395" y="2801"/>
                    <a:pt x="2217" y="2719"/>
                    <a:pt x="2097" y="2574"/>
                  </a:cubicBezTo>
                  <a:cubicBezTo>
                    <a:pt x="1849" y="2282"/>
                    <a:pt x="1522" y="2151"/>
                    <a:pt x="1201" y="2151"/>
                  </a:cubicBezTo>
                  <a:cubicBezTo>
                    <a:pt x="591" y="2151"/>
                    <a:pt x="1" y="2620"/>
                    <a:pt x="4" y="3344"/>
                  </a:cubicBezTo>
                  <a:cubicBezTo>
                    <a:pt x="10" y="4063"/>
                    <a:pt x="597" y="4522"/>
                    <a:pt x="1200" y="4522"/>
                  </a:cubicBezTo>
                  <a:cubicBezTo>
                    <a:pt x="1526" y="4522"/>
                    <a:pt x="1856" y="4389"/>
                    <a:pt x="2102" y="4090"/>
                  </a:cubicBezTo>
                  <a:cubicBezTo>
                    <a:pt x="2223" y="3954"/>
                    <a:pt x="2395" y="3873"/>
                    <a:pt x="2577" y="3873"/>
                  </a:cubicBezTo>
                  <a:cubicBezTo>
                    <a:pt x="2582" y="3873"/>
                    <a:pt x="2587" y="3873"/>
                    <a:pt x="2593" y="3874"/>
                  </a:cubicBezTo>
                  <a:lnTo>
                    <a:pt x="3021" y="3874"/>
                  </a:lnTo>
                  <a:cubicBezTo>
                    <a:pt x="3257" y="3874"/>
                    <a:pt x="3449" y="4066"/>
                    <a:pt x="3449" y="4307"/>
                  </a:cubicBezTo>
                  <a:lnTo>
                    <a:pt x="3449" y="6457"/>
                  </a:lnTo>
                  <a:cubicBezTo>
                    <a:pt x="3449" y="6578"/>
                    <a:pt x="3545" y="6674"/>
                    <a:pt x="3666" y="6674"/>
                  </a:cubicBezTo>
                  <a:lnTo>
                    <a:pt x="9262" y="6674"/>
                  </a:lnTo>
                  <a:cubicBezTo>
                    <a:pt x="9733" y="6669"/>
                    <a:pt x="10118" y="6284"/>
                    <a:pt x="10118" y="5808"/>
                  </a:cubicBezTo>
                  <a:lnTo>
                    <a:pt x="10118" y="217"/>
                  </a:lnTo>
                  <a:cubicBezTo>
                    <a:pt x="10118" y="96"/>
                    <a:pt x="10022" y="0"/>
                    <a:pt x="9902" y="0"/>
                  </a:cubicBezTo>
                  <a:lnTo>
                    <a:pt x="7751" y="0"/>
                  </a:lnTo>
                  <a:cubicBezTo>
                    <a:pt x="7515" y="0"/>
                    <a:pt x="7323" y="193"/>
                    <a:pt x="7323" y="433"/>
                  </a:cubicBezTo>
                  <a:lnTo>
                    <a:pt x="7323" y="861"/>
                  </a:lnTo>
                  <a:cubicBezTo>
                    <a:pt x="7318" y="1044"/>
                    <a:pt x="7395" y="1227"/>
                    <a:pt x="7534" y="1347"/>
                  </a:cubicBezTo>
                  <a:cubicBezTo>
                    <a:pt x="8391" y="2050"/>
                    <a:pt x="7900" y="3441"/>
                    <a:pt x="6793" y="3445"/>
                  </a:cubicBezTo>
                  <a:cubicBezTo>
                    <a:pt x="6791" y="3445"/>
                    <a:pt x="6789" y="3445"/>
                    <a:pt x="6787" y="3445"/>
                  </a:cubicBezTo>
                  <a:cubicBezTo>
                    <a:pt x="5680" y="3445"/>
                    <a:pt x="5178" y="2068"/>
                    <a:pt x="6023" y="1357"/>
                  </a:cubicBezTo>
                  <a:cubicBezTo>
                    <a:pt x="6168" y="1237"/>
                    <a:pt x="6250" y="1054"/>
                    <a:pt x="6250" y="871"/>
                  </a:cubicBezTo>
                  <a:lnTo>
                    <a:pt x="6250" y="433"/>
                  </a:lnTo>
                  <a:cubicBezTo>
                    <a:pt x="6250" y="193"/>
                    <a:pt x="6052" y="0"/>
                    <a:pt x="5816" y="0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90"/>
            <p:cNvSpPr/>
            <p:nvPr/>
          </p:nvSpPr>
          <p:spPr>
            <a:xfrm>
              <a:off x="1757208" y="2079135"/>
              <a:ext cx="175042" cy="265317"/>
            </a:xfrm>
            <a:custGeom>
              <a:avLst/>
              <a:gdLst/>
              <a:ahLst/>
              <a:cxnLst/>
              <a:rect l="l" t="t" r="r" b="b"/>
              <a:pathLst>
                <a:path w="6674" h="10116" extrusionOk="0">
                  <a:moveTo>
                    <a:pt x="3335" y="1"/>
                  </a:moveTo>
                  <a:cubicBezTo>
                    <a:pt x="3334" y="1"/>
                    <a:pt x="3332" y="1"/>
                    <a:pt x="3330" y="1"/>
                  </a:cubicBezTo>
                  <a:cubicBezTo>
                    <a:pt x="2223" y="11"/>
                    <a:pt x="1727" y="1396"/>
                    <a:pt x="2584" y="2099"/>
                  </a:cubicBezTo>
                  <a:cubicBezTo>
                    <a:pt x="2723" y="2224"/>
                    <a:pt x="2805" y="2402"/>
                    <a:pt x="2800" y="2590"/>
                  </a:cubicBezTo>
                  <a:lnTo>
                    <a:pt x="2800" y="3018"/>
                  </a:lnTo>
                  <a:cubicBezTo>
                    <a:pt x="2800" y="3254"/>
                    <a:pt x="2608" y="3446"/>
                    <a:pt x="2367" y="3446"/>
                  </a:cubicBezTo>
                  <a:lnTo>
                    <a:pt x="217" y="3446"/>
                  </a:lnTo>
                  <a:cubicBezTo>
                    <a:pt x="96" y="3446"/>
                    <a:pt x="0" y="3542"/>
                    <a:pt x="0" y="3663"/>
                  </a:cubicBezTo>
                  <a:lnTo>
                    <a:pt x="0" y="9254"/>
                  </a:lnTo>
                  <a:cubicBezTo>
                    <a:pt x="0" y="9730"/>
                    <a:pt x="385" y="10115"/>
                    <a:pt x="861" y="10115"/>
                  </a:cubicBezTo>
                  <a:lnTo>
                    <a:pt x="6457" y="10115"/>
                  </a:lnTo>
                  <a:cubicBezTo>
                    <a:pt x="6573" y="10115"/>
                    <a:pt x="6669" y="10019"/>
                    <a:pt x="6674" y="9899"/>
                  </a:cubicBezTo>
                  <a:lnTo>
                    <a:pt x="6674" y="7748"/>
                  </a:lnTo>
                  <a:cubicBezTo>
                    <a:pt x="6669" y="7512"/>
                    <a:pt x="6477" y="7320"/>
                    <a:pt x="6241" y="7320"/>
                  </a:cubicBezTo>
                  <a:lnTo>
                    <a:pt x="5813" y="7320"/>
                  </a:lnTo>
                  <a:cubicBezTo>
                    <a:pt x="5807" y="7319"/>
                    <a:pt x="5802" y="7319"/>
                    <a:pt x="5796" y="7319"/>
                  </a:cubicBezTo>
                  <a:cubicBezTo>
                    <a:pt x="5614" y="7319"/>
                    <a:pt x="5443" y="7396"/>
                    <a:pt x="5327" y="7531"/>
                  </a:cubicBezTo>
                  <a:cubicBezTo>
                    <a:pt x="5078" y="7832"/>
                    <a:pt x="4746" y="7967"/>
                    <a:pt x="4419" y="7967"/>
                  </a:cubicBezTo>
                  <a:cubicBezTo>
                    <a:pt x="3816" y="7967"/>
                    <a:pt x="3232" y="7508"/>
                    <a:pt x="3229" y="6790"/>
                  </a:cubicBezTo>
                  <a:cubicBezTo>
                    <a:pt x="3222" y="6064"/>
                    <a:pt x="3813" y="5596"/>
                    <a:pt x="4421" y="5596"/>
                  </a:cubicBezTo>
                  <a:cubicBezTo>
                    <a:pt x="4743" y="5596"/>
                    <a:pt x="5070" y="5727"/>
                    <a:pt x="5317" y="6020"/>
                  </a:cubicBezTo>
                  <a:cubicBezTo>
                    <a:pt x="5434" y="6161"/>
                    <a:pt x="5605" y="6242"/>
                    <a:pt x="5787" y="6242"/>
                  </a:cubicBezTo>
                  <a:cubicBezTo>
                    <a:pt x="5793" y="6242"/>
                    <a:pt x="5798" y="6242"/>
                    <a:pt x="5803" y="6242"/>
                  </a:cubicBezTo>
                  <a:lnTo>
                    <a:pt x="6241" y="6242"/>
                  </a:lnTo>
                  <a:cubicBezTo>
                    <a:pt x="6477" y="6242"/>
                    <a:pt x="6674" y="6049"/>
                    <a:pt x="6674" y="5814"/>
                  </a:cubicBezTo>
                  <a:lnTo>
                    <a:pt x="6674" y="3446"/>
                  </a:lnTo>
                  <a:lnTo>
                    <a:pt x="4302" y="3446"/>
                  </a:lnTo>
                  <a:cubicBezTo>
                    <a:pt x="4066" y="3446"/>
                    <a:pt x="3873" y="3254"/>
                    <a:pt x="3873" y="3018"/>
                  </a:cubicBezTo>
                  <a:lnTo>
                    <a:pt x="3873" y="2580"/>
                  </a:lnTo>
                  <a:cubicBezTo>
                    <a:pt x="3873" y="2392"/>
                    <a:pt x="3955" y="2214"/>
                    <a:pt x="4100" y="2094"/>
                  </a:cubicBezTo>
                  <a:cubicBezTo>
                    <a:pt x="4945" y="1378"/>
                    <a:pt x="4438" y="1"/>
                    <a:pt x="3335" y="1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90"/>
            <p:cNvSpPr/>
            <p:nvPr/>
          </p:nvSpPr>
          <p:spPr>
            <a:xfrm>
              <a:off x="1757208" y="2169515"/>
              <a:ext cx="39525" cy="174937"/>
            </a:xfrm>
            <a:custGeom>
              <a:avLst/>
              <a:gdLst/>
              <a:ahLst/>
              <a:cxnLst/>
              <a:rect l="l" t="t" r="r" b="b"/>
              <a:pathLst>
                <a:path w="1507" h="6670" extrusionOk="0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5813"/>
                  </a:lnTo>
                  <a:cubicBezTo>
                    <a:pt x="0" y="6284"/>
                    <a:pt x="385" y="6669"/>
                    <a:pt x="861" y="6669"/>
                  </a:cubicBezTo>
                  <a:lnTo>
                    <a:pt x="1489" y="6669"/>
                  </a:lnTo>
                  <a:cubicBezTo>
                    <a:pt x="1020" y="6664"/>
                    <a:pt x="645" y="6278"/>
                    <a:pt x="645" y="5813"/>
                  </a:cubicBezTo>
                  <a:lnTo>
                    <a:pt x="645" y="217"/>
                  </a:lnTo>
                  <a:cubicBezTo>
                    <a:pt x="645" y="96"/>
                    <a:pt x="741" y="0"/>
                    <a:pt x="861" y="0"/>
                  </a:cubicBezTo>
                  <a:close/>
                  <a:moveTo>
                    <a:pt x="1489" y="6669"/>
                  </a:moveTo>
                  <a:cubicBezTo>
                    <a:pt x="1492" y="6669"/>
                    <a:pt x="1494" y="6669"/>
                    <a:pt x="1497" y="6669"/>
                  </a:cubicBezTo>
                  <a:cubicBezTo>
                    <a:pt x="1500" y="6669"/>
                    <a:pt x="1503" y="6669"/>
                    <a:pt x="1506" y="6669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90"/>
            <p:cNvSpPr/>
            <p:nvPr/>
          </p:nvSpPr>
          <p:spPr>
            <a:xfrm>
              <a:off x="1810581" y="2079240"/>
              <a:ext cx="39892" cy="90301"/>
            </a:xfrm>
            <a:custGeom>
              <a:avLst/>
              <a:gdLst/>
              <a:ahLst/>
              <a:cxnLst/>
              <a:rect l="l" t="t" r="r" b="b"/>
              <a:pathLst>
                <a:path w="1521" h="3443" extrusionOk="0">
                  <a:moveTo>
                    <a:pt x="1301" y="0"/>
                  </a:moveTo>
                  <a:cubicBezTo>
                    <a:pt x="849" y="0"/>
                    <a:pt x="426" y="262"/>
                    <a:pt x="231" y="685"/>
                  </a:cubicBezTo>
                  <a:cubicBezTo>
                    <a:pt x="0" y="1171"/>
                    <a:pt x="135" y="1753"/>
                    <a:pt x="549" y="2095"/>
                  </a:cubicBezTo>
                  <a:cubicBezTo>
                    <a:pt x="688" y="2220"/>
                    <a:pt x="765" y="2398"/>
                    <a:pt x="761" y="2586"/>
                  </a:cubicBezTo>
                  <a:lnTo>
                    <a:pt x="761" y="3014"/>
                  </a:lnTo>
                  <a:cubicBezTo>
                    <a:pt x="761" y="3250"/>
                    <a:pt x="568" y="3442"/>
                    <a:pt x="332" y="3442"/>
                  </a:cubicBezTo>
                  <a:lnTo>
                    <a:pt x="761" y="3442"/>
                  </a:lnTo>
                  <a:cubicBezTo>
                    <a:pt x="1001" y="3442"/>
                    <a:pt x="1194" y="3250"/>
                    <a:pt x="1194" y="3014"/>
                  </a:cubicBezTo>
                  <a:lnTo>
                    <a:pt x="1194" y="2586"/>
                  </a:lnTo>
                  <a:cubicBezTo>
                    <a:pt x="1198" y="2398"/>
                    <a:pt x="1117" y="2220"/>
                    <a:pt x="977" y="2095"/>
                  </a:cubicBezTo>
                  <a:cubicBezTo>
                    <a:pt x="202" y="1455"/>
                    <a:pt x="530" y="199"/>
                    <a:pt x="1521" y="21"/>
                  </a:cubicBezTo>
                  <a:cubicBezTo>
                    <a:pt x="1447" y="7"/>
                    <a:pt x="1374" y="0"/>
                    <a:pt x="1301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90"/>
            <p:cNvSpPr/>
            <p:nvPr/>
          </p:nvSpPr>
          <p:spPr>
            <a:xfrm>
              <a:off x="1757208" y="1994604"/>
              <a:ext cx="39525" cy="174937"/>
            </a:xfrm>
            <a:custGeom>
              <a:avLst/>
              <a:gdLst/>
              <a:ahLst/>
              <a:cxnLst/>
              <a:rect l="l" t="t" r="r" b="b"/>
              <a:pathLst>
                <a:path w="1507" h="6670" extrusionOk="0">
                  <a:moveTo>
                    <a:pt x="861" y="0"/>
                  </a:moveTo>
                  <a:cubicBezTo>
                    <a:pt x="385" y="0"/>
                    <a:pt x="0" y="385"/>
                    <a:pt x="0" y="861"/>
                  </a:cubicBezTo>
                  <a:lnTo>
                    <a:pt x="0" y="6453"/>
                  </a:lnTo>
                  <a:cubicBezTo>
                    <a:pt x="0" y="6573"/>
                    <a:pt x="96" y="6669"/>
                    <a:pt x="217" y="6669"/>
                  </a:cubicBezTo>
                  <a:lnTo>
                    <a:pt x="861" y="6669"/>
                  </a:lnTo>
                  <a:cubicBezTo>
                    <a:pt x="741" y="6669"/>
                    <a:pt x="645" y="6573"/>
                    <a:pt x="645" y="6457"/>
                  </a:cubicBezTo>
                  <a:lnTo>
                    <a:pt x="645" y="861"/>
                  </a:lnTo>
                  <a:cubicBezTo>
                    <a:pt x="645" y="385"/>
                    <a:pt x="1030" y="0"/>
                    <a:pt x="1506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90"/>
            <p:cNvSpPr/>
            <p:nvPr/>
          </p:nvSpPr>
          <p:spPr>
            <a:xfrm>
              <a:off x="1997111" y="2050941"/>
              <a:ext cx="40023" cy="62159"/>
            </a:xfrm>
            <a:custGeom>
              <a:avLst/>
              <a:gdLst/>
              <a:ahLst/>
              <a:cxnLst/>
              <a:rect l="l" t="t" r="r" b="b"/>
              <a:pathLst>
                <a:path w="1526" h="2370" extrusionOk="0">
                  <a:moveTo>
                    <a:pt x="248" y="0"/>
                  </a:moveTo>
                  <a:cubicBezTo>
                    <a:pt x="166" y="0"/>
                    <a:pt x="83" y="9"/>
                    <a:pt x="0" y="27"/>
                  </a:cubicBezTo>
                  <a:cubicBezTo>
                    <a:pt x="558" y="128"/>
                    <a:pt x="967" y="614"/>
                    <a:pt x="967" y="1182"/>
                  </a:cubicBezTo>
                  <a:cubicBezTo>
                    <a:pt x="972" y="1750"/>
                    <a:pt x="568" y="2240"/>
                    <a:pt x="10" y="2351"/>
                  </a:cubicBezTo>
                  <a:lnTo>
                    <a:pt x="5" y="2351"/>
                  </a:lnTo>
                  <a:cubicBezTo>
                    <a:pt x="77" y="2363"/>
                    <a:pt x="150" y="2369"/>
                    <a:pt x="224" y="2369"/>
                  </a:cubicBezTo>
                  <a:cubicBezTo>
                    <a:pt x="297" y="2369"/>
                    <a:pt x="371" y="2363"/>
                    <a:pt x="443" y="2351"/>
                  </a:cubicBezTo>
                  <a:cubicBezTo>
                    <a:pt x="1092" y="2236"/>
                    <a:pt x="1525" y="1615"/>
                    <a:pt x="1405" y="960"/>
                  </a:cubicBezTo>
                  <a:cubicBezTo>
                    <a:pt x="1296" y="395"/>
                    <a:pt x="800" y="0"/>
                    <a:pt x="248" y="0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90"/>
            <p:cNvSpPr/>
            <p:nvPr/>
          </p:nvSpPr>
          <p:spPr>
            <a:xfrm>
              <a:off x="1932120" y="1994604"/>
              <a:ext cx="22608" cy="73332"/>
            </a:xfrm>
            <a:custGeom>
              <a:avLst/>
              <a:gdLst/>
              <a:ahLst/>
              <a:cxnLst/>
              <a:rect l="l" t="t" r="r" b="b"/>
              <a:pathLst>
                <a:path w="862" h="2796" extrusionOk="0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2367"/>
                  </a:lnTo>
                  <a:cubicBezTo>
                    <a:pt x="5" y="2603"/>
                    <a:pt x="197" y="2796"/>
                    <a:pt x="433" y="2796"/>
                  </a:cubicBezTo>
                  <a:lnTo>
                    <a:pt x="861" y="2796"/>
                  </a:lnTo>
                  <a:cubicBezTo>
                    <a:pt x="626" y="2796"/>
                    <a:pt x="433" y="2603"/>
                    <a:pt x="433" y="2367"/>
                  </a:cubicBezTo>
                  <a:lnTo>
                    <a:pt x="433" y="217"/>
                  </a:lnTo>
                  <a:cubicBezTo>
                    <a:pt x="433" y="96"/>
                    <a:pt x="529" y="0"/>
                    <a:pt x="650" y="0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90"/>
            <p:cNvSpPr/>
            <p:nvPr/>
          </p:nvSpPr>
          <p:spPr>
            <a:xfrm>
              <a:off x="1932120" y="2096183"/>
              <a:ext cx="22608" cy="73358"/>
            </a:xfrm>
            <a:custGeom>
              <a:avLst/>
              <a:gdLst/>
              <a:ahLst/>
              <a:cxnLst/>
              <a:rect l="l" t="t" r="r" b="b"/>
              <a:pathLst>
                <a:path w="862" h="2797" extrusionOk="0">
                  <a:moveTo>
                    <a:pt x="433" y="1"/>
                  </a:moveTo>
                  <a:cubicBezTo>
                    <a:pt x="193" y="1"/>
                    <a:pt x="0" y="193"/>
                    <a:pt x="0" y="429"/>
                  </a:cubicBezTo>
                  <a:lnTo>
                    <a:pt x="0" y="2796"/>
                  </a:lnTo>
                  <a:lnTo>
                    <a:pt x="433" y="2796"/>
                  </a:lnTo>
                  <a:lnTo>
                    <a:pt x="433" y="429"/>
                  </a:lnTo>
                  <a:cubicBezTo>
                    <a:pt x="433" y="193"/>
                    <a:pt x="626" y="1"/>
                    <a:pt x="861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90"/>
            <p:cNvSpPr/>
            <p:nvPr/>
          </p:nvSpPr>
          <p:spPr>
            <a:xfrm>
              <a:off x="1979932" y="2169515"/>
              <a:ext cx="45347" cy="90301"/>
            </a:xfrm>
            <a:custGeom>
              <a:avLst/>
              <a:gdLst/>
              <a:ahLst/>
              <a:cxnLst/>
              <a:rect l="l" t="t" r="r" b="b"/>
              <a:pathLst>
                <a:path w="1729" h="3443" extrusionOk="0">
                  <a:moveTo>
                    <a:pt x="544" y="0"/>
                  </a:moveTo>
                  <a:cubicBezTo>
                    <a:pt x="785" y="0"/>
                    <a:pt x="978" y="193"/>
                    <a:pt x="978" y="433"/>
                  </a:cubicBezTo>
                  <a:lnTo>
                    <a:pt x="978" y="871"/>
                  </a:lnTo>
                  <a:cubicBezTo>
                    <a:pt x="978" y="1054"/>
                    <a:pt x="896" y="1237"/>
                    <a:pt x="751" y="1357"/>
                  </a:cubicBezTo>
                  <a:cubicBezTo>
                    <a:pt x="1" y="1987"/>
                    <a:pt x="299" y="3205"/>
                    <a:pt x="1261" y="3416"/>
                  </a:cubicBezTo>
                  <a:cubicBezTo>
                    <a:pt x="1341" y="3434"/>
                    <a:pt x="1423" y="3442"/>
                    <a:pt x="1504" y="3442"/>
                  </a:cubicBezTo>
                  <a:cubicBezTo>
                    <a:pt x="1579" y="3442"/>
                    <a:pt x="1654" y="3435"/>
                    <a:pt x="1728" y="3421"/>
                  </a:cubicBezTo>
                  <a:cubicBezTo>
                    <a:pt x="1714" y="3421"/>
                    <a:pt x="1704" y="3421"/>
                    <a:pt x="1690" y="3416"/>
                  </a:cubicBezTo>
                  <a:cubicBezTo>
                    <a:pt x="732" y="3205"/>
                    <a:pt x="429" y="1987"/>
                    <a:pt x="1184" y="1357"/>
                  </a:cubicBezTo>
                  <a:cubicBezTo>
                    <a:pt x="1324" y="1237"/>
                    <a:pt x="1406" y="1054"/>
                    <a:pt x="1406" y="871"/>
                  </a:cubicBezTo>
                  <a:lnTo>
                    <a:pt x="1406" y="433"/>
                  </a:lnTo>
                  <a:cubicBezTo>
                    <a:pt x="1406" y="193"/>
                    <a:pt x="1213" y="0"/>
                    <a:pt x="978" y="0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90"/>
            <p:cNvSpPr/>
            <p:nvPr/>
          </p:nvSpPr>
          <p:spPr>
            <a:xfrm>
              <a:off x="1920868" y="2169515"/>
              <a:ext cx="22634" cy="73463"/>
            </a:xfrm>
            <a:custGeom>
              <a:avLst/>
              <a:gdLst/>
              <a:ahLst/>
              <a:cxnLst/>
              <a:rect l="l" t="t" r="r" b="b"/>
              <a:pathLst>
                <a:path w="863" h="2801" extrusionOk="0">
                  <a:moveTo>
                    <a:pt x="429" y="0"/>
                  </a:moveTo>
                  <a:lnTo>
                    <a:pt x="429" y="2368"/>
                  </a:lnTo>
                  <a:cubicBezTo>
                    <a:pt x="429" y="2603"/>
                    <a:pt x="237" y="2801"/>
                    <a:pt x="1" y="2801"/>
                  </a:cubicBezTo>
                  <a:lnTo>
                    <a:pt x="429" y="2801"/>
                  </a:lnTo>
                  <a:cubicBezTo>
                    <a:pt x="670" y="2796"/>
                    <a:pt x="862" y="2603"/>
                    <a:pt x="862" y="2368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90"/>
            <p:cNvSpPr/>
            <p:nvPr/>
          </p:nvSpPr>
          <p:spPr>
            <a:xfrm>
              <a:off x="1838461" y="2225983"/>
              <a:ext cx="40154" cy="62212"/>
            </a:xfrm>
            <a:custGeom>
              <a:avLst/>
              <a:gdLst/>
              <a:ahLst/>
              <a:cxnLst/>
              <a:rect l="l" t="t" r="r" b="b"/>
              <a:pathLst>
                <a:path w="1531" h="2372" extrusionOk="0">
                  <a:moveTo>
                    <a:pt x="1305" y="0"/>
                  </a:moveTo>
                  <a:cubicBezTo>
                    <a:pt x="1233" y="0"/>
                    <a:pt x="1160" y="8"/>
                    <a:pt x="1088" y="22"/>
                  </a:cubicBezTo>
                  <a:cubicBezTo>
                    <a:pt x="434" y="133"/>
                    <a:pt x="1" y="758"/>
                    <a:pt x="121" y="1408"/>
                  </a:cubicBezTo>
                  <a:cubicBezTo>
                    <a:pt x="230" y="1976"/>
                    <a:pt x="730" y="2371"/>
                    <a:pt x="1288" y="2371"/>
                  </a:cubicBezTo>
                  <a:cubicBezTo>
                    <a:pt x="1368" y="2371"/>
                    <a:pt x="1449" y="2363"/>
                    <a:pt x="1531" y="2346"/>
                  </a:cubicBezTo>
                  <a:cubicBezTo>
                    <a:pt x="872" y="2221"/>
                    <a:pt x="443" y="1581"/>
                    <a:pt x="588" y="927"/>
                  </a:cubicBezTo>
                  <a:cubicBezTo>
                    <a:pt x="689" y="465"/>
                    <a:pt x="1055" y="109"/>
                    <a:pt x="1516" y="22"/>
                  </a:cubicBezTo>
                  <a:lnTo>
                    <a:pt x="1521" y="22"/>
                  </a:lnTo>
                  <a:cubicBezTo>
                    <a:pt x="1449" y="8"/>
                    <a:pt x="1377" y="0"/>
                    <a:pt x="130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90"/>
            <p:cNvSpPr/>
            <p:nvPr/>
          </p:nvSpPr>
          <p:spPr>
            <a:xfrm>
              <a:off x="1920868" y="2271094"/>
              <a:ext cx="28168" cy="73463"/>
            </a:xfrm>
            <a:custGeom>
              <a:avLst/>
              <a:gdLst/>
              <a:ahLst/>
              <a:cxnLst/>
              <a:rect l="l" t="t" r="r" b="b"/>
              <a:pathLst>
                <a:path w="1074" h="2801" extrusionOk="0">
                  <a:moveTo>
                    <a:pt x="1" y="1"/>
                  </a:moveTo>
                  <a:cubicBezTo>
                    <a:pt x="237" y="1"/>
                    <a:pt x="429" y="193"/>
                    <a:pt x="429" y="434"/>
                  </a:cubicBezTo>
                  <a:lnTo>
                    <a:pt x="429" y="2584"/>
                  </a:lnTo>
                  <a:cubicBezTo>
                    <a:pt x="429" y="2700"/>
                    <a:pt x="525" y="2801"/>
                    <a:pt x="646" y="2801"/>
                  </a:cubicBezTo>
                  <a:lnTo>
                    <a:pt x="1074" y="2801"/>
                  </a:lnTo>
                  <a:cubicBezTo>
                    <a:pt x="954" y="2796"/>
                    <a:pt x="862" y="2700"/>
                    <a:pt x="862" y="2584"/>
                  </a:cubicBezTo>
                  <a:lnTo>
                    <a:pt x="862" y="434"/>
                  </a:lnTo>
                  <a:cubicBezTo>
                    <a:pt x="862" y="193"/>
                    <a:pt x="670" y="1"/>
                    <a:pt x="42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90"/>
            <p:cNvSpPr/>
            <p:nvPr/>
          </p:nvSpPr>
          <p:spPr>
            <a:xfrm>
              <a:off x="1751884" y="1989280"/>
              <a:ext cx="360602" cy="360471"/>
            </a:xfrm>
            <a:custGeom>
              <a:avLst/>
              <a:gdLst/>
              <a:ahLst/>
              <a:cxnLst/>
              <a:rect l="l" t="t" r="r" b="b"/>
              <a:pathLst>
                <a:path w="13749" h="13744" extrusionOk="0">
                  <a:moveTo>
                    <a:pt x="3545" y="3631"/>
                  </a:moveTo>
                  <a:cubicBezTo>
                    <a:pt x="3615" y="3631"/>
                    <a:pt x="3685" y="3638"/>
                    <a:pt x="3754" y="3653"/>
                  </a:cubicBezTo>
                  <a:cubicBezTo>
                    <a:pt x="4548" y="3831"/>
                    <a:pt x="4798" y="4842"/>
                    <a:pt x="4173" y="5366"/>
                  </a:cubicBezTo>
                  <a:cubicBezTo>
                    <a:pt x="3985" y="5525"/>
                    <a:pt x="3874" y="5761"/>
                    <a:pt x="3879" y="6006"/>
                  </a:cubicBezTo>
                  <a:lnTo>
                    <a:pt x="3879" y="6444"/>
                  </a:lnTo>
                  <a:cubicBezTo>
                    <a:pt x="3879" y="6790"/>
                    <a:pt x="4158" y="7074"/>
                    <a:pt x="4510" y="7074"/>
                  </a:cubicBezTo>
                  <a:lnTo>
                    <a:pt x="6675" y="7074"/>
                  </a:lnTo>
                  <a:lnTo>
                    <a:pt x="6675" y="9240"/>
                  </a:lnTo>
                  <a:cubicBezTo>
                    <a:pt x="6675" y="9369"/>
                    <a:pt x="6574" y="9470"/>
                    <a:pt x="6444" y="9470"/>
                  </a:cubicBezTo>
                  <a:lnTo>
                    <a:pt x="6006" y="9470"/>
                  </a:lnTo>
                  <a:cubicBezTo>
                    <a:pt x="5876" y="9470"/>
                    <a:pt x="5756" y="9413"/>
                    <a:pt x="5674" y="9316"/>
                  </a:cubicBezTo>
                  <a:cubicBezTo>
                    <a:pt x="5389" y="8978"/>
                    <a:pt x="5002" y="8821"/>
                    <a:pt x="4619" y="8821"/>
                  </a:cubicBezTo>
                  <a:cubicBezTo>
                    <a:pt x="4009" y="8821"/>
                    <a:pt x="3411" y="9221"/>
                    <a:pt x="3263" y="9913"/>
                  </a:cubicBezTo>
                  <a:cubicBezTo>
                    <a:pt x="3124" y="10539"/>
                    <a:pt x="3432" y="11179"/>
                    <a:pt x="4009" y="11458"/>
                  </a:cubicBezTo>
                  <a:cubicBezTo>
                    <a:pt x="4203" y="11553"/>
                    <a:pt x="4411" y="11599"/>
                    <a:pt x="4616" y="11599"/>
                  </a:cubicBezTo>
                  <a:cubicBezTo>
                    <a:pt x="5020" y="11599"/>
                    <a:pt x="5415" y="11421"/>
                    <a:pt x="5684" y="11092"/>
                  </a:cubicBezTo>
                  <a:cubicBezTo>
                    <a:pt x="5762" y="11000"/>
                    <a:pt x="5876" y="10947"/>
                    <a:pt x="5999" y="10947"/>
                  </a:cubicBezTo>
                  <a:cubicBezTo>
                    <a:pt x="6005" y="10947"/>
                    <a:pt x="6010" y="10947"/>
                    <a:pt x="6016" y="10948"/>
                  </a:cubicBezTo>
                  <a:lnTo>
                    <a:pt x="6444" y="10948"/>
                  </a:lnTo>
                  <a:cubicBezTo>
                    <a:pt x="6569" y="10948"/>
                    <a:pt x="6675" y="11049"/>
                    <a:pt x="6675" y="11174"/>
                  </a:cubicBezTo>
                  <a:lnTo>
                    <a:pt x="6675" y="13339"/>
                  </a:lnTo>
                  <a:lnTo>
                    <a:pt x="1064" y="13339"/>
                  </a:lnTo>
                  <a:cubicBezTo>
                    <a:pt x="703" y="13339"/>
                    <a:pt x="405" y="13046"/>
                    <a:pt x="405" y="12685"/>
                  </a:cubicBezTo>
                  <a:lnTo>
                    <a:pt x="405" y="7074"/>
                  </a:lnTo>
                  <a:lnTo>
                    <a:pt x="2570" y="7074"/>
                  </a:lnTo>
                  <a:cubicBezTo>
                    <a:pt x="2917" y="7074"/>
                    <a:pt x="3201" y="6790"/>
                    <a:pt x="3201" y="6444"/>
                  </a:cubicBezTo>
                  <a:lnTo>
                    <a:pt x="3201" y="6016"/>
                  </a:lnTo>
                  <a:cubicBezTo>
                    <a:pt x="3206" y="5765"/>
                    <a:pt x="3100" y="5530"/>
                    <a:pt x="2912" y="5371"/>
                  </a:cubicBezTo>
                  <a:cubicBezTo>
                    <a:pt x="2436" y="4976"/>
                    <a:pt x="2436" y="4245"/>
                    <a:pt x="2922" y="3850"/>
                  </a:cubicBezTo>
                  <a:cubicBezTo>
                    <a:pt x="3098" y="3707"/>
                    <a:pt x="3319" y="3631"/>
                    <a:pt x="3545" y="3631"/>
                  </a:cubicBezTo>
                  <a:close/>
                  <a:moveTo>
                    <a:pt x="12685" y="400"/>
                  </a:moveTo>
                  <a:cubicBezTo>
                    <a:pt x="13050" y="400"/>
                    <a:pt x="13344" y="699"/>
                    <a:pt x="13344" y="1064"/>
                  </a:cubicBezTo>
                  <a:lnTo>
                    <a:pt x="13344" y="6670"/>
                  </a:lnTo>
                  <a:lnTo>
                    <a:pt x="13118" y="6670"/>
                  </a:lnTo>
                  <a:cubicBezTo>
                    <a:pt x="12863" y="6684"/>
                    <a:pt x="12863" y="7060"/>
                    <a:pt x="13118" y="7074"/>
                  </a:cubicBezTo>
                  <a:lnTo>
                    <a:pt x="13344" y="7074"/>
                  </a:lnTo>
                  <a:lnTo>
                    <a:pt x="13344" y="12685"/>
                  </a:lnTo>
                  <a:cubicBezTo>
                    <a:pt x="13344" y="13046"/>
                    <a:pt x="13046" y="13344"/>
                    <a:pt x="12685" y="13344"/>
                  </a:cubicBezTo>
                  <a:lnTo>
                    <a:pt x="7074" y="13344"/>
                  </a:lnTo>
                  <a:lnTo>
                    <a:pt x="7074" y="11179"/>
                  </a:lnTo>
                  <a:cubicBezTo>
                    <a:pt x="7074" y="10832"/>
                    <a:pt x="6790" y="10548"/>
                    <a:pt x="6444" y="10548"/>
                  </a:cubicBezTo>
                  <a:lnTo>
                    <a:pt x="6016" y="10548"/>
                  </a:lnTo>
                  <a:cubicBezTo>
                    <a:pt x="6010" y="10548"/>
                    <a:pt x="6005" y="10548"/>
                    <a:pt x="5999" y="10548"/>
                  </a:cubicBezTo>
                  <a:cubicBezTo>
                    <a:pt x="5755" y="10548"/>
                    <a:pt x="5526" y="10653"/>
                    <a:pt x="5371" y="10837"/>
                  </a:cubicBezTo>
                  <a:cubicBezTo>
                    <a:pt x="5174" y="11075"/>
                    <a:pt x="4893" y="11194"/>
                    <a:pt x="4613" y="11194"/>
                  </a:cubicBezTo>
                  <a:cubicBezTo>
                    <a:pt x="4330" y="11194"/>
                    <a:pt x="4048" y="11073"/>
                    <a:pt x="3850" y="10832"/>
                  </a:cubicBezTo>
                  <a:cubicBezTo>
                    <a:pt x="3663" y="10596"/>
                    <a:pt x="3590" y="10288"/>
                    <a:pt x="3653" y="9995"/>
                  </a:cubicBezTo>
                  <a:cubicBezTo>
                    <a:pt x="3762" y="9507"/>
                    <a:pt x="4186" y="9224"/>
                    <a:pt x="4619" y="9224"/>
                  </a:cubicBezTo>
                  <a:cubicBezTo>
                    <a:pt x="4890" y="9224"/>
                    <a:pt x="5164" y="9335"/>
                    <a:pt x="5366" y="9576"/>
                  </a:cubicBezTo>
                  <a:cubicBezTo>
                    <a:pt x="5521" y="9760"/>
                    <a:pt x="5751" y="9870"/>
                    <a:pt x="5991" y="9870"/>
                  </a:cubicBezTo>
                  <a:cubicBezTo>
                    <a:pt x="5996" y="9870"/>
                    <a:pt x="6001" y="9870"/>
                    <a:pt x="6006" y="9870"/>
                  </a:cubicBezTo>
                  <a:lnTo>
                    <a:pt x="6444" y="9870"/>
                  </a:lnTo>
                  <a:cubicBezTo>
                    <a:pt x="6795" y="9870"/>
                    <a:pt x="7074" y="9591"/>
                    <a:pt x="7074" y="9240"/>
                  </a:cubicBezTo>
                  <a:lnTo>
                    <a:pt x="7074" y="7074"/>
                  </a:lnTo>
                  <a:lnTo>
                    <a:pt x="9239" y="7074"/>
                  </a:lnTo>
                  <a:cubicBezTo>
                    <a:pt x="9369" y="7074"/>
                    <a:pt x="9470" y="7175"/>
                    <a:pt x="9470" y="7305"/>
                  </a:cubicBezTo>
                  <a:lnTo>
                    <a:pt x="9470" y="7743"/>
                  </a:lnTo>
                  <a:cubicBezTo>
                    <a:pt x="9470" y="7868"/>
                    <a:pt x="9413" y="7993"/>
                    <a:pt x="9316" y="8075"/>
                  </a:cubicBezTo>
                  <a:cubicBezTo>
                    <a:pt x="8436" y="8811"/>
                    <a:pt x="8787" y="10240"/>
                    <a:pt x="9913" y="10486"/>
                  </a:cubicBezTo>
                  <a:cubicBezTo>
                    <a:pt x="10009" y="10505"/>
                    <a:pt x="10106" y="10515"/>
                    <a:pt x="10207" y="10519"/>
                  </a:cubicBezTo>
                  <a:cubicBezTo>
                    <a:pt x="10794" y="10519"/>
                    <a:pt x="11313" y="10154"/>
                    <a:pt x="11511" y="9600"/>
                  </a:cubicBezTo>
                  <a:cubicBezTo>
                    <a:pt x="11713" y="9052"/>
                    <a:pt x="11539" y="8436"/>
                    <a:pt x="11087" y="8065"/>
                  </a:cubicBezTo>
                  <a:cubicBezTo>
                    <a:pt x="10996" y="7979"/>
                    <a:pt x="10943" y="7859"/>
                    <a:pt x="10948" y="7733"/>
                  </a:cubicBezTo>
                  <a:lnTo>
                    <a:pt x="10948" y="7305"/>
                  </a:lnTo>
                  <a:cubicBezTo>
                    <a:pt x="10948" y="7175"/>
                    <a:pt x="11049" y="7074"/>
                    <a:pt x="11179" y="7074"/>
                  </a:cubicBezTo>
                  <a:lnTo>
                    <a:pt x="12252" y="7074"/>
                  </a:lnTo>
                  <a:cubicBezTo>
                    <a:pt x="12507" y="7060"/>
                    <a:pt x="12507" y="6684"/>
                    <a:pt x="12252" y="6670"/>
                  </a:cubicBezTo>
                  <a:lnTo>
                    <a:pt x="11179" y="6670"/>
                  </a:lnTo>
                  <a:cubicBezTo>
                    <a:pt x="10827" y="6670"/>
                    <a:pt x="10548" y="6954"/>
                    <a:pt x="10548" y="7305"/>
                  </a:cubicBezTo>
                  <a:lnTo>
                    <a:pt x="10548" y="7733"/>
                  </a:lnTo>
                  <a:cubicBezTo>
                    <a:pt x="10539" y="7979"/>
                    <a:pt x="10644" y="8215"/>
                    <a:pt x="10832" y="8373"/>
                  </a:cubicBezTo>
                  <a:cubicBezTo>
                    <a:pt x="11313" y="8768"/>
                    <a:pt x="11308" y="9504"/>
                    <a:pt x="10827" y="9894"/>
                  </a:cubicBezTo>
                  <a:cubicBezTo>
                    <a:pt x="10651" y="10037"/>
                    <a:pt x="10430" y="10113"/>
                    <a:pt x="10204" y="10113"/>
                  </a:cubicBezTo>
                  <a:cubicBezTo>
                    <a:pt x="10134" y="10113"/>
                    <a:pt x="10064" y="10106"/>
                    <a:pt x="9995" y="10091"/>
                  </a:cubicBezTo>
                  <a:cubicBezTo>
                    <a:pt x="9201" y="9918"/>
                    <a:pt x="8951" y="8908"/>
                    <a:pt x="9576" y="8383"/>
                  </a:cubicBezTo>
                  <a:cubicBezTo>
                    <a:pt x="9764" y="8224"/>
                    <a:pt x="9870" y="7988"/>
                    <a:pt x="9870" y="7743"/>
                  </a:cubicBezTo>
                  <a:lnTo>
                    <a:pt x="9870" y="7305"/>
                  </a:lnTo>
                  <a:cubicBezTo>
                    <a:pt x="9870" y="6954"/>
                    <a:pt x="9586" y="6675"/>
                    <a:pt x="9239" y="6675"/>
                  </a:cubicBezTo>
                  <a:lnTo>
                    <a:pt x="7074" y="6675"/>
                  </a:lnTo>
                  <a:lnTo>
                    <a:pt x="7074" y="4510"/>
                  </a:lnTo>
                  <a:cubicBezTo>
                    <a:pt x="7074" y="4380"/>
                    <a:pt x="7175" y="4279"/>
                    <a:pt x="7300" y="4279"/>
                  </a:cubicBezTo>
                  <a:lnTo>
                    <a:pt x="7738" y="4279"/>
                  </a:lnTo>
                  <a:cubicBezTo>
                    <a:pt x="7868" y="4279"/>
                    <a:pt x="7988" y="4332"/>
                    <a:pt x="8070" y="4433"/>
                  </a:cubicBezTo>
                  <a:cubicBezTo>
                    <a:pt x="8355" y="4771"/>
                    <a:pt x="8741" y="4927"/>
                    <a:pt x="9123" y="4927"/>
                  </a:cubicBezTo>
                  <a:cubicBezTo>
                    <a:pt x="9735" y="4927"/>
                    <a:pt x="10335" y="4526"/>
                    <a:pt x="10486" y="3836"/>
                  </a:cubicBezTo>
                  <a:cubicBezTo>
                    <a:pt x="10625" y="3210"/>
                    <a:pt x="10317" y="2570"/>
                    <a:pt x="9740" y="2287"/>
                  </a:cubicBezTo>
                  <a:cubicBezTo>
                    <a:pt x="9547" y="2193"/>
                    <a:pt x="9341" y="2148"/>
                    <a:pt x="9138" y="2148"/>
                  </a:cubicBezTo>
                  <a:cubicBezTo>
                    <a:pt x="8731" y="2148"/>
                    <a:pt x="8333" y="2327"/>
                    <a:pt x="8061" y="2657"/>
                  </a:cubicBezTo>
                  <a:cubicBezTo>
                    <a:pt x="7982" y="2749"/>
                    <a:pt x="7868" y="2802"/>
                    <a:pt x="7749" y="2802"/>
                  </a:cubicBezTo>
                  <a:cubicBezTo>
                    <a:pt x="7744" y="2802"/>
                    <a:pt x="7739" y="2802"/>
                    <a:pt x="7733" y="2801"/>
                  </a:cubicBezTo>
                  <a:lnTo>
                    <a:pt x="7300" y="2801"/>
                  </a:lnTo>
                  <a:cubicBezTo>
                    <a:pt x="7175" y="2801"/>
                    <a:pt x="7069" y="2696"/>
                    <a:pt x="7069" y="2570"/>
                  </a:cubicBezTo>
                  <a:lnTo>
                    <a:pt x="7069" y="1493"/>
                  </a:lnTo>
                  <a:cubicBezTo>
                    <a:pt x="7065" y="1365"/>
                    <a:pt x="6968" y="1301"/>
                    <a:pt x="6871" y="1301"/>
                  </a:cubicBezTo>
                  <a:cubicBezTo>
                    <a:pt x="6775" y="1301"/>
                    <a:pt x="6677" y="1365"/>
                    <a:pt x="6670" y="1493"/>
                  </a:cubicBezTo>
                  <a:lnTo>
                    <a:pt x="6670" y="2570"/>
                  </a:lnTo>
                  <a:cubicBezTo>
                    <a:pt x="6670" y="2917"/>
                    <a:pt x="6954" y="3201"/>
                    <a:pt x="7300" y="3201"/>
                  </a:cubicBezTo>
                  <a:lnTo>
                    <a:pt x="7733" y="3201"/>
                  </a:lnTo>
                  <a:cubicBezTo>
                    <a:pt x="7739" y="3201"/>
                    <a:pt x="7744" y="3201"/>
                    <a:pt x="7749" y="3201"/>
                  </a:cubicBezTo>
                  <a:cubicBezTo>
                    <a:pt x="7989" y="3201"/>
                    <a:pt x="8218" y="3096"/>
                    <a:pt x="8373" y="2912"/>
                  </a:cubicBezTo>
                  <a:cubicBezTo>
                    <a:pt x="8570" y="2675"/>
                    <a:pt x="8850" y="2556"/>
                    <a:pt x="9131" y="2556"/>
                  </a:cubicBezTo>
                  <a:cubicBezTo>
                    <a:pt x="9415" y="2556"/>
                    <a:pt x="9698" y="2678"/>
                    <a:pt x="9894" y="2922"/>
                  </a:cubicBezTo>
                  <a:cubicBezTo>
                    <a:pt x="10082" y="3153"/>
                    <a:pt x="10154" y="3461"/>
                    <a:pt x="10091" y="3754"/>
                  </a:cubicBezTo>
                  <a:cubicBezTo>
                    <a:pt x="9982" y="4242"/>
                    <a:pt x="9558" y="4525"/>
                    <a:pt x="9125" y="4525"/>
                  </a:cubicBezTo>
                  <a:cubicBezTo>
                    <a:pt x="8854" y="4525"/>
                    <a:pt x="8580" y="4414"/>
                    <a:pt x="8378" y="4173"/>
                  </a:cubicBezTo>
                  <a:cubicBezTo>
                    <a:pt x="8223" y="3989"/>
                    <a:pt x="7993" y="3879"/>
                    <a:pt x="7754" y="3879"/>
                  </a:cubicBezTo>
                  <a:cubicBezTo>
                    <a:pt x="7748" y="3879"/>
                    <a:pt x="7743" y="3879"/>
                    <a:pt x="7738" y="3879"/>
                  </a:cubicBezTo>
                  <a:lnTo>
                    <a:pt x="7300" y="3879"/>
                  </a:lnTo>
                  <a:cubicBezTo>
                    <a:pt x="6954" y="3879"/>
                    <a:pt x="6670" y="4158"/>
                    <a:pt x="6670" y="4510"/>
                  </a:cubicBezTo>
                  <a:lnTo>
                    <a:pt x="6670" y="6675"/>
                  </a:lnTo>
                  <a:lnTo>
                    <a:pt x="4510" y="6675"/>
                  </a:lnTo>
                  <a:cubicBezTo>
                    <a:pt x="4384" y="6675"/>
                    <a:pt x="4283" y="6574"/>
                    <a:pt x="4283" y="6444"/>
                  </a:cubicBezTo>
                  <a:lnTo>
                    <a:pt x="4283" y="6006"/>
                  </a:lnTo>
                  <a:cubicBezTo>
                    <a:pt x="4279" y="5881"/>
                    <a:pt x="4336" y="5756"/>
                    <a:pt x="4433" y="5674"/>
                  </a:cubicBezTo>
                  <a:cubicBezTo>
                    <a:pt x="5313" y="4938"/>
                    <a:pt x="4962" y="3509"/>
                    <a:pt x="3836" y="3263"/>
                  </a:cubicBezTo>
                  <a:cubicBezTo>
                    <a:pt x="3734" y="3241"/>
                    <a:pt x="3632" y="3230"/>
                    <a:pt x="3532" y="3230"/>
                  </a:cubicBezTo>
                  <a:cubicBezTo>
                    <a:pt x="2788" y="3230"/>
                    <a:pt x="2152" y="3835"/>
                    <a:pt x="2152" y="4615"/>
                  </a:cubicBezTo>
                  <a:cubicBezTo>
                    <a:pt x="2152" y="5029"/>
                    <a:pt x="2339" y="5424"/>
                    <a:pt x="2657" y="5684"/>
                  </a:cubicBezTo>
                  <a:cubicBezTo>
                    <a:pt x="2753" y="5770"/>
                    <a:pt x="2806" y="5891"/>
                    <a:pt x="2801" y="6016"/>
                  </a:cubicBezTo>
                  <a:lnTo>
                    <a:pt x="2801" y="6449"/>
                  </a:lnTo>
                  <a:cubicBezTo>
                    <a:pt x="2797" y="6574"/>
                    <a:pt x="2695" y="6675"/>
                    <a:pt x="2570" y="6675"/>
                  </a:cubicBezTo>
                  <a:lnTo>
                    <a:pt x="405" y="6675"/>
                  </a:lnTo>
                  <a:lnTo>
                    <a:pt x="405" y="1064"/>
                  </a:lnTo>
                  <a:cubicBezTo>
                    <a:pt x="405" y="699"/>
                    <a:pt x="699" y="400"/>
                    <a:pt x="1064" y="400"/>
                  </a:cubicBezTo>
                  <a:lnTo>
                    <a:pt x="6675" y="400"/>
                  </a:lnTo>
                  <a:lnTo>
                    <a:pt x="6675" y="631"/>
                  </a:lnTo>
                  <a:cubicBezTo>
                    <a:pt x="6668" y="773"/>
                    <a:pt x="6772" y="844"/>
                    <a:pt x="6877" y="844"/>
                  </a:cubicBezTo>
                  <a:cubicBezTo>
                    <a:pt x="6982" y="844"/>
                    <a:pt x="7086" y="773"/>
                    <a:pt x="7079" y="631"/>
                  </a:cubicBezTo>
                  <a:lnTo>
                    <a:pt x="7079" y="400"/>
                  </a:lnTo>
                  <a:close/>
                  <a:moveTo>
                    <a:pt x="1064" y="1"/>
                  </a:moveTo>
                  <a:cubicBezTo>
                    <a:pt x="477" y="1"/>
                    <a:pt x="1" y="473"/>
                    <a:pt x="1" y="1060"/>
                  </a:cubicBezTo>
                  <a:lnTo>
                    <a:pt x="1" y="12685"/>
                  </a:lnTo>
                  <a:cubicBezTo>
                    <a:pt x="1" y="13267"/>
                    <a:pt x="477" y="13743"/>
                    <a:pt x="1064" y="13743"/>
                  </a:cubicBezTo>
                  <a:lnTo>
                    <a:pt x="12685" y="13743"/>
                  </a:lnTo>
                  <a:cubicBezTo>
                    <a:pt x="13272" y="13743"/>
                    <a:pt x="13743" y="13267"/>
                    <a:pt x="13748" y="12685"/>
                  </a:cubicBezTo>
                  <a:lnTo>
                    <a:pt x="13748" y="1064"/>
                  </a:lnTo>
                  <a:cubicBezTo>
                    <a:pt x="13748" y="477"/>
                    <a:pt x="13272" y="1"/>
                    <a:pt x="126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0" name="Google Shape;12490;p90"/>
          <p:cNvGrpSpPr/>
          <p:nvPr/>
        </p:nvGrpSpPr>
        <p:grpSpPr>
          <a:xfrm>
            <a:off x="2188048" y="1798987"/>
            <a:ext cx="389347" cy="353284"/>
            <a:chOff x="2188048" y="1983562"/>
            <a:chExt cx="389347" cy="353284"/>
          </a:xfrm>
        </p:grpSpPr>
        <p:sp>
          <p:nvSpPr>
            <p:cNvPr id="12491" name="Google Shape;12491;p90"/>
            <p:cNvSpPr/>
            <p:nvPr/>
          </p:nvSpPr>
          <p:spPr>
            <a:xfrm>
              <a:off x="2258468" y="2033211"/>
              <a:ext cx="253935" cy="253935"/>
            </a:xfrm>
            <a:custGeom>
              <a:avLst/>
              <a:gdLst/>
              <a:ahLst/>
              <a:cxnLst/>
              <a:rect l="l" t="t" r="r" b="b"/>
              <a:pathLst>
                <a:path w="9682" h="9682" extrusionOk="0">
                  <a:moveTo>
                    <a:pt x="4841" y="0"/>
                  </a:moveTo>
                  <a:cubicBezTo>
                    <a:pt x="2170" y="0"/>
                    <a:pt x="0" y="2171"/>
                    <a:pt x="0" y="4841"/>
                  </a:cubicBezTo>
                  <a:cubicBezTo>
                    <a:pt x="0" y="7516"/>
                    <a:pt x="2170" y="9682"/>
                    <a:pt x="4841" y="9682"/>
                  </a:cubicBezTo>
                  <a:cubicBezTo>
                    <a:pt x="7516" y="9682"/>
                    <a:pt x="9681" y="7516"/>
                    <a:pt x="9681" y="4841"/>
                  </a:cubicBezTo>
                  <a:cubicBezTo>
                    <a:pt x="9681" y="2171"/>
                    <a:pt x="7516" y="0"/>
                    <a:pt x="4841" y="0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90"/>
            <p:cNvSpPr/>
            <p:nvPr/>
          </p:nvSpPr>
          <p:spPr>
            <a:xfrm>
              <a:off x="2311081" y="2034601"/>
              <a:ext cx="200824" cy="250525"/>
            </a:xfrm>
            <a:custGeom>
              <a:avLst/>
              <a:gdLst/>
              <a:ahLst/>
              <a:cxnLst/>
              <a:rect l="l" t="t" r="r" b="b"/>
              <a:pathLst>
                <a:path w="7657" h="9552" extrusionOk="0">
                  <a:moveTo>
                    <a:pt x="3533" y="0"/>
                  </a:moveTo>
                  <a:lnTo>
                    <a:pt x="3542" y="5"/>
                  </a:lnTo>
                  <a:lnTo>
                    <a:pt x="3865" y="405"/>
                  </a:lnTo>
                  <a:cubicBezTo>
                    <a:pt x="3903" y="448"/>
                    <a:pt x="3913" y="515"/>
                    <a:pt x="3889" y="573"/>
                  </a:cubicBezTo>
                  <a:lnTo>
                    <a:pt x="3614" y="1218"/>
                  </a:lnTo>
                  <a:lnTo>
                    <a:pt x="3258" y="578"/>
                  </a:lnTo>
                  <a:lnTo>
                    <a:pt x="2623" y="578"/>
                  </a:lnTo>
                  <a:lnTo>
                    <a:pt x="2180" y="1425"/>
                  </a:lnTo>
                  <a:cubicBezTo>
                    <a:pt x="2118" y="1545"/>
                    <a:pt x="2200" y="1689"/>
                    <a:pt x="2334" y="1699"/>
                  </a:cubicBezTo>
                  <a:lnTo>
                    <a:pt x="2686" y="1728"/>
                  </a:lnTo>
                  <a:lnTo>
                    <a:pt x="2974" y="1324"/>
                  </a:lnTo>
                  <a:lnTo>
                    <a:pt x="3263" y="1689"/>
                  </a:lnTo>
                  <a:lnTo>
                    <a:pt x="3181" y="2252"/>
                  </a:lnTo>
                  <a:lnTo>
                    <a:pt x="2431" y="2368"/>
                  </a:lnTo>
                  <a:lnTo>
                    <a:pt x="1656" y="2936"/>
                  </a:lnTo>
                  <a:lnTo>
                    <a:pt x="1560" y="3325"/>
                  </a:lnTo>
                  <a:cubicBezTo>
                    <a:pt x="1542" y="3397"/>
                    <a:pt x="1474" y="3451"/>
                    <a:pt x="1400" y="3451"/>
                  </a:cubicBezTo>
                  <a:cubicBezTo>
                    <a:pt x="1394" y="3451"/>
                    <a:pt x="1388" y="3451"/>
                    <a:pt x="1382" y="3450"/>
                  </a:cubicBezTo>
                  <a:lnTo>
                    <a:pt x="1088" y="3417"/>
                  </a:lnTo>
                  <a:cubicBezTo>
                    <a:pt x="1081" y="3416"/>
                    <a:pt x="1074" y="3415"/>
                    <a:pt x="1067" y="3415"/>
                  </a:cubicBezTo>
                  <a:cubicBezTo>
                    <a:pt x="998" y="3415"/>
                    <a:pt x="937" y="3457"/>
                    <a:pt x="915" y="3523"/>
                  </a:cubicBezTo>
                  <a:lnTo>
                    <a:pt x="751" y="3960"/>
                  </a:lnTo>
                  <a:cubicBezTo>
                    <a:pt x="718" y="4052"/>
                    <a:pt x="766" y="4153"/>
                    <a:pt x="862" y="4177"/>
                  </a:cubicBezTo>
                  <a:lnTo>
                    <a:pt x="1391" y="4331"/>
                  </a:lnTo>
                  <a:lnTo>
                    <a:pt x="1694" y="3653"/>
                  </a:lnTo>
                  <a:cubicBezTo>
                    <a:pt x="1738" y="3566"/>
                    <a:pt x="1810" y="3499"/>
                    <a:pt x="1901" y="3470"/>
                  </a:cubicBezTo>
                  <a:lnTo>
                    <a:pt x="2758" y="3195"/>
                  </a:lnTo>
                  <a:lnTo>
                    <a:pt x="3470" y="3739"/>
                  </a:lnTo>
                  <a:lnTo>
                    <a:pt x="3845" y="3580"/>
                  </a:lnTo>
                  <a:lnTo>
                    <a:pt x="4096" y="3855"/>
                  </a:lnTo>
                  <a:lnTo>
                    <a:pt x="4606" y="3811"/>
                  </a:lnTo>
                  <a:cubicBezTo>
                    <a:pt x="4609" y="3811"/>
                    <a:pt x="4612" y="3811"/>
                    <a:pt x="4616" y="3811"/>
                  </a:cubicBezTo>
                  <a:cubicBezTo>
                    <a:pt x="4698" y="3811"/>
                    <a:pt x="4770" y="3867"/>
                    <a:pt x="4788" y="3946"/>
                  </a:cubicBezTo>
                  <a:lnTo>
                    <a:pt x="4808" y="4057"/>
                  </a:lnTo>
                  <a:cubicBezTo>
                    <a:pt x="4846" y="4254"/>
                    <a:pt x="4707" y="4442"/>
                    <a:pt x="4509" y="4456"/>
                  </a:cubicBezTo>
                  <a:lnTo>
                    <a:pt x="3667" y="4523"/>
                  </a:lnTo>
                  <a:cubicBezTo>
                    <a:pt x="3571" y="4528"/>
                    <a:pt x="3504" y="4624"/>
                    <a:pt x="3533" y="4716"/>
                  </a:cubicBezTo>
                  <a:cubicBezTo>
                    <a:pt x="3566" y="4819"/>
                    <a:pt x="3485" y="4912"/>
                    <a:pt x="3389" y="4912"/>
                  </a:cubicBezTo>
                  <a:cubicBezTo>
                    <a:pt x="3373" y="4912"/>
                    <a:pt x="3357" y="4909"/>
                    <a:pt x="3340" y="4904"/>
                  </a:cubicBezTo>
                  <a:lnTo>
                    <a:pt x="2710" y="4697"/>
                  </a:lnTo>
                  <a:cubicBezTo>
                    <a:pt x="2628" y="4668"/>
                    <a:pt x="2565" y="4596"/>
                    <a:pt x="2551" y="4509"/>
                  </a:cubicBezTo>
                  <a:cubicBezTo>
                    <a:pt x="2532" y="4392"/>
                    <a:pt x="2436" y="4307"/>
                    <a:pt x="2320" y="4307"/>
                  </a:cubicBezTo>
                  <a:cubicBezTo>
                    <a:pt x="2317" y="4307"/>
                    <a:pt x="2314" y="4307"/>
                    <a:pt x="2310" y="4307"/>
                  </a:cubicBezTo>
                  <a:lnTo>
                    <a:pt x="1391" y="4331"/>
                  </a:lnTo>
                  <a:lnTo>
                    <a:pt x="891" y="4552"/>
                  </a:lnTo>
                  <a:cubicBezTo>
                    <a:pt x="771" y="4605"/>
                    <a:pt x="694" y="4716"/>
                    <a:pt x="689" y="4846"/>
                  </a:cubicBezTo>
                  <a:lnTo>
                    <a:pt x="684" y="5009"/>
                  </a:lnTo>
                  <a:lnTo>
                    <a:pt x="83" y="5697"/>
                  </a:lnTo>
                  <a:cubicBezTo>
                    <a:pt x="30" y="5755"/>
                    <a:pt x="1" y="5832"/>
                    <a:pt x="1" y="5914"/>
                  </a:cubicBezTo>
                  <a:lnTo>
                    <a:pt x="1" y="6650"/>
                  </a:lnTo>
                  <a:cubicBezTo>
                    <a:pt x="1" y="6785"/>
                    <a:pt x="54" y="6915"/>
                    <a:pt x="155" y="7011"/>
                  </a:cubicBezTo>
                  <a:lnTo>
                    <a:pt x="679" y="7516"/>
                  </a:lnTo>
                  <a:cubicBezTo>
                    <a:pt x="761" y="7598"/>
                    <a:pt x="867" y="7646"/>
                    <a:pt x="982" y="7656"/>
                  </a:cubicBezTo>
                  <a:lnTo>
                    <a:pt x="2739" y="7805"/>
                  </a:lnTo>
                  <a:lnTo>
                    <a:pt x="2705" y="8055"/>
                  </a:lnTo>
                  <a:cubicBezTo>
                    <a:pt x="2690" y="8176"/>
                    <a:pt x="2739" y="8296"/>
                    <a:pt x="2835" y="8368"/>
                  </a:cubicBezTo>
                  <a:lnTo>
                    <a:pt x="3225" y="8652"/>
                  </a:lnTo>
                  <a:lnTo>
                    <a:pt x="3162" y="8844"/>
                  </a:lnTo>
                  <a:cubicBezTo>
                    <a:pt x="3124" y="8974"/>
                    <a:pt x="3162" y="9114"/>
                    <a:pt x="3268" y="9200"/>
                  </a:cubicBezTo>
                  <a:lnTo>
                    <a:pt x="3677" y="9552"/>
                  </a:lnTo>
                  <a:lnTo>
                    <a:pt x="4841" y="9181"/>
                  </a:lnTo>
                  <a:lnTo>
                    <a:pt x="5472" y="8431"/>
                  </a:lnTo>
                  <a:cubicBezTo>
                    <a:pt x="5573" y="8305"/>
                    <a:pt x="5659" y="8166"/>
                    <a:pt x="5722" y="8022"/>
                  </a:cubicBezTo>
                  <a:lnTo>
                    <a:pt x="6626" y="5928"/>
                  </a:lnTo>
                  <a:lnTo>
                    <a:pt x="6626" y="5928"/>
                  </a:lnTo>
                  <a:lnTo>
                    <a:pt x="6049" y="5972"/>
                  </a:lnTo>
                  <a:cubicBezTo>
                    <a:pt x="6049" y="5972"/>
                    <a:pt x="6049" y="5972"/>
                    <a:pt x="6048" y="5972"/>
                  </a:cubicBezTo>
                  <a:cubicBezTo>
                    <a:pt x="5942" y="5972"/>
                    <a:pt x="6901" y="4663"/>
                    <a:pt x="6829" y="4576"/>
                  </a:cubicBezTo>
                  <a:lnTo>
                    <a:pt x="6617" y="4158"/>
                  </a:lnTo>
                  <a:lnTo>
                    <a:pt x="7040" y="3946"/>
                  </a:lnTo>
                  <a:lnTo>
                    <a:pt x="7656" y="4384"/>
                  </a:lnTo>
                  <a:cubicBezTo>
                    <a:pt x="7469" y="2142"/>
                    <a:pt x="5760" y="323"/>
                    <a:pt x="3533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90"/>
            <p:cNvSpPr/>
            <p:nvPr/>
          </p:nvSpPr>
          <p:spPr>
            <a:xfrm>
              <a:off x="2233342" y="2035860"/>
              <a:ext cx="241582" cy="251338"/>
            </a:xfrm>
            <a:custGeom>
              <a:avLst/>
              <a:gdLst/>
              <a:ahLst/>
              <a:cxnLst/>
              <a:rect l="l" t="t" r="r" b="b"/>
              <a:pathLst>
                <a:path w="9211" h="9583" extrusionOk="0">
                  <a:moveTo>
                    <a:pt x="4812" y="1"/>
                  </a:moveTo>
                  <a:cubicBezTo>
                    <a:pt x="1642" y="660"/>
                    <a:pt x="1" y="4187"/>
                    <a:pt x="1536" y="7035"/>
                  </a:cubicBezTo>
                  <a:cubicBezTo>
                    <a:pt x="2427" y="8695"/>
                    <a:pt x="4105" y="9582"/>
                    <a:pt x="5805" y="9582"/>
                  </a:cubicBezTo>
                  <a:cubicBezTo>
                    <a:pt x="7022" y="9582"/>
                    <a:pt x="8251" y="9127"/>
                    <a:pt x="9210" y="8176"/>
                  </a:cubicBezTo>
                  <a:lnTo>
                    <a:pt x="9210" y="8176"/>
                  </a:lnTo>
                  <a:cubicBezTo>
                    <a:pt x="8883" y="8243"/>
                    <a:pt x="8551" y="8277"/>
                    <a:pt x="8219" y="8277"/>
                  </a:cubicBezTo>
                  <a:cubicBezTo>
                    <a:pt x="6261" y="8277"/>
                    <a:pt x="4490" y="7093"/>
                    <a:pt x="3744" y="5284"/>
                  </a:cubicBezTo>
                  <a:cubicBezTo>
                    <a:pt x="2998" y="3470"/>
                    <a:pt x="3417" y="1381"/>
                    <a:pt x="4812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90"/>
            <p:cNvSpPr/>
            <p:nvPr/>
          </p:nvSpPr>
          <p:spPr>
            <a:xfrm>
              <a:off x="2310950" y="2166342"/>
              <a:ext cx="146061" cy="118915"/>
            </a:xfrm>
            <a:custGeom>
              <a:avLst/>
              <a:gdLst/>
              <a:ahLst/>
              <a:cxnLst/>
              <a:rect l="l" t="t" r="r" b="b"/>
              <a:pathLst>
                <a:path w="5569" h="4534" extrusionOk="0">
                  <a:moveTo>
                    <a:pt x="670" y="1"/>
                  </a:moveTo>
                  <a:lnTo>
                    <a:pt x="88" y="670"/>
                  </a:lnTo>
                  <a:cubicBezTo>
                    <a:pt x="35" y="732"/>
                    <a:pt x="1" y="809"/>
                    <a:pt x="1" y="891"/>
                  </a:cubicBezTo>
                  <a:lnTo>
                    <a:pt x="1" y="1622"/>
                  </a:lnTo>
                  <a:cubicBezTo>
                    <a:pt x="1" y="1762"/>
                    <a:pt x="59" y="1892"/>
                    <a:pt x="155" y="1983"/>
                  </a:cubicBezTo>
                  <a:lnTo>
                    <a:pt x="684" y="2493"/>
                  </a:lnTo>
                  <a:cubicBezTo>
                    <a:pt x="766" y="2570"/>
                    <a:pt x="872" y="2623"/>
                    <a:pt x="987" y="2633"/>
                  </a:cubicBezTo>
                  <a:lnTo>
                    <a:pt x="2566" y="2768"/>
                  </a:lnTo>
                  <a:cubicBezTo>
                    <a:pt x="2662" y="2777"/>
                    <a:pt x="2734" y="2864"/>
                    <a:pt x="2724" y="2960"/>
                  </a:cubicBezTo>
                  <a:lnTo>
                    <a:pt x="2715" y="3037"/>
                  </a:lnTo>
                  <a:cubicBezTo>
                    <a:pt x="2700" y="3153"/>
                    <a:pt x="2748" y="3273"/>
                    <a:pt x="2845" y="3345"/>
                  </a:cubicBezTo>
                  <a:lnTo>
                    <a:pt x="3234" y="3634"/>
                  </a:lnTo>
                  <a:lnTo>
                    <a:pt x="3172" y="3826"/>
                  </a:lnTo>
                  <a:cubicBezTo>
                    <a:pt x="3133" y="3951"/>
                    <a:pt x="3172" y="4091"/>
                    <a:pt x="3278" y="4177"/>
                  </a:cubicBezTo>
                  <a:lnTo>
                    <a:pt x="3687" y="4533"/>
                  </a:lnTo>
                  <a:lnTo>
                    <a:pt x="3696" y="4533"/>
                  </a:lnTo>
                  <a:cubicBezTo>
                    <a:pt x="3985" y="4481"/>
                    <a:pt x="4269" y="4399"/>
                    <a:pt x="4548" y="4298"/>
                  </a:cubicBezTo>
                  <a:lnTo>
                    <a:pt x="4611" y="4269"/>
                  </a:lnTo>
                  <a:cubicBezTo>
                    <a:pt x="4673" y="4250"/>
                    <a:pt x="4731" y="4221"/>
                    <a:pt x="4789" y="4197"/>
                  </a:cubicBezTo>
                  <a:lnTo>
                    <a:pt x="4846" y="4173"/>
                  </a:lnTo>
                  <a:lnTo>
                    <a:pt x="5486" y="3408"/>
                  </a:lnTo>
                  <a:cubicBezTo>
                    <a:pt x="5515" y="3369"/>
                    <a:pt x="5539" y="3331"/>
                    <a:pt x="5568" y="3292"/>
                  </a:cubicBezTo>
                  <a:lnTo>
                    <a:pt x="5568" y="3292"/>
                  </a:lnTo>
                  <a:cubicBezTo>
                    <a:pt x="5462" y="3302"/>
                    <a:pt x="5361" y="3302"/>
                    <a:pt x="5260" y="3302"/>
                  </a:cubicBezTo>
                  <a:cubicBezTo>
                    <a:pt x="3181" y="3302"/>
                    <a:pt x="1334" y="1974"/>
                    <a:pt x="670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90"/>
            <p:cNvSpPr/>
            <p:nvPr/>
          </p:nvSpPr>
          <p:spPr>
            <a:xfrm>
              <a:off x="2238981" y="2081469"/>
              <a:ext cx="338413" cy="255377"/>
            </a:xfrm>
            <a:custGeom>
              <a:avLst/>
              <a:gdLst/>
              <a:ahLst/>
              <a:cxnLst/>
              <a:rect l="l" t="t" r="r" b="b"/>
              <a:pathLst>
                <a:path w="12903" h="9737" extrusionOk="0">
                  <a:moveTo>
                    <a:pt x="11501" y="1"/>
                  </a:moveTo>
                  <a:cubicBezTo>
                    <a:pt x="11372" y="1"/>
                    <a:pt x="11241" y="128"/>
                    <a:pt x="11315" y="287"/>
                  </a:cubicBezTo>
                  <a:cubicBezTo>
                    <a:pt x="12474" y="2732"/>
                    <a:pt x="11950" y="5648"/>
                    <a:pt x="10011" y="7539"/>
                  </a:cubicBezTo>
                  <a:cubicBezTo>
                    <a:pt x="8797" y="8722"/>
                    <a:pt x="7198" y="9342"/>
                    <a:pt x="5578" y="9342"/>
                  </a:cubicBezTo>
                  <a:cubicBezTo>
                    <a:pt x="4610" y="9342"/>
                    <a:pt x="3634" y="9120"/>
                    <a:pt x="2730" y="8664"/>
                  </a:cubicBezTo>
                  <a:cubicBezTo>
                    <a:pt x="1985" y="8284"/>
                    <a:pt x="1321" y="7765"/>
                    <a:pt x="772" y="7130"/>
                  </a:cubicBezTo>
                  <a:lnTo>
                    <a:pt x="772" y="7130"/>
                  </a:lnTo>
                  <a:lnTo>
                    <a:pt x="1552" y="7389"/>
                  </a:lnTo>
                  <a:cubicBezTo>
                    <a:pt x="1579" y="7400"/>
                    <a:pt x="1605" y="7404"/>
                    <a:pt x="1629" y="7404"/>
                  </a:cubicBezTo>
                  <a:cubicBezTo>
                    <a:pt x="1830" y="7404"/>
                    <a:pt x="1909" y="7083"/>
                    <a:pt x="1677" y="7014"/>
                  </a:cubicBezTo>
                  <a:lnTo>
                    <a:pt x="276" y="6547"/>
                  </a:lnTo>
                  <a:cubicBezTo>
                    <a:pt x="256" y="6541"/>
                    <a:pt x="236" y="6538"/>
                    <a:pt x="216" y="6538"/>
                  </a:cubicBezTo>
                  <a:cubicBezTo>
                    <a:pt x="100" y="6538"/>
                    <a:pt x="0" y="6640"/>
                    <a:pt x="17" y="6764"/>
                  </a:cubicBezTo>
                  <a:lnTo>
                    <a:pt x="252" y="8400"/>
                  </a:lnTo>
                  <a:cubicBezTo>
                    <a:pt x="267" y="8496"/>
                    <a:pt x="349" y="8568"/>
                    <a:pt x="450" y="8568"/>
                  </a:cubicBezTo>
                  <a:lnTo>
                    <a:pt x="474" y="8568"/>
                  </a:lnTo>
                  <a:cubicBezTo>
                    <a:pt x="584" y="8554"/>
                    <a:pt x="657" y="8453"/>
                    <a:pt x="642" y="8347"/>
                  </a:cubicBezTo>
                  <a:lnTo>
                    <a:pt x="512" y="7433"/>
                  </a:lnTo>
                  <a:lnTo>
                    <a:pt x="512" y="7433"/>
                  </a:lnTo>
                  <a:cubicBezTo>
                    <a:pt x="1085" y="8082"/>
                    <a:pt x="1778" y="8621"/>
                    <a:pt x="2552" y="9016"/>
                  </a:cubicBezTo>
                  <a:cubicBezTo>
                    <a:pt x="3514" y="9500"/>
                    <a:pt x="4552" y="9736"/>
                    <a:pt x="5582" y="9736"/>
                  </a:cubicBezTo>
                  <a:cubicBezTo>
                    <a:pt x="7302" y="9736"/>
                    <a:pt x="9001" y="9078"/>
                    <a:pt x="10290" y="7822"/>
                  </a:cubicBezTo>
                  <a:cubicBezTo>
                    <a:pt x="12349" y="5811"/>
                    <a:pt x="12903" y="2712"/>
                    <a:pt x="11671" y="114"/>
                  </a:cubicBezTo>
                  <a:cubicBezTo>
                    <a:pt x="11633" y="34"/>
                    <a:pt x="11568" y="1"/>
                    <a:pt x="1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90"/>
            <p:cNvSpPr/>
            <p:nvPr/>
          </p:nvSpPr>
          <p:spPr>
            <a:xfrm>
              <a:off x="2188048" y="1983562"/>
              <a:ext cx="343843" cy="255325"/>
            </a:xfrm>
            <a:custGeom>
              <a:avLst/>
              <a:gdLst/>
              <a:ahLst/>
              <a:cxnLst/>
              <a:rect l="l" t="t" r="r" b="b"/>
              <a:pathLst>
                <a:path w="13110" h="9735" extrusionOk="0">
                  <a:moveTo>
                    <a:pt x="7525" y="1"/>
                  </a:moveTo>
                  <a:cubicBezTo>
                    <a:pt x="6251" y="1"/>
                    <a:pt x="4968" y="362"/>
                    <a:pt x="3835" y="1104"/>
                  </a:cubicBezTo>
                  <a:cubicBezTo>
                    <a:pt x="1025" y="2947"/>
                    <a:pt x="0" y="6585"/>
                    <a:pt x="1439" y="9621"/>
                  </a:cubicBezTo>
                  <a:cubicBezTo>
                    <a:pt x="1478" y="9701"/>
                    <a:pt x="1545" y="9735"/>
                    <a:pt x="1612" y="9735"/>
                  </a:cubicBezTo>
                  <a:cubicBezTo>
                    <a:pt x="1742" y="9735"/>
                    <a:pt x="1871" y="9608"/>
                    <a:pt x="1795" y="9453"/>
                  </a:cubicBezTo>
                  <a:cubicBezTo>
                    <a:pt x="1391" y="8601"/>
                    <a:pt x="1184" y="7672"/>
                    <a:pt x="1184" y="6734"/>
                  </a:cubicBezTo>
                  <a:cubicBezTo>
                    <a:pt x="1184" y="4083"/>
                    <a:pt x="2834" y="1711"/>
                    <a:pt x="5322" y="787"/>
                  </a:cubicBezTo>
                  <a:cubicBezTo>
                    <a:pt x="6041" y="521"/>
                    <a:pt x="6785" y="393"/>
                    <a:pt x="7523" y="393"/>
                  </a:cubicBezTo>
                  <a:cubicBezTo>
                    <a:pt x="9338" y="393"/>
                    <a:pt x="11109" y="1172"/>
                    <a:pt x="12338" y="2606"/>
                  </a:cubicBezTo>
                  <a:lnTo>
                    <a:pt x="11558" y="2346"/>
                  </a:lnTo>
                  <a:cubicBezTo>
                    <a:pt x="11536" y="2339"/>
                    <a:pt x="11515" y="2336"/>
                    <a:pt x="11495" y="2336"/>
                  </a:cubicBezTo>
                  <a:cubicBezTo>
                    <a:pt x="11295" y="2336"/>
                    <a:pt x="11219" y="2638"/>
                    <a:pt x="11433" y="2721"/>
                  </a:cubicBezTo>
                  <a:lnTo>
                    <a:pt x="12833" y="3188"/>
                  </a:lnTo>
                  <a:cubicBezTo>
                    <a:pt x="12853" y="3194"/>
                    <a:pt x="12874" y="3197"/>
                    <a:pt x="12893" y="3197"/>
                  </a:cubicBezTo>
                  <a:cubicBezTo>
                    <a:pt x="13010" y="3197"/>
                    <a:pt x="13109" y="3095"/>
                    <a:pt x="13093" y="2971"/>
                  </a:cubicBezTo>
                  <a:lnTo>
                    <a:pt x="12857" y="1335"/>
                  </a:lnTo>
                  <a:cubicBezTo>
                    <a:pt x="12842" y="1220"/>
                    <a:pt x="12756" y="1167"/>
                    <a:pt x="12668" y="1167"/>
                  </a:cubicBezTo>
                  <a:cubicBezTo>
                    <a:pt x="12558" y="1167"/>
                    <a:pt x="12446" y="1249"/>
                    <a:pt x="12468" y="1393"/>
                  </a:cubicBezTo>
                  <a:lnTo>
                    <a:pt x="12597" y="2302"/>
                  </a:lnTo>
                  <a:cubicBezTo>
                    <a:pt x="11276" y="792"/>
                    <a:pt x="9411" y="1"/>
                    <a:pt x="7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90"/>
            <p:cNvSpPr/>
            <p:nvPr/>
          </p:nvSpPr>
          <p:spPr>
            <a:xfrm>
              <a:off x="2341006" y="2077116"/>
              <a:ext cx="16418" cy="27434"/>
            </a:xfrm>
            <a:custGeom>
              <a:avLst/>
              <a:gdLst/>
              <a:ahLst/>
              <a:cxnLst/>
              <a:rect l="l" t="t" r="r" b="b"/>
              <a:pathLst>
                <a:path w="626" h="1046" extrusionOk="0">
                  <a:moveTo>
                    <a:pt x="419" y="1"/>
                  </a:moveTo>
                  <a:cubicBezTo>
                    <a:pt x="308" y="6"/>
                    <a:pt x="221" y="92"/>
                    <a:pt x="221" y="203"/>
                  </a:cubicBezTo>
                  <a:lnTo>
                    <a:pt x="226" y="564"/>
                  </a:lnTo>
                  <a:lnTo>
                    <a:pt x="82" y="703"/>
                  </a:lnTo>
                  <a:cubicBezTo>
                    <a:pt x="0" y="780"/>
                    <a:pt x="0" y="906"/>
                    <a:pt x="77" y="983"/>
                  </a:cubicBezTo>
                  <a:cubicBezTo>
                    <a:pt x="114" y="1025"/>
                    <a:pt x="166" y="1045"/>
                    <a:pt x="218" y="1045"/>
                  </a:cubicBezTo>
                  <a:cubicBezTo>
                    <a:pt x="267" y="1045"/>
                    <a:pt x="317" y="1027"/>
                    <a:pt x="356" y="992"/>
                  </a:cubicBezTo>
                  <a:lnTo>
                    <a:pt x="563" y="795"/>
                  </a:lnTo>
                  <a:cubicBezTo>
                    <a:pt x="602" y="756"/>
                    <a:pt x="626" y="703"/>
                    <a:pt x="626" y="646"/>
                  </a:cubicBezTo>
                  <a:lnTo>
                    <a:pt x="616" y="198"/>
                  </a:lnTo>
                  <a:cubicBezTo>
                    <a:pt x="616" y="88"/>
                    <a:pt x="529" y="1"/>
                    <a:pt x="4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90"/>
            <p:cNvSpPr/>
            <p:nvPr/>
          </p:nvSpPr>
          <p:spPr>
            <a:xfrm>
              <a:off x="2240030" y="2027913"/>
              <a:ext cx="286876" cy="264662"/>
            </a:xfrm>
            <a:custGeom>
              <a:avLst/>
              <a:gdLst/>
              <a:ahLst/>
              <a:cxnLst/>
              <a:rect l="l" t="t" r="r" b="b"/>
              <a:pathLst>
                <a:path w="10938" h="10091" extrusionOk="0">
                  <a:moveTo>
                    <a:pt x="3792" y="3864"/>
                  </a:moveTo>
                  <a:lnTo>
                    <a:pt x="4062" y="3898"/>
                  </a:lnTo>
                  <a:cubicBezTo>
                    <a:pt x="4073" y="3899"/>
                    <a:pt x="4085" y="3900"/>
                    <a:pt x="4097" y="3900"/>
                  </a:cubicBezTo>
                  <a:cubicBezTo>
                    <a:pt x="4128" y="3900"/>
                    <a:pt x="4160" y="3895"/>
                    <a:pt x="4192" y="3888"/>
                  </a:cubicBezTo>
                  <a:lnTo>
                    <a:pt x="4192" y="3888"/>
                  </a:lnTo>
                  <a:lnTo>
                    <a:pt x="3985" y="4345"/>
                  </a:lnTo>
                  <a:lnTo>
                    <a:pt x="3648" y="4249"/>
                  </a:lnTo>
                  <a:lnTo>
                    <a:pt x="3792" y="3864"/>
                  </a:lnTo>
                  <a:close/>
                  <a:moveTo>
                    <a:pt x="5111" y="3768"/>
                  </a:moveTo>
                  <a:lnTo>
                    <a:pt x="5501" y="4249"/>
                  </a:lnTo>
                  <a:lnTo>
                    <a:pt x="5452" y="4384"/>
                  </a:lnTo>
                  <a:cubicBezTo>
                    <a:pt x="5402" y="4539"/>
                    <a:pt x="5524" y="4645"/>
                    <a:pt x="5645" y="4645"/>
                  </a:cubicBezTo>
                  <a:cubicBezTo>
                    <a:pt x="5720" y="4645"/>
                    <a:pt x="5795" y="4605"/>
                    <a:pt x="5828" y="4509"/>
                  </a:cubicBezTo>
                  <a:lnTo>
                    <a:pt x="5876" y="4360"/>
                  </a:lnTo>
                  <a:cubicBezTo>
                    <a:pt x="5919" y="4240"/>
                    <a:pt x="5895" y="4110"/>
                    <a:pt x="5818" y="4013"/>
                  </a:cubicBezTo>
                  <a:lnTo>
                    <a:pt x="5712" y="3879"/>
                  </a:lnTo>
                  <a:lnTo>
                    <a:pt x="6059" y="4143"/>
                  </a:lnTo>
                  <a:cubicBezTo>
                    <a:pt x="6091" y="4170"/>
                    <a:pt x="6133" y="4184"/>
                    <a:pt x="6176" y="4184"/>
                  </a:cubicBezTo>
                  <a:cubicBezTo>
                    <a:pt x="6203" y="4184"/>
                    <a:pt x="6230" y="4178"/>
                    <a:pt x="6256" y="4167"/>
                  </a:cubicBezTo>
                  <a:lnTo>
                    <a:pt x="6501" y="4066"/>
                  </a:lnTo>
                  <a:lnTo>
                    <a:pt x="6655" y="4240"/>
                  </a:lnTo>
                  <a:cubicBezTo>
                    <a:pt x="6695" y="4279"/>
                    <a:pt x="6747" y="4303"/>
                    <a:pt x="6803" y="4303"/>
                  </a:cubicBezTo>
                  <a:cubicBezTo>
                    <a:pt x="6808" y="4303"/>
                    <a:pt x="6814" y="4302"/>
                    <a:pt x="6819" y="4302"/>
                  </a:cubicBezTo>
                  <a:lnTo>
                    <a:pt x="7305" y="4264"/>
                  </a:lnTo>
                  <a:lnTo>
                    <a:pt x="7324" y="4345"/>
                  </a:lnTo>
                  <a:cubicBezTo>
                    <a:pt x="7339" y="4427"/>
                    <a:pt x="7281" y="4504"/>
                    <a:pt x="7199" y="4509"/>
                  </a:cubicBezTo>
                  <a:lnTo>
                    <a:pt x="6357" y="4576"/>
                  </a:lnTo>
                  <a:cubicBezTo>
                    <a:pt x="6169" y="4591"/>
                    <a:pt x="6025" y="4754"/>
                    <a:pt x="6039" y="4947"/>
                  </a:cubicBezTo>
                  <a:lnTo>
                    <a:pt x="5481" y="4759"/>
                  </a:lnTo>
                  <a:cubicBezTo>
                    <a:pt x="5467" y="4754"/>
                    <a:pt x="5457" y="4740"/>
                    <a:pt x="5452" y="4725"/>
                  </a:cubicBezTo>
                  <a:cubicBezTo>
                    <a:pt x="5419" y="4514"/>
                    <a:pt x="5236" y="4360"/>
                    <a:pt x="5024" y="4360"/>
                  </a:cubicBezTo>
                  <a:lnTo>
                    <a:pt x="5015" y="4360"/>
                  </a:lnTo>
                  <a:lnTo>
                    <a:pt x="4403" y="4374"/>
                  </a:lnTo>
                  <a:lnTo>
                    <a:pt x="4581" y="3984"/>
                  </a:lnTo>
                  <a:cubicBezTo>
                    <a:pt x="4596" y="3951"/>
                    <a:pt x="4625" y="3922"/>
                    <a:pt x="4663" y="3912"/>
                  </a:cubicBezTo>
                  <a:lnTo>
                    <a:pt x="5111" y="3768"/>
                  </a:lnTo>
                  <a:close/>
                  <a:moveTo>
                    <a:pt x="9698" y="4445"/>
                  </a:moveTo>
                  <a:cubicBezTo>
                    <a:pt x="9732" y="4445"/>
                    <a:pt x="9766" y="4458"/>
                    <a:pt x="9793" y="4485"/>
                  </a:cubicBezTo>
                  <a:lnTo>
                    <a:pt x="10192" y="4875"/>
                  </a:lnTo>
                  <a:cubicBezTo>
                    <a:pt x="10197" y="4995"/>
                    <a:pt x="10197" y="5115"/>
                    <a:pt x="10192" y="5236"/>
                  </a:cubicBezTo>
                  <a:cubicBezTo>
                    <a:pt x="10144" y="6405"/>
                    <a:pt x="9663" y="7511"/>
                    <a:pt x="8835" y="8339"/>
                  </a:cubicBezTo>
                  <a:cubicBezTo>
                    <a:pt x="8705" y="8464"/>
                    <a:pt x="8575" y="8580"/>
                    <a:pt x="8436" y="8695"/>
                  </a:cubicBezTo>
                  <a:cubicBezTo>
                    <a:pt x="8508" y="8589"/>
                    <a:pt x="8570" y="8479"/>
                    <a:pt x="8619" y="8358"/>
                  </a:cubicBezTo>
                  <a:lnTo>
                    <a:pt x="9528" y="6265"/>
                  </a:lnTo>
                  <a:cubicBezTo>
                    <a:pt x="9584" y="6130"/>
                    <a:pt x="9486" y="5986"/>
                    <a:pt x="9344" y="5986"/>
                  </a:cubicBezTo>
                  <a:cubicBezTo>
                    <a:pt x="9340" y="5986"/>
                    <a:pt x="9335" y="5986"/>
                    <a:pt x="9331" y="5986"/>
                  </a:cubicBezTo>
                  <a:lnTo>
                    <a:pt x="9244" y="5996"/>
                  </a:lnTo>
                  <a:lnTo>
                    <a:pt x="9735" y="5019"/>
                  </a:lnTo>
                  <a:cubicBezTo>
                    <a:pt x="9817" y="4855"/>
                    <a:pt x="9764" y="4658"/>
                    <a:pt x="9615" y="4552"/>
                  </a:cubicBezTo>
                  <a:lnTo>
                    <a:pt x="9571" y="4523"/>
                  </a:lnTo>
                  <a:lnTo>
                    <a:pt x="9581" y="4509"/>
                  </a:lnTo>
                  <a:cubicBezTo>
                    <a:pt x="9608" y="4468"/>
                    <a:pt x="9653" y="4445"/>
                    <a:pt x="9698" y="4445"/>
                  </a:cubicBezTo>
                  <a:close/>
                  <a:moveTo>
                    <a:pt x="5550" y="1"/>
                  </a:moveTo>
                  <a:cubicBezTo>
                    <a:pt x="4253" y="1"/>
                    <a:pt x="2961" y="498"/>
                    <a:pt x="1978" y="1478"/>
                  </a:cubicBezTo>
                  <a:cubicBezTo>
                    <a:pt x="131" y="3330"/>
                    <a:pt x="1" y="6284"/>
                    <a:pt x="1680" y="8291"/>
                  </a:cubicBezTo>
                  <a:cubicBezTo>
                    <a:pt x="1722" y="8334"/>
                    <a:pt x="1770" y="8352"/>
                    <a:pt x="1817" y="8352"/>
                  </a:cubicBezTo>
                  <a:cubicBezTo>
                    <a:pt x="1959" y="8352"/>
                    <a:pt x="2087" y="8184"/>
                    <a:pt x="1978" y="8036"/>
                  </a:cubicBezTo>
                  <a:cubicBezTo>
                    <a:pt x="838" y="6679"/>
                    <a:pt x="573" y="4788"/>
                    <a:pt x="1290" y="3166"/>
                  </a:cubicBezTo>
                  <a:cubicBezTo>
                    <a:pt x="2007" y="1545"/>
                    <a:pt x="3581" y="472"/>
                    <a:pt x="5356" y="395"/>
                  </a:cubicBezTo>
                  <a:cubicBezTo>
                    <a:pt x="5409" y="393"/>
                    <a:pt x="5462" y="392"/>
                    <a:pt x="5516" y="392"/>
                  </a:cubicBezTo>
                  <a:cubicBezTo>
                    <a:pt x="5724" y="392"/>
                    <a:pt x="5935" y="407"/>
                    <a:pt x="6145" y="433"/>
                  </a:cubicBezTo>
                  <a:lnTo>
                    <a:pt x="6410" y="761"/>
                  </a:lnTo>
                  <a:lnTo>
                    <a:pt x="6299" y="1025"/>
                  </a:lnTo>
                  <a:lnTo>
                    <a:pt x="6136" y="732"/>
                  </a:lnTo>
                  <a:cubicBezTo>
                    <a:pt x="6102" y="669"/>
                    <a:pt x="6035" y="631"/>
                    <a:pt x="5967" y="631"/>
                  </a:cubicBezTo>
                  <a:lnTo>
                    <a:pt x="5332" y="631"/>
                  </a:lnTo>
                  <a:cubicBezTo>
                    <a:pt x="5260" y="631"/>
                    <a:pt x="5193" y="674"/>
                    <a:pt x="5159" y="737"/>
                  </a:cubicBezTo>
                  <a:lnTo>
                    <a:pt x="4716" y="1583"/>
                  </a:lnTo>
                  <a:cubicBezTo>
                    <a:pt x="4586" y="1829"/>
                    <a:pt x="4750" y="2127"/>
                    <a:pt x="5024" y="2151"/>
                  </a:cubicBezTo>
                  <a:lnTo>
                    <a:pt x="5380" y="2180"/>
                  </a:lnTo>
                  <a:cubicBezTo>
                    <a:pt x="5385" y="2180"/>
                    <a:pt x="5391" y="2181"/>
                    <a:pt x="5396" y="2181"/>
                  </a:cubicBezTo>
                  <a:cubicBezTo>
                    <a:pt x="5462" y="2181"/>
                    <a:pt x="5523" y="2152"/>
                    <a:pt x="5558" y="2098"/>
                  </a:cubicBezTo>
                  <a:lnTo>
                    <a:pt x="5693" y="1906"/>
                  </a:lnTo>
                  <a:lnTo>
                    <a:pt x="5765" y="1997"/>
                  </a:lnTo>
                  <a:lnTo>
                    <a:pt x="5717" y="2334"/>
                  </a:lnTo>
                  <a:lnTo>
                    <a:pt x="5111" y="2425"/>
                  </a:lnTo>
                  <a:cubicBezTo>
                    <a:pt x="5082" y="2430"/>
                    <a:pt x="5048" y="2440"/>
                    <a:pt x="5024" y="2459"/>
                  </a:cubicBezTo>
                  <a:lnTo>
                    <a:pt x="4245" y="3032"/>
                  </a:lnTo>
                  <a:cubicBezTo>
                    <a:pt x="4206" y="3061"/>
                    <a:pt x="4177" y="3099"/>
                    <a:pt x="4168" y="3147"/>
                  </a:cubicBezTo>
                  <a:lnTo>
                    <a:pt x="4081" y="3503"/>
                  </a:lnTo>
                  <a:lnTo>
                    <a:pt x="3816" y="3470"/>
                  </a:lnTo>
                  <a:cubicBezTo>
                    <a:pt x="3802" y="3468"/>
                    <a:pt x="3788" y="3467"/>
                    <a:pt x="3774" y="3467"/>
                  </a:cubicBezTo>
                  <a:cubicBezTo>
                    <a:pt x="3622" y="3467"/>
                    <a:pt x="3484" y="3560"/>
                    <a:pt x="3431" y="3705"/>
                  </a:cubicBezTo>
                  <a:lnTo>
                    <a:pt x="3268" y="4143"/>
                  </a:lnTo>
                  <a:cubicBezTo>
                    <a:pt x="3196" y="4345"/>
                    <a:pt x="3306" y="4562"/>
                    <a:pt x="3508" y="4624"/>
                  </a:cubicBezTo>
                  <a:cubicBezTo>
                    <a:pt x="3326" y="4706"/>
                    <a:pt x="3201" y="4884"/>
                    <a:pt x="3191" y="5091"/>
                  </a:cubicBezTo>
                  <a:lnTo>
                    <a:pt x="3191" y="5187"/>
                  </a:lnTo>
                  <a:lnTo>
                    <a:pt x="2633" y="5818"/>
                  </a:lnTo>
                  <a:cubicBezTo>
                    <a:pt x="2551" y="5919"/>
                    <a:pt x="2503" y="6039"/>
                    <a:pt x="2503" y="6169"/>
                  </a:cubicBezTo>
                  <a:lnTo>
                    <a:pt x="2503" y="6905"/>
                  </a:lnTo>
                  <a:cubicBezTo>
                    <a:pt x="2503" y="7093"/>
                    <a:pt x="2580" y="7276"/>
                    <a:pt x="2715" y="7406"/>
                  </a:cubicBezTo>
                  <a:lnTo>
                    <a:pt x="3244" y="7916"/>
                  </a:lnTo>
                  <a:cubicBezTo>
                    <a:pt x="3359" y="8026"/>
                    <a:pt x="3508" y="8094"/>
                    <a:pt x="3667" y="8108"/>
                  </a:cubicBezTo>
                  <a:lnTo>
                    <a:pt x="5226" y="8243"/>
                  </a:lnTo>
                  <a:lnTo>
                    <a:pt x="5217" y="8291"/>
                  </a:lnTo>
                  <a:cubicBezTo>
                    <a:pt x="5193" y="8483"/>
                    <a:pt x="5274" y="8671"/>
                    <a:pt x="5428" y="8787"/>
                  </a:cubicBezTo>
                  <a:lnTo>
                    <a:pt x="5703" y="8989"/>
                  </a:lnTo>
                  <a:lnTo>
                    <a:pt x="5683" y="9051"/>
                  </a:lnTo>
                  <a:cubicBezTo>
                    <a:pt x="5621" y="9253"/>
                    <a:pt x="5683" y="9475"/>
                    <a:pt x="5847" y="9609"/>
                  </a:cubicBezTo>
                  <a:lnTo>
                    <a:pt x="5929" y="9682"/>
                  </a:lnTo>
                  <a:cubicBezTo>
                    <a:pt x="5861" y="9686"/>
                    <a:pt x="5799" y="9691"/>
                    <a:pt x="5736" y="9691"/>
                  </a:cubicBezTo>
                  <a:cubicBezTo>
                    <a:pt x="5667" y="9694"/>
                    <a:pt x="5597" y="9696"/>
                    <a:pt x="5527" y="9696"/>
                  </a:cubicBezTo>
                  <a:cubicBezTo>
                    <a:pt x="4441" y="9696"/>
                    <a:pt x="3388" y="9310"/>
                    <a:pt x="2551" y="8609"/>
                  </a:cubicBezTo>
                  <a:cubicBezTo>
                    <a:pt x="2507" y="8566"/>
                    <a:pt x="2459" y="8548"/>
                    <a:pt x="2414" y="8548"/>
                  </a:cubicBezTo>
                  <a:cubicBezTo>
                    <a:pt x="2252" y="8548"/>
                    <a:pt x="2120" y="8779"/>
                    <a:pt x="2301" y="8907"/>
                  </a:cubicBezTo>
                  <a:cubicBezTo>
                    <a:pt x="3205" y="9672"/>
                    <a:pt x="4355" y="10091"/>
                    <a:pt x="5544" y="10091"/>
                  </a:cubicBezTo>
                  <a:cubicBezTo>
                    <a:pt x="5611" y="10091"/>
                    <a:pt x="5679" y="10091"/>
                    <a:pt x="5751" y="10086"/>
                  </a:cubicBezTo>
                  <a:cubicBezTo>
                    <a:pt x="7671" y="10009"/>
                    <a:pt x="9384" y="8844"/>
                    <a:pt x="10163" y="7083"/>
                  </a:cubicBezTo>
                  <a:cubicBezTo>
                    <a:pt x="10938" y="5322"/>
                    <a:pt x="10649" y="3272"/>
                    <a:pt x="9408" y="1795"/>
                  </a:cubicBezTo>
                  <a:cubicBezTo>
                    <a:pt x="9364" y="1735"/>
                    <a:pt x="9310" y="1711"/>
                    <a:pt x="9256" y="1711"/>
                  </a:cubicBezTo>
                  <a:cubicBezTo>
                    <a:pt x="9106" y="1711"/>
                    <a:pt x="8964" y="1901"/>
                    <a:pt x="9109" y="2050"/>
                  </a:cubicBezTo>
                  <a:cubicBezTo>
                    <a:pt x="9639" y="2681"/>
                    <a:pt x="9995" y="3446"/>
                    <a:pt x="10129" y="4259"/>
                  </a:cubicBezTo>
                  <a:lnTo>
                    <a:pt x="10072" y="4196"/>
                  </a:lnTo>
                  <a:cubicBezTo>
                    <a:pt x="9968" y="4095"/>
                    <a:pt x="9835" y="4046"/>
                    <a:pt x="9702" y="4046"/>
                  </a:cubicBezTo>
                  <a:cubicBezTo>
                    <a:pt x="9527" y="4046"/>
                    <a:pt x="9353" y="4131"/>
                    <a:pt x="9249" y="4292"/>
                  </a:cubicBezTo>
                  <a:lnTo>
                    <a:pt x="9215" y="4345"/>
                  </a:lnTo>
                  <a:cubicBezTo>
                    <a:pt x="9124" y="4345"/>
                    <a:pt x="9032" y="4379"/>
                    <a:pt x="8960" y="4446"/>
                  </a:cubicBezTo>
                  <a:lnTo>
                    <a:pt x="8700" y="4138"/>
                  </a:lnTo>
                  <a:cubicBezTo>
                    <a:pt x="8657" y="4079"/>
                    <a:pt x="8603" y="4054"/>
                    <a:pt x="8549" y="4054"/>
                  </a:cubicBezTo>
                  <a:cubicBezTo>
                    <a:pt x="8400" y="4054"/>
                    <a:pt x="8260" y="4245"/>
                    <a:pt x="8402" y="4393"/>
                  </a:cubicBezTo>
                  <a:lnTo>
                    <a:pt x="8797" y="4860"/>
                  </a:lnTo>
                  <a:cubicBezTo>
                    <a:pt x="8837" y="4908"/>
                    <a:pt x="8893" y="4933"/>
                    <a:pt x="8948" y="4933"/>
                  </a:cubicBezTo>
                  <a:cubicBezTo>
                    <a:pt x="8997" y="4933"/>
                    <a:pt x="9047" y="4913"/>
                    <a:pt x="9085" y="4875"/>
                  </a:cubicBezTo>
                  <a:lnTo>
                    <a:pt x="9215" y="4750"/>
                  </a:lnTo>
                  <a:lnTo>
                    <a:pt x="9369" y="4860"/>
                  </a:lnTo>
                  <a:lnTo>
                    <a:pt x="8782" y="6025"/>
                  </a:lnTo>
                  <a:lnTo>
                    <a:pt x="8753" y="6025"/>
                  </a:lnTo>
                  <a:cubicBezTo>
                    <a:pt x="8749" y="6025"/>
                    <a:pt x="8744" y="6025"/>
                    <a:pt x="8740" y="6025"/>
                  </a:cubicBezTo>
                  <a:cubicBezTo>
                    <a:pt x="8701" y="6025"/>
                    <a:pt x="8664" y="6007"/>
                    <a:pt x="8638" y="5977"/>
                  </a:cubicBezTo>
                  <a:lnTo>
                    <a:pt x="7853" y="5024"/>
                  </a:lnTo>
                  <a:cubicBezTo>
                    <a:pt x="7810" y="4966"/>
                    <a:pt x="7755" y="4942"/>
                    <a:pt x="7702" y="4942"/>
                  </a:cubicBezTo>
                  <a:cubicBezTo>
                    <a:pt x="7556" y="4942"/>
                    <a:pt x="7420" y="5122"/>
                    <a:pt x="7550" y="5274"/>
                  </a:cubicBezTo>
                  <a:lnTo>
                    <a:pt x="8330" y="6227"/>
                  </a:lnTo>
                  <a:cubicBezTo>
                    <a:pt x="8434" y="6349"/>
                    <a:pt x="8589" y="6420"/>
                    <a:pt x="8751" y="6420"/>
                  </a:cubicBezTo>
                  <a:cubicBezTo>
                    <a:pt x="8762" y="6420"/>
                    <a:pt x="8772" y="6420"/>
                    <a:pt x="8782" y="6419"/>
                  </a:cubicBezTo>
                  <a:lnTo>
                    <a:pt x="9037" y="6400"/>
                  </a:lnTo>
                  <a:lnTo>
                    <a:pt x="8258" y="8195"/>
                  </a:lnTo>
                  <a:cubicBezTo>
                    <a:pt x="8205" y="8325"/>
                    <a:pt x="8128" y="8450"/>
                    <a:pt x="8036" y="8556"/>
                  </a:cubicBezTo>
                  <a:lnTo>
                    <a:pt x="7416" y="9301"/>
                  </a:lnTo>
                  <a:cubicBezTo>
                    <a:pt x="7103" y="9436"/>
                    <a:pt x="6780" y="9537"/>
                    <a:pt x="6448" y="9600"/>
                  </a:cubicBezTo>
                  <a:lnTo>
                    <a:pt x="6107" y="9301"/>
                  </a:lnTo>
                  <a:cubicBezTo>
                    <a:pt x="6064" y="9268"/>
                    <a:pt x="6044" y="9210"/>
                    <a:pt x="6064" y="9157"/>
                  </a:cubicBezTo>
                  <a:lnTo>
                    <a:pt x="6121" y="8965"/>
                  </a:lnTo>
                  <a:cubicBezTo>
                    <a:pt x="6150" y="8883"/>
                    <a:pt x="6121" y="8796"/>
                    <a:pt x="6054" y="8748"/>
                  </a:cubicBezTo>
                  <a:lnTo>
                    <a:pt x="5664" y="8459"/>
                  </a:lnTo>
                  <a:cubicBezTo>
                    <a:pt x="5626" y="8431"/>
                    <a:pt x="5606" y="8382"/>
                    <a:pt x="5611" y="8334"/>
                  </a:cubicBezTo>
                  <a:lnTo>
                    <a:pt x="5640" y="8079"/>
                  </a:lnTo>
                  <a:cubicBezTo>
                    <a:pt x="5655" y="7969"/>
                    <a:pt x="5573" y="7868"/>
                    <a:pt x="5462" y="7858"/>
                  </a:cubicBezTo>
                  <a:lnTo>
                    <a:pt x="3701" y="7718"/>
                  </a:lnTo>
                  <a:cubicBezTo>
                    <a:pt x="3634" y="7709"/>
                    <a:pt x="3566" y="7680"/>
                    <a:pt x="3518" y="7632"/>
                  </a:cubicBezTo>
                  <a:lnTo>
                    <a:pt x="2989" y="7127"/>
                  </a:lnTo>
                  <a:cubicBezTo>
                    <a:pt x="2931" y="7069"/>
                    <a:pt x="2897" y="6992"/>
                    <a:pt x="2897" y="6910"/>
                  </a:cubicBezTo>
                  <a:lnTo>
                    <a:pt x="2897" y="6169"/>
                  </a:lnTo>
                  <a:cubicBezTo>
                    <a:pt x="2897" y="6135"/>
                    <a:pt x="2907" y="6106"/>
                    <a:pt x="2931" y="6082"/>
                  </a:cubicBezTo>
                  <a:lnTo>
                    <a:pt x="3533" y="5394"/>
                  </a:lnTo>
                  <a:cubicBezTo>
                    <a:pt x="3561" y="5361"/>
                    <a:pt x="3581" y="5317"/>
                    <a:pt x="3581" y="5274"/>
                  </a:cubicBezTo>
                  <a:lnTo>
                    <a:pt x="3585" y="5110"/>
                  </a:lnTo>
                  <a:cubicBezTo>
                    <a:pt x="3590" y="5058"/>
                    <a:pt x="3619" y="5009"/>
                    <a:pt x="3667" y="4990"/>
                  </a:cubicBezTo>
                  <a:lnTo>
                    <a:pt x="4139" y="4783"/>
                  </a:lnTo>
                  <a:lnTo>
                    <a:pt x="5019" y="4759"/>
                  </a:lnTo>
                  <a:cubicBezTo>
                    <a:pt x="5039" y="4759"/>
                    <a:pt x="5058" y="4774"/>
                    <a:pt x="5063" y="4793"/>
                  </a:cubicBezTo>
                  <a:cubicBezTo>
                    <a:pt x="5087" y="4956"/>
                    <a:pt x="5197" y="5086"/>
                    <a:pt x="5351" y="5139"/>
                  </a:cubicBezTo>
                  <a:lnTo>
                    <a:pt x="5982" y="5351"/>
                  </a:lnTo>
                  <a:cubicBezTo>
                    <a:pt x="6018" y="5362"/>
                    <a:pt x="6054" y="5368"/>
                    <a:pt x="6089" y="5368"/>
                  </a:cubicBezTo>
                  <a:cubicBezTo>
                    <a:pt x="6293" y="5368"/>
                    <a:pt x="6468" y="5189"/>
                    <a:pt x="6439" y="4971"/>
                  </a:cubicBezTo>
                  <a:lnTo>
                    <a:pt x="7233" y="4913"/>
                  </a:lnTo>
                  <a:cubicBezTo>
                    <a:pt x="7550" y="4889"/>
                    <a:pt x="7776" y="4591"/>
                    <a:pt x="7714" y="4278"/>
                  </a:cubicBezTo>
                  <a:lnTo>
                    <a:pt x="7690" y="4167"/>
                  </a:lnTo>
                  <a:cubicBezTo>
                    <a:pt x="7658" y="3994"/>
                    <a:pt x="7505" y="3873"/>
                    <a:pt x="7334" y="3873"/>
                  </a:cubicBezTo>
                  <a:cubicBezTo>
                    <a:pt x="7324" y="3873"/>
                    <a:pt x="7315" y="3873"/>
                    <a:pt x="7305" y="3874"/>
                  </a:cubicBezTo>
                  <a:lnTo>
                    <a:pt x="6886" y="3908"/>
                  </a:lnTo>
                  <a:lnTo>
                    <a:pt x="6829" y="3840"/>
                  </a:lnTo>
                  <a:lnTo>
                    <a:pt x="7377" y="3292"/>
                  </a:lnTo>
                  <a:cubicBezTo>
                    <a:pt x="7521" y="3148"/>
                    <a:pt x="7391" y="2950"/>
                    <a:pt x="7237" y="2950"/>
                  </a:cubicBezTo>
                  <a:cubicBezTo>
                    <a:pt x="7191" y="2950"/>
                    <a:pt x="7142" y="2969"/>
                    <a:pt x="7098" y="3013"/>
                  </a:cubicBezTo>
                  <a:lnTo>
                    <a:pt x="6434" y="3672"/>
                  </a:lnTo>
                  <a:lnTo>
                    <a:pt x="6213" y="3768"/>
                  </a:lnTo>
                  <a:lnTo>
                    <a:pt x="5592" y="3292"/>
                  </a:lnTo>
                  <a:cubicBezTo>
                    <a:pt x="5557" y="3266"/>
                    <a:pt x="5515" y="3253"/>
                    <a:pt x="5474" y="3253"/>
                  </a:cubicBezTo>
                  <a:cubicBezTo>
                    <a:pt x="5453" y="3253"/>
                    <a:pt x="5433" y="3256"/>
                    <a:pt x="5414" y="3263"/>
                  </a:cubicBezTo>
                  <a:lnTo>
                    <a:pt x="4543" y="3532"/>
                  </a:lnTo>
                  <a:cubicBezTo>
                    <a:pt x="4519" y="3542"/>
                    <a:pt x="4495" y="3551"/>
                    <a:pt x="4471" y="3561"/>
                  </a:cubicBezTo>
                  <a:lnTo>
                    <a:pt x="4533" y="3306"/>
                  </a:lnTo>
                  <a:lnTo>
                    <a:pt x="5212" y="2806"/>
                  </a:lnTo>
                  <a:lnTo>
                    <a:pt x="5919" y="2705"/>
                  </a:lnTo>
                  <a:cubicBezTo>
                    <a:pt x="6006" y="2690"/>
                    <a:pt x="6073" y="2623"/>
                    <a:pt x="6083" y="2536"/>
                  </a:cubicBezTo>
                  <a:lnTo>
                    <a:pt x="6169" y="1968"/>
                  </a:lnTo>
                  <a:cubicBezTo>
                    <a:pt x="6174" y="1911"/>
                    <a:pt x="6160" y="1858"/>
                    <a:pt x="6126" y="1814"/>
                  </a:cubicBezTo>
                  <a:lnTo>
                    <a:pt x="5837" y="1449"/>
                  </a:lnTo>
                  <a:cubicBezTo>
                    <a:pt x="5798" y="1400"/>
                    <a:pt x="5740" y="1376"/>
                    <a:pt x="5683" y="1376"/>
                  </a:cubicBezTo>
                  <a:cubicBezTo>
                    <a:pt x="5621" y="1376"/>
                    <a:pt x="5560" y="1404"/>
                    <a:pt x="5520" y="1458"/>
                  </a:cubicBezTo>
                  <a:lnTo>
                    <a:pt x="5298" y="1776"/>
                  </a:lnTo>
                  <a:lnTo>
                    <a:pt x="5067" y="1757"/>
                  </a:lnTo>
                  <a:lnTo>
                    <a:pt x="5452" y="1025"/>
                  </a:lnTo>
                  <a:lnTo>
                    <a:pt x="5852" y="1025"/>
                  </a:lnTo>
                  <a:lnTo>
                    <a:pt x="6150" y="1564"/>
                  </a:lnTo>
                  <a:cubicBezTo>
                    <a:pt x="6189" y="1633"/>
                    <a:pt x="6256" y="1667"/>
                    <a:pt x="6323" y="1667"/>
                  </a:cubicBezTo>
                  <a:cubicBezTo>
                    <a:pt x="6397" y="1667"/>
                    <a:pt x="6471" y="1626"/>
                    <a:pt x="6506" y="1545"/>
                  </a:cubicBezTo>
                  <a:lnTo>
                    <a:pt x="6780" y="895"/>
                  </a:lnTo>
                  <a:cubicBezTo>
                    <a:pt x="6833" y="785"/>
                    <a:pt x="6819" y="650"/>
                    <a:pt x="6747" y="549"/>
                  </a:cubicBezTo>
                  <a:lnTo>
                    <a:pt x="6747" y="549"/>
                  </a:lnTo>
                  <a:cubicBezTo>
                    <a:pt x="7406" y="722"/>
                    <a:pt x="8017" y="1040"/>
                    <a:pt x="8537" y="1478"/>
                  </a:cubicBezTo>
                  <a:cubicBezTo>
                    <a:pt x="8581" y="1522"/>
                    <a:pt x="8630" y="1541"/>
                    <a:pt x="8676" y="1541"/>
                  </a:cubicBezTo>
                  <a:cubicBezTo>
                    <a:pt x="8838" y="1541"/>
                    <a:pt x="8968" y="1310"/>
                    <a:pt x="8792" y="1179"/>
                  </a:cubicBezTo>
                  <a:cubicBezTo>
                    <a:pt x="7849" y="391"/>
                    <a:pt x="6698" y="1"/>
                    <a:pt x="5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9" name="Google Shape;12499;p90"/>
          <p:cNvGrpSpPr/>
          <p:nvPr/>
        </p:nvGrpSpPr>
        <p:grpSpPr>
          <a:xfrm>
            <a:off x="2654399" y="1839141"/>
            <a:ext cx="342977" cy="287663"/>
            <a:chOff x="2654399" y="2023716"/>
            <a:chExt cx="342977" cy="287663"/>
          </a:xfrm>
        </p:grpSpPr>
        <p:sp>
          <p:nvSpPr>
            <p:cNvPr id="12500" name="Google Shape;12500;p90"/>
            <p:cNvSpPr/>
            <p:nvPr/>
          </p:nvSpPr>
          <p:spPr>
            <a:xfrm>
              <a:off x="2814623" y="2091777"/>
              <a:ext cx="174570" cy="158912"/>
            </a:xfrm>
            <a:custGeom>
              <a:avLst/>
              <a:gdLst/>
              <a:ahLst/>
              <a:cxnLst/>
              <a:rect l="l" t="t" r="r" b="b"/>
              <a:pathLst>
                <a:path w="6656" h="6059" extrusionOk="0">
                  <a:moveTo>
                    <a:pt x="4192" y="0"/>
                  </a:moveTo>
                  <a:lnTo>
                    <a:pt x="2912" y="977"/>
                  </a:lnTo>
                  <a:lnTo>
                    <a:pt x="1843" y="626"/>
                  </a:lnTo>
                  <a:lnTo>
                    <a:pt x="1" y="2127"/>
                  </a:lnTo>
                  <a:lnTo>
                    <a:pt x="2844" y="6058"/>
                  </a:lnTo>
                  <a:lnTo>
                    <a:pt x="6655" y="3349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90"/>
            <p:cNvSpPr/>
            <p:nvPr/>
          </p:nvSpPr>
          <p:spPr>
            <a:xfrm>
              <a:off x="2891364" y="2028673"/>
              <a:ext cx="98825" cy="175173"/>
            </a:xfrm>
            <a:custGeom>
              <a:avLst/>
              <a:gdLst/>
              <a:ahLst/>
              <a:cxnLst/>
              <a:rect l="l" t="t" r="r" b="b"/>
              <a:pathLst>
                <a:path w="3768" h="6679" extrusionOk="0">
                  <a:moveTo>
                    <a:pt x="3768" y="0"/>
                  </a:moveTo>
                  <a:lnTo>
                    <a:pt x="0" y="2421"/>
                  </a:lnTo>
                  <a:lnTo>
                    <a:pt x="3248" y="6679"/>
                  </a:lnTo>
                  <a:lnTo>
                    <a:pt x="3768" y="6265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D7E0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90"/>
            <p:cNvSpPr/>
            <p:nvPr/>
          </p:nvSpPr>
          <p:spPr>
            <a:xfrm>
              <a:off x="2957851" y="2158159"/>
              <a:ext cx="32339" cy="45688"/>
            </a:xfrm>
            <a:custGeom>
              <a:avLst/>
              <a:gdLst/>
              <a:ahLst/>
              <a:cxnLst/>
              <a:rect l="l" t="t" r="r" b="b"/>
              <a:pathLst>
                <a:path w="1233" h="1742" extrusionOk="0">
                  <a:moveTo>
                    <a:pt x="1233" y="0"/>
                  </a:moveTo>
                  <a:lnTo>
                    <a:pt x="1" y="813"/>
                  </a:lnTo>
                  <a:lnTo>
                    <a:pt x="713" y="1742"/>
                  </a:lnTo>
                  <a:lnTo>
                    <a:pt x="1233" y="1328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CE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90"/>
            <p:cNvSpPr/>
            <p:nvPr/>
          </p:nvSpPr>
          <p:spPr>
            <a:xfrm>
              <a:off x="2825979" y="2144258"/>
              <a:ext cx="132790" cy="88282"/>
            </a:xfrm>
            <a:custGeom>
              <a:avLst/>
              <a:gdLst/>
              <a:ahLst/>
              <a:cxnLst/>
              <a:rect l="l" t="t" r="r" b="b"/>
              <a:pathLst>
                <a:path w="5063" h="3366" extrusionOk="0">
                  <a:moveTo>
                    <a:pt x="583" y="1"/>
                  </a:moveTo>
                  <a:lnTo>
                    <a:pt x="1" y="1069"/>
                  </a:lnTo>
                  <a:lnTo>
                    <a:pt x="4081" y="3292"/>
                  </a:lnTo>
                  <a:cubicBezTo>
                    <a:pt x="4173" y="3342"/>
                    <a:pt x="4273" y="3366"/>
                    <a:pt x="4372" y="3366"/>
                  </a:cubicBezTo>
                  <a:cubicBezTo>
                    <a:pt x="4587" y="3366"/>
                    <a:pt x="4795" y="3253"/>
                    <a:pt x="4904" y="3051"/>
                  </a:cubicBezTo>
                  <a:cubicBezTo>
                    <a:pt x="5063" y="2758"/>
                    <a:pt x="4957" y="2387"/>
                    <a:pt x="4663" y="2229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90"/>
            <p:cNvSpPr/>
            <p:nvPr/>
          </p:nvSpPr>
          <p:spPr>
            <a:xfrm>
              <a:off x="2877857" y="2188687"/>
              <a:ext cx="77896" cy="43774"/>
            </a:xfrm>
            <a:custGeom>
              <a:avLst/>
              <a:gdLst/>
              <a:ahLst/>
              <a:cxnLst/>
              <a:rect l="l" t="t" r="r" b="b"/>
              <a:pathLst>
                <a:path w="2970" h="1669" extrusionOk="0">
                  <a:moveTo>
                    <a:pt x="265" y="1"/>
                  </a:moveTo>
                  <a:lnTo>
                    <a:pt x="0" y="453"/>
                  </a:lnTo>
                  <a:lnTo>
                    <a:pt x="2103" y="1593"/>
                  </a:lnTo>
                  <a:cubicBezTo>
                    <a:pt x="2196" y="1645"/>
                    <a:pt x="2296" y="1669"/>
                    <a:pt x="2394" y="1669"/>
                  </a:cubicBezTo>
                  <a:cubicBezTo>
                    <a:pt x="2644" y="1669"/>
                    <a:pt x="2883" y="1511"/>
                    <a:pt x="2969" y="1252"/>
                  </a:cubicBezTo>
                  <a:lnTo>
                    <a:pt x="2969" y="1252"/>
                  </a:lnTo>
                  <a:cubicBezTo>
                    <a:pt x="2906" y="1273"/>
                    <a:pt x="2840" y="1283"/>
                    <a:pt x="2775" y="1283"/>
                  </a:cubicBezTo>
                  <a:cubicBezTo>
                    <a:pt x="2676" y="1283"/>
                    <a:pt x="2578" y="1259"/>
                    <a:pt x="2488" y="1213"/>
                  </a:cubicBezTo>
                  <a:lnTo>
                    <a:pt x="265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90"/>
            <p:cNvSpPr/>
            <p:nvPr/>
          </p:nvSpPr>
          <p:spPr>
            <a:xfrm>
              <a:off x="2801509" y="2167102"/>
              <a:ext cx="132790" cy="88256"/>
            </a:xfrm>
            <a:custGeom>
              <a:avLst/>
              <a:gdLst/>
              <a:ahLst/>
              <a:cxnLst/>
              <a:rect l="l" t="t" r="r" b="b"/>
              <a:pathLst>
                <a:path w="5063" h="3365" extrusionOk="0">
                  <a:moveTo>
                    <a:pt x="582" y="1"/>
                  </a:moveTo>
                  <a:lnTo>
                    <a:pt x="0" y="1064"/>
                  </a:lnTo>
                  <a:lnTo>
                    <a:pt x="4081" y="3292"/>
                  </a:lnTo>
                  <a:cubicBezTo>
                    <a:pt x="4172" y="3341"/>
                    <a:pt x="4269" y="3365"/>
                    <a:pt x="4366" y="3365"/>
                  </a:cubicBezTo>
                  <a:cubicBezTo>
                    <a:pt x="4581" y="3365"/>
                    <a:pt x="4790" y="3249"/>
                    <a:pt x="4903" y="3047"/>
                  </a:cubicBezTo>
                  <a:cubicBezTo>
                    <a:pt x="5062" y="2753"/>
                    <a:pt x="4956" y="2387"/>
                    <a:pt x="4663" y="2229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90"/>
            <p:cNvSpPr/>
            <p:nvPr/>
          </p:nvSpPr>
          <p:spPr>
            <a:xfrm>
              <a:off x="2861937" y="2217328"/>
              <a:ext cx="69319" cy="38056"/>
            </a:xfrm>
            <a:custGeom>
              <a:avLst/>
              <a:gdLst/>
              <a:ahLst/>
              <a:cxnLst/>
              <a:rect l="l" t="t" r="r" b="b"/>
              <a:pathLst>
                <a:path w="2643" h="1451" extrusionOk="0">
                  <a:moveTo>
                    <a:pt x="237" y="1"/>
                  </a:moveTo>
                  <a:lnTo>
                    <a:pt x="1" y="410"/>
                  </a:lnTo>
                  <a:lnTo>
                    <a:pt x="1777" y="1377"/>
                  </a:lnTo>
                  <a:cubicBezTo>
                    <a:pt x="1870" y="1427"/>
                    <a:pt x="1969" y="1450"/>
                    <a:pt x="2066" y="1450"/>
                  </a:cubicBezTo>
                  <a:cubicBezTo>
                    <a:pt x="2316" y="1450"/>
                    <a:pt x="2553" y="1296"/>
                    <a:pt x="2643" y="1040"/>
                  </a:cubicBezTo>
                  <a:lnTo>
                    <a:pt x="2643" y="1040"/>
                  </a:lnTo>
                  <a:cubicBezTo>
                    <a:pt x="2562" y="1076"/>
                    <a:pt x="2476" y="1094"/>
                    <a:pt x="2389" y="1094"/>
                  </a:cubicBezTo>
                  <a:cubicBezTo>
                    <a:pt x="2289" y="1094"/>
                    <a:pt x="2189" y="1070"/>
                    <a:pt x="2099" y="1021"/>
                  </a:cubicBezTo>
                  <a:lnTo>
                    <a:pt x="23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90"/>
            <p:cNvSpPr/>
            <p:nvPr/>
          </p:nvSpPr>
          <p:spPr>
            <a:xfrm>
              <a:off x="2777012" y="2189946"/>
              <a:ext cx="132790" cy="88256"/>
            </a:xfrm>
            <a:custGeom>
              <a:avLst/>
              <a:gdLst/>
              <a:ahLst/>
              <a:cxnLst/>
              <a:rect l="l" t="t" r="r" b="b"/>
              <a:pathLst>
                <a:path w="5063" h="3365" extrusionOk="0">
                  <a:moveTo>
                    <a:pt x="578" y="1"/>
                  </a:moveTo>
                  <a:lnTo>
                    <a:pt x="1" y="1064"/>
                  </a:lnTo>
                  <a:lnTo>
                    <a:pt x="4081" y="3292"/>
                  </a:lnTo>
                  <a:cubicBezTo>
                    <a:pt x="4172" y="3341"/>
                    <a:pt x="4270" y="3364"/>
                    <a:pt x="4367" y="3364"/>
                  </a:cubicBezTo>
                  <a:cubicBezTo>
                    <a:pt x="4581" y="3364"/>
                    <a:pt x="4789" y="3249"/>
                    <a:pt x="4899" y="3046"/>
                  </a:cubicBezTo>
                  <a:cubicBezTo>
                    <a:pt x="5063" y="2753"/>
                    <a:pt x="4952" y="2387"/>
                    <a:pt x="4658" y="2228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90"/>
            <p:cNvSpPr/>
            <p:nvPr/>
          </p:nvSpPr>
          <p:spPr>
            <a:xfrm>
              <a:off x="2845912" y="2245234"/>
              <a:ext cx="60481" cy="32994"/>
            </a:xfrm>
            <a:custGeom>
              <a:avLst/>
              <a:gdLst/>
              <a:ahLst/>
              <a:cxnLst/>
              <a:rect l="l" t="t" r="r" b="b"/>
              <a:pathLst>
                <a:path w="2306" h="1258" extrusionOk="0">
                  <a:moveTo>
                    <a:pt x="232" y="0"/>
                  </a:moveTo>
                  <a:lnTo>
                    <a:pt x="1" y="390"/>
                  </a:lnTo>
                  <a:lnTo>
                    <a:pt x="1454" y="1184"/>
                  </a:lnTo>
                  <a:cubicBezTo>
                    <a:pt x="1546" y="1234"/>
                    <a:pt x="1645" y="1257"/>
                    <a:pt x="1742" y="1257"/>
                  </a:cubicBezTo>
                  <a:cubicBezTo>
                    <a:pt x="1980" y="1257"/>
                    <a:pt x="2210" y="1115"/>
                    <a:pt x="2306" y="876"/>
                  </a:cubicBezTo>
                  <a:lnTo>
                    <a:pt x="2306" y="876"/>
                  </a:lnTo>
                  <a:cubicBezTo>
                    <a:pt x="2232" y="905"/>
                    <a:pt x="2154" y="920"/>
                    <a:pt x="2076" y="920"/>
                  </a:cubicBezTo>
                  <a:cubicBezTo>
                    <a:pt x="1975" y="920"/>
                    <a:pt x="1875" y="896"/>
                    <a:pt x="1786" y="847"/>
                  </a:cubicBezTo>
                  <a:lnTo>
                    <a:pt x="232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90"/>
            <p:cNvSpPr/>
            <p:nvPr/>
          </p:nvSpPr>
          <p:spPr>
            <a:xfrm>
              <a:off x="2752411" y="2212791"/>
              <a:ext cx="132790" cy="88256"/>
            </a:xfrm>
            <a:custGeom>
              <a:avLst/>
              <a:gdLst/>
              <a:ahLst/>
              <a:cxnLst/>
              <a:rect l="l" t="t" r="r" b="b"/>
              <a:pathLst>
                <a:path w="5063" h="3365" extrusionOk="0">
                  <a:moveTo>
                    <a:pt x="583" y="1"/>
                  </a:moveTo>
                  <a:lnTo>
                    <a:pt x="0" y="1064"/>
                  </a:lnTo>
                  <a:lnTo>
                    <a:pt x="4081" y="3292"/>
                  </a:lnTo>
                  <a:cubicBezTo>
                    <a:pt x="4172" y="3341"/>
                    <a:pt x="4271" y="3364"/>
                    <a:pt x="4368" y="3364"/>
                  </a:cubicBezTo>
                  <a:cubicBezTo>
                    <a:pt x="4584" y="3364"/>
                    <a:pt x="4794" y="3250"/>
                    <a:pt x="4904" y="3051"/>
                  </a:cubicBezTo>
                  <a:cubicBezTo>
                    <a:pt x="5062" y="2758"/>
                    <a:pt x="4956" y="2387"/>
                    <a:pt x="4663" y="2228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90"/>
            <p:cNvSpPr/>
            <p:nvPr/>
          </p:nvSpPr>
          <p:spPr>
            <a:xfrm>
              <a:off x="2830018" y="2271724"/>
              <a:ext cx="52035" cy="29349"/>
            </a:xfrm>
            <a:custGeom>
              <a:avLst/>
              <a:gdLst/>
              <a:ahLst/>
              <a:cxnLst/>
              <a:rect l="l" t="t" r="r" b="b"/>
              <a:pathLst>
                <a:path w="1984" h="1119" extrusionOk="0">
                  <a:moveTo>
                    <a:pt x="246" y="1"/>
                  </a:moveTo>
                  <a:lnTo>
                    <a:pt x="1" y="434"/>
                  </a:lnTo>
                  <a:lnTo>
                    <a:pt x="1122" y="1045"/>
                  </a:lnTo>
                  <a:cubicBezTo>
                    <a:pt x="1214" y="1095"/>
                    <a:pt x="1314" y="1118"/>
                    <a:pt x="1412" y="1118"/>
                  </a:cubicBezTo>
                  <a:cubicBezTo>
                    <a:pt x="1627" y="1118"/>
                    <a:pt x="1836" y="1005"/>
                    <a:pt x="1945" y="804"/>
                  </a:cubicBezTo>
                  <a:cubicBezTo>
                    <a:pt x="1959" y="775"/>
                    <a:pt x="1973" y="746"/>
                    <a:pt x="1983" y="718"/>
                  </a:cubicBezTo>
                  <a:lnTo>
                    <a:pt x="1983" y="718"/>
                  </a:lnTo>
                  <a:cubicBezTo>
                    <a:pt x="1917" y="741"/>
                    <a:pt x="1848" y="753"/>
                    <a:pt x="1779" y="753"/>
                  </a:cubicBezTo>
                  <a:cubicBezTo>
                    <a:pt x="1679" y="753"/>
                    <a:pt x="1579" y="728"/>
                    <a:pt x="1487" y="679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90"/>
            <p:cNvSpPr/>
            <p:nvPr/>
          </p:nvSpPr>
          <p:spPr>
            <a:xfrm>
              <a:off x="2672260" y="2102871"/>
              <a:ext cx="169010" cy="153116"/>
            </a:xfrm>
            <a:custGeom>
              <a:avLst/>
              <a:gdLst/>
              <a:ahLst/>
              <a:cxnLst/>
              <a:rect l="l" t="t" r="r" b="b"/>
              <a:pathLst>
                <a:path w="6444" h="5838" extrusionOk="0">
                  <a:moveTo>
                    <a:pt x="2017" y="1"/>
                  </a:moveTo>
                  <a:lnTo>
                    <a:pt x="1" y="3638"/>
                  </a:lnTo>
                  <a:lnTo>
                    <a:pt x="4125" y="5837"/>
                  </a:lnTo>
                  <a:lnTo>
                    <a:pt x="6444" y="1579"/>
                  </a:lnTo>
                  <a:lnTo>
                    <a:pt x="4351" y="698"/>
                  </a:lnTo>
                  <a:lnTo>
                    <a:pt x="3412" y="809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90"/>
            <p:cNvSpPr/>
            <p:nvPr/>
          </p:nvSpPr>
          <p:spPr>
            <a:xfrm>
              <a:off x="2664942" y="2085718"/>
              <a:ext cx="93160" cy="134914"/>
            </a:xfrm>
            <a:custGeom>
              <a:avLst/>
              <a:gdLst/>
              <a:ahLst/>
              <a:cxnLst/>
              <a:rect l="l" t="t" r="r" b="b"/>
              <a:pathLst>
                <a:path w="3552" h="5144" extrusionOk="0">
                  <a:moveTo>
                    <a:pt x="2676" y="0"/>
                  </a:moveTo>
                  <a:lnTo>
                    <a:pt x="1" y="4639"/>
                  </a:lnTo>
                  <a:lnTo>
                    <a:pt x="872" y="5144"/>
                  </a:lnTo>
                  <a:lnTo>
                    <a:pt x="3552" y="505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90"/>
            <p:cNvSpPr/>
            <p:nvPr/>
          </p:nvSpPr>
          <p:spPr>
            <a:xfrm>
              <a:off x="2661664" y="2043308"/>
              <a:ext cx="79915" cy="167882"/>
            </a:xfrm>
            <a:custGeom>
              <a:avLst/>
              <a:gdLst/>
              <a:ahLst/>
              <a:cxnLst/>
              <a:rect l="l" t="t" r="r" b="b"/>
              <a:pathLst>
                <a:path w="3047" h="6401" extrusionOk="0">
                  <a:moveTo>
                    <a:pt x="1" y="0"/>
                  </a:moveTo>
                  <a:lnTo>
                    <a:pt x="1" y="6183"/>
                  </a:lnTo>
                  <a:lnTo>
                    <a:pt x="366" y="6400"/>
                  </a:lnTo>
                  <a:lnTo>
                    <a:pt x="3047" y="17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90"/>
            <p:cNvSpPr/>
            <p:nvPr/>
          </p:nvSpPr>
          <p:spPr>
            <a:xfrm>
              <a:off x="2664942" y="2178092"/>
              <a:ext cx="40049" cy="42672"/>
            </a:xfrm>
            <a:custGeom>
              <a:avLst/>
              <a:gdLst/>
              <a:ahLst/>
              <a:cxnLst/>
              <a:rect l="l" t="t" r="r" b="b"/>
              <a:pathLst>
                <a:path w="1527" h="1627" extrusionOk="0">
                  <a:moveTo>
                    <a:pt x="646" y="0"/>
                  </a:moveTo>
                  <a:lnTo>
                    <a:pt x="1" y="1121"/>
                  </a:lnTo>
                  <a:lnTo>
                    <a:pt x="872" y="1627"/>
                  </a:lnTo>
                  <a:lnTo>
                    <a:pt x="1526" y="49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90"/>
            <p:cNvSpPr/>
            <p:nvPr/>
          </p:nvSpPr>
          <p:spPr>
            <a:xfrm>
              <a:off x="2661664" y="2166604"/>
              <a:ext cx="26673" cy="44587"/>
            </a:xfrm>
            <a:custGeom>
              <a:avLst/>
              <a:gdLst/>
              <a:ahLst/>
              <a:cxnLst/>
              <a:rect l="l" t="t" r="r" b="b"/>
              <a:pathLst>
                <a:path w="1017" h="1700" extrusionOk="0">
                  <a:moveTo>
                    <a:pt x="1" y="0"/>
                  </a:moveTo>
                  <a:lnTo>
                    <a:pt x="1" y="1482"/>
                  </a:lnTo>
                  <a:lnTo>
                    <a:pt x="366" y="1699"/>
                  </a:lnTo>
                  <a:lnTo>
                    <a:pt x="1016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90"/>
            <p:cNvSpPr/>
            <p:nvPr/>
          </p:nvSpPr>
          <p:spPr>
            <a:xfrm>
              <a:off x="2707221" y="2190576"/>
              <a:ext cx="71208" cy="57281"/>
            </a:xfrm>
            <a:custGeom>
              <a:avLst/>
              <a:gdLst/>
              <a:ahLst/>
              <a:cxnLst/>
              <a:rect l="l" t="t" r="r" b="b"/>
              <a:pathLst>
                <a:path w="2715" h="2184" extrusionOk="0">
                  <a:moveTo>
                    <a:pt x="2026" y="1"/>
                  </a:moveTo>
                  <a:cubicBezTo>
                    <a:pt x="1902" y="1"/>
                    <a:pt x="1778" y="38"/>
                    <a:pt x="1670" y="116"/>
                  </a:cubicBezTo>
                  <a:lnTo>
                    <a:pt x="333" y="1088"/>
                  </a:lnTo>
                  <a:cubicBezTo>
                    <a:pt x="59" y="1281"/>
                    <a:pt x="1" y="1661"/>
                    <a:pt x="193" y="1935"/>
                  </a:cubicBezTo>
                  <a:cubicBezTo>
                    <a:pt x="312" y="2098"/>
                    <a:pt x="498" y="2183"/>
                    <a:pt x="685" y="2183"/>
                  </a:cubicBezTo>
                  <a:cubicBezTo>
                    <a:pt x="809" y="2183"/>
                    <a:pt x="933" y="2146"/>
                    <a:pt x="1040" y="2070"/>
                  </a:cubicBezTo>
                  <a:lnTo>
                    <a:pt x="2383" y="1098"/>
                  </a:lnTo>
                  <a:cubicBezTo>
                    <a:pt x="2657" y="900"/>
                    <a:pt x="2715" y="511"/>
                    <a:pt x="2508" y="241"/>
                  </a:cubicBezTo>
                  <a:lnTo>
                    <a:pt x="2508" y="236"/>
                  </a:lnTo>
                  <a:cubicBezTo>
                    <a:pt x="2387" y="82"/>
                    <a:pt x="2208" y="1"/>
                    <a:pt x="202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90"/>
            <p:cNvSpPr/>
            <p:nvPr/>
          </p:nvSpPr>
          <p:spPr>
            <a:xfrm>
              <a:off x="2710394" y="2191730"/>
              <a:ext cx="68034" cy="56048"/>
            </a:xfrm>
            <a:custGeom>
              <a:avLst/>
              <a:gdLst/>
              <a:ahLst/>
              <a:cxnLst/>
              <a:rect l="l" t="t" r="r" b="b"/>
              <a:pathLst>
                <a:path w="2594" h="2137" extrusionOk="0">
                  <a:moveTo>
                    <a:pt x="2132" y="0"/>
                  </a:moveTo>
                  <a:cubicBezTo>
                    <a:pt x="2233" y="260"/>
                    <a:pt x="2146" y="553"/>
                    <a:pt x="1925" y="717"/>
                  </a:cubicBezTo>
                  <a:lnTo>
                    <a:pt x="582" y="1684"/>
                  </a:lnTo>
                  <a:cubicBezTo>
                    <a:pt x="478" y="1762"/>
                    <a:pt x="355" y="1800"/>
                    <a:pt x="230" y="1800"/>
                  </a:cubicBezTo>
                  <a:cubicBezTo>
                    <a:pt x="153" y="1800"/>
                    <a:pt x="75" y="1786"/>
                    <a:pt x="0" y="1756"/>
                  </a:cubicBezTo>
                  <a:lnTo>
                    <a:pt x="0" y="1756"/>
                  </a:lnTo>
                  <a:cubicBezTo>
                    <a:pt x="99" y="1998"/>
                    <a:pt x="329" y="2136"/>
                    <a:pt x="566" y="2136"/>
                  </a:cubicBezTo>
                  <a:cubicBezTo>
                    <a:pt x="688" y="2136"/>
                    <a:pt x="811" y="2099"/>
                    <a:pt x="919" y="2021"/>
                  </a:cubicBezTo>
                  <a:lnTo>
                    <a:pt x="2262" y="1054"/>
                  </a:lnTo>
                  <a:cubicBezTo>
                    <a:pt x="2536" y="852"/>
                    <a:pt x="2594" y="462"/>
                    <a:pt x="2387" y="192"/>
                  </a:cubicBezTo>
                  <a:cubicBezTo>
                    <a:pt x="2319" y="106"/>
                    <a:pt x="2233" y="38"/>
                    <a:pt x="213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90"/>
            <p:cNvSpPr/>
            <p:nvPr/>
          </p:nvSpPr>
          <p:spPr>
            <a:xfrm>
              <a:off x="2734498" y="2215754"/>
              <a:ext cx="63366" cy="51642"/>
            </a:xfrm>
            <a:custGeom>
              <a:avLst/>
              <a:gdLst/>
              <a:ahLst/>
              <a:cxnLst/>
              <a:rect l="l" t="t" r="r" b="b"/>
              <a:pathLst>
                <a:path w="2416" h="1969" extrusionOk="0">
                  <a:moveTo>
                    <a:pt x="1726" y="1"/>
                  </a:moveTo>
                  <a:cubicBezTo>
                    <a:pt x="1602" y="1"/>
                    <a:pt x="1478" y="39"/>
                    <a:pt x="1371" y="119"/>
                  </a:cubicBezTo>
                  <a:lnTo>
                    <a:pt x="342" y="864"/>
                  </a:lnTo>
                  <a:cubicBezTo>
                    <a:pt x="63" y="1062"/>
                    <a:pt x="0" y="1451"/>
                    <a:pt x="202" y="1726"/>
                  </a:cubicBezTo>
                  <a:cubicBezTo>
                    <a:pt x="320" y="1884"/>
                    <a:pt x="502" y="1968"/>
                    <a:pt x="686" y="1968"/>
                  </a:cubicBezTo>
                  <a:cubicBezTo>
                    <a:pt x="810" y="1968"/>
                    <a:pt x="936" y="1930"/>
                    <a:pt x="1044" y="1851"/>
                  </a:cubicBezTo>
                  <a:lnTo>
                    <a:pt x="2084" y="1100"/>
                  </a:lnTo>
                  <a:cubicBezTo>
                    <a:pt x="2358" y="898"/>
                    <a:pt x="2416" y="508"/>
                    <a:pt x="2209" y="239"/>
                  </a:cubicBezTo>
                  <a:cubicBezTo>
                    <a:pt x="2088" y="84"/>
                    <a:pt x="1908" y="1"/>
                    <a:pt x="172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90"/>
            <p:cNvSpPr/>
            <p:nvPr/>
          </p:nvSpPr>
          <p:spPr>
            <a:xfrm>
              <a:off x="2737776" y="2216961"/>
              <a:ext cx="60087" cy="50435"/>
            </a:xfrm>
            <a:custGeom>
              <a:avLst/>
              <a:gdLst/>
              <a:ahLst/>
              <a:cxnLst/>
              <a:rect l="l" t="t" r="r" b="b"/>
              <a:pathLst>
                <a:path w="2291" h="1923" extrusionOk="0">
                  <a:moveTo>
                    <a:pt x="1829" y="0"/>
                  </a:moveTo>
                  <a:cubicBezTo>
                    <a:pt x="1930" y="260"/>
                    <a:pt x="1848" y="554"/>
                    <a:pt x="1622" y="717"/>
                  </a:cubicBezTo>
                  <a:lnTo>
                    <a:pt x="578" y="1473"/>
                  </a:lnTo>
                  <a:cubicBezTo>
                    <a:pt x="472" y="1548"/>
                    <a:pt x="348" y="1586"/>
                    <a:pt x="223" y="1586"/>
                  </a:cubicBezTo>
                  <a:cubicBezTo>
                    <a:pt x="148" y="1586"/>
                    <a:pt x="72" y="1572"/>
                    <a:pt x="0" y="1545"/>
                  </a:cubicBezTo>
                  <a:lnTo>
                    <a:pt x="0" y="1545"/>
                  </a:lnTo>
                  <a:cubicBezTo>
                    <a:pt x="19" y="1593"/>
                    <a:pt x="44" y="1636"/>
                    <a:pt x="77" y="1680"/>
                  </a:cubicBezTo>
                  <a:cubicBezTo>
                    <a:pt x="195" y="1838"/>
                    <a:pt x="377" y="1922"/>
                    <a:pt x="561" y="1922"/>
                  </a:cubicBezTo>
                  <a:cubicBezTo>
                    <a:pt x="685" y="1922"/>
                    <a:pt x="811" y="1884"/>
                    <a:pt x="919" y="1805"/>
                  </a:cubicBezTo>
                  <a:lnTo>
                    <a:pt x="1959" y="1054"/>
                  </a:lnTo>
                  <a:cubicBezTo>
                    <a:pt x="2233" y="852"/>
                    <a:pt x="2291" y="462"/>
                    <a:pt x="2079" y="193"/>
                  </a:cubicBezTo>
                  <a:cubicBezTo>
                    <a:pt x="2016" y="106"/>
                    <a:pt x="1925" y="39"/>
                    <a:pt x="1829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90"/>
            <p:cNvSpPr/>
            <p:nvPr/>
          </p:nvSpPr>
          <p:spPr>
            <a:xfrm>
              <a:off x="2761617" y="2241064"/>
              <a:ext cx="55550" cy="45819"/>
            </a:xfrm>
            <a:custGeom>
              <a:avLst/>
              <a:gdLst/>
              <a:ahLst/>
              <a:cxnLst/>
              <a:rect l="l" t="t" r="r" b="b"/>
              <a:pathLst>
                <a:path w="2118" h="1747" extrusionOk="0">
                  <a:moveTo>
                    <a:pt x="1429" y="0"/>
                  </a:moveTo>
                  <a:cubicBezTo>
                    <a:pt x="1305" y="0"/>
                    <a:pt x="1181" y="38"/>
                    <a:pt x="1074" y="116"/>
                  </a:cubicBezTo>
                  <a:lnTo>
                    <a:pt x="333" y="650"/>
                  </a:lnTo>
                  <a:cubicBezTo>
                    <a:pt x="63" y="847"/>
                    <a:pt x="1" y="1227"/>
                    <a:pt x="198" y="1497"/>
                  </a:cubicBezTo>
                  <a:cubicBezTo>
                    <a:pt x="317" y="1660"/>
                    <a:pt x="501" y="1747"/>
                    <a:pt x="689" y="1747"/>
                  </a:cubicBezTo>
                  <a:cubicBezTo>
                    <a:pt x="812" y="1747"/>
                    <a:pt x="936" y="1710"/>
                    <a:pt x="1045" y="1632"/>
                  </a:cubicBezTo>
                  <a:lnTo>
                    <a:pt x="1786" y="1097"/>
                  </a:lnTo>
                  <a:cubicBezTo>
                    <a:pt x="2060" y="895"/>
                    <a:pt x="2118" y="506"/>
                    <a:pt x="1911" y="236"/>
                  </a:cubicBezTo>
                  <a:cubicBezTo>
                    <a:pt x="1791" y="82"/>
                    <a:pt x="1611" y="0"/>
                    <a:pt x="1429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90"/>
            <p:cNvSpPr/>
            <p:nvPr/>
          </p:nvSpPr>
          <p:spPr>
            <a:xfrm>
              <a:off x="2764659" y="2241955"/>
              <a:ext cx="52507" cy="45006"/>
            </a:xfrm>
            <a:custGeom>
              <a:avLst/>
              <a:gdLst/>
              <a:ahLst/>
              <a:cxnLst/>
              <a:rect l="l" t="t" r="r" b="b"/>
              <a:pathLst>
                <a:path w="2002" h="1716" extrusionOk="0">
                  <a:moveTo>
                    <a:pt x="1516" y="0"/>
                  </a:moveTo>
                  <a:cubicBezTo>
                    <a:pt x="1602" y="255"/>
                    <a:pt x="1516" y="534"/>
                    <a:pt x="1299" y="693"/>
                  </a:cubicBezTo>
                  <a:lnTo>
                    <a:pt x="558" y="1227"/>
                  </a:lnTo>
                  <a:cubicBezTo>
                    <a:pt x="451" y="1306"/>
                    <a:pt x="324" y="1346"/>
                    <a:pt x="197" y="1346"/>
                  </a:cubicBezTo>
                  <a:cubicBezTo>
                    <a:pt x="131" y="1346"/>
                    <a:pt x="64" y="1335"/>
                    <a:pt x="0" y="1314"/>
                  </a:cubicBezTo>
                  <a:lnTo>
                    <a:pt x="0" y="1314"/>
                  </a:lnTo>
                  <a:cubicBezTo>
                    <a:pt x="19" y="1367"/>
                    <a:pt x="43" y="1420"/>
                    <a:pt x="77" y="1468"/>
                  </a:cubicBezTo>
                  <a:cubicBezTo>
                    <a:pt x="196" y="1630"/>
                    <a:pt x="382" y="1716"/>
                    <a:pt x="569" y="1716"/>
                  </a:cubicBezTo>
                  <a:cubicBezTo>
                    <a:pt x="693" y="1716"/>
                    <a:pt x="817" y="1679"/>
                    <a:pt x="924" y="1602"/>
                  </a:cubicBezTo>
                  <a:lnTo>
                    <a:pt x="1665" y="1063"/>
                  </a:lnTo>
                  <a:cubicBezTo>
                    <a:pt x="1944" y="866"/>
                    <a:pt x="2002" y="476"/>
                    <a:pt x="1795" y="202"/>
                  </a:cubicBezTo>
                  <a:cubicBezTo>
                    <a:pt x="1723" y="111"/>
                    <a:pt x="1626" y="39"/>
                    <a:pt x="1516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90"/>
            <p:cNvSpPr/>
            <p:nvPr/>
          </p:nvSpPr>
          <p:spPr>
            <a:xfrm>
              <a:off x="2788867" y="2266295"/>
              <a:ext cx="47734" cy="40154"/>
            </a:xfrm>
            <a:custGeom>
              <a:avLst/>
              <a:gdLst/>
              <a:ahLst/>
              <a:cxnLst/>
              <a:rect l="l" t="t" r="r" b="b"/>
              <a:pathLst>
                <a:path w="1820" h="1531" extrusionOk="0">
                  <a:moveTo>
                    <a:pt x="1131" y="1"/>
                  </a:moveTo>
                  <a:cubicBezTo>
                    <a:pt x="1007" y="1"/>
                    <a:pt x="883" y="38"/>
                    <a:pt x="776" y="116"/>
                  </a:cubicBezTo>
                  <a:lnTo>
                    <a:pt x="333" y="434"/>
                  </a:lnTo>
                  <a:cubicBezTo>
                    <a:pt x="64" y="631"/>
                    <a:pt x="1" y="1011"/>
                    <a:pt x="198" y="1281"/>
                  </a:cubicBezTo>
                  <a:cubicBezTo>
                    <a:pt x="315" y="1444"/>
                    <a:pt x="499" y="1531"/>
                    <a:pt x="688" y="1531"/>
                  </a:cubicBezTo>
                  <a:cubicBezTo>
                    <a:pt x="812" y="1531"/>
                    <a:pt x="937" y="1493"/>
                    <a:pt x="1045" y="1415"/>
                  </a:cubicBezTo>
                  <a:lnTo>
                    <a:pt x="1483" y="1098"/>
                  </a:lnTo>
                  <a:cubicBezTo>
                    <a:pt x="1762" y="896"/>
                    <a:pt x="1820" y="506"/>
                    <a:pt x="1608" y="237"/>
                  </a:cubicBezTo>
                  <a:cubicBezTo>
                    <a:pt x="1491" y="82"/>
                    <a:pt x="1312" y="1"/>
                    <a:pt x="113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90"/>
            <p:cNvSpPr/>
            <p:nvPr/>
          </p:nvSpPr>
          <p:spPr>
            <a:xfrm>
              <a:off x="2792041" y="2267317"/>
              <a:ext cx="44561" cy="39184"/>
            </a:xfrm>
            <a:custGeom>
              <a:avLst/>
              <a:gdLst/>
              <a:ahLst/>
              <a:cxnLst/>
              <a:rect l="l" t="t" r="r" b="b"/>
              <a:pathLst>
                <a:path w="1699" h="1494" extrusionOk="0">
                  <a:moveTo>
                    <a:pt x="1227" y="0"/>
                  </a:moveTo>
                  <a:lnTo>
                    <a:pt x="1227" y="0"/>
                  </a:lnTo>
                  <a:cubicBezTo>
                    <a:pt x="1328" y="260"/>
                    <a:pt x="1242" y="549"/>
                    <a:pt x="1020" y="712"/>
                  </a:cubicBezTo>
                  <a:lnTo>
                    <a:pt x="578" y="1030"/>
                  </a:lnTo>
                  <a:cubicBezTo>
                    <a:pt x="470" y="1107"/>
                    <a:pt x="344" y="1146"/>
                    <a:pt x="216" y="1146"/>
                  </a:cubicBezTo>
                  <a:cubicBezTo>
                    <a:pt x="143" y="1146"/>
                    <a:pt x="70" y="1133"/>
                    <a:pt x="0" y="1107"/>
                  </a:cubicBezTo>
                  <a:lnTo>
                    <a:pt x="0" y="1107"/>
                  </a:lnTo>
                  <a:cubicBezTo>
                    <a:pt x="96" y="1352"/>
                    <a:pt x="328" y="1494"/>
                    <a:pt x="567" y="1494"/>
                  </a:cubicBezTo>
                  <a:cubicBezTo>
                    <a:pt x="690" y="1494"/>
                    <a:pt x="815" y="1456"/>
                    <a:pt x="924" y="1376"/>
                  </a:cubicBezTo>
                  <a:lnTo>
                    <a:pt x="1367" y="1059"/>
                  </a:lnTo>
                  <a:cubicBezTo>
                    <a:pt x="1641" y="857"/>
                    <a:pt x="1699" y="467"/>
                    <a:pt x="1492" y="198"/>
                  </a:cubicBezTo>
                  <a:cubicBezTo>
                    <a:pt x="1420" y="111"/>
                    <a:pt x="1333" y="39"/>
                    <a:pt x="1227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90"/>
            <p:cNvSpPr/>
            <p:nvPr/>
          </p:nvSpPr>
          <p:spPr>
            <a:xfrm>
              <a:off x="2794060" y="2108169"/>
              <a:ext cx="68926" cy="106038"/>
            </a:xfrm>
            <a:custGeom>
              <a:avLst/>
              <a:gdLst/>
              <a:ahLst/>
              <a:cxnLst/>
              <a:rect l="l" t="t" r="r" b="b"/>
              <a:pathLst>
                <a:path w="2628" h="4043" extrusionOk="0">
                  <a:moveTo>
                    <a:pt x="404" y="1"/>
                  </a:moveTo>
                  <a:lnTo>
                    <a:pt x="0" y="1617"/>
                  </a:lnTo>
                  <a:lnTo>
                    <a:pt x="0" y="3234"/>
                  </a:lnTo>
                  <a:cubicBezTo>
                    <a:pt x="0" y="3682"/>
                    <a:pt x="361" y="4042"/>
                    <a:pt x="809" y="4042"/>
                  </a:cubicBezTo>
                  <a:cubicBezTo>
                    <a:pt x="1256" y="4042"/>
                    <a:pt x="1617" y="3682"/>
                    <a:pt x="1617" y="3234"/>
                  </a:cubicBezTo>
                  <a:lnTo>
                    <a:pt x="1617" y="1617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90"/>
            <p:cNvSpPr/>
            <p:nvPr/>
          </p:nvSpPr>
          <p:spPr>
            <a:xfrm>
              <a:off x="2794060" y="2108169"/>
              <a:ext cx="29165" cy="106038"/>
            </a:xfrm>
            <a:custGeom>
              <a:avLst/>
              <a:gdLst/>
              <a:ahLst/>
              <a:cxnLst/>
              <a:rect l="l" t="t" r="r" b="b"/>
              <a:pathLst>
                <a:path w="1112" h="4043" extrusionOk="0">
                  <a:moveTo>
                    <a:pt x="404" y="1"/>
                  </a:moveTo>
                  <a:lnTo>
                    <a:pt x="0" y="1617"/>
                  </a:lnTo>
                  <a:lnTo>
                    <a:pt x="0" y="3234"/>
                  </a:lnTo>
                  <a:cubicBezTo>
                    <a:pt x="0" y="3682"/>
                    <a:pt x="366" y="4042"/>
                    <a:pt x="809" y="4042"/>
                  </a:cubicBezTo>
                  <a:cubicBezTo>
                    <a:pt x="914" y="4042"/>
                    <a:pt x="1016" y="4023"/>
                    <a:pt x="1112" y="3985"/>
                  </a:cubicBezTo>
                  <a:cubicBezTo>
                    <a:pt x="809" y="3860"/>
                    <a:pt x="607" y="3561"/>
                    <a:pt x="607" y="3234"/>
                  </a:cubicBezTo>
                  <a:lnTo>
                    <a:pt x="607" y="1617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90"/>
            <p:cNvSpPr/>
            <p:nvPr/>
          </p:nvSpPr>
          <p:spPr>
            <a:xfrm>
              <a:off x="2654399" y="2038404"/>
              <a:ext cx="342977" cy="272976"/>
            </a:xfrm>
            <a:custGeom>
              <a:avLst/>
              <a:gdLst/>
              <a:ahLst/>
              <a:cxnLst/>
              <a:rect l="l" t="t" r="r" b="b"/>
              <a:pathLst>
                <a:path w="13077" h="10408" extrusionOk="0">
                  <a:moveTo>
                    <a:pt x="7924" y="2853"/>
                  </a:moveTo>
                  <a:lnTo>
                    <a:pt x="8958" y="3195"/>
                  </a:lnTo>
                  <a:cubicBezTo>
                    <a:pt x="8976" y="3201"/>
                    <a:pt x="8994" y="3203"/>
                    <a:pt x="9013" y="3203"/>
                  </a:cubicBezTo>
                  <a:cubicBezTo>
                    <a:pt x="9055" y="3203"/>
                    <a:pt x="9098" y="3189"/>
                    <a:pt x="9131" y="3166"/>
                  </a:cubicBezTo>
                  <a:lnTo>
                    <a:pt x="9459" y="2916"/>
                  </a:lnTo>
                  <a:lnTo>
                    <a:pt x="11725" y="5894"/>
                  </a:lnTo>
                  <a:lnTo>
                    <a:pt x="11374" y="6140"/>
                  </a:lnTo>
                  <a:cubicBezTo>
                    <a:pt x="11345" y="6125"/>
                    <a:pt x="11321" y="6111"/>
                    <a:pt x="11297" y="6096"/>
                  </a:cubicBezTo>
                  <a:lnTo>
                    <a:pt x="7370" y="3955"/>
                  </a:lnTo>
                  <a:lnTo>
                    <a:pt x="7515" y="3719"/>
                  </a:lnTo>
                  <a:cubicBezTo>
                    <a:pt x="7602" y="3572"/>
                    <a:pt x="7476" y="3433"/>
                    <a:pt x="7346" y="3433"/>
                  </a:cubicBezTo>
                  <a:cubicBezTo>
                    <a:pt x="7290" y="3433"/>
                    <a:pt x="7233" y="3459"/>
                    <a:pt x="7192" y="3522"/>
                  </a:cubicBezTo>
                  <a:lnTo>
                    <a:pt x="6783" y="4176"/>
                  </a:lnTo>
                  <a:cubicBezTo>
                    <a:pt x="6764" y="4205"/>
                    <a:pt x="6754" y="4239"/>
                    <a:pt x="6754" y="4277"/>
                  </a:cubicBezTo>
                  <a:lnTo>
                    <a:pt x="6754" y="5894"/>
                  </a:lnTo>
                  <a:cubicBezTo>
                    <a:pt x="6754" y="6236"/>
                    <a:pt x="6475" y="6510"/>
                    <a:pt x="6134" y="6510"/>
                  </a:cubicBezTo>
                  <a:cubicBezTo>
                    <a:pt x="5792" y="6510"/>
                    <a:pt x="5518" y="6236"/>
                    <a:pt x="5518" y="5894"/>
                  </a:cubicBezTo>
                  <a:lnTo>
                    <a:pt x="5518" y="4301"/>
                  </a:lnTo>
                  <a:lnTo>
                    <a:pt x="5879" y="2853"/>
                  </a:lnTo>
                  <a:close/>
                  <a:moveTo>
                    <a:pt x="3396" y="2208"/>
                  </a:moveTo>
                  <a:lnTo>
                    <a:pt x="3694" y="2382"/>
                  </a:lnTo>
                  <a:lnTo>
                    <a:pt x="1206" y="6693"/>
                  </a:lnTo>
                  <a:lnTo>
                    <a:pt x="908" y="6515"/>
                  </a:lnTo>
                  <a:lnTo>
                    <a:pt x="3396" y="2208"/>
                  </a:lnTo>
                  <a:close/>
                  <a:moveTo>
                    <a:pt x="4041" y="5990"/>
                  </a:moveTo>
                  <a:cubicBezTo>
                    <a:pt x="4170" y="5990"/>
                    <a:pt x="4296" y="6051"/>
                    <a:pt x="4377" y="6164"/>
                  </a:cubicBezTo>
                  <a:cubicBezTo>
                    <a:pt x="4512" y="6351"/>
                    <a:pt x="4474" y="6611"/>
                    <a:pt x="4286" y="6746"/>
                  </a:cubicBezTo>
                  <a:lnTo>
                    <a:pt x="2943" y="7713"/>
                  </a:lnTo>
                  <a:cubicBezTo>
                    <a:pt x="2870" y="7767"/>
                    <a:pt x="2784" y="7793"/>
                    <a:pt x="2698" y="7793"/>
                  </a:cubicBezTo>
                  <a:cubicBezTo>
                    <a:pt x="2570" y="7793"/>
                    <a:pt x="2442" y="7734"/>
                    <a:pt x="2361" y="7622"/>
                  </a:cubicBezTo>
                  <a:cubicBezTo>
                    <a:pt x="2227" y="7434"/>
                    <a:pt x="2270" y="7174"/>
                    <a:pt x="2457" y="7039"/>
                  </a:cubicBezTo>
                  <a:lnTo>
                    <a:pt x="3795" y="6072"/>
                  </a:lnTo>
                  <a:cubicBezTo>
                    <a:pt x="3870" y="6017"/>
                    <a:pt x="3956" y="5990"/>
                    <a:pt x="4041" y="5990"/>
                  </a:cubicBezTo>
                  <a:close/>
                  <a:moveTo>
                    <a:pt x="4778" y="6954"/>
                  </a:moveTo>
                  <a:cubicBezTo>
                    <a:pt x="4904" y="6954"/>
                    <a:pt x="5028" y="7012"/>
                    <a:pt x="5109" y="7116"/>
                  </a:cubicBezTo>
                  <a:cubicBezTo>
                    <a:pt x="5248" y="7304"/>
                    <a:pt x="5210" y="7569"/>
                    <a:pt x="5022" y="7708"/>
                  </a:cubicBezTo>
                  <a:lnTo>
                    <a:pt x="3983" y="8464"/>
                  </a:lnTo>
                  <a:cubicBezTo>
                    <a:pt x="3910" y="8515"/>
                    <a:pt x="3826" y="8540"/>
                    <a:pt x="3743" y="8540"/>
                  </a:cubicBezTo>
                  <a:cubicBezTo>
                    <a:pt x="3616" y="8540"/>
                    <a:pt x="3490" y="8482"/>
                    <a:pt x="3405" y="8372"/>
                  </a:cubicBezTo>
                  <a:cubicBezTo>
                    <a:pt x="3271" y="8180"/>
                    <a:pt x="3314" y="7915"/>
                    <a:pt x="3506" y="7776"/>
                  </a:cubicBezTo>
                  <a:lnTo>
                    <a:pt x="4507" y="7054"/>
                  </a:lnTo>
                  <a:cubicBezTo>
                    <a:pt x="4541" y="7030"/>
                    <a:pt x="4579" y="7006"/>
                    <a:pt x="4618" y="6986"/>
                  </a:cubicBezTo>
                  <a:cubicBezTo>
                    <a:pt x="4670" y="6965"/>
                    <a:pt x="4724" y="6954"/>
                    <a:pt x="4778" y="6954"/>
                  </a:cubicBezTo>
                  <a:close/>
                  <a:moveTo>
                    <a:pt x="5517" y="7914"/>
                  </a:moveTo>
                  <a:cubicBezTo>
                    <a:pt x="5642" y="7914"/>
                    <a:pt x="5765" y="7970"/>
                    <a:pt x="5845" y="8079"/>
                  </a:cubicBezTo>
                  <a:cubicBezTo>
                    <a:pt x="5989" y="8266"/>
                    <a:pt x="5951" y="8531"/>
                    <a:pt x="5758" y="8670"/>
                  </a:cubicBezTo>
                  <a:lnTo>
                    <a:pt x="5017" y="9205"/>
                  </a:lnTo>
                  <a:cubicBezTo>
                    <a:pt x="4947" y="9259"/>
                    <a:pt x="4860" y="9286"/>
                    <a:pt x="4771" y="9286"/>
                  </a:cubicBezTo>
                  <a:cubicBezTo>
                    <a:pt x="4750" y="9286"/>
                    <a:pt x="4730" y="9284"/>
                    <a:pt x="4709" y="9282"/>
                  </a:cubicBezTo>
                  <a:cubicBezTo>
                    <a:pt x="4344" y="9224"/>
                    <a:pt x="4228" y="8747"/>
                    <a:pt x="4531" y="8531"/>
                  </a:cubicBezTo>
                  <a:lnTo>
                    <a:pt x="5243" y="8016"/>
                  </a:lnTo>
                  <a:lnTo>
                    <a:pt x="5272" y="7992"/>
                  </a:lnTo>
                  <a:cubicBezTo>
                    <a:pt x="5346" y="7940"/>
                    <a:pt x="5432" y="7914"/>
                    <a:pt x="5517" y="7914"/>
                  </a:cubicBezTo>
                  <a:close/>
                  <a:moveTo>
                    <a:pt x="3646" y="3224"/>
                  </a:moveTo>
                  <a:lnTo>
                    <a:pt x="3997" y="3426"/>
                  </a:lnTo>
                  <a:cubicBezTo>
                    <a:pt x="4022" y="3444"/>
                    <a:pt x="4052" y="3453"/>
                    <a:pt x="4082" y="3453"/>
                  </a:cubicBezTo>
                  <a:cubicBezTo>
                    <a:pt x="4092" y="3453"/>
                    <a:pt x="4103" y="3452"/>
                    <a:pt x="4113" y="3450"/>
                  </a:cubicBezTo>
                  <a:lnTo>
                    <a:pt x="5008" y="3349"/>
                  </a:lnTo>
                  <a:lnTo>
                    <a:pt x="5330" y="3483"/>
                  </a:lnTo>
                  <a:lnTo>
                    <a:pt x="5142" y="4229"/>
                  </a:lnTo>
                  <a:cubicBezTo>
                    <a:pt x="5138" y="4244"/>
                    <a:pt x="5138" y="4258"/>
                    <a:pt x="5138" y="4273"/>
                  </a:cubicBezTo>
                  <a:lnTo>
                    <a:pt x="5138" y="5889"/>
                  </a:lnTo>
                  <a:cubicBezTo>
                    <a:pt x="5138" y="6443"/>
                    <a:pt x="5585" y="6890"/>
                    <a:pt x="6138" y="6890"/>
                  </a:cubicBezTo>
                  <a:cubicBezTo>
                    <a:pt x="6687" y="6890"/>
                    <a:pt x="7134" y="6443"/>
                    <a:pt x="7134" y="5889"/>
                  </a:cubicBezTo>
                  <a:lnTo>
                    <a:pt x="7134" y="4325"/>
                  </a:lnTo>
                  <a:lnTo>
                    <a:pt x="7168" y="4273"/>
                  </a:lnTo>
                  <a:lnTo>
                    <a:pt x="11114" y="6428"/>
                  </a:lnTo>
                  <a:cubicBezTo>
                    <a:pt x="11316" y="6539"/>
                    <a:pt x="11388" y="6789"/>
                    <a:pt x="11282" y="6996"/>
                  </a:cubicBezTo>
                  <a:lnTo>
                    <a:pt x="11282" y="6991"/>
                  </a:lnTo>
                  <a:cubicBezTo>
                    <a:pt x="11206" y="7131"/>
                    <a:pt x="11061" y="7208"/>
                    <a:pt x="10912" y="7208"/>
                  </a:cubicBezTo>
                  <a:cubicBezTo>
                    <a:pt x="10845" y="7208"/>
                    <a:pt x="10777" y="7192"/>
                    <a:pt x="10714" y="7160"/>
                  </a:cubicBezTo>
                  <a:lnTo>
                    <a:pt x="8525" y="5966"/>
                  </a:lnTo>
                  <a:cubicBezTo>
                    <a:pt x="8495" y="5951"/>
                    <a:pt x="8465" y="5945"/>
                    <a:pt x="8437" y="5945"/>
                  </a:cubicBezTo>
                  <a:cubicBezTo>
                    <a:pt x="8269" y="5945"/>
                    <a:pt x="8169" y="6191"/>
                    <a:pt x="8347" y="6298"/>
                  </a:cubicBezTo>
                  <a:lnTo>
                    <a:pt x="10180" y="7299"/>
                  </a:lnTo>
                  <a:cubicBezTo>
                    <a:pt x="10387" y="7405"/>
                    <a:pt x="10464" y="7660"/>
                    <a:pt x="10354" y="7867"/>
                  </a:cubicBezTo>
                  <a:cubicBezTo>
                    <a:pt x="10278" y="8005"/>
                    <a:pt x="10133" y="8084"/>
                    <a:pt x="9984" y="8084"/>
                  </a:cubicBezTo>
                  <a:cubicBezTo>
                    <a:pt x="9915" y="8084"/>
                    <a:pt x="9845" y="8067"/>
                    <a:pt x="9781" y="8031"/>
                  </a:cubicBezTo>
                  <a:lnTo>
                    <a:pt x="7919" y="7015"/>
                  </a:lnTo>
                  <a:cubicBezTo>
                    <a:pt x="7888" y="7000"/>
                    <a:pt x="7859" y="6994"/>
                    <a:pt x="7831" y="6994"/>
                  </a:cubicBezTo>
                  <a:cubicBezTo>
                    <a:pt x="7662" y="6994"/>
                    <a:pt x="7562" y="7240"/>
                    <a:pt x="7736" y="7347"/>
                  </a:cubicBezTo>
                  <a:lnTo>
                    <a:pt x="9242" y="8170"/>
                  </a:lnTo>
                  <a:cubicBezTo>
                    <a:pt x="9449" y="8281"/>
                    <a:pt x="9521" y="8536"/>
                    <a:pt x="9410" y="8738"/>
                  </a:cubicBezTo>
                  <a:cubicBezTo>
                    <a:pt x="9335" y="8876"/>
                    <a:pt x="9194" y="8953"/>
                    <a:pt x="9047" y="8953"/>
                  </a:cubicBezTo>
                  <a:cubicBezTo>
                    <a:pt x="8978" y="8953"/>
                    <a:pt x="8908" y="8937"/>
                    <a:pt x="8843" y="8901"/>
                  </a:cubicBezTo>
                  <a:lnTo>
                    <a:pt x="7269" y="8040"/>
                  </a:lnTo>
                  <a:cubicBezTo>
                    <a:pt x="7240" y="8026"/>
                    <a:pt x="7211" y="8020"/>
                    <a:pt x="7184" y="8020"/>
                  </a:cubicBezTo>
                  <a:cubicBezTo>
                    <a:pt x="7014" y="8020"/>
                    <a:pt x="6913" y="8265"/>
                    <a:pt x="7091" y="8377"/>
                  </a:cubicBezTo>
                  <a:lnTo>
                    <a:pt x="8313" y="9041"/>
                  </a:lnTo>
                  <a:cubicBezTo>
                    <a:pt x="8515" y="9152"/>
                    <a:pt x="8592" y="9407"/>
                    <a:pt x="8482" y="9609"/>
                  </a:cubicBezTo>
                  <a:cubicBezTo>
                    <a:pt x="8407" y="9749"/>
                    <a:pt x="8265" y="9827"/>
                    <a:pt x="8119" y="9827"/>
                  </a:cubicBezTo>
                  <a:cubicBezTo>
                    <a:pt x="8050" y="9827"/>
                    <a:pt x="7979" y="9810"/>
                    <a:pt x="7914" y="9772"/>
                  </a:cubicBezTo>
                  <a:lnTo>
                    <a:pt x="7053" y="9306"/>
                  </a:lnTo>
                  <a:cubicBezTo>
                    <a:pt x="7062" y="8877"/>
                    <a:pt x="6725" y="8521"/>
                    <a:pt x="6297" y="8497"/>
                  </a:cubicBezTo>
                  <a:cubicBezTo>
                    <a:pt x="6302" y="8483"/>
                    <a:pt x="6307" y="8464"/>
                    <a:pt x="6307" y="8449"/>
                  </a:cubicBezTo>
                  <a:cubicBezTo>
                    <a:pt x="6374" y="7982"/>
                    <a:pt x="6028" y="7559"/>
                    <a:pt x="5561" y="7535"/>
                  </a:cubicBezTo>
                  <a:cubicBezTo>
                    <a:pt x="5561" y="7520"/>
                    <a:pt x="5566" y="7501"/>
                    <a:pt x="5571" y="7487"/>
                  </a:cubicBezTo>
                  <a:cubicBezTo>
                    <a:pt x="5638" y="7020"/>
                    <a:pt x="5292" y="6597"/>
                    <a:pt x="4820" y="6573"/>
                  </a:cubicBezTo>
                  <a:cubicBezTo>
                    <a:pt x="4825" y="6558"/>
                    <a:pt x="4825" y="6539"/>
                    <a:pt x="4830" y="6524"/>
                  </a:cubicBezTo>
                  <a:cubicBezTo>
                    <a:pt x="4863" y="6308"/>
                    <a:pt x="4806" y="6091"/>
                    <a:pt x="4676" y="5923"/>
                  </a:cubicBezTo>
                  <a:cubicBezTo>
                    <a:pt x="4518" y="5716"/>
                    <a:pt x="4281" y="5607"/>
                    <a:pt x="4041" y="5607"/>
                  </a:cubicBezTo>
                  <a:cubicBezTo>
                    <a:pt x="3879" y="5607"/>
                    <a:pt x="3715" y="5657"/>
                    <a:pt x="3574" y="5759"/>
                  </a:cubicBezTo>
                  <a:lnTo>
                    <a:pt x="2251" y="6717"/>
                  </a:lnTo>
                  <a:lnTo>
                    <a:pt x="1774" y="6462"/>
                  </a:lnTo>
                  <a:lnTo>
                    <a:pt x="3646" y="3224"/>
                  </a:lnTo>
                  <a:close/>
                  <a:moveTo>
                    <a:pt x="6259" y="8876"/>
                  </a:moveTo>
                  <a:cubicBezTo>
                    <a:pt x="6384" y="8876"/>
                    <a:pt x="6506" y="8931"/>
                    <a:pt x="6586" y="9036"/>
                  </a:cubicBezTo>
                  <a:cubicBezTo>
                    <a:pt x="6658" y="9128"/>
                    <a:pt x="6687" y="9243"/>
                    <a:pt x="6668" y="9354"/>
                  </a:cubicBezTo>
                  <a:cubicBezTo>
                    <a:pt x="6653" y="9464"/>
                    <a:pt x="6591" y="9565"/>
                    <a:pt x="6499" y="9633"/>
                  </a:cubicBezTo>
                  <a:lnTo>
                    <a:pt x="6061" y="9950"/>
                  </a:lnTo>
                  <a:cubicBezTo>
                    <a:pt x="5986" y="10007"/>
                    <a:pt x="5898" y="10034"/>
                    <a:pt x="5810" y="10034"/>
                  </a:cubicBezTo>
                  <a:cubicBezTo>
                    <a:pt x="5681" y="10034"/>
                    <a:pt x="5553" y="9974"/>
                    <a:pt x="5470" y="9859"/>
                  </a:cubicBezTo>
                  <a:cubicBezTo>
                    <a:pt x="5335" y="9671"/>
                    <a:pt x="5378" y="9407"/>
                    <a:pt x="5571" y="9277"/>
                  </a:cubicBezTo>
                  <a:lnTo>
                    <a:pt x="5984" y="8974"/>
                  </a:lnTo>
                  <a:lnTo>
                    <a:pt x="6013" y="8954"/>
                  </a:lnTo>
                  <a:cubicBezTo>
                    <a:pt x="6088" y="8902"/>
                    <a:pt x="6174" y="8876"/>
                    <a:pt x="6259" y="8876"/>
                  </a:cubicBezTo>
                  <a:close/>
                  <a:moveTo>
                    <a:pt x="272" y="0"/>
                  </a:moveTo>
                  <a:cubicBezTo>
                    <a:pt x="104" y="0"/>
                    <a:pt x="0" y="240"/>
                    <a:pt x="177" y="351"/>
                  </a:cubicBezTo>
                  <a:lnTo>
                    <a:pt x="3059" y="2016"/>
                  </a:lnTo>
                  <a:lnTo>
                    <a:pt x="571" y="6327"/>
                  </a:lnTo>
                  <a:lnTo>
                    <a:pt x="364" y="6207"/>
                  </a:lnTo>
                  <a:cubicBezTo>
                    <a:pt x="332" y="6189"/>
                    <a:pt x="300" y="6182"/>
                    <a:pt x="270" y="6182"/>
                  </a:cubicBezTo>
                  <a:cubicBezTo>
                    <a:pt x="103" y="6182"/>
                    <a:pt x="1" y="6424"/>
                    <a:pt x="177" y="6534"/>
                  </a:cubicBezTo>
                  <a:lnTo>
                    <a:pt x="1178" y="7111"/>
                  </a:lnTo>
                  <a:cubicBezTo>
                    <a:pt x="1206" y="7129"/>
                    <a:pt x="1237" y="7137"/>
                    <a:pt x="1268" y="7137"/>
                  </a:cubicBezTo>
                  <a:cubicBezTo>
                    <a:pt x="1333" y="7137"/>
                    <a:pt x="1397" y="7102"/>
                    <a:pt x="1433" y="7044"/>
                  </a:cubicBezTo>
                  <a:lnTo>
                    <a:pt x="1582" y="6794"/>
                  </a:lnTo>
                  <a:lnTo>
                    <a:pt x="1986" y="7010"/>
                  </a:lnTo>
                  <a:cubicBezTo>
                    <a:pt x="1705" y="7560"/>
                    <a:pt x="2127" y="8173"/>
                    <a:pt x="2686" y="8173"/>
                  </a:cubicBezTo>
                  <a:cubicBezTo>
                    <a:pt x="2768" y="8173"/>
                    <a:pt x="2853" y="8160"/>
                    <a:pt x="2939" y="8132"/>
                  </a:cubicBezTo>
                  <a:cubicBezTo>
                    <a:pt x="2939" y="8300"/>
                    <a:pt x="2996" y="8464"/>
                    <a:pt x="3097" y="8598"/>
                  </a:cubicBezTo>
                  <a:cubicBezTo>
                    <a:pt x="3250" y="8801"/>
                    <a:pt x="3487" y="8914"/>
                    <a:pt x="3732" y="8914"/>
                  </a:cubicBezTo>
                  <a:cubicBezTo>
                    <a:pt x="3813" y="8914"/>
                    <a:pt x="3894" y="8902"/>
                    <a:pt x="3973" y="8877"/>
                  </a:cubicBezTo>
                  <a:cubicBezTo>
                    <a:pt x="3978" y="9262"/>
                    <a:pt x="4262" y="9590"/>
                    <a:pt x="4642" y="9652"/>
                  </a:cubicBezTo>
                  <a:cubicBezTo>
                    <a:pt x="4685" y="9657"/>
                    <a:pt x="4729" y="9662"/>
                    <a:pt x="4772" y="9662"/>
                  </a:cubicBezTo>
                  <a:cubicBezTo>
                    <a:pt x="4854" y="9662"/>
                    <a:pt x="4936" y="9647"/>
                    <a:pt x="5012" y="9623"/>
                  </a:cubicBezTo>
                  <a:cubicBezTo>
                    <a:pt x="5017" y="10008"/>
                    <a:pt x="5301" y="10335"/>
                    <a:pt x="5681" y="10398"/>
                  </a:cubicBezTo>
                  <a:cubicBezTo>
                    <a:pt x="5725" y="10403"/>
                    <a:pt x="5768" y="10408"/>
                    <a:pt x="5806" y="10408"/>
                  </a:cubicBezTo>
                  <a:cubicBezTo>
                    <a:pt x="5975" y="10408"/>
                    <a:pt x="6138" y="10355"/>
                    <a:pt x="6273" y="10258"/>
                  </a:cubicBezTo>
                  <a:lnTo>
                    <a:pt x="6716" y="9936"/>
                  </a:lnTo>
                  <a:cubicBezTo>
                    <a:pt x="6812" y="9869"/>
                    <a:pt x="6889" y="9782"/>
                    <a:pt x="6942" y="9681"/>
                  </a:cubicBezTo>
                  <a:lnTo>
                    <a:pt x="7722" y="10100"/>
                  </a:lnTo>
                  <a:cubicBezTo>
                    <a:pt x="7847" y="10168"/>
                    <a:pt x="7978" y="10199"/>
                    <a:pt x="8105" y="10199"/>
                  </a:cubicBezTo>
                  <a:cubicBezTo>
                    <a:pt x="8552" y="10199"/>
                    <a:pt x="8952" y="9814"/>
                    <a:pt x="8896" y="9315"/>
                  </a:cubicBezTo>
                  <a:lnTo>
                    <a:pt x="8896" y="9315"/>
                  </a:lnTo>
                  <a:cubicBezTo>
                    <a:pt x="8945" y="9324"/>
                    <a:pt x="8993" y="9329"/>
                    <a:pt x="9041" y="9329"/>
                  </a:cubicBezTo>
                  <a:cubicBezTo>
                    <a:pt x="9503" y="9329"/>
                    <a:pt x="9881" y="8924"/>
                    <a:pt x="9829" y="8444"/>
                  </a:cubicBezTo>
                  <a:lnTo>
                    <a:pt x="9829" y="8444"/>
                  </a:lnTo>
                  <a:cubicBezTo>
                    <a:pt x="9878" y="8453"/>
                    <a:pt x="9927" y="8458"/>
                    <a:pt x="9975" y="8458"/>
                  </a:cubicBezTo>
                  <a:cubicBezTo>
                    <a:pt x="10437" y="8458"/>
                    <a:pt x="10819" y="8053"/>
                    <a:pt x="10763" y="7573"/>
                  </a:cubicBezTo>
                  <a:lnTo>
                    <a:pt x="10763" y="7573"/>
                  </a:lnTo>
                  <a:cubicBezTo>
                    <a:pt x="10811" y="7583"/>
                    <a:pt x="10859" y="7583"/>
                    <a:pt x="10907" y="7588"/>
                  </a:cubicBezTo>
                  <a:cubicBezTo>
                    <a:pt x="10984" y="7588"/>
                    <a:pt x="11061" y="7573"/>
                    <a:pt x="11133" y="7554"/>
                  </a:cubicBezTo>
                  <a:cubicBezTo>
                    <a:pt x="11556" y="7429"/>
                    <a:pt x="11797" y="6986"/>
                    <a:pt x="11672" y="6563"/>
                  </a:cubicBezTo>
                  <a:cubicBezTo>
                    <a:pt x="11662" y="6515"/>
                    <a:pt x="11643" y="6472"/>
                    <a:pt x="11619" y="6423"/>
                  </a:cubicBezTo>
                  <a:lnTo>
                    <a:pt x="11951" y="6188"/>
                  </a:lnTo>
                  <a:lnTo>
                    <a:pt x="12124" y="6419"/>
                  </a:lnTo>
                  <a:cubicBezTo>
                    <a:pt x="12164" y="6467"/>
                    <a:pt x="12222" y="6493"/>
                    <a:pt x="12279" y="6493"/>
                  </a:cubicBezTo>
                  <a:cubicBezTo>
                    <a:pt x="12320" y="6493"/>
                    <a:pt x="12360" y="6480"/>
                    <a:pt x="12394" y="6452"/>
                  </a:cubicBezTo>
                  <a:lnTo>
                    <a:pt x="12918" y="6038"/>
                  </a:lnTo>
                  <a:cubicBezTo>
                    <a:pt x="13076" y="5911"/>
                    <a:pt x="12957" y="5695"/>
                    <a:pt x="12801" y="5695"/>
                  </a:cubicBezTo>
                  <a:cubicBezTo>
                    <a:pt x="12763" y="5695"/>
                    <a:pt x="12722" y="5708"/>
                    <a:pt x="12682" y="5740"/>
                  </a:cubicBezTo>
                  <a:lnTo>
                    <a:pt x="12687" y="5745"/>
                  </a:lnTo>
                  <a:lnTo>
                    <a:pt x="12312" y="6038"/>
                  </a:lnTo>
                  <a:lnTo>
                    <a:pt x="9309" y="2098"/>
                  </a:lnTo>
                  <a:lnTo>
                    <a:pt x="11027" y="996"/>
                  </a:lnTo>
                  <a:cubicBezTo>
                    <a:pt x="11196" y="879"/>
                    <a:pt x="11086" y="644"/>
                    <a:pt x="10924" y="644"/>
                  </a:cubicBezTo>
                  <a:cubicBezTo>
                    <a:pt x="10892" y="644"/>
                    <a:pt x="10859" y="653"/>
                    <a:pt x="10825" y="673"/>
                  </a:cubicBezTo>
                  <a:lnTo>
                    <a:pt x="8934" y="1886"/>
                  </a:lnTo>
                  <a:cubicBezTo>
                    <a:pt x="8843" y="1949"/>
                    <a:pt x="8819" y="2074"/>
                    <a:pt x="8886" y="2160"/>
                  </a:cubicBezTo>
                  <a:lnTo>
                    <a:pt x="9228" y="2613"/>
                  </a:lnTo>
                  <a:lnTo>
                    <a:pt x="8987" y="2800"/>
                  </a:lnTo>
                  <a:lnTo>
                    <a:pt x="8015" y="2483"/>
                  </a:lnTo>
                  <a:cubicBezTo>
                    <a:pt x="7996" y="2473"/>
                    <a:pt x="7972" y="2473"/>
                    <a:pt x="7952" y="2473"/>
                  </a:cubicBezTo>
                  <a:lnTo>
                    <a:pt x="5729" y="2473"/>
                  </a:lnTo>
                  <a:cubicBezTo>
                    <a:pt x="5726" y="2473"/>
                    <a:pt x="5723" y="2473"/>
                    <a:pt x="5720" y="2473"/>
                  </a:cubicBezTo>
                  <a:cubicBezTo>
                    <a:pt x="5637" y="2473"/>
                    <a:pt x="5565" y="2534"/>
                    <a:pt x="5547" y="2613"/>
                  </a:cubicBezTo>
                  <a:lnTo>
                    <a:pt x="5421" y="3113"/>
                  </a:lnTo>
                  <a:lnTo>
                    <a:pt x="5104" y="2983"/>
                  </a:lnTo>
                  <a:cubicBezTo>
                    <a:pt x="5082" y="2972"/>
                    <a:pt x="5058" y="2967"/>
                    <a:pt x="5033" y="2967"/>
                  </a:cubicBezTo>
                  <a:cubicBezTo>
                    <a:pt x="5025" y="2967"/>
                    <a:pt x="5016" y="2967"/>
                    <a:pt x="5008" y="2969"/>
                  </a:cubicBezTo>
                  <a:lnTo>
                    <a:pt x="4132" y="3070"/>
                  </a:lnTo>
                  <a:lnTo>
                    <a:pt x="3829" y="2896"/>
                  </a:lnTo>
                  <a:lnTo>
                    <a:pt x="4113" y="2406"/>
                  </a:lnTo>
                  <a:cubicBezTo>
                    <a:pt x="4166" y="2314"/>
                    <a:pt x="4132" y="2199"/>
                    <a:pt x="4045" y="2146"/>
                  </a:cubicBezTo>
                  <a:lnTo>
                    <a:pt x="364" y="24"/>
                  </a:lnTo>
                  <a:cubicBezTo>
                    <a:pt x="332" y="7"/>
                    <a:pt x="301" y="0"/>
                    <a:pt x="2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90"/>
            <p:cNvSpPr/>
            <p:nvPr/>
          </p:nvSpPr>
          <p:spPr>
            <a:xfrm>
              <a:off x="2955464" y="2023716"/>
              <a:ext cx="41833" cy="27827"/>
            </a:xfrm>
            <a:custGeom>
              <a:avLst/>
              <a:gdLst/>
              <a:ahLst/>
              <a:cxnLst/>
              <a:rect l="l" t="t" r="r" b="b"/>
              <a:pathLst>
                <a:path w="1595" h="1061" extrusionOk="0">
                  <a:moveTo>
                    <a:pt x="1324" y="1"/>
                  </a:moveTo>
                  <a:cubicBezTo>
                    <a:pt x="1292" y="1"/>
                    <a:pt x="1258" y="10"/>
                    <a:pt x="1223" y="30"/>
                  </a:cubicBezTo>
                  <a:lnTo>
                    <a:pt x="159" y="714"/>
                  </a:lnTo>
                  <a:cubicBezTo>
                    <a:pt x="0" y="815"/>
                    <a:pt x="73" y="1060"/>
                    <a:pt x="265" y="1060"/>
                  </a:cubicBezTo>
                  <a:cubicBezTo>
                    <a:pt x="299" y="1060"/>
                    <a:pt x="337" y="1051"/>
                    <a:pt x="366" y="1031"/>
                  </a:cubicBezTo>
                  <a:lnTo>
                    <a:pt x="1430" y="348"/>
                  </a:lnTo>
                  <a:cubicBezTo>
                    <a:pt x="1594" y="232"/>
                    <a:pt x="1487" y="1"/>
                    <a:pt x="13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8" name="Google Shape;12528;p90"/>
          <p:cNvGrpSpPr/>
          <p:nvPr/>
        </p:nvGrpSpPr>
        <p:grpSpPr>
          <a:xfrm>
            <a:off x="3104515" y="1813806"/>
            <a:ext cx="338492" cy="338597"/>
            <a:chOff x="3104515" y="1998381"/>
            <a:chExt cx="338492" cy="338597"/>
          </a:xfrm>
        </p:grpSpPr>
        <p:sp>
          <p:nvSpPr>
            <p:cNvPr id="12529" name="Google Shape;12529;p90"/>
            <p:cNvSpPr/>
            <p:nvPr/>
          </p:nvSpPr>
          <p:spPr>
            <a:xfrm>
              <a:off x="3204835" y="2024503"/>
              <a:ext cx="158912" cy="145458"/>
            </a:xfrm>
            <a:custGeom>
              <a:avLst/>
              <a:gdLst/>
              <a:ahLst/>
              <a:cxnLst/>
              <a:rect l="l" t="t" r="r" b="b"/>
              <a:pathLst>
                <a:path w="6059" h="5546" extrusionOk="0">
                  <a:moveTo>
                    <a:pt x="607" y="0"/>
                  </a:moveTo>
                  <a:cubicBezTo>
                    <a:pt x="275" y="0"/>
                    <a:pt x="0" y="270"/>
                    <a:pt x="0" y="607"/>
                  </a:cubicBezTo>
                  <a:lnTo>
                    <a:pt x="0" y="3840"/>
                  </a:lnTo>
                  <a:cubicBezTo>
                    <a:pt x="0" y="4172"/>
                    <a:pt x="275" y="4447"/>
                    <a:pt x="607" y="4447"/>
                  </a:cubicBezTo>
                  <a:lnTo>
                    <a:pt x="2223" y="4447"/>
                  </a:lnTo>
                  <a:lnTo>
                    <a:pt x="3845" y="5529"/>
                  </a:lnTo>
                  <a:cubicBezTo>
                    <a:pt x="3862" y="5541"/>
                    <a:pt x="3881" y="5546"/>
                    <a:pt x="3899" y="5546"/>
                  </a:cubicBezTo>
                  <a:cubicBezTo>
                    <a:pt x="3957" y="5546"/>
                    <a:pt x="4010" y="5494"/>
                    <a:pt x="3999" y="5428"/>
                  </a:cubicBezTo>
                  <a:lnTo>
                    <a:pt x="3835" y="4447"/>
                  </a:lnTo>
                  <a:lnTo>
                    <a:pt x="5452" y="4447"/>
                  </a:lnTo>
                  <a:cubicBezTo>
                    <a:pt x="5789" y="4447"/>
                    <a:pt x="6058" y="4172"/>
                    <a:pt x="6058" y="3840"/>
                  </a:cubicBezTo>
                  <a:lnTo>
                    <a:pt x="6058" y="607"/>
                  </a:lnTo>
                  <a:cubicBezTo>
                    <a:pt x="6058" y="270"/>
                    <a:pt x="5789" y="0"/>
                    <a:pt x="5457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90"/>
            <p:cNvSpPr/>
            <p:nvPr/>
          </p:nvSpPr>
          <p:spPr>
            <a:xfrm>
              <a:off x="3110180" y="2151707"/>
              <a:ext cx="116503" cy="116634"/>
            </a:xfrm>
            <a:custGeom>
              <a:avLst/>
              <a:gdLst/>
              <a:ahLst/>
              <a:cxnLst/>
              <a:rect l="l" t="t" r="r" b="b"/>
              <a:pathLst>
                <a:path w="4442" h="4447" extrusionOk="0">
                  <a:moveTo>
                    <a:pt x="2224" y="1"/>
                  </a:moveTo>
                  <a:cubicBezTo>
                    <a:pt x="1252" y="1"/>
                    <a:pt x="535" y="775"/>
                    <a:pt x="463" y="1728"/>
                  </a:cubicBezTo>
                  <a:cubicBezTo>
                    <a:pt x="429" y="2229"/>
                    <a:pt x="261" y="3191"/>
                    <a:pt x="49" y="3749"/>
                  </a:cubicBezTo>
                  <a:cubicBezTo>
                    <a:pt x="1" y="3874"/>
                    <a:pt x="58" y="4009"/>
                    <a:pt x="179" y="4067"/>
                  </a:cubicBezTo>
                  <a:cubicBezTo>
                    <a:pt x="588" y="4254"/>
                    <a:pt x="1021" y="4379"/>
                    <a:pt x="1468" y="4447"/>
                  </a:cubicBezTo>
                  <a:lnTo>
                    <a:pt x="2974" y="4447"/>
                  </a:lnTo>
                  <a:cubicBezTo>
                    <a:pt x="3417" y="4379"/>
                    <a:pt x="3855" y="4249"/>
                    <a:pt x="4264" y="4067"/>
                  </a:cubicBezTo>
                  <a:cubicBezTo>
                    <a:pt x="4384" y="4014"/>
                    <a:pt x="4442" y="3874"/>
                    <a:pt x="4394" y="3749"/>
                  </a:cubicBezTo>
                  <a:cubicBezTo>
                    <a:pt x="4182" y="3191"/>
                    <a:pt x="4014" y="2229"/>
                    <a:pt x="3980" y="1728"/>
                  </a:cubicBezTo>
                  <a:cubicBezTo>
                    <a:pt x="3913" y="775"/>
                    <a:pt x="3191" y="1"/>
                    <a:pt x="2224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90"/>
            <p:cNvSpPr/>
            <p:nvPr/>
          </p:nvSpPr>
          <p:spPr>
            <a:xfrm>
              <a:off x="3141863" y="2151707"/>
              <a:ext cx="84820" cy="116634"/>
            </a:xfrm>
            <a:custGeom>
              <a:avLst/>
              <a:gdLst/>
              <a:ahLst/>
              <a:cxnLst/>
              <a:rect l="l" t="t" r="r" b="b"/>
              <a:pathLst>
                <a:path w="3234" h="4447" extrusionOk="0">
                  <a:moveTo>
                    <a:pt x="1006" y="1"/>
                  </a:moveTo>
                  <a:cubicBezTo>
                    <a:pt x="260" y="5"/>
                    <a:pt x="0" y="1021"/>
                    <a:pt x="640" y="1396"/>
                  </a:cubicBezTo>
                  <a:cubicBezTo>
                    <a:pt x="660" y="1411"/>
                    <a:pt x="679" y="1420"/>
                    <a:pt x="698" y="1430"/>
                  </a:cubicBezTo>
                  <a:lnTo>
                    <a:pt x="1261" y="4447"/>
                  </a:lnTo>
                  <a:lnTo>
                    <a:pt x="1762" y="4447"/>
                  </a:lnTo>
                  <a:cubicBezTo>
                    <a:pt x="2209" y="4379"/>
                    <a:pt x="2647" y="4249"/>
                    <a:pt x="3061" y="4062"/>
                  </a:cubicBezTo>
                  <a:cubicBezTo>
                    <a:pt x="3176" y="4009"/>
                    <a:pt x="3234" y="3869"/>
                    <a:pt x="3186" y="3749"/>
                  </a:cubicBezTo>
                  <a:cubicBezTo>
                    <a:pt x="2974" y="3191"/>
                    <a:pt x="2810" y="2229"/>
                    <a:pt x="2772" y="1728"/>
                  </a:cubicBezTo>
                  <a:cubicBezTo>
                    <a:pt x="2705" y="775"/>
                    <a:pt x="1983" y="1"/>
                    <a:pt x="1016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90"/>
            <p:cNvSpPr/>
            <p:nvPr/>
          </p:nvSpPr>
          <p:spPr>
            <a:xfrm>
              <a:off x="3109420" y="2239805"/>
              <a:ext cx="116634" cy="92032"/>
            </a:xfrm>
            <a:custGeom>
              <a:avLst/>
              <a:gdLst/>
              <a:ahLst/>
              <a:cxnLst/>
              <a:rect l="l" t="t" r="r" b="b"/>
              <a:pathLst>
                <a:path w="4447" h="3509" extrusionOk="0">
                  <a:moveTo>
                    <a:pt x="1483" y="0"/>
                  </a:moveTo>
                  <a:lnTo>
                    <a:pt x="1483" y="741"/>
                  </a:lnTo>
                  <a:cubicBezTo>
                    <a:pt x="1483" y="929"/>
                    <a:pt x="1377" y="1097"/>
                    <a:pt x="1209" y="1184"/>
                  </a:cubicBezTo>
                  <a:lnTo>
                    <a:pt x="410" y="1583"/>
                  </a:lnTo>
                  <a:cubicBezTo>
                    <a:pt x="160" y="1708"/>
                    <a:pt x="1" y="1963"/>
                    <a:pt x="1" y="2243"/>
                  </a:cubicBezTo>
                  <a:lnTo>
                    <a:pt x="1" y="3508"/>
                  </a:lnTo>
                  <a:lnTo>
                    <a:pt x="4447" y="3508"/>
                  </a:lnTo>
                  <a:lnTo>
                    <a:pt x="4447" y="2243"/>
                  </a:lnTo>
                  <a:cubicBezTo>
                    <a:pt x="4447" y="1963"/>
                    <a:pt x="4288" y="1708"/>
                    <a:pt x="4038" y="1583"/>
                  </a:cubicBezTo>
                  <a:lnTo>
                    <a:pt x="3239" y="1184"/>
                  </a:lnTo>
                  <a:cubicBezTo>
                    <a:pt x="3071" y="1097"/>
                    <a:pt x="2965" y="929"/>
                    <a:pt x="2965" y="741"/>
                  </a:cubicBezTo>
                  <a:lnTo>
                    <a:pt x="2965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90"/>
            <p:cNvSpPr/>
            <p:nvPr/>
          </p:nvSpPr>
          <p:spPr>
            <a:xfrm>
              <a:off x="3147922" y="2239805"/>
              <a:ext cx="39656" cy="25887"/>
            </a:xfrm>
            <a:custGeom>
              <a:avLst/>
              <a:gdLst/>
              <a:ahLst/>
              <a:cxnLst/>
              <a:rect l="l" t="t" r="r" b="b"/>
              <a:pathLst>
                <a:path w="1512" h="987" extrusionOk="0">
                  <a:moveTo>
                    <a:pt x="15" y="0"/>
                  </a:moveTo>
                  <a:lnTo>
                    <a:pt x="15" y="741"/>
                  </a:lnTo>
                  <a:cubicBezTo>
                    <a:pt x="15" y="770"/>
                    <a:pt x="10" y="804"/>
                    <a:pt x="0" y="838"/>
                  </a:cubicBezTo>
                  <a:cubicBezTo>
                    <a:pt x="241" y="934"/>
                    <a:pt x="496" y="987"/>
                    <a:pt x="756" y="987"/>
                  </a:cubicBezTo>
                  <a:cubicBezTo>
                    <a:pt x="1016" y="987"/>
                    <a:pt x="1271" y="934"/>
                    <a:pt x="1511" y="838"/>
                  </a:cubicBezTo>
                  <a:cubicBezTo>
                    <a:pt x="1502" y="804"/>
                    <a:pt x="1497" y="770"/>
                    <a:pt x="1497" y="741"/>
                  </a:cubicBezTo>
                  <a:lnTo>
                    <a:pt x="1497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90"/>
            <p:cNvSpPr/>
            <p:nvPr/>
          </p:nvSpPr>
          <p:spPr>
            <a:xfrm>
              <a:off x="3109420" y="2273874"/>
              <a:ext cx="116634" cy="57963"/>
            </a:xfrm>
            <a:custGeom>
              <a:avLst/>
              <a:gdLst/>
              <a:ahLst/>
              <a:cxnLst/>
              <a:rect l="l" t="t" r="r" b="b"/>
              <a:pathLst>
                <a:path w="4447" h="2210" extrusionOk="0">
                  <a:moveTo>
                    <a:pt x="982" y="0"/>
                  </a:moveTo>
                  <a:lnTo>
                    <a:pt x="410" y="284"/>
                  </a:lnTo>
                  <a:cubicBezTo>
                    <a:pt x="160" y="409"/>
                    <a:pt x="1" y="664"/>
                    <a:pt x="1" y="944"/>
                  </a:cubicBezTo>
                  <a:lnTo>
                    <a:pt x="1" y="2209"/>
                  </a:lnTo>
                  <a:lnTo>
                    <a:pt x="4447" y="2209"/>
                  </a:lnTo>
                  <a:lnTo>
                    <a:pt x="4447" y="944"/>
                  </a:lnTo>
                  <a:cubicBezTo>
                    <a:pt x="4447" y="664"/>
                    <a:pt x="4288" y="409"/>
                    <a:pt x="4038" y="284"/>
                  </a:cubicBezTo>
                  <a:lnTo>
                    <a:pt x="3470" y="0"/>
                  </a:lnTo>
                  <a:cubicBezTo>
                    <a:pt x="3179" y="450"/>
                    <a:pt x="2703" y="675"/>
                    <a:pt x="2226" y="675"/>
                  </a:cubicBezTo>
                  <a:cubicBezTo>
                    <a:pt x="1750" y="675"/>
                    <a:pt x="1274" y="450"/>
                    <a:pt x="982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90"/>
            <p:cNvSpPr/>
            <p:nvPr/>
          </p:nvSpPr>
          <p:spPr>
            <a:xfrm>
              <a:off x="3128854" y="2189002"/>
              <a:ext cx="77765" cy="63707"/>
            </a:xfrm>
            <a:custGeom>
              <a:avLst/>
              <a:gdLst/>
              <a:ahLst/>
              <a:cxnLst/>
              <a:rect l="l" t="t" r="r" b="b"/>
              <a:pathLst>
                <a:path w="2965" h="2429" extrusionOk="0">
                  <a:moveTo>
                    <a:pt x="1141" y="0"/>
                  </a:moveTo>
                  <a:cubicBezTo>
                    <a:pt x="1049" y="0"/>
                    <a:pt x="960" y="55"/>
                    <a:pt x="920" y="142"/>
                  </a:cubicBezTo>
                  <a:cubicBezTo>
                    <a:pt x="838" y="311"/>
                    <a:pt x="723" y="460"/>
                    <a:pt x="583" y="585"/>
                  </a:cubicBezTo>
                  <a:cubicBezTo>
                    <a:pt x="448" y="701"/>
                    <a:pt x="304" y="802"/>
                    <a:pt x="145" y="884"/>
                  </a:cubicBezTo>
                  <a:cubicBezTo>
                    <a:pt x="54" y="932"/>
                    <a:pt x="1" y="1033"/>
                    <a:pt x="15" y="1139"/>
                  </a:cubicBezTo>
                  <a:cubicBezTo>
                    <a:pt x="111" y="1875"/>
                    <a:pt x="737" y="2428"/>
                    <a:pt x="1483" y="2428"/>
                  </a:cubicBezTo>
                  <a:cubicBezTo>
                    <a:pt x="2258" y="2428"/>
                    <a:pt x="2897" y="1831"/>
                    <a:pt x="2960" y="1062"/>
                  </a:cubicBezTo>
                  <a:cubicBezTo>
                    <a:pt x="2965" y="985"/>
                    <a:pt x="2936" y="912"/>
                    <a:pt x="2878" y="864"/>
                  </a:cubicBezTo>
                  <a:cubicBezTo>
                    <a:pt x="2387" y="455"/>
                    <a:pt x="1815" y="162"/>
                    <a:pt x="1199" y="8"/>
                  </a:cubicBezTo>
                  <a:cubicBezTo>
                    <a:pt x="1180" y="3"/>
                    <a:pt x="1160" y="0"/>
                    <a:pt x="1141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90"/>
            <p:cNvSpPr/>
            <p:nvPr/>
          </p:nvSpPr>
          <p:spPr>
            <a:xfrm>
              <a:off x="3128854" y="2189002"/>
              <a:ext cx="77765" cy="63077"/>
            </a:xfrm>
            <a:custGeom>
              <a:avLst/>
              <a:gdLst/>
              <a:ahLst/>
              <a:cxnLst/>
              <a:rect l="l" t="t" r="r" b="b"/>
              <a:pathLst>
                <a:path w="2965" h="2405" extrusionOk="0">
                  <a:moveTo>
                    <a:pt x="1141" y="0"/>
                  </a:moveTo>
                  <a:cubicBezTo>
                    <a:pt x="1049" y="0"/>
                    <a:pt x="960" y="55"/>
                    <a:pt x="920" y="142"/>
                  </a:cubicBezTo>
                  <a:cubicBezTo>
                    <a:pt x="862" y="263"/>
                    <a:pt x="785" y="373"/>
                    <a:pt x="694" y="470"/>
                  </a:cubicBezTo>
                  <a:cubicBezTo>
                    <a:pt x="660" y="513"/>
                    <a:pt x="622" y="547"/>
                    <a:pt x="583" y="585"/>
                  </a:cubicBezTo>
                  <a:cubicBezTo>
                    <a:pt x="453" y="701"/>
                    <a:pt x="304" y="802"/>
                    <a:pt x="145" y="879"/>
                  </a:cubicBezTo>
                  <a:cubicBezTo>
                    <a:pt x="54" y="927"/>
                    <a:pt x="1" y="1033"/>
                    <a:pt x="15" y="1139"/>
                  </a:cubicBezTo>
                  <a:cubicBezTo>
                    <a:pt x="102" y="1788"/>
                    <a:pt x="607" y="2308"/>
                    <a:pt x="1261" y="2404"/>
                  </a:cubicBezTo>
                  <a:cubicBezTo>
                    <a:pt x="963" y="2207"/>
                    <a:pt x="742" y="1932"/>
                    <a:pt x="742" y="1437"/>
                  </a:cubicBezTo>
                  <a:lnTo>
                    <a:pt x="742" y="1086"/>
                  </a:lnTo>
                  <a:cubicBezTo>
                    <a:pt x="800" y="1047"/>
                    <a:pt x="857" y="1004"/>
                    <a:pt x="915" y="951"/>
                  </a:cubicBezTo>
                  <a:cubicBezTo>
                    <a:pt x="1050" y="831"/>
                    <a:pt x="1170" y="691"/>
                    <a:pt x="1266" y="537"/>
                  </a:cubicBezTo>
                  <a:cubicBezTo>
                    <a:pt x="2493" y="797"/>
                    <a:pt x="2893" y="1394"/>
                    <a:pt x="2893" y="1394"/>
                  </a:cubicBezTo>
                  <a:cubicBezTo>
                    <a:pt x="2926" y="1288"/>
                    <a:pt x="2950" y="1177"/>
                    <a:pt x="2960" y="1062"/>
                  </a:cubicBezTo>
                  <a:cubicBezTo>
                    <a:pt x="2965" y="985"/>
                    <a:pt x="2936" y="912"/>
                    <a:pt x="2878" y="864"/>
                  </a:cubicBezTo>
                  <a:cubicBezTo>
                    <a:pt x="2387" y="455"/>
                    <a:pt x="1815" y="162"/>
                    <a:pt x="1199" y="8"/>
                  </a:cubicBezTo>
                  <a:cubicBezTo>
                    <a:pt x="1180" y="3"/>
                    <a:pt x="1160" y="0"/>
                    <a:pt x="1141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90"/>
            <p:cNvSpPr/>
            <p:nvPr/>
          </p:nvSpPr>
          <p:spPr>
            <a:xfrm>
              <a:off x="3204835" y="2286988"/>
              <a:ext cx="21218" cy="44849"/>
            </a:xfrm>
            <a:custGeom>
              <a:avLst/>
              <a:gdLst/>
              <a:ahLst/>
              <a:cxnLst/>
              <a:rect l="l" t="t" r="r" b="b"/>
              <a:pathLst>
                <a:path w="809" h="1710" extrusionOk="0">
                  <a:moveTo>
                    <a:pt x="660" y="1"/>
                  </a:moveTo>
                  <a:lnTo>
                    <a:pt x="116" y="554"/>
                  </a:lnTo>
                  <a:cubicBezTo>
                    <a:pt x="39" y="626"/>
                    <a:pt x="0" y="727"/>
                    <a:pt x="0" y="833"/>
                  </a:cubicBezTo>
                  <a:lnTo>
                    <a:pt x="0" y="1709"/>
                  </a:lnTo>
                  <a:lnTo>
                    <a:pt x="809" y="1709"/>
                  </a:lnTo>
                  <a:lnTo>
                    <a:pt x="809" y="444"/>
                  </a:lnTo>
                  <a:cubicBezTo>
                    <a:pt x="809" y="285"/>
                    <a:pt x="756" y="126"/>
                    <a:pt x="660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90"/>
            <p:cNvSpPr/>
            <p:nvPr/>
          </p:nvSpPr>
          <p:spPr>
            <a:xfrm>
              <a:off x="3109420" y="2286988"/>
              <a:ext cx="21244" cy="44849"/>
            </a:xfrm>
            <a:custGeom>
              <a:avLst/>
              <a:gdLst/>
              <a:ahLst/>
              <a:cxnLst/>
              <a:rect l="l" t="t" r="r" b="b"/>
              <a:pathLst>
                <a:path w="810" h="1710" extrusionOk="0">
                  <a:moveTo>
                    <a:pt x="155" y="1"/>
                  </a:moveTo>
                  <a:cubicBezTo>
                    <a:pt x="54" y="126"/>
                    <a:pt x="1" y="285"/>
                    <a:pt x="1" y="444"/>
                  </a:cubicBezTo>
                  <a:lnTo>
                    <a:pt x="1" y="1709"/>
                  </a:lnTo>
                  <a:lnTo>
                    <a:pt x="809" y="1709"/>
                  </a:lnTo>
                  <a:lnTo>
                    <a:pt x="809" y="833"/>
                  </a:lnTo>
                  <a:cubicBezTo>
                    <a:pt x="809" y="727"/>
                    <a:pt x="771" y="626"/>
                    <a:pt x="694" y="554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90"/>
            <p:cNvSpPr/>
            <p:nvPr/>
          </p:nvSpPr>
          <p:spPr>
            <a:xfrm>
              <a:off x="3332668" y="2162932"/>
              <a:ext cx="29821" cy="65543"/>
            </a:xfrm>
            <a:custGeom>
              <a:avLst/>
              <a:gdLst/>
              <a:ahLst/>
              <a:cxnLst/>
              <a:rect l="l" t="t" r="r" b="b"/>
              <a:pathLst>
                <a:path w="1137" h="2499" extrusionOk="0">
                  <a:moveTo>
                    <a:pt x="684" y="1"/>
                  </a:moveTo>
                  <a:cubicBezTo>
                    <a:pt x="304" y="1"/>
                    <a:pt x="1" y="309"/>
                    <a:pt x="1" y="684"/>
                  </a:cubicBezTo>
                  <a:lnTo>
                    <a:pt x="1" y="843"/>
                  </a:lnTo>
                  <a:cubicBezTo>
                    <a:pt x="1" y="1035"/>
                    <a:pt x="34" y="1233"/>
                    <a:pt x="97" y="1416"/>
                  </a:cubicBezTo>
                  <a:lnTo>
                    <a:pt x="458" y="2498"/>
                  </a:lnTo>
                  <a:lnTo>
                    <a:pt x="1136" y="249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90"/>
            <p:cNvSpPr/>
            <p:nvPr/>
          </p:nvSpPr>
          <p:spPr>
            <a:xfrm>
              <a:off x="3344654" y="2157005"/>
              <a:ext cx="71470" cy="71601"/>
            </a:xfrm>
            <a:custGeom>
              <a:avLst/>
              <a:gdLst/>
              <a:ahLst/>
              <a:cxnLst/>
              <a:rect l="l" t="t" r="r" b="b"/>
              <a:pathLst>
                <a:path w="2725" h="2730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1" y="934"/>
                    <a:pt x="203" y="1136"/>
                    <a:pt x="453" y="1136"/>
                  </a:cubicBezTo>
                  <a:lnTo>
                    <a:pt x="2272" y="2729"/>
                  </a:lnTo>
                  <a:lnTo>
                    <a:pt x="2657" y="1382"/>
                  </a:lnTo>
                  <a:cubicBezTo>
                    <a:pt x="2705" y="1218"/>
                    <a:pt x="2724" y="1050"/>
                    <a:pt x="2724" y="881"/>
                  </a:cubicBezTo>
                  <a:lnTo>
                    <a:pt x="2724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90"/>
            <p:cNvSpPr/>
            <p:nvPr/>
          </p:nvSpPr>
          <p:spPr>
            <a:xfrm>
              <a:off x="3355381" y="2247122"/>
              <a:ext cx="38161" cy="33466"/>
            </a:xfrm>
            <a:custGeom>
              <a:avLst/>
              <a:gdLst/>
              <a:ahLst/>
              <a:cxnLst/>
              <a:rect l="l" t="t" r="r" b="b"/>
              <a:pathLst>
                <a:path w="1455" h="1276" extrusionOk="0">
                  <a:moveTo>
                    <a:pt x="1" y="0"/>
                  </a:moveTo>
                  <a:lnTo>
                    <a:pt x="1" y="1275"/>
                  </a:lnTo>
                  <a:lnTo>
                    <a:pt x="1454" y="1275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90"/>
            <p:cNvSpPr/>
            <p:nvPr/>
          </p:nvSpPr>
          <p:spPr>
            <a:xfrm>
              <a:off x="3355381" y="2247122"/>
              <a:ext cx="38161" cy="20720"/>
            </a:xfrm>
            <a:custGeom>
              <a:avLst/>
              <a:gdLst/>
              <a:ahLst/>
              <a:cxnLst/>
              <a:rect l="l" t="t" r="r" b="b"/>
              <a:pathLst>
                <a:path w="1455" h="790" extrusionOk="0">
                  <a:moveTo>
                    <a:pt x="1" y="0"/>
                  </a:moveTo>
                  <a:lnTo>
                    <a:pt x="1" y="645"/>
                  </a:lnTo>
                  <a:cubicBezTo>
                    <a:pt x="234" y="741"/>
                    <a:pt x="481" y="789"/>
                    <a:pt x="727" y="789"/>
                  </a:cubicBezTo>
                  <a:cubicBezTo>
                    <a:pt x="974" y="789"/>
                    <a:pt x="1221" y="741"/>
                    <a:pt x="1454" y="645"/>
                  </a:cubicBezTo>
                  <a:lnTo>
                    <a:pt x="1454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90"/>
            <p:cNvSpPr/>
            <p:nvPr/>
          </p:nvSpPr>
          <p:spPr>
            <a:xfrm>
              <a:off x="3310847" y="2267816"/>
              <a:ext cx="127230" cy="64126"/>
            </a:xfrm>
            <a:custGeom>
              <a:avLst/>
              <a:gdLst/>
              <a:ahLst/>
              <a:cxnLst/>
              <a:rect l="l" t="t" r="r" b="b"/>
              <a:pathLst>
                <a:path w="4851" h="2445" extrusionOk="0">
                  <a:moveTo>
                    <a:pt x="1699" y="0"/>
                  </a:moveTo>
                  <a:lnTo>
                    <a:pt x="530" y="332"/>
                  </a:lnTo>
                  <a:cubicBezTo>
                    <a:pt x="217" y="424"/>
                    <a:pt x="0" y="708"/>
                    <a:pt x="0" y="1035"/>
                  </a:cubicBezTo>
                  <a:lnTo>
                    <a:pt x="0" y="2445"/>
                  </a:lnTo>
                  <a:lnTo>
                    <a:pt x="4851" y="2445"/>
                  </a:lnTo>
                  <a:lnTo>
                    <a:pt x="4851" y="1035"/>
                  </a:lnTo>
                  <a:cubicBezTo>
                    <a:pt x="4851" y="708"/>
                    <a:pt x="4634" y="424"/>
                    <a:pt x="4321" y="332"/>
                  </a:cubicBezTo>
                  <a:lnTo>
                    <a:pt x="3152" y="0"/>
                  </a:lnTo>
                  <a:lnTo>
                    <a:pt x="2425" y="482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90"/>
            <p:cNvSpPr/>
            <p:nvPr/>
          </p:nvSpPr>
          <p:spPr>
            <a:xfrm>
              <a:off x="3338596" y="2186799"/>
              <a:ext cx="71706" cy="65647"/>
            </a:xfrm>
            <a:custGeom>
              <a:avLst/>
              <a:gdLst/>
              <a:ahLst/>
              <a:cxnLst/>
              <a:rect l="l" t="t" r="r" b="b"/>
              <a:pathLst>
                <a:path w="2734" h="2503" extrusionOk="0">
                  <a:moveTo>
                    <a:pt x="877" y="0"/>
                  </a:moveTo>
                  <a:cubicBezTo>
                    <a:pt x="756" y="0"/>
                    <a:pt x="636" y="48"/>
                    <a:pt x="549" y="135"/>
                  </a:cubicBezTo>
                  <a:lnTo>
                    <a:pt x="136" y="549"/>
                  </a:lnTo>
                  <a:cubicBezTo>
                    <a:pt x="49" y="635"/>
                    <a:pt x="1" y="751"/>
                    <a:pt x="1" y="871"/>
                  </a:cubicBezTo>
                  <a:lnTo>
                    <a:pt x="1" y="1136"/>
                  </a:lnTo>
                  <a:cubicBezTo>
                    <a:pt x="1" y="1891"/>
                    <a:pt x="612" y="2502"/>
                    <a:pt x="1367" y="2502"/>
                  </a:cubicBezTo>
                  <a:cubicBezTo>
                    <a:pt x="2123" y="2502"/>
                    <a:pt x="2729" y="1891"/>
                    <a:pt x="2729" y="1136"/>
                  </a:cubicBezTo>
                  <a:lnTo>
                    <a:pt x="2729" y="847"/>
                  </a:lnTo>
                  <a:cubicBezTo>
                    <a:pt x="2734" y="727"/>
                    <a:pt x="2686" y="611"/>
                    <a:pt x="2599" y="525"/>
                  </a:cubicBezTo>
                  <a:cubicBezTo>
                    <a:pt x="2248" y="183"/>
                    <a:pt x="1603" y="24"/>
                    <a:pt x="877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90"/>
            <p:cNvSpPr/>
            <p:nvPr/>
          </p:nvSpPr>
          <p:spPr>
            <a:xfrm>
              <a:off x="3338596" y="2186904"/>
              <a:ext cx="71470" cy="64021"/>
            </a:xfrm>
            <a:custGeom>
              <a:avLst/>
              <a:gdLst/>
              <a:ahLst/>
              <a:cxnLst/>
              <a:rect l="l" t="t" r="r" b="b"/>
              <a:pathLst>
                <a:path w="2725" h="2441" extrusionOk="0">
                  <a:moveTo>
                    <a:pt x="860" y="1"/>
                  </a:moveTo>
                  <a:cubicBezTo>
                    <a:pt x="745" y="1"/>
                    <a:pt x="632" y="48"/>
                    <a:pt x="549" y="131"/>
                  </a:cubicBezTo>
                  <a:lnTo>
                    <a:pt x="1" y="680"/>
                  </a:lnTo>
                  <a:lnTo>
                    <a:pt x="1" y="1132"/>
                  </a:lnTo>
                  <a:cubicBezTo>
                    <a:pt x="1" y="1738"/>
                    <a:pt x="405" y="2272"/>
                    <a:pt x="987" y="2441"/>
                  </a:cubicBezTo>
                  <a:cubicBezTo>
                    <a:pt x="790" y="2200"/>
                    <a:pt x="684" y="1897"/>
                    <a:pt x="684" y="1589"/>
                  </a:cubicBezTo>
                  <a:lnTo>
                    <a:pt x="684" y="1084"/>
                  </a:lnTo>
                  <a:cubicBezTo>
                    <a:pt x="689" y="830"/>
                    <a:pt x="896" y="626"/>
                    <a:pt x="1148" y="626"/>
                  </a:cubicBezTo>
                  <a:cubicBezTo>
                    <a:pt x="1154" y="626"/>
                    <a:pt x="1160" y="626"/>
                    <a:pt x="1165" y="627"/>
                  </a:cubicBezTo>
                  <a:cubicBezTo>
                    <a:pt x="1570" y="627"/>
                    <a:pt x="2378" y="680"/>
                    <a:pt x="2724" y="935"/>
                  </a:cubicBezTo>
                  <a:cubicBezTo>
                    <a:pt x="2710" y="838"/>
                    <a:pt x="2671" y="588"/>
                    <a:pt x="2599" y="521"/>
                  </a:cubicBezTo>
                  <a:cubicBezTo>
                    <a:pt x="2248" y="179"/>
                    <a:pt x="1603" y="20"/>
                    <a:pt x="877" y="1"/>
                  </a:cubicBezTo>
                  <a:cubicBezTo>
                    <a:pt x="871" y="1"/>
                    <a:pt x="866" y="1"/>
                    <a:pt x="86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90"/>
            <p:cNvSpPr/>
            <p:nvPr/>
          </p:nvSpPr>
          <p:spPr>
            <a:xfrm>
              <a:off x="3310847" y="2283972"/>
              <a:ext cx="25519" cy="47970"/>
            </a:xfrm>
            <a:custGeom>
              <a:avLst/>
              <a:gdLst/>
              <a:ahLst/>
              <a:cxnLst/>
              <a:rect l="l" t="t" r="r" b="b"/>
              <a:pathLst>
                <a:path w="973" h="1829" extrusionOk="0">
                  <a:moveTo>
                    <a:pt x="135" y="0"/>
                  </a:moveTo>
                  <a:cubicBezTo>
                    <a:pt x="48" y="125"/>
                    <a:pt x="0" y="270"/>
                    <a:pt x="0" y="419"/>
                  </a:cubicBezTo>
                  <a:lnTo>
                    <a:pt x="0" y="1829"/>
                  </a:lnTo>
                  <a:lnTo>
                    <a:pt x="972" y="1829"/>
                  </a:lnTo>
                  <a:lnTo>
                    <a:pt x="972" y="1141"/>
                  </a:lnTo>
                  <a:cubicBezTo>
                    <a:pt x="972" y="948"/>
                    <a:pt x="895" y="761"/>
                    <a:pt x="756" y="626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90"/>
            <p:cNvSpPr/>
            <p:nvPr/>
          </p:nvSpPr>
          <p:spPr>
            <a:xfrm>
              <a:off x="3412557" y="2283972"/>
              <a:ext cx="25519" cy="47970"/>
            </a:xfrm>
            <a:custGeom>
              <a:avLst/>
              <a:gdLst/>
              <a:ahLst/>
              <a:cxnLst/>
              <a:rect l="l" t="t" r="r" b="b"/>
              <a:pathLst>
                <a:path w="973" h="1829" extrusionOk="0">
                  <a:moveTo>
                    <a:pt x="838" y="0"/>
                  </a:moveTo>
                  <a:lnTo>
                    <a:pt x="217" y="626"/>
                  </a:lnTo>
                  <a:cubicBezTo>
                    <a:pt x="78" y="761"/>
                    <a:pt x="1" y="948"/>
                    <a:pt x="1" y="1141"/>
                  </a:cubicBezTo>
                  <a:lnTo>
                    <a:pt x="1" y="1829"/>
                  </a:lnTo>
                  <a:lnTo>
                    <a:pt x="973" y="1829"/>
                  </a:lnTo>
                  <a:lnTo>
                    <a:pt x="973" y="419"/>
                  </a:lnTo>
                  <a:cubicBezTo>
                    <a:pt x="973" y="270"/>
                    <a:pt x="924" y="125"/>
                    <a:pt x="838" y="0"/>
                  </a:cubicBez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90"/>
            <p:cNvSpPr/>
            <p:nvPr/>
          </p:nvSpPr>
          <p:spPr>
            <a:xfrm>
              <a:off x="3162425" y="2003311"/>
              <a:ext cx="180367" cy="155267"/>
            </a:xfrm>
            <a:custGeom>
              <a:avLst/>
              <a:gdLst/>
              <a:ahLst/>
              <a:cxnLst/>
              <a:rect l="l" t="t" r="r" b="b"/>
              <a:pathLst>
                <a:path w="6877" h="5920" extrusionOk="0">
                  <a:moveTo>
                    <a:pt x="6274" y="0"/>
                  </a:moveTo>
                  <a:cubicBezTo>
                    <a:pt x="6271" y="0"/>
                    <a:pt x="6269" y="0"/>
                    <a:pt x="6266" y="0"/>
                  </a:cubicBezTo>
                  <a:lnTo>
                    <a:pt x="607" y="0"/>
                  </a:lnTo>
                  <a:cubicBezTo>
                    <a:pt x="270" y="0"/>
                    <a:pt x="1" y="270"/>
                    <a:pt x="1" y="606"/>
                  </a:cubicBezTo>
                  <a:lnTo>
                    <a:pt x="1" y="3840"/>
                  </a:lnTo>
                  <a:cubicBezTo>
                    <a:pt x="1" y="4177"/>
                    <a:pt x="275" y="4446"/>
                    <a:pt x="607" y="4446"/>
                  </a:cubicBezTo>
                  <a:lnTo>
                    <a:pt x="2835" y="4446"/>
                  </a:lnTo>
                  <a:lnTo>
                    <a:pt x="2498" y="5793"/>
                  </a:lnTo>
                  <a:cubicBezTo>
                    <a:pt x="2480" y="5862"/>
                    <a:pt x="2533" y="5920"/>
                    <a:pt x="2592" y="5920"/>
                  </a:cubicBezTo>
                  <a:cubicBezTo>
                    <a:pt x="2612" y="5920"/>
                    <a:pt x="2633" y="5914"/>
                    <a:pt x="2652" y="5899"/>
                  </a:cubicBezTo>
                  <a:lnTo>
                    <a:pt x="4654" y="4446"/>
                  </a:lnTo>
                  <a:lnTo>
                    <a:pt x="6270" y="4446"/>
                  </a:lnTo>
                  <a:cubicBezTo>
                    <a:pt x="6602" y="4446"/>
                    <a:pt x="6877" y="4177"/>
                    <a:pt x="6877" y="3840"/>
                  </a:cubicBezTo>
                  <a:lnTo>
                    <a:pt x="6877" y="606"/>
                  </a:lnTo>
                  <a:cubicBezTo>
                    <a:pt x="6877" y="272"/>
                    <a:pt x="6607" y="0"/>
                    <a:pt x="6274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90"/>
            <p:cNvSpPr/>
            <p:nvPr/>
          </p:nvSpPr>
          <p:spPr>
            <a:xfrm>
              <a:off x="3104515" y="2146723"/>
              <a:ext cx="126600" cy="190149"/>
            </a:xfrm>
            <a:custGeom>
              <a:avLst/>
              <a:gdLst/>
              <a:ahLst/>
              <a:cxnLst/>
              <a:rect l="l" t="t" r="r" b="b"/>
              <a:pathLst>
                <a:path w="4827" h="7250" extrusionOk="0">
                  <a:moveTo>
                    <a:pt x="2411" y="376"/>
                  </a:moveTo>
                  <a:cubicBezTo>
                    <a:pt x="2463" y="376"/>
                    <a:pt x="2514" y="378"/>
                    <a:pt x="2565" y="383"/>
                  </a:cubicBezTo>
                  <a:cubicBezTo>
                    <a:pt x="3388" y="460"/>
                    <a:pt x="4037" y="1182"/>
                    <a:pt x="4042" y="2029"/>
                  </a:cubicBezTo>
                  <a:cubicBezTo>
                    <a:pt x="4042" y="2828"/>
                    <a:pt x="4234" y="3573"/>
                    <a:pt x="4398" y="3963"/>
                  </a:cubicBezTo>
                  <a:cubicBezTo>
                    <a:pt x="4398" y="3968"/>
                    <a:pt x="4398" y="3978"/>
                    <a:pt x="4393" y="3978"/>
                  </a:cubicBezTo>
                  <a:cubicBezTo>
                    <a:pt x="4225" y="4093"/>
                    <a:pt x="3850" y="4310"/>
                    <a:pt x="3214" y="4439"/>
                  </a:cubicBezTo>
                  <a:cubicBezTo>
                    <a:pt x="3210" y="4420"/>
                    <a:pt x="3205" y="4401"/>
                    <a:pt x="3205" y="4382"/>
                  </a:cubicBezTo>
                  <a:lnTo>
                    <a:pt x="3205" y="4002"/>
                  </a:lnTo>
                  <a:cubicBezTo>
                    <a:pt x="3455" y="3857"/>
                    <a:pt x="3667" y="3650"/>
                    <a:pt x="3806" y="3400"/>
                  </a:cubicBezTo>
                  <a:cubicBezTo>
                    <a:pt x="4071" y="2929"/>
                    <a:pt x="3979" y="2337"/>
                    <a:pt x="3580" y="1966"/>
                  </a:cubicBezTo>
                  <a:cubicBezTo>
                    <a:pt x="3301" y="1711"/>
                    <a:pt x="2801" y="1408"/>
                    <a:pt x="2007" y="1408"/>
                  </a:cubicBezTo>
                  <a:cubicBezTo>
                    <a:pt x="1959" y="1408"/>
                    <a:pt x="1910" y="1427"/>
                    <a:pt x="1877" y="1466"/>
                  </a:cubicBezTo>
                  <a:lnTo>
                    <a:pt x="1473" y="1870"/>
                  </a:lnTo>
                  <a:cubicBezTo>
                    <a:pt x="1332" y="2006"/>
                    <a:pt x="1458" y="2194"/>
                    <a:pt x="1604" y="2194"/>
                  </a:cubicBezTo>
                  <a:cubicBezTo>
                    <a:pt x="1649" y="2194"/>
                    <a:pt x="1696" y="2176"/>
                    <a:pt x="1737" y="2135"/>
                  </a:cubicBezTo>
                  <a:lnTo>
                    <a:pt x="2084" y="1788"/>
                  </a:lnTo>
                  <a:cubicBezTo>
                    <a:pt x="2589" y="1803"/>
                    <a:pt x="3007" y="1957"/>
                    <a:pt x="3325" y="2245"/>
                  </a:cubicBezTo>
                  <a:cubicBezTo>
                    <a:pt x="3595" y="2496"/>
                    <a:pt x="3657" y="2895"/>
                    <a:pt x="3479" y="3212"/>
                  </a:cubicBezTo>
                  <a:cubicBezTo>
                    <a:pt x="3257" y="3605"/>
                    <a:pt x="2847" y="3834"/>
                    <a:pt x="2414" y="3834"/>
                  </a:cubicBezTo>
                  <a:cubicBezTo>
                    <a:pt x="2311" y="3834"/>
                    <a:pt x="2206" y="3821"/>
                    <a:pt x="2103" y="3795"/>
                  </a:cubicBezTo>
                  <a:cubicBezTo>
                    <a:pt x="1564" y="3655"/>
                    <a:pt x="1189" y="3169"/>
                    <a:pt x="1189" y="2611"/>
                  </a:cubicBezTo>
                  <a:cubicBezTo>
                    <a:pt x="1189" y="2486"/>
                    <a:pt x="1094" y="2423"/>
                    <a:pt x="999" y="2423"/>
                  </a:cubicBezTo>
                  <a:cubicBezTo>
                    <a:pt x="904" y="2423"/>
                    <a:pt x="809" y="2486"/>
                    <a:pt x="809" y="2611"/>
                  </a:cubicBezTo>
                  <a:cubicBezTo>
                    <a:pt x="809" y="3188"/>
                    <a:pt x="1116" y="3718"/>
                    <a:pt x="1617" y="4006"/>
                  </a:cubicBezTo>
                  <a:lnTo>
                    <a:pt x="1617" y="4382"/>
                  </a:lnTo>
                  <a:cubicBezTo>
                    <a:pt x="1617" y="4406"/>
                    <a:pt x="1617" y="4425"/>
                    <a:pt x="1612" y="4444"/>
                  </a:cubicBezTo>
                  <a:cubicBezTo>
                    <a:pt x="972" y="4310"/>
                    <a:pt x="602" y="4098"/>
                    <a:pt x="433" y="3982"/>
                  </a:cubicBezTo>
                  <a:cubicBezTo>
                    <a:pt x="424" y="3978"/>
                    <a:pt x="424" y="3973"/>
                    <a:pt x="424" y="3968"/>
                  </a:cubicBezTo>
                  <a:lnTo>
                    <a:pt x="424" y="3963"/>
                  </a:lnTo>
                  <a:cubicBezTo>
                    <a:pt x="587" y="3573"/>
                    <a:pt x="780" y="2828"/>
                    <a:pt x="780" y="2029"/>
                  </a:cubicBezTo>
                  <a:cubicBezTo>
                    <a:pt x="784" y="1182"/>
                    <a:pt x="1434" y="460"/>
                    <a:pt x="2257" y="383"/>
                  </a:cubicBezTo>
                  <a:cubicBezTo>
                    <a:pt x="2307" y="378"/>
                    <a:pt x="2359" y="376"/>
                    <a:pt x="2411" y="376"/>
                  </a:cubicBezTo>
                  <a:close/>
                  <a:moveTo>
                    <a:pt x="2825" y="4160"/>
                  </a:moveTo>
                  <a:lnTo>
                    <a:pt x="2825" y="4382"/>
                  </a:lnTo>
                  <a:cubicBezTo>
                    <a:pt x="2825" y="4608"/>
                    <a:pt x="2950" y="4815"/>
                    <a:pt x="3152" y="4916"/>
                  </a:cubicBezTo>
                  <a:lnTo>
                    <a:pt x="3272" y="4974"/>
                  </a:lnTo>
                  <a:cubicBezTo>
                    <a:pt x="3089" y="5272"/>
                    <a:pt x="2762" y="5455"/>
                    <a:pt x="2411" y="5455"/>
                  </a:cubicBezTo>
                  <a:cubicBezTo>
                    <a:pt x="2055" y="5455"/>
                    <a:pt x="1728" y="5272"/>
                    <a:pt x="1545" y="4974"/>
                  </a:cubicBezTo>
                  <a:lnTo>
                    <a:pt x="1665" y="4911"/>
                  </a:lnTo>
                  <a:cubicBezTo>
                    <a:pt x="1862" y="4815"/>
                    <a:pt x="1992" y="4608"/>
                    <a:pt x="1992" y="4382"/>
                  </a:cubicBezTo>
                  <a:lnTo>
                    <a:pt x="1992" y="4160"/>
                  </a:lnTo>
                  <a:cubicBezTo>
                    <a:pt x="2127" y="4196"/>
                    <a:pt x="2266" y="4214"/>
                    <a:pt x="2407" y="4214"/>
                  </a:cubicBezTo>
                  <a:cubicBezTo>
                    <a:pt x="2547" y="4214"/>
                    <a:pt x="2687" y="4196"/>
                    <a:pt x="2825" y="4160"/>
                  </a:cubicBezTo>
                  <a:close/>
                  <a:moveTo>
                    <a:pt x="2411" y="1"/>
                  </a:moveTo>
                  <a:cubicBezTo>
                    <a:pt x="2348" y="1"/>
                    <a:pt x="2286" y="3"/>
                    <a:pt x="2223" y="8"/>
                  </a:cubicBezTo>
                  <a:cubicBezTo>
                    <a:pt x="1208" y="104"/>
                    <a:pt x="409" y="989"/>
                    <a:pt x="404" y="2029"/>
                  </a:cubicBezTo>
                  <a:cubicBezTo>
                    <a:pt x="400" y="2775"/>
                    <a:pt x="221" y="3463"/>
                    <a:pt x="72" y="3824"/>
                  </a:cubicBezTo>
                  <a:cubicBezTo>
                    <a:pt x="5" y="3992"/>
                    <a:pt x="63" y="4184"/>
                    <a:pt x="212" y="4290"/>
                  </a:cubicBezTo>
                  <a:cubicBezTo>
                    <a:pt x="515" y="4488"/>
                    <a:pt x="842" y="4637"/>
                    <a:pt x="1193" y="4728"/>
                  </a:cubicBezTo>
                  <a:lnTo>
                    <a:pt x="438" y="5108"/>
                  </a:lnTo>
                  <a:cubicBezTo>
                    <a:pt x="169" y="5238"/>
                    <a:pt x="0" y="5517"/>
                    <a:pt x="0" y="5820"/>
                  </a:cubicBezTo>
                  <a:lnTo>
                    <a:pt x="0" y="7062"/>
                  </a:lnTo>
                  <a:cubicBezTo>
                    <a:pt x="0" y="7187"/>
                    <a:pt x="94" y="7249"/>
                    <a:pt x="188" y="7249"/>
                  </a:cubicBezTo>
                  <a:cubicBezTo>
                    <a:pt x="282" y="7249"/>
                    <a:pt x="375" y="7187"/>
                    <a:pt x="375" y="7062"/>
                  </a:cubicBezTo>
                  <a:lnTo>
                    <a:pt x="375" y="5820"/>
                  </a:lnTo>
                  <a:cubicBezTo>
                    <a:pt x="375" y="5662"/>
                    <a:pt x="467" y="5517"/>
                    <a:pt x="606" y="5445"/>
                  </a:cubicBezTo>
                  <a:lnTo>
                    <a:pt x="1203" y="5147"/>
                  </a:lnTo>
                  <a:cubicBezTo>
                    <a:pt x="1475" y="5604"/>
                    <a:pt x="1943" y="5832"/>
                    <a:pt x="2411" y="5832"/>
                  </a:cubicBezTo>
                  <a:cubicBezTo>
                    <a:pt x="2879" y="5832"/>
                    <a:pt x="3347" y="5604"/>
                    <a:pt x="3619" y="5147"/>
                  </a:cubicBezTo>
                  <a:lnTo>
                    <a:pt x="4215" y="5445"/>
                  </a:lnTo>
                  <a:cubicBezTo>
                    <a:pt x="4355" y="5517"/>
                    <a:pt x="4446" y="5662"/>
                    <a:pt x="4446" y="5820"/>
                  </a:cubicBezTo>
                  <a:lnTo>
                    <a:pt x="4446" y="7062"/>
                  </a:lnTo>
                  <a:cubicBezTo>
                    <a:pt x="4446" y="7187"/>
                    <a:pt x="4540" y="7249"/>
                    <a:pt x="4634" y="7249"/>
                  </a:cubicBezTo>
                  <a:cubicBezTo>
                    <a:pt x="4728" y="7249"/>
                    <a:pt x="4822" y="7187"/>
                    <a:pt x="4822" y="7062"/>
                  </a:cubicBezTo>
                  <a:lnTo>
                    <a:pt x="4822" y="5820"/>
                  </a:lnTo>
                  <a:cubicBezTo>
                    <a:pt x="4826" y="5517"/>
                    <a:pt x="4653" y="5238"/>
                    <a:pt x="4384" y="5108"/>
                  </a:cubicBezTo>
                  <a:lnTo>
                    <a:pt x="3633" y="4728"/>
                  </a:lnTo>
                  <a:cubicBezTo>
                    <a:pt x="3979" y="4637"/>
                    <a:pt x="4311" y="4488"/>
                    <a:pt x="4610" y="4290"/>
                  </a:cubicBezTo>
                  <a:cubicBezTo>
                    <a:pt x="4759" y="4184"/>
                    <a:pt x="4817" y="3992"/>
                    <a:pt x="4749" y="3824"/>
                  </a:cubicBezTo>
                  <a:cubicBezTo>
                    <a:pt x="4595" y="3463"/>
                    <a:pt x="4422" y="2775"/>
                    <a:pt x="4417" y="2029"/>
                  </a:cubicBezTo>
                  <a:cubicBezTo>
                    <a:pt x="4417" y="989"/>
                    <a:pt x="3619" y="104"/>
                    <a:pt x="2598" y="8"/>
                  </a:cubicBezTo>
                  <a:cubicBezTo>
                    <a:pt x="2536" y="3"/>
                    <a:pt x="2473" y="1"/>
                    <a:pt x="24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90"/>
            <p:cNvSpPr/>
            <p:nvPr/>
          </p:nvSpPr>
          <p:spPr>
            <a:xfrm>
              <a:off x="3125707" y="2305662"/>
              <a:ext cx="9993" cy="31211"/>
            </a:xfrm>
            <a:custGeom>
              <a:avLst/>
              <a:gdLst/>
              <a:ahLst/>
              <a:cxnLst/>
              <a:rect l="l" t="t" r="r" b="b"/>
              <a:pathLst>
                <a:path w="381" h="1190" extrusionOk="0">
                  <a:moveTo>
                    <a:pt x="188" y="1"/>
                  </a:moveTo>
                  <a:cubicBezTo>
                    <a:pt x="82" y="1"/>
                    <a:pt x="1" y="88"/>
                    <a:pt x="1" y="193"/>
                  </a:cubicBezTo>
                  <a:lnTo>
                    <a:pt x="1" y="1002"/>
                  </a:lnTo>
                  <a:cubicBezTo>
                    <a:pt x="1" y="1127"/>
                    <a:pt x="94" y="1189"/>
                    <a:pt x="188" y="1189"/>
                  </a:cubicBezTo>
                  <a:cubicBezTo>
                    <a:pt x="282" y="1189"/>
                    <a:pt x="376" y="1127"/>
                    <a:pt x="376" y="1002"/>
                  </a:cubicBezTo>
                  <a:lnTo>
                    <a:pt x="376" y="193"/>
                  </a:lnTo>
                  <a:cubicBezTo>
                    <a:pt x="381" y="88"/>
                    <a:pt x="29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90"/>
            <p:cNvSpPr/>
            <p:nvPr/>
          </p:nvSpPr>
          <p:spPr>
            <a:xfrm>
              <a:off x="3199904" y="2305662"/>
              <a:ext cx="9993" cy="31211"/>
            </a:xfrm>
            <a:custGeom>
              <a:avLst/>
              <a:gdLst/>
              <a:ahLst/>
              <a:cxnLst/>
              <a:rect l="l" t="t" r="r" b="b"/>
              <a:pathLst>
                <a:path w="381" h="1190" extrusionOk="0">
                  <a:moveTo>
                    <a:pt x="188" y="1"/>
                  </a:moveTo>
                  <a:cubicBezTo>
                    <a:pt x="83" y="1"/>
                    <a:pt x="1" y="88"/>
                    <a:pt x="1" y="193"/>
                  </a:cubicBezTo>
                  <a:lnTo>
                    <a:pt x="1" y="1002"/>
                  </a:lnTo>
                  <a:cubicBezTo>
                    <a:pt x="1" y="1127"/>
                    <a:pt x="95" y="1189"/>
                    <a:pt x="188" y="1189"/>
                  </a:cubicBezTo>
                  <a:cubicBezTo>
                    <a:pt x="282" y="1189"/>
                    <a:pt x="376" y="1127"/>
                    <a:pt x="376" y="1002"/>
                  </a:cubicBezTo>
                  <a:lnTo>
                    <a:pt x="376" y="193"/>
                  </a:lnTo>
                  <a:cubicBezTo>
                    <a:pt x="381" y="88"/>
                    <a:pt x="29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90"/>
            <p:cNvSpPr/>
            <p:nvPr/>
          </p:nvSpPr>
          <p:spPr>
            <a:xfrm>
              <a:off x="3348326" y="2182340"/>
              <a:ext cx="54632" cy="16838"/>
            </a:xfrm>
            <a:custGeom>
              <a:avLst/>
              <a:gdLst/>
              <a:ahLst/>
              <a:cxnLst/>
              <a:rect l="l" t="t" r="r" b="b"/>
              <a:pathLst>
                <a:path w="2083" h="642" extrusionOk="0">
                  <a:moveTo>
                    <a:pt x="741" y="1"/>
                  </a:moveTo>
                  <a:cubicBezTo>
                    <a:pt x="562" y="1"/>
                    <a:pt x="364" y="18"/>
                    <a:pt x="150" y="60"/>
                  </a:cubicBezTo>
                  <a:cubicBezTo>
                    <a:pt x="63" y="79"/>
                    <a:pt x="0" y="156"/>
                    <a:pt x="0" y="247"/>
                  </a:cubicBezTo>
                  <a:lnTo>
                    <a:pt x="0" y="449"/>
                  </a:lnTo>
                  <a:cubicBezTo>
                    <a:pt x="0" y="575"/>
                    <a:pt x="94" y="637"/>
                    <a:pt x="188" y="637"/>
                  </a:cubicBezTo>
                  <a:cubicBezTo>
                    <a:pt x="282" y="637"/>
                    <a:pt x="376" y="575"/>
                    <a:pt x="376" y="449"/>
                  </a:cubicBezTo>
                  <a:lnTo>
                    <a:pt x="376" y="406"/>
                  </a:lnTo>
                  <a:cubicBezTo>
                    <a:pt x="496" y="388"/>
                    <a:pt x="617" y="378"/>
                    <a:pt x="738" y="378"/>
                  </a:cubicBezTo>
                  <a:cubicBezTo>
                    <a:pt x="931" y="378"/>
                    <a:pt x="1123" y="402"/>
                    <a:pt x="1309" y="449"/>
                  </a:cubicBezTo>
                  <a:cubicBezTo>
                    <a:pt x="1444" y="483"/>
                    <a:pt x="1579" y="536"/>
                    <a:pt x="1699" y="608"/>
                  </a:cubicBezTo>
                  <a:cubicBezTo>
                    <a:pt x="1735" y="631"/>
                    <a:pt x="1771" y="641"/>
                    <a:pt x="1805" y="641"/>
                  </a:cubicBezTo>
                  <a:cubicBezTo>
                    <a:pt x="1969" y="641"/>
                    <a:pt x="2082" y="406"/>
                    <a:pt x="1911" y="291"/>
                  </a:cubicBezTo>
                  <a:cubicBezTo>
                    <a:pt x="1888" y="275"/>
                    <a:pt x="1463" y="1"/>
                    <a:pt x="7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90"/>
            <p:cNvSpPr/>
            <p:nvPr/>
          </p:nvSpPr>
          <p:spPr>
            <a:xfrm>
              <a:off x="3305785" y="2151969"/>
              <a:ext cx="137222" cy="185009"/>
            </a:xfrm>
            <a:custGeom>
              <a:avLst/>
              <a:gdLst/>
              <a:ahLst/>
              <a:cxnLst/>
              <a:rect l="l" t="t" r="r" b="b"/>
              <a:pathLst>
                <a:path w="5232" h="7054" extrusionOk="0">
                  <a:moveTo>
                    <a:pt x="4048" y="380"/>
                  </a:moveTo>
                  <a:lnTo>
                    <a:pt x="4048" y="1319"/>
                  </a:lnTo>
                  <a:cubicBezTo>
                    <a:pt x="4048" y="1478"/>
                    <a:pt x="4009" y="1636"/>
                    <a:pt x="3937" y="1776"/>
                  </a:cubicBezTo>
                  <a:lnTo>
                    <a:pt x="3865" y="1925"/>
                  </a:lnTo>
                  <a:cubicBezTo>
                    <a:pt x="3850" y="1954"/>
                    <a:pt x="3845" y="1983"/>
                    <a:pt x="3845" y="2012"/>
                  </a:cubicBezTo>
                  <a:lnTo>
                    <a:pt x="3845" y="2416"/>
                  </a:lnTo>
                  <a:cubicBezTo>
                    <a:pt x="3845" y="3090"/>
                    <a:pt x="3296" y="3639"/>
                    <a:pt x="2623" y="3639"/>
                  </a:cubicBezTo>
                  <a:cubicBezTo>
                    <a:pt x="2609" y="3639"/>
                    <a:pt x="2594" y="3638"/>
                    <a:pt x="2580" y="3638"/>
                  </a:cubicBezTo>
                  <a:cubicBezTo>
                    <a:pt x="1926" y="3619"/>
                    <a:pt x="1391" y="3041"/>
                    <a:pt x="1391" y="2353"/>
                  </a:cubicBezTo>
                  <a:lnTo>
                    <a:pt x="1391" y="2012"/>
                  </a:lnTo>
                  <a:cubicBezTo>
                    <a:pt x="1391" y="1983"/>
                    <a:pt x="1387" y="1949"/>
                    <a:pt x="1372" y="1925"/>
                  </a:cubicBezTo>
                  <a:lnTo>
                    <a:pt x="1300" y="1776"/>
                  </a:lnTo>
                  <a:cubicBezTo>
                    <a:pt x="1228" y="1636"/>
                    <a:pt x="1189" y="1478"/>
                    <a:pt x="1189" y="1319"/>
                  </a:cubicBezTo>
                  <a:cubicBezTo>
                    <a:pt x="1189" y="799"/>
                    <a:pt x="1613" y="380"/>
                    <a:pt x="2128" y="380"/>
                  </a:cubicBezTo>
                  <a:close/>
                  <a:moveTo>
                    <a:pt x="1998" y="3888"/>
                  </a:moveTo>
                  <a:cubicBezTo>
                    <a:pt x="2181" y="3965"/>
                    <a:pt x="2373" y="4008"/>
                    <a:pt x="2570" y="4018"/>
                  </a:cubicBezTo>
                  <a:lnTo>
                    <a:pt x="2618" y="4018"/>
                  </a:lnTo>
                  <a:cubicBezTo>
                    <a:pt x="2830" y="4018"/>
                    <a:pt x="3042" y="3975"/>
                    <a:pt x="3239" y="3893"/>
                  </a:cubicBezTo>
                  <a:lnTo>
                    <a:pt x="3239" y="4153"/>
                  </a:lnTo>
                  <a:cubicBezTo>
                    <a:pt x="3239" y="4211"/>
                    <a:pt x="3244" y="4268"/>
                    <a:pt x="3263" y="4321"/>
                  </a:cubicBezTo>
                  <a:lnTo>
                    <a:pt x="2618" y="4802"/>
                  </a:lnTo>
                  <a:lnTo>
                    <a:pt x="1974" y="4321"/>
                  </a:lnTo>
                  <a:cubicBezTo>
                    <a:pt x="1993" y="4268"/>
                    <a:pt x="1998" y="4211"/>
                    <a:pt x="1998" y="4153"/>
                  </a:cubicBezTo>
                  <a:lnTo>
                    <a:pt x="1998" y="3888"/>
                  </a:lnTo>
                  <a:close/>
                  <a:moveTo>
                    <a:pt x="2132" y="0"/>
                  </a:moveTo>
                  <a:cubicBezTo>
                    <a:pt x="1401" y="5"/>
                    <a:pt x="814" y="592"/>
                    <a:pt x="814" y="1319"/>
                  </a:cubicBezTo>
                  <a:cubicBezTo>
                    <a:pt x="814" y="1535"/>
                    <a:pt x="862" y="1752"/>
                    <a:pt x="963" y="1944"/>
                  </a:cubicBezTo>
                  <a:lnTo>
                    <a:pt x="1016" y="2055"/>
                  </a:lnTo>
                  <a:lnTo>
                    <a:pt x="1016" y="2353"/>
                  </a:lnTo>
                  <a:cubicBezTo>
                    <a:pt x="1016" y="2854"/>
                    <a:pt x="1237" y="3330"/>
                    <a:pt x="1622" y="3652"/>
                  </a:cubicBezTo>
                  <a:lnTo>
                    <a:pt x="1622" y="4153"/>
                  </a:lnTo>
                  <a:cubicBezTo>
                    <a:pt x="1618" y="4244"/>
                    <a:pt x="1565" y="4326"/>
                    <a:pt x="1483" y="4355"/>
                  </a:cubicBezTo>
                  <a:lnTo>
                    <a:pt x="521" y="4716"/>
                  </a:lnTo>
                  <a:cubicBezTo>
                    <a:pt x="208" y="4836"/>
                    <a:pt x="1" y="5130"/>
                    <a:pt x="1" y="5462"/>
                  </a:cubicBezTo>
                  <a:lnTo>
                    <a:pt x="1" y="6862"/>
                  </a:lnTo>
                  <a:cubicBezTo>
                    <a:pt x="1" y="6987"/>
                    <a:pt x="96" y="7049"/>
                    <a:pt x="191" y="7049"/>
                  </a:cubicBezTo>
                  <a:cubicBezTo>
                    <a:pt x="286" y="7049"/>
                    <a:pt x="381" y="6987"/>
                    <a:pt x="381" y="6862"/>
                  </a:cubicBezTo>
                  <a:lnTo>
                    <a:pt x="381" y="5466"/>
                  </a:lnTo>
                  <a:cubicBezTo>
                    <a:pt x="381" y="5288"/>
                    <a:pt x="487" y="5134"/>
                    <a:pt x="650" y="5072"/>
                  </a:cubicBezTo>
                  <a:lnTo>
                    <a:pt x="1613" y="4711"/>
                  </a:lnTo>
                  <a:cubicBezTo>
                    <a:pt x="1666" y="4692"/>
                    <a:pt x="1714" y="4668"/>
                    <a:pt x="1757" y="4634"/>
                  </a:cubicBezTo>
                  <a:lnTo>
                    <a:pt x="2431" y="5139"/>
                  </a:lnTo>
                  <a:lnTo>
                    <a:pt x="2431" y="6862"/>
                  </a:lnTo>
                  <a:cubicBezTo>
                    <a:pt x="2431" y="6989"/>
                    <a:pt x="2525" y="7053"/>
                    <a:pt x="2618" y="7053"/>
                  </a:cubicBezTo>
                  <a:cubicBezTo>
                    <a:pt x="2712" y="7053"/>
                    <a:pt x="2806" y="6989"/>
                    <a:pt x="2806" y="6862"/>
                  </a:cubicBezTo>
                  <a:lnTo>
                    <a:pt x="2806" y="5134"/>
                  </a:lnTo>
                  <a:lnTo>
                    <a:pt x="3480" y="4634"/>
                  </a:lnTo>
                  <a:cubicBezTo>
                    <a:pt x="3523" y="4663"/>
                    <a:pt x="3571" y="4692"/>
                    <a:pt x="3624" y="4711"/>
                  </a:cubicBezTo>
                  <a:lnTo>
                    <a:pt x="4586" y="5072"/>
                  </a:lnTo>
                  <a:cubicBezTo>
                    <a:pt x="4745" y="5134"/>
                    <a:pt x="4856" y="5288"/>
                    <a:pt x="4856" y="5462"/>
                  </a:cubicBezTo>
                  <a:lnTo>
                    <a:pt x="4856" y="6862"/>
                  </a:lnTo>
                  <a:cubicBezTo>
                    <a:pt x="4856" y="6987"/>
                    <a:pt x="4950" y="7049"/>
                    <a:pt x="5044" y="7049"/>
                  </a:cubicBezTo>
                  <a:cubicBezTo>
                    <a:pt x="5137" y="7049"/>
                    <a:pt x="5231" y="6987"/>
                    <a:pt x="5231" y="6862"/>
                  </a:cubicBezTo>
                  <a:lnTo>
                    <a:pt x="5231" y="5466"/>
                  </a:lnTo>
                  <a:cubicBezTo>
                    <a:pt x="5231" y="5130"/>
                    <a:pt x="5029" y="4836"/>
                    <a:pt x="4716" y="4716"/>
                  </a:cubicBezTo>
                  <a:lnTo>
                    <a:pt x="3754" y="4355"/>
                  </a:lnTo>
                  <a:cubicBezTo>
                    <a:pt x="3672" y="4326"/>
                    <a:pt x="3614" y="4244"/>
                    <a:pt x="3614" y="4153"/>
                  </a:cubicBezTo>
                  <a:lnTo>
                    <a:pt x="3614" y="3672"/>
                  </a:lnTo>
                  <a:cubicBezTo>
                    <a:pt x="3653" y="3638"/>
                    <a:pt x="3696" y="3599"/>
                    <a:pt x="3735" y="3566"/>
                  </a:cubicBezTo>
                  <a:cubicBezTo>
                    <a:pt x="4048" y="3263"/>
                    <a:pt x="4226" y="2849"/>
                    <a:pt x="4221" y="2411"/>
                  </a:cubicBezTo>
                  <a:lnTo>
                    <a:pt x="4221" y="2050"/>
                  </a:lnTo>
                  <a:lnTo>
                    <a:pt x="4279" y="1944"/>
                  </a:lnTo>
                  <a:cubicBezTo>
                    <a:pt x="4375" y="1747"/>
                    <a:pt x="4423" y="1535"/>
                    <a:pt x="4423" y="1319"/>
                  </a:cubicBezTo>
                  <a:lnTo>
                    <a:pt x="4423" y="193"/>
                  </a:lnTo>
                  <a:cubicBezTo>
                    <a:pt x="4423" y="87"/>
                    <a:pt x="4341" y="0"/>
                    <a:pt x="42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90"/>
            <p:cNvSpPr/>
            <p:nvPr/>
          </p:nvSpPr>
          <p:spPr>
            <a:xfrm>
              <a:off x="3332432" y="2300364"/>
              <a:ext cx="9862" cy="36482"/>
            </a:xfrm>
            <a:custGeom>
              <a:avLst/>
              <a:gdLst/>
              <a:ahLst/>
              <a:cxnLst/>
              <a:rect l="l" t="t" r="r" b="b"/>
              <a:pathLst>
                <a:path w="376" h="1391" extrusionOk="0">
                  <a:moveTo>
                    <a:pt x="188" y="1"/>
                  </a:moveTo>
                  <a:cubicBezTo>
                    <a:pt x="82" y="1"/>
                    <a:pt x="0" y="88"/>
                    <a:pt x="0" y="193"/>
                  </a:cubicBezTo>
                  <a:lnTo>
                    <a:pt x="0" y="1199"/>
                  </a:lnTo>
                  <a:cubicBezTo>
                    <a:pt x="0" y="1327"/>
                    <a:pt x="94" y="1390"/>
                    <a:pt x="188" y="1390"/>
                  </a:cubicBezTo>
                  <a:cubicBezTo>
                    <a:pt x="282" y="1390"/>
                    <a:pt x="375" y="1327"/>
                    <a:pt x="375" y="1199"/>
                  </a:cubicBezTo>
                  <a:lnTo>
                    <a:pt x="375" y="189"/>
                  </a:lnTo>
                  <a:cubicBezTo>
                    <a:pt x="375" y="88"/>
                    <a:pt x="29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90"/>
            <p:cNvSpPr/>
            <p:nvPr/>
          </p:nvSpPr>
          <p:spPr>
            <a:xfrm>
              <a:off x="3406630" y="2300364"/>
              <a:ext cx="9862" cy="36482"/>
            </a:xfrm>
            <a:custGeom>
              <a:avLst/>
              <a:gdLst/>
              <a:ahLst/>
              <a:cxnLst/>
              <a:rect l="l" t="t" r="r" b="b"/>
              <a:pathLst>
                <a:path w="376" h="1391" extrusionOk="0">
                  <a:moveTo>
                    <a:pt x="188" y="1"/>
                  </a:moveTo>
                  <a:cubicBezTo>
                    <a:pt x="82" y="1"/>
                    <a:pt x="0" y="88"/>
                    <a:pt x="0" y="193"/>
                  </a:cubicBezTo>
                  <a:lnTo>
                    <a:pt x="0" y="1199"/>
                  </a:lnTo>
                  <a:cubicBezTo>
                    <a:pt x="0" y="1327"/>
                    <a:pt x="94" y="1390"/>
                    <a:pt x="188" y="1390"/>
                  </a:cubicBezTo>
                  <a:cubicBezTo>
                    <a:pt x="282" y="1390"/>
                    <a:pt x="376" y="1327"/>
                    <a:pt x="376" y="1199"/>
                  </a:cubicBezTo>
                  <a:lnTo>
                    <a:pt x="376" y="189"/>
                  </a:lnTo>
                  <a:cubicBezTo>
                    <a:pt x="376" y="88"/>
                    <a:pt x="29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90"/>
            <p:cNvSpPr/>
            <p:nvPr/>
          </p:nvSpPr>
          <p:spPr>
            <a:xfrm>
              <a:off x="3157521" y="1998381"/>
              <a:ext cx="211263" cy="176537"/>
            </a:xfrm>
            <a:custGeom>
              <a:avLst/>
              <a:gdLst/>
              <a:ahLst/>
              <a:cxnLst/>
              <a:rect l="l" t="t" r="r" b="b"/>
              <a:pathLst>
                <a:path w="8055" h="6731" extrusionOk="0">
                  <a:moveTo>
                    <a:pt x="2776" y="4827"/>
                  </a:moveTo>
                  <a:lnTo>
                    <a:pt x="2666" y="5255"/>
                  </a:lnTo>
                  <a:lnTo>
                    <a:pt x="2411" y="5250"/>
                  </a:lnTo>
                  <a:cubicBezTo>
                    <a:pt x="2180" y="5250"/>
                    <a:pt x="1992" y="5067"/>
                    <a:pt x="1992" y="4836"/>
                  </a:cubicBezTo>
                  <a:lnTo>
                    <a:pt x="1992" y="4827"/>
                  </a:lnTo>
                  <a:close/>
                  <a:moveTo>
                    <a:pt x="6453" y="376"/>
                  </a:moveTo>
                  <a:cubicBezTo>
                    <a:pt x="6684" y="376"/>
                    <a:pt x="6871" y="563"/>
                    <a:pt x="6871" y="794"/>
                  </a:cubicBezTo>
                  <a:lnTo>
                    <a:pt x="6871" y="4028"/>
                  </a:lnTo>
                  <a:cubicBezTo>
                    <a:pt x="6871" y="4259"/>
                    <a:pt x="6684" y="4446"/>
                    <a:pt x="6453" y="4446"/>
                  </a:cubicBezTo>
                  <a:lnTo>
                    <a:pt x="4836" y="4446"/>
                  </a:lnTo>
                  <a:cubicBezTo>
                    <a:pt x="4797" y="4446"/>
                    <a:pt x="4759" y="4456"/>
                    <a:pt x="4725" y="4480"/>
                  </a:cubicBezTo>
                  <a:lnTo>
                    <a:pt x="2921" y="5794"/>
                  </a:lnTo>
                  <a:lnTo>
                    <a:pt x="3200" y="4682"/>
                  </a:lnTo>
                  <a:cubicBezTo>
                    <a:pt x="3229" y="4562"/>
                    <a:pt x="3142" y="4446"/>
                    <a:pt x="3022" y="4446"/>
                  </a:cubicBezTo>
                  <a:lnTo>
                    <a:pt x="794" y="4446"/>
                  </a:lnTo>
                  <a:cubicBezTo>
                    <a:pt x="563" y="4446"/>
                    <a:pt x="375" y="4259"/>
                    <a:pt x="375" y="4028"/>
                  </a:cubicBezTo>
                  <a:lnTo>
                    <a:pt x="375" y="794"/>
                  </a:lnTo>
                  <a:cubicBezTo>
                    <a:pt x="375" y="563"/>
                    <a:pt x="563" y="376"/>
                    <a:pt x="794" y="376"/>
                  </a:cubicBezTo>
                  <a:close/>
                  <a:moveTo>
                    <a:pt x="7261" y="1184"/>
                  </a:moveTo>
                  <a:cubicBezTo>
                    <a:pt x="7492" y="1184"/>
                    <a:pt x="7680" y="1372"/>
                    <a:pt x="7680" y="1603"/>
                  </a:cubicBezTo>
                  <a:lnTo>
                    <a:pt x="7680" y="4836"/>
                  </a:lnTo>
                  <a:cubicBezTo>
                    <a:pt x="7680" y="5067"/>
                    <a:pt x="7492" y="5255"/>
                    <a:pt x="7261" y="5255"/>
                  </a:cubicBezTo>
                  <a:lnTo>
                    <a:pt x="5644" y="5255"/>
                  </a:lnTo>
                  <a:cubicBezTo>
                    <a:pt x="5642" y="5255"/>
                    <a:pt x="5639" y="5255"/>
                    <a:pt x="5637" y="5255"/>
                  </a:cubicBezTo>
                  <a:cubicBezTo>
                    <a:pt x="5525" y="5255"/>
                    <a:pt x="5438" y="5358"/>
                    <a:pt x="5457" y="5471"/>
                  </a:cubicBezTo>
                  <a:lnTo>
                    <a:pt x="5457" y="5476"/>
                  </a:lnTo>
                  <a:lnTo>
                    <a:pt x="5591" y="6256"/>
                  </a:lnTo>
                  <a:lnTo>
                    <a:pt x="4201" y="5332"/>
                  </a:lnTo>
                  <a:lnTo>
                    <a:pt x="4898" y="4827"/>
                  </a:lnTo>
                  <a:lnTo>
                    <a:pt x="6453" y="4827"/>
                  </a:lnTo>
                  <a:cubicBezTo>
                    <a:pt x="6890" y="4822"/>
                    <a:pt x="7247" y="4471"/>
                    <a:pt x="7247" y="4028"/>
                  </a:cubicBezTo>
                  <a:lnTo>
                    <a:pt x="7247" y="1184"/>
                  </a:lnTo>
                  <a:close/>
                  <a:moveTo>
                    <a:pt x="794" y="0"/>
                  </a:moveTo>
                  <a:cubicBezTo>
                    <a:pt x="356" y="0"/>
                    <a:pt x="0" y="357"/>
                    <a:pt x="0" y="794"/>
                  </a:cubicBezTo>
                  <a:lnTo>
                    <a:pt x="0" y="4028"/>
                  </a:lnTo>
                  <a:cubicBezTo>
                    <a:pt x="0" y="4466"/>
                    <a:pt x="356" y="4822"/>
                    <a:pt x="794" y="4827"/>
                  </a:cubicBezTo>
                  <a:lnTo>
                    <a:pt x="1617" y="4827"/>
                  </a:lnTo>
                  <a:lnTo>
                    <a:pt x="1617" y="4836"/>
                  </a:lnTo>
                  <a:cubicBezTo>
                    <a:pt x="1617" y="5274"/>
                    <a:pt x="1973" y="5630"/>
                    <a:pt x="2411" y="5635"/>
                  </a:cubicBezTo>
                  <a:lnTo>
                    <a:pt x="2574" y="5635"/>
                  </a:lnTo>
                  <a:lnTo>
                    <a:pt x="2497" y="5933"/>
                  </a:lnTo>
                  <a:cubicBezTo>
                    <a:pt x="2447" y="6132"/>
                    <a:pt x="2602" y="6295"/>
                    <a:pt x="2777" y="6295"/>
                  </a:cubicBezTo>
                  <a:cubicBezTo>
                    <a:pt x="2834" y="6295"/>
                    <a:pt x="2894" y="6277"/>
                    <a:pt x="2950" y="6236"/>
                  </a:cubicBezTo>
                  <a:lnTo>
                    <a:pt x="3787" y="5630"/>
                  </a:lnTo>
                  <a:lnTo>
                    <a:pt x="3970" y="5630"/>
                  </a:lnTo>
                  <a:lnTo>
                    <a:pt x="5548" y="6684"/>
                  </a:lnTo>
                  <a:cubicBezTo>
                    <a:pt x="5596" y="6715"/>
                    <a:pt x="5651" y="6731"/>
                    <a:pt x="5707" y="6731"/>
                  </a:cubicBezTo>
                  <a:cubicBezTo>
                    <a:pt x="5762" y="6731"/>
                    <a:pt x="5817" y="6715"/>
                    <a:pt x="5866" y="6684"/>
                  </a:cubicBezTo>
                  <a:cubicBezTo>
                    <a:pt x="5962" y="6621"/>
                    <a:pt x="6015" y="6506"/>
                    <a:pt x="5996" y="6390"/>
                  </a:cubicBezTo>
                  <a:lnTo>
                    <a:pt x="5870" y="5630"/>
                  </a:lnTo>
                  <a:lnTo>
                    <a:pt x="7261" y="5630"/>
                  </a:lnTo>
                  <a:cubicBezTo>
                    <a:pt x="7699" y="5630"/>
                    <a:pt x="8055" y="5274"/>
                    <a:pt x="8055" y="4836"/>
                  </a:cubicBezTo>
                  <a:lnTo>
                    <a:pt x="8055" y="1603"/>
                  </a:lnTo>
                  <a:cubicBezTo>
                    <a:pt x="8055" y="1165"/>
                    <a:pt x="7699" y="809"/>
                    <a:pt x="7261" y="809"/>
                  </a:cubicBezTo>
                  <a:lnTo>
                    <a:pt x="7247" y="809"/>
                  </a:lnTo>
                  <a:lnTo>
                    <a:pt x="7247" y="794"/>
                  </a:lnTo>
                  <a:cubicBezTo>
                    <a:pt x="7247" y="357"/>
                    <a:pt x="6890" y="0"/>
                    <a:pt x="6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90"/>
            <p:cNvSpPr/>
            <p:nvPr/>
          </p:nvSpPr>
          <p:spPr>
            <a:xfrm>
              <a:off x="3192980" y="2030064"/>
              <a:ext cx="29165" cy="9993"/>
            </a:xfrm>
            <a:custGeom>
              <a:avLst/>
              <a:gdLst/>
              <a:ahLst/>
              <a:cxnLst/>
              <a:rect l="l" t="t" r="r" b="b"/>
              <a:pathLst>
                <a:path w="1112" h="381" extrusionOk="0">
                  <a:moveTo>
                    <a:pt x="250" y="0"/>
                  </a:moveTo>
                  <a:cubicBezTo>
                    <a:pt x="0" y="0"/>
                    <a:pt x="0" y="380"/>
                    <a:pt x="250" y="380"/>
                  </a:cubicBezTo>
                  <a:lnTo>
                    <a:pt x="857" y="380"/>
                  </a:lnTo>
                  <a:cubicBezTo>
                    <a:pt x="1112" y="380"/>
                    <a:pt x="1112" y="0"/>
                    <a:pt x="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90"/>
            <p:cNvSpPr/>
            <p:nvPr/>
          </p:nvSpPr>
          <p:spPr>
            <a:xfrm>
              <a:off x="3230066" y="2030064"/>
              <a:ext cx="82197" cy="9993"/>
            </a:xfrm>
            <a:custGeom>
              <a:avLst/>
              <a:gdLst/>
              <a:ahLst/>
              <a:cxnLst/>
              <a:rect l="l" t="t" r="r" b="b"/>
              <a:pathLst>
                <a:path w="3134" h="381" extrusionOk="0">
                  <a:moveTo>
                    <a:pt x="251" y="0"/>
                  </a:moveTo>
                  <a:cubicBezTo>
                    <a:pt x="1" y="0"/>
                    <a:pt x="1" y="380"/>
                    <a:pt x="251" y="380"/>
                  </a:cubicBezTo>
                  <a:lnTo>
                    <a:pt x="2878" y="380"/>
                  </a:lnTo>
                  <a:cubicBezTo>
                    <a:pt x="3133" y="380"/>
                    <a:pt x="3133" y="0"/>
                    <a:pt x="28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90"/>
            <p:cNvSpPr/>
            <p:nvPr/>
          </p:nvSpPr>
          <p:spPr>
            <a:xfrm>
              <a:off x="3192980" y="2056553"/>
              <a:ext cx="119283" cy="9993"/>
            </a:xfrm>
            <a:custGeom>
              <a:avLst/>
              <a:gdLst/>
              <a:ahLst/>
              <a:cxnLst/>
              <a:rect l="l" t="t" r="r" b="b"/>
              <a:pathLst>
                <a:path w="4548" h="381" extrusionOk="0">
                  <a:moveTo>
                    <a:pt x="250" y="1"/>
                  </a:moveTo>
                  <a:cubicBezTo>
                    <a:pt x="0" y="1"/>
                    <a:pt x="0" y="381"/>
                    <a:pt x="250" y="381"/>
                  </a:cubicBezTo>
                  <a:lnTo>
                    <a:pt x="4292" y="381"/>
                  </a:lnTo>
                  <a:cubicBezTo>
                    <a:pt x="4547" y="381"/>
                    <a:pt x="4547" y="1"/>
                    <a:pt x="42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90"/>
            <p:cNvSpPr/>
            <p:nvPr/>
          </p:nvSpPr>
          <p:spPr>
            <a:xfrm>
              <a:off x="3192980" y="2083069"/>
              <a:ext cx="82040" cy="9993"/>
            </a:xfrm>
            <a:custGeom>
              <a:avLst/>
              <a:gdLst/>
              <a:ahLst/>
              <a:cxnLst/>
              <a:rect l="l" t="t" r="r" b="b"/>
              <a:pathLst>
                <a:path w="3128" h="381" extrusionOk="0">
                  <a:moveTo>
                    <a:pt x="250" y="0"/>
                  </a:moveTo>
                  <a:cubicBezTo>
                    <a:pt x="0" y="0"/>
                    <a:pt x="0" y="380"/>
                    <a:pt x="250" y="380"/>
                  </a:cubicBezTo>
                  <a:lnTo>
                    <a:pt x="2878" y="380"/>
                  </a:lnTo>
                  <a:cubicBezTo>
                    <a:pt x="3128" y="380"/>
                    <a:pt x="3128" y="0"/>
                    <a:pt x="28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90"/>
            <p:cNvSpPr/>
            <p:nvPr/>
          </p:nvSpPr>
          <p:spPr>
            <a:xfrm>
              <a:off x="3283072" y="2083069"/>
              <a:ext cx="29060" cy="9993"/>
            </a:xfrm>
            <a:custGeom>
              <a:avLst/>
              <a:gdLst/>
              <a:ahLst/>
              <a:cxnLst/>
              <a:rect l="l" t="t" r="r" b="b"/>
              <a:pathLst>
                <a:path w="1108" h="381" extrusionOk="0">
                  <a:moveTo>
                    <a:pt x="251" y="0"/>
                  </a:moveTo>
                  <a:cubicBezTo>
                    <a:pt x="1" y="0"/>
                    <a:pt x="1" y="380"/>
                    <a:pt x="251" y="380"/>
                  </a:cubicBezTo>
                  <a:lnTo>
                    <a:pt x="857" y="380"/>
                  </a:lnTo>
                  <a:cubicBezTo>
                    <a:pt x="1107" y="380"/>
                    <a:pt x="1107" y="0"/>
                    <a:pt x="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2" name="Google Shape;12562;p90"/>
          <p:cNvGrpSpPr/>
          <p:nvPr/>
        </p:nvGrpSpPr>
        <p:grpSpPr>
          <a:xfrm>
            <a:off x="4006321" y="1790830"/>
            <a:ext cx="320605" cy="384469"/>
            <a:chOff x="4006321" y="1975405"/>
            <a:chExt cx="320605" cy="384469"/>
          </a:xfrm>
        </p:grpSpPr>
        <p:sp>
          <p:nvSpPr>
            <p:cNvPr id="12563" name="Google Shape;12563;p90"/>
            <p:cNvSpPr/>
            <p:nvPr/>
          </p:nvSpPr>
          <p:spPr>
            <a:xfrm>
              <a:off x="4058960" y="2050888"/>
              <a:ext cx="32706" cy="35984"/>
            </a:xfrm>
            <a:custGeom>
              <a:avLst/>
              <a:gdLst/>
              <a:ahLst/>
              <a:cxnLst/>
              <a:rect l="l" t="t" r="r" b="b"/>
              <a:pathLst>
                <a:path w="1247" h="1372" extrusionOk="0">
                  <a:moveTo>
                    <a:pt x="597" y="0"/>
                  </a:moveTo>
                  <a:lnTo>
                    <a:pt x="0" y="443"/>
                  </a:lnTo>
                  <a:lnTo>
                    <a:pt x="645" y="1371"/>
                  </a:lnTo>
                  <a:cubicBezTo>
                    <a:pt x="838" y="1213"/>
                    <a:pt x="1035" y="1068"/>
                    <a:pt x="1247" y="934"/>
                  </a:cubicBezTo>
                  <a:lnTo>
                    <a:pt x="597" y="0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90"/>
            <p:cNvSpPr/>
            <p:nvPr/>
          </p:nvSpPr>
          <p:spPr>
            <a:xfrm>
              <a:off x="4248008" y="2050888"/>
              <a:ext cx="32837" cy="35984"/>
            </a:xfrm>
            <a:custGeom>
              <a:avLst/>
              <a:gdLst/>
              <a:ahLst/>
              <a:cxnLst/>
              <a:rect l="l" t="t" r="r" b="b"/>
              <a:pathLst>
                <a:path w="1252" h="1372" extrusionOk="0">
                  <a:moveTo>
                    <a:pt x="650" y="0"/>
                  </a:moveTo>
                  <a:lnTo>
                    <a:pt x="0" y="934"/>
                  </a:lnTo>
                  <a:cubicBezTo>
                    <a:pt x="207" y="1068"/>
                    <a:pt x="409" y="1213"/>
                    <a:pt x="602" y="1371"/>
                  </a:cubicBezTo>
                  <a:lnTo>
                    <a:pt x="1251" y="443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90"/>
            <p:cNvSpPr/>
            <p:nvPr/>
          </p:nvSpPr>
          <p:spPr>
            <a:xfrm>
              <a:off x="4153222" y="2022353"/>
              <a:ext cx="33335" cy="34096"/>
            </a:xfrm>
            <a:custGeom>
              <a:avLst/>
              <a:gdLst/>
              <a:ahLst/>
              <a:cxnLst/>
              <a:rect l="l" t="t" r="r" b="b"/>
              <a:pathLst>
                <a:path w="1271" h="1300" extrusionOk="0">
                  <a:moveTo>
                    <a:pt x="1" y="1"/>
                  </a:moveTo>
                  <a:lnTo>
                    <a:pt x="1" y="1300"/>
                  </a:lnTo>
                  <a:cubicBezTo>
                    <a:pt x="210" y="1269"/>
                    <a:pt x="422" y="1253"/>
                    <a:pt x="634" y="1253"/>
                  </a:cubicBezTo>
                  <a:cubicBezTo>
                    <a:pt x="846" y="1253"/>
                    <a:pt x="1059" y="1269"/>
                    <a:pt x="1271" y="1300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90"/>
            <p:cNvSpPr/>
            <p:nvPr/>
          </p:nvSpPr>
          <p:spPr>
            <a:xfrm>
              <a:off x="4153222" y="2022353"/>
              <a:ext cx="22503" cy="34096"/>
            </a:xfrm>
            <a:custGeom>
              <a:avLst/>
              <a:gdLst/>
              <a:ahLst/>
              <a:cxnLst/>
              <a:rect l="l" t="t" r="r" b="b"/>
              <a:pathLst>
                <a:path w="858" h="1300" extrusionOk="0">
                  <a:moveTo>
                    <a:pt x="1" y="1"/>
                  </a:moveTo>
                  <a:lnTo>
                    <a:pt x="1" y="1300"/>
                  </a:lnTo>
                  <a:cubicBezTo>
                    <a:pt x="212" y="1266"/>
                    <a:pt x="424" y="1252"/>
                    <a:pt x="636" y="1252"/>
                  </a:cubicBezTo>
                  <a:cubicBezTo>
                    <a:pt x="708" y="1252"/>
                    <a:pt x="785" y="1252"/>
                    <a:pt x="857" y="1261"/>
                  </a:cubicBezTo>
                  <a:lnTo>
                    <a:pt x="857" y="1"/>
                  </a:ln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90"/>
            <p:cNvSpPr/>
            <p:nvPr/>
          </p:nvSpPr>
          <p:spPr>
            <a:xfrm>
              <a:off x="4006321" y="2050888"/>
              <a:ext cx="315150" cy="303242"/>
            </a:xfrm>
            <a:custGeom>
              <a:avLst/>
              <a:gdLst/>
              <a:ahLst/>
              <a:cxnLst/>
              <a:rect l="l" t="t" r="r" b="b"/>
              <a:pathLst>
                <a:path w="12016" h="11562" extrusionOk="0">
                  <a:moveTo>
                    <a:pt x="6237" y="0"/>
                  </a:moveTo>
                  <a:cubicBezTo>
                    <a:pt x="3898" y="0"/>
                    <a:pt x="1791" y="1410"/>
                    <a:pt x="896" y="3570"/>
                  </a:cubicBezTo>
                  <a:cubicBezTo>
                    <a:pt x="1" y="5731"/>
                    <a:pt x="496" y="8214"/>
                    <a:pt x="2152" y="9869"/>
                  </a:cubicBezTo>
                  <a:cubicBezTo>
                    <a:pt x="3255" y="10975"/>
                    <a:pt x="4732" y="11561"/>
                    <a:pt x="6235" y="11561"/>
                  </a:cubicBezTo>
                  <a:cubicBezTo>
                    <a:pt x="6981" y="11561"/>
                    <a:pt x="7734" y="11417"/>
                    <a:pt x="8450" y="11120"/>
                  </a:cubicBezTo>
                  <a:cubicBezTo>
                    <a:pt x="10606" y="10230"/>
                    <a:pt x="12016" y="8117"/>
                    <a:pt x="12016" y="5784"/>
                  </a:cubicBezTo>
                  <a:cubicBezTo>
                    <a:pt x="12016" y="2589"/>
                    <a:pt x="9427" y="0"/>
                    <a:pt x="6237" y="0"/>
                  </a:cubicBezTo>
                  <a:close/>
                </a:path>
              </a:pathLst>
            </a:custGeom>
            <a:solidFill>
              <a:srgbClr val="D2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90"/>
            <p:cNvSpPr/>
            <p:nvPr/>
          </p:nvSpPr>
          <p:spPr>
            <a:xfrm>
              <a:off x="4018307" y="2050888"/>
              <a:ext cx="165102" cy="303269"/>
            </a:xfrm>
            <a:custGeom>
              <a:avLst/>
              <a:gdLst/>
              <a:ahLst/>
              <a:cxnLst/>
              <a:rect l="l" t="t" r="r" b="b"/>
              <a:pathLst>
                <a:path w="6295" h="11563" extrusionOk="0">
                  <a:moveTo>
                    <a:pt x="5780" y="0"/>
                  </a:moveTo>
                  <a:cubicBezTo>
                    <a:pt x="2585" y="0"/>
                    <a:pt x="1" y="2589"/>
                    <a:pt x="1" y="5779"/>
                  </a:cubicBezTo>
                  <a:cubicBezTo>
                    <a:pt x="1" y="8974"/>
                    <a:pt x="2585" y="11563"/>
                    <a:pt x="5780" y="11563"/>
                  </a:cubicBezTo>
                  <a:cubicBezTo>
                    <a:pt x="5886" y="11558"/>
                    <a:pt x="5992" y="11558"/>
                    <a:pt x="6093" y="11553"/>
                  </a:cubicBezTo>
                  <a:cubicBezTo>
                    <a:pt x="3114" y="11284"/>
                    <a:pt x="829" y="8791"/>
                    <a:pt x="829" y="5798"/>
                  </a:cubicBezTo>
                  <a:cubicBezTo>
                    <a:pt x="824" y="2724"/>
                    <a:pt x="3225" y="188"/>
                    <a:pt x="6295" y="24"/>
                  </a:cubicBezTo>
                  <a:cubicBezTo>
                    <a:pt x="6121" y="10"/>
                    <a:pt x="5953" y="0"/>
                    <a:pt x="5780" y="0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90"/>
            <p:cNvSpPr/>
            <p:nvPr/>
          </p:nvSpPr>
          <p:spPr>
            <a:xfrm>
              <a:off x="4032837" y="2075516"/>
              <a:ext cx="264163" cy="254040"/>
            </a:xfrm>
            <a:custGeom>
              <a:avLst/>
              <a:gdLst/>
              <a:ahLst/>
              <a:cxnLst/>
              <a:rect l="l" t="t" r="r" b="b"/>
              <a:pathLst>
                <a:path w="10072" h="9686" extrusionOk="0">
                  <a:moveTo>
                    <a:pt x="5225" y="0"/>
                  </a:moveTo>
                  <a:cubicBezTo>
                    <a:pt x="3965" y="0"/>
                    <a:pt x="2726" y="492"/>
                    <a:pt x="1800" y="1419"/>
                  </a:cubicBezTo>
                  <a:cubicBezTo>
                    <a:pt x="414" y="2805"/>
                    <a:pt x="0" y="4888"/>
                    <a:pt x="751" y="6697"/>
                  </a:cubicBezTo>
                  <a:cubicBezTo>
                    <a:pt x="1502" y="8507"/>
                    <a:pt x="3267" y="9685"/>
                    <a:pt x="5226" y="9685"/>
                  </a:cubicBezTo>
                  <a:cubicBezTo>
                    <a:pt x="7901" y="9685"/>
                    <a:pt x="10066" y="7515"/>
                    <a:pt x="10071" y="4845"/>
                  </a:cubicBezTo>
                  <a:cubicBezTo>
                    <a:pt x="10071" y="2882"/>
                    <a:pt x="8888" y="1116"/>
                    <a:pt x="7078" y="370"/>
                  </a:cubicBezTo>
                  <a:cubicBezTo>
                    <a:pt x="6479" y="121"/>
                    <a:pt x="5849" y="0"/>
                    <a:pt x="5225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90"/>
            <p:cNvSpPr/>
            <p:nvPr/>
          </p:nvSpPr>
          <p:spPr>
            <a:xfrm>
              <a:off x="4042804" y="2075490"/>
              <a:ext cx="134678" cy="254066"/>
            </a:xfrm>
            <a:custGeom>
              <a:avLst/>
              <a:gdLst/>
              <a:ahLst/>
              <a:cxnLst/>
              <a:rect l="l" t="t" r="r" b="b"/>
              <a:pathLst>
                <a:path w="5135" h="9687" extrusionOk="0">
                  <a:moveTo>
                    <a:pt x="4846" y="0"/>
                  </a:moveTo>
                  <a:cubicBezTo>
                    <a:pt x="2171" y="0"/>
                    <a:pt x="0" y="2170"/>
                    <a:pt x="0" y="4846"/>
                  </a:cubicBezTo>
                  <a:cubicBezTo>
                    <a:pt x="0" y="7521"/>
                    <a:pt x="2171" y="9686"/>
                    <a:pt x="4846" y="9686"/>
                  </a:cubicBezTo>
                  <a:cubicBezTo>
                    <a:pt x="4942" y="9686"/>
                    <a:pt x="5038" y="9686"/>
                    <a:pt x="5135" y="9682"/>
                  </a:cubicBezTo>
                  <a:cubicBezTo>
                    <a:pt x="2575" y="9523"/>
                    <a:pt x="578" y="7406"/>
                    <a:pt x="578" y="4846"/>
                  </a:cubicBezTo>
                  <a:cubicBezTo>
                    <a:pt x="578" y="2281"/>
                    <a:pt x="2575" y="164"/>
                    <a:pt x="5135" y="10"/>
                  </a:cubicBezTo>
                  <a:cubicBezTo>
                    <a:pt x="5038" y="5"/>
                    <a:pt x="4942" y="0"/>
                    <a:pt x="4846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90"/>
            <p:cNvSpPr/>
            <p:nvPr/>
          </p:nvSpPr>
          <p:spPr>
            <a:xfrm>
              <a:off x="4050252" y="2092485"/>
              <a:ext cx="228809" cy="220154"/>
            </a:xfrm>
            <a:custGeom>
              <a:avLst/>
              <a:gdLst/>
              <a:ahLst/>
              <a:cxnLst/>
              <a:rect l="l" t="t" r="r" b="b"/>
              <a:pathLst>
                <a:path w="8724" h="8394" extrusionOk="0">
                  <a:moveTo>
                    <a:pt x="4531" y="0"/>
                  </a:moveTo>
                  <a:cubicBezTo>
                    <a:pt x="3439" y="0"/>
                    <a:pt x="2364" y="427"/>
                    <a:pt x="1559" y="1229"/>
                  </a:cubicBezTo>
                  <a:cubicBezTo>
                    <a:pt x="361" y="2427"/>
                    <a:pt x="0" y="4236"/>
                    <a:pt x="650" y="5805"/>
                  </a:cubicBezTo>
                  <a:cubicBezTo>
                    <a:pt x="1299" y="7369"/>
                    <a:pt x="2830" y="8394"/>
                    <a:pt x="4528" y="8394"/>
                  </a:cubicBezTo>
                  <a:cubicBezTo>
                    <a:pt x="6847" y="8389"/>
                    <a:pt x="8724" y="6512"/>
                    <a:pt x="8724" y="4198"/>
                  </a:cubicBezTo>
                  <a:cubicBezTo>
                    <a:pt x="8724" y="2499"/>
                    <a:pt x="7704" y="969"/>
                    <a:pt x="6135" y="320"/>
                  </a:cubicBezTo>
                  <a:cubicBezTo>
                    <a:pt x="5616" y="105"/>
                    <a:pt x="5072" y="0"/>
                    <a:pt x="4531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90"/>
            <p:cNvSpPr/>
            <p:nvPr/>
          </p:nvSpPr>
          <p:spPr>
            <a:xfrm>
              <a:off x="4058960" y="2092380"/>
              <a:ext cx="124082" cy="220259"/>
            </a:xfrm>
            <a:custGeom>
              <a:avLst/>
              <a:gdLst/>
              <a:ahLst/>
              <a:cxnLst/>
              <a:rect l="l" t="t" r="r" b="b"/>
              <a:pathLst>
                <a:path w="4731" h="8398" extrusionOk="0">
                  <a:moveTo>
                    <a:pt x="4194" y="1"/>
                  </a:moveTo>
                  <a:cubicBezTo>
                    <a:pt x="1911" y="1"/>
                    <a:pt x="0" y="1853"/>
                    <a:pt x="0" y="4202"/>
                  </a:cubicBezTo>
                  <a:cubicBezTo>
                    <a:pt x="0" y="6546"/>
                    <a:pt x="1911" y="8398"/>
                    <a:pt x="4194" y="8398"/>
                  </a:cubicBezTo>
                  <a:cubicBezTo>
                    <a:pt x="4371" y="8398"/>
                    <a:pt x="4550" y="8387"/>
                    <a:pt x="4730" y="8364"/>
                  </a:cubicBezTo>
                  <a:cubicBezTo>
                    <a:pt x="2632" y="8094"/>
                    <a:pt x="1064" y="6314"/>
                    <a:pt x="1059" y="4202"/>
                  </a:cubicBezTo>
                  <a:cubicBezTo>
                    <a:pt x="1064" y="2089"/>
                    <a:pt x="2632" y="304"/>
                    <a:pt x="4730" y="35"/>
                  </a:cubicBezTo>
                  <a:cubicBezTo>
                    <a:pt x="4550" y="12"/>
                    <a:pt x="4371" y="1"/>
                    <a:pt x="4194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90"/>
            <p:cNvSpPr/>
            <p:nvPr/>
          </p:nvSpPr>
          <p:spPr>
            <a:xfrm>
              <a:off x="4251549" y="2022326"/>
              <a:ext cx="58566" cy="49570"/>
            </a:xfrm>
            <a:custGeom>
              <a:avLst/>
              <a:gdLst/>
              <a:ahLst/>
              <a:cxnLst/>
              <a:rect l="l" t="t" r="r" b="b"/>
              <a:pathLst>
                <a:path w="2233" h="1890" extrusionOk="0">
                  <a:moveTo>
                    <a:pt x="607" y="1"/>
                  </a:moveTo>
                  <a:cubicBezTo>
                    <a:pt x="513" y="1"/>
                    <a:pt x="419" y="45"/>
                    <a:pt x="361" y="127"/>
                  </a:cubicBezTo>
                  <a:lnTo>
                    <a:pt x="96" y="488"/>
                  </a:lnTo>
                  <a:cubicBezTo>
                    <a:pt x="0" y="622"/>
                    <a:pt x="34" y="815"/>
                    <a:pt x="168" y="911"/>
                  </a:cubicBezTo>
                  <a:lnTo>
                    <a:pt x="1448" y="1835"/>
                  </a:lnTo>
                  <a:cubicBezTo>
                    <a:pt x="1501" y="1872"/>
                    <a:pt x="1561" y="1890"/>
                    <a:pt x="1622" y="1890"/>
                  </a:cubicBezTo>
                  <a:cubicBezTo>
                    <a:pt x="1718" y="1890"/>
                    <a:pt x="1813" y="1845"/>
                    <a:pt x="1872" y="1763"/>
                  </a:cubicBezTo>
                  <a:lnTo>
                    <a:pt x="2136" y="1402"/>
                  </a:lnTo>
                  <a:cubicBezTo>
                    <a:pt x="2233" y="1267"/>
                    <a:pt x="2199" y="1075"/>
                    <a:pt x="2064" y="978"/>
                  </a:cubicBezTo>
                  <a:lnTo>
                    <a:pt x="784" y="59"/>
                  </a:lnTo>
                  <a:cubicBezTo>
                    <a:pt x="731" y="20"/>
                    <a:pt x="669" y="1"/>
                    <a:pt x="607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90"/>
            <p:cNvSpPr/>
            <p:nvPr/>
          </p:nvSpPr>
          <p:spPr>
            <a:xfrm>
              <a:off x="4029690" y="2022274"/>
              <a:ext cx="58566" cy="49675"/>
            </a:xfrm>
            <a:custGeom>
              <a:avLst/>
              <a:gdLst/>
              <a:ahLst/>
              <a:cxnLst/>
              <a:rect l="l" t="t" r="r" b="b"/>
              <a:pathLst>
                <a:path w="2233" h="1894" extrusionOk="0">
                  <a:moveTo>
                    <a:pt x="1624" y="0"/>
                  </a:moveTo>
                  <a:cubicBezTo>
                    <a:pt x="1563" y="0"/>
                    <a:pt x="1501" y="19"/>
                    <a:pt x="1448" y="57"/>
                  </a:cubicBezTo>
                  <a:lnTo>
                    <a:pt x="168" y="985"/>
                  </a:lnTo>
                  <a:cubicBezTo>
                    <a:pt x="29" y="1081"/>
                    <a:pt x="0" y="1269"/>
                    <a:pt x="96" y="1409"/>
                  </a:cubicBezTo>
                  <a:lnTo>
                    <a:pt x="361" y="1770"/>
                  </a:lnTo>
                  <a:cubicBezTo>
                    <a:pt x="419" y="1851"/>
                    <a:pt x="512" y="1894"/>
                    <a:pt x="606" y="1894"/>
                  </a:cubicBezTo>
                  <a:cubicBezTo>
                    <a:pt x="668" y="1894"/>
                    <a:pt x="731" y="1875"/>
                    <a:pt x="784" y="1837"/>
                  </a:cubicBezTo>
                  <a:lnTo>
                    <a:pt x="2064" y="913"/>
                  </a:lnTo>
                  <a:cubicBezTo>
                    <a:pt x="2199" y="817"/>
                    <a:pt x="2233" y="624"/>
                    <a:pt x="2132" y="490"/>
                  </a:cubicBezTo>
                  <a:lnTo>
                    <a:pt x="1872" y="129"/>
                  </a:lnTo>
                  <a:cubicBezTo>
                    <a:pt x="1811" y="44"/>
                    <a:pt x="1717" y="0"/>
                    <a:pt x="1624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90"/>
            <p:cNvSpPr/>
            <p:nvPr/>
          </p:nvSpPr>
          <p:spPr>
            <a:xfrm>
              <a:off x="4133420" y="1981097"/>
              <a:ext cx="72965" cy="44062"/>
            </a:xfrm>
            <a:custGeom>
              <a:avLst/>
              <a:gdLst/>
              <a:ahLst/>
              <a:cxnLst/>
              <a:rect l="l" t="t" r="r" b="b"/>
              <a:pathLst>
                <a:path w="2782" h="1680" extrusionOk="0">
                  <a:moveTo>
                    <a:pt x="352" y="0"/>
                  </a:moveTo>
                  <a:cubicBezTo>
                    <a:pt x="159" y="0"/>
                    <a:pt x="0" y="159"/>
                    <a:pt x="0" y="356"/>
                  </a:cubicBezTo>
                  <a:lnTo>
                    <a:pt x="0" y="1328"/>
                  </a:lnTo>
                  <a:cubicBezTo>
                    <a:pt x="0" y="1521"/>
                    <a:pt x="159" y="1680"/>
                    <a:pt x="352" y="1680"/>
                  </a:cubicBezTo>
                  <a:lnTo>
                    <a:pt x="2430" y="1680"/>
                  </a:lnTo>
                  <a:cubicBezTo>
                    <a:pt x="2623" y="1680"/>
                    <a:pt x="2781" y="1521"/>
                    <a:pt x="2781" y="1328"/>
                  </a:cubicBezTo>
                  <a:lnTo>
                    <a:pt x="2781" y="356"/>
                  </a:lnTo>
                  <a:cubicBezTo>
                    <a:pt x="2781" y="159"/>
                    <a:pt x="2623" y="0"/>
                    <a:pt x="2430" y="0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90"/>
            <p:cNvSpPr/>
            <p:nvPr/>
          </p:nvSpPr>
          <p:spPr>
            <a:xfrm>
              <a:off x="4251549" y="2022300"/>
              <a:ext cx="52140" cy="49596"/>
            </a:xfrm>
            <a:custGeom>
              <a:avLst/>
              <a:gdLst/>
              <a:ahLst/>
              <a:cxnLst/>
              <a:rect l="l" t="t" r="r" b="b"/>
              <a:pathLst>
                <a:path w="1988" h="1891" extrusionOk="0">
                  <a:moveTo>
                    <a:pt x="611" y="1"/>
                  </a:moveTo>
                  <a:cubicBezTo>
                    <a:pt x="515" y="1"/>
                    <a:pt x="420" y="45"/>
                    <a:pt x="361" y="128"/>
                  </a:cubicBezTo>
                  <a:lnTo>
                    <a:pt x="96" y="489"/>
                  </a:lnTo>
                  <a:cubicBezTo>
                    <a:pt x="0" y="623"/>
                    <a:pt x="34" y="816"/>
                    <a:pt x="168" y="912"/>
                  </a:cubicBezTo>
                  <a:lnTo>
                    <a:pt x="1448" y="1836"/>
                  </a:lnTo>
                  <a:cubicBezTo>
                    <a:pt x="1501" y="1873"/>
                    <a:pt x="1561" y="1891"/>
                    <a:pt x="1621" y="1891"/>
                  </a:cubicBezTo>
                  <a:cubicBezTo>
                    <a:pt x="1715" y="1891"/>
                    <a:pt x="1810" y="1846"/>
                    <a:pt x="1872" y="1764"/>
                  </a:cubicBezTo>
                  <a:lnTo>
                    <a:pt x="1987" y="1605"/>
                  </a:lnTo>
                  <a:lnTo>
                    <a:pt x="1025" y="917"/>
                  </a:lnTo>
                  <a:cubicBezTo>
                    <a:pt x="890" y="816"/>
                    <a:pt x="861" y="628"/>
                    <a:pt x="958" y="489"/>
                  </a:cubicBezTo>
                  <a:lnTo>
                    <a:pt x="1102" y="287"/>
                  </a:lnTo>
                  <a:lnTo>
                    <a:pt x="784" y="56"/>
                  </a:lnTo>
                  <a:cubicBezTo>
                    <a:pt x="732" y="18"/>
                    <a:pt x="671" y="1"/>
                    <a:pt x="611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90"/>
            <p:cNvSpPr/>
            <p:nvPr/>
          </p:nvSpPr>
          <p:spPr>
            <a:xfrm>
              <a:off x="4029795" y="2022300"/>
              <a:ext cx="52035" cy="49570"/>
            </a:xfrm>
            <a:custGeom>
              <a:avLst/>
              <a:gdLst/>
              <a:ahLst/>
              <a:cxnLst/>
              <a:rect l="l" t="t" r="r" b="b"/>
              <a:pathLst>
                <a:path w="1984" h="1890" extrusionOk="0">
                  <a:moveTo>
                    <a:pt x="1618" y="1"/>
                  </a:moveTo>
                  <a:cubicBezTo>
                    <a:pt x="1557" y="1"/>
                    <a:pt x="1496" y="18"/>
                    <a:pt x="1444" y="56"/>
                  </a:cubicBezTo>
                  <a:lnTo>
                    <a:pt x="164" y="979"/>
                  </a:lnTo>
                  <a:cubicBezTo>
                    <a:pt x="30" y="1076"/>
                    <a:pt x="1" y="1268"/>
                    <a:pt x="97" y="1403"/>
                  </a:cubicBezTo>
                  <a:lnTo>
                    <a:pt x="357" y="1764"/>
                  </a:lnTo>
                  <a:cubicBezTo>
                    <a:pt x="418" y="1845"/>
                    <a:pt x="511" y="1890"/>
                    <a:pt x="605" y="1890"/>
                  </a:cubicBezTo>
                  <a:cubicBezTo>
                    <a:pt x="666" y="1890"/>
                    <a:pt x="727" y="1871"/>
                    <a:pt x="780" y="1831"/>
                  </a:cubicBezTo>
                  <a:lnTo>
                    <a:pt x="1103" y="1605"/>
                  </a:lnTo>
                  <a:lnTo>
                    <a:pt x="954" y="1403"/>
                  </a:lnTo>
                  <a:cubicBezTo>
                    <a:pt x="857" y="1268"/>
                    <a:pt x="886" y="1076"/>
                    <a:pt x="1021" y="979"/>
                  </a:cubicBezTo>
                  <a:lnTo>
                    <a:pt x="1983" y="287"/>
                  </a:lnTo>
                  <a:lnTo>
                    <a:pt x="1868" y="128"/>
                  </a:lnTo>
                  <a:cubicBezTo>
                    <a:pt x="1809" y="45"/>
                    <a:pt x="1714" y="1"/>
                    <a:pt x="1618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90"/>
            <p:cNvSpPr/>
            <p:nvPr/>
          </p:nvSpPr>
          <p:spPr>
            <a:xfrm>
              <a:off x="4133420" y="1981097"/>
              <a:ext cx="31814" cy="44062"/>
            </a:xfrm>
            <a:custGeom>
              <a:avLst/>
              <a:gdLst/>
              <a:ahLst/>
              <a:cxnLst/>
              <a:rect l="l" t="t" r="r" b="b"/>
              <a:pathLst>
                <a:path w="1213" h="1680" extrusionOk="0">
                  <a:moveTo>
                    <a:pt x="356" y="0"/>
                  </a:moveTo>
                  <a:cubicBezTo>
                    <a:pt x="159" y="0"/>
                    <a:pt x="0" y="159"/>
                    <a:pt x="0" y="356"/>
                  </a:cubicBezTo>
                  <a:lnTo>
                    <a:pt x="0" y="1328"/>
                  </a:lnTo>
                  <a:cubicBezTo>
                    <a:pt x="0" y="1521"/>
                    <a:pt x="159" y="1680"/>
                    <a:pt x="356" y="1680"/>
                  </a:cubicBezTo>
                  <a:lnTo>
                    <a:pt x="1213" y="1680"/>
                  </a:lnTo>
                  <a:cubicBezTo>
                    <a:pt x="1016" y="1680"/>
                    <a:pt x="862" y="1521"/>
                    <a:pt x="862" y="1328"/>
                  </a:cubicBezTo>
                  <a:lnTo>
                    <a:pt x="862" y="356"/>
                  </a:lnTo>
                  <a:cubicBezTo>
                    <a:pt x="862" y="159"/>
                    <a:pt x="1016" y="0"/>
                    <a:pt x="1213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90"/>
            <p:cNvSpPr/>
            <p:nvPr/>
          </p:nvSpPr>
          <p:spPr>
            <a:xfrm>
              <a:off x="4149681" y="2187429"/>
              <a:ext cx="35250" cy="30214"/>
            </a:xfrm>
            <a:custGeom>
              <a:avLst/>
              <a:gdLst/>
              <a:ahLst/>
              <a:cxnLst/>
              <a:rect l="l" t="t" r="r" b="b"/>
              <a:pathLst>
                <a:path w="1344" h="1152" extrusionOk="0">
                  <a:moveTo>
                    <a:pt x="771" y="0"/>
                  </a:moveTo>
                  <a:cubicBezTo>
                    <a:pt x="256" y="0"/>
                    <a:pt x="1" y="621"/>
                    <a:pt x="362" y="982"/>
                  </a:cubicBezTo>
                  <a:cubicBezTo>
                    <a:pt x="480" y="1099"/>
                    <a:pt x="625" y="1151"/>
                    <a:pt x="766" y="1151"/>
                  </a:cubicBezTo>
                  <a:cubicBezTo>
                    <a:pt x="1062" y="1151"/>
                    <a:pt x="1343" y="923"/>
                    <a:pt x="1343" y="578"/>
                  </a:cubicBezTo>
                  <a:cubicBezTo>
                    <a:pt x="1343" y="260"/>
                    <a:pt x="1088" y="0"/>
                    <a:pt x="771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90"/>
            <p:cNvSpPr/>
            <p:nvPr/>
          </p:nvSpPr>
          <p:spPr>
            <a:xfrm>
              <a:off x="4154743" y="2187455"/>
              <a:ext cx="24890" cy="30240"/>
            </a:xfrm>
            <a:custGeom>
              <a:avLst/>
              <a:gdLst/>
              <a:ahLst/>
              <a:cxnLst/>
              <a:rect l="l" t="t" r="r" b="b"/>
              <a:pathLst>
                <a:path w="949" h="1153" extrusionOk="0">
                  <a:moveTo>
                    <a:pt x="580" y="1"/>
                  </a:moveTo>
                  <a:cubicBezTo>
                    <a:pt x="283" y="1"/>
                    <a:pt x="0" y="233"/>
                    <a:pt x="0" y="577"/>
                  </a:cubicBezTo>
                  <a:cubicBezTo>
                    <a:pt x="0" y="920"/>
                    <a:pt x="283" y="1153"/>
                    <a:pt x="580" y="1153"/>
                  </a:cubicBezTo>
                  <a:cubicBezTo>
                    <a:pt x="707" y="1153"/>
                    <a:pt x="837" y="1110"/>
                    <a:pt x="948" y="1015"/>
                  </a:cubicBezTo>
                  <a:cubicBezTo>
                    <a:pt x="818" y="904"/>
                    <a:pt x="746" y="745"/>
                    <a:pt x="746" y="577"/>
                  </a:cubicBezTo>
                  <a:cubicBezTo>
                    <a:pt x="746" y="408"/>
                    <a:pt x="818" y="245"/>
                    <a:pt x="948" y="139"/>
                  </a:cubicBezTo>
                  <a:cubicBezTo>
                    <a:pt x="837" y="44"/>
                    <a:pt x="707" y="1"/>
                    <a:pt x="580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90"/>
            <p:cNvSpPr/>
            <p:nvPr/>
          </p:nvSpPr>
          <p:spPr>
            <a:xfrm>
              <a:off x="4026648" y="2069798"/>
              <a:ext cx="275782" cy="265344"/>
            </a:xfrm>
            <a:custGeom>
              <a:avLst/>
              <a:gdLst/>
              <a:ahLst/>
              <a:cxnLst/>
              <a:rect l="l" t="t" r="r" b="b"/>
              <a:pathLst>
                <a:path w="10515" h="10117" extrusionOk="0">
                  <a:moveTo>
                    <a:pt x="5453" y="427"/>
                  </a:moveTo>
                  <a:cubicBezTo>
                    <a:pt x="6051" y="427"/>
                    <a:pt x="6653" y="543"/>
                    <a:pt x="7228" y="780"/>
                  </a:cubicBezTo>
                  <a:cubicBezTo>
                    <a:pt x="8960" y="1493"/>
                    <a:pt x="10086" y="3181"/>
                    <a:pt x="10086" y="5058"/>
                  </a:cubicBezTo>
                  <a:cubicBezTo>
                    <a:pt x="10086" y="7613"/>
                    <a:pt x="8012" y="9687"/>
                    <a:pt x="5457" y="9687"/>
                  </a:cubicBezTo>
                  <a:cubicBezTo>
                    <a:pt x="3580" y="9687"/>
                    <a:pt x="1892" y="8561"/>
                    <a:pt x="1175" y="6829"/>
                  </a:cubicBezTo>
                  <a:cubicBezTo>
                    <a:pt x="458" y="5096"/>
                    <a:pt x="857" y="3104"/>
                    <a:pt x="2180" y="1781"/>
                  </a:cubicBezTo>
                  <a:cubicBezTo>
                    <a:pt x="3065" y="897"/>
                    <a:pt x="4248" y="427"/>
                    <a:pt x="5453" y="427"/>
                  </a:cubicBezTo>
                  <a:close/>
                  <a:moveTo>
                    <a:pt x="5457" y="1"/>
                  </a:moveTo>
                  <a:cubicBezTo>
                    <a:pt x="3407" y="1"/>
                    <a:pt x="1564" y="1233"/>
                    <a:pt x="780" y="3124"/>
                  </a:cubicBezTo>
                  <a:cubicBezTo>
                    <a:pt x="1" y="5015"/>
                    <a:pt x="434" y="7190"/>
                    <a:pt x="1877" y="8633"/>
                  </a:cubicBezTo>
                  <a:cubicBezTo>
                    <a:pt x="2846" y="9602"/>
                    <a:pt x="4139" y="10116"/>
                    <a:pt x="5455" y="10116"/>
                  </a:cubicBezTo>
                  <a:cubicBezTo>
                    <a:pt x="6107" y="10116"/>
                    <a:pt x="6765" y="9990"/>
                    <a:pt x="7391" y="9730"/>
                  </a:cubicBezTo>
                  <a:cubicBezTo>
                    <a:pt x="9282" y="8951"/>
                    <a:pt x="10514" y="7103"/>
                    <a:pt x="10514" y="5058"/>
                  </a:cubicBezTo>
                  <a:cubicBezTo>
                    <a:pt x="10509" y="2267"/>
                    <a:pt x="8248" y="6"/>
                    <a:pt x="54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90"/>
            <p:cNvSpPr/>
            <p:nvPr/>
          </p:nvSpPr>
          <p:spPr>
            <a:xfrm>
              <a:off x="4044955" y="2086715"/>
              <a:ext cx="240559" cy="231484"/>
            </a:xfrm>
            <a:custGeom>
              <a:avLst/>
              <a:gdLst/>
              <a:ahLst/>
              <a:cxnLst/>
              <a:rect l="l" t="t" r="r" b="b"/>
              <a:pathLst>
                <a:path w="9172" h="8826" extrusionOk="0">
                  <a:moveTo>
                    <a:pt x="4971" y="434"/>
                  </a:moveTo>
                  <a:cubicBezTo>
                    <a:pt x="5524" y="463"/>
                    <a:pt x="6068" y="607"/>
                    <a:pt x="6559" y="862"/>
                  </a:cubicBezTo>
                  <a:lnTo>
                    <a:pt x="6390" y="1155"/>
                  </a:lnTo>
                  <a:cubicBezTo>
                    <a:pt x="6285" y="1326"/>
                    <a:pt x="6431" y="1484"/>
                    <a:pt x="6579" y="1484"/>
                  </a:cubicBezTo>
                  <a:cubicBezTo>
                    <a:pt x="6647" y="1484"/>
                    <a:pt x="6716" y="1450"/>
                    <a:pt x="6761" y="1367"/>
                  </a:cubicBezTo>
                  <a:lnTo>
                    <a:pt x="6934" y="1074"/>
                  </a:lnTo>
                  <a:cubicBezTo>
                    <a:pt x="7396" y="1377"/>
                    <a:pt x="7790" y="1776"/>
                    <a:pt x="8094" y="2238"/>
                  </a:cubicBezTo>
                  <a:lnTo>
                    <a:pt x="7800" y="2407"/>
                  </a:lnTo>
                  <a:cubicBezTo>
                    <a:pt x="7600" y="2529"/>
                    <a:pt x="7718" y="2807"/>
                    <a:pt x="7908" y="2807"/>
                  </a:cubicBezTo>
                  <a:cubicBezTo>
                    <a:pt x="7943" y="2807"/>
                    <a:pt x="7979" y="2798"/>
                    <a:pt x="8017" y="2777"/>
                  </a:cubicBezTo>
                  <a:lnTo>
                    <a:pt x="8310" y="2609"/>
                  </a:lnTo>
                  <a:cubicBezTo>
                    <a:pt x="8560" y="3104"/>
                    <a:pt x="8705" y="3643"/>
                    <a:pt x="8734" y="4196"/>
                  </a:cubicBezTo>
                  <a:lnTo>
                    <a:pt x="8397" y="4196"/>
                  </a:lnTo>
                  <a:cubicBezTo>
                    <a:pt x="8108" y="4196"/>
                    <a:pt x="8108" y="4625"/>
                    <a:pt x="8397" y="4625"/>
                  </a:cubicBezTo>
                  <a:lnTo>
                    <a:pt x="8734" y="4625"/>
                  </a:lnTo>
                  <a:cubicBezTo>
                    <a:pt x="8705" y="5178"/>
                    <a:pt x="8560" y="5722"/>
                    <a:pt x="8310" y="6213"/>
                  </a:cubicBezTo>
                  <a:lnTo>
                    <a:pt x="8017" y="6044"/>
                  </a:lnTo>
                  <a:cubicBezTo>
                    <a:pt x="7980" y="6025"/>
                    <a:pt x="7944" y="6016"/>
                    <a:pt x="7910" y="6016"/>
                  </a:cubicBezTo>
                  <a:cubicBezTo>
                    <a:pt x="7719" y="6016"/>
                    <a:pt x="7600" y="6292"/>
                    <a:pt x="7800" y="6415"/>
                  </a:cubicBezTo>
                  <a:lnTo>
                    <a:pt x="8094" y="6588"/>
                  </a:lnTo>
                  <a:cubicBezTo>
                    <a:pt x="7791" y="7049"/>
                    <a:pt x="7398" y="7442"/>
                    <a:pt x="6933" y="7750"/>
                  </a:cubicBezTo>
                  <a:lnTo>
                    <a:pt x="6933" y="7750"/>
                  </a:lnTo>
                  <a:lnTo>
                    <a:pt x="6761" y="7459"/>
                  </a:lnTo>
                  <a:cubicBezTo>
                    <a:pt x="6716" y="7376"/>
                    <a:pt x="6647" y="7342"/>
                    <a:pt x="6579" y="7342"/>
                  </a:cubicBezTo>
                  <a:cubicBezTo>
                    <a:pt x="6431" y="7342"/>
                    <a:pt x="6285" y="7500"/>
                    <a:pt x="6390" y="7671"/>
                  </a:cubicBezTo>
                  <a:lnTo>
                    <a:pt x="6559" y="7964"/>
                  </a:lnTo>
                  <a:cubicBezTo>
                    <a:pt x="6068" y="8219"/>
                    <a:pt x="5524" y="8363"/>
                    <a:pt x="4971" y="8392"/>
                  </a:cubicBezTo>
                  <a:lnTo>
                    <a:pt x="4971" y="8051"/>
                  </a:lnTo>
                  <a:cubicBezTo>
                    <a:pt x="4971" y="7909"/>
                    <a:pt x="4864" y="7838"/>
                    <a:pt x="4757" y="7838"/>
                  </a:cubicBezTo>
                  <a:cubicBezTo>
                    <a:pt x="4650" y="7838"/>
                    <a:pt x="4543" y="7909"/>
                    <a:pt x="4543" y="8051"/>
                  </a:cubicBezTo>
                  <a:lnTo>
                    <a:pt x="4543" y="8392"/>
                  </a:lnTo>
                  <a:cubicBezTo>
                    <a:pt x="3989" y="8363"/>
                    <a:pt x="3450" y="8219"/>
                    <a:pt x="2955" y="7964"/>
                  </a:cubicBezTo>
                  <a:lnTo>
                    <a:pt x="3123" y="7671"/>
                  </a:lnTo>
                  <a:cubicBezTo>
                    <a:pt x="3231" y="7500"/>
                    <a:pt x="3084" y="7342"/>
                    <a:pt x="2935" y="7342"/>
                  </a:cubicBezTo>
                  <a:cubicBezTo>
                    <a:pt x="2866" y="7342"/>
                    <a:pt x="2797" y="7376"/>
                    <a:pt x="2753" y="7459"/>
                  </a:cubicBezTo>
                  <a:lnTo>
                    <a:pt x="2584" y="7752"/>
                  </a:lnTo>
                  <a:cubicBezTo>
                    <a:pt x="2122" y="7449"/>
                    <a:pt x="1723" y="7050"/>
                    <a:pt x="1425" y="6588"/>
                  </a:cubicBezTo>
                  <a:lnTo>
                    <a:pt x="1713" y="6419"/>
                  </a:lnTo>
                  <a:cubicBezTo>
                    <a:pt x="1930" y="6303"/>
                    <a:pt x="1811" y="6012"/>
                    <a:pt x="1621" y="6012"/>
                  </a:cubicBezTo>
                  <a:cubicBezTo>
                    <a:pt x="1583" y="6012"/>
                    <a:pt x="1543" y="6023"/>
                    <a:pt x="1501" y="6049"/>
                  </a:cubicBezTo>
                  <a:lnTo>
                    <a:pt x="1208" y="6217"/>
                  </a:lnTo>
                  <a:cubicBezTo>
                    <a:pt x="953" y="5722"/>
                    <a:pt x="809" y="5183"/>
                    <a:pt x="780" y="4630"/>
                  </a:cubicBezTo>
                  <a:lnTo>
                    <a:pt x="1121" y="4630"/>
                  </a:lnTo>
                  <a:cubicBezTo>
                    <a:pt x="1405" y="4630"/>
                    <a:pt x="1405" y="4201"/>
                    <a:pt x="1121" y="4201"/>
                  </a:cubicBezTo>
                  <a:lnTo>
                    <a:pt x="780" y="4201"/>
                  </a:lnTo>
                  <a:cubicBezTo>
                    <a:pt x="809" y="3648"/>
                    <a:pt x="953" y="3104"/>
                    <a:pt x="1208" y="2613"/>
                  </a:cubicBezTo>
                  <a:cubicBezTo>
                    <a:pt x="1526" y="2791"/>
                    <a:pt x="1535" y="2811"/>
                    <a:pt x="1607" y="2811"/>
                  </a:cubicBezTo>
                  <a:cubicBezTo>
                    <a:pt x="1829" y="2811"/>
                    <a:pt x="1906" y="2517"/>
                    <a:pt x="1713" y="2411"/>
                  </a:cubicBezTo>
                  <a:lnTo>
                    <a:pt x="1425" y="2243"/>
                  </a:lnTo>
                  <a:cubicBezTo>
                    <a:pt x="1723" y="1776"/>
                    <a:pt x="2122" y="1382"/>
                    <a:pt x="2584" y="1078"/>
                  </a:cubicBezTo>
                  <a:lnTo>
                    <a:pt x="2753" y="1372"/>
                  </a:lnTo>
                  <a:cubicBezTo>
                    <a:pt x="2796" y="1454"/>
                    <a:pt x="2865" y="1487"/>
                    <a:pt x="2933" y="1487"/>
                  </a:cubicBezTo>
                  <a:cubicBezTo>
                    <a:pt x="3083" y="1487"/>
                    <a:pt x="3232" y="1327"/>
                    <a:pt x="3123" y="1155"/>
                  </a:cubicBezTo>
                  <a:lnTo>
                    <a:pt x="2955" y="862"/>
                  </a:lnTo>
                  <a:cubicBezTo>
                    <a:pt x="3450" y="612"/>
                    <a:pt x="3989" y="467"/>
                    <a:pt x="4543" y="439"/>
                  </a:cubicBezTo>
                  <a:lnTo>
                    <a:pt x="4543" y="775"/>
                  </a:lnTo>
                  <a:cubicBezTo>
                    <a:pt x="4543" y="920"/>
                    <a:pt x="4650" y="992"/>
                    <a:pt x="4757" y="992"/>
                  </a:cubicBezTo>
                  <a:cubicBezTo>
                    <a:pt x="4864" y="992"/>
                    <a:pt x="4971" y="920"/>
                    <a:pt x="4971" y="775"/>
                  </a:cubicBezTo>
                  <a:lnTo>
                    <a:pt x="4971" y="434"/>
                  </a:lnTo>
                  <a:close/>
                  <a:moveTo>
                    <a:pt x="4759" y="1"/>
                  </a:moveTo>
                  <a:cubicBezTo>
                    <a:pt x="2974" y="1"/>
                    <a:pt x="1362" y="1078"/>
                    <a:pt x="679" y="2724"/>
                  </a:cubicBezTo>
                  <a:cubicBezTo>
                    <a:pt x="0" y="4375"/>
                    <a:pt x="376" y="6270"/>
                    <a:pt x="1636" y="7536"/>
                  </a:cubicBezTo>
                  <a:cubicBezTo>
                    <a:pt x="2479" y="8378"/>
                    <a:pt x="3607" y="8825"/>
                    <a:pt x="4755" y="8825"/>
                  </a:cubicBezTo>
                  <a:cubicBezTo>
                    <a:pt x="5325" y="8825"/>
                    <a:pt x="5900" y="8715"/>
                    <a:pt x="6448" y="8489"/>
                  </a:cubicBezTo>
                  <a:cubicBezTo>
                    <a:pt x="8094" y="7805"/>
                    <a:pt x="9171" y="6198"/>
                    <a:pt x="9171" y="4413"/>
                  </a:cubicBezTo>
                  <a:cubicBezTo>
                    <a:pt x="9167" y="1978"/>
                    <a:pt x="7194" y="5"/>
                    <a:pt x="47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90"/>
            <p:cNvSpPr/>
            <p:nvPr/>
          </p:nvSpPr>
          <p:spPr>
            <a:xfrm>
              <a:off x="4147793" y="2128102"/>
              <a:ext cx="43826" cy="95075"/>
            </a:xfrm>
            <a:custGeom>
              <a:avLst/>
              <a:gdLst/>
              <a:ahLst/>
              <a:cxnLst/>
              <a:rect l="l" t="t" r="r" b="b"/>
              <a:pathLst>
                <a:path w="1671" h="3625" extrusionOk="0">
                  <a:moveTo>
                    <a:pt x="835" y="2474"/>
                  </a:moveTo>
                  <a:cubicBezTo>
                    <a:pt x="1021" y="2474"/>
                    <a:pt x="1199" y="2617"/>
                    <a:pt x="1199" y="2835"/>
                  </a:cubicBezTo>
                  <a:cubicBezTo>
                    <a:pt x="1199" y="3037"/>
                    <a:pt x="1035" y="3196"/>
                    <a:pt x="838" y="3196"/>
                  </a:cubicBezTo>
                  <a:cubicBezTo>
                    <a:pt x="516" y="3196"/>
                    <a:pt x="352" y="2806"/>
                    <a:pt x="583" y="2580"/>
                  </a:cubicBezTo>
                  <a:cubicBezTo>
                    <a:pt x="656" y="2507"/>
                    <a:pt x="747" y="2474"/>
                    <a:pt x="835" y="2474"/>
                  </a:cubicBezTo>
                  <a:close/>
                  <a:moveTo>
                    <a:pt x="836" y="1"/>
                  </a:moveTo>
                  <a:cubicBezTo>
                    <a:pt x="729" y="1"/>
                    <a:pt x="622" y="73"/>
                    <a:pt x="622" y="217"/>
                  </a:cubicBezTo>
                  <a:lnTo>
                    <a:pt x="622" y="2075"/>
                  </a:lnTo>
                  <a:cubicBezTo>
                    <a:pt x="241" y="2185"/>
                    <a:pt x="1" y="2556"/>
                    <a:pt x="54" y="2946"/>
                  </a:cubicBezTo>
                  <a:cubicBezTo>
                    <a:pt x="107" y="3335"/>
                    <a:pt x="443" y="3624"/>
                    <a:pt x="838" y="3624"/>
                  </a:cubicBezTo>
                  <a:cubicBezTo>
                    <a:pt x="1233" y="3624"/>
                    <a:pt x="1565" y="3335"/>
                    <a:pt x="1618" y="2946"/>
                  </a:cubicBezTo>
                  <a:cubicBezTo>
                    <a:pt x="1670" y="2556"/>
                    <a:pt x="1430" y="2185"/>
                    <a:pt x="1050" y="2075"/>
                  </a:cubicBezTo>
                  <a:lnTo>
                    <a:pt x="1050" y="217"/>
                  </a:lnTo>
                  <a:cubicBezTo>
                    <a:pt x="1050" y="73"/>
                    <a:pt x="943" y="1"/>
                    <a:pt x="8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90"/>
            <p:cNvSpPr/>
            <p:nvPr/>
          </p:nvSpPr>
          <p:spPr>
            <a:xfrm>
              <a:off x="4012380" y="1975405"/>
              <a:ext cx="314546" cy="384469"/>
            </a:xfrm>
            <a:custGeom>
              <a:avLst/>
              <a:gdLst/>
              <a:ahLst/>
              <a:cxnLst/>
              <a:rect l="l" t="t" r="r" b="b"/>
              <a:pathLst>
                <a:path w="11993" h="14659" extrusionOk="0">
                  <a:moveTo>
                    <a:pt x="6415" y="2113"/>
                  </a:moveTo>
                  <a:lnTo>
                    <a:pt x="6415" y="2681"/>
                  </a:lnTo>
                  <a:cubicBezTo>
                    <a:pt x="6313" y="2673"/>
                    <a:pt x="6185" y="2665"/>
                    <a:pt x="6065" y="2665"/>
                  </a:cubicBezTo>
                  <a:cubicBezTo>
                    <a:pt x="6039" y="2665"/>
                    <a:pt x="6012" y="2666"/>
                    <a:pt x="5987" y="2666"/>
                  </a:cubicBezTo>
                  <a:cubicBezTo>
                    <a:pt x="5847" y="2666"/>
                    <a:pt x="5698" y="2671"/>
                    <a:pt x="5578" y="2676"/>
                  </a:cubicBezTo>
                  <a:lnTo>
                    <a:pt x="5573" y="2681"/>
                  </a:lnTo>
                  <a:lnTo>
                    <a:pt x="5573" y="2113"/>
                  </a:lnTo>
                  <a:close/>
                  <a:moveTo>
                    <a:pt x="9719" y="2005"/>
                  </a:moveTo>
                  <a:cubicBezTo>
                    <a:pt x="9736" y="2005"/>
                    <a:pt x="9753" y="2010"/>
                    <a:pt x="9769" y="2022"/>
                  </a:cubicBezTo>
                  <a:lnTo>
                    <a:pt x="11049" y="2941"/>
                  </a:lnTo>
                  <a:cubicBezTo>
                    <a:pt x="11087" y="2970"/>
                    <a:pt x="11097" y="3027"/>
                    <a:pt x="11073" y="3066"/>
                  </a:cubicBezTo>
                  <a:lnTo>
                    <a:pt x="10808" y="3427"/>
                  </a:lnTo>
                  <a:cubicBezTo>
                    <a:pt x="10790" y="3450"/>
                    <a:pt x="10762" y="3463"/>
                    <a:pt x="10734" y="3463"/>
                  </a:cubicBezTo>
                  <a:cubicBezTo>
                    <a:pt x="10716" y="3463"/>
                    <a:pt x="10698" y="3457"/>
                    <a:pt x="10683" y="3446"/>
                  </a:cubicBezTo>
                  <a:lnTo>
                    <a:pt x="9403" y="2527"/>
                  </a:lnTo>
                  <a:cubicBezTo>
                    <a:pt x="9364" y="2498"/>
                    <a:pt x="9355" y="2440"/>
                    <a:pt x="9384" y="2402"/>
                  </a:cubicBezTo>
                  <a:lnTo>
                    <a:pt x="9648" y="2041"/>
                  </a:lnTo>
                  <a:cubicBezTo>
                    <a:pt x="9666" y="2018"/>
                    <a:pt x="9692" y="2005"/>
                    <a:pt x="9719" y="2005"/>
                  </a:cubicBezTo>
                  <a:close/>
                  <a:moveTo>
                    <a:pt x="2279" y="2000"/>
                  </a:moveTo>
                  <a:cubicBezTo>
                    <a:pt x="2305" y="2000"/>
                    <a:pt x="2331" y="2013"/>
                    <a:pt x="2349" y="2036"/>
                  </a:cubicBezTo>
                  <a:lnTo>
                    <a:pt x="2614" y="2397"/>
                  </a:lnTo>
                  <a:cubicBezTo>
                    <a:pt x="2642" y="2440"/>
                    <a:pt x="2633" y="2493"/>
                    <a:pt x="2594" y="2522"/>
                  </a:cubicBezTo>
                  <a:lnTo>
                    <a:pt x="1314" y="3451"/>
                  </a:lnTo>
                  <a:cubicBezTo>
                    <a:pt x="1299" y="3460"/>
                    <a:pt x="1281" y="3464"/>
                    <a:pt x="1265" y="3464"/>
                  </a:cubicBezTo>
                  <a:cubicBezTo>
                    <a:pt x="1236" y="3464"/>
                    <a:pt x="1208" y="3451"/>
                    <a:pt x="1189" y="3427"/>
                  </a:cubicBezTo>
                  <a:lnTo>
                    <a:pt x="925" y="3066"/>
                  </a:lnTo>
                  <a:cubicBezTo>
                    <a:pt x="896" y="3027"/>
                    <a:pt x="905" y="2970"/>
                    <a:pt x="949" y="2941"/>
                  </a:cubicBezTo>
                  <a:lnTo>
                    <a:pt x="2229" y="2017"/>
                  </a:lnTo>
                  <a:cubicBezTo>
                    <a:pt x="2244" y="2005"/>
                    <a:pt x="2261" y="2000"/>
                    <a:pt x="2279" y="2000"/>
                  </a:cubicBezTo>
                  <a:close/>
                  <a:moveTo>
                    <a:pt x="2310" y="3258"/>
                  </a:moveTo>
                  <a:lnTo>
                    <a:pt x="2623" y="3706"/>
                  </a:lnTo>
                  <a:cubicBezTo>
                    <a:pt x="2565" y="3744"/>
                    <a:pt x="2503" y="3788"/>
                    <a:pt x="2445" y="3831"/>
                  </a:cubicBezTo>
                  <a:lnTo>
                    <a:pt x="2132" y="3388"/>
                  </a:lnTo>
                  <a:lnTo>
                    <a:pt x="2310" y="3258"/>
                  </a:lnTo>
                  <a:close/>
                  <a:moveTo>
                    <a:pt x="9687" y="3258"/>
                  </a:moveTo>
                  <a:lnTo>
                    <a:pt x="9860" y="3388"/>
                  </a:lnTo>
                  <a:lnTo>
                    <a:pt x="9547" y="3831"/>
                  </a:lnTo>
                  <a:cubicBezTo>
                    <a:pt x="9490" y="3788"/>
                    <a:pt x="9432" y="3744"/>
                    <a:pt x="9369" y="3706"/>
                  </a:cubicBezTo>
                  <a:lnTo>
                    <a:pt x="9687" y="3258"/>
                  </a:lnTo>
                  <a:close/>
                  <a:moveTo>
                    <a:pt x="4962" y="1"/>
                  </a:moveTo>
                  <a:cubicBezTo>
                    <a:pt x="4649" y="1"/>
                    <a:pt x="4394" y="256"/>
                    <a:pt x="4394" y="568"/>
                  </a:cubicBezTo>
                  <a:lnTo>
                    <a:pt x="4394" y="1540"/>
                  </a:lnTo>
                  <a:cubicBezTo>
                    <a:pt x="4394" y="1853"/>
                    <a:pt x="4649" y="2108"/>
                    <a:pt x="4962" y="2108"/>
                  </a:cubicBezTo>
                  <a:lnTo>
                    <a:pt x="5149" y="2108"/>
                  </a:lnTo>
                  <a:lnTo>
                    <a:pt x="5149" y="2724"/>
                  </a:lnTo>
                  <a:cubicBezTo>
                    <a:pt x="4389" y="2830"/>
                    <a:pt x="3653" y="3090"/>
                    <a:pt x="2989" y="3475"/>
                  </a:cubicBezTo>
                  <a:lnTo>
                    <a:pt x="2657" y="3008"/>
                  </a:lnTo>
                  <a:lnTo>
                    <a:pt x="2845" y="2873"/>
                  </a:lnTo>
                  <a:cubicBezTo>
                    <a:pt x="3076" y="2710"/>
                    <a:pt x="3128" y="2387"/>
                    <a:pt x="2965" y="2152"/>
                  </a:cubicBezTo>
                  <a:lnTo>
                    <a:pt x="2700" y="1791"/>
                  </a:lnTo>
                  <a:cubicBezTo>
                    <a:pt x="2601" y="1650"/>
                    <a:pt x="2442" y="1575"/>
                    <a:pt x="2280" y="1575"/>
                  </a:cubicBezTo>
                  <a:cubicBezTo>
                    <a:pt x="2176" y="1575"/>
                    <a:pt x="2071" y="1606"/>
                    <a:pt x="1978" y="1670"/>
                  </a:cubicBezTo>
                  <a:lnTo>
                    <a:pt x="699" y="2594"/>
                  </a:lnTo>
                  <a:cubicBezTo>
                    <a:pt x="468" y="2758"/>
                    <a:pt x="415" y="3080"/>
                    <a:pt x="578" y="3316"/>
                  </a:cubicBezTo>
                  <a:lnTo>
                    <a:pt x="843" y="3677"/>
                  </a:lnTo>
                  <a:cubicBezTo>
                    <a:pt x="942" y="3817"/>
                    <a:pt x="1101" y="3892"/>
                    <a:pt x="1263" y="3892"/>
                  </a:cubicBezTo>
                  <a:cubicBezTo>
                    <a:pt x="1367" y="3892"/>
                    <a:pt x="1472" y="3861"/>
                    <a:pt x="1565" y="3797"/>
                  </a:cubicBezTo>
                  <a:lnTo>
                    <a:pt x="1786" y="3638"/>
                  </a:lnTo>
                  <a:lnTo>
                    <a:pt x="2113" y="4100"/>
                  </a:lnTo>
                  <a:cubicBezTo>
                    <a:pt x="775" y="5236"/>
                    <a:pt x="6" y="6901"/>
                    <a:pt x="6" y="8657"/>
                  </a:cubicBezTo>
                  <a:cubicBezTo>
                    <a:pt x="1" y="11866"/>
                    <a:pt x="2522" y="14508"/>
                    <a:pt x="5727" y="14652"/>
                  </a:cubicBezTo>
                  <a:cubicBezTo>
                    <a:pt x="5819" y="14657"/>
                    <a:pt x="5910" y="14659"/>
                    <a:pt x="6001" y="14659"/>
                  </a:cubicBezTo>
                  <a:cubicBezTo>
                    <a:pt x="9087" y="14659"/>
                    <a:pt x="11692" y="12304"/>
                    <a:pt x="11972" y="9201"/>
                  </a:cubicBezTo>
                  <a:cubicBezTo>
                    <a:pt x="11988" y="9044"/>
                    <a:pt x="11871" y="8960"/>
                    <a:pt x="11755" y="8960"/>
                  </a:cubicBezTo>
                  <a:cubicBezTo>
                    <a:pt x="11654" y="8960"/>
                    <a:pt x="11553" y="9025"/>
                    <a:pt x="11544" y="9162"/>
                  </a:cubicBezTo>
                  <a:cubicBezTo>
                    <a:pt x="11342" y="11356"/>
                    <a:pt x="9865" y="13228"/>
                    <a:pt x="7777" y="13935"/>
                  </a:cubicBezTo>
                  <a:cubicBezTo>
                    <a:pt x="7195" y="14131"/>
                    <a:pt x="6597" y="14226"/>
                    <a:pt x="6003" y="14226"/>
                  </a:cubicBezTo>
                  <a:cubicBezTo>
                    <a:pt x="4466" y="14226"/>
                    <a:pt x="2965" y="13589"/>
                    <a:pt x="1892" y="12415"/>
                  </a:cubicBezTo>
                  <a:cubicBezTo>
                    <a:pt x="405" y="10784"/>
                    <a:pt x="15" y="8431"/>
                    <a:pt x="905" y="6415"/>
                  </a:cubicBezTo>
                  <a:cubicBezTo>
                    <a:pt x="1796" y="4399"/>
                    <a:pt x="3792" y="3095"/>
                    <a:pt x="6001" y="3095"/>
                  </a:cubicBezTo>
                  <a:cubicBezTo>
                    <a:pt x="8874" y="3095"/>
                    <a:pt x="11308" y="5332"/>
                    <a:pt x="11544" y="8195"/>
                  </a:cubicBezTo>
                  <a:cubicBezTo>
                    <a:pt x="11551" y="8335"/>
                    <a:pt x="11654" y="8401"/>
                    <a:pt x="11758" y="8401"/>
                  </a:cubicBezTo>
                  <a:cubicBezTo>
                    <a:pt x="11875" y="8401"/>
                    <a:pt x="11993" y="8317"/>
                    <a:pt x="11972" y="8161"/>
                  </a:cubicBezTo>
                  <a:cubicBezTo>
                    <a:pt x="11842" y="6583"/>
                    <a:pt x="11092" y="5120"/>
                    <a:pt x="9889" y="4100"/>
                  </a:cubicBezTo>
                  <a:lnTo>
                    <a:pt x="10211" y="3638"/>
                  </a:lnTo>
                  <a:lnTo>
                    <a:pt x="10437" y="3797"/>
                  </a:lnTo>
                  <a:cubicBezTo>
                    <a:pt x="10528" y="3863"/>
                    <a:pt x="10632" y="3894"/>
                    <a:pt x="10735" y="3894"/>
                  </a:cubicBezTo>
                  <a:cubicBezTo>
                    <a:pt x="10897" y="3894"/>
                    <a:pt x="11057" y="3818"/>
                    <a:pt x="11159" y="3677"/>
                  </a:cubicBezTo>
                  <a:lnTo>
                    <a:pt x="11419" y="3316"/>
                  </a:lnTo>
                  <a:cubicBezTo>
                    <a:pt x="11583" y="3085"/>
                    <a:pt x="11530" y="2763"/>
                    <a:pt x="11299" y="2594"/>
                  </a:cubicBezTo>
                  <a:lnTo>
                    <a:pt x="10024" y="1670"/>
                  </a:lnTo>
                  <a:cubicBezTo>
                    <a:pt x="9933" y="1606"/>
                    <a:pt x="9829" y="1575"/>
                    <a:pt x="9725" y="1575"/>
                  </a:cubicBezTo>
                  <a:cubicBezTo>
                    <a:pt x="9564" y="1575"/>
                    <a:pt x="9404" y="1650"/>
                    <a:pt x="9302" y="1791"/>
                  </a:cubicBezTo>
                  <a:lnTo>
                    <a:pt x="9042" y="2152"/>
                  </a:lnTo>
                  <a:cubicBezTo>
                    <a:pt x="8874" y="2383"/>
                    <a:pt x="8931" y="2705"/>
                    <a:pt x="9162" y="2873"/>
                  </a:cubicBezTo>
                  <a:lnTo>
                    <a:pt x="9345" y="3008"/>
                  </a:lnTo>
                  <a:lnTo>
                    <a:pt x="9018" y="3475"/>
                  </a:lnTo>
                  <a:cubicBezTo>
                    <a:pt x="8349" y="3085"/>
                    <a:pt x="7618" y="2830"/>
                    <a:pt x="6858" y="2724"/>
                  </a:cubicBezTo>
                  <a:lnTo>
                    <a:pt x="6858" y="2108"/>
                  </a:lnTo>
                  <a:lnTo>
                    <a:pt x="7040" y="2108"/>
                  </a:lnTo>
                  <a:cubicBezTo>
                    <a:pt x="7353" y="2108"/>
                    <a:pt x="7603" y="1853"/>
                    <a:pt x="7608" y="1540"/>
                  </a:cubicBezTo>
                  <a:lnTo>
                    <a:pt x="7608" y="568"/>
                  </a:lnTo>
                  <a:cubicBezTo>
                    <a:pt x="7608" y="256"/>
                    <a:pt x="7353" y="1"/>
                    <a:pt x="7040" y="1"/>
                  </a:cubicBezTo>
                  <a:lnTo>
                    <a:pt x="6501" y="1"/>
                  </a:lnTo>
                  <a:cubicBezTo>
                    <a:pt x="6213" y="1"/>
                    <a:pt x="6213" y="429"/>
                    <a:pt x="6501" y="429"/>
                  </a:cubicBezTo>
                  <a:lnTo>
                    <a:pt x="7040" y="429"/>
                  </a:lnTo>
                  <a:cubicBezTo>
                    <a:pt x="7113" y="434"/>
                    <a:pt x="7175" y="492"/>
                    <a:pt x="7175" y="568"/>
                  </a:cubicBezTo>
                  <a:lnTo>
                    <a:pt x="7175" y="1540"/>
                  </a:lnTo>
                  <a:cubicBezTo>
                    <a:pt x="7175" y="1617"/>
                    <a:pt x="7113" y="1680"/>
                    <a:pt x="7040" y="1680"/>
                  </a:cubicBezTo>
                  <a:lnTo>
                    <a:pt x="4962" y="1680"/>
                  </a:lnTo>
                  <a:cubicBezTo>
                    <a:pt x="4885" y="1680"/>
                    <a:pt x="4822" y="1617"/>
                    <a:pt x="4822" y="1540"/>
                  </a:cubicBezTo>
                  <a:lnTo>
                    <a:pt x="4822" y="568"/>
                  </a:lnTo>
                  <a:cubicBezTo>
                    <a:pt x="4822" y="492"/>
                    <a:pt x="4885" y="434"/>
                    <a:pt x="4962" y="429"/>
                  </a:cubicBezTo>
                  <a:lnTo>
                    <a:pt x="5501" y="429"/>
                  </a:lnTo>
                  <a:cubicBezTo>
                    <a:pt x="5785" y="429"/>
                    <a:pt x="5785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5" name="Google Shape;12585;p90"/>
          <p:cNvGrpSpPr/>
          <p:nvPr/>
        </p:nvGrpSpPr>
        <p:grpSpPr>
          <a:xfrm>
            <a:off x="3554290" y="3195942"/>
            <a:ext cx="340092" cy="338623"/>
            <a:chOff x="3554290" y="3380517"/>
            <a:chExt cx="340092" cy="338623"/>
          </a:xfrm>
        </p:grpSpPr>
        <p:sp>
          <p:nvSpPr>
            <p:cNvPr id="12586" name="Google Shape;12586;p90"/>
            <p:cNvSpPr/>
            <p:nvPr/>
          </p:nvSpPr>
          <p:spPr>
            <a:xfrm>
              <a:off x="3654742" y="3568175"/>
              <a:ext cx="52534" cy="52534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237" y="1"/>
                  </a:moveTo>
                  <a:lnTo>
                    <a:pt x="0" y="1242"/>
                  </a:lnTo>
                  <a:cubicBezTo>
                    <a:pt x="92" y="1252"/>
                    <a:pt x="178" y="1295"/>
                    <a:pt x="246" y="1362"/>
                  </a:cubicBezTo>
                  <a:lnTo>
                    <a:pt x="640" y="1757"/>
                  </a:lnTo>
                  <a:cubicBezTo>
                    <a:pt x="708" y="1824"/>
                    <a:pt x="751" y="1911"/>
                    <a:pt x="761" y="2002"/>
                  </a:cubicBezTo>
                  <a:lnTo>
                    <a:pt x="2002" y="766"/>
                  </a:lnTo>
                  <a:cubicBezTo>
                    <a:pt x="1708" y="549"/>
                    <a:pt x="1453" y="294"/>
                    <a:pt x="1237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90"/>
            <p:cNvSpPr/>
            <p:nvPr/>
          </p:nvSpPr>
          <p:spPr>
            <a:xfrm>
              <a:off x="3654611" y="3568175"/>
              <a:ext cx="42436" cy="52534"/>
            </a:xfrm>
            <a:custGeom>
              <a:avLst/>
              <a:gdLst/>
              <a:ahLst/>
              <a:cxnLst/>
              <a:rect l="l" t="t" r="r" b="b"/>
              <a:pathLst>
                <a:path w="1618" h="2003" extrusionOk="0">
                  <a:moveTo>
                    <a:pt x="1242" y="1"/>
                  </a:moveTo>
                  <a:lnTo>
                    <a:pt x="1" y="1237"/>
                  </a:lnTo>
                  <a:cubicBezTo>
                    <a:pt x="92" y="1252"/>
                    <a:pt x="179" y="1295"/>
                    <a:pt x="246" y="1357"/>
                  </a:cubicBezTo>
                  <a:lnTo>
                    <a:pt x="645" y="1757"/>
                  </a:lnTo>
                  <a:cubicBezTo>
                    <a:pt x="708" y="1824"/>
                    <a:pt x="751" y="1911"/>
                    <a:pt x="766" y="2002"/>
                  </a:cubicBezTo>
                  <a:lnTo>
                    <a:pt x="1232" y="1535"/>
                  </a:lnTo>
                  <a:lnTo>
                    <a:pt x="1059" y="1357"/>
                  </a:lnTo>
                  <a:cubicBezTo>
                    <a:pt x="953" y="1261"/>
                    <a:pt x="953" y="1102"/>
                    <a:pt x="1049" y="1001"/>
                  </a:cubicBezTo>
                  <a:lnTo>
                    <a:pt x="1617" y="434"/>
                  </a:lnTo>
                  <a:cubicBezTo>
                    <a:pt x="1483" y="299"/>
                    <a:pt x="1353" y="154"/>
                    <a:pt x="1242" y="1"/>
                  </a:cubicBezTo>
                  <a:close/>
                </a:path>
              </a:pathLst>
            </a:custGeom>
            <a:solidFill>
              <a:srgbClr val="D9E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90"/>
            <p:cNvSpPr/>
            <p:nvPr/>
          </p:nvSpPr>
          <p:spPr>
            <a:xfrm>
              <a:off x="3650204" y="3385579"/>
              <a:ext cx="239667" cy="228520"/>
            </a:xfrm>
            <a:custGeom>
              <a:avLst/>
              <a:gdLst/>
              <a:ahLst/>
              <a:cxnLst/>
              <a:rect l="l" t="t" r="r" b="b"/>
              <a:pathLst>
                <a:path w="9138" h="8713" extrusionOk="0">
                  <a:moveTo>
                    <a:pt x="4780" y="0"/>
                  </a:moveTo>
                  <a:cubicBezTo>
                    <a:pt x="3647" y="0"/>
                    <a:pt x="2532" y="442"/>
                    <a:pt x="1699" y="1275"/>
                  </a:cubicBezTo>
                  <a:cubicBezTo>
                    <a:pt x="0" y="2978"/>
                    <a:pt x="0" y="5736"/>
                    <a:pt x="1699" y="7434"/>
                  </a:cubicBezTo>
                  <a:cubicBezTo>
                    <a:pt x="2533" y="8269"/>
                    <a:pt x="3650" y="8713"/>
                    <a:pt x="4786" y="8713"/>
                  </a:cubicBezTo>
                  <a:cubicBezTo>
                    <a:pt x="5346" y="8713"/>
                    <a:pt x="5911" y="8605"/>
                    <a:pt x="6448" y="8382"/>
                  </a:cubicBezTo>
                  <a:cubicBezTo>
                    <a:pt x="8074" y="7708"/>
                    <a:pt x="9138" y="6116"/>
                    <a:pt x="9138" y="4355"/>
                  </a:cubicBezTo>
                  <a:cubicBezTo>
                    <a:pt x="9138" y="2593"/>
                    <a:pt x="8074" y="1006"/>
                    <a:pt x="6448" y="332"/>
                  </a:cubicBezTo>
                  <a:cubicBezTo>
                    <a:pt x="5909" y="109"/>
                    <a:pt x="5342" y="0"/>
                    <a:pt x="4780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90"/>
            <p:cNvSpPr/>
            <p:nvPr/>
          </p:nvSpPr>
          <p:spPr>
            <a:xfrm>
              <a:off x="3661299" y="3385632"/>
              <a:ext cx="124082" cy="228442"/>
            </a:xfrm>
            <a:custGeom>
              <a:avLst/>
              <a:gdLst/>
              <a:ahLst/>
              <a:cxnLst/>
              <a:rect l="l" t="t" r="r" b="b"/>
              <a:pathLst>
                <a:path w="4731" h="8710" extrusionOk="0">
                  <a:moveTo>
                    <a:pt x="4347" y="0"/>
                  </a:moveTo>
                  <a:cubicBezTo>
                    <a:pt x="1969" y="0"/>
                    <a:pt x="1" y="1931"/>
                    <a:pt x="1" y="4353"/>
                  </a:cubicBezTo>
                  <a:cubicBezTo>
                    <a:pt x="1" y="6778"/>
                    <a:pt x="1969" y="8709"/>
                    <a:pt x="4347" y="8709"/>
                  </a:cubicBezTo>
                  <a:cubicBezTo>
                    <a:pt x="4474" y="8709"/>
                    <a:pt x="4602" y="8704"/>
                    <a:pt x="4730" y="8693"/>
                  </a:cubicBezTo>
                  <a:cubicBezTo>
                    <a:pt x="3706" y="8606"/>
                    <a:pt x="2748" y="8159"/>
                    <a:pt x="2021" y="7437"/>
                  </a:cubicBezTo>
                  <a:cubicBezTo>
                    <a:pt x="823" y="6239"/>
                    <a:pt x="429" y="4454"/>
                    <a:pt x="1011" y="2861"/>
                  </a:cubicBezTo>
                  <a:cubicBezTo>
                    <a:pt x="1588" y="1268"/>
                    <a:pt x="3042" y="162"/>
                    <a:pt x="4730" y="17"/>
                  </a:cubicBezTo>
                  <a:cubicBezTo>
                    <a:pt x="4602" y="6"/>
                    <a:pt x="4474" y="0"/>
                    <a:pt x="4347" y="0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90"/>
            <p:cNvSpPr/>
            <p:nvPr/>
          </p:nvSpPr>
          <p:spPr>
            <a:xfrm>
              <a:off x="3683120" y="3407348"/>
              <a:ext cx="193874" cy="184983"/>
            </a:xfrm>
            <a:custGeom>
              <a:avLst/>
              <a:gdLst/>
              <a:ahLst/>
              <a:cxnLst/>
              <a:rect l="l" t="t" r="r" b="b"/>
              <a:pathLst>
                <a:path w="7392" h="7053" extrusionOk="0">
                  <a:moveTo>
                    <a:pt x="3522" y="0"/>
                  </a:moveTo>
                  <a:cubicBezTo>
                    <a:pt x="3068" y="0"/>
                    <a:pt x="2611" y="87"/>
                    <a:pt x="2176" y="267"/>
                  </a:cubicBezTo>
                  <a:cubicBezTo>
                    <a:pt x="857" y="816"/>
                    <a:pt x="1" y="2100"/>
                    <a:pt x="1" y="3525"/>
                  </a:cubicBezTo>
                  <a:cubicBezTo>
                    <a:pt x="1" y="4954"/>
                    <a:pt x="857" y="6238"/>
                    <a:pt x="2176" y="6782"/>
                  </a:cubicBezTo>
                  <a:cubicBezTo>
                    <a:pt x="2613" y="6964"/>
                    <a:pt x="3071" y="7052"/>
                    <a:pt x="3526" y="7052"/>
                  </a:cubicBezTo>
                  <a:cubicBezTo>
                    <a:pt x="4443" y="7052"/>
                    <a:pt x="5345" y="6693"/>
                    <a:pt x="6020" y="6017"/>
                  </a:cubicBezTo>
                  <a:cubicBezTo>
                    <a:pt x="7392" y="4641"/>
                    <a:pt x="7392" y="2408"/>
                    <a:pt x="6020" y="1032"/>
                  </a:cubicBezTo>
                  <a:cubicBezTo>
                    <a:pt x="5344" y="359"/>
                    <a:pt x="4441" y="0"/>
                    <a:pt x="3522" y="0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90"/>
            <p:cNvSpPr/>
            <p:nvPr/>
          </p:nvSpPr>
          <p:spPr>
            <a:xfrm>
              <a:off x="3683120" y="3407348"/>
              <a:ext cx="102392" cy="184878"/>
            </a:xfrm>
            <a:custGeom>
              <a:avLst/>
              <a:gdLst/>
              <a:ahLst/>
              <a:cxnLst/>
              <a:rect l="l" t="t" r="r" b="b"/>
              <a:pathLst>
                <a:path w="3904" h="7049" extrusionOk="0">
                  <a:moveTo>
                    <a:pt x="3517" y="1"/>
                  </a:moveTo>
                  <a:cubicBezTo>
                    <a:pt x="1600" y="1"/>
                    <a:pt x="1" y="1557"/>
                    <a:pt x="1" y="3525"/>
                  </a:cubicBezTo>
                  <a:cubicBezTo>
                    <a:pt x="1" y="5492"/>
                    <a:pt x="1600" y="7048"/>
                    <a:pt x="3517" y="7048"/>
                  </a:cubicBezTo>
                  <a:cubicBezTo>
                    <a:pt x="3645" y="7048"/>
                    <a:pt x="3773" y="7042"/>
                    <a:pt x="3903" y="7027"/>
                  </a:cubicBezTo>
                  <a:cubicBezTo>
                    <a:pt x="3105" y="6941"/>
                    <a:pt x="2359" y="6585"/>
                    <a:pt x="1791" y="6017"/>
                  </a:cubicBezTo>
                  <a:cubicBezTo>
                    <a:pt x="829" y="5059"/>
                    <a:pt x="506" y="3630"/>
                    <a:pt x="954" y="2350"/>
                  </a:cubicBezTo>
                  <a:cubicBezTo>
                    <a:pt x="1406" y="1071"/>
                    <a:pt x="2551" y="166"/>
                    <a:pt x="3903" y="22"/>
                  </a:cubicBezTo>
                  <a:cubicBezTo>
                    <a:pt x="3773" y="8"/>
                    <a:pt x="3645" y="1"/>
                    <a:pt x="3517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90"/>
            <p:cNvSpPr/>
            <p:nvPr/>
          </p:nvSpPr>
          <p:spPr>
            <a:xfrm>
              <a:off x="3741817" y="3443857"/>
              <a:ext cx="59091" cy="50619"/>
            </a:xfrm>
            <a:custGeom>
              <a:avLst/>
              <a:gdLst/>
              <a:ahLst/>
              <a:cxnLst/>
              <a:rect l="l" t="t" r="r" b="b"/>
              <a:pathLst>
                <a:path w="2253" h="1930" extrusionOk="0">
                  <a:moveTo>
                    <a:pt x="1290" y="1"/>
                  </a:moveTo>
                  <a:cubicBezTo>
                    <a:pt x="429" y="1"/>
                    <a:pt x="0" y="1040"/>
                    <a:pt x="607" y="1647"/>
                  </a:cubicBezTo>
                  <a:cubicBezTo>
                    <a:pt x="802" y="1842"/>
                    <a:pt x="1043" y="1930"/>
                    <a:pt x="1279" y="1930"/>
                  </a:cubicBezTo>
                  <a:cubicBezTo>
                    <a:pt x="1775" y="1930"/>
                    <a:pt x="2252" y="1544"/>
                    <a:pt x="2252" y="963"/>
                  </a:cubicBezTo>
                  <a:cubicBezTo>
                    <a:pt x="2252" y="434"/>
                    <a:pt x="1819" y="1"/>
                    <a:pt x="1290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90"/>
            <p:cNvSpPr/>
            <p:nvPr/>
          </p:nvSpPr>
          <p:spPr>
            <a:xfrm>
              <a:off x="3750393" y="3443857"/>
              <a:ext cx="35119" cy="50619"/>
            </a:xfrm>
            <a:custGeom>
              <a:avLst/>
              <a:gdLst/>
              <a:ahLst/>
              <a:cxnLst/>
              <a:rect l="l" t="t" r="r" b="b"/>
              <a:pathLst>
                <a:path w="1339" h="1930" extrusionOk="0">
                  <a:moveTo>
                    <a:pt x="962" y="0"/>
                  </a:moveTo>
                  <a:cubicBezTo>
                    <a:pt x="454" y="0"/>
                    <a:pt x="1" y="410"/>
                    <a:pt x="1" y="963"/>
                  </a:cubicBezTo>
                  <a:cubicBezTo>
                    <a:pt x="1" y="1521"/>
                    <a:pt x="456" y="1929"/>
                    <a:pt x="965" y="1929"/>
                  </a:cubicBezTo>
                  <a:cubicBezTo>
                    <a:pt x="1088" y="1929"/>
                    <a:pt x="1214" y="1905"/>
                    <a:pt x="1338" y="1853"/>
                  </a:cubicBezTo>
                  <a:cubicBezTo>
                    <a:pt x="982" y="1699"/>
                    <a:pt x="751" y="1353"/>
                    <a:pt x="751" y="963"/>
                  </a:cubicBezTo>
                  <a:cubicBezTo>
                    <a:pt x="751" y="578"/>
                    <a:pt x="982" y="232"/>
                    <a:pt x="1338" y="78"/>
                  </a:cubicBezTo>
                  <a:cubicBezTo>
                    <a:pt x="1213" y="25"/>
                    <a:pt x="1086" y="0"/>
                    <a:pt x="962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90"/>
            <p:cNvSpPr/>
            <p:nvPr/>
          </p:nvSpPr>
          <p:spPr>
            <a:xfrm>
              <a:off x="3734237" y="3494476"/>
              <a:ext cx="82695" cy="52770"/>
            </a:xfrm>
            <a:custGeom>
              <a:avLst/>
              <a:gdLst/>
              <a:ahLst/>
              <a:cxnLst/>
              <a:rect l="l" t="t" r="r" b="b"/>
              <a:pathLst>
                <a:path w="3153" h="2012" extrusionOk="0">
                  <a:moveTo>
                    <a:pt x="1030" y="0"/>
                  </a:moveTo>
                  <a:cubicBezTo>
                    <a:pt x="463" y="0"/>
                    <a:pt x="1" y="462"/>
                    <a:pt x="1" y="1030"/>
                  </a:cubicBezTo>
                  <a:lnTo>
                    <a:pt x="1" y="1839"/>
                  </a:lnTo>
                  <a:cubicBezTo>
                    <a:pt x="1" y="1935"/>
                    <a:pt x="78" y="2012"/>
                    <a:pt x="174" y="2012"/>
                  </a:cubicBezTo>
                  <a:lnTo>
                    <a:pt x="2979" y="2012"/>
                  </a:lnTo>
                  <a:cubicBezTo>
                    <a:pt x="3075" y="2012"/>
                    <a:pt x="3152" y="1935"/>
                    <a:pt x="3152" y="1839"/>
                  </a:cubicBezTo>
                  <a:lnTo>
                    <a:pt x="3152" y="1030"/>
                  </a:lnTo>
                  <a:cubicBezTo>
                    <a:pt x="3152" y="462"/>
                    <a:pt x="2690" y="0"/>
                    <a:pt x="2123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90"/>
            <p:cNvSpPr/>
            <p:nvPr/>
          </p:nvSpPr>
          <p:spPr>
            <a:xfrm>
              <a:off x="3734237" y="3494345"/>
              <a:ext cx="46842" cy="52901"/>
            </a:xfrm>
            <a:custGeom>
              <a:avLst/>
              <a:gdLst/>
              <a:ahLst/>
              <a:cxnLst/>
              <a:rect l="l" t="t" r="r" b="b"/>
              <a:pathLst>
                <a:path w="1786" h="2017" extrusionOk="0">
                  <a:moveTo>
                    <a:pt x="1030" y="1"/>
                  </a:moveTo>
                  <a:cubicBezTo>
                    <a:pt x="463" y="5"/>
                    <a:pt x="1" y="467"/>
                    <a:pt x="1" y="1035"/>
                  </a:cubicBezTo>
                  <a:lnTo>
                    <a:pt x="1" y="1844"/>
                  </a:lnTo>
                  <a:cubicBezTo>
                    <a:pt x="1" y="1940"/>
                    <a:pt x="78" y="2017"/>
                    <a:pt x="174" y="2017"/>
                  </a:cubicBezTo>
                  <a:lnTo>
                    <a:pt x="929" y="2017"/>
                  </a:lnTo>
                  <a:cubicBezTo>
                    <a:pt x="833" y="2017"/>
                    <a:pt x="756" y="1940"/>
                    <a:pt x="756" y="1844"/>
                  </a:cubicBezTo>
                  <a:lnTo>
                    <a:pt x="756" y="1035"/>
                  </a:lnTo>
                  <a:cubicBezTo>
                    <a:pt x="756" y="467"/>
                    <a:pt x="1218" y="5"/>
                    <a:pt x="1786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90"/>
            <p:cNvSpPr/>
            <p:nvPr/>
          </p:nvSpPr>
          <p:spPr>
            <a:xfrm>
              <a:off x="3559824" y="3596842"/>
              <a:ext cx="119938" cy="117368"/>
            </a:xfrm>
            <a:custGeom>
              <a:avLst/>
              <a:gdLst/>
              <a:ahLst/>
              <a:cxnLst/>
              <a:rect l="l" t="t" r="r" b="b"/>
              <a:pathLst>
                <a:path w="4573" h="4475" extrusionOk="0">
                  <a:moveTo>
                    <a:pt x="3627" y="1"/>
                  </a:moveTo>
                  <a:cubicBezTo>
                    <a:pt x="3499" y="1"/>
                    <a:pt x="3372" y="50"/>
                    <a:pt x="3273" y="149"/>
                  </a:cubicBezTo>
                  <a:lnTo>
                    <a:pt x="198" y="3224"/>
                  </a:lnTo>
                  <a:cubicBezTo>
                    <a:pt x="1" y="3421"/>
                    <a:pt x="1" y="3734"/>
                    <a:pt x="198" y="3931"/>
                  </a:cubicBezTo>
                  <a:lnTo>
                    <a:pt x="598" y="4330"/>
                  </a:lnTo>
                  <a:cubicBezTo>
                    <a:pt x="694" y="4427"/>
                    <a:pt x="821" y="4475"/>
                    <a:pt x="949" y="4475"/>
                  </a:cubicBezTo>
                  <a:cubicBezTo>
                    <a:pt x="1076" y="4475"/>
                    <a:pt x="1204" y="4427"/>
                    <a:pt x="1300" y="4330"/>
                  </a:cubicBezTo>
                  <a:lnTo>
                    <a:pt x="4380" y="1256"/>
                  </a:lnTo>
                  <a:cubicBezTo>
                    <a:pt x="4572" y="1058"/>
                    <a:pt x="4572" y="741"/>
                    <a:pt x="4380" y="548"/>
                  </a:cubicBezTo>
                  <a:lnTo>
                    <a:pt x="3980" y="149"/>
                  </a:lnTo>
                  <a:cubicBezTo>
                    <a:pt x="3882" y="50"/>
                    <a:pt x="3754" y="1"/>
                    <a:pt x="362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90"/>
            <p:cNvSpPr/>
            <p:nvPr/>
          </p:nvSpPr>
          <p:spPr>
            <a:xfrm>
              <a:off x="3559956" y="3596842"/>
              <a:ext cx="105041" cy="117368"/>
            </a:xfrm>
            <a:custGeom>
              <a:avLst/>
              <a:gdLst/>
              <a:ahLst/>
              <a:cxnLst/>
              <a:rect l="l" t="t" r="r" b="b"/>
              <a:pathLst>
                <a:path w="4005" h="4475" extrusionOk="0">
                  <a:moveTo>
                    <a:pt x="3624" y="1"/>
                  </a:moveTo>
                  <a:cubicBezTo>
                    <a:pt x="3496" y="1"/>
                    <a:pt x="3369" y="50"/>
                    <a:pt x="3273" y="149"/>
                  </a:cubicBezTo>
                  <a:lnTo>
                    <a:pt x="193" y="3224"/>
                  </a:lnTo>
                  <a:cubicBezTo>
                    <a:pt x="1" y="3421"/>
                    <a:pt x="1" y="3734"/>
                    <a:pt x="193" y="3931"/>
                  </a:cubicBezTo>
                  <a:lnTo>
                    <a:pt x="593" y="4330"/>
                  </a:lnTo>
                  <a:cubicBezTo>
                    <a:pt x="691" y="4427"/>
                    <a:pt x="819" y="4475"/>
                    <a:pt x="946" y="4475"/>
                  </a:cubicBezTo>
                  <a:cubicBezTo>
                    <a:pt x="1074" y="4475"/>
                    <a:pt x="1201" y="4427"/>
                    <a:pt x="1300" y="4330"/>
                  </a:cubicBezTo>
                  <a:lnTo>
                    <a:pt x="1324" y="4306"/>
                  </a:lnTo>
                  <a:lnTo>
                    <a:pt x="953" y="3931"/>
                  </a:lnTo>
                  <a:cubicBezTo>
                    <a:pt x="756" y="3734"/>
                    <a:pt x="756" y="3421"/>
                    <a:pt x="953" y="3224"/>
                  </a:cubicBezTo>
                  <a:lnTo>
                    <a:pt x="4004" y="173"/>
                  </a:lnTo>
                  <a:lnTo>
                    <a:pt x="3975" y="149"/>
                  </a:lnTo>
                  <a:cubicBezTo>
                    <a:pt x="3879" y="50"/>
                    <a:pt x="3751" y="1"/>
                    <a:pt x="3624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90"/>
            <p:cNvSpPr/>
            <p:nvPr/>
          </p:nvSpPr>
          <p:spPr>
            <a:xfrm>
              <a:off x="3636068" y="3596842"/>
              <a:ext cx="43695" cy="42541"/>
            </a:xfrm>
            <a:custGeom>
              <a:avLst/>
              <a:gdLst/>
              <a:ahLst/>
              <a:cxnLst/>
              <a:rect l="l" t="t" r="r" b="b"/>
              <a:pathLst>
                <a:path w="1666" h="1622" extrusionOk="0">
                  <a:moveTo>
                    <a:pt x="720" y="1"/>
                  </a:moveTo>
                  <a:cubicBezTo>
                    <a:pt x="592" y="1"/>
                    <a:pt x="465" y="50"/>
                    <a:pt x="366" y="149"/>
                  </a:cubicBezTo>
                  <a:lnTo>
                    <a:pt x="0" y="515"/>
                  </a:lnTo>
                  <a:lnTo>
                    <a:pt x="1107" y="1621"/>
                  </a:lnTo>
                  <a:lnTo>
                    <a:pt x="1473" y="1251"/>
                  </a:lnTo>
                  <a:cubicBezTo>
                    <a:pt x="1665" y="1058"/>
                    <a:pt x="1665" y="741"/>
                    <a:pt x="1473" y="548"/>
                  </a:cubicBezTo>
                  <a:lnTo>
                    <a:pt x="1073" y="149"/>
                  </a:lnTo>
                  <a:cubicBezTo>
                    <a:pt x="975" y="50"/>
                    <a:pt x="847" y="1"/>
                    <a:pt x="720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90"/>
            <p:cNvSpPr/>
            <p:nvPr/>
          </p:nvSpPr>
          <p:spPr>
            <a:xfrm>
              <a:off x="3636199" y="3596816"/>
              <a:ext cx="28798" cy="23500"/>
            </a:xfrm>
            <a:custGeom>
              <a:avLst/>
              <a:gdLst/>
              <a:ahLst/>
              <a:cxnLst/>
              <a:rect l="l" t="t" r="r" b="b"/>
              <a:pathLst>
                <a:path w="1098" h="896" extrusionOk="0">
                  <a:moveTo>
                    <a:pt x="674" y="1"/>
                  </a:moveTo>
                  <a:cubicBezTo>
                    <a:pt x="654" y="1"/>
                    <a:pt x="640" y="6"/>
                    <a:pt x="626" y="10"/>
                  </a:cubicBezTo>
                  <a:cubicBezTo>
                    <a:pt x="524" y="30"/>
                    <a:pt x="438" y="73"/>
                    <a:pt x="366" y="145"/>
                  </a:cubicBezTo>
                  <a:lnTo>
                    <a:pt x="91" y="424"/>
                  </a:lnTo>
                  <a:lnTo>
                    <a:pt x="0" y="516"/>
                  </a:lnTo>
                  <a:lnTo>
                    <a:pt x="375" y="896"/>
                  </a:lnTo>
                  <a:lnTo>
                    <a:pt x="1097" y="174"/>
                  </a:lnTo>
                  <a:lnTo>
                    <a:pt x="1073" y="150"/>
                  </a:lnTo>
                  <a:cubicBezTo>
                    <a:pt x="1063" y="135"/>
                    <a:pt x="1049" y="126"/>
                    <a:pt x="1039" y="116"/>
                  </a:cubicBezTo>
                  <a:lnTo>
                    <a:pt x="1025" y="107"/>
                  </a:lnTo>
                  <a:cubicBezTo>
                    <a:pt x="1010" y="97"/>
                    <a:pt x="996" y="83"/>
                    <a:pt x="977" y="73"/>
                  </a:cubicBezTo>
                  <a:cubicBezTo>
                    <a:pt x="900" y="25"/>
                    <a:pt x="813" y="1"/>
                    <a:pt x="722" y="1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90"/>
            <p:cNvSpPr/>
            <p:nvPr/>
          </p:nvSpPr>
          <p:spPr>
            <a:xfrm>
              <a:off x="3554290" y="3380517"/>
              <a:ext cx="340040" cy="338623"/>
            </a:xfrm>
            <a:custGeom>
              <a:avLst/>
              <a:gdLst/>
              <a:ahLst/>
              <a:cxnLst/>
              <a:rect l="l" t="t" r="r" b="b"/>
              <a:pathLst>
                <a:path w="12965" h="12911" extrusionOk="0">
                  <a:moveTo>
                    <a:pt x="4980" y="7502"/>
                  </a:moveTo>
                  <a:cubicBezTo>
                    <a:pt x="5129" y="7680"/>
                    <a:pt x="5298" y="7844"/>
                    <a:pt x="5476" y="7998"/>
                  </a:cubicBezTo>
                  <a:lnTo>
                    <a:pt x="4764" y="8710"/>
                  </a:lnTo>
                  <a:cubicBezTo>
                    <a:pt x="4749" y="8690"/>
                    <a:pt x="4735" y="8676"/>
                    <a:pt x="4716" y="8657"/>
                  </a:cubicBezTo>
                  <a:lnTo>
                    <a:pt x="4321" y="8262"/>
                  </a:lnTo>
                  <a:cubicBezTo>
                    <a:pt x="4302" y="8243"/>
                    <a:pt x="4287" y="8229"/>
                    <a:pt x="4268" y="8214"/>
                  </a:cubicBezTo>
                  <a:lnTo>
                    <a:pt x="4980" y="7502"/>
                  </a:lnTo>
                  <a:close/>
                  <a:moveTo>
                    <a:pt x="3833" y="8437"/>
                  </a:moveTo>
                  <a:cubicBezTo>
                    <a:pt x="3912" y="8437"/>
                    <a:pt x="3992" y="8467"/>
                    <a:pt x="4052" y="8527"/>
                  </a:cubicBezTo>
                  <a:lnTo>
                    <a:pt x="4451" y="8926"/>
                  </a:lnTo>
                  <a:cubicBezTo>
                    <a:pt x="4571" y="9047"/>
                    <a:pt x="4571" y="9244"/>
                    <a:pt x="4451" y="9369"/>
                  </a:cubicBezTo>
                  <a:lnTo>
                    <a:pt x="4451" y="9364"/>
                  </a:lnTo>
                  <a:lnTo>
                    <a:pt x="4215" y="9600"/>
                  </a:lnTo>
                  <a:lnTo>
                    <a:pt x="3378" y="8763"/>
                  </a:lnTo>
                  <a:lnTo>
                    <a:pt x="3614" y="8527"/>
                  </a:lnTo>
                  <a:cubicBezTo>
                    <a:pt x="3674" y="8467"/>
                    <a:pt x="3753" y="8437"/>
                    <a:pt x="3833" y="8437"/>
                  </a:cubicBezTo>
                  <a:close/>
                  <a:moveTo>
                    <a:pt x="3113" y="9027"/>
                  </a:moveTo>
                  <a:lnTo>
                    <a:pt x="3951" y="9865"/>
                  </a:lnTo>
                  <a:lnTo>
                    <a:pt x="1376" y="12439"/>
                  </a:lnTo>
                  <a:cubicBezTo>
                    <a:pt x="1314" y="12499"/>
                    <a:pt x="1234" y="12529"/>
                    <a:pt x="1155" y="12529"/>
                  </a:cubicBezTo>
                  <a:cubicBezTo>
                    <a:pt x="1076" y="12529"/>
                    <a:pt x="996" y="12499"/>
                    <a:pt x="934" y="12439"/>
                  </a:cubicBezTo>
                  <a:lnTo>
                    <a:pt x="539" y="12044"/>
                  </a:lnTo>
                  <a:cubicBezTo>
                    <a:pt x="419" y="11919"/>
                    <a:pt x="419" y="11727"/>
                    <a:pt x="539" y="11606"/>
                  </a:cubicBezTo>
                  <a:lnTo>
                    <a:pt x="539" y="11602"/>
                  </a:lnTo>
                  <a:lnTo>
                    <a:pt x="3113" y="9027"/>
                  </a:lnTo>
                  <a:close/>
                  <a:moveTo>
                    <a:pt x="8430" y="0"/>
                  </a:moveTo>
                  <a:cubicBezTo>
                    <a:pt x="4725" y="0"/>
                    <a:pt x="2584" y="4211"/>
                    <a:pt x="4740" y="7204"/>
                  </a:cubicBezTo>
                  <a:lnTo>
                    <a:pt x="3883" y="8065"/>
                  </a:lnTo>
                  <a:cubicBezTo>
                    <a:pt x="3862" y="8063"/>
                    <a:pt x="3840" y="8062"/>
                    <a:pt x="3819" y="8062"/>
                  </a:cubicBezTo>
                  <a:cubicBezTo>
                    <a:pt x="3640" y="8062"/>
                    <a:pt x="3469" y="8133"/>
                    <a:pt x="3344" y="8262"/>
                  </a:cubicBezTo>
                  <a:lnTo>
                    <a:pt x="270" y="11337"/>
                  </a:lnTo>
                  <a:cubicBezTo>
                    <a:pt x="0" y="11606"/>
                    <a:pt x="0" y="12044"/>
                    <a:pt x="270" y="12314"/>
                  </a:cubicBezTo>
                  <a:lnTo>
                    <a:pt x="669" y="12708"/>
                  </a:lnTo>
                  <a:cubicBezTo>
                    <a:pt x="804" y="12843"/>
                    <a:pt x="979" y="12910"/>
                    <a:pt x="1155" y="12910"/>
                  </a:cubicBezTo>
                  <a:cubicBezTo>
                    <a:pt x="1331" y="12910"/>
                    <a:pt x="1506" y="12843"/>
                    <a:pt x="1641" y="12708"/>
                  </a:cubicBezTo>
                  <a:lnTo>
                    <a:pt x="4350" y="10004"/>
                  </a:lnTo>
                  <a:lnTo>
                    <a:pt x="4716" y="9638"/>
                  </a:lnTo>
                  <a:cubicBezTo>
                    <a:pt x="4860" y="9494"/>
                    <a:pt x="4932" y="9297"/>
                    <a:pt x="4913" y="9095"/>
                  </a:cubicBezTo>
                  <a:lnTo>
                    <a:pt x="5774" y="8233"/>
                  </a:lnTo>
                  <a:cubicBezTo>
                    <a:pt x="6419" y="8700"/>
                    <a:pt x="7179" y="8989"/>
                    <a:pt x="7968" y="9066"/>
                  </a:cubicBezTo>
                  <a:lnTo>
                    <a:pt x="7988" y="9066"/>
                  </a:lnTo>
                  <a:cubicBezTo>
                    <a:pt x="7989" y="9066"/>
                    <a:pt x="7991" y="9066"/>
                    <a:pt x="7993" y="9066"/>
                  </a:cubicBezTo>
                  <a:cubicBezTo>
                    <a:pt x="8233" y="9066"/>
                    <a:pt x="8251" y="8710"/>
                    <a:pt x="8007" y="8690"/>
                  </a:cubicBezTo>
                  <a:cubicBezTo>
                    <a:pt x="7203" y="8609"/>
                    <a:pt x="6438" y="8291"/>
                    <a:pt x="5808" y="7786"/>
                  </a:cubicBezTo>
                  <a:cubicBezTo>
                    <a:pt x="2738" y="5303"/>
                    <a:pt x="4542" y="381"/>
                    <a:pt x="8430" y="381"/>
                  </a:cubicBezTo>
                  <a:cubicBezTo>
                    <a:pt x="8434" y="381"/>
                    <a:pt x="8437" y="381"/>
                    <a:pt x="8440" y="381"/>
                  </a:cubicBezTo>
                  <a:cubicBezTo>
                    <a:pt x="10572" y="381"/>
                    <a:pt x="12362" y="2000"/>
                    <a:pt x="12573" y="4124"/>
                  </a:cubicBezTo>
                  <a:cubicBezTo>
                    <a:pt x="12584" y="4240"/>
                    <a:pt x="12671" y="4294"/>
                    <a:pt x="12759" y="4294"/>
                  </a:cubicBezTo>
                  <a:cubicBezTo>
                    <a:pt x="12861" y="4294"/>
                    <a:pt x="12964" y="4220"/>
                    <a:pt x="12949" y="4086"/>
                  </a:cubicBezTo>
                  <a:cubicBezTo>
                    <a:pt x="12718" y="1766"/>
                    <a:pt x="10764" y="0"/>
                    <a:pt x="8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90"/>
            <p:cNvSpPr/>
            <p:nvPr/>
          </p:nvSpPr>
          <p:spPr>
            <a:xfrm>
              <a:off x="3670268" y="3402286"/>
              <a:ext cx="202948" cy="194949"/>
            </a:xfrm>
            <a:custGeom>
              <a:avLst/>
              <a:gdLst/>
              <a:ahLst/>
              <a:cxnLst/>
              <a:rect l="l" t="t" r="r" b="b"/>
              <a:pathLst>
                <a:path w="7738" h="7433" extrusionOk="0">
                  <a:moveTo>
                    <a:pt x="4011" y="382"/>
                  </a:moveTo>
                  <a:cubicBezTo>
                    <a:pt x="4442" y="382"/>
                    <a:pt x="4875" y="466"/>
                    <a:pt x="5288" y="638"/>
                  </a:cubicBezTo>
                  <a:cubicBezTo>
                    <a:pt x="6530" y="1153"/>
                    <a:pt x="7343" y="2370"/>
                    <a:pt x="7343" y="3718"/>
                  </a:cubicBezTo>
                  <a:cubicBezTo>
                    <a:pt x="7348" y="5557"/>
                    <a:pt x="5856" y="7052"/>
                    <a:pt x="4017" y="7052"/>
                  </a:cubicBezTo>
                  <a:cubicBezTo>
                    <a:pt x="4014" y="7052"/>
                    <a:pt x="4011" y="7052"/>
                    <a:pt x="4008" y="7052"/>
                  </a:cubicBezTo>
                  <a:cubicBezTo>
                    <a:pt x="2661" y="7052"/>
                    <a:pt x="1444" y="6239"/>
                    <a:pt x="929" y="4993"/>
                  </a:cubicBezTo>
                  <a:cubicBezTo>
                    <a:pt x="414" y="3746"/>
                    <a:pt x="698" y="2313"/>
                    <a:pt x="1651" y="1360"/>
                  </a:cubicBezTo>
                  <a:cubicBezTo>
                    <a:pt x="2288" y="723"/>
                    <a:pt x="3142" y="382"/>
                    <a:pt x="4011" y="382"/>
                  </a:cubicBezTo>
                  <a:close/>
                  <a:moveTo>
                    <a:pt x="4013" y="1"/>
                  </a:moveTo>
                  <a:cubicBezTo>
                    <a:pt x="3044" y="1"/>
                    <a:pt x="2093" y="378"/>
                    <a:pt x="1381" y="1090"/>
                  </a:cubicBezTo>
                  <a:cubicBezTo>
                    <a:pt x="318" y="2149"/>
                    <a:pt x="0" y="3751"/>
                    <a:pt x="578" y="5137"/>
                  </a:cubicBezTo>
                  <a:cubicBezTo>
                    <a:pt x="1150" y="6528"/>
                    <a:pt x="2507" y="7432"/>
                    <a:pt x="4008" y="7432"/>
                  </a:cubicBezTo>
                  <a:cubicBezTo>
                    <a:pt x="4014" y="7432"/>
                    <a:pt x="4020" y="7432"/>
                    <a:pt x="4026" y="7432"/>
                  </a:cubicBezTo>
                  <a:cubicBezTo>
                    <a:pt x="6077" y="7432"/>
                    <a:pt x="7737" y="5766"/>
                    <a:pt x="7723" y="3718"/>
                  </a:cubicBezTo>
                  <a:cubicBezTo>
                    <a:pt x="7723" y="2216"/>
                    <a:pt x="6818" y="859"/>
                    <a:pt x="5433" y="282"/>
                  </a:cubicBezTo>
                  <a:cubicBezTo>
                    <a:pt x="4973" y="93"/>
                    <a:pt x="4491" y="1"/>
                    <a:pt x="4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90"/>
            <p:cNvSpPr/>
            <p:nvPr/>
          </p:nvSpPr>
          <p:spPr>
            <a:xfrm>
              <a:off x="3729071" y="3438821"/>
              <a:ext cx="92793" cy="113355"/>
            </a:xfrm>
            <a:custGeom>
              <a:avLst/>
              <a:gdLst/>
              <a:ahLst/>
              <a:cxnLst/>
              <a:rect l="l" t="t" r="r" b="b"/>
              <a:pathLst>
                <a:path w="3538" h="4322" extrusionOk="0">
                  <a:moveTo>
                    <a:pt x="1766" y="381"/>
                  </a:moveTo>
                  <a:cubicBezTo>
                    <a:pt x="2459" y="381"/>
                    <a:pt x="2801" y="1213"/>
                    <a:pt x="2315" y="1704"/>
                  </a:cubicBezTo>
                  <a:cubicBezTo>
                    <a:pt x="2158" y="1861"/>
                    <a:pt x="1965" y="1931"/>
                    <a:pt x="1776" y="1931"/>
                  </a:cubicBezTo>
                  <a:cubicBezTo>
                    <a:pt x="1378" y="1931"/>
                    <a:pt x="996" y="1621"/>
                    <a:pt x="996" y="1155"/>
                  </a:cubicBezTo>
                  <a:cubicBezTo>
                    <a:pt x="996" y="727"/>
                    <a:pt x="1343" y="381"/>
                    <a:pt x="1766" y="381"/>
                  </a:cubicBezTo>
                  <a:close/>
                  <a:moveTo>
                    <a:pt x="2310" y="2310"/>
                  </a:moveTo>
                  <a:cubicBezTo>
                    <a:pt x="2777" y="2310"/>
                    <a:pt x="3152" y="2685"/>
                    <a:pt x="3152" y="3152"/>
                  </a:cubicBezTo>
                  <a:lnTo>
                    <a:pt x="3157" y="3946"/>
                  </a:lnTo>
                  <a:lnTo>
                    <a:pt x="2743" y="3946"/>
                  </a:lnTo>
                  <a:lnTo>
                    <a:pt x="2743" y="3114"/>
                  </a:lnTo>
                  <a:cubicBezTo>
                    <a:pt x="2743" y="2989"/>
                    <a:pt x="2648" y="2926"/>
                    <a:pt x="2553" y="2926"/>
                  </a:cubicBezTo>
                  <a:cubicBezTo>
                    <a:pt x="2458" y="2926"/>
                    <a:pt x="2363" y="2989"/>
                    <a:pt x="2363" y="3114"/>
                  </a:cubicBezTo>
                  <a:lnTo>
                    <a:pt x="2363" y="3946"/>
                  </a:lnTo>
                  <a:lnTo>
                    <a:pt x="1175" y="3946"/>
                  </a:lnTo>
                  <a:lnTo>
                    <a:pt x="1175" y="3114"/>
                  </a:lnTo>
                  <a:cubicBezTo>
                    <a:pt x="1175" y="2989"/>
                    <a:pt x="1079" y="2926"/>
                    <a:pt x="984" y="2926"/>
                  </a:cubicBezTo>
                  <a:cubicBezTo>
                    <a:pt x="889" y="2926"/>
                    <a:pt x="794" y="2989"/>
                    <a:pt x="794" y="3114"/>
                  </a:cubicBezTo>
                  <a:lnTo>
                    <a:pt x="794" y="3946"/>
                  </a:lnTo>
                  <a:lnTo>
                    <a:pt x="381" y="3946"/>
                  </a:lnTo>
                  <a:lnTo>
                    <a:pt x="381" y="3152"/>
                  </a:lnTo>
                  <a:cubicBezTo>
                    <a:pt x="381" y="2685"/>
                    <a:pt x="756" y="2310"/>
                    <a:pt x="1223" y="2310"/>
                  </a:cubicBezTo>
                  <a:close/>
                  <a:moveTo>
                    <a:pt x="1766" y="0"/>
                  </a:moveTo>
                  <a:cubicBezTo>
                    <a:pt x="746" y="0"/>
                    <a:pt x="231" y="1232"/>
                    <a:pt x="948" y="1964"/>
                  </a:cubicBezTo>
                  <a:cubicBezTo>
                    <a:pt x="395" y="2089"/>
                    <a:pt x="0" y="2584"/>
                    <a:pt x="0" y="3152"/>
                  </a:cubicBezTo>
                  <a:lnTo>
                    <a:pt x="0" y="3961"/>
                  </a:lnTo>
                  <a:cubicBezTo>
                    <a:pt x="0" y="4158"/>
                    <a:pt x="164" y="4321"/>
                    <a:pt x="366" y="4321"/>
                  </a:cubicBezTo>
                  <a:lnTo>
                    <a:pt x="3171" y="4321"/>
                  </a:lnTo>
                  <a:cubicBezTo>
                    <a:pt x="3373" y="4321"/>
                    <a:pt x="3537" y="4158"/>
                    <a:pt x="3537" y="3961"/>
                  </a:cubicBezTo>
                  <a:lnTo>
                    <a:pt x="3537" y="3152"/>
                  </a:lnTo>
                  <a:cubicBezTo>
                    <a:pt x="3532" y="2584"/>
                    <a:pt x="3143" y="2089"/>
                    <a:pt x="2589" y="1964"/>
                  </a:cubicBezTo>
                  <a:cubicBezTo>
                    <a:pt x="3306" y="1232"/>
                    <a:pt x="2791" y="0"/>
                    <a:pt x="17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90"/>
            <p:cNvSpPr/>
            <p:nvPr/>
          </p:nvSpPr>
          <p:spPr>
            <a:xfrm>
              <a:off x="3780083" y="3506331"/>
              <a:ext cx="114299" cy="112096"/>
            </a:xfrm>
            <a:custGeom>
              <a:avLst/>
              <a:gdLst/>
              <a:ahLst/>
              <a:cxnLst/>
              <a:rect l="l" t="t" r="r" b="b"/>
              <a:pathLst>
                <a:path w="4358" h="4274" extrusionOk="0">
                  <a:moveTo>
                    <a:pt x="4154" y="1"/>
                  </a:moveTo>
                  <a:cubicBezTo>
                    <a:pt x="4066" y="1"/>
                    <a:pt x="3980" y="56"/>
                    <a:pt x="3969" y="174"/>
                  </a:cubicBezTo>
                  <a:cubicBezTo>
                    <a:pt x="3767" y="2137"/>
                    <a:pt x="2213" y="3696"/>
                    <a:pt x="245" y="3893"/>
                  </a:cubicBezTo>
                  <a:cubicBezTo>
                    <a:pt x="1" y="3913"/>
                    <a:pt x="18" y="4274"/>
                    <a:pt x="259" y="4274"/>
                  </a:cubicBezTo>
                  <a:cubicBezTo>
                    <a:pt x="261" y="4274"/>
                    <a:pt x="262" y="4274"/>
                    <a:pt x="264" y="4274"/>
                  </a:cubicBezTo>
                  <a:lnTo>
                    <a:pt x="283" y="4274"/>
                  </a:lnTo>
                  <a:cubicBezTo>
                    <a:pt x="2429" y="4052"/>
                    <a:pt x="4128" y="2359"/>
                    <a:pt x="4344" y="212"/>
                  </a:cubicBezTo>
                  <a:cubicBezTo>
                    <a:pt x="4357" y="75"/>
                    <a:pt x="4255" y="1"/>
                    <a:pt x="41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4" name="Google Shape;12604;p90"/>
          <p:cNvGrpSpPr/>
          <p:nvPr/>
        </p:nvGrpSpPr>
        <p:grpSpPr>
          <a:xfrm>
            <a:off x="4001155" y="3207456"/>
            <a:ext cx="345810" cy="311058"/>
            <a:chOff x="4001155" y="3392031"/>
            <a:chExt cx="345810" cy="311058"/>
          </a:xfrm>
        </p:grpSpPr>
        <p:sp>
          <p:nvSpPr>
            <p:cNvPr id="12605" name="Google Shape;12605;p90"/>
            <p:cNvSpPr/>
            <p:nvPr/>
          </p:nvSpPr>
          <p:spPr>
            <a:xfrm>
              <a:off x="4144016" y="3454977"/>
              <a:ext cx="27408" cy="47970"/>
            </a:xfrm>
            <a:custGeom>
              <a:avLst/>
              <a:gdLst/>
              <a:ahLst/>
              <a:cxnLst/>
              <a:rect l="l" t="t" r="r" b="b"/>
              <a:pathLst>
                <a:path w="1045" h="1829" extrusionOk="0">
                  <a:moveTo>
                    <a:pt x="491" y="366"/>
                  </a:moveTo>
                  <a:lnTo>
                    <a:pt x="491" y="703"/>
                  </a:lnTo>
                  <a:cubicBezTo>
                    <a:pt x="390" y="664"/>
                    <a:pt x="313" y="621"/>
                    <a:pt x="308" y="520"/>
                  </a:cubicBezTo>
                  <a:cubicBezTo>
                    <a:pt x="308" y="438"/>
                    <a:pt x="381" y="385"/>
                    <a:pt x="491" y="366"/>
                  </a:cubicBezTo>
                  <a:close/>
                  <a:moveTo>
                    <a:pt x="607" y="1049"/>
                  </a:moveTo>
                  <a:cubicBezTo>
                    <a:pt x="703" y="1093"/>
                    <a:pt x="775" y="1155"/>
                    <a:pt x="775" y="1256"/>
                  </a:cubicBezTo>
                  <a:cubicBezTo>
                    <a:pt x="775" y="1362"/>
                    <a:pt x="703" y="1420"/>
                    <a:pt x="607" y="1439"/>
                  </a:cubicBezTo>
                  <a:lnTo>
                    <a:pt x="607" y="1049"/>
                  </a:lnTo>
                  <a:close/>
                  <a:moveTo>
                    <a:pt x="549" y="0"/>
                  </a:moveTo>
                  <a:cubicBezTo>
                    <a:pt x="506" y="0"/>
                    <a:pt x="472" y="29"/>
                    <a:pt x="472" y="58"/>
                  </a:cubicBezTo>
                  <a:lnTo>
                    <a:pt x="472" y="116"/>
                  </a:lnTo>
                  <a:cubicBezTo>
                    <a:pt x="251" y="145"/>
                    <a:pt x="44" y="265"/>
                    <a:pt x="44" y="549"/>
                  </a:cubicBezTo>
                  <a:cubicBezTo>
                    <a:pt x="44" y="838"/>
                    <a:pt x="270" y="924"/>
                    <a:pt x="472" y="996"/>
                  </a:cubicBezTo>
                  <a:lnTo>
                    <a:pt x="472" y="1439"/>
                  </a:lnTo>
                  <a:cubicBezTo>
                    <a:pt x="275" y="1420"/>
                    <a:pt x="212" y="1275"/>
                    <a:pt x="126" y="1275"/>
                  </a:cubicBezTo>
                  <a:cubicBezTo>
                    <a:pt x="58" y="1275"/>
                    <a:pt x="0" y="1372"/>
                    <a:pt x="0" y="1429"/>
                  </a:cubicBezTo>
                  <a:cubicBezTo>
                    <a:pt x="0" y="1555"/>
                    <a:pt x="203" y="1699"/>
                    <a:pt x="472" y="1704"/>
                  </a:cubicBezTo>
                  <a:lnTo>
                    <a:pt x="472" y="1713"/>
                  </a:lnTo>
                  <a:lnTo>
                    <a:pt x="472" y="1771"/>
                  </a:lnTo>
                  <a:cubicBezTo>
                    <a:pt x="472" y="1800"/>
                    <a:pt x="510" y="1829"/>
                    <a:pt x="544" y="1829"/>
                  </a:cubicBezTo>
                  <a:cubicBezTo>
                    <a:pt x="583" y="1829"/>
                    <a:pt x="621" y="1800"/>
                    <a:pt x="621" y="1771"/>
                  </a:cubicBezTo>
                  <a:lnTo>
                    <a:pt x="621" y="1704"/>
                  </a:lnTo>
                  <a:cubicBezTo>
                    <a:pt x="871" y="1660"/>
                    <a:pt x="1045" y="1506"/>
                    <a:pt x="1045" y="1232"/>
                  </a:cubicBezTo>
                  <a:cubicBezTo>
                    <a:pt x="1045" y="929"/>
                    <a:pt x="818" y="828"/>
                    <a:pt x="621" y="756"/>
                  </a:cubicBezTo>
                  <a:lnTo>
                    <a:pt x="621" y="366"/>
                  </a:lnTo>
                  <a:cubicBezTo>
                    <a:pt x="770" y="376"/>
                    <a:pt x="823" y="448"/>
                    <a:pt x="886" y="448"/>
                  </a:cubicBezTo>
                  <a:cubicBezTo>
                    <a:pt x="968" y="448"/>
                    <a:pt x="1006" y="342"/>
                    <a:pt x="1006" y="294"/>
                  </a:cubicBezTo>
                  <a:cubicBezTo>
                    <a:pt x="1006" y="164"/>
                    <a:pt x="770" y="121"/>
                    <a:pt x="626" y="116"/>
                  </a:cubicBezTo>
                  <a:lnTo>
                    <a:pt x="626" y="58"/>
                  </a:lnTo>
                  <a:cubicBezTo>
                    <a:pt x="626" y="29"/>
                    <a:pt x="592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90"/>
            <p:cNvSpPr/>
            <p:nvPr/>
          </p:nvSpPr>
          <p:spPr>
            <a:xfrm>
              <a:off x="4223511" y="3425078"/>
              <a:ext cx="27303" cy="47839"/>
            </a:xfrm>
            <a:custGeom>
              <a:avLst/>
              <a:gdLst/>
              <a:ahLst/>
              <a:cxnLst/>
              <a:rect l="l" t="t" r="r" b="b"/>
              <a:pathLst>
                <a:path w="1041" h="1824" extrusionOk="0">
                  <a:moveTo>
                    <a:pt x="492" y="366"/>
                  </a:moveTo>
                  <a:lnTo>
                    <a:pt x="492" y="703"/>
                  </a:lnTo>
                  <a:cubicBezTo>
                    <a:pt x="386" y="659"/>
                    <a:pt x="314" y="621"/>
                    <a:pt x="309" y="520"/>
                  </a:cubicBezTo>
                  <a:cubicBezTo>
                    <a:pt x="309" y="438"/>
                    <a:pt x="376" y="385"/>
                    <a:pt x="492" y="366"/>
                  </a:cubicBezTo>
                  <a:close/>
                  <a:moveTo>
                    <a:pt x="607" y="1049"/>
                  </a:moveTo>
                  <a:cubicBezTo>
                    <a:pt x="699" y="1092"/>
                    <a:pt x="771" y="1155"/>
                    <a:pt x="771" y="1256"/>
                  </a:cubicBezTo>
                  <a:cubicBezTo>
                    <a:pt x="771" y="1362"/>
                    <a:pt x="703" y="1419"/>
                    <a:pt x="607" y="1439"/>
                  </a:cubicBezTo>
                  <a:lnTo>
                    <a:pt x="607" y="1049"/>
                  </a:lnTo>
                  <a:close/>
                  <a:moveTo>
                    <a:pt x="549" y="0"/>
                  </a:moveTo>
                  <a:cubicBezTo>
                    <a:pt x="506" y="0"/>
                    <a:pt x="472" y="29"/>
                    <a:pt x="472" y="58"/>
                  </a:cubicBezTo>
                  <a:lnTo>
                    <a:pt x="472" y="115"/>
                  </a:lnTo>
                  <a:cubicBezTo>
                    <a:pt x="251" y="144"/>
                    <a:pt x="39" y="265"/>
                    <a:pt x="39" y="549"/>
                  </a:cubicBezTo>
                  <a:cubicBezTo>
                    <a:pt x="39" y="832"/>
                    <a:pt x="270" y="919"/>
                    <a:pt x="472" y="996"/>
                  </a:cubicBezTo>
                  <a:lnTo>
                    <a:pt x="472" y="1439"/>
                  </a:lnTo>
                  <a:cubicBezTo>
                    <a:pt x="275" y="1415"/>
                    <a:pt x="208" y="1270"/>
                    <a:pt x="126" y="1270"/>
                  </a:cubicBezTo>
                  <a:cubicBezTo>
                    <a:pt x="54" y="1270"/>
                    <a:pt x="1" y="1367"/>
                    <a:pt x="1" y="1429"/>
                  </a:cubicBezTo>
                  <a:cubicBezTo>
                    <a:pt x="1" y="1554"/>
                    <a:pt x="203" y="1699"/>
                    <a:pt x="472" y="1703"/>
                  </a:cubicBezTo>
                  <a:lnTo>
                    <a:pt x="468" y="1708"/>
                  </a:lnTo>
                  <a:lnTo>
                    <a:pt x="468" y="1771"/>
                  </a:lnTo>
                  <a:cubicBezTo>
                    <a:pt x="468" y="1800"/>
                    <a:pt x="506" y="1824"/>
                    <a:pt x="545" y="1824"/>
                  </a:cubicBezTo>
                  <a:cubicBezTo>
                    <a:pt x="583" y="1824"/>
                    <a:pt x="622" y="1800"/>
                    <a:pt x="622" y="1771"/>
                  </a:cubicBezTo>
                  <a:lnTo>
                    <a:pt x="622" y="1703"/>
                  </a:lnTo>
                  <a:cubicBezTo>
                    <a:pt x="872" y="1660"/>
                    <a:pt x="1040" y="1501"/>
                    <a:pt x="1040" y="1232"/>
                  </a:cubicBezTo>
                  <a:cubicBezTo>
                    <a:pt x="1040" y="929"/>
                    <a:pt x="819" y="828"/>
                    <a:pt x="622" y="755"/>
                  </a:cubicBezTo>
                  <a:lnTo>
                    <a:pt x="622" y="361"/>
                  </a:lnTo>
                  <a:cubicBezTo>
                    <a:pt x="771" y="375"/>
                    <a:pt x="824" y="443"/>
                    <a:pt x="881" y="443"/>
                  </a:cubicBezTo>
                  <a:cubicBezTo>
                    <a:pt x="968" y="443"/>
                    <a:pt x="1002" y="342"/>
                    <a:pt x="1002" y="294"/>
                  </a:cubicBezTo>
                  <a:cubicBezTo>
                    <a:pt x="1002" y="164"/>
                    <a:pt x="766" y="120"/>
                    <a:pt x="622" y="115"/>
                  </a:cubicBezTo>
                  <a:lnTo>
                    <a:pt x="622" y="58"/>
                  </a:lnTo>
                  <a:cubicBezTo>
                    <a:pt x="622" y="29"/>
                    <a:pt x="588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90"/>
            <p:cNvSpPr/>
            <p:nvPr/>
          </p:nvSpPr>
          <p:spPr>
            <a:xfrm>
              <a:off x="4223511" y="3425078"/>
              <a:ext cx="27303" cy="47839"/>
            </a:xfrm>
            <a:custGeom>
              <a:avLst/>
              <a:gdLst/>
              <a:ahLst/>
              <a:cxnLst/>
              <a:rect l="l" t="t" r="r" b="b"/>
              <a:pathLst>
                <a:path w="1041" h="1824" extrusionOk="0">
                  <a:moveTo>
                    <a:pt x="492" y="366"/>
                  </a:moveTo>
                  <a:lnTo>
                    <a:pt x="492" y="703"/>
                  </a:lnTo>
                  <a:cubicBezTo>
                    <a:pt x="386" y="659"/>
                    <a:pt x="314" y="621"/>
                    <a:pt x="309" y="520"/>
                  </a:cubicBezTo>
                  <a:cubicBezTo>
                    <a:pt x="309" y="438"/>
                    <a:pt x="376" y="385"/>
                    <a:pt x="492" y="366"/>
                  </a:cubicBezTo>
                  <a:close/>
                  <a:moveTo>
                    <a:pt x="607" y="1049"/>
                  </a:moveTo>
                  <a:cubicBezTo>
                    <a:pt x="699" y="1092"/>
                    <a:pt x="771" y="1155"/>
                    <a:pt x="771" y="1256"/>
                  </a:cubicBezTo>
                  <a:cubicBezTo>
                    <a:pt x="771" y="1362"/>
                    <a:pt x="703" y="1419"/>
                    <a:pt x="607" y="1439"/>
                  </a:cubicBezTo>
                  <a:lnTo>
                    <a:pt x="607" y="1049"/>
                  </a:lnTo>
                  <a:close/>
                  <a:moveTo>
                    <a:pt x="549" y="0"/>
                  </a:moveTo>
                  <a:cubicBezTo>
                    <a:pt x="506" y="0"/>
                    <a:pt x="472" y="29"/>
                    <a:pt x="472" y="58"/>
                  </a:cubicBezTo>
                  <a:lnTo>
                    <a:pt x="472" y="115"/>
                  </a:lnTo>
                  <a:cubicBezTo>
                    <a:pt x="251" y="144"/>
                    <a:pt x="39" y="265"/>
                    <a:pt x="39" y="549"/>
                  </a:cubicBezTo>
                  <a:cubicBezTo>
                    <a:pt x="39" y="832"/>
                    <a:pt x="270" y="919"/>
                    <a:pt x="472" y="996"/>
                  </a:cubicBezTo>
                  <a:lnTo>
                    <a:pt x="472" y="1439"/>
                  </a:lnTo>
                  <a:cubicBezTo>
                    <a:pt x="275" y="1415"/>
                    <a:pt x="208" y="1270"/>
                    <a:pt x="126" y="1270"/>
                  </a:cubicBezTo>
                  <a:cubicBezTo>
                    <a:pt x="54" y="1270"/>
                    <a:pt x="1" y="1367"/>
                    <a:pt x="1" y="1429"/>
                  </a:cubicBezTo>
                  <a:cubicBezTo>
                    <a:pt x="1" y="1554"/>
                    <a:pt x="203" y="1699"/>
                    <a:pt x="472" y="1703"/>
                  </a:cubicBezTo>
                  <a:lnTo>
                    <a:pt x="468" y="1708"/>
                  </a:lnTo>
                  <a:lnTo>
                    <a:pt x="468" y="1771"/>
                  </a:lnTo>
                  <a:cubicBezTo>
                    <a:pt x="468" y="1800"/>
                    <a:pt x="506" y="1824"/>
                    <a:pt x="545" y="1824"/>
                  </a:cubicBezTo>
                  <a:cubicBezTo>
                    <a:pt x="583" y="1824"/>
                    <a:pt x="622" y="1800"/>
                    <a:pt x="622" y="1771"/>
                  </a:cubicBezTo>
                  <a:lnTo>
                    <a:pt x="622" y="1703"/>
                  </a:lnTo>
                  <a:cubicBezTo>
                    <a:pt x="872" y="1660"/>
                    <a:pt x="1040" y="1501"/>
                    <a:pt x="1040" y="1232"/>
                  </a:cubicBezTo>
                  <a:cubicBezTo>
                    <a:pt x="1040" y="929"/>
                    <a:pt x="819" y="828"/>
                    <a:pt x="622" y="755"/>
                  </a:cubicBezTo>
                  <a:lnTo>
                    <a:pt x="622" y="361"/>
                  </a:lnTo>
                  <a:cubicBezTo>
                    <a:pt x="771" y="375"/>
                    <a:pt x="824" y="443"/>
                    <a:pt x="881" y="443"/>
                  </a:cubicBezTo>
                  <a:cubicBezTo>
                    <a:pt x="968" y="443"/>
                    <a:pt x="1002" y="342"/>
                    <a:pt x="1002" y="294"/>
                  </a:cubicBezTo>
                  <a:cubicBezTo>
                    <a:pt x="1002" y="164"/>
                    <a:pt x="766" y="120"/>
                    <a:pt x="622" y="115"/>
                  </a:cubicBezTo>
                  <a:lnTo>
                    <a:pt x="622" y="58"/>
                  </a:lnTo>
                  <a:cubicBezTo>
                    <a:pt x="622" y="29"/>
                    <a:pt x="588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90"/>
            <p:cNvSpPr/>
            <p:nvPr/>
          </p:nvSpPr>
          <p:spPr>
            <a:xfrm>
              <a:off x="4106537" y="3427202"/>
              <a:ext cx="102628" cy="102497"/>
            </a:xfrm>
            <a:custGeom>
              <a:avLst/>
              <a:gdLst/>
              <a:ahLst/>
              <a:cxnLst/>
              <a:rect l="l" t="t" r="r" b="b"/>
              <a:pathLst>
                <a:path w="3913" h="3908" extrusionOk="0">
                  <a:moveTo>
                    <a:pt x="1954" y="1"/>
                  </a:moveTo>
                  <a:cubicBezTo>
                    <a:pt x="876" y="1"/>
                    <a:pt x="0" y="877"/>
                    <a:pt x="0" y="1954"/>
                  </a:cubicBezTo>
                  <a:cubicBezTo>
                    <a:pt x="0" y="3032"/>
                    <a:pt x="876" y="3908"/>
                    <a:pt x="1954" y="3908"/>
                  </a:cubicBezTo>
                  <a:cubicBezTo>
                    <a:pt x="3037" y="3908"/>
                    <a:pt x="3912" y="3032"/>
                    <a:pt x="3912" y="1954"/>
                  </a:cubicBezTo>
                  <a:cubicBezTo>
                    <a:pt x="3912" y="877"/>
                    <a:pt x="3037" y="1"/>
                    <a:pt x="1954" y="1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90"/>
            <p:cNvSpPr/>
            <p:nvPr/>
          </p:nvSpPr>
          <p:spPr>
            <a:xfrm>
              <a:off x="4106406" y="3427150"/>
              <a:ext cx="58068" cy="102497"/>
            </a:xfrm>
            <a:custGeom>
              <a:avLst/>
              <a:gdLst/>
              <a:ahLst/>
              <a:cxnLst/>
              <a:rect l="l" t="t" r="r" b="b"/>
              <a:pathLst>
                <a:path w="2214" h="3908" extrusionOk="0">
                  <a:moveTo>
                    <a:pt x="1954" y="0"/>
                  </a:moveTo>
                  <a:cubicBezTo>
                    <a:pt x="891" y="0"/>
                    <a:pt x="1" y="861"/>
                    <a:pt x="1" y="1956"/>
                  </a:cubicBezTo>
                  <a:cubicBezTo>
                    <a:pt x="1" y="3047"/>
                    <a:pt x="891" y="3908"/>
                    <a:pt x="1954" y="3908"/>
                  </a:cubicBezTo>
                  <a:cubicBezTo>
                    <a:pt x="2040" y="3908"/>
                    <a:pt x="2127" y="3902"/>
                    <a:pt x="2214" y="3891"/>
                  </a:cubicBezTo>
                  <a:cubicBezTo>
                    <a:pt x="1237" y="3766"/>
                    <a:pt x="511" y="2933"/>
                    <a:pt x="511" y="1956"/>
                  </a:cubicBezTo>
                  <a:cubicBezTo>
                    <a:pt x="511" y="975"/>
                    <a:pt x="1237" y="142"/>
                    <a:pt x="2214" y="17"/>
                  </a:cubicBezTo>
                  <a:cubicBezTo>
                    <a:pt x="2127" y="6"/>
                    <a:pt x="2040" y="0"/>
                    <a:pt x="1954" y="0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90"/>
            <p:cNvSpPr/>
            <p:nvPr/>
          </p:nvSpPr>
          <p:spPr>
            <a:xfrm>
              <a:off x="4122929" y="3443621"/>
              <a:ext cx="69818" cy="69686"/>
            </a:xfrm>
            <a:custGeom>
              <a:avLst/>
              <a:gdLst/>
              <a:ahLst/>
              <a:cxnLst/>
              <a:rect l="l" t="t" r="r" b="b"/>
              <a:pathLst>
                <a:path w="2662" h="2657" extrusionOk="0">
                  <a:moveTo>
                    <a:pt x="1329" y="0"/>
                  </a:moveTo>
                  <a:cubicBezTo>
                    <a:pt x="598" y="0"/>
                    <a:pt x="1" y="592"/>
                    <a:pt x="1" y="1328"/>
                  </a:cubicBezTo>
                  <a:cubicBezTo>
                    <a:pt x="1" y="2065"/>
                    <a:pt x="598" y="2656"/>
                    <a:pt x="1329" y="2656"/>
                  </a:cubicBezTo>
                  <a:cubicBezTo>
                    <a:pt x="2065" y="2656"/>
                    <a:pt x="2662" y="2065"/>
                    <a:pt x="2662" y="1328"/>
                  </a:cubicBezTo>
                  <a:cubicBezTo>
                    <a:pt x="2662" y="592"/>
                    <a:pt x="2065" y="0"/>
                    <a:pt x="1329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90"/>
            <p:cNvSpPr/>
            <p:nvPr/>
          </p:nvSpPr>
          <p:spPr>
            <a:xfrm>
              <a:off x="4122929" y="3443463"/>
              <a:ext cx="41675" cy="69870"/>
            </a:xfrm>
            <a:custGeom>
              <a:avLst/>
              <a:gdLst/>
              <a:ahLst/>
              <a:cxnLst/>
              <a:rect l="l" t="t" r="r" b="b"/>
              <a:pathLst>
                <a:path w="1589" h="2664" extrusionOk="0">
                  <a:moveTo>
                    <a:pt x="1332" y="1"/>
                  </a:moveTo>
                  <a:cubicBezTo>
                    <a:pt x="613" y="1"/>
                    <a:pt x="1" y="581"/>
                    <a:pt x="1" y="1334"/>
                  </a:cubicBezTo>
                  <a:cubicBezTo>
                    <a:pt x="1" y="2083"/>
                    <a:pt x="613" y="2663"/>
                    <a:pt x="1332" y="2663"/>
                  </a:cubicBezTo>
                  <a:cubicBezTo>
                    <a:pt x="1416" y="2663"/>
                    <a:pt x="1502" y="2655"/>
                    <a:pt x="1589" y="2638"/>
                  </a:cubicBezTo>
                  <a:cubicBezTo>
                    <a:pt x="968" y="2513"/>
                    <a:pt x="516" y="1965"/>
                    <a:pt x="516" y="1334"/>
                  </a:cubicBezTo>
                  <a:cubicBezTo>
                    <a:pt x="516" y="699"/>
                    <a:pt x="968" y="151"/>
                    <a:pt x="1589" y="26"/>
                  </a:cubicBezTo>
                  <a:cubicBezTo>
                    <a:pt x="1502" y="9"/>
                    <a:pt x="1416" y="1"/>
                    <a:pt x="1332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90"/>
            <p:cNvSpPr/>
            <p:nvPr/>
          </p:nvSpPr>
          <p:spPr>
            <a:xfrm>
              <a:off x="4186032" y="3397303"/>
              <a:ext cx="102497" cy="102497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1954" y="0"/>
                  </a:moveTo>
                  <a:cubicBezTo>
                    <a:pt x="876" y="0"/>
                    <a:pt x="1" y="871"/>
                    <a:pt x="1" y="1954"/>
                  </a:cubicBezTo>
                  <a:cubicBezTo>
                    <a:pt x="1" y="3032"/>
                    <a:pt x="876" y="3908"/>
                    <a:pt x="1954" y="3908"/>
                  </a:cubicBezTo>
                  <a:cubicBezTo>
                    <a:pt x="3032" y="3908"/>
                    <a:pt x="3908" y="3032"/>
                    <a:pt x="3908" y="1954"/>
                  </a:cubicBezTo>
                  <a:cubicBezTo>
                    <a:pt x="3908" y="871"/>
                    <a:pt x="3032" y="0"/>
                    <a:pt x="1954" y="0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90"/>
            <p:cNvSpPr/>
            <p:nvPr/>
          </p:nvSpPr>
          <p:spPr>
            <a:xfrm>
              <a:off x="4185901" y="3397224"/>
              <a:ext cx="57963" cy="102550"/>
            </a:xfrm>
            <a:custGeom>
              <a:avLst/>
              <a:gdLst/>
              <a:ahLst/>
              <a:cxnLst/>
              <a:rect l="l" t="t" r="r" b="b"/>
              <a:pathLst>
                <a:path w="2210" h="3910" extrusionOk="0">
                  <a:moveTo>
                    <a:pt x="1951" y="1"/>
                  </a:moveTo>
                  <a:cubicBezTo>
                    <a:pt x="891" y="1"/>
                    <a:pt x="1" y="861"/>
                    <a:pt x="1" y="1957"/>
                  </a:cubicBezTo>
                  <a:cubicBezTo>
                    <a:pt x="1" y="3046"/>
                    <a:pt x="888" y="3909"/>
                    <a:pt x="1945" y="3909"/>
                  </a:cubicBezTo>
                  <a:cubicBezTo>
                    <a:pt x="2032" y="3909"/>
                    <a:pt x="2120" y="3903"/>
                    <a:pt x="2210" y="3891"/>
                  </a:cubicBezTo>
                  <a:cubicBezTo>
                    <a:pt x="1238" y="3766"/>
                    <a:pt x="511" y="2939"/>
                    <a:pt x="511" y="1957"/>
                  </a:cubicBezTo>
                  <a:cubicBezTo>
                    <a:pt x="511" y="975"/>
                    <a:pt x="1238" y="143"/>
                    <a:pt x="2210" y="18"/>
                  </a:cubicBezTo>
                  <a:cubicBezTo>
                    <a:pt x="2122" y="6"/>
                    <a:pt x="2036" y="1"/>
                    <a:pt x="1951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90"/>
            <p:cNvSpPr/>
            <p:nvPr/>
          </p:nvSpPr>
          <p:spPr>
            <a:xfrm>
              <a:off x="4202451" y="3413590"/>
              <a:ext cx="69818" cy="69818"/>
            </a:xfrm>
            <a:custGeom>
              <a:avLst/>
              <a:gdLst/>
              <a:ahLst/>
              <a:cxnLst/>
              <a:rect l="l" t="t" r="r" b="b"/>
              <a:pathLst>
                <a:path w="2662" h="2662" extrusionOk="0">
                  <a:moveTo>
                    <a:pt x="1328" y="0"/>
                  </a:moveTo>
                  <a:cubicBezTo>
                    <a:pt x="592" y="0"/>
                    <a:pt x="0" y="597"/>
                    <a:pt x="0" y="1333"/>
                  </a:cubicBezTo>
                  <a:cubicBezTo>
                    <a:pt x="0" y="2064"/>
                    <a:pt x="592" y="2661"/>
                    <a:pt x="1328" y="2661"/>
                  </a:cubicBezTo>
                  <a:cubicBezTo>
                    <a:pt x="2065" y="2661"/>
                    <a:pt x="2661" y="2064"/>
                    <a:pt x="2661" y="1333"/>
                  </a:cubicBezTo>
                  <a:cubicBezTo>
                    <a:pt x="2661" y="597"/>
                    <a:pt x="2065" y="0"/>
                    <a:pt x="1328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90"/>
            <p:cNvSpPr/>
            <p:nvPr/>
          </p:nvSpPr>
          <p:spPr>
            <a:xfrm>
              <a:off x="4202451" y="3413669"/>
              <a:ext cx="41675" cy="69765"/>
            </a:xfrm>
            <a:custGeom>
              <a:avLst/>
              <a:gdLst/>
              <a:ahLst/>
              <a:cxnLst/>
              <a:rect l="l" t="t" r="r" b="b"/>
              <a:pathLst>
                <a:path w="1589" h="2660" extrusionOk="0">
                  <a:moveTo>
                    <a:pt x="1326" y="0"/>
                  </a:moveTo>
                  <a:cubicBezTo>
                    <a:pt x="610" y="0"/>
                    <a:pt x="0" y="583"/>
                    <a:pt x="0" y="1330"/>
                  </a:cubicBezTo>
                  <a:cubicBezTo>
                    <a:pt x="0" y="2077"/>
                    <a:pt x="610" y="2660"/>
                    <a:pt x="1326" y="2660"/>
                  </a:cubicBezTo>
                  <a:cubicBezTo>
                    <a:pt x="1412" y="2660"/>
                    <a:pt x="1500" y="2652"/>
                    <a:pt x="1588" y="2634"/>
                  </a:cubicBezTo>
                  <a:cubicBezTo>
                    <a:pt x="963" y="2509"/>
                    <a:pt x="515" y="1965"/>
                    <a:pt x="515" y="1330"/>
                  </a:cubicBezTo>
                  <a:cubicBezTo>
                    <a:pt x="515" y="695"/>
                    <a:pt x="963" y="146"/>
                    <a:pt x="1588" y="26"/>
                  </a:cubicBezTo>
                  <a:cubicBezTo>
                    <a:pt x="1500" y="8"/>
                    <a:pt x="1412" y="0"/>
                    <a:pt x="1326" y="0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90"/>
            <p:cNvSpPr/>
            <p:nvPr/>
          </p:nvSpPr>
          <p:spPr>
            <a:xfrm>
              <a:off x="4006584" y="3568438"/>
              <a:ext cx="115375" cy="129905"/>
            </a:xfrm>
            <a:custGeom>
              <a:avLst/>
              <a:gdLst/>
              <a:ahLst/>
              <a:cxnLst/>
              <a:rect l="l" t="t" r="r" b="b"/>
              <a:pathLst>
                <a:path w="4399" h="4953" extrusionOk="0">
                  <a:moveTo>
                    <a:pt x="2926" y="0"/>
                  </a:moveTo>
                  <a:lnTo>
                    <a:pt x="207" y="1025"/>
                  </a:lnTo>
                  <a:cubicBezTo>
                    <a:pt x="68" y="1073"/>
                    <a:pt x="0" y="1227"/>
                    <a:pt x="49" y="1367"/>
                  </a:cubicBezTo>
                  <a:lnTo>
                    <a:pt x="1338" y="4778"/>
                  </a:lnTo>
                  <a:cubicBezTo>
                    <a:pt x="1376" y="4887"/>
                    <a:pt x="1481" y="4952"/>
                    <a:pt x="1590" y="4952"/>
                  </a:cubicBezTo>
                  <a:cubicBezTo>
                    <a:pt x="1620" y="4952"/>
                    <a:pt x="1651" y="4947"/>
                    <a:pt x="1680" y="4937"/>
                  </a:cubicBezTo>
                  <a:lnTo>
                    <a:pt x="4398" y="3912"/>
                  </a:lnTo>
                  <a:lnTo>
                    <a:pt x="2926" y="0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90"/>
            <p:cNvSpPr/>
            <p:nvPr/>
          </p:nvSpPr>
          <p:spPr>
            <a:xfrm>
              <a:off x="4038398" y="3656142"/>
              <a:ext cx="83561" cy="42253"/>
            </a:xfrm>
            <a:custGeom>
              <a:avLst/>
              <a:gdLst/>
              <a:ahLst/>
              <a:cxnLst/>
              <a:rect l="l" t="t" r="r" b="b"/>
              <a:pathLst>
                <a:path w="3186" h="1611" extrusionOk="0">
                  <a:moveTo>
                    <a:pt x="2969" y="0"/>
                  </a:moveTo>
                  <a:lnTo>
                    <a:pt x="2921" y="20"/>
                  </a:lnTo>
                  <a:lnTo>
                    <a:pt x="0" y="1121"/>
                  </a:lnTo>
                  <a:lnTo>
                    <a:pt x="120" y="1439"/>
                  </a:lnTo>
                  <a:cubicBezTo>
                    <a:pt x="161" y="1544"/>
                    <a:pt x="263" y="1610"/>
                    <a:pt x="372" y="1610"/>
                  </a:cubicBezTo>
                  <a:cubicBezTo>
                    <a:pt x="403" y="1610"/>
                    <a:pt x="435" y="1605"/>
                    <a:pt x="467" y="1593"/>
                  </a:cubicBezTo>
                  <a:lnTo>
                    <a:pt x="3185" y="573"/>
                  </a:lnTo>
                  <a:lnTo>
                    <a:pt x="2969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90"/>
            <p:cNvSpPr/>
            <p:nvPr/>
          </p:nvSpPr>
          <p:spPr>
            <a:xfrm>
              <a:off x="4118260" y="3509268"/>
              <a:ext cx="224534" cy="138953"/>
            </a:xfrm>
            <a:custGeom>
              <a:avLst/>
              <a:gdLst/>
              <a:ahLst/>
              <a:cxnLst/>
              <a:rect l="l" t="t" r="r" b="b"/>
              <a:pathLst>
                <a:path w="8561" h="5298" extrusionOk="0">
                  <a:moveTo>
                    <a:pt x="7618" y="1"/>
                  </a:moveTo>
                  <a:cubicBezTo>
                    <a:pt x="7277" y="1"/>
                    <a:pt x="7002" y="274"/>
                    <a:pt x="6968" y="307"/>
                  </a:cubicBezTo>
                  <a:lnTo>
                    <a:pt x="4721" y="2170"/>
                  </a:lnTo>
                  <a:lnTo>
                    <a:pt x="4716" y="2170"/>
                  </a:lnTo>
                  <a:cubicBezTo>
                    <a:pt x="4716" y="2170"/>
                    <a:pt x="4683" y="1530"/>
                    <a:pt x="4004" y="1530"/>
                  </a:cubicBezTo>
                  <a:cubicBezTo>
                    <a:pt x="3450" y="1530"/>
                    <a:pt x="3039" y="1527"/>
                    <a:pt x="2725" y="1527"/>
                  </a:cubicBezTo>
                  <a:cubicBezTo>
                    <a:pt x="1984" y="1527"/>
                    <a:pt x="1780" y="1543"/>
                    <a:pt x="1492" y="1655"/>
                  </a:cubicBezTo>
                  <a:lnTo>
                    <a:pt x="1" y="2271"/>
                  </a:lnTo>
                  <a:lnTo>
                    <a:pt x="1141" y="5297"/>
                  </a:lnTo>
                  <a:cubicBezTo>
                    <a:pt x="2050" y="4922"/>
                    <a:pt x="1984" y="4880"/>
                    <a:pt x="2898" y="4880"/>
                  </a:cubicBezTo>
                  <a:cubicBezTo>
                    <a:pt x="3170" y="4880"/>
                    <a:pt x="3528" y="4883"/>
                    <a:pt x="4023" y="4883"/>
                  </a:cubicBezTo>
                  <a:cubicBezTo>
                    <a:pt x="4509" y="4864"/>
                    <a:pt x="4967" y="4648"/>
                    <a:pt x="5289" y="4287"/>
                  </a:cubicBezTo>
                  <a:lnTo>
                    <a:pt x="8056" y="1318"/>
                  </a:lnTo>
                  <a:cubicBezTo>
                    <a:pt x="8142" y="1217"/>
                    <a:pt x="8561" y="663"/>
                    <a:pt x="8089" y="202"/>
                  </a:cubicBezTo>
                  <a:cubicBezTo>
                    <a:pt x="7930" y="53"/>
                    <a:pt x="7767" y="1"/>
                    <a:pt x="7618" y="1"/>
                  </a:cubicBezTo>
                  <a:close/>
                </a:path>
              </a:pathLst>
            </a:custGeom>
            <a:solidFill>
              <a:srgbClr val="DAE3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90"/>
            <p:cNvSpPr/>
            <p:nvPr/>
          </p:nvSpPr>
          <p:spPr>
            <a:xfrm>
              <a:off x="4118260" y="3562379"/>
              <a:ext cx="45583" cy="85843"/>
            </a:xfrm>
            <a:custGeom>
              <a:avLst/>
              <a:gdLst/>
              <a:ahLst/>
              <a:cxnLst/>
              <a:rect l="l" t="t" r="r" b="b"/>
              <a:pathLst>
                <a:path w="1738" h="3273" extrusionOk="0">
                  <a:moveTo>
                    <a:pt x="598" y="0"/>
                  </a:moveTo>
                  <a:lnTo>
                    <a:pt x="1" y="246"/>
                  </a:lnTo>
                  <a:lnTo>
                    <a:pt x="1141" y="3272"/>
                  </a:lnTo>
                  <a:lnTo>
                    <a:pt x="1738" y="3022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CF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90"/>
            <p:cNvSpPr/>
            <p:nvPr/>
          </p:nvSpPr>
          <p:spPr>
            <a:xfrm>
              <a:off x="4082040" y="3558419"/>
              <a:ext cx="70211" cy="113014"/>
            </a:xfrm>
            <a:custGeom>
              <a:avLst/>
              <a:gdLst/>
              <a:ahLst/>
              <a:cxnLst/>
              <a:rect l="l" t="t" r="r" b="b"/>
              <a:pathLst>
                <a:path w="2677" h="4309" extrusionOk="0">
                  <a:moveTo>
                    <a:pt x="1105" y="0"/>
                  </a:moveTo>
                  <a:cubicBezTo>
                    <a:pt x="1077" y="0"/>
                    <a:pt x="1049" y="5"/>
                    <a:pt x="1021" y="16"/>
                  </a:cubicBezTo>
                  <a:lnTo>
                    <a:pt x="1" y="401"/>
                  </a:lnTo>
                  <a:lnTo>
                    <a:pt x="1473" y="4308"/>
                  </a:lnTo>
                  <a:lnTo>
                    <a:pt x="2493" y="3928"/>
                  </a:lnTo>
                  <a:cubicBezTo>
                    <a:pt x="2618" y="3880"/>
                    <a:pt x="2676" y="3746"/>
                    <a:pt x="2633" y="3620"/>
                  </a:cubicBezTo>
                  <a:lnTo>
                    <a:pt x="1324" y="151"/>
                  </a:lnTo>
                  <a:cubicBezTo>
                    <a:pt x="1287" y="59"/>
                    <a:pt x="1199" y="0"/>
                    <a:pt x="1105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90"/>
            <p:cNvSpPr/>
            <p:nvPr/>
          </p:nvSpPr>
          <p:spPr>
            <a:xfrm>
              <a:off x="4115113" y="3643527"/>
              <a:ext cx="37138" cy="28037"/>
            </a:xfrm>
            <a:custGeom>
              <a:avLst/>
              <a:gdLst/>
              <a:ahLst/>
              <a:cxnLst/>
              <a:rect l="l" t="t" r="r" b="b"/>
              <a:pathLst>
                <a:path w="1416" h="1069" extrusionOk="0">
                  <a:moveTo>
                    <a:pt x="1228" y="0"/>
                  </a:moveTo>
                  <a:cubicBezTo>
                    <a:pt x="1199" y="34"/>
                    <a:pt x="1160" y="63"/>
                    <a:pt x="1117" y="77"/>
                  </a:cubicBezTo>
                  <a:lnTo>
                    <a:pt x="1" y="501"/>
                  </a:lnTo>
                  <a:lnTo>
                    <a:pt x="212" y="1068"/>
                  </a:lnTo>
                  <a:lnTo>
                    <a:pt x="1232" y="683"/>
                  </a:lnTo>
                  <a:cubicBezTo>
                    <a:pt x="1353" y="640"/>
                    <a:pt x="1415" y="501"/>
                    <a:pt x="1372" y="380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90"/>
            <p:cNvSpPr/>
            <p:nvPr/>
          </p:nvSpPr>
          <p:spPr>
            <a:xfrm>
              <a:off x="4143885" y="3454479"/>
              <a:ext cx="27801" cy="47839"/>
            </a:xfrm>
            <a:custGeom>
              <a:avLst/>
              <a:gdLst/>
              <a:ahLst/>
              <a:cxnLst/>
              <a:rect l="l" t="t" r="r" b="b"/>
              <a:pathLst>
                <a:path w="1060" h="1824" extrusionOk="0">
                  <a:moveTo>
                    <a:pt x="501" y="375"/>
                  </a:moveTo>
                  <a:lnTo>
                    <a:pt x="501" y="707"/>
                  </a:lnTo>
                  <a:cubicBezTo>
                    <a:pt x="366" y="655"/>
                    <a:pt x="323" y="611"/>
                    <a:pt x="323" y="529"/>
                  </a:cubicBezTo>
                  <a:cubicBezTo>
                    <a:pt x="323" y="433"/>
                    <a:pt x="405" y="390"/>
                    <a:pt x="501" y="375"/>
                  </a:cubicBezTo>
                  <a:close/>
                  <a:moveTo>
                    <a:pt x="617" y="1059"/>
                  </a:moveTo>
                  <a:cubicBezTo>
                    <a:pt x="756" y="1121"/>
                    <a:pt x="785" y="1184"/>
                    <a:pt x="785" y="1266"/>
                  </a:cubicBezTo>
                  <a:cubicBezTo>
                    <a:pt x="785" y="1367"/>
                    <a:pt x="718" y="1424"/>
                    <a:pt x="617" y="1444"/>
                  </a:cubicBezTo>
                  <a:lnTo>
                    <a:pt x="617" y="1059"/>
                  </a:lnTo>
                  <a:close/>
                  <a:moveTo>
                    <a:pt x="559" y="0"/>
                  </a:moveTo>
                  <a:cubicBezTo>
                    <a:pt x="525" y="0"/>
                    <a:pt x="482" y="24"/>
                    <a:pt x="482" y="58"/>
                  </a:cubicBezTo>
                  <a:lnTo>
                    <a:pt x="482" y="116"/>
                  </a:lnTo>
                  <a:cubicBezTo>
                    <a:pt x="222" y="154"/>
                    <a:pt x="54" y="294"/>
                    <a:pt x="54" y="553"/>
                  </a:cubicBezTo>
                  <a:cubicBezTo>
                    <a:pt x="54" y="823"/>
                    <a:pt x="251" y="914"/>
                    <a:pt x="482" y="996"/>
                  </a:cubicBezTo>
                  <a:lnTo>
                    <a:pt x="482" y="1439"/>
                  </a:lnTo>
                  <a:cubicBezTo>
                    <a:pt x="366" y="1429"/>
                    <a:pt x="309" y="1381"/>
                    <a:pt x="198" y="1299"/>
                  </a:cubicBezTo>
                  <a:cubicBezTo>
                    <a:pt x="179" y="1282"/>
                    <a:pt x="156" y="1274"/>
                    <a:pt x="134" y="1274"/>
                  </a:cubicBezTo>
                  <a:cubicBezTo>
                    <a:pt x="100" y="1274"/>
                    <a:pt x="66" y="1293"/>
                    <a:pt x="49" y="1328"/>
                  </a:cubicBezTo>
                  <a:cubicBezTo>
                    <a:pt x="1" y="1386"/>
                    <a:pt x="1" y="1468"/>
                    <a:pt x="49" y="1525"/>
                  </a:cubicBezTo>
                  <a:cubicBezTo>
                    <a:pt x="135" y="1641"/>
                    <a:pt x="318" y="1703"/>
                    <a:pt x="487" y="1703"/>
                  </a:cubicBezTo>
                  <a:lnTo>
                    <a:pt x="487" y="1766"/>
                  </a:lnTo>
                  <a:cubicBezTo>
                    <a:pt x="487" y="1800"/>
                    <a:pt x="520" y="1824"/>
                    <a:pt x="559" y="1824"/>
                  </a:cubicBezTo>
                  <a:cubicBezTo>
                    <a:pt x="597" y="1824"/>
                    <a:pt x="636" y="1800"/>
                    <a:pt x="636" y="1766"/>
                  </a:cubicBezTo>
                  <a:lnTo>
                    <a:pt x="636" y="1699"/>
                  </a:lnTo>
                  <a:cubicBezTo>
                    <a:pt x="872" y="1660"/>
                    <a:pt x="1059" y="1511"/>
                    <a:pt x="1059" y="1227"/>
                  </a:cubicBezTo>
                  <a:cubicBezTo>
                    <a:pt x="1054" y="962"/>
                    <a:pt x="886" y="847"/>
                    <a:pt x="636" y="760"/>
                  </a:cubicBezTo>
                  <a:lnTo>
                    <a:pt x="636" y="366"/>
                  </a:lnTo>
                  <a:cubicBezTo>
                    <a:pt x="694" y="371"/>
                    <a:pt x="746" y="385"/>
                    <a:pt x="799" y="414"/>
                  </a:cubicBezTo>
                  <a:cubicBezTo>
                    <a:pt x="824" y="425"/>
                    <a:pt x="862" y="448"/>
                    <a:pt x="901" y="448"/>
                  </a:cubicBezTo>
                  <a:cubicBezTo>
                    <a:pt x="931" y="448"/>
                    <a:pt x="962" y="434"/>
                    <a:pt x="987" y="390"/>
                  </a:cubicBezTo>
                  <a:cubicBezTo>
                    <a:pt x="1030" y="337"/>
                    <a:pt x="1026" y="260"/>
                    <a:pt x="977" y="212"/>
                  </a:cubicBezTo>
                  <a:cubicBezTo>
                    <a:pt x="891" y="140"/>
                    <a:pt x="742" y="120"/>
                    <a:pt x="636" y="120"/>
                  </a:cubicBezTo>
                  <a:lnTo>
                    <a:pt x="636" y="58"/>
                  </a:lnTo>
                  <a:cubicBezTo>
                    <a:pt x="636" y="24"/>
                    <a:pt x="592" y="0"/>
                    <a:pt x="5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90"/>
            <p:cNvSpPr/>
            <p:nvPr/>
          </p:nvSpPr>
          <p:spPr>
            <a:xfrm>
              <a:off x="4184144" y="3408292"/>
              <a:ext cx="93160" cy="79784"/>
            </a:xfrm>
            <a:custGeom>
              <a:avLst/>
              <a:gdLst/>
              <a:ahLst/>
              <a:cxnLst/>
              <a:rect l="l" t="t" r="r" b="b"/>
              <a:pathLst>
                <a:path w="3552" h="3042" extrusionOk="0">
                  <a:moveTo>
                    <a:pt x="2025" y="374"/>
                  </a:moveTo>
                  <a:cubicBezTo>
                    <a:pt x="2613" y="374"/>
                    <a:pt x="3176" y="831"/>
                    <a:pt x="3176" y="1521"/>
                  </a:cubicBezTo>
                  <a:cubicBezTo>
                    <a:pt x="3176" y="2151"/>
                    <a:pt x="2666" y="2661"/>
                    <a:pt x="2031" y="2661"/>
                  </a:cubicBezTo>
                  <a:cubicBezTo>
                    <a:pt x="1016" y="2661"/>
                    <a:pt x="506" y="1429"/>
                    <a:pt x="1223" y="712"/>
                  </a:cubicBezTo>
                  <a:cubicBezTo>
                    <a:pt x="1456" y="479"/>
                    <a:pt x="1743" y="374"/>
                    <a:pt x="2025" y="374"/>
                  </a:cubicBezTo>
                  <a:close/>
                  <a:moveTo>
                    <a:pt x="2031" y="0"/>
                  </a:moveTo>
                  <a:cubicBezTo>
                    <a:pt x="679" y="0"/>
                    <a:pt x="1" y="1636"/>
                    <a:pt x="958" y="2594"/>
                  </a:cubicBezTo>
                  <a:cubicBezTo>
                    <a:pt x="1268" y="2903"/>
                    <a:pt x="1648" y="3042"/>
                    <a:pt x="2022" y="3042"/>
                  </a:cubicBezTo>
                  <a:cubicBezTo>
                    <a:pt x="2803" y="3042"/>
                    <a:pt x="3552" y="2435"/>
                    <a:pt x="3552" y="1521"/>
                  </a:cubicBezTo>
                  <a:cubicBezTo>
                    <a:pt x="3552" y="683"/>
                    <a:pt x="2873" y="5"/>
                    <a:pt x="20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90"/>
            <p:cNvSpPr/>
            <p:nvPr/>
          </p:nvSpPr>
          <p:spPr>
            <a:xfrm>
              <a:off x="4094682" y="3392031"/>
              <a:ext cx="198411" cy="142337"/>
            </a:xfrm>
            <a:custGeom>
              <a:avLst/>
              <a:gdLst/>
              <a:ahLst/>
              <a:cxnLst/>
              <a:rect l="l" t="t" r="r" b="b"/>
              <a:pathLst>
                <a:path w="7565" h="5427" extrusionOk="0">
                  <a:moveTo>
                    <a:pt x="2414" y="2142"/>
                  </a:moveTo>
                  <a:cubicBezTo>
                    <a:pt x="2786" y="2142"/>
                    <a:pt x="3146" y="2323"/>
                    <a:pt x="3363" y="2651"/>
                  </a:cubicBezTo>
                  <a:cubicBezTo>
                    <a:pt x="3407" y="2814"/>
                    <a:pt x="3465" y="2978"/>
                    <a:pt x="3546" y="3132"/>
                  </a:cubicBezTo>
                  <a:cubicBezTo>
                    <a:pt x="3551" y="3180"/>
                    <a:pt x="3556" y="3233"/>
                    <a:pt x="3556" y="3281"/>
                  </a:cubicBezTo>
                  <a:cubicBezTo>
                    <a:pt x="3556" y="3849"/>
                    <a:pt x="3142" y="4330"/>
                    <a:pt x="2584" y="4416"/>
                  </a:cubicBezTo>
                  <a:cubicBezTo>
                    <a:pt x="2528" y="4425"/>
                    <a:pt x="2473" y="4429"/>
                    <a:pt x="2418" y="4429"/>
                  </a:cubicBezTo>
                  <a:cubicBezTo>
                    <a:pt x="1919" y="4429"/>
                    <a:pt x="1471" y="4103"/>
                    <a:pt x="1323" y="3618"/>
                  </a:cubicBezTo>
                  <a:cubicBezTo>
                    <a:pt x="1155" y="3074"/>
                    <a:pt x="1415" y="2492"/>
                    <a:pt x="1925" y="2251"/>
                  </a:cubicBezTo>
                  <a:cubicBezTo>
                    <a:pt x="2082" y="2178"/>
                    <a:pt x="2249" y="2142"/>
                    <a:pt x="2414" y="2142"/>
                  </a:cubicBezTo>
                  <a:close/>
                  <a:moveTo>
                    <a:pt x="2440" y="1520"/>
                  </a:moveTo>
                  <a:cubicBezTo>
                    <a:pt x="2754" y="1520"/>
                    <a:pt x="3063" y="1611"/>
                    <a:pt x="3335" y="1775"/>
                  </a:cubicBezTo>
                  <a:cubicBezTo>
                    <a:pt x="3315" y="1866"/>
                    <a:pt x="3306" y="1958"/>
                    <a:pt x="3306" y="2054"/>
                  </a:cubicBezTo>
                  <a:cubicBezTo>
                    <a:pt x="3040" y="1861"/>
                    <a:pt x="2727" y="1765"/>
                    <a:pt x="2415" y="1765"/>
                  </a:cubicBezTo>
                  <a:cubicBezTo>
                    <a:pt x="2090" y="1765"/>
                    <a:pt x="1764" y="1869"/>
                    <a:pt x="1492" y="2078"/>
                  </a:cubicBezTo>
                  <a:cubicBezTo>
                    <a:pt x="962" y="2487"/>
                    <a:pt x="760" y="3194"/>
                    <a:pt x="996" y="3820"/>
                  </a:cubicBezTo>
                  <a:cubicBezTo>
                    <a:pt x="1219" y="4411"/>
                    <a:pt x="1786" y="4801"/>
                    <a:pt x="2408" y="4801"/>
                  </a:cubicBezTo>
                  <a:cubicBezTo>
                    <a:pt x="2444" y="4801"/>
                    <a:pt x="2480" y="4799"/>
                    <a:pt x="2517" y="4797"/>
                  </a:cubicBezTo>
                  <a:cubicBezTo>
                    <a:pt x="3185" y="4753"/>
                    <a:pt x="3748" y="4272"/>
                    <a:pt x="3898" y="3618"/>
                  </a:cubicBezTo>
                  <a:cubicBezTo>
                    <a:pt x="3960" y="3685"/>
                    <a:pt x="4027" y="3752"/>
                    <a:pt x="4100" y="3810"/>
                  </a:cubicBezTo>
                  <a:cubicBezTo>
                    <a:pt x="3849" y="4610"/>
                    <a:pt x="3133" y="5048"/>
                    <a:pt x="2409" y="5048"/>
                  </a:cubicBezTo>
                  <a:cubicBezTo>
                    <a:pt x="1882" y="5048"/>
                    <a:pt x="1352" y="4817"/>
                    <a:pt x="991" y="4325"/>
                  </a:cubicBezTo>
                  <a:cubicBezTo>
                    <a:pt x="136" y="3162"/>
                    <a:pt x="965" y="1520"/>
                    <a:pt x="2409" y="1520"/>
                  </a:cubicBezTo>
                  <a:cubicBezTo>
                    <a:pt x="2411" y="1520"/>
                    <a:pt x="2413" y="1520"/>
                    <a:pt x="2416" y="1520"/>
                  </a:cubicBezTo>
                  <a:cubicBezTo>
                    <a:pt x="2424" y="1520"/>
                    <a:pt x="2432" y="1520"/>
                    <a:pt x="2440" y="1520"/>
                  </a:cubicBezTo>
                  <a:close/>
                  <a:moveTo>
                    <a:pt x="5448" y="0"/>
                  </a:moveTo>
                  <a:cubicBezTo>
                    <a:pt x="4553" y="0"/>
                    <a:pt x="3747" y="551"/>
                    <a:pt x="3436" y="1400"/>
                  </a:cubicBezTo>
                  <a:cubicBezTo>
                    <a:pt x="3110" y="1223"/>
                    <a:pt x="2762" y="1141"/>
                    <a:pt x="2422" y="1141"/>
                  </a:cubicBezTo>
                  <a:cubicBezTo>
                    <a:pt x="1482" y="1141"/>
                    <a:pt x="593" y="1767"/>
                    <a:pt x="342" y="2756"/>
                  </a:cubicBezTo>
                  <a:cubicBezTo>
                    <a:pt x="0" y="4109"/>
                    <a:pt x="1015" y="5427"/>
                    <a:pt x="2411" y="5427"/>
                  </a:cubicBezTo>
                  <a:lnTo>
                    <a:pt x="2416" y="5427"/>
                  </a:lnTo>
                  <a:cubicBezTo>
                    <a:pt x="3311" y="5427"/>
                    <a:pt x="4114" y="4869"/>
                    <a:pt x="4427" y="4027"/>
                  </a:cubicBezTo>
                  <a:cubicBezTo>
                    <a:pt x="4746" y="4199"/>
                    <a:pt x="5096" y="4284"/>
                    <a:pt x="5445" y="4284"/>
                  </a:cubicBezTo>
                  <a:cubicBezTo>
                    <a:pt x="5924" y="4284"/>
                    <a:pt x="6400" y="4125"/>
                    <a:pt x="6789" y="3810"/>
                  </a:cubicBezTo>
                  <a:cubicBezTo>
                    <a:pt x="7160" y="3512"/>
                    <a:pt x="7425" y="3093"/>
                    <a:pt x="7530" y="2627"/>
                  </a:cubicBezTo>
                  <a:cubicBezTo>
                    <a:pt x="7564" y="2483"/>
                    <a:pt x="7451" y="2394"/>
                    <a:pt x="7341" y="2394"/>
                  </a:cubicBezTo>
                  <a:cubicBezTo>
                    <a:pt x="7263" y="2394"/>
                    <a:pt x="7187" y="2438"/>
                    <a:pt x="7165" y="2540"/>
                  </a:cubicBezTo>
                  <a:cubicBezTo>
                    <a:pt x="7001" y="3247"/>
                    <a:pt x="6414" y="3786"/>
                    <a:pt x="5697" y="3887"/>
                  </a:cubicBezTo>
                  <a:cubicBezTo>
                    <a:pt x="5612" y="3900"/>
                    <a:pt x="5526" y="3906"/>
                    <a:pt x="5442" y="3906"/>
                  </a:cubicBezTo>
                  <a:cubicBezTo>
                    <a:pt x="4812" y="3906"/>
                    <a:pt x="4221" y="3567"/>
                    <a:pt x="3907" y="3007"/>
                  </a:cubicBezTo>
                  <a:cubicBezTo>
                    <a:pt x="3874" y="2829"/>
                    <a:pt x="3811" y="2660"/>
                    <a:pt x="3715" y="2501"/>
                  </a:cubicBezTo>
                  <a:cubicBezTo>
                    <a:pt x="3517" y="1554"/>
                    <a:pt x="4119" y="625"/>
                    <a:pt x="5062" y="413"/>
                  </a:cubicBezTo>
                  <a:cubicBezTo>
                    <a:pt x="5190" y="385"/>
                    <a:pt x="5317" y="372"/>
                    <a:pt x="5442" y="372"/>
                  </a:cubicBezTo>
                  <a:cubicBezTo>
                    <a:pt x="6248" y="372"/>
                    <a:pt x="6973" y="925"/>
                    <a:pt x="7165" y="1741"/>
                  </a:cubicBezTo>
                  <a:cubicBezTo>
                    <a:pt x="7187" y="1844"/>
                    <a:pt x="7265" y="1889"/>
                    <a:pt x="7344" y="1889"/>
                  </a:cubicBezTo>
                  <a:cubicBezTo>
                    <a:pt x="7453" y="1889"/>
                    <a:pt x="7564" y="1802"/>
                    <a:pt x="7530" y="1659"/>
                  </a:cubicBezTo>
                  <a:cubicBezTo>
                    <a:pt x="7319" y="736"/>
                    <a:pt x="6525" y="62"/>
                    <a:pt x="5582" y="4"/>
                  </a:cubicBezTo>
                  <a:cubicBezTo>
                    <a:pt x="5537" y="1"/>
                    <a:pt x="5493" y="0"/>
                    <a:pt x="54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90"/>
            <p:cNvSpPr/>
            <p:nvPr/>
          </p:nvSpPr>
          <p:spPr>
            <a:xfrm>
              <a:off x="4223643" y="3424685"/>
              <a:ext cx="27408" cy="47734"/>
            </a:xfrm>
            <a:custGeom>
              <a:avLst/>
              <a:gdLst/>
              <a:ahLst/>
              <a:cxnLst/>
              <a:rect l="l" t="t" r="r" b="b"/>
              <a:pathLst>
                <a:path w="1045" h="1820" extrusionOk="0">
                  <a:moveTo>
                    <a:pt x="491" y="366"/>
                  </a:moveTo>
                  <a:lnTo>
                    <a:pt x="491" y="703"/>
                  </a:lnTo>
                  <a:cubicBezTo>
                    <a:pt x="357" y="650"/>
                    <a:pt x="309" y="607"/>
                    <a:pt x="309" y="525"/>
                  </a:cubicBezTo>
                  <a:cubicBezTo>
                    <a:pt x="309" y="429"/>
                    <a:pt x="390" y="381"/>
                    <a:pt x="491" y="366"/>
                  </a:cubicBezTo>
                  <a:close/>
                  <a:moveTo>
                    <a:pt x="607" y="1054"/>
                  </a:moveTo>
                  <a:cubicBezTo>
                    <a:pt x="746" y="1112"/>
                    <a:pt x="771" y="1179"/>
                    <a:pt x="771" y="1256"/>
                  </a:cubicBezTo>
                  <a:cubicBezTo>
                    <a:pt x="775" y="1362"/>
                    <a:pt x="708" y="1420"/>
                    <a:pt x="607" y="1439"/>
                  </a:cubicBezTo>
                  <a:lnTo>
                    <a:pt x="607" y="1054"/>
                  </a:lnTo>
                  <a:close/>
                  <a:moveTo>
                    <a:pt x="549" y="1"/>
                  </a:moveTo>
                  <a:cubicBezTo>
                    <a:pt x="516" y="1"/>
                    <a:pt x="472" y="20"/>
                    <a:pt x="472" y="53"/>
                  </a:cubicBezTo>
                  <a:lnTo>
                    <a:pt x="472" y="116"/>
                  </a:lnTo>
                  <a:cubicBezTo>
                    <a:pt x="212" y="150"/>
                    <a:pt x="39" y="289"/>
                    <a:pt x="39" y="549"/>
                  </a:cubicBezTo>
                  <a:cubicBezTo>
                    <a:pt x="39" y="828"/>
                    <a:pt x="256" y="915"/>
                    <a:pt x="472" y="997"/>
                  </a:cubicBezTo>
                  <a:lnTo>
                    <a:pt x="472" y="1439"/>
                  </a:lnTo>
                  <a:cubicBezTo>
                    <a:pt x="352" y="1425"/>
                    <a:pt x="294" y="1372"/>
                    <a:pt x="188" y="1295"/>
                  </a:cubicBezTo>
                  <a:cubicBezTo>
                    <a:pt x="166" y="1279"/>
                    <a:pt x="145" y="1272"/>
                    <a:pt x="125" y="1272"/>
                  </a:cubicBezTo>
                  <a:cubicBezTo>
                    <a:pt x="52" y="1272"/>
                    <a:pt x="1" y="1369"/>
                    <a:pt x="1" y="1430"/>
                  </a:cubicBezTo>
                  <a:cubicBezTo>
                    <a:pt x="1" y="1463"/>
                    <a:pt x="15" y="1497"/>
                    <a:pt x="34" y="1521"/>
                  </a:cubicBezTo>
                  <a:cubicBezTo>
                    <a:pt x="121" y="1641"/>
                    <a:pt x="313" y="1704"/>
                    <a:pt x="472" y="1704"/>
                  </a:cubicBezTo>
                  <a:lnTo>
                    <a:pt x="472" y="1762"/>
                  </a:lnTo>
                  <a:cubicBezTo>
                    <a:pt x="472" y="1795"/>
                    <a:pt x="511" y="1819"/>
                    <a:pt x="549" y="1819"/>
                  </a:cubicBezTo>
                  <a:cubicBezTo>
                    <a:pt x="588" y="1819"/>
                    <a:pt x="626" y="1795"/>
                    <a:pt x="626" y="1762"/>
                  </a:cubicBezTo>
                  <a:lnTo>
                    <a:pt x="626" y="1694"/>
                  </a:lnTo>
                  <a:cubicBezTo>
                    <a:pt x="857" y="1661"/>
                    <a:pt x="1045" y="1511"/>
                    <a:pt x="1045" y="1223"/>
                  </a:cubicBezTo>
                  <a:cubicBezTo>
                    <a:pt x="1045" y="953"/>
                    <a:pt x="867" y="838"/>
                    <a:pt x="626" y="751"/>
                  </a:cubicBezTo>
                  <a:lnTo>
                    <a:pt x="626" y="366"/>
                  </a:lnTo>
                  <a:cubicBezTo>
                    <a:pt x="698" y="371"/>
                    <a:pt x="775" y="395"/>
                    <a:pt x="838" y="434"/>
                  </a:cubicBezTo>
                  <a:cubicBezTo>
                    <a:pt x="854" y="442"/>
                    <a:pt x="870" y="446"/>
                    <a:pt x="886" y="446"/>
                  </a:cubicBezTo>
                  <a:cubicBezTo>
                    <a:pt x="925" y="446"/>
                    <a:pt x="961" y="424"/>
                    <a:pt x="977" y="390"/>
                  </a:cubicBezTo>
                  <a:cubicBezTo>
                    <a:pt x="1021" y="333"/>
                    <a:pt x="1016" y="256"/>
                    <a:pt x="968" y="207"/>
                  </a:cubicBezTo>
                  <a:cubicBezTo>
                    <a:pt x="881" y="135"/>
                    <a:pt x="732" y="116"/>
                    <a:pt x="626" y="116"/>
                  </a:cubicBezTo>
                  <a:lnTo>
                    <a:pt x="626" y="53"/>
                  </a:lnTo>
                  <a:cubicBezTo>
                    <a:pt x="626" y="20"/>
                    <a:pt x="583" y="1"/>
                    <a:pt x="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90"/>
            <p:cNvSpPr/>
            <p:nvPr/>
          </p:nvSpPr>
          <p:spPr>
            <a:xfrm>
              <a:off x="4001155" y="3504023"/>
              <a:ext cx="345810" cy="199067"/>
            </a:xfrm>
            <a:custGeom>
              <a:avLst/>
              <a:gdLst/>
              <a:ahLst/>
              <a:cxnLst/>
              <a:rect l="l" t="t" r="r" b="b"/>
              <a:pathLst>
                <a:path w="13185" h="7590" extrusionOk="0">
                  <a:moveTo>
                    <a:pt x="4193" y="2251"/>
                  </a:moveTo>
                  <a:cubicBezTo>
                    <a:pt x="4213" y="2251"/>
                    <a:pt x="4232" y="2264"/>
                    <a:pt x="4240" y="2283"/>
                  </a:cubicBezTo>
                  <a:lnTo>
                    <a:pt x="5544" y="5752"/>
                  </a:lnTo>
                  <a:cubicBezTo>
                    <a:pt x="5553" y="5776"/>
                    <a:pt x="5544" y="5805"/>
                    <a:pt x="5520" y="5815"/>
                  </a:cubicBezTo>
                  <a:lnTo>
                    <a:pt x="4678" y="6127"/>
                  </a:lnTo>
                  <a:lnTo>
                    <a:pt x="3335" y="2572"/>
                  </a:lnTo>
                  <a:lnTo>
                    <a:pt x="4177" y="2254"/>
                  </a:lnTo>
                  <a:cubicBezTo>
                    <a:pt x="4182" y="2252"/>
                    <a:pt x="4188" y="2251"/>
                    <a:pt x="4193" y="2251"/>
                  </a:cubicBezTo>
                  <a:close/>
                  <a:moveTo>
                    <a:pt x="2979" y="2706"/>
                  </a:moveTo>
                  <a:lnTo>
                    <a:pt x="4322" y="6262"/>
                  </a:lnTo>
                  <a:lnTo>
                    <a:pt x="1829" y="7205"/>
                  </a:lnTo>
                  <a:cubicBezTo>
                    <a:pt x="1820" y="7208"/>
                    <a:pt x="1812" y="7210"/>
                    <a:pt x="1803" y="7210"/>
                  </a:cubicBezTo>
                  <a:cubicBezTo>
                    <a:pt x="1770" y="7210"/>
                    <a:pt x="1740" y="7188"/>
                    <a:pt x="1728" y="7157"/>
                  </a:cubicBezTo>
                  <a:lnTo>
                    <a:pt x="438" y="3746"/>
                  </a:lnTo>
                  <a:cubicBezTo>
                    <a:pt x="424" y="3707"/>
                    <a:pt x="443" y="3659"/>
                    <a:pt x="487" y="3645"/>
                  </a:cubicBezTo>
                  <a:lnTo>
                    <a:pt x="2979" y="2706"/>
                  </a:lnTo>
                  <a:close/>
                  <a:moveTo>
                    <a:pt x="12089" y="0"/>
                  </a:moveTo>
                  <a:cubicBezTo>
                    <a:pt x="11799" y="0"/>
                    <a:pt x="11521" y="152"/>
                    <a:pt x="11313" y="349"/>
                  </a:cubicBezTo>
                  <a:lnTo>
                    <a:pt x="9292" y="2023"/>
                  </a:lnTo>
                  <a:cubicBezTo>
                    <a:pt x="9181" y="1778"/>
                    <a:pt x="8936" y="1527"/>
                    <a:pt x="8479" y="1527"/>
                  </a:cubicBezTo>
                  <a:cubicBezTo>
                    <a:pt x="7952" y="1527"/>
                    <a:pt x="7553" y="1525"/>
                    <a:pt x="7241" y="1525"/>
                  </a:cubicBezTo>
                  <a:cubicBezTo>
                    <a:pt x="6440" y="1525"/>
                    <a:pt x="6217" y="1542"/>
                    <a:pt x="5895" y="1667"/>
                  </a:cubicBezTo>
                  <a:lnTo>
                    <a:pt x="5890" y="1667"/>
                  </a:lnTo>
                  <a:lnTo>
                    <a:pt x="4610" y="2196"/>
                  </a:lnTo>
                  <a:lnTo>
                    <a:pt x="4591" y="2148"/>
                  </a:lnTo>
                  <a:cubicBezTo>
                    <a:pt x="4527" y="1976"/>
                    <a:pt x="4365" y="1871"/>
                    <a:pt x="4192" y="1871"/>
                  </a:cubicBezTo>
                  <a:cubicBezTo>
                    <a:pt x="4142" y="1871"/>
                    <a:pt x="4092" y="1880"/>
                    <a:pt x="4042" y="1898"/>
                  </a:cubicBezTo>
                  <a:lnTo>
                    <a:pt x="352" y="3293"/>
                  </a:lnTo>
                  <a:cubicBezTo>
                    <a:pt x="116" y="3385"/>
                    <a:pt x="1" y="3645"/>
                    <a:pt x="87" y="3880"/>
                  </a:cubicBezTo>
                  <a:lnTo>
                    <a:pt x="1372" y="7292"/>
                  </a:lnTo>
                  <a:cubicBezTo>
                    <a:pt x="1443" y="7476"/>
                    <a:pt x="1620" y="7589"/>
                    <a:pt x="1806" y="7589"/>
                  </a:cubicBezTo>
                  <a:cubicBezTo>
                    <a:pt x="1859" y="7589"/>
                    <a:pt x="1912" y="7580"/>
                    <a:pt x="1964" y="7561"/>
                  </a:cubicBezTo>
                  <a:lnTo>
                    <a:pt x="5650" y="6171"/>
                  </a:lnTo>
                  <a:cubicBezTo>
                    <a:pt x="5871" y="6084"/>
                    <a:pt x="5982" y="5839"/>
                    <a:pt x="5900" y="5622"/>
                  </a:cubicBezTo>
                  <a:lnTo>
                    <a:pt x="5881" y="5574"/>
                  </a:lnTo>
                  <a:cubicBezTo>
                    <a:pt x="6549" y="5290"/>
                    <a:pt x="6569" y="5257"/>
                    <a:pt x="7261" y="5257"/>
                  </a:cubicBezTo>
                  <a:cubicBezTo>
                    <a:pt x="7512" y="5257"/>
                    <a:pt x="7512" y="4876"/>
                    <a:pt x="7261" y="4876"/>
                  </a:cubicBezTo>
                  <a:cubicBezTo>
                    <a:pt x="6506" y="4881"/>
                    <a:pt x="6439" y="4929"/>
                    <a:pt x="5751" y="5223"/>
                  </a:cubicBezTo>
                  <a:lnTo>
                    <a:pt x="4745" y="2552"/>
                  </a:lnTo>
                  <a:lnTo>
                    <a:pt x="6034" y="2018"/>
                  </a:lnTo>
                  <a:cubicBezTo>
                    <a:pt x="6297" y="1920"/>
                    <a:pt x="6484" y="1905"/>
                    <a:pt x="7227" y="1905"/>
                  </a:cubicBezTo>
                  <a:cubicBezTo>
                    <a:pt x="7534" y="1905"/>
                    <a:pt x="7937" y="1908"/>
                    <a:pt x="8479" y="1908"/>
                  </a:cubicBezTo>
                  <a:cubicBezTo>
                    <a:pt x="8686" y="1908"/>
                    <a:pt x="8825" y="1980"/>
                    <a:pt x="8917" y="2124"/>
                  </a:cubicBezTo>
                  <a:cubicBezTo>
                    <a:pt x="8960" y="2196"/>
                    <a:pt x="8989" y="2278"/>
                    <a:pt x="8999" y="2365"/>
                  </a:cubicBezTo>
                  <a:cubicBezTo>
                    <a:pt x="8994" y="2437"/>
                    <a:pt x="8946" y="2783"/>
                    <a:pt x="8609" y="2841"/>
                  </a:cubicBezTo>
                  <a:cubicBezTo>
                    <a:pt x="8089" y="2928"/>
                    <a:pt x="6973" y="3086"/>
                    <a:pt x="6963" y="3091"/>
                  </a:cubicBezTo>
                  <a:cubicBezTo>
                    <a:pt x="6726" y="3115"/>
                    <a:pt x="6746" y="3467"/>
                    <a:pt x="6978" y="3467"/>
                  </a:cubicBezTo>
                  <a:cubicBezTo>
                    <a:pt x="6981" y="3467"/>
                    <a:pt x="6984" y="3467"/>
                    <a:pt x="6987" y="3467"/>
                  </a:cubicBezTo>
                  <a:lnTo>
                    <a:pt x="7016" y="3467"/>
                  </a:lnTo>
                  <a:cubicBezTo>
                    <a:pt x="7026" y="3467"/>
                    <a:pt x="8147" y="3303"/>
                    <a:pt x="8671" y="3216"/>
                  </a:cubicBezTo>
                  <a:cubicBezTo>
                    <a:pt x="9152" y="3135"/>
                    <a:pt x="9331" y="2726"/>
                    <a:pt x="9369" y="2461"/>
                  </a:cubicBezTo>
                  <a:lnTo>
                    <a:pt x="11558" y="647"/>
                  </a:lnTo>
                  <a:lnTo>
                    <a:pt x="11563" y="642"/>
                  </a:lnTo>
                  <a:lnTo>
                    <a:pt x="11573" y="632"/>
                  </a:lnTo>
                  <a:cubicBezTo>
                    <a:pt x="11709" y="505"/>
                    <a:pt x="11888" y="385"/>
                    <a:pt x="12080" y="385"/>
                  </a:cubicBezTo>
                  <a:cubicBezTo>
                    <a:pt x="12192" y="385"/>
                    <a:pt x="12309" y="427"/>
                    <a:pt x="12424" y="531"/>
                  </a:cubicBezTo>
                  <a:cubicBezTo>
                    <a:pt x="12781" y="883"/>
                    <a:pt x="12453" y="1301"/>
                    <a:pt x="12381" y="1388"/>
                  </a:cubicBezTo>
                  <a:lnTo>
                    <a:pt x="9619" y="4352"/>
                  </a:lnTo>
                  <a:lnTo>
                    <a:pt x="9614" y="4357"/>
                  </a:lnTo>
                  <a:cubicBezTo>
                    <a:pt x="9225" y="4804"/>
                    <a:pt x="8705" y="4876"/>
                    <a:pt x="8488" y="4886"/>
                  </a:cubicBezTo>
                  <a:lnTo>
                    <a:pt x="8142" y="4886"/>
                  </a:lnTo>
                  <a:cubicBezTo>
                    <a:pt x="7892" y="4886"/>
                    <a:pt x="7892" y="5266"/>
                    <a:pt x="8142" y="5266"/>
                  </a:cubicBezTo>
                  <a:lnTo>
                    <a:pt x="8503" y="5266"/>
                  </a:lnTo>
                  <a:cubicBezTo>
                    <a:pt x="8763" y="5252"/>
                    <a:pt x="9412" y="5165"/>
                    <a:pt x="9898" y="4612"/>
                  </a:cubicBezTo>
                  <a:lnTo>
                    <a:pt x="12665" y="1638"/>
                  </a:lnTo>
                  <a:cubicBezTo>
                    <a:pt x="12906" y="1349"/>
                    <a:pt x="13185" y="743"/>
                    <a:pt x="12689" y="252"/>
                  </a:cubicBezTo>
                  <a:lnTo>
                    <a:pt x="12684" y="248"/>
                  </a:lnTo>
                  <a:cubicBezTo>
                    <a:pt x="12493" y="71"/>
                    <a:pt x="12288" y="0"/>
                    <a:pt x="120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7" name="Google Shape;12627;p90"/>
          <p:cNvGrpSpPr/>
          <p:nvPr/>
        </p:nvGrpSpPr>
        <p:grpSpPr>
          <a:xfrm>
            <a:off x="912027" y="3641810"/>
            <a:ext cx="253699" cy="338571"/>
            <a:chOff x="912027" y="3826385"/>
            <a:chExt cx="253699" cy="338571"/>
          </a:xfrm>
        </p:grpSpPr>
        <p:sp>
          <p:nvSpPr>
            <p:cNvPr id="12628" name="Google Shape;12628;p90"/>
            <p:cNvSpPr/>
            <p:nvPr/>
          </p:nvSpPr>
          <p:spPr>
            <a:xfrm>
              <a:off x="997083" y="3900976"/>
              <a:ext cx="29952" cy="65516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84" y="0"/>
                  </a:moveTo>
                  <a:cubicBezTo>
                    <a:pt x="309" y="0"/>
                    <a:pt x="1" y="303"/>
                    <a:pt x="1" y="683"/>
                  </a:cubicBezTo>
                  <a:lnTo>
                    <a:pt x="1" y="842"/>
                  </a:lnTo>
                  <a:cubicBezTo>
                    <a:pt x="1" y="1035"/>
                    <a:pt x="35" y="1232"/>
                    <a:pt x="97" y="1415"/>
                  </a:cubicBezTo>
                  <a:lnTo>
                    <a:pt x="458" y="2497"/>
                  </a:lnTo>
                  <a:lnTo>
                    <a:pt x="1141" y="2497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90"/>
            <p:cNvSpPr/>
            <p:nvPr/>
          </p:nvSpPr>
          <p:spPr>
            <a:xfrm>
              <a:off x="1009095" y="3895022"/>
              <a:ext cx="71575" cy="71601"/>
            </a:xfrm>
            <a:custGeom>
              <a:avLst/>
              <a:gdLst/>
              <a:ahLst/>
              <a:cxnLst/>
              <a:rect l="l" t="t" r="r" b="b"/>
              <a:pathLst>
                <a:path w="2729" h="2730" extrusionOk="0">
                  <a:moveTo>
                    <a:pt x="683" y="1"/>
                  </a:moveTo>
                  <a:cubicBezTo>
                    <a:pt x="303" y="1"/>
                    <a:pt x="0" y="304"/>
                    <a:pt x="0" y="684"/>
                  </a:cubicBezTo>
                  <a:cubicBezTo>
                    <a:pt x="0" y="934"/>
                    <a:pt x="202" y="1136"/>
                    <a:pt x="452" y="1136"/>
                  </a:cubicBezTo>
                  <a:lnTo>
                    <a:pt x="2271" y="2729"/>
                  </a:lnTo>
                  <a:lnTo>
                    <a:pt x="2656" y="1382"/>
                  </a:lnTo>
                  <a:cubicBezTo>
                    <a:pt x="2704" y="1218"/>
                    <a:pt x="2728" y="1050"/>
                    <a:pt x="2728" y="881"/>
                  </a:cubicBezTo>
                  <a:lnTo>
                    <a:pt x="2728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90"/>
            <p:cNvSpPr/>
            <p:nvPr/>
          </p:nvSpPr>
          <p:spPr>
            <a:xfrm>
              <a:off x="1019822" y="3985009"/>
              <a:ext cx="38135" cy="33466"/>
            </a:xfrm>
            <a:custGeom>
              <a:avLst/>
              <a:gdLst/>
              <a:ahLst/>
              <a:cxnLst/>
              <a:rect l="l" t="t" r="r" b="b"/>
              <a:pathLst>
                <a:path w="1454" h="1276" extrusionOk="0">
                  <a:moveTo>
                    <a:pt x="0" y="1"/>
                  </a:moveTo>
                  <a:lnTo>
                    <a:pt x="0" y="1276"/>
                  </a:lnTo>
                  <a:lnTo>
                    <a:pt x="1453" y="1276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90"/>
            <p:cNvSpPr/>
            <p:nvPr/>
          </p:nvSpPr>
          <p:spPr>
            <a:xfrm>
              <a:off x="1019927" y="3985140"/>
              <a:ext cx="38135" cy="20746"/>
            </a:xfrm>
            <a:custGeom>
              <a:avLst/>
              <a:gdLst/>
              <a:ahLst/>
              <a:cxnLst/>
              <a:rect l="l" t="t" r="r" b="b"/>
              <a:pathLst>
                <a:path w="1454" h="791" extrusionOk="0">
                  <a:moveTo>
                    <a:pt x="1" y="0"/>
                  </a:moveTo>
                  <a:lnTo>
                    <a:pt x="1" y="650"/>
                  </a:lnTo>
                  <a:cubicBezTo>
                    <a:pt x="232" y="744"/>
                    <a:pt x="478" y="791"/>
                    <a:pt x="726" y="791"/>
                  </a:cubicBezTo>
                  <a:cubicBezTo>
                    <a:pt x="973" y="791"/>
                    <a:pt x="1221" y="744"/>
                    <a:pt x="1454" y="650"/>
                  </a:cubicBezTo>
                  <a:lnTo>
                    <a:pt x="1454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90"/>
            <p:cNvSpPr/>
            <p:nvPr/>
          </p:nvSpPr>
          <p:spPr>
            <a:xfrm>
              <a:off x="975262" y="4005834"/>
              <a:ext cx="127230" cy="64126"/>
            </a:xfrm>
            <a:custGeom>
              <a:avLst/>
              <a:gdLst/>
              <a:ahLst/>
              <a:cxnLst/>
              <a:rect l="l" t="t" r="r" b="b"/>
              <a:pathLst>
                <a:path w="4851" h="2445" extrusionOk="0">
                  <a:moveTo>
                    <a:pt x="1699" y="1"/>
                  </a:moveTo>
                  <a:lnTo>
                    <a:pt x="530" y="333"/>
                  </a:lnTo>
                  <a:cubicBezTo>
                    <a:pt x="217" y="424"/>
                    <a:pt x="0" y="708"/>
                    <a:pt x="0" y="1035"/>
                  </a:cubicBezTo>
                  <a:lnTo>
                    <a:pt x="0" y="2445"/>
                  </a:lnTo>
                  <a:lnTo>
                    <a:pt x="4851" y="2445"/>
                  </a:lnTo>
                  <a:lnTo>
                    <a:pt x="4851" y="1035"/>
                  </a:lnTo>
                  <a:cubicBezTo>
                    <a:pt x="4851" y="708"/>
                    <a:pt x="4634" y="424"/>
                    <a:pt x="4321" y="333"/>
                  </a:cubicBezTo>
                  <a:lnTo>
                    <a:pt x="3152" y="1"/>
                  </a:lnTo>
                  <a:lnTo>
                    <a:pt x="2426" y="482"/>
                  </a:lnTo>
                  <a:lnTo>
                    <a:pt x="169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90"/>
            <p:cNvSpPr/>
            <p:nvPr/>
          </p:nvSpPr>
          <p:spPr>
            <a:xfrm>
              <a:off x="1003037" y="3924817"/>
              <a:ext cx="71575" cy="65647"/>
            </a:xfrm>
            <a:custGeom>
              <a:avLst/>
              <a:gdLst/>
              <a:ahLst/>
              <a:cxnLst/>
              <a:rect l="l" t="t" r="r" b="b"/>
              <a:pathLst>
                <a:path w="2729" h="2503" extrusionOk="0">
                  <a:moveTo>
                    <a:pt x="876" y="0"/>
                  </a:moveTo>
                  <a:cubicBezTo>
                    <a:pt x="751" y="0"/>
                    <a:pt x="630" y="49"/>
                    <a:pt x="544" y="135"/>
                  </a:cubicBezTo>
                  <a:lnTo>
                    <a:pt x="135" y="549"/>
                  </a:lnTo>
                  <a:cubicBezTo>
                    <a:pt x="48" y="631"/>
                    <a:pt x="0" y="751"/>
                    <a:pt x="0" y="871"/>
                  </a:cubicBezTo>
                  <a:lnTo>
                    <a:pt x="0" y="1136"/>
                  </a:lnTo>
                  <a:cubicBezTo>
                    <a:pt x="0" y="1891"/>
                    <a:pt x="611" y="2503"/>
                    <a:pt x="1367" y="2503"/>
                  </a:cubicBezTo>
                  <a:cubicBezTo>
                    <a:pt x="2117" y="2498"/>
                    <a:pt x="2728" y="1891"/>
                    <a:pt x="2728" y="1136"/>
                  </a:cubicBezTo>
                  <a:lnTo>
                    <a:pt x="2728" y="847"/>
                  </a:lnTo>
                  <a:cubicBezTo>
                    <a:pt x="2728" y="727"/>
                    <a:pt x="2680" y="612"/>
                    <a:pt x="2598" y="525"/>
                  </a:cubicBezTo>
                  <a:cubicBezTo>
                    <a:pt x="2247" y="183"/>
                    <a:pt x="1602" y="25"/>
                    <a:pt x="876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90"/>
            <p:cNvSpPr/>
            <p:nvPr/>
          </p:nvSpPr>
          <p:spPr>
            <a:xfrm>
              <a:off x="1003037" y="3924817"/>
              <a:ext cx="71444" cy="64126"/>
            </a:xfrm>
            <a:custGeom>
              <a:avLst/>
              <a:gdLst/>
              <a:ahLst/>
              <a:cxnLst/>
              <a:rect l="l" t="t" r="r" b="b"/>
              <a:pathLst>
                <a:path w="2724" h="2445" extrusionOk="0">
                  <a:moveTo>
                    <a:pt x="859" y="0"/>
                  </a:moveTo>
                  <a:cubicBezTo>
                    <a:pt x="745" y="0"/>
                    <a:pt x="631" y="48"/>
                    <a:pt x="549" y="135"/>
                  </a:cubicBezTo>
                  <a:lnTo>
                    <a:pt x="0" y="679"/>
                  </a:lnTo>
                  <a:lnTo>
                    <a:pt x="0" y="1131"/>
                  </a:lnTo>
                  <a:cubicBezTo>
                    <a:pt x="5" y="1742"/>
                    <a:pt x="404" y="2276"/>
                    <a:pt x="986" y="2445"/>
                  </a:cubicBezTo>
                  <a:cubicBezTo>
                    <a:pt x="789" y="2204"/>
                    <a:pt x="683" y="1901"/>
                    <a:pt x="683" y="1588"/>
                  </a:cubicBezTo>
                  <a:lnTo>
                    <a:pt x="683" y="1083"/>
                  </a:lnTo>
                  <a:cubicBezTo>
                    <a:pt x="688" y="829"/>
                    <a:pt x="899" y="630"/>
                    <a:pt x="1147" y="630"/>
                  </a:cubicBezTo>
                  <a:cubicBezTo>
                    <a:pt x="1153" y="630"/>
                    <a:pt x="1159" y="631"/>
                    <a:pt x="1164" y="631"/>
                  </a:cubicBezTo>
                  <a:cubicBezTo>
                    <a:pt x="1569" y="631"/>
                    <a:pt x="2377" y="679"/>
                    <a:pt x="2723" y="934"/>
                  </a:cubicBezTo>
                  <a:cubicBezTo>
                    <a:pt x="2709" y="842"/>
                    <a:pt x="2671" y="592"/>
                    <a:pt x="2598" y="520"/>
                  </a:cubicBezTo>
                  <a:cubicBezTo>
                    <a:pt x="2247" y="178"/>
                    <a:pt x="1607" y="25"/>
                    <a:pt x="876" y="0"/>
                  </a:cubicBezTo>
                  <a:cubicBezTo>
                    <a:pt x="870" y="0"/>
                    <a:pt x="865" y="0"/>
                    <a:pt x="859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90"/>
            <p:cNvSpPr/>
            <p:nvPr/>
          </p:nvSpPr>
          <p:spPr>
            <a:xfrm>
              <a:off x="916958" y="3831421"/>
              <a:ext cx="243837" cy="328526"/>
            </a:xfrm>
            <a:custGeom>
              <a:avLst/>
              <a:gdLst/>
              <a:ahLst/>
              <a:cxnLst/>
              <a:rect l="l" t="t" r="r" b="b"/>
              <a:pathLst>
                <a:path w="9297" h="12526" extrusionOk="0">
                  <a:moveTo>
                    <a:pt x="4646" y="1210"/>
                  </a:moveTo>
                  <a:cubicBezTo>
                    <a:pt x="5089" y="1210"/>
                    <a:pt x="5536" y="1296"/>
                    <a:pt x="5962" y="1473"/>
                  </a:cubicBezTo>
                  <a:cubicBezTo>
                    <a:pt x="7247" y="2002"/>
                    <a:pt x="8084" y="3253"/>
                    <a:pt x="8084" y="4644"/>
                  </a:cubicBezTo>
                  <a:cubicBezTo>
                    <a:pt x="8084" y="6545"/>
                    <a:pt x="6544" y="8084"/>
                    <a:pt x="4649" y="8084"/>
                  </a:cubicBezTo>
                  <a:cubicBezTo>
                    <a:pt x="3258" y="8080"/>
                    <a:pt x="2007" y="7242"/>
                    <a:pt x="1473" y="5958"/>
                  </a:cubicBezTo>
                  <a:cubicBezTo>
                    <a:pt x="944" y="4678"/>
                    <a:pt x="1237" y="3201"/>
                    <a:pt x="2219" y="2219"/>
                  </a:cubicBezTo>
                  <a:cubicBezTo>
                    <a:pt x="2875" y="1560"/>
                    <a:pt x="3752" y="1210"/>
                    <a:pt x="4646" y="1210"/>
                  </a:cubicBezTo>
                  <a:close/>
                  <a:moveTo>
                    <a:pt x="4657" y="1"/>
                  </a:moveTo>
                  <a:cubicBezTo>
                    <a:pt x="4655" y="1"/>
                    <a:pt x="4652" y="1"/>
                    <a:pt x="4649" y="1"/>
                  </a:cubicBezTo>
                  <a:cubicBezTo>
                    <a:pt x="2079" y="1"/>
                    <a:pt x="0" y="2079"/>
                    <a:pt x="0" y="4644"/>
                  </a:cubicBezTo>
                  <a:cubicBezTo>
                    <a:pt x="0" y="9494"/>
                    <a:pt x="4649" y="12526"/>
                    <a:pt x="4649" y="12526"/>
                  </a:cubicBezTo>
                  <a:cubicBezTo>
                    <a:pt x="4649" y="12526"/>
                    <a:pt x="9297" y="9494"/>
                    <a:pt x="9297" y="4644"/>
                  </a:cubicBezTo>
                  <a:cubicBezTo>
                    <a:pt x="9297" y="2078"/>
                    <a:pt x="7218" y="1"/>
                    <a:pt x="4657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90"/>
            <p:cNvSpPr/>
            <p:nvPr/>
          </p:nvSpPr>
          <p:spPr>
            <a:xfrm>
              <a:off x="916958" y="3831421"/>
              <a:ext cx="231091" cy="328526"/>
            </a:xfrm>
            <a:custGeom>
              <a:avLst/>
              <a:gdLst/>
              <a:ahLst/>
              <a:cxnLst/>
              <a:rect l="l" t="t" r="r" b="b"/>
              <a:pathLst>
                <a:path w="8811" h="12526" extrusionOk="0">
                  <a:moveTo>
                    <a:pt x="4646" y="1210"/>
                  </a:moveTo>
                  <a:cubicBezTo>
                    <a:pt x="5089" y="1210"/>
                    <a:pt x="5536" y="1296"/>
                    <a:pt x="5962" y="1473"/>
                  </a:cubicBezTo>
                  <a:cubicBezTo>
                    <a:pt x="7247" y="2002"/>
                    <a:pt x="8084" y="3253"/>
                    <a:pt x="8084" y="4644"/>
                  </a:cubicBezTo>
                  <a:cubicBezTo>
                    <a:pt x="8084" y="6545"/>
                    <a:pt x="6544" y="8084"/>
                    <a:pt x="4649" y="8084"/>
                  </a:cubicBezTo>
                  <a:cubicBezTo>
                    <a:pt x="3258" y="8080"/>
                    <a:pt x="2007" y="7242"/>
                    <a:pt x="1473" y="5958"/>
                  </a:cubicBezTo>
                  <a:cubicBezTo>
                    <a:pt x="944" y="4678"/>
                    <a:pt x="1237" y="3201"/>
                    <a:pt x="2219" y="2219"/>
                  </a:cubicBezTo>
                  <a:cubicBezTo>
                    <a:pt x="2875" y="1560"/>
                    <a:pt x="3752" y="1210"/>
                    <a:pt x="4646" y="1210"/>
                  </a:cubicBezTo>
                  <a:close/>
                  <a:moveTo>
                    <a:pt x="4649" y="1"/>
                  </a:moveTo>
                  <a:cubicBezTo>
                    <a:pt x="2084" y="1"/>
                    <a:pt x="5" y="2079"/>
                    <a:pt x="0" y="4644"/>
                  </a:cubicBezTo>
                  <a:cubicBezTo>
                    <a:pt x="0" y="9494"/>
                    <a:pt x="4649" y="12526"/>
                    <a:pt x="4649" y="12526"/>
                  </a:cubicBezTo>
                  <a:cubicBezTo>
                    <a:pt x="4649" y="12526"/>
                    <a:pt x="3566" y="11044"/>
                    <a:pt x="2916" y="8508"/>
                  </a:cubicBezTo>
                  <a:cubicBezTo>
                    <a:pt x="2892" y="8424"/>
                    <a:pt x="2954" y="8354"/>
                    <a:pt x="3031" y="8354"/>
                  </a:cubicBezTo>
                  <a:cubicBezTo>
                    <a:pt x="3047" y="8354"/>
                    <a:pt x="3063" y="8357"/>
                    <a:pt x="3080" y="8364"/>
                  </a:cubicBezTo>
                  <a:cubicBezTo>
                    <a:pt x="3586" y="8578"/>
                    <a:pt x="4122" y="8683"/>
                    <a:pt x="4655" y="8683"/>
                  </a:cubicBezTo>
                  <a:cubicBezTo>
                    <a:pt x="5500" y="8683"/>
                    <a:pt x="6338" y="8418"/>
                    <a:pt x="7040" y="7902"/>
                  </a:cubicBezTo>
                  <a:cubicBezTo>
                    <a:pt x="8190" y="7060"/>
                    <a:pt x="8811" y="5674"/>
                    <a:pt x="8671" y="4259"/>
                  </a:cubicBezTo>
                  <a:cubicBezTo>
                    <a:pt x="8484" y="2407"/>
                    <a:pt x="7064" y="920"/>
                    <a:pt x="5226" y="646"/>
                  </a:cubicBezTo>
                  <a:cubicBezTo>
                    <a:pt x="5037" y="620"/>
                    <a:pt x="4848" y="607"/>
                    <a:pt x="4658" y="607"/>
                  </a:cubicBezTo>
                  <a:cubicBezTo>
                    <a:pt x="4356" y="607"/>
                    <a:pt x="4054" y="640"/>
                    <a:pt x="3758" y="708"/>
                  </a:cubicBezTo>
                  <a:cubicBezTo>
                    <a:pt x="3748" y="711"/>
                    <a:pt x="3739" y="712"/>
                    <a:pt x="3729" y="712"/>
                  </a:cubicBezTo>
                  <a:cubicBezTo>
                    <a:pt x="3629" y="712"/>
                    <a:pt x="3564" y="581"/>
                    <a:pt x="3648" y="506"/>
                  </a:cubicBezTo>
                  <a:cubicBezTo>
                    <a:pt x="3946" y="184"/>
                    <a:pt x="4288" y="1"/>
                    <a:pt x="4649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90"/>
            <p:cNvSpPr/>
            <p:nvPr/>
          </p:nvSpPr>
          <p:spPr>
            <a:xfrm>
              <a:off x="934504" y="3858278"/>
              <a:ext cx="167358" cy="155844"/>
            </a:xfrm>
            <a:custGeom>
              <a:avLst/>
              <a:gdLst/>
              <a:ahLst/>
              <a:cxnLst/>
              <a:rect l="l" t="t" r="r" b="b"/>
              <a:pathLst>
                <a:path w="6381" h="5942" extrusionOk="0">
                  <a:moveTo>
                    <a:pt x="3983" y="1"/>
                  </a:moveTo>
                  <a:cubicBezTo>
                    <a:pt x="3051" y="1"/>
                    <a:pt x="2124" y="359"/>
                    <a:pt x="1420" y="1060"/>
                  </a:cubicBezTo>
                  <a:cubicBezTo>
                    <a:pt x="121" y="2359"/>
                    <a:pt x="0" y="4424"/>
                    <a:pt x="1136" y="5867"/>
                  </a:cubicBezTo>
                  <a:cubicBezTo>
                    <a:pt x="1177" y="5920"/>
                    <a:pt x="1228" y="5942"/>
                    <a:pt x="1278" y="5942"/>
                  </a:cubicBezTo>
                  <a:cubicBezTo>
                    <a:pt x="1416" y="5942"/>
                    <a:pt x="1546" y="5776"/>
                    <a:pt x="1429" y="5631"/>
                  </a:cubicBezTo>
                  <a:cubicBezTo>
                    <a:pt x="409" y="4342"/>
                    <a:pt x="520" y="2489"/>
                    <a:pt x="1684" y="1330"/>
                  </a:cubicBezTo>
                  <a:cubicBezTo>
                    <a:pt x="2315" y="699"/>
                    <a:pt x="3147" y="377"/>
                    <a:pt x="3982" y="377"/>
                  </a:cubicBezTo>
                  <a:cubicBezTo>
                    <a:pt x="4689" y="377"/>
                    <a:pt x="5398" y="607"/>
                    <a:pt x="5991" y="1075"/>
                  </a:cubicBezTo>
                  <a:cubicBezTo>
                    <a:pt x="6029" y="1105"/>
                    <a:pt x="6069" y="1118"/>
                    <a:pt x="6107" y="1118"/>
                  </a:cubicBezTo>
                  <a:cubicBezTo>
                    <a:pt x="6262" y="1118"/>
                    <a:pt x="6381" y="900"/>
                    <a:pt x="6222" y="776"/>
                  </a:cubicBezTo>
                  <a:cubicBezTo>
                    <a:pt x="5561" y="256"/>
                    <a:pt x="4770" y="1"/>
                    <a:pt x="39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90"/>
            <p:cNvSpPr/>
            <p:nvPr/>
          </p:nvSpPr>
          <p:spPr>
            <a:xfrm>
              <a:off x="912027" y="3826385"/>
              <a:ext cx="253699" cy="338571"/>
            </a:xfrm>
            <a:custGeom>
              <a:avLst/>
              <a:gdLst/>
              <a:ahLst/>
              <a:cxnLst/>
              <a:rect l="l" t="t" r="r" b="b"/>
              <a:pathLst>
                <a:path w="9673" h="12909" extrusionOk="0">
                  <a:moveTo>
                    <a:pt x="4837" y="380"/>
                  </a:moveTo>
                  <a:cubicBezTo>
                    <a:pt x="7295" y="380"/>
                    <a:pt x="9292" y="2377"/>
                    <a:pt x="9292" y="4841"/>
                  </a:cubicBezTo>
                  <a:cubicBezTo>
                    <a:pt x="9287" y="5943"/>
                    <a:pt x="9047" y="7030"/>
                    <a:pt x="8590" y="8031"/>
                  </a:cubicBezTo>
                  <a:lnTo>
                    <a:pt x="8585" y="8031"/>
                  </a:lnTo>
                  <a:cubicBezTo>
                    <a:pt x="8181" y="8912"/>
                    <a:pt x="7656" y="9734"/>
                    <a:pt x="7021" y="10466"/>
                  </a:cubicBezTo>
                  <a:cubicBezTo>
                    <a:pt x="6376" y="11226"/>
                    <a:pt x="5640" y="11905"/>
                    <a:pt x="4837" y="12492"/>
                  </a:cubicBezTo>
                  <a:cubicBezTo>
                    <a:pt x="4028" y="11909"/>
                    <a:pt x="3297" y="11231"/>
                    <a:pt x="2652" y="10475"/>
                  </a:cubicBezTo>
                  <a:cubicBezTo>
                    <a:pt x="2022" y="9739"/>
                    <a:pt x="1492" y="8921"/>
                    <a:pt x="1083" y="8041"/>
                  </a:cubicBezTo>
                  <a:cubicBezTo>
                    <a:pt x="621" y="7035"/>
                    <a:pt x="381" y="5943"/>
                    <a:pt x="376" y="4841"/>
                  </a:cubicBezTo>
                  <a:cubicBezTo>
                    <a:pt x="376" y="2377"/>
                    <a:pt x="2373" y="380"/>
                    <a:pt x="4837" y="380"/>
                  </a:cubicBezTo>
                  <a:close/>
                  <a:moveTo>
                    <a:pt x="4837" y="0"/>
                  </a:moveTo>
                  <a:cubicBezTo>
                    <a:pt x="2166" y="5"/>
                    <a:pt x="6" y="2170"/>
                    <a:pt x="1" y="4836"/>
                  </a:cubicBezTo>
                  <a:cubicBezTo>
                    <a:pt x="6" y="5996"/>
                    <a:pt x="261" y="7141"/>
                    <a:pt x="747" y="8195"/>
                  </a:cubicBezTo>
                  <a:cubicBezTo>
                    <a:pt x="1165" y="9109"/>
                    <a:pt x="1709" y="9961"/>
                    <a:pt x="2368" y="10721"/>
                  </a:cubicBezTo>
                  <a:cubicBezTo>
                    <a:pt x="3533" y="12087"/>
                    <a:pt x="4683" y="12848"/>
                    <a:pt x="4731" y="12876"/>
                  </a:cubicBezTo>
                  <a:cubicBezTo>
                    <a:pt x="4762" y="12898"/>
                    <a:pt x="4798" y="12909"/>
                    <a:pt x="4834" y="12909"/>
                  </a:cubicBezTo>
                  <a:cubicBezTo>
                    <a:pt x="4870" y="12909"/>
                    <a:pt x="4906" y="12898"/>
                    <a:pt x="4938" y="12876"/>
                  </a:cubicBezTo>
                  <a:cubicBezTo>
                    <a:pt x="4986" y="12848"/>
                    <a:pt x="6136" y="12087"/>
                    <a:pt x="7305" y="10721"/>
                  </a:cubicBezTo>
                  <a:cubicBezTo>
                    <a:pt x="7959" y="9961"/>
                    <a:pt x="8508" y="9109"/>
                    <a:pt x="8927" y="8195"/>
                  </a:cubicBezTo>
                  <a:cubicBezTo>
                    <a:pt x="9413" y="7141"/>
                    <a:pt x="9668" y="5996"/>
                    <a:pt x="9672" y="4836"/>
                  </a:cubicBezTo>
                  <a:cubicBezTo>
                    <a:pt x="9668" y="2166"/>
                    <a:pt x="7502" y="5"/>
                    <a:pt x="48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90"/>
            <p:cNvSpPr/>
            <p:nvPr/>
          </p:nvSpPr>
          <p:spPr>
            <a:xfrm>
              <a:off x="1012741" y="3920306"/>
              <a:ext cx="54606" cy="16812"/>
            </a:xfrm>
            <a:custGeom>
              <a:avLst/>
              <a:gdLst/>
              <a:ahLst/>
              <a:cxnLst/>
              <a:rect l="l" t="t" r="r" b="b"/>
              <a:pathLst>
                <a:path w="2082" h="641" extrusionOk="0">
                  <a:moveTo>
                    <a:pt x="746" y="1"/>
                  </a:moveTo>
                  <a:cubicBezTo>
                    <a:pt x="566" y="1"/>
                    <a:pt x="366" y="18"/>
                    <a:pt x="150" y="62"/>
                  </a:cubicBezTo>
                  <a:cubicBezTo>
                    <a:pt x="63" y="81"/>
                    <a:pt x="1" y="158"/>
                    <a:pt x="1" y="249"/>
                  </a:cubicBezTo>
                  <a:lnTo>
                    <a:pt x="1" y="452"/>
                  </a:lnTo>
                  <a:cubicBezTo>
                    <a:pt x="1" y="577"/>
                    <a:pt x="94" y="639"/>
                    <a:pt x="188" y="639"/>
                  </a:cubicBezTo>
                  <a:cubicBezTo>
                    <a:pt x="282" y="639"/>
                    <a:pt x="376" y="577"/>
                    <a:pt x="376" y="452"/>
                  </a:cubicBezTo>
                  <a:lnTo>
                    <a:pt x="376" y="408"/>
                  </a:lnTo>
                  <a:cubicBezTo>
                    <a:pt x="496" y="390"/>
                    <a:pt x="617" y="380"/>
                    <a:pt x="738" y="380"/>
                  </a:cubicBezTo>
                  <a:cubicBezTo>
                    <a:pt x="931" y="380"/>
                    <a:pt x="1123" y="404"/>
                    <a:pt x="1309" y="452"/>
                  </a:cubicBezTo>
                  <a:cubicBezTo>
                    <a:pt x="1444" y="485"/>
                    <a:pt x="1579" y="538"/>
                    <a:pt x="1699" y="605"/>
                  </a:cubicBezTo>
                  <a:cubicBezTo>
                    <a:pt x="1736" y="630"/>
                    <a:pt x="1773" y="641"/>
                    <a:pt x="1808" y="641"/>
                  </a:cubicBezTo>
                  <a:cubicBezTo>
                    <a:pt x="1971" y="641"/>
                    <a:pt x="2081" y="408"/>
                    <a:pt x="1911" y="293"/>
                  </a:cubicBezTo>
                  <a:cubicBezTo>
                    <a:pt x="1888" y="277"/>
                    <a:pt x="1465" y="1"/>
                    <a:pt x="7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90"/>
            <p:cNvSpPr/>
            <p:nvPr/>
          </p:nvSpPr>
          <p:spPr>
            <a:xfrm>
              <a:off x="977648" y="3889987"/>
              <a:ext cx="165600" cy="158335"/>
            </a:xfrm>
            <a:custGeom>
              <a:avLst/>
              <a:gdLst/>
              <a:ahLst/>
              <a:cxnLst/>
              <a:rect l="l" t="t" r="r" b="b"/>
              <a:pathLst>
                <a:path w="6314" h="6037" extrusionOk="0">
                  <a:moveTo>
                    <a:pt x="3764" y="381"/>
                  </a:moveTo>
                  <a:lnTo>
                    <a:pt x="3764" y="1319"/>
                  </a:lnTo>
                  <a:cubicBezTo>
                    <a:pt x="3764" y="1478"/>
                    <a:pt x="3725" y="1636"/>
                    <a:pt x="3658" y="1776"/>
                  </a:cubicBezTo>
                  <a:lnTo>
                    <a:pt x="3581" y="1925"/>
                  </a:lnTo>
                  <a:cubicBezTo>
                    <a:pt x="3571" y="1954"/>
                    <a:pt x="3562" y="1983"/>
                    <a:pt x="3562" y="2012"/>
                  </a:cubicBezTo>
                  <a:lnTo>
                    <a:pt x="3562" y="2411"/>
                  </a:lnTo>
                  <a:cubicBezTo>
                    <a:pt x="3562" y="3092"/>
                    <a:pt x="3008" y="3639"/>
                    <a:pt x="2336" y="3639"/>
                  </a:cubicBezTo>
                  <a:cubicBezTo>
                    <a:pt x="2324" y="3639"/>
                    <a:pt x="2313" y="3638"/>
                    <a:pt x="2301" y="3638"/>
                  </a:cubicBezTo>
                  <a:cubicBezTo>
                    <a:pt x="1642" y="3619"/>
                    <a:pt x="1108" y="3041"/>
                    <a:pt x="1108" y="2353"/>
                  </a:cubicBezTo>
                  <a:lnTo>
                    <a:pt x="1112" y="2353"/>
                  </a:lnTo>
                  <a:lnTo>
                    <a:pt x="1112" y="2012"/>
                  </a:lnTo>
                  <a:cubicBezTo>
                    <a:pt x="1112" y="1983"/>
                    <a:pt x="1103" y="1949"/>
                    <a:pt x="1093" y="1925"/>
                  </a:cubicBezTo>
                  <a:lnTo>
                    <a:pt x="1016" y="1776"/>
                  </a:lnTo>
                  <a:cubicBezTo>
                    <a:pt x="949" y="1636"/>
                    <a:pt x="910" y="1478"/>
                    <a:pt x="910" y="1319"/>
                  </a:cubicBezTo>
                  <a:cubicBezTo>
                    <a:pt x="910" y="799"/>
                    <a:pt x="1329" y="381"/>
                    <a:pt x="1849" y="381"/>
                  </a:cubicBezTo>
                  <a:close/>
                  <a:moveTo>
                    <a:pt x="1719" y="3888"/>
                  </a:moveTo>
                  <a:cubicBezTo>
                    <a:pt x="1897" y="3965"/>
                    <a:pt x="2089" y="4009"/>
                    <a:pt x="2286" y="4018"/>
                  </a:cubicBezTo>
                  <a:lnTo>
                    <a:pt x="2339" y="4018"/>
                  </a:lnTo>
                  <a:cubicBezTo>
                    <a:pt x="2551" y="4018"/>
                    <a:pt x="2763" y="3975"/>
                    <a:pt x="2955" y="3893"/>
                  </a:cubicBezTo>
                  <a:lnTo>
                    <a:pt x="2955" y="4158"/>
                  </a:lnTo>
                  <a:cubicBezTo>
                    <a:pt x="2955" y="4211"/>
                    <a:pt x="2965" y="4268"/>
                    <a:pt x="2984" y="4321"/>
                  </a:cubicBezTo>
                  <a:lnTo>
                    <a:pt x="2339" y="4803"/>
                  </a:lnTo>
                  <a:lnTo>
                    <a:pt x="1695" y="4321"/>
                  </a:lnTo>
                  <a:cubicBezTo>
                    <a:pt x="1709" y="4268"/>
                    <a:pt x="1719" y="4211"/>
                    <a:pt x="1719" y="4158"/>
                  </a:cubicBezTo>
                  <a:lnTo>
                    <a:pt x="1719" y="3888"/>
                  </a:lnTo>
                  <a:close/>
                  <a:moveTo>
                    <a:pt x="3201" y="4629"/>
                  </a:moveTo>
                  <a:cubicBezTo>
                    <a:pt x="3239" y="4663"/>
                    <a:pt x="3287" y="4692"/>
                    <a:pt x="3340" y="4711"/>
                  </a:cubicBezTo>
                  <a:lnTo>
                    <a:pt x="4240" y="5048"/>
                  </a:lnTo>
                  <a:cubicBezTo>
                    <a:pt x="3735" y="5409"/>
                    <a:pt x="3143" y="5621"/>
                    <a:pt x="2527" y="5654"/>
                  </a:cubicBezTo>
                  <a:lnTo>
                    <a:pt x="2527" y="5135"/>
                  </a:lnTo>
                  <a:lnTo>
                    <a:pt x="3201" y="4629"/>
                  </a:lnTo>
                  <a:close/>
                  <a:moveTo>
                    <a:pt x="1478" y="4634"/>
                  </a:moveTo>
                  <a:lnTo>
                    <a:pt x="2147" y="5135"/>
                  </a:lnTo>
                  <a:lnTo>
                    <a:pt x="2147" y="5659"/>
                  </a:lnTo>
                  <a:cubicBezTo>
                    <a:pt x="1541" y="5621"/>
                    <a:pt x="958" y="5418"/>
                    <a:pt x="463" y="5067"/>
                  </a:cubicBezTo>
                  <a:cubicBezTo>
                    <a:pt x="501" y="5033"/>
                    <a:pt x="545" y="5005"/>
                    <a:pt x="593" y="4985"/>
                  </a:cubicBezTo>
                  <a:lnTo>
                    <a:pt x="598" y="4985"/>
                  </a:lnTo>
                  <a:lnTo>
                    <a:pt x="1334" y="4711"/>
                  </a:lnTo>
                  <a:cubicBezTo>
                    <a:pt x="1387" y="4692"/>
                    <a:pt x="1435" y="4663"/>
                    <a:pt x="1478" y="4634"/>
                  </a:cubicBezTo>
                  <a:close/>
                  <a:moveTo>
                    <a:pt x="1849" y="0"/>
                  </a:moveTo>
                  <a:cubicBezTo>
                    <a:pt x="1122" y="0"/>
                    <a:pt x="525" y="592"/>
                    <a:pt x="530" y="1319"/>
                  </a:cubicBezTo>
                  <a:cubicBezTo>
                    <a:pt x="530" y="1535"/>
                    <a:pt x="578" y="1752"/>
                    <a:pt x="675" y="1944"/>
                  </a:cubicBezTo>
                  <a:lnTo>
                    <a:pt x="732" y="2055"/>
                  </a:lnTo>
                  <a:lnTo>
                    <a:pt x="732" y="2353"/>
                  </a:lnTo>
                  <a:cubicBezTo>
                    <a:pt x="732" y="2854"/>
                    <a:pt x="954" y="3330"/>
                    <a:pt x="1339" y="3653"/>
                  </a:cubicBezTo>
                  <a:lnTo>
                    <a:pt x="1339" y="4158"/>
                  </a:lnTo>
                  <a:cubicBezTo>
                    <a:pt x="1334" y="4244"/>
                    <a:pt x="1281" y="4326"/>
                    <a:pt x="1199" y="4355"/>
                  </a:cubicBezTo>
                  <a:lnTo>
                    <a:pt x="458" y="4634"/>
                  </a:lnTo>
                  <a:cubicBezTo>
                    <a:pt x="270" y="4706"/>
                    <a:pt x="116" y="4851"/>
                    <a:pt x="35" y="5038"/>
                  </a:cubicBezTo>
                  <a:cubicBezTo>
                    <a:pt x="1" y="5115"/>
                    <a:pt x="20" y="5207"/>
                    <a:pt x="87" y="5260"/>
                  </a:cubicBezTo>
                  <a:cubicBezTo>
                    <a:pt x="749" y="5780"/>
                    <a:pt x="1542" y="6037"/>
                    <a:pt x="2331" y="6037"/>
                  </a:cubicBezTo>
                  <a:cubicBezTo>
                    <a:pt x="3263" y="6037"/>
                    <a:pt x="4191" y="5679"/>
                    <a:pt x="4894" y="4976"/>
                  </a:cubicBezTo>
                  <a:cubicBezTo>
                    <a:pt x="6194" y="3677"/>
                    <a:pt x="6314" y="1612"/>
                    <a:pt x="5178" y="169"/>
                  </a:cubicBezTo>
                  <a:cubicBezTo>
                    <a:pt x="5142" y="124"/>
                    <a:pt x="5089" y="101"/>
                    <a:pt x="5034" y="101"/>
                  </a:cubicBezTo>
                  <a:cubicBezTo>
                    <a:pt x="4994" y="101"/>
                    <a:pt x="4953" y="113"/>
                    <a:pt x="4918" y="140"/>
                  </a:cubicBezTo>
                  <a:cubicBezTo>
                    <a:pt x="4837" y="202"/>
                    <a:pt x="4822" y="323"/>
                    <a:pt x="4885" y="405"/>
                  </a:cubicBezTo>
                  <a:cubicBezTo>
                    <a:pt x="5905" y="1694"/>
                    <a:pt x="5799" y="3547"/>
                    <a:pt x="4635" y="4711"/>
                  </a:cubicBezTo>
                  <a:cubicBezTo>
                    <a:pt x="4611" y="4735"/>
                    <a:pt x="4586" y="4754"/>
                    <a:pt x="4562" y="4778"/>
                  </a:cubicBezTo>
                  <a:cubicBezTo>
                    <a:pt x="4524" y="4754"/>
                    <a:pt x="4481" y="4735"/>
                    <a:pt x="4437" y="4716"/>
                  </a:cubicBezTo>
                  <a:lnTo>
                    <a:pt x="3475" y="4355"/>
                  </a:lnTo>
                  <a:cubicBezTo>
                    <a:pt x="3388" y="4326"/>
                    <a:pt x="3335" y="4244"/>
                    <a:pt x="3335" y="4153"/>
                  </a:cubicBezTo>
                  <a:lnTo>
                    <a:pt x="3335" y="3672"/>
                  </a:lnTo>
                  <a:cubicBezTo>
                    <a:pt x="3374" y="3638"/>
                    <a:pt x="3412" y="3604"/>
                    <a:pt x="3456" y="3566"/>
                  </a:cubicBezTo>
                  <a:cubicBezTo>
                    <a:pt x="3768" y="3263"/>
                    <a:pt x="3942" y="2849"/>
                    <a:pt x="3942" y="2416"/>
                  </a:cubicBezTo>
                  <a:lnTo>
                    <a:pt x="3942" y="2055"/>
                  </a:lnTo>
                  <a:lnTo>
                    <a:pt x="3995" y="1944"/>
                  </a:lnTo>
                  <a:cubicBezTo>
                    <a:pt x="4091" y="1752"/>
                    <a:pt x="4144" y="1535"/>
                    <a:pt x="4144" y="1319"/>
                  </a:cubicBezTo>
                  <a:lnTo>
                    <a:pt x="4144" y="188"/>
                  </a:lnTo>
                  <a:cubicBezTo>
                    <a:pt x="4144" y="87"/>
                    <a:pt x="4057" y="0"/>
                    <a:pt x="39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1" name="Google Shape;12641;p90"/>
          <p:cNvGrpSpPr/>
          <p:nvPr/>
        </p:nvGrpSpPr>
        <p:grpSpPr>
          <a:xfrm>
            <a:off x="1311446" y="3641889"/>
            <a:ext cx="353652" cy="338440"/>
            <a:chOff x="1311446" y="3826464"/>
            <a:chExt cx="353652" cy="338440"/>
          </a:xfrm>
        </p:grpSpPr>
        <p:sp>
          <p:nvSpPr>
            <p:cNvPr id="12642" name="Google Shape;12642;p90"/>
            <p:cNvSpPr/>
            <p:nvPr/>
          </p:nvSpPr>
          <p:spPr>
            <a:xfrm>
              <a:off x="1427424" y="4028415"/>
              <a:ext cx="9127" cy="18962"/>
            </a:xfrm>
            <a:custGeom>
              <a:avLst/>
              <a:gdLst/>
              <a:ahLst/>
              <a:cxnLst/>
              <a:rect l="l" t="t" r="r" b="b"/>
              <a:pathLst>
                <a:path w="348" h="723" extrusionOk="0">
                  <a:moveTo>
                    <a:pt x="304" y="1"/>
                  </a:moveTo>
                  <a:lnTo>
                    <a:pt x="1" y="304"/>
                  </a:lnTo>
                  <a:cubicBezTo>
                    <a:pt x="102" y="453"/>
                    <a:pt x="217" y="598"/>
                    <a:pt x="347" y="723"/>
                  </a:cubicBezTo>
                  <a:cubicBezTo>
                    <a:pt x="314" y="487"/>
                    <a:pt x="299" y="246"/>
                    <a:pt x="304" y="1"/>
                  </a:cubicBezTo>
                  <a:close/>
                </a:path>
              </a:pathLst>
            </a:custGeom>
            <a:solidFill>
              <a:srgbClr val="C5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3" name="Google Shape;12643;p90"/>
            <p:cNvSpPr/>
            <p:nvPr/>
          </p:nvSpPr>
          <p:spPr>
            <a:xfrm>
              <a:off x="1436525" y="3853268"/>
              <a:ext cx="222776" cy="234238"/>
            </a:xfrm>
            <a:custGeom>
              <a:avLst/>
              <a:gdLst/>
              <a:ahLst/>
              <a:cxnLst/>
              <a:rect l="l" t="t" r="r" b="b"/>
              <a:pathLst>
                <a:path w="8494" h="8931" extrusionOk="0">
                  <a:moveTo>
                    <a:pt x="7401" y="0"/>
                  </a:moveTo>
                  <a:lnTo>
                    <a:pt x="7401" y="0"/>
                  </a:lnTo>
                  <a:cubicBezTo>
                    <a:pt x="7401" y="0"/>
                    <a:pt x="7714" y="2079"/>
                    <a:pt x="6626" y="3171"/>
                  </a:cubicBezTo>
                  <a:lnTo>
                    <a:pt x="3171" y="6626"/>
                  </a:lnTo>
                  <a:cubicBezTo>
                    <a:pt x="2481" y="7317"/>
                    <a:pt x="1396" y="7444"/>
                    <a:pt x="691" y="7444"/>
                  </a:cubicBezTo>
                  <a:cubicBezTo>
                    <a:pt x="281" y="7444"/>
                    <a:pt x="0" y="7401"/>
                    <a:pt x="0" y="7401"/>
                  </a:cubicBezTo>
                  <a:lnTo>
                    <a:pt x="0" y="7401"/>
                  </a:lnTo>
                  <a:cubicBezTo>
                    <a:pt x="342" y="7742"/>
                    <a:pt x="765" y="7992"/>
                    <a:pt x="1232" y="8122"/>
                  </a:cubicBezTo>
                  <a:lnTo>
                    <a:pt x="2041" y="8931"/>
                  </a:lnTo>
                  <a:cubicBezTo>
                    <a:pt x="2729" y="8493"/>
                    <a:pt x="3369" y="7978"/>
                    <a:pt x="3946" y="7401"/>
                  </a:cubicBezTo>
                  <a:lnTo>
                    <a:pt x="7401" y="3946"/>
                  </a:lnTo>
                  <a:cubicBezTo>
                    <a:pt x="8493" y="2858"/>
                    <a:pt x="8493" y="1088"/>
                    <a:pt x="7401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4" name="Google Shape;12644;p90"/>
            <p:cNvSpPr/>
            <p:nvPr/>
          </p:nvSpPr>
          <p:spPr>
            <a:xfrm>
              <a:off x="1415962" y="3831762"/>
              <a:ext cx="234998" cy="227288"/>
            </a:xfrm>
            <a:custGeom>
              <a:avLst/>
              <a:gdLst/>
              <a:ahLst/>
              <a:cxnLst/>
              <a:rect l="l" t="t" r="r" b="b"/>
              <a:pathLst>
                <a:path w="8960" h="8666" extrusionOk="0">
                  <a:moveTo>
                    <a:pt x="6210" y="1422"/>
                  </a:moveTo>
                  <a:cubicBezTo>
                    <a:pt x="6561" y="1422"/>
                    <a:pt x="6912" y="1556"/>
                    <a:pt x="7179" y="1826"/>
                  </a:cubicBezTo>
                  <a:cubicBezTo>
                    <a:pt x="7713" y="2360"/>
                    <a:pt x="7713" y="3226"/>
                    <a:pt x="7179" y="3765"/>
                  </a:cubicBezTo>
                  <a:lnTo>
                    <a:pt x="7184" y="3765"/>
                  </a:lnTo>
                  <a:lnTo>
                    <a:pt x="5452" y="5497"/>
                  </a:lnTo>
                  <a:lnTo>
                    <a:pt x="5091" y="5589"/>
                  </a:lnTo>
                  <a:lnTo>
                    <a:pt x="3825" y="7124"/>
                  </a:lnTo>
                  <a:lnTo>
                    <a:pt x="3724" y="7220"/>
                  </a:lnTo>
                  <a:cubicBezTo>
                    <a:pt x="3458" y="7486"/>
                    <a:pt x="3108" y="7620"/>
                    <a:pt x="2757" y="7620"/>
                  </a:cubicBezTo>
                  <a:cubicBezTo>
                    <a:pt x="2405" y="7620"/>
                    <a:pt x="2053" y="7485"/>
                    <a:pt x="1785" y="7215"/>
                  </a:cubicBezTo>
                  <a:cubicBezTo>
                    <a:pt x="1251" y="6681"/>
                    <a:pt x="1251" y="5815"/>
                    <a:pt x="1785" y="5281"/>
                  </a:cubicBezTo>
                  <a:lnTo>
                    <a:pt x="5240" y="1826"/>
                  </a:lnTo>
                  <a:cubicBezTo>
                    <a:pt x="5507" y="1556"/>
                    <a:pt x="5858" y="1422"/>
                    <a:pt x="6210" y="1422"/>
                  </a:cubicBezTo>
                  <a:close/>
                  <a:moveTo>
                    <a:pt x="6212" y="1"/>
                  </a:moveTo>
                  <a:cubicBezTo>
                    <a:pt x="5497" y="1"/>
                    <a:pt x="4783" y="274"/>
                    <a:pt x="4239" y="820"/>
                  </a:cubicBezTo>
                  <a:lnTo>
                    <a:pt x="784" y="4275"/>
                  </a:lnTo>
                  <a:lnTo>
                    <a:pt x="0" y="6681"/>
                  </a:lnTo>
                  <a:cubicBezTo>
                    <a:pt x="63" y="7080"/>
                    <a:pt x="217" y="7465"/>
                    <a:pt x="443" y="7802"/>
                  </a:cubicBezTo>
                  <a:lnTo>
                    <a:pt x="481" y="7764"/>
                  </a:lnTo>
                  <a:cubicBezTo>
                    <a:pt x="553" y="7937"/>
                    <a:pt x="654" y="8091"/>
                    <a:pt x="789" y="8221"/>
                  </a:cubicBezTo>
                  <a:cubicBezTo>
                    <a:pt x="1085" y="8520"/>
                    <a:pt x="1497" y="8665"/>
                    <a:pt x="1953" y="8665"/>
                  </a:cubicBezTo>
                  <a:cubicBezTo>
                    <a:pt x="2083" y="8665"/>
                    <a:pt x="2217" y="8653"/>
                    <a:pt x="2353" y="8630"/>
                  </a:cubicBezTo>
                  <a:cubicBezTo>
                    <a:pt x="2959" y="8524"/>
                    <a:pt x="3609" y="8187"/>
                    <a:pt x="4157" y="7638"/>
                  </a:cubicBezTo>
                  <a:lnTo>
                    <a:pt x="7612" y="4184"/>
                  </a:lnTo>
                  <a:cubicBezTo>
                    <a:pt x="8695" y="3096"/>
                    <a:pt x="8960" y="1590"/>
                    <a:pt x="8185" y="820"/>
                  </a:cubicBezTo>
                  <a:cubicBezTo>
                    <a:pt x="7641" y="274"/>
                    <a:pt x="6927" y="1"/>
                    <a:pt x="6212" y="1"/>
                  </a:cubicBezTo>
                  <a:close/>
                </a:path>
              </a:pathLst>
            </a:custGeom>
            <a:solidFill>
              <a:srgbClr val="C5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90"/>
            <p:cNvSpPr/>
            <p:nvPr/>
          </p:nvSpPr>
          <p:spPr>
            <a:xfrm>
              <a:off x="1536215" y="3943989"/>
              <a:ext cx="22739" cy="54553"/>
            </a:xfrm>
            <a:custGeom>
              <a:avLst/>
              <a:gdLst/>
              <a:ahLst/>
              <a:cxnLst/>
              <a:rect l="l" t="t" r="r" b="b"/>
              <a:pathLst>
                <a:path w="867" h="2080" extrusionOk="0">
                  <a:moveTo>
                    <a:pt x="150" y="1"/>
                  </a:moveTo>
                  <a:cubicBezTo>
                    <a:pt x="150" y="1"/>
                    <a:pt x="313" y="1074"/>
                    <a:pt x="1" y="2079"/>
                  </a:cubicBezTo>
                  <a:lnTo>
                    <a:pt x="867" y="1218"/>
                  </a:lnTo>
                  <a:cubicBezTo>
                    <a:pt x="737" y="756"/>
                    <a:pt x="491" y="338"/>
                    <a:pt x="150" y="1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90"/>
            <p:cNvSpPr/>
            <p:nvPr/>
          </p:nvSpPr>
          <p:spPr>
            <a:xfrm>
              <a:off x="1346040" y="4086352"/>
              <a:ext cx="151726" cy="73253"/>
            </a:xfrm>
            <a:custGeom>
              <a:avLst/>
              <a:gdLst/>
              <a:ahLst/>
              <a:cxnLst/>
              <a:rect l="l" t="t" r="r" b="b"/>
              <a:pathLst>
                <a:path w="5785" h="2793" extrusionOk="0">
                  <a:moveTo>
                    <a:pt x="4369" y="0"/>
                  </a:moveTo>
                  <a:lnTo>
                    <a:pt x="3171" y="1199"/>
                  </a:lnTo>
                  <a:cubicBezTo>
                    <a:pt x="2478" y="1889"/>
                    <a:pt x="1387" y="2015"/>
                    <a:pt x="683" y="2015"/>
                  </a:cubicBezTo>
                  <a:cubicBezTo>
                    <a:pt x="278" y="2015"/>
                    <a:pt x="0" y="1973"/>
                    <a:pt x="0" y="1973"/>
                  </a:cubicBezTo>
                  <a:lnTo>
                    <a:pt x="0" y="1973"/>
                  </a:lnTo>
                  <a:cubicBezTo>
                    <a:pt x="544" y="2519"/>
                    <a:pt x="1259" y="2792"/>
                    <a:pt x="1973" y="2792"/>
                  </a:cubicBezTo>
                  <a:cubicBezTo>
                    <a:pt x="2688" y="2792"/>
                    <a:pt x="3402" y="2519"/>
                    <a:pt x="3946" y="1973"/>
                  </a:cubicBezTo>
                  <a:lnTo>
                    <a:pt x="5784" y="135"/>
                  </a:lnTo>
                  <a:lnTo>
                    <a:pt x="4369" y="0"/>
                  </a:ln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90"/>
            <p:cNvSpPr/>
            <p:nvPr/>
          </p:nvSpPr>
          <p:spPr>
            <a:xfrm>
              <a:off x="1460628" y="4043811"/>
              <a:ext cx="82931" cy="46606"/>
            </a:xfrm>
            <a:custGeom>
              <a:avLst/>
              <a:gdLst/>
              <a:ahLst/>
              <a:cxnLst/>
              <a:rect l="l" t="t" r="r" b="b"/>
              <a:pathLst>
                <a:path w="3162" h="1777" extrusionOk="0">
                  <a:moveTo>
                    <a:pt x="3162" y="1"/>
                  </a:moveTo>
                  <a:lnTo>
                    <a:pt x="3032" y="136"/>
                  </a:lnTo>
                  <a:cubicBezTo>
                    <a:pt x="2504" y="663"/>
                    <a:pt x="1793" y="954"/>
                    <a:pt x="1061" y="954"/>
                  </a:cubicBezTo>
                  <a:cubicBezTo>
                    <a:pt x="939" y="954"/>
                    <a:pt x="816" y="946"/>
                    <a:pt x="693" y="930"/>
                  </a:cubicBezTo>
                  <a:lnTo>
                    <a:pt x="0" y="1622"/>
                  </a:lnTo>
                  <a:cubicBezTo>
                    <a:pt x="338" y="1726"/>
                    <a:pt x="689" y="1776"/>
                    <a:pt x="1041" y="1776"/>
                  </a:cubicBezTo>
                  <a:cubicBezTo>
                    <a:pt x="1166" y="1776"/>
                    <a:pt x="1291" y="1770"/>
                    <a:pt x="1415" y="1757"/>
                  </a:cubicBezTo>
                  <a:lnTo>
                    <a:pt x="3032" y="140"/>
                  </a:lnTo>
                  <a:cubicBezTo>
                    <a:pt x="3080" y="97"/>
                    <a:pt x="3123" y="49"/>
                    <a:pt x="3162" y="1"/>
                  </a:cubicBezTo>
                  <a:close/>
                </a:path>
              </a:pathLst>
            </a:custGeom>
            <a:solidFill>
              <a:srgbClr val="C9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90"/>
            <p:cNvSpPr/>
            <p:nvPr/>
          </p:nvSpPr>
          <p:spPr>
            <a:xfrm>
              <a:off x="1317399" y="3922509"/>
              <a:ext cx="236021" cy="227261"/>
            </a:xfrm>
            <a:custGeom>
              <a:avLst/>
              <a:gdLst/>
              <a:ahLst/>
              <a:cxnLst/>
              <a:rect l="l" t="t" r="r" b="b"/>
              <a:pathLst>
                <a:path w="8999" h="8665" extrusionOk="0">
                  <a:moveTo>
                    <a:pt x="6520" y="1"/>
                  </a:moveTo>
                  <a:cubicBezTo>
                    <a:pt x="5805" y="1"/>
                    <a:pt x="5091" y="274"/>
                    <a:pt x="4547" y="820"/>
                  </a:cubicBezTo>
                  <a:lnTo>
                    <a:pt x="1092" y="4275"/>
                  </a:lnTo>
                  <a:cubicBezTo>
                    <a:pt x="0" y="5362"/>
                    <a:pt x="0" y="7133"/>
                    <a:pt x="1092" y="8220"/>
                  </a:cubicBezTo>
                  <a:cubicBezTo>
                    <a:pt x="1392" y="8520"/>
                    <a:pt x="1801" y="8665"/>
                    <a:pt x="2256" y="8665"/>
                  </a:cubicBezTo>
                  <a:cubicBezTo>
                    <a:pt x="2386" y="8665"/>
                    <a:pt x="2520" y="8653"/>
                    <a:pt x="2656" y="8629"/>
                  </a:cubicBezTo>
                  <a:cubicBezTo>
                    <a:pt x="3267" y="8523"/>
                    <a:pt x="3912" y="8187"/>
                    <a:pt x="4461" y="7638"/>
                  </a:cubicBezTo>
                  <a:lnTo>
                    <a:pt x="5774" y="6324"/>
                  </a:lnTo>
                  <a:cubicBezTo>
                    <a:pt x="5774" y="6324"/>
                    <a:pt x="5627" y="6121"/>
                    <a:pt x="5248" y="6121"/>
                  </a:cubicBezTo>
                  <a:cubicBezTo>
                    <a:pt x="5210" y="6121"/>
                    <a:pt x="5171" y="6123"/>
                    <a:pt x="5129" y="6127"/>
                  </a:cubicBezTo>
                  <a:lnTo>
                    <a:pt x="4037" y="7219"/>
                  </a:lnTo>
                  <a:cubicBezTo>
                    <a:pt x="3771" y="7486"/>
                    <a:pt x="3422" y="7619"/>
                    <a:pt x="3072" y="7619"/>
                  </a:cubicBezTo>
                  <a:cubicBezTo>
                    <a:pt x="2720" y="7619"/>
                    <a:pt x="2368" y="7485"/>
                    <a:pt x="2098" y="7215"/>
                  </a:cubicBezTo>
                  <a:cubicBezTo>
                    <a:pt x="1564" y="6681"/>
                    <a:pt x="1564" y="5814"/>
                    <a:pt x="2098" y="5280"/>
                  </a:cubicBezTo>
                  <a:lnTo>
                    <a:pt x="5553" y="1825"/>
                  </a:lnTo>
                  <a:cubicBezTo>
                    <a:pt x="5821" y="1557"/>
                    <a:pt x="6172" y="1422"/>
                    <a:pt x="6523" y="1422"/>
                  </a:cubicBezTo>
                  <a:cubicBezTo>
                    <a:pt x="6852" y="1422"/>
                    <a:pt x="7181" y="1540"/>
                    <a:pt x="7444" y="1777"/>
                  </a:cubicBezTo>
                  <a:cubicBezTo>
                    <a:pt x="7983" y="2268"/>
                    <a:pt x="8045" y="3096"/>
                    <a:pt x="7583" y="3664"/>
                  </a:cubicBezTo>
                  <a:lnTo>
                    <a:pt x="8911" y="2336"/>
                  </a:lnTo>
                  <a:cubicBezTo>
                    <a:pt x="8998" y="1744"/>
                    <a:pt x="8868" y="1195"/>
                    <a:pt x="8493" y="820"/>
                  </a:cubicBezTo>
                  <a:cubicBezTo>
                    <a:pt x="7949" y="274"/>
                    <a:pt x="7235" y="1"/>
                    <a:pt x="6520" y="1"/>
                  </a:cubicBez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90"/>
            <p:cNvSpPr/>
            <p:nvPr/>
          </p:nvSpPr>
          <p:spPr>
            <a:xfrm>
              <a:off x="1451789" y="4066157"/>
              <a:ext cx="36509" cy="22241"/>
            </a:xfrm>
            <a:custGeom>
              <a:avLst/>
              <a:gdLst/>
              <a:ahLst/>
              <a:cxnLst/>
              <a:rect l="l" t="t" r="r" b="b"/>
              <a:pathLst>
                <a:path w="1392" h="848" extrusionOk="0">
                  <a:moveTo>
                    <a:pt x="650" y="1"/>
                  </a:moveTo>
                  <a:lnTo>
                    <a:pt x="1" y="650"/>
                  </a:lnTo>
                  <a:cubicBezTo>
                    <a:pt x="212" y="737"/>
                    <a:pt x="429" y="804"/>
                    <a:pt x="645" y="847"/>
                  </a:cubicBezTo>
                  <a:lnTo>
                    <a:pt x="1391" y="102"/>
                  </a:lnTo>
                  <a:cubicBezTo>
                    <a:pt x="1141" y="102"/>
                    <a:pt x="891" y="68"/>
                    <a:pt x="650" y="1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90"/>
            <p:cNvSpPr/>
            <p:nvPr/>
          </p:nvSpPr>
          <p:spPr>
            <a:xfrm>
              <a:off x="1311446" y="3864389"/>
              <a:ext cx="312265" cy="300515"/>
            </a:xfrm>
            <a:custGeom>
              <a:avLst/>
              <a:gdLst/>
              <a:ahLst/>
              <a:cxnLst/>
              <a:rect l="l" t="t" r="r" b="b"/>
              <a:pathLst>
                <a:path w="11906" h="11458" extrusionOk="0">
                  <a:moveTo>
                    <a:pt x="10174" y="0"/>
                  </a:moveTo>
                  <a:cubicBezTo>
                    <a:pt x="9782" y="0"/>
                    <a:pt x="9389" y="146"/>
                    <a:pt x="9086" y="437"/>
                  </a:cubicBezTo>
                  <a:lnTo>
                    <a:pt x="7993" y="1525"/>
                  </a:lnTo>
                  <a:cubicBezTo>
                    <a:pt x="7842" y="1673"/>
                    <a:pt x="7980" y="1877"/>
                    <a:pt x="8139" y="1877"/>
                  </a:cubicBezTo>
                  <a:cubicBezTo>
                    <a:pt x="8187" y="1877"/>
                    <a:pt x="8237" y="1858"/>
                    <a:pt x="8282" y="1814"/>
                  </a:cubicBezTo>
                  <a:lnTo>
                    <a:pt x="9374" y="721"/>
                  </a:lnTo>
                  <a:cubicBezTo>
                    <a:pt x="9600" y="502"/>
                    <a:pt x="9892" y="393"/>
                    <a:pt x="10184" y="393"/>
                  </a:cubicBezTo>
                  <a:cubicBezTo>
                    <a:pt x="10483" y="393"/>
                    <a:pt x="10782" y="507"/>
                    <a:pt x="11010" y="736"/>
                  </a:cubicBezTo>
                  <a:cubicBezTo>
                    <a:pt x="11458" y="1183"/>
                    <a:pt x="11463" y="1915"/>
                    <a:pt x="11020" y="2372"/>
                  </a:cubicBezTo>
                  <a:lnTo>
                    <a:pt x="9523" y="3868"/>
                  </a:lnTo>
                  <a:cubicBezTo>
                    <a:pt x="9031" y="2669"/>
                    <a:pt x="7896" y="2006"/>
                    <a:pt x="6741" y="2006"/>
                  </a:cubicBezTo>
                  <a:cubicBezTo>
                    <a:pt x="5988" y="2006"/>
                    <a:pt x="5226" y="2288"/>
                    <a:pt x="4630" y="2887"/>
                  </a:cubicBezTo>
                  <a:lnTo>
                    <a:pt x="1175" y="6341"/>
                  </a:lnTo>
                  <a:cubicBezTo>
                    <a:pt x="1" y="7511"/>
                    <a:pt x="1" y="9411"/>
                    <a:pt x="1175" y="10581"/>
                  </a:cubicBezTo>
                  <a:cubicBezTo>
                    <a:pt x="1760" y="11165"/>
                    <a:pt x="2526" y="11458"/>
                    <a:pt x="3293" y="11458"/>
                  </a:cubicBezTo>
                  <a:cubicBezTo>
                    <a:pt x="4060" y="11458"/>
                    <a:pt x="4827" y="11165"/>
                    <a:pt x="5414" y="10581"/>
                  </a:cubicBezTo>
                  <a:lnTo>
                    <a:pt x="7247" y="8747"/>
                  </a:lnTo>
                  <a:cubicBezTo>
                    <a:pt x="7378" y="8594"/>
                    <a:pt x="7248" y="8400"/>
                    <a:pt x="7093" y="8400"/>
                  </a:cubicBezTo>
                  <a:cubicBezTo>
                    <a:pt x="7048" y="8400"/>
                    <a:pt x="7002" y="8416"/>
                    <a:pt x="6959" y="8454"/>
                  </a:cubicBezTo>
                  <a:lnTo>
                    <a:pt x="6959" y="8459"/>
                  </a:lnTo>
                  <a:lnTo>
                    <a:pt x="5125" y="10292"/>
                  </a:lnTo>
                  <a:cubicBezTo>
                    <a:pt x="4624" y="10774"/>
                    <a:pt x="3977" y="11015"/>
                    <a:pt x="3331" y="11015"/>
                  </a:cubicBezTo>
                  <a:cubicBezTo>
                    <a:pt x="2668" y="11015"/>
                    <a:pt x="2006" y="10762"/>
                    <a:pt x="1502" y="10258"/>
                  </a:cubicBezTo>
                  <a:cubicBezTo>
                    <a:pt x="506" y="9262"/>
                    <a:pt x="487" y="7650"/>
                    <a:pt x="1469" y="6635"/>
                  </a:cubicBezTo>
                  <a:lnTo>
                    <a:pt x="4923" y="3180"/>
                  </a:lnTo>
                  <a:cubicBezTo>
                    <a:pt x="5440" y="2662"/>
                    <a:pt x="6095" y="2420"/>
                    <a:pt x="6742" y="2420"/>
                  </a:cubicBezTo>
                  <a:cubicBezTo>
                    <a:pt x="7795" y="2420"/>
                    <a:pt x="8827" y="3061"/>
                    <a:pt x="9206" y="4191"/>
                  </a:cubicBezTo>
                  <a:lnTo>
                    <a:pt x="7570" y="5827"/>
                  </a:lnTo>
                  <a:cubicBezTo>
                    <a:pt x="7336" y="6060"/>
                    <a:pt x="7040" y="6170"/>
                    <a:pt x="6747" y="6170"/>
                  </a:cubicBezTo>
                  <a:cubicBezTo>
                    <a:pt x="6298" y="6170"/>
                    <a:pt x="5857" y="5911"/>
                    <a:pt x="5664" y="5442"/>
                  </a:cubicBezTo>
                  <a:cubicBezTo>
                    <a:pt x="5625" y="5358"/>
                    <a:pt x="5554" y="5322"/>
                    <a:pt x="5483" y="5322"/>
                  </a:cubicBezTo>
                  <a:cubicBezTo>
                    <a:pt x="5356" y="5322"/>
                    <a:pt x="5229" y="5438"/>
                    <a:pt x="5284" y="5596"/>
                  </a:cubicBezTo>
                  <a:cubicBezTo>
                    <a:pt x="5541" y="6231"/>
                    <a:pt x="6140" y="6581"/>
                    <a:pt x="6749" y="6581"/>
                  </a:cubicBezTo>
                  <a:cubicBezTo>
                    <a:pt x="7145" y="6581"/>
                    <a:pt x="7546" y="6433"/>
                    <a:pt x="7859" y="6120"/>
                  </a:cubicBezTo>
                  <a:lnTo>
                    <a:pt x="9581" y="4398"/>
                  </a:lnTo>
                  <a:lnTo>
                    <a:pt x="11313" y="2665"/>
                  </a:lnTo>
                  <a:cubicBezTo>
                    <a:pt x="11905" y="2045"/>
                    <a:pt x="11891" y="1068"/>
                    <a:pt x="11284" y="462"/>
                  </a:cubicBezTo>
                  <a:cubicBezTo>
                    <a:pt x="10980" y="154"/>
                    <a:pt x="10577" y="0"/>
                    <a:pt x="10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90"/>
            <p:cNvSpPr/>
            <p:nvPr/>
          </p:nvSpPr>
          <p:spPr>
            <a:xfrm>
              <a:off x="1351338" y="3826464"/>
              <a:ext cx="313760" cy="301957"/>
            </a:xfrm>
            <a:custGeom>
              <a:avLst/>
              <a:gdLst/>
              <a:ahLst/>
              <a:cxnLst/>
              <a:rect l="l" t="t" r="r" b="b"/>
              <a:pathLst>
                <a:path w="11963" h="11513" extrusionOk="0">
                  <a:moveTo>
                    <a:pt x="8677" y="1"/>
                  </a:moveTo>
                  <a:cubicBezTo>
                    <a:pt x="7910" y="1"/>
                    <a:pt x="7143" y="293"/>
                    <a:pt x="6559" y="878"/>
                  </a:cubicBezTo>
                  <a:lnTo>
                    <a:pt x="4721" y="2711"/>
                  </a:lnTo>
                  <a:cubicBezTo>
                    <a:pt x="4569" y="2863"/>
                    <a:pt x="4707" y="3068"/>
                    <a:pt x="4867" y="3068"/>
                  </a:cubicBezTo>
                  <a:cubicBezTo>
                    <a:pt x="4915" y="3068"/>
                    <a:pt x="4965" y="3049"/>
                    <a:pt x="5009" y="3005"/>
                  </a:cubicBezTo>
                  <a:lnTo>
                    <a:pt x="6852" y="1167"/>
                  </a:lnTo>
                  <a:cubicBezTo>
                    <a:pt x="7351" y="682"/>
                    <a:pt x="7996" y="442"/>
                    <a:pt x="8641" y="442"/>
                  </a:cubicBezTo>
                  <a:cubicBezTo>
                    <a:pt x="9303" y="442"/>
                    <a:pt x="9966" y="696"/>
                    <a:pt x="10471" y="1200"/>
                  </a:cubicBezTo>
                  <a:cubicBezTo>
                    <a:pt x="11467" y="2196"/>
                    <a:pt x="11486" y="3808"/>
                    <a:pt x="10509" y="4823"/>
                  </a:cubicBezTo>
                  <a:lnTo>
                    <a:pt x="7054" y="8278"/>
                  </a:lnTo>
                  <a:cubicBezTo>
                    <a:pt x="6537" y="8794"/>
                    <a:pt x="5882" y="9034"/>
                    <a:pt x="5236" y="9034"/>
                  </a:cubicBezTo>
                  <a:cubicBezTo>
                    <a:pt x="4181" y="9034"/>
                    <a:pt x="3148" y="8394"/>
                    <a:pt x="2772" y="7263"/>
                  </a:cubicBezTo>
                  <a:lnTo>
                    <a:pt x="4403" y="5627"/>
                  </a:lnTo>
                  <a:cubicBezTo>
                    <a:pt x="4636" y="5396"/>
                    <a:pt x="4932" y="5287"/>
                    <a:pt x="5224" y="5287"/>
                  </a:cubicBezTo>
                  <a:cubicBezTo>
                    <a:pt x="5674" y="5287"/>
                    <a:pt x="6116" y="5545"/>
                    <a:pt x="6309" y="6012"/>
                  </a:cubicBezTo>
                  <a:cubicBezTo>
                    <a:pt x="6342" y="6112"/>
                    <a:pt x="6418" y="6154"/>
                    <a:pt x="6495" y="6154"/>
                  </a:cubicBezTo>
                  <a:cubicBezTo>
                    <a:pt x="6630" y="6154"/>
                    <a:pt x="6768" y="6026"/>
                    <a:pt x="6689" y="5858"/>
                  </a:cubicBezTo>
                  <a:cubicBezTo>
                    <a:pt x="6432" y="5225"/>
                    <a:pt x="5833" y="4875"/>
                    <a:pt x="5224" y="4875"/>
                  </a:cubicBezTo>
                  <a:cubicBezTo>
                    <a:pt x="4828" y="4875"/>
                    <a:pt x="4427" y="5023"/>
                    <a:pt x="4114" y="5338"/>
                  </a:cubicBezTo>
                  <a:lnTo>
                    <a:pt x="655" y="8793"/>
                  </a:lnTo>
                  <a:cubicBezTo>
                    <a:pt x="15" y="9404"/>
                    <a:pt x="0" y="10424"/>
                    <a:pt x="626" y="11050"/>
                  </a:cubicBezTo>
                  <a:cubicBezTo>
                    <a:pt x="937" y="11358"/>
                    <a:pt x="1342" y="11512"/>
                    <a:pt x="1745" y="11512"/>
                  </a:cubicBezTo>
                  <a:cubicBezTo>
                    <a:pt x="2160" y="11512"/>
                    <a:pt x="2573" y="11350"/>
                    <a:pt x="2883" y="11026"/>
                  </a:cubicBezTo>
                  <a:lnTo>
                    <a:pt x="3975" y="9934"/>
                  </a:lnTo>
                  <a:cubicBezTo>
                    <a:pt x="4122" y="9786"/>
                    <a:pt x="3987" y="9579"/>
                    <a:pt x="3828" y="9579"/>
                  </a:cubicBezTo>
                  <a:cubicBezTo>
                    <a:pt x="3779" y="9579"/>
                    <a:pt x="3728" y="9599"/>
                    <a:pt x="3681" y="9645"/>
                  </a:cubicBezTo>
                  <a:lnTo>
                    <a:pt x="2594" y="10732"/>
                  </a:lnTo>
                  <a:cubicBezTo>
                    <a:pt x="2365" y="10968"/>
                    <a:pt x="2061" y="11086"/>
                    <a:pt x="1756" y="11086"/>
                  </a:cubicBezTo>
                  <a:cubicBezTo>
                    <a:pt x="1458" y="11086"/>
                    <a:pt x="1160" y="10973"/>
                    <a:pt x="934" y="10747"/>
                  </a:cubicBezTo>
                  <a:cubicBezTo>
                    <a:pt x="472" y="10285"/>
                    <a:pt x="477" y="9539"/>
                    <a:pt x="948" y="9087"/>
                  </a:cubicBezTo>
                  <a:lnTo>
                    <a:pt x="2445" y="7585"/>
                  </a:lnTo>
                  <a:cubicBezTo>
                    <a:pt x="2937" y="8785"/>
                    <a:pt x="4072" y="9447"/>
                    <a:pt x="5227" y="9447"/>
                  </a:cubicBezTo>
                  <a:cubicBezTo>
                    <a:pt x="5980" y="9447"/>
                    <a:pt x="6742" y="9165"/>
                    <a:pt x="7338" y="8567"/>
                  </a:cubicBezTo>
                  <a:lnTo>
                    <a:pt x="10793" y="5112"/>
                  </a:lnTo>
                  <a:cubicBezTo>
                    <a:pt x="11962" y="3943"/>
                    <a:pt x="11962" y="2047"/>
                    <a:pt x="10798" y="878"/>
                  </a:cubicBezTo>
                  <a:cubicBezTo>
                    <a:pt x="10211" y="293"/>
                    <a:pt x="9443" y="1"/>
                    <a:pt x="86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2" name="Google Shape;12652;p90"/>
          <p:cNvGrpSpPr/>
          <p:nvPr/>
        </p:nvGrpSpPr>
        <p:grpSpPr>
          <a:xfrm>
            <a:off x="1768434" y="3641810"/>
            <a:ext cx="345154" cy="338728"/>
            <a:chOff x="1768434" y="3826385"/>
            <a:chExt cx="345154" cy="338728"/>
          </a:xfrm>
        </p:grpSpPr>
        <p:sp>
          <p:nvSpPr>
            <p:cNvPr id="12653" name="Google Shape;12653;p90"/>
            <p:cNvSpPr/>
            <p:nvPr/>
          </p:nvSpPr>
          <p:spPr>
            <a:xfrm>
              <a:off x="1886667" y="3999644"/>
              <a:ext cx="156132" cy="156027"/>
            </a:xfrm>
            <a:custGeom>
              <a:avLst/>
              <a:gdLst/>
              <a:ahLst/>
              <a:cxnLst/>
              <a:rect l="l" t="t" r="r" b="b"/>
              <a:pathLst>
                <a:path w="5953" h="5949" extrusionOk="0">
                  <a:moveTo>
                    <a:pt x="2099" y="1"/>
                  </a:moveTo>
                  <a:lnTo>
                    <a:pt x="2099" y="1478"/>
                  </a:lnTo>
                  <a:cubicBezTo>
                    <a:pt x="2099" y="1560"/>
                    <a:pt x="2031" y="1627"/>
                    <a:pt x="1950" y="1627"/>
                  </a:cubicBezTo>
                  <a:lnTo>
                    <a:pt x="1483" y="1627"/>
                  </a:lnTo>
                  <a:cubicBezTo>
                    <a:pt x="1430" y="1627"/>
                    <a:pt x="1382" y="1598"/>
                    <a:pt x="1353" y="1555"/>
                  </a:cubicBezTo>
                  <a:cubicBezTo>
                    <a:pt x="1207" y="1308"/>
                    <a:pt x="971" y="1197"/>
                    <a:pt x="736" y="1197"/>
                  </a:cubicBezTo>
                  <a:cubicBezTo>
                    <a:pt x="366" y="1197"/>
                    <a:pt x="1" y="1472"/>
                    <a:pt x="1" y="1925"/>
                  </a:cubicBezTo>
                  <a:cubicBezTo>
                    <a:pt x="1" y="2376"/>
                    <a:pt x="367" y="2652"/>
                    <a:pt x="738" y="2652"/>
                  </a:cubicBezTo>
                  <a:cubicBezTo>
                    <a:pt x="972" y="2652"/>
                    <a:pt x="1208" y="2542"/>
                    <a:pt x="1353" y="2296"/>
                  </a:cubicBezTo>
                  <a:cubicBezTo>
                    <a:pt x="1382" y="2248"/>
                    <a:pt x="1430" y="2224"/>
                    <a:pt x="1483" y="2224"/>
                  </a:cubicBezTo>
                  <a:lnTo>
                    <a:pt x="1950" y="2224"/>
                  </a:lnTo>
                  <a:cubicBezTo>
                    <a:pt x="2031" y="2224"/>
                    <a:pt x="2099" y="2286"/>
                    <a:pt x="2099" y="2373"/>
                  </a:cubicBezTo>
                  <a:lnTo>
                    <a:pt x="2099" y="3850"/>
                  </a:lnTo>
                  <a:lnTo>
                    <a:pt x="3581" y="3850"/>
                  </a:lnTo>
                  <a:cubicBezTo>
                    <a:pt x="3663" y="3850"/>
                    <a:pt x="3730" y="3918"/>
                    <a:pt x="3730" y="3999"/>
                  </a:cubicBezTo>
                  <a:lnTo>
                    <a:pt x="3730" y="4466"/>
                  </a:lnTo>
                  <a:cubicBezTo>
                    <a:pt x="3730" y="4519"/>
                    <a:pt x="3701" y="4572"/>
                    <a:pt x="3658" y="4596"/>
                  </a:cubicBezTo>
                  <a:cubicBezTo>
                    <a:pt x="3023" y="4971"/>
                    <a:pt x="3287" y="5948"/>
                    <a:pt x="4028" y="5948"/>
                  </a:cubicBezTo>
                  <a:cubicBezTo>
                    <a:pt x="4764" y="5948"/>
                    <a:pt x="5034" y="4971"/>
                    <a:pt x="4399" y="4596"/>
                  </a:cubicBezTo>
                  <a:cubicBezTo>
                    <a:pt x="4351" y="4572"/>
                    <a:pt x="4327" y="4519"/>
                    <a:pt x="4322" y="4466"/>
                  </a:cubicBezTo>
                  <a:lnTo>
                    <a:pt x="4322" y="3999"/>
                  </a:lnTo>
                  <a:cubicBezTo>
                    <a:pt x="4327" y="3918"/>
                    <a:pt x="4389" y="3850"/>
                    <a:pt x="4471" y="3850"/>
                  </a:cubicBezTo>
                  <a:lnTo>
                    <a:pt x="5953" y="3850"/>
                  </a:lnTo>
                  <a:lnTo>
                    <a:pt x="5953" y="1"/>
                  </a:lnTo>
                  <a:lnTo>
                    <a:pt x="4620" y="1"/>
                  </a:lnTo>
                  <a:lnTo>
                    <a:pt x="4620" y="237"/>
                  </a:lnTo>
                  <a:lnTo>
                    <a:pt x="4644" y="256"/>
                  </a:lnTo>
                  <a:cubicBezTo>
                    <a:pt x="5428" y="848"/>
                    <a:pt x="5010" y="2099"/>
                    <a:pt x="4023" y="2099"/>
                  </a:cubicBezTo>
                  <a:cubicBezTo>
                    <a:pt x="3042" y="2099"/>
                    <a:pt x="2623" y="848"/>
                    <a:pt x="3408" y="256"/>
                  </a:cubicBezTo>
                  <a:lnTo>
                    <a:pt x="3427" y="237"/>
                  </a:lnTo>
                  <a:lnTo>
                    <a:pt x="3427" y="1"/>
                  </a:ln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90"/>
            <p:cNvSpPr/>
            <p:nvPr/>
          </p:nvSpPr>
          <p:spPr>
            <a:xfrm>
              <a:off x="1996587" y="3999644"/>
              <a:ext cx="33860" cy="55025"/>
            </a:xfrm>
            <a:custGeom>
              <a:avLst/>
              <a:gdLst/>
              <a:ahLst/>
              <a:cxnLst/>
              <a:rect l="l" t="t" r="r" b="b"/>
              <a:pathLst>
                <a:path w="1291" h="2098" extrusionOk="0">
                  <a:moveTo>
                    <a:pt x="434" y="1"/>
                  </a:moveTo>
                  <a:lnTo>
                    <a:pt x="434" y="237"/>
                  </a:lnTo>
                  <a:lnTo>
                    <a:pt x="453" y="251"/>
                  </a:lnTo>
                  <a:cubicBezTo>
                    <a:pt x="708" y="448"/>
                    <a:pt x="862" y="751"/>
                    <a:pt x="862" y="1074"/>
                  </a:cubicBezTo>
                  <a:cubicBezTo>
                    <a:pt x="862" y="1574"/>
                    <a:pt x="496" y="2002"/>
                    <a:pt x="1" y="2084"/>
                  </a:cubicBezTo>
                  <a:cubicBezTo>
                    <a:pt x="56" y="2093"/>
                    <a:pt x="111" y="2098"/>
                    <a:pt x="165" y="2098"/>
                  </a:cubicBezTo>
                  <a:cubicBezTo>
                    <a:pt x="568" y="2098"/>
                    <a:pt x="942" y="1855"/>
                    <a:pt x="1108" y="1473"/>
                  </a:cubicBezTo>
                  <a:cubicBezTo>
                    <a:pt x="1290" y="1040"/>
                    <a:pt x="1156" y="535"/>
                    <a:pt x="780" y="251"/>
                  </a:cubicBezTo>
                  <a:lnTo>
                    <a:pt x="761" y="237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90"/>
            <p:cNvSpPr/>
            <p:nvPr/>
          </p:nvSpPr>
          <p:spPr>
            <a:xfrm>
              <a:off x="1937785" y="3999644"/>
              <a:ext cx="12511" cy="42698"/>
            </a:xfrm>
            <a:custGeom>
              <a:avLst/>
              <a:gdLst/>
              <a:ahLst/>
              <a:cxnLst/>
              <a:rect l="l" t="t" r="r" b="b"/>
              <a:pathLst>
                <a:path w="477" h="1628" extrusionOk="0">
                  <a:moveTo>
                    <a:pt x="150" y="1"/>
                  </a:moveTo>
                  <a:lnTo>
                    <a:pt x="150" y="1478"/>
                  </a:lnTo>
                  <a:cubicBezTo>
                    <a:pt x="150" y="1560"/>
                    <a:pt x="82" y="1627"/>
                    <a:pt x="1" y="1627"/>
                  </a:cubicBezTo>
                  <a:lnTo>
                    <a:pt x="328" y="1627"/>
                  </a:lnTo>
                  <a:cubicBezTo>
                    <a:pt x="410" y="1627"/>
                    <a:pt x="477" y="1560"/>
                    <a:pt x="477" y="1478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90"/>
            <p:cNvSpPr/>
            <p:nvPr/>
          </p:nvSpPr>
          <p:spPr>
            <a:xfrm>
              <a:off x="1886667" y="4031064"/>
              <a:ext cx="23395" cy="38161"/>
            </a:xfrm>
            <a:custGeom>
              <a:avLst/>
              <a:gdLst/>
              <a:ahLst/>
              <a:cxnLst/>
              <a:rect l="l" t="t" r="r" b="b"/>
              <a:pathLst>
                <a:path w="892" h="1455" extrusionOk="0">
                  <a:moveTo>
                    <a:pt x="727" y="1"/>
                  </a:moveTo>
                  <a:cubicBezTo>
                    <a:pt x="328" y="1"/>
                    <a:pt x="1" y="323"/>
                    <a:pt x="1" y="727"/>
                  </a:cubicBezTo>
                  <a:cubicBezTo>
                    <a:pt x="1" y="1127"/>
                    <a:pt x="328" y="1454"/>
                    <a:pt x="727" y="1454"/>
                  </a:cubicBezTo>
                  <a:cubicBezTo>
                    <a:pt x="780" y="1454"/>
                    <a:pt x="838" y="1444"/>
                    <a:pt x="891" y="1435"/>
                  </a:cubicBezTo>
                  <a:cubicBezTo>
                    <a:pt x="564" y="1358"/>
                    <a:pt x="328" y="1064"/>
                    <a:pt x="328" y="727"/>
                  </a:cubicBezTo>
                  <a:cubicBezTo>
                    <a:pt x="328" y="391"/>
                    <a:pt x="564" y="97"/>
                    <a:pt x="891" y="20"/>
                  </a:cubicBezTo>
                  <a:cubicBezTo>
                    <a:pt x="838" y="6"/>
                    <a:pt x="780" y="1"/>
                    <a:pt x="727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90"/>
            <p:cNvSpPr/>
            <p:nvPr/>
          </p:nvSpPr>
          <p:spPr>
            <a:xfrm>
              <a:off x="1970989" y="4100620"/>
              <a:ext cx="25624" cy="55052"/>
            </a:xfrm>
            <a:custGeom>
              <a:avLst/>
              <a:gdLst/>
              <a:ahLst/>
              <a:cxnLst/>
              <a:rect l="l" t="t" r="r" b="b"/>
              <a:pathLst>
                <a:path w="977" h="2099" extrusionOk="0">
                  <a:moveTo>
                    <a:pt x="366" y="0"/>
                  </a:moveTo>
                  <a:cubicBezTo>
                    <a:pt x="448" y="0"/>
                    <a:pt x="515" y="68"/>
                    <a:pt x="515" y="149"/>
                  </a:cubicBezTo>
                  <a:lnTo>
                    <a:pt x="515" y="616"/>
                  </a:lnTo>
                  <a:cubicBezTo>
                    <a:pt x="515" y="669"/>
                    <a:pt x="486" y="722"/>
                    <a:pt x="443" y="746"/>
                  </a:cubicBezTo>
                  <a:cubicBezTo>
                    <a:pt x="135" y="929"/>
                    <a:pt x="0" y="1309"/>
                    <a:pt x="135" y="1641"/>
                  </a:cubicBezTo>
                  <a:cubicBezTo>
                    <a:pt x="248" y="1924"/>
                    <a:pt x="517" y="2098"/>
                    <a:pt x="809" y="2098"/>
                  </a:cubicBezTo>
                  <a:cubicBezTo>
                    <a:pt x="864" y="2098"/>
                    <a:pt x="921" y="2092"/>
                    <a:pt x="977" y="2079"/>
                  </a:cubicBezTo>
                  <a:cubicBezTo>
                    <a:pt x="645" y="2002"/>
                    <a:pt x="414" y="1708"/>
                    <a:pt x="414" y="1372"/>
                  </a:cubicBezTo>
                  <a:cubicBezTo>
                    <a:pt x="414" y="1116"/>
                    <a:pt x="549" y="881"/>
                    <a:pt x="770" y="746"/>
                  </a:cubicBezTo>
                  <a:cubicBezTo>
                    <a:pt x="813" y="722"/>
                    <a:pt x="842" y="669"/>
                    <a:pt x="842" y="616"/>
                  </a:cubicBezTo>
                  <a:lnTo>
                    <a:pt x="842" y="149"/>
                  </a:lnTo>
                  <a:cubicBezTo>
                    <a:pt x="842" y="68"/>
                    <a:pt x="775" y="0"/>
                    <a:pt x="69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90"/>
            <p:cNvSpPr/>
            <p:nvPr/>
          </p:nvSpPr>
          <p:spPr>
            <a:xfrm>
              <a:off x="1937785" y="4057843"/>
              <a:ext cx="12511" cy="42803"/>
            </a:xfrm>
            <a:custGeom>
              <a:avLst/>
              <a:gdLst/>
              <a:ahLst/>
              <a:cxnLst/>
              <a:rect l="l" t="t" r="r" b="b"/>
              <a:pathLst>
                <a:path w="477" h="1632" extrusionOk="0">
                  <a:moveTo>
                    <a:pt x="1" y="0"/>
                  </a:moveTo>
                  <a:cubicBezTo>
                    <a:pt x="82" y="0"/>
                    <a:pt x="150" y="67"/>
                    <a:pt x="150" y="154"/>
                  </a:cubicBezTo>
                  <a:lnTo>
                    <a:pt x="150" y="1631"/>
                  </a:lnTo>
                  <a:lnTo>
                    <a:pt x="477" y="1631"/>
                  </a:lnTo>
                  <a:lnTo>
                    <a:pt x="477" y="154"/>
                  </a:lnTo>
                  <a:cubicBezTo>
                    <a:pt x="477" y="67"/>
                    <a:pt x="410" y="0"/>
                    <a:pt x="328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90"/>
            <p:cNvSpPr/>
            <p:nvPr/>
          </p:nvSpPr>
          <p:spPr>
            <a:xfrm>
              <a:off x="1776118" y="3942730"/>
              <a:ext cx="159542" cy="162584"/>
            </a:xfrm>
            <a:custGeom>
              <a:avLst/>
              <a:gdLst/>
              <a:ahLst/>
              <a:cxnLst/>
              <a:rect l="l" t="t" r="r" b="b"/>
              <a:pathLst>
                <a:path w="6083" h="6199" extrusionOk="0">
                  <a:moveTo>
                    <a:pt x="4091" y="1"/>
                  </a:moveTo>
                  <a:cubicBezTo>
                    <a:pt x="3282" y="1"/>
                    <a:pt x="2989" y="1069"/>
                    <a:pt x="3687" y="1483"/>
                  </a:cubicBezTo>
                  <a:cubicBezTo>
                    <a:pt x="3711" y="1497"/>
                    <a:pt x="3725" y="1521"/>
                    <a:pt x="3725" y="1550"/>
                  </a:cubicBezTo>
                  <a:lnTo>
                    <a:pt x="3725" y="2022"/>
                  </a:lnTo>
                  <a:cubicBezTo>
                    <a:pt x="3725" y="2065"/>
                    <a:pt x="3691" y="2103"/>
                    <a:pt x="3643" y="2103"/>
                  </a:cubicBezTo>
                  <a:lnTo>
                    <a:pt x="2099" y="2103"/>
                  </a:lnTo>
                  <a:lnTo>
                    <a:pt x="2099" y="3648"/>
                  </a:lnTo>
                  <a:cubicBezTo>
                    <a:pt x="2099" y="3691"/>
                    <a:pt x="2060" y="3730"/>
                    <a:pt x="2017" y="3730"/>
                  </a:cubicBezTo>
                  <a:lnTo>
                    <a:pt x="1545" y="3730"/>
                  </a:lnTo>
                  <a:cubicBezTo>
                    <a:pt x="1516" y="3730"/>
                    <a:pt x="1492" y="3715"/>
                    <a:pt x="1478" y="3691"/>
                  </a:cubicBezTo>
                  <a:cubicBezTo>
                    <a:pt x="1317" y="3420"/>
                    <a:pt x="1059" y="3299"/>
                    <a:pt x="803" y="3299"/>
                  </a:cubicBezTo>
                  <a:cubicBezTo>
                    <a:pt x="399" y="3299"/>
                    <a:pt x="1" y="3601"/>
                    <a:pt x="1" y="4095"/>
                  </a:cubicBezTo>
                  <a:cubicBezTo>
                    <a:pt x="1" y="4590"/>
                    <a:pt x="398" y="4890"/>
                    <a:pt x="802" y="4890"/>
                  </a:cubicBezTo>
                  <a:cubicBezTo>
                    <a:pt x="1058" y="4890"/>
                    <a:pt x="1317" y="4769"/>
                    <a:pt x="1478" y="4500"/>
                  </a:cubicBezTo>
                  <a:cubicBezTo>
                    <a:pt x="1492" y="4476"/>
                    <a:pt x="1516" y="4461"/>
                    <a:pt x="1545" y="4461"/>
                  </a:cubicBezTo>
                  <a:lnTo>
                    <a:pt x="2017" y="4461"/>
                  </a:lnTo>
                  <a:cubicBezTo>
                    <a:pt x="2060" y="4461"/>
                    <a:pt x="2099" y="4495"/>
                    <a:pt x="2099" y="4543"/>
                  </a:cubicBezTo>
                  <a:lnTo>
                    <a:pt x="2099" y="6198"/>
                  </a:lnTo>
                  <a:lnTo>
                    <a:pt x="6083" y="6198"/>
                  </a:lnTo>
                  <a:lnTo>
                    <a:pt x="6083" y="4625"/>
                  </a:lnTo>
                  <a:lnTo>
                    <a:pt x="5746" y="4625"/>
                  </a:lnTo>
                  <a:lnTo>
                    <a:pt x="5707" y="4673"/>
                  </a:lnTo>
                  <a:cubicBezTo>
                    <a:pt x="5514" y="4929"/>
                    <a:pt x="5230" y="5053"/>
                    <a:pt x="4947" y="5053"/>
                  </a:cubicBezTo>
                  <a:cubicBezTo>
                    <a:pt x="4602" y="5053"/>
                    <a:pt x="4260" y="4870"/>
                    <a:pt x="4086" y="4519"/>
                  </a:cubicBezTo>
                  <a:cubicBezTo>
                    <a:pt x="3768" y="3884"/>
                    <a:pt x="4230" y="3138"/>
                    <a:pt x="4942" y="3138"/>
                  </a:cubicBezTo>
                  <a:cubicBezTo>
                    <a:pt x="5246" y="3138"/>
                    <a:pt x="5525" y="3277"/>
                    <a:pt x="5707" y="3518"/>
                  </a:cubicBezTo>
                  <a:lnTo>
                    <a:pt x="5746" y="3566"/>
                  </a:lnTo>
                  <a:lnTo>
                    <a:pt x="6083" y="3566"/>
                  </a:lnTo>
                  <a:lnTo>
                    <a:pt x="6083" y="2103"/>
                  </a:lnTo>
                  <a:lnTo>
                    <a:pt x="4538" y="2103"/>
                  </a:lnTo>
                  <a:cubicBezTo>
                    <a:pt x="4490" y="2103"/>
                    <a:pt x="4456" y="2065"/>
                    <a:pt x="4456" y="2022"/>
                  </a:cubicBezTo>
                  <a:lnTo>
                    <a:pt x="4456" y="1550"/>
                  </a:lnTo>
                  <a:cubicBezTo>
                    <a:pt x="4456" y="1521"/>
                    <a:pt x="4471" y="1497"/>
                    <a:pt x="4495" y="1483"/>
                  </a:cubicBezTo>
                  <a:cubicBezTo>
                    <a:pt x="5193" y="1069"/>
                    <a:pt x="4899" y="1"/>
                    <a:pt x="4091" y="1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90"/>
            <p:cNvSpPr/>
            <p:nvPr/>
          </p:nvSpPr>
          <p:spPr>
            <a:xfrm>
              <a:off x="1910666" y="4064006"/>
              <a:ext cx="24995" cy="11252"/>
            </a:xfrm>
            <a:custGeom>
              <a:avLst/>
              <a:gdLst/>
              <a:ahLst/>
              <a:cxnLst/>
              <a:rect l="l" t="t" r="r" b="b"/>
              <a:pathLst>
                <a:path w="953" h="429" extrusionOk="0">
                  <a:moveTo>
                    <a:pt x="616" y="1"/>
                  </a:moveTo>
                  <a:lnTo>
                    <a:pt x="577" y="49"/>
                  </a:lnTo>
                  <a:cubicBezTo>
                    <a:pt x="438" y="232"/>
                    <a:pt x="231" y="362"/>
                    <a:pt x="0" y="410"/>
                  </a:cubicBezTo>
                  <a:cubicBezTo>
                    <a:pt x="63" y="422"/>
                    <a:pt x="127" y="429"/>
                    <a:pt x="190" y="429"/>
                  </a:cubicBezTo>
                  <a:cubicBezTo>
                    <a:pt x="486" y="429"/>
                    <a:pt x="770" y="292"/>
                    <a:pt x="953" y="54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90"/>
            <p:cNvSpPr/>
            <p:nvPr/>
          </p:nvSpPr>
          <p:spPr>
            <a:xfrm>
              <a:off x="1860178" y="3942861"/>
              <a:ext cx="28299" cy="55052"/>
            </a:xfrm>
            <a:custGeom>
              <a:avLst/>
              <a:gdLst/>
              <a:ahLst/>
              <a:cxnLst/>
              <a:rect l="l" t="t" r="r" b="b"/>
              <a:pathLst>
                <a:path w="1079" h="2099" extrusionOk="0">
                  <a:moveTo>
                    <a:pt x="885" y="1"/>
                  </a:moveTo>
                  <a:cubicBezTo>
                    <a:pt x="568" y="1"/>
                    <a:pt x="274" y="191"/>
                    <a:pt x="150" y="491"/>
                  </a:cubicBezTo>
                  <a:cubicBezTo>
                    <a:pt x="0" y="857"/>
                    <a:pt x="140" y="1276"/>
                    <a:pt x="482" y="1478"/>
                  </a:cubicBezTo>
                  <a:cubicBezTo>
                    <a:pt x="506" y="1492"/>
                    <a:pt x="520" y="1521"/>
                    <a:pt x="520" y="1550"/>
                  </a:cubicBezTo>
                  <a:lnTo>
                    <a:pt x="520" y="2017"/>
                  </a:lnTo>
                  <a:cubicBezTo>
                    <a:pt x="520" y="2060"/>
                    <a:pt x="486" y="2098"/>
                    <a:pt x="438" y="2098"/>
                  </a:cubicBezTo>
                  <a:lnTo>
                    <a:pt x="818" y="2098"/>
                  </a:lnTo>
                  <a:cubicBezTo>
                    <a:pt x="866" y="2098"/>
                    <a:pt x="900" y="2060"/>
                    <a:pt x="900" y="2017"/>
                  </a:cubicBezTo>
                  <a:lnTo>
                    <a:pt x="900" y="1550"/>
                  </a:lnTo>
                  <a:cubicBezTo>
                    <a:pt x="900" y="1521"/>
                    <a:pt x="886" y="1492"/>
                    <a:pt x="862" y="1478"/>
                  </a:cubicBezTo>
                  <a:cubicBezTo>
                    <a:pt x="251" y="1117"/>
                    <a:pt x="385" y="193"/>
                    <a:pt x="1078" y="25"/>
                  </a:cubicBezTo>
                  <a:cubicBezTo>
                    <a:pt x="1014" y="8"/>
                    <a:pt x="949" y="1"/>
                    <a:pt x="885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90"/>
            <p:cNvSpPr/>
            <p:nvPr/>
          </p:nvSpPr>
          <p:spPr>
            <a:xfrm>
              <a:off x="1910666" y="4024980"/>
              <a:ext cx="24995" cy="11304"/>
            </a:xfrm>
            <a:custGeom>
              <a:avLst/>
              <a:gdLst/>
              <a:ahLst/>
              <a:cxnLst/>
              <a:rect l="l" t="t" r="r" b="b"/>
              <a:pathLst>
                <a:path w="953" h="431" extrusionOk="0">
                  <a:moveTo>
                    <a:pt x="198" y="0"/>
                  </a:moveTo>
                  <a:cubicBezTo>
                    <a:pt x="132" y="0"/>
                    <a:pt x="66" y="7"/>
                    <a:pt x="0" y="21"/>
                  </a:cubicBezTo>
                  <a:cubicBezTo>
                    <a:pt x="231" y="65"/>
                    <a:pt x="433" y="194"/>
                    <a:pt x="577" y="382"/>
                  </a:cubicBezTo>
                  <a:lnTo>
                    <a:pt x="616" y="430"/>
                  </a:lnTo>
                  <a:lnTo>
                    <a:pt x="953" y="430"/>
                  </a:lnTo>
                  <a:lnTo>
                    <a:pt x="953" y="372"/>
                  </a:lnTo>
                  <a:cubicBezTo>
                    <a:pt x="772" y="137"/>
                    <a:pt x="492" y="0"/>
                    <a:pt x="198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90"/>
            <p:cNvSpPr/>
            <p:nvPr/>
          </p:nvSpPr>
          <p:spPr>
            <a:xfrm>
              <a:off x="1828993" y="4059731"/>
              <a:ext cx="12143" cy="42672"/>
            </a:xfrm>
            <a:custGeom>
              <a:avLst/>
              <a:gdLst/>
              <a:ahLst/>
              <a:cxnLst/>
              <a:rect l="l" t="t" r="r" b="b"/>
              <a:pathLst>
                <a:path w="463" h="1627" extrusionOk="0">
                  <a:moveTo>
                    <a:pt x="1" y="0"/>
                  </a:moveTo>
                  <a:cubicBezTo>
                    <a:pt x="44" y="0"/>
                    <a:pt x="83" y="34"/>
                    <a:pt x="83" y="82"/>
                  </a:cubicBezTo>
                  <a:lnTo>
                    <a:pt x="83" y="1627"/>
                  </a:lnTo>
                  <a:lnTo>
                    <a:pt x="463" y="1627"/>
                  </a:lnTo>
                  <a:lnTo>
                    <a:pt x="463" y="82"/>
                  </a:lnTo>
                  <a:cubicBezTo>
                    <a:pt x="463" y="34"/>
                    <a:pt x="429" y="0"/>
                    <a:pt x="381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90"/>
            <p:cNvSpPr/>
            <p:nvPr/>
          </p:nvSpPr>
          <p:spPr>
            <a:xfrm>
              <a:off x="1775987" y="4029307"/>
              <a:ext cx="25913" cy="41675"/>
            </a:xfrm>
            <a:custGeom>
              <a:avLst/>
              <a:gdLst/>
              <a:ahLst/>
              <a:cxnLst/>
              <a:rect l="l" t="t" r="r" b="b"/>
              <a:pathLst>
                <a:path w="988" h="1589" extrusionOk="0">
                  <a:moveTo>
                    <a:pt x="800" y="1"/>
                  </a:moveTo>
                  <a:cubicBezTo>
                    <a:pt x="357" y="1"/>
                    <a:pt x="1" y="357"/>
                    <a:pt x="1" y="794"/>
                  </a:cubicBezTo>
                  <a:cubicBezTo>
                    <a:pt x="1" y="1232"/>
                    <a:pt x="357" y="1588"/>
                    <a:pt x="800" y="1588"/>
                  </a:cubicBezTo>
                  <a:cubicBezTo>
                    <a:pt x="862" y="1588"/>
                    <a:pt x="925" y="1579"/>
                    <a:pt x="987" y="1564"/>
                  </a:cubicBezTo>
                  <a:cubicBezTo>
                    <a:pt x="631" y="1478"/>
                    <a:pt x="386" y="1155"/>
                    <a:pt x="386" y="794"/>
                  </a:cubicBezTo>
                  <a:cubicBezTo>
                    <a:pt x="386" y="429"/>
                    <a:pt x="631" y="111"/>
                    <a:pt x="987" y="25"/>
                  </a:cubicBezTo>
                  <a:cubicBezTo>
                    <a:pt x="925" y="5"/>
                    <a:pt x="862" y="1"/>
                    <a:pt x="800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90"/>
            <p:cNvSpPr/>
            <p:nvPr/>
          </p:nvSpPr>
          <p:spPr>
            <a:xfrm>
              <a:off x="1828993" y="3997887"/>
              <a:ext cx="12143" cy="42672"/>
            </a:xfrm>
            <a:custGeom>
              <a:avLst/>
              <a:gdLst/>
              <a:ahLst/>
              <a:cxnLst/>
              <a:rect l="l" t="t" r="r" b="b"/>
              <a:pathLst>
                <a:path w="463" h="1627" extrusionOk="0">
                  <a:moveTo>
                    <a:pt x="83" y="0"/>
                  </a:moveTo>
                  <a:lnTo>
                    <a:pt x="83" y="1545"/>
                  </a:lnTo>
                  <a:cubicBezTo>
                    <a:pt x="83" y="1588"/>
                    <a:pt x="44" y="1627"/>
                    <a:pt x="1" y="1627"/>
                  </a:cubicBezTo>
                  <a:lnTo>
                    <a:pt x="381" y="1627"/>
                  </a:lnTo>
                  <a:cubicBezTo>
                    <a:pt x="429" y="1627"/>
                    <a:pt x="463" y="1588"/>
                    <a:pt x="463" y="1545"/>
                  </a:cubicBezTo>
                  <a:lnTo>
                    <a:pt x="4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90"/>
            <p:cNvSpPr/>
            <p:nvPr/>
          </p:nvSpPr>
          <p:spPr>
            <a:xfrm>
              <a:off x="1832927" y="3835722"/>
              <a:ext cx="160801" cy="156001"/>
            </a:xfrm>
            <a:custGeom>
              <a:avLst/>
              <a:gdLst/>
              <a:ahLst/>
              <a:cxnLst/>
              <a:rect l="l" t="t" r="r" b="b"/>
              <a:pathLst>
                <a:path w="6131" h="5948" extrusionOk="0">
                  <a:moveTo>
                    <a:pt x="1925" y="0"/>
                  </a:moveTo>
                  <a:cubicBezTo>
                    <a:pt x="1184" y="0"/>
                    <a:pt x="919" y="977"/>
                    <a:pt x="1554" y="1352"/>
                  </a:cubicBezTo>
                  <a:cubicBezTo>
                    <a:pt x="1598" y="1381"/>
                    <a:pt x="1626" y="1429"/>
                    <a:pt x="1626" y="1482"/>
                  </a:cubicBezTo>
                  <a:lnTo>
                    <a:pt x="1626" y="1949"/>
                  </a:lnTo>
                  <a:cubicBezTo>
                    <a:pt x="1626" y="2031"/>
                    <a:pt x="1559" y="2098"/>
                    <a:pt x="1477" y="2098"/>
                  </a:cubicBezTo>
                  <a:lnTo>
                    <a:pt x="0" y="2098"/>
                  </a:lnTo>
                  <a:lnTo>
                    <a:pt x="0" y="5948"/>
                  </a:lnTo>
                  <a:lnTo>
                    <a:pt x="1328" y="5948"/>
                  </a:lnTo>
                  <a:lnTo>
                    <a:pt x="1328" y="5712"/>
                  </a:lnTo>
                  <a:lnTo>
                    <a:pt x="1309" y="5697"/>
                  </a:lnTo>
                  <a:cubicBezTo>
                    <a:pt x="520" y="5101"/>
                    <a:pt x="938" y="3850"/>
                    <a:pt x="1925" y="3850"/>
                  </a:cubicBezTo>
                  <a:cubicBezTo>
                    <a:pt x="2911" y="3850"/>
                    <a:pt x="3330" y="5101"/>
                    <a:pt x="2545" y="5697"/>
                  </a:cubicBezTo>
                  <a:lnTo>
                    <a:pt x="2521" y="5712"/>
                  </a:lnTo>
                  <a:lnTo>
                    <a:pt x="2521" y="5948"/>
                  </a:lnTo>
                  <a:lnTo>
                    <a:pt x="3849" y="5948"/>
                  </a:lnTo>
                  <a:lnTo>
                    <a:pt x="3849" y="4470"/>
                  </a:lnTo>
                  <a:cubicBezTo>
                    <a:pt x="3849" y="4389"/>
                    <a:pt x="3917" y="4321"/>
                    <a:pt x="3999" y="4321"/>
                  </a:cubicBezTo>
                  <a:lnTo>
                    <a:pt x="4470" y="4321"/>
                  </a:lnTo>
                  <a:cubicBezTo>
                    <a:pt x="4518" y="4321"/>
                    <a:pt x="4571" y="4350"/>
                    <a:pt x="4595" y="4393"/>
                  </a:cubicBezTo>
                  <a:cubicBezTo>
                    <a:pt x="4736" y="4632"/>
                    <a:pt x="4979" y="4751"/>
                    <a:pt x="5221" y="4751"/>
                  </a:cubicBezTo>
                  <a:cubicBezTo>
                    <a:pt x="5467" y="4751"/>
                    <a:pt x="5713" y="4629"/>
                    <a:pt x="5851" y="4384"/>
                  </a:cubicBezTo>
                  <a:cubicBezTo>
                    <a:pt x="6130" y="3898"/>
                    <a:pt x="5779" y="3296"/>
                    <a:pt x="5221" y="3296"/>
                  </a:cubicBezTo>
                  <a:cubicBezTo>
                    <a:pt x="4966" y="3301"/>
                    <a:pt x="4730" y="3436"/>
                    <a:pt x="4595" y="3657"/>
                  </a:cubicBezTo>
                  <a:cubicBezTo>
                    <a:pt x="4571" y="3701"/>
                    <a:pt x="4523" y="3729"/>
                    <a:pt x="4470" y="3729"/>
                  </a:cubicBezTo>
                  <a:lnTo>
                    <a:pt x="3999" y="3729"/>
                  </a:lnTo>
                  <a:cubicBezTo>
                    <a:pt x="3917" y="3729"/>
                    <a:pt x="3849" y="3662"/>
                    <a:pt x="3849" y="3580"/>
                  </a:cubicBezTo>
                  <a:lnTo>
                    <a:pt x="3849" y="2098"/>
                  </a:lnTo>
                  <a:lnTo>
                    <a:pt x="2372" y="2098"/>
                  </a:lnTo>
                  <a:cubicBezTo>
                    <a:pt x="2290" y="2098"/>
                    <a:pt x="2223" y="2031"/>
                    <a:pt x="2223" y="1949"/>
                  </a:cubicBezTo>
                  <a:lnTo>
                    <a:pt x="2223" y="1482"/>
                  </a:lnTo>
                  <a:cubicBezTo>
                    <a:pt x="2223" y="1429"/>
                    <a:pt x="2247" y="1381"/>
                    <a:pt x="2295" y="1352"/>
                  </a:cubicBezTo>
                  <a:cubicBezTo>
                    <a:pt x="2930" y="977"/>
                    <a:pt x="2666" y="0"/>
                    <a:pt x="1925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90"/>
            <p:cNvSpPr/>
            <p:nvPr/>
          </p:nvSpPr>
          <p:spPr>
            <a:xfrm>
              <a:off x="1840743" y="3835722"/>
              <a:ext cx="160801" cy="156001"/>
            </a:xfrm>
            <a:custGeom>
              <a:avLst/>
              <a:gdLst/>
              <a:ahLst/>
              <a:cxnLst/>
              <a:rect l="l" t="t" r="r" b="b"/>
              <a:pathLst>
                <a:path w="6131" h="5948" extrusionOk="0">
                  <a:moveTo>
                    <a:pt x="1925" y="0"/>
                  </a:moveTo>
                  <a:cubicBezTo>
                    <a:pt x="1189" y="0"/>
                    <a:pt x="919" y="977"/>
                    <a:pt x="1555" y="1352"/>
                  </a:cubicBezTo>
                  <a:cubicBezTo>
                    <a:pt x="1603" y="1381"/>
                    <a:pt x="1632" y="1429"/>
                    <a:pt x="1632" y="1482"/>
                  </a:cubicBezTo>
                  <a:lnTo>
                    <a:pt x="1632" y="1949"/>
                  </a:lnTo>
                  <a:cubicBezTo>
                    <a:pt x="1632" y="2031"/>
                    <a:pt x="1564" y="2098"/>
                    <a:pt x="1482" y="2098"/>
                  </a:cubicBezTo>
                  <a:lnTo>
                    <a:pt x="0" y="2098"/>
                  </a:lnTo>
                  <a:lnTo>
                    <a:pt x="0" y="5948"/>
                  </a:lnTo>
                  <a:lnTo>
                    <a:pt x="1328" y="5948"/>
                  </a:lnTo>
                  <a:lnTo>
                    <a:pt x="1328" y="5712"/>
                  </a:lnTo>
                  <a:lnTo>
                    <a:pt x="1309" y="5697"/>
                  </a:lnTo>
                  <a:cubicBezTo>
                    <a:pt x="525" y="5101"/>
                    <a:pt x="943" y="3850"/>
                    <a:pt x="1925" y="3850"/>
                  </a:cubicBezTo>
                  <a:cubicBezTo>
                    <a:pt x="2911" y="3850"/>
                    <a:pt x="3330" y="5101"/>
                    <a:pt x="2546" y="5697"/>
                  </a:cubicBezTo>
                  <a:lnTo>
                    <a:pt x="2522" y="5712"/>
                  </a:lnTo>
                  <a:lnTo>
                    <a:pt x="2522" y="5948"/>
                  </a:lnTo>
                  <a:lnTo>
                    <a:pt x="3855" y="5948"/>
                  </a:lnTo>
                  <a:lnTo>
                    <a:pt x="3855" y="4470"/>
                  </a:lnTo>
                  <a:cubicBezTo>
                    <a:pt x="3855" y="4389"/>
                    <a:pt x="3917" y="4321"/>
                    <a:pt x="4004" y="4321"/>
                  </a:cubicBezTo>
                  <a:lnTo>
                    <a:pt x="4470" y="4321"/>
                  </a:lnTo>
                  <a:cubicBezTo>
                    <a:pt x="4523" y="4321"/>
                    <a:pt x="4572" y="4350"/>
                    <a:pt x="4600" y="4393"/>
                  </a:cubicBezTo>
                  <a:cubicBezTo>
                    <a:pt x="4741" y="4632"/>
                    <a:pt x="4984" y="4751"/>
                    <a:pt x="5226" y="4751"/>
                  </a:cubicBezTo>
                  <a:cubicBezTo>
                    <a:pt x="5473" y="4751"/>
                    <a:pt x="5718" y="4629"/>
                    <a:pt x="5856" y="4384"/>
                  </a:cubicBezTo>
                  <a:cubicBezTo>
                    <a:pt x="6131" y="3898"/>
                    <a:pt x="5784" y="3296"/>
                    <a:pt x="5226" y="3296"/>
                  </a:cubicBezTo>
                  <a:cubicBezTo>
                    <a:pt x="4966" y="3301"/>
                    <a:pt x="4730" y="3436"/>
                    <a:pt x="4600" y="3657"/>
                  </a:cubicBezTo>
                  <a:cubicBezTo>
                    <a:pt x="4572" y="3701"/>
                    <a:pt x="4523" y="3729"/>
                    <a:pt x="4470" y="3729"/>
                  </a:cubicBezTo>
                  <a:lnTo>
                    <a:pt x="4004" y="3729"/>
                  </a:lnTo>
                  <a:cubicBezTo>
                    <a:pt x="3917" y="3729"/>
                    <a:pt x="3855" y="3662"/>
                    <a:pt x="3855" y="3580"/>
                  </a:cubicBezTo>
                  <a:lnTo>
                    <a:pt x="3855" y="2098"/>
                  </a:lnTo>
                  <a:lnTo>
                    <a:pt x="2373" y="2098"/>
                  </a:lnTo>
                  <a:cubicBezTo>
                    <a:pt x="2291" y="2098"/>
                    <a:pt x="2223" y="2031"/>
                    <a:pt x="2223" y="1949"/>
                  </a:cubicBezTo>
                  <a:lnTo>
                    <a:pt x="2223" y="1482"/>
                  </a:lnTo>
                  <a:cubicBezTo>
                    <a:pt x="2223" y="1429"/>
                    <a:pt x="2252" y="1381"/>
                    <a:pt x="2296" y="1352"/>
                  </a:cubicBezTo>
                  <a:cubicBezTo>
                    <a:pt x="2931" y="977"/>
                    <a:pt x="2666" y="0"/>
                    <a:pt x="1925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90"/>
            <p:cNvSpPr/>
            <p:nvPr/>
          </p:nvSpPr>
          <p:spPr>
            <a:xfrm>
              <a:off x="1950164" y="3922220"/>
              <a:ext cx="23736" cy="11330"/>
            </a:xfrm>
            <a:custGeom>
              <a:avLst/>
              <a:gdLst/>
              <a:ahLst/>
              <a:cxnLst/>
              <a:rect l="l" t="t" r="r" b="b"/>
              <a:pathLst>
                <a:path w="905" h="432" extrusionOk="0">
                  <a:moveTo>
                    <a:pt x="750" y="1"/>
                  </a:moveTo>
                  <a:cubicBezTo>
                    <a:pt x="496" y="1"/>
                    <a:pt x="258" y="134"/>
                    <a:pt x="130" y="354"/>
                  </a:cubicBezTo>
                  <a:cubicBezTo>
                    <a:pt x="101" y="403"/>
                    <a:pt x="53" y="431"/>
                    <a:pt x="0" y="431"/>
                  </a:cubicBezTo>
                  <a:lnTo>
                    <a:pt x="298" y="431"/>
                  </a:lnTo>
                  <a:cubicBezTo>
                    <a:pt x="351" y="431"/>
                    <a:pt x="400" y="403"/>
                    <a:pt x="428" y="354"/>
                  </a:cubicBezTo>
                  <a:cubicBezTo>
                    <a:pt x="529" y="181"/>
                    <a:pt x="703" y="56"/>
                    <a:pt x="905" y="18"/>
                  </a:cubicBezTo>
                  <a:cubicBezTo>
                    <a:pt x="853" y="6"/>
                    <a:pt x="801" y="1"/>
                    <a:pt x="750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90"/>
            <p:cNvSpPr/>
            <p:nvPr/>
          </p:nvSpPr>
          <p:spPr>
            <a:xfrm>
              <a:off x="1862328" y="3835696"/>
              <a:ext cx="24995" cy="55078"/>
            </a:xfrm>
            <a:custGeom>
              <a:avLst/>
              <a:gdLst/>
              <a:ahLst/>
              <a:cxnLst/>
              <a:rect l="l" t="t" r="r" b="b"/>
              <a:pathLst>
                <a:path w="953" h="2100" extrusionOk="0">
                  <a:moveTo>
                    <a:pt x="806" y="1"/>
                  </a:moveTo>
                  <a:cubicBezTo>
                    <a:pt x="512" y="1"/>
                    <a:pt x="237" y="182"/>
                    <a:pt x="125" y="463"/>
                  </a:cubicBezTo>
                  <a:cubicBezTo>
                    <a:pt x="0" y="795"/>
                    <a:pt x="130" y="1171"/>
                    <a:pt x="433" y="1353"/>
                  </a:cubicBezTo>
                  <a:cubicBezTo>
                    <a:pt x="477" y="1382"/>
                    <a:pt x="505" y="1430"/>
                    <a:pt x="505" y="1483"/>
                  </a:cubicBezTo>
                  <a:lnTo>
                    <a:pt x="505" y="1950"/>
                  </a:lnTo>
                  <a:cubicBezTo>
                    <a:pt x="505" y="2032"/>
                    <a:pt x="438" y="2099"/>
                    <a:pt x="356" y="2099"/>
                  </a:cubicBezTo>
                  <a:lnTo>
                    <a:pt x="659" y="2099"/>
                  </a:lnTo>
                  <a:cubicBezTo>
                    <a:pt x="741" y="2099"/>
                    <a:pt x="809" y="2032"/>
                    <a:pt x="809" y="1950"/>
                  </a:cubicBezTo>
                  <a:lnTo>
                    <a:pt x="809" y="1483"/>
                  </a:lnTo>
                  <a:cubicBezTo>
                    <a:pt x="809" y="1430"/>
                    <a:pt x="780" y="1382"/>
                    <a:pt x="736" y="1353"/>
                  </a:cubicBezTo>
                  <a:cubicBezTo>
                    <a:pt x="164" y="1017"/>
                    <a:pt x="308" y="155"/>
                    <a:pt x="953" y="16"/>
                  </a:cubicBezTo>
                  <a:cubicBezTo>
                    <a:pt x="904" y="6"/>
                    <a:pt x="855" y="1"/>
                    <a:pt x="806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90"/>
            <p:cNvSpPr/>
            <p:nvPr/>
          </p:nvSpPr>
          <p:spPr>
            <a:xfrm>
              <a:off x="1950164" y="3949051"/>
              <a:ext cx="23736" cy="11278"/>
            </a:xfrm>
            <a:custGeom>
              <a:avLst/>
              <a:gdLst/>
              <a:ahLst/>
              <a:cxnLst/>
              <a:rect l="l" t="t" r="r" b="b"/>
              <a:pathLst>
                <a:path w="905" h="430" extrusionOk="0">
                  <a:moveTo>
                    <a:pt x="0" y="0"/>
                  </a:moveTo>
                  <a:cubicBezTo>
                    <a:pt x="48" y="0"/>
                    <a:pt x="101" y="29"/>
                    <a:pt x="125" y="72"/>
                  </a:cubicBezTo>
                  <a:cubicBezTo>
                    <a:pt x="258" y="298"/>
                    <a:pt x="499" y="429"/>
                    <a:pt x="755" y="429"/>
                  </a:cubicBezTo>
                  <a:cubicBezTo>
                    <a:pt x="804" y="429"/>
                    <a:pt x="855" y="424"/>
                    <a:pt x="905" y="414"/>
                  </a:cubicBezTo>
                  <a:cubicBezTo>
                    <a:pt x="703" y="371"/>
                    <a:pt x="529" y="251"/>
                    <a:pt x="428" y="72"/>
                  </a:cubicBezTo>
                  <a:cubicBezTo>
                    <a:pt x="400" y="29"/>
                    <a:pt x="351" y="0"/>
                    <a:pt x="298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90"/>
            <p:cNvSpPr/>
            <p:nvPr/>
          </p:nvSpPr>
          <p:spPr>
            <a:xfrm>
              <a:off x="1832927" y="3890747"/>
              <a:ext cx="7842" cy="100976"/>
            </a:xfrm>
            <a:custGeom>
              <a:avLst/>
              <a:gdLst/>
              <a:ahLst/>
              <a:cxnLst/>
              <a:rect l="l" t="t" r="r" b="b"/>
              <a:pathLst>
                <a:path w="299" h="3850" extrusionOk="0">
                  <a:moveTo>
                    <a:pt x="0" y="0"/>
                  </a:moveTo>
                  <a:lnTo>
                    <a:pt x="0" y="3850"/>
                  </a:lnTo>
                  <a:lnTo>
                    <a:pt x="298" y="385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90"/>
            <p:cNvSpPr/>
            <p:nvPr/>
          </p:nvSpPr>
          <p:spPr>
            <a:xfrm>
              <a:off x="1887297" y="3936645"/>
              <a:ext cx="33597" cy="55078"/>
            </a:xfrm>
            <a:custGeom>
              <a:avLst/>
              <a:gdLst/>
              <a:ahLst/>
              <a:cxnLst/>
              <a:rect l="l" t="t" r="r" b="b"/>
              <a:pathLst>
                <a:path w="1281" h="2100" extrusionOk="0">
                  <a:moveTo>
                    <a:pt x="150" y="1"/>
                  </a:moveTo>
                  <a:cubicBezTo>
                    <a:pt x="101" y="1"/>
                    <a:pt x="51" y="4"/>
                    <a:pt x="1" y="11"/>
                  </a:cubicBezTo>
                  <a:cubicBezTo>
                    <a:pt x="901" y="146"/>
                    <a:pt x="1199" y="1301"/>
                    <a:pt x="468" y="1849"/>
                  </a:cubicBezTo>
                  <a:lnTo>
                    <a:pt x="448" y="1864"/>
                  </a:lnTo>
                  <a:lnTo>
                    <a:pt x="448" y="2100"/>
                  </a:lnTo>
                  <a:lnTo>
                    <a:pt x="747" y="2100"/>
                  </a:lnTo>
                  <a:lnTo>
                    <a:pt x="747" y="1864"/>
                  </a:lnTo>
                  <a:lnTo>
                    <a:pt x="771" y="1849"/>
                  </a:lnTo>
                  <a:cubicBezTo>
                    <a:pt x="1146" y="1566"/>
                    <a:pt x="1281" y="1065"/>
                    <a:pt x="1098" y="632"/>
                  </a:cubicBezTo>
                  <a:cubicBezTo>
                    <a:pt x="935" y="245"/>
                    <a:pt x="560" y="1"/>
                    <a:pt x="150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90"/>
            <p:cNvSpPr/>
            <p:nvPr/>
          </p:nvSpPr>
          <p:spPr>
            <a:xfrm>
              <a:off x="1941824" y="3887207"/>
              <a:ext cx="160643" cy="159673"/>
            </a:xfrm>
            <a:custGeom>
              <a:avLst/>
              <a:gdLst/>
              <a:ahLst/>
              <a:cxnLst/>
              <a:rect l="l" t="t" r="r" b="b"/>
              <a:pathLst>
                <a:path w="6125" h="6088" extrusionOk="0">
                  <a:moveTo>
                    <a:pt x="1" y="1"/>
                  </a:moveTo>
                  <a:lnTo>
                    <a:pt x="1" y="1463"/>
                  </a:lnTo>
                  <a:lnTo>
                    <a:pt x="236" y="1463"/>
                  </a:lnTo>
                  <a:lnTo>
                    <a:pt x="251" y="1444"/>
                  </a:lnTo>
                  <a:cubicBezTo>
                    <a:pt x="466" y="1161"/>
                    <a:pt x="766" y="1035"/>
                    <a:pt x="1062" y="1035"/>
                  </a:cubicBezTo>
                  <a:cubicBezTo>
                    <a:pt x="1587" y="1035"/>
                    <a:pt x="2098" y="1432"/>
                    <a:pt x="2098" y="2060"/>
                  </a:cubicBezTo>
                  <a:cubicBezTo>
                    <a:pt x="2098" y="2691"/>
                    <a:pt x="1586" y="3090"/>
                    <a:pt x="1061" y="3090"/>
                  </a:cubicBezTo>
                  <a:cubicBezTo>
                    <a:pt x="766" y="3090"/>
                    <a:pt x="466" y="2963"/>
                    <a:pt x="251" y="2681"/>
                  </a:cubicBezTo>
                  <a:lnTo>
                    <a:pt x="236" y="2657"/>
                  </a:lnTo>
                  <a:lnTo>
                    <a:pt x="1" y="2657"/>
                  </a:lnTo>
                  <a:lnTo>
                    <a:pt x="1" y="3989"/>
                  </a:lnTo>
                  <a:lnTo>
                    <a:pt x="1478" y="3989"/>
                  </a:lnTo>
                  <a:cubicBezTo>
                    <a:pt x="1560" y="3989"/>
                    <a:pt x="1627" y="4052"/>
                    <a:pt x="1627" y="4139"/>
                  </a:cubicBezTo>
                  <a:lnTo>
                    <a:pt x="1627" y="4605"/>
                  </a:lnTo>
                  <a:cubicBezTo>
                    <a:pt x="1627" y="4658"/>
                    <a:pt x="1598" y="4706"/>
                    <a:pt x="1555" y="4735"/>
                  </a:cubicBezTo>
                  <a:cubicBezTo>
                    <a:pt x="920" y="5111"/>
                    <a:pt x="1184" y="6087"/>
                    <a:pt x="1925" y="6087"/>
                  </a:cubicBezTo>
                  <a:cubicBezTo>
                    <a:pt x="2661" y="6087"/>
                    <a:pt x="2931" y="5111"/>
                    <a:pt x="2296" y="4735"/>
                  </a:cubicBezTo>
                  <a:cubicBezTo>
                    <a:pt x="2248" y="4706"/>
                    <a:pt x="2224" y="4658"/>
                    <a:pt x="2219" y="4605"/>
                  </a:cubicBezTo>
                  <a:lnTo>
                    <a:pt x="2219" y="4139"/>
                  </a:lnTo>
                  <a:cubicBezTo>
                    <a:pt x="2224" y="4052"/>
                    <a:pt x="2286" y="3989"/>
                    <a:pt x="2373" y="3989"/>
                  </a:cubicBezTo>
                  <a:lnTo>
                    <a:pt x="3850" y="3989"/>
                  </a:lnTo>
                  <a:lnTo>
                    <a:pt x="3850" y="2507"/>
                  </a:lnTo>
                  <a:cubicBezTo>
                    <a:pt x="3850" y="2426"/>
                    <a:pt x="3913" y="2358"/>
                    <a:pt x="3999" y="2358"/>
                  </a:cubicBezTo>
                  <a:lnTo>
                    <a:pt x="4466" y="2358"/>
                  </a:lnTo>
                  <a:cubicBezTo>
                    <a:pt x="4519" y="2358"/>
                    <a:pt x="4567" y="2387"/>
                    <a:pt x="4596" y="2430"/>
                  </a:cubicBezTo>
                  <a:cubicBezTo>
                    <a:pt x="4737" y="2669"/>
                    <a:pt x="4979" y="2788"/>
                    <a:pt x="5222" y="2788"/>
                  </a:cubicBezTo>
                  <a:cubicBezTo>
                    <a:pt x="5468" y="2788"/>
                    <a:pt x="5713" y="2666"/>
                    <a:pt x="5852" y="2421"/>
                  </a:cubicBezTo>
                  <a:cubicBezTo>
                    <a:pt x="6125" y="1942"/>
                    <a:pt x="5782" y="1338"/>
                    <a:pt x="5228" y="1338"/>
                  </a:cubicBezTo>
                  <a:cubicBezTo>
                    <a:pt x="5226" y="1338"/>
                    <a:pt x="5224" y="1338"/>
                    <a:pt x="5221" y="1338"/>
                  </a:cubicBezTo>
                  <a:lnTo>
                    <a:pt x="5221" y="1333"/>
                  </a:lnTo>
                  <a:cubicBezTo>
                    <a:pt x="4961" y="1338"/>
                    <a:pt x="4726" y="1473"/>
                    <a:pt x="4596" y="1694"/>
                  </a:cubicBezTo>
                  <a:cubicBezTo>
                    <a:pt x="4567" y="1738"/>
                    <a:pt x="4519" y="1766"/>
                    <a:pt x="4466" y="1766"/>
                  </a:cubicBezTo>
                  <a:lnTo>
                    <a:pt x="3999" y="1766"/>
                  </a:lnTo>
                  <a:cubicBezTo>
                    <a:pt x="3917" y="1766"/>
                    <a:pt x="3850" y="1699"/>
                    <a:pt x="3850" y="1617"/>
                  </a:cubicBezTo>
                  <a:lnTo>
                    <a:pt x="3850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90"/>
            <p:cNvSpPr/>
            <p:nvPr/>
          </p:nvSpPr>
          <p:spPr>
            <a:xfrm>
              <a:off x="1974267" y="3914352"/>
              <a:ext cx="31184" cy="53898"/>
            </a:xfrm>
            <a:custGeom>
              <a:avLst/>
              <a:gdLst/>
              <a:ahLst/>
              <a:cxnLst/>
              <a:rect l="l" t="t" r="r" b="b"/>
              <a:pathLst>
                <a:path w="1189" h="2055" extrusionOk="0">
                  <a:moveTo>
                    <a:pt x="159" y="0"/>
                  </a:moveTo>
                  <a:cubicBezTo>
                    <a:pt x="106" y="0"/>
                    <a:pt x="53" y="5"/>
                    <a:pt x="0" y="15"/>
                  </a:cubicBezTo>
                  <a:cubicBezTo>
                    <a:pt x="496" y="91"/>
                    <a:pt x="861" y="525"/>
                    <a:pt x="861" y="1025"/>
                  </a:cubicBezTo>
                  <a:cubicBezTo>
                    <a:pt x="861" y="1530"/>
                    <a:pt x="496" y="1958"/>
                    <a:pt x="0" y="2040"/>
                  </a:cubicBezTo>
                  <a:cubicBezTo>
                    <a:pt x="53" y="2050"/>
                    <a:pt x="106" y="2050"/>
                    <a:pt x="159" y="2055"/>
                  </a:cubicBezTo>
                  <a:cubicBezTo>
                    <a:pt x="727" y="2050"/>
                    <a:pt x="1184" y="1593"/>
                    <a:pt x="1189" y="1025"/>
                  </a:cubicBezTo>
                  <a:cubicBezTo>
                    <a:pt x="1184" y="462"/>
                    <a:pt x="727" y="0"/>
                    <a:pt x="159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90"/>
            <p:cNvSpPr/>
            <p:nvPr/>
          </p:nvSpPr>
          <p:spPr>
            <a:xfrm>
              <a:off x="2058930" y="3922168"/>
              <a:ext cx="24129" cy="11383"/>
            </a:xfrm>
            <a:custGeom>
              <a:avLst/>
              <a:gdLst/>
              <a:ahLst/>
              <a:cxnLst/>
              <a:rect l="l" t="t" r="r" b="b"/>
              <a:pathLst>
                <a:path w="920" h="434" extrusionOk="0">
                  <a:moveTo>
                    <a:pt x="757" y="1"/>
                  </a:moveTo>
                  <a:cubicBezTo>
                    <a:pt x="503" y="1"/>
                    <a:pt x="262" y="135"/>
                    <a:pt x="131" y="356"/>
                  </a:cubicBezTo>
                  <a:cubicBezTo>
                    <a:pt x="102" y="405"/>
                    <a:pt x="54" y="433"/>
                    <a:pt x="1" y="433"/>
                  </a:cubicBezTo>
                  <a:lnTo>
                    <a:pt x="328" y="433"/>
                  </a:lnTo>
                  <a:cubicBezTo>
                    <a:pt x="381" y="433"/>
                    <a:pt x="429" y="405"/>
                    <a:pt x="458" y="356"/>
                  </a:cubicBezTo>
                  <a:cubicBezTo>
                    <a:pt x="559" y="188"/>
                    <a:pt x="727" y="68"/>
                    <a:pt x="920" y="20"/>
                  </a:cubicBezTo>
                  <a:cubicBezTo>
                    <a:pt x="866" y="7"/>
                    <a:pt x="811" y="1"/>
                    <a:pt x="757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90"/>
            <p:cNvSpPr/>
            <p:nvPr/>
          </p:nvSpPr>
          <p:spPr>
            <a:xfrm>
              <a:off x="1941693" y="3890747"/>
              <a:ext cx="8603" cy="34856"/>
            </a:xfrm>
            <a:custGeom>
              <a:avLst/>
              <a:gdLst/>
              <a:ahLst/>
              <a:cxnLst/>
              <a:rect l="l" t="t" r="r" b="b"/>
              <a:pathLst>
                <a:path w="328" h="1329" extrusionOk="0">
                  <a:moveTo>
                    <a:pt x="1" y="0"/>
                  </a:moveTo>
                  <a:lnTo>
                    <a:pt x="1" y="1328"/>
                  </a:lnTo>
                  <a:lnTo>
                    <a:pt x="241" y="1328"/>
                  </a:lnTo>
                  <a:lnTo>
                    <a:pt x="256" y="1309"/>
                  </a:lnTo>
                  <a:cubicBezTo>
                    <a:pt x="280" y="1280"/>
                    <a:pt x="304" y="1251"/>
                    <a:pt x="328" y="1222"/>
                  </a:cubicBezTo>
                  <a:lnTo>
                    <a:pt x="328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90"/>
            <p:cNvSpPr/>
            <p:nvPr/>
          </p:nvSpPr>
          <p:spPr>
            <a:xfrm>
              <a:off x="1941693" y="3956867"/>
              <a:ext cx="8603" cy="34856"/>
            </a:xfrm>
            <a:custGeom>
              <a:avLst/>
              <a:gdLst/>
              <a:ahLst/>
              <a:cxnLst/>
              <a:rect l="l" t="t" r="r" b="b"/>
              <a:pathLst>
                <a:path w="328" h="1329" extrusionOk="0">
                  <a:moveTo>
                    <a:pt x="1" y="1"/>
                  </a:moveTo>
                  <a:lnTo>
                    <a:pt x="1" y="1329"/>
                  </a:lnTo>
                  <a:lnTo>
                    <a:pt x="328" y="1329"/>
                  </a:lnTo>
                  <a:lnTo>
                    <a:pt x="328" y="111"/>
                  </a:lnTo>
                  <a:cubicBezTo>
                    <a:pt x="304" y="82"/>
                    <a:pt x="280" y="54"/>
                    <a:pt x="256" y="25"/>
                  </a:cubicBezTo>
                  <a:lnTo>
                    <a:pt x="241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90"/>
            <p:cNvSpPr/>
            <p:nvPr/>
          </p:nvSpPr>
          <p:spPr>
            <a:xfrm>
              <a:off x="2058930" y="3949051"/>
              <a:ext cx="24129" cy="11252"/>
            </a:xfrm>
            <a:custGeom>
              <a:avLst/>
              <a:gdLst/>
              <a:ahLst/>
              <a:cxnLst/>
              <a:rect l="l" t="t" r="r" b="b"/>
              <a:pathLst>
                <a:path w="920" h="429" extrusionOk="0">
                  <a:moveTo>
                    <a:pt x="1" y="0"/>
                  </a:moveTo>
                  <a:cubicBezTo>
                    <a:pt x="54" y="0"/>
                    <a:pt x="102" y="29"/>
                    <a:pt x="131" y="72"/>
                  </a:cubicBezTo>
                  <a:cubicBezTo>
                    <a:pt x="261" y="297"/>
                    <a:pt x="501" y="429"/>
                    <a:pt x="754" y="429"/>
                  </a:cubicBezTo>
                  <a:cubicBezTo>
                    <a:pt x="809" y="429"/>
                    <a:pt x="865" y="422"/>
                    <a:pt x="920" y="409"/>
                  </a:cubicBezTo>
                  <a:cubicBezTo>
                    <a:pt x="727" y="366"/>
                    <a:pt x="559" y="246"/>
                    <a:pt x="458" y="72"/>
                  </a:cubicBezTo>
                  <a:cubicBezTo>
                    <a:pt x="429" y="29"/>
                    <a:pt x="381" y="0"/>
                    <a:pt x="328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90"/>
            <p:cNvSpPr/>
            <p:nvPr/>
          </p:nvSpPr>
          <p:spPr>
            <a:xfrm>
              <a:off x="1970989" y="3991697"/>
              <a:ext cx="25624" cy="55183"/>
            </a:xfrm>
            <a:custGeom>
              <a:avLst/>
              <a:gdLst/>
              <a:ahLst/>
              <a:cxnLst/>
              <a:rect l="l" t="t" r="r" b="b"/>
              <a:pathLst>
                <a:path w="977" h="2104" extrusionOk="0">
                  <a:moveTo>
                    <a:pt x="366" y="1"/>
                  </a:moveTo>
                  <a:cubicBezTo>
                    <a:pt x="448" y="5"/>
                    <a:pt x="515" y="68"/>
                    <a:pt x="515" y="155"/>
                  </a:cubicBezTo>
                  <a:lnTo>
                    <a:pt x="515" y="621"/>
                  </a:lnTo>
                  <a:cubicBezTo>
                    <a:pt x="515" y="674"/>
                    <a:pt x="486" y="722"/>
                    <a:pt x="443" y="751"/>
                  </a:cubicBezTo>
                  <a:cubicBezTo>
                    <a:pt x="135" y="934"/>
                    <a:pt x="0" y="1314"/>
                    <a:pt x="135" y="1646"/>
                  </a:cubicBezTo>
                  <a:cubicBezTo>
                    <a:pt x="248" y="1926"/>
                    <a:pt x="519" y="2103"/>
                    <a:pt x="811" y="2103"/>
                  </a:cubicBezTo>
                  <a:cubicBezTo>
                    <a:pt x="866" y="2103"/>
                    <a:pt x="922" y="2097"/>
                    <a:pt x="977" y="2084"/>
                  </a:cubicBezTo>
                  <a:cubicBezTo>
                    <a:pt x="645" y="2007"/>
                    <a:pt x="414" y="1714"/>
                    <a:pt x="414" y="1377"/>
                  </a:cubicBezTo>
                  <a:cubicBezTo>
                    <a:pt x="414" y="1117"/>
                    <a:pt x="549" y="881"/>
                    <a:pt x="770" y="751"/>
                  </a:cubicBezTo>
                  <a:cubicBezTo>
                    <a:pt x="813" y="722"/>
                    <a:pt x="842" y="674"/>
                    <a:pt x="842" y="621"/>
                  </a:cubicBezTo>
                  <a:lnTo>
                    <a:pt x="842" y="155"/>
                  </a:lnTo>
                  <a:cubicBezTo>
                    <a:pt x="842" y="68"/>
                    <a:pt x="775" y="5"/>
                    <a:pt x="693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90"/>
            <p:cNvSpPr/>
            <p:nvPr/>
          </p:nvSpPr>
          <p:spPr>
            <a:xfrm>
              <a:off x="1768434" y="3826385"/>
              <a:ext cx="345154" cy="338728"/>
            </a:xfrm>
            <a:custGeom>
              <a:avLst/>
              <a:gdLst/>
              <a:ahLst/>
              <a:cxnLst/>
              <a:rect l="l" t="t" r="r" b="b"/>
              <a:pathLst>
                <a:path w="13160" h="12915" extrusionOk="0">
                  <a:moveTo>
                    <a:pt x="4384" y="409"/>
                  </a:moveTo>
                  <a:cubicBezTo>
                    <a:pt x="5067" y="409"/>
                    <a:pt x="5317" y="1314"/>
                    <a:pt x="4730" y="1660"/>
                  </a:cubicBezTo>
                  <a:cubicBezTo>
                    <a:pt x="4668" y="1699"/>
                    <a:pt x="4629" y="1766"/>
                    <a:pt x="4629" y="1838"/>
                  </a:cubicBezTo>
                  <a:lnTo>
                    <a:pt x="4629" y="2305"/>
                  </a:lnTo>
                  <a:cubicBezTo>
                    <a:pt x="4629" y="2416"/>
                    <a:pt x="4721" y="2512"/>
                    <a:pt x="4831" y="2512"/>
                  </a:cubicBezTo>
                  <a:lnTo>
                    <a:pt x="6256" y="2512"/>
                  </a:lnTo>
                  <a:lnTo>
                    <a:pt x="6256" y="3936"/>
                  </a:lnTo>
                  <a:cubicBezTo>
                    <a:pt x="6256" y="4047"/>
                    <a:pt x="6347" y="4138"/>
                    <a:pt x="6462" y="4138"/>
                  </a:cubicBezTo>
                  <a:lnTo>
                    <a:pt x="6929" y="4138"/>
                  </a:lnTo>
                  <a:cubicBezTo>
                    <a:pt x="7001" y="4138"/>
                    <a:pt x="7069" y="4100"/>
                    <a:pt x="7102" y="4037"/>
                  </a:cubicBezTo>
                  <a:cubicBezTo>
                    <a:pt x="7239" y="3809"/>
                    <a:pt x="7458" y="3707"/>
                    <a:pt x="7675" y="3707"/>
                  </a:cubicBezTo>
                  <a:cubicBezTo>
                    <a:pt x="8017" y="3707"/>
                    <a:pt x="8353" y="3961"/>
                    <a:pt x="8353" y="4379"/>
                  </a:cubicBezTo>
                  <a:cubicBezTo>
                    <a:pt x="8353" y="4798"/>
                    <a:pt x="8015" y="5054"/>
                    <a:pt x="7672" y="5054"/>
                  </a:cubicBezTo>
                  <a:cubicBezTo>
                    <a:pt x="7456" y="5054"/>
                    <a:pt x="7238" y="4952"/>
                    <a:pt x="7102" y="4725"/>
                  </a:cubicBezTo>
                  <a:cubicBezTo>
                    <a:pt x="7069" y="4663"/>
                    <a:pt x="7001" y="4624"/>
                    <a:pt x="6929" y="4624"/>
                  </a:cubicBezTo>
                  <a:lnTo>
                    <a:pt x="6458" y="4624"/>
                  </a:lnTo>
                  <a:cubicBezTo>
                    <a:pt x="6347" y="4624"/>
                    <a:pt x="6256" y="4716"/>
                    <a:pt x="6256" y="4826"/>
                  </a:cubicBezTo>
                  <a:lnTo>
                    <a:pt x="6256" y="6251"/>
                  </a:lnTo>
                  <a:lnTo>
                    <a:pt x="5033" y="6251"/>
                  </a:lnTo>
                  <a:lnTo>
                    <a:pt x="5033" y="6097"/>
                  </a:lnTo>
                  <a:cubicBezTo>
                    <a:pt x="5866" y="5471"/>
                    <a:pt x="5423" y="4148"/>
                    <a:pt x="4384" y="4148"/>
                  </a:cubicBezTo>
                  <a:cubicBezTo>
                    <a:pt x="3344" y="4148"/>
                    <a:pt x="2902" y="5471"/>
                    <a:pt x="3734" y="6097"/>
                  </a:cubicBezTo>
                  <a:lnTo>
                    <a:pt x="3734" y="6251"/>
                  </a:lnTo>
                  <a:lnTo>
                    <a:pt x="2512" y="6251"/>
                  </a:lnTo>
                  <a:lnTo>
                    <a:pt x="2512" y="2512"/>
                  </a:lnTo>
                  <a:lnTo>
                    <a:pt x="3941" y="2512"/>
                  </a:lnTo>
                  <a:cubicBezTo>
                    <a:pt x="4052" y="2512"/>
                    <a:pt x="4143" y="2416"/>
                    <a:pt x="4143" y="2305"/>
                  </a:cubicBezTo>
                  <a:lnTo>
                    <a:pt x="4143" y="1838"/>
                  </a:lnTo>
                  <a:cubicBezTo>
                    <a:pt x="4143" y="1766"/>
                    <a:pt x="4105" y="1699"/>
                    <a:pt x="4042" y="1660"/>
                  </a:cubicBezTo>
                  <a:cubicBezTo>
                    <a:pt x="3455" y="1314"/>
                    <a:pt x="3700" y="409"/>
                    <a:pt x="4384" y="409"/>
                  </a:cubicBezTo>
                  <a:close/>
                  <a:moveTo>
                    <a:pt x="10403" y="6660"/>
                  </a:moveTo>
                  <a:lnTo>
                    <a:pt x="10403" y="10398"/>
                  </a:lnTo>
                  <a:lnTo>
                    <a:pt x="8979" y="10403"/>
                  </a:lnTo>
                  <a:cubicBezTo>
                    <a:pt x="8868" y="10403"/>
                    <a:pt x="8777" y="10495"/>
                    <a:pt x="8777" y="10605"/>
                  </a:cubicBezTo>
                  <a:lnTo>
                    <a:pt x="8777" y="11072"/>
                  </a:lnTo>
                  <a:cubicBezTo>
                    <a:pt x="8777" y="11144"/>
                    <a:pt x="8815" y="11212"/>
                    <a:pt x="8878" y="11250"/>
                  </a:cubicBezTo>
                  <a:cubicBezTo>
                    <a:pt x="9465" y="11597"/>
                    <a:pt x="9215" y="12501"/>
                    <a:pt x="8531" y="12501"/>
                  </a:cubicBezTo>
                  <a:cubicBezTo>
                    <a:pt x="7848" y="12501"/>
                    <a:pt x="7603" y="11597"/>
                    <a:pt x="8190" y="11250"/>
                  </a:cubicBezTo>
                  <a:cubicBezTo>
                    <a:pt x="8252" y="11212"/>
                    <a:pt x="8291" y="11144"/>
                    <a:pt x="8291" y="11072"/>
                  </a:cubicBezTo>
                  <a:lnTo>
                    <a:pt x="8291" y="10605"/>
                  </a:lnTo>
                  <a:cubicBezTo>
                    <a:pt x="8291" y="10495"/>
                    <a:pt x="8199" y="10403"/>
                    <a:pt x="8089" y="10403"/>
                  </a:cubicBezTo>
                  <a:lnTo>
                    <a:pt x="6665" y="10403"/>
                  </a:lnTo>
                  <a:lnTo>
                    <a:pt x="6665" y="8979"/>
                  </a:lnTo>
                  <a:cubicBezTo>
                    <a:pt x="6665" y="8863"/>
                    <a:pt x="6573" y="8772"/>
                    <a:pt x="6458" y="8772"/>
                  </a:cubicBezTo>
                  <a:lnTo>
                    <a:pt x="5991" y="8772"/>
                  </a:lnTo>
                  <a:cubicBezTo>
                    <a:pt x="5919" y="8772"/>
                    <a:pt x="5851" y="8811"/>
                    <a:pt x="5813" y="8873"/>
                  </a:cubicBezTo>
                  <a:cubicBezTo>
                    <a:pt x="5678" y="9101"/>
                    <a:pt x="5460" y="9204"/>
                    <a:pt x="5242" y="9204"/>
                  </a:cubicBezTo>
                  <a:cubicBezTo>
                    <a:pt x="4900" y="9204"/>
                    <a:pt x="4562" y="8949"/>
                    <a:pt x="4562" y="8531"/>
                  </a:cubicBezTo>
                  <a:cubicBezTo>
                    <a:pt x="4562" y="8113"/>
                    <a:pt x="4901" y="7857"/>
                    <a:pt x="5243" y="7857"/>
                  </a:cubicBezTo>
                  <a:cubicBezTo>
                    <a:pt x="5460" y="7857"/>
                    <a:pt x="5678" y="7960"/>
                    <a:pt x="5813" y="8190"/>
                  </a:cubicBezTo>
                  <a:cubicBezTo>
                    <a:pt x="5851" y="8248"/>
                    <a:pt x="5919" y="8286"/>
                    <a:pt x="5991" y="8286"/>
                  </a:cubicBezTo>
                  <a:lnTo>
                    <a:pt x="6458" y="8286"/>
                  </a:lnTo>
                  <a:cubicBezTo>
                    <a:pt x="6573" y="8286"/>
                    <a:pt x="6665" y="8195"/>
                    <a:pt x="6665" y="8084"/>
                  </a:cubicBezTo>
                  <a:lnTo>
                    <a:pt x="6665" y="6660"/>
                  </a:lnTo>
                  <a:lnTo>
                    <a:pt x="7882" y="6660"/>
                  </a:lnTo>
                  <a:lnTo>
                    <a:pt x="7882" y="6814"/>
                  </a:lnTo>
                  <a:cubicBezTo>
                    <a:pt x="7049" y="7439"/>
                    <a:pt x="7492" y="8762"/>
                    <a:pt x="8531" y="8762"/>
                  </a:cubicBezTo>
                  <a:cubicBezTo>
                    <a:pt x="9571" y="8762"/>
                    <a:pt x="10013" y="7439"/>
                    <a:pt x="9186" y="6814"/>
                  </a:cubicBezTo>
                  <a:lnTo>
                    <a:pt x="9186" y="6660"/>
                  </a:lnTo>
                  <a:close/>
                  <a:moveTo>
                    <a:pt x="4379" y="0"/>
                  </a:moveTo>
                  <a:cubicBezTo>
                    <a:pt x="3340" y="0"/>
                    <a:pt x="2902" y="1319"/>
                    <a:pt x="3729" y="1944"/>
                  </a:cubicBezTo>
                  <a:lnTo>
                    <a:pt x="3729" y="2103"/>
                  </a:lnTo>
                  <a:lnTo>
                    <a:pt x="2310" y="2103"/>
                  </a:lnTo>
                  <a:cubicBezTo>
                    <a:pt x="2194" y="2103"/>
                    <a:pt x="2103" y="2194"/>
                    <a:pt x="2103" y="2305"/>
                  </a:cubicBezTo>
                  <a:lnTo>
                    <a:pt x="2103" y="7882"/>
                  </a:lnTo>
                  <a:lnTo>
                    <a:pt x="1949" y="7882"/>
                  </a:lnTo>
                  <a:cubicBezTo>
                    <a:pt x="1723" y="7581"/>
                    <a:pt x="1406" y="7447"/>
                    <a:pt x="1094" y="7447"/>
                  </a:cubicBezTo>
                  <a:cubicBezTo>
                    <a:pt x="540" y="7447"/>
                    <a:pt x="0" y="7867"/>
                    <a:pt x="0" y="8531"/>
                  </a:cubicBezTo>
                  <a:cubicBezTo>
                    <a:pt x="0" y="9196"/>
                    <a:pt x="540" y="9616"/>
                    <a:pt x="1094" y="9616"/>
                  </a:cubicBezTo>
                  <a:cubicBezTo>
                    <a:pt x="1406" y="9616"/>
                    <a:pt x="1723" y="9482"/>
                    <a:pt x="1949" y="9181"/>
                  </a:cubicBezTo>
                  <a:lnTo>
                    <a:pt x="2103" y="9181"/>
                  </a:lnTo>
                  <a:lnTo>
                    <a:pt x="2103" y="10605"/>
                  </a:lnTo>
                  <a:cubicBezTo>
                    <a:pt x="2103" y="10721"/>
                    <a:pt x="2194" y="10812"/>
                    <a:pt x="2310" y="10812"/>
                  </a:cubicBezTo>
                  <a:lnTo>
                    <a:pt x="3036" y="10812"/>
                  </a:lnTo>
                  <a:cubicBezTo>
                    <a:pt x="3311" y="10812"/>
                    <a:pt x="3311" y="10403"/>
                    <a:pt x="3036" y="10403"/>
                  </a:cubicBezTo>
                  <a:lnTo>
                    <a:pt x="2512" y="10403"/>
                  </a:lnTo>
                  <a:lnTo>
                    <a:pt x="2512" y="8979"/>
                  </a:lnTo>
                  <a:cubicBezTo>
                    <a:pt x="2512" y="8863"/>
                    <a:pt x="2421" y="8772"/>
                    <a:pt x="2310" y="8772"/>
                  </a:cubicBezTo>
                  <a:lnTo>
                    <a:pt x="1838" y="8772"/>
                  </a:lnTo>
                  <a:cubicBezTo>
                    <a:pt x="1766" y="8772"/>
                    <a:pt x="1704" y="8811"/>
                    <a:pt x="1665" y="8873"/>
                  </a:cubicBezTo>
                  <a:cubicBezTo>
                    <a:pt x="1529" y="9101"/>
                    <a:pt x="1310" y="9204"/>
                    <a:pt x="1093" y="9204"/>
                  </a:cubicBezTo>
                  <a:cubicBezTo>
                    <a:pt x="751" y="9204"/>
                    <a:pt x="414" y="8949"/>
                    <a:pt x="414" y="8531"/>
                  </a:cubicBezTo>
                  <a:cubicBezTo>
                    <a:pt x="414" y="8113"/>
                    <a:pt x="751" y="7857"/>
                    <a:pt x="1093" y="7857"/>
                  </a:cubicBezTo>
                  <a:cubicBezTo>
                    <a:pt x="1310" y="7857"/>
                    <a:pt x="1529" y="7960"/>
                    <a:pt x="1665" y="8190"/>
                  </a:cubicBezTo>
                  <a:cubicBezTo>
                    <a:pt x="1704" y="8252"/>
                    <a:pt x="1766" y="8286"/>
                    <a:pt x="1838" y="8291"/>
                  </a:cubicBezTo>
                  <a:lnTo>
                    <a:pt x="2310" y="8291"/>
                  </a:lnTo>
                  <a:cubicBezTo>
                    <a:pt x="2421" y="8291"/>
                    <a:pt x="2512" y="8195"/>
                    <a:pt x="2512" y="8084"/>
                  </a:cubicBezTo>
                  <a:lnTo>
                    <a:pt x="2512" y="6660"/>
                  </a:lnTo>
                  <a:lnTo>
                    <a:pt x="3941" y="6660"/>
                  </a:lnTo>
                  <a:cubicBezTo>
                    <a:pt x="4052" y="6660"/>
                    <a:pt x="4143" y="6568"/>
                    <a:pt x="4143" y="6458"/>
                  </a:cubicBezTo>
                  <a:lnTo>
                    <a:pt x="4143" y="5986"/>
                  </a:lnTo>
                  <a:cubicBezTo>
                    <a:pt x="4143" y="5914"/>
                    <a:pt x="4105" y="5847"/>
                    <a:pt x="4042" y="5813"/>
                  </a:cubicBezTo>
                  <a:cubicBezTo>
                    <a:pt x="3455" y="5462"/>
                    <a:pt x="3700" y="4562"/>
                    <a:pt x="4384" y="4562"/>
                  </a:cubicBezTo>
                  <a:cubicBezTo>
                    <a:pt x="5067" y="4562"/>
                    <a:pt x="5317" y="5462"/>
                    <a:pt x="4730" y="5813"/>
                  </a:cubicBezTo>
                  <a:cubicBezTo>
                    <a:pt x="4668" y="5847"/>
                    <a:pt x="4629" y="5914"/>
                    <a:pt x="4629" y="5986"/>
                  </a:cubicBezTo>
                  <a:lnTo>
                    <a:pt x="4629" y="6458"/>
                  </a:lnTo>
                  <a:cubicBezTo>
                    <a:pt x="4629" y="6568"/>
                    <a:pt x="4721" y="6660"/>
                    <a:pt x="4831" y="6660"/>
                  </a:cubicBezTo>
                  <a:lnTo>
                    <a:pt x="6256" y="6660"/>
                  </a:lnTo>
                  <a:lnTo>
                    <a:pt x="6256" y="7882"/>
                  </a:lnTo>
                  <a:lnTo>
                    <a:pt x="6102" y="7882"/>
                  </a:lnTo>
                  <a:cubicBezTo>
                    <a:pt x="5876" y="7581"/>
                    <a:pt x="5559" y="7447"/>
                    <a:pt x="5246" y="7447"/>
                  </a:cubicBezTo>
                  <a:cubicBezTo>
                    <a:pt x="4693" y="7447"/>
                    <a:pt x="4153" y="7867"/>
                    <a:pt x="4153" y="8531"/>
                  </a:cubicBezTo>
                  <a:cubicBezTo>
                    <a:pt x="4153" y="9196"/>
                    <a:pt x="4693" y="9616"/>
                    <a:pt x="5246" y="9616"/>
                  </a:cubicBezTo>
                  <a:cubicBezTo>
                    <a:pt x="5559" y="9616"/>
                    <a:pt x="5876" y="9482"/>
                    <a:pt x="6102" y="9181"/>
                  </a:cubicBezTo>
                  <a:lnTo>
                    <a:pt x="6256" y="9181"/>
                  </a:lnTo>
                  <a:lnTo>
                    <a:pt x="6256" y="10403"/>
                  </a:lnTo>
                  <a:lnTo>
                    <a:pt x="3672" y="10403"/>
                  </a:lnTo>
                  <a:cubicBezTo>
                    <a:pt x="3670" y="10403"/>
                    <a:pt x="3668" y="10403"/>
                    <a:pt x="3667" y="10403"/>
                  </a:cubicBezTo>
                  <a:cubicBezTo>
                    <a:pt x="3397" y="10403"/>
                    <a:pt x="3399" y="10807"/>
                    <a:pt x="3672" y="10812"/>
                  </a:cubicBezTo>
                  <a:lnTo>
                    <a:pt x="7882" y="10812"/>
                  </a:lnTo>
                  <a:lnTo>
                    <a:pt x="7882" y="10966"/>
                  </a:lnTo>
                  <a:cubicBezTo>
                    <a:pt x="7049" y="11592"/>
                    <a:pt x="7492" y="12915"/>
                    <a:pt x="8531" y="12915"/>
                  </a:cubicBezTo>
                  <a:cubicBezTo>
                    <a:pt x="9571" y="12915"/>
                    <a:pt x="10013" y="11592"/>
                    <a:pt x="9181" y="10966"/>
                  </a:cubicBezTo>
                  <a:lnTo>
                    <a:pt x="9181" y="10812"/>
                  </a:lnTo>
                  <a:lnTo>
                    <a:pt x="10605" y="10812"/>
                  </a:lnTo>
                  <a:cubicBezTo>
                    <a:pt x="10721" y="10812"/>
                    <a:pt x="10812" y="10716"/>
                    <a:pt x="10812" y="10605"/>
                  </a:cubicBezTo>
                  <a:lnTo>
                    <a:pt x="10812" y="5033"/>
                  </a:lnTo>
                  <a:lnTo>
                    <a:pt x="10966" y="5033"/>
                  </a:lnTo>
                  <a:cubicBezTo>
                    <a:pt x="11184" y="5325"/>
                    <a:pt x="11507" y="5466"/>
                    <a:pt x="11829" y="5466"/>
                  </a:cubicBezTo>
                  <a:cubicBezTo>
                    <a:pt x="12218" y="5466"/>
                    <a:pt x="12605" y="5260"/>
                    <a:pt x="12799" y="4865"/>
                  </a:cubicBezTo>
                  <a:cubicBezTo>
                    <a:pt x="13159" y="4145"/>
                    <a:pt x="12639" y="3301"/>
                    <a:pt x="11834" y="3301"/>
                  </a:cubicBezTo>
                  <a:cubicBezTo>
                    <a:pt x="11832" y="3301"/>
                    <a:pt x="11830" y="3301"/>
                    <a:pt x="11828" y="3301"/>
                  </a:cubicBezTo>
                  <a:lnTo>
                    <a:pt x="11832" y="3301"/>
                  </a:lnTo>
                  <a:cubicBezTo>
                    <a:pt x="11491" y="3301"/>
                    <a:pt x="11173" y="3460"/>
                    <a:pt x="10971" y="3729"/>
                  </a:cubicBezTo>
                  <a:lnTo>
                    <a:pt x="10812" y="3729"/>
                  </a:lnTo>
                  <a:lnTo>
                    <a:pt x="10812" y="2305"/>
                  </a:lnTo>
                  <a:cubicBezTo>
                    <a:pt x="10812" y="2194"/>
                    <a:pt x="10721" y="2103"/>
                    <a:pt x="10610" y="2103"/>
                  </a:cubicBezTo>
                  <a:lnTo>
                    <a:pt x="9922" y="2103"/>
                  </a:lnTo>
                  <a:cubicBezTo>
                    <a:pt x="9653" y="2103"/>
                    <a:pt x="9653" y="2512"/>
                    <a:pt x="9922" y="2512"/>
                  </a:cubicBezTo>
                  <a:lnTo>
                    <a:pt x="10403" y="2512"/>
                  </a:lnTo>
                  <a:lnTo>
                    <a:pt x="10403" y="3936"/>
                  </a:lnTo>
                  <a:cubicBezTo>
                    <a:pt x="10403" y="4047"/>
                    <a:pt x="10495" y="4138"/>
                    <a:pt x="10610" y="4138"/>
                  </a:cubicBezTo>
                  <a:lnTo>
                    <a:pt x="11077" y="4138"/>
                  </a:lnTo>
                  <a:cubicBezTo>
                    <a:pt x="11149" y="4138"/>
                    <a:pt x="11216" y="4100"/>
                    <a:pt x="11255" y="4037"/>
                  </a:cubicBezTo>
                  <a:cubicBezTo>
                    <a:pt x="11389" y="3809"/>
                    <a:pt x="11608" y="3707"/>
                    <a:pt x="11825" y="3707"/>
                  </a:cubicBezTo>
                  <a:cubicBezTo>
                    <a:pt x="12168" y="3707"/>
                    <a:pt x="12506" y="3961"/>
                    <a:pt x="12506" y="4379"/>
                  </a:cubicBezTo>
                  <a:cubicBezTo>
                    <a:pt x="12506" y="4798"/>
                    <a:pt x="12166" y="5054"/>
                    <a:pt x="11823" y="5054"/>
                  </a:cubicBezTo>
                  <a:cubicBezTo>
                    <a:pt x="11606" y="5054"/>
                    <a:pt x="11389" y="4952"/>
                    <a:pt x="11255" y="4725"/>
                  </a:cubicBezTo>
                  <a:cubicBezTo>
                    <a:pt x="11216" y="4663"/>
                    <a:pt x="11149" y="4624"/>
                    <a:pt x="11077" y="4624"/>
                  </a:cubicBezTo>
                  <a:lnTo>
                    <a:pt x="10610" y="4624"/>
                  </a:lnTo>
                  <a:cubicBezTo>
                    <a:pt x="10495" y="4624"/>
                    <a:pt x="10403" y="4716"/>
                    <a:pt x="10403" y="4826"/>
                  </a:cubicBezTo>
                  <a:lnTo>
                    <a:pt x="10403" y="6251"/>
                  </a:lnTo>
                  <a:lnTo>
                    <a:pt x="8979" y="6251"/>
                  </a:lnTo>
                  <a:cubicBezTo>
                    <a:pt x="8868" y="6251"/>
                    <a:pt x="8777" y="6342"/>
                    <a:pt x="8777" y="6458"/>
                  </a:cubicBezTo>
                  <a:lnTo>
                    <a:pt x="8777" y="6924"/>
                  </a:lnTo>
                  <a:cubicBezTo>
                    <a:pt x="8777" y="6997"/>
                    <a:pt x="8815" y="7064"/>
                    <a:pt x="8878" y="7102"/>
                  </a:cubicBezTo>
                  <a:cubicBezTo>
                    <a:pt x="9465" y="7449"/>
                    <a:pt x="9215" y="8349"/>
                    <a:pt x="8531" y="8349"/>
                  </a:cubicBezTo>
                  <a:cubicBezTo>
                    <a:pt x="7848" y="8349"/>
                    <a:pt x="7603" y="7449"/>
                    <a:pt x="8190" y="7102"/>
                  </a:cubicBezTo>
                  <a:cubicBezTo>
                    <a:pt x="8252" y="7064"/>
                    <a:pt x="8291" y="6997"/>
                    <a:pt x="8291" y="6924"/>
                  </a:cubicBezTo>
                  <a:lnTo>
                    <a:pt x="8291" y="6458"/>
                  </a:lnTo>
                  <a:cubicBezTo>
                    <a:pt x="8291" y="6342"/>
                    <a:pt x="8199" y="6251"/>
                    <a:pt x="8089" y="6251"/>
                  </a:cubicBezTo>
                  <a:lnTo>
                    <a:pt x="6665" y="6251"/>
                  </a:lnTo>
                  <a:lnTo>
                    <a:pt x="6665" y="5033"/>
                  </a:lnTo>
                  <a:lnTo>
                    <a:pt x="6818" y="5033"/>
                  </a:lnTo>
                  <a:cubicBezTo>
                    <a:pt x="7044" y="5331"/>
                    <a:pt x="7360" y="5465"/>
                    <a:pt x="7671" y="5465"/>
                  </a:cubicBezTo>
                  <a:cubicBezTo>
                    <a:pt x="8225" y="5465"/>
                    <a:pt x="8767" y="5044"/>
                    <a:pt x="8767" y="4379"/>
                  </a:cubicBezTo>
                  <a:cubicBezTo>
                    <a:pt x="8767" y="3715"/>
                    <a:pt x="8227" y="3297"/>
                    <a:pt x="7674" y="3297"/>
                  </a:cubicBezTo>
                  <a:cubicBezTo>
                    <a:pt x="7361" y="3297"/>
                    <a:pt x="7044" y="3430"/>
                    <a:pt x="6818" y="3729"/>
                  </a:cubicBezTo>
                  <a:lnTo>
                    <a:pt x="6665" y="3729"/>
                  </a:lnTo>
                  <a:lnTo>
                    <a:pt x="6665" y="2512"/>
                  </a:lnTo>
                  <a:lnTo>
                    <a:pt x="9244" y="2512"/>
                  </a:lnTo>
                  <a:cubicBezTo>
                    <a:pt x="9513" y="2512"/>
                    <a:pt x="9513" y="2103"/>
                    <a:pt x="9244" y="2103"/>
                  </a:cubicBezTo>
                  <a:lnTo>
                    <a:pt x="5033" y="2103"/>
                  </a:lnTo>
                  <a:lnTo>
                    <a:pt x="5033" y="1944"/>
                  </a:lnTo>
                  <a:cubicBezTo>
                    <a:pt x="5861" y="1319"/>
                    <a:pt x="5418" y="0"/>
                    <a:pt x="43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1" name="Google Shape;12681;p90"/>
          <p:cNvGrpSpPr/>
          <p:nvPr/>
        </p:nvGrpSpPr>
        <p:grpSpPr>
          <a:xfrm>
            <a:off x="2175039" y="3632211"/>
            <a:ext cx="424571" cy="344813"/>
            <a:chOff x="2175039" y="3816786"/>
            <a:chExt cx="424571" cy="344813"/>
          </a:xfrm>
        </p:grpSpPr>
        <p:sp>
          <p:nvSpPr>
            <p:cNvPr id="12682" name="Google Shape;12682;p90"/>
            <p:cNvSpPr/>
            <p:nvPr/>
          </p:nvSpPr>
          <p:spPr>
            <a:xfrm>
              <a:off x="2181228" y="3849727"/>
              <a:ext cx="412060" cy="305550"/>
            </a:xfrm>
            <a:custGeom>
              <a:avLst/>
              <a:gdLst/>
              <a:ahLst/>
              <a:cxnLst/>
              <a:rect l="l" t="t" r="r" b="b"/>
              <a:pathLst>
                <a:path w="15711" h="11650" extrusionOk="0">
                  <a:moveTo>
                    <a:pt x="761" y="0"/>
                  </a:moveTo>
                  <a:cubicBezTo>
                    <a:pt x="342" y="0"/>
                    <a:pt x="0" y="337"/>
                    <a:pt x="0" y="761"/>
                  </a:cubicBezTo>
                  <a:lnTo>
                    <a:pt x="0" y="10889"/>
                  </a:lnTo>
                  <a:cubicBezTo>
                    <a:pt x="0" y="11313"/>
                    <a:pt x="342" y="11650"/>
                    <a:pt x="761" y="11650"/>
                  </a:cubicBezTo>
                  <a:lnTo>
                    <a:pt x="14951" y="11650"/>
                  </a:lnTo>
                  <a:cubicBezTo>
                    <a:pt x="15369" y="11650"/>
                    <a:pt x="15711" y="11313"/>
                    <a:pt x="15711" y="10894"/>
                  </a:cubicBezTo>
                  <a:lnTo>
                    <a:pt x="15711" y="761"/>
                  </a:lnTo>
                  <a:cubicBezTo>
                    <a:pt x="15711" y="337"/>
                    <a:pt x="15374" y="0"/>
                    <a:pt x="1495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90"/>
            <p:cNvSpPr/>
            <p:nvPr/>
          </p:nvSpPr>
          <p:spPr>
            <a:xfrm>
              <a:off x="2181228" y="3849596"/>
              <a:ext cx="412191" cy="40023"/>
            </a:xfrm>
            <a:custGeom>
              <a:avLst/>
              <a:gdLst/>
              <a:ahLst/>
              <a:cxnLst/>
              <a:rect l="l" t="t" r="r" b="b"/>
              <a:pathLst>
                <a:path w="15716" h="1526" extrusionOk="0">
                  <a:moveTo>
                    <a:pt x="761" y="1"/>
                  </a:moveTo>
                  <a:cubicBezTo>
                    <a:pt x="342" y="1"/>
                    <a:pt x="0" y="342"/>
                    <a:pt x="0" y="766"/>
                  </a:cubicBezTo>
                  <a:lnTo>
                    <a:pt x="0" y="1526"/>
                  </a:lnTo>
                  <a:lnTo>
                    <a:pt x="15711" y="1526"/>
                  </a:lnTo>
                  <a:lnTo>
                    <a:pt x="15711" y="766"/>
                  </a:lnTo>
                  <a:cubicBezTo>
                    <a:pt x="15716" y="342"/>
                    <a:pt x="15374" y="1"/>
                    <a:pt x="14951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90"/>
            <p:cNvSpPr/>
            <p:nvPr/>
          </p:nvSpPr>
          <p:spPr>
            <a:xfrm>
              <a:off x="2201161" y="3849596"/>
              <a:ext cx="66539" cy="33230"/>
            </a:xfrm>
            <a:custGeom>
              <a:avLst/>
              <a:gdLst/>
              <a:ahLst/>
              <a:cxnLst/>
              <a:rect l="l" t="t" r="r" b="b"/>
              <a:pathLst>
                <a:path w="2537" h="1267" extrusionOk="0">
                  <a:moveTo>
                    <a:pt x="1" y="1"/>
                  </a:moveTo>
                  <a:lnTo>
                    <a:pt x="1" y="256"/>
                  </a:lnTo>
                  <a:cubicBezTo>
                    <a:pt x="1" y="814"/>
                    <a:pt x="458" y="1266"/>
                    <a:pt x="1016" y="1266"/>
                  </a:cubicBezTo>
                  <a:lnTo>
                    <a:pt x="1521" y="1266"/>
                  </a:lnTo>
                  <a:cubicBezTo>
                    <a:pt x="2084" y="1266"/>
                    <a:pt x="2536" y="814"/>
                    <a:pt x="2536" y="256"/>
                  </a:cubicBezTo>
                  <a:lnTo>
                    <a:pt x="2536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90"/>
            <p:cNvSpPr/>
            <p:nvPr/>
          </p:nvSpPr>
          <p:spPr>
            <a:xfrm>
              <a:off x="2506948" y="3849596"/>
              <a:ext cx="66408" cy="33230"/>
            </a:xfrm>
            <a:custGeom>
              <a:avLst/>
              <a:gdLst/>
              <a:ahLst/>
              <a:cxnLst/>
              <a:rect l="l" t="t" r="r" b="b"/>
              <a:pathLst>
                <a:path w="2532" h="1267" extrusionOk="0">
                  <a:moveTo>
                    <a:pt x="1" y="1"/>
                  </a:moveTo>
                  <a:lnTo>
                    <a:pt x="1" y="256"/>
                  </a:lnTo>
                  <a:cubicBezTo>
                    <a:pt x="1" y="814"/>
                    <a:pt x="453" y="1266"/>
                    <a:pt x="1011" y="1266"/>
                  </a:cubicBezTo>
                  <a:lnTo>
                    <a:pt x="1521" y="1266"/>
                  </a:lnTo>
                  <a:cubicBezTo>
                    <a:pt x="2079" y="1266"/>
                    <a:pt x="2532" y="814"/>
                    <a:pt x="2532" y="256"/>
                  </a:cubicBezTo>
                  <a:lnTo>
                    <a:pt x="2532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90"/>
            <p:cNvSpPr/>
            <p:nvPr/>
          </p:nvSpPr>
          <p:spPr>
            <a:xfrm>
              <a:off x="2221094" y="3823107"/>
              <a:ext cx="26673" cy="39761"/>
            </a:xfrm>
            <a:custGeom>
              <a:avLst/>
              <a:gdLst/>
              <a:ahLst/>
              <a:cxnLst/>
              <a:rect l="l" t="t" r="r" b="b"/>
              <a:pathLst>
                <a:path w="1017" h="1516" extrusionOk="0">
                  <a:moveTo>
                    <a:pt x="256" y="0"/>
                  </a:moveTo>
                  <a:cubicBezTo>
                    <a:pt x="116" y="0"/>
                    <a:pt x="1" y="111"/>
                    <a:pt x="1" y="250"/>
                  </a:cubicBezTo>
                  <a:lnTo>
                    <a:pt x="1" y="1266"/>
                  </a:lnTo>
                  <a:cubicBezTo>
                    <a:pt x="1" y="1405"/>
                    <a:pt x="116" y="1516"/>
                    <a:pt x="256" y="1516"/>
                  </a:cubicBezTo>
                  <a:lnTo>
                    <a:pt x="761" y="1516"/>
                  </a:lnTo>
                  <a:cubicBezTo>
                    <a:pt x="901" y="1516"/>
                    <a:pt x="1016" y="1405"/>
                    <a:pt x="1016" y="1266"/>
                  </a:cubicBezTo>
                  <a:lnTo>
                    <a:pt x="1016" y="250"/>
                  </a:lnTo>
                  <a:cubicBezTo>
                    <a:pt x="1016" y="111"/>
                    <a:pt x="901" y="0"/>
                    <a:pt x="761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90"/>
            <p:cNvSpPr/>
            <p:nvPr/>
          </p:nvSpPr>
          <p:spPr>
            <a:xfrm>
              <a:off x="2221094" y="3822975"/>
              <a:ext cx="26673" cy="19959"/>
            </a:xfrm>
            <a:custGeom>
              <a:avLst/>
              <a:gdLst/>
              <a:ahLst/>
              <a:cxnLst/>
              <a:rect l="l" t="t" r="r" b="b"/>
              <a:pathLst>
                <a:path w="1017" h="761" extrusionOk="0">
                  <a:moveTo>
                    <a:pt x="256" y="0"/>
                  </a:moveTo>
                  <a:cubicBezTo>
                    <a:pt x="116" y="0"/>
                    <a:pt x="1" y="116"/>
                    <a:pt x="1" y="255"/>
                  </a:cubicBezTo>
                  <a:lnTo>
                    <a:pt x="1" y="761"/>
                  </a:lnTo>
                  <a:lnTo>
                    <a:pt x="1016" y="761"/>
                  </a:lnTo>
                  <a:lnTo>
                    <a:pt x="1016" y="255"/>
                  </a:lnTo>
                  <a:cubicBezTo>
                    <a:pt x="1016" y="116"/>
                    <a:pt x="901" y="0"/>
                    <a:pt x="761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90"/>
            <p:cNvSpPr/>
            <p:nvPr/>
          </p:nvSpPr>
          <p:spPr>
            <a:xfrm>
              <a:off x="2526881" y="3823107"/>
              <a:ext cx="26542" cy="39761"/>
            </a:xfrm>
            <a:custGeom>
              <a:avLst/>
              <a:gdLst/>
              <a:ahLst/>
              <a:cxnLst/>
              <a:rect l="l" t="t" r="r" b="b"/>
              <a:pathLst>
                <a:path w="1012" h="1516" extrusionOk="0">
                  <a:moveTo>
                    <a:pt x="251" y="0"/>
                  </a:moveTo>
                  <a:cubicBezTo>
                    <a:pt x="111" y="0"/>
                    <a:pt x="1" y="111"/>
                    <a:pt x="1" y="250"/>
                  </a:cubicBezTo>
                  <a:lnTo>
                    <a:pt x="1" y="1266"/>
                  </a:lnTo>
                  <a:cubicBezTo>
                    <a:pt x="1" y="1405"/>
                    <a:pt x="111" y="1516"/>
                    <a:pt x="251" y="1516"/>
                  </a:cubicBezTo>
                  <a:lnTo>
                    <a:pt x="761" y="1516"/>
                  </a:lnTo>
                  <a:cubicBezTo>
                    <a:pt x="901" y="1516"/>
                    <a:pt x="1011" y="1405"/>
                    <a:pt x="1011" y="1266"/>
                  </a:cubicBezTo>
                  <a:lnTo>
                    <a:pt x="1011" y="250"/>
                  </a:lnTo>
                  <a:cubicBezTo>
                    <a:pt x="1011" y="111"/>
                    <a:pt x="901" y="0"/>
                    <a:pt x="761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90"/>
            <p:cNvSpPr/>
            <p:nvPr/>
          </p:nvSpPr>
          <p:spPr>
            <a:xfrm>
              <a:off x="2526881" y="3822975"/>
              <a:ext cx="26542" cy="19959"/>
            </a:xfrm>
            <a:custGeom>
              <a:avLst/>
              <a:gdLst/>
              <a:ahLst/>
              <a:cxnLst/>
              <a:rect l="l" t="t" r="r" b="b"/>
              <a:pathLst>
                <a:path w="1012" h="761" extrusionOk="0">
                  <a:moveTo>
                    <a:pt x="251" y="0"/>
                  </a:moveTo>
                  <a:cubicBezTo>
                    <a:pt x="111" y="0"/>
                    <a:pt x="1" y="116"/>
                    <a:pt x="1" y="255"/>
                  </a:cubicBezTo>
                  <a:lnTo>
                    <a:pt x="1" y="761"/>
                  </a:lnTo>
                  <a:lnTo>
                    <a:pt x="1011" y="761"/>
                  </a:lnTo>
                  <a:lnTo>
                    <a:pt x="1011" y="255"/>
                  </a:lnTo>
                  <a:cubicBezTo>
                    <a:pt x="1011" y="116"/>
                    <a:pt x="901" y="0"/>
                    <a:pt x="761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90"/>
            <p:cNvSpPr/>
            <p:nvPr/>
          </p:nvSpPr>
          <p:spPr>
            <a:xfrm>
              <a:off x="2181228" y="3889488"/>
              <a:ext cx="412060" cy="19959"/>
            </a:xfrm>
            <a:custGeom>
              <a:avLst/>
              <a:gdLst/>
              <a:ahLst/>
              <a:cxnLst/>
              <a:rect l="l" t="t" r="r" b="b"/>
              <a:pathLst>
                <a:path w="15711" h="761" extrusionOk="0">
                  <a:moveTo>
                    <a:pt x="0" y="0"/>
                  </a:moveTo>
                  <a:lnTo>
                    <a:pt x="0" y="760"/>
                  </a:lnTo>
                  <a:lnTo>
                    <a:pt x="15711" y="760"/>
                  </a:lnTo>
                  <a:lnTo>
                    <a:pt x="1571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90"/>
            <p:cNvSpPr/>
            <p:nvPr/>
          </p:nvSpPr>
          <p:spPr>
            <a:xfrm>
              <a:off x="2175039" y="3816786"/>
              <a:ext cx="424571" cy="344813"/>
            </a:xfrm>
            <a:custGeom>
              <a:avLst/>
              <a:gdLst/>
              <a:ahLst/>
              <a:cxnLst/>
              <a:rect l="l" t="t" r="r" b="b"/>
              <a:pathLst>
                <a:path w="16188" h="13147" extrusionOk="0">
                  <a:moveTo>
                    <a:pt x="2517" y="472"/>
                  </a:moveTo>
                  <a:cubicBezTo>
                    <a:pt x="2527" y="472"/>
                    <a:pt x="2536" y="482"/>
                    <a:pt x="2536" y="491"/>
                  </a:cubicBezTo>
                  <a:lnTo>
                    <a:pt x="2536" y="1502"/>
                  </a:lnTo>
                  <a:cubicBezTo>
                    <a:pt x="2536" y="1511"/>
                    <a:pt x="2527" y="1521"/>
                    <a:pt x="2517" y="1521"/>
                  </a:cubicBezTo>
                  <a:lnTo>
                    <a:pt x="2012" y="1521"/>
                  </a:lnTo>
                  <a:cubicBezTo>
                    <a:pt x="2002" y="1521"/>
                    <a:pt x="1998" y="1511"/>
                    <a:pt x="1998" y="1502"/>
                  </a:cubicBezTo>
                  <a:lnTo>
                    <a:pt x="1998" y="491"/>
                  </a:lnTo>
                  <a:cubicBezTo>
                    <a:pt x="1998" y="482"/>
                    <a:pt x="2002" y="477"/>
                    <a:pt x="2012" y="477"/>
                  </a:cubicBezTo>
                  <a:lnTo>
                    <a:pt x="2012" y="472"/>
                  </a:lnTo>
                  <a:close/>
                  <a:moveTo>
                    <a:pt x="14176" y="472"/>
                  </a:moveTo>
                  <a:cubicBezTo>
                    <a:pt x="14181" y="472"/>
                    <a:pt x="14190" y="482"/>
                    <a:pt x="14190" y="491"/>
                  </a:cubicBezTo>
                  <a:lnTo>
                    <a:pt x="14190" y="1502"/>
                  </a:lnTo>
                  <a:cubicBezTo>
                    <a:pt x="14190" y="1511"/>
                    <a:pt x="14181" y="1521"/>
                    <a:pt x="14176" y="1521"/>
                  </a:cubicBezTo>
                  <a:lnTo>
                    <a:pt x="13666" y="1521"/>
                  </a:lnTo>
                  <a:cubicBezTo>
                    <a:pt x="13656" y="1521"/>
                    <a:pt x="13652" y="1511"/>
                    <a:pt x="13652" y="1502"/>
                  </a:cubicBezTo>
                  <a:lnTo>
                    <a:pt x="13652" y="491"/>
                  </a:lnTo>
                  <a:cubicBezTo>
                    <a:pt x="13652" y="482"/>
                    <a:pt x="13661" y="477"/>
                    <a:pt x="13666" y="477"/>
                  </a:cubicBezTo>
                  <a:lnTo>
                    <a:pt x="13666" y="472"/>
                  </a:lnTo>
                  <a:close/>
                  <a:moveTo>
                    <a:pt x="15187" y="1492"/>
                  </a:moveTo>
                  <a:cubicBezTo>
                    <a:pt x="15475" y="1492"/>
                    <a:pt x="15711" y="1723"/>
                    <a:pt x="15711" y="2017"/>
                  </a:cubicBezTo>
                  <a:lnTo>
                    <a:pt x="15711" y="12145"/>
                  </a:lnTo>
                  <a:cubicBezTo>
                    <a:pt x="15711" y="12434"/>
                    <a:pt x="15475" y="12670"/>
                    <a:pt x="15187" y="12670"/>
                  </a:cubicBezTo>
                  <a:lnTo>
                    <a:pt x="997" y="12670"/>
                  </a:lnTo>
                  <a:cubicBezTo>
                    <a:pt x="708" y="12670"/>
                    <a:pt x="477" y="12434"/>
                    <a:pt x="477" y="12145"/>
                  </a:cubicBezTo>
                  <a:lnTo>
                    <a:pt x="477" y="2017"/>
                  </a:lnTo>
                  <a:cubicBezTo>
                    <a:pt x="477" y="1723"/>
                    <a:pt x="708" y="1492"/>
                    <a:pt x="997" y="1492"/>
                  </a:cubicBezTo>
                  <a:lnTo>
                    <a:pt x="1521" y="1492"/>
                  </a:lnTo>
                  <a:lnTo>
                    <a:pt x="1521" y="1507"/>
                  </a:lnTo>
                  <a:cubicBezTo>
                    <a:pt x="1521" y="1776"/>
                    <a:pt x="1743" y="1997"/>
                    <a:pt x="2012" y="1997"/>
                  </a:cubicBezTo>
                  <a:lnTo>
                    <a:pt x="2517" y="1997"/>
                  </a:lnTo>
                  <a:cubicBezTo>
                    <a:pt x="2787" y="1997"/>
                    <a:pt x="3008" y="1776"/>
                    <a:pt x="3008" y="1507"/>
                  </a:cubicBezTo>
                  <a:lnTo>
                    <a:pt x="3008" y="1492"/>
                  </a:lnTo>
                  <a:lnTo>
                    <a:pt x="13175" y="1492"/>
                  </a:lnTo>
                  <a:lnTo>
                    <a:pt x="13175" y="1507"/>
                  </a:lnTo>
                  <a:cubicBezTo>
                    <a:pt x="13175" y="1776"/>
                    <a:pt x="13397" y="1997"/>
                    <a:pt x="13666" y="1997"/>
                  </a:cubicBezTo>
                  <a:lnTo>
                    <a:pt x="14176" y="1997"/>
                  </a:lnTo>
                  <a:cubicBezTo>
                    <a:pt x="14446" y="1997"/>
                    <a:pt x="14662" y="1776"/>
                    <a:pt x="14667" y="1507"/>
                  </a:cubicBezTo>
                  <a:lnTo>
                    <a:pt x="14667" y="1492"/>
                  </a:lnTo>
                  <a:close/>
                  <a:moveTo>
                    <a:pt x="2012" y="1"/>
                  </a:moveTo>
                  <a:cubicBezTo>
                    <a:pt x="1743" y="1"/>
                    <a:pt x="1521" y="222"/>
                    <a:pt x="1521" y="491"/>
                  </a:cubicBezTo>
                  <a:lnTo>
                    <a:pt x="1521" y="1016"/>
                  </a:lnTo>
                  <a:lnTo>
                    <a:pt x="997" y="1016"/>
                  </a:lnTo>
                  <a:cubicBezTo>
                    <a:pt x="448" y="1016"/>
                    <a:pt x="1" y="1463"/>
                    <a:pt x="1" y="2017"/>
                  </a:cubicBezTo>
                  <a:lnTo>
                    <a:pt x="1" y="12150"/>
                  </a:lnTo>
                  <a:cubicBezTo>
                    <a:pt x="1" y="12699"/>
                    <a:pt x="448" y="13146"/>
                    <a:pt x="997" y="13146"/>
                  </a:cubicBezTo>
                  <a:lnTo>
                    <a:pt x="15187" y="13146"/>
                  </a:lnTo>
                  <a:cubicBezTo>
                    <a:pt x="15740" y="13146"/>
                    <a:pt x="16183" y="12699"/>
                    <a:pt x="16183" y="12150"/>
                  </a:cubicBezTo>
                  <a:lnTo>
                    <a:pt x="16183" y="2017"/>
                  </a:lnTo>
                  <a:cubicBezTo>
                    <a:pt x="16187" y="1463"/>
                    <a:pt x="15740" y="1016"/>
                    <a:pt x="15187" y="1016"/>
                  </a:cubicBezTo>
                  <a:lnTo>
                    <a:pt x="14667" y="1016"/>
                  </a:lnTo>
                  <a:lnTo>
                    <a:pt x="14667" y="491"/>
                  </a:lnTo>
                  <a:cubicBezTo>
                    <a:pt x="14662" y="222"/>
                    <a:pt x="14446" y="1"/>
                    <a:pt x="14176" y="1"/>
                  </a:cubicBezTo>
                  <a:lnTo>
                    <a:pt x="13666" y="1"/>
                  </a:lnTo>
                  <a:cubicBezTo>
                    <a:pt x="13397" y="1"/>
                    <a:pt x="13175" y="222"/>
                    <a:pt x="13175" y="491"/>
                  </a:cubicBezTo>
                  <a:lnTo>
                    <a:pt x="13175" y="1016"/>
                  </a:lnTo>
                  <a:lnTo>
                    <a:pt x="3008" y="1016"/>
                  </a:lnTo>
                  <a:lnTo>
                    <a:pt x="3008" y="491"/>
                  </a:lnTo>
                  <a:cubicBezTo>
                    <a:pt x="3008" y="222"/>
                    <a:pt x="2787" y="1"/>
                    <a:pt x="25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90"/>
            <p:cNvSpPr/>
            <p:nvPr/>
          </p:nvSpPr>
          <p:spPr>
            <a:xfrm>
              <a:off x="2199535" y="3883299"/>
              <a:ext cx="375473" cy="12379"/>
            </a:xfrm>
            <a:custGeom>
              <a:avLst/>
              <a:gdLst/>
              <a:ahLst/>
              <a:cxnLst/>
              <a:rect l="l" t="t" r="r" b="b"/>
              <a:pathLst>
                <a:path w="14316" h="472" extrusionOk="0">
                  <a:moveTo>
                    <a:pt x="318" y="0"/>
                  </a:moveTo>
                  <a:cubicBezTo>
                    <a:pt x="0" y="0"/>
                    <a:pt x="0" y="472"/>
                    <a:pt x="318" y="472"/>
                  </a:cubicBezTo>
                  <a:lnTo>
                    <a:pt x="14002" y="472"/>
                  </a:lnTo>
                  <a:cubicBezTo>
                    <a:pt x="14315" y="472"/>
                    <a:pt x="14315" y="0"/>
                    <a:pt x="140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90"/>
            <p:cNvSpPr/>
            <p:nvPr/>
          </p:nvSpPr>
          <p:spPr>
            <a:xfrm>
              <a:off x="2219468" y="3936436"/>
              <a:ext cx="56573" cy="12511"/>
            </a:xfrm>
            <a:custGeom>
              <a:avLst/>
              <a:gdLst/>
              <a:ahLst/>
              <a:cxnLst/>
              <a:rect l="l" t="t" r="r" b="b"/>
              <a:pathLst>
                <a:path w="2157" h="477" extrusionOk="0">
                  <a:moveTo>
                    <a:pt x="318" y="0"/>
                  </a:moveTo>
                  <a:cubicBezTo>
                    <a:pt x="0" y="0"/>
                    <a:pt x="0" y="476"/>
                    <a:pt x="318" y="476"/>
                  </a:cubicBezTo>
                  <a:lnTo>
                    <a:pt x="1838" y="476"/>
                  </a:lnTo>
                  <a:cubicBezTo>
                    <a:pt x="2156" y="476"/>
                    <a:pt x="2156" y="0"/>
                    <a:pt x="18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90"/>
            <p:cNvSpPr/>
            <p:nvPr/>
          </p:nvSpPr>
          <p:spPr>
            <a:xfrm>
              <a:off x="2312471" y="3936436"/>
              <a:ext cx="56573" cy="12511"/>
            </a:xfrm>
            <a:custGeom>
              <a:avLst/>
              <a:gdLst/>
              <a:ahLst/>
              <a:cxnLst/>
              <a:rect l="l" t="t" r="r" b="b"/>
              <a:pathLst>
                <a:path w="2157" h="477" extrusionOk="0">
                  <a:moveTo>
                    <a:pt x="318" y="0"/>
                  </a:moveTo>
                  <a:cubicBezTo>
                    <a:pt x="1" y="0"/>
                    <a:pt x="1" y="476"/>
                    <a:pt x="318" y="476"/>
                  </a:cubicBezTo>
                  <a:lnTo>
                    <a:pt x="1844" y="476"/>
                  </a:lnTo>
                  <a:cubicBezTo>
                    <a:pt x="2156" y="476"/>
                    <a:pt x="2156" y="0"/>
                    <a:pt x="18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90"/>
            <p:cNvSpPr/>
            <p:nvPr/>
          </p:nvSpPr>
          <p:spPr>
            <a:xfrm>
              <a:off x="2498607" y="3936436"/>
              <a:ext cx="56442" cy="12511"/>
            </a:xfrm>
            <a:custGeom>
              <a:avLst/>
              <a:gdLst/>
              <a:ahLst/>
              <a:cxnLst/>
              <a:rect l="l" t="t" r="r" b="b"/>
              <a:pathLst>
                <a:path w="2152" h="477" extrusionOk="0">
                  <a:moveTo>
                    <a:pt x="319" y="0"/>
                  </a:moveTo>
                  <a:cubicBezTo>
                    <a:pt x="1" y="0"/>
                    <a:pt x="1" y="476"/>
                    <a:pt x="319" y="476"/>
                  </a:cubicBezTo>
                  <a:lnTo>
                    <a:pt x="1839" y="476"/>
                  </a:lnTo>
                  <a:cubicBezTo>
                    <a:pt x="2152" y="476"/>
                    <a:pt x="2152" y="0"/>
                    <a:pt x="18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90"/>
            <p:cNvSpPr/>
            <p:nvPr/>
          </p:nvSpPr>
          <p:spPr>
            <a:xfrm>
              <a:off x="2219468" y="3989546"/>
              <a:ext cx="56573" cy="12537"/>
            </a:xfrm>
            <a:custGeom>
              <a:avLst/>
              <a:gdLst/>
              <a:ahLst/>
              <a:cxnLst/>
              <a:rect l="l" t="t" r="r" b="b"/>
              <a:pathLst>
                <a:path w="2157" h="478" extrusionOk="0">
                  <a:moveTo>
                    <a:pt x="318" y="1"/>
                  </a:moveTo>
                  <a:cubicBezTo>
                    <a:pt x="0" y="1"/>
                    <a:pt x="0" y="477"/>
                    <a:pt x="318" y="477"/>
                  </a:cubicBezTo>
                  <a:lnTo>
                    <a:pt x="1838" y="477"/>
                  </a:lnTo>
                  <a:cubicBezTo>
                    <a:pt x="2156" y="477"/>
                    <a:pt x="2156" y="1"/>
                    <a:pt x="18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90"/>
            <p:cNvSpPr/>
            <p:nvPr/>
          </p:nvSpPr>
          <p:spPr>
            <a:xfrm>
              <a:off x="2405605" y="3989546"/>
              <a:ext cx="56442" cy="12537"/>
            </a:xfrm>
            <a:custGeom>
              <a:avLst/>
              <a:gdLst/>
              <a:ahLst/>
              <a:cxnLst/>
              <a:rect l="l" t="t" r="r" b="b"/>
              <a:pathLst>
                <a:path w="2152" h="478" extrusionOk="0">
                  <a:moveTo>
                    <a:pt x="313" y="1"/>
                  </a:moveTo>
                  <a:cubicBezTo>
                    <a:pt x="1" y="1"/>
                    <a:pt x="1" y="477"/>
                    <a:pt x="313" y="477"/>
                  </a:cubicBezTo>
                  <a:lnTo>
                    <a:pt x="1834" y="477"/>
                  </a:lnTo>
                  <a:cubicBezTo>
                    <a:pt x="2152" y="477"/>
                    <a:pt x="2152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90"/>
            <p:cNvSpPr/>
            <p:nvPr/>
          </p:nvSpPr>
          <p:spPr>
            <a:xfrm>
              <a:off x="2219468" y="4042814"/>
              <a:ext cx="56573" cy="12379"/>
            </a:xfrm>
            <a:custGeom>
              <a:avLst/>
              <a:gdLst/>
              <a:ahLst/>
              <a:cxnLst/>
              <a:rect l="l" t="t" r="r" b="b"/>
              <a:pathLst>
                <a:path w="2157" h="472" extrusionOk="0">
                  <a:moveTo>
                    <a:pt x="318" y="0"/>
                  </a:moveTo>
                  <a:cubicBezTo>
                    <a:pt x="0" y="0"/>
                    <a:pt x="0" y="472"/>
                    <a:pt x="318" y="472"/>
                  </a:cubicBezTo>
                  <a:lnTo>
                    <a:pt x="1838" y="472"/>
                  </a:lnTo>
                  <a:cubicBezTo>
                    <a:pt x="2156" y="472"/>
                    <a:pt x="2156" y="0"/>
                    <a:pt x="18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90"/>
            <p:cNvSpPr/>
            <p:nvPr/>
          </p:nvSpPr>
          <p:spPr>
            <a:xfrm>
              <a:off x="2312471" y="4042814"/>
              <a:ext cx="56573" cy="12379"/>
            </a:xfrm>
            <a:custGeom>
              <a:avLst/>
              <a:gdLst/>
              <a:ahLst/>
              <a:cxnLst/>
              <a:rect l="l" t="t" r="r" b="b"/>
              <a:pathLst>
                <a:path w="2157" h="472" extrusionOk="0">
                  <a:moveTo>
                    <a:pt x="1848" y="0"/>
                  </a:moveTo>
                  <a:cubicBezTo>
                    <a:pt x="1847" y="0"/>
                    <a:pt x="1845" y="0"/>
                    <a:pt x="1844" y="0"/>
                  </a:cubicBezTo>
                  <a:lnTo>
                    <a:pt x="318" y="0"/>
                  </a:lnTo>
                  <a:cubicBezTo>
                    <a:pt x="1" y="0"/>
                    <a:pt x="1" y="472"/>
                    <a:pt x="318" y="472"/>
                  </a:cubicBezTo>
                  <a:lnTo>
                    <a:pt x="1844" y="472"/>
                  </a:lnTo>
                  <a:cubicBezTo>
                    <a:pt x="2155" y="472"/>
                    <a:pt x="2156" y="0"/>
                    <a:pt x="18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90"/>
            <p:cNvSpPr/>
            <p:nvPr/>
          </p:nvSpPr>
          <p:spPr>
            <a:xfrm>
              <a:off x="2498607" y="4042814"/>
              <a:ext cx="56442" cy="12379"/>
            </a:xfrm>
            <a:custGeom>
              <a:avLst/>
              <a:gdLst/>
              <a:ahLst/>
              <a:cxnLst/>
              <a:rect l="l" t="t" r="r" b="b"/>
              <a:pathLst>
                <a:path w="2152" h="472" extrusionOk="0">
                  <a:moveTo>
                    <a:pt x="319" y="0"/>
                  </a:moveTo>
                  <a:cubicBezTo>
                    <a:pt x="1" y="0"/>
                    <a:pt x="1" y="472"/>
                    <a:pt x="319" y="472"/>
                  </a:cubicBezTo>
                  <a:lnTo>
                    <a:pt x="1839" y="472"/>
                  </a:lnTo>
                  <a:cubicBezTo>
                    <a:pt x="2152" y="472"/>
                    <a:pt x="2152" y="0"/>
                    <a:pt x="18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90"/>
            <p:cNvSpPr/>
            <p:nvPr/>
          </p:nvSpPr>
          <p:spPr>
            <a:xfrm>
              <a:off x="2312471" y="4095951"/>
              <a:ext cx="56573" cy="12379"/>
            </a:xfrm>
            <a:custGeom>
              <a:avLst/>
              <a:gdLst/>
              <a:ahLst/>
              <a:cxnLst/>
              <a:rect l="l" t="t" r="r" b="b"/>
              <a:pathLst>
                <a:path w="2157" h="472" extrusionOk="0">
                  <a:moveTo>
                    <a:pt x="318" y="0"/>
                  </a:moveTo>
                  <a:cubicBezTo>
                    <a:pt x="1" y="0"/>
                    <a:pt x="1" y="472"/>
                    <a:pt x="318" y="472"/>
                  </a:cubicBezTo>
                  <a:lnTo>
                    <a:pt x="1844" y="472"/>
                  </a:lnTo>
                  <a:cubicBezTo>
                    <a:pt x="2156" y="472"/>
                    <a:pt x="2156" y="0"/>
                    <a:pt x="18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90"/>
            <p:cNvSpPr/>
            <p:nvPr/>
          </p:nvSpPr>
          <p:spPr>
            <a:xfrm>
              <a:off x="2405605" y="4095951"/>
              <a:ext cx="56442" cy="12379"/>
            </a:xfrm>
            <a:custGeom>
              <a:avLst/>
              <a:gdLst/>
              <a:ahLst/>
              <a:cxnLst/>
              <a:rect l="l" t="t" r="r" b="b"/>
              <a:pathLst>
                <a:path w="2152" h="472" extrusionOk="0">
                  <a:moveTo>
                    <a:pt x="313" y="0"/>
                  </a:moveTo>
                  <a:cubicBezTo>
                    <a:pt x="1" y="0"/>
                    <a:pt x="1" y="472"/>
                    <a:pt x="313" y="472"/>
                  </a:cubicBezTo>
                  <a:lnTo>
                    <a:pt x="1834" y="472"/>
                  </a:lnTo>
                  <a:cubicBezTo>
                    <a:pt x="2152" y="472"/>
                    <a:pt x="2152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90"/>
            <p:cNvSpPr/>
            <p:nvPr/>
          </p:nvSpPr>
          <p:spPr>
            <a:xfrm>
              <a:off x="2498607" y="4095951"/>
              <a:ext cx="56442" cy="12379"/>
            </a:xfrm>
            <a:custGeom>
              <a:avLst/>
              <a:gdLst/>
              <a:ahLst/>
              <a:cxnLst/>
              <a:rect l="l" t="t" r="r" b="b"/>
              <a:pathLst>
                <a:path w="2152" h="472" extrusionOk="0">
                  <a:moveTo>
                    <a:pt x="319" y="0"/>
                  </a:moveTo>
                  <a:cubicBezTo>
                    <a:pt x="1" y="0"/>
                    <a:pt x="1" y="472"/>
                    <a:pt x="319" y="472"/>
                  </a:cubicBezTo>
                  <a:lnTo>
                    <a:pt x="1839" y="472"/>
                  </a:lnTo>
                  <a:cubicBezTo>
                    <a:pt x="2152" y="472"/>
                    <a:pt x="2152" y="0"/>
                    <a:pt x="18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90"/>
            <p:cNvSpPr/>
            <p:nvPr/>
          </p:nvSpPr>
          <p:spPr>
            <a:xfrm>
              <a:off x="2312104" y="3976170"/>
              <a:ext cx="57491" cy="39184"/>
            </a:xfrm>
            <a:custGeom>
              <a:avLst/>
              <a:gdLst/>
              <a:ahLst/>
              <a:cxnLst/>
              <a:rect l="l" t="t" r="r" b="b"/>
              <a:pathLst>
                <a:path w="2192" h="1494" extrusionOk="0">
                  <a:moveTo>
                    <a:pt x="1849" y="1"/>
                  </a:moveTo>
                  <a:cubicBezTo>
                    <a:pt x="1794" y="1"/>
                    <a:pt x="1736" y="22"/>
                    <a:pt x="1684" y="73"/>
                  </a:cubicBezTo>
                  <a:lnTo>
                    <a:pt x="842" y="920"/>
                  </a:lnTo>
                  <a:lnTo>
                    <a:pt x="501" y="583"/>
                  </a:lnTo>
                  <a:cubicBezTo>
                    <a:pt x="450" y="534"/>
                    <a:pt x="393" y="514"/>
                    <a:pt x="339" y="514"/>
                  </a:cubicBezTo>
                  <a:cubicBezTo>
                    <a:pt x="157" y="514"/>
                    <a:pt x="1" y="745"/>
                    <a:pt x="164" y="915"/>
                  </a:cubicBezTo>
                  <a:lnTo>
                    <a:pt x="674" y="1425"/>
                  </a:lnTo>
                  <a:cubicBezTo>
                    <a:pt x="720" y="1471"/>
                    <a:pt x="780" y="1494"/>
                    <a:pt x="840" y="1494"/>
                  </a:cubicBezTo>
                  <a:cubicBezTo>
                    <a:pt x="900" y="1494"/>
                    <a:pt x="960" y="1471"/>
                    <a:pt x="1006" y="1425"/>
                  </a:cubicBezTo>
                  <a:lnTo>
                    <a:pt x="2021" y="410"/>
                  </a:lnTo>
                  <a:cubicBezTo>
                    <a:pt x="2192" y="239"/>
                    <a:pt x="2034" y="1"/>
                    <a:pt x="18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90"/>
            <p:cNvSpPr/>
            <p:nvPr/>
          </p:nvSpPr>
          <p:spPr>
            <a:xfrm>
              <a:off x="2497821" y="3976170"/>
              <a:ext cx="57910" cy="39184"/>
            </a:xfrm>
            <a:custGeom>
              <a:avLst/>
              <a:gdLst/>
              <a:ahLst/>
              <a:cxnLst/>
              <a:rect l="l" t="t" r="r" b="b"/>
              <a:pathLst>
                <a:path w="2208" h="1494" extrusionOk="0">
                  <a:moveTo>
                    <a:pt x="1864" y="1"/>
                  </a:moveTo>
                  <a:cubicBezTo>
                    <a:pt x="1809" y="1"/>
                    <a:pt x="1752" y="22"/>
                    <a:pt x="1701" y="73"/>
                  </a:cubicBezTo>
                  <a:lnTo>
                    <a:pt x="854" y="920"/>
                  </a:lnTo>
                  <a:lnTo>
                    <a:pt x="517" y="583"/>
                  </a:lnTo>
                  <a:cubicBezTo>
                    <a:pt x="463" y="527"/>
                    <a:pt x="403" y="504"/>
                    <a:pt x="346" y="504"/>
                  </a:cubicBezTo>
                  <a:cubicBezTo>
                    <a:pt x="160" y="504"/>
                    <a:pt x="0" y="746"/>
                    <a:pt x="180" y="915"/>
                  </a:cubicBezTo>
                  <a:lnTo>
                    <a:pt x="685" y="1425"/>
                  </a:lnTo>
                  <a:cubicBezTo>
                    <a:pt x="731" y="1471"/>
                    <a:pt x="792" y="1494"/>
                    <a:pt x="854" y="1494"/>
                  </a:cubicBezTo>
                  <a:cubicBezTo>
                    <a:pt x="915" y="1494"/>
                    <a:pt x="976" y="1471"/>
                    <a:pt x="1022" y="1425"/>
                  </a:cubicBezTo>
                  <a:lnTo>
                    <a:pt x="2037" y="410"/>
                  </a:lnTo>
                  <a:cubicBezTo>
                    <a:pt x="2208" y="239"/>
                    <a:pt x="2048" y="1"/>
                    <a:pt x="1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90"/>
            <p:cNvSpPr/>
            <p:nvPr/>
          </p:nvSpPr>
          <p:spPr>
            <a:xfrm>
              <a:off x="2405237" y="4029360"/>
              <a:ext cx="57438" cy="39131"/>
            </a:xfrm>
            <a:custGeom>
              <a:avLst/>
              <a:gdLst/>
              <a:ahLst/>
              <a:cxnLst/>
              <a:rect l="l" t="t" r="r" b="b"/>
              <a:pathLst>
                <a:path w="2190" h="1492" extrusionOk="0">
                  <a:moveTo>
                    <a:pt x="1850" y="1"/>
                  </a:moveTo>
                  <a:cubicBezTo>
                    <a:pt x="1794" y="1"/>
                    <a:pt x="1736" y="23"/>
                    <a:pt x="1684" y="76"/>
                  </a:cubicBezTo>
                  <a:lnTo>
                    <a:pt x="838" y="918"/>
                  </a:lnTo>
                  <a:lnTo>
                    <a:pt x="496" y="581"/>
                  </a:lnTo>
                  <a:cubicBezTo>
                    <a:pt x="445" y="532"/>
                    <a:pt x="389" y="512"/>
                    <a:pt x="335" y="512"/>
                  </a:cubicBezTo>
                  <a:cubicBezTo>
                    <a:pt x="155" y="512"/>
                    <a:pt x="1" y="742"/>
                    <a:pt x="164" y="913"/>
                  </a:cubicBezTo>
                  <a:lnTo>
                    <a:pt x="669" y="1423"/>
                  </a:lnTo>
                  <a:cubicBezTo>
                    <a:pt x="715" y="1469"/>
                    <a:pt x="775" y="1491"/>
                    <a:pt x="836" y="1491"/>
                  </a:cubicBezTo>
                  <a:cubicBezTo>
                    <a:pt x="896" y="1491"/>
                    <a:pt x="958" y="1469"/>
                    <a:pt x="1006" y="1423"/>
                  </a:cubicBezTo>
                  <a:lnTo>
                    <a:pt x="2016" y="408"/>
                  </a:lnTo>
                  <a:cubicBezTo>
                    <a:pt x="2190" y="238"/>
                    <a:pt x="2032" y="1"/>
                    <a:pt x="18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90"/>
            <p:cNvSpPr/>
            <p:nvPr/>
          </p:nvSpPr>
          <p:spPr>
            <a:xfrm>
              <a:off x="2219101" y="4082497"/>
              <a:ext cx="57464" cy="39131"/>
            </a:xfrm>
            <a:custGeom>
              <a:avLst/>
              <a:gdLst/>
              <a:ahLst/>
              <a:cxnLst/>
              <a:rect l="l" t="t" r="r" b="b"/>
              <a:pathLst>
                <a:path w="2191" h="1492" extrusionOk="0">
                  <a:moveTo>
                    <a:pt x="1851" y="0"/>
                  </a:moveTo>
                  <a:cubicBezTo>
                    <a:pt x="1795" y="0"/>
                    <a:pt x="1737" y="22"/>
                    <a:pt x="1684" y="75"/>
                  </a:cubicBezTo>
                  <a:lnTo>
                    <a:pt x="837" y="922"/>
                  </a:lnTo>
                  <a:lnTo>
                    <a:pt x="500" y="581"/>
                  </a:lnTo>
                  <a:cubicBezTo>
                    <a:pt x="449" y="532"/>
                    <a:pt x="392" y="512"/>
                    <a:pt x="337" y="512"/>
                  </a:cubicBezTo>
                  <a:cubicBezTo>
                    <a:pt x="155" y="512"/>
                    <a:pt x="0" y="743"/>
                    <a:pt x="164" y="917"/>
                  </a:cubicBezTo>
                  <a:lnTo>
                    <a:pt x="674" y="1423"/>
                  </a:lnTo>
                  <a:cubicBezTo>
                    <a:pt x="719" y="1468"/>
                    <a:pt x="779" y="1491"/>
                    <a:pt x="840" y="1491"/>
                  </a:cubicBezTo>
                  <a:cubicBezTo>
                    <a:pt x="900" y="1491"/>
                    <a:pt x="960" y="1468"/>
                    <a:pt x="1006" y="1423"/>
                  </a:cubicBezTo>
                  <a:lnTo>
                    <a:pt x="2021" y="412"/>
                  </a:lnTo>
                  <a:cubicBezTo>
                    <a:pt x="2191" y="239"/>
                    <a:pt x="2035" y="0"/>
                    <a:pt x="18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90"/>
            <p:cNvSpPr/>
            <p:nvPr/>
          </p:nvSpPr>
          <p:spPr>
            <a:xfrm>
              <a:off x="2404792" y="3923033"/>
              <a:ext cx="57910" cy="39158"/>
            </a:xfrm>
            <a:custGeom>
              <a:avLst/>
              <a:gdLst/>
              <a:ahLst/>
              <a:cxnLst/>
              <a:rect l="l" t="t" r="r" b="b"/>
              <a:pathLst>
                <a:path w="2208" h="1493" extrusionOk="0">
                  <a:moveTo>
                    <a:pt x="1866" y="0"/>
                  </a:moveTo>
                  <a:cubicBezTo>
                    <a:pt x="1810" y="0"/>
                    <a:pt x="1753" y="22"/>
                    <a:pt x="1701" y="73"/>
                  </a:cubicBezTo>
                  <a:lnTo>
                    <a:pt x="855" y="920"/>
                  </a:lnTo>
                  <a:lnTo>
                    <a:pt x="513" y="578"/>
                  </a:lnTo>
                  <a:cubicBezTo>
                    <a:pt x="461" y="523"/>
                    <a:pt x="402" y="500"/>
                    <a:pt x="346" y="500"/>
                  </a:cubicBezTo>
                  <a:cubicBezTo>
                    <a:pt x="161" y="500"/>
                    <a:pt x="0" y="746"/>
                    <a:pt x="181" y="915"/>
                  </a:cubicBezTo>
                  <a:lnTo>
                    <a:pt x="686" y="1421"/>
                  </a:lnTo>
                  <a:cubicBezTo>
                    <a:pt x="732" y="1469"/>
                    <a:pt x="792" y="1493"/>
                    <a:pt x="853" y="1493"/>
                  </a:cubicBezTo>
                  <a:cubicBezTo>
                    <a:pt x="913" y="1493"/>
                    <a:pt x="975" y="1469"/>
                    <a:pt x="1023" y="1421"/>
                  </a:cubicBezTo>
                  <a:lnTo>
                    <a:pt x="2033" y="410"/>
                  </a:lnTo>
                  <a:cubicBezTo>
                    <a:pt x="2207" y="236"/>
                    <a:pt x="2049" y="0"/>
                    <a:pt x="18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9" name="Google Shape;12709;p90"/>
          <p:cNvGrpSpPr/>
          <p:nvPr/>
        </p:nvGrpSpPr>
        <p:grpSpPr>
          <a:xfrm>
            <a:off x="1277770" y="1795997"/>
            <a:ext cx="409149" cy="373978"/>
            <a:chOff x="1277770" y="1980572"/>
            <a:chExt cx="409149" cy="373978"/>
          </a:xfrm>
        </p:grpSpPr>
        <p:sp>
          <p:nvSpPr>
            <p:cNvPr id="12710" name="Google Shape;12710;p90"/>
            <p:cNvSpPr/>
            <p:nvPr/>
          </p:nvSpPr>
          <p:spPr>
            <a:xfrm>
              <a:off x="1298962" y="2200044"/>
              <a:ext cx="102890" cy="44954"/>
            </a:xfrm>
            <a:custGeom>
              <a:avLst/>
              <a:gdLst/>
              <a:ahLst/>
              <a:cxnLst/>
              <a:rect l="l" t="t" r="r" b="b"/>
              <a:pathLst>
                <a:path w="3923" h="1714" extrusionOk="0">
                  <a:moveTo>
                    <a:pt x="1" y="1"/>
                  </a:moveTo>
                  <a:cubicBezTo>
                    <a:pt x="135" y="982"/>
                    <a:pt x="973" y="1714"/>
                    <a:pt x="1959" y="1714"/>
                  </a:cubicBezTo>
                  <a:cubicBezTo>
                    <a:pt x="2950" y="1714"/>
                    <a:pt x="3787" y="982"/>
                    <a:pt x="3922" y="1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90"/>
            <p:cNvSpPr/>
            <p:nvPr/>
          </p:nvSpPr>
          <p:spPr>
            <a:xfrm>
              <a:off x="1470332" y="2057576"/>
              <a:ext cx="23631" cy="245227"/>
            </a:xfrm>
            <a:custGeom>
              <a:avLst/>
              <a:gdLst/>
              <a:ahLst/>
              <a:cxnLst/>
              <a:rect l="l" t="t" r="r" b="b"/>
              <a:pathLst>
                <a:path w="901" h="9350" extrusionOk="0">
                  <a:moveTo>
                    <a:pt x="1" y="0"/>
                  </a:moveTo>
                  <a:lnTo>
                    <a:pt x="1" y="9349"/>
                  </a:lnTo>
                  <a:lnTo>
                    <a:pt x="901" y="9349"/>
                  </a:lnTo>
                  <a:lnTo>
                    <a:pt x="901" y="0"/>
                  </a:lnTo>
                  <a:cubicBezTo>
                    <a:pt x="761" y="80"/>
                    <a:pt x="606" y="119"/>
                    <a:pt x="451" y="119"/>
                  </a:cubicBezTo>
                  <a:cubicBezTo>
                    <a:pt x="296" y="119"/>
                    <a:pt x="140" y="80"/>
                    <a:pt x="1" y="0"/>
                  </a:cubicBez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90"/>
            <p:cNvSpPr/>
            <p:nvPr/>
          </p:nvSpPr>
          <p:spPr>
            <a:xfrm>
              <a:off x="1470332" y="2057576"/>
              <a:ext cx="15815" cy="245227"/>
            </a:xfrm>
            <a:custGeom>
              <a:avLst/>
              <a:gdLst/>
              <a:ahLst/>
              <a:cxnLst/>
              <a:rect l="l" t="t" r="r" b="b"/>
              <a:pathLst>
                <a:path w="603" h="9350" extrusionOk="0">
                  <a:moveTo>
                    <a:pt x="1" y="0"/>
                  </a:moveTo>
                  <a:lnTo>
                    <a:pt x="1" y="9349"/>
                  </a:lnTo>
                  <a:lnTo>
                    <a:pt x="602" y="9349"/>
                  </a:lnTo>
                  <a:lnTo>
                    <a:pt x="602" y="106"/>
                  </a:lnTo>
                  <a:cubicBezTo>
                    <a:pt x="549" y="116"/>
                    <a:pt x="501" y="120"/>
                    <a:pt x="448" y="120"/>
                  </a:cubicBezTo>
                  <a:cubicBezTo>
                    <a:pt x="290" y="120"/>
                    <a:pt x="136" y="77"/>
                    <a:pt x="1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90"/>
            <p:cNvSpPr/>
            <p:nvPr/>
          </p:nvSpPr>
          <p:spPr>
            <a:xfrm>
              <a:off x="1543297" y="2175941"/>
              <a:ext cx="137826" cy="24129"/>
            </a:xfrm>
            <a:custGeom>
              <a:avLst/>
              <a:gdLst/>
              <a:ahLst/>
              <a:cxnLst/>
              <a:rect l="l" t="t" r="r" b="b"/>
              <a:pathLst>
                <a:path w="5255" h="920" extrusionOk="0">
                  <a:moveTo>
                    <a:pt x="385" y="1"/>
                  </a:moveTo>
                  <a:cubicBezTo>
                    <a:pt x="173" y="5"/>
                    <a:pt x="0" y="174"/>
                    <a:pt x="0" y="385"/>
                  </a:cubicBezTo>
                  <a:lnTo>
                    <a:pt x="0" y="535"/>
                  </a:lnTo>
                  <a:cubicBezTo>
                    <a:pt x="0" y="746"/>
                    <a:pt x="173" y="920"/>
                    <a:pt x="385" y="920"/>
                  </a:cubicBezTo>
                  <a:lnTo>
                    <a:pt x="4870" y="920"/>
                  </a:lnTo>
                  <a:cubicBezTo>
                    <a:pt x="5081" y="920"/>
                    <a:pt x="5255" y="746"/>
                    <a:pt x="5255" y="535"/>
                  </a:cubicBezTo>
                  <a:lnTo>
                    <a:pt x="5255" y="385"/>
                  </a:lnTo>
                  <a:cubicBezTo>
                    <a:pt x="5255" y="174"/>
                    <a:pt x="5081" y="5"/>
                    <a:pt x="487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90"/>
            <p:cNvSpPr/>
            <p:nvPr/>
          </p:nvSpPr>
          <p:spPr>
            <a:xfrm>
              <a:off x="1543297" y="2179980"/>
              <a:ext cx="137826" cy="20090"/>
            </a:xfrm>
            <a:custGeom>
              <a:avLst/>
              <a:gdLst/>
              <a:ahLst/>
              <a:cxnLst/>
              <a:rect l="l" t="t" r="r" b="b"/>
              <a:pathLst>
                <a:path w="5255" h="766" extrusionOk="0">
                  <a:moveTo>
                    <a:pt x="77" y="1"/>
                  </a:moveTo>
                  <a:cubicBezTo>
                    <a:pt x="29" y="68"/>
                    <a:pt x="0" y="150"/>
                    <a:pt x="0" y="231"/>
                  </a:cubicBezTo>
                  <a:lnTo>
                    <a:pt x="0" y="381"/>
                  </a:lnTo>
                  <a:cubicBezTo>
                    <a:pt x="0" y="592"/>
                    <a:pt x="173" y="766"/>
                    <a:pt x="385" y="766"/>
                  </a:cubicBezTo>
                  <a:lnTo>
                    <a:pt x="4870" y="766"/>
                  </a:lnTo>
                  <a:cubicBezTo>
                    <a:pt x="5081" y="766"/>
                    <a:pt x="5255" y="592"/>
                    <a:pt x="5255" y="381"/>
                  </a:cubicBezTo>
                  <a:lnTo>
                    <a:pt x="5255" y="231"/>
                  </a:lnTo>
                  <a:cubicBezTo>
                    <a:pt x="5255" y="150"/>
                    <a:pt x="5226" y="68"/>
                    <a:pt x="5178" y="1"/>
                  </a:cubicBezTo>
                  <a:cubicBezTo>
                    <a:pt x="5105" y="102"/>
                    <a:pt x="4990" y="154"/>
                    <a:pt x="4870" y="159"/>
                  </a:cubicBezTo>
                  <a:lnTo>
                    <a:pt x="385" y="159"/>
                  </a:lnTo>
                  <a:cubicBezTo>
                    <a:pt x="265" y="154"/>
                    <a:pt x="149" y="102"/>
                    <a:pt x="77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90"/>
            <p:cNvSpPr/>
            <p:nvPr/>
          </p:nvSpPr>
          <p:spPr>
            <a:xfrm>
              <a:off x="1563230" y="2200044"/>
              <a:ext cx="102864" cy="44954"/>
            </a:xfrm>
            <a:custGeom>
              <a:avLst/>
              <a:gdLst/>
              <a:ahLst/>
              <a:cxnLst/>
              <a:rect l="l" t="t" r="r" b="b"/>
              <a:pathLst>
                <a:path w="3922" h="1714" extrusionOk="0">
                  <a:moveTo>
                    <a:pt x="0" y="1"/>
                  </a:moveTo>
                  <a:cubicBezTo>
                    <a:pt x="130" y="982"/>
                    <a:pt x="968" y="1714"/>
                    <a:pt x="1959" y="1714"/>
                  </a:cubicBezTo>
                  <a:cubicBezTo>
                    <a:pt x="2950" y="1714"/>
                    <a:pt x="3787" y="982"/>
                    <a:pt x="3922" y="1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90"/>
            <p:cNvSpPr/>
            <p:nvPr/>
          </p:nvSpPr>
          <p:spPr>
            <a:xfrm>
              <a:off x="1298962" y="2200044"/>
              <a:ext cx="63497" cy="44980"/>
            </a:xfrm>
            <a:custGeom>
              <a:avLst/>
              <a:gdLst/>
              <a:ahLst/>
              <a:cxnLst/>
              <a:rect l="l" t="t" r="r" b="b"/>
              <a:pathLst>
                <a:path w="2421" h="1715" extrusionOk="0">
                  <a:moveTo>
                    <a:pt x="1" y="1"/>
                  </a:moveTo>
                  <a:cubicBezTo>
                    <a:pt x="138" y="1003"/>
                    <a:pt x="995" y="1715"/>
                    <a:pt x="1961" y="1715"/>
                  </a:cubicBezTo>
                  <a:cubicBezTo>
                    <a:pt x="2113" y="1715"/>
                    <a:pt x="2267" y="1697"/>
                    <a:pt x="2421" y="1661"/>
                  </a:cubicBezTo>
                  <a:cubicBezTo>
                    <a:pt x="1622" y="1473"/>
                    <a:pt x="1025" y="814"/>
                    <a:pt x="915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90"/>
            <p:cNvSpPr/>
            <p:nvPr/>
          </p:nvSpPr>
          <p:spPr>
            <a:xfrm>
              <a:off x="1563230" y="2200044"/>
              <a:ext cx="63366" cy="44980"/>
            </a:xfrm>
            <a:custGeom>
              <a:avLst/>
              <a:gdLst/>
              <a:ahLst/>
              <a:cxnLst/>
              <a:rect l="l" t="t" r="r" b="b"/>
              <a:pathLst>
                <a:path w="2416" h="1715" extrusionOk="0">
                  <a:moveTo>
                    <a:pt x="0" y="1"/>
                  </a:moveTo>
                  <a:cubicBezTo>
                    <a:pt x="138" y="1003"/>
                    <a:pt x="994" y="1715"/>
                    <a:pt x="1958" y="1715"/>
                  </a:cubicBezTo>
                  <a:cubicBezTo>
                    <a:pt x="2109" y="1715"/>
                    <a:pt x="2262" y="1697"/>
                    <a:pt x="2416" y="1661"/>
                  </a:cubicBezTo>
                  <a:cubicBezTo>
                    <a:pt x="1622" y="1473"/>
                    <a:pt x="1025" y="814"/>
                    <a:pt x="915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90"/>
            <p:cNvSpPr/>
            <p:nvPr/>
          </p:nvSpPr>
          <p:spPr>
            <a:xfrm>
              <a:off x="1331274" y="2050888"/>
              <a:ext cx="37636" cy="32234"/>
            </a:xfrm>
            <a:custGeom>
              <a:avLst/>
              <a:gdLst/>
              <a:ahLst/>
              <a:cxnLst/>
              <a:rect l="l" t="t" r="r" b="b"/>
              <a:pathLst>
                <a:path w="1435" h="1229" extrusionOk="0">
                  <a:moveTo>
                    <a:pt x="818" y="0"/>
                  </a:moveTo>
                  <a:cubicBezTo>
                    <a:pt x="275" y="5"/>
                    <a:pt x="0" y="664"/>
                    <a:pt x="390" y="1049"/>
                  </a:cubicBezTo>
                  <a:cubicBezTo>
                    <a:pt x="514" y="1173"/>
                    <a:pt x="667" y="1229"/>
                    <a:pt x="817" y="1229"/>
                  </a:cubicBezTo>
                  <a:cubicBezTo>
                    <a:pt x="1132" y="1229"/>
                    <a:pt x="1434" y="984"/>
                    <a:pt x="1434" y="616"/>
                  </a:cubicBezTo>
                  <a:cubicBezTo>
                    <a:pt x="1434" y="274"/>
                    <a:pt x="1160" y="0"/>
                    <a:pt x="818" y="0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90"/>
            <p:cNvSpPr/>
            <p:nvPr/>
          </p:nvSpPr>
          <p:spPr>
            <a:xfrm>
              <a:off x="1590742" y="2050888"/>
              <a:ext cx="37636" cy="32234"/>
            </a:xfrm>
            <a:custGeom>
              <a:avLst/>
              <a:gdLst/>
              <a:ahLst/>
              <a:cxnLst/>
              <a:rect l="l" t="t" r="r" b="b"/>
              <a:pathLst>
                <a:path w="1435" h="1229" extrusionOk="0">
                  <a:moveTo>
                    <a:pt x="818" y="0"/>
                  </a:moveTo>
                  <a:cubicBezTo>
                    <a:pt x="275" y="0"/>
                    <a:pt x="0" y="659"/>
                    <a:pt x="385" y="1049"/>
                  </a:cubicBezTo>
                  <a:cubicBezTo>
                    <a:pt x="510" y="1173"/>
                    <a:pt x="662" y="1229"/>
                    <a:pt x="812" y="1229"/>
                  </a:cubicBezTo>
                  <a:cubicBezTo>
                    <a:pt x="1128" y="1229"/>
                    <a:pt x="1431" y="984"/>
                    <a:pt x="1434" y="616"/>
                  </a:cubicBezTo>
                  <a:cubicBezTo>
                    <a:pt x="1434" y="274"/>
                    <a:pt x="1160" y="0"/>
                    <a:pt x="818" y="0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90"/>
            <p:cNvSpPr/>
            <p:nvPr/>
          </p:nvSpPr>
          <p:spPr>
            <a:xfrm>
              <a:off x="1426689" y="2300364"/>
              <a:ext cx="110942" cy="26542"/>
            </a:xfrm>
            <a:custGeom>
              <a:avLst/>
              <a:gdLst/>
              <a:ahLst/>
              <a:cxnLst/>
              <a:rect l="l" t="t" r="r" b="b"/>
              <a:pathLst>
                <a:path w="4230" h="1012" extrusionOk="0">
                  <a:moveTo>
                    <a:pt x="385" y="1"/>
                  </a:moveTo>
                  <a:cubicBezTo>
                    <a:pt x="173" y="1"/>
                    <a:pt x="0" y="174"/>
                    <a:pt x="0" y="386"/>
                  </a:cubicBezTo>
                  <a:lnTo>
                    <a:pt x="0" y="1011"/>
                  </a:lnTo>
                  <a:lnTo>
                    <a:pt x="4230" y="1011"/>
                  </a:lnTo>
                  <a:lnTo>
                    <a:pt x="4230" y="386"/>
                  </a:lnTo>
                  <a:cubicBezTo>
                    <a:pt x="4225" y="174"/>
                    <a:pt x="4056" y="1"/>
                    <a:pt x="3845" y="1"/>
                  </a:cubicBezTo>
                  <a:close/>
                </a:path>
              </a:pathLst>
            </a:custGeom>
            <a:solidFill>
              <a:srgbClr val="6C7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90"/>
            <p:cNvSpPr/>
            <p:nvPr/>
          </p:nvSpPr>
          <p:spPr>
            <a:xfrm>
              <a:off x="1426689" y="2308442"/>
              <a:ext cx="110942" cy="18464"/>
            </a:xfrm>
            <a:custGeom>
              <a:avLst/>
              <a:gdLst/>
              <a:ahLst/>
              <a:cxnLst/>
              <a:rect l="l" t="t" r="r" b="b"/>
              <a:pathLst>
                <a:path w="4230" h="704" extrusionOk="0">
                  <a:moveTo>
                    <a:pt x="10" y="1"/>
                  </a:moveTo>
                  <a:cubicBezTo>
                    <a:pt x="0" y="30"/>
                    <a:pt x="0" y="54"/>
                    <a:pt x="0" y="78"/>
                  </a:cubicBezTo>
                  <a:lnTo>
                    <a:pt x="0" y="703"/>
                  </a:lnTo>
                  <a:lnTo>
                    <a:pt x="4230" y="703"/>
                  </a:lnTo>
                  <a:lnTo>
                    <a:pt x="4230" y="78"/>
                  </a:lnTo>
                  <a:cubicBezTo>
                    <a:pt x="4230" y="49"/>
                    <a:pt x="4225" y="25"/>
                    <a:pt x="4220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90"/>
            <p:cNvSpPr/>
            <p:nvPr/>
          </p:nvSpPr>
          <p:spPr>
            <a:xfrm>
              <a:off x="1413418" y="2324467"/>
              <a:ext cx="137852" cy="24129"/>
            </a:xfrm>
            <a:custGeom>
              <a:avLst/>
              <a:gdLst/>
              <a:ahLst/>
              <a:cxnLst/>
              <a:rect l="l" t="t" r="r" b="b"/>
              <a:pathLst>
                <a:path w="5256" h="920" extrusionOk="0">
                  <a:moveTo>
                    <a:pt x="386" y="1"/>
                  </a:moveTo>
                  <a:cubicBezTo>
                    <a:pt x="174" y="1"/>
                    <a:pt x="1" y="174"/>
                    <a:pt x="1" y="386"/>
                  </a:cubicBezTo>
                  <a:lnTo>
                    <a:pt x="1" y="535"/>
                  </a:lnTo>
                  <a:cubicBezTo>
                    <a:pt x="1" y="747"/>
                    <a:pt x="174" y="920"/>
                    <a:pt x="386" y="920"/>
                  </a:cubicBezTo>
                  <a:lnTo>
                    <a:pt x="4870" y="920"/>
                  </a:lnTo>
                  <a:cubicBezTo>
                    <a:pt x="5082" y="920"/>
                    <a:pt x="5255" y="747"/>
                    <a:pt x="5255" y="535"/>
                  </a:cubicBezTo>
                  <a:lnTo>
                    <a:pt x="5255" y="386"/>
                  </a:lnTo>
                  <a:cubicBezTo>
                    <a:pt x="5255" y="174"/>
                    <a:pt x="5082" y="1"/>
                    <a:pt x="4870" y="1"/>
                  </a:cubicBez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90"/>
            <p:cNvSpPr/>
            <p:nvPr/>
          </p:nvSpPr>
          <p:spPr>
            <a:xfrm>
              <a:off x="1413418" y="2328506"/>
              <a:ext cx="137852" cy="20090"/>
            </a:xfrm>
            <a:custGeom>
              <a:avLst/>
              <a:gdLst/>
              <a:ahLst/>
              <a:cxnLst/>
              <a:rect l="l" t="t" r="r" b="b"/>
              <a:pathLst>
                <a:path w="5256" h="766" extrusionOk="0">
                  <a:moveTo>
                    <a:pt x="78" y="1"/>
                  </a:moveTo>
                  <a:cubicBezTo>
                    <a:pt x="30" y="68"/>
                    <a:pt x="1" y="150"/>
                    <a:pt x="1" y="232"/>
                  </a:cubicBezTo>
                  <a:lnTo>
                    <a:pt x="1" y="381"/>
                  </a:lnTo>
                  <a:cubicBezTo>
                    <a:pt x="1" y="593"/>
                    <a:pt x="174" y="766"/>
                    <a:pt x="386" y="766"/>
                  </a:cubicBezTo>
                  <a:lnTo>
                    <a:pt x="4870" y="766"/>
                  </a:lnTo>
                  <a:cubicBezTo>
                    <a:pt x="5082" y="766"/>
                    <a:pt x="5255" y="593"/>
                    <a:pt x="5255" y="381"/>
                  </a:cubicBezTo>
                  <a:lnTo>
                    <a:pt x="5255" y="232"/>
                  </a:lnTo>
                  <a:cubicBezTo>
                    <a:pt x="5255" y="150"/>
                    <a:pt x="5226" y="68"/>
                    <a:pt x="5178" y="1"/>
                  </a:cubicBezTo>
                  <a:cubicBezTo>
                    <a:pt x="5106" y="97"/>
                    <a:pt x="4991" y="155"/>
                    <a:pt x="4870" y="155"/>
                  </a:cubicBezTo>
                  <a:lnTo>
                    <a:pt x="386" y="155"/>
                  </a:lnTo>
                  <a:cubicBezTo>
                    <a:pt x="265" y="155"/>
                    <a:pt x="150" y="97"/>
                    <a:pt x="78" y="1"/>
                  </a:cubicBezTo>
                  <a:close/>
                </a:path>
              </a:pathLst>
            </a:custGeom>
            <a:solidFill>
              <a:srgbClr val="6C7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90"/>
            <p:cNvSpPr/>
            <p:nvPr/>
          </p:nvSpPr>
          <p:spPr>
            <a:xfrm>
              <a:off x="1450793" y="2013907"/>
              <a:ext cx="54789" cy="46869"/>
            </a:xfrm>
            <a:custGeom>
              <a:avLst/>
              <a:gdLst/>
              <a:ahLst/>
              <a:cxnLst/>
              <a:rect l="l" t="t" r="r" b="b"/>
              <a:pathLst>
                <a:path w="2089" h="1787" extrusionOk="0">
                  <a:moveTo>
                    <a:pt x="1193" y="0"/>
                  </a:moveTo>
                  <a:cubicBezTo>
                    <a:pt x="399" y="0"/>
                    <a:pt x="0" y="963"/>
                    <a:pt x="563" y="1526"/>
                  </a:cubicBezTo>
                  <a:cubicBezTo>
                    <a:pt x="745" y="1706"/>
                    <a:pt x="968" y="1787"/>
                    <a:pt x="1188" y="1787"/>
                  </a:cubicBezTo>
                  <a:cubicBezTo>
                    <a:pt x="1647" y="1787"/>
                    <a:pt x="2088" y="1431"/>
                    <a:pt x="2088" y="890"/>
                  </a:cubicBezTo>
                  <a:cubicBezTo>
                    <a:pt x="2088" y="400"/>
                    <a:pt x="1689" y="0"/>
                    <a:pt x="1193" y="0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90"/>
            <p:cNvSpPr/>
            <p:nvPr/>
          </p:nvSpPr>
          <p:spPr>
            <a:xfrm>
              <a:off x="1336703" y="2050836"/>
              <a:ext cx="28168" cy="32286"/>
            </a:xfrm>
            <a:custGeom>
              <a:avLst/>
              <a:gdLst/>
              <a:ahLst/>
              <a:cxnLst/>
              <a:rect l="l" t="t" r="r" b="b"/>
              <a:pathLst>
                <a:path w="1074" h="1231" extrusionOk="0">
                  <a:moveTo>
                    <a:pt x="619" y="1"/>
                  </a:moveTo>
                  <a:cubicBezTo>
                    <a:pt x="304" y="1"/>
                    <a:pt x="0" y="243"/>
                    <a:pt x="0" y="618"/>
                  </a:cubicBezTo>
                  <a:cubicBezTo>
                    <a:pt x="0" y="989"/>
                    <a:pt x="304" y="1231"/>
                    <a:pt x="618" y="1231"/>
                  </a:cubicBezTo>
                  <a:cubicBezTo>
                    <a:pt x="780" y="1231"/>
                    <a:pt x="945" y="1166"/>
                    <a:pt x="1073" y="1022"/>
                  </a:cubicBezTo>
                  <a:cubicBezTo>
                    <a:pt x="972" y="912"/>
                    <a:pt x="915" y="767"/>
                    <a:pt x="915" y="618"/>
                  </a:cubicBezTo>
                  <a:cubicBezTo>
                    <a:pt x="915" y="464"/>
                    <a:pt x="972" y="320"/>
                    <a:pt x="1073" y="209"/>
                  </a:cubicBezTo>
                  <a:cubicBezTo>
                    <a:pt x="946" y="65"/>
                    <a:pt x="781" y="1"/>
                    <a:pt x="61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90"/>
            <p:cNvSpPr/>
            <p:nvPr/>
          </p:nvSpPr>
          <p:spPr>
            <a:xfrm>
              <a:off x="1596172" y="2050836"/>
              <a:ext cx="28037" cy="32286"/>
            </a:xfrm>
            <a:custGeom>
              <a:avLst/>
              <a:gdLst/>
              <a:ahLst/>
              <a:cxnLst/>
              <a:rect l="l" t="t" r="r" b="b"/>
              <a:pathLst>
                <a:path w="1069" h="1231" extrusionOk="0">
                  <a:moveTo>
                    <a:pt x="615" y="1"/>
                  </a:moveTo>
                  <a:cubicBezTo>
                    <a:pt x="302" y="1"/>
                    <a:pt x="0" y="243"/>
                    <a:pt x="0" y="618"/>
                  </a:cubicBezTo>
                  <a:cubicBezTo>
                    <a:pt x="0" y="989"/>
                    <a:pt x="302" y="1231"/>
                    <a:pt x="614" y="1231"/>
                  </a:cubicBezTo>
                  <a:cubicBezTo>
                    <a:pt x="776" y="1231"/>
                    <a:pt x="941" y="1166"/>
                    <a:pt x="1068" y="1022"/>
                  </a:cubicBezTo>
                  <a:cubicBezTo>
                    <a:pt x="967" y="912"/>
                    <a:pt x="914" y="767"/>
                    <a:pt x="914" y="618"/>
                  </a:cubicBezTo>
                  <a:cubicBezTo>
                    <a:pt x="914" y="464"/>
                    <a:pt x="967" y="320"/>
                    <a:pt x="1068" y="209"/>
                  </a:cubicBezTo>
                  <a:cubicBezTo>
                    <a:pt x="941" y="65"/>
                    <a:pt x="776" y="1"/>
                    <a:pt x="615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90"/>
            <p:cNvSpPr/>
            <p:nvPr/>
          </p:nvSpPr>
          <p:spPr>
            <a:xfrm>
              <a:off x="1458739" y="2013829"/>
              <a:ext cx="35355" cy="46973"/>
            </a:xfrm>
            <a:custGeom>
              <a:avLst/>
              <a:gdLst/>
              <a:ahLst/>
              <a:cxnLst/>
              <a:rect l="l" t="t" r="r" b="b"/>
              <a:pathLst>
                <a:path w="1348" h="1791" extrusionOk="0">
                  <a:moveTo>
                    <a:pt x="892" y="0"/>
                  </a:moveTo>
                  <a:cubicBezTo>
                    <a:pt x="428" y="0"/>
                    <a:pt x="0" y="372"/>
                    <a:pt x="0" y="893"/>
                  </a:cubicBezTo>
                  <a:cubicBezTo>
                    <a:pt x="0" y="1416"/>
                    <a:pt x="430" y="1791"/>
                    <a:pt x="895" y="1791"/>
                  </a:cubicBezTo>
                  <a:cubicBezTo>
                    <a:pt x="1047" y="1791"/>
                    <a:pt x="1202" y="1751"/>
                    <a:pt x="1348" y="1663"/>
                  </a:cubicBezTo>
                  <a:cubicBezTo>
                    <a:pt x="1078" y="1500"/>
                    <a:pt x="914" y="1211"/>
                    <a:pt x="914" y="893"/>
                  </a:cubicBezTo>
                  <a:cubicBezTo>
                    <a:pt x="914" y="581"/>
                    <a:pt x="1078" y="292"/>
                    <a:pt x="1348" y="128"/>
                  </a:cubicBezTo>
                  <a:cubicBezTo>
                    <a:pt x="1201" y="40"/>
                    <a:pt x="1045" y="0"/>
                    <a:pt x="892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90"/>
            <p:cNvSpPr/>
            <p:nvPr/>
          </p:nvSpPr>
          <p:spPr>
            <a:xfrm>
              <a:off x="1283933" y="2175941"/>
              <a:ext cx="137852" cy="24129"/>
            </a:xfrm>
            <a:custGeom>
              <a:avLst/>
              <a:gdLst/>
              <a:ahLst/>
              <a:cxnLst/>
              <a:rect l="l" t="t" r="r" b="b"/>
              <a:pathLst>
                <a:path w="5256" h="920" extrusionOk="0">
                  <a:moveTo>
                    <a:pt x="386" y="1"/>
                  </a:moveTo>
                  <a:cubicBezTo>
                    <a:pt x="169" y="5"/>
                    <a:pt x="1" y="174"/>
                    <a:pt x="1" y="385"/>
                  </a:cubicBezTo>
                  <a:lnTo>
                    <a:pt x="1" y="535"/>
                  </a:lnTo>
                  <a:cubicBezTo>
                    <a:pt x="1" y="746"/>
                    <a:pt x="169" y="920"/>
                    <a:pt x="386" y="920"/>
                  </a:cubicBezTo>
                  <a:lnTo>
                    <a:pt x="4870" y="920"/>
                  </a:lnTo>
                  <a:cubicBezTo>
                    <a:pt x="5082" y="920"/>
                    <a:pt x="5251" y="746"/>
                    <a:pt x="5255" y="535"/>
                  </a:cubicBezTo>
                  <a:lnTo>
                    <a:pt x="5255" y="385"/>
                  </a:lnTo>
                  <a:cubicBezTo>
                    <a:pt x="5251" y="174"/>
                    <a:pt x="5082" y="5"/>
                    <a:pt x="487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90"/>
            <p:cNvSpPr/>
            <p:nvPr/>
          </p:nvSpPr>
          <p:spPr>
            <a:xfrm>
              <a:off x="1283828" y="2179980"/>
              <a:ext cx="137826" cy="20090"/>
            </a:xfrm>
            <a:custGeom>
              <a:avLst/>
              <a:gdLst/>
              <a:ahLst/>
              <a:cxnLst/>
              <a:rect l="l" t="t" r="r" b="b"/>
              <a:pathLst>
                <a:path w="5255" h="766" extrusionOk="0">
                  <a:moveTo>
                    <a:pt x="82" y="1"/>
                  </a:moveTo>
                  <a:cubicBezTo>
                    <a:pt x="29" y="68"/>
                    <a:pt x="5" y="150"/>
                    <a:pt x="0" y="231"/>
                  </a:cubicBezTo>
                  <a:lnTo>
                    <a:pt x="0" y="381"/>
                  </a:lnTo>
                  <a:cubicBezTo>
                    <a:pt x="5" y="592"/>
                    <a:pt x="173" y="766"/>
                    <a:pt x="385" y="766"/>
                  </a:cubicBezTo>
                  <a:lnTo>
                    <a:pt x="4870" y="766"/>
                  </a:lnTo>
                  <a:cubicBezTo>
                    <a:pt x="5086" y="766"/>
                    <a:pt x="5255" y="592"/>
                    <a:pt x="5255" y="381"/>
                  </a:cubicBezTo>
                  <a:lnTo>
                    <a:pt x="5255" y="231"/>
                  </a:lnTo>
                  <a:cubicBezTo>
                    <a:pt x="5255" y="150"/>
                    <a:pt x="5231" y="68"/>
                    <a:pt x="5178" y="1"/>
                  </a:cubicBezTo>
                  <a:cubicBezTo>
                    <a:pt x="5105" y="97"/>
                    <a:pt x="4995" y="154"/>
                    <a:pt x="4874" y="159"/>
                  </a:cubicBezTo>
                  <a:lnTo>
                    <a:pt x="390" y="159"/>
                  </a:lnTo>
                  <a:cubicBezTo>
                    <a:pt x="265" y="154"/>
                    <a:pt x="154" y="102"/>
                    <a:pt x="82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90"/>
            <p:cNvSpPr/>
            <p:nvPr/>
          </p:nvSpPr>
          <p:spPr>
            <a:xfrm>
              <a:off x="1277770" y="1980572"/>
              <a:ext cx="409149" cy="373978"/>
            </a:xfrm>
            <a:custGeom>
              <a:avLst/>
              <a:gdLst/>
              <a:ahLst/>
              <a:cxnLst/>
              <a:rect l="l" t="t" r="r" b="b"/>
              <a:pathLst>
                <a:path w="15600" h="14259" extrusionOk="0">
                  <a:moveTo>
                    <a:pt x="7925" y="458"/>
                  </a:moveTo>
                  <a:cubicBezTo>
                    <a:pt x="7968" y="458"/>
                    <a:pt x="8007" y="497"/>
                    <a:pt x="8007" y="540"/>
                  </a:cubicBezTo>
                  <a:lnTo>
                    <a:pt x="8007" y="1060"/>
                  </a:lnTo>
                  <a:cubicBezTo>
                    <a:pt x="7932" y="1045"/>
                    <a:pt x="7858" y="1038"/>
                    <a:pt x="7784" y="1038"/>
                  </a:cubicBezTo>
                  <a:cubicBezTo>
                    <a:pt x="7710" y="1038"/>
                    <a:pt x="7636" y="1045"/>
                    <a:pt x="7564" y="1060"/>
                  </a:cubicBezTo>
                  <a:lnTo>
                    <a:pt x="7564" y="540"/>
                  </a:lnTo>
                  <a:cubicBezTo>
                    <a:pt x="7564" y="497"/>
                    <a:pt x="7603" y="458"/>
                    <a:pt x="7646" y="458"/>
                  </a:cubicBezTo>
                  <a:close/>
                  <a:moveTo>
                    <a:pt x="7786" y="1497"/>
                  </a:moveTo>
                  <a:cubicBezTo>
                    <a:pt x="8464" y="1497"/>
                    <a:pt x="8705" y="2402"/>
                    <a:pt x="8113" y="2739"/>
                  </a:cubicBezTo>
                  <a:cubicBezTo>
                    <a:pt x="8012" y="2797"/>
                    <a:pt x="7901" y="2825"/>
                    <a:pt x="7786" y="2825"/>
                  </a:cubicBezTo>
                  <a:cubicBezTo>
                    <a:pt x="7420" y="2825"/>
                    <a:pt x="7122" y="2527"/>
                    <a:pt x="7122" y="2161"/>
                  </a:cubicBezTo>
                  <a:cubicBezTo>
                    <a:pt x="7122" y="1796"/>
                    <a:pt x="7420" y="1497"/>
                    <a:pt x="7786" y="1497"/>
                  </a:cubicBezTo>
                  <a:close/>
                  <a:moveTo>
                    <a:pt x="12747" y="2907"/>
                  </a:moveTo>
                  <a:cubicBezTo>
                    <a:pt x="13088" y="2907"/>
                    <a:pt x="13261" y="3321"/>
                    <a:pt x="13016" y="3562"/>
                  </a:cubicBezTo>
                  <a:cubicBezTo>
                    <a:pt x="12938" y="3641"/>
                    <a:pt x="12842" y="3677"/>
                    <a:pt x="12747" y="3677"/>
                  </a:cubicBezTo>
                  <a:cubicBezTo>
                    <a:pt x="12550" y="3677"/>
                    <a:pt x="12362" y="3523"/>
                    <a:pt x="12362" y="3292"/>
                  </a:cubicBezTo>
                  <a:cubicBezTo>
                    <a:pt x="12362" y="3080"/>
                    <a:pt x="12535" y="2907"/>
                    <a:pt x="12747" y="2907"/>
                  </a:cubicBezTo>
                  <a:close/>
                  <a:moveTo>
                    <a:pt x="2854" y="2907"/>
                  </a:moveTo>
                  <a:cubicBezTo>
                    <a:pt x="3195" y="2907"/>
                    <a:pt x="3368" y="3321"/>
                    <a:pt x="3128" y="3566"/>
                  </a:cubicBezTo>
                  <a:cubicBezTo>
                    <a:pt x="3049" y="3644"/>
                    <a:pt x="2953" y="3678"/>
                    <a:pt x="2858" y="3678"/>
                  </a:cubicBezTo>
                  <a:cubicBezTo>
                    <a:pt x="2659" y="3678"/>
                    <a:pt x="2469" y="3524"/>
                    <a:pt x="2469" y="3292"/>
                  </a:cubicBezTo>
                  <a:cubicBezTo>
                    <a:pt x="2469" y="3080"/>
                    <a:pt x="2642" y="2907"/>
                    <a:pt x="2854" y="2907"/>
                  </a:cubicBezTo>
                  <a:close/>
                  <a:moveTo>
                    <a:pt x="2993" y="4120"/>
                  </a:moveTo>
                  <a:lnTo>
                    <a:pt x="4461" y="7219"/>
                  </a:lnTo>
                  <a:lnTo>
                    <a:pt x="1246" y="7219"/>
                  </a:lnTo>
                  <a:lnTo>
                    <a:pt x="2714" y="4120"/>
                  </a:lnTo>
                  <a:cubicBezTo>
                    <a:pt x="2760" y="4127"/>
                    <a:pt x="2807" y="4131"/>
                    <a:pt x="2854" y="4131"/>
                  </a:cubicBezTo>
                  <a:cubicBezTo>
                    <a:pt x="2900" y="4131"/>
                    <a:pt x="2947" y="4127"/>
                    <a:pt x="2993" y="4120"/>
                  </a:cubicBezTo>
                  <a:close/>
                  <a:moveTo>
                    <a:pt x="12886" y="4120"/>
                  </a:moveTo>
                  <a:lnTo>
                    <a:pt x="14354" y="7219"/>
                  </a:lnTo>
                  <a:lnTo>
                    <a:pt x="11139" y="7219"/>
                  </a:lnTo>
                  <a:lnTo>
                    <a:pt x="12607" y="4120"/>
                  </a:lnTo>
                  <a:cubicBezTo>
                    <a:pt x="12653" y="4127"/>
                    <a:pt x="12700" y="4131"/>
                    <a:pt x="12747" y="4131"/>
                  </a:cubicBezTo>
                  <a:cubicBezTo>
                    <a:pt x="12793" y="4131"/>
                    <a:pt x="12840" y="4127"/>
                    <a:pt x="12886" y="4120"/>
                  </a:cubicBezTo>
                  <a:close/>
                  <a:moveTo>
                    <a:pt x="5096" y="7676"/>
                  </a:moveTo>
                  <a:cubicBezTo>
                    <a:pt x="5182" y="7681"/>
                    <a:pt x="5250" y="7748"/>
                    <a:pt x="5255" y="7834"/>
                  </a:cubicBezTo>
                  <a:lnTo>
                    <a:pt x="5255" y="7984"/>
                  </a:lnTo>
                  <a:cubicBezTo>
                    <a:pt x="5250" y="8070"/>
                    <a:pt x="5182" y="8138"/>
                    <a:pt x="5096" y="8138"/>
                  </a:cubicBezTo>
                  <a:lnTo>
                    <a:pt x="611" y="8138"/>
                  </a:lnTo>
                  <a:cubicBezTo>
                    <a:pt x="525" y="8138"/>
                    <a:pt x="457" y="8070"/>
                    <a:pt x="457" y="7984"/>
                  </a:cubicBezTo>
                  <a:lnTo>
                    <a:pt x="457" y="7834"/>
                  </a:lnTo>
                  <a:cubicBezTo>
                    <a:pt x="457" y="7748"/>
                    <a:pt x="525" y="7681"/>
                    <a:pt x="611" y="7676"/>
                  </a:cubicBezTo>
                  <a:close/>
                  <a:moveTo>
                    <a:pt x="14989" y="7676"/>
                  </a:moveTo>
                  <a:cubicBezTo>
                    <a:pt x="15075" y="7676"/>
                    <a:pt x="15143" y="7743"/>
                    <a:pt x="15143" y="7830"/>
                  </a:cubicBezTo>
                  <a:lnTo>
                    <a:pt x="15143" y="7979"/>
                  </a:lnTo>
                  <a:cubicBezTo>
                    <a:pt x="15143" y="8065"/>
                    <a:pt x="15075" y="8133"/>
                    <a:pt x="14989" y="8138"/>
                  </a:cubicBezTo>
                  <a:lnTo>
                    <a:pt x="10504" y="8138"/>
                  </a:lnTo>
                  <a:cubicBezTo>
                    <a:pt x="10418" y="8133"/>
                    <a:pt x="10350" y="8065"/>
                    <a:pt x="10345" y="7979"/>
                  </a:cubicBezTo>
                  <a:lnTo>
                    <a:pt x="10345" y="7830"/>
                  </a:lnTo>
                  <a:cubicBezTo>
                    <a:pt x="10350" y="7743"/>
                    <a:pt x="10418" y="7676"/>
                    <a:pt x="10504" y="7676"/>
                  </a:cubicBezTo>
                  <a:close/>
                  <a:moveTo>
                    <a:pt x="4441" y="8595"/>
                  </a:moveTo>
                  <a:cubicBezTo>
                    <a:pt x="4220" y="9341"/>
                    <a:pt x="3537" y="9851"/>
                    <a:pt x="2762" y="9851"/>
                  </a:cubicBezTo>
                  <a:cubicBezTo>
                    <a:pt x="1987" y="9851"/>
                    <a:pt x="1304" y="9341"/>
                    <a:pt x="1083" y="8595"/>
                  </a:cubicBezTo>
                  <a:close/>
                  <a:moveTo>
                    <a:pt x="14517" y="8595"/>
                  </a:moveTo>
                  <a:cubicBezTo>
                    <a:pt x="14296" y="9341"/>
                    <a:pt x="13613" y="9851"/>
                    <a:pt x="12838" y="9851"/>
                  </a:cubicBezTo>
                  <a:cubicBezTo>
                    <a:pt x="12063" y="9851"/>
                    <a:pt x="11380" y="9341"/>
                    <a:pt x="11159" y="8595"/>
                  </a:cubicBezTo>
                  <a:close/>
                  <a:moveTo>
                    <a:pt x="9513" y="12420"/>
                  </a:moveTo>
                  <a:cubicBezTo>
                    <a:pt x="9600" y="12420"/>
                    <a:pt x="9667" y="12492"/>
                    <a:pt x="9672" y="12579"/>
                  </a:cubicBezTo>
                  <a:lnTo>
                    <a:pt x="9672" y="12882"/>
                  </a:lnTo>
                  <a:lnTo>
                    <a:pt x="5899" y="12882"/>
                  </a:lnTo>
                  <a:lnTo>
                    <a:pt x="5899" y="12579"/>
                  </a:lnTo>
                  <a:cubicBezTo>
                    <a:pt x="5899" y="12492"/>
                    <a:pt x="5972" y="12420"/>
                    <a:pt x="6053" y="12420"/>
                  </a:cubicBezTo>
                  <a:close/>
                  <a:moveTo>
                    <a:pt x="7646" y="1"/>
                  </a:moveTo>
                  <a:cubicBezTo>
                    <a:pt x="7348" y="6"/>
                    <a:pt x="7107" y="246"/>
                    <a:pt x="7107" y="540"/>
                  </a:cubicBezTo>
                  <a:lnTo>
                    <a:pt x="7107" y="1266"/>
                  </a:lnTo>
                  <a:cubicBezTo>
                    <a:pt x="6809" y="1493"/>
                    <a:pt x="6645" y="1854"/>
                    <a:pt x="6664" y="2224"/>
                  </a:cubicBezTo>
                  <a:lnTo>
                    <a:pt x="4437" y="2835"/>
                  </a:lnTo>
                  <a:cubicBezTo>
                    <a:pt x="4177" y="2907"/>
                    <a:pt x="3907" y="2960"/>
                    <a:pt x="3643" y="2994"/>
                  </a:cubicBezTo>
                  <a:cubicBezTo>
                    <a:pt x="3514" y="2649"/>
                    <a:pt x="3187" y="2446"/>
                    <a:pt x="2852" y="2446"/>
                  </a:cubicBezTo>
                  <a:cubicBezTo>
                    <a:pt x="2687" y="2446"/>
                    <a:pt x="2520" y="2495"/>
                    <a:pt x="2372" y="2599"/>
                  </a:cubicBezTo>
                  <a:cubicBezTo>
                    <a:pt x="1920" y="2912"/>
                    <a:pt x="1886" y="3566"/>
                    <a:pt x="2300" y="3927"/>
                  </a:cubicBezTo>
                  <a:lnTo>
                    <a:pt x="741" y="7219"/>
                  </a:lnTo>
                  <a:lnTo>
                    <a:pt x="611" y="7219"/>
                  </a:lnTo>
                  <a:cubicBezTo>
                    <a:pt x="274" y="7219"/>
                    <a:pt x="0" y="7493"/>
                    <a:pt x="0" y="7834"/>
                  </a:cubicBezTo>
                  <a:lnTo>
                    <a:pt x="0" y="7984"/>
                  </a:lnTo>
                  <a:cubicBezTo>
                    <a:pt x="0" y="8320"/>
                    <a:pt x="274" y="8595"/>
                    <a:pt x="611" y="8595"/>
                  </a:cubicBezTo>
                  <a:cubicBezTo>
                    <a:pt x="842" y="9600"/>
                    <a:pt x="1732" y="10313"/>
                    <a:pt x="2762" y="10313"/>
                  </a:cubicBezTo>
                  <a:cubicBezTo>
                    <a:pt x="3792" y="10313"/>
                    <a:pt x="4687" y="9600"/>
                    <a:pt x="4913" y="8595"/>
                  </a:cubicBezTo>
                  <a:lnTo>
                    <a:pt x="5096" y="8595"/>
                  </a:lnTo>
                  <a:cubicBezTo>
                    <a:pt x="5437" y="8595"/>
                    <a:pt x="5712" y="8320"/>
                    <a:pt x="5712" y="7984"/>
                  </a:cubicBezTo>
                  <a:lnTo>
                    <a:pt x="5712" y="7834"/>
                  </a:lnTo>
                  <a:cubicBezTo>
                    <a:pt x="5712" y="7493"/>
                    <a:pt x="5437" y="7219"/>
                    <a:pt x="5096" y="7219"/>
                  </a:cubicBezTo>
                  <a:lnTo>
                    <a:pt x="4971" y="7219"/>
                  </a:lnTo>
                  <a:lnTo>
                    <a:pt x="3407" y="3927"/>
                  </a:lnTo>
                  <a:cubicBezTo>
                    <a:pt x="3551" y="3802"/>
                    <a:pt x="3643" y="3634"/>
                    <a:pt x="3681" y="3451"/>
                  </a:cubicBezTo>
                  <a:cubicBezTo>
                    <a:pt x="3975" y="3413"/>
                    <a:pt x="4268" y="3355"/>
                    <a:pt x="4557" y="3278"/>
                  </a:cubicBezTo>
                  <a:lnTo>
                    <a:pt x="6785" y="2667"/>
                  </a:lnTo>
                  <a:cubicBezTo>
                    <a:pt x="6862" y="2821"/>
                    <a:pt x="6968" y="2951"/>
                    <a:pt x="7107" y="3056"/>
                  </a:cubicBezTo>
                  <a:lnTo>
                    <a:pt x="7107" y="11963"/>
                  </a:lnTo>
                  <a:lnTo>
                    <a:pt x="6053" y="11963"/>
                  </a:lnTo>
                  <a:cubicBezTo>
                    <a:pt x="5717" y="11963"/>
                    <a:pt x="5447" y="12237"/>
                    <a:pt x="5447" y="12579"/>
                  </a:cubicBezTo>
                  <a:lnTo>
                    <a:pt x="5447" y="12892"/>
                  </a:lnTo>
                  <a:cubicBezTo>
                    <a:pt x="5154" y="12945"/>
                    <a:pt x="4942" y="13200"/>
                    <a:pt x="4942" y="13493"/>
                  </a:cubicBezTo>
                  <a:lnTo>
                    <a:pt x="4942" y="13642"/>
                  </a:lnTo>
                  <a:cubicBezTo>
                    <a:pt x="4942" y="13984"/>
                    <a:pt x="5216" y="14258"/>
                    <a:pt x="5553" y="14258"/>
                  </a:cubicBezTo>
                  <a:lnTo>
                    <a:pt x="7251" y="14258"/>
                  </a:lnTo>
                  <a:cubicBezTo>
                    <a:pt x="7555" y="14258"/>
                    <a:pt x="7555" y="13801"/>
                    <a:pt x="7251" y="13801"/>
                  </a:cubicBezTo>
                  <a:lnTo>
                    <a:pt x="5553" y="13801"/>
                  </a:lnTo>
                  <a:cubicBezTo>
                    <a:pt x="5466" y="13796"/>
                    <a:pt x="5394" y="13729"/>
                    <a:pt x="5394" y="13642"/>
                  </a:cubicBezTo>
                  <a:lnTo>
                    <a:pt x="5394" y="13493"/>
                  </a:lnTo>
                  <a:cubicBezTo>
                    <a:pt x="5394" y="13406"/>
                    <a:pt x="5466" y="13339"/>
                    <a:pt x="5553" y="13339"/>
                  </a:cubicBezTo>
                  <a:lnTo>
                    <a:pt x="10037" y="13339"/>
                  </a:lnTo>
                  <a:cubicBezTo>
                    <a:pt x="10119" y="13339"/>
                    <a:pt x="10191" y="13406"/>
                    <a:pt x="10191" y="13493"/>
                  </a:cubicBezTo>
                  <a:lnTo>
                    <a:pt x="10191" y="13642"/>
                  </a:lnTo>
                  <a:cubicBezTo>
                    <a:pt x="10191" y="13729"/>
                    <a:pt x="10119" y="13796"/>
                    <a:pt x="10037" y="13801"/>
                  </a:cubicBezTo>
                  <a:lnTo>
                    <a:pt x="8320" y="13801"/>
                  </a:lnTo>
                  <a:cubicBezTo>
                    <a:pt x="8012" y="13801"/>
                    <a:pt x="8012" y="14258"/>
                    <a:pt x="8320" y="14258"/>
                  </a:cubicBezTo>
                  <a:lnTo>
                    <a:pt x="10037" y="14258"/>
                  </a:lnTo>
                  <a:cubicBezTo>
                    <a:pt x="10374" y="14258"/>
                    <a:pt x="10649" y="13984"/>
                    <a:pt x="10649" y="13642"/>
                  </a:cubicBezTo>
                  <a:lnTo>
                    <a:pt x="10649" y="13493"/>
                  </a:lnTo>
                  <a:cubicBezTo>
                    <a:pt x="10649" y="13190"/>
                    <a:pt x="10427" y="12935"/>
                    <a:pt x="10129" y="12887"/>
                  </a:cubicBezTo>
                  <a:lnTo>
                    <a:pt x="10129" y="12574"/>
                  </a:lnTo>
                  <a:cubicBezTo>
                    <a:pt x="10129" y="12237"/>
                    <a:pt x="9855" y="11963"/>
                    <a:pt x="9513" y="11963"/>
                  </a:cubicBezTo>
                  <a:lnTo>
                    <a:pt x="8464" y="11963"/>
                  </a:lnTo>
                  <a:lnTo>
                    <a:pt x="8464" y="8441"/>
                  </a:lnTo>
                  <a:cubicBezTo>
                    <a:pt x="8464" y="8289"/>
                    <a:pt x="8350" y="8213"/>
                    <a:pt x="8235" y="8213"/>
                  </a:cubicBezTo>
                  <a:cubicBezTo>
                    <a:pt x="8121" y="8213"/>
                    <a:pt x="8007" y="8289"/>
                    <a:pt x="8007" y="8441"/>
                  </a:cubicBezTo>
                  <a:lnTo>
                    <a:pt x="8007" y="11963"/>
                  </a:lnTo>
                  <a:lnTo>
                    <a:pt x="7564" y="11963"/>
                  </a:lnTo>
                  <a:lnTo>
                    <a:pt x="7564" y="3259"/>
                  </a:lnTo>
                  <a:cubicBezTo>
                    <a:pt x="7636" y="3273"/>
                    <a:pt x="7710" y="3280"/>
                    <a:pt x="7784" y="3280"/>
                  </a:cubicBezTo>
                  <a:cubicBezTo>
                    <a:pt x="7858" y="3280"/>
                    <a:pt x="7932" y="3273"/>
                    <a:pt x="8007" y="3259"/>
                  </a:cubicBezTo>
                  <a:lnTo>
                    <a:pt x="8007" y="7377"/>
                  </a:lnTo>
                  <a:cubicBezTo>
                    <a:pt x="8007" y="7529"/>
                    <a:pt x="8121" y="7605"/>
                    <a:pt x="8235" y="7605"/>
                  </a:cubicBezTo>
                  <a:cubicBezTo>
                    <a:pt x="8350" y="7605"/>
                    <a:pt x="8464" y="7529"/>
                    <a:pt x="8464" y="7377"/>
                  </a:cubicBezTo>
                  <a:lnTo>
                    <a:pt x="8464" y="3052"/>
                  </a:lnTo>
                  <a:cubicBezTo>
                    <a:pt x="8599" y="2951"/>
                    <a:pt x="8709" y="2816"/>
                    <a:pt x="8791" y="2657"/>
                  </a:cubicBezTo>
                  <a:lnTo>
                    <a:pt x="11043" y="3278"/>
                  </a:lnTo>
                  <a:cubicBezTo>
                    <a:pt x="11332" y="3355"/>
                    <a:pt x="11625" y="3413"/>
                    <a:pt x="11919" y="3451"/>
                  </a:cubicBezTo>
                  <a:cubicBezTo>
                    <a:pt x="11957" y="3634"/>
                    <a:pt x="12049" y="3802"/>
                    <a:pt x="12193" y="3927"/>
                  </a:cubicBezTo>
                  <a:lnTo>
                    <a:pt x="10634" y="7219"/>
                  </a:lnTo>
                  <a:lnTo>
                    <a:pt x="10504" y="7219"/>
                  </a:lnTo>
                  <a:cubicBezTo>
                    <a:pt x="10163" y="7223"/>
                    <a:pt x="9888" y="7498"/>
                    <a:pt x="9888" y="7834"/>
                  </a:cubicBezTo>
                  <a:lnTo>
                    <a:pt x="9888" y="7984"/>
                  </a:lnTo>
                  <a:cubicBezTo>
                    <a:pt x="9888" y="8320"/>
                    <a:pt x="10163" y="8595"/>
                    <a:pt x="10504" y="8595"/>
                  </a:cubicBezTo>
                  <a:lnTo>
                    <a:pt x="10687" y="8595"/>
                  </a:lnTo>
                  <a:cubicBezTo>
                    <a:pt x="10918" y="9600"/>
                    <a:pt x="11808" y="10313"/>
                    <a:pt x="12838" y="10313"/>
                  </a:cubicBezTo>
                  <a:cubicBezTo>
                    <a:pt x="13868" y="10313"/>
                    <a:pt x="14758" y="9600"/>
                    <a:pt x="14989" y="8595"/>
                  </a:cubicBezTo>
                  <a:cubicBezTo>
                    <a:pt x="15326" y="8595"/>
                    <a:pt x="15600" y="8320"/>
                    <a:pt x="15600" y="7984"/>
                  </a:cubicBezTo>
                  <a:lnTo>
                    <a:pt x="15600" y="7834"/>
                  </a:lnTo>
                  <a:cubicBezTo>
                    <a:pt x="15600" y="7498"/>
                    <a:pt x="15326" y="7223"/>
                    <a:pt x="14989" y="7219"/>
                  </a:cubicBezTo>
                  <a:lnTo>
                    <a:pt x="14859" y="7219"/>
                  </a:lnTo>
                  <a:lnTo>
                    <a:pt x="13300" y="3927"/>
                  </a:lnTo>
                  <a:cubicBezTo>
                    <a:pt x="13714" y="3566"/>
                    <a:pt x="13680" y="2912"/>
                    <a:pt x="13228" y="2599"/>
                  </a:cubicBezTo>
                  <a:cubicBezTo>
                    <a:pt x="13079" y="2495"/>
                    <a:pt x="12911" y="2446"/>
                    <a:pt x="12746" y="2446"/>
                  </a:cubicBezTo>
                  <a:cubicBezTo>
                    <a:pt x="12410" y="2446"/>
                    <a:pt x="12086" y="2649"/>
                    <a:pt x="11957" y="2994"/>
                  </a:cubicBezTo>
                  <a:cubicBezTo>
                    <a:pt x="11693" y="2960"/>
                    <a:pt x="11423" y="2907"/>
                    <a:pt x="11163" y="2835"/>
                  </a:cubicBezTo>
                  <a:lnTo>
                    <a:pt x="8907" y="2219"/>
                  </a:lnTo>
                  <a:cubicBezTo>
                    <a:pt x="8921" y="1849"/>
                    <a:pt x="8758" y="1493"/>
                    <a:pt x="8464" y="1266"/>
                  </a:cubicBezTo>
                  <a:lnTo>
                    <a:pt x="8464" y="540"/>
                  </a:lnTo>
                  <a:cubicBezTo>
                    <a:pt x="8459" y="246"/>
                    <a:pt x="8219" y="6"/>
                    <a:pt x="79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1" name="Google Shape;12731;p90"/>
          <p:cNvGrpSpPr/>
          <p:nvPr/>
        </p:nvGrpSpPr>
        <p:grpSpPr>
          <a:xfrm>
            <a:off x="870273" y="4109236"/>
            <a:ext cx="411300" cy="353258"/>
            <a:chOff x="870273" y="4293811"/>
            <a:chExt cx="411300" cy="353258"/>
          </a:xfrm>
        </p:grpSpPr>
        <p:sp>
          <p:nvSpPr>
            <p:cNvPr id="12732" name="Google Shape;12732;p90"/>
            <p:cNvSpPr/>
            <p:nvPr/>
          </p:nvSpPr>
          <p:spPr>
            <a:xfrm>
              <a:off x="889183" y="4486400"/>
              <a:ext cx="373453" cy="154506"/>
            </a:xfrm>
            <a:custGeom>
              <a:avLst/>
              <a:gdLst/>
              <a:ahLst/>
              <a:cxnLst/>
              <a:rect l="l" t="t" r="r" b="b"/>
              <a:pathLst>
                <a:path w="14239" h="5891" extrusionOk="0">
                  <a:moveTo>
                    <a:pt x="1" y="1"/>
                  </a:moveTo>
                  <a:lnTo>
                    <a:pt x="1" y="5154"/>
                  </a:lnTo>
                  <a:cubicBezTo>
                    <a:pt x="1" y="5563"/>
                    <a:pt x="333" y="5890"/>
                    <a:pt x="737" y="5890"/>
                  </a:cubicBezTo>
                  <a:lnTo>
                    <a:pt x="13503" y="5890"/>
                  </a:lnTo>
                  <a:cubicBezTo>
                    <a:pt x="13907" y="5890"/>
                    <a:pt x="14239" y="5563"/>
                    <a:pt x="14239" y="5154"/>
                  </a:cubicBezTo>
                  <a:lnTo>
                    <a:pt x="14239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90"/>
            <p:cNvSpPr/>
            <p:nvPr/>
          </p:nvSpPr>
          <p:spPr>
            <a:xfrm>
              <a:off x="889183" y="4486400"/>
              <a:ext cx="373453" cy="154506"/>
            </a:xfrm>
            <a:custGeom>
              <a:avLst/>
              <a:gdLst/>
              <a:ahLst/>
              <a:cxnLst/>
              <a:rect l="l" t="t" r="r" b="b"/>
              <a:pathLst>
                <a:path w="14239" h="5891" extrusionOk="0">
                  <a:moveTo>
                    <a:pt x="1" y="1"/>
                  </a:moveTo>
                  <a:lnTo>
                    <a:pt x="1" y="5154"/>
                  </a:lnTo>
                  <a:cubicBezTo>
                    <a:pt x="1" y="5563"/>
                    <a:pt x="333" y="5890"/>
                    <a:pt x="737" y="5890"/>
                  </a:cubicBezTo>
                  <a:lnTo>
                    <a:pt x="13503" y="5890"/>
                  </a:lnTo>
                  <a:cubicBezTo>
                    <a:pt x="13907" y="5890"/>
                    <a:pt x="14239" y="5563"/>
                    <a:pt x="14239" y="5154"/>
                  </a:cubicBezTo>
                  <a:lnTo>
                    <a:pt x="14239" y="4909"/>
                  </a:lnTo>
                  <a:lnTo>
                    <a:pt x="1969" y="4909"/>
                  </a:lnTo>
                  <a:cubicBezTo>
                    <a:pt x="1425" y="4909"/>
                    <a:pt x="987" y="4471"/>
                    <a:pt x="987" y="3927"/>
                  </a:cubicBezTo>
                  <a:lnTo>
                    <a:pt x="987" y="2445"/>
                  </a:lnTo>
                  <a:cubicBezTo>
                    <a:pt x="987" y="2309"/>
                    <a:pt x="1098" y="2203"/>
                    <a:pt x="1231" y="2203"/>
                  </a:cubicBezTo>
                  <a:cubicBezTo>
                    <a:pt x="1240" y="2203"/>
                    <a:pt x="1248" y="2204"/>
                    <a:pt x="1257" y="2204"/>
                  </a:cubicBezTo>
                  <a:cubicBezTo>
                    <a:pt x="1329" y="2214"/>
                    <a:pt x="1401" y="2214"/>
                    <a:pt x="1478" y="2214"/>
                  </a:cubicBezTo>
                  <a:lnTo>
                    <a:pt x="12766" y="2214"/>
                  </a:lnTo>
                  <a:cubicBezTo>
                    <a:pt x="13296" y="2214"/>
                    <a:pt x="13815" y="2041"/>
                    <a:pt x="14239" y="1718"/>
                  </a:cubicBezTo>
                  <a:lnTo>
                    <a:pt x="14239" y="1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90"/>
            <p:cNvSpPr/>
            <p:nvPr/>
          </p:nvSpPr>
          <p:spPr>
            <a:xfrm>
              <a:off x="876332" y="4357675"/>
              <a:ext cx="399183" cy="167358"/>
            </a:xfrm>
            <a:custGeom>
              <a:avLst/>
              <a:gdLst/>
              <a:ahLst/>
              <a:cxnLst/>
              <a:rect l="l" t="t" r="r" b="b"/>
              <a:pathLst>
                <a:path w="15220" h="6381" extrusionOk="0">
                  <a:moveTo>
                    <a:pt x="982" y="1"/>
                  </a:moveTo>
                  <a:cubicBezTo>
                    <a:pt x="443" y="1"/>
                    <a:pt x="0" y="439"/>
                    <a:pt x="0" y="982"/>
                  </a:cubicBezTo>
                  <a:lnTo>
                    <a:pt x="0" y="4418"/>
                  </a:lnTo>
                  <a:cubicBezTo>
                    <a:pt x="0" y="5505"/>
                    <a:pt x="881" y="6381"/>
                    <a:pt x="1963" y="6381"/>
                  </a:cubicBezTo>
                  <a:lnTo>
                    <a:pt x="13256" y="6381"/>
                  </a:lnTo>
                  <a:cubicBezTo>
                    <a:pt x="14339" y="6381"/>
                    <a:pt x="15220" y="5500"/>
                    <a:pt x="15220" y="4418"/>
                  </a:cubicBezTo>
                  <a:lnTo>
                    <a:pt x="15220" y="982"/>
                  </a:lnTo>
                  <a:cubicBezTo>
                    <a:pt x="15220" y="439"/>
                    <a:pt x="14777" y="1"/>
                    <a:pt x="1423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90"/>
            <p:cNvSpPr/>
            <p:nvPr/>
          </p:nvSpPr>
          <p:spPr>
            <a:xfrm>
              <a:off x="908513" y="4357675"/>
              <a:ext cx="334820" cy="19330"/>
            </a:xfrm>
            <a:custGeom>
              <a:avLst/>
              <a:gdLst/>
              <a:ahLst/>
              <a:cxnLst/>
              <a:rect l="l" t="t" r="r" b="b"/>
              <a:pathLst>
                <a:path w="12766" h="737" extrusionOk="0">
                  <a:moveTo>
                    <a:pt x="366" y="1"/>
                  </a:moveTo>
                  <a:cubicBezTo>
                    <a:pt x="164" y="1"/>
                    <a:pt x="0" y="164"/>
                    <a:pt x="0" y="371"/>
                  </a:cubicBezTo>
                  <a:cubicBezTo>
                    <a:pt x="0" y="573"/>
                    <a:pt x="164" y="737"/>
                    <a:pt x="366" y="737"/>
                  </a:cubicBezTo>
                  <a:lnTo>
                    <a:pt x="12395" y="737"/>
                  </a:lnTo>
                  <a:cubicBezTo>
                    <a:pt x="12602" y="737"/>
                    <a:pt x="12766" y="573"/>
                    <a:pt x="12766" y="371"/>
                  </a:cubicBezTo>
                  <a:cubicBezTo>
                    <a:pt x="12766" y="164"/>
                    <a:pt x="12602" y="1"/>
                    <a:pt x="12395" y="1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90"/>
            <p:cNvSpPr/>
            <p:nvPr/>
          </p:nvSpPr>
          <p:spPr>
            <a:xfrm>
              <a:off x="947120" y="4357675"/>
              <a:ext cx="25782" cy="283231"/>
            </a:xfrm>
            <a:custGeom>
              <a:avLst/>
              <a:gdLst/>
              <a:ahLst/>
              <a:cxnLst/>
              <a:rect l="l" t="t" r="r" b="b"/>
              <a:pathLst>
                <a:path w="983" h="10799" extrusionOk="0">
                  <a:moveTo>
                    <a:pt x="0" y="1"/>
                  </a:moveTo>
                  <a:lnTo>
                    <a:pt x="0" y="10798"/>
                  </a:lnTo>
                  <a:lnTo>
                    <a:pt x="982" y="10798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90"/>
            <p:cNvSpPr/>
            <p:nvPr/>
          </p:nvSpPr>
          <p:spPr>
            <a:xfrm>
              <a:off x="947120" y="4357675"/>
              <a:ext cx="25782" cy="19330"/>
            </a:xfrm>
            <a:custGeom>
              <a:avLst/>
              <a:gdLst/>
              <a:ahLst/>
              <a:cxnLst/>
              <a:rect l="l" t="t" r="r" b="b"/>
              <a:pathLst>
                <a:path w="983" h="737" extrusionOk="0">
                  <a:moveTo>
                    <a:pt x="0" y="1"/>
                  </a:moveTo>
                  <a:lnTo>
                    <a:pt x="0" y="737"/>
                  </a:lnTo>
                  <a:lnTo>
                    <a:pt x="982" y="737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90"/>
            <p:cNvSpPr/>
            <p:nvPr/>
          </p:nvSpPr>
          <p:spPr>
            <a:xfrm>
              <a:off x="947120" y="4544337"/>
              <a:ext cx="25782" cy="19330"/>
            </a:xfrm>
            <a:custGeom>
              <a:avLst/>
              <a:gdLst/>
              <a:ahLst/>
              <a:cxnLst/>
              <a:rect l="l" t="t" r="r" b="b"/>
              <a:pathLst>
                <a:path w="983" h="737" extrusionOk="0">
                  <a:moveTo>
                    <a:pt x="0" y="0"/>
                  </a:moveTo>
                  <a:lnTo>
                    <a:pt x="0" y="736"/>
                  </a:lnTo>
                  <a:lnTo>
                    <a:pt x="982" y="736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90"/>
            <p:cNvSpPr/>
            <p:nvPr/>
          </p:nvSpPr>
          <p:spPr>
            <a:xfrm>
              <a:off x="947120" y="4615125"/>
              <a:ext cx="25782" cy="25782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1"/>
                  </a:moveTo>
                  <a:lnTo>
                    <a:pt x="0" y="982"/>
                  </a:lnTo>
                  <a:lnTo>
                    <a:pt x="982" y="98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90"/>
            <p:cNvSpPr/>
            <p:nvPr/>
          </p:nvSpPr>
          <p:spPr>
            <a:xfrm>
              <a:off x="1178944" y="4357675"/>
              <a:ext cx="25782" cy="283231"/>
            </a:xfrm>
            <a:custGeom>
              <a:avLst/>
              <a:gdLst/>
              <a:ahLst/>
              <a:cxnLst/>
              <a:rect l="l" t="t" r="r" b="b"/>
              <a:pathLst>
                <a:path w="983" h="10799" extrusionOk="0">
                  <a:moveTo>
                    <a:pt x="1" y="1"/>
                  </a:moveTo>
                  <a:lnTo>
                    <a:pt x="1" y="10798"/>
                  </a:lnTo>
                  <a:lnTo>
                    <a:pt x="982" y="10798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90"/>
            <p:cNvSpPr/>
            <p:nvPr/>
          </p:nvSpPr>
          <p:spPr>
            <a:xfrm>
              <a:off x="1178944" y="4357675"/>
              <a:ext cx="25782" cy="19330"/>
            </a:xfrm>
            <a:custGeom>
              <a:avLst/>
              <a:gdLst/>
              <a:ahLst/>
              <a:cxnLst/>
              <a:rect l="l" t="t" r="r" b="b"/>
              <a:pathLst>
                <a:path w="983" h="737" extrusionOk="0">
                  <a:moveTo>
                    <a:pt x="1" y="1"/>
                  </a:moveTo>
                  <a:lnTo>
                    <a:pt x="1" y="737"/>
                  </a:lnTo>
                  <a:lnTo>
                    <a:pt x="982" y="737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90"/>
            <p:cNvSpPr/>
            <p:nvPr/>
          </p:nvSpPr>
          <p:spPr>
            <a:xfrm>
              <a:off x="1178944" y="4544337"/>
              <a:ext cx="25782" cy="19330"/>
            </a:xfrm>
            <a:custGeom>
              <a:avLst/>
              <a:gdLst/>
              <a:ahLst/>
              <a:cxnLst/>
              <a:rect l="l" t="t" r="r" b="b"/>
              <a:pathLst>
                <a:path w="983" h="737" extrusionOk="0">
                  <a:moveTo>
                    <a:pt x="1" y="0"/>
                  </a:moveTo>
                  <a:lnTo>
                    <a:pt x="1" y="736"/>
                  </a:lnTo>
                  <a:lnTo>
                    <a:pt x="982" y="736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90"/>
            <p:cNvSpPr/>
            <p:nvPr/>
          </p:nvSpPr>
          <p:spPr>
            <a:xfrm>
              <a:off x="1178944" y="4615125"/>
              <a:ext cx="25782" cy="25782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1" y="1"/>
                  </a:moveTo>
                  <a:lnTo>
                    <a:pt x="1" y="982"/>
                  </a:lnTo>
                  <a:lnTo>
                    <a:pt x="982" y="98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90"/>
            <p:cNvSpPr/>
            <p:nvPr/>
          </p:nvSpPr>
          <p:spPr>
            <a:xfrm>
              <a:off x="1043794" y="4473522"/>
              <a:ext cx="64389" cy="25782"/>
            </a:xfrm>
            <a:custGeom>
              <a:avLst/>
              <a:gdLst/>
              <a:ahLst/>
              <a:cxnLst/>
              <a:rect l="l" t="t" r="r" b="b"/>
              <a:pathLst>
                <a:path w="2455" h="983" extrusionOk="0">
                  <a:moveTo>
                    <a:pt x="246" y="1"/>
                  </a:moveTo>
                  <a:cubicBezTo>
                    <a:pt x="106" y="1"/>
                    <a:pt x="0" y="111"/>
                    <a:pt x="0" y="246"/>
                  </a:cubicBezTo>
                  <a:lnTo>
                    <a:pt x="0" y="737"/>
                  </a:lnTo>
                  <a:cubicBezTo>
                    <a:pt x="0" y="872"/>
                    <a:pt x="106" y="982"/>
                    <a:pt x="246" y="982"/>
                  </a:cubicBezTo>
                  <a:lnTo>
                    <a:pt x="2209" y="982"/>
                  </a:lnTo>
                  <a:cubicBezTo>
                    <a:pt x="2344" y="982"/>
                    <a:pt x="2454" y="872"/>
                    <a:pt x="2454" y="737"/>
                  </a:cubicBezTo>
                  <a:lnTo>
                    <a:pt x="2454" y="246"/>
                  </a:lnTo>
                  <a:cubicBezTo>
                    <a:pt x="2454" y="111"/>
                    <a:pt x="2344" y="1"/>
                    <a:pt x="2209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90"/>
            <p:cNvSpPr/>
            <p:nvPr/>
          </p:nvSpPr>
          <p:spPr>
            <a:xfrm>
              <a:off x="934373" y="4499278"/>
              <a:ext cx="51511" cy="45085"/>
            </a:xfrm>
            <a:custGeom>
              <a:avLst/>
              <a:gdLst/>
              <a:ahLst/>
              <a:cxnLst/>
              <a:rect l="l" t="t" r="r" b="b"/>
              <a:pathLst>
                <a:path w="1964" h="1719" extrusionOk="0">
                  <a:moveTo>
                    <a:pt x="246" y="0"/>
                  </a:moveTo>
                  <a:cubicBezTo>
                    <a:pt x="106" y="0"/>
                    <a:pt x="0" y="111"/>
                    <a:pt x="0" y="246"/>
                  </a:cubicBezTo>
                  <a:lnTo>
                    <a:pt x="0" y="1473"/>
                  </a:lnTo>
                  <a:cubicBezTo>
                    <a:pt x="0" y="1608"/>
                    <a:pt x="106" y="1718"/>
                    <a:pt x="246" y="1718"/>
                  </a:cubicBezTo>
                  <a:lnTo>
                    <a:pt x="1713" y="1718"/>
                  </a:lnTo>
                  <a:cubicBezTo>
                    <a:pt x="1853" y="1718"/>
                    <a:pt x="1964" y="1608"/>
                    <a:pt x="1964" y="1473"/>
                  </a:cubicBezTo>
                  <a:lnTo>
                    <a:pt x="1964" y="246"/>
                  </a:lnTo>
                  <a:cubicBezTo>
                    <a:pt x="1964" y="111"/>
                    <a:pt x="1853" y="0"/>
                    <a:pt x="1713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90"/>
            <p:cNvSpPr/>
            <p:nvPr/>
          </p:nvSpPr>
          <p:spPr>
            <a:xfrm>
              <a:off x="934373" y="4499278"/>
              <a:ext cx="51511" cy="19330"/>
            </a:xfrm>
            <a:custGeom>
              <a:avLst/>
              <a:gdLst/>
              <a:ahLst/>
              <a:cxnLst/>
              <a:rect l="l" t="t" r="r" b="b"/>
              <a:pathLst>
                <a:path w="1964" h="737" extrusionOk="0">
                  <a:moveTo>
                    <a:pt x="246" y="0"/>
                  </a:moveTo>
                  <a:cubicBezTo>
                    <a:pt x="106" y="0"/>
                    <a:pt x="0" y="111"/>
                    <a:pt x="0" y="246"/>
                  </a:cubicBezTo>
                  <a:lnTo>
                    <a:pt x="0" y="737"/>
                  </a:lnTo>
                  <a:lnTo>
                    <a:pt x="1964" y="737"/>
                  </a:lnTo>
                  <a:lnTo>
                    <a:pt x="1964" y="246"/>
                  </a:lnTo>
                  <a:cubicBezTo>
                    <a:pt x="1964" y="111"/>
                    <a:pt x="1853" y="0"/>
                    <a:pt x="1713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90"/>
            <p:cNvSpPr/>
            <p:nvPr/>
          </p:nvSpPr>
          <p:spPr>
            <a:xfrm>
              <a:off x="1166067" y="4499278"/>
              <a:ext cx="51511" cy="45085"/>
            </a:xfrm>
            <a:custGeom>
              <a:avLst/>
              <a:gdLst/>
              <a:ahLst/>
              <a:cxnLst/>
              <a:rect l="l" t="t" r="r" b="b"/>
              <a:pathLst>
                <a:path w="1964" h="1719" extrusionOk="0">
                  <a:moveTo>
                    <a:pt x="246" y="0"/>
                  </a:moveTo>
                  <a:cubicBezTo>
                    <a:pt x="111" y="0"/>
                    <a:pt x="1" y="111"/>
                    <a:pt x="1" y="246"/>
                  </a:cubicBezTo>
                  <a:lnTo>
                    <a:pt x="1" y="1473"/>
                  </a:lnTo>
                  <a:cubicBezTo>
                    <a:pt x="1" y="1608"/>
                    <a:pt x="111" y="1718"/>
                    <a:pt x="246" y="1718"/>
                  </a:cubicBezTo>
                  <a:lnTo>
                    <a:pt x="1719" y="1718"/>
                  </a:lnTo>
                  <a:cubicBezTo>
                    <a:pt x="1853" y="1718"/>
                    <a:pt x="1964" y="1608"/>
                    <a:pt x="1964" y="1473"/>
                  </a:cubicBezTo>
                  <a:lnTo>
                    <a:pt x="1964" y="246"/>
                  </a:lnTo>
                  <a:cubicBezTo>
                    <a:pt x="1964" y="111"/>
                    <a:pt x="1853" y="0"/>
                    <a:pt x="1719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90"/>
            <p:cNvSpPr/>
            <p:nvPr/>
          </p:nvSpPr>
          <p:spPr>
            <a:xfrm>
              <a:off x="1166067" y="4499278"/>
              <a:ext cx="51511" cy="19330"/>
            </a:xfrm>
            <a:custGeom>
              <a:avLst/>
              <a:gdLst/>
              <a:ahLst/>
              <a:cxnLst/>
              <a:rect l="l" t="t" r="r" b="b"/>
              <a:pathLst>
                <a:path w="1964" h="737" extrusionOk="0">
                  <a:moveTo>
                    <a:pt x="246" y="0"/>
                  </a:moveTo>
                  <a:cubicBezTo>
                    <a:pt x="111" y="0"/>
                    <a:pt x="1" y="111"/>
                    <a:pt x="1" y="246"/>
                  </a:cubicBezTo>
                  <a:lnTo>
                    <a:pt x="1" y="737"/>
                  </a:lnTo>
                  <a:lnTo>
                    <a:pt x="1964" y="737"/>
                  </a:lnTo>
                  <a:lnTo>
                    <a:pt x="1964" y="246"/>
                  </a:lnTo>
                  <a:cubicBezTo>
                    <a:pt x="1964" y="111"/>
                    <a:pt x="1853" y="0"/>
                    <a:pt x="1719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90"/>
            <p:cNvSpPr/>
            <p:nvPr/>
          </p:nvSpPr>
          <p:spPr>
            <a:xfrm>
              <a:off x="870273" y="4293811"/>
              <a:ext cx="411300" cy="353258"/>
            </a:xfrm>
            <a:custGeom>
              <a:avLst/>
              <a:gdLst/>
              <a:ahLst/>
              <a:cxnLst/>
              <a:rect l="l" t="t" r="r" b="b"/>
              <a:pathLst>
                <a:path w="15682" h="13469" extrusionOk="0">
                  <a:moveTo>
                    <a:pt x="8969" y="458"/>
                  </a:moveTo>
                  <a:cubicBezTo>
                    <a:pt x="9205" y="458"/>
                    <a:pt x="9412" y="622"/>
                    <a:pt x="9465" y="857"/>
                  </a:cubicBezTo>
                  <a:lnTo>
                    <a:pt x="9763" y="2210"/>
                  </a:lnTo>
                  <a:lnTo>
                    <a:pt x="5919" y="2210"/>
                  </a:lnTo>
                  <a:lnTo>
                    <a:pt x="6217" y="857"/>
                  </a:lnTo>
                  <a:cubicBezTo>
                    <a:pt x="6270" y="622"/>
                    <a:pt x="6477" y="458"/>
                    <a:pt x="6712" y="458"/>
                  </a:cubicBezTo>
                  <a:close/>
                  <a:moveTo>
                    <a:pt x="3686" y="2667"/>
                  </a:moveTo>
                  <a:lnTo>
                    <a:pt x="3686" y="7608"/>
                  </a:lnTo>
                  <a:lnTo>
                    <a:pt x="3161" y="7608"/>
                  </a:lnTo>
                  <a:lnTo>
                    <a:pt x="3161" y="2667"/>
                  </a:lnTo>
                  <a:close/>
                  <a:moveTo>
                    <a:pt x="12520" y="2667"/>
                  </a:moveTo>
                  <a:lnTo>
                    <a:pt x="12520" y="7608"/>
                  </a:lnTo>
                  <a:lnTo>
                    <a:pt x="12001" y="7608"/>
                  </a:lnTo>
                  <a:lnTo>
                    <a:pt x="12001" y="2667"/>
                  </a:lnTo>
                  <a:close/>
                  <a:moveTo>
                    <a:pt x="2704" y="2667"/>
                  </a:moveTo>
                  <a:lnTo>
                    <a:pt x="2704" y="7608"/>
                  </a:lnTo>
                  <a:lnTo>
                    <a:pt x="2690" y="7608"/>
                  </a:lnTo>
                  <a:cubicBezTo>
                    <a:pt x="2425" y="7608"/>
                    <a:pt x="2213" y="7820"/>
                    <a:pt x="2213" y="8085"/>
                  </a:cubicBezTo>
                  <a:lnTo>
                    <a:pt x="2213" y="8590"/>
                  </a:lnTo>
                  <a:lnTo>
                    <a:pt x="2199" y="8590"/>
                  </a:lnTo>
                  <a:cubicBezTo>
                    <a:pt x="1242" y="8590"/>
                    <a:pt x="462" y="7810"/>
                    <a:pt x="462" y="6858"/>
                  </a:cubicBezTo>
                  <a:lnTo>
                    <a:pt x="462" y="3417"/>
                  </a:lnTo>
                  <a:cubicBezTo>
                    <a:pt x="462" y="3003"/>
                    <a:pt x="799" y="2667"/>
                    <a:pt x="1213" y="2667"/>
                  </a:cubicBezTo>
                  <a:close/>
                  <a:moveTo>
                    <a:pt x="11539" y="2671"/>
                  </a:moveTo>
                  <a:lnTo>
                    <a:pt x="11539" y="7608"/>
                  </a:lnTo>
                  <a:lnTo>
                    <a:pt x="11524" y="7608"/>
                  </a:lnTo>
                  <a:cubicBezTo>
                    <a:pt x="11260" y="7608"/>
                    <a:pt x="11048" y="7825"/>
                    <a:pt x="11048" y="8085"/>
                  </a:cubicBezTo>
                  <a:lnTo>
                    <a:pt x="11048" y="8590"/>
                  </a:lnTo>
                  <a:lnTo>
                    <a:pt x="4634" y="8590"/>
                  </a:lnTo>
                  <a:lnTo>
                    <a:pt x="4634" y="8085"/>
                  </a:lnTo>
                  <a:cubicBezTo>
                    <a:pt x="4634" y="7825"/>
                    <a:pt x="4422" y="7608"/>
                    <a:pt x="4157" y="7608"/>
                  </a:cubicBezTo>
                  <a:lnTo>
                    <a:pt x="4143" y="7608"/>
                  </a:lnTo>
                  <a:lnTo>
                    <a:pt x="4143" y="2671"/>
                  </a:lnTo>
                  <a:close/>
                  <a:moveTo>
                    <a:pt x="14469" y="2667"/>
                  </a:moveTo>
                  <a:cubicBezTo>
                    <a:pt x="14888" y="2667"/>
                    <a:pt x="15220" y="3003"/>
                    <a:pt x="15224" y="3422"/>
                  </a:cubicBezTo>
                  <a:lnTo>
                    <a:pt x="15224" y="6858"/>
                  </a:lnTo>
                  <a:lnTo>
                    <a:pt x="15220" y="6858"/>
                  </a:lnTo>
                  <a:cubicBezTo>
                    <a:pt x="15220" y="7815"/>
                    <a:pt x="14445" y="8590"/>
                    <a:pt x="13487" y="8590"/>
                  </a:cubicBezTo>
                  <a:lnTo>
                    <a:pt x="13473" y="8590"/>
                  </a:lnTo>
                  <a:lnTo>
                    <a:pt x="13473" y="8085"/>
                  </a:lnTo>
                  <a:cubicBezTo>
                    <a:pt x="13473" y="7820"/>
                    <a:pt x="13256" y="7608"/>
                    <a:pt x="12997" y="7608"/>
                  </a:cubicBezTo>
                  <a:lnTo>
                    <a:pt x="12982" y="7608"/>
                  </a:lnTo>
                  <a:lnTo>
                    <a:pt x="12982" y="2667"/>
                  </a:lnTo>
                  <a:close/>
                  <a:moveTo>
                    <a:pt x="4157" y="8065"/>
                  </a:moveTo>
                  <a:cubicBezTo>
                    <a:pt x="4167" y="8065"/>
                    <a:pt x="4177" y="8070"/>
                    <a:pt x="4177" y="8080"/>
                  </a:cubicBezTo>
                  <a:lnTo>
                    <a:pt x="4177" y="9307"/>
                  </a:lnTo>
                  <a:cubicBezTo>
                    <a:pt x="4177" y="9316"/>
                    <a:pt x="4167" y="9326"/>
                    <a:pt x="4157" y="9326"/>
                  </a:cubicBezTo>
                  <a:lnTo>
                    <a:pt x="2690" y="9326"/>
                  </a:lnTo>
                  <a:cubicBezTo>
                    <a:pt x="2680" y="9326"/>
                    <a:pt x="2671" y="9316"/>
                    <a:pt x="2671" y="9307"/>
                  </a:cubicBezTo>
                  <a:lnTo>
                    <a:pt x="2671" y="8085"/>
                  </a:lnTo>
                  <a:cubicBezTo>
                    <a:pt x="2671" y="8075"/>
                    <a:pt x="2680" y="8065"/>
                    <a:pt x="2685" y="8065"/>
                  </a:cubicBezTo>
                  <a:lnTo>
                    <a:pt x="3195" y="8065"/>
                  </a:lnTo>
                  <a:lnTo>
                    <a:pt x="3195" y="8575"/>
                  </a:lnTo>
                  <a:cubicBezTo>
                    <a:pt x="3195" y="8727"/>
                    <a:pt x="3309" y="8803"/>
                    <a:pt x="3424" y="8803"/>
                  </a:cubicBezTo>
                  <a:cubicBezTo>
                    <a:pt x="3538" y="8803"/>
                    <a:pt x="3652" y="8727"/>
                    <a:pt x="3652" y="8575"/>
                  </a:cubicBezTo>
                  <a:lnTo>
                    <a:pt x="3652" y="8065"/>
                  </a:lnTo>
                  <a:close/>
                  <a:moveTo>
                    <a:pt x="12997" y="8065"/>
                  </a:moveTo>
                  <a:cubicBezTo>
                    <a:pt x="13006" y="8065"/>
                    <a:pt x="13011" y="8070"/>
                    <a:pt x="13011" y="8080"/>
                  </a:cubicBezTo>
                  <a:lnTo>
                    <a:pt x="13011" y="9307"/>
                  </a:lnTo>
                  <a:lnTo>
                    <a:pt x="13011" y="9312"/>
                  </a:lnTo>
                  <a:cubicBezTo>
                    <a:pt x="13011" y="9321"/>
                    <a:pt x="13006" y="9326"/>
                    <a:pt x="12997" y="9326"/>
                  </a:cubicBezTo>
                  <a:lnTo>
                    <a:pt x="11524" y="9326"/>
                  </a:lnTo>
                  <a:cubicBezTo>
                    <a:pt x="11515" y="9326"/>
                    <a:pt x="11510" y="9321"/>
                    <a:pt x="11510" y="9312"/>
                  </a:cubicBezTo>
                  <a:lnTo>
                    <a:pt x="11510" y="8085"/>
                  </a:lnTo>
                  <a:cubicBezTo>
                    <a:pt x="11510" y="8075"/>
                    <a:pt x="11515" y="8070"/>
                    <a:pt x="11524" y="8070"/>
                  </a:cubicBezTo>
                  <a:lnTo>
                    <a:pt x="12029" y="8070"/>
                  </a:lnTo>
                  <a:lnTo>
                    <a:pt x="12029" y="8575"/>
                  </a:lnTo>
                  <a:cubicBezTo>
                    <a:pt x="12029" y="8727"/>
                    <a:pt x="12144" y="8803"/>
                    <a:pt x="12259" y="8803"/>
                  </a:cubicBezTo>
                  <a:cubicBezTo>
                    <a:pt x="12373" y="8803"/>
                    <a:pt x="12489" y="8727"/>
                    <a:pt x="12491" y="8575"/>
                  </a:cubicBezTo>
                  <a:lnTo>
                    <a:pt x="12491" y="8065"/>
                  </a:lnTo>
                  <a:close/>
                  <a:moveTo>
                    <a:pt x="953" y="8662"/>
                  </a:moveTo>
                  <a:cubicBezTo>
                    <a:pt x="1319" y="8912"/>
                    <a:pt x="1752" y="9047"/>
                    <a:pt x="2194" y="9047"/>
                  </a:cubicBezTo>
                  <a:lnTo>
                    <a:pt x="2213" y="9047"/>
                  </a:lnTo>
                  <a:lnTo>
                    <a:pt x="2213" y="9312"/>
                  </a:lnTo>
                  <a:cubicBezTo>
                    <a:pt x="2213" y="9571"/>
                    <a:pt x="2425" y="9783"/>
                    <a:pt x="2685" y="9783"/>
                  </a:cubicBezTo>
                  <a:lnTo>
                    <a:pt x="3686" y="9783"/>
                  </a:lnTo>
                  <a:lnTo>
                    <a:pt x="3686" y="13007"/>
                  </a:lnTo>
                  <a:lnTo>
                    <a:pt x="3161" y="13007"/>
                  </a:lnTo>
                  <a:lnTo>
                    <a:pt x="3161" y="10539"/>
                  </a:lnTo>
                  <a:cubicBezTo>
                    <a:pt x="3161" y="10385"/>
                    <a:pt x="3047" y="10308"/>
                    <a:pt x="2933" y="10308"/>
                  </a:cubicBezTo>
                  <a:cubicBezTo>
                    <a:pt x="2819" y="10308"/>
                    <a:pt x="2704" y="10385"/>
                    <a:pt x="2704" y="10539"/>
                  </a:cubicBezTo>
                  <a:lnTo>
                    <a:pt x="2704" y="13007"/>
                  </a:lnTo>
                  <a:lnTo>
                    <a:pt x="1458" y="13007"/>
                  </a:lnTo>
                  <a:cubicBezTo>
                    <a:pt x="1179" y="13007"/>
                    <a:pt x="953" y="12781"/>
                    <a:pt x="953" y="12502"/>
                  </a:cubicBezTo>
                  <a:lnTo>
                    <a:pt x="953" y="8662"/>
                  </a:lnTo>
                  <a:close/>
                  <a:moveTo>
                    <a:pt x="11048" y="9052"/>
                  </a:moveTo>
                  <a:lnTo>
                    <a:pt x="11048" y="9312"/>
                  </a:lnTo>
                  <a:cubicBezTo>
                    <a:pt x="11048" y="9571"/>
                    <a:pt x="11260" y="9788"/>
                    <a:pt x="11524" y="9788"/>
                  </a:cubicBezTo>
                  <a:lnTo>
                    <a:pt x="12520" y="9788"/>
                  </a:lnTo>
                  <a:lnTo>
                    <a:pt x="12520" y="13007"/>
                  </a:lnTo>
                  <a:lnTo>
                    <a:pt x="12001" y="13007"/>
                  </a:lnTo>
                  <a:lnTo>
                    <a:pt x="12001" y="10539"/>
                  </a:lnTo>
                  <a:cubicBezTo>
                    <a:pt x="11996" y="10409"/>
                    <a:pt x="11895" y="10308"/>
                    <a:pt x="11770" y="10308"/>
                  </a:cubicBezTo>
                  <a:cubicBezTo>
                    <a:pt x="11640" y="10308"/>
                    <a:pt x="11539" y="10414"/>
                    <a:pt x="11539" y="10539"/>
                  </a:cubicBezTo>
                  <a:lnTo>
                    <a:pt x="11539" y="13007"/>
                  </a:lnTo>
                  <a:lnTo>
                    <a:pt x="4143" y="13007"/>
                  </a:lnTo>
                  <a:lnTo>
                    <a:pt x="4143" y="9788"/>
                  </a:lnTo>
                  <a:lnTo>
                    <a:pt x="4162" y="9788"/>
                  </a:lnTo>
                  <a:cubicBezTo>
                    <a:pt x="4422" y="9788"/>
                    <a:pt x="4634" y="9571"/>
                    <a:pt x="4634" y="9312"/>
                  </a:cubicBezTo>
                  <a:lnTo>
                    <a:pt x="4634" y="9052"/>
                  </a:lnTo>
                  <a:close/>
                  <a:moveTo>
                    <a:pt x="14734" y="8662"/>
                  </a:moveTo>
                  <a:lnTo>
                    <a:pt x="14734" y="12502"/>
                  </a:lnTo>
                  <a:cubicBezTo>
                    <a:pt x="14729" y="12781"/>
                    <a:pt x="14503" y="13007"/>
                    <a:pt x="14224" y="13007"/>
                  </a:cubicBezTo>
                  <a:lnTo>
                    <a:pt x="12982" y="13007"/>
                  </a:lnTo>
                  <a:lnTo>
                    <a:pt x="12982" y="9788"/>
                  </a:lnTo>
                  <a:lnTo>
                    <a:pt x="12997" y="9788"/>
                  </a:lnTo>
                  <a:cubicBezTo>
                    <a:pt x="13261" y="9783"/>
                    <a:pt x="13473" y="9571"/>
                    <a:pt x="13473" y="9312"/>
                  </a:cubicBezTo>
                  <a:lnTo>
                    <a:pt x="13473" y="9052"/>
                  </a:lnTo>
                  <a:lnTo>
                    <a:pt x="13487" y="9052"/>
                  </a:lnTo>
                  <a:cubicBezTo>
                    <a:pt x="13935" y="9052"/>
                    <a:pt x="14368" y="8917"/>
                    <a:pt x="14734" y="8662"/>
                  </a:cubicBezTo>
                  <a:close/>
                  <a:moveTo>
                    <a:pt x="6702" y="1"/>
                  </a:moveTo>
                  <a:cubicBezTo>
                    <a:pt x="6254" y="1"/>
                    <a:pt x="5870" y="317"/>
                    <a:pt x="5769" y="756"/>
                  </a:cubicBezTo>
                  <a:lnTo>
                    <a:pt x="5447" y="2210"/>
                  </a:lnTo>
                  <a:lnTo>
                    <a:pt x="1213" y="2210"/>
                  </a:lnTo>
                  <a:cubicBezTo>
                    <a:pt x="544" y="2210"/>
                    <a:pt x="5" y="2753"/>
                    <a:pt x="5" y="3422"/>
                  </a:cubicBezTo>
                  <a:lnTo>
                    <a:pt x="5" y="6858"/>
                  </a:lnTo>
                  <a:cubicBezTo>
                    <a:pt x="0" y="7358"/>
                    <a:pt x="173" y="7849"/>
                    <a:pt x="496" y="8239"/>
                  </a:cubicBezTo>
                  <a:lnTo>
                    <a:pt x="496" y="12502"/>
                  </a:lnTo>
                  <a:cubicBezTo>
                    <a:pt x="496" y="13036"/>
                    <a:pt x="929" y="13469"/>
                    <a:pt x="1458" y="13469"/>
                  </a:cubicBezTo>
                  <a:lnTo>
                    <a:pt x="14224" y="13469"/>
                  </a:lnTo>
                  <a:cubicBezTo>
                    <a:pt x="14758" y="13469"/>
                    <a:pt x="15186" y="13036"/>
                    <a:pt x="15191" y="12502"/>
                  </a:cubicBezTo>
                  <a:lnTo>
                    <a:pt x="15191" y="8239"/>
                  </a:lnTo>
                  <a:cubicBezTo>
                    <a:pt x="15508" y="7849"/>
                    <a:pt x="15682" y="7358"/>
                    <a:pt x="15682" y="6858"/>
                  </a:cubicBezTo>
                  <a:lnTo>
                    <a:pt x="15682" y="3422"/>
                  </a:lnTo>
                  <a:cubicBezTo>
                    <a:pt x="15677" y="2753"/>
                    <a:pt x="15138" y="2210"/>
                    <a:pt x="14469" y="2210"/>
                  </a:cubicBezTo>
                  <a:lnTo>
                    <a:pt x="10235" y="2210"/>
                  </a:lnTo>
                  <a:lnTo>
                    <a:pt x="9917" y="756"/>
                  </a:lnTo>
                  <a:cubicBezTo>
                    <a:pt x="9817" y="317"/>
                    <a:pt x="9432" y="1"/>
                    <a:pt x="8984" y="1"/>
                  </a:cubicBezTo>
                  <a:cubicBezTo>
                    <a:pt x="8981" y="1"/>
                    <a:pt x="8977" y="1"/>
                    <a:pt x="8974" y="1"/>
                  </a:cubicBezTo>
                  <a:lnTo>
                    <a:pt x="6712" y="1"/>
                  </a:lnTo>
                  <a:cubicBezTo>
                    <a:pt x="6709" y="1"/>
                    <a:pt x="6706" y="1"/>
                    <a:pt x="67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90"/>
            <p:cNvSpPr/>
            <p:nvPr/>
          </p:nvSpPr>
          <p:spPr>
            <a:xfrm>
              <a:off x="1037736" y="4467595"/>
              <a:ext cx="76506" cy="37768"/>
            </a:xfrm>
            <a:custGeom>
              <a:avLst/>
              <a:gdLst/>
              <a:ahLst/>
              <a:cxnLst/>
              <a:rect l="l" t="t" r="r" b="b"/>
              <a:pathLst>
                <a:path w="2917" h="1440" extrusionOk="0">
                  <a:moveTo>
                    <a:pt x="477" y="1"/>
                  </a:moveTo>
                  <a:cubicBezTo>
                    <a:pt x="212" y="1"/>
                    <a:pt x="0" y="212"/>
                    <a:pt x="0" y="477"/>
                  </a:cubicBezTo>
                  <a:lnTo>
                    <a:pt x="0" y="968"/>
                  </a:lnTo>
                  <a:cubicBezTo>
                    <a:pt x="0" y="1228"/>
                    <a:pt x="212" y="1439"/>
                    <a:pt x="477" y="1439"/>
                  </a:cubicBezTo>
                  <a:lnTo>
                    <a:pt x="2440" y="1439"/>
                  </a:lnTo>
                  <a:cubicBezTo>
                    <a:pt x="2700" y="1439"/>
                    <a:pt x="2911" y="1228"/>
                    <a:pt x="2916" y="963"/>
                  </a:cubicBezTo>
                  <a:lnTo>
                    <a:pt x="2916" y="477"/>
                  </a:lnTo>
                  <a:cubicBezTo>
                    <a:pt x="2911" y="212"/>
                    <a:pt x="2700" y="1"/>
                    <a:pt x="2440" y="1"/>
                  </a:cubicBezTo>
                  <a:lnTo>
                    <a:pt x="2194" y="1"/>
                  </a:lnTo>
                  <a:cubicBezTo>
                    <a:pt x="1886" y="1"/>
                    <a:pt x="1886" y="463"/>
                    <a:pt x="2194" y="463"/>
                  </a:cubicBezTo>
                  <a:lnTo>
                    <a:pt x="2440" y="463"/>
                  </a:lnTo>
                  <a:cubicBezTo>
                    <a:pt x="2449" y="463"/>
                    <a:pt x="2454" y="467"/>
                    <a:pt x="2454" y="477"/>
                  </a:cubicBezTo>
                  <a:lnTo>
                    <a:pt x="2454" y="968"/>
                  </a:lnTo>
                  <a:cubicBezTo>
                    <a:pt x="2454" y="977"/>
                    <a:pt x="2449" y="982"/>
                    <a:pt x="2440" y="982"/>
                  </a:cubicBezTo>
                  <a:lnTo>
                    <a:pt x="477" y="982"/>
                  </a:lnTo>
                  <a:cubicBezTo>
                    <a:pt x="467" y="982"/>
                    <a:pt x="457" y="977"/>
                    <a:pt x="457" y="968"/>
                  </a:cubicBezTo>
                  <a:lnTo>
                    <a:pt x="457" y="477"/>
                  </a:lnTo>
                  <a:cubicBezTo>
                    <a:pt x="457" y="467"/>
                    <a:pt x="467" y="463"/>
                    <a:pt x="477" y="463"/>
                  </a:cubicBezTo>
                  <a:lnTo>
                    <a:pt x="1213" y="463"/>
                  </a:lnTo>
                  <a:cubicBezTo>
                    <a:pt x="1516" y="463"/>
                    <a:pt x="1516" y="1"/>
                    <a:pt x="12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51" name="Google Shape;12751;p90"/>
          <p:cNvSpPr/>
          <p:nvPr/>
        </p:nvSpPr>
        <p:spPr>
          <a:xfrm>
            <a:off x="2217055" y="2494016"/>
            <a:ext cx="3829" cy="12642"/>
          </a:xfrm>
          <a:custGeom>
            <a:avLst/>
            <a:gdLst/>
            <a:ahLst/>
            <a:cxnLst/>
            <a:rect l="l" t="t" r="r" b="b"/>
            <a:pathLst>
              <a:path w="146" h="482" extrusionOk="0">
                <a:moveTo>
                  <a:pt x="145" y="1"/>
                </a:moveTo>
                <a:lnTo>
                  <a:pt x="68" y="78"/>
                </a:lnTo>
                <a:cubicBezTo>
                  <a:pt x="25" y="121"/>
                  <a:pt x="1" y="179"/>
                  <a:pt x="1" y="241"/>
                </a:cubicBezTo>
                <a:cubicBezTo>
                  <a:pt x="1" y="304"/>
                  <a:pt x="25" y="362"/>
                  <a:pt x="68" y="405"/>
                </a:cubicBezTo>
                <a:lnTo>
                  <a:pt x="145" y="482"/>
                </a:lnTo>
                <a:lnTo>
                  <a:pt x="145" y="1"/>
                </a:lnTo>
                <a:close/>
              </a:path>
            </a:pathLst>
          </a:custGeom>
          <a:solidFill>
            <a:srgbClr val="E0E8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2" name="Google Shape;12752;p90"/>
          <p:cNvSpPr/>
          <p:nvPr/>
        </p:nvSpPr>
        <p:spPr>
          <a:xfrm>
            <a:off x="2201161" y="2549303"/>
            <a:ext cx="37505" cy="45452"/>
          </a:xfrm>
          <a:custGeom>
            <a:avLst/>
            <a:gdLst/>
            <a:ahLst/>
            <a:cxnLst/>
            <a:rect l="l" t="t" r="r" b="b"/>
            <a:pathLst>
              <a:path w="1430" h="1733" extrusionOk="0">
                <a:moveTo>
                  <a:pt x="1372" y="0"/>
                </a:moveTo>
                <a:lnTo>
                  <a:pt x="520" y="332"/>
                </a:lnTo>
                <a:lnTo>
                  <a:pt x="511" y="332"/>
                </a:lnTo>
                <a:cubicBezTo>
                  <a:pt x="492" y="342"/>
                  <a:pt x="1" y="525"/>
                  <a:pt x="1" y="1150"/>
                </a:cubicBezTo>
                <a:lnTo>
                  <a:pt x="1" y="1732"/>
                </a:lnTo>
                <a:lnTo>
                  <a:pt x="212" y="1732"/>
                </a:lnTo>
                <a:lnTo>
                  <a:pt x="212" y="1150"/>
                </a:lnTo>
                <a:cubicBezTo>
                  <a:pt x="212" y="525"/>
                  <a:pt x="703" y="342"/>
                  <a:pt x="722" y="332"/>
                </a:cubicBezTo>
                <a:lnTo>
                  <a:pt x="732" y="332"/>
                </a:lnTo>
                <a:lnTo>
                  <a:pt x="1430" y="58"/>
                </a:lnTo>
                <a:lnTo>
                  <a:pt x="1372" y="0"/>
                </a:lnTo>
                <a:close/>
              </a:path>
            </a:pathLst>
          </a:custGeom>
          <a:solidFill>
            <a:srgbClr val="92A3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53" name="Google Shape;12753;p90"/>
          <p:cNvGrpSpPr/>
          <p:nvPr/>
        </p:nvGrpSpPr>
        <p:grpSpPr>
          <a:xfrm>
            <a:off x="2189674" y="2255241"/>
            <a:ext cx="376627" cy="351501"/>
            <a:chOff x="2189674" y="2439816"/>
            <a:chExt cx="376627" cy="351501"/>
          </a:xfrm>
        </p:grpSpPr>
        <p:sp>
          <p:nvSpPr>
            <p:cNvPr id="12754" name="Google Shape;12754;p90"/>
            <p:cNvSpPr/>
            <p:nvPr/>
          </p:nvSpPr>
          <p:spPr>
            <a:xfrm>
              <a:off x="2370538" y="2539638"/>
              <a:ext cx="15028" cy="13035"/>
            </a:xfrm>
            <a:custGeom>
              <a:avLst/>
              <a:gdLst/>
              <a:ahLst/>
              <a:cxnLst/>
              <a:rect l="l" t="t" r="r" b="b"/>
              <a:pathLst>
                <a:path w="573" h="497" extrusionOk="0">
                  <a:moveTo>
                    <a:pt x="0" y="1"/>
                  </a:moveTo>
                  <a:lnTo>
                    <a:pt x="0" y="222"/>
                  </a:lnTo>
                  <a:lnTo>
                    <a:pt x="279" y="497"/>
                  </a:lnTo>
                  <a:lnTo>
                    <a:pt x="573" y="193"/>
                  </a:lnTo>
                  <a:lnTo>
                    <a:pt x="573" y="1"/>
                  </a:lnTo>
                  <a:lnTo>
                    <a:pt x="525" y="6"/>
                  </a:lnTo>
                  <a:cubicBezTo>
                    <a:pt x="476" y="11"/>
                    <a:pt x="433" y="15"/>
                    <a:pt x="390" y="15"/>
                  </a:cubicBezTo>
                  <a:lnTo>
                    <a:pt x="183" y="15"/>
                  </a:lnTo>
                  <a:cubicBezTo>
                    <a:pt x="140" y="15"/>
                    <a:pt x="91" y="11"/>
                    <a:pt x="48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90"/>
            <p:cNvSpPr/>
            <p:nvPr/>
          </p:nvSpPr>
          <p:spPr>
            <a:xfrm>
              <a:off x="2341374" y="2496992"/>
              <a:ext cx="4328" cy="12642"/>
            </a:xfrm>
            <a:custGeom>
              <a:avLst/>
              <a:gdLst/>
              <a:ahLst/>
              <a:cxnLst/>
              <a:rect l="l" t="t" r="r" b="b"/>
              <a:pathLst>
                <a:path w="165" h="482" extrusionOk="0">
                  <a:moveTo>
                    <a:pt x="164" y="1"/>
                  </a:moveTo>
                  <a:lnTo>
                    <a:pt x="87" y="78"/>
                  </a:lnTo>
                  <a:cubicBezTo>
                    <a:pt x="1" y="169"/>
                    <a:pt x="1" y="313"/>
                    <a:pt x="87" y="400"/>
                  </a:cubicBezTo>
                  <a:lnTo>
                    <a:pt x="164" y="482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90"/>
            <p:cNvSpPr/>
            <p:nvPr/>
          </p:nvSpPr>
          <p:spPr>
            <a:xfrm>
              <a:off x="2230326" y="2662304"/>
              <a:ext cx="45715" cy="49754"/>
            </a:xfrm>
            <a:custGeom>
              <a:avLst/>
              <a:gdLst/>
              <a:ahLst/>
              <a:cxnLst/>
              <a:rect l="l" t="t" r="r" b="b"/>
              <a:pathLst>
                <a:path w="1743" h="1897" extrusionOk="0">
                  <a:moveTo>
                    <a:pt x="1271" y="1"/>
                  </a:moveTo>
                  <a:lnTo>
                    <a:pt x="1232" y="35"/>
                  </a:lnTo>
                  <a:cubicBezTo>
                    <a:pt x="837" y="362"/>
                    <a:pt x="318" y="463"/>
                    <a:pt x="44" y="492"/>
                  </a:cubicBezTo>
                  <a:lnTo>
                    <a:pt x="0" y="497"/>
                  </a:lnTo>
                  <a:lnTo>
                    <a:pt x="0" y="1132"/>
                  </a:lnTo>
                  <a:cubicBezTo>
                    <a:pt x="0" y="1555"/>
                    <a:pt x="347" y="1897"/>
                    <a:pt x="770" y="1897"/>
                  </a:cubicBezTo>
                  <a:lnTo>
                    <a:pt x="972" y="1897"/>
                  </a:lnTo>
                  <a:cubicBezTo>
                    <a:pt x="1396" y="1897"/>
                    <a:pt x="1742" y="1555"/>
                    <a:pt x="1742" y="1132"/>
                  </a:cubicBezTo>
                  <a:lnTo>
                    <a:pt x="1742" y="458"/>
                  </a:lnTo>
                  <a:lnTo>
                    <a:pt x="1713" y="444"/>
                  </a:lnTo>
                  <a:cubicBezTo>
                    <a:pt x="1540" y="357"/>
                    <a:pt x="1396" y="217"/>
                    <a:pt x="1299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90"/>
            <p:cNvSpPr/>
            <p:nvPr/>
          </p:nvSpPr>
          <p:spPr>
            <a:xfrm>
              <a:off x="2285588" y="2679850"/>
              <a:ext cx="4328" cy="11383"/>
            </a:xfrm>
            <a:custGeom>
              <a:avLst/>
              <a:gdLst/>
              <a:ahLst/>
              <a:cxnLst/>
              <a:rect l="l" t="t" r="r" b="b"/>
              <a:pathLst>
                <a:path w="165" h="434" extrusionOk="0">
                  <a:moveTo>
                    <a:pt x="1" y="1"/>
                  </a:moveTo>
                  <a:lnTo>
                    <a:pt x="1" y="434"/>
                  </a:lnTo>
                  <a:lnTo>
                    <a:pt x="73" y="381"/>
                  </a:lnTo>
                  <a:cubicBezTo>
                    <a:pt x="131" y="338"/>
                    <a:pt x="164" y="265"/>
                    <a:pt x="164" y="193"/>
                  </a:cubicBezTo>
                  <a:cubicBezTo>
                    <a:pt x="164" y="135"/>
                    <a:pt x="140" y="78"/>
                    <a:pt x="102" y="34"/>
                  </a:cubicBezTo>
                  <a:lnTo>
                    <a:pt x="92" y="25"/>
                  </a:lnTo>
                  <a:lnTo>
                    <a:pt x="78" y="25"/>
                  </a:lnTo>
                  <a:lnTo>
                    <a:pt x="58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90"/>
            <p:cNvSpPr/>
            <p:nvPr/>
          </p:nvSpPr>
          <p:spPr>
            <a:xfrm>
              <a:off x="2245591" y="2721263"/>
              <a:ext cx="15159" cy="13009"/>
            </a:xfrm>
            <a:custGeom>
              <a:avLst/>
              <a:gdLst/>
              <a:ahLst/>
              <a:cxnLst/>
              <a:rect l="l" t="t" r="r" b="b"/>
              <a:pathLst>
                <a:path w="578" h="496" extrusionOk="0">
                  <a:moveTo>
                    <a:pt x="0" y="0"/>
                  </a:moveTo>
                  <a:lnTo>
                    <a:pt x="0" y="221"/>
                  </a:lnTo>
                  <a:lnTo>
                    <a:pt x="284" y="496"/>
                  </a:lnTo>
                  <a:lnTo>
                    <a:pt x="578" y="188"/>
                  </a:lnTo>
                  <a:lnTo>
                    <a:pt x="578" y="0"/>
                  </a:lnTo>
                  <a:lnTo>
                    <a:pt x="525" y="5"/>
                  </a:lnTo>
                  <a:cubicBezTo>
                    <a:pt x="482" y="10"/>
                    <a:pt x="438" y="10"/>
                    <a:pt x="390" y="14"/>
                  </a:cubicBezTo>
                  <a:lnTo>
                    <a:pt x="188" y="14"/>
                  </a:lnTo>
                  <a:cubicBezTo>
                    <a:pt x="140" y="14"/>
                    <a:pt x="97" y="10"/>
                    <a:pt x="53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90"/>
            <p:cNvSpPr/>
            <p:nvPr/>
          </p:nvSpPr>
          <p:spPr>
            <a:xfrm>
              <a:off x="2355248" y="2480704"/>
              <a:ext cx="45583" cy="49885"/>
            </a:xfrm>
            <a:custGeom>
              <a:avLst/>
              <a:gdLst/>
              <a:ahLst/>
              <a:cxnLst/>
              <a:rect l="l" t="t" r="r" b="b"/>
              <a:pathLst>
                <a:path w="1738" h="1902" extrusionOk="0">
                  <a:moveTo>
                    <a:pt x="1271" y="1"/>
                  </a:moveTo>
                  <a:lnTo>
                    <a:pt x="1228" y="35"/>
                  </a:lnTo>
                  <a:cubicBezTo>
                    <a:pt x="833" y="362"/>
                    <a:pt x="314" y="463"/>
                    <a:pt x="39" y="492"/>
                  </a:cubicBezTo>
                  <a:lnTo>
                    <a:pt x="1" y="496"/>
                  </a:lnTo>
                  <a:lnTo>
                    <a:pt x="1" y="1132"/>
                  </a:lnTo>
                  <a:cubicBezTo>
                    <a:pt x="1" y="1555"/>
                    <a:pt x="342" y="1901"/>
                    <a:pt x="766" y="1901"/>
                  </a:cubicBezTo>
                  <a:lnTo>
                    <a:pt x="973" y="1901"/>
                  </a:lnTo>
                  <a:cubicBezTo>
                    <a:pt x="1396" y="1901"/>
                    <a:pt x="1738" y="1555"/>
                    <a:pt x="1738" y="1132"/>
                  </a:cubicBezTo>
                  <a:lnTo>
                    <a:pt x="1738" y="458"/>
                  </a:lnTo>
                  <a:lnTo>
                    <a:pt x="1714" y="444"/>
                  </a:lnTo>
                  <a:cubicBezTo>
                    <a:pt x="1536" y="357"/>
                    <a:pt x="1391" y="217"/>
                    <a:pt x="1300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90"/>
            <p:cNvSpPr/>
            <p:nvPr/>
          </p:nvSpPr>
          <p:spPr>
            <a:xfrm>
              <a:off x="2410273" y="2498119"/>
              <a:ext cx="4459" cy="11383"/>
            </a:xfrm>
            <a:custGeom>
              <a:avLst/>
              <a:gdLst/>
              <a:ahLst/>
              <a:cxnLst/>
              <a:rect l="l" t="t" r="r" b="b"/>
              <a:pathLst>
                <a:path w="170" h="434" extrusionOk="0">
                  <a:moveTo>
                    <a:pt x="1" y="1"/>
                  </a:moveTo>
                  <a:lnTo>
                    <a:pt x="1" y="434"/>
                  </a:lnTo>
                  <a:lnTo>
                    <a:pt x="73" y="381"/>
                  </a:lnTo>
                  <a:cubicBezTo>
                    <a:pt x="135" y="338"/>
                    <a:pt x="169" y="270"/>
                    <a:pt x="169" y="198"/>
                  </a:cubicBezTo>
                  <a:cubicBezTo>
                    <a:pt x="169" y="136"/>
                    <a:pt x="150" y="83"/>
                    <a:pt x="111" y="39"/>
                  </a:cubicBezTo>
                  <a:lnTo>
                    <a:pt x="97" y="25"/>
                  </a:lnTo>
                  <a:lnTo>
                    <a:pt x="83" y="25"/>
                  </a:lnTo>
                  <a:lnTo>
                    <a:pt x="63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90"/>
            <p:cNvSpPr/>
            <p:nvPr/>
          </p:nvSpPr>
          <p:spPr>
            <a:xfrm>
              <a:off x="2480065" y="2662304"/>
              <a:ext cx="45715" cy="49754"/>
            </a:xfrm>
            <a:custGeom>
              <a:avLst/>
              <a:gdLst/>
              <a:ahLst/>
              <a:cxnLst/>
              <a:rect l="l" t="t" r="r" b="b"/>
              <a:pathLst>
                <a:path w="1743" h="1897" extrusionOk="0">
                  <a:moveTo>
                    <a:pt x="1271" y="1"/>
                  </a:moveTo>
                  <a:lnTo>
                    <a:pt x="1232" y="35"/>
                  </a:lnTo>
                  <a:cubicBezTo>
                    <a:pt x="838" y="362"/>
                    <a:pt x="318" y="463"/>
                    <a:pt x="44" y="492"/>
                  </a:cubicBezTo>
                  <a:lnTo>
                    <a:pt x="1" y="497"/>
                  </a:lnTo>
                  <a:lnTo>
                    <a:pt x="1" y="1132"/>
                  </a:lnTo>
                  <a:cubicBezTo>
                    <a:pt x="1" y="1555"/>
                    <a:pt x="347" y="1897"/>
                    <a:pt x="771" y="1897"/>
                  </a:cubicBezTo>
                  <a:lnTo>
                    <a:pt x="973" y="1897"/>
                  </a:lnTo>
                  <a:cubicBezTo>
                    <a:pt x="1396" y="1897"/>
                    <a:pt x="1743" y="1555"/>
                    <a:pt x="1743" y="1132"/>
                  </a:cubicBezTo>
                  <a:lnTo>
                    <a:pt x="1743" y="458"/>
                  </a:lnTo>
                  <a:lnTo>
                    <a:pt x="1714" y="444"/>
                  </a:lnTo>
                  <a:cubicBezTo>
                    <a:pt x="1540" y="357"/>
                    <a:pt x="1396" y="217"/>
                    <a:pt x="1300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90"/>
            <p:cNvSpPr/>
            <p:nvPr/>
          </p:nvSpPr>
          <p:spPr>
            <a:xfrm>
              <a:off x="2466190" y="2678591"/>
              <a:ext cx="4432" cy="12642"/>
            </a:xfrm>
            <a:custGeom>
              <a:avLst/>
              <a:gdLst/>
              <a:ahLst/>
              <a:cxnLst/>
              <a:rect l="l" t="t" r="r" b="b"/>
              <a:pathLst>
                <a:path w="169" h="482" extrusionOk="0">
                  <a:moveTo>
                    <a:pt x="169" y="1"/>
                  </a:moveTo>
                  <a:lnTo>
                    <a:pt x="92" y="82"/>
                  </a:lnTo>
                  <a:cubicBezTo>
                    <a:pt x="0" y="169"/>
                    <a:pt x="0" y="313"/>
                    <a:pt x="92" y="405"/>
                  </a:cubicBezTo>
                  <a:lnTo>
                    <a:pt x="169" y="482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90"/>
            <p:cNvSpPr/>
            <p:nvPr/>
          </p:nvSpPr>
          <p:spPr>
            <a:xfrm>
              <a:off x="2535221" y="2679719"/>
              <a:ext cx="4432" cy="11514"/>
            </a:xfrm>
            <a:custGeom>
              <a:avLst/>
              <a:gdLst/>
              <a:ahLst/>
              <a:cxnLst/>
              <a:rect l="l" t="t" r="r" b="b"/>
              <a:pathLst>
                <a:path w="169" h="439" extrusionOk="0">
                  <a:moveTo>
                    <a:pt x="0" y="1"/>
                  </a:moveTo>
                  <a:lnTo>
                    <a:pt x="0" y="439"/>
                  </a:lnTo>
                  <a:lnTo>
                    <a:pt x="73" y="386"/>
                  </a:lnTo>
                  <a:cubicBezTo>
                    <a:pt x="130" y="343"/>
                    <a:pt x="169" y="270"/>
                    <a:pt x="169" y="198"/>
                  </a:cubicBezTo>
                  <a:cubicBezTo>
                    <a:pt x="169" y="140"/>
                    <a:pt x="145" y="83"/>
                    <a:pt x="106" y="39"/>
                  </a:cubicBezTo>
                  <a:lnTo>
                    <a:pt x="97" y="25"/>
                  </a:lnTo>
                  <a:lnTo>
                    <a:pt x="82" y="25"/>
                  </a:lnTo>
                  <a:lnTo>
                    <a:pt x="63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90"/>
            <p:cNvSpPr/>
            <p:nvPr/>
          </p:nvSpPr>
          <p:spPr>
            <a:xfrm>
              <a:off x="2495329" y="2721263"/>
              <a:ext cx="15186" cy="13009"/>
            </a:xfrm>
            <a:custGeom>
              <a:avLst/>
              <a:gdLst/>
              <a:ahLst/>
              <a:cxnLst/>
              <a:rect l="l" t="t" r="r" b="b"/>
              <a:pathLst>
                <a:path w="579" h="496" extrusionOk="0">
                  <a:moveTo>
                    <a:pt x="1" y="0"/>
                  </a:moveTo>
                  <a:lnTo>
                    <a:pt x="1" y="221"/>
                  </a:lnTo>
                  <a:lnTo>
                    <a:pt x="285" y="496"/>
                  </a:lnTo>
                  <a:lnTo>
                    <a:pt x="578" y="188"/>
                  </a:lnTo>
                  <a:lnTo>
                    <a:pt x="578" y="0"/>
                  </a:lnTo>
                  <a:lnTo>
                    <a:pt x="525" y="5"/>
                  </a:lnTo>
                  <a:cubicBezTo>
                    <a:pt x="482" y="10"/>
                    <a:pt x="439" y="10"/>
                    <a:pt x="391" y="14"/>
                  </a:cubicBezTo>
                  <a:lnTo>
                    <a:pt x="189" y="14"/>
                  </a:lnTo>
                  <a:cubicBezTo>
                    <a:pt x="140" y="10"/>
                    <a:pt x="97" y="10"/>
                    <a:pt x="54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90"/>
            <p:cNvSpPr/>
            <p:nvPr/>
          </p:nvSpPr>
          <p:spPr>
            <a:xfrm>
              <a:off x="2201555" y="2733616"/>
              <a:ext cx="103363" cy="52009"/>
            </a:xfrm>
            <a:custGeom>
              <a:avLst/>
              <a:gdLst/>
              <a:ahLst/>
              <a:cxnLst/>
              <a:rect l="l" t="t" r="r" b="b"/>
              <a:pathLst>
                <a:path w="3941" h="1983" extrusionOk="0">
                  <a:moveTo>
                    <a:pt x="2570" y="1"/>
                  </a:moveTo>
                  <a:lnTo>
                    <a:pt x="2141" y="443"/>
                  </a:lnTo>
                  <a:cubicBezTo>
                    <a:pt x="2103" y="487"/>
                    <a:pt x="2045" y="511"/>
                    <a:pt x="1983" y="511"/>
                  </a:cubicBezTo>
                  <a:cubicBezTo>
                    <a:pt x="1920" y="511"/>
                    <a:pt x="1862" y="487"/>
                    <a:pt x="1824" y="448"/>
                  </a:cubicBezTo>
                  <a:lnTo>
                    <a:pt x="1371" y="10"/>
                  </a:lnTo>
                  <a:lnTo>
                    <a:pt x="520" y="342"/>
                  </a:lnTo>
                  <a:lnTo>
                    <a:pt x="510" y="342"/>
                  </a:lnTo>
                  <a:cubicBezTo>
                    <a:pt x="491" y="352"/>
                    <a:pt x="0" y="535"/>
                    <a:pt x="0" y="1160"/>
                  </a:cubicBezTo>
                  <a:lnTo>
                    <a:pt x="0" y="1983"/>
                  </a:lnTo>
                  <a:lnTo>
                    <a:pt x="3941" y="1983"/>
                  </a:lnTo>
                  <a:lnTo>
                    <a:pt x="3941" y="1160"/>
                  </a:lnTo>
                  <a:cubicBezTo>
                    <a:pt x="3941" y="535"/>
                    <a:pt x="3450" y="352"/>
                    <a:pt x="3426" y="342"/>
                  </a:cubicBezTo>
                  <a:lnTo>
                    <a:pt x="3416" y="337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90"/>
            <p:cNvSpPr/>
            <p:nvPr/>
          </p:nvSpPr>
          <p:spPr>
            <a:xfrm>
              <a:off x="2326345" y="2551886"/>
              <a:ext cx="103258" cy="52035"/>
            </a:xfrm>
            <a:custGeom>
              <a:avLst/>
              <a:gdLst/>
              <a:ahLst/>
              <a:cxnLst/>
              <a:rect l="l" t="t" r="r" b="b"/>
              <a:pathLst>
                <a:path w="3937" h="1984" extrusionOk="0">
                  <a:moveTo>
                    <a:pt x="2570" y="1"/>
                  </a:moveTo>
                  <a:lnTo>
                    <a:pt x="2142" y="443"/>
                  </a:lnTo>
                  <a:cubicBezTo>
                    <a:pt x="2099" y="487"/>
                    <a:pt x="2041" y="511"/>
                    <a:pt x="1983" y="511"/>
                  </a:cubicBezTo>
                  <a:lnTo>
                    <a:pt x="1979" y="511"/>
                  </a:lnTo>
                  <a:cubicBezTo>
                    <a:pt x="1921" y="511"/>
                    <a:pt x="1863" y="487"/>
                    <a:pt x="1820" y="448"/>
                  </a:cubicBezTo>
                  <a:lnTo>
                    <a:pt x="1367" y="5"/>
                  </a:lnTo>
                  <a:lnTo>
                    <a:pt x="521" y="337"/>
                  </a:lnTo>
                  <a:lnTo>
                    <a:pt x="511" y="342"/>
                  </a:lnTo>
                  <a:cubicBezTo>
                    <a:pt x="492" y="347"/>
                    <a:pt x="1" y="530"/>
                    <a:pt x="1" y="1160"/>
                  </a:cubicBezTo>
                  <a:lnTo>
                    <a:pt x="1" y="1983"/>
                  </a:lnTo>
                  <a:lnTo>
                    <a:pt x="3937" y="1983"/>
                  </a:lnTo>
                  <a:lnTo>
                    <a:pt x="3937" y="1165"/>
                  </a:lnTo>
                  <a:cubicBezTo>
                    <a:pt x="3937" y="535"/>
                    <a:pt x="3446" y="352"/>
                    <a:pt x="3427" y="347"/>
                  </a:cubicBezTo>
                  <a:lnTo>
                    <a:pt x="3417" y="342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90"/>
            <p:cNvSpPr/>
            <p:nvPr/>
          </p:nvSpPr>
          <p:spPr>
            <a:xfrm>
              <a:off x="2450926" y="2733616"/>
              <a:ext cx="103363" cy="52009"/>
            </a:xfrm>
            <a:custGeom>
              <a:avLst/>
              <a:gdLst/>
              <a:ahLst/>
              <a:cxnLst/>
              <a:rect l="l" t="t" r="r" b="b"/>
              <a:pathLst>
                <a:path w="3941" h="1983" extrusionOk="0">
                  <a:moveTo>
                    <a:pt x="2570" y="1"/>
                  </a:moveTo>
                  <a:lnTo>
                    <a:pt x="2141" y="443"/>
                  </a:lnTo>
                  <a:cubicBezTo>
                    <a:pt x="2103" y="487"/>
                    <a:pt x="2045" y="511"/>
                    <a:pt x="1983" y="511"/>
                  </a:cubicBezTo>
                  <a:lnTo>
                    <a:pt x="1978" y="511"/>
                  </a:lnTo>
                  <a:cubicBezTo>
                    <a:pt x="1920" y="511"/>
                    <a:pt x="1862" y="487"/>
                    <a:pt x="1824" y="448"/>
                  </a:cubicBezTo>
                  <a:lnTo>
                    <a:pt x="1371" y="5"/>
                  </a:lnTo>
                  <a:lnTo>
                    <a:pt x="520" y="342"/>
                  </a:lnTo>
                  <a:lnTo>
                    <a:pt x="510" y="342"/>
                  </a:lnTo>
                  <a:cubicBezTo>
                    <a:pt x="491" y="352"/>
                    <a:pt x="0" y="535"/>
                    <a:pt x="0" y="1160"/>
                  </a:cubicBezTo>
                  <a:lnTo>
                    <a:pt x="0" y="1983"/>
                  </a:lnTo>
                  <a:lnTo>
                    <a:pt x="3941" y="1983"/>
                  </a:lnTo>
                  <a:lnTo>
                    <a:pt x="3941" y="1160"/>
                  </a:lnTo>
                  <a:cubicBezTo>
                    <a:pt x="3941" y="535"/>
                    <a:pt x="3450" y="352"/>
                    <a:pt x="3426" y="342"/>
                  </a:cubicBezTo>
                  <a:lnTo>
                    <a:pt x="3416" y="337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90"/>
            <p:cNvSpPr/>
            <p:nvPr/>
          </p:nvSpPr>
          <p:spPr>
            <a:xfrm>
              <a:off x="2347301" y="2450543"/>
              <a:ext cx="61372" cy="34751"/>
            </a:xfrm>
            <a:custGeom>
              <a:avLst/>
              <a:gdLst/>
              <a:ahLst/>
              <a:cxnLst/>
              <a:rect l="l" t="t" r="r" b="b"/>
              <a:pathLst>
                <a:path w="2340" h="1325" extrusionOk="0">
                  <a:moveTo>
                    <a:pt x="1117" y="1"/>
                  </a:moveTo>
                  <a:cubicBezTo>
                    <a:pt x="501" y="6"/>
                    <a:pt x="1" y="501"/>
                    <a:pt x="1" y="1117"/>
                  </a:cubicBezTo>
                  <a:lnTo>
                    <a:pt x="1" y="1324"/>
                  </a:lnTo>
                  <a:lnTo>
                    <a:pt x="63" y="1305"/>
                  </a:lnTo>
                  <a:lnTo>
                    <a:pt x="73" y="1305"/>
                  </a:lnTo>
                  <a:lnTo>
                    <a:pt x="83" y="1300"/>
                  </a:lnTo>
                  <a:lnTo>
                    <a:pt x="121" y="1300"/>
                  </a:lnTo>
                  <a:cubicBezTo>
                    <a:pt x="131" y="1300"/>
                    <a:pt x="1069" y="1295"/>
                    <a:pt x="1488" y="713"/>
                  </a:cubicBezTo>
                  <a:cubicBezTo>
                    <a:pt x="1525" y="660"/>
                    <a:pt x="1580" y="636"/>
                    <a:pt x="1634" y="636"/>
                  </a:cubicBezTo>
                  <a:cubicBezTo>
                    <a:pt x="1715" y="636"/>
                    <a:pt x="1795" y="689"/>
                    <a:pt x="1815" y="780"/>
                  </a:cubicBezTo>
                  <a:cubicBezTo>
                    <a:pt x="1820" y="800"/>
                    <a:pt x="1925" y="1228"/>
                    <a:pt x="2262" y="1305"/>
                  </a:cubicBezTo>
                  <a:lnTo>
                    <a:pt x="2277" y="1305"/>
                  </a:lnTo>
                  <a:lnTo>
                    <a:pt x="2339" y="1324"/>
                  </a:lnTo>
                  <a:lnTo>
                    <a:pt x="2339" y="1117"/>
                  </a:lnTo>
                  <a:cubicBezTo>
                    <a:pt x="2339" y="501"/>
                    <a:pt x="1839" y="1"/>
                    <a:pt x="122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90"/>
            <p:cNvSpPr/>
            <p:nvPr/>
          </p:nvSpPr>
          <p:spPr>
            <a:xfrm>
              <a:off x="2222484" y="2632142"/>
              <a:ext cx="61372" cy="34751"/>
            </a:xfrm>
            <a:custGeom>
              <a:avLst/>
              <a:gdLst/>
              <a:ahLst/>
              <a:cxnLst/>
              <a:rect l="l" t="t" r="r" b="b"/>
              <a:pathLst>
                <a:path w="2340" h="1325" extrusionOk="0">
                  <a:moveTo>
                    <a:pt x="1112" y="1"/>
                  </a:moveTo>
                  <a:cubicBezTo>
                    <a:pt x="501" y="1"/>
                    <a:pt x="1" y="501"/>
                    <a:pt x="1" y="1117"/>
                  </a:cubicBezTo>
                  <a:lnTo>
                    <a:pt x="1" y="1324"/>
                  </a:lnTo>
                  <a:lnTo>
                    <a:pt x="63" y="1305"/>
                  </a:lnTo>
                  <a:lnTo>
                    <a:pt x="121" y="1305"/>
                  </a:lnTo>
                  <a:cubicBezTo>
                    <a:pt x="131" y="1305"/>
                    <a:pt x="1064" y="1295"/>
                    <a:pt x="1488" y="713"/>
                  </a:cubicBezTo>
                  <a:cubicBezTo>
                    <a:pt x="1523" y="661"/>
                    <a:pt x="1577" y="636"/>
                    <a:pt x="1631" y="636"/>
                  </a:cubicBezTo>
                  <a:cubicBezTo>
                    <a:pt x="1710" y="636"/>
                    <a:pt x="1790" y="689"/>
                    <a:pt x="1810" y="780"/>
                  </a:cubicBezTo>
                  <a:cubicBezTo>
                    <a:pt x="1815" y="800"/>
                    <a:pt x="1921" y="1233"/>
                    <a:pt x="2262" y="1310"/>
                  </a:cubicBezTo>
                  <a:lnTo>
                    <a:pt x="2277" y="1310"/>
                  </a:lnTo>
                  <a:lnTo>
                    <a:pt x="2335" y="1324"/>
                  </a:lnTo>
                  <a:lnTo>
                    <a:pt x="2335" y="1122"/>
                  </a:lnTo>
                  <a:cubicBezTo>
                    <a:pt x="2339" y="506"/>
                    <a:pt x="1839" y="1"/>
                    <a:pt x="122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90"/>
            <p:cNvSpPr/>
            <p:nvPr/>
          </p:nvSpPr>
          <p:spPr>
            <a:xfrm>
              <a:off x="2472249" y="2632142"/>
              <a:ext cx="61346" cy="34751"/>
            </a:xfrm>
            <a:custGeom>
              <a:avLst/>
              <a:gdLst/>
              <a:ahLst/>
              <a:cxnLst/>
              <a:rect l="l" t="t" r="r" b="b"/>
              <a:pathLst>
                <a:path w="2339" h="1325" extrusionOk="0">
                  <a:moveTo>
                    <a:pt x="1117" y="1"/>
                  </a:moveTo>
                  <a:cubicBezTo>
                    <a:pt x="501" y="1"/>
                    <a:pt x="5" y="501"/>
                    <a:pt x="0" y="1117"/>
                  </a:cubicBezTo>
                  <a:lnTo>
                    <a:pt x="0" y="1324"/>
                  </a:lnTo>
                  <a:lnTo>
                    <a:pt x="63" y="1305"/>
                  </a:lnTo>
                  <a:lnTo>
                    <a:pt x="121" y="1305"/>
                  </a:lnTo>
                  <a:cubicBezTo>
                    <a:pt x="130" y="1305"/>
                    <a:pt x="1069" y="1295"/>
                    <a:pt x="1487" y="713"/>
                  </a:cubicBezTo>
                  <a:cubicBezTo>
                    <a:pt x="1524" y="661"/>
                    <a:pt x="1579" y="636"/>
                    <a:pt x="1634" y="636"/>
                  </a:cubicBezTo>
                  <a:cubicBezTo>
                    <a:pt x="1715" y="636"/>
                    <a:pt x="1794" y="689"/>
                    <a:pt x="1814" y="780"/>
                  </a:cubicBezTo>
                  <a:cubicBezTo>
                    <a:pt x="1819" y="800"/>
                    <a:pt x="1925" y="1233"/>
                    <a:pt x="2267" y="1310"/>
                  </a:cubicBezTo>
                  <a:lnTo>
                    <a:pt x="2276" y="1310"/>
                  </a:lnTo>
                  <a:lnTo>
                    <a:pt x="2339" y="1324"/>
                  </a:lnTo>
                  <a:lnTo>
                    <a:pt x="2339" y="1122"/>
                  </a:lnTo>
                  <a:cubicBezTo>
                    <a:pt x="2339" y="501"/>
                    <a:pt x="1838" y="1"/>
                    <a:pt x="122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90"/>
            <p:cNvSpPr/>
            <p:nvPr/>
          </p:nvSpPr>
          <p:spPr>
            <a:xfrm>
              <a:off x="2326109" y="2552148"/>
              <a:ext cx="37505" cy="45583"/>
            </a:xfrm>
            <a:custGeom>
              <a:avLst/>
              <a:gdLst/>
              <a:ahLst/>
              <a:cxnLst/>
              <a:rect l="l" t="t" r="r" b="b"/>
              <a:pathLst>
                <a:path w="1430" h="1738" extrusionOk="0">
                  <a:moveTo>
                    <a:pt x="1367" y="0"/>
                  </a:moveTo>
                  <a:lnTo>
                    <a:pt x="520" y="337"/>
                  </a:lnTo>
                  <a:lnTo>
                    <a:pt x="510" y="337"/>
                  </a:lnTo>
                  <a:cubicBezTo>
                    <a:pt x="491" y="347"/>
                    <a:pt x="0" y="530"/>
                    <a:pt x="0" y="1155"/>
                  </a:cubicBezTo>
                  <a:lnTo>
                    <a:pt x="0" y="1737"/>
                  </a:lnTo>
                  <a:lnTo>
                    <a:pt x="212" y="1737"/>
                  </a:lnTo>
                  <a:lnTo>
                    <a:pt x="212" y="1155"/>
                  </a:lnTo>
                  <a:cubicBezTo>
                    <a:pt x="207" y="530"/>
                    <a:pt x="698" y="347"/>
                    <a:pt x="722" y="342"/>
                  </a:cubicBezTo>
                  <a:lnTo>
                    <a:pt x="732" y="337"/>
                  </a:lnTo>
                  <a:lnTo>
                    <a:pt x="1429" y="63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90"/>
            <p:cNvSpPr/>
            <p:nvPr/>
          </p:nvSpPr>
          <p:spPr>
            <a:xfrm>
              <a:off x="2450926" y="2733747"/>
              <a:ext cx="37505" cy="45583"/>
            </a:xfrm>
            <a:custGeom>
              <a:avLst/>
              <a:gdLst/>
              <a:ahLst/>
              <a:cxnLst/>
              <a:rect l="l" t="t" r="r" b="b"/>
              <a:pathLst>
                <a:path w="1430" h="1738" extrusionOk="0">
                  <a:moveTo>
                    <a:pt x="1371" y="0"/>
                  </a:moveTo>
                  <a:lnTo>
                    <a:pt x="520" y="332"/>
                  </a:lnTo>
                  <a:lnTo>
                    <a:pt x="510" y="337"/>
                  </a:lnTo>
                  <a:cubicBezTo>
                    <a:pt x="491" y="342"/>
                    <a:pt x="0" y="525"/>
                    <a:pt x="0" y="1155"/>
                  </a:cubicBezTo>
                  <a:lnTo>
                    <a:pt x="0" y="1737"/>
                  </a:lnTo>
                  <a:lnTo>
                    <a:pt x="212" y="1737"/>
                  </a:lnTo>
                  <a:lnTo>
                    <a:pt x="212" y="1155"/>
                  </a:lnTo>
                  <a:cubicBezTo>
                    <a:pt x="212" y="530"/>
                    <a:pt x="703" y="347"/>
                    <a:pt x="722" y="337"/>
                  </a:cubicBezTo>
                  <a:lnTo>
                    <a:pt x="732" y="337"/>
                  </a:lnTo>
                  <a:lnTo>
                    <a:pt x="1429" y="63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90"/>
            <p:cNvSpPr/>
            <p:nvPr/>
          </p:nvSpPr>
          <p:spPr>
            <a:xfrm>
              <a:off x="2355248" y="2480704"/>
              <a:ext cx="35879" cy="49885"/>
            </a:xfrm>
            <a:custGeom>
              <a:avLst/>
              <a:gdLst/>
              <a:ahLst/>
              <a:cxnLst/>
              <a:rect l="l" t="t" r="r" b="b"/>
              <a:pathLst>
                <a:path w="1368" h="1902" extrusionOk="0">
                  <a:moveTo>
                    <a:pt x="1271" y="1"/>
                  </a:moveTo>
                  <a:lnTo>
                    <a:pt x="1228" y="35"/>
                  </a:lnTo>
                  <a:cubicBezTo>
                    <a:pt x="833" y="367"/>
                    <a:pt x="314" y="463"/>
                    <a:pt x="39" y="492"/>
                  </a:cubicBezTo>
                  <a:lnTo>
                    <a:pt x="1" y="496"/>
                  </a:lnTo>
                  <a:lnTo>
                    <a:pt x="1" y="1132"/>
                  </a:lnTo>
                  <a:cubicBezTo>
                    <a:pt x="1" y="1555"/>
                    <a:pt x="342" y="1901"/>
                    <a:pt x="766" y="1901"/>
                  </a:cubicBezTo>
                  <a:lnTo>
                    <a:pt x="1021" y="1901"/>
                  </a:lnTo>
                  <a:cubicBezTo>
                    <a:pt x="617" y="1873"/>
                    <a:pt x="299" y="1536"/>
                    <a:pt x="304" y="1132"/>
                  </a:cubicBezTo>
                  <a:lnTo>
                    <a:pt x="304" y="496"/>
                  </a:lnTo>
                  <a:lnTo>
                    <a:pt x="342" y="492"/>
                  </a:lnTo>
                  <a:cubicBezTo>
                    <a:pt x="583" y="468"/>
                    <a:pt x="1002" y="391"/>
                    <a:pt x="1367" y="155"/>
                  </a:cubicBezTo>
                  <a:cubicBezTo>
                    <a:pt x="1343" y="121"/>
                    <a:pt x="1319" y="83"/>
                    <a:pt x="1295" y="4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D5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90"/>
            <p:cNvSpPr/>
            <p:nvPr/>
          </p:nvSpPr>
          <p:spPr>
            <a:xfrm>
              <a:off x="2347301" y="2450674"/>
              <a:ext cx="33466" cy="34620"/>
            </a:xfrm>
            <a:custGeom>
              <a:avLst/>
              <a:gdLst/>
              <a:ahLst/>
              <a:cxnLst/>
              <a:rect l="l" t="t" r="r" b="b"/>
              <a:pathLst>
                <a:path w="1276" h="1320" extrusionOk="0">
                  <a:moveTo>
                    <a:pt x="1117" y="1"/>
                  </a:moveTo>
                  <a:cubicBezTo>
                    <a:pt x="501" y="1"/>
                    <a:pt x="6" y="501"/>
                    <a:pt x="1" y="1112"/>
                  </a:cubicBezTo>
                  <a:lnTo>
                    <a:pt x="1" y="1319"/>
                  </a:lnTo>
                  <a:lnTo>
                    <a:pt x="63" y="1300"/>
                  </a:lnTo>
                  <a:lnTo>
                    <a:pt x="121" y="1300"/>
                  </a:lnTo>
                  <a:cubicBezTo>
                    <a:pt x="121" y="1300"/>
                    <a:pt x="159" y="1300"/>
                    <a:pt x="217" y="1295"/>
                  </a:cubicBezTo>
                  <a:lnTo>
                    <a:pt x="217" y="1112"/>
                  </a:lnTo>
                  <a:lnTo>
                    <a:pt x="212" y="1112"/>
                  </a:lnTo>
                  <a:cubicBezTo>
                    <a:pt x="212" y="520"/>
                    <a:pt x="679" y="30"/>
                    <a:pt x="1276" y="1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90"/>
            <p:cNvSpPr/>
            <p:nvPr/>
          </p:nvSpPr>
          <p:spPr>
            <a:xfrm>
              <a:off x="2230326" y="2662304"/>
              <a:ext cx="35984" cy="49885"/>
            </a:xfrm>
            <a:custGeom>
              <a:avLst/>
              <a:gdLst/>
              <a:ahLst/>
              <a:cxnLst/>
              <a:rect l="l" t="t" r="r" b="b"/>
              <a:pathLst>
                <a:path w="1372" h="1902" extrusionOk="0">
                  <a:moveTo>
                    <a:pt x="1271" y="1"/>
                  </a:moveTo>
                  <a:lnTo>
                    <a:pt x="1232" y="35"/>
                  </a:lnTo>
                  <a:cubicBezTo>
                    <a:pt x="837" y="362"/>
                    <a:pt x="318" y="463"/>
                    <a:pt x="44" y="492"/>
                  </a:cubicBezTo>
                  <a:lnTo>
                    <a:pt x="0" y="497"/>
                  </a:lnTo>
                  <a:lnTo>
                    <a:pt x="0" y="1132"/>
                  </a:lnTo>
                  <a:cubicBezTo>
                    <a:pt x="0" y="1555"/>
                    <a:pt x="347" y="1897"/>
                    <a:pt x="770" y="1902"/>
                  </a:cubicBezTo>
                  <a:lnTo>
                    <a:pt x="1020" y="1902"/>
                  </a:lnTo>
                  <a:cubicBezTo>
                    <a:pt x="616" y="1873"/>
                    <a:pt x="303" y="1536"/>
                    <a:pt x="303" y="1132"/>
                  </a:cubicBezTo>
                  <a:lnTo>
                    <a:pt x="303" y="497"/>
                  </a:lnTo>
                  <a:lnTo>
                    <a:pt x="342" y="492"/>
                  </a:lnTo>
                  <a:cubicBezTo>
                    <a:pt x="582" y="468"/>
                    <a:pt x="1006" y="386"/>
                    <a:pt x="1372" y="155"/>
                  </a:cubicBezTo>
                  <a:cubicBezTo>
                    <a:pt x="1343" y="116"/>
                    <a:pt x="1319" y="83"/>
                    <a:pt x="1299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D5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90"/>
            <p:cNvSpPr/>
            <p:nvPr/>
          </p:nvSpPr>
          <p:spPr>
            <a:xfrm>
              <a:off x="2222484" y="2632142"/>
              <a:ext cx="33361" cy="34751"/>
            </a:xfrm>
            <a:custGeom>
              <a:avLst/>
              <a:gdLst/>
              <a:ahLst/>
              <a:cxnLst/>
              <a:rect l="l" t="t" r="r" b="b"/>
              <a:pathLst>
                <a:path w="1272" h="1325" extrusionOk="0">
                  <a:moveTo>
                    <a:pt x="1112" y="1"/>
                  </a:moveTo>
                  <a:cubicBezTo>
                    <a:pt x="501" y="6"/>
                    <a:pt x="1" y="501"/>
                    <a:pt x="1" y="1117"/>
                  </a:cubicBezTo>
                  <a:lnTo>
                    <a:pt x="1" y="1324"/>
                  </a:lnTo>
                  <a:lnTo>
                    <a:pt x="63" y="1305"/>
                  </a:lnTo>
                  <a:lnTo>
                    <a:pt x="121" y="1305"/>
                  </a:lnTo>
                  <a:cubicBezTo>
                    <a:pt x="121" y="1305"/>
                    <a:pt x="155" y="1305"/>
                    <a:pt x="213" y="1300"/>
                  </a:cubicBezTo>
                  <a:lnTo>
                    <a:pt x="213" y="1127"/>
                  </a:lnTo>
                  <a:lnTo>
                    <a:pt x="213" y="1112"/>
                  </a:lnTo>
                  <a:cubicBezTo>
                    <a:pt x="213" y="521"/>
                    <a:pt x="679" y="30"/>
                    <a:pt x="1271" y="1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90"/>
            <p:cNvSpPr/>
            <p:nvPr/>
          </p:nvSpPr>
          <p:spPr>
            <a:xfrm>
              <a:off x="2480065" y="2662304"/>
              <a:ext cx="35984" cy="49885"/>
            </a:xfrm>
            <a:custGeom>
              <a:avLst/>
              <a:gdLst/>
              <a:ahLst/>
              <a:cxnLst/>
              <a:rect l="l" t="t" r="r" b="b"/>
              <a:pathLst>
                <a:path w="1372" h="1902" extrusionOk="0">
                  <a:moveTo>
                    <a:pt x="1271" y="1"/>
                  </a:moveTo>
                  <a:lnTo>
                    <a:pt x="1232" y="35"/>
                  </a:lnTo>
                  <a:cubicBezTo>
                    <a:pt x="838" y="362"/>
                    <a:pt x="318" y="463"/>
                    <a:pt x="44" y="492"/>
                  </a:cubicBezTo>
                  <a:lnTo>
                    <a:pt x="1" y="497"/>
                  </a:lnTo>
                  <a:lnTo>
                    <a:pt x="1" y="1132"/>
                  </a:lnTo>
                  <a:cubicBezTo>
                    <a:pt x="1" y="1555"/>
                    <a:pt x="347" y="1897"/>
                    <a:pt x="771" y="1902"/>
                  </a:cubicBezTo>
                  <a:lnTo>
                    <a:pt x="1021" y="1902"/>
                  </a:lnTo>
                  <a:cubicBezTo>
                    <a:pt x="617" y="1873"/>
                    <a:pt x="304" y="1536"/>
                    <a:pt x="304" y="1132"/>
                  </a:cubicBezTo>
                  <a:lnTo>
                    <a:pt x="304" y="497"/>
                  </a:lnTo>
                  <a:lnTo>
                    <a:pt x="347" y="492"/>
                  </a:lnTo>
                  <a:cubicBezTo>
                    <a:pt x="588" y="468"/>
                    <a:pt x="1006" y="386"/>
                    <a:pt x="1372" y="155"/>
                  </a:cubicBezTo>
                  <a:cubicBezTo>
                    <a:pt x="1343" y="116"/>
                    <a:pt x="1324" y="83"/>
                    <a:pt x="1300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D5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90"/>
            <p:cNvSpPr/>
            <p:nvPr/>
          </p:nvSpPr>
          <p:spPr>
            <a:xfrm>
              <a:off x="2472249" y="2632142"/>
              <a:ext cx="33335" cy="34751"/>
            </a:xfrm>
            <a:custGeom>
              <a:avLst/>
              <a:gdLst/>
              <a:ahLst/>
              <a:cxnLst/>
              <a:rect l="l" t="t" r="r" b="b"/>
              <a:pathLst>
                <a:path w="1271" h="1325" extrusionOk="0">
                  <a:moveTo>
                    <a:pt x="1112" y="1"/>
                  </a:moveTo>
                  <a:cubicBezTo>
                    <a:pt x="501" y="6"/>
                    <a:pt x="0" y="501"/>
                    <a:pt x="0" y="1117"/>
                  </a:cubicBezTo>
                  <a:lnTo>
                    <a:pt x="0" y="1324"/>
                  </a:lnTo>
                  <a:lnTo>
                    <a:pt x="63" y="1305"/>
                  </a:lnTo>
                  <a:lnTo>
                    <a:pt x="121" y="1305"/>
                  </a:lnTo>
                  <a:cubicBezTo>
                    <a:pt x="121" y="1305"/>
                    <a:pt x="159" y="1305"/>
                    <a:pt x="212" y="1300"/>
                  </a:cubicBezTo>
                  <a:lnTo>
                    <a:pt x="212" y="1127"/>
                  </a:lnTo>
                  <a:lnTo>
                    <a:pt x="212" y="1112"/>
                  </a:lnTo>
                  <a:cubicBezTo>
                    <a:pt x="212" y="521"/>
                    <a:pt x="679" y="30"/>
                    <a:pt x="1271" y="1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90"/>
            <p:cNvSpPr/>
            <p:nvPr/>
          </p:nvSpPr>
          <p:spPr>
            <a:xfrm>
              <a:off x="2313835" y="2622648"/>
              <a:ext cx="121774" cy="102313"/>
            </a:xfrm>
            <a:custGeom>
              <a:avLst/>
              <a:gdLst/>
              <a:ahLst/>
              <a:cxnLst/>
              <a:rect l="l" t="t" r="r" b="b"/>
              <a:pathLst>
                <a:path w="4643" h="3901" extrusionOk="0">
                  <a:moveTo>
                    <a:pt x="2321" y="1"/>
                  </a:moveTo>
                  <a:cubicBezTo>
                    <a:pt x="2208" y="1"/>
                    <a:pt x="2095" y="77"/>
                    <a:pt x="2095" y="228"/>
                  </a:cubicBezTo>
                  <a:lnTo>
                    <a:pt x="2095" y="2393"/>
                  </a:lnTo>
                  <a:lnTo>
                    <a:pt x="223" y="3476"/>
                  </a:lnTo>
                  <a:cubicBezTo>
                    <a:pt x="0" y="3602"/>
                    <a:pt x="125" y="3901"/>
                    <a:pt x="328" y="3901"/>
                  </a:cubicBezTo>
                  <a:cubicBezTo>
                    <a:pt x="366" y="3901"/>
                    <a:pt x="407" y="3890"/>
                    <a:pt x="449" y="3866"/>
                  </a:cubicBezTo>
                  <a:lnTo>
                    <a:pt x="2321" y="2783"/>
                  </a:lnTo>
                  <a:lnTo>
                    <a:pt x="4197" y="3866"/>
                  </a:lnTo>
                  <a:cubicBezTo>
                    <a:pt x="4239" y="3890"/>
                    <a:pt x="4279" y="3901"/>
                    <a:pt x="4317" y="3901"/>
                  </a:cubicBezTo>
                  <a:cubicBezTo>
                    <a:pt x="4517" y="3901"/>
                    <a:pt x="4642" y="3602"/>
                    <a:pt x="4424" y="3476"/>
                  </a:cubicBezTo>
                  <a:lnTo>
                    <a:pt x="2547" y="2393"/>
                  </a:lnTo>
                  <a:lnTo>
                    <a:pt x="2547" y="228"/>
                  </a:lnTo>
                  <a:cubicBezTo>
                    <a:pt x="2547" y="77"/>
                    <a:pt x="2434" y="1"/>
                    <a:pt x="23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90"/>
            <p:cNvSpPr/>
            <p:nvPr/>
          </p:nvSpPr>
          <p:spPr>
            <a:xfrm>
              <a:off x="2314490" y="2439816"/>
              <a:ext cx="127125" cy="169771"/>
            </a:xfrm>
            <a:custGeom>
              <a:avLst/>
              <a:gdLst/>
              <a:ahLst/>
              <a:cxnLst/>
              <a:rect l="l" t="t" r="r" b="b"/>
              <a:pathLst>
                <a:path w="4847" h="6473" extrusionOk="0">
                  <a:moveTo>
                    <a:pt x="2378" y="453"/>
                  </a:moveTo>
                  <a:lnTo>
                    <a:pt x="2378" y="458"/>
                  </a:lnTo>
                  <a:lnTo>
                    <a:pt x="2488" y="458"/>
                  </a:lnTo>
                  <a:cubicBezTo>
                    <a:pt x="3075" y="458"/>
                    <a:pt x="3552" y="934"/>
                    <a:pt x="3552" y="1526"/>
                  </a:cubicBezTo>
                  <a:lnTo>
                    <a:pt x="3552" y="1666"/>
                  </a:lnTo>
                  <a:lnTo>
                    <a:pt x="3537" y="1666"/>
                  </a:lnTo>
                  <a:cubicBezTo>
                    <a:pt x="3220" y="1594"/>
                    <a:pt x="3119" y="1175"/>
                    <a:pt x="3119" y="1170"/>
                  </a:cubicBezTo>
                  <a:cubicBezTo>
                    <a:pt x="3093" y="1058"/>
                    <a:pt x="2996" y="994"/>
                    <a:pt x="2897" y="994"/>
                  </a:cubicBezTo>
                  <a:cubicBezTo>
                    <a:pt x="2829" y="994"/>
                    <a:pt x="2761" y="1024"/>
                    <a:pt x="2714" y="1088"/>
                  </a:cubicBezTo>
                  <a:cubicBezTo>
                    <a:pt x="2305" y="1651"/>
                    <a:pt x="1396" y="1661"/>
                    <a:pt x="1382" y="1661"/>
                  </a:cubicBezTo>
                  <a:lnTo>
                    <a:pt x="1309" y="1661"/>
                  </a:lnTo>
                  <a:lnTo>
                    <a:pt x="1309" y="1517"/>
                  </a:lnTo>
                  <a:cubicBezTo>
                    <a:pt x="1314" y="930"/>
                    <a:pt x="1791" y="458"/>
                    <a:pt x="2378" y="453"/>
                  </a:cubicBezTo>
                  <a:close/>
                  <a:moveTo>
                    <a:pt x="3711" y="2286"/>
                  </a:moveTo>
                  <a:lnTo>
                    <a:pt x="3739" y="2291"/>
                  </a:lnTo>
                  <a:cubicBezTo>
                    <a:pt x="3812" y="2373"/>
                    <a:pt x="3802" y="2503"/>
                    <a:pt x="3711" y="2570"/>
                  </a:cubicBezTo>
                  <a:lnTo>
                    <a:pt x="3711" y="2286"/>
                  </a:lnTo>
                  <a:close/>
                  <a:moveTo>
                    <a:pt x="1155" y="2291"/>
                  </a:moveTo>
                  <a:lnTo>
                    <a:pt x="1155" y="2575"/>
                  </a:lnTo>
                  <a:cubicBezTo>
                    <a:pt x="1103" y="2541"/>
                    <a:pt x="1069" y="2479"/>
                    <a:pt x="1074" y="2416"/>
                  </a:cubicBezTo>
                  <a:lnTo>
                    <a:pt x="1074" y="2416"/>
                  </a:lnTo>
                  <a:lnTo>
                    <a:pt x="1074" y="2421"/>
                  </a:lnTo>
                  <a:cubicBezTo>
                    <a:pt x="1074" y="2373"/>
                    <a:pt x="1088" y="2335"/>
                    <a:pt x="1117" y="2301"/>
                  </a:cubicBezTo>
                  <a:cubicBezTo>
                    <a:pt x="1131" y="2296"/>
                    <a:pt x="1141" y="2296"/>
                    <a:pt x="1155" y="2291"/>
                  </a:cubicBezTo>
                  <a:close/>
                  <a:moveTo>
                    <a:pt x="2820" y="1627"/>
                  </a:moveTo>
                  <a:cubicBezTo>
                    <a:pt x="2921" y="1805"/>
                    <a:pt x="3075" y="1954"/>
                    <a:pt x="3258" y="2046"/>
                  </a:cubicBezTo>
                  <a:lnTo>
                    <a:pt x="3258" y="2691"/>
                  </a:lnTo>
                  <a:cubicBezTo>
                    <a:pt x="3258" y="3090"/>
                    <a:pt x="2936" y="3412"/>
                    <a:pt x="2536" y="3412"/>
                  </a:cubicBezTo>
                  <a:lnTo>
                    <a:pt x="2330" y="3412"/>
                  </a:lnTo>
                  <a:cubicBezTo>
                    <a:pt x="1930" y="3412"/>
                    <a:pt x="1608" y="3090"/>
                    <a:pt x="1608" y="2691"/>
                  </a:cubicBezTo>
                  <a:lnTo>
                    <a:pt x="1608" y="2099"/>
                  </a:lnTo>
                  <a:cubicBezTo>
                    <a:pt x="1901" y="2065"/>
                    <a:pt x="2421" y="1964"/>
                    <a:pt x="2820" y="1627"/>
                  </a:cubicBezTo>
                  <a:close/>
                  <a:moveTo>
                    <a:pt x="2676" y="3855"/>
                  </a:moveTo>
                  <a:lnTo>
                    <a:pt x="2676" y="3975"/>
                  </a:lnTo>
                  <a:lnTo>
                    <a:pt x="2426" y="4240"/>
                  </a:lnTo>
                  <a:lnTo>
                    <a:pt x="2190" y="4009"/>
                  </a:lnTo>
                  <a:lnTo>
                    <a:pt x="2190" y="3855"/>
                  </a:lnTo>
                  <a:cubicBezTo>
                    <a:pt x="2238" y="3865"/>
                    <a:pt x="2286" y="3865"/>
                    <a:pt x="2330" y="3865"/>
                  </a:cubicBezTo>
                  <a:lnTo>
                    <a:pt x="2536" y="3865"/>
                  </a:lnTo>
                  <a:cubicBezTo>
                    <a:pt x="2585" y="3865"/>
                    <a:pt x="2628" y="3865"/>
                    <a:pt x="2676" y="3855"/>
                  </a:cubicBezTo>
                  <a:close/>
                  <a:moveTo>
                    <a:pt x="2378" y="1"/>
                  </a:moveTo>
                  <a:cubicBezTo>
                    <a:pt x="1540" y="1"/>
                    <a:pt x="857" y="684"/>
                    <a:pt x="857" y="1521"/>
                  </a:cubicBezTo>
                  <a:lnTo>
                    <a:pt x="857" y="1921"/>
                  </a:lnTo>
                  <a:cubicBezTo>
                    <a:pt x="405" y="2286"/>
                    <a:pt x="636" y="3018"/>
                    <a:pt x="1213" y="3056"/>
                  </a:cubicBezTo>
                  <a:cubicBezTo>
                    <a:pt x="1305" y="3326"/>
                    <a:pt x="1492" y="3557"/>
                    <a:pt x="1738" y="3706"/>
                  </a:cubicBezTo>
                  <a:lnTo>
                    <a:pt x="1738" y="3831"/>
                  </a:lnTo>
                  <a:lnTo>
                    <a:pt x="809" y="4192"/>
                  </a:lnTo>
                  <a:cubicBezTo>
                    <a:pt x="727" y="4221"/>
                    <a:pt x="1" y="4509"/>
                    <a:pt x="1" y="5433"/>
                  </a:cubicBezTo>
                  <a:lnTo>
                    <a:pt x="1" y="6242"/>
                  </a:lnTo>
                  <a:cubicBezTo>
                    <a:pt x="1" y="6367"/>
                    <a:pt x="102" y="6468"/>
                    <a:pt x="227" y="6473"/>
                  </a:cubicBezTo>
                  <a:lnTo>
                    <a:pt x="804" y="6473"/>
                  </a:lnTo>
                  <a:cubicBezTo>
                    <a:pt x="1103" y="6473"/>
                    <a:pt x="1103" y="6016"/>
                    <a:pt x="804" y="6016"/>
                  </a:cubicBezTo>
                  <a:lnTo>
                    <a:pt x="453" y="6016"/>
                  </a:lnTo>
                  <a:lnTo>
                    <a:pt x="453" y="5438"/>
                  </a:lnTo>
                  <a:cubicBezTo>
                    <a:pt x="453" y="4808"/>
                    <a:pt x="944" y="4625"/>
                    <a:pt x="963" y="4620"/>
                  </a:cubicBezTo>
                  <a:lnTo>
                    <a:pt x="973" y="4615"/>
                  </a:lnTo>
                  <a:lnTo>
                    <a:pt x="1824" y="4283"/>
                  </a:lnTo>
                  <a:lnTo>
                    <a:pt x="2277" y="4721"/>
                  </a:lnTo>
                  <a:cubicBezTo>
                    <a:pt x="2315" y="4764"/>
                    <a:pt x="2373" y="4789"/>
                    <a:pt x="2431" y="4789"/>
                  </a:cubicBezTo>
                  <a:lnTo>
                    <a:pt x="2435" y="4789"/>
                  </a:lnTo>
                  <a:cubicBezTo>
                    <a:pt x="2498" y="4784"/>
                    <a:pt x="2556" y="4760"/>
                    <a:pt x="2594" y="4716"/>
                  </a:cubicBezTo>
                  <a:lnTo>
                    <a:pt x="3022" y="4274"/>
                  </a:lnTo>
                  <a:lnTo>
                    <a:pt x="3869" y="4615"/>
                  </a:lnTo>
                  <a:lnTo>
                    <a:pt x="3879" y="4620"/>
                  </a:lnTo>
                  <a:cubicBezTo>
                    <a:pt x="3903" y="4625"/>
                    <a:pt x="4394" y="4808"/>
                    <a:pt x="4394" y="5438"/>
                  </a:cubicBezTo>
                  <a:lnTo>
                    <a:pt x="4394" y="6016"/>
                  </a:lnTo>
                  <a:lnTo>
                    <a:pt x="1526" y="6016"/>
                  </a:lnTo>
                  <a:cubicBezTo>
                    <a:pt x="1223" y="6016"/>
                    <a:pt x="1223" y="6473"/>
                    <a:pt x="1526" y="6473"/>
                  </a:cubicBezTo>
                  <a:lnTo>
                    <a:pt x="4620" y="6473"/>
                  </a:lnTo>
                  <a:cubicBezTo>
                    <a:pt x="4745" y="6468"/>
                    <a:pt x="4846" y="6367"/>
                    <a:pt x="4846" y="6242"/>
                  </a:cubicBezTo>
                  <a:lnTo>
                    <a:pt x="4846" y="5438"/>
                  </a:lnTo>
                  <a:cubicBezTo>
                    <a:pt x="4846" y="4519"/>
                    <a:pt x="4124" y="4226"/>
                    <a:pt x="4033" y="4192"/>
                  </a:cubicBezTo>
                  <a:lnTo>
                    <a:pt x="3133" y="3831"/>
                  </a:lnTo>
                  <a:lnTo>
                    <a:pt x="3133" y="3706"/>
                  </a:lnTo>
                  <a:cubicBezTo>
                    <a:pt x="3378" y="3562"/>
                    <a:pt x="3566" y="3331"/>
                    <a:pt x="3658" y="3056"/>
                  </a:cubicBezTo>
                  <a:cubicBezTo>
                    <a:pt x="4230" y="3008"/>
                    <a:pt x="4452" y="2286"/>
                    <a:pt x="4009" y="1926"/>
                  </a:cubicBezTo>
                  <a:lnTo>
                    <a:pt x="4009" y="1526"/>
                  </a:lnTo>
                  <a:cubicBezTo>
                    <a:pt x="4009" y="684"/>
                    <a:pt x="3326" y="1"/>
                    <a:pt x="24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90"/>
            <p:cNvSpPr/>
            <p:nvPr/>
          </p:nvSpPr>
          <p:spPr>
            <a:xfrm>
              <a:off x="2439045" y="2621546"/>
              <a:ext cx="127256" cy="169639"/>
            </a:xfrm>
            <a:custGeom>
              <a:avLst/>
              <a:gdLst/>
              <a:ahLst/>
              <a:cxnLst/>
              <a:rect l="l" t="t" r="r" b="b"/>
              <a:pathLst>
                <a:path w="4852" h="6468" extrusionOk="0">
                  <a:moveTo>
                    <a:pt x="2378" y="453"/>
                  </a:moveTo>
                  <a:lnTo>
                    <a:pt x="2378" y="458"/>
                  </a:lnTo>
                  <a:lnTo>
                    <a:pt x="2489" y="458"/>
                  </a:lnTo>
                  <a:cubicBezTo>
                    <a:pt x="3076" y="458"/>
                    <a:pt x="3557" y="934"/>
                    <a:pt x="3557" y="1521"/>
                  </a:cubicBezTo>
                  <a:lnTo>
                    <a:pt x="3557" y="1666"/>
                  </a:lnTo>
                  <a:lnTo>
                    <a:pt x="3537" y="1666"/>
                  </a:lnTo>
                  <a:cubicBezTo>
                    <a:pt x="3225" y="1593"/>
                    <a:pt x="3124" y="1175"/>
                    <a:pt x="3124" y="1175"/>
                  </a:cubicBezTo>
                  <a:cubicBezTo>
                    <a:pt x="3098" y="1060"/>
                    <a:pt x="2998" y="995"/>
                    <a:pt x="2897" y="995"/>
                  </a:cubicBezTo>
                  <a:cubicBezTo>
                    <a:pt x="2829" y="995"/>
                    <a:pt x="2761" y="1024"/>
                    <a:pt x="2715" y="1088"/>
                  </a:cubicBezTo>
                  <a:cubicBezTo>
                    <a:pt x="2310" y="1656"/>
                    <a:pt x="1396" y="1661"/>
                    <a:pt x="1387" y="1661"/>
                  </a:cubicBezTo>
                  <a:lnTo>
                    <a:pt x="1334" y="1661"/>
                  </a:lnTo>
                  <a:lnTo>
                    <a:pt x="1319" y="1666"/>
                  </a:lnTo>
                  <a:lnTo>
                    <a:pt x="1314" y="1666"/>
                  </a:lnTo>
                  <a:lnTo>
                    <a:pt x="1314" y="1521"/>
                  </a:lnTo>
                  <a:cubicBezTo>
                    <a:pt x="1314" y="929"/>
                    <a:pt x="1791" y="453"/>
                    <a:pt x="2378" y="453"/>
                  </a:cubicBezTo>
                  <a:close/>
                  <a:moveTo>
                    <a:pt x="3715" y="2286"/>
                  </a:moveTo>
                  <a:lnTo>
                    <a:pt x="3740" y="2291"/>
                  </a:lnTo>
                  <a:cubicBezTo>
                    <a:pt x="3817" y="2373"/>
                    <a:pt x="3802" y="2503"/>
                    <a:pt x="3715" y="2565"/>
                  </a:cubicBezTo>
                  <a:lnTo>
                    <a:pt x="3715" y="2286"/>
                  </a:lnTo>
                  <a:close/>
                  <a:moveTo>
                    <a:pt x="1156" y="2286"/>
                  </a:moveTo>
                  <a:lnTo>
                    <a:pt x="1156" y="2575"/>
                  </a:lnTo>
                  <a:cubicBezTo>
                    <a:pt x="1103" y="2537"/>
                    <a:pt x="1074" y="2479"/>
                    <a:pt x="1074" y="2416"/>
                  </a:cubicBezTo>
                  <a:cubicBezTo>
                    <a:pt x="1074" y="2373"/>
                    <a:pt x="1088" y="2330"/>
                    <a:pt x="1122" y="2296"/>
                  </a:cubicBezTo>
                  <a:cubicBezTo>
                    <a:pt x="1132" y="2296"/>
                    <a:pt x="1146" y="2291"/>
                    <a:pt x="1156" y="2286"/>
                  </a:cubicBezTo>
                  <a:close/>
                  <a:moveTo>
                    <a:pt x="2825" y="1627"/>
                  </a:moveTo>
                  <a:cubicBezTo>
                    <a:pt x="2926" y="1805"/>
                    <a:pt x="3076" y="1949"/>
                    <a:pt x="3258" y="2041"/>
                  </a:cubicBezTo>
                  <a:lnTo>
                    <a:pt x="3258" y="2690"/>
                  </a:lnTo>
                  <a:cubicBezTo>
                    <a:pt x="3258" y="3085"/>
                    <a:pt x="2936" y="3412"/>
                    <a:pt x="2537" y="3412"/>
                  </a:cubicBezTo>
                  <a:lnTo>
                    <a:pt x="2335" y="3412"/>
                  </a:lnTo>
                  <a:cubicBezTo>
                    <a:pt x="1935" y="3412"/>
                    <a:pt x="1613" y="3085"/>
                    <a:pt x="1613" y="2690"/>
                  </a:cubicBezTo>
                  <a:lnTo>
                    <a:pt x="1613" y="2094"/>
                  </a:lnTo>
                  <a:cubicBezTo>
                    <a:pt x="1906" y="2060"/>
                    <a:pt x="2426" y="1959"/>
                    <a:pt x="2825" y="1627"/>
                  </a:cubicBezTo>
                  <a:close/>
                  <a:moveTo>
                    <a:pt x="2676" y="3855"/>
                  </a:moveTo>
                  <a:lnTo>
                    <a:pt x="2676" y="3975"/>
                  </a:lnTo>
                  <a:lnTo>
                    <a:pt x="2431" y="4240"/>
                  </a:lnTo>
                  <a:lnTo>
                    <a:pt x="2195" y="4009"/>
                  </a:lnTo>
                  <a:lnTo>
                    <a:pt x="2195" y="3855"/>
                  </a:lnTo>
                  <a:cubicBezTo>
                    <a:pt x="2238" y="3860"/>
                    <a:pt x="2286" y="3865"/>
                    <a:pt x="2335" y="3865"/>
                  </a:cubicBezTo>
                  <a:lnTo>
                    <a:pt x="2537" y="3865"/>
                  </a:lnTo>
                  <a:cubicBezTo>
                    <a:pt x="2585" y="3865"/>
                    <a:pt x="2633" y="3860"/>
                    <a:pt x="2676" y="3855"/>
                  </a:cubicBezTo>
                  <a:close/>
                  <a:moveTo>
                    <a:pt x="2383" y="1"/>
                  </a:moveTo>
                  <a:cubicBezTo>
                    <a:pt x="1541" y="1"/>
                    <a:pt x="862" y="679"/>
                    <a:pt x="862" y="1521"/>
                  </a:cubicBezTo>
                  <a:lnTo>
                    <a:pt x="862" y="1921"/>
                  </a:lnTo>
                  <a:cubicBezTo>
                    <a:pt x="405" y="2286"/>
                    <a:pt x="636" y="3013"/>
                    <a:pt x="1218" y="3051"/>
                  </a:cubicBezTo>
                  <a:cubicBezTo>
                    <a:pt x="1310" y="3326"/>
                    <a:pt x="1492" y="3557"/>
                    <a:pt x="1743" y="3701"/>
                  </a:cubicBezTo>
                  <a:lnTo>
                    <a:pt x="1743" y="3826"/>
                  </a:lnTo>
                  <a:lnTo>
                    <a:pt x="814" y="4187"/>
                  </a:lnTo>
                  <a:cubicBezTo>
                    <a:pt x="727" y="4221"/>
                    <a:pt x="1" y="4509"/>
                    <a:pt x="1" y="5433"/>
                  </a:cubicBezTo>
                  <a:lnTo>
                    <a:pt x="1" y="6242"/>
                  </a:lnTo>
                  <a:cubicBezTo>
                    <a:pt x="1" y="6367"/>
                    <a:pt x="102" y="6468"/>
                    <a:pt x="227" y="6468"/>
                  </a:cubicBezTo>
                  <a:lnTo>
                    <a:pt x="804" y="6468"/>
                  </a:lnTo>
                  <a:cubicBezTo>
                    <a:pt x="1108" y="6468"/>
                    <a:pt x="1108" y="6015"/>
                    <a:pt x="804" y="6015"/>
                  </a:cubicBezTo>
                  <a:lnTo>
                    <a:pt x="453" y="6015"/>
                  </a:lnTo>
                  <a:lnTo>
                    <a:pt x="453" y="5433"/>
                  </a:lnTo>
                  <a:cubicBezTo>
                    <a:pt x="453" y="4808"/>
                    <a:pt x="944" y="4625"/>
                    <a:pt x="963" y="4615"/>
                  </a:cubicBezTo>
                  <a:lnTo>
                    <a:pt x="978" y="4615"/>
                  </a:lnTo>
                  <a:lnTo>
                    <a:pt x="1824" y="4283"/>
                  </a:lnTo>
                  <a:lnTo>
                    <a:pt x="2277" y="4721"/>
                  </a:lnTo>
                  <a:cubicBezTo>
                    <a:pt x="2320" y="4760"/>
                    <a:pt x="2378" y="4784"/>
                    <a:pt x="2436" y="4784"/>
                  </a:cubicBezTo>
                  <a:lnTo>
                    <a:pt x="2440" y="4784"/>
                  </a:lnTo>
                  <a:cubicBezTo>
                    <a:pt x="2498" y="4784"/>
                    <a:pt x="2556" y="4760"/>
                    <a:pt x="2599" y="4716"/>
                  </a:cubicBezTo>
                  <a:lnTo>
                    <a:pt x="3027" y="4274"/>
                  </a:lnTo>
                  <a:lnTo>
                    <a:pt x="3874" y="4615"/>
                  </a:lnTo>
                  <a:lnTo>
                    <a:pt x="3884" y="4615"/>
                  </a:lnTo>
                  <a:cubicBezTo>
                    <a:pt x="3903" y="4625"/>
                    <a:pt x="4394" y="4808"/>
                    <a:pt x="4394" y="5433"/>
                  </a:cubicBezTo>
                  <a:lnTo>
                    <a:pt x="4394" y="6015"/>
                  </a:lnTo>
                  <a:lnTo>
                    <a:pt x="1526" y="6015"/>
                  </a:lnTo>
                  <a:cubicBezTo>
                    <a:pt x="1223" y="6015"/>
                    <a:pt x="1223" y="6468"/>
                    <a:pt x="1526" y="6468"/>
                  </a:cubicBezTo>
                  <a:lnTo>
                    <a:pt x="4625" y="6468"/>
                  </a:lnTo>
                  <a:cubicBezTo>
                    <a:pt x="4750" y="6468"/>
                    <a:pt x="4851" y="6367"/>
                    <a:pt x="4851" y="6242"/>
                  </a:cubicBezTo>
                  <a:lnTo>
                    <a:pt x="4851" y="5433"/>
                  </a:lnTo>
                  <a:cubicBezTo>
                    <a:pt x="4846" y="4514"/>
                    <a:pt x="4124" y="4225"/>
                    <a:pt x="4038" y="4192"/>
                  </a:cubicBezTo>
                  <a:lnTo>
                    <a:pt x="3133" y="3831"/>
                  </a:lnTo>
                  <a:lnTo>
                    <a:pt x="3133" y="3706"/>
                  </a:lnTo>
                  <a:cubicBezTo>
                    <a:pt x="3383" y="3557"/>
                    <a:pt x="3566" y="3326"/>
                    <a:pt x="3658" y="3056"/>
                  </a:cubicBezTo>
                  <a:cubicBezTo>
                    <a:pt x="4230" y="3008"/>
                    <a:pt x="4457" y="2286"/>
                    <a:pt x="4009" y="1925"/>
                  </a:cubicBezTo>
                  <a:lnTo>
                    <a:pt x="4009" y="1521"/>
                  </a:lnTo>
                  <a:cubicBezTo>
                    <a:pt x="4009" y="684"/>
                    <a:pt x="3331" y="1"/>
                    <a:pt x="2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90"/>
            <p:cNvSpPr/>
            <p:nvPr/>
          </p:nvSpPr>
          <p:spPr>
            <a:xfrm>
              <a:off x="2189674" y="2621546"/>
              <a:ext cx="127125" cy="169771"/>
            </a:xfrm>
            <a:custGeom>
              <a:avLst/>
              <a:gdLst/>
              <a:ahLst/>
              <a:cxnLst/>
              <a:rect l="l" t="t" r="r" b="b"/>
              <a:pathLst>
                <a:path w="4847" h="6473" extrusionOk="0">
                  <a:moveTo>
                    <a:pt x="2378" y="453"/>
                  </a:moveTo>
                  <a:lnTo>
                    <a:pt x="2378" y="458"/>
                  </a:lnTo>
                  <a:lnTo>
                    <a:pt x="2484" y="458"/>
                  </a:lnTo>
                  <a:cubicBezTo>
                    <a:pt x="3076" y="458"/>
                    <a:pt x="3552" y="934"/>
                    <a:pt x="3552" y="1521"/>
                  </a:cubicBezTo>
                  <a:lnTo>
                    <a:pt x="3552" y="1666"/>
                  </a:lnTo>
                  <a:lnTo>
                    <a:pt x="3533" y="1666"/>
                  </a:lnTo>
                  <a:cubicBezTo>
                    <a:pt x="3220" y="1593"/>
                    <a:pt x="3119" y="1175"/>
                    <a:pt x="3119" y="1175"/>
                  </a:cubicBezTo>
                  <a:cubicBezTo>
                    <a:pt x="3093" y="1060"/>
                    <a:pt x="2993" y="995"/>
                    <a:pt x="2894" y="995"/>
                  </a:cubicBezTo>
                  <a:cubicBezTo>
                    <a:pt x="2826" y="995"/>
                    <a:pt x="2759" y="1024"/>
                    <a:pt x="2715" y="1088"/>
                  </a:cubicBezTo>
                  <a:cubicBezTo>
                    <a:pt x="2306" y="1656"/>
                    <a:pt x="1396" y="1661"/>
                    <a:pt x="1382" y="1661"/>
                  </a:cubicBezTo>
                  <a:lnTo>
                    <a:pt x="1329" y="1661"/>
                  </a:lnTo>
                  <a:lnTo>
                    <a:pt x="1314" y="1666"/>
                  </a:lnTo>
                  <a:lnTo>
                    <a:pt x="1310" y="1666"/>
                  </a:lnTo>
                  <a:lnTo>
                    <a:pt x="1310" y="1521"/>
                  </a:lnTo>
                  <a:cubicBezTo>
                    <a:pt x="1314" y="929"/>
                    <a:pt x="1791" y="453"/>
                    <a:pt x="2378" y="453"/>
                  </a:cubicBezTo>
                  <a:close/>
                  <a:moveTo>
                    <a:pt x="3711" y="2286"/>
                  </a:moveTo>
                  <a:lnTo>
                    <a:pt x="3740" y="2291"/>
                  </a:lnTo>
                  <a:cubicBezTo>
                    <a:pt x="3812" y="2373"/>
                    <a:pt x="3802" y="2503"/>
                    <a:pt x="3711" y="2565"/>
                  </a:cubicBezTo>
                  <a:lnTo>
                    <a:pt x="3711" y="2286"/>
                  </a:lnTo>
                  <a:close/>
                  <a:moveTo>
                    <a:pt x="1156" y="2286"/>
                  </a:moveTo>
                  <a:lnTo>
                    <a:pt x="1156" y="2575"/>
                  </a:lnTo>
                  <a:cubicBezTo>
                    <a:pt x="1103" y="2537"/>
                    <a:pt x="1069" y="2479"/>
                    <a:pt x="1074" y="2416"/>
                  </a:cubicBezTo>
                  <a:cubicBezTo>
                    <a:pt x="1074" y="2373"/>
                    <a:pt x="1088" y="2330"/>
                    <a:pt x="1117" y="2296"/>
                  </a:cubicBezTo>
                  <a:cubicBezTo>
                    <a:pt x="1132" y="2296"/>
                    <a:pt x="1141" y="2291"/>
                    <a:pt x="1156" y="2286"/>
                  </a:cubicBezTo>
                  <a:close/>
                  <a:moveTo>
                    <a:pt x="2821" y="1627"/>
                  </a:moveTo>
                  <a:cubicBezTo>
                    <a:pt x="2922" y="1805"/>
                    <a:pt x="3076" y="1949"/>
                    <a:pt x="3258" y="2041"/>
                  </a:cubicBezTo>
                  <a:lnTo>
                    <a:pt x="3258" y="2690"/>
                  </a:lnTo>
                  <a:cubicBezTo>
                    <a:pt x="3258" y="3085"/>
                    <a:pt x="2936" y="3412"/>
                    <a:pt x="2537" y="3412"/>
                  </a:cubicBezTo>
                  <a:lnTo>
                    <a:pt x="2330" y="3412"/>
                  </a:lnTo>
                  <a:cubicBezTo>
                    <a:pt x="1930" y="3412"/>
                    <a:pt x="1608" y="3085"/>
                    <a:pt x="1608" y="2690"/>
                  </a:cubicBezTo>
                  <a:lnTo>
                    <a:pt x="1608" y="2094"/>
                  </a:lnTo>
                  <a:cubicBezTo>
                    <a:pt x="1901" y="2060"/>
                    <a:pt x="2421" y="1959"/>
                    <a:pt x="2821" y="1627"/>
                  </a:cubicBezTo>
                  <a:close/>
                  <a:moveTo>
                    <a:pt x="2676" y="3855"/>
                  </a:moveTo>
                  <a:lnTo>
                    <a:pt x="2676" y="3975"/>
                  </a:lnTo>
                  <a:lnTo>
                    <a:pt x="2426" y="4240"/>
                  </a:lnTo>
                  <a:lnTo>
                    <a:pt x="2190" y="4009"/>
                  </a:lnTo>
                  <a:lnTo>
                    <a:pt x="2190" y="3855"/>
                  </a:lnTo>
                  <a:cubicBezTo>
                    <a:pt x="2238" y="3860"/>
                    <a:pt x="2286" y="3865"/>
                    <a:pt x="2330" y="3865"/>
                  </a:cubicBezTo>
                  <a:lnTo>
                    <a:pt x="2537" y="3865"/>
                  </a:lnTo>
                  <a:cubicBezTo>
                    <a:pt x="2585" y="3865"/>
                    <a:pt x="2628" y="3860"/>
                    <a:pt x="2676" y="3855"/>
                  </a:cubicBezTo>
                  <a:close/>
                  <a:moveTo>
                    <a:pt x="2378" y="1"/>
                  </a:moveTo>
                  <a:cubicBezTo>
                    <a:pt x="1541" y="1"/>
                    <a:pt x="857" y="684"/>
                    <a:pt x="857" y="1521"/>
                  </a:cubicBezTo>
                  <a:lnTo>
                    <a:pt x="857" y="1921"/>
                  </a:lnTo>
                  <a:cubicBezTo>
                    <a:pt x="405" y="2286"/>
                    <a:pt x="636" y="3018"/>
                    <a:pt x="1218" y="3056"/>
                  </a:cubicBezTo>
                  <a:cubicBezTo>
                    <a:pt x="1305" y="3330"/>
                    <a:pt x="1492" y="3561"/>
                    <a:pt x="1743" y="3706"/>
                  </a:cubicBezTo>
                  <a:lnTo>
                    <a:pt x="1743" y="3831"/>
                  </a:lnTo>
                  <a:lnTo>
                    <a:pt x="814" y="4192"/>
                  </a:lnTo>
                  <a:cubicBezTo>
                    <a:pt x="727" y="4221"/>
                    <a:pt x="1" y="4514"/>
                    <a:pt x="1" y="5433"/>
                  </a:cubicBezTo>
                  <a:lnTo>
                    <a:pt x="1" y="6242"/>
                  </a:lnTo>
                  <a:cubicBezTo>
                    <a:pt x="1" y="6367"/>
                    <a:pt x="102" y="6473"/>
                    <a:pt x="227" y="6473"/>
                  </a:cubicBezTo>
                  <a:lnTo>
                    <a:pt x="804" y="6473"/>
                  </a:lnTo>
                  <a:cubicBezTo>
                    <a:pt x="1108" y="6473"/>
                    <a:pt x="1108" y="6015"/>
                    <a:pt x="804" y="6015"/>
                  </a:cubicBezTo>
                  <a:lnTo>
                    <a:pt x="448" y="6015"/>
                  </a:lnTo>
                  <a:lnTo>
                    <a:pt x="448" y="5438"/>
                  </a:lnTo>
                  <a:cubicBezTo>
                    <a:pt x="448" y="4808"/>
                    <a:pt x="939" y="4625"/>
                    <a:pt x="958" y="4620"/>
                  </a:cubicBezTo>
                  <a:lnTo>
                    <a:pt x="968" y="4615"/>
                  </a:lnTo>
                  <a:lnTo>
                    <a:pt x="1820" y="4283"/>
                  </a:lnTo>
                  <a:lnTo>
                    <a:pt x="2272" y="4721"/>
                  </a:lnTo>
                  <a:cubicBezTo>
                    <a:pt x="2315" y="4764"/>
                    <a:pt x="2373" y="4788"/>
                    <a:pt x="2436" y="4788"/>
                  </a:cubicBezTo>
                  <a:cubicBezTo>
                    <a:pt x="2493" y="4784"/>
                    <a:pt x="2551" y="4760"/>
                    <a:pt x="2594" y="4716"/>
                  </a:cubicBezTo>
                  <a:lnTo>
                    <a:pt x="3018" y="4274"/>
                  </a:lnTo>
                  <a:lnTo>
                    <a:pt x="3869" y="4615"/>
                  </a:lnTo>
                  <a:lnTo>
                    <a:pt x="3879" y="4615"/>
                  </a:lnTo>
                  <a:cubicBezTo>
                    <a:pt x="3898" y="4625"/>
                    <a:pt x="4389" y="4808"/>
                    <a:pt x="4389" y="5433"/>
                  </a:cubicBezTo>
                  <a:lnTo>
                    <a:pt x="4389" y="6015"/>
                  </a:lnTo>
                  <a:lnTo>
                    <a:pt x="1521" y="6015"/>
                  </a:lnTo>
                  <a:cubicBezTo>
                    <a:pt x="1220" y="6015"/>
                    <a:pt x="1218" y="6468"/>
                    <a:pt x="1517" y="6468"/>
                  </a:cubicBezTo>
                  <a:cubicBezTo>
                    <a:pt x="1518" y="6468"/>
                    <a:pt x="1520" y="6468"/>
                    <a:pt x="1521" y="6468"/>
                  </a:cubicBezTo>
                  <a:lnTo>
                    <a:pt x="4615" y="6468"/>
                  </a:lnTo>
                  <a:cubicBezTo>
                    <a:pt x="4740" y="6468"/>
                    <a:pt x="4846" y="6367"/>
                    <a:pt x="4846" y="6242"/>
                  </a:cubicBezTo>
                  <a:lnTo>
                    <a:pt x="4846" y="5433"/>
                  </a:lnTo>
                  <a:cubicBezTo>
                    <a:pt x="4846" y="4514"/>
                    <a:pt x="4124" y="4225"/>
                    <a:pt x="4033" y="4192"/>
                  </a:cubicBezTo>
                  <a:lnTo>
                    <a:pt x="3133" y="3831"/>
                  </a:lnTo>
                  <a:lnTo>
                    <a:pt x="3133" y="3706"/>
                  </a:lnTo>
                  <a:cubicBezTo>
                    <a:pt x="3379" y="3557"/>
                    <a:pt x="3566" y="3326"/>
                    <a:pt x="3658" y="3056"/>
                  </a:cubicBezTo>
                  <a:cubicBezTo>
                    <a:pt x="4230" y="3008"/>
                    <a:pt x="4452" y="2286"/>
                    <a:pt x="4009" y="1925"/>
                  </a:cubicBezTo>
                  <a:lnTo>
                    <a:pt x="4009" y="1521"/>
                  </a:lnTo>
                  <a:cubicBezTo>
                    <a:pt x="4009" y="684"/>
                    <a:pt x="3326" y="1"/>
                    <a:pt x="2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3" name="Google Shape;12783;p90"/>
          <p:cNvGrpSpPr/>
          <p:nvPr/>
        </p:nvGrpSpPr>
        <p:grpSpPr>
          <a:xfrm>
            <a:off x="2660798" y="2267751"/>
            <a:ext cx="329653" cy="326926"/>
            <a:chOff x="2660798" y="2452326"/>
            <a:chExt cx="329653" cy="326926"/>
          </a:xfrm>
        </p:grpSpPr>
        <p:sp>
          <p:nvSpPr>
            <p:cNvPr id="12784" name="Google Shape;12784;p90"/>
            <p:cNvSpPr/>
            <p:nvPr/>
          </p:nvSpPr>
          <p:spPr>
            <a:xfrm>
              <a:off x="2896400" y="2626739"/>
              <a:ext cx="38266" cy="37873"/>
            </a:xfrm>
            <a:custGeom>
              <a:avLst/>
              <a:gdLst/>
              <a:ahLst/>
              <a:cxnLst/>
              <a:rect l="l" t="t" r="r" b="b"/>
              <a:pathLst>
                <a:path w="1459" h="1444" extrusionOk="0">
                  <a:moveTo>
                    <a:pt x="1" y="0"/>
                  </a:moveTo>
                  <a:lnTo>
                    <a:pt x="929" y="1444"/>
                  </a:lnTo>
                  <a:lnTo>
                    <a:pt x="1459" y="1444"/>
                  </a:lnTo>
                  <a:cubicBezTo>
                    <a:pt x="1449" y="645"/>
                    <a:pt x="799" y="0"/>
                    <a:pt x="1" y="0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90"/>
            <p:cNvSpPr/>
            <p:nvPr/>
          </p:nvSpPr>
          <p:spPr>
            <a:xfrm>
              <a:off x="2858029" y="2626739"/>
              <a:ext cx="62762" cy="37873"/>
            </a:xfrm>
            <a:custGeom>
              <a:avLst/>
              <a:gdLst/>
              <a:ahLst/>
              <a:cxnLst/>
              <a:rect l="l" t="t" r="r" b="b"/>
              <a:pathLst>
                <a:path w="2393" h="1444" extrusionOk="0">
                  <a:moveTo>
                    <a:pt x="1459" y="0"/>
                  </a:moveTo>
                  <a:cubicBezTo>
                    <a:pt x="660" y="0"/>
                    <a:pt x="6" y="645"/>
                    <a:pt x="1" y="1444"/>
                  </a:cubicBezTo>
                  <a:lnTo>
                    <a:pt x="2392" y="1444"/>
                  </a:lnTo>
                  <a:cubicBezTo>
                    <a:pt x="2392" y="645"/>
                    <a:pt x="1969" y="0"/>
                    <a:pt x="1459" y="0"/>
                  </a:cubicBez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90"/>
            <p:cNvSpPr/>
            <p:nvPr/>
          </p:nvSpPr>
          <p:spPr>
            <a:xfrm>
              <a:off x="2895770" y="2564108"/>
              <a:ext cx="21480" cy="41833"/>
            </a:xfrm>
            <a:custGeom>
              <a:avLst/>
              <a:gdLst/>
              <a:ahLst/>
              <a:cxnLst/>
              <a:rect l="l" t="t" r="r" b="b"/>
              <a:pathLst>
                <a:path w="819" h="1595" extrusionOk="0">
                  <a:moveTo>
                    <a:pt x="27" y="1"/>
                  </a:moveTo>
                  <a:cubicBezTo>
                    <a:pt x="18" y="1"/>
                    <a:pt x="9" y="1"/>
                    <a:pt x="1" y="1"/>
                  </a:cubicBezTo>
                  <a:lnTo>
                    <a:pt x="1" y="1594"/>
                  </a:lnTo>
                  <a:cubicBezTo>
                    <a:pt x="6" y="1594"/>
                    <a:pt x="12" y="1594"/>
                    <a:pt x="18" y="1594"/>
                  </a:cubicBezTo>
                  <a:cubicBezTo>
                    <a:pt x="462" y="1594"/>
                    <a:pt x="819" y="1237"/>
                    <a:pt x="819" y="795"/>
                  </a:cubicBezTo>
                  <a:cubicBezTo>
                    <a:pt x="819" y="357"/>
                    <a:pt x="467" y="1"/>
                    <a:pt x="27" y="1"/>
                  </a:cubicBez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90"/>
            <p:cNvSpPr/>
            <p:nvPr/>
          </p:nvSpPr>
          <p:spPr>
            <a:xfrm>
              <a:off x="2754929" y="2626739"/>
              <a:ext cx="38397" cy="37873"/>
            </a:xfrm>
            <a:custGeom>
              <a:avLst/>
              <a:gdLst/>
              <a:ahLst/>
              <a:cxnLst/>
              <a:rect l="l" t="t" r="r" b="b"/>
              <a:pathLst>
                <a:path w="1464" h="1444" extrusionOk="0">
                  <a:moveTo>
                    <a:pt x="1" y="0"/>
                  </a:moveTo>
                  <a:lnTo>
                    <a:pt x="934" y="1444"/>
                  </a:lnTo>
                  <a:lnTo>
                    <a:pt x="1463" y="1444"/>
                  </a:lnTo>
                  <a:cubicBezTo>
                    <a:pt x="1454" y="645"/>
                    <a:pt x="804" y="0"/>
                    <a:pt x="1" y="0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90"/>
            <p:cNvSpPr/>
            <p:nvPr/>
          </p:nvSpPr>
          <p:spPr>
            <a:xfrm>
              <a:off x="2716689" y="2626739"/>
              <a:ext cx="62762" cy="37873"/>
            </a:xfrm>
            <a:custGeom>
              <a:avLst/>
              <a:gdLst/>
              <a:ahLst/>
              <a:cxnLst/>
              <a:rect l="l" t="t" r="r" b="b"/>
              <a:pathLst>
                <a:path w="2393" h="1444" extrusionOk="0">
                  <a:moveTo>
                    <a:pt x="1459" y="0"/>
                  </a:moveTo>
                  <a:cubicBezTo>
                    <a:pt x="660" y="0"/>
                    <a:pt x="5" y="645"/>
                    <a:pt x="1" y="1444"/>
                  </a:cubicBezTo>
                  <a:lnTo>
                    <a:pt x="2392" y="1444"/>
                  </a:lnTo>
                  <a:cubicBezTo>
                    <a:pt x="2392" y="645"/>
                    <a:pt x="1969" y="0"/>
                    <a:pt x="1459" y="0"/>
                  </a:cubicBez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90"/>
            <p:cNvSpPr/>
            <p:nvPr/>
          </p:nvSpPr>
          <p:spPr>
            <a:xfrm>
              <a:off x="2754562" y="2564108"/>
              <a:ext cx="21480" cy="41833"/>
            </a:xfrm>
            <a:custGeom>
              <a:avLst/>
              <a:gdLst/>
              <a:ahLst/>
              <a:cxnLst/>
              <a:rect l="l" t="t" r="r" b="b"/>
              <a:pathLst>
                <a:path w="819" h="1595" extrusionOk="0">
                  <a:moveTo>
                    <a:pt x="26" y="1"/>
                  </a:moveTo>
                  <a:cubicBezTo>
                    <a:pt x="17" y="1"/>
                    <a:pt x="9" y="1"/>
                    <a:pt x="0" y="1"/>
                  </a:cubicBezTo>
                  <a:lnTo>
                    <a:pt x="0" y="1594"/>
                  </a:lnTo>
                  <a:cubicBezTo>
                    <a:pt x="6" y="1594"/>
                    <a:pt x="12" y="1594"/>
                    <a:pt x="18" y="1594"/>
                  </a:cubicBezTo>
                  <a:cubicBezTo>
                    <a:pt x="457" y="1594"/>
                    <a:pt x="818" y="1237"/>
                    <a:pt x="818" y="795"/>
                  </a:cubicBezTo>
                  <a:cubicBezTo>
                    <a:pt x="818" y="357"/>
                    <a:pt x="462" y="1"/>
                    <a:pt x="26" y="1"/>
                  </a:cubicBez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90"/>
            <p:cNvSpPr/>
            <p:nvPr/>
          </p:nvSpPr>
          <p:spPr>
            <a:xfrm>
              <a:off x="2825612" y="2628628"/>
              <a:ext cx="51511" cy="51511"/>
            </a:xfrm>
            <a:custGeom>
              <a:avLst/>
              <a:gdLst/>
              <a:ahLst/>
              <a:cxnLst/>
              <a:rect l="l" t="t" r="r" b="b"/>
              <a:pathLst>
                <a:path w="1964" h="1964" extrusionOk="0">
                  <a:moveTo>
                    <a:pt x="0" y="0"/>
                  </a:moveTo>
                  <a:lnTo>
                    <a:pt x="1169" y="1963"/>
                  </a:lnTo>
                  <a:lnTo>
                    <a:pt x="1963" y="1963"/>
                  </a:lnTo>
                  <a:cubicBezTo>
                    <a:pt x="1963" y="881"/>
                    <a:pt x="1083" y="0"/>
                    <a:pt x="0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90"/>
            <p:cNvSpPr/>
            <p:nvPr/>
          </p:nvSpPr>
          <p:spPr>
            <a:xfrm>
              <a:off x="2774232" y="2628628"/>
              <a:ext cx="82066" cy="51511"/>
            </a:xfrm>
            <a:custGeom>
              <a:avLst/>
              <a:gdLst/>
              <a:ahLst/>
              <a:cxnLst/>
              <a:rect l="l" t="t" r="r" b="b"/>
              <a:pathLst>
                <a:path w="3129" h="1964" extrusionOk="0">
                  <a:moveTo>
                    <a:pt x="1959" y="0"/>
                  </a:moveTo>
                  <a:cubicBezTo>
                    <a:pt x="877" y="0"/>
                    <a:pt x="1" y="881"/>
                    <a:pt x="1" y="1963"/>
                  </a:cubicBezTo>
                  <a:lnTo>
                    <a:pt x="3128" y="1963"/>
                  </a:lnTo>
                  <a:cubicBezTo>
                    <a:pt x="3128" y="881"/>
                    <a:pt x="2604" y="0"/>
                    <a:pt x="1959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90"/>
            <p:cNvSpPr/>
            <p:nvPr/>
          </p:nvSpPr>
          <p:spPr>
            <a:xfrm>
              <a:off x="2825979" y="2550994"/>
              <a:ext cx="28431" cy="56835"/>
            </a:xfrm>
            <a:custGeom>
              <a:avLst/>
              <a:gdLst/>
              <a:ahLst/>
              <a:cxnLst/>
              <a:rect l="l" t="t" r="r" b="b"/>
              <a:pathLst>
                <a:path w="1084" h="2167" extrusionOk="0">
                  <a:moveTo>
                    <a:pt x="1" y="1"/>
                  </a:moveTo>
                  <a:lnTo>
                    <a:pt x="1" y="2166"/>
                  </a:lnTo>
                  <a:cubicBezTo>
                    <a:pt x="602" y="2166"/>
                    <a:pt x="1083" y="1680"/>
                    <a:pt x="1083" y="1084"/>
                  </a:cubicBezTo>
                  <a:cubicBezTo>
                    <a:pt x="1083" y="482"/>
                    <a:pt x="602" y="1"/>
                    <a:pt x="1" y="1"/>
                  </a:cubicBezTo>
                  <a:close/>
                </a:path>
              </a:pathLst>
            </a:custGeom>
            <a:solidFill>
              <a:srgbClr val="BEC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90"/>
            <p:cNvSpPr/>
            <p:nvPr/>
          </p:nvSpPr>
          <p:spPr>
            <a:xfrm>
              <a:off x="2796840" y="2550994"/>
              <a:ext cx="43302" cy="56835"/>
            </a:xfrm>
            <a:custGeom>
              <a:avLst/>
              <a:gdLst/>
              <a:ahLst/>
              <a:cxnLst/>
              <a:rect l="l" t="t" r="r" b="b"/>
              <a:pathLst>
                <a:path w="1651" h="2167" extrusionOk="0">
                  <a:moveTo>
                    <a:pt x="1083" y="1"/>
                  </a:moveTo>
                  <a:cubicBezTo>
                    <a:pt x="486" y="1"/>
                    <a:pt x="0" y="482"/>
                    <a:pt x="0" y="1084"/>
                  </a:cubicBezTo>
                  <a:cubicBezTo>
                    <a:pt x="0" y="1680"/>
                    <a:pt x="486" y="2166"/>
                    <a:pt x="1083" y="2166"/>
                  </a:cubicBezTo>
                  <a:lnTo>
                    <a:pt x="1112" y="2166"/>
                  </a:lnTo>
                  <a:cubicBezTo>
                    <a:pt x="1415" y="2152"/>
                    <a:pt x="1651" y="1671"/>
                    <a:pt x="1651" y="1084"/>
                  </a:cubicBezTo>
                  <a:cubicBezTo>
                    <a:pt x="1651" y="492"/>
                    <a:pt x="1410" y="15"/>
                    <a:pt x="1112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90"/>
            <p:cNvSpPr/>
            <p:nvPr/>
          </p:nvSpPr>
          <p:spPr>
            <a:xfrm>
              <a:off x="2733107" y="2564108"/>
              <a:ext cx="28404" cy="41833"/>
            </a:xfrm>
            <a:custGeom>
              <a:avLst/>
              <a:gdLst/>
              <a:ahLst/>
              <a:cxnLst/>
              <a:rect l="l" t="t" r="r" b="b"/>
              <a:pathLst>
                <a:path w="1083" h="1595" extrusionOk="0">
                  <a:moveTo>
                    <a:pt x="792" y="1"/>
                  </a:moveTo>
                  <a:cubicBezTo>
                    <a:pt x="356" y="1"/>
                    <a:pt x="0" y="357"/>
                    <a:pt x="0" y="795"/>
                  </a:cubicBezTo>
                  <a:cubicBezTo>
                    <a:pt x="0" y="1237"/>
                    <a:pt x="361" y="1594"/>
                    <a:pt x="801" y="1594"/>
                  </a:cubicBezTo>
                  <a:cubicBezTo>
                    <a:pt x="807" y="1594"/>
                    <a:pt x="812" y="1594"/>
                    <a:pt x="818" y="1594"/>
                  </a:cubicBezTo>
                  <a:cubicBezTo>
                    <a:pt x="963" y="1594"/>
                    <a:pt x="1083" y="1238"/>
                    <a:pt x="1083" y="795"/>
                  </a:cubicBezTo>
                  <a:cubicBezTo>
                    <a:pt x="1083" y="357"/>
                    <a:pt x="963" y="1"/>
                    <a:pt x="818" y="1"/>
                  </a:cubicBezTo>
                  <a:cubicBezTo>
                    <a:pt x="810" y="1"/>
                    <a:pt x="801" y="1"/>
                    <a:pt x="792" y="1"/>
                  </a:cubicBezTo>
                  <a:close/>
                </a:path>
              </a:pathLst>
            </a:custGeom>
            <a:solidFill>
              <a:srgbClr val="E3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90"/>
            <p:cNvSpPr/>
            <p:nvPr/>
          </p:nvSpPr>
          <p:spPr>
            <a:xfrm>
              <a:off x="2874316" y="2564108"/>
              <a:ext cx="28536" cy="41833"/>
            </a:xfrm>
            <a:custGeom>
              <a:avLst/>
              <a:gdLst/>
              <a:ahLst/>
              <a:cxnLst/>
              <a:rect l="l" t="t" r="r" b="b"/>
              <a:pathLst>
                <a:path w="1088" h="1595" extrusionOk="0">
                  <a:moveTo>
                    <a:pt x="793" y="1"/>
                  </a:moveTo>
                  <a:cubicBezTo>
                    <a:pt x="357" y="1"/>
                    <a:pt x="1" y="357"/>
                    <a:pt x="1" y="795"/>
                  </a:cubicBezTo>
                  <a:cubicBezTo>
                    <a:pt x="1" y="1237"/>
                    <a:pt x="361" y="1594"/>
                    <a:pt x="801" y="1594"/>
                  </a:cubicBezTo>
                  <a:cubicBezTo>
                    <a:pt x="807" y="1594"/>
                    <a:pt x="813" y="1594"/>
                    <a:pt x="819" y="1594"/>
                  </a:cubicBezTo>
                  <a:cubicBezTo>
                    <a:pt x="968" y="1594"/>
                    <a:pt x="1088" y="1238"/>
                    <a:pt x="1088" y="795"/>
                  </a:cubicBezTo>
                  <a:cubicBezTo>
                    <a:pt x="1088" y="357"/>
                    <a:pt x="968" y="1"/>
                    <a:pt x="819" y="1"/>
                  </a:cubicBezTo>
                  <a:cubicBezTo>
                    <a:pt x="810" y="1"/>
                    <a:pt x="801" y="1"/>
                    <a:pt x="793" y="1"/>
                  </a:cubicBezTo>
                  <a:close/>
                </a:path>
              </a:pathLst>
            </a:custGeom>
            <a:solidFill>
              <a:srgbClr val="E3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90"/>
            <p:cNvSpPr/>
            <p:nvPr/>
          </p:nvSpPr>
          <p:spPr>
            <a:xfrm>
              <a:off x="2870644" y="2558836"/>
              <a:ext cx="61005" cy="52271"/>
            </a:xfrm>
            <a:custGeom>
              <a:avLst/>
              <a:gdLst/>
              <a:ahLst/>
              <a:cxnLst/>
              <a:rect l="l" t="t" r="r" b="b"/>
              <a:pathLst>
                <a:path w="2326" h="1993" extrusionOk="0">
                  <a:moveTo>
                    <a:pt x="997" y="400"/>
                  </a:moveTo>
                  <a:cubicBezTo>
                    <a:pt x="1526" y="400"/>
                    <a:pt x="1796" y="1044"/>
                    <a:pt x="1420" y="1420"/>
                  </a:cubicBezTo>
                  <a:cubicBezTo>
                    <a:pt x="1297" y="1541"/>
                    <a:pt x="1147" y="1596"/>
                    <a:pt x="1000" y="1596"/>
                  </a:cubicBezTo>
                  <a:cubicBezTo>
                    <a:pt x="693" y="1596"/>
                    <a:pt x="400" y="1358"/>
                    <a:pt x="400" y="996"/>
                  </a:cubicBezTo>
                  <a:cubicBezTo>
                    <a:pt x="400" y="669"/>
                    <a:pt x="665" y="400"/>
                    <a:pt x="997" y="400"/>
                  </a:cubicBezTo>
                  <a:close/>
                  <a:moveTo>
                    <a:pt x="1004" y="1"/>
                  </a:moveTo>
                  <a:cubicBezTo>
                    <a:pt x="492" y="1"/>
                    <a:pt x="1" y="397"/>
                    <a:pt x="1" y="996"/>
                  </a:cubicBezTo>
                  <a:cubicBezTo>
                    <a:pt x="1" y="1545"/>
                    <a:pt x="448" y="1992"/>
                    <a:pt x="997" y="1992"/>
                  </a:cubicBezTo>
                  <a:cubicBezTo>
                    <a:pt x="1882" y="1992"/>
                    <a:pt x="2325" y="919"/>
                    <a:pt x="1700" y="294"/>
                  </a:cubicBezTo>
                  <a:cubicBezTo>
                    <a:pt x="1497" y="92"/>
                    <a:pt x="1248" y="1"/>
                    <a:pt x="10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90"/>
            <p:cNvSpPr/>
            <p:nvPr/>
          </p:nvSpPr>
          <p:spPr>
            <a:xfrm>
              <a:off x="2871379" y="2621546"/>
              <a:ext cx="68454" cy="48232"/>
            </a:xfrm>
            <a:custGeom>
              <a:avLst/>
              <a:gdLst/>
              <a:ahLst/>
              <a:cxnLst/>
              <a:rect l="l" t="t" r="r" b="b"/>
              <a:pathLst>
                <a:path w="2610" h="1839" extrusionOk="0">
                  <a:moveTo>
                    <a:pt x="969" y="1"/>
                  </a:moveTo>
                  <a:cubicBezTo>
                    <a:pt x="700" y="1"/>
                    <a:pt x="430" y="63"/>
                    <a:pt x="194" y="193"/>
                  </a:cubicBezTo>
                  <a:cubicBezTo>
                    <a:pt x="0" y="300"/>
                    <a:pt x="107" y="563"/>
                    <a:pt x="287" y="563"/>
                  </a:cubicBezTo>
                  <a:cubicBezTo>
                    <a:pt x="317" y="563"/>
                    <a:pt x="349" y="556"/>
                    <a:pt x="382" y="540"/>
                  </a:cubicBezTo>
                  <a:cubicBezTo>
                    <a:pt x="570" y="440"/>
                    <a:pt x="769" y="393"/>
                    <a:pt x="964" y="393"/>
                  </a:cubicBezTo>
                  <a:cubicBezTo>
                    <a:pt x="1548" y="393"/>
                    <a:pt x="2095" y="808"/>
                    <a:pt x="2196" y="1439"/>
                  </a:cubicBezTo>
                  <a:lnTo>
                    <a:pt x="969" y="1439"/>
                  </a:lnTo>
                  <a:cubicBezTo>
                    <a:pt x="719" y="1454"/>
                    <a:pt x="719" y="1824"/>
                    <a:pt x="969" y="1839"/>
                  </a:cubicBezTo>
                  <a:lnTo>
                    <a:pt x="2413" y="1839"/>
                  </a:lnTo>
                  <a:cubicBezTo>
                    <a:pt x="2523" y="1839"/>
                    <a:pt x="2610" y="1747"/>
                    <a:pt x="2610" y="1637"/>
                  </a:cubicBezTo>
                  <a:cubicBezTo>
                    <a:pt x="2610" y="732"/>
                    <a:pt x="1874" y="1"/>
                    <a:pt x="9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90"/>
            <p:cNvSpPr/>
            <p:nvPr/>
          </p:nvSpPr>
          <p:spPr>
            <a:xfrm>
              <a:off x="2711522" y="2621467"/>
              <a:ext cx="68349" cy="48442"/>
            </a:xfrm>
            <a:custGeom>
              <a:avLst/>
              <a:gdLst/>
              <a:ahLst/>
              <a:cxnLst/>
              <a:rect l="l" t="t" r="r" b="b"/>
              <a:pathLst>
                <a:path w="2606" h="1847" extrusionOk="0">
                  <a:moveTo>
                    <a:pt x="1642" y="1"/>
                  </a:moveTo>
                  <a:cubicBezTo>
                    <a:pt x="782" y="1"/>
                    <a:pt x="0" y="689"/>
                    <a:pt x="0" y="1645"/>
                  </a:cubicBezTo>
                  <a:cubicBezTo>
                    <a:pt x="0" y="1755"/>
                    <a:pt x="87" y="1847"/>
                    <a:pt x="198" y="1847"/>
                  </a:cubicBezTo>
                  <a:lnTo>
                    <a:pt x="1660" y="1847"/>
                  </a:lnTo>
                  <a:cubicBezTo>
                    <a:pt x="1665" y="1847"/>
                    <a:pt x="1670" y="1847"/>
                    <a:pt x="1674" y="1847"/>
                  </a:cubicBezTo>
                  <a:cubicBezTo>
                    <a:pt x="1935" y="1847"/>
                    <a:pt x="1935" y="1447"/>
                    <a:pt x="1674" y="1447"/>
                  </a:cubicBezTo>
                  <a:cubicBezTo>
                    <a:pt x="1670" y="1447"/>
                    <a:pt x="1665" y="1447"/>
                    <a:pt x="1660" y="1447"/>
                  </a:cubicBezTo>
                  <a:lnTo>
                    <a:pt x="414" y="1447"/>
                  </a:lnTo>
                  <a:cubicBezTo>
                    <a:pt x="515" y="817"/>
                    <a:pt x="1059" y="399"/>
                    <a:pt x="1643" y="399"/>
                  </a:cubicBezTo>
                  <a:cubicBezTo>
                    <a:pt x="1838" y="399"/>
                    <a:pt x="2039" y="446"/>
                    <a:pt x="2228" y="547"/>
                  </a:cubicBezTo>
                  <a:cubicBezTo>
                    <a:pt x="2261" y="564"/>
                    <a:pt x="2293" y="571"/>
                    <a:pt x="2323" y="571"/>
                  </a:cubicBezTo>
                  <a:cubicBezTo>
                    <a:pt x="2502" y="571"/>
                    <a:pt x="2606" y="308"/>
                    <a:pt x="2416" y="196"/>
                  </a:cubicBezTo>
                  <a:cubicBezTo>
                    <a:pt x="2164" y="62"/>
                    <a:pt x="1899" y="1"/>
                    <a:pt x="16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90"/>
            <p:cNvSpPr/>
            <p:nvPr/>
          </p:nvSpPr>
          <p:spPr>
            <a:xfrm>
              <a:off x="2728439" y="2558836"/>
              <a:ext cx="60979" cy="52271"/>
            </a:xfrm>
            <a:custGeom>
              <a:avLst/>
              <a:gdLst/>
              <a:ahLst/>
              <a:cxnLst/>
              <a:rect l="l" t="t" r="r" b="b"/>
              <a:pathLst>
                <a:path w="2325" h="1993" extrusionOk="0">
                  <a:moveTo>
                    <a:pt x="996" y="400"/>
                  </a:moveTo>
                  <a:cubicBezTo>
                    <a:pt x="1525" y="400"/>
                    <a:pt x="1795" y="1044"/>
                    <a:pt x="1420" y="1420"/>
                  </a:cubicBezTo>
                  <a:cubicBezTo>
                    <a:pt x="1297" y="1541"/>
                    <a:pt x="1146" y="1596"/>
                    <a:pt x="1000" y="1596"/>
                  </a:cubicBezTo>
                  <a:cubicBezTo>
                    <a:pt x="692" y="1596"/>
                    <a:pt x="400" y="1358"/>
                    <a:pt x="400" y="996"/>
                  </a:cubicBezTo>
                  <a:cubicBezTo>
                    <a:pt x="400" y="669"/>
                    <a:pt x="664" y="400"/>
                    <a:pt x="996" y="400"/>
                  </a:cubicBezTo>
                  <a:close/>
                  <a:moveTo>
                    <a:pt x="1003" y="1"/>
                  </a:moveTo>
                  <a:cubicBezTo>
                    <a:pt x="491" y="1"/>
                    <a:pt x="0" y="397"/>
                    <a:pt x="0" y="996"/>
                  </a:cubicBezTo>
                  <a:cubicBezTo>
                    <a:pt x="0" y="1545"/>
                    <a:pt x="448" y="1992"/>
                    <a:pt x="996" y="1992"/>
                  </a:cubicBezTo>
                  <a:cubicBezTo>
                    <a:pt x="1882" y="1992"/>
                    <a:pt x="2324" y="919"/>
                    <a:pt x="1699" y="294"/>
                  </a:cubicBezTo>
                  <a:cubicBezTo>
                    <a:pt x="1496" y="92"/>
                    <a:pt x="1247" y="1"/>
                    <a:pt x="10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90"/>
            <p:cNvSpPr/>
            <p:nvPr/>
          </p:nvSpPr>
          <p:spPr>
            <a:xfrm>
              <a:off x="2792041" y="2545722"/>
              <a:ext cx="78525" cy="67274"/>
            </a:xfrm>
            <a:custGeom>
              <a:avLst/>
              <a:gdLst/>
              <a:ahLst/>
              <a:cxnLst/>
              <a:rect l="l" t="t" r="r" b="b"/>
              <a:pathLst>
                <a:path w="2994" h="2565" extrusionOk="0">
                  <a:moveTo>
                    <a:pt x="1280" y="399"/>
                  </a:moveTo>
                  <a:cubicBezTo>
                    <a:pt x="2069" y="399"/>
                    <a:pt x="2464" y="1352"/>
                    <a:pt x="1906" y="1905"/>
                  </a:cubicBezTo>
                  <a:cubicBezTo>
                    <a:pt x="1725" y="2086"/>
                    <a:pt x="1503" y="2167"/>
                    <a:pt x="1286" y="2167"/>
                  </a:cubicBezTo>
                  <a:cubicBezTo>
                    <a:pt x="833" y="2167"/>
                    <a:pt x="400" y="1815"/>
                    <a:pt x="400" y="1285"/>
                  </a:cubicBezTo>
                  <a:cubicBezTo>
                    <a:pt x="400" y="794"/>
                    <a:pt x="794" y="399"/>
                    <a:pt x="1280" y="399"/>
                  </a:cubicBezTo>
                  <a:close/>
                  <a:moveTo>
                    <a:pt x="1294" y="0"/>
                  </a:moveTo>
                  <a:cubicBezTo>
                    <a:pt x="634" y="0"/>
                    <a:pt x="0" y="512"/>
                    <a:pt x="0" y="1285"/>
                  </a:cubicBezTo>
                  <a:cubicBezTo>
                    <a:pt x="0" y="1992"/>
                    <a:pt x="573" y="2565"/>
                    <a:pt x="1280" y="2565"/>
                  </a:cubicBezTo>
                  <a:cubicBezTo>
                    <a:pt x="2421" y="2565"/>
                    <a:pt x="2993" y="1184"/>
                    <a:pt x="2190" y="375"/>
                  </a:cubicBezTo>
                  <a:cubicBezTo>
                    <a:pt x="1929" y="116"/>
                    <a:pt x="1609" y="0"/>
                    <a:pt x="12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90"/>
            <p:cNvSpPr/>
            <p:nvPr/>
          </p:nvSpPr>
          <p:spPr>
            <a:xfrm>
              <a:off x="2768934" y="2623434"/>
              <a:ext cx="113355" cy="61871"/>
            </a:xfrm>
            <a:custGeom>
              <a:avLst/>
              <a:gdLst/>
              <a:ahLst/>
              <a:cxnLst/>
              <a:rect l="l" t="t" r="r" b="b"/>
              <a:pathLst>
                <a:path w="4322" h="2359" extrusionOk="0">
                  <a:moveTo>
                    <a:pt x="2161" y="395"/>
                  </a:moveTo>
                  <a:cubicBezTo>
                    <a:pt x="3061" y="395"/>
                    <a:pt x="3812" y="1069"/>
                    <a:pt x="3913" y="1959"/>
                  </a:cubicBezTo>
                  <a:lnTo>
                    <a:pt x="410" y="1959"/>
                  </a:lnTo>
                  <a:cubicBezTo>
                    <a:pt x="511" y="1069"/>
                    <a:pt x="1266" y="395"/>
                    <a:pt x="2161" y="395"/>
                  </a:cubicBezTo>
                  <a:close/>
                  <a:moveTo>
                    <a:pt x="2161" y="1"/>
                  </a:moveTo>
                  <a:cubicBezTo>
                    <a:pt x="973" y="1"/>
                    <a:pt x="6" y="968"/>
                    <a:pt x="1" y="2161"/>
                  </a:cubicBezTo>
                  <a:cubicBezTo>
                    <a:pt x="1" y="2267"/>
                    <a:pt x="92" y="2359"/>
                    <a:pt x="203" y="2359"/>
                  </a:cubicBezTo>
                  <a:lnTo>
                    <a:pt x="4124" y="2359"/>
                  </a:lnTo>
                  <a:cubicBezTo>
                    <a:pt x="4235" y="2359"/>
                    <a:pt x="4322" y="2267"/>
                    <a:pt x="4322" y="2161"/>
                  </a:cubicBezTo>
                  <a:cubicBezTo>
                    <a:pt x="4322" y="968"/>
                    <a:pt x="3355" y="1"/>
                    <a:pt x="21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90"/>
            <p:cNvSpPr/>
            <p:nvPr/>
          </p:nvSpPr>
          <p:spPr>
            <a:xfrm>
              <a:off x="2660798" y="2452326"/>
              <a:ext cx="329653" cy="326926"/>
            </a:xfrm>
            <a:custGeom>
              <a:avLst/>
              <a:gdLst/>
              <a:ahLst/>
              <a:cxnLst/>
              <a:rect l="l" t="t" r="r" b="b"/>
              <a:pathLst>
                <a:path w="12569" h="12465" extrusionOk="0">
                  <a:moveTo>
                    <a:pt x="6481" y="1068"/>
                  </a:moveTo>
                  <a:cubicBezTo>
                    <a:pt x="9171" y="1179"/>
                    <a:pt x="11332" y="3335"/>
                    <a:pt x="11438" y="6024"/>
                  </a:cubicBezTo>
                  <a:lnTo>
                    <a:pt x="10961" y="6024"/>
                  </a:lnTo>
                  <a:cubicBezTo>
                    <a:pt x="10957" y="6024"/>
                    <a:pt x="10952" y="6024"/>
                    <a:pt x="10948" y="6024"/>
                  </a:cubicBezTo>
                  <a:cubicBezTo>
                    <a:pt x="10687" y="6024"/>
                    <a:pt x="10687" y="6424"/>
                    <a:pt x="10948" y="6424"/>
                  </a:cubicBezTo>
                  <a:cubicBezTo>
                    <a:pt x="10952" y="6424"/>
                    <a:pt x="10957" y="6424"/>
                    <a:pt x="10961" y="6424"/>
                  </a:cubicBezTo>
                  <a:lnTo>
                    <a:pt x="11438" y="6424"/>
                  </a:lnTo>
                  <a:cubicBezTo>
                    <a:pt x="11332" y="9114"/>
                    <a:pt x="9176" y="11269"/>
                    <a:pt x="6486" y="11375"/>
                  </a:cubicBezTo>
                  <a:lnTo>
                    <a:pt x="6486" y="10904"/>
                  </a:lnTo>
                  <a:cubicBezTo>
                    <a:pt x="6494" y="10762"/>
                    <a:pt x="6390" y="10691"/>
                    <a:pt x="6287" y="10691"/>
                  </a:cubicBezTo>
                  <a:cubicBezTo>
                    <a:pt x="6183" y="10691"/>
                    <a:pt x="6080" y="10762"/>
                    <a:pt x="6087" y="10904"/>
                  </a:cubicBezTo>
                  <a:lnTo>
                    <a:pt x="6087" y="11375"/>
                  </a:lnTo>
                  <a:cubicBezTo>
                    <a:pt x="3397" y="11269"/>
                    <a:pt x="1237" y="9114"/>
                    <a:pt x="1131" y="6424"/>
                  </a:cubicBezTo>
                  <a:lnTo>
                    <a:pt x="1607" y="6424"/>
                  </a:lnTo>
                  <a:cubicBezTo>
                    <a:pt x="1857" y="6409"/>
                    <a:pt x="1857" y="6039"/>
                    <a:pt x="1607" y="6024"/>
                  </a:cubicBezTo>
                  <a:lnTo>
                    <a:pt x="1131" y="6024"/>
                  </a:lnTo>
                  <a:cubicBezTo>
                    <a:pt x="1237" y="3335"/>
                    <a:pt x="3392" y="1179"/>
                    <a:pt x="6087" y="1068"/>
                  </a:cubicBezTo>
                  <a:lnTo>
                    <a:pt x="6087" y="1545"/>
                  </a:lnTo>
                  <a:cubicBezTo>
                    <a:pt x="6092" y="1670"/>
                    <a:pt x="6187" y="1732"/>
                    <a:pt x="6282" y="1732"/>
                  </a:cubicBezTo>
                  <a:cubicBezTo>
                    <a:pt x="6378" y="1732"/>
                    <a:pt x="6474" y="1670"/>
                    <a:pt x="6481" y="1545"/>
                  </a:cubicBezTo>
                  <a:lnTo>
                    <a:pt x="6481" y="1068"/>
                  </a:lnTo>
                  <a:close/>
                  <a:moveTo>
                    <a:pt x="6287" y="0"/>
                  </a:moveTo>
                  <a:cubicBezTo>
                    <a:pt x="6190" y="0"/>
                    <a:pt x="6094" y="63"/>
                    <a:pt x="6087" y="188"/>
                  </a:cubicBezTo>
                  <a:lnTo>
                    <a:pt x="6087" y="669"/>
                  </a:lnTo>
                  <a:cubicBezTo>
                    <a:pt x="3176" y="780"/>
                    <a:pt x="842" y="3113"/>
                    <a:pt x="731" y="6024"/>
                  </a:cubicBezTo>
                  <a:lnTo>
                    <a:pt x="250" y="6024"/>
                  </a:lnTo>
                  <a:cubicBezTo>
                    <a:pt x="0" y="6039"/>
                    <a:pt x="0" y="6409"/>
                    <a:pt x="250" y="6424"/>
                  </a:cubicBezTo>
                  <a:lnTo>
                    <a:pt x="731" y="6424"/>
                  </a:lnTo>
                  <a:cubicBezTo>
                    <a:pt x="842" y="9330"/>
                    <a:pt x="3176" y="11669"/>
                    <a:pt x="6087" y="11775"/>
                  </a:cubicBezTo>
                  <a:lnTo>
                    <a:pt x="6087" y="12256"/>
                  </a:lnTo>
                  <a:cubicBezTo>
                    <a:pt x="6080" y="12395"/>
                    <a:pt x="6183" y="12465"/>
                    <a:pt x="6287" y="12465"/>
                  </a:cubicBezTo>
                  <a:cubicBezTo>
                    <a:pt x="6390" y="12465"/>
                    <a:pt x="6494" y="12395"/>
                    <a:pt x="6486" y="12256"/>
                  </a:cubicBezTo>
                  <a:lnTo>
                    <a:pt x="6486" y="11775"/>
                  </a:lnTo>
                  <a:cubicBezTo>
                    <a:pt x="9393" y="11669"/>
                    <a:pt x="11731" y="9330"/>
                    <a:pt x="11837" y="6424"/>
                  </a:cubicBezTo>
                  <a:lnTo>
                    <a:pt x="12318" y="6424"/>
                  </a:lnTo>
                  <a:cubicBezTo>
                    <a:pt x="12568" y="6409"/>
                    <a:pt x="12568" y="6039"/>
                    <a:pt x="12318" y="6024"/>
                  </a:cubicBezTo>
                  <a:lnTo>
                    <a:pt x="11837" y="6024"/>
                  </a:lnTo>
                  <a:cubicBezTo>
                    <a:pt x="11731" y="3113"/>
                    <a:pt x="9393" y="780"/>
                    <a:pt x="6486" y="669"/>
                  </a:cubicBezTo>
                  <a:lnTo>
                    <a:pt x="6486" y="188"/>
                  </a:lnTo>
                  <a:cubicBezTo>
                    <a:pt x="6479" y="63"/>
                    <a:pt x="6383" y="0"/>
                    <a:pt x="6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3" name="Google Shape;12803;p90"/>
          <p:cNvGrpSpPr/>
          <p:nvPr/>
        </p:nvGrpSpPr>
        <p:grpSpPr>
          <a:xfrm>
            <a:off x="4059458" y="2255319"/>
            <a:ext cx="218973" cy="351265"/>
            <a:chOff x="4059458" y="2439894"/>
            <a:chExt cx="218973" cy="351265"/>
          </a:xfrm>
        </p:grpSpPr>
        <p:sp>
          <p:nvSpPr>
            <p:cNvPr id="12804" name="Google Shape;12804;p90"/>
            <p:cNvSpPr/>
            <p:nvPr/>
          </p:nvSpPr>
          <p:spPr>
            <a:xfrm>
              <a:off x="4075746" y="2478580"/>
              <a:ext cx="186294" cy="197257"/>
            </a:xfrm>
            <a:custGeom>
              <a:avLst/>
              <a:gdLst/>
              <a:ahLst/>
              <a:cxnLst/>
              <a:rect l="l" t="t" r="r" b="b"/>
              <a:pathLst>
                <a:path w="7103" h="7521" extrusionOk="0">
                  <a:moveTo>
                    <a:pt x="0" y="0"/>
                  </a:moveTo>
                  <a:lnTo>
                    <a:pt x="0" y="7309"/>
                  </a:lnTo>
                  <a:cubicBezTo>
                    <a:pt x="0" y="7425"/>
                    <a:pt x="97" y="7521"/>
                    <a:pt x="212" y="7521"/>
                  </a:cubicBezTo>
                  <a:lnTo>
                    <a:pt x="6896" y="7521"/>
                  </a:lnTo>
                  <a:cubicBezTo>
                    <a:pt x="7011" y="7521"/>
                    <a:pt x="7102" y="7425"/>
                    <a:pt x="7102" y="7309"/>
                  </a:cubicBezTo>
                  <a:lnTo>
                    <a:pt x="7102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90"/>
            <p:cNvSpPr/>
            <p:nvPr/>
          </p:nvSpPr>
          <p:spPr>
            <a:xfrm>
              <a:off x="4075746" y="2478580"/>
              <a:ext cx="186294" cy="21979"/>
            </a:xfrm>
            <a:custGeom>
              <a:avLst/>
              <a:gdLst/>
              <a:ahLst/>
              <a:cxnLst/>
              <a:rect l="l" t="t" r="r" b="b"/>
              <a:pathLst>
                <a:path w="7103" h="838" extrusionOk="0">
                  <a:moveTo>
                    <a:pt x="0" y="0"/>
                  </a:moveTo>
                  <a:lnTo>
                    <a:pt x="0" y="837"/>
                  </a:lnTo>
                  <a:lnTo>
                    <a:pt x="7102" y="837"/>
                  </a:lnTo>
                  <a:lnTo>
                    <a:pt x="7102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90"/>
            <p:cNvSpPr/>
            <p:nvPr/>
          </p:nvSpPr>
          <p:spPr>
            <a:xfrm>
              <a:off x="4064887" y="2462162"/>
              <a:ext cx="208141" cy="21848"/>
            </a:xfrm>
            <a:custGeom>
              <a:avLst/>
              <a:gdLst/>
              <a:ahLst/>
              <a:cxnLst/>
              <a:rect l="l" t="t" r="r" b="b"/>
              <a:pathLst>
                <a:path w="7936" h="833" extrusionOk="0">
                  <a:moveTo>
                    <a:pt x="212" y="1"/>
                  </a:moveTo>
                  <a:cubicBezTo>
                    <a:pt x="97" y="1"/>
                    <a:pt x="0" y="92"/>
                    <a:pt x="0" y="207"/>
                  </a:cubicBezTo>
                  <a:lnTo>
                    <a:pt x="0" y="626"/>
                  </a:lnTo>
                  <a:cubicBezTo>
                    <a:pt x="0" y="742"/>
                    <a:pt x="97" y="833"/>
                    <a:pt x="212" y="833"/>
                  </a:cubicBezTo>
                  <a:lnTo>
                    <a:pt x="7728" y="833"/>
                  </a:lnTo>
                  <a:cubicBezTo>
                    <a:pt x="7844" y="833"/>
                    <a:pt x="7935" y="742"/>
                    <a:pt x="7935" y="626"/>
                  </a:cubicBezTo>
                  <a:lnTo>
                    <a:pt x="7935" y="207"/>
                  </a:lnTo>
                  <a:cubicBezTo>
                    <a:pt x="7935" y="92"/>
                    <a:pt x="7844" y="1"/>
                    <a:pt x="7728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90"/>
            <p:cNvSpPr/>
            <p:nvPr/>
          </p:nvSpPr>
          <p:spPr>
            <a:xfrm>
              <a:off x="4059458" y="2439894"/>
              <a:ext cx="218973" cy="351265"/>
            </a:xfrm>
            <a:custGeom>
              <a:avLst/>
              <a:gdLst/>
              <a:ahLst/>
              <a:cxnLst/>
              <a:rect l="l" t="t" r="r" b="b"/>
              <a:pathLst>
                <a:path w="8349" h="13393" extrusionOk="0">
                  <a:moveTo>
                    <a:pt x="7945" y="1028"/>
                  </a:moveTo>
                  <a:cubicBezTo>
                    <a:pt x="7950" y="1032"/>
                    <a:pt x="7954" y="1037"/>
                    <a:pt x="7954" y="1042"/>
                  </a:cubicBezTo>
                  <a:lnTo>
                    <a:pt x="7954" y="1465"/>
                  </a:lnTo>
                  <a:cubicBezTo>
                    <a:pt x="7954" y="1470"/>
                    <a:pt x="7950" y="1475"/>
                    <a:pt x="7945" y="1475"/>
                  </a:cubicBezTo>
                  <a:lnTo>
                    <a:pt x="7314" y="1475"/>
                  </a:lnTo>
                  <a:cubicBezTo>
                    <a:pt x="7069" y="1489"/>
                    <a:pt x="7069" y="1855"/>
                    <a:pt x="7314" y="1870"/>
                  </a:cubicBezTo>
                  <a:lnTo>
                    <a:pt x="7536" y="1870"/>
                  </a:lnTo>
                  <a:lnTo>
                    <a:pt x="7536" y="8789"/>
                  </a:lnTo>
                  <a:cubicBezTo>
                    <a:pt x="7536" y="8799"/>
                    <a:pt x="7531" y="8803"/>
                    <a:pt x="7526" y="8803"/>
                  </a:cubicBezTo>
                  <a:lnTo>
                    <a:pt x="823" y="8803"/>
                  </a:lnTo>
                  <a:cubicBezTo>
                    <a:pt x="819" y="8803"/>
                    <a:pt x="814" y="8799"/>
                    <a:pt x="814" y="8789"/>
                  </a:cubicBezTo>
                  <a:lnTo>
                    <a:pt x="814" y="1870"/>
                  </a:lnTo>
                  <a:lnTo>
                    <a:pt x="6477" y="1870"/>
                  </a:lnTo>
                  <a:cubicBezTo>
                    <a:pt x="6723" y="1855"/>
                    <a:pt x="6723" y="1489"/>
                    <a:pt x="6477" y="1480"/>
                  </a:cubicBezTo>
                  <a:lnTo>
                    <a:pt x="405" y="1480"/>
                  </a:lnTo>
                  <a:cubicBezTo>
                    <a:pt x="400" y="1475"/>
                    <a:pt x="395" y="1470"/>
                    <a:pt x="395" y="1465"/>
                  </a:cubicBezTo>
                  <a:lnTo>
                    <a:pt x="395" y="1042"/>
                  </a:lnTo>
                  <a:cubicBezTo>
                    <a:pt x="395" y="1037"/>
                    <a:pt x="400" y="1028"/>
                    <a:pt x="405" y="1028"/>
                  </a:cubicBezTo>
                  <a:close/>
                  <a:moveTo>
                    <a:pt x="6318" y="9198"/>
                  </a:moveTo>
                  <a:lnTo>
                    <a:pt x="6910" y="12152"/>
                  </a:lnTo>
                  <a:lnTo>
                    <a:pt x="4370" y="12152"/>
                  </a:lnTo>
                  <a:lnTo>
                    <a:pt x="4370" y="9838"/>
                  </a:lnTo>
                  <a:cubicBezTo>
                    <a:pt x="4377" y="9701"/>
                    <a:pt x="4276" y="9632"/>
                    <a:pt x="4175" y="9632"/>
                  </a:cubicBezTo>
                  <a:cubicBezTo>
                    <a:pt x="4074" y="9632"/>
                    <a:pt x="3973" y="9701"/>
                    <a:pt x="3980" y="9838"/>
                  </a:cubicBezTo>
                  <a:lnTo>
                    <a:pt x="3980" y="12152"/>
                  </a:lnTo>
                  <a:lnTo>
                    <a:pt x="1439" y="12152"/>
                  </a:lnTo>
                  <a:lnTo>
                    <a:pt x="2031" y="9198"/>
                  </a:lnTo>
                  <a:close/>
                  <a:moveTo>
                    <a:pt x="4175" y="0"/>
                  </a:moveTo>
                  <a:cubicBezTo>
                    <a:pt x="4074" y="0"/>
                    <a:pt x="3973" y="70"/>
                    <a:pt x="3980" y="210"/>
                  </a:cubicBezTo>
                  <a:lnTo>
                    <a:pt x="3980" y="643"/>
                  </a:lnTo>
                  <a:lnTo>
                    <a:pt x="405" y="643"/>
                  </a:lnTo>
                  <a:cubicBezTo>
                    <a:pt x="183" y="643"/>
                    <a:pt x="1" y="821"/>
                    <a:pt x="1" y="1047"/>
                  </a:cubicBezTo>
                  <a:lnTo>
                    <a:pt x="1" y="1465"/>
                  </a:lnTo>
                  <a:cubicBezTo>
                    <a:pt x="1" y="1692"/>
                    <a:pt x="183" y="1874"/>
                    <a:pt x="405" y="1874"/>
                  </a:cubicBezTo>
                  <a:lnTo>
                    <a:pt x="419" y="1874"/>
                  </a:lnTo>
                  <a:lnTo>
                    <a:pt x="419" y="8789"/>
                  </a:lnTo>
                  <a:cubicBezTo>
                    <a:pt x="419" y="9015"/>
                    <a:pt x="602" y="9198"/>
                    <a:pt x="823" y="9198"/>
                  </a:cubicBezTo>
                  <a:lnTo>
                    <a:pt x="1637" y="9198"/>
                  </a:lnTo>
                  <a:lnTo>
                    <a:pt x="843" y="13148"/>
                  </a:lnTo>
                  <a:cubicBezTo>
                    <a:pt x="809" y="13297"/>
                    <a:pt x="927" y="13388"/>
                    <a:pt x="1041" y="13388"/>
                  </a:cubicBezTo>
                  <a:cubicBezTo>
                    <a:pt x="1126" y="13388"/>
                    <a:pt x="1209" y="13338"/>
                    <a:pt x="1228" y="13225"/>
                  </a:cubicBezTo>
                  <a:lnTo>
                    <a:pt x="1362" y="12547"/>
                  </a:lnTo>
                  <a:lnTo>
                    <a:pt x="3980" y="12547"/>
                  </a:lnTo>
                  <a:lnTo>
                    <a:pt x="3980" y="13187"/>
                  </a:lnTo>
                  <a:cubicBezTo>
                    <a:pt x="3973" y="13324"/>
                    <a:pt x="4075" y="13393"/>
                    <a:pt x="4177" y="13393"/>
                  </a:cubicBezTo>
                  <a:cubicBezTo>
                    <a:pt x="4278" y="13393"/>
                    <a:pt x="4379" y="13324"/>
                    <a:pt x="4370" y="13187"/>
                  </a:cubicBezTo>
                  <a:lnTo>
                    <a:pt x="4370" y="12547"/>
                  </a:lnTo>
                  <a:lnTo>
                    <a:pt x="6987" y="12547"/>
                  </a:lnTo>
                  <a:lnTo>
                    <a:pt x="7122" y="13225"/>
                  </a:lnTo>
                  <a:cubicBezTo>
                    <a:pt x="7147" y="13330"/>
                    <a:pt x="7228" y="13377"/>
                    <a:pt x="7310" y="13377"/>
                  </a:cubicBezTo>
                  <a:cubicBezTo>
                    <a:pt x="7420" y="13377"/>
                    <a:pt x="7532" y="13292"/>
                    <a:pt x="7507" y="13148"/>
                  </a:cubicBezTo>
                  <a:lnTo>
                    <a:pt x="6718" y="9198"/>
                  </a:lnTo>
                  <a:lnTo>
                    <a:pt x="7526" y="9198"/>
                  </a:lnTo>
                  <a:cubicBezTo>
                    <a:pt x="7747" y="9198"/>
                    <a:pt x="7930" y="9015"/>
                    <a:pt x="7930" y="8789"/>
                  </a:cubicBezTo>
                  <a:lnTo>
                    <a:pt x="7930" y="1870"/>
                  </a:lnTo>
                  <a:lnTo>
                    <a:pt x="7945" y="1870"/>
                  </a:lnTo>
                  <a:cubicBezTo>
                    <a:pt x="8166" y="1870"/>
                    <a:pt x="8349" y="1687"/>
                    <a:pt x="8349" y="1465"/>
                  </a:cubicBezTo>
                  <a:lnTo>
                    <a:pt x="8349" y="1042"/>
                  </a:lnTo>
                  <a:cubicBezTo>
                    <a:pt x="8349" y="824"/>
                    <a:pt x="8171" y="643"/>
                    <a:pt x="7953" y="643"/>
                  </a:cubicBezTo>
                  <a:cubicBezTo>
                    <a:pt x="7950" y="643"/>
                    <a:pt x="7948" y="643"/>
                    <a:pt x="7945" y="643"/>
                  </a:cubicBezTo>
                  <a:lnTo>
                    <a:pt x="4370" y="643"/>
                  </a:lnTo>
                  <a:lnTo>
                    <a:pt x="4370" y="210"/>
                  </a:lnTo>
                  <a:cubicBezTo>
                    <a:pt x="4377" y="70"/>
                    <a:pt x="4276" y="0"/>
                    <a:pt x="4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90"/>
            <p:cNvSpPr/>
            <p:nvPr/>
          </p:nvSpPr>
          <p:spPr>
            <a:xfrm>
              <a:off x="4095259" y="2528019"/>
              <a:ext cx="144881" cy="104044"/>
            </a:xfrm>
            <a:custGeom>
              <a:avLst/>
              <a:gdLst/>
              <a:ahLst/>
              <a:cxnLst/>
              <a:rect l="l" t="t" r="r" b="b"/>
              <a:pathLst>
                <a:path w="5524" h="3967" extrusionOk="0">
                  <a:moveTo>
                    <a:pt x="4261" y="1"/>
                  </a:moveTo>
                  <a:cubicBezTo>
                    <a:pt x="4007" y="1"/>
                    <a:pt x="4005" y="392"/>
                    <a:pt x="4257" y="392"/>
                  </a:cubicBezTo>
                  <a:cubicBezTo>
                    <a:pt x="4263" y="392"/>
                    <a:pt x="4269" y="391"/>
                    <a:pt x="4275" y="391"/>
                  </a:cubicBezTo>
                  <a:lnTo>
                    <a:pt x="4848" y="391"/>
                  </a:lnTo>
                  <a:lnTo>
                    <a:pt x="2923" y="2316"/>
                  </a:lnTo>
                  <a:cubicBezTo>
                    <a:pt x="2920" y="2321"/>
                    <a:pt x="2917" y="2323"/>
                    <a:pt x="2913" y="2323"/>
                  </a:cubicBezTo>
                  <a:cubicBezTo>
                    <a:pt x="2910" y="2323"/>
                    <a:pt x="2906" y="2321"/>
                    <a:pt x="2904" y="2316"/>
                  </a:cubicBezTo>
                  <a:lnTo>
                    <a:pt x="2466" y="1883"/>
                  </a:lnTo>
                  <a:cubicBezTo>
                    <a:pt x="2389" y="1803"/>
                    <a:pt x="2285" y="1764"/>
                    <a:pt x="2181" y="1764"/>
                  </a:cubicBezTo>
                  <a:cubicBezTo>
                    <a:pt x="2077" y="1764"/>
                    <a:pt x="1973" y="1803"/>
                    <a:pt x="1893" y="1883"/>
                  </a:cubicBezTo>
                  <a:lnTo>
                    <a:pt x="161" y="3615"/>
                  </a:lnTo>
                  <a:cubicBezTo>
                    <a:pt x="0" y="3757"/>
                    <a:pt x="136" y="3966"/>
                    <a:pt x="291" y="3966"/>
                  </a:cubicBezTo>
                  <a:cubicBezTo>
                    <a:pt x="340" y="3966"/>
                    <a:pt x="391" y="3945"/>
                    <a:pt x="435" y="3894"/>
                  </a:cubicBezTo>
                  <a:lnTo>
                    <a:pt x="2172" y="2157"/>
                  </a:lnTo>
                  <a:cubicBezTo>
                    <a:pt x="2175" y="2155"/>
                    <a:pt x="2178" y="2153"/>
                    <a:pt x="2182" y="2153"/>
                  </a:cubicBezTo>
                  <a:cubicBezTo>
                    <a:pt x="2185" y="2153"/>
                    <a:pt x="2189" y="2155"/>
                    <a:pt x="2191" y="2157"/>
                  </a:cubicBezTo>
                  <a:lnTo>
                    <a:pt x="2629" y="2595"/>
                  </a:lnTo>
                  <a:cubicBezTo>
                    <a:pt x="2709" y="2674"/>
                    <a:pt x="2812" y="2714"/>
                    <a:pt x="2916" y="2714"/>
                  </a:cubicBezTo>
                  <a:cubicBezTo>
                    <a:pt x="3019" y="2714"/>
                    <a:pt x="3123" y="2674"/>
                    <a:pt x="3202" y="2595"/>
                  </a:cubicBezTo>
                  <a:lnTo>
                    <a:pt x="5127" y="670"/>
                  </a:lnTo>
                  <a:lnTo>
                    <a:pt x="5127" y="1243"/>
                  </a:lnTo>
                  <a:cubicBezTo>
                    <a:pt x="5119" y="1380"/>
                    <a:pt x="5220" y="1448"/>
                    <a:pt x="5321" y="1448"/>
                  </a:cubicBezTo>
                  <a:cubicBezTo>
                    <a:pt x="5423" y="1448"/>
                    <a:pt x="5524" y="1380"/>
                    <a:pt x="5516" y="1243"/>
                  </a:cubicBezTo>
                  <a:lnTo>
                    <a:pt x="5516" y="199"/>
                  </a:lnTo>
                  <a:cubicBezTo>
                    <a:pt x="5516" y="88"/>
                    <a:pt x="5430" y="1"/>
                    <a:pt x="5324" y="1"/>
                  </a:cubicBezTo>
                  <a:lnTo>
                    <a:pt x="4275" y="1"/>
                  </a:lnTo>
                  <a:cubicBezTo>
                    <a:pt x="4270" y="1"/>
                    <a:pt x="4266" y="1"/>
                    <a:pt x="42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09" name="Google Shape;12809;p90"/>
          <p:cNvSpPr/>
          <p:nvPr/>
        </p:nvSpPr>
        <p:spPr>
          <a:xfrm>
            <a:off x="2689176" y="3654425"/>
            <a:ext cx="11383" cy="14294"/>
          </a:xfrm>
          <a:custGeom>
            <a:avLst/>
            <a:gdLst/>
            <a:ahLst/>
            <a:cxnLst/>
            <a:rect l="l" t="t" r="r" b="b"/>
            <a:pathLst>
              <a:path w="434" h="545" extrusionOk="0">
                <a:moveTo>
                  <a:pt x="1" y="0"/>
                </a:moveTo>
                <a:lnTo>
                  <a:pt x="1" y="544"/>
                </a:lnTo>
                <a:lnTo>
                  <a:pt x="434" y="544"/>
                </a:lnTo>
                <a:lnTo>
                  <a:pt x="434" y="0"/>
                </a:lnTo>
                <a:close/>
              </a:path>
            </a:pathLst>
          </a:custGeom>
          <a:solidFill>
            <a:srgbClr val="5E7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0" name="Google Shape;12810;p90"/>
          <p:cNvSpPr/>
          <p:nvPr/>
        </p:nvSpPr>
        <p:spPr>
          <a:xfrm>
            <a:off x="2650570" y="3856089"/>
            <a:ext cx="48731" cy="88256"/>
          </a:xfrm>
          <a:custGeom>
            <a:avLst/>
            <a:gdLst/>
            <a:ahLst/>
            <a:cxnLst/>
            <a:rect l="l" t="t" r="r" b="b"/>
            <a:pathLst>
              <a:path w="1858" h="3365" extrusionOk="0">
                <a:moveTo>
                  <a:pt x="1814" y="3359"/>
                </a:moveTo>
                <a:cubicBezTo>
                  <a:pt x="1813" y="3360"/>
                  <a:pt x="1812" y="3360"/>
                  <a:pt x="1811" y="3361"/>
                </a:cubicBezTo>
                <a:lnTo>
                  <a:pt x="1811" y="3361"/>
                </a:lnTo>
                <a:lnTo>
                  <a:pt x="1834" y="3359"/>
                </a:lnTo>
                <a:close/>
                <a:moveTo>
                  <a:pt x="1694" y="1"/>
                </a:moveTo>
                <a:cubicBezTo>
                  <a:pt x="756" y="1"/>
                  <a:pt x="0" y="756"/>
                  <a:pt x="0" y="1694"/>
                </a:cubicBezTo>
                <a:lnTo>
                  <a:pt x="0" y="1699"/>
                </a:lnTo>
                <a:lnTo>
                  <a:pt x="0" y="1791"/>
                </a:lnTo>
                <a:lnTo>
                  <a:pt x="0" y="1815"/>
                </a:lnTo>
                <a:cubicBezTo>
                  <a:pt x="0" y="1839"/>
                  <a:pt x="5" y="1868"/>
                  <a:pt x="5" y="1892"/>
                </a:cubicBezTo>
                <a:cubicBezTo>
                  <a:pt x="5" y="1896"/>
                  <a:pt x="5" y="1906"/>
                  <a:pt x="10" y="1916"/>
                </a:cubicBezTo>
                <a:cubicBezTo>
                  <a:pt x="15" y="1940"/>
                  <a:pt x="15" y="1969"/>
                  <a:pt x="20" y="1993"/>
                </a:cubicBezTo>
                <a:lnTo>
                  <a:pt x="20" y="2012"/>
                </a:lnTo>
                <a:cubicBezTo>
                  <a:pt x="34" y="2074"/>
                  <a:pt x="48" y="2142"/>
                  <a:pt x="68" y="2204"/>
                </a:cubicBezTo>
                <a:lnTo>
                  <a:pt x="68" y="2209"/>
                </a:lnTo>
                <a:cubicBezTo>
                  <a:pt x="77" y="2238"/>
                  <a:pt x="87" y="2267"/>
                  <a:pt x="97" y="2291"/>
                </a:cubicBezTo>
                <a:lnTo>
                  <a:pt x="111" y="2315"/>
                </a:lnTo>
                <a:cubicBezTo>
                  <a:pt x="111" y="2329"/>
                  <a:pt x="116" y="2339"/>
                  <a:pt x="121" y="2354"/>
                </a:cubicBezTo>
                <a:cubicBezTo>
                  <a:pt x="125" y="2363"/>
                  <a:pt x="125" y="2363"/>
                  <a:pt x="130" y="2368"/>
                </a:cubicBezTo>
                <a:cubicBezTo>
                  <a:pt x="255" y="2661"/>
                  <a:pt x="467" y="2912"/>
                  <a:pt x="732" y="3095"/>
                </a:cubicBezTo>
                <a:lnTo>
                  <a:pt x="737" y="3095"/>
                </a:lnTo>
                <a:cubicBezTo>
                  <a:pt x="756" y="3109"/>
                  <a:pt x="775" y="3123"/>
                  <a:pt x="794" y="3138"/>
                </a:cubicBezTo>
                <a:lnTo>
                  <a:pt x="818" y="3147"/>
                </a:lnTo>
                <a:lnTo>
                  <a:pt x="862" y="3172"/>
                </a:lnTo>
                <a:lnTo>
                  <a:pt x="881" y="3181"/>
                </a:lnTo>
                <a:lnTo>
                  <a:pt x="886" y="3181"/>
                </a:lnTo>
                <a:lnTo>
                  <a:pt x="910" y="3196"/>
                </a:lnTo>
                <a:lnTo>
                  <a:pt x="943" y="3210"/>
                </a:lnTo>
                <a:lnTo>
                  <a:pt x="948" y="3210"/>
                </a:lnTo>
                <a:cubicBezTo>
                  <a:pt x="996" y="3234"/>
                  <a:pt x="1049" y="3258"/>
                  <a:pt x="1097" y="3277"/>
                </a:cubicBezTo>
                <a:lnTo>
                  <a:pt x="1107" y="3277"/>
                </a:lnTo>
                <a:lnTo>
                  <a:pt x="1170" y="3301"/>
                </a:lnTo>
                <a:lnTo>
                  <a:pt x="1179" y="3301"/>
                </a:lnTo>
                <a:cubicBezTo>
                  <a:pt x="1227" y="3316"/>
                  <a:pt x="1280" y="3330"/>
                  <a:pt x="1333" y="3340"/>
                </a:cubicBezTo>
                <a:lnTo>
                  <a:pt x="1348" y="3340"/>
                </a:lnTo>
                <a:lnTo>
                  <a:pt x="1376" y="3345"/>
                </a:lnTo>
                <a:lnTo>
                  <a:pt x="1415" y="3350"/>
                </a:lnTo>
                <a:lnTo>
                  <a:pt x="1420" y="3350"/>
                </a:lnTo>
                <a:lnTo>
                  <a:pt x="1497" y="3359"/>
                </a:lnTo>
                <a:lnTo>
                  <a:pt x="1516" y="3359"/>
                </a:lnTo>
                <a:lnTo>
                  <a:pt x="1569" y="3364"/>
                </a:lnTo>
                <a:lnTo>
                  <a:pt x="1771" y="3364"/>
                </a:lnTo>
                <a:lnTo>
                  <a:pt x="1776" y="3364"/>
                </a:lnTo>
                <a:lnTo>
                  <a:pt x="1776" y="3364"/>
                </a:lnTo>
                <a:cubicBezTo>
                  <a:pt x="1782" y="3364"/>
                  <a:pt x="1787" y="3365"/>
                  <a:pt x="1792" y="3365"/>
                </a:cubicBezTo>
                <a:cubicBezTo>
                  <a:pt x="1799" y="3365"/>
                  <a:pt x="1806" y="3364"/>
                  <a:pt x="1811" y="3361"/>
                </a:cubicBezTo>
                <a:lnTo>
                  <a:pt x="1811" y="3361"/>
                </a:lnTo>
                <a:lnTo>
                  <a:pt x="1776" y="3364"/>
                </a:lnTo>
                <a:lnTo>
                  <a:pt x="1776" y="3364"/>
                </a:lnTo>
                <a:cubicBezTo>
                  <a:pt x="1768" y="3363"/>
                  <a:pt x="1760" y="3361"/>
                  <a:pt x="1752" y="3359"/>
                </a:cubicBezTo>
                <a:lnTo>
                  <a:pt x="1747" y="3359"/>
                </a:lnTo>
                <a:lnTo>
                  <a:pt x="1704" y="3354"/>
                </a:lnTo>
                <a:lnTo>
                  <a:pt x="1675" y="3350"/>
                </a:lnTo>
                <a:lnTo>
                  <a:pt x="1660" y="3350"/>
                </a:lnTo>
                <a:cubicBezTo>
                  <a:pt x="1612" y="3335"/>
                  <a:pt x="1559" y="3326"/>
                  <a:pt x="1506" y="3306"/>
                </a:cubicBezTo>
                <a:lnTo>
                  <a:pt x="1790" y="3095"/>
                </a:lnTo>
                <a:cubicBezTo>
                  <a:pt x="1049" y="2994"/>
                  <a:pt x="684" y="2209"/>
                  <a:pt x="684" y="2209"/>
                </a:cubicBezTo>
                <a:cubicBezTo>
                  <a:pt x="684" y="2209"/>
                  <a:pt x="582" y="2168"/>
                  <a:pt x="487" y="2168"/>
                </a:cubicBezTo>
                <a:cubicBezTo>
                  <a:pt x="452" y="2168"/>
                  <a:pt x="418" y="2174"/>
                  <a:pt x="390" y="2190"/>
                </a:cubicBezTo>
                <a:cubicBezTo>
                  <a:pt x="371" y="2132"/>
                  <a:pt x="356" y="2070"/>
                  <a:pt x="347" y="2007"/>
                </a:cubicBezTo>
                <a:lnTo>
                  <a:pt x="347" y="1993"/>
                </a:lnTo>
                <a:cubicBezTo>
                  <a:pt x="342" y="1964"/>
                  <a:pt x="337" y="1940"/>
                  <a:pt x="332" y="1911"/>
                </a:cubicBezTo>
                <a:cubicBezTo>
                  <a:pt x="332" y="1906"/>
                  <a:pt x="332" y="1896"/>
                  <a:pt x="332" y="1887"/>
                </a:cubicBezTo>
                <a:cubicBezTo>
                  <a:pt x="328" y="1863"/>
                  <a:pt x="328" y="1839"/>
                  <a:pt x="323" y="1815"/>
                </a:cubicBezTo>
                <a:lnTo>
                  <a:pt x="323" y="1786"/>
                </a:lnTo>
                <a:lnTo>
                  <a:pt x="323" y="1694"/>
                </a:lnTo>
                <a:lnTo>
                  <a:pt x="323" y="1690"/>
                </a:lnTo>
                <a:cubicBezTo>
                  <a:pt x="328" y="819"/>
                  <a:pt x="987" y="92"/>
                  <a:pt x="1858" y="5"/>
                </a:cubicBezTo>
                <a:cubicBezTo>
                  <a:pt x="1800" y="1"/>
                  <a:pt x="1747" y="1"/>
                  <a:pt x="1694" y="1"/>
                </a:cubicBezTo>
                <a:close/>
              </a:path>
            </a:pathLst>
          </a:custGeom>
          <a:solidFill>
            <a:srgbClr val="C4CE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11" name="Google Shape;12811;p90"/>
          <p:cNvGrpSpPr/>
          <p:nvPr/>
        </p:nvGrpSpPr>
        <p:grpSpPr>
          <a:xfrm>
            <a:off x="2612199" y="3640158"/>
            <a:ext cx="449041" cy="351108"/>
            <a:chOff x="2612199" y="3824733"/>
            <a:chExt cx="449041" cy="351108"/>
          </a:xfrm>
        </p:grpSpPr>
        <p:sp>
          <p:nvSpPr>
            <p:cNvPr id="12812" name="Google Shape;12812;p90"/>
            <p:cNvSpPr/>
            <p:nvPr/>
          </p:nvSpPr>
          <p:spPr>
            <a:xfrm>
              <a:off x="2689176" y="3839000"/>
              <a:ext cx="357927" cy="21848"/>
            </a:xfrm>
            <a:custGeom>
              <a:avLst/>
              <a:gdLst/>
              <a:ahLst/>
              <a:cxnLst/>
              <a:rect l="l" t="t" r="r" b="b"/>
              <a:pathLst>
                <a:path w="13647" h="833" extrusionOk="0">
                  <a:moveTo>
                    <a:pt x="1" y="0"/>
                  </a:moveTo>
                  <a:lnTo>
                    <a:pt x="1" y="833"/>
                  </a:lnTo>
                  <a:lnTo>
                    <a:pt x="13647" y="833"/>
                  </a:lnTo>
                  <a:lnTo>
                    <a:pt x="13647" y="0"/>
                  </a:ln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90"/>
            <p:cNvSpPr/>
            <p:nvPr/>
          </p:nvSpPr>
          <p:spPr>
            <a:xfrm>
              <a:off x="2792172" y="4086352"/>
              <a:ext cx="254800" cy="21480"/>
            </a:xfrm>
            <a:custGeom>
              <a:avLst/>
              <a:gdLst/>
              <a:ahLst/>
              <a:cxnLst/>
              <a:rect l="l" t="t" r="r" b="b"/>
              <a:pathLst>
                <a:path w="9715" h="819" extrusionOk="0">
                  <a:moveTo>
                    <a:pt x="9696" y="0"/>
                  </a:moveTo>
                  <a:cubicBezTo>
                    <a:pt x="9657" y="44"/>
                    <a:pt x="9604" y="73"/>
                    <a:pt x="9542" y="77"/>
                  </a:cubicBezTo>
                  <a:lnTo>
                    <a:pt x="72" y="77"/>
                  </a:lnTo>
                  <a:lnTo>
                    <a:pt x="72" y="539"/>
                  </a:lnTo>
                  <a:cubicBezTo>
                    <a:pt x="72" y="640"/>
                    <a:pt x="48" y="732"/>
                    <a:pt x="0" y="818"/>
                  </a:cubicBezTo>
                  <a:lnTo>
                    <a:pt x="9715" y="818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90"/>
            <p:cNvSpPr/>
            <p:nvPr/>
          </p:nvSpPr>
          <p:spPr>
            <a:xfrm>
              <a:off x="2821311" y="3978583"/>
              <a:ext cx="28431" cy="66644"/>
            </a:xfrm>
            <a:custGeom>
              <a:avLst/>
              <a:gdLst/>
              <a:ahLst/>
              <a:cxnLst/>
              <a:rect l="l" t="t" r="r" b="b"/>
              <a:pathLst>
                <a:path w="1084" h="2541" extrusionOk="0">
                  <a:moveTo>
                    <a:pt x="1" y="0"/>
                  </a:moveTo>
                  <a:lnTo>
                    <a:pt x="1" y="2541"/>
                  </a:lnTo>
                  <a:lnTo>
                    <a:pt x="1083" y="2541"/>
                  </a:lnTo>
                  <a:lnTo>
                    <a:pt x="1083" y="0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90"/>
            <p:cNvSpPr/>
            <p:nvPr/>
          </p:nvSpPr>
          <p:spPr>
            <a:xfrm>
              <a:off x="2872166" y="3946402"/>
              <a:ext cx="28562" cy="96439"/>
            </a:xfrm>
            <a:custGeom>
              <a:avLst/>
              <a:gdLst/>
              <a:ahLst/>
              <a:cxnLst/>
              <a:rect l="l" t="t" r="r" b="b"/>
              <a:pathLst>
                <a:path w="1089" h="3677" extrusionOk="0">
                  <a:moveTo>
                    <a:pt x="1" y="0"/>
                  </a:moveTo>
                  <a:lnTo>
                    <a:pt x="1" y="3676"/>
                  </a:lnTo>
                  <a:lnTo>
                    <a:pt x="1088" y="3676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90"/>
            <p:cNvSpPr/>
            <p:nvPr/>
          </p:nvSpPr>
          <p:spPr>
            <a:xfrm>
              <a:off x="2923152" y="3964315"/>
              <a:ext cx="27041" cy="78525"/>
            </a:xfrm>
            <a:custGeom>
              <a:avLst/>
              <a:gdLst/>
              <a:ahLst/>
              <a:cxnLst/>
              <a:rect l="l" t="t" r="r" b="b"/>
              <a:pathLst>
                <a:path w="1031" h="2994" extrusionOk="0">
                  <a:moveTo>
                    <a:pt x="1" y="1"/>
                  </a:moveTo>
                  <a:lnTo>
                    <a:pt x="1" y="2993"/>
                  </a:lnTo>
                  <a:lnTo>
                    <a:pt x="1030" y="2993"/>
                  </a:lnTo>
                  <a:lnTo>
                    <a:pt x="1030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90"/>
            <p:cNvSpPr/>
            <p:nvPr/>
          </p:nvSpPr>
          <p:spPr>
            <a:xfrm>
              <a:off x="2974138" y="3905749"/>
              <a:ext cx="28431" cy="137091"/>
            </a:xfrm>
            <a:custGeom>
              <a:avLst/>
              <a:gdLst/>
              <a:ahLst/>
              <a:cxnLst/>
              <a:rect l="l" t="t" r="r" b="b"/>
              <a:pathLst>
                <a:path w="1084" h="5227" extrusionOk="0">
                  <a:moveTo>
                    <a:pt x="1" y="1"/>
                  </a:moveTo>
                  <a:lnTo>
                    <a:pt x="1" y="5226"/>
                  </a:lnTo>
                  <a:lnTo>
                    <a:pt x="1083" y="5226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90"/>
            <p:cNvSpPr/>
            <p:nvPr/>
          </p:nvSpPr>
          <p:spPr>
            <a:xfrm>
              <a:off x="2700926" y="3867510"/>
              <a:ext cx="334453" cy="208902"/>
            </a:xfrm>
            <a:custGeom>
              <a:avLst/>
              <a:gdLst/>
              <a:ahLst/>
              <a:cxnLst/>
              <a:rect l="l" t="t" r="r" b="b"/>
              <a:pathLst>
                <a:path w="12752" h="7965" extrusionOk="0">
                  <a:moveTo>
                    <a:pt x="2565" y="1598"/>
                  </a:moveTo>
                  <a:cubicBezTo>
                    <a:pt x="2926" y="1598"/>
                    <a:pt x="2926" y="2137"/>
                    <a:pt x="2565" y="2137"/>
                  </a:cubicBezTo>
                  <a:lnTo>
                    <a:pt x="1126" y="2137"/>
                  </a:lnTo>
                  <a:cubicBezTo>
                    <a:pt x="765" y="2137"/>
                    <a:pt x="765" y="1598"/>
                    <a:pt x="1126" y="1598"/>
                  </a:cubicBezTo>
                  <a:close/>
                  <a:moveTo>
                    <a:pt x="3349" y="2450"/>
                  </a:moveTo>
                  <a:cubicBezTo>
                    <a:pt x="3710" y="2450"/>
                    <a:pt x="3710" y="2994"/>
                    <a:pt x="3349" y="2994"/>
                  </a:cubicBezTo>
                  <a:lnTo>
                    <a:pt x="1126" y="2994"/>
                  </a:lnTo>
                  <a:cubicBezTo>
                    <a:pt x="765" y="2994"/>
                    <a:pt x="765" y="2450"/>
                    <a:pt x="1126" y="2450"/>
                  </a:cubicBezTo>
                  <a:close/>
                  <a:moveTo>
                    <a:pt x="3349" y="3302"/>
                  </a:moveTo>
                  <a:cubicBezTo>
                    <a:pt x="3710" y="3302"/>
                    <a:pt x="3710" y="3845"/>
                    <a:pt x="3349" y="3845"/>
                  </a:cubicBezTo>
                  <a:lnTo>
                    <a:pt x="1126" y="3845"/>
                  </a:lnTo>
                  <a:cubicBezTo>
                    <a:pt x="765" y="3845"/>
                    <a:pt x="765" y="3302"/>
                    <a:pt x="1126" y="3302"/>
                  </a:cubicBezTo>
                  <a:close/>
                  <a:moveTo>
                    <a:pt x="3349" y="4158"/>
                  </a:moveTo>
                  <a:cubicBezTo>
                    <a:pt x="3710" y="4158"/>
                    <a:pt x="3710" y="4697"/>
                    <a:pt x="3349" y="4697"/>
                  </a:cubicBezTo>
                  <a:lnTo>
                    <a:pt x="1126" y="4697"/>
                  </a:lnTo>
                  <a:cubicBezTo>
                    <a:pt x="765" y="4697"/>
                    <a:pt x="765" y="4158"/>
                    <a:pt x="1126" y="4158"/>
                  </a:cubicBezTo>
                  <a:close/>
                  <a:moveTo>
                    <a:pt x="7617" y="2469"/>
                  </a:moveTo>
                  <a:cubicBezTo>
                    <a:pt x="7766" y="2469"/>
                    <a:pt x="7887" y="2590"/>
                    <a:pt x="7887" y="2739"/>
                  </a:cubicBezTo>
                  <a:lnTo>
                    <a:pt x="7887" y="6954"/>
                  </a:lnTo>
                  <a:cubicBezTo>
                    <a:pt x="7887" y="7100"/>
                    <a:pt x="7771" y="7223"/>
                    <a:pt x="7626" y="7223"/>
                  </a:cubicBezTo>
                  <a:cubicBezTo>
                    <a:pt x="7623" y="7223"/>
                    <a:pt x="7620" y="7223"/>
                    <a:pt x="7617" y="7223"/>
                  </a:cubicBezTo>
                  <a:lnTo>
                    <a:pt x="6530" y="7223"/>
                  </a:lnTo>
                  <a:cubicBezTo>
                    <a:pt x="6527" y="7223"/>
                    <a:pt x="6524" y="7223"/>
                    <a:pt x="6521" y="7223"/>
                  </a:cubicBezTo>
                  <a:cubicBezTo>
                    <a:pt x="6376" y="7223"/>
                    <a:pt x="6260" y="7100"/>
                    <a:pt x="6260" y="6954"/>
                  </a:cubicBezTo>
                  <a:lnTo>
                    <a:pt x="6260" y="2739"/>
                  </a:lnTo>
                  <a:cubicBezTo>
                    <a:pt x="6260" y="2590"/>
                    <a:pt x="6381" y="2469"/>
                    <a:pt x="6530" y="2469"/>
                  </a:cubicBezTo>
                  <a:close/>
                  <a:moveTo>
                    <a:pt x="5678" y="3783"/>
                  </a:moveTo>
                  <a:cubicBezTo>
                    <a:pt x="5827" y="3783"/>
                    <a:pt x="5948" y="3903"/>
                    <a:pt x="5948" y="4057"/>
                  </a:cubicBezTo>
                  <a:lnTo>
                    <a:pt x="5948" y="6954"/>
                  </a:lnTo>
                  <a:cubicBezTo>
                    <a:pt x="5948" y="7103"/>
                    <a:pt x="5827" y="7228"/>
                    <a:pt x="5678" y="7228"/>
                  </a:cubicBezTo>
                  <a:lnTo>
                    <a:pt x="4591" y="7228"/>
                  </a:lnTo>
                  <a:cubicBezTo>
                    <a:pt x="4441" y="7228"/>
                    <a:pt x="4321" y="7103"/>
                    <a:pt x="4321" y="6954"/>
                  </a:cubicBezTo>
                  <a:lnTo>
                    <a:pt x="4321" y="4057"/>
                  </a:lnTo>
                  <a:lnTo>
                    <a:pt x="4316" y="4057"/>
                  </a:lnTo>
                  <a:cubicBezTo>
                    <a:pt x="4316" y="3903"/>
                    <a:pt x="4437" y="3783"/>
                    <a:pt x="4586" y="3783"/>
                  </a:cubicBezTo>
                  <a:close/>
                  <a:moveTo>
                    <a:pt x="9556" y="3153"/>
                  </a:moveTo>
                  <a:cubicBezTo>
                    <a:pt x="9705" y="3153"/>
                    <a:pt x="9831" y="3273"/>
                    <a:pt x="9831" y="3422"/>
                  </a:cubicBezTo>
                  <a:lnTo>
                    <a:pt x="9831" y="6954"/>
                  </a:lnTo>
                  <a:cubicBezTo>
                    <a:pt x="9831" y="7103"/>
                    <a:pt x="9705" y="7228"/>
                    <a:pt x="9556" y="7228"/>
                  </a:cubicBezTo>
                  <a:lnTo>
                    <a:pt x="8474" y="7228"/>
                  </a:lnTo>
                  <a:cubicBezTo>
                    <a:pt x="8325" y="7228"/>
                    <a:pt x="8199" y="7103"/>
                    <a:pt x="8204" y="6954"/>
                  </a:cubicBezTo>
                  <a:lnTo>
                    <a:pt x="8204" y="3422"/>
                  </a:lnTo>
                  <a:cubicBezTo>
                    <a:pt x="8199" y="3273"/>
                    <a:pt x="8325" y="3153"/>
                    <a:pt x="8474" y="3153"/>
                  </a:cubicBezTo>
                  <a:close/>
                  <a:moveTo>
                    <a:pt x="11500" y="915"/>
                  </a:moveTo>
                  <a:cubicBezTo>
                    <a:pt x="11649" y="915"/>
                    <a:pt x="11770" y="1035"/>
                    <a:pt x="11770" y="1189"/>
                  </a:cubicBezTo>
                  <a:lnTo>
                    <a:pt x="11770" y="6954"/>
                  </a:lnTo>
                  <a:cubicBezTo>
                    <a:pt x="11770" y="7103"/>
                    <a:pt x="11649" y="7228"/>
                    <a:pt x="11500" y="7228"/>
                  </a:cubicBezTo>
                  <a:lnTo>
                    <a:pt x="10418" y="7228"/>
                  </a:lnTo>
                  <a:cubicBezTo>
                    <a:pt x="10264" y="7228"/>
                    <a:pt x="10143" y="7103"/>
                    <a:pt x="10143" y="6954"/>
                  </a:cubicBezTo>
                  <a:lnTo>
                    <a:pt x="10143" y="1189"/>
                  </a:lnTo>
                  <a:cubicBezTo>
                    <a:pt x="10143" y="1035"/>
                    <a:pt x="10264" y="915"/>
                    <a:pt x="10413" y="915"/>
                  </a:cubicBezTo>
                  <a:close/>
                  <a:moveTo>
                    <a:pt x="0" y="1"/>
                  </a:moveTo>
                  <a:lnTo>
                    <a:pt x="0" y="4822"/>
                  </a:lnTo>
                  <a:lnTo>
                    <a:pt x="664" y="4822"/>
                  </a:lnTo>
                  <a:cubicBezTo>
                    <a:pt x="667" y="4822"/>
                    <a:pt x="670" y="4822"/>
                    <a:pt x="673" y="4822"/>
                  </a:cubicBezTo>
                  <a:cubicBezTo>
                    <a:pt x="823" y="4822"/>
                    <a:pt x="938" y="4945"/>
                    <a:pt x="938" y="5092"/>
                  </a:cubicBezTo>
                  <a:lnTo>
                    <a:pt x="938" y="5534"/>
                  </a:lnTo>
                  <a:cubicBezTo>
                    <a:pt x="1107" y="5587"/>
                    <a:pt x="1270" y="5655"/>
                    <a:pt x="1429" y="5736"/>
                  </a:cubicBezTo>
                  <a:lnTo>
                    <a:pt x="1742" y="5424"/>
                  </a:lnTo>
                  <a:cubicBezTo>
                    <a:pt x="1795" y="5371"/>
                    <a:pt x="1864" y="5344"/>
                    <a:pt x="1932" y="5344"/>
                  </a:cubicBezTo>
                  <a:cubicBezTo>
                    <a:pt x="2001" y="5344"/>
                    <a:pt x="2069" y="5371"/>
                    <a:pt x="2122" y="5424"/>
                  </a:cubicBezTo>
                  <a:lnTo>
                    <a:pt x="2945" y="6247"/>
                  </a:lnTo>
                  <a:cubicBezTo>
                    <a:pt x="3051" y="6352"/>
                    <a:pt x="3051" y="6526"/>
                    <a:pt x="2945" y="6631"/>
                  </a:cubicBezTo>
                  <a:lnTo>
                    <a:pt x="2632" y="6944"/>
                  </a:lnTo>
                  <a:cubicBezTo>
                    <a:pt x="2714" y="7098"/>
                    <a:pt x="2786" y="7267"/>
                    <a:pt x="2839" y="7435"/>
                  </a:cubicBezTo>
                  <a:lnTo>
                    <a:pt x="3282" y="7435"/>
                  </a:lnTo>
                  <a:cubicBezTo>
                    <a:pt x="3431" y="7435"/>
                    <a:pt x="3551" y="7555"/>
                    <a:pt x="3551" y="7704"/>
                  </a:cubicBezTo>
                  <a:lnTo>
                    <a:pt x="3551" y="7964"/>
                  </a:lnTo>
                  <a:lnTo>
                    <a:pt x="12751" y="7964"/>
                  </a:lnTo>
                  <a:lnTo>
                    <a:pt x="12751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90"/>
            <p:cNvSpPr/>
            <p:nvPr/>
          </p:nvSpPr>
          <p:spPr>
            <a:xfrm>
              <a:off x="2700926" y="3860822"/>
              <a:ext cx="334453" cy="133183"/>
            </a:xfrm>
            <a:custGeom>
              <a:avLst/>
              <a:gdLst/>
              <a:ahLst/>
              <a:cxnLst/>
              <a:rect l="l" t="t" r="r" b="b"/>
              <a:pathLst>
                <a:path w="12752" h="5078" extrusionOk="0">
                  <a:moveTo>
                    <a:pt x="0" y="1"/>
                  </a:moveTo>
                  <a:lnTo>
                    <a:pt x="0" y="5077"/>
                  </a:lnTo>
                  <a:lnTo>
                    <a:pt x="395" y="5077"/>
                  </a:lnTo>
                  <a:lnTo>
                    <a:pt x="395" y="617"/>
                  </a:lnTo>
                  <a:lnTo>
                    <a:pt x="12751" y="617"/>
                  </a:lnTo>
                  <a:lnTo>
                    <a:pt x="12751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90"/>
            <p:cNvSpPr/>
            <p:nvPr/>
          </p:nvSpPr>
          <p:spPr>
            <a:xfrm>
              <a:off x="2792172" y="4091912"/>
              <a:ext cx="13271" cy="13009"/>
            </a:xfrm>
            <a:custGeom>
              <a:avLst/>
              <a:gdLst/>
              <a:ahLst/>
              <a:cxnLst/>
              <a:rect l="l" t="t" r="r" b="b"/>
              <a:pathLst>
                <a:path w="506" h="496" extrusionOk="0">
                  <a:moveTo>
                    <a:pt x="72" y="0"/>
                  </a:moveTo>
                  <a:lnTo>
                    <a:pt x="72" y="313"/>
                  </a:lnTo>
                  <a:cubicBezTo>
                    <a:pt x="72" y="380"/>
                    <a:pt x="43" y="448"/>
                    <a:pt x="0" y="496"/>
                  </a:cubicBezTo>
                  <a:lnTo>
                    <a:pt x="428" y="496"/>
                  </a:lnTo>
                  <a:cubicBezTo>
                    <a:pt x="476" y="448"/>
                    <a:pt x="505" y="380"/>
                    <a:pt x="505" y="313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5E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90"/>
            <p:cNvSpPr/>
            <p:nvPr/>
          </p:nvSpPr>
          <p:spPr>
            <a:xfrm>
              <a:off x="2626466" y="4008115"/>
              <a:ext cx="153352" cy="153483"/>
            </a:xfrm>
            <a:custGeom>
              <a:avLst/>
              <a:gdLst/>
              <a:ahLst/>
              <a:cxnLst/>
              <a:rect l="l" t="t" r="r" b="b"/>
              <a:pathLst>
                <a:path w="5847" h="5852" extrusionOk="0">
                  <a:moveTo>
                    <a:pt x="2955" y="1232"/>
                  </a:moveTo>
                  <a:cubicBezTo>
                    <a:pt x="3888" y="1232"/>
                    <a:pt x="4648" y="1992"/>
                    <a:pt x="4644" y="2926"/>
                  </a:cubicBezTo>
                  <a:cubicBezTo>
                    <a:pt x="4644" y="2959"/>
                    <a:pt x="4644" y="2993"/>
                    <a:pt x="4644" y="3022"/>
                  </a:cubicBezTo>
                  <a:lnTo>
                    <a:pt x="4644" y="3051"/>
                  </a:lnTo>
                  <a:cubicBezTo>
                    <a:pt x="4644" y="3075"/>
                    <a:pt x="4639" y="3099"/>
                    <a:pt x="4634" y="3118"/>
                  </a:cubicBezTo>
                  <a:cubicBezTo>
                    <a:pt x="4634" y="3133"/>
                    <a:pt x="4634" y="3142"/>
                    <a:pt x="4634" y="3152"/>
                  </a:cubicBezTo>
                  <a:cubicBezTo>
                    <a:pt x="4629" y="3176"/>
                    <a:pt x="4624" y="3195"/>
                    <a:pt x="4620" y="3219"/>
                  </a:cubicBezTo>
                  <a:cubicBezTo>
                    <a:pt x="4620" y="3229"/>
                    <a:pt x="4620" y="3238"/>
                    <a:pt x="4615" y="3248"/>
                  </a:cubicBezTo>
                  <a:cubicBezTo>
                    <a:pt x="4610" y="3272"/>
                    <a:pt x="4605" y="3296"/>
                    <a:pt x="4600" y="3325"/>
                  </a:cubicBezTo>
                  <a:lnTo>
                    <a:pt x="4595" y="3340"/>
                  </a:lnTo>
                  <a:cubicBezTo>
                    <a:pt x="4586" y="3373"/>
                    <a:pt x="4581" y="3402"/>
                    <a:pt x="4571" y="3431"/>
                  </a:cubicBezTo>
                  <a:cubicBezTo>
                    <a:pt x="4571" y="3441"/>
                    <a:pt x="4562" y="3450"/>
                    <a:pt x="4562" y="3460"/>
                  </a:cubicBezTo>
                  <a:cubicBezTo>
                    <a:pt x="4552" y="3479"/>
                    <a:pt x="4547" y="3498"/>
                    <a:pt x="4538" y="3522"/>
                  </a:cubicBezTo>
                  <a:cubicBezTo>
                    <a:pt x="4533" y="3542"/>
                    <a:pt x="4499" y="3546"/>
                    <a:pt x="4494" y="3561"/>
                  </a:cubicBezTo>
                  <a:cubicBezTo>
                    <a:pt x="4490" y="3575"/>
                    <a:pt x="4480" y="3590"/>
                    <a:pt x="4475" y="3604"/>
                  </a:cubicBezTo>
                  <a:cubicBezTo>
                    <a:pt x="4470" y="3619"/>
                    <a:pt x="4461" y="3633"/>
                    <a:pt x="4456" y="3652"/>
                  </a:cubicBezTo>
                  <a:lnTo>
                    <a:pt x="4442" y="3681"/>
                  </a:lnTo>
                  <a:cubicBezTo>
                    <a:pt x="4336" y="3893"/>
                    <a:pt x="4186" y="4081"/>
                    <a:pt x="4004" y="4230"/>
                  </a:cubicBezTo>
                  <a:cubicBezTo>
                    <a:pt x="3960" y="4263"/>
                    <a:pt x="3917" y="4297"/>
                    <a:pt x="3874" y="4331"/>
                  </a:cubicBezTo>
                  <a:cubicBezTo>
                    <a:pt x="3854" y="4340"/>
                    <a:pt x="3835" y="4355"/>
                    <a:pt x="3811" y="4369"/>
                  </a:cubicBezTo>
                  <a:lnTo>
                    <a:pt x="3792" y="4379"/>
                  </a:lnTo>
                  <a:lnTo>
                    <a:pt x="3744" y="4403"/>
                  </a:lnTo>
                  <a:lnTo>
                    <a:pt x="3725" y="4417"/>
                  </a:lnTo>
                  <a:lnTo>
                    <a:pt x="3662" y="4446"/>
                  </a:lnTo>
                  <a:lnTo>
                    <a:pt x="3657" y="4446"/>
                  </a:lnTo>
                  <a:cubicBezTo>
                    <a:pt x="3638" y="4461"/>
                    <a:pt x="3614" y="4470"/>
                    <a:pt x="3595" y="4480"/>
                  </a:cubicBezTo>
                  <a:lnTo>
                    <a:pt x="3575" y="4485"/>
                  </a:lnTo>
                  <a:lnTo>
                    <a:pt x="3522" y="4509"/>
                  </a:lnTo>
                  <a:lnTo>
                    <a:pt x="3498" y="4514"/>
                  </a:lnTo>
                  <a:lnTo>
                    <a:pt x="3431" y="4538"/>
                  </a:lnTo>
                  <a:lnTo>
                    <a:pt x="3426" y="4538"/>
                  </a:lnTo>
                  <a:cubicBezTo>
                    <a:pt x="3407" y="4547"/>
                    <a:pt x="3383" y="4552"/>
                    <a:pt x="3359" y="4557"/>
                  </a:cubicBezTo>
                  <a:lnTo>
                    <a:pt x="3335" y="4557"/>
                  </a:lnTo>
                  <a:lnTo>
                    <a:pt x="3282" y="4571"/>
                  </a:lnTo>
                  <a:lnTo>
                    <a:pt x="3258" y="4571"/>
                  </a:lnTo>
                  <a:cubicBezTo>
                    <a:pt x="3234" y="4576"/>
                    <a:pt x="3210" y="4581"/>
                    <a:pt x="3186" y="4586"/>
                  </a:cubicBezTo>
                  <a:cubicBezTo>
                    <a:pt x="3162" y="4591"/>
                    <a:pt x="3133" y="4591"/>
                    <a:pt x="3109" y="4595"/>
                  </a:cubicBezTo>
                  <a:lnTo>
                    <a:pt x="3094" y="4595"/>
                  </a:lnTo>
                  <a:lnTo>
                    <a:pt x="3032" y="4600"/>
                  </a:lnTo>
                  <a:lnTo>
                    <a:pt x="2834" y="4600"/>
                  </a:lnTo>
                  <a:lnTo>
                    <a:pt x="2777" y="4595"/>
                  </a:lnTo>
                  <a:lnTo>
                    <a:pt x="2757" y="4595"/>
                  </a:lnTo>
                  <a:cubicBezTo>
                    <a:pt x="2733" y="4591"/>
                    <a:pt x="2709" y="4591"/>
                    <a:pt x="2680" y="4586"/>
                  </a:cubicBezTo>
                  <a:lnTo>
                    <a:pt x="2676" y="4586"/>
                  </a:lnTo>
                  <a:lnTo>
                    <a:pt x="2637" y="4576"/>
                  </a:lnTo>
                  <a:lnTo>
                    <a:pt x="2608" y="4571"/>
                  </a:lnTo>
                  <a:lnTo>
                    <a:pt x="2594" y="4571"/>
                  </a:lnTo>
                  <a:cubicBezTo>
                    <a:pt x="2541" y="4562"/>
                    <a:pt x="2488" y="4547"/>
                    <a:pt x="2440" y="4533"/>
                  </a:cubicBezTo>
                  <a:lnTo>
                    <a:pt x="2430" y="4533"/>
                  </a:lnTo>
                  <a:lnTo>
                    <a:pt x="2368" y="4514"/>
                  </a:lnTo>
                  <a:lnTo>
                    <a:pt x="2358" y="4509"/>
                  </a:lnTo>
                  <a:cubicBezTo>
                    <a:pt x="2310" y="4490"/>
                    <a:pt x="2257" y="4470"/>
                    <a:pt x="2209" y="4446"/>
                  </a:cubicBezTo>
                  <a:lnTo>
                    <a:pt x="2204" y="4446"/>
                  </a:lnTo>
                  <a:lnTo>
                    <a:pt x="2170" y="4427"/>
                  </a:lnTo>
                  <a:lnTo>
                    <a:pt x="2146" y="4417"/>
                  </a:lnTo>
                  <a:lnTo>
                    <a:pt x="2122" y="4408"/>
                  </a:lnTo>
                  <a:lnTo>
                    <a:pt x="2084" y="4379"/>
                  </a:lnTo>
                  <a:lnTo>
                    <a:pt x="2079" y="4379"/>
                  </a:lnTo>
                  <a:lnTo>
                    <a:pt x="2060" y="4369"/>
                  </a:lnTo>
                  <a:cubicBezTo>
                    <a:pt x="2036" y="4355"/>
                    <a:pt x="2016" y="4345"/>
                    <a:pt x="1997" y="4331"/>
                  </a:cubicBezTo>
                  <a:lnTo>
                    <a:pt x="1992" y="4326"/>
                  </a:lnTo>
                  <a:cubicBezTo>
                    <a:pt x="1728" y="4143"/>
                    <a:pt x="1516" y="3893"/>
                    <a:pt x="1391" y="3599"/>
                  </a:cubicBezTo>
                  <a:cubicBezTo>
                    <a:pt x="1391" y="3595"/>
                    <a:pt x="1386" y="3590"/>
                    <a:pt x="1381" y="3585"/>
                  </a:cubicBezTo>
                  <a:cubicBezTo>
                    <a:pt x="1381" y="3580"/>
                    <a:pt x="1376" y="3561"/>
                    <a:pt x="1372" y="3551"/>
                  </a:cubicBezTo>
                  <a:lnTo>
                    <a:pt x="1362" y="3527"/>
                  </a:lnTo>
                  <a:cubicBezTo>
                    <a:pt x="1348" y="3498"/>
                    <a:pt x="1338" y="3469"/>
                    <a:pt x="1333" y="3445"/>
                  </a:cubicBezTo>
                  <a:lnTo>
                    <a:pt x="1333" y="3436"/>
                  </a:lnTo>
                  <a:cubicBezTo>
                    <a:pt x="1309" y="3373"/>
                    <a:pt x="1295" y="3306"/>
                    <a:pt x="1280" y="3243"/>
                  </a:cubicBezTo>
                  <a:lnTo>
                    <a:pt x="1280" y="3229"/>
                  </a:lnTo>
                  <a:cubicBezTo>
                    <a:pt x="1275" y="3200"/>
                    <a:pt x="1275" y="3176"/>
                    <a:pt x="1271" y="3147"/>
                  </a:cubicBezTo>
                  <a:cubicBezTo>
                    <a:pt x="1271" y="3137"/>
                    <a:pt x="1271" y="3133"/>
                    <a:pt x="1266" y="3123"/>
                  </a:cubicBezTo>
                  <a:cubicBezTo>
                    <a:pt x="1266" y="3099"/>
                    <a:pt x="1261" y="3075"/>
                    <a:pt x="1261" y="3051"/>
                  </a:cubicBezTo>
                  <a:lnTo>
                    <a:pt x="1261" y="3022"/>
                  </a:lnTo>
                  <a:lnTo>
                    <a:pt x="1261" y="2931"/>
                  </a:lnTo>
                  <a:lnTo>
                    <a:pt x="1261" y="2926"/>
                  </a:lnTo>
                  <a:cubicBezTo>
                    <a:pt x="1261" y="1992"/>
                    <a:pt x="2016" y="1232"/>
                    <a:pt x="2955" y="1232"/>
                  </a:cubicBezTo>
                  <a:close/>
                  <a:moveTo>
                    <a:pt x="2613" y="0"/>
                  </a:moveTo>
                  <a:lnTo>
                    <a:pt x="2613" y="380"/>
                  </a:lnTo>
                  <a:cubicBezTo>
                    <a:pt x="2613" y="505"/>
                    <a:pt x="2526" y="616"/>
                    <a:pt x="2401" y="645"/>
                  </a:cubicBezTo>
                  <a:cubicBezTo>
                    <a:pt x="2146" y="703"/>
                    <a:pt x="1901" y="804"/>
                    <a:pt x="1680" y="943"/>
                  </a:cubicBezTo>
                  <a:cubicBezTo>
                    <a:pt x="1635" y="971"/>
                    <a:pt x="1585" y="985"/>
                    <a:pt x="1536" y="985"/>
                  </a:cubicBezTo>
                  <a:cubicBezTo>
                    <a:pt x="1467" y="985"/>
                    <a:pt x="1398" y="958"/>
                    <a:pt x="1348" y="905"/>
                  </a:cubicBezTo>
                  <a:lnTo>
                    <a:pt x="1078" y="640"/>
                  </a:lnTo>
                  <a:lnTo>
                    <a:pt x="635" y="1078"/>
                  </a:lnTo>
                  <a:lnTo>
                    <a:pt x="905" y="1347"/>
                  </a:lnTo>
                  <a:cubicBezTo>
                    <a:pt x="996" y="1434"/>
                    <a:pt x="1011" y="1574"/>
                    <a:pt x="943" y="1684"/>
                  </a:cubicBezTo>
                  <a:cubicBezTo>
                    <a:pt x="804" y="1906"/>
                    <a:pt x="703" y="2146"/>
                    <a:pt x="645" y="2406"/>
                  </a:cubicBezTo>
                  <a:cubicBezTo>
                    <a:pt x="616" y="2526"/>
                    <a:pt x="506" y="2613"/>
                    <a:pt x="380" y="2613"/>
                  </a:cubicBezTo>
                  <a:lnTo>
                    <a:pt x="0" y="2613"/>
                  </a:lnTo>
                  <a:lnTo>
                    <a:pt x="0" y="3238"/>
                  </a:lnTo>
                  <a:lnTo>
                    <a:pt x="380" y="3238"/>
                  </a:lnTo>
                  <a:cubicBezTo>
                    <a:pt x="506" y="3238"/>
                    <a:pt x="616" y="3325"/>
                    <a:pt x="645" y="3445"/>
                  </a:cubicBezTo>
                  <a:cubicBezTo>
                    <a:pt x="703" y="3705"/>
                    <a:pt x="804" y="3946"/>
                    <a:pt x="943" y="4167"/>
                  </a:cubicBezTo>
                  <a:cubicBezTo>
                    <a:pt x="1011" y="4278"/>
                    <a:pt x="996" y="4413"/>
                    <a:pt x="905" y="4504"/>
                  </a:cubicBezTo>
                  <a:lnTo>
                    <a:pt x="635" y="4773"/>
                  </a:lnTo>
                  <a:lnTo>
                    <a:pt x="1078" y="5211"/>
                  </a:lnTo>
                  <a:lnTo>
                    <a:pt x="1348" y="4942"/>
                  </a:lnTo>
                  <a:cubicBezTo>
                    <a:pt x="1398" y="4892"/>
                    <a:pt x="1465" y="4866"/>
                    <a:pt x="1534" y="4866"/>
                  </a:cubicBezTo>
                  <a:cubicBezTo>
                    <a:pt x="1584" y="4866"/>
                    <a:pt x="1635" y="4880"/>
                    <a:pt x="1680" y="4908"/>
                  </a:cubicBezTo>
                  <a:cubicBezTo>
                    <a:pt x="1901" y="5048"/>
                    <a:pt x="2146" y="5149"/>
                    <a:pt x="2401" y="5206"/>
                  </a:cubicBezTo>
                  <a:cubicBezTo>
                    <a:pt x="2526" y="5235"/>
                    <a:pt x="2613" y="5346"/>
                    <a:pt x="2613" y="5471"/>
                  </a:cubicBezTo>
                  <a:lnTo>
                    <a:pt x="2613" y="5851"/>
                  </a:lnTo>
                  <a:lnTo>
                    <a:pt x="3234" y="5851"/>
                  </a:lnTo>
                  <a:lnTo>
                    <a:pt x="3234" y="5471"/>
                  </a:lnTo>
                  <a:cubicBezTo>
                    <a:pt x="3234" y="5346"/>
                    <a:pt x="3325" y="5235"/>
                    <a:pt x="3445" y="5206"/>
                  </a:cubicBezTo>
                  <a:cubicBezTo>
                    <a:pt x="3700" y="5149"/>
                    <a:pt x="3946" y="5048"/>
                    <a:pt x="4167" y="4908"/>
                  </a:cubicBezTo>
                  <a:cubicBezTo>
                    <a:pt x="4212" y="4880"/>
                    <a:pt x="4263" y="4866"/>
                    <a:pt x="4313" y="4866"/>
                  </a:cubicBezTo>
                  <a:cubicBezTo>
                    <a:pt x="4382" y="4866"/>
                    <a:pt x="4451" y="4892"/>
                    <a:pt x="4504" y="4942"/>
                  </a:cubicBezTo>
                  <a:lnTo>
                    <a:pt x="4774" y="5211"/>
                  </a:lnTo>
                  <a:lnTo>
                    <a:pt x="5211" y="4773"/>
                  </a:lnTo>
                  <a:lnTo>
                    <a:pt x="4942" y="4504"/>
                  </a:lnTo>
                  <a:cubicBezTo>
                    <a:pt x="4855" y="4413"/>
                    <a:pt x="4836" y="4278"/>
                    <a:pt x="4903" y="4167"/>
                  </a:cubicBezTo>
                  <a:cubicBezTo>
                    <a:pt x="5043" y="3946"/>
                    <a:pt x="5149" y="3705"/>
                    <a:pt x="5207" y="3445"/>
                  </a:cubicBezTo>
                  <a:cubicBezTo>
                    <a:pt x="5235" y="3325"/>
                    <a:pt x="5341" y="3238"/>
                    <a:pt x="5466" y="3238"/>
                  </a:cubicBezTo>
                  <a:lnTo>
                    <a:pt x="5847" y="3238"/>
                  </a:lnTo>
                  <a:lnTo>
                    <a:pt x="5847" y="2613"/>
                  </a:lnTo>
                  <a:lnTo>
                    <a:pt x="5466" y="2613"/>
                  </a:lnTo>
                  <a:cubicBezTo>
                    <a:pt x="5341" y="2613"/>
                    <a:pt x="5235" y="2526"/>
                    <a:pt x="5207" y="2406"/>
                  </a:cubicBezTo>
                  <a:cubicBezTo>
                    <a:pt x="5149" y="2146"/>
                    <a:pt x="5043" y="1906"/>
                    <a:pt x="4903" y="1684"/>
                  </a:cubicBezTo>
                  <a:cubicBezTo>
                    <a:pt x="4836" y="1574"/>
                    <a:pt x="4855" y="1434"/>
                    <a:pt x="4942" y="1347"/>
                  </a:cubicBezTo>
                  <a:lnTo>
                    <a:pt x="5211" y="1078"/>
                  </a:lnTo>
                  <a:lnTo>
                    <a:pt x="4774" y="640"/>
                  </a:lnTo>
                  <a:lnTo>
                    <a:pt x="4504" y="905"/>
                  </a:lnTo>
                  <a:cubicBezTo>
                    <a:pt x="4451" y="958"/>
                    <a:pt x="4381" y="985"/>
                    <a:pt x="4311" y="985"/>
                  </a:cubicBezTo>
                  <a:cubicBezTo>
                    <a:pt x="4261" y="985"/>
                    <a:pt x="4211" y="971"/>
                    <a:pt x="4167" y="943"/>
                  </a:cubicBezTo>
                  <a:cubicBezTo>
                    <a:pt x="3946" y="804"/>
                    <a:pt x="3700" y="703"/>
                    <a:pt x="3445" y="645"/>
                  </a:cubicBezTo>
                  <a:cubicBezTo>
                    <a:pt x="3325" y="616"/>
                    <a:pt x="3234" y="505"/>
                    <a:pt x="3234" y="380"/>
                  </a:cubicBezTo>
                  <a:lnTo>
                    <a:pt x="3234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90"/>
            <p:cNvSpPr/>
            <p:nvPr/>
          </p:nvSpPr>
          <p:spPr>
            <a:xfrm>
              <a:off x="2612199" y="3824733"/>
              <a:ext cx="449041" cy="351108"/>
            </a:xfrm>
            <a:custGeom>
              <a:avLst/>
              <a:gdLst/>
              <a:ahLst/>
              <a:cxnLst/>
              <a:rect l="l" t="t" r="r" b="b"/>
              <a:pathLst>
                <a:path w="17121" h="13387" extrusionOk="0">
                  <a:moveTo>
                    <a:pt x="16577" y="544"/>
                  </a:moveTo>
                  <a:lnTo>
                    <a:pt x="16577" y="1088"/>
                  </a:lnTo>
                  <a:lnTo>
                    <a:pt x="14595" y="1088"/>
                  </a:lnTo>
                  <a:cubicBezTo>
                    <a:pt x="14234" y="1088"/>
                    <a:pt x="14234" y="1632"/>
                    <a:pt x="14595" y="1632"/>
                  </a:cubicBezTo>
                  <a:lnTo>
                    <a:pt x="16129" y="1632"/>
                  </a:lnTo>
                  <a:lnTo>
                    <a:pt x="16129" y="9595"/>
                  </a:lnTo>
                  <a:lnTo>
                    <a:pt x="6929" y="9595"/>
                  </a:lnTo>
                  <a:lnTo>
                    <a:pt x="6929" y="9335"/>
                  </a:lnTo>
                  <a:cubicBezTo>
                    <a:pt x="6929" y="9186"/>
                    <a:pt x="6809" y="9066"/>
                    <a:pt x="6660" y="9066"/>
                  </a:cubicBezTo>
                  <a:lnTo>
                    <a:pt x="6217" y="9066"/>
                  </a:lnTo>
                  <a:cubicBezTo>
                    <a:pt x="6164" y="8898"/>
                    <a:pt x="6097" y="8729"/>
                    <a:pt x="6010" y="8575"/>
                  </a:cubicBezTo>
                  <a:lnTo>
                    <a:pt x="6328" y="8262"/>
                  </a:lnTo>
                  <a:cubicBezTo>
                    <a:pt x="6429" y="8157"/>
                    <a:pt x="6429" y="7983"/>
                    <a:pt x="6328" y="7878"/>
                  </a:cubicBezTo>
                  <a:lnTo>
                    <a:pt x="5510" y="7055"/>
                  </a:lnTo>
                  <a:cubicBezTo>
                    <a:pt x="5457" y="7002"/>
                    <a:pt x="5387" y="6975"/>
                    <a:pt x="5318" y="6975"/>
                  </a:cubicBezTo>
                  <a:cubicBezTo>
                    <a:pt x="5249" y="6975"/>
                    <a:pt x="5180" y="7002"/>
                    <a:pt x="5130" y="7055"/>
                  </a:cubicBezTo>
                  <a:lnTo>
                    <a:pt x="4812" y="7367"/>
                  </a:lnTo>
                  <a:cubicBezTo>
                    <a:pt x="4658" y="7286"/>
                    <a:pt x="4495" y="7218"/>
                    <a:pt x="4321" y="7165"/>
                  </a:cubicBezTo>
                  <a:lnTo>
                    <a:pt x="4321" y="6723"/>
                  </a:lnTo>
                  <a:cubicBezTo>
                    <a:pt x="4321" y="6574"/>
                    <a:pt x="4201" y="6453"/>
                    <a:pt x="4052" y="6453"/>
                  </a:cubicBezTo>
                  <a:lnTo>
                    <a:pt x="3383" y="6453"/>
                  </a:lnTo>
                  <a:lnTo>
                    <a:pt x="3383" y="1632"/>
                  </a:lnTo>
                  <a:lnTo>
                    <a:pt x="13661" y="1632"/>
                  </a:lnTo>
                  <a:cubicBezTo>
                    <a:pt x="14022" y="1632"/>
                    <a:pt x="14022" y="1088"/>
                    <a:pt x="13661" y="1088"/>
                  </a:cubicBezTo>
                  <a:lnTo>
                    <a:pt x="2936" y="1088"/>
                  </a:lnTo>
                  <a:lnTo>
                    <a:pt x="2936" y="544"/>
                  </a:lnTo>
                  <a:close/>
                  <a:moveTo>
                    <a:pt x="16582" y="10139"/>
                  </a:moveTo>
                  <a:lnTo>
                    <a:pt x="16582" y="10683"/>
                  </a:lnTo>
                  <a:lnTo>
                    <a:pt x="6862" y="10683"/>
                  </a:lnTo>
                  <a:cubicBezTo>
                    <a:pt x="6905" y="10635"/>
                    <a:pt x="6934" y="10567"/>
                    <a:pt x="6934" y="10500"/>
                  </a:cubicBezTo>
                  <a:lnTo>
                    <a:pt x="6934" y="10187"/>
                  </a:lnTo>
                  <a:lnTo>
                    <a:pt x="16404" y="10187"/>
                  </a:lnTo>
                  <a:cubicBezTo>
                    <a:pt x="16462" y="10187"/>
                    <a:pt x="16514" y="10173"/>
                    <a:pt x="16563" y="10139"/>
                  </a:cubicBezTo>
                  <a:close/>
                  <a:moveTo>
                    <a:pt x="3783" y="6992"/>
                  </a:moveTo>
                  <a:lnTo>
                    <a:pt x="3783" y="7372"/>
                  </a:lnTo>
                  <a:cubicBezTo>
                    <a:pt x="3783" y="7497"/>
                    <a:pt x="3869" y="7608"/>
                    <a:pt x="3989" y="7637"/>
                  </a:cubicBezTo>
                  <a:cubicBezTo>
                    <a:pt x="4244" y="7695"/>
                    <a:pt x="4490" y="7796"/>
                    <a:pt x="4711" y="7940"/>
                  </a:cubicBezTo>
                  <a:cubicBezTo>
                    <a:pt x="4755" y="7966"/>
                    <a:pt x="4804" y="7979"/>
                    <a:pt x="4853" y="7979"/>
                  </a:cubicBezTo>
                  <a:cubicBezTo>
                    <a:pt x="4924" y="7979"/>
                    <a:pt x="4994" y="7953"/>
                    <a:pt x="5048" y="7902"/>
                  </a:cubicBezTo>
                  <a:lnTo>
                    <a:pt x="5318" y="7632"/>
                  </a:lnTo>
                  <a:lnTo>
                    <a:pt x="5755" y="8070"/>
                  </a:lnTo>
                  <a:lnTo>
                    <a:pt x="5486" y="8339"/>
                  </a:lnTo>
                  <a:cubicBezTo>
                    <a:pt x="5399" y="8431"/>
                    <a:pt x="5380" y="8570"/>
                    <a:pt x="5447" y="8676"/>
                  </a:cubicBezTo>
                  <a:cubicBezTo>
                    <a:pt x="5592" y="8898"/>
                    <a:pt x="5693" y="9143"/>
                    <a:pt x="5751" y="9398"/>
                  </a:cubicBezTo>
                  <a:cubicBezTo>
                    <a:pt x="5779" y="9518"/>
                    <a:pt x="5885" y="9610"/>
                    <a:pt x="6015" y="9610"/>
                  </a:cubicBezTo>
                  <a:lnTo>
                    <a:pt x="6395" y="9610"/>
                  </a:lnTo>
                  <a:lnTo>
                    <a:pt x="6395" y="10230"/>
                  </a:lnTo>
                  <a:lnTo>
                    <a:pt x="6015" y="10230"/>
                  </a:lnTo>
                  <a:cubicBezTo>
                    <a:pt x="5885" y="10230"/>
                    <a:pt x="5779" y="10317"/>
                    <a:pt x="5751" y="10442"/>
                  </a:cubicBezTo>
                  <a:cubicBezTo>
                    <a:pt x="5693" y="10697"/>
                    <a:pt x="5592" y="10943"/>
                    <a:pt x="5447" y="11164"/>
                  </a:cubicBezTo>
                  <a:cubicBezTo>
                    <a:pt x="5380" y="11270"/>
                    <a:pt x="5399" y="11409"/>
                    <a:pt x="5486" y="11496"/>
                  </a:cubicBezTo>
                  <a:lnTo>
                    <a:pt x="5755" y="11765"/>
                  </a:lnTo>
                  <a:lnTo>
                    <a:pt x="5318" y="12208"/>
                  </a:lnTo>
                  <a:lnTo>
                    <a:pt x="5048" y="11939"/>
                  </a:lnTo>
                  <a:cubicBezTo>
                    <a:pt x="4995" y="11885"/>
                    <a:pt x="4925" y="11858"/>
                    <a:pt x="4855" y="11858"/>
                  </a:cubicBezTo>
                  <a:cubicBezTo>
                    <a:pt x="4805" y="11858"/>
                    <a:pt x="4755" y="11872"/>
                    <a:pt x="4711" y="11900"/>
                  </a:cubicBezTo>
                  <a:cubicBezTo>
                    <a:pt x="4490" y="12040"/>
                    <a:pt x="4244" y="12141"/>
                    <a:pt x="3989" y="12198"/>
                  </a:cubicBezTo>
                  <a:cubicBezTo>
                    <a:pt x="3869" y="12227"/>
                    <a:pt x="3778" y="12338"/>
                    <a:pt x="3783" y="12463"/>
                  </a:cubicBezTo>
                  <a:lnTo>
                    <a:pt x="3783" y="12843"/>
                  </a:lnTo>
                  <a:lnTo>
                    <a:pt x="3157" y="12843"/>
                  </a:lnTo>
                  <a:lnTo>
                    <a:pt x="3157" y="12463"/>
                  </a:lnTo>
                  <a:cubicBezTo>
                    <a:pt x="3157" y="12338"/>
                    <a:pt x="3070" y="12227"/>
                    <a:pt x="2945" y="12198"/>
                  </a:cubicBezTo>
                  <a:cubicBezTo>
                    <a:pt x="2690" y="12141"/>
                    <a:pt x="2445" y="12040"/>
                    <a:pt x="2224" y="11900"/>
                  </a:cubicBezTo>
                  <a:cubicBezTo>
                    <a:pt x="2179" y="11872"/>
                    <a:pt x="2129" y="11858"/>
                    <a:pt x="2080" y="11858"/>
                  </a:cubicBezTo>
                  <a:cubicBezTo>
                    <a:pt x="2011" y="11858"/>
                    <a:pt x="1942" y="11885"/>
                    <a:pt x="1892" y="11939"/>
                  </a:cubicBezTo>
                  <a:lnTo>
                    <a:pt x="1622" y="12208"/>
                  </a:lnTo>
                  <a:lnTo>
                    <a:pt x="1179" y="11765"/>
                  </a:lnTo>
                  <a:lnTo>
                    <a:pt x="1449" y="11496"/>
                  </a:lnTo>
                  <a:cubicBezTo>
                    <a:pt x="1540" y="11409"/>
                    <a:pt x="1555" y="11270"/>
                    <a:pt x="1487" y="11164"/>
                  </a:cubicBezTo>
                  <a:cubicBezTo>
                    <a:pt x="1348" y="10943"/>
                    <a:pt x="1247" y="10697"/>
                    <a:pt x="1189" y="10442"/>
                  </a:cubicBezTo>
                  <a:cubicBezTo>
                    <a:pt x="1160" y="10317"/>
                    <a:pt x="1050" y="10230"/>
                    <a:pt x="924" y="10230"/>
                  </a:cubicBezTo>
                  <a:lnTo>
                    <a:pt x="544" y="10230"/>
                  </a:lnTo>
                  <a:lnTo>
                    <a:pt x="544" y="9610"/>
                  </a:lnTo>
                  <a:lnTo>
                    <a:pt x="924" y="9610"/>
                  </a:lnTo>
                  <a:cubicBezTo>
                    <a:pt x="1050" y="9610"/>
                    <a:pt x="1160" y="9518"/>
                    <a:pt x="1189" y="9398"/>
                  </a:cubicBezTo>
                  <a:cubicBezTo>
                    <a:pt x="1247" y="9143"/>
                    <a:pt x="1348" y="8898"/>
                    <a:pt x="1487" y="8676"/>
                  </a:cubicBezTo>
                  <a:cubicBezTo>
                    <a:pt x="1555" y="8570"/>
                    <a:pt x="1540" y="8431"/>
                    <a:pt x="1449" y="8339"/>
                  </a:cubicBezTo>
                  <a:lnTo>
                    <a:pt x="1179" y="8070"/>
                  </a:lnTo>
                  <a:lnTo>
                    <a:pt x="1622" y="7632"/>
                  </a:lnTo>
                  <a:lnTo>
                    <a:pt x="1892" y="7902"/>
                  </a:lnTo>
                  <a:cubicBezTo>
                    <a:pt x="1943" y="7953"/>
                    <a:pt x="2012" y="7979"/>
                    <a:pt x="2082" y="7979"/>
                  </a:cubicBezTo>
                  <a:cubicBezTo>
                    <a:pt x="2131" y="7979"/>
                    <a:pt x="2180" y="7966"/>
                    <a:pt x="2224" y="7940"/>
                  </a:cubicBezTo>
                  <a:cubicBezTo>
                    <a:pt x="2445" y="7796"/>
                    <a:pt x="2690" y="7695"/>
                    <a:pt x="2945" y="7637"/>
                  </a:cubicBezTo>
                  <a:cubicBezTo>
                    <a:pt x="3070" y="7608"/>
                    <a:pt x="3157" y="7497"/>
                    <a:pt x="3157" y="7372"/>
                  </a:cubicBezTo>
                  <a:lnTo>
                    <a:pt x="3157" y="6992"/>
                  </a:lnTo>
                  <a:close/>
                  <a:moveTo>
                    <a:pt x="2666" y="1"/>
                  </a:moveTo>
                  <a:cubicBezTo>
                    <a:pt x="2517" y="1"/>
                    <a:pt x="2397" y="121"/>
                    <a:pt x="2397" y="275"/>
                  </a:cubicBezTo>
                  <a:lnTo>
                    <a:pt x="2397" y="1358"/>
                  </a:lnTo>
                  <a:cubicBezTo>
                    <a:pt x="2397" y="1507"/>
                    <a:pt x="2517" y="1632"/>
                    <a:pt x="2666" y="1632"/>
                  </a:cubicBezTo>
                  <a:lnTo>
                    <a:pt x="2839" y="1632"/>
                  </a:lnTo>
                  <a:lnTo>
                    <a:pt x="2839" y="6453"/>
                  </a:lnTo>
                  <a:cubicBezTo>
                    <a:pt x="2710" y="6477"/>
                    <a:pt x="2618" y="6588"/>
                    <a:pt x="2618" y="6723"/>
                  </a:cubicBezTo>
                  <a:lnTo>
                    <a:pt x="2618" y="7165"/>
                  </a:lnTo>
                  <a:cubicBezTo>
                    <a:pt x="2445" y="7218"/>
                    <a:pt x="2281" y="7286"/>
                    <a:pt x="2127" y="7367"/>
                  </a:cubicBezTo>
                  <a:lnTo>
                    <a:pt x="1810" y="7055"/>
                  </a:lnTo>
                  <a:cubicBezTo>
                    <a:pt x="1757" y="7002"/>
                    <a:pt x="1688" y="6975"/>
                    <a:pt x="1620" y="6975"/>
                  </a:cubicBezTo>
                  <a:cubicBezTo>
                    <a:pt x="1551" y="6975"/>
                    <a:pt x="1483" y="7002"/>
                    <a:pt x="1430" y="7055"/>
                  </a:cubicBezTo>
                  <a:lnTo>
                    <a:pt x="607" y="7878"/>
                  </a:lnTo>
                  <a:cubicBezTo>
                    <a:pt x="501" y="7983"/>
                    <a:pt x="501" y="8157"/>
                    <a:pt x="607" y="8262"/>
                  </a:cubicBezTo>
                  <a:lnTo>
                    <a:pt x="920" y="8575"/>
                  </a:lnTo>
                  <a:cubicBezTo>
                    <a:pt x="838" y="8729"/>
                    <a:pt x="770" y="8898"/>
                    <a:pt x="717" y="9066"/>
                  </a:cubicBezTo>
                  <a:lnTo>
                    <a:pt x="275" y="9066"/>
                  </a:lnTo>
                  <a:cubicBezTo>
                    <a:pt x="126" y="9066"/>
                    <a:pt x="1" y="9186"/>
                    <a:pt x="5" y="9335"/>
                  </a:cubicBezTo>
                  <a:lnTo>
                    <a:pt x="5" y="10500"/>
                  </a:lnTo>
                  <a:cubicBezTo>
                    <a:pt x="1" y="10649"/>
                    <a:pt x="126" y="10769"/>
                    <a:pt x="275" y="10769"/>
                  </a:cubicBezTo>
                  <a:lnTo>
                    <a:pt x="717" y="10769"/>
                  </a:lnTo>
                  <a:cubicBezTo>
                    <a:pt x="770" y="10938"/>
                    <a:pt x="838" y="11106"/>
                    <a:pt x="920" y="11260"/>
                  </a:cubicBezTo>
                  <a:lnTo>
                    <a:pt x="607" y="11578"/>
                  </a:lnTo>
                  <a:cubicBezTo>
                    <a:pt x="501" y="11679"/>
                    <a:pt x="501" y="11852"/>
                    <a:pt x="607" y="11958"/>
                  </a:cubicBezTo>
                  <a:lnTo>
                    <a:pt x="1430" y="12781"/>
                  </a:lnTo>
                  <a:cubicBezTo>
                    <a:pt x="1483" y="12834"/>
                    <a:pt x="1551" y="12860"/>
                    <a:pt x="1620" y="12860"/>
                  </a:cubicBezTo>
                  <a:cubicBezTo>
                    <a:pt x="1688" y="12860"/>
                    <a:pt x="1757" y="12834"/>
                    <a:pt x="1810" y="12781"/>
                  </a:cubicBezTo>
                  <a:lnTo>
                    <a:pt x="2123" y="12468"/>
                  </a:lnTo>
                  <a:cubicBezTo>
                    <a:pt x="2281" y="12550"/>
                    <a:pt x="2445" y="12617"/>
                    <a:pt x="2618" y="12670"/>
                  </a:cubicBezTo>
                  <a:lnTo>
                    <a:pt x="2618" y="13113"/>
                  </a:lnTo>
                  <a:cubicBezTo>
                    <a:pt x="2613" y="13262"/>
                    <a:pt x="2738" y="13387"/>
                    <a:pt x="2888" y="13387"/>
                  </a:cubicBezTo>
                  <a:lnTo>
                    <a:pt x="4047" y="13387"/>
                  </a:lnTo>
                  <a:cubicBezTo>
                    <a:pt x="4196" y="13387"/>
                    <a:pt x="4317" y="13262"/>
                    <a:pt x="4317" y="13113"/>
                  </a:cubicBezTo>
                  <a:lnTo>
                    <a:pt x="4317" y="12670"/>
                  </a:lnTo>
                  <a:cubicBezTo>
                    <a:pt x="4490" y="12617"/>
                    <a:pt x="4653" y="12550"/>
                    <a:pt x="4812" y="12468"/>
                  </a:cubicBezTo>
                  <a:lnTo>
                    <a:pt x="5125" y="12781"/>
                  </a:lnTo>
                  <a:cubicBezTo>
                    <a:pt x="5178" y="12834"/>
                    <a:pt x="5247" y="12860"/>
                    <a:pt x="5315" y="12860"/>
                  </a:cubicBezTo>
                  <a:cubicBezTo>
                    <a:pt x="5384" y="12860"/>
                    <a:pt x="5452" y="12834"/>
                    <a:pt x="5505" y="12781"/>
                  </a:cubicBezTo>
                  <a:lnTo>
                    <a:pt x="6328" y="11958"/>
                  </a:lnTo>
                  <a:cubicBezTo>
                    <a:pt x="6434" y="11852"/>
                    <a:pt x="6434" y="11679"/>
                    <a:pt x="6328" y="11573"/>
                  </a:cubicBezTo>
                  <a:lnTo>
                    <a:pt x="6015" y="11260"/>
                  </a:lnTo>
                  <a:cubicBezTo>
                    <a:pt x="6020" y="11251"/>
                    <a:pt x="6025" y="11236"/>
                    <a:pt x="6034" y="11227"/>
                  </a:cubicBezTo>
                  <a:lnTo>
                    <a:pt x="16846" y="11227"/>
                  </a:lnTo>
                  <a:cubicBezTo>
                    <a:pt x="16996" y="11227"/>
                    <a:pt x="17116" y="11101"/>
                    <a:pt x="17116" y="10952"/>
                  </a:cubicBezTo>
                  <a:lnTo>
                    <a:pt x="17116" y="9865"/>
                  </a:lnTo>
                  <a:cubicBezTo>
                    <a:pt x="17116" y="9716"/>
                    <a:pt x="16996" y="9595"/>
                    <a:pt x="16846" y="9595"/>
                  </a:cubicBezTo>
                  <a:lnTo>
                    <a:pt x="16673" y="9595"/>
                  </a:lnTo>
                  <a:lnTo>
                    <a:pt x="16673" y="1632"/>
                  </a:lnTo>
                  <a:lnTo>
                    <a:pt x="16851" y="1632"/>
                  </a:lnTo>
                  <a:cubicBezTo>
                    <a:pt x="17000" y="1632"/>
                    <a:pt x="17121" y="1507"/>
                    <a:pt x="17121" y="1358"/>
                  </a:cubicBezTo>
                  <a:lnTo>
                    <a:pt x="17121" y="275"/>
                  </a:lnTo>
                  <a:cubicBezTo>
                    <a:pt x="17121" y="121"/>
                    <a:pt x="17000" y="1"/>
                    <a:pt x="168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90"/>
            <p:cNvSpPr/>
            <p:nvPr/>
          </p:nvSpPr>
          <p:spPr>
            <a:xfrm>
              <a:off x="2814255" y="3966702"/>
              <a:ext cx="42672" cy="90406"/>
            </a:xfrm>
            <a:custGeom>
              <a:avLst/>
              <a:gdLst/>
              <a:ahLst/>
              <a:cxnLst/>
              <a:rect l="l" t="t" r="r" b="b"/>
              <a:pathLst>
                <a:path w="1627" h="3447" extrusionOk="0">
                  <a:moveTo>
                    <a:pt x="1083" y="545"/>
                  </a:moveTo>
                  <a:lnTo>
                    <a:pt x="1083" y="2902"/>
                  </a:lnTo>
                  <a:lnTo>
                    <a:pt x="539" y="2902"/>
                  </a:lnTo>
                  <a:lnTo>
                    <a:pt x="539" y="545"/>
                  </a:lnTo>
                  <a:close/>
                  <a:moveTo>
                    <a:pt x="270" y="1"/>
                  </a:moveTo>
                  <a:cubicBezTo>
                    <a:pt x="120" y="1"/>
                    <a:pt x="0" y="121"/>
                    <a:pt x="0" y="275"/>
                  </a:cubicBezTo>
                  <a:lnTo>
                    <a:pt x="0" y="3172"/>
                  </a:lnTo>
                  <a:cubicBezTo>
                    <a:pt x="0" y="3321"/>
                    <a:pt x="120" y="3446"/>
                    <a:pt x="270" y="3446"/>
                  </a:cubicBezTo>
                  <a:lnTo>
                    <a:pt x="1357" y="3446"/>
                  </a:lnTo>
                  <a:cubicBezTo>
                    <a:pt x="1506" y="3446"/>
                    <a:pt x="1627" y="3321"/>
                    <a:pt x="1627" y="3172"/>
                  </a:cubicBezTo>
                  <a:lnTo>
                    <a:pt x="1627" y="275"/>
                  </a:lnTo>
                  <a:cubicBezTo>
                    <a:pt x="1627" y="121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90"/>
            <p:cNvSpPr/>
            <p:nvPr/>
          </p:nvSpPr>
          <p:spPr>
            <a:xfrm>
              <a:off x="2865110" y="3932265"/>
              <a:ext cx="42672" cy="124843"/>
            </a:xfrm>
            <a:custGeom>
              <a:avLst/>
              <a:gdLst/>
              <a:ahLst/>
              <a:cxnLst/>
              <a:rect l="l" t="t" r="r" b="b"/>
              <a:pathLst>
                <a:path w="1627" h="4760" extrusionOk="0">
                  <a:moveTo>
                    <a:pt x="1088" y="539"/>
                  </a:moveTo>
                  <a:lnTo>
                    <a:pt x="1088" y="4215"/>
                  </a:lnTo>
                  <a:lnTo>
                    <a:pt x="539" y="4215"/>
                  </a:lnTo>
                  <a:lnTo>
                    <a:pt x="539" y="539"/>
                  </a:lnTo>
                  <a:close/>
                  <a:moveTo>
                    <a:pt x="270" y="0"/>
                  </a:moveTo>
                  <a:cubicBezTo>
                    <a:pt x="121" y="0"/>
                    <a:pt x="0" y="121"/>
                    <a:pt x="0" y="270"/>
                  </a:cubicBezTo>
                  <a:lnTo>
                    <a:pt x="0" y="4485"/>
                  </a:lnTo>
                  <a:cubicBezTo>
                    <a:pt x="0" y="4634"/>
                    <a:pt x="121" y="4759"/>
                    <a:pt x="270" y="4759"/>
                  </a:cubicBezTo>
                  <a:lnTo>
                    <a:pt x="1357" y="4759"/>
                  </a:lnTo>
                  <a:cubicBezTo>
                    <a:pt x="1506" y="4759"/>
                    <a:pt x="1627" y="4634"/>
                    <a:pt x="1627" y="4485"/>
                  </a:cubicBezTo>
                  <a:lnTo>
                    <a:pt x="1627" y="270"/>
                  </a:lnTo>
                  <a:cubicBezTo>
                    <a:pt x="1627" y="121"/>
                    <a:pt x="1506" y="0"/>
                    <a:pt x="13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90"/>
            <p:cNvSpPr/>
            <p:nvPr/>
          </p:nvSpPr>
          <p:spPr>
            <a:xfrm>
              <a:off x="2916097" y="3950179"/>
              <a:ext cx="42672" cy="106930"/>
            </a:xfrm>
            <a:custGeom>
              <a:avLst/>
              <a:gdLst/>
              <a:ahLst/>
              <a:cxnLst/>
              <a:rect l="l" t="t" r="r" b="b"/>
              <a:pathLst>
                <a:path w="1627" h="4077" extrusionOk="0">
                  <a:moveTo>
                    <a:pt x="1088" y="544"/>
                  </a:moveTo>
                  <a:lnTo>
                    <a:pt x="1088" y="3532"/>
                  </a:lnTo>
                  <a:lnTo>
                    <a:pt x="539" y="3532"/>
                  </a:lnTo>
                  <a:lnTo>
                    <a:pt x="539" y="544"/>
                  </a:lnTo>
                  <a:close/>
                  <a:moveTo>
                    <a:pt x="270" y="1"/>
                  </a:moveTo>
                  <a:cubicBezTo>
                    <a:pt x="121" y="1"/>
                    <a:pt x="0" y="121"/>
                    <a:pt x="0" y="270"/>
                  </a:cubicBezTo>
                  <a:lnTo>
                    <a:pt x="0" y="3802"/>
                  </a:lnTo>
                  <a:cubicBezTo>
                    <a:pt x="0" y="3951"/>
                    <a:pt x="121" y="4076"/>
                    <a:pt x="270" y="4076"/>
                  </a:cubicBezTo>
                  <a:lnTo>
                    <a:pt x="1357" y="4076"/>
                  </a:lnTo>
                  <a:cubicBezTo>
                    <a:pt x="1506" y="4076"/>
                    <a:pt x="1627" y="3951"/>
                    <a:pt x="1627" y="3802"/>
                  </a:cubicBezTo>
                  <a:lnTo>
                    <a:pt x="1627" y="270"/>
                  </a:lnTo>
                  <a:cubicBezTo>
                    <a:pt x="1627" y="121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90"/>
            <p:cNvSpPr/>
            <p:nvPr/>
          </p:nvSpPr>
          <p:spPr>
            <a:xfrm>
              <a:off x="2966952" y="3891508"/>
              <a:ext cx="42672" cy="165600"/>
            </a:xfrm>
            <a:custGeom>
              <a:avLst/>
              <a:gdLst/>
              <a:ahLst/>
              <a:cxnLst/>
              <a:rect l="l" t="t" r="r" b="b"/>
              <a:pathLst>
                <a:path w="1627" h="6314" extrusionOk="0">
                  <a:moveTo>
                    <a:pt x="1088" y="544"/>
                  </a:moveTo>
                  <a:lnTo>
                    <a:pt x="1088" y="5769"/>
                  </a:lnTo>
                  <a:lnTo>
                    <a:pt x="544" y="5769"/>
                  </a:lnTo>
                  <a:lnTo>
                    <a:pt x="544" y="544"/>
                  </a:lnTo>
                  <a:close/>
                  <a:moveTo>
                    <a:pt x="275" y="0"/>
                  </a:moveTo>
                  <a:cubicBezTo>
                    <a:pt x="121" y="0"/>
                    <a:pt x="0" y="120"/>
                    <a:pt x="0" y="274"/>
                  </a:cubicBezTo>
                  <a:lnTo>
                    <a:pt x="0" y="6039"/>
                  </a:lnTo>
                  <a:cubicBezTo>
                    <a:pt x="0" y="6188"/>
                    <a:pt x="121" y="6313"/>
                    <a:pt x="275" y="6313"/>
                  </a:cubicBezTo>
                  <a:lnTo>
                    <a:pt x="1357" y="6313"/>
                  </a:lnTo>
                  <a:cubicBezTo>
                    <a:pt x="1506" y="6313"/>
                    <a:pt x="1627" y="6188"/>
                    <a:pt x="1627" y="6039"/>
                  </a:cubicBezTo>
                  <a:lnTo>
                    <a:pt x="1627" y="274"/>
                  </a:lnTo>
                  <a:cubicBezTo>
                    <a:pt x="1627" y="120"/>
                    <a:pt x="1506" y="0"/>
                    <a:pt x="13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90"/>
            <p:cNvSpPr/>
            <p:nvPr/>
          </p:nvSpPr>
          <p:spPr>
            <a:xfrm>
              <a:off x="2720990" y="3909421"/>
              <a:ext cx="56678" cy="14163"/>
            </a:xfrm>
            <a:custGeom>
              <a:avLst/>
              <a:gdLst/>
              <a:ahLst/>
              <a:cxnLst/>
              <a:rect l="l" t="t" r="r" b="b"/>
              <a:pathLst>
                <a:path w="2161" h="540" extrusionOk="0">
                  <a:moveTo>
                    <a:pt x="361" y="0"/>
                  </a:moveTo>
                  <a:cubicBezTo>
                    <a:pt x="0" y="0"/>
                    <a:pt x="0" y="539"/>
                    <a:pt x="361" y="539"/>
                  </a:cubicBezTo>
                  <a:lnTo>
                    <a:pt x="1800" y="539"/>
                  </a:lnTo>
                  <a:cubicBezTo>
                    <a:pt x="2161" y="539"/>
                    <a:pt x="2161" y="0"/>
                    <a:pt x="18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90"/>
            <p:cNvSpPr/>
            <p:nvPr/>
          </p:nvSpPr>
          <p:spPr>
            <a:xfrm>
              <a:off x="2720990" y="3931767"/>
              <a:ext cx="77371" cy="14268"/>
            </a:xfrm>
            <a:custGeom>
              <a:avLst/>
              <a:gdLst/>
              <a:ahLst/>
              <a:cxnLst/>
              <a:rect l="l" t="t" r="r" b="b"/>
              <a:pathLst>
                <a:path w="2950" h="544" extrusionOk="0">
                  <a:moveTo>
                    <a:pt x="361" y="0"/>
                  </a:moveTo>
                  <a:cubicBezTo>
                    <a:pt x="0" y="0"/>
                    <a:pt x="0" y="544"/>
                    <a:pt x="361" y="544"/>
                  </a:cubicBezTo>
                  <a:lnTo>
                    <a:pt x="2589" y="544"/>
                  </a:lnTo>
                  <a:cubicBezTo>
                    <a:pt x="2950" y="544"/>
                    <a:pt x="2950" y="0"/>
                    <a:pt x="2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90"/>
            <p:cNvSpPr/>
            <p:nvPr/>
          </p:nvSpPr>
          <p:spPr>
            <a:xfrm>
              <a:off x="2720990" y="3954087"/>
              <a:ext cx="77371" cy="14294"/>
            </a:xfrm>
            <a:custGeom>
              <a:avLst/>
              <a:gdLst/>
              <a:ahLst/>
              <a:cxnLst/>
              <a:rect l="l" t="t" r="r" b="b"/>
              <a:pathLst>
                <a:path w="2950" h="545" extrusionOk="0">
                  <a:moveTo>
                    <a:pt x="361" y="1"/>
                  </a:moveTo>
                  <a:cubicBezTo>
                    <a:pt x="0" y="1"/>
                    <a:pt x="0" y="544"/>
                    <a:pt x="361" y="544"/>
                  </a:cubicBezTo>
                  <a:lnTo>
                    <a:pt x="2589" y="544"/>
                  </a:lnTo>
                  <a:cubicBezTo>
                    <a:pt x="2950" y="544"/>
                    <a:pt x="2950" y="1"/>
                    <a:pt x="25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90"/>
            <p:cNvSpPr/>
            <p:nvPr/>
          </p:nvSpPr>
          <p:spPr>
            <a:xfrm>
              <a:off x="2720990" y="3976564"/>
              <a:ext cx="77371" cy="14163"/>
            </a:xfrm>
            <a:custGeom>
              <a:avLst/>
              <a:gdLst/>
              <a:ahLst/>
              <a:cxnLst/>
              <a:rect l="l" t="t" r="r" b="b"/>
              <a:pathLst>
                <a:path w="2950" h="540" extrusionOk="0">
                  <a:moveTo>
                    <a:pt x="361" y="0"/>
                  </a:moveTo>
                  <a:cubicBezTo>
                    <a:pt x="0" y="0"/>
                    <a:pt x="0" y="539"/>
                    <a:pt x="361" y="539"/>
                  </a:cubicBezTo>
                  <a:lnTo>
                    <a:pt x="2589" y="539"/>
                  </a:lnTo>
                  <a:cubicBezTo>
                    <a:pt x="2950" y="539"/>
                    <a:pt x="2950" y="0"/>
                    <a:pt x="2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90"/>
            <p:cNvSpPr/>
            <p:nvPr/>
          </p:nvSpPr>
          <p:spPr>
            <a:xfrm>
              <a:off x="2644957" y="4040533"/>
              <a:ext cx="105199" cy="88754"/>
            </a:xfrm>
            <a:custGeom>
              <a:avLst/>
              <a:gdLst/>
              <a:ahLst/>
              <a:cxnLst/>
              <a:rect l="l" t="t" r="r" b="b"/>
              <a:pathLst>
                <a:path w="4011" h="3384" extrusionOk="0">
                  <a:moveTo>
                    <a:pt x="2197" y="0"/>
                  </a:moveTo>
                  <a:cubicBezTo>
                    <a:pt x="850" y="0"/>
                    <a:pt x="1" y="1578"/>
                    <a:pt x="859" y="2719"/>
                  </a:cubicBezTo>
                  <a:cubicBezTo>
                    <a:pt x="919" y="2797"/>
                    <a:pt x="995" y="2829"/>
                    <a:pt x="1068" y="2829"/>
                  </a:cubicBezTo>
                  <a:cubicBezTo>
                    <a:pt x="1266" y="2829"/>
                    <a:pt x="1450" y="2599"/>
                    <a:pt x="1292" y="2392"/>
                  </a:cubicBezTo>
                  <a:cubicBezTo>
                    <a:pt x="709" y="1616"/>
                    <a:pt x="1289" y="542"/>
                    <a:pt x="2202" y="542"/>
                  </a:cubicBezTo>
                  <a:cubicBezTo>
                    <a:pt x="2268" y="542"/>
                    <a:pt x="2335" y="547"/>
                    <a:pt x="2404" y="559"/>
                  </a:cubicBezTo>
                  <a:cubicBezTo>
                    <a:pt x="3429" y="732"/>
                    <a:pt x="3722" y="2070"/>
                    <a:pt x="2856" y="2652"/>
                  </a:cubicBezTo>
                  <a:lnTo>
                    <a:pt x="2817" y="2681"/>
                  </a:lnTo>
                  <a:lnTo>
                    <a:pt x="2803" y="2686"/>
                  </a:lnTo>
                  <a:lnTo>
                    <a:pt x="2769" y="2705"/>
                  </a:lnTo>
                  <a:lnTo>
                    <a:pt x="2760" y="2715"/>
                  </a:lnTo>
                  <a:lnTo>
                    <a:pt x="2712" y="2734"/>
                  </a:lnTo>
                  <a:lnTo>
                    <a:pt x="2668" y="2753"/>
                  </a:lnTo>
                  <a:lnTo>
                    <a:pt x="2654" y="2763"/>
                  </a:lnTo>
                  <a:lnTo>
                    <a:pt x="2620" y="2777"/>
                  </a:lnTo>
                  <a:lnTo>
                    <a:pt x="2606" y="2782"/>
                  </a:lnTo>
                  <a:lnTo>
                    <a:pt x="2558" y="2796"/>
                  </a:lnTo>
                  <a:lnTo>
                    <a:pt x="2510" y="2811"/>
                  </a:lnTo>
                  <a:lnTo>
                    <a:pt x="2495" y="2816"/>
                  </a:lnTo>
                  <a:lnTo>
                    <a:pt x="2461" y="2820"/>
                  </a:lnTo>
                  <a:lnTo>
                    <a:pt x="2442" y="2825"/>
                  </a:lnTo>
                  <a:lnTo>
                    <a:pt x="2399" y="2835"/>
                  </a:lnTo>
                  <a:lnTo>
                    <a:pt x="2394" y="2835"/>
                  </a:lnTo>
                  <a:lnTo>
                    <a:pt x="2341" y="2840"/>
                  </a:lnTo>
                  <a:lnTo>
                    <a:pt x="2091" y="2840"/>
                  </a:lnTo>
                  <a:lnTo>
                    <a:pt x="2043" y="2835"/>
                  </a:lnTo>
                  <a:lnTo>
                    <a:pt x="2038" y="2835"/>
                  </a:lnTo>
                  <a:lnTo>
                    <a:pt x="1990" y="2825"/>
                  </a:lnTo>
                  <a:lnTo>
                    <a:pt x="1975" y="2825"/>
                  </a:lnTo>
                  <a:lnTo>
                    <a:pt x="1937" y="2816"/>
                  </a:lnTo>
                  <a:lnTo>
                    <a:pt x="1922" y="2811"/>
                  </a:lnTo>
                  <a:lnTo>
                    <a:pt x="1874" y="2796"/>
                  </a:lnTo>
                  <a:lnTo>
                    <a:pt x="1831" y="2782"/>
                  </a:lnTo>
                  <a:lnTo>
                    <a:pt x="1817" y="2777"/>
                  </a:lnTo>
                  <a:cubicBezTo>
                    <a:pt x="1786" y="2765"/>
                    <a:pt x="1753" y="2760"/>
                    <a:pt x="1722" y="2760"/>
                  </a:cubicBezTo>
                  <a:cubicBezTo>
                    <a:pt x="1612" y="2760"/>
                    <a:pt x="1508" y="2828"/>
                    <a:pt x="1470" y="2936"/>
                  </a:cubicBezTo>
                  <a:cubicBezTo>
                    <a:pt x="1417" y="3075"/>
                    <a:pt x="1489" y="3229"/>
                    <a:pt x="1629" y="3282"/>
                  </a:cubicBezTo>
                  <a:lnTo>
                    <a:pt x="1643" y="3292"/>
                  </a:lnTo>
                  <a:cubicBezTo>
                    <a:pt x="1667" y="3297"/>
                    <a:pt x="1692" y="3306"/>
                    <a:pt x="1716" y="3316"/>
                  </a:cubicBezTo>
                  <a:lnTo>
                    <a:pt x="1788" y="3335"/>
                  </a:lnTo>
                  <a:lnTo>
                    <a:pt x="1812" y="3340"/>
                  </a:lnTo>
                  <a:lnTo>
                    <a:pt x="1865" y="3355"/>
                  </a:lnTo>
                  <a:lnTo>
                    <a:pt x="1889" y="3359"/>
                  </a:lnTo>
                  <a:cubicBezTo>
                    <a:pt x="1908" y="3359"/>
                    <a:pt x="1932" y="3364"/>
                    <a:pt x="1956" y="3369"/>
                  </a:cubicBezTo>
                  <a:lnTo>
                    <a:pt x="1966" y="3369"/>
                  </a:lnTo>
                  <a:cubicBezTo>
                    <a:pt x="1990" y="3374"/>
                    <a:pt x="2014" y="3379"/>
                    <a:pt x="2038" y="3379"/>
                  </a:cubicBezTo>
                  <a:lnTo>
                    <a:pt x="2062" y="3379"/>
                  </a:lnTo>
                  <a:lnTo>
                    <a:pt x="2120" y="3383"/>
                  </a:lnTo>
                  <a:lnTo>
                    <a:pt x="2312" y="3383"/>
                  </a:lnTo>
                  <a:lnTo>
                    <a:pt x="2370" y="3379"/>
                  </a:lnTo>
                  <a:lnTo>
                    <a:pt x="2394" y="3379"/>
                  </a:lnTo>
                  <a:cubicBezTo>
                    <a:pt x="2418" y="3374"/>
                    <a:pt x="2442" y="3369"/>
                    <a:pt x="2471" y="3369"/>
                  </a:cubicBezTo>
                  <a:cubicBezTo>
                    <a:pt x="2495" y="3364"/>
                    <a:pt x="2519" y="3359"/>
                    <a:pt x="2543" y="3355"/>
                  </a:cubicBezTo>
                  <a:lnTo>
                    <a:pt x="2567" y="3350"/>
                  </a:lnTo>
                  <a:lnTo>
                    <a:pt x="2620" y="3335"/>
                  </a:lnTo>
                  <a:lnTo>
                    <a:pt x="2639" y="3331"/>
                  </a:lnTo>
                  <a:lnTo>
                    <a:pt x="2712" y="3311"/>
                  </a:lnTo>
                  <a:lnTo>
                    <a:pt x="2716" y="3311"/>
                  </a:lnTo>
                  <a:lnTo>
                    <a:pt x="2784" y="3287"/>
                  </a:lnTo>
                  <a:lnTo>
                    <a:pt x="2808" y="3278"/>
                  </a:lnTo>
                  <a:lnTo>
                    <a:pt x="2856" y="3258"/>
                  </a:lnTo>
                  <a:lnTo>
                    <a:pt x="2875" y="3249"/>
                  </a:lnTo>
                  <a:lnTo>
                    <a:pt x="2943" y="3220"/>
                  </a:lnTo>
                  <a:lnTo>
                    <a:pt x="2947" y="3220"/>
                  </a:lnTo>
                  <a:lnTo>
                    <a:pt x="3010" y="3186"/>
                  </a:lnTo>
                  <a:lnTo>
                    <a:pt x="3029" y="3177"/>
                  </a:lnTo>
                  <a:lnTo>
                    <a:pt x="3077" y="3152"/>
                  </a:lnTo>
                  <a:lnTo>
                    <a:pt x="3097" y="3138"/>
                  </a:lnTo>
                  <a:cubicBezTo>
                    <a:pt x="3116" y="3128"/>
                    <a:pt x="3135" y="3114"/>
                    <a:pt x="3154" y="3100"/>
                  </a:cubicBezTo>
                  <a:cubicBezTo>
                    <a:pt x="3732" y="2715"/>
                    <a:pt x="4011" y="2017"/>
                    <a:pt x="3866" y="1338"/>
                  </a:cubicBezTo>
                  <a:cubicBezTo>
                    <a:pt x="3717" y="660"/>
                    <a:pt x="3174" y="140"/>
                    <a:pt x="2490" y="25"/>
                  </a:cubicBezTo>
                  <a:cubicBezTo>
                    <a:pt x="2390" y="8"/>
                    <a:pt x="2292" y="0"/>
                    <a:pt x="2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2" name="Google Shape;12832;p90"/>
          <p:cNvGrpSpPr/>
          <p:nvPr/>
        </p:nvGrpSpPr>
        <p:grpSpPr>
          <a:xfrm>
            <a:off x="3547471" y="2257759"/>
            <a:ext cx="347567" cy="346334"/>
            <a:chOff x="3547471" y="2442334"/>
            <a:chExt cx="347567" cy="346334"/>
          </a:xfrm>
        </p:grpSpPr>
        <p:sp>
          <p:nvSpPr>
            <p:cNvPr id="12833" name="Google Shape;12833;p90"/>
            <p:cNvSpPr/>
            <p:nvPr/>
          </p:nvSpPr>
          <p:spPr>
            <a:xfrm>
              <a:off x="3552507" y="2645518"/>
              <a:ext cx="60979" cy="138088"/>
            </a:xfrm>
            <a:custGeom>
              <a:avLst/>
              <a:gdLst/>
              <a:ahLst/>
              <a:cxnLst/>
              <a:rect l="l" t="t" r="r" b="b"/>
              <a:pathLst>
                <a:path w="2325" h="5265" extrusionOk="0">
                  <a:moveTo>
                    <a:pt x="2001" y="1"/>
                  </a:moveTo>
                  <a:cubicBezTo>
                    <a:pt x="1999" y="1"/>
                    <a:pt x="1996" y="1"/>
                    <a:pt x="1993" y="1"/>
                  </a:cubicBezTo>
                  <a:lnTo>
                    <a:pt x="333" y="1"/>
                  </a:lnTo>
                  <a:cubicBezTo>
                    <a:pt x="150" y="1"/>
                    <a:pt x="1" y="145"/>
                    <a:pt x="1" y="333"/>
                  </a:cubicBezTo>
                  <a:lnTo>
                    <a:pt x="1" y="5265"/>
                  </a:lnTo>
                  <a:lnTo>
                    <a:pt x="2325" y="5265"/>
                  </a:lnTo>
                  <a:lnTo>
                    <a:pt x="2325" y="333"/>
                  </a:lnTo>
                  <a:cubicBezTo>
                    <a:pt x="2325" y="148"/>
                    <a:pt x="2180" y="1"/>
                    <a:pt x="2001" y="1"/>
                  </a:cubicBezTo>
                  <a:close/>
                </a:path>
              </a:pathLst>
            </a:custGeom>
            <a:solidFill>
              <a:srgbClr val="C5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90"/>
            <p:cNvSpPr/>
            <p:nvPr/>
          </p:nvSpPr>
          <p:spPr>
            <a:xfrm>
              <a:off x="3552507" y="2645518"/>
              <a:ext cx="29060" cy="138088"/>
            </a:xfrm>
            <a:custGeom>
              <a:avLst/>
              <a:gdLst/>
              <a:ahLst/>
              <a:cxnLst/>
              <a:rect l="l" t="t" r="r" b="b"/>
              <a:pathLst>
                <a:path w="1108" h="5265" extrusionOk="0">
                  <a:moveTo>
                    <a:pt x="333" y="1"/>
                  </a:moveTo>
                  <a:cubicBezTo>
                    <a:pt x="150" y="1"/>
                    <a:pt x="1" y="145"/>
                    <a:pt x="1" y="333"/>
                  </a:cubicBezTo>
                  <a:lnTo>
                    <a:pt x="1" y="5265"/>
                  </a:lnTo>
                  <a:lnTo>
                    <a:pt x="776" y="5265"/>
                  </a:lnTo>
                  <a:lnTo>
                    <a:pt x="776" y="333"/>
                  </a:lnTo>
                  <a:cubicBezTo>
                    <a:pt x="776" y="150"/>
                    <a:pt x="925" y="1"/>
                    <a:pt x="1108" y="1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90"/>
            <p:cNvSpPr/>
            <p:nvPr/>
          </p:nvSpPr>
          <p:spPr>
            <a:xfrm>
              <a:off x="3644644" y="2611212"/>
              <a:ext cx="60979" cy="172393"/>
            </a:xfrm>
            <a:custGeom>
              <a:avLst/>
              <a:gdLst/>
              <a:ahLst/>
              <a:cxnLst/>
              <a:rect l="l" t="t" r="r" b="b"/>
              <a:pathLst>
                <a:path w="2325" h="6573" extrusionOk="0">
                  <a:moveTo>
                    <a:pt x="332" y="0"/>
                  </a:moveTo>
                  <a:cubicBezTo>
                    <a:pt x="150" y="0"/>
                    <a:pt x="0" y="149"/>
                    <a:pt x="0" y="332"/>
                  </a:cubicBezTo>
                  <a:lnTo>
                    <a:pt x="0" y="6573"/>
                  </a:lnTo>
                  <a:lnTo>
                    <a:pt x="2324" y="6573"/>
                  </a:lnTo>
                  <a:lnTo>
                    <a:pt x="2324" y="337"/>
                  </a:lnTo>
                  <a:cubicBezTo>
                    <a:pt x="2324" y="149"/>
                    <a:pt x="2175" y="0"/>
                    <a:pt x="1992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90"/>
            <p:cNvSpPr/>
            <p:nvPr/>
          </p:nvSpPr>
          <p:spPr>
            <a:xfrm>
              <a:off x="3644644" y="2611212"/>
              <a:ext cx="29060" cy="172393"/>
            </a:xfrm>
            <a:custGeom>
              <a:avLst/>
              <a:gdLst/>
              <a:ahLst/>
              <a:cxnLst/>
              <a:rect l="l" t="t" r="r" b="b"/>
              <a:pathLst>
                <a:path w="1108" h="6573" extrusionOk="0">
                  <a:moveTo>
                    <a:pt x="332" y="0"/>
                  </a:moveTo>
                  <a:cubicBezTo>
                    <a:pt x="150" y="0"/>
                    <a:pt x="0" y="149"/>
                    <a:pt x="0" y="332"/>
                  </a:cubicBezTo>
                  <a:lnTo>
                    <a:pt x="0" y="6573"/>
                  </a:lnTo>
                  <a:lnTo>
                    <a:pt x="775" y="6573"/>
                  </a:lnTo>
                  <a:lnTo>
                    <a:pt x="775" y="337"/>
                  </a:lnTo>
                  <a:cubicBezTo>
                    <a:pt x="775" y="149"/>
                    <a:pt x="924" y="0"/>
                    <a:pt x="1107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90"/>
            <p:cNvSpPr/>
            <p:nvPr/>
          </p:nvSpPr>
          <p:spPr>
            <a:xfrm>
              <a:off x="3736755" y="2577143"/>
              <a:ext cx="61005" cy="206463"/>
            </a:xfrm>
            <a:custGeom>
              <a:avLst/>
              <a:gdLst/>
              <a:ahLst/>
              <a:cxnLst/>
              <a:rect l="l" t="t" r="r" b="b"/>
              <a:pathLst>
                <a:path w="2326" h="7872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7872"/>
                  </a:lnTo>
                  <a:lnTo>
                    <a:pt x="2325" y="7872"/>
                  </a:lnTo>
                  <a:lnTo>
                    <a:pt x="2325" y="332"/>
                  </a:lnTo>
                  <a:cubicBezTo>
                    <a:pt x="2325" y="149"/>
                    <a:pt x="2176" y="0"/>
                    <a:pt x="1993" y="0"/>
                  </a:cubicBezTo>
                  <a:close/>
                </a:path>
              </a:pathLst>
            </a:custGeom>
            <a:solidFill>
              <a:srgbClr val="DBE3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90"/>
            <p:cNvSpPr/>
            <p:nvPr/>
          </p:nvSpPr>
          <p:spPr>
            <a:xfrm>
              <a:off x="3736755" y="2577143"/>
              <a:ext cx="29060" cy="206463"/>
            </a:xfrm>
            <a:custGeom>
              <a:avLst/>
              <a:gdLst/>
              <a:ahLst/>
              <a:cxnLst/>
              <a:rect l="l" t="t" r="r" b="b"/>
              <a:pathLst>
                <a:path w="1108" h="7872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7872"/>
                  </a:lnTo>
                  <a:lnTo>
                    <a:pt x="776" y="7872"/>
                  </a:lnTo>
                  <a:lnTo>
                    <a:pt x="776" y="332"/>
                  </a:lnTo>
                  <a:cubicBezTo>
                    <a:pt x="776" y="149"/>
                    <a:pt x="925" y="0"/>
                    <a:pt x="1108" y="0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90"/>
            <p:cNvSpPr/>
            <p:nvPr/>
          </p:nvSpPr>
          <p:spPr>
            <a:xfrm>
              <a:off x="3828892" y="2542942"/>
              <a:ext cx="60979" cy="240664"/>
            </a:xfrm>
            <a:custGeom>
              <a:avLst/>
              <a:gdLst/>
              <a:ahLst/>
              <a:cxnLst/>
              <a:rect l="l" t="t" r="r" b="b"/>
              <a:pathLst>
                <a:path w="2325" h="9176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9176"/>
                  </a:lnTo>
                  <a:lnTo>
                    <a:pt x="2325" y="9176"/>
                  </a:lnTo>
                  <a:lnTo>
                    <a:pt x="2325" y="332"/>
                  </a:lnTo>
                  <a:cubicBezTo>
                    <a:pt x="2325" y="149"/>
                    <a:pt x="2175" y="0"/>
                    <a:pt x="1993" y="0"/>
                  </a:cubicBezTo>
                  <a:close/>
                </a:path>
              </a:pathLst>
            </a:custGeom>
            <a:solidFill>
              <a:srgbClr val="CE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90"/>
            <p:cNvSpPr/>
            <p:nvPr/>
          </p:nvSpPr>
          <p:spPr>
            <a:xfrm>
              <a:off x="3828892" y="2542942"/>
              <a:ext cx="29191" cy="240664"/>
            </a:xfrm>
            <a:custGeom>
              <a:avLst/>
              <a:gdLst/>
              <a:ahLst/>
              <a:cxnLst/>
              <a:rect l="l" t="t" r="r" b="b"/>
              <a:pathLst>
                <a:path w="1113" h="9176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9176"/>
                  </a:lnTo>
                  <a:lnTo>
                    <a:pt x="775" y="9176"/>
                  </a:lnTo>
                  <a:lnTo>
                    <a:pt x="775" y="332"/>
                  </a:lnTo>
                  <a:cubicBezTo>
                    <a:pt x="775" y="149"/>
                    <a:pt x="924" y="0"/>
                    <a:pt x="1112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90"/>
            <p:cNvSpPr/>
            <p:nvPr/>
          </p:nvSpPr>
          <p:spPr>
            <a:xfrm>
              <a:off x="3567142" y="2447527"/>
              <a:ext cx="313130" cy="126338"/>
            </a:xfrm>
            <a:custGeom>
              <a:avLst/>
              <a:gdLst/>
              <a:ahLst/>
              <a:cxnLst/>
              <a:rect l="l" t="t" r="r" b="b"/>
              <a:pathLst>
                <a:path w="11939" h="4817" extrusionOk="0">
                  <a:moveTo>
                    <a:pt x="9603" y="0"/>
                  </a:moveTo>
                  <a:cubicBezTo>
                    <a:pt x="9429" y="0"/>
                    <a:pt x="9327" y="190"/>
                    <a:pt x="9427" y="332"/>
                  </a:cubicBezTo>
                  <a:lnTo>
                    <a:pt x="9764" y="818"/>
                  </a:lnTo>
                  <a:cubicBezTo>
                    <a:pt x="8624" y="1502"/>
                    <a:pt x="4976" y="3426"/>
                    <a:pt x="1" y="3426"/>
                  </a:cubicBezTo>
                  <a:lnTo>
                    <a:pt x="1" y="4817"/>
                  </a:lnTo>
                  <a:cubicBezTo>
                    <a:pt x="2705" y="4812"/>
                    <a:pt x="5385" y="4288"/>
                    <a:pt x="7897" y="3282"/>
                  </a:cubicBezTo>
                  <a:cubicBezTo>
                    <a:pt x="8816" y="2916"/>
                    <a:pt x="9711" y="2478"/>
                    <a:pt x="10563" y="1968"/>
                  </a:cubicBezTo>
                  <a:lnTo>
                    <a:pt x="10861" y="2401"/>
                  </a:lnTo>
                  <a:cubicBezTo>
                    <a:pt x="10905" y="2462"/>
                    <a:pt x="10970" y="2491"/>
                    <a:pt x="11035" y="2491"/>
                  </a:cubicBezTo>
                  <a:cubicBezTo>
                    <a:pt x="11120" y="2491"/>
                    <a:pt x="11204" y="2441"/>
                    <a:pt x="11236" y="2348"/>
                  </a:cubicBezTo>
                  <a:lnTo>
                    <a:pt x="11896" y="352"/>
                  </a:lnTo>
                  <a:cubicBezTo>
                    <a:pt x="11939" y="222"/>
                    <a:pt x="11847" y="82"/>
                    <a:pt x="11708" y="73"/>
                  </a:cubicBezTo>
                  <a:lnTo>
                    <a:pt x="9610" y="0"/>
                  </a:lnTo>
                  <a:cubicBezTo>
                    <a:pt x="9608" y="0"/>
                    <a:pt x="9606" y="0"/>
                    <a:pt x="9603" y="0"/>
                  </a:cubicBezTo>
                  <a:close/>
                </a:path>
              </a:pathLst>
            </a:custGeom>
            <a:solidFill>
              <a:srgbClr val="B9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90"/>
            <p:cNvSpPr/>
            <p:nvPr/>
          </p:nvSpPr>
          <p:spPr>
            <a:xfrm>
              <a:off x="3547471" y="2640351"/>
              <a:ext cx="71077" cy="148317"/>
            </a:xfrm>
            <a:custGeom>
              <a:avLst/>
              <a:gdLst/>
              <a:ahLst/>
              <a:cxnLst/>
              <a:rect l="l" t="t" r="r" b="b"/>
              <a:pathLst>
                <a:path w="2710" h="5655" extrusionOk="0">
                  <a:moveTo>
                    <a:pt x="2185" y="386"/>
                  </a:moveTo>
                  <a:cubicBezTo>
                    <a:pt x="2262" y="386"/>
                    <a:pt x="2320" y="448"/>
                    <a:pt x="2320" y="525"/>
                  </a:cubicBezTo>
                  <a:lnTo>
                    <a:pt x="2320" y="5265"/>
                  </a:lnTo>
                  <a:lnTo>
                    <a:pt x="385" y="5265"/>
                  </a:lnTo>
                  <a:lnTo>
                    <a:pt x="385" y="525"/>
                  </a:lnTo>
                  <a:cubicBezTo>
                    <a:pt x="385" y="448"/>
                    <a:pt x="448" y="386"/>
                    <a:pt x="525" y="386"/>
                  </a:cubicBezTo>
                  <a:close/>
                  <a:moveTo>
                    <a:pt x="525" y="1"/>
                  </a:moveTo>
                  <a:cubicBezTo>
                    <a:pt x="236" y="1"/>
                    <a:pt x="0" y="236"/>
                    <a:pt x="0" y="530"/>
                  </a:cubicBezTo>
                  <a:lnTo>
                    <a:pt x="0" y="5462"/>
                  </a:lnTo>
                  <a:cubicBezTo>
                    <a:pt x="0" y="5568"/>
                    <a:pt x="87" y="5654"/>
                    <a:pt x="193" y="5654"/>
                  </a:cubicBezTo>
                  <a:lnTo>
                    <a:pt x="2517" y="5654"/>
                  </a:lnTo>
                  <a:cubicBezTo>
                    <a:pt x="2623" y="5654"/>
                    <a:pt x="2709" y="5568"/>
                    <a:pt x="2709" y="5462"/>
                  </a:cubicBezTo>
                  <a:lnTo>
                    <a:pt x="2709" y="530"/>
                  </a:lnTo>
                  <a:cubicBezTo>
                    <a:pt x="2709" y="236"/>
                    <a:pt x="2474" y="1"/>
                    <a:pt x="2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90"/>
            <p:cNvSpPr/>
            <p:nvPr/>
          </p:nvSpPr>
          <p:spPr>
            <a:xfrm>
              <a:off x="3639477" y="2606151"/>
              <a:ext cx="71181" cy="182517"/>
            </a:xfrm>
            <a:custGeom>
              <a:avLst/>
              <a:gdLst/>
              <a:ahLst/>
              <a:cxnLst/>
              <a:rect l="l" t="t" r="r" b="b"/>
              <a:pathLst>
                <a:path w="2714" h="6959" extrusionOk="0">
                  <a:moveTo>
                    <a:pt x="2189" y="390"/>
                  </a:moveTo>
                  <a:cubicBezTo>
                    <a:pt x="2266" y="390"/>
                    <a:pt x="2329" y="453"/>
                    <a:pt x="2329" y="530"/>
                  </a:cubicBezTo>
                  <a:lnTo>
                    <a:pt x="2329" y="6569"/>
                  </a:lnTo>
                  <a:lnTo>
                    <a:pt x="390" y="6569"/>
                  </a:lnTo>
                  <a:lnTo>
                    <a:pt x="390" y="530"/>
                  </a:lnTo>
                  <a:cubicBezTo>
                    <a:pt x="390" y="453"/>
                    <a:pt x="452" y="390"/>
                    <a:pt x="529" y="390"/>
                  </a:cubicBezTo>
                  <a:close/>
                  <a:moveTo>
                    <a:pt x="529" y="1"/>
                  </a:moveTo>
                  <a:cubicBezTo>
                    <a:pt x="236" y="1"/>
                    <a:pt x="0" y="236"/>
                    <a:pt x="0" y="530"/>
                  </a:cubicBezTo>
                  <a:lnTo>
                    <a:pt x="0" y="6766"/>
                  </a:lnTo>
                  <a:cubicBezTo>
                    <a:pt x="0" y="6872"/>
                    <a:pt x="87" y="6958"/>
                    <a:pt x="197" y="6958"/>
                  </a:cubicBezTo>
                  <a:lnTo>
                    <a:pt x="2521" y="6958"/>
                  </a:lnTo>
                  <a:cubicBezTo>
                    <a:pt x="2627" y="6958"/>
                    <a:pt x="2714" y="6872"/>
                    <a:pt x="2714" y="6766"/>
                  </a:cubicBezTo>
                  <a:lnTo>
                    <a:pt x="2714" y="530"/>
                  </a:lnTo>
                  <a:cubicBezTo>
                    <a:pt x="2714" y="236"/>
                    <a:pt x="2478" y="1"/>
                    <a:pt x="2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90"/>
            <p:cNvSpPr/>
            <p:nvPr/>
          </p:nvSpPr>
          <p:spPr>
            <a:xfrm>
              <a:off x="3731588" y="2572081"/>
              <a:ext cx="71208" cy="216587"/>
            </a:xfrm>
            <a:custGeom>
              <a:avLst/>
              <a:gdLst/>
              <a:ahLst/>
              <a:cxnLst/>
              <a:rect l="l" t="t" r="r" b="b"/>
              <a:pathLst>
                <a:path w="2715" h="8258" extrusionOk="0">
                  <a:moveTo>
                    <a:pt x="2190" y="385"/>
                  </a:moveTo>
                  <a:cubicBezTo>
                    <a:pt x="2267" y="385"/>
                    <a:pt x="2330" y="448"/>
                    <a:pt x="2330" y="525"/>
                  </a:cubicBezTo>
                  <a:lnTo>
                    <a:pt x="2330" y="7868"/>
                  </a:lnTo>
                  <a:lnTo>
                    <a:pt x="390" y="7868"/>
                  </a:lnTo>
                  <a:lnTo>
                    <a:pt x="390" y="525"/>
                  </a:lnTo>
                  <a:cubicBezTo>
                    <a:pt x="390" y="448"/>
                    <a:pt x="453" y="385"/>
                    <a:pt x="530" y="385"/>
                  </a:cubicBezTo>
                  <a:close/>
                  <a:moveTo>
                    <a:pt x="530" y="1"/>
                  </a:moveTo>
                  <a:cubicBezTo>
                    <a:pt x="236" y="1"/>
                    <a:pt x="1" y="236"/>
                    <a:pt x="1" y="525"/>
                  </a:cubicBezTo>
                  <a:lnTo>
                    <a:pt x="1" y="8065"/>
                  </a:lnTo>
                  <a:cubicBezTo>
                    <a:pt x="1" y="8171"/>
                    <a:pt x="87" y="8257"/>
                    <a:pt x="198" y="8257"/>
                  </a:cubicBezTo>
                  <a:lnTo>
                    <a:pt x="2522" y="8257"/>
                  </a:lnTo>
                  <a:cubicBezTo>
                    <a:pt x="2628" y="8257"/>
                    <a:pt x="2715" y="8171"/>
                    <a:pt x="2715" y="8065"/>
                  </a:cubicBezTo>
                  <a:lnTo>
                    <a:pt x="2715" y="525"/>
                  </a:lnTo>
                  <a:cubicBezTo>
                    <a:pt x="2715" y="236"/>
                    <a:pt x="2479" y="1"/>
                    <a:pt x="2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90"/>
            <p:cNvSpPr/>
            <p:nvPr/>
          </p:nvSpPr>
          <p:spPr>
            <a:xfrm>
              <a:off x="3823857" y="2537880"/>
              <a:ext cx="71181" cy="250787"/>
            </a:xfrm>
            <a:custGeom>
              <a:avLst/>
              <a:gdLst/>
              <a:ahLst/>
              <a:cxnLst/>
              <a:rect l="l" t="t" r="r" b="b"/>
              <a:pathLst>
                <a:path w="2714" h="9562" extrusionOk="0">
                  <a:moveTo>
                    <a:pt x="2185" y="390"/>
                  </a:moveTo>
                  <a:cubicBezTo>
                    <a:pt x="2262" y="390"/>
                    <a:pt x="2324" y="448"/>
                    <a:pt x="2324" y="525"/>
                  </a:cubicBezTo>
                  <a:lnTo>
                    <a:pt x="2324" y="9172"/>
                  </a:lnTo>
                  <a:lnTo>
                    <a:pt x="385" y="9172"/>
                  </a:lnTo>
                  <a:lnTo>
                    <a:pt x="390" y="525"/>
                  </a:lnTo>
                  <a:cubicBezTo>
                    <a:pt x="390" y="448"/>
                    <a:pt x="448" y="390"/>
                    <a:pt x="525" y="390"/>
                  </a:cubicBezTo>
                  <a:close/>
                  <a:moveTo>
                    <a:pt x="525" y="1"/>
                  </a:moveTo>
                  <a:cubicBezTo>
                    <a:pt x="236" y="1"/>
                    <a:pt x="0" y="236"/>
                    <a:pt x="0" y="525"/>
                  </a:cubicBezTo>
                  <a:lnTo>
                    <a:pt x="0" y="9369"/>
                  </a:lnTo>
                  <a:cubicBezTo>
                    <a:pt x="0" y="9475"/>
                    <a:pt x="87" y="9561"/>
                    <a:pt x="193" y="9561"/>
                  </a:cubicBezTo>
                  <a:lnTo>
                    <a:pt x="2517" y="9561"/>
                  </a:lnTo>
                  <a:cubicBezTo>
                    <a:pt x="2627" y="9561"/>
                    <a:pt x="2714" y="9475"/>
                    <a:pt x="2714" y="9369"/>
                  </a:cubicBezTo>
                  <a:lnTo>
                    <a:pt x="2714" y="525"/>
                  </a:lnTo>
                  <a:cubicBezTo>
                    <a:pt x="2714" y="236"/>
                    <a:pt x="2478" y="1"/>
                    <a:pt x="2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90"/>
            <p:cNvSpPr/>
            <p:nvPr/>
          </p:nvSpPr>
          <p:spPr>
            <a:xfrm>
              <a:off x="3613984" y="2442334"/>
              <a:ext cx="272346" cy="97225"/>
            </a:xfrm>
            <a:custGeom>
              <a:avLst/>
              <a:gdLst/>
              <a:ahLst/>
              <a:cxnLst/>
              <a:rect l="l" t="t" r="r" b="b"/>
              <a:pathLst>
                <a:path w="10384" h="3707" extrusionOk="0">
                  <a:moveTo>
                    <a:pt x="7816" y="1"/>
                  </a:moveTo>
                  <a:cubicBezTo>
                    <a:pt x="7487" y="1"/>
                    <a:pt x="7292" y="370"/>
                    <a:pt x="7478" y="641"/>
                  </a:cubicBezTo>
                  <a:lnTo>
                    <a:pt x="7699" y="954"/>
                  </a:lnTo>
                  <a:cubicBezTo>
                    <a:pt x="6563" y="1608"/>
                    <a:pt x="3888" y="2931"/>
                    <a:pt x="246" y="3316"/>
                  </a:cubicBezTo>
                  <a:cubicBezTo>
                    <a:pt x="0" y="3345"/>
                    <a:pt x="19" y="3706"/>
                    <a:pt x="265" y="3706"/>
                  </a:cubicBezTo>
                  <a:lnTo>
                    <a:pt x="284" y="3706"/>
                  </a:lnTo>
                  <a:cubicBezTo>
                    <a:pt x="4215" y="3288"/>
                    <a:pt x="7045" y="1801"/>
                    <a:pt x="8079" y="1185"/>
                  </a:cubicBezTo>
                  <a:cubicBezTo>
                    <a:pt x="8170" y="1127"/>
                    <a:pt x="8199" y="997"/>
                    <a:pt x="8137" y="906"/>
                  </a:cubicBezTo>
                  <a:lnTo>
                    <a:pt x="7800" y="420"/>
                  </a:lnTo>
                  <a:cubicBezTo>
                    <a:pt x="7790" y="405"/>
                    <a:pt x="7800" y="391"/>
                    <a:pt x="7814" y="391"/>
                  </a:cubicBezTo>
                  <a:lnTo>
                    <a:pt x="9912" y="468"/>
                  </a:lnTo>
                  <a:cubicBezTo>
                    <a:pt x="9927" y="468"/>
                    <a:pt x="9932" y="477"/>
                    <a:pt x="9927" y="487"/>
                  </a:cubicBezTo>
                  <a:lnTo>
                    <a:pt x="9268" y="2484"/>
                  </a:lnTo>
                  <a:cubicBezTo>
                    <a:pt x="9265" y="2490"/>
                    <a:pt x="9256" y="2494"/>
                    <a:pt x="9249" y="2494"/>
                  </a:cubicBezTo>
                  <a:cubicBezTo>
                    <a:pt x="9244" y="2494"/>
                    <a:pt x="9241" y="2492"/>
                    <a:pt x="9239" y="2489"/>
                  </a:cubicBezTo>
                  <a:lnTo>
                    <a:pt x="8936" y="2056"/>
                  </a:lnTo>
                  <a:cubicBezTo>
                    <a:pt x="8898" y="2000"/>
                    <a:pt x="8837" y="1970"/>
                    <a:pt x="8775" y="1970"/>
                  </a:cubicBezTo>
                  <a:cubicBezTo>
                    <a:pt x="8741" y="1970"/>
                    <a:pt x="8707" y="1979"/>
                    <a:pt x="8676" y="1998"/>
                  </a:cubicBezTo>
                  <a:cubicBezTo>
                    <a:pt x="7954" y="2436"/>
                    <a:pt x="7203" y="2816"/>
                    <a:pt x="6429" y="3143"/>
                  </a:cubicBezTo>
                  <a:cubicBezTo>
                    <a:pt x="6229" y="3237"/>
                    <a:pt x="6318" y="3515"/>
                    <a:pt x="6505" y="3515"/>
                  </a:cubicBezTo>
                  <a:cubicBezTo>
                    <a:pt x="6529" y="3515"/>
                    <a:pt x="6555" y="3510"/>
                    <a:pt x="6583" y="3499"/>
                  </a:cubicBezTo>
                  <a:cubicBezTo>
                    <a:pt x="7319" y="3186"/>
                    <a:pt x="8031" y="2830"/>
                    <a:pt x="8719" y="2426"/>
                  </a:cubicBezTo>
                  <a:lnTo>
                    <a:pt x="8916" y="2710"/>
                  </a:lnTo>
                  <a:cubicBezTo>
                    <a:pt x="8999" y="2826"/>
                    <a:pt x="9124" y="2882"/>
                    <a:pt x="9248" y="2882"/>
                  </a:cubicBezTo>
                  <a:cubicBezTo>
                    <a:pt x="9411" y="2882"/>
                    <a:pt x="9573" y="2785"/>
                    <a:pt x="9633" y="2604"/>
                  </a:cubicBezTo>
                  <a:lnTo>
                    <a:pt x="10297" y="612"/>
                  </a:lnTo>
                  <a:cubicBezTo>
                    <a:pt x="10384" y="352"/>
                    <a:pt x="10196" y="88"/>
                    <a:pt x="9927" y="78"/>
                  </a:cubicBezTo>
                  <a:lnTo>
                    <a:pt x="7829" y="1"/>
                  </a:lnTo>
                  <a:cubicBezTo>
                    <a:pt x="7825" y="1"/>
                    <a:pt x="7820" y="1"/>
                    <a:pt x="78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90"/>
            <p:cNvSpPr/>
            <p:nvPr/>
          </p:nvSpPr>
          <p:spPr>
            <a:xfrm>
              <a:off x="3561975" y="2531166"/>
              <a:ext cx="210292" cy="47891"/>
            </a:xfrm>
            <a:custGeom>
              <a:avLst/>
              <a:gdLst/>
              <a:ahLst/>
              <a:cxnLst/>
              <a:rect l="l" t="t" r="r" b="b"/>
              <a:pathLst>
                <a:path w="8018" h="1826" extrusionOk="0">
                  <a:moveTo>
                    <a:pt x="1485" y="0"/>
                  </a:moveTo>
                  <a:cubicBezTo>
                    <a:pt x="1477" y="0"/>
                    <a:pt x="1468" y="1"/>
                    <a:pt x="1459" y="2"/>
                  </a:cubicBezTo>
                  <a:cubicBezTo>
                    <a:pt x="1040" y="30"/>
                    <a:pt x="612" y="45"/>
                    <a:pt x="198" y="45"/>
                  </a:cubicBezTo>
                  <a:cubicBezTo>
                    <a:pt x="87" y="45"/>
                    <a:pt x="1" y="131"/>
                    <a:pt x="1" y="237"/>
                  </a:cubicBezTo>
                  <a:lnTo>
                    <a:pt x="1" y="1633"/>
                  </a:lnTo>
                  <a:cubicBezTo>
                    <a:pt x="1" y="1739"/>
                    <a:pt x="87" y="1825"/>
                    <a:pt x="198" y="1825"/>
                  </a:cubicBezTo>
                  <a:cubicBezTo>
                    <a:pt x="2787" y="1816"/>
                    <a:pt x="5351" y="1344"/>
                    <a:pt x="7776" y="430"/>
                  </a:cubicBezTo>
                  <a:cubicBezTo>
                    <a:pt x="8018" y="367"/>
                    <a:pt x="7932" y="43"/>
                    <a:pt x="7736" y="43"/>
                  </a:cubicBezTo>
                  <a:cubicBezTo>
                    <a:pt x="7706" y="43"/>
                    <a:pt x="7672" y="51"/>
                    <a:pt x="7637" y="69"/>
                  </a:cubicBezTo>
                  <a:cubicBezTo>
                    <a:pt x="5322" y="940"/>
                    <a:pt x="2868" y="1402"/>
                    <a:pt x="395" y="1435"/>
                  </a:cubicBezTo>
                  <a:lnTo>
                    <a:pt x="395" y="430"/>
                  </a:lnTo>
                  <a:cubicBezTo>
                    <a:pt x="756" y="425"/>
                    <a:pt x="1122" y="411"/>
                    <a:pt x="1488" y="391"/>
                  </a:cubicBezTo>
                  <a:cubicBezTo>
                    <a:pt x="1748" y="382"/>
                    <a:pt x="1730" y="0"/>
                    <a:pt x="14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8" name="Google Shape;12848;p90"/>
          <p:cNvGrpSpPr/>
          <p:nvPr/>
        </p:nvGrpSpPr>
        <p:grpSpPr>
          <a:xfrm>
            <a:off x="3527093" y="3625995"/>
            <a:ext cx="403300" cy="357927"/>
            <a:chOff x="3527093" y="3810570"/>
            <a:chExt cx="403300" cy="357927"/>
          </a:xfrm>
        </p:grpSpPr>
        <p:sp>
          <p:nvSpPr>
            <p:cNvPr id="12849" name="Google Shape;12849;p90"/>
            <p:cNvSpPr/>
            <p:nvPr/>
          </p:nvSpPr>
          <p:spPr>
            <a:xfrm>
              <a:off x="3565647" y="3848469"/>
              <a:ext cx="314625" cy="314756"/>
            </a:xfrm>
            <a:custGeom>
              <a:avLst/>
              <a:gdLst/>
              <a:ahLst/>
              <a:cxnLst/>
              <a:rect l="l" t="t" r="r" b="b"/>
              <a:pathLst>
                <a:path w="11996" h="12001" extrusionOk="0">
                  <a:moveTo>
                    <a:pt x="6000" y="0"/>
                  </a:moveTo>
                  <a:cubicBezTo>
                    <a:pt x="2685" y="0"/>
                    <a:pt x="0" y="2690"/>
                    <a:pt x="0" y="6001"/>
                  </a:cubicBezTo>
                  <a:cubicBezTo>
                    <a:pt x="0" y="9316"/>
                    <a:pt x="2685" y="12001"/>
                    <a:pt x="6000" y="12001"/>
                  </a:cubicBezTo>
                  <a:cubicBezTo>
                    <a:pt x="9311" y="12001"/>
                    <a:pt x="11996" y="9316"/>
                    <a:pt x="11996" y="6001"/>
                  </a:cubicBezTo>
                  <a:cubicBezTo>
                    <a:pt x="11996" y="2690"/>
                    <a:pt x="9311" y="0"/>
                    <a:pt x="6000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90"/>
            <p:cNvSpPr/>
            <p:nvPr/>
          </p:nvSpPr>
          <p:spPr>
            <a:xfrm>
              <a:off x="3722251" y="3939189"/>
              <a:ext cx="83823" cy="109946"/>
            </a:xfrm>
            <a:custGeom>
              <a:avLst/>
              <a:gdLst/>
              <a:ahLst/>
              <a:cxnLst/>
              <a:rect l="l" t="t" r="r" b="b"/>
              <a:pathLst>
                <a:path w="3196" h="4192" extrusionOk="0">
                  <a:moveTo>
                    <a:pt x="1" y="1"/>
                  </a:moveTo>
                  <a:lnTo>
                    <a:pt x="39" y="2575"/>
                  </a:lnTo>
                  <a:lnTo>
                    <a:pt x="1959" y="4192"/>
                  </a:lnTo>
                  <a:lnTo>
                    <a:pt x="2118" y="3961"/>
                  </a:lnTo>
                  <a:cubicBezTo>
                    <a:pt x="3196" y="2373"/>
                    <a:pt x="2185" y="213"/>
                    <a:pt x="275" y="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90"/>
            <p:cNvSpPr/>
            <p:nvPr/>
          </p:nvSpPr>
          <p:spPr>
            <a:xfrm>
              <a:off x="3721884" y="3873463"/>
              <a:ext cx="140973" cy="217951"/>
            </a:xfrm>
            <a:custGeom>
              <a:avLst/>
              <a:gdLst/>
              <a:ahLst/>
              <a:cxnLst/>
              <a:rect l="l" t="t" r="r" b="b"/>
              <a:pathLst>
                <a:path w="5375" h="8310" extrusionOk="0">
                  <a:moveTo>
                    <a:pt x="0" y="0"/>
                  </a:moveTo>
                  <a:lnTo>
                    <a:pt x="15" y="2541"/>
                  </a:lnTo>
                  <a:lnTo>
                    <a:pt x="246" y="2560"/>
                  </a:lnTo>
                  <a:cubicBezTo>
                    <a:pt x="1535" y="2671"/>
                    <a:pt x="2531" y="3748"/>
                    <a:pt x="2536" y="5048"/>
                  </a:cubicBezTo>
                  <a:cubicBezTo>
                    <a:pt x="2536" y="5562"/>
                    <a:pt x="2377" y="6068"/>
                    <a:pt x="2079" y="6486"/>
                  </a:cubicBezTo>
                  <a:lnTo>
                    <a:pt x="1949" y="6674"/>
                  </a:lnTo>
                  <a:lnTo>
                    <a:pt x="3893" y="8310"/>
                  </a:lnTo>
                  <a:lnTo>
                    <a:pt x="4052" y="8098"/>
                  </a:lnTo>
                  <a:lnTo>
                    <a:pt x="4066" y="8079"/>
                  </a:lnTo>
                  <a:lnTo>
                    <a:pt x="4129" y="7997"/>
                  </a:lnTo>
                  <a:cubicBezTo>
                    <a:pt x="5178" y="6539"/>
                    <a:pt x="5375" y="4629"/>
                    <a:pt x="4639" y="2988"/>
                  </a:cubicBezTo>
                  <a:cubicBezTo>
                    <a:pt x="3907" y="1347"/>
                    <a:pt x="2353" y="221"/>
                    <a:pt x="568" y="34"/>
                  </a:cubicBezTo>
                  <a:cubicBezTo>
                    <a:pt x="520" y="29"/>
                    <a:pt x="472" y="24"/>
                    <a:pt x="424" y="19"/>
                  </a:cubicBezTo>
                  <a:lnTo>
                    <a:pt x="395" y="19"/>
                  </a:lnTo>
                  <a:lnTo>
                    <a:pt x="28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90"/>
            <p:cNvSpPr/>
            <p:nvPr/>
          </p:nvSpPr>
          <p:spPr>
            <a:xfrm>
              <a:off x="3721622" y="3816287"/>
              <a:ext cx="202712" cy="307072"/>
            </a:xfrm>
            <a:custGeom>
              <a:avLst/>
              <a:gdLst/>
              <a:ahLst/>
              <a:cxnLst/>
              <a:rect l="l" t="t" r="r" b="b"/>
              <a:pathLst>
                <a:path w="7729" h="11708" extrusionOk="0">
                  <a:moveTo>
                    <a:pt x="448" y="0"/>
                  </a:moveTo>
                  <a:cubicBezTo>
                    <a:pt x="203" y="0"/>
                    <a:pt x="1" y="202"/>
                    <a:pt x="1" y="453"/>
                  </a:cubicBezTo>
                  <a:lnTo>
                    <a:pt x="10" y="2214"/>
                  </a:lnTo>
                  <a:lnTo>
                    <a:pt x="251" y="2223"/>
                  </a:lnTo>
                  <a:cubicBezTo>
                    <a:pt x="2123" y="2300"/>
                    <a:pt x="3792" y="3407"/>
                    <a:pt x="4586" y="5106"/>
                  </a:cubicBezTo>
                  <a:cubicBezTo>
                    <a:pt x="5380" y="6799"/>
                    <a:pt x="5164" y="8796"/>
                    <a:pt x="4023" y="10278"/>
                  </a:cubicBezTo>
                  <a:lnTo>
                    <a:pt x="3874" y="10471"/>
                  </a:lnTo>
                  <a:lnTo>
                    <a:pt x="5221" y="11601"/>
                  </a:lnTo>
                  <a:cubicBezTo>
                    <a:pt x="5303" y="11674"/>
                    <a:pt x="5404" y="11707"/>
                    <a:pt x="5510" y="11707"/>
                  </a:cubicBezTo>
                  <a:lnTo>
                    <a:pt x="5563" y="11707"/>
                  </a:lnTo>
                  <a:cubicBezTo>
                    <a:pt x="5688" y="11693"/>
                    <a:pt x="5799" y="11625"/>
                    <a:pt x="5871" y="11524"/>
                  </a:cubicBezTo>
                  <a:cubicBezTo>
                    <a:pt x="7449" y="9393"/>
                    <a:pt x="7728" y="6564"/>
                    <a:pt x="6602" y="4158"/>
                  </a:cubicBezTo>
                  <a:cubicBezTo>
                    <a:pt x="5476" y="1752"/>
                    <a:pt x="3128" y="159"/>
                    <a:pt x="477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90"/>
            <p:cNvSpPr/>
            <p:nvPr/>
          </p:nvSpPr>
          <p:spPr>
            <a:xfrm>
              <a:off x="3569161" y="3848469"/>
              <a:ext cx="154139" cy="158152"/>
            </a:xfrm>
            <a:custGeom>
              <a:avLst/>
              <a:gdLst/>
              <a:ahLst/>
              <a:cxnLst/>
              <a:rect l="l" t="t" r="r" b="b"/>
              <a:pathLst>
                <a:path w="5877" h="6030" extrusionOk="0">
                  <a:moveTo>
                    <a:pt x="5852" y="0"/>
                  </a:moveTo>
                  <a:cubicBezTo>
                    <a:pt x="3037" y="5"/>
                    <a:pt x="607" y="1968"/>
                    <a:pt x="1" y="4716"/>
                  </a:cubicBezTo>
                  <a:lnTo>
                    <a:pt x="5876" y="6029"/>
                  </a:lnTo>
                  <a:lnTo>
                    <a:pt x="5876" y="6029"/>
                  </a:lnTo>
                  <a:lnTo>
                    <a:pt x="5852" y="0"/>
                  </a:ln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90"/>
            <p:cNvSpPr/>
            <p:nvPr/>
          </p:nvSpPr>
          <p:spPr>
            <a:xfrm>
              <a:off x="3565647" y="3971764"/>
              <a:ext cx="157654" cy="185796"/>
            </a:xfrm>
            <a:custGeom>
              <a:avLst/>
              <a:gdLst/>
              <a:ahLst/>
              <a:cxnLst/>
              <a:rect l="l" t="t" r="r" b="b"/>
              <a:pathLst>
                <a:path w="6011" h="7084" extrusionOk="0">
                  <a:moveTo>
                    <a:pt x="140" y="0"/>
                  </a:moveTo>
                  <a:cubicBezTo>
                    <a:pt x="44" y="429"/>
                    <a:pt x="0" y="862"/>
                    <a:pt x="0" y="1300"/>
                  </a:cubicBezTo>
                  <a:cubicBezTo>
                    <a:pt x="0" y="3999"/>
                    <a:pt x="1800" y="6366"/>
                    <a:pt x="4398" y="7083"/>
                  </a:cubicBezTo>
                  <a:lnTo>
                    <a:pt x="6010" y="133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90"/>
            <p:cNvSpPr/>
            <p:nvPr/>
          </p:nvSpPr>
          <p:spPr>
            <a:xfrm>
              <a:off x="3663056" y="4134558"/>
              <a:ext cx="83587" cy="28667"/>
            </a:xfrm>
            <a:custGeom>
              <a:avLst/>
              <a:gdLst/>
              <a:ahLst/>
              <a:cxnLst/>
              <a:rect l="l" t="t" r="r" b="b"/>
              <a:pathLst>
                <a:path w="3187" h="1093" extrusionOk="0">
                  <a:moveTo>
                    <a:pt x="646" y="1"/>
                  </a:moveTo>
                  <a:lnTo>
                    <a:pt x="1" y="640"/>
                  </a:lnTo>
                  <a:cubicBezTo>
                    <a:pt x="727" y="939"/>
                    <a:pt x="1502" y="1093"/>
                    <a:pt x="2282" y="1093"/>
                  </a:cubicBezTo>
                  <a:cubicBezTo>
                    <a:pt x="2585" y="1093"/>
                    <a:pt x="2888" y="1069"/>
                    <a:pt x="3186" y="1025"/>
                  </a:cubicBezTo>
                  <a:cubicBezTo>
                    <a:pt x="2272" y="886"/>
                    <a:pt x="1401" y="535"/>
                    <a:pt x="646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90"/>
            <p:cNvSpPr/>
            <p:nvPr/>
          </p:nvSpPr>
          <p:spPr>
            <a:xfrm>
              <a:off x="3569293" y="3848469"/>
              <a:ext cx="153378" cy="133918"/>
            </a:xfrm>
            <a:custGeom>
              <a:avLst/>
              <a:gdLst/>
              <a:ahLst/>
              <a:cxnLst/>
              <a:rect l="l" t="t" r="r" b="b"/>
              <a:pathLst>
                <a:path w="5848" h="5106" extrusionOk="0">
                  <a:moveTo>
                    <a:pt x="5847" y="0"/>
                  </a:moveTo>
                  <a:cubicBezTo>
                    <a:pt x="3032" y="10"/>
                    <a:pt x="602" y="1968"/>
                    <a:pt x="1" y="4716"/>
                  </a:cubicBezTo>
                  <a:lnTo>
                    <a:pt x="1733" y="5106"/>
                  </a:lnTo>
                  <a:cubicBezTo>
                    <a:pt x="2075" y="2844"/>
                    <a:pt x="3667" y="977"/>
                    <a:pt x="5847" y="284"/>
                  </a:cubicBezTo>
                  <a:lnTo>
                    <a:pt x="5847" y="0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90"/>
            <p:cNvSpPr/>
            <p:nvPr/>
          </p:nvSpPr>
          <p:spPr>
            <a:xfrm>
              <a:off x="3650939" y="3931269"/>
              <a:ext cx="39551" cy="33833"/>
            </a:xfrm>
            <a:custGeom>
              <a:avLst/>
              <a:gdLst/>
              <a:ahLst/>
              <a:cxnLst/>
              <a:rect l="l" t="t" r="r" b="b"/>
              <a:pathLst>
                <a:path w="1508" h="1290" extrusionOk="0">
                  <a:moveTo>
                    <a:pt x="859" y="0"/>
                  </a:moveTo>
                  <a:cubicBezTo>
                    <a:pt x="700" y="0"/>
                    <a:pt x="538" y="60"/>
                    <a:pt x="405" y="192"/>
                  </a:cubicBezTo>
                  <a:cubicBezTo>
                    <a:pt x="1" y="596"/>
                    <a:pt x="290" y="1289"/>
                    <a:pt x="862" y="1289"/>
                  </a:cubicBezTo>
                  <a:cubicBezTo>
                    <a:pt x="1218" y="1289"/>
                    <a:pt x="1507" y="1001"/>
                    <a:pt x="1507" y="645"/>
                  </a:cubicBezTo>
                  <a:cubicBezTo>
                    <a:pt x="1507" y="258"/>
                    <a:pt x="1191" y="0"/>
                    <a:pt x="859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90"/>
            <p:cNvSpPr/>
            <p:nvPr/>
          </p:nvSpPr>
          <p:spPr>
            <a:xfrm>
              <a:off x="3551248" y="3971764"/>
              <a:ext cx="135072" cy="185796"/>
            </a:xfrm>
            <a:custGeom>
              <a:avLst/>
              <a:gdLst/>
              <a:ahLst/>
              <a:cxnLst/>
              <a:rect l="l" t="t" r="r" b="b"/>
              <a:pathLst>
                <a:path w="5150" h="7084" extrusionOk="0">
                  <a:moveTo>
                    <a:pt x="689" y="0"/>
                  </a:moveTo>
                  <a:cubicBezTo>
                    <a:pt x="1" y="3118"/>
                    <a:pt x="1872" y="6232"/>
                    <a:pt x="4947" y="7083"/>
                  </a:cubicBezTo>
                  <a:lnTo>
                    <a:pt x="5149" y="6371"/>
                  </a:lnTo>
                  <a:cubicBezTo>
                    <a:pt x="3407" y="5274"/>
                    <a:pt x="2354" y="3359"/>
                    <a:pt x="2354" y="1300"/>
                  </a:cubicBezTo>
                  <a:cubicBezTo>
                    <a:pt x="2354" y="996"/>
                    <a:pt x="2373" y="693"/>
                    <a:pt x="2421" y="395"/>
                  </a:cubicBezTo>
                  <a:lnTo>
                    <a:pt x="689" y="0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90"/>
            <p:cNvSpPr/>
            <p:nvPr/>
          </p:nvSpPr>
          <p:spPr>
            <a:xfrm>
              <a:off x="3527093" y="3810570"/>
              <a:ext cx="403300" cy="357927"/>
            </a:xfrm>
            <a:custGeom>
              <a:avLst/>
              <a:gdLst/>
              <a:ahLst/>
              <a:cxnLst/>
              <a:rect l="l" t="t" r="r" b="b"/>
              <a:pathLst>
                <a:path w="15377" h="13647" extrusionOk="0">
                  <a:moveTo>
                    <a:pt x="5576" y="4857"/>
                  </a:moveTo>
                  <a:cubicBezTo>
                    <a:pt x="5579" y="4857"/>
                    <a:pt x="5581" y="4857"/>
                    <a:pt x="5584" y="4857"/>
                  </a:cubicBezTo>
                  <a:cubicBezTo>
                    <a:pt x="5936" y="4857"/>
                    <a:pt x="6109" y="5280"/>
                    <a:pt x="5859" y="5526"/>
                  </a:cubicBezTo>
                  <a:cubicBezTo>
                    <a:pt x="5779" y="5605"/>
                    <a:pt x="5681" y="5641"/>
                    <a:pt x="5585" y="5641"/>
                  </a:cubicBezTo>
                  <a:cubicBezTo>
                    <a:pt x="5384" y="5641"/>
                    <a:pt x="5190" y="5484"/>
                    <a:pt x="5190" y="5247"/>
                  </a:cubicBezTo>
                  <a:cubicBezTo>
                    <a:pt x="5190" y="5033"/>
                    <a:pt x="5363" y="4857"/>
                    <a:pt x="5576" y="4857"/>
                  </a:cubicBezTo>
                  <a:close/>
                  <a:moveTo>
                    <a:pt x="7206" y="1720"/>
                  </a:moveTo>
                  <a:lnTo>
                    <a:pt x="7211" y="2422"/>
                  </a:lnTo>
                  <a:lnTo>
                    <a:pt x="7220" y="4934"/>
                  </a:lnTo>
                  <a:lnTo>
                    <a:pt x="7230" y="7152"/>
                  </a:lnTo>
                  <a:lnTo>
                    <a:pt x="1932" y="5973"/>
                  </a:lnTo>
                  <a:cubicBezTo>
                    <a:pt x="2293" y="4636"/>
                    <a:pt x="3121" y="3476"/>
                    <a:pt x="4271" y="2701"/>
                  </a:cubicBezTo>
                  <a:lnTo>
                    <a:pt x="5233" y="4462"/>
                  </a:lnTo>
                  <a:cubicBezTo>
                    <a:pt x="4843" y="4636"/>
                    <a:pt x="4636" y="5073"/>
                    <a:pt x="4757" y="5482"/>
                  </a:cubicBezTo>
                  <a:cubicBezTo>
                    <a:pt x="4862" y="5856"/>
                    <a:pt x="5205" y="6110"/>
                    <a:pt x="5587" y="6110"/>
                  </a:cubicBezTo>
                  <a:cubicBezTo>
                    <a:pt x="5623" y="6110"/>
                    <a:pt x="5659" y="6108"/>
                    <a:pt x="5695" y="6103"/>
                  </a:cubicBezTo>
                  <a:cubicBezTo>
                    <a:pt x="6118" y="6050"/>
                    <a:pt x="6441" y="5694"/>
                    <a:pt x="6450" y="5266"/>
                  </a:cubicBezTo>
                  <a:cubicBezTo>
                    <a:pt x="6460" y="4838"/>
                    <a:pt x="6152" y="4472"/>
                    <a:pt x="5733" y="4395"/>
                  </a:cubicBezTo>
                  <a:lnTo>
                    <a:pt x="4670" y="2451"/>
                  </a:lnTo>
                  <a:cubicBezTo>
                    <a:pt x="5445" y="2013"/>
                    <a:pt x="6316" y="1763"/>
                    <a:pt x="7206" y="1720"/>
                  </a:cubicBezTo>
                  <a:close/>
                  <a:moveTo>
                    <a:pt x="7692" y="5179"/>
                  </a:moveTo>
                  <a:cubicBezTo>
                    <a:pt x="9410" y="5352"/>
                    <a:pt x="10319" y="7296"/>
                    <a:pt x="9352" y="8725"/>
                  </a:cubicBezTo>
                  <a:lnTo>
                    <a:pt x="7701" y="7335"/>
                  </a:lnTo>
                  <a:lnTo>
                    <a:pt x="7692" y="5179"/>
                  </a:lnTo>
                  <a:close/>
                  <a:moveTo>
                    <a:pt x="7864" y="473"/>
                  </a:moveTo>
                  <a:cubicBezTo>
                    <a:pt x="7869" y="473"/>
                    <a:pt x="7874" y="473"/>
                    <a:pt x="7879" y="473"/>
                  </a:cubicBezTo>
                  <a:cubicBezTo>
                    <a:pt x="10439" y="623"/>
                    <a:pt x="12710" y="2162"/>
                    <a:pt x="13798" y="4486"/>
                  </a:cubicBezTo>
                  <a:cubicBezTo>
                    <a:pt x="14885" y="6806"/>
                    <a:pt x="14611" y="9539"/>
                    <a:pt x="13086" y="11598"/>
                  </a:cubicBezTo>
                  <a:cubicBezTo>
                    <a:pt x="13052" y="11646"/>
                    <a:pt x="12994" y="11675"/>
                    <a:pt x="12937" y="11675"/>
                  </a:cubicBezTo>
                  <a:cubicBezTo>
                    <a:pt x="12884" y="11675"/>
                    <a:pt x="12836" y="11661"/>
                    <a:pt x="12797" y="11627"/>
                  </a:cubicBezTo>
                  <a:lnTo>
                    <a:pt x="11637" y="10650"/>
                  </a:lnTo>
                  <a:cubicBezTo>
                    <a:pt x="12215" y="9904"/>
                    <a:pt x="12576" y="9014"/>
                    <a:pt x="12691" y="8081"/>
                  </a:cubicBezTo>
                  <a:cubicBezTo>
                    <a:pt x="12706" y="7936"/>
                    <a:pt x="12595" y="7816"/>
                    <a:pt x="12455" y="7816"/>
                  </a:cubicBezTo>
                  <a:cubicBezTo>
                    <a:pt x="12335" y="7816"/>
                    <a:pt x="12234" y="7903"/>
                    <a:pt x="12220" y="8018"/>
                  </a:cubicBezTo>
                  <a:cubicBezTo>
                    <a:pt x="12123" y="8827"/>
                    <a:pt x="11825" y="9592"/>
                    <a:pt x="11349" y="10251"/>
                  </a:cubicBezTo>
                  <a:cubicBezTo>
                    <a:pt x="11329" y="10275"/>
                    <a:pt x="11310" y="10304"/>
                    <a:pt x="11291" y="10328"/>
                  </a:cubicBezTo>
                  <a:lnTo>
                    <a:pt x="11277" y="10347"/>
                  </a:lnTo>
                  <a:lnTo>
                    <a:pt x="9713" y="9029"/>
                  </a:lnTo>
                  <a:cubicBezTo>
                    <a:pt x="10940" y="7292"/>
                    <a:pt x="9809" y="4881"/>
                    <a:pt x="7687" y="4708"/>
                  </a:cubicBezTo>
                  <a:lnTo>
                    <a:pt x="7677" y="2663"/>
                  </a:lnTo>
                  <a:cubicBezTo>
                    <a:pt x="7721" y="2663"/>
                    <a:pt x="7764" y="2668"/>
                    <a:pt x="7802" y="2672"/>
                  </a:cubicBezTo>
                  <a:lnTo>
                    <a:pt x="7831" y="2672"/>
                  </a:lnTo>
                  <a:cubicBezTo>
                    <a:pt x="7875" y="2672"/>
                    <a:pt x="7923" y="2677"/>
                    <a:pt x="7966" y="2682"/>
                  </a:cubicBezTo>
                  <a:cubicBezTo>
                    <a:pt x="10208" y="2923"/>
                    <a:pt x="11979" y="4688"/>
                    <a:pt x="12229" y="6926"/>
                  </a:cubicBezTo>
                  <a:cubicBezTo>
                    <a:pt x="12239" y="7046"/>
                    <a:pt x="12340" y="7138"/>
                    <a:pt x="12460" y="7138"/>
                  </a:cubicBezTo>
                  <a:cubicBezTo>
                    <a:pt x="12600" y="7138"/>
                    <a:pt x="12710" y="7013"/>
                    <a:pt x="12696" y="6873"/>
                  </a:cubicBezTo>
                  <a:cubicBezTo>
                    <a:pt x="12407" y="4289"/>
                    <a:pt x="10276" y="2297"/>
                    <a:pt x="7677" y="2191"/>
                  </a:cubicBezTo>
                  <a:lnTo>
                    <a:pt x="7673" y="680"/>
                  </a:lnTo>
                  <a:cubicBezTo>
                    <a:pt x="7668" y="627"/>
                    <a:pt x="7687" y="574"/>
                    <a:pt x="7721" y="536"/>
                  </a:cubicBezTo>
                  <a:cubicBezTo>
                    <a:pt x="7756" y="496"/>
                    <a:pt x="7807" y="473"/>
                    <a:pt x="7864" y="473"/>
                  </a:cubicBezTo>
                  <a:close/>
                  <a:moveTo>
                    <a:pt x="1826" y="6435"/>
                  </a:moveTo>
                  <a:lnTo>
                    <a:pt x="7177" y="7624"/>
                  </a:lnTo>
                  <a:lnTo>
                    <a:pt x="5709" y="12897"/>
                  </a:lnTo>
                  <a:cubicBezTo>
                    <a:pt x="3342" y="12132"/>
                    <a:pt x="1740" y="9928"/>
                    <a:pt x="1740" y="7446"/>
                  </a:cubicBezTo>
                  <a:lnTo>
                    <a:pt x="1735" y="7446"/>
                  </a:lnTo>
                  <a:cubicBezTo>
                    <a:pt x="1735" y="7109"/>
                    <a:pt x="1769" y="6767"/>
                    <a:pt x="1826" y="6435"/>
                  </a:cubicBezTo>
                  <a:close/>
                  <a:moveTo>
                    <a:pt x="7596" y="7864"/>
                  </a:moveTo>
                  <a:lnTo>
                    <a:pt x="9236" y="9245"/>
                  </a:lnTo>
                  <a:lnTo>
                    <a:pt x="11161" y="10862"/>
                  </a:lnTo>
                  <a:lnTo>
                    <a:pt x="11695" y="11314"/>
                  </a:lnTo>
                  <a:cubicBezTo>
                    <a:pt x="10613" y="12503"/>
                    <a:pt x="9078" y="13176"/>
                    <a:pt x="7470" y="13176"/>
                  </a:cubicBezTo>
                  <a:lnTo>
                    <a:pt x="7466" y="13176"/>
                  </a:lnTo>
                  <a:cubicBezTo>
                    <a:pt x="7028" y="13176"/>
                    <a:pt x="6590" y="13128"/>
                    <a:pt x="6162" y="13027"/>
                  </a:cubicBezTo>
                  <a:lnTo>
                    <a:pt x="7596" y="7864"/>
                  </a:lnTo>
                  <a:close/>
                  <a:moveTo>
                    <a:pt x="7866" y="1"/>
                  </a:moveTo>
                  <a:cubicBezTo>
                    <a:pt x="7495" y="1"/>
                    <a:pt x="7196" y="300"/>
                    <a:pt x="7201" y="675"/>
                  </a:cubicBezTo>
                  <a:lnTo>
                    <a:pt x="7201" y="1253"/>
                  </a:lnTo>
                  <a:cubicBezTo>
                    <a:pt x="6229" y="1291"/>
                    <a:pt x="5281" y="1556"/>
                    <a:pt x="4439" y="2032"/>
                  </a:cubicBezTo>
                  <a:lnTo>
                    <a:pt x="3905" y="1056"/>
                  </a:lnTo>
                  <a:cubicBezTo>
                    <a:pt x="3862" y="979"/>
                    <a:pt x="3785" y="935"/>
                    <a:pt x="3698" y="935"/>
                  </a:cubicBezTo>
                  <a:lnTo>
                    <a:pt x="479" y="935"/>
                  </a:lnTo>
                  <a:lnTo>
                    <a:pt x="479" y="541"/>
                  </a:lnTo>
                  <a:cubicBezTo>
                    <a:pt x="486" y="375"/>
                    <a:pt x="365" y="292"/>
                    <a:pt x="243" y="292"/>
                  </a:cubicBezTo>
                  <a:cubicBezTo>
                    <a:pt x="122" y="292"/>
                    <a:pt x="0" y="375"/>
                    <a:pt x="7" y="541"/>
                  </a:cubicBezTo>
                  <a:lnTo>
                    <a:pt x="7" y="1797"/>
                  </a:lnTo>
                  <a:cubicBezTo>
                    <a:pt x="15" y="1946"/>
                    <a:pt x="129" y="2020"/>
                    <a:pt x="243" y="2020"/>
                  </a:cubicBezTo>
                  <a:cubicBezTo>
                    <a:pt x="358" y="2020"/>
                    <a:pt x="472" y="1946"/>
                    <a:pt x="479" y="1797"/>
                  </a:cubicBezTo>
                  <a:lnTo>
                    <a:pt x="479" y="1407"/>
                  </a:lnTo>
                  <a:lnTo>
                    <a:pt x="3559" y="1407"/>
                  </a:lnTo>
                  <a:lnTo>
                    <a:pt x="4035" y="2283"/>
                  </a:lnTo>
                  <a:cubicBezTo>
                    <a:pt x="3684" y="2514"/>
                    <a:pt x="3356" y="2788"/>
                    <a:pt x="3058" y="3086"/>
                  </a:cubicBezTo>
                  <a:cubicBezTo>
                    <a:pt x="614" y="5559"/>
                    <a:pt x="681" y="9553"/>
                    <a:pt x="3202" y="11945"/>
                  </a:cubicBezTo>
                  <a:cubicBezTo>
                    <a:pt x="4403" y="13083"/>
                    <a:pt x="5937" y="13646"/>
                    <a:pt x="7466" y="13646"/>
                  </a:cubicBezTo>
                  <a:cubicBezTo>
                    <a:pt x="9149" y="13646"/>
                    <a:pt x="10826" y="12965"/>
                    <a:pt x="12051" y="11622"/>
                  </a:cubicBezTo>
                  <a:lnTo>
                    <a:pt x="12494" y="11993"/>
                  </a:lnTo>
                  <a:cubicBezTo>
                    <a:pt x="12619" y="12100"/>
                    <a:pt x="12773" y="12151"/>
                    <a:pt x="12925" y="12151"/>
                  </a:cubicBezTo>
                  <a:cubicBezTo>
                    <a:pt x="13129" y="12151"/>
                    <a:pt x="13332" y="12058"/>
                    <a:pt x="13461" y="11882"/>
                  </a:cubicBezTo>
                  <a:cubicBezTo>
                    <a:pt x="15087" y="9678"/>
                    <a:pt x="15376" y="6762"/>
                    <a:pt x="14217" y="4284"/>
                  </a:cubicBezTo>
                  <a:cubicBezTo>
                    <a:pt x="13057" y="1811"/>
                    <a:pt x="10637" y="165"/>
                    <a:pt x="7904" y="2"/>
                  </a:cubicBezTo>
                  <a:lnTo>
                    <a:pt x="7908" y="2"/>
                  </a:lnTo>
                  <a:cubicBezTo>
                    <a:pt x="7894" y="1"/>
                    <a:pt x="7880" y="1"/>
                    <a:pt x="78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0" name="Google Shape;12860;p90"/>
          <p:cNvGrpSpPr/>
          <p:nvPr/>
        </p:nvGrpSpPr>
        <p:grpSpPr>
          <a:xfrm>
            <a:off x="4038634" y="3638532"/>
            <a:ext cx="292935" cy="352734"/>
            <a:chOff x="4038634" y="3823107"/>
            <a:chExt cx="292935" cy="352734"/>
          </a:xfrm>
        </p:grpSpPr>
        <p:sp>
          <p:nvSpPr>
            <p:cNvPr id="12861" name="Google Shape;12861;p90"/>
            <p:cNvSpPr/>
            <p:nvPr/>
          </p:nvSpPr>
          <p:spPr>
            <a:xfrm>
              <a:off x="4173915" y="4023117"/>
              <a:ext cx="22503" cy="101868"/>
            </a:xfrm>
            <a:custGeom>
              <a:avLst/>
              <a:gdLst/>
              <a:ahLst/>
              <a:cxnLst/>
              <a:rect l="l" t="t" r="r" b="b"/>
              <a:pathLst>
                <a:path w="858" h="3884" extrusionOk="0">
                  <a:moveTo>
                    <a:pt x="1" y="1"/>
                  </a:moveTo>
                  <a:lnTo>
                    <a:pt x="1" y="3884"/>
                  </a:lnTo>
                  <a:lnTo>
                    <a:pt x="857" y="3884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90"/>
            <p:cNvSpPr/>
            <p:nvPr/>
          </p:nvSpPr>
          <p:spPr>
            <a:xfrm>
              <a:off x="4102629" y="3839630"/>
              <a:ext cx="164971" cy="201558"/>
            </a:xfrm>
            <a:custGeom>
              <a:avLst/>
              <a:gdLst/>
              <a:ahLst/>
              <a:cxnLst/>
              <a:rect l="l" t="t" r="r" b="b"/>
              <a:pathLst>
                <a:path w="6290" h="7685" extrusionOk="0">
                  <a:moveTo>
                    <a:pt x="0" y="1"/>
                  </a:moveTo>
                  <a:lnTo>
                    <a:pt x="0" y="2522"/>
                  </a:lnTo>
                  <a:cubicBezTo>
                    <a:pt x="0" y="4312"/>
                    <a:pt x="852" y="5996"/>
                    <a:pt x="2291" y="7055"/>
                  </a:cubicBezTo>
                  <a:lnTo>
                    <a:pt x="3147" y="7685"/>
                  </a:lnTo>
                  <a:lnTo>
                    <a:pt x="3999" y="7055"/>
                  </a:lnTo>
                  <a:cubicBezTo>
                    <a:pt x="5442" y="5996"/>
                    <a:pt x="6289" y="4312"/>
                    <a:pt x="6289" y="2522"/>
                  </a:cubicBezTo>
                  <a:lnTo>
                    <a:pt x="6289" y="1"/>
                  </a:ln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90"/>
            <p:cNvSpPr/>
            <p:nvPr/>
          </p:nvSpPr>
          <p:spPr>
            <a:xfrm>
              <a:off x="4169509" y="3839630"/>
              <a:ext cx="98091" cy="201558"/>
            </a:xfrm>
            <a:custGeom>
              <a:avLst/>
              <a:gdLst/>
              <a:ahLst/>
              <a:cxnLst/>
              <a:rect l="l" t="t" r="r" b="b"/>
              <a:pathLst>
                <a:path w="3740" h="7685" extrusionOk="0">
                  <a:moveTo>
                    <a:pt x="2551" y="1"/>
                  </a:moveTo>
                  <a:lnTo>
                    <a:pt x="2551" y="2522"/>
                  </a:lnTo>
                  <a:cubicBezTo>
                    <a:pt x="2551" y="4312"/>
                    <a:pt x="1699" y="5996"/>
                    <a:pt x="260" y="7055"/>
                  </a:cubicBezTo>
                  <a:lnTo>
                    <a:pt x="0" y="7247"/>
                  </a:lnTo>
                  <a:lnTo>
                    <a:pt x="597" y="7685"/>
                  </a:lnTo>
                  <a:lnTo>
                    <a:pt x="1449" y="7055"/>
                  </a:lnTo>
                  <a:cubicBezTo>
                    <a:pt x="2887" y="5996"/>
                    <a:pt x="3739" y="4312"/>
                    <a:pt x="3739" y="2522"/>
                  </a:cubicBezTo>
                  <a:lnTo>
                    <a:pt x="3739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90"/>
            <p:cNvSpPr/>
            <p:nvPr/>
          </p:nvSpPr>
          <p:spPr>
            <a:xfrm>
              <a:off x="4091902" y="3828142"/>
              <a:ext cx="186530" cy="22870"/>
            </a:xfrm>
            <a:custGeom>
              <a:avLst/>
              <a:gdLst/>
              <a:ahLst/>
              <a:cxnLst/>
              <a:rect l="l" t="t" r="r" b="b"/>
              <a:pathLst>
                <a:path w="7112" h="872" extrusionOk="0">
                  <a:moveTo>
                    <a:pt x="178" y="1"/>
                  </a:moveTo>
                  <a:cubicBezTo>
                    <a:pt x="82" y="1"/>
                    <a:pt x="0" y="82"/>
                    <a:pt x="0" y="184"/>
                  </a:cubicBezTo>
                  <a:lnTo>
                    <a:pt x="0" y="689"/>
                  </a:lnTo>
                  <a:cubicBezTo>
                    <a:pt x="0" y="790"/>
                    <a:pt x="82" y="872"/>
                    <a:pt x="178" y="872"/>
                  </a:cubicBezTo>
                  <a:lnTo>
                    <a:pt x="6934" y="872"/>
                  </a:lnTo>
                  <a:cubicBezTo>
                    <a:pt x="7030" y="872"/>
                    <a:pt x="7112" y="790"/>
                    <a:pt x="7112" y="689"/>
                  </a:cubicBezTo>
                  <a:lnTo>
                    <a:pt x="7112" y="184"/>
                  </a:lnTo>
                  <a:cubicBezTo>
                    <a:pt x="7112" y="82"/>
                    <a:pt x="7030" y="1"/>
                    <a:pt x="6934" y="1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90"/>
            <p:cNvSpPr/>
            <p:nvPr/>
          </p:nvSpPr>
          <p:spPr>
            <a:xfrm>
              <a:off x="4247378" y="3828273"/>
              <a:ext cx="31053" cy="22739"/>
            </a:xfrm>
            <a:custGeom>
              <a:avLst/>
              <a:gdLst/>
              <a:ahLst/>
              <a:cxnLst/>
              <a:rect l="l" t="t" r="r" b="b"/>
              <a:pathLst>
                <a:path w="1184" h="867" extrusionOk="0">
                  <a:moveTo>
                    <a:pt x="0" y="0"/>
                  </a:moveTo>
                  <a:lnTo>
                    <a:pt x="0" y="867"/>
                  </a:lnTo>
                  <a:lnTo>
                    <a:pt x="1006" y="867"/>
                  </a:lnTo>
                  <a:cubicBezTo>
                    <a:pt x="1102" y="867"/>
                    <a:pt x="1184" y="785"/>
                    <a:pt x="1184" y="684"/>
                  </a:cubicBezTo>
                  <a:lnTo>
                    <a:pt x="1184" y="179"/>
                  </a:lnTo>
                  <a:cubicBezTo>
                    <a:pt x="1179" y="77"/>
                    <a:pt x="1102" y="0"/>
                    <a:pt x="1006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90"/>
            <p:cNvSpPr/>
            <p:nvPr/>
          </p:nvSpPr>
          <p:spPr>
            <a:xfrm>
              <a:off x="4144383" y="3889279"/>
              <a:ext cx="81568" cy="77188"/>
            </a:xfrm>
            <a:custGeom>
              <a:avLst/>
              <a:gdLst/>
              <a:ahLst/>
              <a:cxnLst/>
              <a:rect l="l" t="t" r="r" b="b"/>
              <a:pathLst>
                <a:path w="3110" h="2943" extrusionOk="0">
                  <a:moveTo>
                    <a:pt x="1555" y="1"/>
                  </a:moveTo>
                  <a:cubicBezTo>
                    <a:pt x="1542" y="1"/>
                    <a:pt x="1529" y="8"/>
                    <a:pt x="1521" y="23"/>
                  </a:cubicBezTo>
                  <a:lnTo>
                    <a:pt x="1074" y="927"/>
                  </a:lnTo>
                  <a:cubicBezTo>
                    <a:pt x="1069" y="942"/>
                    <a:pt x="1059" y="946"/>
                    <a:pt x="1045" y="951"/>
                  </a:cubicBezTo>
                  <a:lnTo>
                    <a:pt x="44" y="1096"/>
                  </a:lnTo>
                  <a:cubicBezTo>
                    <a:pt x="11" y="1100"/>
                    <a:pt x="1" y="1139"/>
                    <a:pt x="25" y="1163"/>
                  </a:cubicBezTo>
                  <a:lnTo>
                    <a:pt x="747" y="1865"/>
                  </a:lnTo>
                  <a:cubicBezTo>
                    <a:pt x="756" y="1875"/>
                    <a:pt x="761" y="1890"/>
                    <a:pt x="756" y="1899"/>
                  </a:cubicBezTo>
                  <a:lnTo>
                    <a:pt x="588" y="2895"/>
                  </a:lnTo>
                  <a:cubicBezTo>
                    <a:pt x="580" y="2922"/>
                    <a:pt x="600" y="2943"/>
                    <a:pt x="623" y="2943"/>
                  </a:cubicBezTo>
                  <a:cubicBezTo>
                    <a:pt x="629" y="2943"/>
                    <a:pt x="635" y="2941"/>
                    <a:pt x="641" y="2939"/>
                  </a:cubicBezTo>
                  <a:lnTo>
                    <a:pt x="1536" y="2467"/>
                  </a:lnTo>
                  <a:cubicBezTo>
                    <a:pt x="1543" y="2465"/>
                    <a:pt x="1549" y="2463"/>
                    <a:pt x="1555" y="2463"/>
                  </a:cubicBezTo>
                  <a:cubicBezTo>
                    <a:pt x="1561" y="2463"/>
                    <a:pt x="1567" y="2465"/>
                    <a:pt x="1574" y="2467"/>
                  </a:cubicBezTo>
                  <a:lnTo>
                    <a:pt x="2469" y="2939"/>
                  </a:lnTo>
                  <a:cubicBezTo>
                    <a:pt x="2475" y="2941"/>
                    <a:pt x="2481" y="2943"/>
                    <a:pt x="2487" y="2943"/>
                  </a:cubicBezTo>
                  <a:cubicBezTo>
                    <a:pt x="2510" y="2943"/>
                    <a:pt x="2531" y="2922"/>
                    <a:pt x="2527" y="2895"/>
                  </a:cubicBezTo>
                  <a:lnTo>
                    <a:pt x="2354" y="1899"/>
                  </a:lnTo>
                  <a:cubicBezTo>
                    <a:pt x="2354" y="1890"/>
                    <a:pt x="2354" y="1875"/>
                    <a:pt x="2363" y="1865"/>
                  </a:cubicBezTo>
                  <a:lnTo>
                    <a:pt x="3085" y="1163"/>
                  </a:lnTo>
                  <a:cubicBezTo>
                    <a:pt x="3109" y="1139"/>
                    <a:pt x="3100" y="1100"/>
                    <a:pt x="3066" y="1096"/>
                  </a:cubicBezTo>
                  <a:lnTo>
                    <a:pt x="2065" y="951"/>
                  </a:lnTo>
                  <a:cubicBezTo>
                    <a:pt x="2055" y="946"/>
                    <a:pt x="2041" y="942"/>
                    <a:pt x="2036" y="927"/>
                  </a:cubicBezTo>
                  <a:lnTo>
                    <a:pt x="1589" y="23"/>
                  </a:lnTo>
                  <a:cubicBezTo>
                    <a:pt x="1582" y="8"/>
                    <a:pt x="1568" y="1"/>
                    <a:pt x="1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90"/>
            <p:cNvSpPr/>
            <p:nvPr/>
          </p:nvSpPr>
          <p:spPr>
            <a:xfrm>
              <a:off x="4163818" y="4028048"/>
              <a:ext cx="42698" cy="21087"/>
            </a:xfrm>
            <a:custGeom>
              <a:avLst/>
              <a:gdLst/>
              <a:ahLst/>
              <a:cxnLst/>
              <a:rect l="l" t="t" r="r" b="b"/>
              <a:pathLst>
                <a:path w="1628" h="804" extrusionOk="0">
                  <a:moveTo>
                    <a:pt x="328" y="0"/>
                  </a:moveTo>
                  <a:cubicBezTo>
                    <a:pt x="145" y="0"/>
                    <a:pt x="1" y="150"/>
                    <a:pt x="1" y="332"/>
                  </a:cubicBezTo>
                  <a:lnTo>
                    <a:pt x="1" y="472"/>
                  </a:lnTo>
                  <a:cubicBezTo>
                    <a:pt x="1" y="655"/>
                    <a:pt x="145" y="804"/>
                    <a:pt x="328" y="804"/>
                  </a:cubicBezTo>
                  <a:lnTo>
                    <a:pt x="1300" y="804"/>
                  </a:lnTo>
                  <a:cubicBezTo>
                    <a:pt x="1483" y="804"/>
                    <a:pt x="1627" y="655"/>
                    <a:pt x="1627" y="472"/>
                  </a:cubicBezTo>
                  <a:lnTo>
                    <a:pt x="1627" y="332"/>
                  </a:lnTo>
                  <a:cubicBezTo>
                    <a:pt x="1627" y="150"/>
                    <a:pt x="1483" y="0"/>
                    <a:pt x="1300" y="0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90"/>
            <p:cNvSpPr/>
            <p:nvPr/>
          </p:nvSpPr>
          <p:spPr>
            <a:xfrm>
              <a:off x="4141367" y="4109826"/>
              <a:ext cx="87600" cy="30319"/>
            </a:xfrm>
            <a:custGeom>
              <a:avLst/>
              <a:gdLst/>
              <a:ahLst/>
              <a:cxnLst/>
              <a:rect l="l" t="t" r="r" b="b"/>
              <a:pathLst>
                <a:path w="3340" h="1156" extrusionOk="0">
                  <a:moveTo>
                    <a:pt x="443" y="0"/>
                  </a:moveTo>
                  <a:cubicBezTo>
                    <a:pt x="198" y="0"/>
                    <a:pt x="0" y="198"/>
                    <a:pt x="0" y="443"/>
                  </a:cubicBezTo>
                  <a:lnTo>
                    <a:pt x="0" y="1155"/>
                  </a:lnTo>
                  <a:lnTo>
                    <a:pt x="3340" y="1155"/>
                  </a:lnTo>
                  <a:lnTo>
                    <a:pt x="3340" y="443"/>
                  </a:lnTo>
                  <a:cubicBezTo>
                    <a:pt x="3340" y="198"/>
                    <a:pt x="3142" y="0"/>
                    <a:pt x="2897" y="0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90"/>
            <p:cNvSpPr/>
            <p:nvPr/>
          </p:nvSpPr>
          <p:spPr>
            <a:xfrm>
              <a:off x="4198018" y="4109826"/>
              <a:ext cx="30948" cy="30319"/>
            </a:xfrm>
            <a:custGeom>
              <a:avLst/>
              <a:gdLst/>
              <a:ahLst/>
              <a:cxnLst/>
              <a:rect l="l" t="t" r="r" b="b"/>
              <a:pathLst>
                <a:path w="1180" h="1156" extrusionOk="0">
                  <a:moveTo>
                    <a:pt x="1" y="0"/>
                  </a:moveTo>
                  <a:lnTo>
                    <a:pt x="1" y="1155"/>
                  </a:lnTo>
                  <a:lnTo>
                    <a:pt x="1180" y="1155"/>
                  </a:lnTo>
                  <a:lnTo>
                    <a:pt x="1180" y="443"/>
                  </a:lnTo>
                  <a:cubicBezTo>
                    <a:pt x="1180" y="203"/>
                    <a:pt x="978" y="0"/>
                    <a:pt x="737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90"/>
            <p:cNvSpPr/>
            <p:nvPr/>
          </p:nvSpPr>
          <p:spPr>
            <a:xfrm>
              <a:off x="4109815" y="4132670"/>
              <a:ext cx="150703" cy="38004"/>
            </a:xfrm>
            <a:custGeom>
              <a:avLst/>
              <a:gdLst/>
              <a:ahLst/>
              <a:cxnLst/>
              <a:rect l="l" t="t" r="r" b="b"/>
              <a:pathLst>
                <a:path w="5746" h="1449" extrusionOk="0">
                  <a:moveTo>
                    <a:pt x="458" y="0"/>
                  </a:moveTo>
                  <a:cubicBezTo>
                    <a:pt x="342" y="0"/>
                    <a:pt x="241" y="82"/>
                    <a:pt x="217" y="198"/>
                  </a:cubicBezTo>
                  <a:lnTo>
                    <a:pt x="34" y="1150"/>
                  </a:lnTo>
                  <a:cubicBezTo>
                    <a:pt x="0" y="1304"/>
                    <a:pt x="116" y="1444"/>
                    <a:pt x="275" y="1449"/>
                  </a:cubicBezTo>
                  <a:lnTo>
                    <a:pt x="5471" y="1449"/>
                  </a:lnTo>
                  <a:cubicBezTo>
                    <a:pt x="5625" y="1444"/>
                    <a:pt x="5746" y="1304"/>
                    <a:pt x="5712" y="1150"/>
                  </a:cubicBezTo>
                  <a:lnTo>
                    <a:pt x="5529" y="198"/>
                  </a:lnTo>
                  <a:cubicBezTo>
                    <a:pt x="5505" y="82"/>
                    <a:pt x="5404" y="0"/>
                    <a:pt x="5289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90"/>
            <p:cNvSpPr/>
            <p:nvPr/>
          </p:nvSpPr>
          <p:spPr>
            <a:xfrm>
              <a:off x="4222515" y="4132670"/>
              <a:ext cx="38004" cy="37873"/>
            </a:xfrm>
            <a:custGeom>
              <a:avLst/>
              <a:gdLst/>
              <a:ahLst/>
              <a:cxnLst/>
              <a:rect l="l" t="t" r="r" b="b"/>
              <a:pathLst>
                <a:path w="1449" h="1444" extrusionOk="0">
                  <a:moveTo>
                    <a:pt x="0" y="0"/>
                  </a:moveTo>
                  <a:lnTo>
                    <a:pt x="279" y="1444"/>
                  </a:lnTo>
                  <a:lnTo>
                    <a:pt x="1174" y="1444"/>
                  </a:lnTo>
                  <a:cubicBezTo>
                    <a:pt x="1333" y="1444"/>
                    <a:pt x="1449" y="1304"/>
                    <a:pt x="1420" y="1150"/>
                  </a:cubicBezTo>
                  <a:lnTo>
                    <a:pt x="1232" y="198"/>
                  </a:lnTo>
                  <a:cubicBezTo>
                    <a:pt x="1208" y="82"/>
                    <a:pt x="1107" y="0"/>
                    <a:pt x="992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90"/>
            <p:cNvSpPr/>
            <p:nvPr/>
          </p:nvSpPr>
          <p:spPr>
            <a:xfrm>
              <a:off x="4038634" y="3823107"/>
              <a:ext cx="292935" cy="352734"/>
            </a:xfrm>
            <a:custGeom>
              <a:avLst/>
              <a:gdLst/>
              <a:ahLst/>
              <a:cxnLst/>
              <a:rect l="l" t="t" r="r" b="b"/>
              <a:pathLst>
                <a:path w="11169" h="13449" extrusionOk="0">
                  <a:moveTo>
                    <a:pt x="592" y="1299"/>
                  </a:moveTo>
                  <a:cubicBezTo>
                    <a:pt x="905" y="1299"/>
                    <a:pt x="1199" y="1453"/>
                    <a:pt x="1377" y="1713"/>
                  </a:cubicBezTo>
                  <a:lnTo>
                    <a:pt x="1531" y="1935"/>
                  </a:lnTo>
                  <a:cubicBezTo>
                    <a:pt x="1690" y="2165"/>
                    <a:pt x="1954" y="2305"/>
                    <a:pt x="2233" y="2305"/>
                  </a:cubicBezTo>
                  <a:lnTo>
                    <a:pt x="2243" y="2305"/>
                  </a:lnTo>
                  <a:lnTo>
                    <a:pt x="2243" y="3152"/>
                  </a:lnTo>
                  <a:cubicBezTo>
                    <a:pt x="2243" y="3749"/>
                    <a:pt x="2339" y="4345"/>
                    <a:pt x="2522" y="4913"/>
                  </a:cubicBezTo>
                  <a:cubicBezTo>
                    <a:pt x="2344" y="4826"/>
                    <a:pt x="2161" y="4745"/>
                    <a:pt x="1978" y="4672"/>
                  </a:cubicBezTo>
                  <a:lnTo>
                    <a:pt x="1973" y="4672"/>
                  </a:lnTo>
                  <a:cubicBezTo>
                    <a:pt x="1589" y="4514"/>
                    <a:pt x="1184" y="4350"/>
                    <a:pt x="891" y="4023"/>
                  </a:cubicBezTo>
                  <a:cubicBezTo>
                    <a:pt x="559" y="3652"/>
                    <a:pt x="395" y="3094"/>
                    <a:pt x="395" y="2324"/>
                  </a:cubicBezTo>
                  <a:lnTo>
                    <a:pt x="395" y="1501"/>
                  </a:lnTo>
                  <a:cubicBezTo>
                    <a:pt x="395" y="1391"/>
                    <a:pt x="482" y="1299"/>
                    <a:pt x="592" y="1299"/>
                  </a:cubicBezTo>
                  <a:close/>
                  <a:moveTo>
                    <a:pt x="10577" y="1299"/>
                  </a:moveTo>
                  <a:cubicBezTo>
                    <a:pt x="10688" y="1299"/>
                    <a:pt x="10779" y="1391"/>
                    <a:pt x="10779" y="1501"/>
                  </a:cubicBezTo>
                  <a:lnTo>
                    <a:pt x="10779" y="2324"/>
                  </a:lnTo>
                  <a:lnTo>
                    <a:pt x="10774" y="2324"/>
                  </a:lnTo>
                  <a:cubicBezTo>
                    <a:pt x="10774" y="3094"/>
                    <a:pt x="10611" y="3652"/>
                    <a:pt x="10279" y="4023"/>
                  </a:cubicBezTo>
                  <a:cubicBezTo>
                    <a:pt x="9985" y="4350"/>
                    <a:pt x="9581" y="4514"/>
                    <a:pt x="9196" y="4672"/>
                  </a:cubicBezTo>
                  <a:cubicBezTo>
                    <a:pt x="9008" y="4745"/>
                    <a:pt x="8830" y="4826"/>
                    <a:pt x="8652" y="4918"/>
                  </a:cubicBezTo>
                  <a:cubicBezTo>
                    <a:pt x="8835" y="4345"/>
                    <a:pt x="8931" y="3749"/>
                    <a:pt x="8931" y="3152"/>
                  </a:cubicBezTo>
                  <a:lnTo>
                    <a:pt x="8931" y="2305"/>
                  </a:lnTo>
                  <a:lnTo>
                    <a:pt x="8936" y="2305"/>
                  </a:lnTo>
                  <a:cubicBezTo>
                    <a:pt x="9220" y="2305"/>
                    <a:pt x="9485" y="2165"/>
                    <a:pt x="9643" y="1935"/>
                  </a:cubicBezTo>
                  <a:lnTo>
                    <a:pt x="9797" y="1713"/>
                  </a:lnTo>
                  <a:cubicBezTo>
                    <a:pt x="9975" y="1453"/>
                    <a:pt x="10264" y="1299"/>
                    <a:pt x="10577" y="1299"/>
                  </a:cubicBezTo>
                  <a:close/>
                  <a:moveTo>
                    <a:pt x="8941" y="395"/>
                  </a:moveTo>
                  <a:lnTo>
                    <a:pt x="8941" y="866"/>
                  </a:lnTo>
                  <a:lnTo>
                    <a:pt x="7252" y="866"/>
                  </a:lnTo>
                  <a:cubicBezTo>
                    <a:pt x="7247" y="866"/>
                    <a:pt x="7243" y="866"/>
                    <a:pt x="7238" y="866"/>
                  </a:cubicBezTo>
                  <a:cubicBezTo>
                    <a:pt x="6977" y="866"/>
                    <a:pt x="6977" y="1261"/>
                    <a:pt x="7238" y="1261"/>
                  </a:cubicBezTo>
                  <a:cubicBezTo>
                    <a:pt x="7243" y="1261"/>
                    <a:pt x="7247" y="1261"/>
                    <a:pt x="7252" y="1261"/>
                  </a:cubicBezTo>
                  <a:lnTo>
                    <a:pt x="8532" y="1261"/>
                  </a:lnTo>
                  <a:lnTo>
                    <a:pt x="8532" y="3152"/>
                  </a:lnTo>
                  <a:cubicBezTo>
                    <a:pt x="8527" y="4879"/>
                    <a:pt x="7709" y="6501"/>
                    <a:pt x="6323" y="7526"/>
                  </a:cubicBezTo>
                  <a:lnTo>
                    <a:pt x="6184" y="7632"/>
                  </a:lnTo>
                  <a:cubicBezTo>
                    <a:pt x="6145" y="7622"/>
                    <a:pt x="6107" y="7617"/>
                    <a:pt x="6068" y="7617"/>
                  </a:cubicBezTo>
                  <a:lnTo>
                    <a:pt x="5101" y="7617"/>
                  </a:lnTo>
                  <a:cubicBezTo>
                    <a:pt x="5063" y="7617"/>
                    <a:pt x="5024" y="7622"/>
                    <a:pt x="4990" y="7632"/>
                  </a:cubicBezTo>
                  <a:lnTo>
                    <a:pt x="4846" y="7526"/>
                  </a:lnTo>
                  <a:cubicBezTo>
                    <a:pt x="3460" y="6501"/>
                    <a:pt x="2642" y="4879"/>
                    <a:pt x="2637" y="3152"/>
                  </a:cubicBezTo>
                  <a:lnTo>
                    <a:pt x="2637" y="1261"/>
                  </a:lnTo>
                  <a:lnTo>
                    <a:pt x="6338" y="1261"/>
                  </a:lnTo>
                  <a:cubicBezTo>
                    <a:pt x="6342" y="1261"/>
                    <a:pt x="6347" y="1261"/>
                    <a:pt x="6352" y="1261"/>
                  </a:cubicBezTo>
                  <a:cubicBezTo>
                    <a:pt x="6612" y="1261"/>
                    <a:pt x="6612" y="866"/>
                    <a:pt x="6352" y="866"/>
                  </a:cubicBezTo>
                  <a:cubicBezTo>
                    <a:pt x="6347" y="866"/>
                    <a:pt x="6342" y="866"/>
                    <a:pt x="6338" y="866"/>
                  </a:cubicBezTo>
                  <a:lnTo>
                    <a:pt x="2228" y="866"/>
                  </a:lnTo>
                  <a:lnTo>
                    <a:pt x="2228" y="395"/>
                  </a:lnTo>
                  <a:close/>
                  <a:moveTo>
                    <a:pt x="6068" y="8012"/>
                  </a:moveTo>
                  <a:cubicBezTo>
                    <a:pt x="6145" y="8012"/>
                    <a:pt x="6203" y="8069"/>
                    <a:pt x="6203" y="8146"/>
                  </a:cubicBezTo>
                  <a:lnTo>
                    <a:pt x="6203" y="8286"/>
                  </a:lnTo>
                  <a:cubicBezTo>
                    <a:pt x="6203" y="8358"/>
                    <a:pt x="6145" y="8421"/>
                    <a:pt x="6068" y="8421"/>
                  </a:cubicBezTo>
                  <a:lnTo>
                    <a:pt x="5101" y="8421"/>
                  </a:lnTo>
                  <a:cubicBezTo>
                    <a:pt x="5029" y="8421"/>
                    <a:pt x="4966" y="8358"/>
                    <a:pt x="4966" y="8286"/>
                  </a:cubicBezTo>
                  <a:lnTo>
                    <a:pt x="4966" y="8146"/>
                  </a:lnTo>
                  <a:cubicBezTo>
                    <a:pt x="4966" y="8069"/>
                    <a:pt x="5029" y="8012"/>
                    <a:pt x="5101" y="8012"/>
                  </a:cubicBezTo>
                  <a:close/>
                  <a:moveTo>
                    <a:pt x="5818" y="8815"/>
                  </a:moveTo>
                  <a:lnTo>
                    <a:pt x="5818" y="10740"/>
                  </a:lnTo>
                  <a:lnTo>
                    <a:pt x="5356" y="10740"/>
                  </a:lnTo>
                  <a:lnTo>
                    <a:pt x="5356" y="8815"/>
                  </a:lnTo>
                  <a:close/>
                  <a:moveTo>
                    <a:pt x="6809" y="11130"/>
                  </a:moveTo>
                  <a:cubicBezTo>
                    <a:pt x="6944" y="11130"/>
                    <a:pt x="7055" y="11240"/>
                    <a:pt x="7055" y="11375"/>
                  </a:cubicBezTo>
                  <a:lnTo>
                    <a:pt x="7055" y="11606"/>
                  </a:lnTo>
                  <a:lnTo>
                    <a:pt x="5303" y="11606"/>
                  </a:lnTo>
                  <a:cubicBezTo>
                    <a:pt x="5299" y="11606"/>
                    <a:pt x="5294" y="11606"/>
                    <a:pt x="5290" y="11606"/>
                  </a:cubicBezTo>
                  <a:cubicBezTo>
                    <a:pt x="5033" y="11606"/>
                    <a:pt x="5033" y="12001"/>
                    <a:pt x="5290" y="12001"/>
                  </a:cubicBezTo>
                  <a:cubicBezTo>
                    <a:pt x="5294" y="12001"/>
                    <a:pt x="5299" y="12001"/>
                    <a:pt x="5303" y="12001"/>
                  </a:cubicBezTo>
                  <a:lnTo>
                    <a:pt x="7998" y="12001"/>
                  </a:lnTo>
                  <a:cubicBezTo>
                    <a:pt x="8022" y="12001"/>
                    <a:pt x="8041" y="12015"/>
                    <a:pt x="8046" y="12039"/>
                  </a:cubicBezTo>
                  <a:lnTo>
                    <a:pt x="8234" y="12992"/>
                  </a:lnTo>
                  <a:cubicBezTo>
                    <a:pt x="8238" y="13026"/>
                    <a:pt x="8214" y="13054"/>
                    <a:pt x="8185" y="13054"/>
                  </a:cubicBezTo>
                  <a:lnTo>
                    <a:pt x="2984" y="13054"/>
                  </a:lnTo>
                  <a:cubicBezTo>
                    <a:pt x="2955" y="13054"/>
                    <a:pt x="2931" y="13026"/>
                    <a:pt x="2936" y="12992"/>
                  </a:cubicBezTo>
                  <a:lnTo>
                    <a:pt x="3123" y="12039"/>
                  </a:lnTo>
                  <a:cubicBezTo>
                    <a:pt x="3128" y="12015"/>
                    <a:pt x="3148" y="12001"/>
                    <a:pt x="3172" y="12001"/>
                  </a:cubicBezTo>
                  <a:lnTo>
                    <a:pt x="4389" y="12001"/>
                  </a:lnTo>
                  <a:cubicBezTo>
                    <a:pt x="4634" y="11986"/>
                    <a:pt x="4634" y="11621"/>
                    <a:pt x="4389" y="11606"/>
                  </a:cubicBezTo>
                  <a:lnTo>
                    <a:pt x="4115" y="11606"/>
                  </a:lnTo>
                  <a:lnTo>
                    <a:pt x="4115" y="11375"/>
                  </a:lnTo>
                  <a:cubicBezTo>
                    <a:pt x="4115" y="11240"/>
                    <a:pt x="4221" y="11130"/>
                    <a:pt x="4360" y="11130"/>
                  </a:cubicBezTo>
                  <a:close/>
                  <a:moveTo>
                    <a:pt x="2209" y="0"/>
                  </a:moveTo>
                  <a:cubicBezTo>
                    <a:pt x="2002" y="0"/>
                    <a:pt x="1834" y="169"/>
                    <a:pt x="1834" y="376"/>
                  </a:cubicBezTo>
                  <a:lnTo>
                    <a:pt x="1834" y="886"/>
                  </a:lnTo>
                  <a:cubicBezTo>
                    <a:pt x="1834" y="1092"/>
                    <a:pt x="2002" y="1261"/>
                    <a:pt x="2209" y="1261"/>
                  </a:cubicBezTo>
                  <a:lnTo>
                    <a:pt x="2248" y="1261"/>
                  </a:lnTo>
                  <a:lnTo>
                    <a:pt x="2248" y="1910"/>
                  </a:lnTo>
                  <a:lnTo>
                    <a:pt x="2238" y="1910"/>
                  </a:lnTo>
                  <a:cubicBezTo>
                    <a:pt x="2084" y="1910"/>
                    <a:pt x="1945" y="1838"/>
                    <a:pt x="1858" y="1713"/>
                  </a:cubicBezTo>
                  <a:lnTo>
                    <a:pt x="1704" y="1487"/>
                  </a:lnTo>
                  <a:cubicBezTo>
                    <a:pt x="1454" y="1126"/>
                    <a:pt x="1040" y="910"/>
                    <a:pt x="597" y="905"/>
                  </a:cubicBezTo>
                  <a:cubicBezTo>
                    <a:pt x="270" y="905"/>
                    <a:pt x="1" y="1169"/>
                    <a:pt x="1" y="1501"/>
                  </a:cubicBezTo>
                  <a:lnTo>
                    <a:pt x="1" y="2324"/>
                  </a:lnTo>
                  <a:cubicBezTo>
                    <a:pt x="1" y="4297"/>
                    <a:pt x="1016" y="4706"/>
                    <a:pt x="1829" y="5038"/>
                  </a:cubicBezTo>
                  <a:cubicBezTo>
                    <a:pt x="2286" y="5221"/>
                    <a:pt x="2681" y="5385"/>
                    <a:pt x="2868" y="5774"/>
                  </a:cubicBezTo>
                  <a:cubicBezTo>
                    <a:pt x="2926" y="5866"/>
                    <a:pt x="2912" y="5986"/>
                    <a:pt x="2835" y="6063"/>
                  </a:cubicBezTo>
                  <a:cubicBezTo>
                    <a:pt x="2759" y="6138"/>
                    <a:pt x="2659" y="6180"/>
                    <a:pt x="2559" y="6180"/>
                  </a:cubicBezTo>
                  <a:cubicBezTo>
                    <a:pt x="2519" y="6180"/>
                    <a:pt x="2479" y="6173"/>
                    <a:pt x="2440" y="6159"/>
                  </a:cubicBezTo>
                  <a:cubicBezTo>
                    <a:pt x="2296" y="6101"/>
                    <a:pt x="2277" y="5923"/>
                    <a:pt x="2281" y="5789"/>
                  </a:cubicBezTo>
                  <a:cubicBezTo>
                    <a:pt x="2284" y="5656"/>
                    <a:pt x="2183" y="5588"/>
                    <a:pt x="2082" y="5588"/>
                  </a:cubicBezTo>
                  <a:cubicBezTo>
                    <a:pt x="1989" y="5588"/>
                    <a:pt x="1896" y="5647"/>
                    <a:pt x="1887" y="5769"/>
                  </a:cubicBezTo>
                  <a:cubicBezTo>
                    <a:pt x="1877" y="5943"/>
                    <a:pt x="1901" y="6361"/>
                    <a:pt x="2281" y="6525"/>
                  </a:cubicBezTo>
                  <a:cubicBezTo>
                    <a:pt x="2368" y="6559"/>
                    <a:pt x="2459" y="6578"/>
                    <a:pt x="2551" y="6578"/>
                  </a:cubicBezTo>
                  <a:cubicBezTo>
                    <a:pt x="2767" y="6578"/>
                    <a:pt x="2969" y="6491"/>
                    <a:pt x="3119" y="6337"/>
                  </a:cubicBezTo>
                  <a:cubicBezTo>
                    <a:pt x="3133" y="6318"/>
                    <a:pt x="3148" y="6304"/>
                    <a:pt x="3162" y="6284"/>
                  </a:cubicBezTo>
                  <a:cubicBezTo>
                    <a:pt x="3547" y="6891"/>
                    <a:pt x="4038" y="7420"/>
                    <a:pt x="4615" y="7843"/>
                  </a:cubicBezTo>
                  <a:lnTo>
                    <a:pt x="4654" y="7872"/>
                  </a:lnTo>
                  <a:cubicBezTo>
                    <a:pt x="4601" y="7954"/>
                    <a:pt x="4577" y="8045"/>
                    <a:pt x="4577" y="8142"/>
                  </a:cubicBezTo>
                  <a:lnTo>
                    <a:pt x="4577" y="8286"/>
                  </a:lnTo>
                  <a:cubicBezTo>
                    <a:pt x="4577" y="8522"/>
                    <a:pt x="4735" y="8729"/>
                    <a:pt x="4962" y="8791"/>
                  </a:cubicBezTo>
                  <a:lnTo>
                    <a:pt x="4962" y="10735"/>
                  </a:lnTo>
                  <a:lnTo>
                    <a:pt x="4360" y="10735"/>
                  </a:lnTo>
                  <a:cubicBezTo>
                    <a:pt x="4009" y="10735"/>
                    <a:pt x="3720" y="11024"/>
                    <a:pt x="3720" y="11375"/>
                  </a:cubicBezTo>
                  <a:lnTo>
                    <a:pt x="3720" y="11601"/>
                  </a:lnTo>
                  <a:lnTo>
                    <a:pt x="3172" y="11601"/>
                  </a:lnTo>
                  <a:cubicBezTo>
                    <a:pt x="2960" y="11601"/>
                    <a:pt x="2777" y="11755"/>
                    <a:pt x="2739" y="11962"/>
                  </a:cubicBezTo>
                  <a:lnTo>
                    <a:pt x="2551" y="12920"/>
                  </a:lnTo>
                  <a:cubicBezTo>
                    <a:pt x="2498" y="13194"/>
                    <a:pt x="2705" y="13444"/>
                    <a:pt x="2984" y="13449"/>
                  </a:cubicBezTo>
                  <a:lnTo>
                    <a:pt x="8185" y="13449"/>
                  </a:lnTo>
                  <a:cubicBezTo>
                    <a:pt x="8464" y="13449"/>
                    <a:pt x="8676" y="13194"/>
                    <a:pt x="8623" y="12920"/>
                  </a:cubicBezTo>
                  <a:lnTo>
                    <a:pt x="8436" y="11962"/>
                  </a:lnTo>
                  <a:cubicBezTo>
                    <a:pt x="8397" y="11755"/>
                    <a:pt x="8214" y="11601"/>
                    <a:pt x="7998" y="11601"/>
                  </a:cubicBezTo>
                  <a:lnTo>
                    <a:pt x="7449" y="11601"/>
                  </a:lnTo>
                  <a:lnTo>
                    <a:pt x="7449" y="11375"/>
                  </a:lnTo>
                  <a:cubicBezTo>
                    <a:pt x="7449" y="11024"/>
                    <a:pt x="7165" y="10735"/>
                    <a:pt x="6809" y="10735"/>
                  </a:cubicBezTo>
                  <a:lnTo>
                    <a:pt x="6208" y="10735"/>
                  </a:lnTo>
                  <a:lnTo>
                    <a:pt x="6208" y="8791"/>
                  </a:lnTo>
                  <a:cubicBezTo>
                    <a:pt x="6439" y="8729"/>
                    <a:pt x="6598" y="8522"/>
                    <a:pt x="6598" y="8286"/>
                  </a:cubicBezTo>
                  <a:lnTo>
                    <a:pt x="6598" y="8142"/>
                  </a:lnTo>
                  <a:cubicBezTo>
                    <a:pt x="6598" y="8045"/>
                    <a:pt x="6569" y="7949"/>
                    <a:pt x="6521" y="7867"/>
                  </a:cubicBezTo>
                  <a:lnTo>
                    <a:pt x="6554" y="7843"/>
                  </a:lnTo>
                  <a:cubicBezTo>
                    <a:pt x="7132" y="7415"/>
                    <a:pt x="7627" y="6886"/>
                    <a:pt x="8007" y="6284"/>
                  </a:cubicBezTo>
                  <a:cubicBezTo>
                    <a:pt x="8022" y="6299"/>
                    <a:pt x="8036" y="6318"/>
                    <a:pt x="8055" y="6332"/>
                  </a:cubicBezTo>
                  <a:cubicBezTo>
                    <a:pt x="8205" y="6486"/>
                    <a:pt x="8407" y="6573"/>
                    <a:pt x="8618" y="6573"/>
                  </a:cubicBezTo>
                  <a:cubicBezTo>
                    <a:pt x="8628" y="6573"/>
                    <a:pt x="8638" y="6574"/>
                    <a:pt x="8647" y="6574"/>
                  </a:cubicBezTo>
                  <a:cubicBezTo>
                    <a:pt x="8733" y="6574"/>
                    <a:pt x="8814" y="6555"/>
                    <a:pt x="8888" y="6520"/>
                  </a:cubicBezTo>
                  <a:cubicBezTo>
                    <a:pt x="9268" y="6356"/>
                    <a:pt x="9292" y="5938"/>
                    <a:pt x="9287" y="5769"/>
                  </a:cubicBezTo>
                  <a:cubicBezTo>
                    <a:pt x="9285" y="5637"/>
                    <a:pt x="9187" y="5573"/>
                    <a:pt x="9089" y="5573"/>
                  </a:cubicBezTo>
                  <a:cubicBezTo>
                    <a:pt x="8984" y="5573"/>
                    <a:pt x="8880" y="5645"/>
                    <a:pt x="8893" y="5784"/>
                  </a:cubicBezTo>
                  <a:cubicBezTo>
                    <a:pt x="8898" y="5923"/>
                    <a:pt x="8873" y="6097"/>
                    <a:pt x="8734" y="6159"/>
                  </a:cubicBezTo>
                  <a:cubicBezTo>
                    <a:pt x="8694" y="6173"/>
                    <a:pt x="8653" y="6180"/>
                    <a:pt x="8612" y="6180"/>
                  </a:cubicBezTo>
                  <a:cubicBezTo>
                    <a:pt x="8510" y="6180"/>
                    <a:pt x="8411" y="6138"/>
                    <a:pt x="8339" y="6063"/>
                  </a:cubicBezTo>
                  <a:cubicBezTo>
                    <a:pt x="8262" y="5986"/>
                    <a:pt x="8248" y="5866"/>
                    <a:pt x="8306" y="5769"/>
                  </a:cubicBezTo>
                  <a:cubicBezTo>
                    <a:pt x="8493" y="5380"/>
                    <a:pt x="8888" y="5221"/>
                    <a:pt x="9345" y="5033"/>
                  </a:cubicBezTo>
                  <a:cubicBezTo>
                    <a:pt x="10158" y="4706"/>
                    <a:pt x="11169" y="4292"/>
                    <a:pt x="11169" y="2319"/>
                  </a:cubicBezTo>
                  <a:lnTo>
                    <a:pt x="11169" y="1497"/>
                  </a:lnTo>
                  <a:cubicBezTo>
                    <a:pt x="11169" y="1343"/>
                    <a:pt x="11106" y="1189"/>
                    <a:pt x="10995" y="1078"/>
                  </a:cubicBezTo>
                  <a:cubicBezTo>
                    <a:pt x="10885" y="967"/>
                    <a:pt x="10736" y="905"/>
                    <a:pt x="10577" y="905"/>
                  </a:cubicBezTo>
                  <a:cubicBezTo>
                    <a:pt x="10134" y="910"/>
                    <a:pt x="9720" y="1126"/>
                    <a:pt x="9470" y="1487"/>
                  </a:cubicBezTo>
                  <a:lnTo>
                    <a:pt x="9316" y="1713"/>
                  </a:lnTo>
                  <a:cubicBezTo>
                    <a:pt x="9230" y="1838"/>
                    <a:pt x="9090" y="1910"/>
                    <a:pt x="8936" y="1910"/>
                  </a:cubicBezTo>
                  <a:lnTo>
                    <a:pt x="8926" y="1910"/>
                  </a:lnTo>
                  <a:lnTo>
                    <a:pt x="8926" y="1261"/>
                  </a:lnTo>
                  <a:lnTo>
                    <a:pt x="8965" y="1261"/>
                  </a:lnTo>
                  <a:cubicBezTo>
                    <a:pt x="9172" y="1261"/>
                    <a:pt x="9335" y="1092"/>
                    <a:pt x="9335" y="886"/>
                  </a:cubicBezTo>
                  <a:lnTo>
                    <a:pt x="9335" y="376"/>
                  </a:lnTo>
                  <a:cubicBezTo>
                    <a:pt x="9335" y="169"/>
                    <a:pt x="9172" y="0"/>
                    <a:pt x="8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90"/>
            <p:cNvSpPr/>
            <p:nvPr/>
          </p:nvSpPr>
          <p:spPr>
            <a:xfrm>
              <a:off x="4137695" y="3884190"/>
              <a:ext cx="94944" cy="87442"/>
            </a:xfrm>
            <a:custGeom>
              <a:avLst/>
              <a:gdLst/>
              <a:ahLst/>
              <a:cxnLst/>
              <a:rect l="l" t="t" r="r" b="b"/>
              <a:pathLst>
                <a:path w="3620" h="3334" extrusionOk="0">
                  <a:moveTo>
                    <a:pt x="1815" y="592"/>
                  </a:moveTo>
                  <a:lnTo>
                    <a:pt x="2118" y="1208"/>
                  </a:lnTo>
                  <a:cubicBezTo>
                    <a:pt x="2152" y="1280"/>
                    <a:pt x="2219" y="1328"/>
                    <a:pt x="2301" y="1338"/>
                  </a:cubicBezTo>
                  <a:lnTo>
                    <a:pt x="2979" y="1439"/>
                  </a:lnTo>
                  <a:lnTo>
                    <a:pt x="2484" y="1920"/>
                  </a:lnTo>
                  <a:cubicBezTo>
                    <a:pt x="2426" y="1973"/>
                    <a:pt x="2402" y="2050"/>
                    <a:pt x="2416" y="2127"/>
                  </a:cubicBezTo>
                  <a:lnTo>
                    <a:pt x="2532" y="2810"/>
                  </a:lnTo>
                  <a:lnTo>
                    <a:pt x="1921" y="2488"/>
                  </a:lnTo>
                  <a:cubicBezTo>
                    <a:pt x="1887" y="2468"/>
                    <a:pt x="1849" y="2459"/>
                    <a:pt x="1810" y="2459"/>
                  </a:cubicBezTo>
                  <a:cubicBezTo>
                    <a:pt x="1772" y="2459"/>
                    <a:pt x="1733" y="2468"/>
                    <a:pt x="1699" y="2488"/>
                  </a:cubicBezTo>
                  <a:lnTo>
                    <a:pt x="1088" y="2810"/>
                  </a:lnTo>
                  <a:lnTo>
                    <a:pt x="1209" y="2127"/>
                  </a:lnTo>
                  <a:cubicBezTo>
                    <a:pt x="1218" y="2050"/>
                    <a:pt x="1194" y="1973"/>
                    <a:pt x="1136" y="1920"/>
                  </a:cubicBezTo>
                  <a:lnTo>
                    <a:pt x="646" y="1439"/>
                  </a:lnTo>
                  <a:lnTo>
                    <a:pt x="1329" y="1338"/>
                  </a:lnTo>
                  <a:cubicBezTo>
                    <a:pt x="1406" y="1328"/>
                    <a:pt x="1473" y="1280"/>
                    <a:pt x="1507" y="1208"/>
                  </a:cubicBezTo>
                  <a:lnTo>
                    <a:pt x="1815" y="592"/>
                  </a:lnTo>
                  <a:close/>
                  <a:moveTo>
                    <a:pt x="1812" y="0"/>
                  </a:moveTo>
                  <a:cubicBezTo>
                    <a:pt x="1729" y="0"/>
                    <a:pt x="1646" y="43"/>
                    <a:pt x="1603" y="130"/>
                  </a:cubicBezTo>
                  <a:lnTo>
                    <a:pt x="1189" y="962"/>
                  </a:lnTo>
                  <a:lnTo>
                    <a:pt x="275" y="1092"/>
                  </a:lnTo>
                  <a:cubicBezTo>
                    <a:pt x="78" y="1121"/>
                    <a:pt x="1" y="1362"/>
                    <a:pt x="140" y="1497"/>
                  </a:cubicBezTo>
                  <a:lnTo>
                    <a:pt x="804" y="2141"/>
                  </a:lnTo>
                  <a:lnTo>
                    <a:pt x="646" y="3056"/>
                  </a:lnTo>
                  <a:cubicBezTo>
                    <a:pt x="623" y="3208"/>
                    <a:pt x="745" y="3333"/>
                    <a:pt x="883" y="3333"/>
                  </a:cubicBezTo>
                  <a:cubicBezTo>
                    <a:pt x="919" y="3333"/>
                    <a:pt x="956" y="3325"/>
                    <a:pt x="992" y="3306"/>
                  </a:cubicBezTo>
                  <a:lnTo>
                    <a:pt x="1810" y="2873"/>
                  </a:lnTo>
                  <a:lnTo>
                    <a:pt x="2633" y="3306"/>
                  </a:lnTo>
                  <a:cubicBezTo>
                    <a:pt x="2669" y="3325"/>
                    <a:pt x="2706" y="3333"/>
                    <a:pt x="2742" y="3333"/>
                  </a:cubicBezTo>
                  <a:cubicBezTo>
                    <a:pt x="2880" y="3333"/>
                    <a:pt x="3001" y="3208"/>
                    <a:pt x="2975" y="3056"/>
                  </a:cubicBezTo>
                  <a:lnTo>
                    <a:pt x="2816" y="2141"/>
                  </a:lnTo>
                  <a:lnTo>
                    <a:pt x="3480" y="1497"/>
                  </a:lnTo>
                  <a:cubicBezTo>
                    <a:pt x="3619" y="1362"/>
                    <a:pt x="3542" y="1121"/>
                    <a:pt x="3350" y="1092"/>
                  </a:cubicBezTo>
                  <a:lnTo>
                    <a:pt x="2431" y="962"/>
                  </a:lnTo>
                  <a:lnTo>
                    <a:pt x="2022" y="130"/>
                  </a:lnTo>
                  <a:cubicBezTo>
                    <a:pt x="1978" y="43"/>
                    <a:pt x="1895" y="0"/>
                    <a:pt x="18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4" name="Google Shape;12874;p90"/>
          <p:cNvGrpSpPr/>
          <p:nvPr/>
        </p:nvGrpSpPr>
        <p:grpSpPr>
          <a:xfrm>
            <a:off x="854248" y="2736069"/>
            <a:ext cx="360445" cy="321077"/>
            <a:chOff x="854248" y="2920644"/>
            <a:chExt cx="360445" cy="321077"/>
          </a:xfrm>
        </p:grpSpPr>
        <p:sp>
          <p:nvSpPr>
            <p:cNvPr id="12875" name="Google Shape;12875;p90"/>
            <p:cNvSpPr/>
            <p:nvPr/>
          </p:nvSpPr>
          <p:spPr>
            <a:xfrm>
              <a:off x="859546" y="3067046"/>
              <a:ext cx="197021" cy="169377"/>
            </a:xfrm>
            <a:custGeom>
              <a:avLst/>
              <a:gdLst/>
              <a:ahLst/>
              <a:cxnLst/>
              <a:rect l="l" t="t" r="r" b="b"/>
              <a:pathLst>
                <a:path w="7512" h="6458" extrusionOk="0">
                  <a:moveTo>
                    <a:pt x="7319" y="0"/>
                  </a:moveTo>
                  <a:lnTo>
                    <a:pt x="3566" y="3542"/>
                  </a:lnTo>
                  <a:cubicBezTo>
                    <a:pt x="3489" y="3619"/>
                    <a:pt x="3383" y="3662"/>
                    <a:pt x="3272" y="3662"/>
                  </a:cubicBezTo>
                  <a:lnTo>
                    <a:pt x="3229" y="3662"/>
                  </a:lnTo>
                  <a:cubicBezTo>
                    <a:pt x="2988" y="3662"/>
                    <a:pt x="2796" y="3469"/>
                    <a:pt x="2796" y="3229"/>
                  </a:cubicBezTo>
                  <a:lnTo>
                    <a:pt x="2796" y="3012"/>
                  </a:lnTo>
                  <a:lnTo>
                    <a:pt x="1506" y="3012"/>
                  </a:lnTo>
                  <a:lnTo>
                    <a:pt x="1506" y="3335"/>
                  </a:lnTo>
                  <a:cubicBezTo>
                    <a:pt x="1506" y="3527"/>
                    <a:pt x="1376" y="3696"/>
                    <a:pt x="1193" y="3748"/>
                  </a:cubicBezTo>
                  <a:lnTo>
                    <a:pt x="467" y="3955"/>
                  </a:lnTo>
                  <a:cubicBezTo>
                    <a:pt x="193" y="4032"/>
                    <a:pt x="0" y="4287"/>
                    <a:pt x="0" y="4576"/>
                  </a:cubicBezTo>
                  <a:lnTo>
                    <a:pt x="0" y="6457"/>
                  </a:lnTo>
                  <a:lnTo>
                    <a:pt x="3445" y="6457"/>
                  </a:lnTo>
                  <a:lnTo>
                    <a:pt x="3445" y="5307"/>
                  </a:lnTo>
                  <a:cubicBezTo>
                    <a:pt x="3440" y="5077"/>
                    <a:pt x="3532" y="4860"/>
                    <a:pt x="3696" y="4696"/>
                  </a:cubicBezTo>
                  <a:lnTo>
                    <a:pt x="7357" y="1035"/>
                  </a:lnTo>
                  <a:cubicBezTo>
                    <a:pt x="7468" y="924"/>
                    <a:pt x="7511" y="770"/>
                    <a:pt x="7473" y="626"/>
                  </a:cubicBezTo>
                  <a:lnTo>
                    <a:pt x="7319" y="0"/>
                  </a:ln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90"/>
            <p:cNvSpPr/>
            <p:nvPr/>
          </p:nvSpPr>
          <p:spPr>
            <a:xfrm>
              <a:off x="1006315" y="2925942"/>
              <a:ext cx="203211" cy="169377"/>
            </a:xfrm>
            <a:custGeom>
              <a:avLst/>
              <a:gdLst/>
              <a:ahLst/>
              <a:cxnLst/>
              <a:rect l="l" t="t" r="r" b="b"/>
              <a:pathLst>
                <a:path w="7748" h="6458" extrusionOk="0">
                  <a:moveTo>
                    <a:pt x="428" y="1"/>
                  </a:moveTo>
                  <a:cubicBezTo>
                    <a:pt x="193" y="1"/>
                    <a:pt x="0" y="193"/>
                    <a:pt x="0" y="434"/>
                  </a:cubicBezTo>
                  <a:lnTo>
                    <a:pt x="0" y="6025"/>
                  </a:lnTo>
                  <a:cubicBezTo>
                    <a:pt x="0" y="6265"/>
                    <a:pt x="193" y="6458"/>
                    <a:pt x="428" y="6458"/>
                  </a:cubicBezTo>
                  <a:lnTo>
                    <a:pt x="7314" y="6458"/>
                  </a:lnTo>
                  <a:cubicBezTo>
                    <a:pt x="7550" y="6458"/>
                    <a:pt x="7747" y="6265"/>
                    <a:pt x="7747" y="6025"/>
                  </a:cubicBezTo>
                  <a:lnTo>
                    <a:pt x="7747" y="434"/>
                  </a:lnTo>
                  <a:cubicBezTo>
                    <a:pt x="7747" y="193"/>
                    <a:pt x="7550" y="1"/>
                    <a:pt x="7314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90"/>
            <p:cNvSpPr/>
            <p:nvPr/>
          </p:nvSpPr>
          <p:spPr>
            <a:xfrm>
              <a:off x="876436" y="3067046"/>
              <a:ext cx="28299" cy="62107"/>
            </a:xfrm>
            <a:custGeom>
              <a:avLst/>
              <a:gdLst/>
              <a:ahLst/>
              <a:cxnLst/>
              <a:rect l="l" t="t" r="r" b="b"/>
              <a:pathLst>
                <a:path w="1079" h="2368" extrusionOk="0">
                  <a:moveTo>
                    <a:pt x="646" y="0"/>
                  </a:moveTo>
                  <a:cubicBezTo>
                    <a:pt x="290" y="0"/>
                    <a:pt x="1" y="289"/>
                    <a:pt x="1" y="650"/>
                  </a:cubicBezTo>
                  <a:lnTo>
                    <a:pt x="1" y="799"/>
                  </a:lnTo>
                  <a:cubicBezTo>
                    <a:pt x="1" y="982"/>
                    <a:pt x="30" y="1169"/>
                    <a:pt x="87" y="1343"/>
                  </a:cubicBezTo>
                  <a:lnTo>
                    <a:pt x="434" y="2368"/>
                  </a:lnTo>
                  <a:lnTo>
                    <a:pt x="1079" y="2368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90"/>
            <p:cNvSpPr/>
            <p:nvPr/>
          </p:nvSpPr>
          <p:spPr>
            <a:xfrm>
              <a:off x="887688" y="3061355"/>
              <a:ext cx="67903" cy="67798"/>
            </a:xfrm>
            <a:custGeom>
              <a:avLst/>
              <a:gdLst/>
              <a:ahLst/>
              <a:cxnLst/>
              <a:rect l="l" t="t" r="r" b="b"/>
              <a:pathLst>
                <a:path w="2589" h="2585" extrusionOk="0">
                  <a:moveTo>
                    <a:pt x="650" y="1"/>
                  </a:moveTo>
                  <a:cubicBezTo>
                    <a:pt x="289" y="1"/>
                    <a:pt x="0" y="289"/>
                    <a:pt x="0" y="650"/>
                  </a:cubicBezTo>
                  <a:cubicBezTo>
                    <a:pt x="0" y="886"/>
                    <a:pt x="193" y="1078"/>
                    <a:pt x="433" y="1078"/>
                  </a:cubicBezTo>
                  <a:lnTo>
                    <a:pt x="2156" y="2585"/>
                  </a:lnTo>
                  <a:lnTo>
                    <a:pt x="2536" y="1252"/>
                  </a:lnTo>
                  <a:cubicBezTo>
                    <a:pt x="2570" y="1136"/>
                    <a:pt x="2584" y="1016"/>
                    <a:pt x="2589" y="896"/>
                  </a:cubicBezTo>
                  <a:lnTo>
                    <a:pt x="2589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90"/>
            <p:cNvSpPr/>
            <p:nvPr/>
          </p:nvSpPr>
          <p:spPr>
            <a:xfrm>
              <a:off x="899045" y="3146044"/>
              <a:ext cx="33833" cy="28299"/>
            </a:xfrm>
            <a:custGeom>
              <a:avLst/>
              <a:gdLst/>
              <a:ahLst/>
              <a:cxnLst/>
              <a:rect l="l" t="t" r="r" b="b"/>
              <a:pathLst>
                <a:path w="1290" h="1079" extrusionOk="0">
                  <a:moveTo>
                    <a:pt x="0" y="0"/>
                  </a:moveTo>
                  <a:lnTo>
                    <a:pt x="0" y="433"/>
                  </a:lnTo>
                  <a:cubicBezTo>
                    <a:pt x="0" y="789"/>
                    <a:pt x="289" y="1078"/>
                    <a:pt x="645" y="1078"/>
                  </a:cubicBezTo>
                  <a:cubicBezTo>
                    <a:pt x="1001" y="1078"/>
                    <a:pt x="1290" y="789"/>
                    <a:pt x="1290" y="433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90"/>
            <p:cNvSpPr/>
            <p:nvPr/>
          </p:nvSpPr>
          <p:spPr>
            <a:xfrm>
              <a:off x="882128" y="3089733"/>
              <a:ext cx="67798" cy="62002"/>
            </a:xfrm>
            <a:custGeom>
              <a:avLst/>
              <a:gdLst/>
              <a:ahLst/>
              <a:cxnLst/>
              <a:rect l="l" t="t" r="r" b="b"/>
              <a:pathLst>
                <a:path w="2585" h="2364" extrusionOk="0">
                  <a:moveTo>
                    <a:pt x="811" y="1"/>
                  </a:moveTo>
                  <a:cubicBezTo>
                    <a:pt x="701" y="1"/>
                    <a:pt x="593" y="44"/>
                    <a:pt x="515" y="126"/>
                  </a:cubicBezTo>
                  <a:lnTo>
                    <a:pt x="304" y="338"/>
                  </a:lnTo>
                  <a:cubicBezTo>
                    <a:pt x="106" y="531"/>
                    <a:pt x="0" y="795"/>
                    <a:pt x="0" y="1074"/>
                  </a:cubicBezTo>
                  <a:cubicBezTo>
                    <a:pt x="0" y="1786"/>
                    <a:pt x="578" y="2364"/>
                    <a:pt x="1290" y="2364"/>
                  </a:cubicBezTo>
                  <a:cubicBezTo>
                    <a:pt x="2002" y="2364"/>
                    <a:pt x="2579" y="1786"/>
                    <a:pt x="2579" y="1074"/>
                  </a:cubicBezTo>
                  <a:lnTo>
                    <a:pt x="2579" y="800"/>
                  </a:lnTo>
                  <a:cubicBezTo>
                    <a:pt x="2584" y="685"/>
                    <a:pt x="2536" y="574"/>
                    <a:pt x="2459" y="492"/>
                  </a:cubicBezTo>
                  <a:cubicBezTo>
                    <a:pt x="2122" y="170"/>
                    <a:pt x="1516" y="20"/>
                    <a:pt x="828" y="1"/>
                  </a:cubicBezTo>
                  <a:cubicBezTo>
                    <a:pt x="822" y="1"/>
                    <a:pt x="816" y="1"/>
                    <a:pt x="811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90"/>
            <p:cNvSpPr/>
            <p:nvPr/>
          </p:nvSpPr>
          <p:spPr>
            <a:xfrm>
              <a:off x="882128" y="3089628"/>
              <a:ext cx="67667" cy="60717"/>
            </a:xfrm>
            <a:custGeom>
              <a:avLst/>
              <a:gdLst/>
              <a:ahLst/>
              <a:cxnLst/>
              <a:rect l="l" t="t" r="r" b="b"/>
              <a:pathLst>
                <a:path w="2580" h="2315" extrusionOk="0">
                  <a:moveTo>
                    <a:pt x="828" y="0"/>
                  </a:moveTo>
                  <a:cubicBezTo>
                    <a:pt x="708" y="0"/>
                    <a:pt x="597" y="44"/>
                    <a:pt x="515" y="130"/>
                  </a:cubicBezTo>
                  <a:lnTo>
                    <a:pt x="304" y="342"/>
                  </a:lnTo>
                  <a:cubicBezTo>
                    <a:pt x="106" y="535"/>
                    <a:pt x="0" y="799"/>
                    <a:pt x="0" y="1073"/>
                  </a:cubicBezTo>
                  <a:cubicBezTo>
                    <a:pt x="0" y="1651"/>
                    <a:pt x="381" y="2156"/>
                    <a:pt x="934" y="2315"/>
                  </a:cubicBezTo>
                  <a:cubicBezTo>
                    <a:pt x="746" y="2089"/>
                    <a:pt x="645" y="1800"/>
                    <a:pt x="645" y="1507"/>
                  </a:cubicBezTo>
                  <a:lnTo>
                    <a:pt x="645" y="1078"/>
                  </a:lnTo>
                  <a:cubicBezTo>
                    <a:pt x="645" y="837"/>
                    <a:pt x="838" y="644"/>
                    <a:pt x="1077" y="644"/>
                  </a:cubicBezTo>
                  <a:cubicBezTo>
                    <a:pt x="1085" y="644"/>
                    <a:pt x="1094" y="645"/>
                    <a:pt x="1102" y="645"/>
                  </a:cubicBezTo>
                  <a:cubicBezTo>
                    <a:pt x="1535" y="674"/>
                    <a:pt x="2180" y="746"/>
                    <a:pt x="2579" y="939"/>
                  </a:cubicBezTo>
                  <a:cubicBezTo>
                    <a:pt x="2565" y="847"/>
                    <a:pt x="2527" y="563"/>
                    <a:pt x="2459" y="496"/>
                  </a:cubicBezTo>
                  <a:cubicBezTo>
                    <a:pt x="2122" y="174"/>
                    <a:pt x="1516" y="24"/>
                    <a:pt x="828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90"/>
            <p:cNvSpPr/>
            <p:nvPr/>
          </p:nvSpPr>
          <p:spPr>
            <a:xfrm>
              <a:off x="859546" y="3175576"/>
              <a:ext cx="22608" cy="60717"/>
            </a:xfrm>
            <a:custGeom>
              <a:avLst/>
              <a:gdLst/>
              <a:ahLst/>
              <a:cxnLst/>
              <a:rect l="l" t="t" r="r" b="b"/>
              <a:pathLst>
                <a:path w="862" h="2315" extrusionOk="0">
                  <a:moveTo>
                    <a:pt x="173" y="0"/>
                  </a:moveTo>
                  <a:cubicBezTo>
                    <a:pt x="63" y="116"/>
                    <a:pt x="0" y="274"/>
                    <a:pt x="0" y="433"/>
                  </a:cubicBezTo>
                  <a:lnTo>
                    <a:pt x="0" y="2315"/>
                  </a:lnTo>
                  <a:lnTo>
                    <a:pt x="861" y="2315"/>
                  </a:lnTo>
                  <a:lnTo>
                    <a:pt x="861" y="953"/>
                  </a:lnTo>
                  <a:cubicBezTo>
                    <a:pt x="861" y="785"/>
                    <a:pt x="789" y="621"/>
                    <a:pt x="674" y="50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90"/>
            <p:cNvSpPr/>
            <p:nvPr/>
          </p:nvSpPr>
          <p:spPr>
            <a:xfrm>
              <a:off x="949900" y="3067046"/>
              <a:ext cx="106667" cy="139216"/>
            </a:xfrm>
            <a:custGeom>
              <a:avLst/>
              <a:gdLst/>
              <a:ahLst/>
              <a:cxnLst/>
              <a:rect l="l" t="t" r="r" b="b"/>
              <a:pathLst>
                <a:path w="4067" h="5308" extrusionOk="0">
                  <a:moveTo>
                    <a:pt x="3874" y="0"/>
                  </a:moveTo>
                  <a:lnTo>
                    <a:pt x="279" y="3392"/>
                  </a:lnTo>
                  <a:cubicBezTo>
                    <a:pt x="174" y="3493"/>
                    <a:pt x="106" y="3623"/>
                    <a:pt x="82" y="3763"/>
                  </a:cubicBezTo>
                  <a:cubicBezTo>
                    <a:pt x="10" y="4290"/>
                    <a:pt x="2" y="5079"/>
                    <a:pt x="0" y="5266"/>
                  </a:cubicBezTo>
                  <a:lnTo>
                    <a:pt x="0" y="5266"/>
                  </a:lnTo>
                  <a:cubicBezTo>
                    <a:pt x="7" y="5051"/>
                    <a:pt x="97" y="4850"/>
                    <a:pt x="251" y="4696"/>
                  </a:cubicBezTo>
                  <a:lnTo>
                    <a:pt x="3912" y="1035"/>
                  </a:lnTo>
                  <a:cubicBezTo>
                    <a:pt x="4023" y="929"/>
                    <a:pt x="4066" y="770"/>
                    <a:pt x="4028" y="626"/>
                  </a:cubicBezTo>
                  <a:lnTo>
                    <a:pt x="3874" y="0"/>
                  </a:lnTo>
                  <a:close/>
                  <a:moveTo>
                    <a:pt x="0" y="5266"/>
                  </a:moveTo>
                  <a:cubicBezTo>
                    <a:pt x="0" y="5280"/>
                    <a:pt x="0" y="5294"/>
                    <a:pt x="0" y="5307"/>
                  </a:cubicBezTo>
                  <a:cubicBezTo>
                    <a:pt x="0" y="5307"/>
                    <a:pt x="0" y="5293"/>
                    <a:pt x="0" y="5266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90"/>
            <p:cNvSpPr/>
            <p:nvPr/>
          </p:nvSpPr>
          <p:spPr>
            <a:xfrm>
              <a:off x="1031179" y="3067046"/>
              <a:ext cx="25388" cy="33833"/>
            </a:xfrm>
            <a:custGeom>
              <a:avLst/>
              <a:gdLst/>
              <a:ahLst/>
              <a:cxnLst/>
              <a:rect l="l" t="t" r="r" b="b"/>
              <a:pathLst>
                <a:path w="968" h="1290" extrusionOk="0">
                  <a:moveTo>
                    <a:pt x="775" y="0"/>
                  </a:moveTo>
                  <a:lnTo>
                    <a:pt x="0" y="732"/>
                  </a:lnTo>
                  <a:lnTo>
                    <a:pt x="558" y="1290"/>
                  </a:lnTo>
                  <a:lnTo>
                    <a:pt x="813" y="1035"/>
                  </a:lnTo>
                  <a:cubicBezTo>
                    <a:pt x="924" y="924"/>
                    <a:pt x="967" y="770"/>
                    <a:pt x="929" y="626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90"/>
            <p:cNvSpPr/>
            <p:nvPr/>
          </p:nvSpPr>
          <p:spPr>
            <a:xfrm>
              <a:off x="891963" y="3084330"/>
              <a:ext cx="48757" cy="16314"/>
            </a:xfrm>
            <a:custGeom>
              <a:avLst/>
              <a:gdLst/>
              <a:ahLst/>
              <a:cxnLst/>
              <a:rect l="l" t="t" r="r" b="b"/>
              <a:pathLst>
                <a:path w="1859" h="622" extrusionOk="0">
                  <a:moveTo>
                    <a:pt x="270" y="0"/>
                  </a:moveTo>
                  <a:cubicBezTo>
                    <a:pt x="1" y="0"/>
                    <a:pt x="1" y="405"/>
                    <a:pt x="270" y="405"/>
                  </a:cubicBezTo>
                  <a:cubicBezTo>
                    <a:pt x="496" y="405"/>
                    <a:pt x="1156" y="438"/>
                    <a:pt x="1473" y="597"/>
                  </a:cubicBezTo>
                  <a:cubicBezTo>
                    <a:pt x="1506" y="614"/>
                    <a:pt x="1538" y="621"/>
                    <a:pt x="1568" y="621"/>
                  </a:cubicBezTo>
                  <a:cubicBezTo>
                    <a:pt x="1752" y="621"/>
                    <a:pt x="1858" y="340"/>
                    <a:pt x="1651" y="236"/>
                  </a:cubicBezTo>
                  <a:cubicBezTo>
                    <a:pt x="1184" y="0"/>
                    <a:pt x="309" y="0"/>
                    <a:pt x="2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90"/>
            <p:cNvSpPr/>
            <p:nvPr/>
          </p:nvSpPr>
          <p:spPr>
            <a:xfrm>
              <a:off x="876830" y="3191601"/>
              <a:ext cx="10622" cy="49990"/>
            </a:xfrm>
            <a:custGeom>
              <a:avLst/>
              <a:gdLst/>
              <a:ahLst/>
              <a:cxnLst/>
              <a:rect l="l" t="t" r="r" b="b"/>
              <a:pathLst>
                <a:path w="405" h="1906" extrusionOk="0">
                  <a:moveTo>
                    <a:pt x="202" y="0"/>
                  </a:moveTo>
                  <a:cubicBezTo>
                    <a:pt x="92" y="0"/>
                    <a:pt x="0" y="92"/>
                    <a:pt x="0" y="202"/>
                  </a:cubicBezTo>
                  <a:lnTo>
                    <a:pt x="0" y="1704"/>
                  </a:lnTo>
                  <a:cubicBezTo>
                    <a:pt x="0" y="1838"/>
                    <a:pt x="101" y="1906"/>
                    <a:pt x="202" y="1906"/>
                  </a:cubicBezTo>
                  <a:cubicBezTo>
                    <a:pt x="303" y="1906"/>
                    <a:pt x="404" y="1838"/>
                    <a:pt x="404" y="1704"/>
                  </a:cubicBezTo>
                  <a:lnTo>
                    <a:pt x="404" y="202"/>
                  </a:lnTo>
                  <a:cubicBezTo>
                    <a:pt x="404" y="92"/>
                    <a:pt x="313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90"/>
            <p:cNvSpPr/>
            <p:nvPr/>
          </p:nvSpPr>
          <p:spPr>
            <a:xfrm>
              <a:off x="854248" y="3056057"/>
              <a:ext cx="208614" cy="185664"/>
            </a:xfrm>
            <a:custGeom>
              <a:avLst/>
              <a:gdLst/>
              <a:ahLst/>
              <a:cxnLst/>
              <a:rect l="l" t="t" r="r" b="b"/>
              <a:pathLst>
                <a:path w="7954" h="7079" extrusionOk="0">
                  <a:moveTo>
                    <a:pt x="7405" y="794"/>
                  </a:moveTo>
                  <a:lnTo>
                    <a:pt x="7477" y="1093"/>
                  </a:lnTo>
                  <a:cubicBezTo>
                    <a:pt x="7497" y="1170"/>
                    <a:pt x="7477" y="1252"/>
                    <a:pt x="7420" y="1309"/>
                  </a:cubicBezTo>
                  <a:lnTo>
                    <a:pt x="7304" y="1425"/>
                  </a:lnTo>
                  <a:lnTo>
                    <a:pt x="7030" y="1151"/>
                  </a:lnTo>
                  <a:lnTo>
                    <a:pt x="7405" y="794"/>
                  </a:lnTo>
                  <a:close/>
                  <a:moveTo>
                    <a:pt x="3657" y="405"/>
                  </a:moveTo>
                  <a:lnTo>
                    <a:pt x="3657" y="1242"/>
                  </a:lnTo>
                  <a:cubicBezTo>
                    <a:pt x="3657" y="1377"/>
                    <a:pt x="3628" y="1511"/>
                    <a:pt x="3565" y="1632"/>
                  </a:cubicBezTo>
                  <a:lnTo>
                    <a:pt x="3464" y="1834"/>
                  </a:lnTo>
                  <a:cubicBezTo>
                    <a:pt x="3450" y="1863"/>
                    <a:pt x="3445" y="1892"/>
                    <a:pt x="3445" y="1925"/>
                  </a:cubicBezTo>
                  <a:lnTo>
                    <a:pt x="3445" y="2358"/>
                  </a:lnTo>
                  <a:cubicBezTo>
                    <a:pt x="3445" y="2958"/>
                    <a:pt x="2954" y="3446"/>
                    <a:pt x="2354" y="3446"/>
                  </a:cubicBezTo>
                  <a:cubicBezTo>
                    <a:pt x="2342" y="3446"/>
                    <a:pt x="2331" y="3446"/>
                    <a:pt x="2319" y="3446"/>
                  </a:cubicBezTo>
                  <a:cubicBezTo>
                    <a:pt x="1737" y="3426"/>
                    <a:pt x="1265" y="2916"/>
                    <a:pt x="1265" y="2301"/>
                  </a:cubicBezTo>
                  <a:lnTo>
                    <a:pt x="1265" y="1925"/>
                  </a:lnTo>
                  <a:cubicBezTo>
                    <a:pt x="1265" y="1892"/>
                    <a:pt x="1256" y="1863"/>
                    <a:pt x="1241" y="1834"/>
                  </a:cubicBezTo>
                  <a:lnTo>
                    <a:pt x="1116" y="1588"/>
                  </a:lnTo>
                  <a:cubicBezTo>
                    <a:pt x="1073" y="1497"/>
                    <a:pt x="1049" y="1396"/>
                    <a:pt x="1049" y="1290"/>
                  </a:cubicBezTo>
                  <a:lnTo>
                    <a:pt x="1049" y="1280"/>
                  </a:lnTo>
                  <a:cubicBezTo>
                    <a:pt x="1049" y="794"/>
                    <a:pt x="1439" y="405"/>
                    <a:pt x="1925" y="405"/>
                  </a:cubicBezTo>
                  <a:close/>
                  <a:moveTo>
                    <a:pt x="2810" y="3778"/>
                  </a:moveTo>
                  <a:cubicBezTo>
                    <a:pt x="2820" y="3831"/>
                    <a:pt x="2839" y="3884"/>
                    <a:pt x="2863" y="3927"/>
                  </a:cubicBezTo>
                  <a:lnTo>
                    <a:pt x="2858" y="3937"/>
                  </a:lnTo>
                  <a:lnTo>
                    <a:pt x="2666" y="4124"/>
                  </a:lnTo>
                  <a:cubicBezTo>
                    <a:pt x="2579" y="4211"/>
                    <a:pt x="2466" y="4254"/>
                    <a:pt x="2353" y="4254"/>
                  </a:cubicBezTo>
                  <a:cubicBezTo>
                    <a:pt x="2240" y="4254"/>
                    <a:pt x="2127" y="4211"/>
                    <a:pt x="2040" y="4124"/>
                  </a:cubicBezTo>
                  <a:lnTo>
                    <a:pt x="1872" y="3961"/>
                  </a:lnTo>
                  <a:cubicBezTo>
                    <a:pt x="1891" y="3903"/>
                    <a:pt x="1905" y="3840"/>
                    <a:pt x="1905" y="3778"/>
                  </a:cubicBezTo>
                  <a:cubicBezTo>
                    <a:pt x="2035" y="3821"/>
                    <a:pt x="2170" y="3845"/>
                    <a:pt x="2305" y="3850"/>
                  </a:cubicBezTo>
                  <a:lnTo>
                    <a:pt x="2353" y="3850"/>
                  </a:lnTo>
                  <a:cubicBezTo>
                    <a:pt x="2507" y="3850"/>
                    <a:pt x="2661" y="3826"/>
                    <a:pt x="2810" y="3778"/>
                  </a:cubicBezTo>
                  <a:close/>
                  <a:moveTo>
                    <a:pt x="1925" y="1"/>
                  </a:moveTo>
                  <a:cubicBezTo>
                    <a:pt x="1217" y="5"/>
                    <a:pt x="650" y="573"/>
                    <a:pt x="650" y="1280"/>
                  </a:cubicBezTo>
                  <a:lnTo>
                    <a:pt x="650" y="1290"/>
                  </a:lnTo>
                  <a:cubicBezTo>
                    <a:pt x="650" y="1458"/>
                    <a:pt x="683" y="1617"/>
                    <a:pt x="760" y="1766"/>
                  </a:cubicBezTo>
                  <a:lnTo>
                    <a:pt x="861" y="1973"/>
                  </a:lnTo>
                  <a:lnTo>
                    <a:pt x="861" y="2301"/>
                  </a:lnTo>
                  <a:cubicBezTo>
                    <a:pt x="861" y="2806"/>
                    <a:pt x="1102" y="3277"/>
                    <a:pt x="1506" y="3571"/>
                  </a:cubicBezTo>
                  <a:lnTo>
                    <a:pt x="1506" y="3754"/>
                  </a:lnTo>
                  <a:cubicBezTo>
                    <a:pt x="1501" y="3855"/>
                    <a:pt x="1434" y="3941"/>
                    <a:pt x="1338" y="3970"/>
                  </a:cubicBezTo>
                  <a:lnTo>
                    <a:pt x="611" y="4182"/>
                  </a:lnTo>
                  <a:cubicBezTo>
                    <a:pt x="250" y="4288"/>
                    <a:pt x="0" y="4620"/>
                    <a:pt x="0" y="4995"/>
                  </a:cubicBezTo>
                  <a:lnTo>
                    <a:pt x="0" y="6876"/>
                  </a:lnTo>
                  <a:cubicBezTo>
                    <a:pt x="0" y="7011"/>
                    <a:pt x="101" y="7079"/>
                    <a:pt x="202" y="7079"/>
                  </a:cubicBezTo>
                  <a:cubicBezTo>
                    <a:pt x="303" y="7079"/>
                    <a:pt x="404" y="7011"/>
                    <a:pt x="404" y="6876"/>
                  </a:cubicBezTo>
                  <a:lnTo>
                    <a:pt x="404" y="4995"/>
                  </a:lnTo>
                  <a:cubicBezTo>
                    <a:pt x="404" y="4798"/>
                    <a:pt x="534" y="4625"/>
                    <a:pt x="727" y="4567"/>
                  </a:cubicBezTo>
                  <a:lnTo>
                    <a:pt x="1453" y="4360"/>
                  </a:lnTo>
                  <a:cubicBezTo>
                    <a:pt x="1511" y="4341"/>
                    <a:pt x="1573" y="4317"/>
                    <a:pt x="1626" y="4278"/>
                  </a:cubicBezTo>
                  <a:lnTo>
                    <a:pt x="1756" y="4408"/>
                  </a:lnTo>
                  <a:cubicBezTo>
                    <a:pt x="1920" y="4574"/>
                    <a:pt x="2136" y="4657"/>
                    <a:pt x="2354" y="4657"/>
                  </a:cubicBezTo>
                  <a:cubicBezTo>
                    <a:pt x="2571" y="4657"/>
                    <a:pt x="2788" y="4574"/>
                    <a:pt x="2954" y="4408"/>
                  </a:cubicBezTo>
                  <a:lnTo>
                    <a:pt x="3142" y="4220"/>
                  </a:lnTo>
                  <a:lnTo>
                    <a:pt x="3147" y="4216"/>
                  </a:lnTo>
                  <a:cubicBezTo>
                    <a:pt x="3233" y="4259"/>
                    <a:pt x="3330" y="4278"/>
                    <a:pt x="3431" y="4278"/>
                  </a:cubicBezTo>
                  <a:lnTo>
                    <a:pt x="3474" y="4278"/>
                  </a:lnTo>
                  <a:cubicBezTo>
                    <a:pt x="3633" y="4278"/>
                    <a:pt x="3792" y="4216"/>
                    <a:pt x="3907" y="4105"/>
                  </a:cubicBezTo>
                  <a:lnTo>
                    <a:pt x="6736" y="1430"/>
                  </a:lnTo>
                  <a:lnTo>
                    <a:pt x="7020" y="1709"/>
                  </a:lnTo>
                  <a:lnTo>
                    <a:pt x="3753" y="4976"/>
                  </a:lnTo>
                  <a:cubicBezTo>
                    <a:pt x="3556" y="5173"/>
                    <a:pt x="3440" y="5447"/>
                    <a:pt x="3445" y="5726"/>
                  </a:cubicBezTo>
                  <a:lnTo>
                    <a:pt x="3445" y="6876"/>
                  </a:lnTo>
                  <a:cubicBezTo>
                    <a:pt x="3445" y="7011"/>
                    <a:pt x="3545" y="7079"/>
                    <a:pt x="3645" y="7079"/>
                  </a:cubicBezTo>
                  <a:cubicBezTo>
                    <a:pt x="3745" y="7079"/>
                    <a:pt x="3845" y="7011"/>
                    <a:pt x="3845" y="6876"/>
                  </a:cubicBezTo>
                  <a:lnTo>
                    <a:pt x="3845" y="5726"/>
                  </a:lnTo>
                  <a:cubicBezTo>
                    <a:pt x="3845" y="5553"/>
                    <a:pt x="3917" y="5385"/>
                    <a:pt x="4042" y="5260"/>
                  </a:cubicBezTo>
                  <a:lnTo>
                    <a:pt x="7704" y="1598"/>
                  </a:lnTo>
                  <a:cubicBezTo>
                    <a:pt x="7862" y="1439"/>
                    <a:pt x="7925" y="1208"/>
                    <a:pt x="7867" y="997"/>
                  </a:cubicBezTo>
                  <a:lnTo>
                    <a:pt x="7737" y="477"/>
                  </a:lnTo>
                  <a:lnTo>
                    <a:pt x="7872" y="352"/>
                  </a:lnTo>
                  <a:cubicBezTo>
                    <a:pt x="7954" y="275"/>
                    <a:pt x="7954" y="145"/>
                    <a:pt x="7882" y="68"/>
                  </a:cubicBezTo>
                  <a:cubicBezTo>
                    <a:pt x="7841" y="25"/>
                    <a:pt x="7787" y="3"/>
                    <a:pt x="7732" y="3"/>
                  </a:cubicBezTo>
                  <a:cubicBezTo>
                    <a:pt x="7682" y="3"/>
                    <a:pt x="7632" y="22"/>
                    <a:pt x="7593" y="58"/>
                  </a:cubicBezTo>
                  <a:lnTo>
                    <a:pt x="3633" y="3811"/>
                  </a:lnTo>
                  <a:cubicBezTo>
                    <a:pt x="3590" y="3855"/>
                    <a:pt x="3532" y="3874"/>
                    <a:pt x="3474" y="3874"/>
                  </a:cubicBezTo>
                  <a:lnTo>
                    <a:pt x="3431" y="3874"/>
                  </a:lnTo>
                  <a:cubicBezTo>
                    <a:pt x="3301" y="3874"/>
                    <a:pt x="3200" y="3773"/>
                    <a:pt x="3200" y="3643"/>
                  </a:cubicBezTo>
                  <a:lnTo>
                    <a:pt x="3200" y="3585"/>
                  </a:lnTo>
                  <a:cubicBezTo>
                    <a:pt x="3267" y="3537"/>
                    <a:pt x="3330" y="3484"/>
                    <a:pt x="3392" y="3426"/>
                  </a:cubicBezTo>
                  <a:cubicBezTo>
                    <a:pt x="3681" y="3147"/>
                    <a:pt x="3845" y="2758"/>
                    <a:pt x="3845" y="2353"/>
                  </a:cubicBezTo>
                  <a:lnTo>
                    <a:pt x="3845" y="1973"/>
                  </a:lnTo>
                  <a:lnTo>
                    <a:pt x="3926" y="1810"/>
                  </a:lnTo>
                  <a:cubicBezTo>
                    <a:pt x="4013" y="1632"/>
                    <a:pt x="4061" y="1439"/>
                    <a:pt x="4061" y="1242"/>
                  </a:cubicBezTo>
                  <a:lnTo>
                    <a:pt x="4061" y="203"/>
                  </a:lnTo>
                  <a:cubicBezTo>
                    <a:pt x="4061" y="92"/>
                    <a:pt x="3970" y="1"/>
                    <a:pt x="38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90"/>
            <p:cNvSpPr/>
            <p:nvPr/>
          </p:nvSpPr>
          <p:spPr>
            <a:xfrm>
              <a:off x="1000938" y="2920644"/>
              <a:ext cx="213754" cy="179868"/>
            </a:xfrm>
            <a:custGeom>
              <a:avLst/>
              <a:gdLst/>
              <a:ahLst/>
              <a:cxnLst/>
              <a:rect l="l" t="t" r="r" b="b"/>
              <a:pathLst>
                <a:path w="8150" h="6858" extrusionOk="0">
                  <a:moveTo>
                    <a:pt x="633" y="1"/>
                  </a:moveTo>
                  <a:cubicBezTo>
                    <a:pt x="282" y="1"/>
                    <a:pt x="3" y="284"/>
                    <a:pt x="3" y="631"/>
                  </a:cubicBezTo>
                  <a:lnTo>
                    <a:pt x="3" y="6092"/>
                  </a:lnTo>
                  <a:cubicBezTo>
                    <a:pt x="1" y="6227"/>
                    <a:pt x="100" y="6294"/>
                    <a:pt x="201" y="6294"/>
                  </a:cubicBezTo>
                  <a:cubicBezTo>
                    <a:pt x="301" y="6294"/>
                    <a:pt x="402" y="6227"/>
                    <a:pt x="402" y="6092"/>
                  </a:cubicBezTo>
                  <a:lnTo>
                    <a:pt x="402" y="631"/>
                  </a:lnTo>
                  <a:cubicBezTo>
                    <a:pt x="402" y="506"/>
                    <a:pt x="508" y="405"/>
                    <a:pt x="633" y="405"/>
                  </a:cubicBezTo>
                  <a:lnTo>
                    <a:pt x="7519" y="405"/>
                  </a:lnTo>
                  <a:cubicBezTo>
                    <a:pt x="7644" y="405"/>
                    <a:pt x="7750" y="506"/>
                    <a:pt x="7750" y="631"/>
                  </a:cubicBezTo>
                  <a:lnTo>
                    <a:pt x="7750" y="6227"/>
                  </a:lnTo>
                  <a:cubicBezTo>
                    <a:pt x="7750" y="6352"/>
                    <a:pt x="7644" y="6458"/>
                    <a:pt x="7519" y="6458"/>
                  </a:cubicBezTo>
                  <a:lnTo>
                    <a:pt x="2919" y="6458"/>
                  </a:lnTo>
                  <a:cubicBezTo>
                    <a:pt x="2650" y="6458"/>
                    <a:pt x="2650" y="6857"/>
                    <a:pt x="2919" y="6857"/>
                  </a:cubicBezTo>
                  <a:lnTo>
                    <a:pt x="7519" y="6857"/>
                  </a:lnTo>
                  <a:cubicBezTo>
                    <a:pt x="7865" y="6857"/>
                    <a:pt x="8149" y="6573"/>
                    <a:pt x="8149" y="6227"/>
                  </a:cubicBezTo>
                  <a:lnTo>
                    <a:pt x="8149" y="636"/>
                  </a:lnTo>
                  <a:cubicBezTo>
                    <a:pt x="8149" y="284"/>
                    <a:pt x="7870" y="1"/>
                    <a:pt x="75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90"/>
            <p:cNvSpPr/>
            <p:nvPr/>
          </p:nvSpPr>
          <p:spPr>
            <a:xfrm>
              <a:off x="1027376" y="2954478"/>
              <a:ext cx="159044" cy="100819"/>
            </a:xfrm>
            <a:custGeom>
              <a:avLst/>
              <a:gdLst/>
              <a:ahLst/>
              <a:cxnLst/>
              <a:rect l="l" t="t" r="r" b="b"/>
              <a:pathLst>
                <a:path w="6064" h="3844" extrusionOk="0">
                  <a:moveTo>
                    <a:pt x="4793" y="0"/>
                  </a:moveTo>
                  <a:cubicBezTo>
                    <a:pt x="4524" y="0"/>
                    <a:pt x="4524" y="404"/>
                    <a:pt x="4793" y="404"/>
                  </a:cubicBezTo>
                  <a:lnTo>
                    <a:pt x="5380" y="404"/>
                  </a:lnTo>
                  <a:lnTo>
                    <a:pt x="3176" y="2608"/>
                  </a:lnTo>
                  <a:lnTo>
                    <a:pt x="2243" y="1675"/>
                  </a:lnTo>
                  <a:cubicBezTo>
                    <a:pt x="2202" y="1636"/>
                    <a:pt x="2150" y="1617"/>
                    <a:pt x="2099" y="1617"/>
                  </a:cubicBezTo>
                  <a:cubicBezTo>
                    <a:pt x="2047" y="1617"/>
                    <a:pt x="1995" y="1636"/>
                    <a:pt x="1954" y="1675"/>
                  </a:cubicBezTo>
                  <a:lnTo>
                    <a:pt x="131" y="3503"/>
                  </a:lnTo>
                  <a:cubicBezTo>
                    <a:pt x="1" y="3652"/>
                    <a:pt x="129" y="3843"/>
                    <a:pt x="280" y="3843"/>
                  </a:cubicBezTo>
                  <a:cubicBezTo>
                    <a:pt x="325" y="3843"/>
                    <a:pt x="372" y="3826"/>
                    <a:pt x="415" y="3787"/>
                  </a:cubicBezTo>
                  <a:lnTo>
                    <a:pt x="2099" y="2103"/>
                  </a:lnTo>
                  <a:lnTo>
                    <a:pt x="3032" y="3036"/>
                  </a:lnTo>
                  <a:cubicBezTo>
                    <a:pt x="3071" y="3077"/>
                    <a:pt x="3122" y="3098"/>
                    <a:pt x="3174" y="3098"/>
                  </a:cubicBezTo>
                  <a:cubicBezTo>
                    <a:pt x="3226" y="3098"/>
                    <a:pt x="3278" y="3077"/>
                    <a:pt x="3316" y="3036"/>
                  </a:cubicBezTo>
                  <a:lnTo>
                    <a:pt x="5664" y="693"/>
                  </a:lnTo>
                  <a:lnTo>
                    <a:pt x="5664" y="1285"/>
                  </a:lnTo>
                  <a:cubicBezTo>
                    <a:pt x="5664" y="1417"/>
                    <a:pt x="5764" y="1483"/>
                    <a:pt x="5864" y="1483"/>
                  </a:cubicBezTo>
                  <a:cubicBezTo>
                    <a:pt x="5964" y="1483"/>
                    <a:pt x="6064" y="1417"/>
                    <a:pt x="6064" y="1285"/>
                  </a:cubicBezTo>
                  <a:lnTo>
                    <a:pt x="6064" y="202"/>
                  </a:lnTo>
                  <a:cubicBezTo>
                    <a:pt x="6064" y="91"/>
                    <a:pt x="5977" y="0"/>
                    <a:pt x="58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0" name="Google Shape;12890;p90"/>
          <p:cNvGrpSpPr/>
          <p:nvPr/>
        </p:nvGrpSpPr>
        <p:grpSpPr>
          <a:xfrm>
            <a:off x="1274858" y="2745275"/>
            <a:ext cx="412191" cy="302665"/>
            <a:chOff x="1274858" y="2929850"/>
            <a:chExt cx="412191" cy="302665"/>
          </a:xfrm>
        </p:grpSpPr>
        <p:sp>
          <p:nvSpPr>
            <p:cNvPr id="12891" name="Google Shape;12891;p90"/>
            <p:cNvSpPr/>
            <p:nvPr/>
          </p:nvSpPr>
          <p:spPr>
            <a:xfrm>
              <a:off x="1300220" y="2935909"/>
              <a:ext cx="361467" cy="264662"/>
            </a:xfrm>
            <a:custGeom>
              <a:avLst/>
              <a:gdLst/>
              <a:ahLst/>
              <a:cxnLst/>
              <a:rect l="l" t="t" r="r" b="b"/>
              <a:pathLst>
                <a:path w="13782" h="10091" extrusionOk="0">
                  <a:moveTo>
                    <a:pt x="491" y="1"/>
                  </a:moveTo>
                  <a:cubicBezTo>
                    <a:pt x="222" y="1"/>
                    <a:pt x="1" y="222"/>
                    <a:pt x="1" y="492"/>
                  </a:cubicBezTo>
                  <a:lnTo>
                    <a:pt x="1" y="10091"/>
                  </a:lnTo>
                  <a:lnTo>
                    <a:pt x="13782" y="10091"/>
                  </a:lnTo>
                  <a:lnTo>
                    <a:pt x="13782" y="492"/>
                  </a:lnTo>
                  <a:cubicBezTo>
                    <a:pt x="13782" y="222"/>
                    <a:pt x="13560" y="1"/>
                    <a:pt x="13291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90"/>
            <p:cNvSpPr/>
            <p:nvPr/>
          </p:nvSpPr>
          <p:spPr>
            <a:xfrm>
              <a:off x="1325976" y="2961795"/>
              <a:ext cx="309852" cy="206489"/>
            </a:xfrm>
            <a:custGeom>
              <a:avLst/>
              <a:gdLst/>
              <a:ahLst/>
              <a:cxnLst/>
              <a:rect l="l" t="t" r="r" b="b"/>
              <a:pathLst>
                <a:path w="11814" h="7873" extrusionOk="0">
                  <a:moveTo>
                    <a:pt x="0" y="0"/>
                  </a:moveTo>
                  <a:lnTo>
                    <a:pt x="0" y="7872"/>
                  </a:lnTo>
                  <a:lnTo>
                    <a:pt x="11813" y="7872"/>
                  </a:lnTo>
                  <a:lnTo>
                    <a:pt x="11813" y="0"/>
                  </a:ln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90"/>
            <p:cNvSpPr/>
            <p:nvPr/>
          </p:nvSpPr>
          <p:spPr>
            <a:xfrm>
              <a:off x="1325976" y="3129494"/>
              <a:ext cx="180865" cy="38790"/>
            </a:xfrm>
            <a:custGeom>
              <a:avLst/>
              <a:gdLst/>
              <a:ahLst/>
              <a:cxnLst/>
              <a:rect l="l" t="t" r="r" b="b"/>
              <a:pathLst>
                <a:path w="6896" h="1479" extrusionOk="0">
                  <a:moveTo>
                    <a:pt x="0" y="1"/>
                  </a:moveTo>
                  <a:lnTo>
                    <a:pt x="0" y="1478"/>
                  </a:lnTo>
                  <a:lnTo>
                    <a:pt x="6896" y="1478"/>
                  </a:lnTo>
                  <a:lnTo>
                    <a:pt x="6896" y="1"/>
                  </a:ln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90"/>
            <p:cNvSpPr/>
            <p:nvPr/>
          </p:nvSpPr>
          <p:spPr>
            <a:xfrm>
              <a:off x="1371140" y="3052149"/>
              <a:ext cx="90511" cy="90380"/>
            </a:xfrm>
            <a:custGeom>
              <a:avLst/>
              <a:gdLst/>
              <a:ahLst/>
              <a:cxnLst/>
              <a:rect l="l" t="t" r="r" b="b"/>
              <a:pathLst>
                <a:path w="3451" h="3446" extrusionOk="0">
                  <a:moveTo>
                    <a:pt x="1233" y="0"/>
                  </a:moveTo>
                  <a:lnTo>
                    <a:pt x="1233" y="337"/>
                  </a:lnTo>
                  <a:cubicBezTo>
                    <a:pt x="1233" y="433"/>
                    <a:pt x="1180" y="515"/>
                    <a:pt x="1098" y="559"/>
                  </a:cubicBezTo>
                  <a:lnTo>
                    <a:pt x="477" y="799"/>
                  </a:lnTo>
                  <a:cubicBezTo>
                    <a:pt x="189" y="910"/>
                    <a:pt x="1" y="1184"/>
                    <a:pt x="6" y="1487"/>
                  </a:cubicBezTo>
                  <a:lnTo>
                    <a:pt x="6" y="2950"/>
                  </a:lnTo>
                  <a:cubicBezTo>
                    <a:pt x="1" y="3224"/>
                    <a:pt x="222" y="3446"/>
                    <a:pt x="496" y="3446"/>
                  </a:cubicBezTo>
                  <a:lnTo>
                    <a:pt x="2955" y="3446"/>
                  </a:lnTo>
                  <a:cubicBezTo>
                    <a:pt x="3230" y="3446"/>
                    <a:pt x="3451" y="3224"/>
                    <a:pt x="3451" y="2950"/>
                  </a:cubicBezTo>
                  <a:lnTo>
                    <a:pt x="3451" y="1487"/>
                  </a:lnTo>
                  <a:cubicBezTo>
                    <a:pt x="3451" y="1184"/>
                    <a:pt x="3263" y="910"/>
                    <a:pt x="2979" y="799"/>
                  </a:cubicBezTo>
                  <a:lnTo>
                    <a:pt x="2354" y="559"/>
                  </a:lnTo>
                  <a:cubicBezTo>
                    <a:pt x="2272" y="515"/>
                    <a:pt x="2219" y="433"/>
                    <a:pt x="2219" y="337"/>
                  </a:cubicBezTo>
                  <a:lnTo>
                    <a:pt x="2219" y="0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90"/>
            <p:cNvSpPr/>
            <p:nvPr/>
          </p:nvSpPr>
          <p:spPr>
            <a:xfrm>
              <a:off x="1506814" y="2961795"/>
              <a:ext cx="129013" cy="103258"/>
            </a:xfrm>
            <a:custGeom>
              <a:avLst/>
              <a:gdLst/>
              <a:ahLst/>
              <a:cxnLst/>
              <a:rect l="l" t="t" r="r" b="b"/>
              <a:pathLst>
                <a:path w="4919" h="3937" extrusionOk="0">
                  <a:moveTo>
                    <a:pt x="1" y="0"/>
                  </a:moveTo>
                  <a:lnTo>
                    <a:pt x="1" y="3936"/>
                  </a:lnTo>
                  <a:lnTo>
                    <a:pt x="4918" y="3936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90"/>
            <p:cNvSpPr/>
            <p:nvPr/>
          </p:nvSpPr>
          <p:spPr>
            <a:xfrm>
              <a:off x="1506814" y="3065027"/>
              <a:ext cx="129013" cy="103258"/>
            </a:xfrm>
            <a:custGeom>
              <a:avLst/>
              <a:gdLst/>
              <a:ahLst/>
              <a:cxnLst/>
              <a:rect l="l" t="t" r="r" b="b"/>
              <a:pathLst>
                <a:path w="4919" h="3937" extrusionOk="0">
                  <a:moveTo>
                    <a:pt x="1" y="0"/>
                  </a:moveTo>
                  <a:lnTo>
                    <a:pt x="1" y="3936"/>
                  </a:lnTo>
                  <a:lnTo>
                    <a:pt x="4918" y="3936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90"/>
            <p:cNvSpPr/>
            <p:nvPr/>
          </p:nvSpPr>
          <p:spPr>
            <a:xfrm>
              <a:off x="1280786" y="3194119"/>
              <a:ext cx="400337" cy="32339"/>
            </a:xfrm>
            <a:custGeom>
              <a:avLst/>
              <a:gdLst/>
              <a:ahLst/>
              <a:cxnLst/>
              <a:rect l="l" t="t" r="r" b="b"/>
              <a:pathLst>
                <a:path w="15264" h="1233" extrusionOk="0">
                  <a:moveTo>
                    <a:pt x="251" y="1"/>
                  </a:moveTo>
                  <a:cubicBezTo>
                    <a:pt x="111" y="1"/>
                    <a:pt x="5" y="111"/>
                    <a:pt x="5" y="246"/>
                  </a:cubicBezTo>
                  <a:lnTo>
                    <a:pt x="5" y="737"/>
                  </a:lnTo>
                  <a:cubicBezTo>
                    <a:pt x="1" y="1011"/>
                    <a:pt x="222" y="1232"/>
                    <a:pt x="496" y="1232"/>
                  </a:cubicBezTo>
                  <a:lnTo>
                    <a:pt x="14768" y="1232"/>
                  </a:lnTo>
                  <a:cubicBezTo>
                    <a:pt x="15042" y="1232"/>
                    <a:pt x="15264" y="1011"/>
                    <a:pt x="15264" y="737"/>
                  </a:cubicBezTo>
                  <a:lnTo>
                    <a:pt x="15264" y="246"/>
                  </a:lnTo>
                  <a:cubicBezTo>
                    <a:pt x="15264" y="111"/>
                    <a:pt x="15148" y="1"/>
                    <a:pt x="1501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90"/>
            <p:cNvSpPr/>
            <p:nvPr/>
          </p:nvSpPr>
          <p:spPr>
            <a:xfrm>
              <a:off x="1442190" y="3194119"/>
              <a:ext cx="77528" cy="19330"/>
            </a:xfrm>
            <a:custGeom>
              <a:avLst/>
              <a:gdLst/>
              <a:ahLst/>
              <a:cxnLst/>
              <a:rect l="l" t="t" r="r" b="b"/>
              <a:pathLst>
                <a:path w="2956" h="737" extrusionOk="0">
                  <a:moveTo>
                    <a:pt x="1" y="1"/>
                  </a:moveTo>
                  <a:lnTo>
                    <a:pt x="347" y="520"/>
                  </a:lnTo>
                  <a:cubicBezTo>
                    <a:pt x="439" y="655"/>
                    <a:pt x="593" y="737"/>
                    <a:pt x="756" y="737"/>
                  </a:cubicBezTo>
                  <a:lnTo>
                    <a:pt x="2200" y="737"/>
                  </a:lnTo>
                  <a:cubicBezTo>
                    <a:pt x="2363" y="737"/>
                    <a:pt x="2517" y="655"/>
                    <a:pt x="2609" y="520"/>
                  </a:cubicBezTo>
                  <a:lnTo>
                    <a:pt x="2955" y="1"/>
                  </a:ln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90"/>
            <p:cNvSpPr/>
            <p:nvPr/>
          </p:nvSpPr>
          <p:spPr>
            <a:xfrm>
              <a:off x="1532570" y="3039140"/>
              <a:ext cx="77502" cy="26018"/>
            </a:xfrm>
            <a:custGeom>
              <a:avLst/>
              <a:gdLst/>
              <a:ahLst/>
              <a:cxnLst/>
              <a:rect l="l" t="t" r="r" b="b"/>
              <a:pathLst>
                <a:path w="2955" h="992" extrusionOk="0">
                  <a:moveTo>
                    <a:pt x="885" y="1"/>
                  </a:moveTo>
                  <a:lnTo>
                    <a:pt x="404" y="135"/>
                  </a:lnTo>
                  <a:cubicBezTo>
                    <a:pt x="164" y="203"/>
                    <a:pt x="0" y="390"/>
                    <a:pt x="0" y="602"/>
                  </a:cubicBezTo>
                  <a:lnTo>
                    <a:pt x="0" y="992"/>
                  </a:lnTo>
                  <a:lnTo>
                    <a:pt x="2955" y="992"/>
                  </a:lnTo>
                  <a:lnTo>
                    <a:pt x="2955" y="607"/>
                  </a:lnTo>
                  <a:cubicBezTo>
                    <a:pt x="2955" y="395"/>
                    <a:pt x="2791" y="208"/>
                    <a:pt x="2550" y="140"/>
                  </a:cubicBezTo>
                  <a:lnTo>
                    <a:pt x="2069" y="6"/>
                  </a:lnTo>
                  <a:lnTo>
                    <a:pt x="885" y="1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90"/>
            <p:cNvSpPr/>
            <p:nvPr/>
          </p:nvSpPr>
          <p:spPr>
            <a:xfrm>
              <a:off x="1558430" y="3019837"/>
              <a:ext cx="25782" cy="32339"/>
            </a:xfrm>
            <a:custGeom>
              <a:avLst/>
              <a:gdLst/>
              <a:ahLst/>
              <a:cxnLst/>
              <a:rect l="l" t="t" r="r" b="b"/>
              <a:pathLst>
                <a:path w="983" h="1233" extrusionOk="0">
                  <a:moveTo>
                    <a:pt x="1" y="1"/>
                  </a:moveTo>
                  <a:lnTo>
                    <a:pt x="1" y="737"/>
                  </a:lnTo>
                  <a:cubicBezTo>
                    <a:pt x="1" y="1011"/>
                    <a:pt x="222" y="1232"/>
                    <a:pt x="491" y="1232"/>
                  </a:cubicBezTo>
                  <a:cubicBezTo>
                    <a:pt x="766" y="1232"/>
                    <a:pt x="982" y="1011"/>
                    <a:pt x="982" y="737"/>
                  </a:cubicBezTo>
                  <a:lnTo>
                    <a:pt x="982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90"/>
            <p:cNvSpPr/>
            <p:nvPr/>
          </p:nvSpPr>
          <p:spPr>
            <a:xfrm>
              <a:off x="1552004" y="2987525"/>
              <a:ext cx="38764" cy="45216"/>
            </a:xfrm>
            <a:custGeom>
              <a:avLst/>
              <a:gdLst/>
              <a:ahLst/>
              <a:cxnLst/>
              <a:rect l="l" t="t" r="r" b="b"/>
              <a:pathLst>
                <a:path w="1478" h="1724" extrusionOk="0">
                  <a:moveTo>
                    <a:pt x="491" y="1"/>
                  </a:moveTo>
                  <a:cubicBezTo>
                    <a:pt x="217" y="1"/>
                    <a:pt x="0" y="222"/>
                    <a:pt x="0" y="492"/>
                  </a:cubicBezTo>
                  <a:lnTo>
                    <a:pt x="0" y="987"/>
                  </a:lnTo>
                  <a:cubicBezTo>
                    <a:pt x="0" y="1396"/>
                    <a:pt x="327" y="1723"/>
                    <a:pt x="736" y="1723"/>
                  </a:cubicBezTo>
                  <a:cubicBezTo>
                    <a:pt x="1145" y="1723"/>
                    <a:pt x="1477" y="1391"/>
                    <a:pt x="1473" y="982"/>
                  </a:cubicBezTo>
                  <a:lnTo>
                    <a:pt x="1473" y="492"/>
                  </a:lnTo>
                  <a:cubicBezTo>
                    <a:pt x="1473" y="222"/>
                    <a:pt x="1251" y="1"/>
                    <a:pt x="98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90"/>
            <p:cNvSpPr/>
            <p:nvPr/>
          </p:nvSpPr>
          <p:spPr>
            <a:xfrm>
              <a:off x="1551900" y="2987525"/>
              <a:ext cx="25860" cy="45164"/>
            </a:xfrm>
            <a:custGeom>
              <a:avLst/>
              <a:gdLst/>
              <a:ahLst/>
              <a:cxnLst/>
              <a:rect l="l" t="t" r="r" b="b"/>
              <a:pathLst>
                <a:path w="986" h="1722" extrusionOk="0">
                  <a:moveTo>
                    <a:pt x="495" y="1"/>
                  </a:moveTo>
                  <a:cubicBezTo>
                    <a:pt x="221" y="1"/>
                    <a:pt x="4" y="222"/>
                    <a:pt x="4" y="492"/>
                  </a:cubicBezTo>
                  <a:lnTo>
                    <a:pt x="4" y="982"/>
                  </a:lnTo>
                  <a:cubicBezTo>
                    <a:pt x="0" y="1406"/>
                    <a:pt x="341" y="1722"/>
                    <a:pt x="730" y="1722"/>
                  </a:cubicBezTo>
                  <a:cubicBezTo>
                    <a:pt x="814" y="1722"/>
                    <a:pt x="900" y="1707"/>
                    <a:pt x="986" y="1675"/>
                  </a:cubicBezTo>
                  <a:cubicBezTo>
                    <a:pt x="692" y="1574"/>
                    <a:pt x="495" y="1295"/>
                    <a:pt x="495" y="987"/>
                  </a:cubicBezTo>
                  <a:lnTo>
                    <a:pt x="495" y="492"/>
                  </a:lnTo>
                  <a:cubicBezTo>
                    <a:pt x="495" y="222"/>
                    <a:pt x="716" y="1"/>
                    <a:pt x="98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90"/>
            <p:cNvSpPr/>
            <p:nvPr/>
          </p:nvSpPr>
          <p:spPr>
            <a:xfrm>
              <a:off x="1552004" y="2987525"/>
              <a:ext cx="38764" cy="19225"/>
            </a:xfrm>
            <a:custGeom>
              <a:avLst/>
              <a:gdLst/>
              <a:ahLst/>
              <a:cxnLst/>
              <a:rect l="l" t="t" r="r" b="b"/>
              <a:pathLst>
                <a:path w="1478" h="733" extrusionOk="0">
                  <a:moveTo>
                    <a:pt x="491" y="1"/>
                  </a:moveTo>
                  <a:cubicBezTo>
                    <a:pt x="221" y="1"/>
                    <a:pt x="0" y="222"/>
                    <a:pt x="0" y="492"/>
                  </a:cubicBezTo>
                  <a:cubicBezTo>
                    <a:pt x="481" y="636"/>
                    <a:pt x="977" y="718"/>
                    <a:pt x="1477" y="732"/>
                  </a:cubicBezTo>
                  <a:lnTo>
                    <a:pt x="1477" y="492"/>
                  </a:lnTo>
                  <a:cubicBezTo>
                    <a:pt x="1477" y="222"/>
                    <a:pt x="1256" y="1"/>
                    <a:pt x="982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90"/>
            <p:cNvSpPr/>
            <p:nvPr/>
          </p:nvSpPr>
          <p:spPr>
            <a:xfrm>
              <a:off x="1552004" y="2987525"/>
              <a:ext cx="25755" cy="16051"/>
            </a:xfrm>
            <a:custGeom>
              <a:avLst/>
              <a:gdLst/>
              <a:ahLst/>
              <a:cxnLst/>
              <a:rect l="l" t="t" r="r" b="b"/>
              <a:pathLst>
                <a:path w="982" h="612" extrusionOk="0">
                  <a:moveTo>
                    <a:pt x="491" y="1"/>
                  </a:moveTo>
                  <a:cubicBezTo>
                    <a:pt x="217" y="1"/>
                    <a:pt x="0" y="222"/>
                    <a:pt x="0" y="492"/>
                  </a:cubicBezTo>
                  <a:cubicBezTo>
                    <a:pt x="159" y="540"/>
                    <a:pt x="322" y="583"/>
                    <a:pt x="491" y="612"/>
                  </a:cubicBezTo>
                  <a:lnTo>
                    <a:pt x="491" y="492"/>
                  </a:lnTo>
                  <a:cubicBezTo>
                    <a:pt x="491" y="222"/>
                    <a:pt x="712" y="1"/>
                    <a:pt x="982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90"/>
            <p:cNvSpPr/>
            <p:nvPr/>
          </p:nvSpPr>
          <p:spPr>
            <a:xfrm>
              <a:off x="1532570" y="3142372"/>
              <a:ext cx="77502" cy="25913"/>
            </a:xfrm>
            <a:custGeom>
              <a:avLst/>
              <a:gdLst/>
              <a:ahLst/>
              <a:cxnLst/>
              <a:rect l="l" t="t" r="r" b="b"/>
              <a:pathLst>
                <a:path w="2955" h="988" extrusionOk="0">
                  <a:moveTo>
                    <a:pt x="2069" y="1"/>
                  </a:moveTo>
                  <a:lnTo>
                    <a:pt x="885" y="6"/>
                  </a:lnTo>
                  <a:lnTo>
                    <a:pt x="404" y="140"/>
                  </a:lnTo>
                  <a:cubicBezTo>
                    <a:pt x="164" y="203"/>
                    <a:pt x="0" y="395"/>
                    <a:pt x="0" y="607"/>
                  </a:cubicBezTo>
                  <a:lnTo>
                    <a:pt x="0" y="987"/>
                  </a:lnTo>
                  <a:lnTo>
                    <a:pt x="2955" y="987"/>
                  </a:lnTo>
                  <a:lnTo>
                    <a:pt x="2955" y="602"/>
                  </a:lnTo>
                  <a:cubicBezTo>
                    <a:pt x="2955" y="390"/>
                    <a:pt x="2791" y="203"/>
                    <a:pt x="2550" y="135"/>
                  </a:cubicBezTo>
                  <a:lnTo>
                    <a:pt x="2069" y="1"/>
                  </a:ln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90"/>
            <p:cNvSpPr/>
            <p:nvPr/>
          </p:nvSpPr>
          <p:spPr>
            <a:xfrm>
              <a:off x="1558430" y="3123068"/>
              <a:ext cx="25782" cy="32339"/>
            </a:xfrm>
            <a:custGeom>
              <a:avLst/>
              <a:gdLst/>
              <a:ahLst/>
              <a:cxnLst/>
              <a:rect l="l" t="t" r="r" b="b"/>
              <a:pathLst>
                <a:path w="983" h="1233" extrusionOk="0">
                  <a:moveTo>
                    <a:pt x="1" y="1"/>
                  </a:moveTo>
                  <a:lnTo>
                    <a:pt x="1" y="742"/>
                  </a:lnTo>
                  <a:cubicBezTo>
                    <a:pt x="1" y="1011"/>
                    <a:pt x="222" y="1232"/>
                    <a:pt x="491" y="1232"/>
                  </a:cubicBezTo>
                  <a:cubicBezTo>
                    <a:pt x="766" y="1232"/>
                    <a:pt x="982" y="1011"/>
                    <a:pt x="982" y="742"/>
                  </a:cubicBezTo>
                  <a:lnTo>
                    <a:pt x="982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90"/>
            <p:cNvSpPr/>
            <p:nvPr/>
          </p:nvSpPr>
          <p:spPr>
            <a:xfrm>
              <a:off x="1552004" y="3090887"/>
              <a:ext cx="38633" cy="45216"/>
            </a:xfrm>
            <a:custGeom>
              <a:avLst/>
              <a:gdLst/>
              <a:ahLst/>
              <a:cxnLst/>
              <a:rect l="l" t="t" r="r" b="b"/>
              <a:pathLst>
                <a:path w="1473" h="1724" extrusionOk="0">
                  <a:moveTo>
                    <a:pt x="491" y="1"/>
                  </a:moveTo>
                  <a:cubicBezTo>
                    <a:pt x="217" y="1"/>
                    <a:pt x="0" y="222"/>
                    <a:pt x="0" y="491"/>
                  </a:cubicBezTo>
                  <a:lnTo>
                    <a:pt x="0" y="987"/>
                  </a:lnTo>
                  <a:cubicBezTo>
                    <a:pt x="0" y="1391"/>
                    <a:pt x="327" y="1723"/>
                    <a:pt x="736" y="1723"/>
                  </a:cubicBezTo>
                  <a:cubicBezTo>
                    <a:pt x="1145" y="1723"/>
                    <a:pt x="1473" y="1391"/>
                    <a:pt x="1473" y="987"/>
                  </a:cubicBezTo>
                  <a:lnTo>
                    <a:pt x="1473" y="491"/>
                  </a:lnTo>
                  <a:cubicBezTo>
                    <a:pt x="1473" y="222"/>
                    <a:pt x="1251" y="1"/>
                    <a:pt x="98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90"/>
            <p:cNvSpPr/>
            <p:nvPr/>
          </p:nvSpPr>
          <p:spPr>
            <a:xfrm>
              <a:off x="1551900" y="3090887"/>
              <a:ext cx="25860" cy="45164"/>
            </a:xfrm>
            <a:custGeom>
              <a:avLst/>
              <a:gdLst/>
              <a:ahLst/>
              <a:cxnLst/>
              <a:rect l="l" t="t" r="r" b="b"/>
              <a:pathLst>
                <a:path w="986" h="1722" extrusionOk="0">
                  <a:moveTo>
                    <a:pt x="495" y="1"/>
                  </a:moveTo>
                  <a:cubicBezTo>
                    <a:pt x="221" y="1"/>
                    <a:pt x="4" y="217"/>
                    <a:pt x="4" y="491"/>
                  </a:cubicBezTo>
                  <a:lnTo>
                    <a:pt x="4" y="982"/>
                  </a:lnTo>
                  <a:cubicBezTo>
                    <a:pt x="0" y="1405"/>
                    <a:pt x="341" y="1721"/>
                    <a:pt x="730" y="1721"/>
                  </a:cubicBezTo>
                  <a:cubicBezTo>
                    <a:pt x="814" y="1721"/>
                    <a:pt x="900" y="1707"/>
                    <a:pt x="986" y="1675"/>
                  </a:cubicBezTo>
                  <a:cubicBezTo>
                    <a:pt x="692" y="1574"/>
                    <a:pt x="495" y="1295"/>
                    <a:pt x="495" y="982"/>
                  </a:cubicBezTo>
                  <a:lnTo>
                    <a:pt x="495" y="491"/>
                  </a:lnTo>
                  <a:cubicBezTo>
                    <a:pt x="495" y="217"/>
                    <a:pt x="716" y="1"/>
                    <a:pt x="98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90"/>
            <p:cNvSpPr/>
            <p:nvPr/>
          </p:nvSpPr>
          <p:spPr>
            <a:xfrm>
              <a:off x="1552004" y="3090887"/>
              <a:ext cx="38764" cy="19199"/>
            </a:xfrm>
            <a:custGeom>
              <a:avLst/>
              <a:gdLst/>
              <a:ahLst/>
              <a:cxnLst/>
              <a:rect l="l" t="t" r="r" b="b"/>
              <a:pathLst>
                <a:path w="1478" h="732" extrusionOk="0">
                  <a:moveTo>
                    <a:pt x="990" y="0"/>
                  </a:moveTo>
                  <a:cubicBezTo>
                    <a:pt x="988" y="0"/>
                    <a:pt x="985" y="1"/>
                    <a:pt x="982" y="1"/>
                  </a:cubicBezTo>
                  <a:lnTo>
                    <a:pt x="491" y="1"/>
                  </a:lnTo>
                  <a:cubicBezTo>
                    <a:pt x="221" y="1"/>
                    <a:pt x="0" y="217"/>
                    <a:pt x="0" y="491"/>
                  </a:cubicBezTo>
                  <a:cubicBezTo>
                    <a:pt x="481" y="631"/>
                    <a:pt x="977" y="713"/>
                    <a:pt x="1477" y="732"/>
                  </a:cubicBezTo>
                  <a:lnTo>
                    <a:pt x="1477" y="491"/>
                  </a:lnTo>
                  <a:cubicBezTo>
                    <a:pt x="1477" y="220"/>
                    <a:pt x="1261" y="0"/>
                    <a:pt x="990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90"/>
            <p:cNvSpPr/>
            <p:nvPr/>
          </p:nvSpPr>
          <p:spPr>
            <a:xfrm>
              <a:off x="1552004" y="3090887"/>
              <a:ext cx="25755" cy="16051"/>
            </a:xfrm>
            <a:custGeom>
              <a:avLst/>
              <a:gdLst/>
              <a:ahLst/>
              <a:cxnLst/>
              <a:rect l="l" t="t" r="r" b="b"/>
              <a:pathLst>
                <a:path w="982" h="612" extrusionOk="0">
                  <a:moveTo>
                    <a:pt x="491" y="1"/>
                  </a:moveTo>
                  <a:cubicBezTo>
                    <a:pt x="217" y="1"/>
                    <a:pt x="0" y="217"/>
                    <a:pt x="0" y="491"/>
                  </a:cubicBezTo>
                  <a:cubicBezTo>
                    <a:pt x="159" y="539"/>
                    <a:pt x="322" y="578"/>
                    <a:pt x="491" y="612"/>
                  </a:cubicBezTo>
                  <a:lnTo>
                    <a:pt x="491" y="491"/>
                  </a:lnTo>
                  <a:cubicBezTo>
                    <a:pt x="491" y="217"/>
                    <a:pt x="712" y="1"/>
                    <a:pt x="982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90"/>
            <p:cNvSpPr/>
            <p:nvPr/>
          </p:nvSpPr>
          <p:spPr>
            <a:xfrm>
              <a:off x="1403452" y="3045697"/>
              <a:ext cx="25913" cy="38659"/>
            </a:xfrm>
            <a:custGeom>
              <a:avLst/>
              <a:gdLst/>
              <a:ahLst/>
              <a:cxnLst/>
              <a:rect l="l" t="t" r="r" b="b"/>
              <a:pathLst>
                <a:path w="988" h="1474" extrusionOk="0">
                  <a:moveTo>
                    <a:pt x="1" y="1"/>
                  </a:moveTo>
                  <a:lnTo>
                    <a:pt x="1" y="983"/>
                  </a:lnTo>
                  <a:cubicBezTo>
                    <a:pt x="1" y="1257"/>
                    <a:pt x="222" y="1473"/>
                    <a:pt x="496" y="1473"/>
                  </a:cubicBezTo>
                  <a:cubicBezTo>
                    <a:pt x="766" y="1473"/>
                    <a:pt x="987" y="1252"/>
                    <a:pt x="987" y="983"/>
                  </a:cubicBezTo>
                  <a:lnTo>
                    <a:pt x="987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90"/>
            <p:cNvSpPr/>
            <p:nvPr/>
          </p:nvSpPr>
          <p:spPr>
            <a:xfrm>
              <a:off x="1390574" y="2993977"/>
              <a:ext cx="51642" cy="58199"/>
            </a:xfrm>
            <a:custGeom>
              <a:avLst/>
              <a:gdLst/>
              <a:ahLst/>
              <a:cxnLst/>
              <a:rect l="l" t="t" r="r" b="b"/>
              <a:pathLst>
                <a:path w="1969" h="2219" extrusionOk="0">
                  <a:moveTo>
                    <a:pt x="742" y="0"/>
                  </a:moveTo>
                  <a:cubicBezTo>
                    <a:pt x="333" y="0"/>
                    <a:pt x="1" y="332"/>
                    <a:pt x="1" y="741"/>
                  </a:cubicBezTo>
                  <a:lnTo>
                    <a:pt x="1" y="1232"/>
                  </a:lnTo>
                  <a:cubicBezTo>
                    <a:pt x="1" y="1776"/>
                    <a:pt x="444" y="2218"/>
                    <a:pt x="987" y="2218"/>
                  </a:cubicBezTo>
                  <a:cubicBezTo>
                    <a:pt x="1531" y="2218"/>
                    <a:pt x="1969" y="1776"/>
                    <a:pt x="1969" y="1232"/>
                  </a:cubicBezTo>
                  <a:lnTo>
                    <a:pt x="1969" y="741"/>
                  </a:lnTo>
                  <a:cubicBezTo>
                    <a:pt x="1969" y="332"/>
                    <a:pt x="1642" y="0"/>
                    <a:pt x="1233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90"/>
            <p:cNvSpPr/>
            <p:nvPr/>
          </p:nvSpPr>
          <p:spPr>
            <a:xfrm>
              <a:off x="1390574" y="2993977"/>
              <a:ext cx="35486" cy="58120"/>
            </a:xfrm>
            <a:custGeom>
              <a:avLst/>
              <a:gdLst/>
              <a:ahLst/>
              <a:cxnLst/>
              <a:rect l="l" t="t" r="r" b="b"/>
              <a:pathLst>
                <a:path w="1353" h="2216" extrusionOk="0">
                  <a:moveTo>
                    <a:pt x="742" y="0"/>
                  </a:moveTo>
                  <a:cubicBezTo>
                    <a:pt x="333" y="0"/>
                    <a:pt x="1" y="332"/>
                    <a:pt x="1" y="741"/>
                  </a:cubicBezTo>
                  <a:lnTo>
                    <a:pt x="1" y="1232"/>
                  </a:lnTo>
                  <a:cubicBezTo>
                    <a:pt x="1" y="1796"/>
                    <a:pt x="463" y="2216"/>
                    <a:pt x="981" y="2216"/>
                  </a:cubicBezTo>
                  <a:cubicBezTo>
                    <a:pt x="1104" y="2216"/>
                    <a:pt x="1230" y="2192"/>
                    <a:pt x="1353" y="2141"/>
                  </a:cubicBezTo>
                  <a:cubicBezTo>
                    <a:pt x="982" y="1992"/>
                    <a:pt x="737" y="1631"/>
                    <a:pt x="737" y="1232"/>
                  </a:cubicBezTo>
                  <a:lnTo>
                    <a:pt x="737" y="741"/>
                  </a:lnTo>
                  <a:cubicBezTo>
                    <a:pt x="737" y="380"/>
                    <a:pt x="1002" y="72"/>
                    <a:pt x="1353" y="15"/>
                  </a:cubicBezTo>
                  <a:cubicBezTo>
                    <a:pt x="1315" y="5"/>
                    <a:pt x="1276" y="5"/>
                    <a:pt x="1233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90"/>
            <p:cNvSpPr/>
            <p:nvPr/>
          </p:nvSpPr>
          <p:spPr>
            <a:xfrm>
              <a:off x="1390574" y="2993977"/>
              <a:ext cx="51642" cy="25887"/>
            </a:xfrm>
            <a:custGeom>
              <a:avLst/>
              <a:gdLst/>
              <a:ahLst/>
              <a:cxnLst/>
              <a:rect l="l" t="t" r="r" b="b"/>
              <a:pathLst>
                <a:path w="1969" h="987" extrusionOk="0">
                  <a:moveTo>
                    <a:pt x="737" y="0"/>
                  </a:moveTo>
                  <a:cubicBezTo>
                    <a:pt x="333" y="0"/>
                    <a:pt x="1" y="332"/>
                    <a:pt x="1" y="741"/>
                  </a:cubicBezTo>
                  <a:cubicBezTo>
                    <a:pt x="1" y="741"/>
                    <a:pt x="742" y="987"/>
                    <a:pt x="1969" y="987"/>
                  </a:cubicBezTo>
                  <a:lnTo>
                    <a:pt x="1969" y="741"/>
                  </a:lnTo>
                  <a:cubicBezTo>
                    <a:pt x="1969" y="332"/>
                    <a:pt x="1637" y="0"/>
                    <a:pt x="1233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90"/>
            <p:cNvSpPr/>
            <p:nvPr/>
          </p:nvSpPr>
          <p:spPr>
            <a:xfrm>
              <a:off x="1390574" y="2993977"/>
              <a:ext cx="35486" cy="23605"/>
            </a:xfrm>
            <a:custGeom>
              <a:avLst/>
              <a:gdLst/>
              <a:ahLst/>
              <a:cxnLst/>
              <a:rect l="l" t="t" r="r" b="b"/>
              <a:pathLst>
                <a:path w="1353" h="900" extrusionOk="0">
                  <a:moveTo>
                    <a:pt x="742" y="0"/>
                  </a:moveTo>
                  <a:cubicBezTo>
                    <a:pt x="333" y="0"/>
                    <a:pt x="1" y="332"/>
                    <a:pt x="1" y="741"/>
                  </a:cubicBezTo>
                  <a:cubicBezTo>
                    <a:pt x="241" y="813"/>
                    <a:pt x="492" y="866"/>
                    <a:pt x="742" y="900"/>
                  </a:cubicBezTo>
                  <a:lnTo>
                    <a:pt x="742" y="741"/>
                  </a:lnTo>
                  <a:lnTo>
                    <a:pt x="737" y="741"/>
                  </a:lnTo>
                  <a:cubicBezTo>
                    <a:pt x="737" y="380"/>
                    <a:pt x="1002" y="72"/>
                    <a:pt x="1353" y="15"/>
                  </a:cubicBezTo>
                  <a:cubicBezTo>
                    <a:pt x="1315" y="5"/>
                    <a:pt x="1276" y="0"/>
                    <a:pt x="1233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90"/>
            <p:cNvSpPr/>
            <p:nvPr/>
          </p:nvSpPr>
          <p:spPr>
            <a:xfrm>
              <a:off x="1371140" y="3079662"/>
              <a:ext cx="90511" cy="62867"/>
            </a:xfrm>
            <a:custGeom>
              <a:avLst/>
              <a:gdLst/>
              <a:ahLst/>
              <a:cxnLst/>
              <a:rect l="l" t="t" r="r" b="b"/>
              <a:pathLst>
                <a:path w="3451" h="2397" extrusionOk="0">
                  <a:moveTo>
                    <a:pt x="150" y="0"/>
                  </a:moveTo>
                  <a:cubicBezTo>
                    <a:pt x="54" y="130"/>
                    <a:pt x="6" y="279"/>
                    <a:pt x="6" y="438"/>
                  </a:cubicBezTo>
                  <a:lnTo>
                    <a:pt x="6" y="1901"/>
                  </a:lnTo>
                  <a:cubicBezTo>
                    <a:pt x="1" y="2175"/>
                    <a:pt x="222" y="2397"/>
                    <a:pt x="496" y="2397"/>
                  </a:cubicBezTo>
                  <a:lnTo>
                    <a:pt x="2955" y="2397"/>
                  </a:lnTo>
                  <a:cubicBezTo>
                    <a:pt x="3230" y="2397"/>
                    <a:pt x="3451" y="2175"/>
                    <a:pt x="3451" y="1901"/>
                  </a:cubicBezTo>
                  <a:lnTo>
                    <a:pt x="3451" y="438"/>
                  </a:lnTo>
                  <a:cubicBezTo>
                    <a:pt x="3446" y="279"/>
                    <a:pt x="3398" y="130"/>
                    <a:pt x="3302" y="0"/>
                  </a:cubicBezTo>
                  <a:lnTo>
                    <a:pt x="2464" y="674"/>
                  </a:lnTo>
                  <a:lnTo>
                    <a:pt x="2464" y="1656"/>
                  </a:lnTo>
                  <a:lnTo>
                    <a:pt x="987" y="1656"/>
                  </a:lnTo>
                  <a:lnTo>
                    <a:pt x="987" y="67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90"/>
            <p:cNvSpPr/>
            <p:nvPr/>
          </p:nvSpPr>
          <p:spPr>
            <a:xfrm>
              <a:off x="1320048" y="2955737"/>
              <a:ext cx="321838" cy="218606"/>
            </a:xfrm>
            <a:custGeom>
              <a:avLst/>
              <a:gdLst/>
              <a:ahLst/>
              <a:cxnLst/>
              <a:rect l="l" t="t" r="r" b="b"/>
              <a:pathLst>
                <a:path w="12271" h="8335" extrusionOk="0">
                  <a:moveTo>
                    <a:pt x="3922" y="1689"/>
                  </a:moveTo>
                  <a:cubicBezTo>
                    <a:pt x="4201" y="1689"/>
                    <a:pt x="4427" y="1915"/>
                    <a:pt x="4427" y="2199"/>
                  </a:cubicBezTo>
                  <a:lnTo>
                    <a:pt x="4427" y="2690"/>
                  </a:lnTo>
                  <a:cubicBezTo>
                    <a:pt x="4427" y="3109"/>
                    <a:pt x="4090" y="3445"/>
                    <a:pt x="3671" y="3445"/>
                  </a:cubicBezTo>
                  <a:cubicBezTo>
                    <a:pt x="3258" y="3445"/>
                    <a:pt x="2921" y="3109"/>
                    <a:pt x="2921" y="2690"/>
                  </a:cubicBezTo>
                  <a:lnTo>
                    <a:pt x="2921" y="2199"/>
                  </a:lnTo>
                  <a:cubicBezTo>
                    <a:pt x="2921" y="1915"/>
                    <a:pt x="3147" y="1689"/>
                    <a:pt x="3426" y="1689"/>
                  </a:cubicBezTo>
                  <a:close/>
                  <a:moveTo>
                    <a:pt x="9826" y="1444"/>
                  </a:moveTo>
                  <a:cubicBezTo>
                    <a:pt x="9970" y="1444"/>
                    <a:pt x="10090" y="1559"/>
                    <a:pt x="10090" y="1704"/>
                  </a:cubicBezTo>
                  <a:lnTo>
                    <a:pt x="10090" y="2445"/>
                  </a:lnTo>
                  <a:cubicBezTo>
                    <a:pt x="10086" y="2536"/>
                    <a:pt x="10037" y="2623"/>
                    <a:pt x="9956" y="2666"/>
                  </a:cubicBezTo>
                  <a:cubicBezTo>
                    <a:pt x="9883" y="2709"/>
                    <a:pt x="9840" y="2786"/>
                    <a:pt x="9840" y="2868"/>
                  </a:cubicBezTo>
                  <a:lnTo>
                    <a:pt x="9840" y="3234"/>
                  </a:lnTo>
                  <a:cubicBezTo>
                    <a:pt x="9840" y="3340"/>
                    <a:pt x="9912" y="3431"/>
                    <a:pt x="10018" y="3460"/>
                  </a:cubicBezTo>
                  <a:lnTo>
                    <a:pt x="10629" y="3614"/>
                  </a:lnTo>
                  <a:cubicBezTo>
                    <a:pt x="10745" y="3643"/>
                    <a:pt x="10827" y="3749"/>
                    <a:pt x="10827" y="3869"/>
                  </a:cubicBezTo>
                  <a:lnTo>
                    <a:pt x="10827" y="3936"/>
                  </a:lnTo>
                  <a:lnTo>
                    <a:pt x="8334" y="3936"/>
                  </a:lnTo>
                  <a:lnTo>
                    <a:pt x="8334" y="3869"/>
                  </a:lnTo>
                  <a:cubicBezTo>
                    <a:pt x="8334" y="3749"/>
                    <a:pt x="8416" y="3643"/>
                    <a:pt x="8531" y="3614"/>
                  </a:cubicBezTo>
                  <a:lnTo>
                    <a:pt x="9142" y="3465"/>
                  </a:lnTo>
                  <a:cubicBezTo>
                    <a:pt x="9248" y="3436"/>
                    <a:pt x="9320" y="3344"/>
                    <a:pt x="9320" y="3238"/>
                  </a:cubicBezTo>
                  <a:lnTo>
                    <a:pt x="9320" y="2873"/>
                  </a:lnTo>
                  <a:cubicBezTo>
                    <a:pt x="9320" y="2786"/>
                    <a:pt x="9277" y="2709"/>
                    <a:pt x="9205" y="2671"/>
                  </a:cubicBezTo>
                  <a:cubicBezTo>
                    <a:pt x="9123" y="2623"/>
                    <a:pt x="9070" y="2536"/>
                    <a:pt x="9070" y="2445"/>
                  </a:cubicBezTo>
                  <a:lnTo>
                    <a:pt x="9070" y="1704"/>
                  </a:lnTo>
                  <a:cubicBezTo>
                    <a:pt x="9070" y="1559"/>
                    <a:pt x="9191" y="1444"/>
                    <a:pt x="9335" y="1444"/>
                  </a:cubicBezTo>
                  <a:close/>
                  <a:moveTo>
                    <a:pt x="11813" y="457"/>
                  </a:moveTo>
                  <a:lnTo>
                    <a:pt x="11813" y="3936"/>
                  </a:lnTo>
                  <a:lnTo>
                    <a:pt x="11288" y="3936"/>
                  </a:lnTo>
                  <a:lnTo>
                    <a:pt x="11288" y="3869"/>
                  </a:lnTo>
                  <a:cubicBezTo>
                    <a:pt x="11288" y="3537"/>
                    <a:pt x="11062" y="3248"/>
                    <a:pt x="10740" y="3166"/>
                  </a:cubicBezTo>
                  <a:lnTo>
                    <a:pt x="10302" y="3060"/>
                  </a:lnTo>
                  <a:lnTo>
                    <a:pt x="10302" y="2988"/>
                  </a:lnTo>
                  <a:cubicBezTo>
                    <a:pt x="10461" y="2849"/>
                    <a:pt x="10547" y="2651"/>
                    <a:pt x="10547" y="2445"/>
                  </a:cubicBezTo>
                  <a:lnTo>
                    <a:pt x="10547" y="1704"/>
                  </a:lnTo>
                  <a:cubicBezTo>
                    <a:pt x="10547" y="1304"/>
                    <a:pt x="10225" y="982"/>
                    <a:pt x="9826" y="982"/>
                  </a:cubicBezTo>
                  <a:lnTo>
                    <a:pt x="9335" y="982"/>
                  </a:lnTo>
                  <a:cubicBezTo>
                    <a:pt x="8936" y="982"/>
                    <a:pt x="8613" y="1304"/>
                    <a:pt x="8613" y="1704"/>
                  </a:cubicBezTo>
                  <a:lnTo>
                    <a:pt x="8613" y="2445"/>
                  </a:lnTo>
                  <a:cubicBezTo>
                    <a:pt x="8613" y="2651"/>
                    <a:pt x="8705" y="2849"/>
                    <a:pt x="8859" y="2983"/>
                  </a:cubicBezTo>
                  <a:lnTo>
                    <a:pt x="8859" y="3056"/>
                  </a:lnTo>
                  <a:lnTo>
                    <a:pt x="8421" y="3166"/>
                  </a:lnTo>
                  <a:cubicBezTo>
                    <a:pt x="8098" y="3243"/>
                    <a:pt x="7872" y="3532"/>
                    <a:pt x="7872" y="3864"/>
                  </a:cubicBezTo>
                  <a:lnTo>
                    <a:pt x="7872" y="3936"/>
                  </a:lnTo>
                  <a:lnTo>
                    <a:pt x="7352" y="3936"/>
                  </a:lnTo>
                  <a:lnTo>
                    <a:pt x="7352" y="462"/>
                  </a:lnTo>
                  <a:lnTo>
                    <a:pt x="11813" y="457"/>
                  </a:lnTo>
                  <a:close/>
                  <a:moveTo>
                    <a:pt x="3936" y="3907"/>
                  </a:moveTo>
                  <a:lnTo>
                    <a:pt x="3936" y="4013"/>
                  </a:lnTo>
                  <a:cubicBezTo>
                    <a:pt x="3936" y="4100"/>
                    <a:pt x="3955" y="4182"/>
                    <a:pt x="3999" y="4254"/>
                  </a:cubicBezTo>
                  <a:lnTo>
                    <a:pt x="3686" y="4571"/>
                  </a:lnTo>
                  <a:cubicBezTo>
                    <a:pt x="3681" y="4574"/>
                    <a:pt x="3676" y="4575"/>
                    <a:pt x="3672" y="4575"/>
                  </a:cubicBezTo>
                  <a:cubicBezTo>
                    <a:pt x="3668" y="4575"/>
                    <a:pt x="3664" y="4574"/>
                    <a:pt x="3662" y="4571"/>
                  </a:cubicBezTo>
                  <a:lnTo>
                    <a:pt x="3349" y="4254"/>
                  </a:lnTo>
                  <a:cubicBezTo>
                    <a:pt x="3392" y="4182"/>
                    <a:pt x="3412" y="4100"/>
                    <a:pt x="3412" y="4013"/>
                  </a:cubicBezTo>
                  <a:lnTo>
                    <a:pt x="3412" y="3907"/>
                  </a:lnTo>
                  <a:close/>
                  <a:moveTo>
                    <a:pt x="4388" y="4514"/>
                  </a:moveTo>
                  <a:lnTo>
                    <a:pt x="4841" y="4692"/>
                  </a:lnTo>
                  <a:cubicBezTo>
                    <a:pt x="5038" y="4769"/>
                    <a:pt x="5163" y="4956"/>
                    <a:pt x="5163" y="5163"/>
                  </a:cubicBezTo>
                  <a:lnTo>
                    <a:pt x="5163" y="6631"/>
                  </a:lnTo>
                  <a:cubicBezTo>
                    <a:pt x="5163" y="6775"/>
                    <a:pt x="5048" y="6891"/>
                    <a:pt x="4903" y="6891"/>
                  </a:cubicBezTo>
                  <a:lnTo>
                    <a:pt x="3902" y="6891"/>
                  </a:lnTo>
                  <a:lnTo>
                    <a:pt x="3902" y="6612"/>
                  </a:lnTo>
                  <a:lnTo>
                    <a:pt x="4412" y="6612"/>
                  </a:lnTo>
                  <a:cubicBezTo>
                    <a:pt x="4538" y="6612"/>
                    <a:pt x="4643" y="6510"/>
                    <a:pt x="4643" y="6381"/>
                  </a:cubicBezTo>
                  <a:lnTo>
                    <a:pt x="4643" y="5644"/>
                  </a:lnTo>
                  <a:cubicBezTo>
                    <a:pt x="4643" y="5490"/>
                    <a:pt x="4528" y="5413"/>
                    <a:pt x="4412" y="5413"/>
                  </a:cubicBezTo>
                  <a:cubicBezTo>
                    <a:pt x="4297" y="5413"/>
                    <a:pt x="4182" y="5490"/>
                    <a:pt x="4182" y="5644"/>
                  </a:cubicBezTo>
                  <a:lnTo>
                    <a:pt x="4182" y="6154"/>
                  </a:lnTo>
                  <a:lnTo>
                    <a:pt x="3166" y="6154"/>
                  </a:lnTo>
                  <a:lnTo>
                    <a:pt x="3166" y="5644"/>
                  </a:lnTo>
                  <a:cubicBezTo>
                    <a:pt x="3166" y="5493"/>
                    <a:pt x="3051" y="5417"/>
                    <a:pt x="2935" y="5417"/>
                  </a:cubicBezTo>
                  <a:cubicBezTo>
                    <a:pt x="2820" y="5417"/>
                    <a:pt x="2704" y="5493"/>
                    <a:pt x="2704" y="5644"/>
                  </a:cubicBezTo>
                  <a:lnTo>
                    <a:pt x="2704" y="6385"/>
                  </a:lnTo>
                  <a:cubicBezTo>
                    <a:pt x="2704" y="6510"/>
                    <a:pt x="2810" y="6616"/>
                    <a:pt x="2935" y="6616"/>
                  </a:cubicBezTo>
                  <a:lnTo>
                    <a:pt x="3445" y="6616"/>
                  </a:lnTo>
                  <a:lnTo>
                    <a:pt x="3445" y="6891"/>
                  </a:lnTo>
                  <a:lnTo>
                    <a:pt x="2444" y="6891"/>
                  </a:lnTo>
                  <a:cubicBezTo>
                    <a:pt x="2300" y="6891"/>
                    <a:pt x="2180" y="6775"/>
                    <a:pt x="2180" y="6631"/>
                  </a:cubicBezTo>
                  <a:lnTo>
                    <a:pt x="2180" y="5168"/>
                  </a:lnTo>
                  <a:lnTo>
                    <a:pt x="2180" y="5163"/>
                  </a:lnTo>
                  <a:cubicBezTo>
                    <a:pt x="2180" y="4956"/>
                    <a:pt x="2310" y="4769"/>
                    <a:pt x="2507" y="4692"/>
                  </a:cubicBezTo>
                  <a:lnTo>
                    <a:pt x="2959" y="4514"/>
                  </a:lnTo>
                  <a:lnTo>
                    <a:pt x="3335" y="4894"/>
                  </a:lnTo>
                  <a:cubicBezTo>
                    <a:pt x="3428" y="4988"/>
                    <a:pt x="3551" y="5034"/>
                    <a:pt x="3673" y="5034"/>
                  </a:cubicBezTo>
                  <a:cubicBezTo>
                    <a:pt x="3795" y="5034"/>
                    <a:pt x="3917" y="4988"/>
                    <a:pt x="4008" y="4894"/>
                  </a:cubicBezTo>
                  <a:lnTo>
                    <a:pt x="4388" y="4514"/>
                  </a:lnTo>
                  <a:close/>
                  <a:moveTo>
                    <a:pt x="6886" y="6857"/>
                  </a:moveTo>
                  <a:lnTo>
                    <a:pt x="6886" y="7872"/>
                  </a:lnTo>
                  <a:lnTo>
                    <a:pt x="457" y="7872"/>
                  </a:lnTo>
                  <a:lnTo>
                    <a:pt x="457" y="6857"/>
                  </a:lnTo>
                  <a:lnTo>
                    <a:pt x="1756" y="6857"/>
                  </a:lnTo>
                  <a:cubicBezTo>
                    <a:pt x="1857" y="7150"/>
                    <a:pt x="2132" y="7353"/>
                    <a:pt x="2444" y="7353"/>
                  </a:cubicBezTo>
                  <a:lnTo>
                    <a:pt x="4903" y="7353"/>
                  </a:lnTo>
                  <a:cubicBezTo>
                    <a:pt x="5216" y="7353"/>
                    <a:pt x="5490" y="7150"/>
                    <a:pt x="5587" y="6857"/>
                  </a:cubicBezTo>
                  <a:close/>
                  <a:moveTo>
                    <a:pt x="11813" y="4398"/>
                  </a:moveTo>
                  <a:lnTo>
                    <a:pt x="11813" y="7872"/>
                  </a:lnTo>
                  <a:lnTo>
                    <a:pt x="11288" y="7872"/>
                  </a:lnTo>
                  <a:lnTo>
                    <a:pt x="11288" y="7805"/>
                  </a:lnTo>
                  <a:cubicBezTo>
                    <a:pt x="11288" y="7473"/>
                    <a:pt x="11062" y="7184"/>
                    <a:pt x="10740" y="7102"/>
                  </a:cubicBezTo>
                  <a:lnTo>
                    <a:pt x="10302" y="6996"/>
                  </a:lnTo>
                  <a:lnTo>
                    <a:pt x="10302" y="6924"/>
                  </a:lnTo>
                  <a:cubicBezTo>
                    <a:pt x="10461" y="6785"/>
                    <a:pt x="10547" y="6587"/>
                    <a:pt x="10547" y="6381"/>
                  </a:cubicBezTo>
                  <a:lnTo>
                    <a:pt x="10547" y="5644"/>
                  </a:lnTo>
                  <a:cubicBezTo>
                    <a:pt x="10547" y="5245"/>
                    <a:pt x="10225" y="4923"/>
                    <a:pt x="9826" y="4923"/>
                  </a:cubicBezTo>
                  <a:lnTo>
                    <a:pt x="9335" y="4923"/>
                  </a:lnTo>
                  <a:cubicBezTo>
                    <a:pt x="8936" y="4923"/>
                    <a:pt x="8613" y="5245"/>
                    <a:pt x="8613" y="5644"/>
                  </a:cubicBezTo>
                  <a:lnTo>
                    <a:pt x="8613" y="6381"/>
                  </a:lnTo>
                  <a:cubicBezTo>
                    <a:pt x="8613" y="6587"/>
                    <a:pt x="8705" y="6785"/>
                    <a:pt x="8859" y="6924"/>
                  </a:cubicBezTo>
                  <a:lnTo>
                    <a:pt x="8859" y="6996"/>
                  </a:lnTo>
                  <a:lnTo>
                    <a:pt x="8421" y="7102"/>
                  </a:lnTo>
                  <a:cubicBezTo>
                    <a:pt x="8098" y="7184"/>
                    <a:pt x="7872" y="7473"/>
                    <a:pt x="7872" y="7805"/>
                  </a:cubicBezTo>
                  <a:lnTo>
                    <a:pt x="7872" y="7872"/>
                  </a:lnTo>
                  <a:lnTo>
                    <a:pt x="7352" y="7872"/>
                  </a:lnTo>
                  <a:lnTo>
                    <a:pt x="7352" y="4398"/>
                  </a:lnTo>
                  <a:close/>
                  <a:moveTo>
                    <a:pt x="9826" y="5380"/>
                  </a:moveTo>
                  <a:cubicBezTo>
                    <a:pt x="9970" y="5380"/>
                    <a:pt x="10090" y="5500"/>
                    <a:pt x="10090" y="5644"/>
                  </a:cubicBezTo>
                  <a:lnTo>
                    <a:pt x="10090" y="6381"/>
                  </a:lnTo>
                  <a:cubicBezTo>
                    <a:pt x="10090" y="6477"/>
                    <a:pt x="10037" y="6559"/>
                    <a:pt x="9956" y="6607"/>
                  </a:cubicBezTo>
                  <a:cubicBezTo>
                    <a:pt x="9888" y="6650"/>
                    <a:pt x="9845" y="6722"/>
                    <a:pt x="9845" y="6804"/>
                  </a:cubicBezTo>
                  <a:lnTo>
                    <a:pt x="9845" y="7179"/>
                  </a:lnTo>
                  <a:cubicBezTo>
                    <a:pt x="9845" y="7280"/>
                    <a:pt x="9917" y="7377"/>
                    <a:pt x="10018" y="7401"/>
                  </a:cubicBezTo>
                  <a:lnTo>
                    <a:pt x="10629" y="7555"/>
                  </a:lnTo>
                  <a:cubicBezTo>
                    <a:pt x="10745" y="7583"/>
                    <a:pt x="10827" y="7685"/>
                    <a:pt x="10827" y="7810"/>
                  </a:cubicBezTo>
                  <a:lnTo>
                    <a:pt x="10827" y="7877"/>
                  </a:lnTo>
                  <a:lnTo>
                    <a:pt x="8334" y="7877"/>
                  </a:lnTo>
                  <a:lnTo>
                    <a:pt x="8334" y="7872"/>
                  </a:lnTo>
                  <a:lnTo>
                    <a:pt x="8334" y="7805"/>
                  </a:lnTo>
                  <a:cubicBezTo>
                    <a:pt x="8334" y="7685"/>
                    <a:pt x="8416" y="7579"/>
                    <a:pt x="8531" y="7550"/>
                  </a:cubicBezTo>
                  <a:lnTo>
                    <a:pt x="9142" y="7396"/>
                  </a:lnTo>
                  <a:cubicBezTo>
                    <a:pt x="9248" y="7372"/>
                    <a:pt x="9320" y="7280"/>
                    <a:pt x="9320" y="7174"/>
                  </a:cubicBezTo>
                  <a:lnTo>
                    <a:pt x="9320" y="6804"/>
                  </a:lnTo>
                  <a:cubicBezTo>
                    <a:pt x="9320" y="6722"/>
                    <a:pt x="9277" y="6650"/>
                    <a:pt x="9205" y="6607"/>
                  </a:cubicBezTo>
                  <a:cubicBezTo>
                    <a:pt x="9123" y="6559"/>
                    <a:pt x="9075" y="6477"/>
                    <a:pt x="9070" y="6381"/>
                  </a:cubicBezTo>
                  <a:lnTo>
                    <a:pt x="9070" y="5644"/>
                  </a:lnTo>
                  <a:cubicBezTo>
                    <a:pt x="9070" y="5500"/>
                    <a:pt x="9191" y="5380"/>
                    <a:pt x="9335" y="5380"/>
                  </a:cubicBezTo>
                  <a:close/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8103"/>
                  </a:lnTo>
                  <a:cubicBezTo>
                    <a:pt x="0" y="8233"/>
                    <a:pt x="101" y="8334"/>
                    <a:pt x="231" y="8334"/>
                  </a:cubicBezTo>
                  <a:lnTo>
                    <a:pt x="12044" y="8334"/>
                  </a:lnTo>
                  <a:cubicBezTo>
                    <a:pt x="12169" y="8334"/>
                    <a:pt x="12270" y="8233"/>
                    <a:pt x="12270" y="8103"/>
                  </a:cubicBezTo>
                  <a:lnTo>
                    <a:pt x="12270" y="231"/>
                  </a:lnTo>
                  <a:cubicBezTo>
                    <a:pt x="12270" y="101"/>
                    <a:pt x="12169" y="0"/>
                    <a:pt x="12044" y="0"/>
                  </a:cubicBezTo>
                  <a:lnTo>
                    <a:pt x="1954" y="0"/>
                  </a:lnTo>
                  <a:cubicBezTo>
                    <a:pt x="1646" y="0"/>
                    <a:pt x="1646" y="462"/>
                    <a:pt x="1954" y="462"/>
                  </a:cubicBezTo>
                  <a:lnTo>
                    <a:pt x="6891" y="462"/>
                  </a:lnTo>
                  <a:lnTo>
                    <a:pt x="6891" y="6395"/>
                  </a:lnTo>
                  <a:lnTo>
                    <a:pt x="5625" y="6395"/>
                  </a:lnTo>
                  <a:lnTo>
                    <a:pt x="5625" y="5163"/>
                  </a:lnTo>
                  <a:cubicBezTo>
                    <a:pt x="5625" y="4764"/>
                    <a:pt x="5380" y="4408"/>
                    <a:pt x="5009" y="4259"/>
                  </a:cubicBezTo>
                  <a:lnTo>
                    <a:pt x="4403" y="4023"/>
                  </a:lnTo>
                  <a:cubicBezTo>
                    <a:pt x="4398" y="4023"/>
                    <a:pt x="4398" y="4018"/>
                    <a:pt x="4398" y="4013"/>
                  </a:cubicBezTo>
                  <a:lnTo>
                    <a:pt x="4398" y="3672"/>
                  </a:lnTo>
                  <a:lnTo>
                    <a:pt x="4398" y="3667"/>
                  </a:lnTo>
                  <a:cubicBezTo>
                    <a:pt x="4706" y="3436"/>
                    <a:pt x="4889" y="3075"/>
                    <a:pt x="4889" y="2690"/>
                  </a:cubicBezTo>
                  <a:lnTo>
                    <a:pt x="4889" y="2199"/>
                  </a:lnTo>
                  <a:cubicBezTo>
                    <a:pt x="4889" y="1660"/>
                    <a:pt x="4456" y="1227"/>
                    <a:pt x="3922" y="1227"/>
                  </a:cubicBezTo>
                  <a:lnTo>
                    <a:pt x="3426" y="1227"/>
                  </a:lnTo>
                  <a:cubicBezTo>
                    <a:pt x="2892" y="1227"/>
                    <a:pt x="2459" y="1660"/>
                    <a:pt x="2459" y="2199"/>
                  </a:cubicBezTo>
                  <a:lnTo>
                    <a:pt x="2459" y="2690"/>
                  </a:lnTo>
                  <a:cubicBezTo>
                    <a:pt x="2459" y="3075"/>
                    <a:pt x="2642" y="3436"/>
                    <a:pt x="2955" y="3667"/>
                  </a:cubicBezTo>
                  <a:lnTo>
                    <a:pt x="2955" y="3672"/>
                  </a:lnTo>
                  <a:lnTo>
                    <a:pt x="2955" y="4013"/>
                  </a:lnTo>
                  <a:cubicBezTo>
                    <a:pt x="2950" y="4018"/>
                    <a:pt x="2950" y="4023"/>
                    <a:pt x="2945" y="4023"/>
                  </a:cubicBezTo>
                  <a:lnTo>
                    <a:pt x="2339" y="4259"/>
                  </a:lnTo>
                  <a:cubicBezTo>
                    <a:pt x="1968" y="4408"/>
                    <a:pt x="1723" y="4764"/>
                    <a:pt x="1723" y="5163"/>
                  </a:cubicBezTo>
                  <a:lnTo>
                    <a:pt x="1723" y="6395"/>
                  </a:lnTo>
                  <a:lnTo>
                    <a:pt x="457" y="6395"/>
                  </a:lnTo>
                  <a:lnTo>
                    <a:pt x="457" y="462"/>
                  </a:lnTo>
                  <a:lnTo>
                    <a:pt x="967" y="462"/>
                  </a:lnTo>
                  <a:cubicBezTo>
                    <a:pt x="1275" y="462"/>
                    <a:pt x="1275" y="0"/>
                    <a:pt x="9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90"/>
            <p:cNvSpPr/>
            <p:nvPr/>
          </p:nvSpPr>
          <p:spPr>
            <a:xfrm>
              <a:off x="1274858" y="2929850"/>
              <a:ext cx="412191" cy="302665"/>
            </a:xfrm>
            <a:custGeom>
              <a:avLst/>
              <a:gdLst/>
              <a:ahLst/>
              <a:cxnLst/>
              <a:rect l="l" t="t" r="r" b="b"/>
              <a:pathLst>
                <a:path w="15716" h="11540" extrusionOk="0">
                  <a:moveTo>
                    <a:pt x="14258" y="463"/>
                  </a:moveTo>
                  <a:cubicBezTo>
                    <a:pt x="14402" y="463"/>
                    <a:pt x="14518" y="578"/>
                    <a:pt x="14518" y="723"/>
                  </a:cubicBezTo>
                  <a:lnTo>
                    <a:pt x="14518" y="9850"/>
                  </a:lnTo>
                  <a:lnTo>
                    <a:pt x="14012" y="9850"/>
                  </a:lnTo>
                  <a:cubicBezTo>
                    <a:pt x="13704" y="9850"/>
                    <a:pt x="13704" y="10308"/>
                    <a:pt x="14012" y="10308"/>
                  </a:cubicBezTo>
                  <a:lnTo>
                    <a:pt x="15239" y="10308"/>
                  </a:lnTo>
                  <a:cubicBezTo>
                    <a:pt x="15249" y="10308"/>
                    <a:pt x="15254" y="10317"/>
                    <a:pt x="15254" y="10327"/>
                  </a:cubicBezTo>
                  <a:lnTo>
                    <a:pt x="15254" y="10818"/>
                  </a:lnTo>
                  <a:cubicBezTo>
                    <a:pt x="15254" y="10962"/>
                    <a:pt x="15138" y="11077"/>
                    <a:pt x="14994" y="11077"/>
                  </a:cubicBezTo>
                  <a:lnTo>
                    <a:pt x="722" y="11077"/>
                  </a:lnTo>
                  <a:cubicBezTo>
                    <a:pt x="578" y="11077"/>
                    <a:pt x="458" y="10962"/>
                    <a:pt x="458" y="10818"/>
                  </a:cubicBezTo>
                  <a:lnTo>
                    <a:pt x="458" y="10322"/>
                  </a:lnTo>
                  <a:cubicBezTo>
                    <a:pt x="458" y="10317"/>
                    <a:pt x="467" y="10308"/>
                    <a:pt x="477" y="10308"/>
                  </a:cubicBezTo>
                  <a:lnTo>
                    <a:pt x="13026" y="10308"/>
                  </a:lnTo>
                  <a:cubicBezTo>
                    <a:pt x="13334" y="10308"/>
                    <a:pt x="13334" y="9850"/>
                    <a:pt x="13026" y="9846"/>
                  </a:cubicBezTo>
                  <a:lnTo>
                    <a:pt x="1199" y="9846"/>
                  </a:lnTo>
                  <a:lnTo>
                    <a:pt x="1199" y="723"/>
                  </a:lnTo>
                  <a:cubicBezTo>
                    <a:pt x="1199" y="578"/>
                    <a:pt x="1314" y="463"/>
                    <a:pt x="1458" y="463"/>
                  </a:cubicBezTo>
                  <a:close/>
                  <a:moveTo>
                    <a:pt x="1458" y="1"/>
                  </a:moveTo>
                  <a:cubicBezTo>
                    <a:pt x="1059" y="1"/>
                    <a:pt x="737" y="323"/>
                    <a:pt x="737" y="723"/>
                  </a:cubicBezTo>
                  <a:lnTo>
                    <a:pt x="737" y="9850"/>
                  </a:lnTo>
                  <a:lnTo>
                    <a:pt x="477" y="9850"/>
                  </a:lnTo>
                  <a:cubicBezTo>
                    <a:pt x="212" y="9850"/>
                    <a:pt x="1" y="10062"/>
                    <a:pt x="1" y="10327"/>
                  </a:cubicBezTo>
                  <a:lnTo>
                    <a:pt x="1" y="10818"/>
                  </a:lnTo>
                  <a:cubicBezTo>
                    <a:pt x="1" y="11217"/>
                    <a:pt x="323" y="11539"/>
                    <a:pt x="722" y="11539"/>
                  </a:cubicBezTo>
                  <a:lnTo>
                    <a:pt x="14994" y="11539"/>
                  </a:lnTo>
                  <a:cubicBezTo>
                    <a:pt x="15393" y="11539"/>
                    <a:pt x="15716" y="11217"/>
                    <a:pt x="15716" y="10818"/>
                  </a:cubicBezTo>
                  <a:lnTo>
                    <a:pt x="15716" y="10327"/>
                  </a:lnTo>
                  <a:cubicBezTo>
                    <a:pt x="15716" y="10065"/>
                    <a:pt x="15509" y="9850"/>
                    <a:pt x="15248" y="9850"/>
                  </a:cubicBezTo>
                  <a:cubicBezTo>
                    <a:pt x="15245" y="9850"/>
                    <a:pt x="15242" y="9850"/>
                    <a:pt x="15239" y="9850"/>
                  </a:cubicBezTo>
                  <a:lnTo>
                    <a:pt x="14979" y="9850"/>
                  </a:lnTo>
                  <a:lnTo>
                    <a:pt x="14979" y="723"/>
                  </a:lnTo>
                  <a:cubicBezTo>
                    <a:pt x="14979" y="323"/>
                    <a:pt x="14652" y="1"/>
                    <a:pt x="142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9" name="Google Shape;12919;p90"/>
          <p:cNvGrpSpPr/>
          <p:nvPr/>
        </p:nvGrpSpPr>
        <p:grpSpPr>
          <a:xfrm>
            <a:off x="1728542" y="2710078"/>
            <a:ext cx="397819" cy="373034"/>
            <a:chOff x="1728542" y="2894653"/>
            <a:chExt cx="397819" cy="373034"/>
          </a:xfrm>
        </p:grpSpPr>
        <p:sp>
          <p:nvSpPr>
            <p:cNvPr id="12920" name="Google Shape;12920;p90"/>
            <p:cNvSpPr/>
            <p:nvPr/>
          </p:nvSpPr>
          <p:spPr>
            <a:xfrm>
              <a:off x="1946125" y="2937928"/>
              <a:ext cx="174308" cy="182334"/>
            </a:xfrm>
            <a:custGeom>
              <a:avLst/>
              <a:gdLst/>
              <a:ahLst/>
              <a:cxnLst/>
              <a:rect l="l" t="t" r="r" b="b"/>
              <a:pathLst>
                <a:path w="6646" h="6952" extrusionOk="0">
                  <a:moveTo>
                    <a:pt x="712" y="1"/>
                  </a:moveTo>
                  <a:cubicBezTo>
                    <a:pt x="318" y="1"/>
                    <a:pt x="0" y="318"/>
                    <a:pt x="0" y="713"/>
                  </a:cubicBezTo>
                  <a:lnTo>
                    <a:pt x="0" y="4514"/>
                  </a:lnTo>
                  <a:cubicBezTo>
                    <a:pt x="0" y="4904"/>
                    <a:pt x="318" y="5226"/>
                    <a:pt x="712" y="5226"/>
                  </a:cubicBezTo>
                  <a:lnTo>
                    <a:pt x="1424" y="5226"/>
                  </a:lnTo>
                  <a:lnTo>
                    <a:pt x="1030" y="6805"/>
                  </a:lnTo>
                  <a:cubicBezTo>
                    <a:pt x="1012" y="6885"/>
                    <a:pt x="1077" y="6951"/>
                    <a:pt x="1147" y="6951"/>
                  </a:cubicBezTo>
                  <a:cubicBezTo>
                    <a:pt x="1169" y="6951"/>
                    <a:pt x="1192" y="6945"/>
                    <a:pt x="1213" y="6930"/>
                  </a:cubicBezTo>
                  <a:lnTo>
                    <a:pt x="3561" y="5226"/>
                  </a:lnTo>
                  <a:lnTo>
                    <a:pt x="5933" y="5226"/>
                  </a:lnTo>
                  <a:cubicBezTo>
                    <a:pt x="6328" y="5226"/>
                    <a:pt x="6645" y="4904"/>
                    <a:pt x="6645" y="4514"/>
                  </a:cubicBezTo>
                  <a:lnTo>
                    <a:pt x="6645" y="713"/>
                  </a:lnTo>
                  <a:cubicBezTo>
                    <a:pt x="6645" y="318"/>
                    <a:pt x="6328" y="1"/>
                    <a:pt x="593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1" name="Google Shape;12921;p90"/>
            <p:cNvSpPr/>
            <p:nvPr/>
          </p:nvSpPr>
          <p:spPr>
            <a:xfrm>
              <a:off x="2002147" y="2937928"/>
              <a:ext cx="62238" cy="124581"/>
            </a:xfrm>
            <a:custGeom>
              <a:avLst/>
              <a:gdLst/>
              <a:ahLst/>
              <a:cxnLst/>
              <a:rect l="l" t="t" r="r" b="b"/>
              <a:pathLst>
                <a:path w="2373" h="4750" extrusionOk="0">
                  <a:moveTo>
                    <a:pt x="1" y="1"/>
                  </a:moveTo>
                  <a:lnTo>
                    <a:pt x="1" y="3797"/>
                  </a:lnTo>
                  <a:cubicBezTo>
                    <a:pt x="1" y="4322"/>
                    <a:pt x="424" y="4750"/>
                    <a:pt x="949" y="4750"/>
                  </a:cubicBezTo>
                  <a:lnTo>
                    <a:pt x="1425" y="4750"/>
                  </a:lnTo>
                  <a:cubicBezTo>
                    <a:pt x="1949" y="4750"/>
                    <a:pt x="2373" y="4322"/>
                    <a:pt x="2373" y="3802"/>
                  </a:cubicBezTo>
                  <a:lnTo>
                    <a:pt x="237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2" name="Google Shape;12922;p90"/>
            <p:cNvSpPr/>
            <p:nvPr/>
          </p:nvSpPr>
          <p:spPr>
            <a:xfrm>
              <a:off x="2020821" y="2900580"/>
              <a:ext cx="24890" cy="99586"/>
            </a:xfrm>
            <a:custGeom>
              <a:avLst/>
              <a:gdLst/>
              <a:ahLst/>
              <a:cxnLst/>
              <a:rect l="l" t="t" r="r" b="b"/>
              <a:pathLst>
                <a:path w="949" h="3797" extrusionOk="0">
                  <a:moveTo>
                    <a:pt x="1" y="0"/>
                  </a:moveTo>
                  <a:lnTo>
                    <a:pt x="237" y="3797"/>
                  </a:lnTo>
                  <a:lnTo>
                    <a:pt x="713" y="3797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3" name="Google Shape;12923;p90"/>
            <p:cNvSpPr/>
            <p:nvPr/>
          </p:nvSpPr>
          <p:spPr>
            <a:xfrm>
              <a:off x="2020821" y="3018840"/>
              <a:ext cx="24890" cy="24995"/>
            </a:xfrm>
            <a:custGeom>
              <a:avLst/>
              <a:gdLst/>
              <a:ahLst/>
              <a:cxnLst/>
              <a:rect l="l" t="t" r="r" b="b"/>
              <a:pathLst>
                <a:path w="949" h="953" extrusionOk="0">
                  <a:moveTo>
                    <a:pt x="472" y="0"/>
                  </a:moveTo>
                  <a:cubicBezTo>
                    <a:pt x="212" y="0"/>
                    <a:pt x="1" y="217"/>
                    <a:pt x="1" y="476"/>
                  </a:cubicBezTo>
                  <a:cubicBezTo>
                    <a:pt x="1" y="741"/>
                    <a:pt x="212" y="953"/>
                    <a:pt x="472" y="953"/>
                  </a:cubicBezTo>
                  <a:cubicBezTo>
                    <a:pt x="737" y="953"/>
                    <a:pt x="949" y="741"/>
                    <a:pt x="949" y="476"/>
                  </a:cubicBezTo>
                  <a:cubicBezTo>
                    <a:pt x="949" y="217"/>
                    <a:pt x="737" y="0"/>
                    <a:pt x="472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4" name="Google Shape;12924;p90"/>
            <p:cNvSpPr/>
            <p:nvPr/>
          </p:nvSpPr>
          <p:spPr>
            <a:xfrm>
              <a:off x="1734364" y="3174553"/>
              <a:ext cx="211787" cy="87233"/>
            </a:xfrm>
            <a:custGeom>
              <a:avLst/>
              <a:gdLst/>
              <a:ahLst/>
              <a:cxnLst/>
              <a:rect l="l" t="t" r="r" b="b"/>
              <a:pathLst>
                <a:path w="8075" h="3326" extrusionOk="0">
                  <a:moveTo>
                    <a:pt x="2613" y="1"/>
                  </a:moveTo>
                  <a:lnTo>
                    <a:pt x="626" y="722"/>
                  </a:lnTo>
                  <a:cubicBezTo>
                    <a:pt x="250" y="857"/>
                    <a:pt x="0" y="1218"/>
                    <a:pt x="0" y="1613"/>
                  </a:cubicBezTo>
                  <a:lnTo>
                    <a:pt x="0" y="3326"/>
                  </a:lnTo>
                  <a:lnTo>
                    <a:pt x="8074" y="3326"/>
                  </a:lnTo>
                  <a:lnTo>
                    <a:pt x="8074" y="1613"/>
                  </a:lnTo>
                  <a:cubicBezTo>
                    <a:pt x="8074" y="1218"/>
                    <a:pt x="7824" y="857"/>
                    <a:pt x="7449" y="722"/>
                  </a:cubicBezTo>
                  <a:lnTo>
                    <a:pt x="5461" y="1"/>
                  </a:lnTo>
                  <a:lnTo>
                    <a:pt x="4037" y="477"/>
                  </a:lnTo>
                  <a:lnTo>
                    <a:pt x="2613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5" name="Google Shape;12925;p90"/>
            <p:cNvSpPr/>
            <p:nvPr/>
          </p:nvSpPr>
          <p:spPr>
            <a:xfrm>
              <a:off x="1908751" y="3199915"/>
              <a:ext cx="37400" cy="61871"/>
            </a:xfrm>
            <a:custGeom>
              <a:avLst/>
              <a:gdLst/>
              <a:ahLst/>
              <a:cxnLst/>
              <a:rect l="l" t="t" r="r" b="b"/>
              <a:pathLst>
                <a:path w="1426" h="2359" extrusionOk="0">
                  <a:moveTo>
                    <a:pt x="1170" y="1"/>
                  </a:moveTo>
                  <a:lnTo>
                    <a:pt x="275" y="891"/>
                  </a:lnTo>
                  <a:cubicBezTo>
                    <a:pt x="97" y="1069"/>
                    <a:pt x="1" y="1310"/>
                    <a:pt x="1" y="1565"/>
                  </a:cubicBezTo>
                  <a:lnTo>
                    <a:pt x="1" y="2359"/>
                  </a:lnTo>
                  <a:lnTo>
                    <a:pt x="1425" y="2359"/>
                  </a:lnTo>
                  <a:lnTo>
                    <a:pt x="1425" y="650"/>
                  </a:lnTo>
                  <a:cubicBezTo>
                    <a:pt x="1425" y="410"/>
                    <a:pt x="1334" y="174"/>
                    <a:pt x="1170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6" name="Google Shape;12926;p90"/>
            <p:cNvSpPr/>
            <p:nvPr/>
          </p:nvSpPr>
          <p:spPr>
            <a:xfrm>
              <a:off x="1771712" y="2981466"/>
              <a:ext cx="137065" cy="99743"/>
            </a:xfrm>
            <a:custGeom>
              <a:avLst/>
              <a:gdLst/>
              <a:ahLst/>
              <a:cxnLst/>
              <a:rect l="l" t="t" r="r" b="b"/>
              <a:pathLst>
                <a:path w="5226" h="3803" extrusionOk="0">
                  <a:moveTo>
                    <a:pt x="1901" y="1"/>
                  </a:moveTo>
                  <a:cubicBezTo>
                    <a:pt x="852" y="1"/>
                    <a:pt x="0" y="852"/>
                    <a:pt x="0" y="1901"/>
                  </a:cubicBezTo>
                  <a:lnTo>
                    <a:pt x="0" y="2469"/>
                  </a:lnTo>
                  <a:cubicBezTo>
                    <a:pt x="0" y="2724"/>
                    <a:pt x="39" y="2974"/>
                    <a:pt x="121" y="3220"/>
                  </a:cubicBezTo>
                  <a:lnTo>
                    <a:pt x="198" y="3456"/>
                  </a:lnTo>
                  <a:cubicBezTo>
                    <a:pt x="227" y="3528"/>
                    <a:pt x="236" y="3605"/>
                    <a:pt x="236" y="3682"/>
                  </a:cubicBezTo>
                  <a:lnTo>
                    <a:pt x="236" y="3802"/>
                  </a:lnTo>
                  <a:lnTo>
                    <a:pt x="4985" y="3802"/>
                  </a:lnTo>
                  <a:lnTo>
                    <a:pt x="4985" y="3682"/>
                  </a:lnTo>
                  <a:cubicBezTo>
                    <a:pt x="4985" y="3605"/>
                    <a:pt x="5000" y="3528"/>
                    <a:pt x="5024" y="3456"/>
                  </a:cubicBezTo>
                  <a:lnTo>
                    <a:pt x="5101" y="3220"/>
                  </a:lnTo>
                  <a:cubicBezTo>
                    <a:pt x="5183" y="2974"/>
                    <a:pt x="5226" y="2724"/>
                    <a:pt x="5226" y="2469"/>
                  </a:cubicBezTo>
                  <a:lnTo>
                    <a:pt x="5226" y="477"/>
                  </a:lnTo>
                  <a:cubicBezTo>
                    <a:pt x="5226" y="217"/>
                    <a:pt x="5009" y="1"/>
                    <a:pt x="4750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7" name="Google Shape;12927;p90"/>
            <p:cNvSpPr/>
            <p:nvPr/>
          </p:nvSpPr>
          <p:spPr>
            <a:xfrm>
              <a:off x="1802870" y="2981466"/>
              <a:ext cx="105802" cy="99612"/>
            </a:xfrm>
            <a:custGeom>
              <a:avLst/>
              <a:gdLst/>
              <a:ahLst/>
              <a:cxnLst/>
              <a:rect l="l" t="t" r="r" b="b"/>
              <a:pathLst>
                <a:path w="4034" h="3798" extrusionOk="0">
                  <a:moveTo>
                    <a:pt x="963" y="1"/>
                  </a:moveTo>
                  <a:cubicBezTo>
                    <a:pt x="429" y="1"/>
                    <a:pt x="1" y="434"/>
                    <a:pt x="1" y="968"/>
                  </a:cubicBezTo>
                  <a:cubicBezTo>
                    <a:pt x="1" y="1497"/>
                    <a:pt x="429" y="1930"/>
                    <a:pt x="963" y="1930"/>
                  </a:cubicBezTo>
                  <a:lnTo>
                    <a:pt x="1098" y="1930"/>
                  </a:lnTo>
                  <a:lnTo>
                    <a:pt x="1160" y="3797"/>
                  </a:lnTo>
                  <a:lnTo>
                    <a:pt x="3797" y="3797"/>
                  </a:lnTo>
                  <a:lnTo>
                    <a:pt x="3797" y="3677"/>
                  </a:lnTo>
                  <a:cubicBezTo>
                    <a:pt x="3797" y="3600"/>
                    <a:pt x="3812" y="3528"/>
                    <a:pt x="3836" y="3456"/>
                  </a:cubicBezTo>
                  <a:lnTo>
                    <a:pt x="3913" y="3215"/>
                  </a:lnTo>
                  <a:cubicBezTo>
                    <a:pt x="3995" y="2974"/>
                    <a:pt x="4033" y="2719"/>
                    <a:pt x="4033" y="2464"/>
                  </a:cubicBezTo>
                  <a:lnTo>
                    <a:pt x="4033" y="477"/>
                  </a:lnTo>
                  <a:cubicBezTo>
                    <a:pt x="4033" y="217"/>
                    <a:pt x="3821" y="1"/>
                    <a:pt x="3562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90"/>
            <p:cNvSpPr/>
            <p:nvPr/>
          </p:nvSpPr>
          <p:spPr>
            <a:xfrm>
              <a:off x="1802870" y="3131015"/>
              <a:ext cx="74748" cy="56074"/>
            </a:xfrm>
            <a:custGeom>
              <a:avLst/>
              <a:gdLst/>
              <a:ahLst/>
              <a:cxnLst/>
              <a:rect l="l" t="t" r="r" b="b"/>
              <a:pathLst>
                <a:path w="2850" h="2138" extrusionOk="0">
                  <a:moveTo>
                    <a:pt x="1" y="1"/>
                  </a:moveTo>
                  <a:lnTo>
                    <a:pt x="1" y="2137"/>
                  </a:lnTo>
                  <a:lnTo>
                    <a:pt x="2849" y="2137"/>
                  </a:lnTo>
                  <a:lnTo>
                    <a:pt x="2849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9" name="Google Shape;12929;p90"/>
            <p:cNvSpPr/>
            <p:nvPr/>
          </p:nvSpPr>
          <p:spPr>
            <a:xfrm>
              <a:off x="1802870" y="3131015"/>
              <a:ext cx="74748" cy="37348"/>
            </a:xfrm>
            <a:custGeom>
              <a:avLst/>
              <a:gdLst/>
              <a:ahLst/>
              <a:cxnLst/>
              <a:rect l="l" t="t" r="r" b="b"/>
              <a:pathLst>
                <a:path w="2850" h="1424" extrusionOk="0">
                  <a:moveTo>
                    <a:pt x="1" y="1"/>
                  </a:moveTo>
                  <a:lnTo>
                    <a:pt x="1" y="1074"/>
                  </a:lnTo>
                  <a:cubicBezTo>
                    <a:pt x="446" y="1307"/>
                    <a:pt x="936" y="1424"/>
                    <a:pt x="1425" y="1424"/>
                  </a:cubicBezTo>
                  <a:cubicBezTo>
                    <a:pt x="1915" y="1424"/>
                    <a:pt x="2404" y="1307"/>
                    <a:pt x="2849" y="1074"/>
                  </a:cubicBezTo>
                  <a:lnTo>
                    <a:pt x="2849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0" name="Google Shape;12930;p90"/>
            <p:cNvSpPr/>
            <p:nvPr/>
          </p:nvSpPr>
          <p:spPr>
            <a:xfrm>
              <a:off x="1790386" y="3164219"/>
              <a:ext cx="49885" cy="44456"/>
            </a:xfrm>
            <a:custGeom>
              <a:avLst/>
              <a:gdLst/>
              <a:ahLst/>
              <a:cxnLst/>
              <a:rect l="l" t="t" r="r" b="b"/>
              <a:pathLst>
                <a:path w="1902" h="1695" extrusionOk="0">
                  <a:moveTo>
                    <a:pt x="422" y="0"/>
                  </a:moveTo>
                  <a:cubicBezTo>
                    <a:pt x="333" y="0"/>
                    <a:pt x="245" y="50"/>
                    <a:pt x="203" y="135"/>
                  </a:cubicBezTo>
                  <a:lnTo>
                    <a:pt x="0" y="568"/>
                  </a:lnTo>
                  <a:lnTo>
                    <a:pt x="785" y="1602"/>
                  </a:lnTo>
                  <a:cubicBezTo>
                    <a:pt x="832" y="1663"/>
                    <a:pt x="904" y="1695"/>
                    <a:pt x="975" y="1695"/>
                  </a:cubicBezTo>
                  <a:cubicBezTo>
                    <a:pt x="1035" y="1695"/>
                    <a:pt x="1095" y="1672"/>
                    <a:pt x="1141" y="1627"/>
                  </a:cubicBezTo>
                  <a:lnTo>
                    <a:pt x="1901" y="871"/>
                  </a:lnTo>
                  <a:lnTo>
                    <a:pt x="544" y="34"/>
                  </a:lnTo>
                  <a:cubicBezTo>
                    <a:pt x="506" y="11"/>
                    <a:pt x="464" y="0"/>
                    <a:pt x="422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1" name="Google Shape;12931;p90"/>
            <p:cNvSpPr/>
            <p:nvPr/>
          </p:nvSpPr>
          <p:spPr>
            <a:xfrm>
              <a:off x="1840245" y="3164219"/>
              <a:ext cx="49727" cy="44456"/>
            </a:xfrm>
            <a:custGeom>
              <a:avLst/>
              <a:gdLst/>
              <a:ahLst/>
              <a:cxnLst/>
              <a:rect l="l" t="t" r="r" b="b"/>
              <a:pathLst>
                <a:path w="1896" h="1695" extrusionOk="0">
                  <a:moveTo>
                    <a:pt x="1474" y="0"/>
                  </a:moveTo>
                  <a:cubicBezTo>
                    <a:pt x="1433" y="0"/>
                    <a:pt x="1391" y="11"/>
                    <a:pt x="1352" y="34"/>
                  </a:cubicBezTo>
                  <a:lnTo>
                    <a:pt x="0" y="871"/>
                  </a:lnTo>
                  <a:lnTo>
                    <a:pt x="756" y="1627"/>
                  </a:lnTo>
                  <a:cubicBezTo>
                    <a:pt x="802" y="1672"/>
                    <a:pt x="861" y="1695"/>
                    <a:pt x="921" y="1695"/>
                  </a:cubicBezTo>
                  <a:cubicBezTo>
                    <a:pt x="993" y="1695"/>
                    <a:pt x="1064" y="1663"/>
                    <a:pt x="1112" y="1602"/>
                  </a:cubicBezTo>
                  <a:lnTo>
                    <a:pt x="1896" y="568"/>
                  </a:lnTo>
                  <a:lnTo>
                    <a:pt x="1694" y="135"/>
                  </a:lnTo>
                  <a:cubicBezTo>
                    <a:pt x="1651" y="50"/>
                    <a:pt x="1564" y="0"/>
                    <a:pt x="1474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2" name="Google Shape;12932;p90"/>
            <p:cNvSpPr/>
            <p:nvPr/>
          </p:nvSpPr>
          <p:spPr>
            <a:xfrm>
              <a:off x="1777902" y="3032085"/>
              <a:ext cx="124581" cy="117525"/>
            </a:xfrm>
            <a:custGeom>
              <a:avLst/>
              <a:gdLst/>
              <a:ahLst/>
              <a:cxnLst/>
              <a:rect l="l" t="t" r="r" b="b"/>
              <a:pathLst>
                <a:path w="4750" h="4481" extrusionOk="0">
                  <a:moveTo>
                    <a:pt x="2024" y="0"/>
                  </a:moveTo>
                  <a:cubicBezTo>
                    <a:pt x="1280" y="0"/>
                    <a:pt x="717" y="212"/>
                    <a:pt x="717" y="212"/>
                  </a:cubicBezTo>
                  <a:lnTo>
                    <a:pt x="717" y="1020"/>
                  </a:lnTo>
                  <a:cubicBezTo>
                    <a:pt x="712" y="1256"/>
                    <a:pt x="592" y="1477"/>
                    <a:pt x="395" y="1607"/>
                  </a:cubicBezTo>
                  <a:lnTo>
                    <a:pt x="0" y="1872"/>
                  </a:lnTo>
                  <a:lnTo>
                    <a:pt x="0" y="2108"/>
                  </a:lnTo>
                  <a:cubicBezTo>
                    <a:pt x="0" y="3421"/>
                    <a:pt x="1064" y="4480"/>
                    <a:pt x="2377" y="4480"/>
                  </a:cubicBezTo>
                  <a:cubicBezTo>
                    <a:pt x="2380" y="4480"/>
                    <a:pt x="2383" y="4480"/>
                    <a:pt x="2386" y="4480"/>
                  </a:cubicBezTo>
                  <a:cubicBezTo>
                    <a:pt x="3691" y="4480"/>
                    <a:pt x="4749" y="3418"/>
                    <a:pt x="4749" y="2113"/>
                  </a:cubicBezTo>
                  <a:lnTo>
                    <a:pt x="4749" y="1877"/>
                  </a:lnTo>
                  <a:lnTo>
                    <a:pt x="4355" y="1612"/>
                  </a:lnTo>
                  <a:cubicBezTo>
                    <a:pt x="4157" y="1477"/>
                    <a:pt x="4037" y="1256"/>
                    <a:pt x="4037" y="1020"/>
                  </a:cubicBezTo>
                  <a:lnTo>
                    <a:pt x="4037" y="688"/>
                  </a:lnTo>
                  <a:cubicBezTo>
                    <a:pt x="3389" y="148"/>
                    <a:pt x="2644" y="0"/>
                    <a:pt x="2024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3" name="Google Shape;12933;p90"/>
            <p:cNvSpPr/>
            <p:nvPr/>
          </p:nvSpPr>
          <p:spPr>
            <a:xfrm>
              <a:off x="1734364" y="3199915"/>
              <a:ext cx="37374" cy="61871"/>
            </a:xfrm>
            <a:custGeom>
              <a:avLst/>
              <a:gdLst/>
              <a:ahLst/>
              <a:cxnLst/>
              <a:rect l="l" t="t" r="r" b="b"/>
              <a:pathLst>
                <a:path w="1425" h="2359" extrusionOk="0">
                  <a:moveTo>
                    <a:pt x="255" y="1"/>
                  </a:moveTo>
                  <a:cubicBezTo>
                    <a:pt x="92" y="174"/>
                    <a:pt x="0" y="410"/>
                    <a:pt x="0" y="650"/>
                  </a:cubicBezTo>
                  <a:lnTo>
                    <a:pt x="0" y="2359"/>
                  </a:lnTo>
                  <a:lnTo>
                    <a:pt x="1424" y="2359"/>
                  </a:lnTo>
                  <a:lnTo>
                    <a:pt x="1424" y="1565"/>
                  </a:lnTo>
                  <a:cubicBezTo>
                    <a:pt x="1424" y="1310"/>
                    <a:pt x="1323" y="1069"/>
                    <a:pt x="1150" y="891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4" name="Google Shape;12934;p90"/>
            <p:cNvSpPr/>
            <p:nvPr/>
          </p:nvSpPr>
          <p:spPr>
            <a:xfrm>
              <a:off x="1778007" y="3031954"/>
              <a:ext cx="105802" cy="117263"/>
            </a:xfrm>
            <a:custGeom>
              <a:avLst/>
              <a:gdLst/>
              <a:ahLst/>
              <a:cxnLst/>
              <a:rect l="l" t="t" r="r" b="b"/>
              <a:pathLst>
                <a:path w="4034" h="4471" extrusionOk="0">
                  <a:moveTo>
                    <a:pt x="2020" y="1"/>
                  </a:moveTo>
                  <a:cubicBezTo>
                    <a:pt x="1276" y="1"/>
                    <a:pt x="713" y="212"/>
                    <a:pt x="713" y="212"/>
                  </a:cubicBezTo>
                  <a:lnTo>
                    <a:pt x="713" y="1025"/>
                  </a:lnTo>
                  <a:cubicBezTo>
                    <a:pt x="713" y="1261"/>
                    <a:pt x="593" y="1482"/>
                    <a:pt x="396" y="1617"/>
                  </a:cubicBezTo>
                  <a:lnTo>
                    <a:pt x="1" y="1877"/>
                  </a:lnTo>
                  <a:lnTo>
                    <a:pt x="1" y="2118"/>
                  </a:lnTo>
                  <a:cubicBezTo>
                    <a:pt x="1" y="3316"/>
                    <a:pt x="896" y="4326"/>
                    <a:pt x="2084" y="4471"/>
                  </a:cubicBezTo>
                  <a:cubicBezTo>
                    <a:pt x="1661" y="4033"/>
                    <a:pt x="1425" y="3441"/>
                    <a:pt x="1425" y="2830"/>
                  </a:cubicBezTo>
                  <a:lnTo>
                    <a:pt x="1425" y="1256"/>
                  </a:lnTo>
                  <a:cubicBezTo>
                    <a:pt x="1425" y="1016"/>
                    <a:pt x="1603" y="814"/>
                    <a:pt x="1839" y="785"/>
                  </a:cubicBezTo>
                  <a:cubicBezTo>
                    <a:pt x="2029" y="760"/>
                    <a:pt x="2270" y="739"/>
                    <a:pt x="2538" y="739"/>
                  </a:cubicBezTo>
                  <a:cubicBezTo>
                    <a:pt x="3002" y="739"/>
                    <a:pt x="3545" y="802"/>
                    <a:pt x="4033" y="1016"/>
                  </a:cubicBezTo>
                  <a:lnTo>
                    <a:pt x="4033" y="689"/>
                  </a:lnTo>
                  <a:cubicBezTo>
                    <a:pt x="3385" y="148"/>
                    <a:pt x="2640" y="1"/>
                    <a:pt x="202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5" name="Google Shape;12935;p90"/>
            <p:cNvSpPr/>
            <p:nvPr/>
          </p:nvSpPr>
          <p:spPr>
            <a:xfrm>
              <a:off x="1790753" y="3028544"/>
              <a:ext cx="101474" cy="33545"/>
            </a:xfrm>
            <a:custGeom>
              <a:avLst/>
              <a:gdLst/>
              <a:ahLst/>
              <a:cxnLst/>
              <a:rect l="l" t="t" r="r" b="b"/>
              <a:pathLst>
                <a:path w="3869" h="1279" extrusionOk="0">
                  <a:moveTo>
                    <a:pt x="1544" y="1"/>
                  </a:moveTo>
                  <a:cubicBezTo>
                    <a:pt x="1083" y="1"/>
                    <a:pt x="666" y="50"/>
                    <a:pt x="395" y="92"/>
                  </a:cubicBezTo>
                  <a:cubicBezTo>
                    <a:pt x="169" y="121"/>
                    <a:pt x="1" y="318"/>
                    <a:pt x="6" y="544"/>
                  </a:cubicBezTo>
                  <a:lnTo>
                    <a:pt x="6" y="1054"/>
                  </a:lnTo>
                  <a:cubicBezTo>
                    <a:pt x="6" y="1203"/>
                    <a:pt x="116" y="1278"/>
                    <a:pt x="227" y="1278"/>
                  </a:cubicBezTo>
                  <a:cubicBezTo>
                    <a:pt x="338" y="1278"/>
                    <a:pt x="448" y="1203"/>
                    <a:pt x="448" y="1054"/>
                  </a:cubicBezTo>
                  <a:lnTo>
                    <a:pt x="448" y="544"/>
                  </a:lnTo>
                  <a:cubicBezTo>
                    <a:pt x="448" y="539"/>
                    <a:pt x="453" y="530"/>
                    <a:pt x="458" y="530"/>
                  </a:cubicBezTo>
                  <a:cubicBezTo>
                    <a:pt x="815" y="476"/>
                    <a:pt x="1178" y="449"/>
                    <a:pt x="1540" y="449"/>
                  </a:cubicBezTo>
                  <a:cubicBezTo>
                    <a:pt x="1661" y="449"/>
                    <a:pt x="1781" y="452"/>
                    <a:pt x="1902" y="458"/>
                  </a:cubicBezTo>
                  <a:cubicBezTo>
                    <a:pt x="2594" y="506"/>
                    <a:pt x="3100" y="679"/>
                    <a:pt x="3393" y="977"/>
                  </a:cubicBezTo>
                  <a:cubicBezTo>
                    <a:pt x="3442" y="1025"/>
                    <a:pt x="3496" y="1045"/>
                    <a:pt x="3548" y="1045"/>
                  </a:cubicBezTo>
                  <a:cubicBezTo>
                    <a:pt x="3721" y="1045"/>
                    <a:pt x="3869" y="823"/>
                    <a:pt x="3706" y="660"/>
                  </a:cubicBezTo>
                  <a:cubicBezTo>
                    <a:pt x="3182" y="135"/>
                    <a:pt x="2304" y="1"/>
                    <a:pt x="15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6" name="Google Shape;12936;p90"/>
            <p:cNvSpPr/>
            <p:nvPr/>
          </p:nvSpPr>
          <p:spPr>
            <a:xfrm>
              <a:off x="1728542" y="2975670"/>
              <a:ext cx="223773" cy="292017"/>
            </a:xfrm>
            <a:custGeom>
              <a:avLst/>
              <a:gdLst/>
              <a:ahLst/>
              <a:cxnLst/>
              <a:rect l="l" t="t" r="r" b="b"/>
              <a:pathLst>
                <a:path w="8532" h="11134" extrusionOk="0">
                  <a:moveTo>
                    <a:pt x="6651" y="448"/>
                  </a:moveTo>
                  <a:lnTo>
                    <a:pt x="6651" y="2599"/>
                  </a:lnTo>
                  <a:cubicBezTo>
                    <a:pt x="6651" y="2921"/>
                    <a:pt x="6578" y="3239"/>
                    <a:pt x="6434" y="3532"/>
                  </a:cubicBezTo>
                  <a:cubicBezTo>
                    <a:pt x="6420" y="3561"/>
                    <a:pt x="6415" y="3595"/>
                    <a:pt x="6415" y="3628"/>
                  </a:cubicBezTo>
                  <a:lnTo>
                    <a:pt x="6415" y="4259"/>
                  </a:lnTo>
                  <a:cubicBezTo>
                    <a:pt x="6415" y="5457"/>
                    <a:pt x="5441" y="6414"/>
                    <a:pt x="4259" y="6414"/>
                  </a:cubicBezTo>
                  <a:cubicBezTo>
                    <a:pt x="4211" y="6414"/>
                    <a:pt x="4163" y="6413"/>
                    <a:pt x="4115" y="6410"/>
                  </a:cubicBezTo>
                  <a:cubicBezTo>
                    <a:pt x="2989" y="6337"/>
                    <a:pt x="2108" y="5356"/>
                    <a:pt x="2108" y="4177"/>
                  </a:cubicBezTo>
                  <a:lnTo>
                    <a:pt x="2108" y="3628"/>
                  </a:lnTo>
                  <a:cubicBezTo>
                    <a:pt x="2108" y="3595"/>
                    <a:pt x="2099" y="3561"/>
                    <a:pt x="2084" y="3532"/>
                  </a:cubicBezTo>
                  <a:cubicBezTo>
                    <a:pt x="1945" y="3244"/>
                    <a:pt x="1868" y="2921"/>
                    <a:pt x="1868" y="2599"/>
                  </a:cubicBezTo>
                  <a:lnTo>
                    <a:pt x="1868" y="2122"/>
                  </a:lnTo>
                  <a:cubicBezTo>
                    <a:pt x="1873" y="1199"/>
                    <a:pt x="2623" y="448"/>
                    <a:pt x="3547" y="448"/>
                  </a:cubicBezTo>
                  <a:close/>
                  <a:moveTo>
                    <a:pt x="3061" y="6554"/>
                  </a:moveTo>
                  <a:cubicBezTo>
                    <a:pt x="3379" y="6727"/>
                    <a:pt x="3730" y="6828"/>
                    <a:pt x="4086" y="6852"/>
                  </a:cubicBezTo>
                  <a:cubicBezTo>
                    <a:pt x="4148" y="6857"/>
                    <a:pt x="4206" y="6857"/>
                    <a:pt x="4264" y="6857"/>
                  </a:cubicBezTo>
                  <a:cubicBezTo>
                    <a:pt x="4273" y="6857"/>
                    <a:pt x="4283" y="6857"/>
                    <a:pt x="4293" y="6857"/>
                  </a:cubicBezTo>
                  <a:cubicBezTo>
                    <a:pt x="4701" y="6857"/>
                    <a:pt x="5105" y="6756"/>
                    <a:pt x="5467" y="6564"/>
                  </a:cubicBezTo>
                  <a:lnTo>
                    <a:pt x="5467" y="6973"/>
                  </a:lnTo>
                  <a:lnTo>
                    <a:pt x="4264" y="7791"/>
                  </a:lnTo>
                  <a:lnTo>
                    <a:pt x="3061" y="6973"/>
                  </a:lnTo>
                  <a:lnTo>
                    <a:pt x="3061" y="6554"/>
                  </a:lnTo>
                  <a:close/>
                  <a:moveTo>
                    <a:pt x="2864" y="7377"/>
                  </a:moveTo>
                  <a:lnTo>
                    <a:pt x="3913" y="8094"/>
                  </a:lnTo>
                  <a:lnTo>
                    <a:pt x="3359" y="8652"/>
                  </a:lnTo>
                  <a:cubicBezTo>
                    <a:pt x="3356" y="8652"/>
                    <a:pt x="3353" y="8654"/>
                    <a:pt x="3350" y="8654"/>
                  </a:cubicBezTo>
                  <a:cubicBezTo>
                    <a:pt x="3348" y="8654"/>
                    <a:pt x="3347" y="8654"/>
                    <a:pt x="3345" y="8652"/>
                  </a:cubicBezTo>
                  <a:cubicBezTo>
                    <a:pt x="3340" y="8652"/>
                    <a:pt x="3335" y="8652"/>
                    <a:pt x="3335" y="8647"/>
                  </a:cubicBezTo>
                  <a:lnTo>
                    <a:pt x="2642" y="7613"/>
                  </a:lnTo>
                  <a:lnTo>
                    <a:pt x="2864" y="7377"/>
                  </a:lnTo>
                  <a:close/>
                  <a:moveTo>
                    <a:pt x="5655" y="7382"/>
                  </a:moveTo>
                  <a:lnTo>
                    <a:pt x="5876" y="7613"/>
                  </a:lnTo>
                  <a:lnTo>
                    <a:pt x="5188" y="8652"/>
                  </a:lnTo>
                  <a:cubicBezTo>
                    <a:pt x="5183" y="8652"/>
                    <a:pt x="5178" y="8657"/>
                    <a:pt x="5173" y="8657"/>
                  </a:cubicBezTo>
                  <a:cubicBezTo>
                    <a:pt x="5169" y="8657"/>
                    <a:pt x="5164" y="8657"/>
                    <a:pt x="5164" y="8652"/>
                  </a:cubicBezTo>
                  <a:lnTo>
                    <a:pt x="4606" y="8099"/>
                  </a:lnTo>
                  <a:lnTo>
                    <a:pt x="5655" y="7382"/>
                  </a:lnTo>
                  <a:close/>
                  <a:moveTo>
                    <a:pt x="3547" y="0"/>
                  </a:moveTo>
                  <a:cubicBezTo>
                    <a:pt x="2378" y="0"/>
                    <a:pt x="1425" y="948"/>
                    <a:pt x="1425" y="2122"/>
                  </a:cubicBezTo>
                  <a:lnTo>
                    <a:pt x="1425" y="2599"/>
                  </a:lnTo>
                  <a:cubicBezTo>
                    <a:pt x="1425" y="2969"/>
                    <a:pt x="1507" y="3340"/>
                    <a:pt x="1666" y="3681"/>
                  </a:cubicBezTo>
                  <a:lnTo>
                    <a:pt x="1666" y="4182"/>
                  </a:lnTo>
                  <a:cubicBezTo>
                    <a:pt x="1661" y="4976"/>
                    <a:pt x="2007" y="5736"/>
                    <a:pt x="2614" y="6251"/>
                  </a:cubicBezTo>
                  <a:lnTo>
                    <a:pt x="2614" y="7002"/>
                  </a:lnTo>
                  <a:lnTo>
                    <a:pt x="2200" y="7435"/>
                  </a:lnTo>
                  <a:cubicBezTo>
                    <a:pt x="2156" y="7478"/>
                    <a:pt x="2132" y="7540"/>
                    <a:pt x="2142" y="7603"/>
                  </a:cubicBezTo>
                  <a:lnTo>
                    <a:pt x="771" y="8103"/>
                  </a:lnTo>
                  <a:cubicBezTo>
                    <a:pt x="309" y="8272"/>
                    <a:pt x="1" y="8710"/>
                    <a:pt x="1" y="9200"/>
                  </a:cubicBezTo>
                  <a:lnTo>
                    <a:pt x="1" y="10913"/>
                  </a:lnTo>
                  <a:cubicBezTo>
                    <a:pt x="1" y="11060"/>
                    <a:pt x="111" y="11134"/>
                    <a:pt x="222" y="11134"/>
                  </a:cubicBezTo>
                  <a:cubicBezTo>
                    <a:pt x="333" y="11134"/>
                    <a:pt x="443" y="11060"/>
                    <a:pt x="443" y="10913"/>
                  </a:cubicBezTo>
                  <a:lnTo>
                    <a:pt x="443" y="9200"/>
                  </a:lnTo>
                  <a:cubicBezTo>
                    <a:pt x="443" y="8897"/>
                    <a:pt x="636" y="8623"/>
                    <a:pt x="925" y="8517"/>
                  </a:cubicBezTo>
                  <a:lnTo>
                    <a:pt x="2368" y="7993"/>
                  </a:lnTo>
                  <a:lnTo>
                    <a:pt x="2970" y="8897"/>
                  </a:lnTo>
                  <a:cubicBezTo>
                    <a:pt x="3047" y="9013"/>
                    <a:pt x="3172" y="9085"/>
                    <a:pt x="3306" y="9099"/>
                  </a:cubicBezTo>
                  <a:lnTo>
                    <a:pt x="3355" y="9099"/>
                  </a:lnTo>
                  <a:cubicBezTo>
                    <a:pt x="3475" y="9099"/>
                    <a:pt x="3595" y="9051"/>
                    <a:pt x="3677" y="8965"/>
                  </a:cubicBezTo>
                  <a:lnTo>
                    <a:pt x="4043" y="8599"/>
                  </a:lnTo>
                  <a:lnTo>
                    <a:pt x="4043" y="10913"/>
                  </a:lnTo>
                  <a:cubicBezTo>
                    <a:pt x="4043" y="11060"/>
                    <a:pt x="4154" y="11134"/>
                    <a:pt x="4266" y="11134"/>
                  </a:cubicBezTo>
                  <a:cubicBezTo>
                    <a:pt x="4378" y="11134"/>
                    <a:pt x="4490" y="11060"/>
                    <a:pt x="4490" y="10913"/>
                  </a:cubicBezTo>
                  <a:lnTo>
                    <a:pt x="4490" y="8599"/>
                  </a:lnTo>
                  <a:lnTo>
                    <a:pt x="4856" y="8965"/>
                  </a:lnTo>
                  <a:cubicBezTo>
                    <a:pt x="4945" y="9056"/>
                    <a:pt x="5062" y="9101"/>
                    <a:pt x="5178" y="9101"/>
                  </a:cubicBezTo>
                  <a:cubicBezTo>
                    <a:pt x="5325" y="9101"/>
                    <a:pt x="5472" y="9030"/>
                    <a:pt x="5563" y="8893"/>
                  </a:cubicBezTo>
                  <a:lnTo>
                    <a:pt x="6165" y="7993"/>
                  </a:lnTo>
                  <a:lnTo>
                    <a:pt x="7608" y="8517"/>
                  </a:lnTo>
                  <a:cubicBezTo>
                    <a:pt x="7897" y="8618"/>
                    <a:pt x="8089" y="8893"/>
                    <a:pt x="8089" y="9200"/>
                  </a:cubicBezTo>
                  <a:lnTo>
                    <a:pt x="8089" y="10909"/>
                  </a:lnTo>
                  <a:cubicBezTo>
                    <a:pt x="8089" y="11058"/>
                    <a:pt x="8200" y="11132"/>
                    <a:pt x="8311" y="11132"/>
                  </a:cubicBezTo>
                  <a:cubicBezTo>
                    <a:pt x="8421" y="11132"/>
                    <a:pt x="8532" y="11058"/>
                    <a:pt x="8532" y="10909"/>
                  </a:cubicBezTo>
                  <a:lnTo>
                    <a:pt x="8532" y="9200"/>
                  </a:lnTo>
                  <a:cubicBezTo>
                    <a:pt x="8527" y="8705"/>
                    <a:pt x="8214" y="8267"/>
                    <a:pt x="7748" y="8103"/>
                  </a:cubicBezTo>
                  <a:lnTo>
                    <a:pt x="6381" y="7603"/>
                  </a:lnTo>
                  <a:cubicBezTo>
                    <a:pt x="6386" y="7540"/>
                    <a:pt x="6367" y="7478"/>
                    <a:pt x="6323" y="7435"/>
                  </a:cubicBezTo>
                  <a:lnTo>
                    <a:pt x="5910" y="7002"/>
                  </a:lnTo>
                  <a:lnTo>
                    <a:pt x="5910" y="6270"/>
                  </a:lnTo>
                  <a:cubicBezTo>
                    <a:pt x="5953" y="6232"/>
                    <a:pt x="5996" y="6198"/>
                    <a:pt x="6035" y="6159"/>
                  </a:cubicBezTo>
                  <a:cubicBezTo>
                    <a:pt x="6559" y="5664"/>
                    <a:pt x="6857" y="4981"/>
                    <a:pt x="6857" y="4264"/>
                  </a:cubicBezTo>
                  <a:lnTo>
                    <a:pt x="6857" y="3681"/>
                  </a:lnTo>
                  <a:cubicBezTo>
                    <a:pt x="7016" y="3340"/>
                    <a:pt x="7098" y="2969"/>
                    <a:pt x="7098" y="2599"/>
                  </a:cubicBezTo>
                  <a:lnTo>
                    <a:pt x="7098" y="222"/>
                  </a:lnTo>
                  <a:cubicBezTo>
                    <a:pt x="7098" y="101"/>
                    <a:pt x="6997" y="0"/>
                    <a:pt x="68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7" name="Google Shape;12937;p90"/>
            <p:cNvSpPr/>
            <p:nvPr/>
          </p:nvSpPr>
          <p:spPr>
            <a:xfrm>
              <a:off x="1765916" y="3231099"/>
              <a:ext cx="11750" cy="36561"/>
            </a:xfrm>
            <a:custGeom>
              <a:avLst/>
              <a:gdLst/>
              <a:ahLst/>
              <a:cxnLst/>
              <a:rect l="l" t="t" r="r" b="b"/>
              <a:pathLst>
                <a:path w="448" h="1394" extrusionOk="0">
                  <a:moveTo>
                    <a:pt x="221" y="0"/>
                  </a:moveTo>
                  <a:cubicBezTo>
                    <a:pt x="101" y="0"/>
                    <a:pt x="0" y="97"/>
                    <a:pt x="0" y="222"/>
                  </a:cubicBezTo>
                  <a:lnTo>
                    <a:pt x="0" y="1170"/>
                  </a:lnTo>
                  <a:cubicBezTo>
                    <a:pt x="0" y="1319"/>
                    <a:pt x="111" y="1393"/>
                    <a:pt x="221" y="1393"/>
                  </a:cubicBezTo>
                  <a:cubicBezTo>
                    <a:pt x="332" y="1393"/>
                    <a:pt x="443" y="1319"/>
                    <a:pt x="443" y="1170"/>
                  </a:cubicBezTo>
                  <a:lnTo>
                    <a:pt x="443" y="222"/>
                  </a:lnTo>
                  <a:cubicBezTo>
                    <a:pt x="448" y="97"/>
                    <a:pt x="346" y="0"/>
                    <a:pt x="2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8" name="Google Shape;12938;p90"/>
            <p:cNvSpPr/>
            <p:nvPr/>
          </p:nvSpPr>
          <p:spPr>
            <a:xfrm>
              <a:off x="1902955" y="3231099"/>
              <a:ext cx="11645" cy="36561"/>
            </a:xfrm>
            <a:custGeom>
              <a:avLst/>
              <a:gdLst/>
              <a:ahLst/>
              <a:cxnLst/>
              <a:rect l="l" t="t" r="r" b="b"/>
              <a:pathLst>
                <a:path w="444" h="1394" extrusionOk="0">
                  <a:moveTo>
                    <a:pt x="222" y="0"/>
                  </a:moveTo>
                  <a:cubicBezTo>
                    <a:pt x="102" y="0"/>
                    <a:pt x="1" y="97"/>
                    <a:pt x="1" y="222"/>
                  </a:cubicBezTo>
                  <a:lnTo>
                    <a:pt x="1" y="1170"/>
                  </a:lnTo>
                  <a:cubicBezTo>
                    <a:pt x="1" y="1319"/>
                    <a:pt x="111" y="1393"/>
                    <a:pt x="222" y="1393"/>
                  </a:cubicBezTo>
                  <a:cubicBezTo>
                    <a:pt x="333" y="1393"/>
                    <a:pt x="443" y="1319"/>
                    <a:pt x="443" y="1170"/>
                  </a:cubicBezTo>
                  <a:lnTo>
                    <a:pt x="443" y="222"/>
                  </a:lnTo>
                  <a:cubicBezTo>
                    <a:pt x="443" y="97"/>
                    <a:pt x="347" y="0"/>
                    <a:pt x="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9" name="Google Shape;12939;p90"/>
            <p:cNvSpPr/>
            <p:nvPr/>
          </p:nvSpPr>
          <p:spPr>
            <a:xfrm>
              <a:off x="1940198" y="2932001"/>
              <a:ext cx="186163" cy="194293"/>
            </a:xfrm>
            <a:custGeom>
              <a:avLst/>
              <a:gdLst/>
              <a:ahLst/>
              <a:cxnLst/>
              <a:rect l="l" t="t" r="r" b="b"/>
              <a:pathLst>
                <a:path w="7098" h="7408" extrusionOk="0">
                  <a:moveTo>
                    <a:pt x="934" y="1"/>
                  </a:moveTo>
                  <a:cubicBezTo>
                    <a:pt x="419" y="5"/>
                    <a:pt x="0" y="419"/>
                    <a:pt x="0" y="939"/>
                  </a:cubicBezTo>
                  <a:lnTo>
                    <a:pt x="0" y="4735"/>
                  </a:lnTo>
                  <a:cubicBezTo>
                    <a:pt x="0" y="5255"/>
                    <a:pt x="419" y="5669"/>
                    <a:pt x="934" y="5674"/>
                  </a:cubicBezTo>
                  <a:lnTo>
                    <a:pt x="1362" y="5674"/>
                  </a:lnTo>
                  <a:lnTo>
                    <a:pt x="1035" y="6978"/>
                  </a:lnTo>
                  <a:cubicBezTo>
                    <a:pt x="973" y="7213"/>
                    <a:pt x="1159" y="7407"/>
                    <a:pt x="1366" y="7407"/>
                  </a:cubicBezTo>
                  <a:cubicBezTo>
                    <a:pt x="1434" y="7407"/>
                    <a:pt x="1504" y="7386"/>
                    <a:pt x="1569" y="7338"/>
                  </a:cubicBezTo>
                  <a:lnTo>
                    <a:pt x="3859" y="5674"/>
                  </a:lnTo>
                  <a:lnTo>
                    <a:pt x="6159" y="5674"/>
                  </a:lnTo>
                  <a:cubicBezTo>
                    <a:pt x="6674" y="5674"/>
                    <a:pt x="7093" y="5255"/>
                    <a:pt x="7097" y="4740"/>
                  </a:cubicBezTo>
                  <a:lnTo>
                    <a:pt x="7097" y="939"/>
                  </a:lnTo>
                  <a:cubicBezTo>
                    <a:pt x="7093" y="419"/>
                    <a:pt x="6674" y="1"/>
                    <a:pt x="6159" y="1"/>
                  </a:cubicBezTo>
                  <a:lnTo>
                    <a:pt x="4971" y="1"/>
                  </a:lnTo>
                  <a:cubicBezTo>
                    <a:pt x="4677" y="1"/>
                    <a:pt x="4677" y="448"/>
                    <a:pt x="4971" y="448"/>
                  </a:cubicBezTo>
                  <a:lnTo>
                    <a:pt x="6159" y="448"/>
                  </a:lnTo>
                  <a:cubicBezTo>
                    <a:pt x="6429" y="448"/>
                    <a:pt x="6650" y="665"/>
                    <a:pt x="6650" y="939"/>
                  </a:cubicBezTo>
                  <a:lnTo>
                    <a:pt x="6650" y="4735"/>
                  </a:lnTo>
                  <a:cubicBezTo>
                    <a:pt x="6650" y="5010"/>
                    <a:pt x="6429" y="5226"/>
                    <a:pt x="6159" y="5226"/>
                  </a:cubicBezTo>
                  <a:lnTo>
                    <a:pt x="3787" y="5226"/>
                  </a:lnTo>
                  <a:cubicBezTo>
                    <a:pt x="3739" y="5226"/>
                    <a:pt x="3691" y="5241"/>
                    <a:pt x="3652" y="5269"/>
                  </a:cubicBezTo>
                  <a:lnTo>
                    <a:pt x="1535" y="6809"/>
                  </a:lnTo>
                  <a:lnTo>
                    <a:pt x="1862" y="5505"/>
                  </a:lnTo>
                  <a:cubicBezTo>
                    <a:pt x="1896" y="5361"/>
                    <a:pt x="1790" y="5226"/>
                    <a:pt x="1646" y="5226"/>
                  </a:cubicBezTo>
                  <a:lnTo>
                    <a:pt x="934" y="5226"/>
                  </a:lnTo>
                  <a:cubicBezTo>
                    <a:pt x="664" y="5226"/>
                    <a:pt x="443" y="5010"/>
                    <a:pt x="443" y="4735"/>
                  </a:cubicBezTo>
                  <a:lnTo>
                    <a:pt x="443" y="939"/>
                  </a:lnTo>
                  <a:cubicBezTo>
                    <a:pt x="443" y="665"/>
                    <a:pt x="664" y="448"/>
                    <a:pt x="934" y="448"/>
                  </a:cubicBezTo>
                  <a:lnTo>
                    <a:pt x="2122" y="448"/>
                  </a:lnTo>
                  <a:cubicBezTo>
                    <a:pt x="2420" y="448"/>
                    <a:pt x="2420" y="1"/>
                    <a:pt x="21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0" name="Google Shape;12940;p90"/>
            <p:cNvSpPr/>
            <p:nvPr/>
          </p:nvSpPr>
          <p:spPr>
            <a:xfrm>
              <a:off x="2014762" y="2894653"/>
              <a:ext cx="37007" cy="111336"/>
            </a:xfrm>
            <a:custGeom>
              <a:avLst/>
              <a:gdLst/>
              <a:ahLst/>
              <a:cxnLst/>
              <a:rect l="l" t="t" r="r" b="b"/>
              <a:pathLst>
                <a:path w="1411" h="4245" extrusionOk="0">
                  <a:moveTo>
                    <a:pt x="944" y="448"/>
                  </a:moveTo>
                  <a:lnTo>
                    <a:pt x="732" y="3802"/>
                  </a:lnTo>
                  <a:lnTo>
                    <a:pt x="674" y="3802"/>
                  </a:lnTo>
                  <a:lnTo>
                    <a:pt x="463" y="448"/>
                  </a:lnTo>
                  <a:close/>
                  <a:moveTo>
                    <a:pt x="232" y="0"/>
                  </a:moveTo>
                  <a:cubicBezTo>
                    <a:pt x="102" y="0"/>
                    <a:pt x="1" y="111"/>
                    <a:pt x="10" y="236"/>
                  </a:cubicBezTo>
                  <a:lnTo>
                    <a:pt x="246" y="4037"/>
                  </a:lnTo>
                  <a:cubicBezTo>
                    <a:pt x="251" y="4153"/>
                    <a:pt x="347" y="4244"/>
                    <a:pt x="468" y="4244"/>
                  </a:cubicBezTo>
                  <a:lnTo>
                    <a:pt x="944" y="4244"/>
                  </a:lnTo>
                  <a:cubicBezTo>
                    <a:pt x="1059" y="4244"/>
                    <a:pt x="1156" y="4153"/>
                    <a:pt x="1165" y="4037"/>
                  </a:cubicBezTo>
                  <a:lnTo>
                    <a:pt x="1406" y="236"/>
                  </a:lnTo>
                  <a:cubicBezTo>
                    <a:pt x="1411" y="111"/>
                    <a:pt x="1310" y="0"/>
                    <a:pt x="1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1" name="Google Shape;12941;p90"/>
            <p:cNvSpPr/>
            <p:nvPr/>
          </p:nvSpPr>
          <p:spPr>
            <a:xfrm>
              <a:off x="2014894" y="3013018"/>
              <a:ext cx="42803" cy="36640"/>
            </a:xfrm>
            <a:custGeom>
              <a:avLst/>
              <a:gdLst/>
              <a:ahLst/>
              <a:cxnLst/>
              <a:rect l="l" t="t" r="r" b="b"/>
              <a:pathLst>
                <a:path w="1632" h="1397" extrusionOk="0">
                  <a:moveTo>
                    <a:pt x="698" y="443"/>
                  </a:moveTo>
                  <a:cubicBezTo>
                    <a:pt x="924" y="443"/>
                    <a:pt x="1035" y="718"/>
                    <a:pt x="876" y="876"/>
                  </a:cubicBezTo>
                  <a:cubicBezTo>
                    <a:pt x="825" y="928"/>
                    <a:pt x="761" y="951"/>
                    <a:pt x="700" y="951"/>
                  </a:cubicBezTo>
                  <a:cubicBezTo>
                    <a:pt x="571" y="951"/>
                    <a:pt x="448" y="851"/>
                    <a:pt x="448" y="698"/>
                  </a:cubicBezTo>
                  <a:cubicBezTo>
                    <a:pt x="448" y="559"/>
                    <a:pt x="559" y="443"/>
                    <a:pt x="698" y="443"/>
                  </a:cubicBezTo>
                  <a:close/>
                  <a:moveTo>
                    <a:pt x="702" y="0"/>
                  </a:moveTo>
                  <a:cubicBezTo>
                    <a:pt x="343" y="0"/>
                    <a:pt x="1" y="279"/>
                    <a:pt x="1" y="698"/>
                  </a:cubicBezTo>
                  <a:cubicBezTo>
                    <a:pt x="1" y="1083"/>
                    <a:pt x="313" y="1396"/>
                    <a:pt x="698" y="1396"/>
                  </a:cubicBezTo>
                  <a:cubicBezTo>
                    <a:pt x="1319" y="1396"/>
                    <a:pt x="1632" y="645"/>
                    <a:pt x="1194" y="208"/>
                  </a:cubicBezTo>
                  <a:cubicBezTo>
                    <a:pt x="1050" y="64"/>
                    <a:pt x="875" y="0"/>
                    <a:pt x="7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2" name="Google Shape;12942;p90"/>
          <p:cNvGrpSpPr/>
          <p:nvPr/>
        </p:nvGrpSpPr>
        <p:grpSpPr>
          <a:xfrm>
            <a:off x="2178842" y="2716294"/>
            <a:ext cx="375709" cy="360890"/>
            <a:chOff x="2178842" y="2900869"/>
            <a:chExt cx="375709" cy="360890"/>
          </a:xfrm>
        </p:grpSpPr>
        <p:sp>
          <p:nvSpPr>
            <p:cNvPr id="12943" name="Google Shape;12943;p90"/>
            <p:cNvSpPr/>
            <p:nvPr/>
          </p:nvSpPr>
          <p:spPr>
            <a:xfrm>
              <a:off x="2198906" y="2973913"/>
              <a:ext cx="282208" cy="282208"/>
            </a:xfrm>
            <a:custGeom>
              <a:avLst/>
              <a:gdLst/>
              <a:ahLst/>
              <a:cxnLst/>
              <a:rect l="l" t="t" r="r" b="b"/>
              <a:pathLst>
                <a:path w="10760" h="10760" extrusionOk="0">
                  <a:moveTo>
                    <a:pt x="5380" y="0"/>
                  </a:moveTo>
                  <a:cubicBezTo>
                    <a:pt x="2406" y="0"/>
                    <a:pt x="0" y="2411"/>
                    <a:pt x="0" y="5380"/>
                  </a:cubicBezTo>
                  <a:cubicBezTo>
                    <a:pt x="0" y="8353"/>
                    <a:pt x="2406" y="10759"/>
                    <a:pt x="5380" y="10759"/>
                  </a:cubicBezTo>
                  <a:cubicBezTo>
                    <a:pt x="8353" y="10759"/>
                    <a:pt x="10759" y="8353"/>
                    <a:pt x="10759" y="5380"/>
                  </a:cubicBezTo>
                  <a:cubicBezTo>
                    <a:pt x="10759" y="2411"/>
                    <a:pt x="8353" y="0"/>
                    <a:pt x="5380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4" name="Google Shape;12944;p90"/>
            <p:cNvSpPr/>
            <p:nvPr/>
          </p:nvSpPr>
          <p:spPr>
            <a:xfrm>
              <a:off x="2339983" y="3109325"/>
              <a:ext cx="141130" cy="11383"/>
            </a:xfrm>
            <a:custGeom>
              <a:avLst/>
              <a:gdLst/>
              <a:ahLst/>
              <a:cxnLst/>
              <a:rect l="l" t="t" r="r" b="b"/>
              <a:pathLst>
                <a:path w="5381" h="434" extrusionOk="0">
                  <a:moveTo>
                    <a:pt x="1" y="0"/>
                  </a:moveTo>
                  <a:lnTo>
                    <a:pt x="1" y="433"/>
                  </a:lnTo>
                  <a:lnTo>
                    <a:pt x="5375" y="433"/>
                  </a:lnTo>
                  <a:cubicBezTo>
                    <a:pt x="5375" y="361"/>
                    <a:pt x="5380" y="289"/>
                    <a:pt x="5380" y="217"/>
                  </a:cubicBezTo>
                  <a:cubicBezTo>
                    <a:pt x="5380" y="144"/>
                    <a:pt x="5380" y="72"/>
                    <a:pt x="5375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5" name="Google Shape;12945;p90"/>
            <p:cNvSpPr/>
            <p:nvPr/>
          </p:nvSpPr>
          <p:spPr>
            <a:xfrm>
              <a:off x="2458479" y="2906141"/>
              <a:ext cx="90406" cy="90380"/>
            </a:xfrm>
            <a:custGeom>
              <a:avLst/>
              <a:gdLst/>
              <a:ahLst/>
              <a:cxnLst/>
              <a:rect l="l" t="t" r="r" b="b"/>
              <a:pathLst>
                <a:path w="3447" h="3446" extrusionOk="0">
                  <a:moveTo>
                    <a:pt x="2157" y="0"/>
                  </a:moveTo>
                  <a:lnTo>
                    <a:pt x="1" y="2156"/>
                  </a:lnTo>
                  <a:lnTo>
                    <a:pt x="1" y="3445"/>
                  </a:lnTo>
                  <a:lnTo>
                    <a:pt x="1295" y="3445"/>
                  </a:lnTo>
                  <a:lnTo>
                    <a:pt x="3446" y="1295"/>
                  </a:lnTo>
                  <a:lnTo>
                    <a:pt x="2157" y="1295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6" name="Google Shape;12946;p90"/>
            <p:cNvSpPr/>
            <p:nvPr/>
          </p:nvSpPr>
          <p:spPr>
            <a:xfrm>
              <a:off x="2458479" y="2906141"/>
              <a:ext cx="56573" cy="90380"/>
            </a:xfrm>
            <a:custGeom>
              <a:avLst/>
              <a:gdLst/>
              <a:ahLst/>
              <a:cxnLst/>
              <a:rect l="l" t="t" r="r" b="b"/>
              <a:pathLst>
                <a:path w="2157" h="3446" extrusionOk="0">
                  <a:moveTo>
                    <a:pt x="2157" y="0"/>
                  </a:moveTo>
                  <a:lnTo>
                    <a:pt x="1" y="2156"/>
                  </a:lnTo>
                  <a:lnTo>
                    <a:pt x="1" y="3445"/>
                  </a:lnTo>
                  <a:lnTo>
                    <a:pt x="2157" y="1295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7" name="Google Shape;12947;p90"/>
            <p:cNvSpPr/>
            <p:nvPr/>
          </p:nvSpPr>
          <p:spPr>
            <a:xfrm>
              <a:off x="2232713" y="3007720"/>
              <a:ext cx="214567" cy="214567"/>
            </a:xfrm>
            <a:custGeom>
              <a:avLst/>
              <a:gdLst/>
              <a:ahLst/>
              <a:cxnLst/>
              <a:rect l="l" t="t" r="r" b="b"/>
              <a:pathLst>
                <a:path w="8181" h="8181" extrusionOk="0">
                  <a:moveTo>
                    <a:pt x="4091" y="1"/>
                  </a:moveTo>
                  <a:cubicBezTo>
                    <a:pt x="1834" y="1"/>
                    <a:pt x="1" y="1834"/>
                    <a:pt x="1" y="4091"/>
                  </a:cubicBezTo>
                  <a:cubicBezTo>
                    <a:pt x="1" y="6347"/>
                    <a:pt x="1834" y="8181"/>
                    <a:pt x="4091" y="8181"/>
                  </a:cubicBezTo>
                  <a:cubicBezTo>
                    <a:pt x="6347" y="8181"/>
                    <a:pt x="8181" y="6347"/>
                    <a:pt x="8181" y="4091"/>
                  </a:cubicBezTo>
                  <a:cubicBezTo>
                    <a:pt x="8181" y="1834"/>
                    <a:pt x="6347" y="1"/>
                    <a:pt x="4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8" name="Google Shape;12948;p90"/>
            <p:cNvSpPr/>
            <p:nvPr/>
          </p:nvSpPr>
          <p:spPr>
            <a:xfrm>
              <a:off x="2339983" y="3109325"/>
              <a:ext cx="107297" cy="11383"/>
            </a:xfrm>
            <a:custGeom>
              <a:avLst/>
              <a:gdLst/>
              <a:ahLst/>
              <a:cxnLst/>
              <a:rect l="l" t="t" r="r" b="b"/>
              <a:pathLst>
                <a:path w="4091" h="434" extrusionOk="0">
                  <a:moveTo>
                    <a:pt x="1" y="0"/>
                  </a:moveTo>
                  <a:lnTo>
                    <a:pt x="1" y="433"/>
                  </a:lnTo>
                  <a:lnTo>
                    <a:pt x="4081" y="433"/>
                  </a:lnTo>
                  <a:cubicBezTo>
                    <a:pt x="4081" y="361"/>
                    <a:pt x="4091" y="289"/>
                    <a:pt x="4091" y="217"/>
                  </a:cubicBezTo>
                  <a:cubicBezTo>
                    <a:pt x="4091" y="144"/>
                    <a:pt x="4081" y="72"/>
                    <a:pt x="408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9" name="Google Shape;12949;p90"/>
            <p:cNvSpPr/>
            <p:nvPr/>
          </p:nvSpPr>
          <p:spPr>
            <a:xfrm>
              <a:off x="2266782" y="3041789"/>
              <a:ext cx="146428" cy="146428"/>
            </a:xfrm>
            <a:custGeom>
              <a:avLst/>
              <a:gdLst/>
              <a:ahLst/>
              <a:cxnLst/>
              <a:rect l="l" t="t" r="r" b="b"/>
              <a:pathLst>
                <a:path w="5583" h="5583" extrusionOk="0">
                  <a:moveTo>
                    <a:pt x="2792" y="1"/>
                  </a:moveTo>
                  <a:cubicBezTo>
                    <a:pt x="1252" y="1"/>
                    <a:pt x="1" y="1252"/>
                    <a:pt x="1" y="2792"/>
                  </a:cubicBezTo>
                  <a:cubicBezTo>
                    <a:pt x="1" y="4336"/>
                    <a:pt x="1252" y="5582"/>
                    <a:pt x="2792" y="5582"/>
                  </a:cubicBezTo>
                  <a:cubicBezTo>
                    <a:pt x="4331" y="5582"/>
                    <a:pt x="5582" y="4336"/>
                    <a:pt x="5582" y="2792"/>
                  </a:cubicBezTo>
                  <a:cubicBezTo>
                    <a:pt x="5582" y="1252"/>
                    <a:pt x="4331" y="1"/>
                    <a:pt x="2792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0" name="Google Shape;12950;p90"/>
            <p:cNvSpPr/>
            <p:nvPr/>
          </p:nvSpPr>
          <p:spPr>
            <a:xfrm>
              <a:off x="2339983" y="3109325"/>
              <a:ext cx="73227" cy="11383"/>
            </a:xfrm>
            <a:custGeom>
              <a:avLst/>
              <a:gdLst/>
              <a:ahLst/>
              <a:cxnLst/>
              <a:rect l="l" t="t" r="r" b="b"/>
              <a:pathLst>
                <a:path w="2792" h="434" extrusionOk="0">
                  <a:moveTo>
                    <a:pt x="1" y="0"/>
                  </a:moveTo>
                  <a:lnTo>
                    <a:pt x="1" y="433"/>
                  </a:lnTo>
                  <a:lnTo>
                    <a:pt x="2787" y="433"/>
                  </a:lnTo>
                  <a:cubicBezTo>
                    <a:pt x="2791" y="361"/>
                    <a:pt x="2791" y="289"/>
                    <a:pt x="2791" y="217"/>
                  </a:cubicBezTo>
                  <a:cubicBezTo>
                    <a:pt x="2791" y="144"/>
                    <a:pt x="2791" y="72"/>
                    <a:pt x="2787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1" name="Google Shape;12951;p90"/>
            <p:cNvSpPr/>
            <p:nvPr/>
          </p:nvSpPr>
          <p:spPr>
            <a:xfrm>
              <a:off x="2300118" y="3075124"/>
              <a:ext cx="79784" cy="79784"/>
            </a:xfrm>
            <a:custGeom>
              <a:avLst/>
              <a:gdLst/>
              <a:ahLst/>
              <a:cxnLst/>
              <a:rect l="l" t="t" r="r" b="b"/>
              <a:pathLst>
                <a:path w="3042" h="3042" extrusionOk="0">
                  <a:moveTo>
                    <a:pt x="1521" y="0"/>
                  </a:moveTo>
                  <a:cubicBezTo>
                    <a:pt x="683" y="0"/>
                    <a:pt x="0" y="683"/>
                    <a:pt x="0" y="1521"/>
                  </a:cubicBezTo>
                  <a:cubicBezTo>
                    <a:pt x="0" y="2363"/>
                    <a:pt x="683" y="3041"/>
                    <a:pt x="1521" y="3041"/>
                  </a:cubicBezTo>
                  <a:cubicBezTo>
                    <a:pt x="2358" y="3041"/>
                    <a:pt x="3041" y="2363"/>
                    <a:pt x="3041" y="1521"/>
                  </a:cubicBezTo>
                  <a:cubicBezTo>
                    <a:pt x="3041" y="683"/>
                    <a:pt x="2358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2" name="Google Shape;12952;p90"/>
            <p:cNvSpPr/>
            <p:nvPr/>
          </p:nvSpPr>
          <p:spPr>
            <a:xfrm>
              <a:off x="2339983" y="3109325"/>
              <a:ext cx="40023" cy="11383"/>
            </a:xfrm>
            <a:custGeom>
              <a:avLst/>
              <a:gdLst/>
              <a:ahLst/>
              <a:cxnLst/>
              <a:rect l="l" t="t" r="r" b="b"/>
              <a:pathLst>
                <a:path w="1526" h="434" extrusionOk="0">
                  <a:moveTo>
                    <a:pt x="1" y="0"/>
                  </a:moveTo>
                  <a:lnTo>
                    <a:pt x="1" y="433"/>
                  </a:lnTo>
                  <a:lnTo>
                    <a:pt x="1507" y="433"/>
                  </a:lnTo>
                  <a:cubicBezTo>
                    <a:pt x="1526" y="289"/>
                    <a:pt x="1526" y="144"/>
                    <a:pt x="1507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3" name="Google Shape;12953;p90"/>
            <p:cNvSpPr/>
            <p:nvPr/>
          </p:nvSpPr>
          <p:spPr>
            <a:xfrm>
              <a:off x="2323067" y="3098074"/>
              <a:ext cx="33860" cy="33860"/>
            </a:xfrm>
            <a:custGeom>
              <a:avLst/>
              <a:gdLst/>
              <a:ahLst/>
              <a:cxnLst/>
              <a:rect l="l" t="t" r="r" b="b"/>
              <a:pathLst>
                <a:path w="1291" h="1291" extrusionOk="0">
                  <a:moveTo>
                    <a:pt x="646" y="1"/>
                  </a:moveTo>
                  <a:cubicBezTo>
                    <a:pt x="290" y="1"/>
                    <a:pt x="1" y="290"/>
                    <a:pt x="1" y="646"/>
                  </a:cubicBezTo>
                  <a:cubicBezTo>
                    <a:pt x="1" y="1002"/>
                    <a:pt x="290" y="1290"/>
                    <a:pt x="646" y="1290"/>
                  </a:cubicBezTo>
                  <a:cubicBezTo>
                    <a:pt x="1002" y="1290"/>
                    <a:pt x="1290" y="1002"/>
                    <a:pt x="1290" y="646"/>
                  </a:cubicBezTo>
                  <a:cubicBezTo>
                    <a:pt x="1290" y="290"/>
                    <a:pt x="1002" y="1"/>
                    <a:pt x="646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4" name="Google Shape;12954;p90"/>
            <p:cNvSpPr/>
            <p:nvPr/>
          </p:nvSpPr>
          <p:spPr>
            <a:xfrm>
              <a:off x="2339983" y="3109325"/>
              <a:ext cx="17310" cy="11383"/>
            </a:xfrm>
            <a:custGeom>
              <a:avLst/>
              <a:gdLst/>
              <a:ahLst/>
              <a:cxnLst/>
              <a:rect l="l" t="t" r="r" b="b"/>
              <a:pathLst>
                <a:path w="660" h="434" extrusionOk="0">
                  <a:moveTo>
                    <a:pt x="1" y="0"/>
                  </a:moveTo>
                  <a:lnTo>
                    <a:pt x="1" y="433"/>
                  </a:lnTo>
                  <a:lnTo>
                    <a:pt x="607" y="433"/>
                  </a:lnTo>
                  <a:cubicBezTo>
                    <a:pt x="660" y="294"/>
                    <a:pt x="660" y="140"/>
                    <a:pt x="607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5" name="Google Shape;12955;p90"/>
            <p:cNvSpPr/>
            <p:nvPr/>
          </p:nvSpPr>
          <p:spPr>
            <a:xfrm>
              <a:off x="2178842" y="2900869"/>
              <a:ext cx="375709" cy="360890"/>
            </a:xfrm>
            <a:custGeom>
              <a:avLst/>
              <a:gdLst/>
              <a:ahLst/>
              <a:cxnLst/>
              <a:rect l="l" t="t" r="r" b="b"/>
              <a:pathLst>
                <a:path w="14325" h="13760" extrusionOk="0">
                  <a:moveTo>
                    <a:pt x="12616" y="687"/>
                  </a:moveTo>
                  <a:lnTo>
                    <a:pt x="12616" y="1496"/>
                  </a:lnTo>
                  <a:cubicBezTo>
                    <a:pt x="12616" y="1606"/>
                    <a:pt x="12703" y="1698"/>
                    <a:pt x="12814" y="1698"/>
                  </a:cubicBezTo>
                  <a:lnTo>
                    <a:pt x="13622" y="1698"/>
                  </a:lnTo>
                  <a:lnTo>
                    <a:pt x="11871" y="3444"/>
                  </a:lnTo>
                  <a:lnTo>
                    <a:pt x="11149" y="3444"/>
                  </a:lnTo>
                  <a:lnTo>
                    <a:pt x="12313" y="2280"/>
                  </a:lnTo>
                  <a:cubicBezTo>
                    <a:pt x="12474" y="2137"/>
                    <a:pt x="12334" y="1924"/>
                    <a:pt x="12176" y="1924"/>
                  </a:cubicBezTo>
                  <a:cubicBezTo>
                    <a:pt x="12126" y="1924"/>
                    <a:pt x="12074" y="1945"/>
                    <a:pt x="12029" y="1996"/>
                  </a:cubicBezTo>
                  <a:lnTo>
                    <a:pt x="10865" y="3160"/>
                  </a:lnTo>
                  <a:lnTo>
                    <a:pt x="10865" y="2439"/>
                  </a:lnTo>
                  <a:lnTo>
                    <a:pt x="12616" y="687"/>
                  </a:lnTo>
                  <a:close/>
                  <a:moveTo>
                    <a:pt x="6136" y="2987"/>
                  </a:moveTo>
                  <a:cubicBezTo>
                    <a:pt x="7406" y="2987"/>
                    <a:pt x="8671" y="3453"/>
                    <a:pt x="9657" y="4368"/>
                  </a:cubicBezTo>
                  <a:lnTo>
                    <a:pt x="6000" y="8025"/>
                  </a:lnTo>
                  <a:cubicBezTo>
                    <a:pt x="5870" y="8171"/>
                    <a:pt x="6000" y="8363"/>
                    <a:pt x="6152" y="8363"/>
                  </a:cubicBezTo>
                  <a:cubicBezTo>
                    <a:pt x="6196" y="8363"/>
                    <a:pt x="6242" y="8347"/>
                    <a:pt x="6284" y="8309"/>
                  </a:cubicBezTo>
                  <a:lnTo>
                    <a:pt x="7198" y="7395"/>
                  </a:lnTo>
                  <a:lnTo>
                    <a:pt x="7198" y="7395"/>
                  </a:lnTo>
                  <a:cubicBezTo>
                    <a:pt x="7554" y="7886"/>
                    <a:pt x="7530" y="8550"/>
                    <a:pt x="7141" y="9011"/>
                  </a:cubicBezTo>
                  <a:cubicBezTo>
                    <a:pt x="6884" y="9312"/>
                    <a:pt x="6518" y="9472"/>
                    <a:pt x="6145" y="9472"/>
                  </a:cubicBezTo>
                  <a:cubicBezTo>
                    <a:pt x="5944" y="9472"/>
                    <a:pt x="5742" y="9425"/>
                    <a:pt x="5553" y="9329"/>
                  </a:cubicBezTo>
                  <a:cubicBezTo>
                    <a:pt x="5014" y="9055"/>
                    <a:pt x="4735" y="8448"/>
                    <a:pt x="4874" y="7861"/>
                  </a:cubicBezTo>
                  <a:cubicBezTo>
                    <a:pt x="5014" y="7274"/>
                    <a:pt x="5538" y="6861"/>
                    <a:pt x="6145" y="6861"/>
                  </a:cubicBezTo>
                  <a:cubicBezTo>
                    <a:pt x="6226" y="6861"/>
                    <a:pt x="6303" y="6870"/>
                    <a:pt x="6385" y="6885"/>
                  </a:cubicBezTo>
                  <a:cubicBezTo>
                    <a:pt x="6403" y="6888"/>
                    <a:pt x="6419" y="6890"/>
                    <a:pt x="6435" y="6890"/>
                  </a:cubicBezTo>
                  <a:cubicBezTo>
                    <a:pt x="6664" y="6890"/>
                    <a:pt x="6718" y="6526"/>
                    <a:pt x="6457" y="6485"/>
                  </a:cubicBezTo>
                  <a:cubicBezTo>
                    <a:pt x="6353" y="6466"/>
                    <a:pt x="6249" y="6457"/>
                    <a:pt x="6146" y="6457"/>
                  </a:cubicBezTo>
                  <a:cubicBezTo>
                    <a:pt x="5548" y="6457"/>
                    <a:pt x="4984" y="6769"/>
                    <a:pt x="4672" y="7298"/>
                  </a:cubicBezTo>
                  <a:cubicBezTo>
                    <a:pt x="4307" y="7919"/>
                    <a:pt x="4369" y="8699"/>
                    <a:pt x="4826" y="9257"/>
                  </a:cubicBezTo>
                  <a:cubicBezTo>
                    <a:pt x="5159" y="9655"/>
                    <a:pt x="5643" y="9874"/>
                    <a:pt x="6141" y="9874"/>
                  </a:cubicBezTo>
                  <a:cubicBezTo>
                    <a:pt x="6335" y="9874"/>
                    <a:pt x="6532" y="9841"/>
                    <a:pt x="6722" y="9772"/>
                  </a:cubicBezTo>
                  <a:cubicBezTo>
                    <a:pt x="7400" y="9526"/>
                    <a:pt x="7848" y="8886"/>
                    <a:pt x="7848" y="8165"/>
                  </a:cubicBezTo>
                  <a:cubicBezTo>
                    <a:pt x="7853" y="7780"/>
                    <a:pt x="7723" y="7409"/>
                    <a:pt x="7482" y="7111"/>
                  </a:cubicBezTo>
                  <a:lnTo>
                    <a:pt x="8113" y="6476"/>
                  </a:lnTo>
                  <a:lnTo>
                    <a:pt x="8113" y="6476"/>
                  </a:lnTo>
                  <a:cubicBezTo>
                    <a:pt x="8984" y="7496"/>
                    <a:pt x="8931" y="9007"/>
                    <a:pt x="8002" y="9964"/>
                  </a:cubicBezTo>
                  <a:cubicBezTo>
                    <a:pt x="7497" y="10483"/>
                    <a:pt x="6822" y="10747"/>
                    <a:pt x="6145" y="10747"/>
                  </a:cubicBezTo>
                  <a:cubicBezTo>
                    <a:pt x="5571" y="10747"/>
                    <a:pt x="4995" y="10557"/>
                    <a:pt x="4518" y="10171"/>
                  </a:cubicBezTo>
                  <a:cubicBezTo>
                    <a:pt x="3479" y="9329"/>
                    <a:pt x="3248" y="7837"/>
                    <a:pt x="3989" y="6721"/>
                  </a:cubicBezTo>
                  <a:cubicBezTo>
                    <a:pt x="4484" y="5978"/>
                    <a:pt x="5305" y="5568"/>
                    <a:pt x="6147" y="5568"/>
                  </a:cubicBezTo>
                  <a:cubicBezTo>
                    <a:pt x="6564" y="5568"/>
                    <a:pt x="6986" y="5669"/>
                    <a:pt x="7376" y="5879"/>
                  </a:cubicBezTo>
                  <a:cubicBezTo>
                    <a:pt x="7410" y="5897"/>
                    <a:pt x="7443" y="5904"/>
                    <a:pt x="7473" y="5904"/>
                  </a:cubicBezTo>
                  <a:cubicBezTo>
                    <a:pt x="7653" y="5904"/>
                    <a:pt x="7762" y="5639"/>
                    <a:pt x="7569" y="5528"/>
                  </a:cubicBezTo>
                  <a:cubicBezTo>
                    <a:pt x="7115" y="5282"/>
                    <a:pt x="6624" y="5164"/>
                    <a:pt x="6139" y="5164"/>
                  </a:cubicBezTo>
                  <a:cubicBezTo>
                    <a:pt x="5162" y="5164"/>
                    <a:pt x="4210" y="5641"/>
                    <a:pt x="3638" y="6509"/>
                  </a:cubicBezTo>
                  <a:cubicBezTo>
                    <a:pt x="2776" y="7804"/>
                    <a:pt x="3051" y="9541"/>
                    <a:pt x="4263" y="10508"/>
                  </a:cubicBezTo>
                  <a:cubicBezTo>
                    <a:pt x="4815" y="10950"/>
                    <a:pt x="5478" y="11167"/>
                    <a:pt x="6139" y="11167"/>
                  </a:cubicBezTo>
                  <a:cubicBezTo>
                    <a:pt x="6932" y="11167"/>
                    <a:pt x="7720" y="10855"/>
                    <a:pt x="8305" y="10243"/>
                  </a:cubicBezTo>
                  <a:cubicBezTo>
                    <a:pt x="9383" y="9122"/>
                    <a:pt x="9421" y="7361"/>
                    <a:pt x="8401" y="6192"/>
                  </a:cubicBezTo>
                  <a:lnTo>
                    <a:pt x="9032" y="5561"/>
                  </a:lnTo>
                  <a:lnTo>
                    <a:pt x="9032" y="5561"/>
                  </a:lnTo>
                  <a:cubicBezTo>
                    <a:pt x="10393" y="7082"/>
                    <a:pt x="10350" y="9401"/>
                    <a:pt x="8926" y="10864"/>
                  </a:cubicBezTo>
                  <a:cubicBezTo>
                    <a:pt x="8170" y="11643"/>
                    <a:pt x="7161" y="12038"/>
                    <a:pt x="6147" y="12038"/>
                  </a:cubicBezTo>
                  <a:cubicBezTo>
                    <a:pt x="5256" y="12038"/>
                    <a:pt x="4362" y="11733"/>
                    <a:pt x="3633" y="11114"/>
                  </a:cubicBezTo>
                  <a:cubicBezTo>
                    <a:pt x="2079" y="9791"/>
                    <a:pt x="1809" y="7491"/>
                    <a:pt x="3027" y="5850"/>
                  </a:cubicBezTo>
                  <a:cubicBezTo>
                    <a:pt x="3783" y="4827"/>
                    <a:pt x="4955" y="4279"/>
                    <a:pt x="6147" y="4279"/>
                  </a:cubicBezTo>
                  <a:cubicBezTo>
                    <a:pt x="6865" y="4279"/>
                    <a:pt x="7591" y="4478"/>
                    <a:pt x="8238" y="4893"/>
                  </a:cubicBezTo>
                  <a:cubicBezTo>
                    <a:pt x="8278" y="4921"/>
                    <a:pt x="8319" y="4933"/>
                    <a:pt x="8357" y="4933"/>
                  </a:cubicBezTo>
                  <a:cubicBezTo>
                    <a:pt x="8535" y="4933"/>
                    <a:pt x="8657" y="4670"/>
                    <a:pt x="8459" y="4551"/>
                  </a:cubicBezTo>
                  <a:cubicBezTo>
                    <a:pt x="7743" y="4092"/>
                    <a:pt x="6939" y="3871"/>
                    <a:pt x="6143" y="3871"/>
                  </a:cubicBezTo>
                  <a:cubicBezTo>
                    <a:pt x="4821" y="3871"/>
                    <a:pt x="3521" y="4479"/>
                    <a:pt x="2680" y="5614"/>
                  </a:cubicBezTo>
                  <a:cubicBezTo>
                    <a:pt x="1338" y="7433"/>
                    <a:pt x="1636" y="9983"/>
                    <a:pt x="3363" y="11446"/>
                  </a:cubicBezTo>
                  <a:cubicBezTo>
                    <a:pt x="4168" y="12127"/>
                    <a:pt x="5154" y="12463"/>
                    <a:pt x="6137" y="12463"/>
                  </a:cubicBezTo>
                  <a:cubicBezTo>
                    <a:pt x="7265" y="12463"/>
                    <a:pt x="8388" y="12022"/>
                    <a:pt x="9229" y="11153"/>
                  </a:cubicBezTo>
                  <a:cubicBezTo>
                    <a:pt x="10798" y="9521"/>
                    <a:pt x="10836" y="6952"/>
                    <a:pt x="9316" y="5278"/>
                  </a:cubicBezTo>
                  <a:lnTo>
                    <a:pt x="9946" y="4652"/>
                  </a:lnTo>
                  <a:cubicBezTo>
                    <a:pt x="10831" y="5605"/>
                    <a:pt x="11322" y="6861"/>
                    <a:pt x="11322" y="8165"/>
                  </a:cubicBezTo>
                  <a:cubicBezTo>
                    <a:pt x="11327" y="10619"/>
                    <a:pt x="9604" y="12741"/>
                    <a:pt x="7203" y="13246"/>
                  </a:cubicBezTo>
                  <a:cubicBezTo>
                    <a:pt x="6846" y="13321"/>
                    <a:pt x="6489" y="13357"/>
                    <a:pt x="6136" y="13357"/>
                  </a:cubicBezTo>
                  <a:cubicBezTo>
                    <a:pt x="4112" y="13357"/>
                    <a:pt x="2226" y="12166"/>
                    <a:pt x="1391" y="10253"/>
                  </a:cubicBezTo>
                  <a:cubicBezTo>
                    <a:pt x="404" y="8001"/>
                    <a:pt x="1131" y="5369"/>
                    <a:pt x="3132" y="3945"/>
                  </a:cubicBezTo>
                  <a:cubicBezTo>
                    <a:pt x="4037" y="3303"/>
                    <a:pt x="5088" y="2987"/>
                    <a:pt x="6136" y="2987"/>
                  </a:cubicBezTo>
                  <a:close/>
                  <a:moveTo>
                    <a:pt x="12815" y="0"/>
                  </a:moveTo>
                  <a:cubicBezTo>
                    <a:pt x="12765" y="0"/>
                    <a:pt x="12715" y="19"/>
                    <a:pt x="12674" y="62"/>
                  </a:cubicBezTo>
                  <a:lnTo>
                    <a:pt x="10518" y="2212"/>
                  </a:lnTo>
                  <a:cubicBezTo>
                    <a:pt x="10485" y="2251"/>
                    <a:pt x="10461" y="2299"/>
                    <a:pt x="10461" y="2357"/>
                  </a:cubicBezTo>
                  <a:lnTo>
                    <a:pt x="10461" y="3565"/>
                  </a:lnTo>
                  <a:lnTo>
                    <a:pt x="9941" y="4079"/>
                  </a:lnTo>
                  <a:cubicBezTo>
                    <a:pt x="8867" y="3079"/>
                    <a:pt x="7500" y="2583"/>
                    <a:pt x="6136" y="2583"/>
                  </a:cubicBezTo>
                  <a:cubicBezTo>
                    <a:pt x="4671" y="2583"/>
                    <a:pt x="3209" y="3155"/>
                    <a:pt x="2112" y="4291"/>
                  </a:cubicBezTo>
                  <a:cubicBezTo>
                    <a:pt x="0" y="6485"/>
                    <a:pt x="34" y="9964"/>
                    <a:pt x="2189" y="12120"/>
                  </a:cubicBezTo>
                  <a:cubicBezTo>
                    <a:pt x="3279" y="13212"/>
                    <a:pt x="4710" y="13759"/>
                    <a:pt x="6142" y="13759"/>
                  </a:cubicBezTo>
                  <a:cubicBezTo>
                    <a:pt x="7538" y="13759"/>
                    <a:pt x="8935" y="13239"/>
                    <a:pt x="10018" y="12197"/>
                  </a:cubicBezTo>
                  <a:cubicBezTo>
                    <a:pt x="12207" y="10080"/>
                    <a:pt x="12304" y="6596"/>
                    <a:pt x="10225" y="4368"/>
                  </a:cubicBezTo>
                  <a:lnTo>
                    <a:pt x="10745" y="3848"/>
                  </a:lnTo>
                  <a:lnTo>
                    <a:pt x="11952" y="3848"/>
                  </a:lnTo>
                  <a:cubicBezTo>
                    <a:pt x="12005" y="3848"/>
                    <a:pt x="12058" y="3824"/>
                    <a:pt x="12097" y="3786"/>
                  </a:cubicBezTo>
                  <a:lnTo>
                    <a:pt x="14248" y="1635"/>
                  </a:lnTo>
                  <a:cubicBezTo>
                    <a:pt x="14305" y="1577"/>
                    <a:pt x="14325" y="1491"/>
                    <a:pt x="14296" y="1419"/>
                  </a:cubicBezTo>
                  <a:cubicBezTo>
                    <a:pt x="14262" y="1342"/>
                    <a:pt x="14190" y="1293"/>
                    <a:pt x="14108" y="1293"/>
                  </a:cubicBezTo>
                  <a:lnTo>
                    <a:pt x="13016" y="1293"/>
                  </a:lnTo>
                  <a:lnTo>
                    <a:pt x="13016" y="201"/>
                  </a:lnTo>
                  <a:cubicBezTo>
                    <a:pt x="13016" y="81"/>
                    <a:pt x="12917" y="0"/>
                    <a:pt x="128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6" name="Google Shape;12956;p90"/>
          <p:cNvGrpSpPr/>
          <p:nvPr/>
        </p:nvGrpSpPr>
        <p:grpSpPr>
          <a:xfrm>
            <a:off x="2704703" y="2716346"/>
            <a:ext cx="230986" cy="360497"/>
            <a:chOff x="2704703" y="2900921"/>
            <a:chExt cx="230986" cy="360497"/>
          </a:xfrm>
        </p:grpSpPr>
        <p:sp>
          <p:nvSpPr>
            <p:cNvPr id="12957" name="Google Shape;12957;p90"/>
            <p:cNvSpPr/>
            <p:nvPr/>
          </p:nvSpPr>
          <p:spPr>
            <a:xfrm>
              <a:off x="2817534" y="2906193"/>
              <a:ext cx="28299" cy="33545"/>
            </a:xfrm>
            <a:custGeom>
              <a:avLst/>
              <a:gdLst/>
              <a:ahLst/>
              <a:cxnLst/>
              <a:rect l="l" t="t" r="r" b="b"/>
              <a:pathLst>
                <a:path w="1079" h="1279" extrusionOk="0">
                  <a:moveTo>
                    <a:pt x="127" y="1"/>
                  </a:moveTo>
                  <a:cubicBezTo>
                    <a:pt x="59" y="1"/>
                    <a:pt x="0" y="59"/>
                    <a:pt x="0" y="128"/>
                  </a:cubicBezTo>
                  <a:lnTo>
                    <a:pt x="0" y="1062"/>
                  </a:lnTo>
                  <a:lnTo>
                    <a:pt x="1078" y="1278"/>
                  </a:lnTo>
                  <a:cubicBezTo>
                    <a:pt x="1078" y="292"/>
                    <a:pt x="448" y="56"/>
                    <a:pt x="149" y="3"/>
                  </a:cubicBezTo>
                  <a:cubicBezTo>
                    <a:pt x="142" y="2"/>
                    <a:pt x="134" y="1"/>
                    <a:pt x="127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8" name="Google Shape;12958;p90"/>
            <p:cNvSpPr/>
            <p:nvPr/>
          </p:nvSpPr>
          <p:spPr>
            <a:xfrm>
              <a:off x="2794926" y="2928460"/>
              <a:ext cx="129905" cy="248637"/>
            </a:xfrm>
            <a:custGeom>
              <a:avLst/>
              <a:gdLst/>
              <a:ahLst/>
              <a:cxnLst/>
              <a:rect l="l" t="t" r="r" b="b"/>
              <a:pathLst>
                <a:path w="4953" h="9480" extrusionOk="0">
                  <a:moveTo>
                    <a:pt x="382" y="1"/>
                  </a:moveTo>
                  <a:cubicBezTo>
                    <a:pt x="284" y="1"/>
                    <a:pt x="198" y="76"/>
                    <a:pt x="179" y="174"/>
                  </a:cubicBezTo>
                  <a:lnTo>
                    <a:pt x="1" y="1079"/>
                  </a:lnTo>
                  <a:lnTo>
                    <a:pt x="2585" y="5385"/>
                  </a:lnTo>
                  <a:lnTo>
                    <a:pt x="2801" y="9480"/>
                  </a:lnTo>
                  <a:lnTo>
                    <a:pt x="3879" y="9480"/>
                  </a:lnTo>
                  <a:cubicBezTo>
                    <a:pt x="3879" y="6896"/>
                    <a:pt x="4952" y="6256"/>
                    <a:pt x="4952" y="3879"/>
                  </a:cubicBezTo>
                  <a:cubicBezTo>
                    <a:pt x="4952" y="261"/>
                    <a:pt x="1257" y="10"/>
                    <a:pt x="391" y="1"/>
                  </a:cubicBezTo>
                  <a:cubicBezTo>
                    <a:pt x="388" y="1"/>
                    <a:pt x="385" y="1"/>
                    <a:pt x="382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9" name="Google Shape;12959;p90"/>
            <p:cNvSpPr/>
            <p:nvPr/>
          </p:nvSpPr>
          <p:spPr>
            <a:xfrm>
              <a:off x="2710499" y="2949075"/>
              <a:ext cx="209033" cy="239405"/>
            </a:xfrm>
            <a:custGeom>
              <a:avLst/>
              <a:gdLst/>
              <a:ahLst/>
              <a:cxnLst/>
              <a:rect l="l" t="t" r="r" b="b"/>
              <a:pathLst>
                <a:path w="7970" h="9128" extrusionOk="0">
                  <a:moveTo>
                    <a:pt x="3174" y="1"/>
                  </a:moveTo>
                  <a:cubicBezTo>
                    <a:pt x="2898" y="1"/>
                    <a:pt x="2673" y="15"/>
                    <a:pt x="2532" y="28"/>
                  </a:cubicBezTo>
                  <a:cubicBezTo>
                    <a:pt x="2311" y="47"/>
                    <a:pt x="2142" y="235"/>
                    <a:pt x="2142" y="456"/>
                  </a:cubicBezTo>
                  <a:lnTo>
                    <a:pt x="2142" y="721"/>
                  </a:lnTo>
                  <a:lnTo>
                    <a:pt x="150" y="2713"/>
                  </a:lnTo>
                  <a:cubicBezTo>
                    <a:pt x="49" y="2814"/>
                    <a:pt x="1" y="2963"/>
                    <a:pt x="30" y="3103"/>
                  </a:cubicBezTo>
                  <a:lnTo>
                    <a:pt x="174" y="3815"/>
                  </a:lnTo>
                  <a:cubicBezTo>
                    <a:pt x="189" y="3901"/>
                    <a:pt x="256" y="3969"/>
                    <a:pt x="338" y="3988"/>
                  </a:cubicBezTo>
                  <a:cubicBezTo>
                    <a:pt x="571" y="4037"/>
                    <a:pt x="787" y="4057"/>
                    <a:pt x="987" y="4057"/>
                  </a:cubicBezTo>
                  <a:cubicBezTo>
                    <a:pt x="1755" y="4057"/>
                    <a:pt x="2276" y="3749"/>
                    <a:pt x="2551" y="3531"/>
                  </a:cubicBezTo>
                  <a:cubicBezTo>
                    <a:pt x="2633" y="3460"/>
                    <a:pt x="2733" y="3425"/>
                    <a:pt x="2834" y="3425"/>
                  </a:cubicBezTo>
                  <a:cubicBezTo>
                    <a:pt x="2905" y="3425"/>
                    <a:pt x="2976" y="3442"/>
                    <a:pt x="3042" y="3478"/>
                  </a:cubicBezTo>
                  <a:cubicBezTo>
                    <a:pt x="3470" y="3719"/>
                    <a:pt x="3875" y="3772"/>
                    <a:pt x="4151" y="3772"/>
                  </a:cubicBezTo>
                  <a:cubicBezTo>
                    <a:pt x="4372" y="3772"/>
                    <a:pt x="4509" y="3738"/>
                    <a:pt x="4509" y="3738"/>
                  </a:cubicBezTo>
                  <a:lnTo>
                    <a:pt x="4509" y="3738"/>
                  </a:lnTo>
                  <a:cubicBezTo>
                    <a:pt x="2537" y="5711"/>
                    <a:pt x="1921" y="7048"/>
                    <a:pt x="1921" y="7833"/>
                  </a:cubicBezTo>
                  <a:cubicBezTo>
                    <a:pt x="1921" y="8343"/>
                    <a:pt x="2161" y="8819"/>
                    <a:pt x="2570" y="9127"/>
                  </a:cubicBezTo>
                  <a:lnTo>
                    <a:pt x="7310" y="9127"/>
                  </a:lnTo>
                  <a:cubicBezTo>
                    <a:pt x="7310" y="9127"/>
                    <a:pt x="6607" y="8059"/>
                    <a:pt x="7377" y="4493"/>
                  </a:cubicBezTo>
                  <a:cubicBezTo>
                    <a:pt x="7969" y="1736"/>
                    <a:pt x="6627" y="755"/>
                    <a:pt x="5121" y="273"/>
                  </a:cubicBezTo>
                  <a:cubicBezTo>
                    <a:pt x="4441" y="54"/>
                    <a:pt x="3711" y="1"/>
                    <a:pt x="3174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0" name="Google Shape;12960;p90"/>
            <p:cNvSpPr/>
            <p:nvPr/>
          </p:nvSpPr>
          <p:spPr>
            <a:xfrm>
              <a:off x="2712152" y="3008375"/>
              <a:ext cx="145536" cy="174282"/>
            </a:xfrm>
            <a:custGeom>
              <a:avLst/>
              <a:gdLst/>
              <a:ahLst/>
              <a:cxnLst/>
              <a:rect l="l" t="t" r="r" b="b"/>
              <a:pathLst>
                <a:path w="5549" h="6645" extrusionOk="0">
                  <a:moveTo>
                    <a:pt x="2940" y="1"/>
                  </a:moveTo>
                  <a:cubicBezTo>
                    <a:pt x="2785" y="1"/>
                    <a:pt x="2642" y="52"/>
                    <a:pt x="2507" y="187"/>
                  </a:cubicBezTo>
                  <a:cubicBezTo>
                    <a:pt x="2097" y="598"/>
                    <a:pt x="1289" y="1013"/>
                    <a:pt x="151" y="1013"/>
                  </a:cubicBezTo>
                  <a:cubicBezTo>
                    <a:pt x="101" y="1013"/>
                    <a:pt x="51" y="1012"/>
                    <a:pt x="0" y="1010"/>
                  </a:cubicBezTo>
                  <a:lnTo>
                    <a:pt x="0" y="1010"/>
                  </a:lnTo>
                  <a:lnTo>
                    <a:pt x="111" y="1554"/>
                  </a:lnTo>
                  <a:cubicBezTo>
                    <a:pt x="126" y="1636"/>
                    <a:pt x="193" y="1703"/>
                    <a:pt x="275" y="1722"/>
                  </a:cubicBezTo>
                  <a:cubicBezTo>
                    <a:pt x="509" y="1771"/>
                    <a:pt x="727" y="1792"/>
                    <a:pt x="928" y="1792"/>
                  </a:cubicBezTo>
                  <a:cubicBezTo>
                    <a:pt x="1694" y="1792"/>
                    <a:pt x="2215" y="1486"/>
                    <a:pt x="2493" y="1265"/>
                  </a:cubicBezTo>
                  <a:cubicBezTo>
                    <a:pt x="2573" y="1197"/>
                    <a:pt x="2674" y="1162"/>
                    <a:pt x="2777" y="1162"/>
                  </a:cubicBezTo>
                  <a:cubicBezTo>
                    <a:pt x="2847" y="1162"/>
                    <a:pt x="2919" y="1179"/>
                    <a:pt x="2984" y="1212"/>
                  </a:cubicBezTo>
                  <a:cubicBezTo>
                    <a:pt x="3411" y="1457"/>
                    <a:pt x="3817" y="1511"/>
                    <a:pt x="4092" y="1511"/>
                  </a:cubicBezTo>
                  <a:cubicBezTo>
                    <a:pt x="4310" y="1511"/>
                    <a:pt x="4446" y="1477"/>
                    <a:pt x="4446" y="1477"/>
                  </a:cubicBezTo>
                  <a:lnTo>
                    <a:pt x="4446" y="1477"/>
                  </a:lnTo>
                  <a:cubicBezTo>
                    <a:pt x="2474" y="3450"/>
                    <a:pt x="1863" y="4783"/>
                    <a:pt x="1863" y="5567"/>
                  </a:cubicBezTo>
                  <a:cubicBezTo>
                    <a:pt x="1858" y="5966"/>
                    <a:pt x="2007" y="6351"/>
                    <a:pt x="2272" y="6645"/>
                  </a:cubicBezTo>
                  <a:lnTo>
                    <a:pt x="3585" y="6645"/>
                  </a:lnTo>
                  <a:lnTo>
                    <a:pt x="3585" y="6433"/>
                  </a:lnTo>
                  <a:cubicBezTo>
                    <a:pt x="3585" y="6433"/>
                    <a:pt x="2724" y="4927"/>
                    <a:pt x="4230" y="3199"/>
                  </a:cubicBezTo>
                  <a:cubicBezTo>
                    <a:pt x="5548" y="1698"/>
                    <a:pt x="5524" y="904"/>
                    <a:pt x="5409" y="577"/>
                  </a:cubicBezTo>
                  <a:cubicBezTo>
                    <a:pt x="5380" y="491"/>
                    <a:pt x="5300" y="437"/>
                    <a:pt x="5212" y="437"/>
                  </a:cubicBezTo>
                  <a:cubicBezTo>
                    <a:pt x="5196" y="437"/>
                    <a:pt x="5180" y="439"/>
                    <a:pt x="5163" y="442"/>
                  </a:cubicBezTo>
                  <a:cubicBezTo>
                    <a:pt x="5024" y="476"/>
                    <a:pt x="4891" y="490"/>
                    <a:pt x="4762" y="490"/>
                  </a:cubicBezTo>
                  <a:cubicBezTo>
                    <a:pt x="4008" y="490"/>
                    <a:pt x="3420" y="1"/>
                    <a:pt x="2940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1" name="Google Shape;12961;p90"/>
            <p:cNvSpPr/>
            <p:nvPr/>
          </p:nvSpPr>
          <p:spPr>
            <a:xfrm>
              <a:off x="2749631" y="3176966"/>
              <a:ext cx="169508" cy="28273"/>
            </a:xfrm>
            <a:custGeom>
              <a:avLst/>
              <a:gdLst/>
              <a:ahLst/>
              <a:cxnLst/>
              <a:rect l="l" t="t" r="r" b="b"/>
              <a:pathLst>
                <a:path w="6463" h="1078" extrusionOk="0">
                  <a:moveTo>
                    <a:pt x="434" y="0"/>
                  </a:moveTo>
                  <a:cubicBezTo>
                    <a:pt x="193" y="0"/>
                    <a:pt x="1" y="197"/>
                    <a:pt x="1" y="433"/>
                  </a:cubicBezTo>
                  <a:lnTo>
                    <a:pt x="1" y="1078"/>
                  </a:lnTo>
                  <a:lnTo>
                    <a:pt x="6463" y="1078"/>
                  </a:lnTo>
                  <a:lnTo>
                    <a:pt x="6463" y="433"/>
                  </a:lnTo>
                  <a:cubicBezTo>
                    <a:pt x="6463" y="197"/>
                    <a:pt x="6270" y="5"/>
                    <a:pt x="6034" y="0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2" name="Google Shape;12962;p90"/>
            <p:cNvSpPr/>
            <p:nvPr/>
          </p:nvSpPr>
          <p:spPr>
            <a:xfrm>
              <a:off x="2749631" y="3176966"/>
              <a:ext cx="56573" cy="28273"/>
            </a:xfrm>
            <a:custGeom>
              <a:avLst/>
              <a:gdLst/>
              <a:ahLst/>
              <a:cxnLst/>
              <a:rect l="l" t="t" r="r" b="b"/>
              <a:pathLst>
                <a:path w="2157" h="1078" extrusionOk="0">
                  <a:moveTo>
                    <a:pt x="434" y="0"/>
                  </a:moveTo>
                  <a:cubicBezTo>
                    <a:pt x="193" y="0"/>
                    <a:pt x="1" y="197"/>
                    <a:pt x="1" y="433"/>
                  </a:cubicBezTo>
                  <a:lnTo>
                    <a:pt x="1" y="1078"/>
                  </a:lnTo>
                  <a:lnTo>
                    <a:pt x="1728" y="1078"/>
                  </a:lnTo>
                  <a:lnTo>
                    <a:pt x="1728" y="433"/>
                  </a:lnTo>
                  <a:cubicBezTo>
                    <a:pt x="1728" y="197"/>
                    <a:pt x="1920" y="0"/>
                    <a:pt x="2156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3" name="Google Shape;12963;p90"/>
            <p:cNvSpPr/>
            <p:nvPr/>
          </p:nvSpPr>
          <p:spPr>
            <a:xfrm>
              <a:off x="2738405" y="3199679"/>
              <a:ext cx="192090" cy="56442"/>
            </a:xfrm>
            <a:custGeom>
              <a:avLst/>
              <a:gdLst/>
              <a:ahLst/>
              <a:cxnLst/>
              <a:rect l="l" t="t" r="r" b="b"/>
              <a:pathLst>
                <a:path w="7324" h="2152" extrusionOk="0">
                  <a:moveTo>
                    <a:pt x="429" y="0"/>
                  </a:moveTo>
                  <a:cubicBezTo>
                    <a:pt x="193" y="0"/>
                    <a:pt x="0" y="193"/>
                    <a:pt x="0" y="429"/>
                  </a:cubicBezTo>
                  <a:lnTo>
                    <a:pt x="0" y="1723"/>
                  </a:lnTo>
                  <a:cubicBezTo>
                    <a:pt x="0" y="1959"/>
                    <a:pt x="193" y="2151"/>
                    <a:pt x="429" y="2151"/>
                  </a:cubicBezTo>
                  <a:lnTo>
                    <a:pt x="6896" y="2151"/>
                  </a:lnTo>
                  <a:cubicBezTo>
                    <a:pt x="7131" y="2151"/>
                    <a:pt x="7324" y="1959"/>
                    <a:pt x="7324" y="1723"/>
                  </a:cubicBezTo>
                  <a:lnTo>
                    <a:pt x="7324" y="429"/>
                  </a:lnTo>
                  <a:cubicBezTo>
                    <a:pt x="7324" y="193"/>
                    <a:pt x="7131" y="0"/>
                    <a:pt x="6896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4" name="Google Shape;12964;p90"/>
            <p:cNvSpPr/>
            <p:nvPr/>
          </p:nvSpPr>
          <p:spPr>
            <a:xfrm>
              <a:off x="2738405" y="3199679"/>
              <a:ext cx="73463" cy="56442"/>
            </a:xfrm>
            <a:custGeom>
              <a:avLst/>
              <a:gdLst/>
              <a:ahLst/>
              <a:cxnLst/>
              <a:rect l="l" t="t" r="r" b="b"/>
              <a:pathLst>
                <a:path w="2801" h="2152" extrusionOk="0">
                  <a:moveTo>
                    <a:pt x="429" y="0"/>
                  </a:moveTo>
                  <a:cubicBezTo>
                    <a:pt x="193" y="0"/>
                    <a:pt x="0" y="193"/>
                    <a:pt x="0" y="429"/>
                  </a:cubicBezTo>
                  <a:lnTo>
                    <a:pt x="0" y="1723"/>
                  </a:lnTo>
                  <a:cubicBezTo>
                    <a:pt x="0" y="1959"/>
                    <a:pt x="193" y="2151"/>
                    <a:pt x="429" y="2151"/>
                  </a:cubicBezTo>
                  <a:lnTo>
                    <a:pt x="2801" y="2151"/>
                  </a:lnTo>
                  <a:cubicBezTo>
                    <a:pt x="2560" y="2151"/>
                    <a:pt x="2368" y="1959"/>
                    <a:pt x="2368" y="1723"/>
                  </a:cubicBezTo>
                  <a:lnTo>
                    <a:pt x="2368" y="429"/>
                  </a:lnTo>
                  <a:cubicBezTo>
                    <a:pt x="2368" y="193"/>
                    <a:pt x="2560" y="0"/>
                    <a:pt x="2801" y="0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5" name="Google Shape;12965;p90"/>
            <p:cNvSpPr/>
            <p:nvPr/>
          </p:nvSpPr>
          <p:spPr>
            <a:xfrm>
              <a:off x="2704703" y="2900921"/>
              <a:ext cx="230986" cy="360497"/>
            </a:xfrm>
            <a:custGeom>
              <a:avLst/>
              <a:gdLst/>
              <a:ahLst/>
              <a:cxnLst/>
              <a:rect l="l" t="t" r="r" b="b"/>
              <a:pathLst>
                <a:path w="8807" h="13745" extrusionOk="0">
                  <a:moveTo>
                    <a:pt x="4504" y="425"/>
                  </a:moveTo>
                  <a:cubicBezTo>
                    <a:pt x="4557" y="440"/>
                    <a:pt x="4615" y="459"/>
                    <a:pt x="4668" y="488"/>
                  </a:cubicBezTo>
                  <a:cubicBezTo>
                    <a:pt x="4860" y="579"/>
                    <a:pt x="5005" y="753"/>
                    <a:pt x="5101" y="993"/>
                  </a:cubicBezTo>
                  <a:cubicBezTo>
                    <a:pt x="4884" y="955"/>
                    <a:pt x="4682" y="926"/>
                    <a:pt x="4504" y="902"/>
                  </a:cubicBezTo>
                  <a:lnTo>
                    <a:pt x="4504" y="425"/>
                  </a:lnTo>
                  <a:close/>
                  <a:moveTo>
                    <a:pt x="7743" y="10737"/>
                  </a:moveTo>
                  <a:cubicBezTo>
                    <a:pt x="7868" y="10737"/>
                    <a:pt x="7974" y="10838"/>
                    <a:pt x="7974" y="10963"/>
                  </a:cubicBezTo>
                  <a:lnTo>
                    <a:pt x="7974" y="11194"/>
                  </a:lnTo>
                  <a:lnTo>
                    <a:pt x="7743" y="11194"/>
                  </a:lnTo>
                  <a:cubicBezTo>
                    <a:pt x="7741" y="11194"/>
                    <a:pt x="7739" y="11194"/>
                    <a:pt x="7738" y="11194"/>
                  </a:cubicBezTo>
                  <a:cubicBezTo>
                    <a:pt x="7473" y="11194"/>
                    <a:pt x="7475" y="11593"/>
                    <a:pt x="7743" y="11593"/>
                  </a:cubicBezTo>
                  <a:lnTo>
                    <a:pt x="8171" y="11593"/>
                  </a:lnTo>
                  <a:cubicBezTo>
                    <a:pt x="8301" y="11593"/>
                    <a:pt x="8402" y="11699"/>
                    <a:pt x="8402" y="11824"/>
                  </a:cubicBezTo>
                  <a:lnTo>
                    <a:pt x="8402" y="13114"/>
                  </a:lnTo>
                  <a:lnTo>
                    <a:pt x="8402" y="13119"/>
                  </a:lnTo>
                  <a:cubicBezTo>
                    <a:pt x="8402" y="13244"/>
                    <a:pt x="8301" y="13345"/>
                    <a:pt x="8176" y="13345"/>
                  </a:cubicBezTo>
                  <a:lnTo>
                    <a:pt x="1718" y="13345"/>
                  </a:lnTo>
                  <a:cubicBezTo>
                    <a:pt x="1593" y="13345"/>
                    <a:pt x="1487" y="13244"/>
                    <a:pt x="1487" y="13119"/>
                  </a:cubicBezTo>
                  <a:lnTo>
                    <a:pt x="1487" y="11824"/>
                  </a:lnTo>
                  <a:cubicBezTo>
                    <a:pt x="1487" y="11699"/>
                    <a:pt x="1593" y="11598"/>
                    <a:pt x="1718" y="11598"/>
                  </a:cubicBezTo>
                  <a:lnTo>
                    <a:pt x="6881" y="11598"/>
                  </a:lnTo>
                  <a:cubicBezTo>
                    <a:pt x="7151" y="11598"/>
                    <a:pt x="7151" y="11194"/>
                    <a:pt x="6881" y="11194"/>
                  </a:cubicBezTo>
                  <a:lnTo>
                    <a:pt x="1920" y="11194"/>
                  </a:lnTo>
                  <a:lnTo>
                    <a:pt x="1920" y="10963"/>
                  </a:lnTo>
                  <a:cubicBezTo>
                    <a:pt x="1920" y="10838"/>
                    <a:pt x="2021" y="10737"/>
                    <a:pt x="2147" y="10737"/>
                  </a:cubicBezTo>
                  <a:close/>
                  <a:moveTo>
                    <a:pt x="4336" y="1"/>
                  </a:moveTo>
                  <a:cubicBezTo>
                    <a:pt x="4318" y="1"/>
                    <a:pt x="4301" y="1"/>
                    <a:pt x="4283" y="2"/>
                  </a:cubicBezTo>
                  <a:cubicBezTo>
                    <a:pt x="4177" y="7"/>
                    <a:pt x="4100" y="93"/>
                    <a:pt x="4100" y="199"/>
                  </a:cubicBezTo>
                  <a:lnTo>
                    <a:pt x="4100" y="868"/>
                  </a:lnTo>
                  <a:cubicBezTo>
                    <a:pt x="3944" y="859"/>
                    <a:pt x="3821" y="858"/>
                    <a:pt x="3742" y="858"/>
                  </a:cubicBezTo>
                  <a:cubicBezTo>
                    <a:pt x="3688" y="858"/>
                    <a:pt x="3655" y="858"/>
                    <a:pt x="3643" y="858"/>
                  </a:cubicBezTo>
                  <a:cubicBezTo>
                    <a:pt x="3390" y="878"/>
                    <a:pt x="3402" y="1263"/>
                    <a:pt x="3658" y="1263"/>
                  </a:cubicBezTo>
                  <a:cubicBezTo>
                    <a:pt x="3659" y="1263"/>
                    <a:pt x="3661" y="1263"/>
                    <a:pt x="3662" y="1263"/>
                  </a:cubicBezTo>
                  <a:cubicBezTo>
                    <a:pt x="3665" y="1263"/>
                    <a:pt x="3700" y="1261"/>
                    <a:pt x="3762" y="1261"/>
                  </a:cubicBezTo>
                  <a:cubicBezTo>
                    <a:pt x="4211" y="1261"/>
                    <a:pt x="6064" y="1328"/>
                    <a:pt x="7218" y="2432"/>
                  </a:cubicBezTo>
                  <a:cubicBezTo>
                    <a:pt x="7863" y="3048"/>
                    <a:pt x="8185" y="3890"/>
                    <a:pt x="8185" y="4934"/>
                  </a:cubicBezTo>
                  <a:cubicBezTo>
                    <a:pt x="8185" y="6065"/>
                    <a:pt x="7940" y="6782"/>
                    <a:pt x="7675" y="7542"/>
                  </a:cubicBezTo>
                  <a:cubicBezTo>
                    <a:pt x="7415" y="8302"/>
                    <a:pt x="7141" y="9096"/>
                    <a:pt x="7112" y="10328"/>
                  </a:cubicBezTo>
                  <a:lnTo>
                    <a:pt x="2479" y="10328"/>
                  </a:lnTo>
                  <a:cubicBezTo>
                    <a:pt x="2387" y="10121"/>
                    <a:pt x="2344" y="9895"/>
                    <a:pt x="2349" y="9669"/>
                  </a:cubicBezTo>
                  <a:cubicBezTo>
                    <a:pt x="2349" y="9135"/>
                    <a:pt x="2676" y="7917"/>
                    <a:pt x="4875" y="5723"/>
                  </a:cubicBezTo>
                  <a:cubicBezTo>
                    <a:pt x="5006" y="5587"/>
                    <a:pt x="4906" y="5375"/>
                    <a:pt x="4734" y="5375"/>
                  </a:cubicBezTo>
                  <a:cubicBezTo>
                    <a:pt x="4718" y="5375"/>
                    <a:pt x="4700" y="5377"/>
                    <a:pt x="4682" y="5381"/>
                  </a:cubicBezTo>
                  <a:cubicBezTo>
                    <a:pt x="4680" y="5381"/>
                    <a:pt x="4560" y="5411"/>
                    <a:pt x="4367" y="5411"/>
                  </a:cubicBezTo>
                  <a:cubicBezTo>
                    <a:pt x="4120" y="5411"/>
                    <a:pt x="3755" y="5362"/>
                    <a:pt x="3369" y="5141"/>
                  </a:cubicBezTo>
                  <a:cubicBezTo>
                    <a:pt x="3273" y="5089"/>
                    <a:pt x="3168" y="5064"/>
                    <a:pt x="3064" y="5064"/>
                  </a:cubicBezTo>
                  <a:cubicBezTo>
                    <a:pt x="2917" y="5064"/>
                    <a:pt x="2770" y="5114"/>
                    <a:pt x="2652" y="5213"/>
                  </a:cubicBezTo>
                  <a:cubicBezTo>
                    <a:pt x="2401" y="5414"/>
                    <a:pt x="1923" y="5693"/>
                    <a:pt x="1217" y="5693"/>
                  </a:cubicBezTo>
                  <a:cubicBezTo>
                    <a:pt x="1028" y="5693"/>
                    <a:pt x="823" y="5673"/>
                    <a:pt x="602" y="5627"/>
                  </a:cubicBezTo>
                  <a:lnTo>
                    <a:pt x="434" y="4785"/>
                  </a:lnTo>
                  <a:lnTo>
                    <a:pt x="2507" y="2711"/>
                  </a:lnTo>
                  <a:cubicBezTo>
                    <a:pt x="2546" y="2672"/>
                    <a:pt x="2565" y="2624"/>
                    <a:pt x="2565" y="2567"/>
                  </a:cubicBezTo>
                  <a:lnTo>
                    <a:pt x="2565" y="2302"/>
                  </a:lnTo>
                  <a:cubicBezTo>
                    <a:pt x="2565" y="2182"/>
                    <a:pt x="2657" y="2085"/>
                    <a:pt x="2772" y="2076"/>
                  </a:cubicBezTo>
                  <a:cubicBezTo>
                    <a:pt x="2915" y="2062"/>
                    <a:pt x="3136" y="2047"/>
                    <a:pt x="3407" y="2047"/>
                  </a:cubicBezTo>
                  <a:cubicBezTo>
                    <a:pt x="3915" y="2047"/>
                    <a:pt x="4599" y="2100"/>
                    <a:pt x="5279" y="2316"/>
                  </a:cubicBezTo>
                  <a:cubicBezTo>
                    <a:pt x="5306" y="2326"/>
                    <a:pt x="5331" y="2330"/>
                    <a:pt x="5354" y="2330"/>
                  </a:cubicBezTo>
                  <a:cubicBezTo>
                    <a:pt x="5565" y="2330"/>
                    <a:pt x="5642" y="1996"/>
                    <a:pt x="5399" y="1931"/>
                  </a:cubicBezTo>
                  <a:cubicBezTo>
                    <a:pt x="4672" y="1702"/>
                    <a:pt x="3944" y="1647"/>
                    <a:pt x="3405" y="1647"/>
                  </a:cubicBezTo>
                  <a:cubicBezTo>
                    <a:pt x="3118" y="1647"/>
                    <a:pt x="2884" y="1663"/>
                    <a:pt x="2734" y="1676"/>
                  </a:cubicBezTo>
                  <a:cubicBezTo>
                    <a:pt x="2411" y="1705"/>
                    <a:pt x="2161" y="1980"/>
                    <a:pt x="2161" y="2307"/>
                  </a:cubicBezTo>
                  <a:lnTo>
                    <a:pt x="2161" y="2485"/>
                  </a:lnTo>
                  <a:lnTo>
                    <a:pt x="68" y="4578"/>
                  </a:lnTo>
                  <a:cubicBezTo>
                    <a:pt x="25" y="4626"/>
                    <a:pt x="1" y="4693"/>
                    <a:pt x="15" y="4761"/>
                  </a:cubicBezTo>
                  <a:lnTo>
                    <a:pt x="232" y="5834"/>
                  </a:lnTo>
                  <a:cubicBezTo>
                    <a:pt x="246" y="5911"/>
                    <a:pt x="304" y="5973"/>
                    <a:pt x="381" y="5993"/>
                  </a:cubicBezTo>
                  <a:cubicBezTo>
                    <a:pt x="684" y="6068"/>
                    <a:pt x="962" y="6100"/>
                    <a:pt x="1216" y="6100"/>
                  </a:cubicBezTo>
                  <a:cubicBezTo>
                    <a:pt x="2041" y="6100"/>
                    <a:pt x="2605" y="5765"/>
                    <a:pt x="2907" y="5526"/>
                  </a:cubicBezTo>
                  <a:cubicBezTo>
                    <a:pt x="2951" y="5487"/>
                    <a:pt x="3006" y="5467"/>
                    <a:pt x="3063" y="5467"/>
                  </a:cubicBezTo>
                  <a:cubicBezTo>
                    <a:pt x="3099" y="5467"/>
                    <a:pt x="3136" y="5475"/>
                    <a:pt x="3171" y="5492"/>
                  </a:cubicBezTo>
                  <a:cubicBezTo>
                    <a:pt x="3494" y="5680"/>
                    <a:pt x="3855" y="5786"/>
                    <a:pt x="4225" y="5810"/>
                  </a:cubicBezTo>
                  <a:cubicBezTo>
                    <a:pt x="2353" y="7773"/>
                    <a:pt x="1949" y="8985"/>
                    <a:pt x="1949" y="9669"/>
                  </a:cubicBezTo>
                  <a:cubicBezTo>
                    <a:pt x="1944" y="9895"/>
                    <a:pt x="1978" y="10121"/>
                    <a:pt x="2050" y="10337"/>
                  </a:cubicBezTo>
                  <a:cubicBezTo>
                    <a:pt x="1742" y="10386"/>
                    <a:pt x="1521" y="10650"/>
                    <a:pt x="1521" y="10958"/>
                  </a:cubicBezTo>
                  <a:lnTo>
                    <a:pt x="1521" y="11223"/>
                  </a:lnTo>
                  <a:cubicBezTo>
                    <a:pt x="1261" y="11309"/>
                    <a:pt x="1088" y="11550"/>
                    <a:pt x="1088" y="11824"/>
                  </a:cubicBezTo>
                  <a:lnTo>
                    <a:pt x="1088" y="13114"/>
                  </a:lnTo>
                  <a:cubicBezTo>
                    <a:pt x="1088" y="13465"/>
                    <a:pt x="1372" y="13744"/>
                    <a:pt x="1718" y="13744"/>
                  </a:cubicBezTo>
                  <a:lnTo>
                    <a:pt x="8176" y="13744"/>
                  </a:lnTo>
                  <a:cubicBezTo>
                    <a:pt x="8522" y="13744"/>
                    <a:pt x="8806" y="13465"/>
                    <a:pt x="8806" y="13114"/>
                  </a:cubicBezTo>
                  <a:lnTo>
                    <a:pt x="8806" y="11824"/>
                  </a:lnTo>
                  <a:cubicBezTo>
                    <a:pt x="8806" y="11550"/>
                    <a:pt x="8633" y="11309"/>
                    <a:pt x="8378" y="11223"/>
                  </a:cubicBezTo>
                  <a:lnTo>
                    <a:pt x="8378" y="10963"/>
                  </a:lnTo>
                  <a:cubicBezTo>
                    <a:pt x="8373" y="10612"/>
                    <a:pt x="8094" y="10328"/>
                    <a:pt x="7743" y="10328"/>
                  </a:cubicBezTo>
                  <a:lnTo>
                    <a:pt x="7516" y="10328"/>
                  </a:lnTo>
                  <a:cubicBezTo>
                    <a:pt x="7545" y="9163"/>
                    <a:pt x="7805" y="8403"/>
                    <a:pt x="8060" y="7677"/>
                  </a:cubicBezTo>
                  <a:cubicBezTo>
                    <a:pt x="8320" y="6916"/>
                    <a:pt x="8590" y="6132"/>
                    <a:pt x="8590" y="4939"/>
                  </a:cubicBezTo>
                  <a:cubicBezTo>
                    <a:pt x="8590" y="3774"/>
                    <a:pt x="8224" y="2836"/>
                    <a:pt x="7497" y="2143"/>
                  </a:cubicBezTo>
                  <a:cubicBezTo>
                    <a:pt x="6920" y="1595"/>
                    <a:pt x="6208" y="1277"/>
                    <a:pt x="5548" y="1099"/>
                  </a:cubicBezTo>
                  <a:cubicBezTo>
                    <a:pt x="5414" y="512"/>
                    <a:pt x="5091" y="242"/>
                    <a:pt x="4841" y="122"/>
                  </a:cubicBezTo>
                  <a:cubicBezTo>
                    <a:pt x="4684" y="44"/>
                    <a:pt x="4511" y="1"/>
                    <a:pt x="43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6" name="Google Shape;12966;p90"/>
            <p:cNvSpPr/>
            <p:nvPr/>
          </p:nvSpPr>
          <p:spPr>
            <a:xfrm>
              <a:off x="2857400" y="2959723"/>
              <a:ext cx="24995" cy="16261"/>
            </a:xfrm>
            <a:custGeom>
              <a:avLst/>
              <a:gdLst/>
              <a:ahLst/>
              <a:cxnLst/>
              <a:rect l="l" t="t" r="r" b="b"/>
              <a:pathLst>
                <a:path w="953" h="620" extrusionOk="0">
                  <a:moveTo>
                    <a:pt x="293" y="0"/>
                  </a:moveTo>
                  <a:cubicBezTo>
                    <a:pt x="109" y="0"/>
                    <a:pt x="1" y="281"/>
                    <a:pt x="212" y="382"/>
                  </a:cubicBezTo>
                  <a:cubicBezTo>
                    <a:pt x="323" y="445"/>
                    <a:pt x="434" y="507"/>
                    <a:pt x="530" y="575"/>
                  </a:cubicBezTo>
                  <a:cubicBezTo>
                    <a:pt x="573" y="606"/>
                    <a:pt x="615" y="619"/>
                    <a:pt x="655" y="619"/>
                  </a:cubicBezTo>
                  <a:cubicBezTo>
                    <a:pt x="832" y="619"/>
                    <a:pt x="952" y="360"/>
                    <a:pt x="756" y="243"/>
                  </a:cubicBezTo>
                  <a:cubicBezTo>
                    <a:pt x="641" y="166"/>
                    <a:pt x="525" y="94"/>
                    <a:pt x="400" y="31"/>
                  </a:cubicBezTo>
                  <a:cubicBezTo>
                    <a:pt x="363" y="9"/>
                    <a:pt x="327" y="0"/>
                    <a:pt x="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7" name="Google Shape;12967;p90"/>
            <p:cNvSpPr/>
            <p:nvPr/>
          </p:nvSpPr>
          <p:spPr>
            <a:xfrm>
              <a:off x="2783963" y="2968588"/>
              <a:ext cx="10622" cy="16314"/>
            </a:xfrm>
            <a:custGeom>
              <a:avLst/>
              <a:gdLst/>
              <a:ahLst/>
              <a:cxnLst/>
              <a:rect l="l" t="t" r="r" b="b"/>
              <a:pathLst>
                <a:path w="405" h="622" extrusionOk="0">
                  <a:moveTo>
                    <a:pt x="202" y="1"/>
                  </a:moveTo>
                  <a:cubicBezTo>
                    <a:pt x="92" y="1"/>
                    <a:pt x="0" y="92"/>
                    <a:pt x="0" y="203"/>
                  </a:cubicBezTo>
                  <a:lnTo>
                    <a:pt x="0" y="420"/>
                  </a:lnTo>
                  <a:cubicBezTo>
                    <a:pt x="0" y="554"/>
                    <a:pt x="101" y="622"/>
                    <a:pt x="202" y="622"/>
                  </a:cubicBezTo>
                  <a:cubicBezTo>
                    <a:pt x="303" y="622"/>
                    <a:pt x="405" y="554"/>
                    <a:pt x="405" y="420"/>
                  </a:cubicBezTo>
                  <a:lnTo>
                    <a:pt x="405" y="203"/>
                  </a:lnTo>
                  <a:cubicBezTo>
                    <a:pt x="405" y="92"/>
                    <a:pt x="313" y="1"/>
                    <a:pt x="2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8" name="Google Shape;12968;p90"/>
          <p:cNvGrpSpPr/>
          <p:nvPr/>
        </p:nvGrpSpPr>
        <p:grpSpPr>
          <a:xfrm>
            <a:off x="3072963" y="2719100"/>
            <a:ext cx="387197" cy="355094"/>
            <a:chOff x="3072963" y="2903675"/>
            <a:chExt cx="387197" cy="355094"/>
          </a:xfrm>
        </p:grpSpPr>
        <p:sp>
          <p:nvSpPr>
            <p:cNvPr id="12969" name="Google Shape;12969;p90"/>
            <p:cNvSpPr/>
            <p:nvPr/>
          </p:nvSpPr>
          <p:spPr>
            <a:xfrm>
              <a:off x="3120540" y="3017949"/>
              <a:ext cx="79260" cy="87469"/>
            </a:xfrm>
            <a:custGeom>
              <a:avLst/>
              <a:gdLst/>
              <a:ahLst/>
              <a:cxnLst/>
              <a:rect l="l" t="t" r="r" b="b"/>
              <a:pathLst>
                <a:path w="3022" h="3335" extrusionOk="0">
                  <a:moveTo>
                    <a:pt x="530" y="0"/>
                  </a:moveTo>
                  <a:lnTo>
                    <a:pt x="539" y="169"/>
                  </a:lnTo>
                  <a:cubicBezTo>
                    <a:pt x="578" y="640"/>
                    <a:pt x="568" y="1656"/>
                    <a:pt x="68" y="3128"/>
                  </a:cubicBezTo>
                  <a:lnTo>
                    <a:pt x="0" y="3335"/>
                  </a:lnTo>
                  <a:lnTo>
                    <a:pt x="3022" y="3335"/>
                  </a:lnTo>
                  <a:lnTo>
                    <a:pt x="2950" y="3128"/>
                  </a:lnTo>
                  <a:cubicBezTo>
                    <a:pt x="2454" y="1656"/>
                    <a:pt x="2440" y="645"/>
                    <a:pt x="2478" y="169"/>
                  </a:cubicBezTo>
                  <a:lnTo>
                    <a:pt x="2493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0" name="Google Shape;12970;p90"/>
            <p:cNvSpPr/>
            <p:nvPr/>
          </p:nvSpPr>
          <p:spPr>
            <a:xfrm>
              <a:off x="3114482" y="3109430"/>
              <a:ext cx="91272" cy="19356"/>
            </a:xfrm>
            <a:custGeom>
              <a:avLst/>
              <a:gdLst/>
              <a:ahLst/>
              <a:cxnLst/>
              <a:rect l="l" t="t" r="r" b="b"/>
              <a:pathLst>
                <a:path w="3480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3479" y="737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1" name="Google Shape;12971;p90"/>
            <p:cNvSpPr/>
            <p:nvPr/>
          </p:nvSpPr>
          <p:spPr>
            <a:xfrm>
              <a:off x="3081409" y="3178985"/>
              <a:ext cx="125971" cy="19330"/>
            </a:xfrm>
            <a:custGeom>
              <a:avLst/>
              <a:gdLst/>
              <a:ahLst/>
              <a:cxnLst/>
              <a:rect l="l" t="t" r="r" b="b"/>
              <a:pathLst>
                <a:path w="4803" h="737" extrusionOk="0">
                  <a:moveTo>
                    <a:pt x="1" y="0"/>
                  </a:moveTo>
                  <a:lnTo>
                    <a:pt x="1" y="736"/>
                  </a:lnTo>
                  <a:lnTo>
                    <a:pt x="4605" y="736"/>
                  </a:lnTo>
                  <a:lnTo>
                    <a:pt x="4803" y="0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2" name="Google Shape;12972;p90"/>
            <p:cNvSpPr/>
            <p:nvPr/>
          </p:nvSpPr>
          <p:spPr>
            <a:xfrm>
              <a:off x="3091873" y="3132799"/>
              <a:ext cx="131531" cy="42043"/>
            </a:xfrm>
            <a:custGeom>
              <a:avLst/>
              <a:gdLst/>
              <a:ahLst/>
              <a:cxnLst/>
              <a:rect l="l" t="t" r="r" b="b"/>
              <a:pathLst>
                <a:path w="5015" h="1603" extrusionOk="0">
                  <a:moveTo>
                    <a:pt x="439" y="0"/>
                  </a:moveTo>
                  <a:lnTo>
                    <a:pt x="1" y="1602"/>
                  </a:lnTo>
                  <a:lnTo>
                    <a:pt x="4813" y="1602"/>
                  </a:lnTo>
                  <a:lnTo>
                    <a:pt x="4919" y="1011"/>
                  </a:lnTo>
                  <a:cubicBezTo>
                    <a:pt x="4919" y="996"/>
                    <a:pt x="4928" y="977"/>
                    <a:pt x="4943" y="967"/>
                  </a:cubicBezTo>
                  <a:lnTo>
                    <a:pt x="5015" y="900"/>
                  </a:lnTo>
                  <a:lnTo>
                    <a:pt x="4986" y="808"/>
                  </a:lnTo>
                  <a:lnTo>
                    <a:pt x="4769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3" name="Google Shape;12973;p90"/>
            <p:cNvSpPr/>
            <p:nvPr/>
          </p:nvSpPr>
          <p:spPr>
            <a:xfrm>
              <a:off x="3326111" y="3178985"/>
              <a:ext cx="125971" cy="19330"/>
            </a:xfrm>
            <a:custGeom>
              <a:avLst/>
              <a:gdLst/>
              <a:ahLst/>
              <a:cxnLst/>
              <a:rect l="l" t="t" r="r" b="b"/>
              <a:pathLst>
                <a:path w="4803" h="737" extrusionOk="0">
                  <a:moveTo>
                    <a:pt x="1" y="0"/>
                  </a:moveTo>
                  <a:lnTo>
                    <a:pt x="203" y="736"/>
                  </a:lnTo>
                  <a:lnTo>
                    <a:pt x="4803" y="736"/>
                  </a:lnTo>
                  <a:lnTo>
                    <a:pt x="4803" y="0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4" name="Google Shape;12974;p90"/>
            <p:cNvSpPr/>
            <p:nvPr/>
          </p:nvSpPr>
          <p:spPr>
            <a:xfrm>
              <a:off x="3188050" y="3231231"/>
              <a:ext cx="157522" cy="19199"/>
            </a:xfrm>
            <a:custGeom>
              <a:avLst/>
              <a:gdLst/>
              <a:ahLst/>
              <a:cxnLst/>
              <a:rect l="l" t="t" r="r" b="b"/>
              <a:pathLst>
                <a:path w="6006" h="732" extrusionOk="0">
                  <a:moveTo>
                    <a:pt x="1" y="0"/>
                  </a:moveTo>
                  <a:lnTo>
                    <a:pt x="1" y="732"/>
                  </a:lnTo>
                  <a:lnTo>
                    <a:pt x="6006" y="732"/>
                  </a:lnTo>
                  <a:lnTo>
                    <a:pt x="6006" y="0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5" name="Google Shape;12975;p90"/>
            <p:cNvSpPr/>
            <p:nvPr/>
          </p:nvSpPr>
          <p:spPr>
            <a:xfrm>
              <a:off x="3325744" y="2930322"/>
              <a:ext cx="95547" cy="83482"/>
            </a:xfrm>
            <a:custGeom>
              <a:avLst/>
              <a:gdLst/>
              <a:ahLst/>
              <a:cxnLst/>
              <a:rect l="l" t="t" r="r" b="b"/>
              <a:pathLst>
                <a:path w="3643" h="3183" extrusionOk="0">
                  <a:moveTo>
                    <a:pt x="1814" y="1"/>
                  </a:moveTo>
                  <a:cubicBezTo>
                    <a:pt x="692" y="1"/>
                    <a:pt x="12" y="1266"/>
                    <a:pt x="659" y="2206"/>
                  </a:cubicBezTo>
                  <a:lnTo>
                    <a:pt x="707" y="2273"/>
                  </a:lnTo>
                  <a:lnTo>
                    <a:pt x="2238" y="2273"/>
                  </a:lnTo>
                  <a:cubicBezTo>
                    <a:pt x="2339" y="2273"/>
                    <a:pt x="2339" y="2432"/>
                    <a:pt x="2238" y="2432"/>
                  </a:cubicBezTo>
                  <a:lnTo>
                    <a:pt x="231" y="2432"/>
                  </a:lnTo>
                  <a:cubicBezTo>
                    <a:pt x="101" y="2432"/>
                    <a:pt x="0" y="2533"/>
                    <a:pt x="0" y="2658"/>
                  </a:cubicBezTo>
                  <a:lnTo>
                    <a:pt x="0" y="2956"/>
                  </a:lnTo>
                  <a:cubicBezTo>
                    <a:pt x="0" y="3082"/>
                    <a:pt x="101" y="3183"/>
                    <a:pt x="231" y="3183"/>
                  </a:cubicBezTo>
                  <a:lnTo>
                    <a:pt x="3407" y="3183"/>
                  </a:lnTo>
                  <a:cubicBezTo>
                    <a:pt x="3532" y="3183"/>
                    <a:pt x="3633" y="3082"/>
                    <a:pt x="3633" y="2956"/>
                  </a:cubicBezTo>
                  <a:lnTo>
                    <a:pt x="3633" y="2658"/>
                  </a:lnTo>
                  <a:cubicBezTo>
                    <a:pt x="3633" y="2533"/>
                    <a:pt x="3532" y="2432"/>
                    <a:pt x="3407" y="2432"/>
                  </a:cubicBezTo>
                  <a:lnTo>
                    <a:pt x="2964" y="2432"/>
                  </a:lnTo>
                  <a:cubicBezTo>
                    <a:pt x="2897" y="2432"/>
                    <a:pt x="2863" y="2355"/>
                    <a:pt x="2906" y="2302"/>
                  </a:cubicBezTo>
                  <a:cubicBezTo>
                    <a:pt x="3643" y="1407"/>
                    <a:pt x="3036" y="50"/>
                    <a:pt x="1877" y="2"/>
                  </a:cubicBezTo>
                  <a:cubicBezTo>
                    <a:pt x="1856" y="1"/>
                    <a:pt x="1835" y="1"/>
                    <a:pt x="1814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6" name="Google Shape;12976;p90"/>
            <p:cNvSpPr/>
            <p:nvPr/>
          </p:nvSpPr>
          <p:spPr>
            <a:xfrm>
              <a:off x="3227181" y="3070194"/>
              <a:ext cx="79260" cy="87469"/>
            </a:xfrm>
            <a:custGeom>
              <a:avLst/>
              <a:gdLst/>
              <a:ahLst/>
              <a:cxnLst/>
              <a:rect l="l" t="t" r="r" b="b"/>
              <a:pathLst>
                <a:path w="3022" h="3335" extrusionOk="0">
                  <a:moveTo>
                    <a:pt x="529" y="0"/>
                  </a:moveTo>
                  <a:lnTo>
                    <a:pt x="539" y="169"/>
                  </a:lnTo>
                  <a:cubicBezTo>
                    <a:pt x="578" y="640"/>
                    <a:pt x="568" y="1656"/>
                    <a:pt x="68" y="3128"/>
                  </a:cubicBezTo>
                  <a:lnTo>
                    <a:pt x="0" y="3335"/>
                  </a:lnTo>
                  <a:lnTo>
                    <a:pt x="3022" y="3335"/>
                  </a:lnTo>
                  <a:lnTo>
                    <a:pt x="2950" y="3128"/>
                  </a:lnTo>
                  <a:cubicBezTo>
                    <a:pt x="2454" y="1656"/>
                    <a:pt x="2440" y="640"/>
                    <a:pt x="2478" y="169"/>
                  </a:cubicBezTo>
                  <a:lnTo>
                    <a:pt x="2493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7" name="Google Shape;12977;p90"/>
            <p:cNvSpPr/>
            <p:nvPr/>
          </p:nvSpPr>
          <p:spPr>
            <a:xfrm>
              <a:off x="3112462" y="2930322"/>
              <a:ext cx="95547" cy="83482"/>
            </a:xfrm>
            <a:custGeom>
              <a:avLst/>
              <a:gdLst/>
              <a:ahLst/>
              <a:cxnLst/>
              <a:rect l="l" t="t" r="r" b="b"/>
              <a:pathLst>
                <a:path w="3643" h="3183" extrusionOk="0">
                  <a:moveTo>
                    <a:pt x="1814" y="1"/>
                  </a:moveTo>
                  <a:cubicBezTo>
                    <a:pt x="692" y="1"/>
                    <a:pt x="12" y="1266"/>
                    <a:pt x="659" y="2206"/>
                  </a:cubicBezTo>
                  <a:lnTo>
                    <a:pt x="708" y="2273"/>
                  </a:lnTo>
                  <a:lnTo>
                    <a:pt x="2238" y="2273"/>
                  </a:lnTo>
                  <a:cubicBezTo>
                    <a:pt x="2339" y="2273"/>
                    <a:pt x="2339" y="2432"/>
                    <a:pt x="2238" y="2432"/>
                  </a:cubicBezTo>
                  <a:lnTo>
                    <a:pt x="231" y="2432"/>
                  </a:lnTo>
                  <a:cubicBezTo>
                    <a:pt x="101" y="2432"/>
                    <a:pt x="0" y="2533"/>
                    <a:pt x="0" y="2658"/>
                  </a:cubicBezTo>
                  <a:lnTo>
                    <a:pt x="0" y="2956"/>
                  </a:lnTo>
                  <a:cubicBezTo>
                    <a:pt x="0" y="3082"/>
                    <a:pt x="101" y="3183"/>
                    <a:pt x="231" y="3183"/>
                  </a:cubicBezTo>
                  <a:lnTo>
                    <a:pt x="3407" y="3183"/>
                  </a:lnTo>
                  <a:cubicBezTo>
                    <a:pt x="3532" y="3183"/>
                    <a:pt x="3633" y="3082"/>
                    <a:pt x="3633" y="2956"/>
                  </a:cubicBezTo>
                  <a:lnTo>
                    <a:pt x="3633" y="2658"/>
                  </a:lnTo>
                  <a:cubicBezTo>
                    <a:pt x="3633" y="2533"/>
                    <a:pt x="3532" y="2432"/>
                    <a:pt x="3407" y="2432"/>
                  </a:cubicBezTo>
                  <a:lnTo>
                    <a:pt x="2964" y="2432"/>
                  </a:lnTo>
                  <a:cubicBezTo>
                    <a:pt x="2897" y="2432"/>
                    <a:pt x="2863" y="2355"/>
                    <a:pt x="2907" y="2302"/>
                  </a:cubicBezTo>
                  <a:cubicBezTo>
                    <a:pt x="3643" y="1407"/>
                    <a:pt x="3036" y="50"/>
                    <a:pt x="1877" y="2"/>
                  </a:cubicBezTo>
                  <a:cubicBezTo>
                    <a:pt x="1856" y="1"/>
                    <a:pt x="1835" y="1"/>
                    <a:pt x="1814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8" name="Google Shape;12978;p90"/>
            <p:cNvSpPr/>
            <p:nvPr/>
          </p:nvSpPr>
          <p:spPr>
            <a:xfrm>
              <a:off x="3310086" y="3132799"/>
              <a:ext cx="131400" cy="42043"/>
            </a:xfrm>
            <a:custGeom>
              <a:avLst/>
              <a:gdLst/>
              <a:ahLst/>
              <a:cxnLst/>
              <a:rect l="l" t="t" r="r" b="b"/>
              <a:pathLst>
                <a:path w="5010" h="1603" extrusionOk="0">
                  <a:moveTo>
                    <a:pt x="246" y="0"/>
                  </a:moveTo>
                  <a:lnTo>
                    <a:pt x="29" y="794"/>
                  </a:lnTo>
                  <a:lnTo>
                    <a:pt x="0" y="900"/>
                  </a:lnTo>
                  <a:lnTo>
                    <a:pt x="73" y="967"/>
                  </a:lnTo>
                  <a:cubicBezTo>
                    <a:pt x="87" y="977"/>
                    <a:pt x="97" y="996"/>
                    <a:pt x="97" y="1011"/>
                  </a:cubicBezTo>
                  <a:lnTo>
                    <a:pt x="203" y="1602"/>
                  </a:lnTo>
                  <a:lnTo>
                    <a:pt x="5009" y="1602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9" name="Google Shape;12979;p90"/>
            <p:cNvSpPr/>
            <p:nvPr/>
          </p:nvSpPr>
          <p:spPr>
            <a:xfrm>
              <a:off x="3327764" y="3109430"/>
              <a:ext cx="91245" cy="19356"/>
            </a:xfrm>
            <a:custGeom>
              <a:avLst/>
              <a:gdLst/>
              <a:ahLst/>
              <a:cxnLst/>
              <a:rect l="l" t="t" r="r" b="b"/>
              <a:pathLst>
                <a:path w="3479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3479" y="737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0" name="Google Shape;12980;p90"/>
            <p:cNvSpPr/>
            <p:nvPr/>
          </p:nvSpPr>
          <p:spPr>
            <a:xfrm>
              <a:off x="3221123" y="3161675"/>
              <a:ext cx="91272" cy="19356"/>
            </a:xfrm>
            <a:custGeom>
              <a:avLst/>
              <a:gdLst/>
              <a:ahLst/>
              <a:cxnLst/>
              <a:rect l="l" t="t" r="r" b="b"/>
              <a:pathLst>
                <a:path w="3480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3479" y="737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1" name="Google Shape;12981;p90"/>
            <p:cNvSpPr/>
            <p:nvPr/>
          </p:nvSpPr>
          <p:spPr>
            <a:xfrm>
              <a:off x="3219103" y="2982568"/>
              <a:ext cx="95547" cy="83482"/>
            </a:xfrm>
            <a:custGeom>
              <a:avLst/>
              <a:gdLst/>
              <a:ahLst/>
              <a:cxnLst/>
              <a:rect l="l" t="t" r="r" b="b"/>
              <a:pathLst>
                <a:path w="3643" h="3183" extrusionOk="0">
                  <a:moveTo>
                    <a:pt x="1808" y="1"/>
                  </a:moveTo>
                  <a:cubicBezTo>
                    <a:pt x="689" y="1"/>
                    <a:pt x="13" y="1267"/>
                    <a:pt x="659" y="2206"/>
                  </a:cubicBezTo>
                  <a:lnTo>
                    <a:pt x="708" y="2273"/>
                  </a:lnTo>
                  <a:lnTo>
                    <a:pt x="2238" y="2273"/>
                  </a:lnTo>
                  <a:cubicBezTo>
                    <a:pt x="2339" y="2273"/>
                    <a:pt x="2339" y="2432"/>
                    <a:pt x="2238" y="2432"/>
                  </a:cubicBezTo>
                  <a:lnTo>
                    <a:pt x="231" y="2432"/>
                  </a:lnTo>
                  <a:cubicBezTo>
                    <a:pt x="101" y="2432"/>
                    <a:pt x="0" y="2533"/>
                    <a:pt x="0" y="2658"/>
                  </a:cubicBezTo>
                  <a:lnTo>
                    <a:pt x="0" y="2956"/>
                  </a:lnTo>
                  <a:cubicBezTo>
                    <a:pt x="0" y="3082"/>
                    <a:pt x="101" y="3183"/>
                    <a:pt x="231" y="3183"/>
                  </a:cubicBezTo>
                  <a:lnTo>
                    <a:pt x="3407" y="3183"/>
                  </a:lnTo>
                  <a:cubicBezTo>
                    <a:pt x="3532" y="3183"/>
                    <a:pt x="3633" y="3082"/>
                    <a:pt x="3633" y="2956"/>
                  </a:cubicBezTo>
                  <a:lnTo>
                    <a:pt x="3633" y="2658"/>
                  </a:lnTo>
                  <a:cubicBezTo>
                    <a:pt x="3633" y="2533"/>
                    <a:pt x="3532" y="2432"/>
                    <a:pt x="3407" y="2432"/>
                  </a:cubicBezTo>
                  <a:lnTo>
                    <a:pt x="2964" y="2432"/>
                  </a:lnTo>
                  <a:cubicBezTo>
                    <a:pt x="2897" y="2427"/>
                    <a:pt x="2863" y="2350"/>
                    <a:pt x="2906" y="2302"/>
                  </a:cubicBezTo>
                  <a:cubicBezTo>
                    <a:pt x="3643" y="1407"/>
                    <a:pt x="3036" y="50"/>
                    <a:pt x="1877" y="2"/>
                  </a:cubicBezTo>
                  <a:cubicBezTo>
                    <a:pt x="1854" y="1"/>
                    <a:pt x="1831" y="1"/>
                    <a:pt x="1808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2" name="Google Shape;12982;p90"/>
            <p:cNvSpPr/>
            <p:nvPr/>
          </p:nvSpPr>
          <p:spPr>
            <a:xfrm>
              <a:off x="3333822" y="3017949"/>
              <a:ext cx="79155" cy="87469"/>
            </a:xfrm>
            <a:custGeom>
              <a:avLst/>
              <a:gdLst/>
              <a:ahLst/>
              <a:cxnLst/>
              <a:rect l="l" t="t" r="r" b="b"/>
              <a:pathLst>
                <a:path w="3018" h="3335" extrusionOk="0">
                  <a:moveTo>
                    <a:pt x="525" y="0"/>
                  </a:moveTo>
                  <a:lnTo>
                    <a:pt x="539" y="169"/>
                  </a:lnTo>
                  <a:cubicBezTo>
                    <a:pt x="573" y="640"/>
                    <a:pt x="563" y="1656"/>
                    <a:pt x="67" y="3128"/>
                  </a:cubicBezTo>
                  <a:lnTo>
                    <a:pt x="0" y="3335"/>
                  </a:lnTo>
                  <a:lnTo>
                    <a:pt x="3017" y="3335"/>
                  </a:lnTo>
                  <a:lnTo>
                    <a:pt x="2945" y="3128"/>
                  </a:lnTo>
                  <a:cubicBezTo>
                    <a:pt x="2449" y="1656"/>
                    <a:pt x="2440" y="645"/>
                    <a:pt x="2473" y="169"/>
                  </a:cubicBezTo>
                  <a:lnTo>
                    <a:pt x="2488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3" name="Google Shape;12983;p90"/>
            <p:cNvSpPr/>
            <p:nvPr/>
          </p:nvSpPr>
          <p:spPr>
            <a:xfrm>
              <a:off x="3201295" y="3187168"/>
              <a:ext cx="131033" cy="37899"/>
            </a:xfrm>
            <a:custGeom>
              <a:avLst/>
              <a:gdLst/>
              <a:ahLst/>
              <a:cxnLst/>
              <a:rect l="l" t="t" r="r" b="b"/>
              <a:pathLst>
                <a:path w="4996" h="1445" extrusionOk="0">
                  <a:moveTo>
                    <a:pt x="390" y="1"/>
                  </a:moveTo>
                  <a:lnTo>
                    <a:pt x="1" y="1444"/>
                  </a:lnTo>
                  <a:lnTo>
                    <a:pt x="4995" y="1444"/>
                  </a:lnTo>
                  <a:lnTo>
                    <a:pt x="4601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4" name="Google Shape;12984;p90"/>
            <p:cNvSpPr/>
            <p:nvPr/>
          </p:nvSpPr>
          <p:spPr>
            <a:xfrm>
              <a:off x="3326111" y="3178985"/>
              <a:ext cx="17572" cy="19330"/>
            </a:xfrm>
            <a:custGeom>
              <a:avLst/>
              <a:gdLst/>
              <a:ahLst/>
              <a:cxnLst/>
              <a:rect l="l" t="t" r="r" b="b"/>
              <a:pathLst>
                <a:path w="670" h="737" extrusionOk="0">
                  <a:moveTo>
                    <a:pt x="1" y="0"/>
                  </a:moveTo>
                  <a:lnTo>
                    <a:pt x="203" y="736"/>
                  </a:lnTo>
                  <a:lnTo>
                    <a:pt x="669" y="736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5" name="Google Shape;12985;p90"/>
            <p:cNvSpPr/>
            <p:nvPr/>
          </p:nvSpPr>
          <p:spPr>
            <a:xfrm>
              <a:off x="3188050" y="3231231"/>
              <a:ext cx="12406" cy="19199"/>
            </a:xfrm>
            <a:custGeom>
              <a:avLst/>
              <a:gdLst/>
              <a:ahLst/>
              <a:cxnLst/>
              <a:rect l="l" t="t" r="r" b="b"/>
              <a:pathLst>
                <a:path w="473" h="732" extrusionOk="0">
                  <a:moveTo>
                    <a:pt x="1" y="0"/>
                  </a:moveTo>
                  <a:lnTo>
                    <a:pt x="1" y="732"/>
                  </a:lnTo>
                  <a:lnTo>
                    <a:pt x="472" y="73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6" name="Google Shape;12986;p90"/>
            <p:cNvSpPr/>
            <p:nvPr/>
          </p:nvSpPr>
          <p:spPr>
            <a:xfrm>
              <a:off x="3325744" y="2930322"/>
              <a:ext cx="53766" cy="59641"/>
            </a:xfrm>
            <a:custGeom>
              <a:avLst/>
              <a:gdLst/>
              <a:ahLst/>
              <a:cxnLst/>
              <a:rect l="l" t="t" r="r" b="b"/>
              <a:pathLst>
                <a:path w="2050" h="2274" extrusionOk="0">
                  <a:moveTo>
                    <a:pt x="1803" y="0"/>
                  </a:moveTo>
                  <a:cubicBezTo>
                    <a:pt x="711" y="0"/>
                    <a:pt x="1" y="1251"/>
                    <a:pt x="659" y="2206"/>
                  </a:cubicBezTo>
                  <a:lnTo>
                    <a:pt x="703" y="2273"/>
                  </a:lnTo>
                  <a:lnTo>
                    <a:pt x="1174" y="2273"/>
                  </a:lnTo>
                  <a:lnTo>
                    <a:pt x="1126" y="2206"/>
                  </a:lnTo>
                  <a:cubicBezTo>
                    <a:pt x="544" y="1359"/>
                    <a:pt x="1039" y="195"/>
                    <a:pt x="2050" y="21"/>
                  </a:cubicBezTo>
                  <a:cubicBezTo>
                    <a:pt x="1966" y="7"/>
                    <a:pt x="1883" y="0"/>
                    <a:pt x="1803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7" name="Google Shape;12987;p90"/>
            <p:cNvSpPr/>
            <p:nvPr/>
          </p:nvSpPr>
          <p:spPr>
            <a:xfrm>
              <a:off x="3325744" y="2994081"/>
              <a:ext cx="18307" cy="19723"/>
            </a:xfrm>
            <a:custGeom>
              <a:avLst/>
              <a:gdLst/>
              <a:ahLst/>
              <a:cxnLst/>
              <a:rect l="l" t="t" r="r" b="b"/>
              <a:pathLst>
                <a:path w="698" h="752" extrusionOk="0">
                  <a:moveTo>
                    <a:pt x="231" y="1"/>
                  </a:moveTo>
                  <a:cubicBezTo>
                    <a:pt x="101" y="1"/>
                    <a:pt x="0" y="102"/>
                    <a:pt x="0" y="227"/>
                  </a:cubicBezTo>
                  <a:lnTo>
                    <a:pt x="0" y="525"/>
                  </a:lnTo>
                  <a:cubicBezTo>
                    <a:pt x="0" y="651"/>
                    <a:pt x="101" y="752"/>
                    <a:pt x="231" y="752"/>
                  </a:cubicBezTo>
                  <a:lnTo>
                    <a:pt x="698" y="752"/>
                  </a:lnTo>
                  <a:cubicBezTo>
                    <a:pt x="573" y="752"/>
                    <a:pt x="472" y="651"/>
                    <a:pt x="472" y="525"/>
                  </a:cubicBezTo>
                  <a:lnTo>
                    <a:pt x="472" y="227"/>
                  </a:lnTo>
                  <a:cubicBezTo>
                    <a:pt x="472" y="102"/>
                    <a:pt x="573" y="1"/>
                    <a:pt x="698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8" name="Google Shape;12988;p90"/>
            <p:cNvSpPr/>
            <p:nvPr/>
          </p:nvSpPr>
          <p:spPr>
            <a:xfrm>
              <a:off x="3227181" y="3070063"/>
              <a:ext cx="27539" cy="87495"/>
            </a:xfrm>
            <a:custGeom>
              <a:avLst/>
              <a:gdLst/>
              <a:ahLst/>
              <a:cxnLst/>
              <a:rect l="l" t="t" r="r" b="b"/>
              <a:pathLst>
                <a:path w="1050" h="3336" extrusionOk="0">
                  <a:moveTo>
                    <a:pt x="529" y="1"/>
                  </a:moveTo>
                  <a:lnTo>
                    <a:pt x="539" y="174"/>
                  </a:lnTo>
                  <a:cubicBezTo>
                    <a:pt x="578" y="645"/>
                    <a:pt x="568" y="1661"/>
                    <a:pt x="68" y="3128"/>
                  </a:cubicBezTo>
                  <a:lnTo>
                    <a:pt x="0" y="3335"/>
                  </a:lnTo>
                  <a:lnTo>
                    <a:pt x="467" y="3335"/>
                  </a:lnTo>
                  <a:lnTo>
                    <a:pt x="539" y="3128"/>
                  </a:lnTo>
                  <a:cubicBezTo>
                    <a:pt x="1039" y="1661"/>
                    <a:pt x="1049" y="645"/>
                    <a:pt x="1011" y="174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9" name="Google Shape;12989;p90"/>
            <p:cNvSpPr/>
            <p:nvPr/>
          </p:nvSpPr>
          <p:spPr>
            <a:xfrm>
              <a:off x="3120540" y="3017949"/>
              <a:ext cx="27539" cy="87469"/>
            </a:xfrm>
            <a:custGeom>
              <a:avLst/>
              <a:gdLst/>
              <a:ahLst/>
              <a:cxnLst/>
              <a:rect l="l" t="t" r="r" b="b"/>
              <a:pathLst>
                <a:path w="1050" h="3335" extrusionOk="0">
                  <a:moveTo>
                    <a:pt x="530" y="0"/>
                  </a:moveTo>
                  <a:lnTo>
                    <a:pt x="539" y="169"/>
                  </a:lnTo>
                  <a:cubicBezTo>
                    <a:pt x="578" y="645"/>
                    <a:pt x="568" y="1656"/>
                    <a:pt x="68" y="3128"/>
                  </a:cubicBezTo>
                  <a:lnTo>
                    <a:pt x="0" y="3335"/>
                  </a:lnTo>
                  <a:lnTo>
                    <a:pt x="467" y="3335"/>
                  </a:lnTo>
                  <a:lnTo>
                    <a:pt x="539" y="3128"/>
                  </a:lnTo>
                  <a:cubicBezTo>
                    <a:pt x="1040" y="1656"/>
                    <a:pt x="1049" y="640"/>
                    <a:pt x="1011" y="169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0" name="Google Shape;12990;p90"/>
            <p:cNvSpPr/>
            <p:nvPr/>
          </p:nvSpPr>
          <p:spPr>
            <a:xfrm>
              <a:off x="3114482" y="3109430"/>
              <a:ext cx="15789" cy="19356"/>
            </a:xfrm>
            <a:custGeom>
              <a:avLst/>
              <a:gdLst/>
              <a:ahLst/>
              <a:cxnLst/>
              <a:rect l="l" t="t" r="r" b="b"/>
              <a:pathLst>
                <a:path w="602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472" y="73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1" name="Google Shape;12991;p90"/>
            <p:cNvSpPr/>
            <p:nvPr/>
          </p:nvSpPr>
          <p:spPr>
            <a:xfrm>
              <a:off x="3081409" y="3178985"/>
              <a:ext cx="12406" cy="19199"/>
            </a:xfrm>
            <a:custGeom>
              <a:avLst/>
              <a:gdLst/>
              <a:ahLst/>
              <a:cxnLst/>
              <a:rect l="l" t="t" r="r" b="b"/>
              <a:pathLst>
                <a:path w="473" h="732" extrusionOk="0">
                  <a:moveTo>
                    <a:pt x="1" y="0"/>
                  </a:moveTo>
                  <a:lnTo>
                    <a:pt x="1" y="732"/>
                  </a:lnTo>
                  <a:lnTo>
                    <a:pt x="472" y="73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2" name="Google Shape;12992;p90"/>
            <p:cNvSpPr/>
            <p:nvPr/>
          </p:nvSpPr>
          <p:spPr>
            <a:xfrm>
              <a:off x="3091873" y="3132799"/>
              <a:ext cx="23762" cy="42043"/>
            </a:xfrm>
            <a:custGeom>
              <a:avLst/>
              <a:gdLst/>
              <a:ahLst/>
              <a:cxnLst/>
              <a:rect l="l" t="t" r="r" b="b"/>
              <a:pathLst>
                <a:path w="906" h="1603" extrusionOk="0">
                  <a:moveTo>
                    <a:pt x="439" y="0"/>
                  </a:moveTo>
                  <a:lnTo>
                    <a:pt x="1" y="1602"/>
                  </a:lnTo>
                  <a:lnTo>
                    <a:pt x="473" y="1602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3" name="Google Shape;12993;p90"/>
            <p:cNvSpPr/>
            <p:nvPr/>
          </p:nvSpPr>
          <p:spPr>
            <a:xfrm>
              <a:off x="3112462" y="2994081"/>
              <a:ext cx="18307" cy="19723"/>
            </a:xfrm>
            <a:custGeom>
              <a:avLst/>
              <a:gdLst/>
              <a:ahLst/>
              <a:cxnLst/>
              <a:rect l="l" t="t" r="r" b="b"/>
              <a:pathLst>
                <a:path w="698" h="752" extrusionOk="0">
                  <a:moveTo>
                    <a:pt x="231" y="1"/>
                  </a:moveTo>
                  <a:cubicBezTo>
                    <a:pt x="101" y="1"/>
                    <a:pt x="0" y="102"/>
                    <a:pt x="0" y="227"/>
                  </a:cubicBezTo>
                  <a:lnTo>
                    <a:pt x="0" y="525"/>
                  </a:lnTo>
                  <a:cubicBezTo>
                    <a:pt x="0" y="651"/>
                    <a:pt x="101" y="752"/>
                    <a:pt x="231" y="752"/>
                  </a:cubicBezTo>
                  <a:lnTo>
                    <a:pt x="698" y="752"/>
                  </a:lnTo>
                  <a:cubicBezTo>
                    <a:pt x="573" y="752"/>
                    <a:pt x="472" y="651"/>
                    <a:pt x="472" y="525"/>
                  </a:cubicBezTo>
                  <a:lnTo>
                    <a:pt x="472" y="227"/>
                  </a:lnTo>
                  <a:cubicBezTo>
                    <a:pt x="472" y="102"/>
                    <a:pt x="573" y="1"/>
                    <a:pt x="698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4" name="Google Shape;12994;p90"/>
            <p:cNvSpPr/>
            <p:nvPr/>
          </p:nvSpPr>
          <p:spPr>
            <a:xfrm>
              <a:off x="3112462" y="2930322"/>
              <a:ext cx="53898" cy="59641"/>
            </a:xfrm>
            <a:custGeom>
              <a:avLst/>
              <a:gdLst/>
              <a:ahLst/>
              <a:cxnLst/>
              <a:rect l="l" t="t" r="r" b="b"/>
              <a:pathLst>
                <a:path w="2055" h="2274" extrusionOk="0">
                  <a:moveTo>
                    <a:pt x="1808" y="0"/>
                  </a:moveTo>
                  <a:cubicBezTo>
                    <a:pt x="715" y="0"/>
                    <a:pt x="1" y="1251"/>
                    <a:pt x="659" y="2206"/>
                  </a:cubicBezTo>
                  <a:lnTo>
                    <a:pt x="708" y="2273"/>
                  </a:lnTo>
                  <a:lnTo>
                    <a:pt x="1174" y="2273"/>
                  </a:lnTo>
                  <a:lnTo>
                    <a:pt x="1131" y="2206"/>
                  </a:lnTo>
                  <a:cubicBezTo>
                    <a:pt x="544" y="1359"/>
                    <a:pt x="1040" y="195"/>
                    <a:pt x="2055" y="21"/>
                  </a:cubicBezTo>
                  <a:cubicBezTo>
                    <a:pt x="1971" y="7"/>
                    <a:pt x="1888" y="0"/>
                    <a:pt x="1808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5" name="Google Shape;12995;p90"/>
            <p:cNvSpPr/>
            <p:nvPr/>
          </p:nvSpPr>
          <p:spPr>
            <a:xfrm>
              <a:off x="3310086" y="3132799"/>
              <a:ext cx="18831" cy="42043"/>
            </a:xfrm>
            <a:custGeom>
              <a:avLst/>
              <a:gdLst/>
              <a:ahLst/>
              <a:cxnLst/>
              <a:rect l="l" t="t" r="r" b="b"/>
              <a:pathLst>
                <a:path w="718" h="1603" extrusionOk="0">
                  <a:moveTo>
                    <a:pt x="246" y="0"/>
                  </a:moveTo>
                  <a:lnTo>
                    <a:pt x="34" y="794"/>
                  </a:lnTo>
                  <a:lnTo>
                    <a:pt x="0" y="900"/>
                  </a:lnTo>
                  <a:lnTo>
                    <a:pt x="73" y="967"/>
                  </a:lnTo>
                  <a:cubicBezTo>
                    <a:pt x="87" y="977"/>
                    <a:pt x="97" y="996"/>
                    <a:pt x="97" y="1011"/>
                  </a:cubicBezTo>
                  <a:lnTo>
                    <a:pt x="203" y="1602"/>
                  </a:lnTo>
                  <a:lnTo>
                    <a:pt x="674" y="1602"/>
                  </a:lnTo>
                  <a:lnTo>
                    <a:pt x="568" y="1011"/>
                  </a:lnTo>
                  <a:cubicBezTo>
                    <a:pt x="568" y="996"/>
                    <a:pt x="559" y="977"/>
                    <a:pt x="544" y="967"/>
                  </a:cubicBezTo>
                  <a:lnTo>
                    <a:pt x="467" y="900"/>
                  </a:lnTo>
                  <a:lnTo>
                    <a:pt x="506" y="794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6" name="Google Shape;12996;p90"/>
            <p:cNvSpPr/>
            <p:nvPr/>
          </p:nvSpPr>
          <p:spPr>
            <a:xfrm>
              <a:off x="3327764" y="3109430"/>
              <a:ext cx="15789" cy="19356"/>
            </a:xfrm>
            <a:custGeom>
              <a:avLst/>
              <a:gdLst/>
              <a:ahLst/>
              <a:cxnLst/>
              <a:rect l="l" t="t" r="r" b="b"/>
              <a:pathLst>
                <a:path w="602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472" y="73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7" name="Google Shape;12997;p90"/>
            <p:cNvSpPr/>
            <p:nvPr/>
          </p:nvSpPr>
          <p:spPr>
            <a:xfrm>
              <a:off x="3221123" y="3161675"/>
              <a:ext cx="15789" cy="19356"/>
            </a:xfrm>
            <a:custGeom>
              <a:avLst/>
              <a:gdLst/>
              <a:ahLst/>
              <a:cxnLst/>
              <a:rect l="l" t="t" r="r" b="b"/>
              <a:pathLst>
                <a:path w="602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472" y="73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8" name="Google Shape;12998;p90"/>
            <p:cNvSpPr/>
            <p:nvPr/>
          </p:nvSpPr>
          <p:spPr>
            <a:xfrm>
              <a:off x="3219103" y="3046353"/>
              <a:ext cx="18307" cy="19697"/>
            </a:xfrm>
            <a:custGeom>
              <a:avLst/>
              <a:gdLst/>
              <a:ahLst/>
              <a:cxnLst/>
              <a:rect l="l" t="t" r="r" b="b"/>
              <a:pathLst>
                <a:path w="698" h="751" extrusionOk="0">
                  <a:moveTo>
                    <a:pt x="231" y="0"/>
                  </a:moveTo>
                  <a:cubicBezTo>
                    <a:pt x="101" y="0"/>
                    <a:pt x="0" y="101"/>
                    <a:pt x="0" y="226"/>
                  </a:cubicBezTo>
                  <a:lnTo>
                    <a:pt x="0" y="524"/>
                  </a:lnTo>
                  <a:cubicBezTo>
                    <a:pt x="0" y="650"/>
                    <a:pt x="101" y="751"/>
                    <a:pt x="231" y="751"/>
                  </a:cubicBezTo>
                  <a:lnTo>
                    <a:pt x="698" y="751"/>
                  </a:lnTo>
                  <a:cubicBezTo>
                    <a:pt x="573" y="751"/>
                    <a:pt x="472" y="650"/>
                    <a:pt x="472" y="524"/>
                  </a:cubicBezTo>
                  <a:lnTo>
                    <a:pt x="472" y="226"/>
                  </a:lnTo>
                  <a:cubicBezTo>
                    <a:pt x="472" y="101"/>
                    <a:pt x="573" y="0"/>
                    <a:pt x="698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9" name="Google Shape;12999;p90"/>
            <p:cNvSpPr/>
            <p:nvPr/>
          </p:nvSpPr>
          <p:spPr>
            <a:xfrm>
              <a:off x="3219129" y="2982541"/>
              <a:ext cx="53871" cy="59668"/>
            </a:xfrm>
            <a:custGeom>
              <a:avLst/>
              <a:gdLst/>
              <a:ahLst/>
              <a:cxnLst/>
              <a:rect l="l" t="t" r="r" b="b"/>
              <a:pathLst>
                <a:path w="2054" h="2275" extrusionOk="0">
                  <a:moveTo>
                    <a:pt x="1802" y="0"/>
                  </a:moveTo>
                  <a:cubicBezTo>
                    <a:pt x="712" y="0"/>
                    <a:pt x="0" y="1254"/>
                    <a:pt x="658" y="2207"/>
                  </a:cubicBezTo>
                  <a:lnTo>
                    <a:pt x="707" y="2274"/>
                  </a:lnTo>
                  <a:lnTo>
                    <a:pt x="1173" y="2274"/>
                  </a:lnTo>
                  <a:lnTo>
                    <a:pt x="1130" y="2207"/>
                  </a:lnTo>
                  <a:cubicBezTo>
                    <a:pt x="543" y="1360"/>
                    <a:pt x="1039" y="191"/>
                    <a:pt x="2054" y="22"/>
                  </a:cubicBezTo>
                  <a:cubicBezTo>
                    <a:pt x="1968" y="8"/>
                    <a:pt x="1884" y="0"/>
                    <a:pt x="1802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0" name="Google Shape;13000;p90"/>
            <p:cNvSpPr/>
            <p:nvPr/>
          </p:nvSpPr>
          <p:spPr>
            <a:xfrm>
              <a:off x="3333822" y="3017949"/>
              <a:ext cx="27539" cy="87469"/>
            </a:xfrm>
            <a:custGeom>
              <a:avLst/>
              <a:gdLst/>
              <a:ahLst/>
              <a:cxnLst/>
              <a:rect l="l" t="t" r="r" b="b"/>
              <a:pathLst>
                <a:path w="1050" h="3335" extrusionOk="0">
                  <a:moveTo>
                    <a:pt x="529" y="0"/>
                  </a:moveTo>
                  <a:lnTo>
                    <a:pt x="539" y="169"/>
                  </a:lnTo>
                  <a:cubicBezTo>
                    <a:pt x="577" y="640"/>
                    <a:pt x="568" y="1656"/>
                    <a:pt x="67" y="3128"/>
                  </a:cubicBezTo>
                  <a:lnTo>
                    <a:pt x="0" y="3335"/>
                  </a:lnTo>
                  <a:lnTo>
                    <a:pt x="467" y="3335"/>
                  </a:lnTo>
                  <a:lnTo>
                    <a:pt x="539" y="3128"/>
                  </a:lnTo>
                  <a:cubicBezTo>
                    <a:pt x="1039" y="1656"/>
                    <a:pt x="1049" y="640"/>
                    <a:pt x="1011" y="169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1" name="Google Shape;13001;p90"/>
            <p:cNvSpPr/>
            <p:nvPr/>
          </p:nvSpPr>
          <p:spPr>
            <a:xfrm>
              <a:off x="3201295" y="3187168"/>
              <a:ext cx="22634" cy="37899"/>
            </a:xfrm>
            <a:custGeom>
              <a:avLst/>
              <a:gdLst/>
              <a:ahLst/>
              <a:cxnLst/>
              <a:rect l="l" t="t" r="r" b="b"/>
              <a:pathLst>
                <a:path w="863" h="1445" extrusionOk="0">
                  <a:moveTo>
                    <a:pt x="390" y="1"/>
                  </a:moveTo>
                  <a:lnTo>
                    <a:pt x="1" y="1444"/>
                  </a:lnTo>
                  <a:lnTo>
                    <a:pt x="467" y="1444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2" name="Google Shape;13002;p90"/>
            <p:cNvSpPr/>
            <p:nvPr/>
          </p:nvSpPr>
          <p:spPr>
            <a:xfrm>
              <a:off x="3072963" y="2903675"/>
              <a:ext cx="387197" cy="355094"/>
            </a:xfrm>
            <a:custGeom>
              <a:avLst/>
              <a:gdLst/>
              <a:ahLst/>
              <a:cxnLst/>
              <a:rect l="l" t="t" r="r" b="b"/>
              <a:pathLst>
                <a:path w="14763" h="13539" extrusionOk="0">
                  <a:moveTo>
                    <a:pt x="3322" y="1171"/>
                  </a:moveTo>
                  <a:cubicBezTo>
                    <a:pt x="3340" y="1171"/>
                    <a:pt x="3359" y="1171"/>
                    <a:pt x="3378" y="1172"/>
                  </a:cubicBezTo>
                  <a:cubicBezTo>
                    <a:pt x="4413" y="1215"/>
                    <a:pt x="4947" y="2418"/>
                    <a:pt x="4292" y="3217"/>
                  </a:cubicBezTo>
                  <a:cubicBezTo>
                    <a:pt x="4167" y="3371"/>
                    <a:pt x="4273" y="3602"/>
                    <a:pt x="4470" y="3602"/>
                  </a:cubicBezTo>
                  <a:lnTo>
                    <a:pt x="4913" y="3602"/>
                  </a:lnTo>
                  <a:cubicBezTo>
                    <a:pt x="4951" y="3602"/>
                    <a:pt x="4985" y="3631"/>
                    <a:pt x="4985" y="3674"/>
                  </a:cubicBezTo>
                  <a:lnTo>
                    <a:pt x="4985" y="3968"/>
                  </a:lnTo>
                  <a:cubicBezTo>
                    <a:pt x="4985" y="4006"/>
                    <a:pt x="4951" y="4040"/>
                    <a:pt x="4913" y="4040"/>
                  </a:cubicBezTo>
                  <a:lnTo>
                    <a:pt x="1737" y="4040"/>
                  </a:lnTo>
                  <a:cubicBezTo>
                    <a:pt x="1699" y="4040"/>
                    <a:pt x="1665" y="4011"/>
                    <a:pt x="1665" y="3972"/>
                  </a:cubicBezTo>
                  <a:lnTo>
                    <a:pt x="1665" y="3968"/>
                  </a:lnTo>
                  <a:lnTo>
                    <a:pt x="1665" y="3674"/>
                  </a:lnTo>
                  <a:cubicBezTo>
                    <a:pt x="1665" y="3636"/>
                    <a:pt x="1699" y="3602"/>
                    <a:pt x="1737" y="3602"/>
                  </a:cubicBezTo>
                  <a:lnTo>
                    <a:pt x="3744" y="3602"/>
                  </a:lnTo>
                  <a:cubicBezTo>
                    <a:pt x="4057" y="3602"/>
                    <a:pt x="4057" y="3130"/>
                    <a:pt x="3744" y="3130"/>
                  </a:cubicBezTo>
                  <a:lnTo>
                    <a:pt x="2295" y="3130"/>
                  </a:lnTo>
                  <a:cubicBezTo>
                    <a:pt x="1719" y="2294"/>
                    <a:pt x="2325" y="1171"/>
                    <a:pt x="3322" y="1171"/>
                  </a:cubicBezTo>
                  <a:close/>
                  <a:moveTo>
                    <a:pt x="11454" y="1171"/>
                  </a:moveTo>
                  <a:cubicBezTo>
                    <a:pt x="11472" y="1171"/>
                    <a:pt x="11491" y="1171"/>
                    <a:pt x="11510" y="1172"/>
                  </a:cubicBezTo>
                  <a:cubicBezTo>
                    <a:pt x="12540" y="1215"/>
                    <a:pt x="13079" y="2423"/>
                    <a:pt x="12419" y="3217"/>
                  </a:cubicBezTo>
                  <a:cubicBezTo>
                    <a:pt x="12294" y="3371"/>
                    <a:pt x="12405" y="3602"/>
                    <a:pt x="12602" y="3602"/>
                  </a:cubicBezTo>
                  <a:lnTo>
                    <a:pt x="13045" y="3602"/>
                  </a:lnTo>
                  <a:cubicBezTo>
                    <a:pt x="13083" y="3602"/>
                    <a:pt x="13117" y="3636"/>
                    <a:pt x="13117" y="3674"/>
                  </a:cubicBezTo>
                  <a:lnTo>
                    <a:pt x="13117" y="3972"/>
                  </a:lnTo>
                  <a:cubicBezTo>
                    <a:pt x="13117" y="4011"/>
                    <a:pt x="13083" y="4045"/>
                    <a:pt x="13045" y="4045"/>
                  </a:cubicBezTo>
                  <a:lnTo>
                    <a:pt x="9864" y="4045"/>
                  </a:lnTo>
                  <a:cubicBezTo>
                    <a:pt x="9826" y="4045"/>
                    <a:pt x="9792" y="4011"/>
                    <a:pt x="9797" y="3972"/>
                  </a:cubicBezTo>
                  <a:lnTo>
                    <a:pt x="9797" y="3674"/>
                  </a:lnTo>
                  <a:cubicBezTo>
                    <a:pt x="9797" y="3636"/>
                    <a:pt x="9826" y="3602"/>
                    <a:pt x="9869" y="3602"/>
                  </a:cubicBezTo>
                  <a:lnTo>
                    <a:pt x="11876" y="3602"/>
                  </a:lnTo>
                  <a:cubicBezTo>
                    <a:pt x="12188" y="3602"/>
                    <a:pt x="12188" y="3135"/>
                    <a:pt x="11876" y="3135"/>
                  </a:cubicBezTo>
                  <a:lnTo>
                    <a:pt x="10427" y="3135"/>
                  </a:lnTo>
                  <a:cubicBezTo>
                    <a:pt x="9851" y="2299"/>
                    <a:pt x="10453" y="1171"/>
                    <a:pt x="11454" y="1171"/>
                  </a:cubicBezTo>
                  <a:close/>
                  <a:moveTo>
                    <a:pt x="7388" y="3163"/>
                  </a:moveTo>
                  <a:cubicBezTo>
                    <a:pt x="7406" y="3163"/>
                    <a:pt x="7425" y="3163"/>
                    <a:pt x="7444" y="3164"/>
                  </a:cubicBezTo>
                  <a:cubicBezTo>
                    <a:pt x="8478" y="3207"/>
                    <a:pt x="9013" y="4410"/>
                    <a:pt x="8358" y="5209"/>
                  </a:cubicBezTo>
                  <a:cubicBezTo>
                    <a:pt x="8233" y="5363"/>
                    <a:pt x="8339" y="5594"/>
                    <a:pt x="8541" y="5594"/>
                  </a:cubicBezTo>
                  <a:lnTo>
                    <a:pt x="8979" y="5594"/>
                  </a:lnTo>
                  <a:cubicBezTo>
                    <a:pt x="9022" y="5594"/>
                    <a:pt x="9051" y="5628"/>
                    <a:pt x="9051" y="5666"/>
                  </a:cubicBezTo>
                  <a:lnTo>
                    <a:pt x="9051" y="5960"/>
                  </a:lnTo>
                  <a:cubicBezTo>
                    <a:pt x="9051" y="6003"/>
                    <a:pt x="9022" y="6032"/>
                    <a:pt x="8979" y="6032"/>
                  </a:cubicBezTo>
                  <a:lnTo>
                    <a:pt x="5803" y="6032"/>
                  </a:lnTo>
                  <a:cubicBezTo>
                    <a:pt x="5801" y="6032"/>
                    <a:pt x="5798" y="6032"/>
                    <a:pt x="5796" y="6032"/>
                  </a:cubicBezTo>
                  <a:cubicBezTo>
                    <a:pt x="5760" y="6032"/>
                    <a:pt x="5731" y="6001"/>
                    <a:pt x="5731" y="5964"/>
                  </a:cubicBezTo>
                  <a:lnTo>
                    <a:pt x="5731" y="5960"/>
                  </a:lnTo>
                  <a:lnTo>
                    <a:pt x="5731" y="5666"/>
                  </a:lnTo>
                  <a:cubicBezTo>
                    <a:pt x="5731" y="5628"/>
                    <a:pt x="5765" y="5594"/>
                    <a:pt x="5803" y="5594"/>
                  </a:cubicBezTo>
                  <a:lnTo>
                    <a:pt x="7810" y="5594"/>
                  </a:lnTo>
                  <a:cubicBezTo>
                    <a:pt x="8122" y="5594"/>
                    <a:pt x="8122" y="5122"/>
                    <a:pt x="7810" y="5122"/>
                  </a:cubicBezTo>
                  <a:lnTo>
                    <a:pt x="6361" y="5122"/>
                  </a:lnTo>
                  <a:cubicBezTo>
                    <a:pt x="5785" y="4291"/>
                    <a:pt x="6391" y="3163"/>
                    <a:pt x="7388" y="3163"/>
                  </a:cubicBezTo>
                  <a:close/>
                  <a:moveTo>
                    <a:pt x="4138" y="4511"/>
                  </a:moveTo>
                  <a:cubicBezTo>
                    <a:pt x="4100" y="4983"/>
                    <a:pt x="4109" y="6027"/>
                    <a:pt x="4619" y="7533"/>
                  </a:cubicBezTo>
                  <a:lnTo>
                    <a:pt x="2031" y="7533"/>
                  </a:lnTo>
                  <a:cubicBezTo>
                    <a:pt x="2541" y="6027"/>
                    <a:pt x="2550" y="4988"/>
                    <a:pt x="2512" y="4511"/>
                  </a:cubicBezTo>
                  <a:close/>
                  <a:moveTo>
                    <a:pt x="12265" y="4511"/>
                  </a:moveTo>
                  <a:cubicBezTo>
                    <a:pt x="12232" y="4988"/>
                    <a:pt x="12236" y="6027"/>
                    <a:pt x="12747" y="7533"/>
                  </a:cubicBezTo>
                  <a:lnTo>
                    <a:pt x="10163" y="7533"/>
                  </a:lnTo>
                  <a:cubicBezTo>
                    <a:pt x="10673" y="6027"/>
                    <a:pt x="10677" y="4988"/>
                    <a:pt x="10644" y="4511"/>
                  </a:cubicBezTo>
                  <a:close/>
                  <a:moveTo>
                    <a:pt x="4802" y="8000"/>
                  </a:moveTo>
                  <a:lnTo>
                    <a:pt x="4879" y="8423"/>
                  </a:lnTo>
                  <a:lnTo>
                    <a:pt x="1771" y="8423"/>
                  </a:lnTo>
                  <a:lnTo>
                    <a:pt x="1848" y="8000"/>
                  </a:lnTo>
                  <a:close/>
                  <a:moveTo>
                    <a:pt x="12934" y="8005"/>
                  </a:moveTo>
                  <a:lnTo>
                    <a:pt x="13006" y="8423"/>
                  </a:lnTo>
                  <a:lnTo>
                    <a:pt x="9903" y="8423"/>
                  </a:lnTo>
                  <a:lnTo>
                    <a:pt x="9980" y="8005"/>
                  </a:lnTo>
                  <a:close/>
                  <a:moveTo>
                    <a:pt x="8204" y="6503"/>
                  </a:moveTo>
                  <a:cubicBezTo>
                    <a:pt x="8166" y="6975"/>
                    <a:pt x="8175" y="8019"/>
                    <a:pt x="8685" y="9525"/>
                  </a:cubicBezTo>
                  <a:lnTo>
                    <a:pt x="6101" y="9525"/>
                  </a:lnTo>
                  <a:cubicBezTo>
                    <a:pt x="6607" y="8019"/>
                    <a:pt x="6616" y="6980"/>
                    <a:pt x="6578" y="6503"/>
                  </a:cubicBezTo>
                  <a:close/>
                  <a:moveTo>
                    <a:pt x="5370" y="8890"/>
                  </a:moveTo>
                  <a:lnTo>
                    <a:pt x="5553" y="9573"/>
                  </a:lnTo>
                  <a:cubicBezTo>
                    <a:pt x="5553" y="9578"/>
                    <a:pt x="5553" y="9578"/>
                    <a:pt x="5558" y="9583"/>
                  </a:cubicBezTo>
                  <a:cubicBezTo>
                    <a:pt x="5519" y="9621"/>
                    <a:pt x="5495" y="9665"/>
                    <a:pt x="5486" y="9718"/>
                  </a:cubicBezTo>
                  <a:lnTo>
                    <a:pt x="5404" y="10180"/>
                  </a:lnTo>
                  <a:lnTo>
                    <a:pt x="929" y="10180"/>
                  </a:lnTo>
                  <a:lnTo>
                    <a:pt x="1280" y="8890"/>
                  </a:lnTo>
                  <a:close/>
                  <a:moveTo>
                    <a:pt x="13502" y="8895"/>
                  </a:moveTo>
                  <a:lnTo>
                    <a:pt x="13848" y="10184"/>
                  </a:lnTo>
                  <a:lnTo>
                    <a:pt x="9378" y="10184"/>
                  </a:lnTo>
                  <a:lnTo>
                    <a:pt x="9296" y="9718"/>
                  </a:lnTo>
                  <a:cubicBezTo>
                    <a:pt x="9287" y="9670"/>
                    <a:pt x="9258" y="9621"/>
                    <a:pt x="9220" y="9588"/>
                  </a:cubicBezTo>
                  <a:cubicBezTo>
                    <a:pt x="9220" y="9583"/>
                    <a:pt x="9224" y="9578"/>
                    <a:pt x="9224" y="9573"/>
                  </a:cubicBezTo>
                  <a:lnTo>
                    <a:pt x="9412" y="8895"/>
                  </a:lnTo>
                  <a:close/>
                  <a:moveTo>
                    <a:pt x="8868" y="9997"/>
                  </a:moveTo>
                  <a:lnTo>
                    <a:pt x="8940" y="10415"/>
                  </a:lnTo>
                  <a:lnTo>
                    <a:pt x="5837" y="10415"/>
                  </a:lnTo>
                  <a:lnTo>
                    <a:pt x="5914" y="9997"/>
                  </a:lnTo>
                  <a:close/>
                  <a:moveTo>
                    <a:pt x="4923" y="10651"/>
                  </a:moveTo>
                  <a:lnTo>
                    <a:pt x="4807" y="11070"/>
                  </a:lnTo>
                  <a:lnTo>
                    <a:pt x="481" y="11070"/>
                  </a:lnTo>
                  <a:lnTo>
                    <a:pt x="481" y="10651"/>
                  </a:lnTo>
                  <a:close/>
                  <a:moveTo>
                    <a:pt x="14301" y="10651"/>
                  </a:moveTo>
                  <a:lnTo>
                    <a:pt x="14301" y="11070"/>
                  </a:lnTo>
                  <a:lnTo>
                    <a:pt x="9975" y="11070"/>
                  </a:lnTo>
                  <a:lnTo>
                    <a:pt x="9859" y="10651"/>
                  </a:lnTo>
                  <a:close/>
                  <a:moveTo>
                    <a:pt x="9436" y="10882"/>
                  </a:moveTo>
                  <a:lnTo>
                    <a:pt x="9787" y="12172"/>
                  </a:lnTo>
                  <a:lnTo>
                    <a:pt x="4995" y="12172"/>
                  </a:lnTo>
                  <a:lnTo>
                    <a:pt x="5346" y="10882"/>
                  </a:lnTo>
                  <a:close/>
                  <a:moveTo>
                    <a:pt x="10235" y="12643"/>
                  </a:moveTo>
                  <a:lnTo>
                    <a:pt x="10235" y="13062"/>
                  </a:lnTo>
                  <a:lnTo>
                    <a:pt x="4542" y="13062"/>
                  </a:lnTo>
                  <a:lnTo>
                    <a:pt x="4542" y="12643"/>
                  </a:lnTo>
                  <a:close/>
                  <a:moveTo>
                    <a:pt x="11457" y="0"/>
                  </a:moveTo>
                  <a:cubicBezTo>
                    <a:pt x="11339" y="0"/>
                    <a:pt x="11221" y="80"/>
                    <a:pt x="11221" y="239"/>
                  </a:cubicBezTo>
                  <a:lnTo>
                    <a:pt x="11221" y="725"/>
                  </a:lnTo>
                  <a:cubicBezTo>
                    <a:pt x="10081" y="878"/>
                    <a:pt x="9412" y="2086"/>
                    <a:pt x="9888" y="3135"/>
                  </a:cubicBezTo>
                  <a:lnTo>
                    <a:pt x="9869" y="3135"/>
                  </a:lnTo>
                  <a:cubicBezTo>
                    <a:pt x="9566" y="3135"/>
                    <a:pt x="9325" y="3381"/>
                    <a:pt x="9325" y="3679"/>
                  </a:cubicBezTo>
                  <a:lnTo>
                    <a:pt x="9325" y="3972"/>
                  </a:lnTo>
                  <a:cubicBezTo>
                    <a:pt x="9325" y="4271"/>
                    <a:pt x="9566" y="4516"/>
                    <a:pt x="9869" y="4516"/>
                  </a:cubicBezTo>
                  <a:lnTo>
                    <a:pt x="10172" y="4516"/>
                  </a:lnTo>
                  <a:cubicBezTo>
                    <a:pt x="10206" y="4920"/>
                    <a:pt x="10220" y="5989"/>
                    <a:pt x="9653" y="7576"/>
                  </a:cubicBezTo>
                  <a:cubicBezTo>
                    <a:pt x="9600" y="7610"/>
                    <a:pt x="9561" y="7668"/>
                    <a:pt x="9547" y="7730"/>
                  </a:cubicBezTo>
                  <a:lnTo>
                    <a:pt x="9426" y="8428"/>
                  </a:lnTo>
                  <a:lnTo>
                    <a:pt x="9229" y="8428"/>
                  </a:lnTo>
                  <a:cubicBezTo>
                    <a:pt x="9123" y="8428"/>
                    <a:pt x="9032" y="8495"/>
                    <a:pt x="9003" y="8601"/>
                  </a:cubicBezTo>
                  <a:lnTo>
                    <a:pt x="8950" y="8799"/>
                  </a:lnTo>
                  <a:cubicBezTo>
                    <a:pt x="8632" y="7639"/>
                    <a:pt x="8647" y="6845"/>
                    <a:pt x="8676" y="6508"/>
                  </a:cubicBezTo>
                  <a:lnTo>
                    <a:pt x="8974" y="6508"/>
                  </a:lnTo>
                  <a:cubicBezTo>
                    <a:pt x="9272" y="6508"/>
                    <a:pt x="9518" y="6263"/>
                    <a:pt x="9518" y="5964"/>
                  </a:cubicBezTo>
                  <a:lnTo>
                    <a:pt x="9518" y="5671"/>
                  </a:lnTo>
                  <a:cubicBezTo>
                    <a:pt x="9518" y="5373"/>
                    <a:pt x="9272" y="5127"/>
                    <a:pt x="8974" y="5127"/>
                  </a:cubicBezTo>
                  <a:lnTo>
                    <a:pt x="8955" y="5127"/>
                  </a:lnTo>
                  <a:cubicBezTo>
                    <a:pt x="9431" y="4078"/>
                    <a:pt x="8762" y="2871"/>
                    <a:pt x="7622" y="2717"/>
                  </a:cubicBezTo>
                  <a:lnTo>
                    <a:pt x="7622" y="2231"/>
                  </a:lnTo>
                  <a:cubicBezTo>
                    <a:pt x="7622" y="2072"/>
                    <a:pt x="7504" y="1992"/>
                    <a:pt x="7386" y="1992"/>
                  </a:cubicBezTo>
                  <a:cubicBezTo>
                    <a:pt x="7268" y="1992"/>
                    <a:pt x="7150" y="2072"/>
                    <a:pt x="7150" y="2231"/>
                  </a:cubicBezTo>
                  <a:lnTo>
                    <a:pt x="7150" y="2717"/>
                  </a:lnTo>
                  <a:cubicBezTo>
                    <a:pt x="6010" y="2871"/>
                    <a:pt x="5346" y="4078"/>
                    <a:pt x="5818" y="5127"/>
                  </a:cubicBezTo>
                  <a:lnTo>
                    <a:pt x="5798" y="5127"/>
                  </a:lnTo>
                  <a:cubicBezTo>
                    <a:pt x="5500" y="5127"/>
                    <a:pt x="5259" y="5373"/>
                    <a:pt x="5259" y="5671"/>
                  </a:cubicBezTo>
                  <a:lnTo>
                    <a:pt x="5259" y="5964"/>
                  </a:lnTo>
                  <a:cubicBezTo>
                    <a:pt x="5259" y="6263"/>
                    <a:pt x="5500" y="6508"/>
                    <a:pt x="5798" y="6508"/>
                  </a:cubicBezTo>
                  <a:lnTo>
                    <a:pt x="6101" y="6508"/>
                  </a:lnTo>
                  <a:cubicBezTo>
                    <a:pt x="6130" y="6845"/>
                    <a:pt x="6140" y="7639"/>
                    <a:pt x="5822" y="8799"/>
                  </a:cubicBezTo>
                  <a:lnTo>
                    <a:pt x="5769" y="8601"/>
                  </a:lnTo>
                  <a:cubicBezTo>
                    <a:pt x="5741" y="8495"/>
                    <a:pt x="5649" y="8428"/>
                    <a:pt x="5543" y="8428"/>
                  </a:cubicBezTo>
                  <a:lnTo>
                    <a:pt x="5351" y="8428"/>
                  </a:lnTo>
                  <a:lnTo>
                    <a:pt x="5226" y="7730"/>
                  </a:lnTo>
                  <a:cubicBezTo>
                    <a:pt x="5211" y="7668"/>
                    <a:pt x="5178" y="7610"/>
                    <a:pt x="5120" y="7576"/>
                  </a:cubicBezTo>
                  <a:cubicBezTo>
                    <a:pt x="4557" y="5998"/>
                    <a:pt x="4567" y="4925"/>
                    <a:pt x="4605" y="4516"/>
                  </a:cubicBezTo>
                  <a:lnTo>
                    <a:pt x="4903" y="4516"/>
                  </a:lnTo>
                  <a:cubicBezTo>
                    <a:pt x="5202" y="4516"/>
                    <a:pt x="5447" y="4271"/>
                    <a:pt x="5447" y="3972"/>
                  </a:cubicBezTo>
                  <a:lnTo>
                    <a:pt x="5447" y="3679"/>
                  </a:lnTo>
                  <a:cubicBezTo>
                    <a:pt x="5447" y="3381"/>
                    <a:pt x="5202" y="3135"/>
                    <a:pt x="4903" y="3135"/>
                  </a:cubicBezTo>
                  <a:lnTo>
                    <a:pt x="4884" y="3135"/>
                  </a:lnTo>
                  <a:cubicBezTo>
                    <a:pt x="5360" y="2091"/>
                    <a:pt x="4692" y="878"/>
                    <a:pt x="3551" y="725"/>
                  </a:cubicBezTo>
                  <a:lnTo>
                    <a:pt x="3551" y="239"/>
                  </a:lnTo>
                  <a:cubicBezTo>
                    <a:pt x="3551" y="82"/>
                    <a:pt x="3433" y="4"/>
                    <a:pt x="3315" y="4"/>
                  </a:cubicBezTo>
                  <a:cubicBezTo>
                    <a:pt x="3198" y="4"/>
                    <a:pt x="3080" y="82"/>
                    <a:pt x="3080" y="239"/>
                  </a:cubicBezTo>
                  <a:lnTo>
                    <a:pt x="3080" y="725"/>
                  </a:lnTo>
                  <a:cubicBezTo>
                    <a:pt x="1939" y="878"/>
                    <a:pt x="1271" y="2091"/>
                    <a:pt x="1747" y="3135"/>
                  </a:cubicBezTo>
                  <a:lnTo>
                    <a:pt x="1728" y="3135"/>
                  </a:lnTo>
                  <a:cubicBezTo>
                    <a:pt x="1429" y="3135"/>
                    <a:pt x="1184" y="3381"/>
                    <a:pt x="1184" y="3679"/>
                  </a:cubicBezTo>
                  <a:lnTo>
                    <a:pt x="1184" y="3972"/>
                  </a:lnTo>
                  <a:cubicBezTo>
                    <a:pt x="1184" y="4271"/>
                    <a:pt x="1429" y="4516"/>
                    <a:pt x="1728" y="4516"/>
                  </a:cubicBezTo>
                  <a:lnTo>
                    <a:pt x="2031" y="4516"/>
                  </a:lnTo>
                  <a:cubicBezTo>
                    <a:pt x="2069" y="4920"/>
                    <a:pt x="2084" y="5989"/>
                    <a:pt x="1511" y="7576"/>
                  </a:cubicBezTo>
                  <a:cubicBezTo>
                    <a:pt x="1458" y="7610"/>
                    <a:pt x="1420" y="7668"/>
                    <a:pt x="1410" y="7730"/>
                  </a:cubicBezTo>
                  <a:lnTo>
                    <a:pt x="1285" y="8428"/>
                  </a:lnTo>
                  <a:lnTo>
                    <a:pt x="1092" y="8428"/>
                  </a:lnTo>
                  <a:cubicBezTo>
                    <a:pt x="982" y="8428"/>
                    <a:pt x="890" y="8500"/>
                    <a:pt x="862" y="8601"/>
                  </a:cubicBezTo>
                  <a:lnTo>
                    <a:pt x="433" y="10184"/>
                  </a:lnTo>
                  <a:lnTo>
                    <a:pt x="236" y="10184"/>
                  </a:lnTo>
                  <a:cubicBezTo>
                    <a:pt x="106" y="10184"/>
                    <a:pt x="0" y="10290"/>
                    <a:pt x="0" y="10420"/>
                  </a:cubicBezTo>
                  <a:lnTo>
                    <a:pt x="0" y="11310"/>
                  </a:lnTo>
                  <a:cubicBezTo>
                    <a:pt x="0" y="11440"/>
                    <a:pt x="106" y="11546"/>
                    <a:pt x="236" y="11546"/>
                  </a:cubicBezTo>
                  <a:lnTo>
                    <a:pt x="4672" y="11546"/>
                  </a:lnTo>
                  <a:lnTo>
                    <a:pt x="4499" y="12176"/>
                  </a:lnTo>
                  <a:lnTo>
                    <a:pt x="4302" y="12176"/>
                  </a:lnTo>
                  <a:cubicBezTo>
                    <a:pt x="4172" y="12176"/>
                    <a:pt x="4066" y="12282"/>
                    <a:pt x="4066" y="12412"/>
                  </a:cubicBezTo>
                  <a:lnTo>
                    <a:pt x="4066" y="13302"/>
                  </a:lnTo>
                  <a:cubicBezTo>
                    <a:pt x="4066" y="13432"/>
                    <a:pt x="4172" y="13538"/>
                    <a:pt x="4302" y="13538"/>
                  </a:cubicBezTo>
                  <a:lnTo>
                    <a:pt x="10461" y="13538"/>
                  </a:lnTo>
                  <a:cubicBezTo>
                    <a:pt x="10591" y="13538"/>
                    <a:pt x="10697" y="13432"/>
                    <a:pt x="10697" y="13302"/>
                  </a:cubicBezTo>
                  <a:lnTo>
                    <a:pt x="10697" y="12412"/>
                  </a:lnTo>
                  <a:cubicBezTo>
                    <a:pt x="10697" y="12282"/>
                    <a:pt x="10591" y="12176"/>
                    <a:pt x="10461" y="12176"/>
                  </a:cubicBezTo>
                  <a:lnTo>
                    <a:pt x="10264" y="12176"/>
                  </a:lnTo>
                  <a:lnTo>
                    <a:pt x="10090" y="11541"/>
                  </a:lnTo>
                  <a:lnTo>
                    <a:pt x="14527" y="11541"/>
                  </a:lnTo>
                  <a:cubicBezTo>
                    <a:pt x="14657" y="11541"/>
                    <a:pt x="14763" y="11435"/>
                    <a:pt x="14763" y="11306"/>
                  </a:cubicBezTo>
                  <a:lnTo>
                    <a:pt x="14763" y="10415"/>
                  </a:lnTo>
                  <a:cubicBezTo>
                    <a:pt x="14763" y="10290"/>
                    <a:pt x="14662" y="10189"/>
                    <a:pt x="14536" y="10184"/>
                  </a:cubicBezTo>
                  <a:lnTo>
                    <a:pt x="14339" y="10184"/>
                  </a:lnTo>
                  <a:lnTo>
                    <a:pt x="13906" y="8601"/>
                  </a:lnTo>
                  <a:cubicBezTo>
                    <a:pt x="13877" y="8495"/>
                    <a:pt x="13786" y="8423"/>
                    <a:pt x="13680" y="8423"/>
                  </a:cubicBezTo>
                  <a:lnTo>
                    <a:pt x="13488" y="8423"/>
                  </a:lnTo>
                  <a:lnTo>
                    <a:pt x="13362" y="7730"/>
                  </a:lnTo>
                  <a:cubicBezTo>
                    <a:pt x="13348" y="7663"/>
                    <a:pt x="13314" y="7610"/>
                    <a:pt x="13257" y="7572"/>
                  </a:cubicBezTo>
                  <a:cubicBezTo>
                    <a:pt x="12694" y="5993"/>
                    <a:pt x="12703" y="4925"/>
                    <a:pt x="12742" y="4511"/>
                  </a:cubicBezTo>
                  <a:lnTo>
                    <a:pt x="13040" y="4511"/>
                  </a:lnTo>
                  <a:cubicBezTo>
                    <a:pt x="13338" y="4511"/>
                    <a:pt x="13584" y="4271"/>
                    <a:pt x="13584" y="3972"/>
                  </a:cubicBezTo>
                  <a:lnTo>
                    <a:pt x="13584" y="3679"/>
                  </a:lnTo>
                  <a:cubicBezTo>
                    <a:pt x="13584" y="3376"/>
                    <a:pt x="13338" y="3135"/>
                    <a:pt x="13040" y="3135"/>
                  </a:cubicBezTo>
                  <a:lnTo>
                    <a:pt x="13026" y="3135"/>
                  </a:lnTo>
                  <a:cubicBezTo>
                    <a:pt x="13497" y="2086"/>
                    <a:pt x="12828" y="878"/>
                    <a:pt x="11693" y="720"/>
                  </a:cubicBezTo>
                  <a:lnTo>
                    <a:pt x="11693" y="239"/>
                  </a:lnTo>
                  <a:cubicBezTo>
                    <a:pt x="11693" y="80"/>
                    <a:pt x="11575" y="0"/>
                    <a:pt x="114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3" name="Google Shape;13003;p90"/>
          <p:cNvGrpSpPr/>
          <p:nvPr/>
        </p:nvGrpSpPr>
        <p:grpSpPr>
          <a:xfrm>
            <a:off x="3977314" y="2769772"/>
            <a:ext cx="364851" cy="253567"/>
            <a:chOff x="3977314" y="2954347"/>
            <a:chExt cx="364851" cy="253567"/>
          </a:xfrm>
        </p:grpSpPr>
        <p:sp>
          <p:nvSpPr>
            <p:cNvPr id="13004" name="Google Shape;13004;p90"/>
            <p:cNvSpPr/>
            <p:nvPr/>
          </p:nvSpPr>
          <p:spPr>
            <a:xfrm>
              <a:off x="3983110" y="2989938"/>
              <a:ext cx="353127" cy="212653"/>
            </a:xfrm>
            <a:custGeom>
              <a:avLst/>
              <a:gdLst/>
              <a:ahLst/>
              <a:cxnLst/>
              <a:rect l="l" t="t" r="r" b="b"/>
              <a:pathLst>
                <a:path w="13464" h="8108" extrusionOk="0">
                  <a:moveTo>
                    <a:pt x="6732" y="0"/>
                  </a:moveTo>
                  <a:cubicBezTo>
                    <a:pt x="5929" y="0"/>
                    <a:pt x="4730" y="515"/>
                    <a:pt x="3162" y="1530"/>
                  </a:cubicBezTo>
                  <a:cubicBezTo>
                    <a:pt x="2151" y="2194"/>
                    <a:pt x="1179" y="2911"/>
                    <a:pt x="241" y="3676"/>
                  </a:cubicBezTo>
                  <a:cubicBezTo>
                    <a:pt x="0" y="3869"/>
                    <a:pt x="0" y="4239"/>
                    <a:pt x="241" y="4437"/>
                  </a:cubicBezTo>
                  <a:cubicBezTo>
                    <a:pt x="1179" y="5202"/>
                    <a:pt x="2151" y="5919"/>
                    <a:pt x="3162" y="6583"/>
                  </a:cubicBezTo>
                  <a:cubicBezTo>
                    <a:pt x="4730" y="7593"/>
                    <a:pt x="5929" y="8108"/>
                    <a:pt x="6732" y="8108"/>
                  </a:cubicBezTo>
                  <a:cubicBezTo>
                    <a:pt x="7536" y="8108"/>
                    <a:pt x="8734" y="7593"/>
                    <a:pt x="10302" y="6583"/>
                  </a:cubicBezTo>
                  <a:cubicBezTo>
                    <a:pt x="11313" y="5919"/>
                    <a:pt x="12285" y="5202"/>
                    <a:pt x="13223" y="4437"/>
                  </a:cubicBezTo>
                  <a:cubicBezTo>
                    <a:pt x="13464" y="4239"/>
                    <a:pt x="13464" y="3874"/>
                    <a:pt x="13223" y="3676"/>
                  </a:cubicBezTo>
                  <a:cubicBezTo>
                    <a:pt x="12285" y="2911"/>
                    <a:pt x="11313" y="2194"/>
                    <a:pt x="10302" y="1530"/>
                  </a:cubicBezTo>
                  <a:cubicBezTo>
                    <a:pt x="8734" y="515"/>
                    <a:pt x="7536" y="0"/>
                    <a:pt x="6732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5" name="Google Shape;13005;p90"/>
            <p:cNvSpPr/>
            <p:nvPr/>
          </p:nvSpPr>
          <p:spPr>
            <a:xfrm>
              <a:off x="3983110" y="2989938"/>
              <a:ext cx="194110" cy="212653"/>
            </a:xfrm>
            <a:custGeom>
              <a:avLst/>
              <a:gdLst/>
              <a:ahLst/>
              <a:cxnLst/>
              <a:rect l="l" t="t" r="r" b="b"/>
              <a:pathLst>
                <a:path w="7401" h="8108" extrusionOk="0">
                  <a:moveTo>
                    <a:pt x="6732" y="0"/>
                  </a:moveTo>
                  <a:cubicBezTo>
                    <a:pt x="5929" y="0"/>
                    <a:pt x="4730" y="515"/>
                    <a:pt x="3162" y="1530"/>
                  </a:cubicBezTo>
                  <a:cubicBezTo>
                    <a:pt x="2151" y="2194"/>
                    <a:pt x="1179" y="2906"/>
                    <a:pt x="241" y="3676"/>
                  </a:cubicBezTo>
                  <a:cubicBezTo>
                    <a:pt x="0" y="3869"/>
                    <a:pt x="0" y="4239"/>
                    <a:pt x="241" y="4437"/>
                  </a:cubicBezTo>
                  <a:cubicBezTo>
                    <a:pt x="1179" y="5202"/>
                    <a:pt x="2151" y="5919"/>
                    <a:pt x="3162" y="6583"/>
                  </a:cubicBezTo>
                  <a:cubicBezTo>
                    <a:pt x="4730" y="7593"/>
                    <a:pt x="5929" y="8108"/>
                    <a:pt x="6732" y="8108"/>
                  </a:cubicBezTo>
                  <a:cubicBezTo>
                    <a:pt x="6958" y="8103"/>
                    <a:pt x="7184" y="8074"/>
                    <a:pt x="7401" y="8017"/>
                  </a:cubicBezTo>
                  <a:cubicBezTo>
                    <a:pt x="6650" y="7824"/>
                    <a:pt x="5683" y="7343"/>
                    <a:pt x="4504" y="6583"/>
                  </a:cubicBezTo>
                  <a:cubicBezTo>
                    <a:pt x="3494" y="5919"/>
                    <a:pt x="2517" y="5202"/>
                    <a:pt x="1584" y="4437"/>
                  </a:cubicBezTo>
                  <a:cubicBezTo>
                    <a:pt x="1343" y="4239"/>
                    <a:pt x="1343" y="3869"/>
                    <a:pt x="1584" y="3676"/>
                  </a:cubicBezTo>
                  <a:cubicBezTo>
                    <a:pt x="2517" y="2906"/>
                    <a:pt x="3494" y="2194"/>
                    <a:pt x="4504" y="1530"/>
                  </a:cubicBezTo>
                  <a:cubicBezTo>
                    <a:pt x="5683" y="765"/>
                    <a:pt x="6655" y="289"/>
                    <a:pt x="7401" y="96"/>
                  </a:cubicBezTo>
                  <a:cubicBezTo>
                    <a:pt x="7184" y="39"/>
                    <a:pt x="6958" y="5"/>
                    <a:pt x="6732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6" name="Google Shape;13006;p90"/>
            <p:cNvSpPr/>
            <p:nvPr/>
          </p:nvSpPr>
          <p:spPr>
            <a:xfrm>
              <a:off x="4077634" y="3020230"/>
              <a:ext cx="158152" cy="152198"/>
            </a:xfrm>
            <a:custGeom>
              <a:avLst/>
              <a:gdLst/>
              <a:ahLst/>
              <a:cxnLst/>
              <a:rect l="l" t="t" r="r" b="b"/>
              <a:pathLst>
                <a:path w="6030" h="5803" extrusionOk="0">
                  <a:moveTo>
                    <a:pt x="3128" y="1"/>
                  </a:moveTo>
                  <a:cubicBezTo>
                    <a:pt x="2372" y="1"/>
                    <a:pt x="1632" y="295"/>
                    <a:pt x="1078" y="852"/>
                  </a:cubicBezTo>
                  <a:cubicBezTo>
                    <a:pt x="251" y="1679"/>
                    <a:pt x="0" y="2926"/>
                    <a:pt x="448" y="4008"/>
                  </a:cubicBezTo>
                  <a:cubicBezTo>
                    <a:pt x="900" y="5096"/>
                    <a:pt x="1954" y="5803"/>
                    <a:pt x="3128" y="5803"/>
                  </a:cubicBezTo>
                  <a:cubicBezTo>
                    <a:pt x="4730" y="5798"/>
                    <a:pt x="6025" y="4504"/>
                    <a:pt x="6030" y="2901"/>
                  </a:cubicBezTo>
                  <a:cubicBezTo>
                    <a:pt x="6030" y="1727"/>
                    <a:pt x="5322" y="669"/>
                    <a:pt x="4240" y="221"/>
                  </a:cubicBezTo>
                  <a:cubicBezTo>
                    <a:pt x="3879" y="73"/>
                    <a:pt x="3502" y="1"/>
                    <a:pt x="3128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7" name="Google Shape;13007;p90"/>
            <p:cNvSpPr/>
            <p:nvPr/>
          </p:nvSpPr>
          <p:spPr>
            <a:xfrm>
              <a:off x="4083561" y="3020204"/>
              <a:ext cx="90511" cy="152119"/>
            </a:xfrm>
            <a:custGeom>
              <a:avLst/>
              <a:gdLst/>
              <a:ahLst/>
              <a:cxnLst/>
              <a:rect l="l" t="t" r="r" b="b"/>
              <a:pathLst>
                <a:path w="3451" h="5800" extrusionOk="0">
                  <a:moveTo>
                    <a:pt x="2893" y="0"/>
                  </a:moveTo>
                  <a:cubicBezTo>
                    <a:pt x="1331" y="0"/>
                    <a:pt x="1" y="1270"/>
                    <a:pt x="1" y="2902"/>
                  </a:cubicBezTo>
                  <a:cubicBezTo>
                    <a:pt x="1" y="4530"/>
                    <a:pt x="1331" y="5800"/>
                    <a:pt x="2893" y="5800"/>
                  </a:cubicBezTo>
                  <a:cubicBezTo>
                    <a:pt x="3077" y="5800"/>
                    <a:pt x="3263" y="5783"/>
                    <a:pt x="3451" y="5746"/>
                  </a:cubicBezTo>
                  <a:cubicBezTo>
                    <a:pt x="2089" y="5482"/>
                    <a:pt x="1107" y="4288"/>
                    <a:pt x="1107" y="2902"/>
                  </a:cubicBezTo>
                  <a:cubicBezTo>
                    <a:pt x="1107" y="1512"/>
                    <a:pt x="2089" y="319"/>
                    <a:pt x="3451" y="54"/>
                  </a:cubicBezTo>
                  <a:cubicBezTo>
                    <a:pt x="3263" y="18"/>
                    <a:pt x="3077" y="0"/>
                    <a:pt x="2893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8" name="Google Shape;13008;p90"/>
            <p:cNvSpPr/>
            <p:nvPr/>
          </p:nvSpPr>
          <p:spPr>
            <a:xfrm>
              <a:off x="4108425" y="3057841"/>
              <a:ext cx="89619" cy="76873"/>
            </a:xfrm>
            <a:custGeom>
              <a:avLst/>
              <a:gdLst/>
              <a:ahLst/>
              <a:cxnLst/>
              <a:rect l="l" t="t" r="r" b="b"/>
              <a:pathLst>
                <a:path w="3417" h="2931" extrusionOk="0">
                  <a:moveTo>
                    <a:pt x="1945" y="0"/>
                  </a:moveTo>
                  <a:cubicBezTo>
                    <a:pt x="1585" y="0"/>
                    <a:pt x="1218" y="134"/>
                    <a:pt x="920" y="433"/>
                  </a:cubicBezTo>
                  <a:cubicBezTo>
                    <a:pt x="1" y="1352"/>
                    <a:pt x="650" y="2930"/>
                    <a:pt x="1954" y="2930"/>
                  </a:cubicBezTo>
                  <a:cubicBezTo>
                    <a:pt x="2762" y="2930"/>
                    <a:pt x="3417" y="2276"/>
                    <a:pt x="3417" y="1467"/>
                  </a:cubicBezTo>
                  <a:cubicBezTo>
                    <a:pt x="3417" y="585"/>
                    <a:pt x="2697" y="0"/>
                    <a:pt x="1945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9" name="Google Shape;13009;p90"/>
            <p:cNvSpPr/>
            <p:nvPr/>
          </p:nvSpPr>
          <p:spPr>
            <a:xfrm>
              <a:off x="4121303" y="3057893"/>
              <a:ext cx="53268" cy="76847"/>
            </a:xfrm>
            <a:custGeom>
              <a:avLst/>
              <a:gdLst/>
              <a:ahLst/>
              <a:cxnLst/>
              <a:rect l="l" t="t" r="r" b="b"/>
              <a:pathLst>
                <a:path w="2031" h="2930" extrusionOk="0">
                  <a:moveTo>
                    <a:pt x="1460" y="1"/>
                  </a:moveTo>
                  <a:cubicBezTo>
                    <a:pt x="690" y="1"/>
                    <a:pt x="0" y="623"/>
                    <a:pt x="0" y="1465"/>
                  </a:cubicBezTo>
                  <a:cubicBezTo>
                    <a:pt x="0" y="2305"/>
                    <a:pt x="691" y="2930"/>
                    <a:pt x="1462" y="2930"/>
                  </a:cubicBezTo>
                  <a:cubicBezTo>
                    <a:pt x="1650" y="2930"/>
                    <a:pt x="1842" y="2893"/>
                    <a:pt x="2031" y="2813"/>
                  </a:cubicBezTo>
                  <a:cubicBezTo>
                    <a:pt x="1492" y="2582"/>
                    <a:pt x="1141" y="2052"/>
                    <a:pt x="1141" y="1465"/>
                  </a:cubicBezTo>
                  <a:cubicBezTo>
                    <a:pt x="1141" y="878"/>
                    <a:pt x="1492" y="349"/>
                    <a:pt x="2031" y="118"/>
                  </a:cubicBezTo>
                  <a:cubicBezTo>
                    <a:pt x="1842" y="38"/>
                    <a:pt x="1648" y="1"/>
                    <a:pt x="1460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0" name="Google Shape;13010;p90"/>
            <p:cNvSpPr/>
            <p:nvPr/>
          </p:nvSpPr>
          <p:spPr>
            <a:xfrm>
              <a:off x="4169116" y="3060280"/>
              <a:ext cx="30948" cy="26595"/>
            </a:xfrm>
            <a:custGeom>
              <a:avLst/>
              <a:gdLst/>
              <a:ahLst/>
              <a:cxnLst/>
              <a:rect l="l" t="t" r="r" b="b"/>
              <a:pathLst>
                <a:path w="1180" h="1014" extrusionOk="0">
                  <a:moveTo>
                    <a:pt x="508" y="1"/>
                  </a:moveTo>
                  <a:cubicBezTo>
                    <a:pt x="249" y="1"/>
                    <a:pt x="1" y="203"/>
                    <a:pt x="1" y="508"/>
                  </a:cubicBezTo>
                  <a:cubicBezTo>
                    <a:pt x="1" y="787"/>
                    <a:pt x="227" y="1014"/>
                    <a:pt x="506" y="1014"/>
                  </a:cubicBezTo>
                  <a:cubicBezTo>
                    <a:pt x="954" y="1014"/>
                    <a:pt x="1180" y="470"/>
                    <a:pt x="862" y="152"/>
                  </a:cubicBezTo>
                  <a:cubicBezTo>
                    <a:pt x="759" y="48"/>
                    <a:pt x="632" y="1"/>
                    <a:pt x="508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1" name="Google Shape;13011;p90"/>
            <p:cNvSpPr/>
            <p:nvPr/>
          </p:nvSpPr>
          <p:spPr>
            <a:xfrm>
              <a:off x="4268675" y="3004100"/>
              <a:ext cx="35250" cy="24444"/>
            </a:xfrm>
            <a:custGeom>
              <a:avLst/>
              <a:gdLst/>
              <a:ahLst/>
              <a:cxnLst/>
              <a:rect l="l" t="t" r="r" b="b"/>
              <a:pathLst>
                <a:path w="1344" h="932" extrusionOk="0">
                  <a:moveTo>
                    <a:pt x="314" y="1"/>
                  </a:moveTo>
                  <a:cubicBezTo>
                    <a:pt x="128" y="1"/>
                    <a:pt x="1" y="269"/>
                    <a:pt x="199" y="403"/>
                  </a:cubicBezTo>
                  <a:cubicBezTo>
                    <a:pt x="430" y="557"/>
                    <a:pt x="670" y="721"/>
                    <a:pt x="911" y="894"/>
                  </a:cubicBezTo>
                  <a:cubicBezTo>
                    <a:pt x="952" y="920"/>
                    <a:pt x="993" y="931"/>
                    <a:pt x="1031" y="931"/>
                  </a:cubicBezTo>
                  <a:cubicBezTo>
                    <a:pt x="1215" y="931"/>
                    <a:pt x="1344" y="677"/>
                    <a:pt x="1161" y="538"/>
                  </a:cubicBezTo>
                  <a:cubicBezTo>
                    <a:pt x="916" y="365"/>
                    <a:pt x="675" y="196"/>
                    <a:pt x="439" y="42"/>
                  </a:cubicBezTo>
                  <a:cubicBezTo>
                    <a:pt x="397" y="13"/>
                    <a:pt x="354" y="1"/>
                    <a:pt x="3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2" name="Google Shape;13012;p90"/>
            <p:cNvSpPr/>
            <p:nvPr/>
          </p:nvSpPr>
          <p:spPr>
            <a:xfrm>
              <a:off x="4044850" y="2954347"/>
              <a:ext cx="214488" cy="54527"/>
            </a:xfrm>
            <a:custGeom>
              <a:avLst/>
              <a:gdLst/>
              <a:ahLst/>
              <a:cxnLst/>
              <a:rect l="l" t="t" r="r" b="b"/>
              <a:pathLst>
                <a:path w="8178" h="2079" extrusionOk="0">
                  <a:moveTo>
                    <a:pt x="4378" y="0"/>
                  </a:moveTo>
                  <a:cubicBezTo>
                    <a:pt x="3320" y="0"/>
                    <a:pt x="1943" y="549"/>
                    <a:pt x="177" y="1680"/>
                  </a:cubicBezTo>
                  <a:cubicBezTo>
                    <a:pt x="0" y="1795"/>
                    <a:pt x="81" y="2077"/>
                    <a:pt x="295" y="2079"/>
                  </a:cubicBezTo>
                  <a:lnTo>
                    <a:pt x="295" y="2079"/>
                  </a:lnTo>
                  <a:cubicBezTo>
                    <a:pt x="338" y="2078"/>
                    <a:pt x="375" y="2064"/>
                    <a:pt x="413" y="2045"/>
                  </a:cubicBezTo>
                  <a:cubicBezTo>
                    <a:pt x="2107" y="963"/>
                    <a:pt x="3401" y="433"/>
                    <a:pt x="4383" y="433"/>
                  </a:cubicBezTo>
                  <a:cubicBezTo>
                    <a:pt x="5235" y="433"/>
                    <a:pt x="6332" y="838"/>
                    <a:pt x="7732" y="1665"/>
                  </a:cubicBezTo>
                  <a:cubicBezTo>
                    <a:pt x="7775" y="1694"/>
                    <a:pt x="7818" y="1706"/>
                    <a:pt x="7857" y="1706"/>
                  </a:cubicBezTo>
                  <a:cubicBezTo>
                    <a:pt x="8052" y="1706"/>
                    <a:pt x="8177" y="1410"/>
                    <a:pt x="7953" y="1290"/>
                  </a:cubicBezTo>
                  <a:cubicBezTo>
                    <a:pt x="6486" y="424"/>
                    <a:pt x="5316" y="0"/>
                    <a:pt x="4378" y="0"/>
                  </a:cubicBezTo>
                  <a:close/>
                  <a:moveTo>
                    <a:pt x="295" y="2079"/>
                  </a:moveTo>
                  <a:cubicBezTo>
                    <a:pt x="294" y="2079"/>
                    <a:pt x="294" y="2079"/>
                    <a:pt x="293" y="2079"/>
                  </a:cubicBezTo>
                  <a:lnTo>
                    <a:pt x="298" y="2079"/>
                  </a:lnTo>
                  <a:cubicBezTo>
                    <a:pt x="297" y="2079"/>
                    <a:pt x="296" y="2079"/>
                    <a:pt x="295" y="2079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3" name="Google Shape;13013;p90"/>
            <p:cNvSpPr/>
            <p:nvPr/>
          </p:nvSpPr>
          <p:spPr>
            <a:xfrm>
              <a:off x="3977314" y="2984640"/>
              <a:ext cx="364851" cy="223275"/>
            </a:xfrm>
            <a:custGeom>
              <a:avLst/>
              <a:gdLst/>
              <a:ahLst/>
              <a:cxnLst/>
              <a:rect l="l" t="t" r="r" b="b"/>
              <a:pathLst>
                <a:path w="13911" h="8513" extrusionOk="0">
                  <a:moveTo>
                    <a:pt x="6953" y="433"/>
                  </a:moveTo>
                  <a:cubicBezTo>
                    <a:pt x="8724" y="433"/>
                    <a:pt x="12256" y="3205"/>
                    <a:pt x="13295" y="4056"/>
                  </a:cubicBezTo>
                  <a:cubicBezTo>
                    <a:pt x="13425" y="4157"/>
                    <a:pt x="13425" y="4355"/>
                    <a:pt x="13295" y="4461"/>
                  </a:cubicBezTo>
                  <a:cubicBezTo>
                    <a:pt x="12256" y="5307"/>
                    <a:pt x="8724" y="8079"/>
                    <a:pt x="6953" y="8079"/>
                  </a:cubicBezTo>
                  <a:cubicBezTo>
                    <a:pt x="5182" y="8079"/>
                    <a:pt x="1651" y="5307"/>
                    <a:pt x="611" y="4461"/>
                  </a:cubicBezTo>
                  <a:cubicBezTo>
                    <a:pt x="481" y="4355"/>
                    <a:pt x="481" y="4157"/>
                    <a:pt x="611" y="4056"/>
                  </a:cubicBezTo>
                  <a:cubicBezTo>
                    <a:pt x="1651" y="3205"/>
                    <a:pt x="5182" y="433"/>
                    <a:pt x="6953" y="433"/>
                  </a:cubicBezTo>
                  <a:close/>
                  <a:moveTo>
                    <a:pt x="6953" y="0"/>
                  </a:moveTo>
                  <a:cubicBezTo>
                    <a:pt x="5096" y="0"/>
                    <a:pt x="1708" y="2603"/>
                    <a:pt x="337" y="3720"/>
                  </a:cubicBezTo>
                  <a:cubicBezTo>
                    <a:pt x="0" y="3999"/>
                    <a:pt x="0" y="4518"/>
                    <a:pt x="337" y="4793"/>
                  </a:cubicBezTo>
                  <a:cubicBezTo>
                    <a:pt x="1708" y="5914"/>
                    <a:pt x="5096" y="8512"/>
                    <a:pt x="6953" y="8512"/>
                  </a:cubicBezTo>
                  <a:cubicBezTo>
                    <a:pt x="8815" y="8512"/>
                    <a:pt x="12203" y="5914"/>
                    <a:pt x="13569" y="4793"/>
                  </a:cubicBezTo>
                  <a:cubicBezTo>
                    <a:pt x="13911" y="4518"/>
                    <a:pt x="13911" y="3999"/>
                    <a:pt x="13569" y="3720"/>
                  </a:cubicBezTo>
                  <a:cubicBezTo>
                    <a:pt x="12203" y="2603"/>
                    <a:pt x="8815" y="0"/>
                    <a:pt x="6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4" name="Google Shape;13014;p90"/>
            <p:cNvSpPr/>
            <p:nvPr/>
          </p:nvSpPr>
          <p:spPr>
            <a:xfrm>
              <a:off x="4072598" y="3014985"/>
              <a:ext cx="178347" cy="162742"/>
            </a:xfrm>
            <a:custGeom>
              <a:avLst/>
              <a:gdLst/>
              <a:ahLst/>
              <a:cxnLst/>
              <a:rect l="l" t="t" r="r" b="b"/>
              <a:pathLst>
                <a:path w="6800" h="6205" extrusionOk="0">
                  <a:moveTo>
                    <a:pt x="3332" y="1"/>
                  </a:moveTo>
                  <a:cubicBezTo>
                    <a:pt x="3295" y="1"/>
                    <a:pt x="3257" y="1"/>
                    <a:pt x="3219" y="3"/>
                  </a:cubicBezTo>
                  <a:cubicBezTo>
                    <a:pt x="2026" y="41"/>
                    <a:pt x="958" y="758"/>
                    <a:pt x="481" y="1850"/>
                  </a:cubicBezTo>
                  <a:cubicBezTo>
                    <a:pt x="0" y="2947"/>
                    <a:pt x="188" y="4218"/>
                    <a:pt x="967" y="5122"/>
                  </a:cubicBezTo>
                  <a:cubicBezTo>
                    <a:pt x="1010" y="5170"/>
                    <a:pt x="1069" y="5194"/>
                    <a:pt x="1129" y="5194"/>
                  </a:cubicBezTo>
                  <a:cubicBezTo>
                    <a:pt x="1184" y="5194"/>
                    <a:pt x="1238" y="5174"/>
                    <a:pt x="1280" y="5132"/>
                  </a:cubicBezTo>
                  <a:lnTo>
                    <a:pt x="1285" y="5127"/>
                  </a:lnTo>
                  <a:cubicBezTo>
                    <a:pt x="1362" y="5045"/>
                    <a:pt x="1367" y="4920"/>
                    <a:pt x="1294" y="4834"/>
                  </a:cubicBezTo>
                  <a:cubicBezTo>
                    <a:pt x="399" y="3790"/>
                    <a:pt x="447" y="2231"/>
                    <a:pt x="1405" y="1244"/>
                  </a:cubicBezTo>
                  <a:cubicBezTo>
                    <a:pt x="1927" y="709"/>
                    <a:pt x="2622" y="436"/>
                    <a:pt x="3321" y="436"/>
                  </a:cubicBezTo>
                  <a:cubicBezTo>
                    <a:pt x="3911" y="436"/>
                    <a:pt x="4503" y="631"/>
                    <a:pt x="4995" y="1028"/>
                  </a:cubicBezTo>
                  <a:cubicBezTo>
                    <a:pt x="6068" y="1894"/>
                    <a:pt x="6303" y="3433"/>
                    <a:pt x="5543" y="4579"/>
                  </a:cubicBezTo>
                  <a:cubicBezTo>
                    <a:pt x="5031" y="5345"/>
                    <a:pt x="4184" y="5769"/>
                    <a:pt x="3317" y="5769"/>
                  </a:cubicBezTo>
                  <a:cubicBezTo>
                    <a:pt x="2889" y="5769"/>
                    <a:pt x="2455" y="5666"/>
                    <a:pt x="2055" y="5450"/>
                  </a:cubicBezTo>
                  <a:cubicBezTo>
                    <a:pt x="2023" y="5433"/>
                    <a:pt x="1989" y="5425"/>
                    <a:pt x="1954" y="5425"/>
                  </a:cubicBezTo>
                  <a:cubicBezTo>
                    <a:pt x="1898" y="5425"/>
                    <a:pt x="1843" y="5446"/>
                    <a:pt x="1804" y="5488"/>
                  </a:cubicBezTo>
                  <a:lnTo>
                    <a:pt x="1800" y="5493"/>
                  </a:lnTo>
                  <a:cubicBezTo>
                    <a:pt x="1699" y="5594"/>
                    <a:pt x="1723" y="5762"/>
                    <a:pt x="1848" y="5830"/>
                  </a:cubicBezTo>
                  <a:cubicBezTo>
                    <a:pt x="2321" y="6086"/>
                    <a:pt x="2825" y="6204"/>
                    <a:pt x="3318" y="6204"/>
                  </a:cubicBezTo>
                  <a:cubicBezTo>
                    <a:pt x="4698" y="6204"/>
                    <a:pt x="5998" y="5273"/>
                    <a:pt x="6342" y="3809"/>
                  </a:cubicBezTo>
                  <a:cubicBezTo>
                    <a:pt x="6800" y="1858"/>
                    <a:pt x="5316" y="1"/>
                    <a:pt x="33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5" name="Google Shape;13015;p90"/>
            <p:cNvSpPr/>
            <p:nvPr/>
          </p:nvSpPr>
          <p:spPr>
            <a:xfrm>
              <a:off x="4101475" y="3052779"/>
              <a:ext cx="101763" cy="87049"/>
            </a:xfrm>
            <a:custGeom>
              <a:avLst/>
              <a:gdLst/>
              <a:ahLst/>
              <a:cxnLst/>
              <a:rect l="l" t="t" r="r" b="b"/>
              <a:pathLst>
                <a:path w="3880" h="3319" extrusionOk="0">
                  <a:moveTo>
                    <a:pt x="2219" y="0"/>
                  </a:moveTo>
                  <a:cubicBezTo>
                    <a:pt x="742" y="0"/>
                    <a:pt x="1" y="1786"/>
                    <a:pt x="1045" y="2835"/>
                  </a:cubicBezTo>
                  <a:cubicBezTo>
                    <a:pt x="1363" y="3150"/>
                    <a:pt x="1787" y="3319"/>
                    <a:pt x="2218" y="3319"/>
                  </a:cubicBezTo>
                  <a:cubicBezTo>
                    <a:pt x="2432" y="3319"/>
                    <a:pt x="2648" y="3277"/>
                    <a:pt x="2854" y="3191"/>
                  </a:cubicBezTo>
                  <a:cubicBezTo>
                    <a:pt x="3475" y="2936"/>
                    <a:pt x="3879" y="2329"/>
                    <a:pt x="3879" y="1660"/>
                  </a:cubicBezTo>
                  <a:cubicBezTo>
                    <a:pt x="3879" y="1540"/>
                    <a:pt x="3783" y="1444"/>
                    <a:pt x="3663" y="1444"/>
                  </a:cubicBezTo>
                  <a:cubicBezTo>
                    <a:pt x="3542" y="1444"/>
                    <a:pt x="3446" y="1540"/>
                    <a:pt x="3446" y="1660"/>
                  </a:cubicBezTo>
                  <a:cubicBezTo>
                    <a:pt x="3446" y="2399"/>
                    <a:pt x="2841" y="2889"/>
                    <a:pt x="2211" y="2889"/>
                  </a:cubicBezTo>
                  <a:cubicBezTo>
                    <a:pt x="1909" y="2889"/>
                    <a:pt x="1602" y="2777"/>
                    <a:pt x="1353" y="2527"/>
                  </a:cubicBezTo>
                  <a:cubicBezTo>
                    <a:pt x="578" y="1752"/>
                    <a:pt x="1127" y="433"/>
                    <a:pt x="2219" y="433"/>
                  </a:cubicBezTo>
                  <a:cubicBezTo>
                    <a:pt x="2508" y="433"/>
                    <a:pt x="2508" y="0"/>
                    <a:pt x="2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6" name="Google Shape;13016;p90"/>
          <p:cNvGrpSpPr/>
          <p:nvPr/>
        </p:nvGrpSpPr>
        <p:grpSpPr>
          <a:xfrm>
            <a:off x="3107400" y="3625916"/>
            <a:ext cx="365139" cy="365244"/>
            <a:chOff x="3107400" y="3810491"/>
            <a:chExt cx="365139" cy="365244"/>
          </a:xfrm>
        </p:grpSpPr>
        <p:sp>
          <p:nvSpPr>
            <p:cNvPr id="13017" name="Google Shape;13017;p90"/>
            <p:cNvSpPr/>
            <p:nvPr/>
          </p:nvSpPr>
          <p:spPr>
            <a:xfrm>
              <a:off x="3113091" y="3816287"/>
              <a:ext cx="269199" cy="269199"/>
            </a:xfrm>
            <a:custGeom>
              <a:avLst/>
              <a:gdLst/>
              <a:ahLst/>
              <a:cxnLst/>
              <a:rect l="l" t="t" r="r" b="b"/>
              <a:pathLst>
                <a:path w="10264" h="10264" extrusionOk="0">
                  <a:moveTo>
                    <a:pt x="4817" y="0"/>
                  </a:moveTo>
                  <a:cubicBezTo>
                    <a:pt x="4596" y="0"/>
                    <a:pt x="4403" y="159"/>
                    <a:pt x="4360" y="376"/>
                  </a:cubicBezTo>
                  <a:lnTo>
                    <a:pt x="4129" y="1540"/>
                  </a:lnTo>
                  <a:cubicBezTo>
                    <a:pt x="3840" y="1617"/>
                    <a:pt x="3566" y="1733"/>
                    <a:pt x="3306" y="1877"/>
                  </a:cubicBezTo>
                  <a:lnTo>
                    <a:pt x="2320" y="1218"/>
                  </a:lnTo>
                  <a:cubicBezTo>
                    <a:pt x="2240" y="1167"/>
                    <a:pt x="2151" y="1142"/>
                    <a:pt x="2062" y="1142"/>
                  </a:cubicBezTo>
                  <a:cubicBezTo>
                    <a:pt x="1941" y="1142"/>
                    <a:pt x="1821" y="1189"/>
                    <a:pt x="1733" y="1280"/>
                  </a:cubicBezTo>
                  <a:lnTo>
                    <a:pt x="1280" y="1728"/>
                  </a:lnTo>
                  <a:cubicBezTo>
                    <a:pt x="1126" y="1887"/>
                    <a:pt x="1097" y="2132"/>
                    <a:pt x="1223" y="2315"/>
                  </a:cubicBezTo>
                  <a:lnTo>
                    <a:pt x="1882" y="3306"/>
                  </a:lnTo>
                  <a:cubicBezTo>
                    <a:pt x="1733" y="3561"/>
                    <a:pt x="1622" y="3840"/>
                    <a:pt x="1540" y="4124"/>
                  </a:cubicBezTo>
                  <a:lnTo>
                    <a:pt x="376" y="4360"/>
                  </a:lnTo>
                  <a:cubicBezTo>
                    <a:pt x="159" y="4403"/>
                    <a:pt x="0" y="4591"/>
                    <a:pt x="5" y="4817"/>
                  </a:cubicBezTo>
                  <a:lnTo>
                    <a:pt x="5" y="5447"/>
                  </a:lnTo>
                  <a:cubicBezTo>
                    <a:pt x="0" y="5673"/>
                    <a:pt x="159" y="5861"/>
                    <a:pt x="376" y="5904"/>
                  </a:cubicBezTo>
                  <a:lnTo>
                    <a:pt x="1540" y="6140"/>
                  </a:lnTo>
                  <a:cubicBezTo>
                    <a:pt x="1622" y="6424"/>
                    <a:pt x="1733" y="6703"/>
                    <a:pt x="1882" y="6958"/>
                  </a:cubicBezTo>
                  <a:lnTo>
                    <a:pt x="1223" y="7949"/>
                  </a:lnTo>
                  <a:cubicBezTo>
                    <a:pt x="1097" y="8132"/>
                    <a:pt x="1126" y="8378"/>
                    <a:pt x="1280" y="8536"/>
                  </a:cubicBezTo>
                  <a:lnTo>
                    <a:pt x="1733" y="8984"/>
                  </a:lnTo>
                  <a:cubicBezTo>
                    <a:pt x="1821" y="9076"/>
                    <a:pt x="1941" y="9122"/>
                    <a:pt x="2062" y="9122"/>
                  </a:cubicBezTo>
                  <a:cubicBezTo>
                    <a:pt x="2151" y="9122"/>
                    <a:pt x="2240" y="9097"/>
                    <a:pt x="2320" y="9046"/>
                  </a:cubicBezTo>
                  <a:lnTo>
                    <a:pt x="3306" y="8387"/>
                  </a:lnTo>
                  <a:cubicBezTo>
                    <a:pt x="3566" y="8532"/>
                    <a:pt x="3840" y="8647"/>
                    <a:pt x="4129" y="8724"/>
                  </a:cubicBezTo>
                  <a:lnTo>
                    <a:pt x="4360" y="9888"/>
                  </a:lnTo>
                  <a:cubicBezTo>
                    <a:pt x="4403" y="10105"/>
                    <a:pt x="4596" y="10264"/>
                    <a:pt x="4817" y="10264"/>
                  </a:cubicBezTo>
                  <a:lnTo>
                    <a:pt x="5447" y="10264"/>
                  </a:lnTo>
                  <a:cubicBezTo>
                    <a:pt x="5673" y="10264"/>
                    <a:pt x="5861" y="10105"/>
                    <a:pt x="5904" y="9888"/>
                  </a:cubicBezTo>
                  <a:lnTo>
                    <a:pt x="6140" y="8724"/>
                  </a:lnTo>
                  <a:cubicBezTo>
                    <a:pt x="6424" y="8647"/>
                    <a:pt x="6703" y="8532"/>
                    <a:pt x="6958" y="8387"/>
                  </a:cubicBezTo>
                  <a:lnTo>
                    <a:pt x="7949" y="9046"/>
                  </a:lnTo>
                  <a:cubicBezTo>
                    <a:pt x="8027" y="9097"/>
                    <a:pt x="8115" y="9122"/>
                    <a:pt x="8203" y="9122"/>
                  </a:cubicBezTo>
                  <a:cubicBezTo>
                    <a:pt x="8324" y="9122"/>
                    <a:pt x="8445" y="9076"/>
                    <a:pt x="8536" y="8984"/>
                  </a:cubicBezTo>
                  <a:lnTo>
                    <a:pt x="8984" y="8536"/>
                  </a:lnTo>
                  <a:cubicBezTo>
                    <a:pt x="9143" y="8378"/>
                    <a:pt x="9167" y="8132"/>
                    <a:pt x="9046" y="7949"/>
                  </a:cubicBezTo>
                  <a:lnTo>
                    <a:pt x="8387" y="6958"/>
                  </a:lnTo>
                  <a:cubicBezTo>
                    <a:pt x="8532" y="6703"/>
                    <a:pt x="8647" y="6424"/>
                    <a:pt x="8724" y="6140"/>
                  </a:cubicBezTo>
                  <a:lnTo>
                    <a:pt x="9888" y="5904"/>
                  </a:lnTo>
                  <a:cubicBezTo>
                    <a:pt x="10105" y="5861"/>
                    <a:pt x="10264" y="5673"/>
                    <a:pt x="10264" y="5447"/>
                  </a:cubicBezTo>
                  <a:lnTo>
                    <a:pt x="10264" y="4817"/>
                  </a:lnTo>
                  <a:cubicBezTo>
                    <a:pt x="10264" y="4591"/>
                    <a:pt x="10110" y="4403"/>
                    <a:pt x="9893" y="4360"/>
                  </a:cubicBezTo>
                  <a:lnTo>
                    <a:pt x="8729" y="4124"/>
                  </a:lnTo>
                  <a:cubicBezTo>
                    <a:pt x="8647" y="3840"/>
                    <a:pt x="8536" y="3561"/>
                    <a:pt x="8387" y="3306"/>
                  </a:cubicBezTo>
                  <a:lnTo>
                    <a:pt x="9046" y="2315"/>
                  </a:lnTo>
                  <a:cubicBezTo>
                    <a:pt x="9172" y="2132"/>
                    <a:pt x="9143" y="1887"/>
                    <a:pt x="8989" y="1728"/>
                  </a:cubicBezTo>
                  <a:lnTo>
                    <a:pt x="8536" y="1280"/>
                  </a:lnTo>
                  <a:cubicBezTo>
                    <a:pt x="8447" y="1189"/>
                    <a:pt x="8328" y="1142"/>
                    <a:pt x="8207" y="1142"/>
                  </a:cubicBezTo>
                  <a:cubicBezTo>
                    <a:pt x="8118" y="1142"/>
                    <a:pt x="8029" y="1167"/>
                    <a:pt x="7949" y="1218"/>
                  </a:cubicBezTo>
                  <a:lnTo>
                    <a:pt x="6963" y="1877"/>
                  </a:lnTo>
                  <a:cubicBezTo>
                    <a:pt x="6703" y="1733"/>
                    <a:pt x="6429" y="1617"/>
                    <a:pt x="6140" y="1540"/>
                  </a:cubicBezTo>
                  <a:lnTo>
                    <a:pt x="5909" y="376"/>
                  </a:lnTo>
                  <a:cubicBezTo>
                    <a:pt x="5866" y="159"/>
                    <a:pt x="5673" y="0"/>
                    <a:pt x="5452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8" name="Google Shape;13018;p90"/>
            <p:cNvSpPr/>
            <p:nvPr/>
          </p:nvSpPr>
          <p:spPr>
            <a:xfrm>
              <a:off x="3184011" y="3891875"/>
              <a:ext cx="122823" cy="118076"/>
            </a:xfrm>
            <a:custGeom>
              <a:avLst/>
              <a:gdLst/>
              <a:ahLst/>
              <a:cxnLst/>
              <a:rect l="l" t="t" r="r" b="b"/>
              <a:pathLst>
                <a:path w="4683" h="4502" extrusionOk="0">
                  <a:moveTo>
                    <a:pt x="2439" y="1"/>
                  </a:moveTo>
                  <a:cubicBezTo>
                    <a:pt x="2436" y="1"/>
                    <a:pt x="2433" y="1"/>
                    <a:pt x="2430" y="1"/>
                  </a:cubicBezTo>
                  <a:cubicBezTo>
                    <a:pt x="1521" y="1"/>
                    <a:pt x="698" y="544"/>
                    <a:pt x="352" y="1386"/>
                  </a:cubicBezTo>
                  <a:cubicBezTo>
                    <a:pt x="1" y="2228"/>
                    <a:pt x="193" y="3196"/>
                    <a:pt x="838" y="3840"/>
                  </a:cubicBezTo>
                  <a:cubicBezTo>
                    <a:pt x="1270" y="4272"/>
                    <a:pt x="1846" y="4501"/>
                    <a:pt x="2433" y="4501"/>
                  </a:cubicBezTo>
                  <a:cubicBezTo>
                    <a:pt x="2722" y="4501"/>
                    <a:pt x="3014" y="4446"/>
                    <a:pt x="3292" y="4331"/>
                  </a:cubicBezTo>
                  <a:cubicBezTo>
                    <a:pt x="4134" y="3980"/>
                    <a:pt x="4682" y="3162"/>
                    <a:pt x="4682" y="2248"/>
                  </a:cubicBezTo>
                  <a:cubicBezTo>
                    <a:pt x="4682" y="1009"/>
                    <a:pt x="3677" y="1"/>
                    <a:pt x="2439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9" name="Google Shape;13019;p90"/>
            <p:cNvSpPr/>
            <p:nvPr/>
          </p:nvSpPr>
          <p:spPr>
            <a:xfrm>
              <a:off x="3208507" y="3921538"/>
              <a:ext cx="68664" cy="58750"/>
            </a:xfrm>
            <a:custGeom>
              <a:avLst/>
              <a:gdLst/>
              <a:ahLst/>
              <a:cxnLst/>
              <a:rect l="l" t="t" r="r" b="b"/>
              <a:pathLst>
                <a:path w="2618" h="2240" extrusionOk="0">
                  <a:moveTo>
                    <a:pt x="1496" y="0"/>
                  </a:moveTo>
                  <a:cubicBezTo>
                    <a:pt x="500" y="0"/>
                    <a:pt x="0" y="1203"/>
                    <a:pt x="703" y="1911"/>
                  </a:cubicBezTo>
                  <a:cubicBezTo>
                    <a:pt x="931" y="2138"/>
                    <a:pt x="1212" y="2240"/>
                    <a:pt x="1488" y="2240"/>
                  </a:cubicBezTo>
                  <a:cubicBezTo>
                    <a:pt x="2065" y="2240"/>
                    <a:pt x="2618" y="1794"/>
                    <a:pt x="2618" y="1117"/>
                  </a:cubicBezTo>
                  <a:cubicBezTo>
                    <a:pt x="2618" y="501"/>
                    <a:pt x="2112" y="0"/>
                    <a:pt x="1496" y="0"/>
                  </a:cubicBezTo>
                  <a:close/>
                </a:path>
              </a:pathLst>
            </a:custGeom>
            <a:solidFill>
              <a:srgbClr val="5E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0" name="Google Shape;13020;p90"/>
            <p:cNvSpPr/>
            <p:nvPr/>
          </p:nvSpPr>
          <p:spPr>
            <a:xfrm>
              <a:off x="3211156" y="3922928"/>
              <a:ext cx="48101" cy="42934"/>
            </a:xfrm>
            <a:custGeom>
              <a:avLst/>
              <a:gdLst/>
              <a:ahLst/>
              <a:cxnLst/>
              <a:rect l="l" t="t" r="r" b="b"/>
              <a:pathLst>
                <a:path w="1834" h="1637" extrusionOk="0">
                  <a:moveTo>
                    <a:pt x="1054" y="0"/>
                  </a:moveTo>
                  <a:cubicBezTo>
                    <a:pt x="380" y="0"/>
                    <a:pt x="0" y="761"/>
                    <a:pt x="395" y="1299"/>
                  </a:cubicBezTo>
                  <a:cubicBezTo>
                    <a:pt x="561" y="1529"/>
                    <a:pt x="807" y="1636"/>
                    <a:pt x="1051" y="1636"/>
                  </a:cubicBezTo>
                  <a:cubicBezTo>
                    <a:pt x="1386" y="1636"/>
                    <a:pt x="1716" y="1434"/>
                    <a:pt x="1833" y="1064"/>
                  </a:cubicBezTo>
                  <a:cubicBezTo>
                    <a:pt x="1833" y="578"/>
                    <a:pt x="1516" y="145"/>
                    <a:pt x="1054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1" name="Google Shape;13021;p90"/>
            <p:cNvSpPr/>
            <p:nvPr/>
          </p:nvSpPr>
          <p:spPr>
            <a:xfrm>
              <a:off x="3289891" y="3993087"/>
              <a:ext cx="176957" cy="176957"/>
            </a:xfrm>
            <a:custGeom>
              <a:avLst/>
              <a:gdLst/>
              <a:ahLst/>
              <a:cxnLst/>
              <a:rect l="l" t="t" r="r" b="b"/>
              <a:pathLst>
                <a:path w="6747" h="6747" extrusionOk="0">
                  <a:moveTo>
                    <a:pt x="3167" y="1"/>
                  </a:moveTo>
                  <a:cubicBezTo>
                    <a:pt x="3018" y="1"/>
                    <a:pt x="2892" y="102"/>
                    <a:pt x="2864" y="246"/>
                  </a:cubicBezTo>
                  <a:lnTo>
                    <a:pt x="2710" y="1011"/>
                  </a:lnTo>
                  <a:cubicBezTo>
                    <a:pt x="2522" y="1064"/>
                    <a:pt x="2339" y="1141"/>
                    <a:pt x="2171" y="1237"/>
                  </a:cubicBezTo>
                  <a:lnTo>
                    <a:pt x="1521" y="804"/>
                  </a:lnTo>
                  <a:cubicBezTo>
                    <a:pt x="1469" y="769"/>
                    <a:pt x="1410" y="752"/>
                    <a:pt x="1350" y="752"/>
                  </a:cubicBezTo>
                  <a:cubicBezTo>
                    <a:pt x="1272" y="752"/>
                    <a:pt x="1194" y="782"/>
                    <a:pt x="1136" y="843"/>
                  </a:cubicBezTo>
                  <a:lnTo>
                    <a:pt x="838" y="1136"/>
                  </a:lnTo>
                  <a:cubicBezTo>
                    <a:pt x="737" y="1237"/>
                    <a:pt x="722" y="1401"/>
                    <a:pt x="799" y="1521"/>
                  </a:cubicBezTo>
                  <a:lnTo>
                    <a:pt x="1232" y="2171"/>
                  </a:lnTo>
                  <a:cubicBezTo>
                    <a:pt x="1136" y="2339"/>
                    <a:pt x="1064" y="2522"/>
                    <a:pt x="1011" y="2714"/>
                  </a:cubicBezTo>
                  <a:lnTo>
                    <a:pt x="246" y="2864"/>
                  </a:lnTo>
                  <a:cubicBezTo>
                    <a:pt x="102" y="2892"/>
                    <a:pt x="1" y="3018"/>
                    <a:pt x="1" y="3167"/>
                  </a:cubicBezTo>
                  <a:lnTo>
                    <a:pt x="1" y="3581"/>
                  </a:lnTo>
                  <a:cubicBezTo>
                    <a:pt x="1" y="3730"/>
                    <a:pt x="102" y="3855"/>
                    <a:pt x="246" y="3884"/>
                  </a:cubicBezTo>
                  <a:lnTo>
                    <a:pt x="1011" y="4038"/>
                  </a:lnTo>
                  <a:cubicBezTo>
                    <a:pt x="1064" y="4225"/>
                    <a:pt x="1136" y="4408"/>
                    <a:pt x="1232" y="4577"/>
                  </a:cubicBezTo>
                  <a:lnTo>
                    <a:pt x="799" y="5226"/>
                  </a:lnTo>
                  <a:cubicBezTo>
                    <a:pt x="722" y="5346"/>
                    <a:pt x="737" y="5510"/>
                    <a:pt x="838" y="5611"/>
                  </a:cubicBezTo>
                  <a:lnTo>
                    <a:pt x="1136" y="5909"/>
                  </a:lnTo>
                  <a:cubicBezTo>
                    <a:pt x="1194" y="5967"/>
                    <a:pt x="1273" y="5997"/>
                    <a:pt x="1352" y="5997"/>
                  </a:cubicBezTo>
                  <a:cubicBezTo>
                    <a:pt x="1411" y="5997"/>
                    <a:pt x="1470" y="5981"/>
                    <a:pt x="1521" y="5948"/>
                  </a:cubicBezTo>
                  <a:lnTo>
                    <a:pt x="2171" y="5515"/>
                  </a:lnTo>
                  <a:cubicBezTo>
                    <a:pt x="2339" y="5611"/>
                    <a:pt x="2522" y="5683"/>
                    <a:pt x="2710" y="5736"/>
                  </a:cubicBezTo>
                  <a:lnTo>
                    <a:pt x="2864" y="6501"/>
                  </a:lnTo>
                  <a:cubicBezTo>
                    <a:pt x="2892" y="6646"/>
                    <a:pt x="3018" y="6747"/>
                    <a:pt x="3167" y="6747"/>
                  </a:cubicBezTo>
                  <a:lnTo>
                    <a:pt x="3581" y="6747"/>
                  </a:lnTo>
                  <a:cubicBezTo>
                    <a:pt x="3730" y="6747"/>
                    <a:pt x="3855" y="6646"/>
                    <a:pt x="3884" y="6501"/>
                  </a:cubicBezTo>
                  <a:lnTo>
                    <a:pt x="4038" y="5736"/>
                  </a:lnTo>
                  <a:cubicBezTo>
                    <a:pt x="4225" y="5683"/>
                    <a:pt x="4408" y="5611"/>
                    <a:pt x="4577" y="5515"/>
                  </a:cubicBezTo>
                  <a:lnTo>
                    <a:pt x="5226" y="5948"/>
                  </a:lnTo>
                  <a:cubicBezTo>
                    <a:pt x="5277" y="5981"/>
                    <a:pt x="5336" y="5997"/>
                    <a:pt x="5395" y="5997"/>
                  </a:cubicBezTo>
                  <a:cubicBezTo>
                    <a:pt x="5474" y="5997"/>
                    <a:pt x="5553" y="5967"/>
                    <a:pt x="5611" y="5909"/>
                  </a:cubicBezTo>
                  <a:lnTo>
                    <a:pt x="5905" y="5611"/>
                  </a:lnTo>
                  <a:cubicBezTo>
                    <a:pt x="6010" y="5510"/>
                    <a:pt x="6025" y="5346"/>
                    <a:pt x="5943" y="5226"/>
                  </a:cubicBezTo>
                  <a:lnTo>
                    <a:pt x="5515" y="4577"/>
                  </a:lnTo>
                  <a:cubicBezTo>
                    <a:pt x="5606" y="4408"/>
                    <a:pt x="5683" y="4225"/>
                    <a:pt x="5736" y="4038"/>
                  </a:cubicBezTo>
                  <a:lnTo>
                    <a:pt x="6501" y="3884"/>
                  </a:lnTo>
                  <a:cubicBezTo>
                    <a:pt x="6646" y="3855"/>
                    <a:pt x="6747" y="3730"/>
                    <a:pt x="6747" y="3581"/>
                  </a:cubicBezTo>
                  <a:lnTo>
                    <a:pt x="6747" y="3167"/>
                  </a:lnTo>
                  <a:cubicBezTo>
                    <a:pt x="6747" y="3018"/>
                    <a:pt x="6646" y="2892"/>
                    <a:pt x="6501" y="2864"/>
                  </a:cubicBezTo>
                  <a:lnTo>
                    <a:pt x="5736" y="2714"/>
                  </a:lnTo>
                  <a:cubicBezTo>
                    <a:pt x="5683" y="2522"/>
                    <a:pt x="5606" y="2339"/>
                    <a:pt x="5515" y="2171"/>
                  </a:cubicBezTo>
                  <a:lnTo>
                    <a:pt x="5943" y="1521"/>
                  </a:lnTo>
                  <a:cubicBezTo>
                    <a:pt x="6025" y="1401"/>
                    <a:pt x="6010" y="1237"/>
                    <a:pt x="5905" y="1136"/>
                  </a:cubicBezTo>
                  <a:lnTo>
                    <a:pt x="5611" y="843"/>
                  </a:lnTo>
                  <a:cubicBezTo>
                    <a:pt x="5553" y="782"/>
                    <a:pt x="5475" y="752"/>
                    <a:pt x="5397" y="752"/>
                  </a:cubicBezTo>
                  <a:cubicBezTo>
                    <a:pt x="5337" y="752"/>
                    <a:pt x="5278" y="769"/>
                    <a:pt x="5226" y="804"/>
                  </a:cubicBezTo>
                  <a:lnTo>
                    <a:pt x="4577" y="1237"/>
                  </a:lnTo>
                  <a:cubicBezTo>
                    <a:pt x="4408" y="1141"/>
                    <a:pt x="4225" y="1064"/>
                    <a:pt x="4038" y="1011"/>
                  </a:cubicBezTo>
                  <a:lnTo>
                    <a:pt x="3884" y="246"/>
                  </a:lnTo>
                  <a:cubicBezTo>
                    <a:pt x="3855" y="102"/>
                    <a:pt x="3730" y="1"/>
                    <a:pt x="3581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2" name="Google Shape;13022;p90"/>
            <p:cNvSpPr/>
            <p:nvPr/>
          </p:nvSpPr>
          <p:spPr>
            <a:xfrm>
              <a:off x="3319423" y="4037385"/>
              <a:ext cx="103258" cy="88387"/>
            </a:xfrm>
            <a:custGeom>
              <a:avLst/>
              <a:gdLst/>
              <a:ahLst/>
              <a:cxnLst/>
              <a:rect l="l" t="t" r="r" b="b"/>
              <a:pathLst>
                <a:path w="3937" h="3370" extrusionOk="0">
                  <a:moveTo>
                    <a:pt x="2252" y="1"/>
                  </a:moveTo>
                  <a:cubicBezTo>
                    <a:pt x="751" y="1"/>
                    <a:pt x="1" y="1815"/>
                    <a:pt x="1059" y="2878"/>
                  </a:cubicBezTo>
                  <a:cubicBezTo>
                    <a:pt x="1380" y="3199"/>
                    <a:pt x="1810" y="3370"/>
                    <a:pt x="2247" y="3370"/>
                  </a:cubicBezTo>
                  <a:cubicBezTo>
                    <a:pt x="2466" y="3370"/>
                    <a:pt x="2687" y="3327"/>
                    <a:pt x="2897" y="3239"/>
                  </a:cubicBezTo>
                  <a:cubicBezTo>
                    <a:pt x="3523" y="2979"/>
                    <a:pt x="3937" y="2368"/>
                    <a:pt x="3937" y="1685"/>
                  </a:cubicBezTo>
                  <a:cubicBezTo>
                    <a:pt x="3937" y="756"/>
                    <a:pt x="3181" y="1"/>
                    <a:pt x="2252" y="1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3" name="Google Shape;13023;p90"/>
            <p:cNvSpPr/>
            <p:nvPr/>
          </p:nvSpPr>
          <p:spPr>
            <a:xfrm>
              <a:off x="3343028" y="4055063"/>
              <a:ext cx="61976" cy="53111"/>
            </a:xfrm>
            <a:custGeom>
              <a:avLst/>
              <a:gdLst/>
              <a:ahLst/>
              <a:cxnLst/>
              <a:rect l="l" t="t" r="r" b="b"/>
              <a:pathLst>
                <a:path w="2363" h="2025" extrusionOk="0">
                  <a:moveTo>
                    <a:pt x="1352" y="0"/>
                  </a:moveTo>
                  <a:cubicBezTo>
                    <a:pt x="448" y="0"/>
                    <a:pt x="0" y="1088"/>
                    <a:pt x="635" y="1728"/>
                  </a:cubicBezTo>
                  <a:cubicBezTo>
                    <a:pt x="840" y="1932"/>
                    <a:pt x="1093" y="2024"/>
                    <a:pt x="1341" y="2024"/>
                  </a:cubicBezTo>
                  <a:cubicBezTo>
                    <a:pt x="1862" y="2024"/>
                    <a:pt x="2363" y="1620"/>
                    <a:pt x="2363" y="1011"/>
                  </a:cubicBezTo>
                  <a:cubicBezTo>
                    <a:pt x="2363" y="452"/>
                    <a:pt x="1911" y="0"/>
                    <a:pt x="1352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4" name="Google Shape;13024;p90"/>
            <p:cNvSpPr/>
            <p:nvPr/>
          </p:nvSpPr>
          <p:spPr>
            <a:xfrm>
              <a:off x="3345415" y="4056558"/>
              <a:ext cx="41938" cy="37558"/>
            </a:xfrm>
            <a:custGeom>
              <a:avLst/>
              <a:gdLst/>
              <a:ahLst/>
              <a:cxnLst/>
              <a:rect l="l" t="t" r="r" b="b"/>
              <a:pathLst>
                <a:path w="1599" h="1432" extrusionOk="0">
                  <a:moveTo>
                    <a:pt x="920" y="1"/>
                  </a:moveTo>
                  <a:cubicBezTo>
                    <a:pt x="342" y="1"/>
                    <a:pt x="1" y="655"/>
                    <a:pt x="338" y="1127"/>
                  </a:cubicBezTo>
                  <a:cubicBezTo>
                    <a:pt x="484" y="1333"/>
                    <a:pt x="703" y="1431"/>
                    <a:pt x="921" y="1431"/>
                  </a:cubicBezTo>
                  <a:cubicBezTo>
                    <a:pt x="1205" y="1431"/>
                    <a:pt x="1487" y="1264"/>
                    <a:pt x="1598" y="954"/>
                  </a:cubicBezTo>
                  <a:cubicBezTo>
                    <a:pt x="1593" y="525"/>
                    <a:pt x="1324" y="145"/>
                    <a:pt x="920" y="1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5" name="Google Shape;13025;p90"/>
            <p:cNvSpPr/>
            <p:nvPr/>
          </p:nvSpPr>
          <p:spPr>
            <a:xfrm>
              <a:off x="3107400" y="3810491"/>
              <a:ext cx="365139" cy="365244"/>
            </a:xfrm>
            <a:custGeom>
              <a:avLst/>
              <a:gdLst/>
              <a:ahLst/>
              <a:cxnLst/>
              <a:rect l="l" t="t" r="r" b="b"/>
              <a:pathLst>
                <a:path w="13922" h="13926" extrusionOk="0">
                  <a:moveTo>
                    <a:pt x="5359" y="4445"/>
                  </a:moveTo>
                  <a:cubicBezTo>
                    <a:pt x="5581" y="4445"/>
                    <a:pt x="5807" y="4527"/>
                    <a:pt x="5991" y="4711"/>
                  </a:cubicBezTo>
                  <a:cubicBezTo>
                    <a:pt x="6559" y="5278"/>
                    <a:pt x="6155" y="6250"/>
                    <a:pt x="5351" y="6250"/>
                  </a:cubicBezTo>
                  <a:cubicBezTo>
                    <a:pt x="4851" y="6250"/>
                    <a:pt x="4447" y="5846"/>
                    <a:pt x="4452" y="5351"/>
                  </a:cubicBezTo>
                  <a:cubicBezTo>
                    <a:pt x="4452" y="4806"/>
                    <a:pt x="4895" y="4445"/>
                    <a:pt x="5359" y="4445"/>
                  </a:cubicBezTo>
                  <a:close/>
                  <a:moveTo>
                    <a:pt x="5351" y="2882"/>
                  </a:moveTo>
                  <a:cubicBezTo>
                    <a:pt x="4724" y="2882"/>
                    <a:pt x="4100" y="3119"/>
                    <a:pt x="3624" y="3585"/>
                  </a:cubicBezTo>
                  <a:cubicBezTo>
                    <a:pt x="3481" y="3743"/>
                    <a:pt x="3623" y="3953"/>
                    <a:pt x="3791" y="3953"/>
                  </a:cubicBezTo>
                  <a:cubicBezTo>
                    <a:pt x="3838" y="3953"/>
                    <a:pt x="3887" y="3937"/>
                    <a:pt x="3932" y="3898"/>
                  </a:cubicBezTo>
                  <a:cubicBezTo>
                    <a:pt x="4323" y="3517"/>
                    <a:pt x="4835" y="3322"/>
                    <a:pt x="5350" y="3322"/>
                  </a:cubicBezTo>
                  <a:cubicBezTo>
                    <a:pt x="5771" y="3322"/>
                    <a:pt x="6195" y="3453"/>
                    <a:pt x="6554" y="3719"/>
                  </a:cubicBezTo>
                  <a:cubicBezTo>
                    <a:pt x="7358" y="4307"/>
                    <a:pt x="7613" y="5394"/>
                    <a:pt x="7161" y="6279"/>
                  </a:cubicBezTo>
                  <a:cubicBezTo>
                    <a:pt x="7103" y="6385"/>
                    <a:pt x="7146" y="6520"/>
                    <a:pt x="7252" y="6573"/>
                  </a:cubicBezTo>
                  <a:cubicBezTo>
                    <a:pt x="7286" y="6590"/>
                    <a:pt x="7321" y="6599"/>
                    <a:pt x="7356" y="6599"/>
                  </a:cubicBezTo>
                  <a:cubicBezTo>
                    <a:pt x="7435" y="6599"/>
                    <a:pt x="7510" y="6555"/>
                    <a:pt x="7550" y="6481"/>
                  </a:cubicBezTo>
                  <a:cubicBezTo>
                    <a:pt x="8104" y="5404"/>
                    <a:pt x="7791" y="4085"/>
                    <a:pt x="6819" y="3363"/>
                  </a:cubicBezTo>
                  <a:cubicBezTo>
                    <a:pt x="6379" y="3041"/>
                    <a:pt x="5864" y="2882"/>
                    <a:pt x="5351" y="2882"/>
                  </a:cubicBezTo>
                  <a:close/>
                  <a:moveTo>
                    <a:pt x="5345" y="4010"/>
                  </a:moveTo>
                  <a:cubicBezTo>
                    <a:pt x="5015" y="4010"/>
                    <a:pt x="4678" y="4133"/>
                    <a:pt x="4404" y="4408"/>
                  </a:cubicBezTo>
                  <a:cubicBezTo>
                    <a:pt x="3562" y="5250"/>
                    <a:pt x="4158" y="6693"/>
                    <a:pt x="5351" y="6693"/>
                  </a:cubicBezTo>
                  <a:cubicBezTo>
                    <a:pt x="6092" y="6693"/>
                    <a:pt x="6689" y="6092"/>
                    <a:pt x="6689" y="5351"/>
                  </a:cubicBezTo>
                  <a:cubicBezTo>
                    <a:pt x="6689" y="4544"/>
                    <a:pt x="6032" y="4010"/>
                    <a:pt x="5345" y="4010"/>
                  </a:cubicBezTo>
                  <a:close/>
                  <a:moveTo>
                    <a:pt x="3214" y="4399"/>
                  </a:moveTo>
                  <a:cubicBezTo>
                    <a:pt x="3132" y="4399"/>
                    <a:pt x="3049" y="4443"/>
                    <a:pt x="3013" y="4547"/>
                  </a:cubicBezTo>
                  <a:cubicBezTo>
                    <a:pt x="2662" y="5567"/>
                    <a:pt x="3013" y="6693"/>
                    <a:pt x="3879" y="7338"/>
                  </a:cubicBezTo>
                  <a:cubicBezTo>
                    <a:pt x="4317" y="7662"/>
                    <a:pt x="4835" y="7824"/>
                    <a:pt x="5353" y="7824"/>
                  </a:cubicBezTo>
                  <a:cubicBezTo>
                    <a:pt x="5860" y="7824"/>
                    <a:pt x="6367" y="7669"/>
                    <a:pt x="6800" y="7357"/>
                  </a:cubicBezTo>
                  <a:cubicBezTo>
                    <a:pt x="6977" y="7211"/>
                    <a:pt x="6847" y="6961"/>
                    <a:pt x="6665" y="6961"/>
                  </a:cubicBezTo>
                  <a:cubicBezTo>
                    <a:pt x="6625" y="6961"/>
                    <a:pt x="6582" y="6973"/>
                    <a:pt x="6540" y="7001"/>
                  </a:cubicBezTo>
                  <a:cubicBezTo>
                    <a:pt x="6186" y="7256"/>
                    <a:pt x="5769" y="7383"/>
                    <a:pt x="5352" y="7383"/>
                  </a:cubicBezTo>
                  <a:cubicBezTo>
                    <a:pt x="4926" y="7383"/>
                    <a:pt x="4499" y="7250"/>
                    <a:pt x="4139" y="6982"/>
                  </a:cubicBezTo>
                  <a:cubicBezTo>
                    <a:pt x="3427" y="6457"/>
                    <a:pt x="3143" y="5529"/>
                    <a:pt x="3427" y="4691"/>
                  </a:cubicBezTo>
                  <a:cubicBezTo>
                    <a:pt x="3487" y="4518"/>
                    <a:pt x="3350" y="4399"/>
                    <a:pt x="3214" y="4399"/>
                  </a:cubicBezTo>
                  <a:close/>
                  <a:moveTo>
                    <a:pt x="5034" y="0"/>
                  </a:moveTo>
                  <a:cubicBezTo>
                    <a:pt x="4707" y="5"/>
                    <a:pt x="4428" y="236"/>
                    <a:pt x="4360" y="553"/>
                  </a:cubicBezTo>
                  <a:lnTo>
                    <a:pt x="4153" y="1588"/>
                  </a:lnTo>
                  <a:cubicBezTo>
                    <a:pt x="3942" y="1655"/>
                    <a:pt x="3735" y="1742"/>
                    <a:pt x="3533" y="1843"/>
                  </a:cubicBezTo>
                  <a:lnTo>
                    <a:pt x="2657" y="1261"/>
                  </a:lnTo>
                  <a:cubicBezTo>
                    <a:pt x="2540" y="1183"/>
                    <a:pt x="2408" y="1145"/>
                    <a:pt x="2277" y="1145"/>
                  </a:cubicBezTo>
                  <a:cubicBezTo>
                    <a:pt x="2099" y="1145"/>
                    <a:pt x="1924" y="1214"/>
                    <a:pt x="1791" y="1347"/>
                  </a:cubicBezTo>
                  <a:lnTo>
                    <a:pt x="1343" y="1795"/>
                  </a:lnTo>
                  <a:cubicBezTo>
                    <a:pt x="1112" y="2026"/>
                    <a:pt x="1074" y="2387"/>
                    <a:pt x="1257" y="2661"/>
                  </a:cubicBezTo>
                  <a:lnTo>
                    <a:pt x="1839" y="3537"/>
                  </a:lnTo>
                  <a:cubicBezTo>
                    <a:pt x="1738" y="3734"/>
                    <a:pt x="1651" y="3946"/>
                    <a:pt x="1584" y="4157"/>
                  </a:cubicBezTo>
                  <a:lnTo>
                    <a:pt x="549" y="4364"/>
                  </a:lnTo>
                  <a:cubicBezTo>
                    <a:pt x="232" y="4427"/>
                    <a:pt x="1" y="4711"/>
                    <a:pt x="1" y="5038"/>
                  </a:cubicBezTo>
                  <a:lnTo>
                    <a:pt x="1" y="5673"/>
                  </a:lnTo>
                  <a:cubicBezTo>
                    <a:pt x="1" y="6000"/>
                    <a:pt x="232" y="6279"/>
                    <a:pt x="549" y="6347"/>
                  </a:cubicBezTo>
                  <a:lnTo>
                    <a:pt x="1584" y="6554"/>
                  </a:lnTo>
                  <a:cubicBezTo>
                    <a:pt x="1651" y="6765"/>
                    <a:pt x="1738" y="6972"/>
                    <a:pt x="1839" y="7169"/>
                  </a:cubicBezTo>
                  <a:lnTo>
                    <a:pt x="1257" y="8050"/>
                  </a:lnTo>
                  <a:cubicBezTo>
                    <a:pt x="1074" y="8319"/>
                    <a:pt x="1112" y="8680"/>
                    <a:pt x="1343" y="8916"/>
                  </a:cubicBezTo>
                  <a:lnTo>
                    <a:pt x="1791" y="9364"/>
                  </a:lnTo>
                  <a:cubicBezTo>
                    <a:pt x="1923" y="9496"/>
                    <a:pt x="2098" y="9564"/>
                    <a:pt x="2275" y="9564"/>
                  </a:cubicBezTo>
                  <a:cubicBezTo>
                    <a:pt x="2407" y="9564"/>
                    <a:pt x="2540" y="9526"/>
                    <a:pt x="2657" y="9450"/>
                  </a:cubicBezTo>
                  <a:lnTo>
                    <a:pt x="3533" y="8863"/>
                  </a:lnTo>
                  <a:cubicBezTo>
                    <a:pt x="3735" y="8969"/>
                    <a:pt x="3942" y="9051"/>
                    <a:pt x="4153" y="9123"/>
                  </a:cubicBezTo>
                  <a:lnTo>
                    <a:pt x="4360" y="10153"/>
                  </a:lnTo>
                  <a:cubicBezTo>
                    <a:pt x="4428" y="10475"/>
                    <a:pt x="4707" y="10706"/>
                    <a:pt x="5034" y="10706"/>
                  </a:cubicBezTo>
                  <a:lnTo>
                    <a:pt x="5669" y="10706"/>
                  </a:lnTo>
                  <a:cubicBezTo>
                    <a:pt x="5996" y="10706"/>
                    <a:pt x="6275" y="10475"/>
                    <a:pt x="6343" y="10153"/>
                  </a:cubicBezTo>
                  <a:lnTo>
                    <a:pt x="6550" y="9123"/>
                  </a:lnTo>
                  <a:cubicBezTo>
                    <a:pt x="6718" y="9065"/>
                    <a:pt x="6882" y="9003"/>
                    <a:pt x="7045" y="8926"/>
                  </a:cubicBezTo>
                  <a:cubicBezTo>
                    <a:pt x="7156" y="8873"/>
                    <a:pt x="7199" y="8738"/>
                    <a:pt x="7146" y="8632"/>
                  </a:cubicBezTo>
                  <a:cubicBezTo>
                    <a:pt x="7108" y="8552"/>
                    <a:pt x="7029" y="8505"/>
                    <a:pt x="6947" y="8505"/>
                  </a:cubicBezTo>
                  <a:cubicBezTo>
                    <a:pt x="6915" y="8505"/>
                    <a:pt x="6883" y="8512"/>
                    <a:pt x="6853" y="8526"/>
                  </a:cubicBezTo>
                  <a:cubicBezTo>
                    <a:pt x="6675" y="8613"/>
                    <a:pt x="6487" y="8680"/>
                    <a:pt x="6299" y="8733"/>
                  </a:cubicBezTo>
                  <a:cubicBezTo>
                    <a:pt x="6218" y="8757"/>
                    <a:pt x="6155" y="8820"/>
                    <a:pt x="6141" y="8902"/>
                  </a:cubicBezTo>
                  <a:lnTo>
                    <a:pt x="5910" y="10066"/>
                  </a:lnTo>
                  <a:cubicBezTo>
                    <a:pt x="5886" y="10182"/>
                    <a:pt x="5785" y="10263"/>
                    <a:pt x="5669" y="10263"/>
                  </a:cubicBezTo>
                  <a:lnTo>
                    <a:pt x="5034" y="10263"/>
                  </a:lnTo>
                  <a:cubicBezTo>
                    <a:pt x="4918" y="10263"/>
                    <a:pt x="4817" y="10182"/>
                    <a:pt x="4793" y="10066"/>
                  </a:cubicBezTo>
                  <a:lnTo>
                    <a:pt x="4562" y="8902"/>
                  </a:lnTo>
                  <a:cubicBezTo>
                    <a:pt x="4543" y="8820"/>
                    <a:pt x="4485" y="8757"/>
                    <a:pt x="4404" y="8733"/>
                  </a:cubicBezTo>
                  <a:cubicBezTo>
                    <a:pt x="4134" y="8656"/>
                    <a:pt x="3874" y="8550"/>
                    <a:pt x="3634" y="8416"/>
                  </a:cubicBezTo>
                  <a:cubicBezTo>
                    <a:pt x="3600" y="8395"/>
                    <a:pt x="3561" y="8386"/>
                    <a:pt x="3523" y="8386"/>
                  </a:cubicBezTo>
                  <a:cubicBezTo>
                    <a:pt x="3481" y="8386"/>
                    <a:pt x="3438" y="8398"/>
                    <a:pt x="3403" y="8421"/>
                  </a:cubicBezTo>
                  <a:lnTo>
                    <a:pt x="2416" y="9080"/>
                  </a:lnTo>
                  <a:cubicBezTo>
                    <a:pt x="2373" y="9109"/>
                    <a:pt x="2325" y="9122"/>
                    <a:pt x="2277" y="9122"/>
                  </a:cubicBezTo>
                  <a:cubicBezTo>
                    <a:pt x="2213" y="9122"/>
                    <a:pt x="2150" y="9098"/>
                    <a:pt x="2104" y="9051"/>
                  </a:cubicBezTo>
                  <a:lnTo>
                    <a:pt x="1656" y="8603"/>
                  </a:lnTo>
                  <a:cubicBezTo>
                    <a:pt x="1574" y="8517"/>
                    <a:pt x="1560" y="8387"/>
                    <a:pt x="1627" y="8291"/>
                  </a:cubicBezTo>
                  <a:lnTo>
                    <a:pt x="2282" y="7304"/>
                  </a:lnTo>
                  <a:cubicBezTo>
                    <a:pt x="2330" y="7232"/>
                    <a:pt x="2330" y="7145"/>
                    <a:pt x="2291" y="7073"/>
                  </a:cubicBezTo>
                  <a:cubicBezTo>
                    <a:pt x="2152" y="6828"/>
                    <a:pt x="2046" y="6568"/>
                    <a:pt x="1974" y="6303"/>
                  </a:cubicBezTo>
                  <a:cubicBezTo>
                    <a:pt x="1950" y="6222"/>
                    <a:pt x="1882" y="6159"/>
                    <a:pt x="1805" y="6145"/>
                  </a:cubicBezTo>
                  <a:lnTo>
                    <a:pt x="641" y="5914"/>
                  </a:lnTo>
                  <a:cubicBezTo>
                    <a:pt x="525" y="5890"/>
                    <a:pt x="443" y="5789"/>
                    <a:pt x="443" y="5673"/>
                  </a:cubicBezTo>
                  <a:lnTo>
                    <a:pt x="443" y="5038"/>
                  </a:lnTo>
                  <a:cubicBezTo>
                    <a:pt x="443" y="4918"/>
                    <a:pt x="525" y="4821"/>
                    <a:pt x="641" y="4797"/>
                  </a:cubicBezTo>
                  <a:lnTo>
                    <a:pt x="1805" y="4562"/>
                  </a:lnTo>
                  <a:cubicBezTo>
                    <a:pt x="1882" y="4547"/>
                    <a:pt x="1950" y="4485"/>
                    <a:pt x="1974" y="4408"/>
                  </a:cubicBezTo>
                  <a:cubicBezTo>
                    <a:pt x="2046" y="4138"/>
                    <a:pt x="2152" y="3878"/>
                    <a:pt x="2291" y="3633"/>
                  </a:cubicBezTo>
                  <a:cubicBezTo>
                    <a:pt x="2330" y="3561"/>
                    <a:pt x="2330" y="3474"/>
                    <a:pt x="2282" y="3407"/>
                  </a:cubicBezTo>
                  <a:lnTo>
                    <a:pt x="1627" y="2420"/>
                  </a:lnTo>
                  <a:cubicBezTo>
                    <a:pt x="1560" y="2319"/>
                    <a:pt x="1574" y="2189"/>
                    <a:pt x="1656" y="2108"/>
                  </a:cubicBezTo>
                  <a:lnTo>
                    <a:pt x="2104" y="1660"/>
                  </a:lnTo>
                  <a:cubicBezTo>
                    <a:pt x="2150" y="1610"/>
                    <a:pt x="2213" y="1586"/>
                    <a:pt x="2277" y="1586"/>
                  </a:cubicBezTo>
                  <a:cubicBezTo>
                    <a:pt x="2325" y="1586"/>
                    <a:pt x="2373" y="1600"/>
                    <a:pt x="2416" y="1626"/>
                  </a:cubicBezTo>
                  <a:lnTo>
                    <a:pt x="3403" y="2286"/>
                  </a:lnTo>
                  <a:cubicBezTo>
                    <a:pt x="3438" y="2311"/>
                    <a:pt x="3481" y="2323"/>
                    <a:pt x="3523" y="2323"/>
                  </a:cubicBezTo>
                  <a:cubicBezTo>
                    <a:pt x="3561" y="2323"/>
                    <a:pt x="3600" y="2313"/>
                    <a:pt x="3634" y="2295"/>
                  </a:cubicBezTo>
                  <a:cubicBezTo>
                    <a:pt x="3874" y="2156"/>
                    <a:pt x="4134" y="2050"/>
                    <a:pt x="4404" y="1973"/>
                  </a:cubicBezTo>
                  <a:cubicBezTo>
                    <a:pt x="4485" y="1954"/>
                    <a:pt x="4543" y="1886"/>
                    <a:pt x="4562" y="1804"/>
                  </a:cubicBezTo>
                  <a:lnTo>
                    <a:pt x="4793" y="645"/>
                  </a:lnTo>
                  <a:cubicBezTo>
                    <a:pt x="4817" y="529"/>
                    <a:pt x="4918" y="448"/>
                    <a:pt x="5034" y="448"/>
                  </a:cubicBezTo>
                  <a:lnTo>
                    <a:pt x="5669" y="448"/>
                  </a:lnTo>
                  <a:cubicBezTo>
                    <a:pt x="5785" y="448"/>
                    <a:pt x="5886" y="529"/>
                    <a:pt x="5910" y="645"/>
                  </a:cubicBezTo>
                  <a:lnTo>
                    <a:pt x="6141" y="1804"/>
                  </a:lnTo>
                  <a:cubicBezTo>
                    <a:pt x="6160" y="1886"/>
                    <a:pt x="6218" y="1954"/>
                    <a:pt x="6299" y="1973"/>
                  </a:cubicBezTo>
                  <a:cubicBezTo>
                    <a:pt x="6569" y="2050"/>
                    <a:pt x="6829" y="2156"/>
                    <a:pt x="7069" y="2295"/>
                  </a:cubicBezTo>
                  <a:cubicBezTo>
                    <a:pt x="7103" y="2313"/>
                    <a:pt x="7142" y="2323"/>
                    <a:pt x="7180" y="2323"/>
                  </a:cubicBezTo>
                  <a:cubicBezTo>
                    <a:pt x="7222" y="2323"/>
                    <a:pt x="7265" y="2311"/>
                    <a:pt x="7300" y="2286"/>
                  </a:cubicBezTo>
                  <a:lnTo>
                    <a:pt x="8287" y="1626"/>
                  </a:lnTo>
                  <a:cubicBezTo>
                    <a:pt x="8328" y="1600"/>
                    <a:pt x="8375" y="1586"/>
                    <a:pt x="8422" y="1586"/>
                  </a:cubicBezTo>
                  <a:cubicBezTo>
                    <a:pt x="8486" y="1586"/>
                    <a:pt x="8550" y="1610"/>
                    <a:pt x="8599" y="1660"/>
                  </a:cubicBezTo>
                  <a:lnTo>
                    <a:pt x="9047" y="2108"/>
                  </a:lnTo>
                  <a:cubicBezTo>
                    <a:pt x="9129" y="2189"/>
                    <a:pt x="9143" y="2319"/>
                    <a:pt x="9076" y="2420"/>
                  </a:cubicBezTo>
                  <a:lnTo>
                    <a:pt x="8421" y="3407"/>
                  </a:lnTo>
                  <a:cubicBezTo>
                    <a:pt x="8373" y="3474"/>
                    <a:pt x="8368" y="3561"/>
                    <a:pt x="8412" y="3633"/>
                  </a:cubicBezTo>
                  <a:cubicBezTo>
                    <a:pt x="8546" y="3878"/>
                    <a:pt x="8657" y="4138"/>
                    <a:pt x="8729" y="4408"/>
                  </a:cubicBezTo>
                  <a:cubicBezTo>
                    <a:pt x="8753" y="4485"/>
                    <a:pt x="8821" y="4547"/>
                    <a:pt x="8898" y="4562"/>
                  </a:cubicBezTo>
                  <a:lnTo>
                    <a:pt x="10062" y="4797"/>
                  </a:lnTo>
                  <a:cubicBezTo>
                    <a:pt x="10178" y="4821"/>
                    <a:pt x="10259" y="4918"/>
                    <a:pt x="10259" y="5038"/>
                  </a:cubicBezTo>
                  <a:lnTo>
                    <a:pt x="10259" y="5673"/>
                  </a:lnTo>
                  <a:cubicBezTo>
                    <a:pt x="10259" y="5789"/>
                    <a:pt x="10178" y="5890"/>
                    <a:pt x="10062" y="5914"/>
                  </a:cubicBezTo>
                  <a:lnTo>
                    <a:pt x="8898" y="6145"/>
                  </a:lnTo>
                  <a:cubicBezTo>
                    <a:pt x="8821" y="6159"/>
                    <a:pt x="8753" y="6222"/>
                    <a:pt x="8729" y="6303"/>
                  </a:cubicBezTo>
                  <a:cubicBezTo>
                    <a:pt x="8676" y="6496"/>
                    <a:pt x="8604" y="6688"/>
                    <a:pt x="8518" y="6871"/>
                  </a:cubicBezTo>
                  <a:cubicBezTo>
                    <a:pt x="8420" y="7048"/>
                    <a:pt x="8571" y="7198"/>
                    <a:pt x="8719" y="7198"/>
                  </a:cubicBezTo>
                  <a:cubicBezTo>
                    <a:pt x="8796" y="7198"/>
                    <a:pt x="8873" y="7158"/>
                    <a:pt x="8912" y="7059"/>
                  </a:cubicBezTo>
                  <a:cubicBezTo>
                    <a:pt x="8994" y="6895"/>
                    <a:pt x="9061" y="6727"/>
                    <a:pt x="9114" y="6549"/>
                  </a:cubicBezTo>
                  <a:lnTo>
                    <a:pt x="10149" y="6347"/>
                  </a:lnTo>
                  <a:cubicBezTo>
                    <a:pt x="10466" y="6279"/>
                    <a:pt x="10697" y="6000"/>
                    <a:pt x="10697" y="5673"/>
                  </a:cubicBezTo>
                  <a:lnTo>
                    <a:pt x="10697" y="5038"/>
                  </a:lnTo>
                  <a:cubicBezTo>
                    <a:pt x="10697" y="4711"/>
                    <a:pt x="10466" y="4427"/>
                    <a:pt x="10149" y="4364"/>
                  </a:cubicBezTo>
                  <a:lnTo>
                    <a:pt x="9114" y="4157"/>
                  </a:lnTo>
                  <a:cubicBezTo>
                    <a:pt x="9047" y="3946"/>
                    <a:pt x="8960" y="3734"/>
                    <a:pt x="8854" y="3537"/>
                  </a:cubicBezTo>
                  <a:lnTo>
                    <a:pt x="9441" y="2661"/>
                  </a:lnTo>
                  <a:cubicBezTo>
                    <a:pt x="9619" y="2387"/>
                    <a:pt x="9586" y="2026"/>
                    <a:pt x="9355" y="1795"/>
                  </a:cubicBezTo>
                  <a:lnTo>
                    <a:pt x="8907" y="1347"/>
                  </a:lnTo>
                  <a:cubicBezTo>
                    <a:pt x="8774" y="1214"/>
                    <a:pt x="8597" y="1145"/>
                    <a:pt x="8419" y="1145"/>
                  </a:cubicBezTo>
                  <a:cubicBezTo>
                    <a:pt x="8288" y="1145"/>
                    <a:pt x="8156" y="1183"/>
                    <a:pt x="8041" y="1261"/>
                  </a:cubicBezTo>
                  <a:lnTo>
                    <a:pt x="7165" y="1843"/>
                  </a:lnTo>
                  <a:cubicBezTo>
                    <a:pt x="6963" y="1742"/>
                    <a:pt x="6756" y="1655"/>
                    <a:pt x="6545" y="1588"/>
                  </a:cubicBezTo>
                  <a:lnTo>
                    <a:pt x="6338" y="553"/>
                  </a:lnTo>
                  <a:cubicBezTo>
                    <a:pt x="6271" y="236"/>
                    <a:pt x="5991" y="5"/>
                    <a:pt x="5664" y="0"/>
                  </a:cubicBezTo>
                  <a:close/>
                  <a:moveTo>
                    <a:pt x="10327" y="9102"/>
                  </a:moveTo>
                  <a:cubicBezTo>
                    <a:pt x="10024" y="9102"/>
                    <a:pt x="9716" y="9214"/>
                    <a:pt x="9466" y="9465"/>
                  </a:cubicBezTo>
                  <a:cubicBezTo>
                    <a:pt x="8691" y="10239"/>
                    <a:pt x="9239" y="11567"/>
                    <a:pt x="10336" y="11567"/>
                  </a:cubicBezTo>
                  <a:cubicBezTo>
                    <a:pt x="10606" y="11567"/>
                    <a:pt x="10871" y="11476"/>
                    <a:pt x="11087" y="11312"/>
                  </a:cubicBezTo>
                  <a:cubicBezTo>
                    <a:pt x="11263" y="11164"/>
                    <a:pt x="11128" y="10917"/>
                    <a:pt x="10947" y="10917"/>
                  </a:cubicBezTo>
                  <a:cubicBezTo>
                    <a:pt x="10905" y="10917"/>
                    <a:pt x="10861" y="10930"/>
                    <a:pt x="10818" y="10961"/>
                  </a:cubicBezTo>
                  <a:cubicBezTo>
                    <a:pt x="10683" y="11072"/>
                    <a:pt x="10510" y="11130"/>
                    <a:pt x="10336" y="11130"/>
                  </a:cubicBezTo>
                  <a:cubicBezTo>
                    <a:pt x="9899" y="11130"/>
                    <a:pt x="9547" y="10773"/>
                    <a:pt x="9547" y="10336"/>
                  </a:cubicBezTo>
                  <a:cubicBezTo>
                    <a:pt x="9547" y="9898"/>
                    <a:pt x="9899" y="9546"/>
                    <a:pt x="10336" y="9546"/>
                  </a:cubicBezTo>
                  <a:cubicBezTo>
                    <a:pt x="10769" y="9546"/>
                    <a:pt x="11126" y="9898"/>
                    <a:pt x="11126" y="10336"/>
                  </a:cubicBezTo>
                  <a:cubicBezTo>
                    <a:pt x="11133" y="10475"/>
                    <a:pt x="11239" y="10545"/>
                    <a:pt x="11345" y="10545"/>
                  </a:cubicBezTo>
                  <a:cubicBezTo>
                    <a:pt x="11452" y="10545"/>
                    <a:pt x="11559" y="10475"/>
                    <a:pt x="11568" y="10336"/>
                  </a:cubicBezTo>
                  <a:cubicBezTo>
                    <a:pt x="11568" y="9593"/>
                    <a:pt x="10960" y="9102"/>
                    <a:pt x="10327" y="9102"/>
                  </a:cubicBezTo>
                  <a:close/>
                  <a:moveTo>
                    <a:pt x="10130" y="6751"/>
                  </a:moveTo>
                  <a:cubicBezTo>
                    <a:pt x="9879" y="6751"/>
                    <a:pt x="9663" y="6924"/>
                    <a:pt x="9615" y="7169"/>
                  </a:cubicBezTo>
                  <a:lnTo>
                    <a:pt x="9485" y="7805"/>
                  </a:lnTo>
                  <a:cubicBezTo>
                    <a:pt x="9369" y="7843"/>
                    <a:pt x="9259" y="7891"/>
                    <a:pt x="9148" y="7944"/>
                  </a:cubicBezTo>
                  <a:lnTo>
                    <a:pt x="8609" y="7583"/>
                  </a:lnTo>
                  <a:cubicBezTo>
                    <a:pt x="8522" y="7526"/>
                    <a:pt x="8421" y="7499"/>
                    <a:pt x="8321" y="7499"/>
                  </a:cubicBezTo>
                  <a:cubicBezTo>
                    <a:pt x="8184" y="7499"/>
                    <a:pt x="8048" y="7551"/>
                    <a:pt x="7945" y="7651"/>
                  </a:cubicBezTo>
                  <a:lnTo>
                    <a:pt x="7651" y="7944"/>
                  </a:lnTo>
                  <a:cubicBezTo>
                    <a:pt x="7478" y="8122"/>
                    <a:pt x="7449" y="8396"/>
                    <a:pt x="7589" y="8608"/>
                  </a:cubicBezTo>
                  <a:lnTo>
                    <a:pt x="7950" y="9147"/>
                  </a:lnTo>
                  <a:cubicBezTo>
                    <a:pt x="7873" y="9296"/>
                    <a:pt x="7810" y="9455"/>
                    <a:pt x="7767" y="9614"/>
                  </a:cubicBezTo>
                  <a:cubicBezTo>
                    <a:pt x="7719" y="9739"/>
                    <a:pt x="7786" y="9874"/>
                    <a:pt x="7911" y="9907"/>
                  </a:cubicBezTo>
                  <a:cubicBezTo>
                    <a:pt x="7932" y="9914"/>
                    <a:pt x="7954" y="9917"/>
                    <a:pt x="7974" y="9917"/>
                  </a:cubicBezTo>
                  <a:cubicBezTo>
                    <a:pt x="8077" y="9917"/>
                    <a:pt x="8170" y="9842"/>
                    <a:pt x="8190" y="9734"/>
                  </a:cubicBezTo>
                  <a:cubicBezTo>
                    <a:pt x="8234" y="9566"/>
                    <a:pt x="8306" y="9402"/>
                    <a:pt x="8392" y="9243"/>
                  </a:cubicBezTo>
                  <a:cubicBezTo>
                    <a:pt x="8431" y="9171"/>
                    <a:pt x="8431" y="9085"/>
                    <a:pt x="8383" y="9017"/>
                  </a:cubicBezTo>
                  <a:lnTo>
                    <a:pt x="7950" y="8368"/>
                  </a:lnTo>
                  <a:cubicBezTo>
                    <a:pt x="7926" y="8334"/>
                    <a:pt x="7931" y="8286"/>
                    <a:pt x="7959" y="8257"/>
                  </a:cubicBezTo>
                  <a:lnTo>
                    <a:pt x="8258" y="7963"/>
                  </a:lnTo>
                  <a:cubicBezTo>
                    <a:pt x="8274" y="7947"/>
                    <a:pt x="8295" y="7938"/>
                    <a:pt x="8316" y="7938"/>
                  </a:cubicBezTo>
                  <a:cubicBezTo>
                    <a:pt x="8333" y="7938"/>
                    <a:pt x="8349" y="7943"/>
                    <a:pt x="8364" y="7954"/>
                  </a:cubicBezTo>
                  <a:lnTo>
                    <a:pt x="9013" y="8387"/>
                  </a:lnTo>
                  <a:cubicBezTo>
                    <a:pt x="9049" y="8410"/>
                    <a:pt x="9091" y="8422"/>
                    <a:pt x="9134" y="8422"/>
                  </a:cubicBezTo>
                  <a:cubicBezTo>
                    <a:pt x="9172" y="8422"/>
                    <a:pt x="9210" y="8412"/>
                    <a:pt x="9244" y="8392"/>
                  </a:cubicBezTo>
                  <a:cubicBezTo>
                    <a:pt x="9398" y="8305"/>
                    <a:pt x="9562" y="8238"/>
                    <a:pt x="9735" y="8190"/>
                  </a:cubicBezTo>
                  <a:cubicBezTo>
                    <a:pt x="9812" y="8166"/>
                    <a:pt x="9875" y="8103"/>
                    <a:pt x="9889" y="8021"/>
                  </a:cubicBezTo>
                  <a:lnTo>
                    <a:pt x="10043" y="7256"/>
                  </a:lnTo>
                  <a:cubicBezTo>
                    <a:pt x="10053" y="7218"/>
                    <a:pt x="10086" y="7189"/>
                    <a:pt x="10130" y="7189"/>
                  </a:cubicBezTo>
                  <a:lnTo>
                    <a:pt x="10543" y="7189"/>
                  </a:lnTo>
                  <a:cubicBezTo>
                    <a:pt x="10587" y="7189"/>
                    <a:pt x="10620" y="7218"/>
                    <a:pt x="10630" y="7256"/>
                  </a:cubicBezTo>
                  <a:lnTo>
                    <a:pt x="10784" y="8021"/>
                  </a:lnTo>
                  <a:cubicBezTo>
                    <a:pt x="10798" y="8103"/>
                    <a:pt x="10861" y="8166"/>
                    <a:pt x="10938" y="8190"/>
                  </a:cubicBezTo>
                  <a:cubicBezTo>
                    <a:pt x="11111" y="8238"/>
                    <a:pt x="11275" y="8305"/>
                    <a:pt x="11429" y="8392"/>
                  </a:cubicBezTo>
                  <a:cubicBezTo>
                    <a:pt x="11463" y="8412"/>
                    <a:pt x="11501" y="8422"/>
                    <a:pt x="11539" y="8422"/>
                  </a:cubicBezTo>
                  <a:cubicBezTo>
                    <a:pt x="11582" y="8422"/>
                    <a:pt x="11624" y="8410"/>
                    <a:pt x="11660" y="8387"/>
                  </a:cubicBezTo>
                  <a:lnTo>
                    <a:pt x="12309" y="7954"/>
                  </a:lnTo>
                  <a:cubicBezTo>
                    <a:pt x="12324" y="7943"/>
                    <a:pt x="12340" y="7938"/>
                    <a:pt x="12357" y="7938"/>
                  </a:cubicBezTo>
                  <a:cubicBezTo>
                    <a:pt x="12379" y="7938"/>
                    <a:pt x="12401" y="7947"/>
                    <a:pt x="12420" y="7963"/>
                  </a:cubicBezTo>
                  <a:lnTo>
                    <a:pt x="12713" y="8257"/>
                  </a:lnTo>
                  <a:cubicBezTo>
                    <a:pt x="12742" y="8286"/>
                    <a:pt x="12747" y="8334"/>
                    <a:pt x="12723" y="8368"/>
                  </a:cubicBezTo>
                  <a:lnTo>
                    <a:pt x="12290" y="9017"/>
                  </a:lnTo>
                  <a:cubicBezTo>
                    <a:pt x="12247" y="9085"/>
                    <a:pt x="12242" y="9176"/>
                    <a:pt x="12280" y="9248"/>
                  </a:cubicBezTo>
                  <a:cubicBezTo>
                    <a:pt x="12367" y="9402"/>
                    <a:pt x="12439" y="9566"/>
                    <a:pt x="12487" y="9739"/>
                  </a:cubicBezTo>
                  <a:cubicBezTo>
                    <a:pt x="12507" y="9816"/>
                    <a:pt x="12574" y="9878"/>
                    <a:pt x="12656" y="9893"/>
                  </a:cubicBezTo>
                  <a:lnTo>
                    <a:pt x="13416" y="10047"/>
                  </a:lnTo>
                  <a:cubicBezTo>
                    <a:pt x="13459" y="10052"/>
                    <a:pt x="13488" y="10090"/>
                    <a:pt x="13488" y="10129"/>
                  </a:cubicBezTo>
                  <a:lnTo>
                    <a:pt x="13488" y="10547"/>
                  </a:lnTo>
                  <a:cubicBezTo>
                    <a:pt x="13488" y="10591"/>
                    <a:pt x="13459" y="10624"/>
                    <a:pt x="13416" y="10634"/>
                  </a:cubicBezTo>
                  <a:lnTo>
                    <a:pt x="12656" y="10783"/>
                  </a:lnTo>
                  <a:cubicBezTo>
                    <a:pt x="12574" y="10802"/>
                    <a:pt x="12507" y="10860"/>
                    <a:pt x="12487" y="10942"/>
                  </a:cubicBezTo>
                  <a:cubicBezTo>
                    <a:pt x="12439" y="11110"/>
                    <a:pt x="12367" y="11279"/>
                    <a:pt x="12280" y="11433"/>
                  </a:cubicBezTo>
                  <a:cubicBezTo>
                    <a:pt x="12242" y="11505"/>
                    <a:pt x="12242" y="11591"/>
                    <a:pt x="12290" y="11664"/>
                  </a:cubicBezTo>
                  <a:lnTo>
                    <a:pt x="12723" y="12308"/>
                  </a:lnTo>
                  <a:cubicBezTo>
                    <a:pt x="12747" y="12347"/>
                    <a:pt x="12742" y="12390"/>
                    <a:pt x="12713" y="12419"/>
                  </a:cubicBezTo>
                  <a:lnTo>
                    <a:pt x="12415" y="12713"/>
                  </a:lnTo>
                  <a:cubicBezTo>
                    <a:pt x="12398" y="12730"/>
                    <a:pt x="12375" y="12739"/>
                    <a:pt x="12353" y="12739"/>
                  </a:cubicBezTo>
                  <a:cubicBezTo>
                    <a:pt x="12338" y="12739"/>
                    <a:pt x="12323" y="12735"/>
                    <a:pt x="12309" y="12727"/>
                  </a:cubicBezTo>
                  <a:lnTo>
                    <a:pt x="11660" y="12294"/>
                  </a:lnTo>
                  <a:cubicBezTo>
                    <a:pt x="11624" y="12269"/>
                    <a:pt x="11582" y="12257"/>
                    <a:pt x="11539" y="12257"/>
                  </a:cubicBezTo>
                  <a:cubicBezTo>
                    <a:pt x="11501" y="12257"/>
                    <a:pt x="11463" y="12266"/>
                    <a:pt x="11429" y="12284"/>
                  </a:cubicBezTo>
                  <a:cubicBezTo>
                    <a:pt x="11275" y="12371"/>
                    <a:pt x="11111" y="12438"/>
                    <a:pt x="10938" y="12486"/>
                  </a:cubicBezTo>
                  <a:cubicBezTo>
                    <a:pt x="10861" y="12511"/>
                    <a:pt x="10798" y="12573"/>
                    <a:pt x="10784" y="12655"/>
                  </a:cubicBezTo>
                  <a:lnTo>
                    <a:pt x="10630" y="13420"/>
                  </a:lnTo>
                  <a:cubicBezTo>
                    <a:pt x="10620" y="13458"/>
                    <a:pt x="10587" y="13487"/>
                    <a:pt x="10543" y="13492"/>
                  </a:cubicBezTo>
                  <a:lnTo>
                    <a:pt x="10130" y="13492"/>
                  </a:lnTo>
                  <a:cubicBezTo>
                    <a:pt x="10086" y="13487"/>
                    <a:pt x="10053" y="13458"/>
                    <a:pt x="10043" y="13420"/>
                  </a:cubicBezTo>
                  <a:lnTo>
                    <a:pt x="9889" y="12655"/>
                  </a:lnTo>
                  <a:cubicBezTo>
                    <a:pt x="9875" y="12573"/>
                    <a:pt x="9812" y="12511"/>
                    <a:pt x="9735" y="12486"/>
                  </a:cubicBezTo>
                  <a:cubicBezTo>
                    <a:pt x="9562" y="12438"/>
                    <a:pt x="9398" y="12371"/>
                    <a:pt x="9244" y="12284"/>
                  </a:cubicBezTo>
                  <a:cubicBezTo>
                    <a:pt x="9211" y="12264"/>
                    <a:pt x="9174" y="12255"/>
                    <a:pt x="9136" y="12255"/>
                  </a:cubicBezTo>
                  <a:cubicBezTo>
                    <a:pt x="9093" y="12255"/>
                    <a:pt x="9050" y="12268"/>
                    <a:pt x="9013" y="12294"/>
                  </a:cubicBezTo>
                  <a:lnTo>
                    <a:pt x="8364" y="12727"/>
                  </a:lnTo>
                  <a:cubicBezTo>
                    <a:pt x="8350" y="12735"/>
                    <a:pt x="8335" y="12739"/>
                    <a:pt x="8320" y="12739"/>
                  </a:cubicBezTo>
                  <a:cubicBezTo>
                    <a:pt x="8298" y="12739"/>
                    <a:pt x="8275" y="12730"/>
                    <a:pt x="8258" y="12713"/>
                  </a:cubicBezTo>
                  <a:lnTo>
                    <a:pt x="7959" y="12419"/>
                  </a:lnTo>
                  <a:cubicBezTo>
                    <a:pt x="7931" y="12390"/>
                    <a:pt x="7926" y="12342"/>
                    <a:pt x="7950" y="12308"/>
                  </a:cubicBezTo>
                  <a:lnTo>
                    <a:pt x="8383" y="11664"/>
                  </a:lnTo>
                  <a:cubicBezTo>
                    <a:pt x="8426" y="11591"/>
                    <a:pt x="8431" y="11505"/>
                    <a:pt x="8392" y="11433"/>
                  </a:cubicBezTo>
                  <a:cubicBezTo>
                    <a:pt x="8306" y="11279"/>
                    <a:pt x="8234" y="11110"/>
                    <a:pt x="8186" y="10942"/>
                  </a:cubicBezTo>
                  <a:cubicBezTo>
                    <a:pt x="8166" y="10860"/>
                    <a:pt x="8099" y="10802"/>
                    <a:pt x="8017" y="10783"/>
                  </a:cubicBezTo>
                  <a:lnTo>
                    <a:pt x="7257" y="10634"/>
                  </a:lnTo>
                  <a:cubicBezTo>
                    <a:pt x="7214" y="10624"/>
                    <a:pt x="7185" y="10586"/>
                    <a:pt x="7185" y="10547"/>
                  </a:cubicBezTo>
                  <a:lnTo>
                    <a:pt x="7185" y="10129"/>
                  </a:lnTo>
                  <a:cubicBezTo>
                    <a:pt x="7185" y="10090"/>
                    <a:pt x="7214" y="10052"/>
                    <a:pt x="7257" y="10047"/>
                  </a:cubicBezTo>
                  <a:lnTo>
                    <a:pt x="7300" y="10037"/>
                  </a:lnTo>
                  <a:cubicBezTo>
                    <a:pt x="7585" y="9993"/>
                    <a:pt x="7528" y="9596"/>
                    <a:pt x="7283" y="9596"/>
                  </a:cubicBezTo>
                  <a:cubicBezTo>
                    <a:pt x="7263" y="9596"/>
                    <a:pt x="7241" y="9598"/>
                    <a:pt x="7218" y="9604"/>
                  </a:cubicBezTo>
                  <a:lnTo>
                    <a:pt x="7170" y="9614"/>
                  </a:lnTo>
                  <a:cubicBezTo>
                    <a:pt x="6925" y="9667"/>
                    <a:pt x="6747" y="9878"/>
                    <a:pt x="6747" y="10129"/>
                  </a:cubicBezTo>
                  <a:lnTo>
                    <a:pt x="6747" y="10547"/>
                  </a:lnTo>
                  <a:cubicBezTo>
                    <a:pt x="6747" y="10798"/>
                    <a:pt x="6925" y="11014"/>
                    <a:pt x="7170" y="11062"/>
                  </a:cubicBezTo>
                  <a:lnTo>
                    <a:pt x="7805" y="11187"/>
                  </a:lnTo>
                  <a:cubicBezTo>
                    <a:pt x="7844" y="11303"/>
                    <a:pt x="7892" y="11418"/>
                    <a:pt x="7945" y="11524"/>
                  </a:cubicBezTo>
                  <a:lnTo>
                    <a:pt x="7584" y="12068"/>
                  </a:lnTo>
                  <a:cubicBezTo>
                    <a:pt x="7445" y="12275"/>
                    <a:pt x="7473" y="12554"/>
                    <a:pt x="7651" y="12727"/>
                  </a:cubicBezTo>
                  <a:lnTo>
                    <a:pt x="7945" y="13025"/>
                  </a:lnTo>
                  <a:cubicBezTo>
                    <a:pt x="8047" y="13125"/>
                    <a:pt x="8180" y="13176"/>
                    <a:pt x="8315" y="13176"/>
                  </a:cubicBezTo>
                  <a:cubicBezTo>
                    <a:pt x="8415" y="13176"/>
                    <a:pt x="8516" y="13148"/>
                    <a:pt x="8604" y="13088"/>
                  </a:cubicBezTo>
                  <a:lnTo>
                    <a:pt x="9148" y="12727"/>
                  </a:lnTo>
                  <a:cubicBezTo>
                    <a:pt x="9254" y="12785"/>
                    <a:pt x="9369" y="12828"/>
                    <a:pt x="9485" y="12867"/>
                  </a:cubicBezTo>
                  <a:lnTo>
                    <a:pt x="9610" y="13502"/>
                  </a:lnTo>
                  <a:cubicBezTo>
                    <a:pt x="9663" y="13747"/>
                    <a:pt x="9875" y="13925"/>
                    <a:pt x="10125" y="13925"/>
                  </a:cubicBezTo>
                  <a:lnTo>
                    <a:pt x="10543" y="13925"/>
                  </a:lnTo>
                  <a:cubicBezTo>
                    <a:pt x="10794" y="13925"/>
                    <a:pt x="11010" y="13747"/>
                    <a:pt x="11058" y="13502"/>
                  </a:cubicBezTo>
                  <a:lnTo>
                    <a:pt x="11188" y="12867"/>
                  </a:lnTo>
                  <a:cubicBezTo>
                    <a:pt x="11299" y="12828"/>
                    <a:pt x="11414" y="12780"/>
                    <a:pt x="11520" y="12727"/>
                  </a:cubicBezTo>
                  <a:lnTo>
                    <a:pt x="12064" y="13088"/>
                  </a:lnTo>
                  <a:cubicBezTo>
                    <a:pt x="12152" y="13148"/>
                    <a:pt x="12254" y="13176"/>
                    <a:pt x="12355" y="13176"/>
                  </a:cubicBezTo>
                  <a:cubicBezTo>
                    <a:pt x="12490" y="13176"/>
                    <a:pt x="12624" y="13125"/>
                    <a:pt x="12723" y="13025"/>
                  </a:cubicBezTo>
                  <a:lnTo>
                    <a:pt x="13021" y="12727"/>
                  </a:lnTo>
                  <a:cubicBezTo>
                    <a:pt x="13195" y="12554"/>
                    <a:pt x="13223" y="12275"/>
                    <a:pt x="13084" y="12068"/>
                  </a:cubicBezTo>
                  <a:lnTo>
                    <a:pt x="12723" y="11524"/>
                  </a:lnTo>
                  <a:cubicBezTo>
                    <a:pt x="12781" y="11418"/>
                    <a:pt x="12824" y="11303"/>
                    <a:pt x="12863" y="11187"/>
                  </a:cubicBezTo>
                  <a:lnTo>
                    <a:pt x="13498" y="11062"/>
                  </a:lnTo>
                  <a:cubicBezTo>
                    <a:pt x="13743" y="11014"/>
                    <a:pt x="13921" y="10798"/>
                    <a:pt x="13921" y="10547"/>
                  </a:cubicBezTo>
                  <a:lnTo>
                    <a:pt x="13921" y="10129"/>
                  </a:lnTo>
                  <a:cubicBezTo>
                    <a:pt x="13921" y="9878"/>
                    <a:pt x="13748" y="9662"/>
                    <a:pt x="13503" y="9614"/>
                  </a:cubicBezTo>
                  <a:lnTo>
                    <a:pt x="12867" y="9484"/>
                  </a:lnTo>
                  <a:cubicBezTo>
                    <a:pt x="12829" y="9368"/>
                    <a:pt x="12781" y="9258"/>
                    <a:pt x="12728" y="9147"/>
                  </a:cubicBezTo>
                  <a:lnTo>
                    <a:pt x="13089" y="8608"/>
                  </a:lnTo>
                  <a:cubicBezTo>
                    <a:pt x="13223" y="8396"/>
                    <a:pt x="13199" y="8122"/>
                    <a:pt x="13021" y="7944"/>
                  </a:cubicBezTo>
                  <a:lnTo>
                    <a:pt x="12728" y="7651"/>
                  </a:lnTo>
                  <a:cubicBezTo>
                    <a:pt x="12625" y="7551"/>
                    <a:pt x="12490" y="7499"/>
                    <a:pt x="12354" y="7499"/>
                  </a:cubicBezTo>
                  <a:cubicBezTo>
                    <a:pt x="12255" y="7499"/>
                    <a:pt x="12156" y="7526"/>
                    <a:pt x="12069" y="7583"/>
                  </a:cubicBezTo>
                  <a:lnTo>
                    <a:pt x="11525" y="7944"/>
                  </a:lnTo>
                  <a:cubicBezTo>
                    <a:pt x="11414" y="7891"/>
                    <a:pt x="11304" y="7843"/>
                    <a:pt x="11188" y="7805"/>
                  </a:cubicBezTo>
                  <a:lnTo>
                    <a:pt x="11063" y="7169"/>
                  </a:lnTo>
                  <a:cubicBezTo>
                    <a:pt x="11010" y="6924"/>
                    <a:pt x="10794" y="6751"/>
                    <a:pt x="10548" y="675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6" name="Google Shape;13026;p90"/>
          <p:cNvGrpSpPr/>
          <p:nvPr/>
        </p:nvGrpSpPr>
        <p:grpSpPr>
          <a:xfrm>
            <a:off x="3982979" y="4112803"/>
            <a:ext cx="355540" cy="338230"/>
            <a:chOff x="3982979" y="4297378"/>
            <a:chExt cx="355540" cy="338230"/>
          </a:xfrm>
        </p:grpSpPr>
        <p:sp>
          <p:nvSpPr>
            <p:cNvPr id="13027" name="Google Shape;13027;p90"/>
            <p:cNvSpPr/>
            <p:nvPr/>
          </p:nvSpPr>
          <p:spPr>
            <a:xfrm>
              <a:off x="4004197" y="4302414"/>
              <a:ext cx="276018" cy="276018"/>
            </a:xfrm>
            <a:custGeom>
              <a:avLst/>
              <a:gdLst/>
              <a:ahLst/>
              <a:cxnLst/>
              <a:rect l="l" t="t" r="r" b="b"/>
              <a:pathLst>
                <a:path w="10524" h="10524" extrusionOk="0">
                  <a:moveTo>
                    <a:pt x="5259" y="0"/>
                  </a:moveTo>
                  <a:cubicBezTo>
                    <a:pt x="2353" y="0"/>
                    <a:pt x="0" y="2358"/>
                    <a:pt x="0" y="5264"/>
                  </a:cubicBezTo>
                  <a:cubicBezTo>
                    <a:pt x="0" y="8170"/>
                    <a:pt x="2353" y="10523"/>
                    <a:pt x="5259" y="10523"/>
                  </a:cubicBezTo>
                  <a:cubicBezTo>
                    <a:pt x="8166" y="10523"/>
                    <a:pt x="10523" y="8170"/>
                    <a:pt x="10523" y="5264"/>
                  </a:cubicBezTo>
                  <a:cubicBezTo>
                    <a:pt x="10523" y="2358"/>
                    <a:pt x="8166" y="0"/>
                    <a:pt x="5259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8" name="Google Shape;13028;p90"/>
            <p:cNvSpPr/>
            <p:nvPr/>
          </p:nvSpPr>
          <p:spPr>
            <a:xfrm>
              <a:off x="4030687" y="4328904"/>
              <a:ext cx="223012" cy="223012"/>
            </a:xfrm>
            <a:custGeom>
              <a:avLst/>
              <a:gdLst/>
              <a:ahLst/>
              <a:cxnLst/>
              <a:rect l="l" t="t" r="r" b="b"/>
              <a:pathLst>
                <a:path w="8503" h="8503" extrusionOk="0">
                  <a:moveTo>
                    <a:pt x="4249" y="1"/>
                  </a:moveTo>
                  <a:cubicBezTo>
                    <a:pt x="1906" y="1"/>
                    <a:pt x="1" y="1906"/>
                    <a:pt x="1" y="4254"/>
                  </a:cubicBezTo>
                  <a:cubicBezTo>
                    <a:pt x="1" y="6597"/>
                    <a:pt x="1906" y="8503"/>
                    <a:pt x="4249" y="8503"/>
                  </a:cubicBezTo>
                  <a:cubicBezTo>
                    <a:pt x="6597" y="8503"/>
                    <a:pt x="8503" y="6597"/>
                    <a:pt x="8503" y="4254"/>
                  </a:cubicBezTo>
                  <a:cubicBezTo>
                    <a:pt x="8503" y="1906"/>
                    <a:pt x="6597" y="1"/>
                    <a:pt x="4249" y="1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9" name="Google Shape;13029;p90"/>
            <p:cNvSpPr/>
            <p:nvPr/>
          </p:nvSpPr>
          <p:spPr>
            <a:xfrm>
              <a:off x="4089882" y="4334333"/>
              <a:ext cx="104648" cy="212285"/>
            </a:xfrm>
            <a:custGeom>
              <a:avLst/>
              <a:gdLst/>
              <a:ahLst/>
              <a:cxnLst/>
              <a:rect l="l" t="t" r="r" b="b"/>
              <a:pathLst>
                <a:path w="3990" h="8094" extrusionOk="0">
                  <a:moveTo>
                    <a:pt x="1992" y="0"/>
                  </a:moveTo>
                  <a:cubicBezTo>
                    <a:pt x="1771" y="0"/>
                    <a:pt x="1588" y="179"/>
                    <a:pt x="1588" y="405"/>
                  </a:cubicBezTo>
                  <a:lnTo>
                    <a:pt x="1588" y="963"/>
                  </a:lnTo>
                  <a:cubicBezTo>
                    <a:pt x="669" y="1078"/>
                    <a:pt x="0" y="1882"/>
                    <a:pt x="58" y="2806"/>
                  </a:cubicBezTo>
                  <a:cubicBezTo>
                    <a:pt x="111" y="3730"/>
                    <a:pt x="876" y="4451"/>
                    <a:pt x="1800" y="4451"/>
                  </a:cubicBezTo>
                  <a:lnTo>
                    <a:pt x="2185" y="4451"/>
                  </a:lnTo>
                  <a:cubicBezTo>
                    <a:pt x="2704" y="4451"/>
                    <a:pt x="3128" y="4875"/>
                    <a:pt x="3128" y="5394"/>
                  </a:cubicBezTo>
                  <a:cubicBezTo>
                    <a:pt x="3128" y="5914"/>
                    <a:pt x="2704" y="6333"/>
                    <a:pt x="2185" y="6333"/>
                  </a:cubicBezTo>
                  <a:lnTo>
                    <a:pt x="1607" y="6333"/>
                  </a:lnTo>
                  <a:cubicBezTo>
                    <a:pt x="1194" y="6333"/>
                    <a:pt x="862" y="6001"/>
                    <a:pt x="862" y="5587"/>
                  </a:cubicBezTo>
                  <a:cubicBezTo>
                    <a:pt x="862" y="5361"/>
                    <a:pt x="679" y="5183"/>
                    <a:pt x="457" y="5183"/>
                  </a:cubicBezTo>
                  <a:cubicBezTo>
                    <a:pt x="231" y="5183"/>
                    <a:pt x="48" y="5361"/>
                    <a:pt x="48" y="5587"/>
                  </a:cubicBezTo>
                  <a:cubicBezTo>
                    <a:pt x="53" y="6439"/>
                    <a:pt x="736" y="7131"/>
                    <a:pt x="1588" y="7141"/>
                  </a:cubicBezTo>
                  <a:lnTo>
                    <a:pt x="1588" y="7690"/>
                  </a:lnTo>
                  <a:cubicBezTo>
                    <a:pt x="1588" y="7911"/>
                    <a:pt x="1771" y="8094"/>
                    <a:pt x="1992" y="8094"/>
                  </a:cubicBezTo>
                  <a:cubicBezTo>
                    <a:pt x="2218" y="8094"/>
                    <a:pt x="2396" y="7911"/>
                    <a:pt x="2396" y="7690"/>
                  </a:cubicBezTo>
                  <a:lnTo>
                    <a:pt x="2396" y="7131"/>
                  </a:lnTo>
                  <a:cubicBezTo>
                    <a:pt x="3316" y="7016"/>
                    <a:pt x="3989" y="6208"/>
                    <a:pt x="3931" y="5284"/>
                  </a:cubicBezTo>
                  <a:cubicBezTo>
                    <a:pt x="3874" y="4365"/>
                    <a:pt x="3109" y="3643"/>
                    <a:pt x="2185" y="3643"/>
                  </a:cubicBezTo>
                  <a:lnTo>
                    <a:pt x="1800" y="3643"/>
                  </a:lnTo>
                  <a:cubicBezTo>
                    <a:pt x="1280" y="3643"/>
                    <a:pt x="862" y="3220"/>
                    <a:pt x="862" y="2700"/>
                  </a:cubicBezTo>
                  <a:cubicBezTo>
                    <a:pt x="862" y="2180"/>
                    <a:pt x="1280" y="1757"/>
                    <a:pt x="1800" y="1757"/>
                  </a:cubicBezTo>
                  <a:lnTo>
                    <a:pt x="2377" y="1757"/>
                  </a:lnTo>
                  <a:cubicBezTo>
                    <a:pt x="2791" y="1762"/>
                    <a:pt x="3128" y="2094"/>
                    <a:pt x="3128" y="2507"/>
                  </a:cubicBezTo>
                  <a:lnTo>
                    <a:pt x="3128" y="2892"/>
                  </a:lnTo>
                  <a:cubicBezTo>
                    <a:pt x="3128" y="3114"/>
                    <a:pt x="3311" y="3297"/>
                    <a:pt x="3532" y="3297"/>
                  </a:cubicBezTo>
                  <a:cubicBezTo>
                    <a:pt x="3753" y="3297"/>
                    <a:pt x="3936" y="3114"/>
                    <a:pt x="3936" y="2892"/>
                  </a:cubicBezTo>
                  <a:lnTo>
                    <a:pt x="3936" y="2507"/>
                  </a:lnTo>
                  <a:cubicBezTo>
                    <a:pt x="3936" y="1656"/>
                    <a:pt x="3248" y="963"/>
                    <a:pt x="2396" y="948"/>
                  </a:cubicBezTo>
                  <a:lnTo>
                    <a:pt x="2396" y="405"/>
                  </a:lnTo>
                  <a:cubicBezTo>
                    <a:pt x="2396" y="179"/>
                    <a:pt x="2218" y="0"/>
                    <a:pt x="1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0" name="Google Shape;13030;p90"/>
            <p:cNvSpPr/>
            <p:nvPr/>
          </p:nvSpPr>
          <p:spPr>
            <a:xfrm>
              <a:off x="4183147" y="4482859"/>
              <a:ext cx="150205" cy="147818"/>
            </a:xfrm>
            <a:custGeom>
              <a:avLst/>
              <a:gdLst/>
              <a:ahLst/>
              <a:cxnLst/>
              <a:rect l="l" t="t" r="r" b="b"/>
              <a:pathLst>
                <a:path w="5727" h="5636" extrusionOk="0">
                  <a:moveTo>
                    <a:pt x="2857" y="2024"/>
                  </a:moveTo>
                  <a:cubicBezTo>
                    <a:pt x="3273" y="2024"/>
                    <a:pt x="3671" y="2347"/>
                    <a:pt x="3671" y="2835"/>
                  </a:cubicBezTo>
                  <a:cubicBezTo>
                    <a:pt x="3671" y="3282"/>
                    <a:pt x="3311" y="3643"/>
                    <a:pt x="2863" y="3643"/>
                  </a:cubicBezTo>
                  <a:cubicBezTo>
                    <a:pt x="2141" y="3643"/>
                    <a:pt x="1780" y="2772"/>
                    <a:pt x="2290" y="2262"/>
                  </a:cubicBezTo>
                  <a:cubicBezTo>
                    <a:pt x="2455" y="2097"/>
                    <a:pt x="2658" y="2024"/>
                    <a:pt x="2857" y="2024"/>
                  </a:cubicBezTo>
                  <a:close/>
                  <a:moveTo>
                    <a:pt x="2459" y="1"/>
                  </a:moveTo>
                  <a:lnTo>
                    <a:pt x="2276" y="896"/>
                  </a:lnTo>
                  <a:cubicBezTo>
                    <a:pt x="2204" y="920"/>
                    <a:pt x="2132" y="944"/>
                    <a:pt x="2060" y="973"/>
                  </a:cubicBezTo>
                  <a:lnTo>
                    <a:pt x="1347" y="405"/>
                  </a:lnTo>
                  <a:lnTo>
                    <a:pt x="727" y="925"/>
                  </a:lnTo>
                  <a:lnTo>
                    <a:pt x="1169" y="1728"/>
                  </a:lnTo>
                  <a:cubicBezTo>
                    <a:pt x="1126" y="1791"/>
                    <a:pt x="1088" y="1853"/>
                    <a:pt x="1054" y="1926"/>
                  </a:cubicBezTo>
                  <a:lnTo>
                    <a:pt x="140" y="1945"/>
                  </a:lnTo>
                  <a:lnTo>
                    <a:pt x="0" y="2744"/>
                  </a:lnTo>
                  <a:lnTo>
                    <a:pt x="847" y="3076"/>
                  </a:lnTo>
                  <a:cubicBezTo>
                    <a:pt x="857" y="3148"/>
                    <a:pt x="871" y="3225"/>
                    <a:pt x="890" y="3297"/>
                  </a:cubicBezTo>
                  <a:lnTo>
                    <a:pt x="202" y="3898"/>
                  </a:lnTo>
                  <a:lnTo>
                    <a:pt x="606" y="4601"/>
                  </a:lnTo>
                  <a:lnTo>
                    <a:pt x="1472" y="4307"/>
                  </a:lnTo>
                  <a:cubicBezTo>
                    <a:pt x="1530" y="4360"/>
                    <a:pt x="1588" y="4408"/>
                    <a:pt x="1646" y="4457"/>
                  </a:cubicBezTo>
                  <a:lnTo>
                    <a:pt x="1511" y="5356"/>
                  </a:lnTo>
                  <a:lnTo>
                    <a:pt x="2271" y="5635"/>
                  </a:lnTo>
                  <a:lnTo>
                    <a:pt x="2748" y="4851"/>
                  </a:lnTo>
                  <a:cubicBezTo>
                    <a:pt x="2781" y="4851"/>
                    <a:pt x="2820" y="4856"/>
                    <a:pt x="2858" y="4856"/>
                  </a:cubicBezTo>
                  <a:cubicBezTo>
                    <a:pt x="2897" y="4856"/>
                    <a:pt x="2935" y="4856"/>
                    <a:pt x="2974" y="4851"/>
                  </a:cubicBezTo>
                  <a:lnTo>
                    <a:pt x="3450" y="5635"/>
                  </a:lnTo>
                  <a:lnTo>
                    <a:pt x="4210" y="5356"/>
                  </a:lnTo>
                  <a:lnTo>
                    <a:pt x="4071" y="4457"/>
                  </a:lnTo>
                  <a:cubicBezTo>
                    <a:pt x="4133" y="4408"/>
                    <a:pt x="4191" y="4360"/>
                    <a:pt x="4244" y="4307"/>
                  </a:cubicBezTo>
                  <a:lnTo>
                    <a:pt x="5110" y="4601"/>
                  </a:lnTo>
                  <a:lnTo>
                    <a:pt x="5519" y="3898"/>
                  </a:lnTo>
                  <a:lnTo>
                    <a:pt x="4831" y="3297"/>
                  </a:lnTo>
                  <a:cubicBezTo>
                    <a:pt x="4850" y="3225"/>
                    <a:pt x="4865" y="3148"/>
                    <a:pt x="4874" y="3076"/>
                  </a:cubicBezTo>
                  <a:lnTo>
                    <a:pt x="5726" y="2744"/>
                  </a:lnTo>
                  <a:lnTo>
                    <a:pt x="5582" y="1945"/>
                  </a:lnTo>
                  <a:lnTo>
                    <a:pt x="4672" y="1926"/>
                  </a:lnTo>
                  <a:cubicBezTo>
                    <a:pt x="4634" y="1853"/>
                    <a:pt x="4595" y="1791"/>
                    <a:pt x="4557" y="1728"/>
                  </a:cubicBezTo>
                  <a:lnTo>
                    <a:pt x="4995" y="925"/>
                  </a:lnTo>
                  <a:lnTo>
                    <a:pt x="4374" y="405"/>
                  </a:lnTo>
                  <a:lnTo>
                    <a:pt x="3662" y="973"/>
                  </a:lnTo>
                  <a:cubicBezTo>
                    <a:pt x="3590" y="944"/>
                    <a:pt x="3517" y="920"/>
                    <a:pt x="3445" y="896"/>
                  </a:cubicBezTo>
                  <a:lnTo>
                    <a:pt x="3267" y="1"/>
                  </a:ln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1" name="Google Shape;13031;p90"/>
            <p:cNvSpPr/>
            <p:nvPr/>
          </p:nvSpPr>
          <p:spPr>
            <a:xfrm>
              <a:off x="4183252" y="4493481"/>
              <a:ext cx="46606" cy="110051"/>
            </a:xfrm>
            <a:custGeom>
              <a:avLst/>
              <a:gdLst/>
              <a:ahLst/>
              <a:cxnLst/>
              <a:rect l="l" t="t" r="r" b="b"/>
              <a:pathLst>
                <a:path w="1777" h="4196" extrusionOk="0">
                  <a:moveTo>
                    <a:pt x="1348" y="0"/>
                  </a:moveTo>
                  <a:lnTo>
                    <a:pt x="727" y="520"/>
                  </a:lnTo>
                  <a:lnTo>
                    <a:pt x="1170" y="1323"/>
                  </a:lnTo>
                  <a:cubicBezTo>
                    <a:pt x="1127" y="1386"/>
                    <a:pt x="1088" y="1453"/>
                    <a:pt x="1055" y="1521"/>
                  </a:cubicBezTo>
                  <a:lnTo>
                    <a:pt x="140" y="1540"/>
                  </a:lnTo>
                  <a:lnTo>
                    <a:pt x="1" y="2339"/>
                  </a:lnTo>
                  <a:lnTo>
                    <a:pt x="853" y="2671"/>
                  </a:lnTo>
                  <a:cubicBezTo>
                    <a:pt x="857" y="2748"/>
                    <a:pt x="872" y="2820"/>
                    <a:pt x="891" y="2897"/>
                  </a:cubicBezTo>
                  <a:lnTo>
                    <a:pt x="203" y="3498"/>
                  </a:lnTo>
                  <a:lnTo>
                    <a:pt x="607" y="4196"/>
                  </a:lnTo>
                  <a:lnTo>
                    <a:pt x="1117" y="4027"/>
                  </a:lnTo>
                  <a:lnTo>
                    <a:pt x="809" y="3498"/>
                  </a:lnTo>
                  <a:lnTo>
                    <a:pt x="1497" y="2897"/>
                  </a:lnTo>
                  <a:cubicBezTo>
                    <a:pt x="1478" y="2820"/>
                    <a:pt x="1468" y="2748"/>
                    <a:pt x="1459" y="2671"/>
                  </a:cubicBezTo>
                  <a:lnTo>
                    <a:pt x="607" y="2339"/>
                  </a:lnTo>
                  <a:lnTo>
                    <a:pt x="747" y="1540"/>
                  </a:lnTo>
                  <a:lnTo>
                    <a:pt x="1661" y="1521"/>
                  </a:lnTo>
                  <a:cubicBezTo>
                    <a:pt x="1695" y="1453"/>
                    <a:pt x="1733" y="1386"/>
                    <a:pt x="1776" y="1323"/>
                  </a:cubicBezTo>
                  <a:lnTo>
                    <a:pt x="1339" y="520"/>
                  </a:lnTo>
                  <a:lnTo>
                    <a:pt x="1661" y="25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2" name="Google Shape;13032;p90"/>
            <p:cNvSpPr/>
            <p:nvPr/>
          </p:nvSpPr>
          <p:spPr>
            <a:xfrm>
              <a:off x="4243969" y="4482990"/>
              <a:ext cx="19592" cy="25519"/>
            </a:xfrm>
            <a:custGeom>
              <a:avLst/>
              <a:gdLst/>
              <a:ahLst/>
              <a:cxnLst/>
              <a:rect l="l" t="t" r="r" b="b"/>
              <a:pathLst>
                <a:path w="747" h="973" extrusionOk="0">
                  <a:moveTo>
                    <a:pt x="140" y="1"/>
                  </a:moveTo>
                  <a:lnTo>
                    <a:pt x="0" y="689"/>
                  </a:lnTo>
                  <a:lnTo>
                    <a:pt x="352" y="973"/>
                  </a:lnTo>
                  <a:cubicBezTo>
                    <a:pt x="424" y="944"/>
                    <a:pt x="496" y="915"/>
                    <a:pt x="568" y="896"/>
                  </a:cubicBezTo>
                  <a:lnTo>
                    <a:pt x="74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3" name="Google Shape;13033;p90"/>
            <p:cNvSpPr/>
            <p:nvPr/>
          </p:nvSpPr>
          <p:spPr>
            <a:xfrm>
              <a:off x="4222751" y="4595952"/>
              <a:ext cx="22870" cy="34725"/>
            </a:xfrm>
            <a:custGeom>
              <a:avLst/>
              <a:gdLst/>
              <a:ahLst/>
              <a:cxnLst/>
              <a:rect l="l" t="t" r="r" b="b"/>
              <a:pathLst>
                <a:path w="872" h="1324" extrusionOk="0">
                  <a:moveTo>
                    <a:pt x="574" y="0"/>
                  </a:moveTo>
                  <a:lnTo>
                    <a:pt x="141" y="145"/>
                  </a:lnTo>
                  <a:lnTo>
                    <a:pt x="1" y="1049"/>
                  </a:lnTo>
                  <a:lnTo>
                    <a:pt x="766" y="1323"/>
                  </a:lnTo>
                  <a:lnTo>
                    <a:pt x="872" y="1145"/>
                  </a:lnTo>
                  <a:lnTo>
                    <a:pt x="612" y="1049"/>
                  </a:lnTo>
                  <a:lnTo>
                    <a:pt x="747" y="145"/>
                  </a:lnTo>
                  <a:cubicBezTo>
                    <a:pt x="689" y="101"/>
                    <a:pt x="631" y="48"/>
                    <a:pt x="574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4" name="Google Shape;13034;p90"/>
            <p:cNvSpPr/>
            <p:nvPr/>
          </p:nvSpPr>
          <p:spPr>
            <a:xfrm>
              <a:off x="4209296" y="4520102"/>
              <a:ext cx="86813" cy="74355"/>
            </a:xfrm>
            <a:custGeom>
              <a:avLst/>
              <a:gdLst/>
              <a:ahLst/>
              <a:cxnLst/>
              <a:rect l="l" t="t" r="r" b="b"/>
              <a:pathLst>
                <a:path w="3310" h="2835" extrusionOk="0">
                  <a:moveTo>
                    <a:pt x="1889" y="604"/>
                  </a:moveTo>
                  <a:cubicBezTo>
                    <a:pt x="2305" y="604"/>
                    <a:pt x="2703" y="927"/>
                    <a:pt x="2703" y="1415"/>
                  </a:cubicBezTo>
                  <a:cubicBezTo>
                    <a:pt x="2703" y="1862"/>
                    <a:pt x="2342" y="2223"/>
                    <a:pt x="1895" y="2223"/>
                  </a:cubicBezTo>
                  <a:cubicBezTo>
                    <a:pt x="1173" y="2223"/>
                    <a:pt x="812" y="1352"/>
                    <a:pt x="1322" y="842"/>
                  </a:cubicBezTo>
                  <a:cubicBezTo>
                    <a:pt x="1487" y="677"/>
                    <a:pt x="1690" y="604"/>
                    <a:pt x="1889" y="604"/>
                  </a:cubicBezTo>
                  <a:close/>
                  <a:moveTo>
                    <a:pt x="1889" y="0"/>
                  </a:moveTo>
                  <a:cubicBezTo>
                    <a:pt x="627" y="0"/>
                    <a:pt x="1" y="1527"/>
                    <a:pt x="894" y="2416"/>
                  </a:cubicBezTo>
                  <a:cubicBezTo>
                    <a:pt x="1182" y="2705"/>
                    <a:pt x="1536" y="2835"/>
                    <a:pt x="1884" y="2835"/>
                  </a:cubicBezTo>
                  <a:cubicBezTo>
                    <a:pt x="2611" y="2835"/>
                    <a:pt x="3310" y="2268"/>
                    <a:pt x="3310" y="1415"/>
                  </a:cubicBezTo>
                  <a:cubicBezTo>
                    <a:pt x="3310" y="631"/>
                    <a:pt x="2674" y="0"/>
                    <a:pt x="1895" y="0"/>
                  </a:cubicBezTo>
                  <a:cubicBezTo>
                    <a:pt x="1893" y="0"/>
                    <a:pt x="1891" y="0"/>
                    <a:pt x="1889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5" name="Google Shape;13035;p90"/>
            <p:cNvSpPr/>
            <p:nvPr/>
          </p:nvSpPr>
          <p:spPr>
            <a:xfrm>
              <a:off x="4083824" y="4329796"/>
              <a:ext cx="116765" cy="221255"/>
            </a:xfrm>
            <a:custGeom>
              <a:avLst/>
              <a:gdLst/>
              <a:ahLst/>
              <a:cxnLst/>
              <a:rect l="l" t="t" r="r" b="b"/>
              <a:pathLst>
                <a:path w="4452" h="8436" extrusionOk="0">
                  <a:moveTo>
                    <a:pt x="2226" y="371"/>
                  </a:moveTo>
                  <a:cubicBezTo>
                    <a:pt x="2329" y="371"/>
                    <a:pt x="2433" y="438"/>
                    <a:pt x="2440" y="573"/>
                  </a:cubicBezTo>
                  <a:lnTo>
                    <a:pt x="2440" y="1121"/>
                  </a:lnTo>
                  <a:cubicBezTo>
                    <a:pt x="2440" y="1227"/>
                    <a:pt x="2522" y="1309"/>
                    <a:pt x="2627" y="1309"/>
                  </a:cubicBezTo>
                  <a:cubicBezTo>
                    <a:pt x="3373" y="1323"/>
                    <a:pt x="3975" y="1930"/>
                    <a:pt x="3980" y="2680"/>
                  </a:cubicBezTo>
                  <a:lnTo>
                    <a:pt x="3980" y="3065"/>
                  </a:lnTo>
                  <a:cubicBezTo>
                    <a:pt x="3972" y="3200"/>
                    <a:pt x="3868" y="3267"/>
                    <a:pt x="3763" y="3267"/>
                  </a:cubicBezTo>
                  <a:cubicBezTo>
                    <a:pt x="3658" y="3267"/>
                    <a:pt x="3554" y="3200"/>
                    <a:pt x="3547" y="3065"/>
                  </a:cubicBezTo>
                  <a:lnTo>
                    <a:pt x="3547" y="2680"/>
                  </a:lnTo>
                  <a:cubicBezTo>
                    <a:pt x="3547" y="2161"/>
                    <a:pt x="3128" y="1742"/>
                    <a:pt x="2608" y="1742"/>
                  </a:cubicBezTo>
                  <a:lnTo>
                    <a:pt x="2031" y="1742"/>
                  </a:lnTo>
                  <a:cubicBezTo>
                    <a:pt x="1405" y="1742"/>
                    <a:pt x="900" y="2247"/>
                    <a:pt x="900" y="2873"/>
                  </a:cubicBezTo>
                  <a:cubicBezTo>
                    <a:pt x="900" y="3498"/>
                    <a:pt x="1405" y="4004"/>
                    <a:pt x="2031" y="4004"/>
                  </a:cubicBezTo>
                  <a:lnTo>
                    <a:pt x="2416" y="4004"/>
                  </a:lnTo>
                  <a:cubicBezTo>
                    <a:pt x="3229" y="4023"/>
                    <a:pt x="3888" y="4663"/>
                    <a:pt x="3936" y="5471"/>
                  </a:cubicBezTo>
                  <a:cubicBezTo>
                    <a:pt x="3984" y="6280"/>
                    <a:pt x="3407" y="6992"/>
                    <a:pt x="2608" y="7112"/>
                  </a:cubicBezTo>
                  <a:cubicBezTo>
                    <a:pt x="2512" y="7126"/>
                    <a:pt x="2440" y="7203"/>
                    <a:pt x="2440" y="7300"/>
                  </a:cubicBezTo>
                  <a:lnTo>
                    <a:pt x="2440" y="7863"/>
                  </a:lnTo>
                  <a:cubicBezTo>
                    <a:pt x="2447" y="8012"/>
                    <a:pt x="2335" y="8086"/>
                    <a:pt x="2223" y="8086"/>
                  </a:cubicBezTo>
                  <a:cubicBezTo>
                    <a:pt x="2111" y="8086"/>
                    <a:pt x="2000" y="8012"/>
                    <a:pt x="2007" y="7863"/>
                  </a:cubicBezTo>
                  <a:lnTo>
                    <a:pt x="2007" y="7314"/>
                  </a:lnTo>
                  <a:cubicBezTo>
                    <a:pt x="2012" y="7208"/>
                    <a:pt x="1925" y="7126"/>
                    <a:pt x="1824" y="7126"/>
                  </a:cubicBezTo>
                  <a:cubicBezTo>
                    <a:pt x="1073" y="7112"/>
                    <a:pt x="472" y="6506"/>
                    <a:pt x="472" y="5755"/>
                  </a:cubicBezTo>
                  <a:cubicBezTo>
                    <a:pt x="479" y="5620"/>
                    <a:pt x="582" y="5553"/>
                    <a:pt x="686" y="5553"/>
                  </a:cubicBezTo>
                  <a:cubicBezTo>
                    <a:pt x="789" y="5553"/>
                    <a:pt x="893" y="5620"/>
                    <a:pt x="900" y="5755"/>
                  </a:cubicBezTo>
                  <a:cubicBezTo>
                    <a:pt x="900" y="6275"/>
                    <a:pt x="1323" y="6693"/>
                    <a:pt x="1838" y="6693"/>
                  </a:cubicBezTo>
                  <a:lnTo>
                    <a:pt x="2416" y="6693"/>
                  </a:lnTo>
                  <a:cubicBezTo>
                    <a:pt x="3041" y="6693"/>
                    <a:pt x="3547" y="6188"/>
                    <a:pt x="3547" y="5563"/>
                  </a:cubicBezTo>
                  <a:cubicBezTo>
                    <a:pt x="3547" y="4937"/>
                    <a:pt x="3041" y="4432"/>
                    <a:pt x="2416" y="4432"/>
                  </a:cubicBezTo>
                  <a:lnTo>
                    <a:pt x="2031" y="4432"/>
                  </a:lnTo>
                  <a:cubicBezTo>
                    <a:pt x="1222" y="4413"/>
                    <a:pt x="563" y="3773"/>
                    <a:pt x="510" y="2964"/>
                  </a:cubicBezTo>
                  <a:cubicBezTo>
                    <a:pt x="462" y="2156"/>
                    <a:pt x="1040" y="1444"/>
                    <a:pt x="1843" y="1323"/>
                  </a:cubicBezTo>
                  <a:cubicBezTo>
                    <a:pt x="1939" y="1309"/>
                    <a:pt x="2012" y="1232"/>
                    <a:pt x="2012" y="1136"/>
                  </a:cubicBezTo>
                  <a:lnTo>
                    <a:pt x="2012" y="573"/>
                  </a:lnTo>
                  <a:cubicBezTo>
                    <a:pt x="2019" y="438"/>
                    <a:pt x="2122" y="371"/>
                    <a:pt x="2226" y="371"/>
                  </a:cubicBezTo>
                  <a:close/>
                  <a:moveTo>
                    <a:pt x="2223" y="0"/>
                  </a:moveTo>
                  <a:cubicBezTo>
                    <a:pt x="1906" y="0"/>
                    <a:pt x="1641" y="255"/>
                    <a:pt x="1631" y="573"/>
                  </a:cubicBezTo>
                  <a:lnTo>
                    <a:pt x="1631" y="972"/>
                  </a:lnTo>
                  <a:cubicBezTo>
                    <a:pt x="659" y="1179"/>
                    <a:pt x="0" y="2084"/>
                    <a:pt x="101" y="3075"/>
                  </a:cubicBezTo>
                  <a:cubicBezTo>
                    <a:pt x="207" y="4061"/>
                    <a:pt x="1040" y="4812"/>
                    <a:pt x="2031" y="4812"/>
                  </a:cubicBezTo>
                  <a:lnTo>
                    <a:pt x="2416" y="4812"/>
                  </a:lnTo>
                  <a:cubicBezTo>
                    <a:pt x="2834" y="4812"/>
                    <a:pt x="3166" y="5149"/>
                    <a:pt x="3166" y="5563"/>
                  </a:cubicBezTo>
                  <a:cubicBezTo>
                    <a:pt x="3166" y="5981"/>
                    <a:pt x="2834" y="6318"/>
                    <a:pt x="2416" y="6318"/>
                  </a:cubicBezTo>
                  <a:lnTo>
                    <a:pt x="1838" y="6318"/>
                  </a:lnTo>
                  <a:cubicBezTo>
                    <a:pt x="1530" y="6313"/>
                    <a:pt x="1280" y="6063"/>
                    <a:pt x="1280" y="5755"/>
                  </a:cubicBezTo>
                  <a:cubicBezTo>
                    <a:pt x="1290" y="5418"/>
                    <a:pt x="1020" y="5144"/>
                    <a:pt x="688" y="5144"/>
                  </a:cubicBezTo>
                  <a:cubicBezTo>
                    <a:pt x="352" y="5144"/>
                    <a:pt x="82" y="5418"/>
                    <a:pt x="92" y="5755"/>
                  </a:cubicBezTo>
                  <a:cubicBezTo>
                    <a:pt x="96" y="6640"/>
                    <a:pt x="756" y="7381"/>
                    <a:pt x="1631" y="7492"/>
                  </a:cubicBezTo>
                  <a:lnTo>
                    <a:pt x="1631" y="7863"/>
                  </a:lnTo>
                  <a:cubicBezTo>
                    <a:pt x="1641" y="8180"/>
                    <a:pt x="1906" y="8435"/>
                    <a:pt x="2223" y="8435"/>
                  </a:cubicBezTo>
                  <a:cubicBezTo>
                    <a:pt x="2546" y="8435"/>
                    <a:pt x="2810" y="8180"/>
                    <a:pt x="2820" y="7863"/>
                  </a:cubicBezTo>
                  <a:lnTo>
                    <a:pt x="2820" y="7463"/>
                  </a:lnTo>
                  <a:cubicBezTo>
                    <a:pt x="3792" y="7256"/>
                    <a:pt x="4451" y="6352"/>
                    <a:pt x="4345" y="5361"/>
                  </a:cubicBezTo>
                  <a:cubicBezTo>
                    <a:pt x="4244" y="4374"/>
                    <a:pt x="3412" y="3624"/>
                    <a:pt x="2416" y="3624"/>
                  </a:cubicBezTo>
                  <a:lnTo>
                    <a:pt x="2031" y="3624"/>
                  </a:lnTo>
                  <a:cubicBezTo>
                    <a:pt x="1617" y="3624"/>
                    <a:pt x="1280" y="3287"/>
                    <a:pt x="1280" y="2873"/>
                  </a:cubicBezTo>
                  <a:cubicBezTo>
                    <a:pt x="1280" y="2454"/>
                    <a:pt x="1617" y="2122"/>
                    <a:pt x="2031" y="2122"/>
                  </a:cubicBezTo>
                  <a:lnTo>
                    <a:pt x="2608" y="2122"/>
                  </a:lnTo>
                  <a:cubicBezTo>
                    <a:pt x="2916" y="2122"/>
                    <a:pt x="3166" y="2372"/>
                    <a:pt x="3171" y="2680"/>
                  </a:cubicBezTo>
                  <a:lnTo>
                    <a:pt x="3171" y="3065"/>
                  </a:lnTo>
                  <a:cubicBezTo>
                    <a:pt x="3157" y="3397"/>
                    <a:pt x="3426" y="3676"/>
                    <a:pt x="3763" y="3676"/>
                  </a:cubicBezTo>
                  <a:cubicBezTo>
                    <a:pt x="4100" y="3676"/>
                    <a:pt x="4369" y="3397"/>
                    <a:pt x="4360" y="3065"/>
                  </a:cubicBezTo>
                  <a:lnTo>
                    <a:pt x="4360" y="2680"/>
                  </a:lnTo>
                  <a:cubicBezTo>
                    <a:pt x="4355" y="1795"/>
                    <a:pt x="3696" y="1054"/>
                    <a:pt x="2820" y="943"/>
                  </a:cubicBezTo>
                  <a:lnTo>
                    <a:pt x="2820" y="573"/>
                  </a:lnTo>
                  <a:cubicBezTo>
                    <a:pt x="2810" y="255"/>
                    <a:pt x="2546" y="0"/>
                    <a:pt x="22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6" name="Google Shape;13036;p90"/>
            <p:cNvSpPr/>
            <p:nvPr/>
          </p:nvSpPr>
          <p:spPr>
            <a:xfrm>
              <a:off x="4223144" y="4530961"/>
              <a:ext cx="61346" cy="52560"/>
            </a:xfrm>
            <a:custGeom>
              <a:avLst/>
              <a:gdLst/>
              <a:ahLst/>
              <a:cxnLst/>
              <a:rect l="l" t="t" r="r" b="b"/>
              <a:pathLst>
                <a:path w="2339" h="2004" extrusionOk="0">
                  <a:moveTo>
                    <a:pt x="1335" y="380"/>
                  </a:moveTo>
                  <a:cubicBezTo>
                    <a:pt x="1653" y="380"/>
                    <a:pt x="1959" y="627"/>
                    <a:pt x="1959" y="1001"/>
                  </a:cubicBezTo>
                  <a:cubicBezTo>
                    <a:pt x="1959" y="1343"/>
                    <a:pt x="1680" y="1622"/>
                    <a:pt x="1338" y="1622"/>
                  </a:cubicBezTo>
                  <a:cubicBezTo>
                    <a:pt x="785" y="1622"/>
                    <a:pt x="510" y="953"/>
                    <a:pt x="900" y="563"/>
                  </a:cubicBezTo>
                  <a:cubicBezTo>
                    <a:pt x="1026" y="437"/>
                    <a:pt x="1182" y="380"/>
                    <a:pt x="1335" y="380"/>
                  </a:cubicBezTo>
                  <a:close/>
                  <a:moveTo>
                    <a:pt x="1338" y="0"/>
                  </a:moveTo>
                  <a:cubicBezTo>
                    <a:pt x="448" y="0"/>
                    <a:pt x="0" y="1078"/>
                    <a:pt x="631" y="1708"/>
                  </a:cubicBezTo>
                  <a:cubicBezTo>
                    <a:pt x="834" y="1912"/>
                    <a:pt x="1085" y="2003"/>
                    <a:pt x="1331" y="2003"/>
                  </a:cubicBezTo>
                  <a:cubicBezTo>
                    <a:pt x="1845" y="2003"/>
                    <a:pt x="2339" y="1603"/>
                    <a:pt x="2339" y="1001"/>
                  </a:cubicBezTo>
                  <a:cubicBezTo>
                    <a:pt x="2339" y="448"/>
                    <a:pt x="1891" y="0"/>
                    <a:pt x="13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7" name="Google Shape;13037;p90"/>
            <p:cNvSpPr/>
            <p:nvPr/>
          </p:nvSpPr>
          <p:spPr>
            <a:xfrm>
              <a:off x="3982979" y="4297378"/>
              <a:ext cx="355540" cy="338230"/>
            </a:xfrm>
            <a:custGeom>
              <a:avLst/>
              <a:gdLst/>
              <a:ahLst/>
              <a:cxnLst/>
              <a:rect l="l" t="t" r="r" b="b"/>
              <a:pathLst>
                <a:path w="13556" h="12896" extrusionOk="0">
                  <a:moveTo>
                    <a:pt x="10745" y="7261"/>
                  </a:moveTo>
                  <a:lnTo>
                    <a:pt x="10894" y="8006"/>
                  </a:lnTo>
                  <a:cubicBezTo>
                    <a:pt x="10909" y="8074"/>
                    <a:pt x="10957" y="8127"/>
                    <a:pt x="11024" y="8151"/>
                  </a:cubicBezTo>
                  <a:cubicBezTo>
                    <a:pt x="11092" y="8170"/>
                    <a:pt x="11154" y="8189"/>
                    <a:pt x="11217" y="8218"/>
                  </a:cubicBezTo>
                  <a:cubicBezTo>
                    <a:pt x="11243" y="8229"/>
                    <a:pt x="11269" y="8235"/>
                    <a:pt x="11296" y="8235"/>
                  </a:cubicBezTo>
                  <a:cubicBezTo>
                    <a:pt x="11338" y="8235"/>
                    <a:pt x="11379" y="8221"/>
                    <a:pt x="11414" y="8194"/>
                  </a:cubicBezTo>
                  <a:lnTo>
                    <a:pt x="12006" y="7718"/>
                  </a:lnTo>
                  <a:lnTo>
                    <a:pt x="12386" y="8040"/>
                  </a:lnTo>
                  <a:lnTo>
                    <a:pt x="12020" y="8704"/>
                  </a:lnTo>
                  <a:cubicBezTo>
                    <a:pt x="11987" y="8767"/>
                    <a:pt x="11992" y="8844"/>
                    <a:pt x="12030" y="8901"/>
                  </a:cubicBezTo>
                  <a:cubicBezTo>
                    <a:pt x="12069" y="8959"/>
                    <a:pt x="12102" y="9017"/>
                    <a:pt x="12131" y="9079"/>
                  </a:cubicBezTo>
                  <a:cubicBezTo>
                    <a:pt x="12165" y="9142"/>
                    <a:pt x="12227" y="9185"/>
                    <a:pt x="12299" y="9185"/>
                  </a:cubicBezTo>
                  <a:lnTo>
                    <a:pt x="13055" y="9204"/>
                  </a:lnTo>
                  <a:lnTo>
                    <a:pt x="13142" y="9695"/>
                  </a:lnTo>
                  <a:lnTo>
                    <a:pt x="12434" y="9970"/>
                  </a:lnTo>
                  <a:cubicBezTo>
                    <a:pt x="12372" y="9994"/>
                    <a:pt x="12324" y="10051"/>
                    <a:pt x="12314" y="10124"/>
                  </a:cubicBezTo>
                  <a:cubicBezTo>
                    <a:pt x="12309" y="10191"/>
                    <a:pt x="12295" y="10258"/>
                    <a:pt x="12280" y="10326"/>
                  </a:cubicBezTo>
                  <a:cubicBezTo>
                    <a:pt x="12266" y="10393"/>
                    <a:pt x="12290" y="10465"/>
                    <a:pt x="12343" y="10513"/>
                  </a:cubicBezTo>
                  <a:lnTo>
                    <a:pt x="12911" y="11014"/>
                  </a:lnTo>
                  <a:lnTo>
                    <a:pt x="12660" y="11447"/>
                  </a:lnTo>
                  <a:lnTo>
                    <a:pt x="11943" y="11206"/>
                  </a:lnTo>
                  <a:cubicBezTo>
                    <a:pt x="11922" y="11198"/>
                    <a:pt x="11900" y="11195"/>
                    <a:pt x="11878" y="11195"/>
                  </a:cubicBezTo>
                  <a:cubicBezTo>
                    <a:pt x="11832" y="11195"/>
                    <a:pt x="11787" y="11212"/>
                    <a:pt x="11751" y="11245"/>
                  </a:cubicBezTo>
                  <a:cubicBezTo>
                    <a:pt x="11703" y="11293"/>
                    <a:pt x="11650" y="11336"/>
                    <a:pt x="11592" y="11379"/>
                  </a:cubicBezTo>
                  <a:cubicBezTo>
                    <a:pt x="11539" y="11423"/>
                    <a:pt x="11510" y="11490"/>
                    <a:pt x="11520" y="11562"/>
                  </a:cubicBezTo>
                  <a:lnTo>
                    <a:pt x="11635" y="12308"/>
                  </a:lnTo>
                  <a:lnTo>
                    <a:pt x="11164" y="12481"/>
                  </a:lnTo>
                  <a:lnTo>
                    <a:pt x="10769" y="11832"/>
                  </a:lnTo>
                  <a:cubicBezTo>
                    <a:pt x="10736" y="11774"/>
                    <a:pt x="10678" y="11740"/>
                    <a:pt x="10611" y="11740"/>
                  </a:cubicBezTo>
                  <a:lnTo>
                    <a:pt x="10601" y="11740"/>
                  </a:lnTo>
                  <a:cubicBezTo>
                    <a:pt x="10565" y="11743"/>
                    <a:pt x="10530" y="11744"/>
                    <a:pt x="10496" y="11744"/>
                  </a:cubicBezTo>
                  <a:cubicBezTo>
                    <a:pt x="10461" y="11744"/>
                    <a:pt x="10428" y="11743"/>
                    <a:pt x="10394" y="11740"/>
                  </a:cubicBezTo>
                  <a:cubicBezTo>
                    <a:pt x="10389" y="11740"/>
                    <a:pt x="10385" y="11740"/>
                    <a:pt x="10380" y="11740"/>
                  </a:cubicBezTo>
                  <a:cubicBezTo>
                    <a:pt x="10313" y="11740"/>
                    <a:pt x="10252" y="11773"/>
                    <a:pt x="10221" y="11832"/>
                  </a:cubicBezTo>
                  <a:lnTo>
                    <a:pt x="9826" y="12476"/>
                  </a:lnTo>
                  <a:lnTo>
                    <a:pt x="9355" y="12308"/>
                  </a:lnTo>
                  <a:lnTo>
                    <a:pt x="9470" y="11557"/>
                  </a:lnTo>
                  <a:cubicBezTo>
                    <a:pt x="9480" y="11490"/>
                    <a:pt x="9451" y="11423"/>
                    <a:pt x="9398" y="11379"/>
                  </a:cubicBezTo>
                  <a:cubicBezTo>
                    <a:pt x="9340" y="11336"/>
                    <a:pt x="9287" y="11293"/>
                    <a:pt x="9239" y="11245"/>
                  </a:cubicBezTo>
                  <a:cubicBezTo>
                    <a:pt x="9203" y="11212"/>
                    <a:pt x="9158" y="11195"/>
                    <a:pt x="9112" y="11195"/>
                  </a:cubicBezTo>
                  <a:cubicBezTo>
                    <a:pt x="9090" y="11195"/>
                    <a:pt x="9068" y="11198"/>
                    <a:pt x="9047" y="11206"/>
                  </a:cubicBezTo>
                  <a:lnTo>
                    <a:pt x="8330" y="11447"/>
                  </a:lnTo>
                  <a:lnTo>
                    <a:pt x="8080" y="11014"/>
                  </a:lnTo>
                  <a:lnTo>
                    <a:pt x="8652" y="10513"/>
                  </a:lnTo>
                  <a:cubicBezTo>
                    <a:pt x="8700" y="10465"/>
                    <a:pt x="8724" y="10393"/>
                    <a:pt x="8710" y="10326"/>
                  </a:cubicBezTo>
                  <a:cubicBezTo>
                    <a:pt x="8695" y="10258"/>
                    <a:pt x="8681" y="10191"/>
                    <a:pt x="8676" y="10124"/>
                  </a:cubicBezTo>
                  <a:cubicBezTo>
                    <a:pt x="8667" y="10051"/>
                    <a:pt x="8618" y="9994"/>
                    <a:pt x="8556" y="9970"/>
                  </a:cubicBezTo>
                  <a:lnTo>
                    <a:pt x="7849" y="9695"/>
                  </a:lnTo>
                  <a:lnTo>
                    <a:pt x="7935" y="9204"/>
                  </a:lnTo>
                  <a:lnTo>
                    <a:pt x="8691" y="9185"/>
                  </a:lnTo>
                  <a:cubicBezTo>
                    <a:pt x="8763" y="9185"/>
                    <a:pt x="8825" y="9142"/>
                    <a:pt x="8854" y="9079"/>
                  </a:cubicBezTo>
                  <a:cubicBezTo>
                    <a:pt x="8888" y="9017"/>
                    <a:pt x="8922" y="8959"/>
                    <a:pt x="8960" y="8901"/>
                  </a:cubicBezTo>
                  <a:cubicBezTo>
                    <a:pt x="8999" y="8844"/>
                    <a:pt x="9003" y="8767"/>
                    <a:pt x="8970" y="8704"/>
                  </a:cubicBezTo>
                  <a:lnTo>
                    <a:pt x="8604" y="8040"/>
                  </a:lnTo>
                  <a:lnTo>
                    <a:pt x="8984" y="7718"/>
                  </a:lnTo>
                  <a:lnTo>
                    <a:pt x="9576" y="8194"/>
                  </a:lnTo>
                  <a:cubicBezTo>
                    <a:pt x="9612" y="8221"/>
                    <a:pt x="9653" y="8235"/>
                    <a:pt x="9694" y="8235"/>
                  </a:cubicBezTo>
                  <a:cubicBezTo>
                    <a:pt x="9719" y="8235"/>
                    <a:pt x="9744" y="8229"/>
                    <a:pt x="9769" y="8218"/>
                  </a:cubicBezTo>
                  <a:cubicBezTo>
                    <a:pt x="9836" y="8189"/>
                    <a:pt x="9898" y="8170"/>
                    <a:pt x="9966" y="8151"/>
                  </a:cubicBezTo>
                  <a:cubicBezTo>
                    <a:pt x="10033" y="8127"/>
                    <a:pt x="10081" y="8074"/>
                    <a:pt x="10096" y="8006"/>
                  </a:cubicBezTo>
                  <a:lnTo>
                    <a:pt x="10245" y="7261"/>
                  </a:lnTo>
                  <a:close/>
                  <a:moveTo>
                    <a:pt x="6067" y="0"/>
                  </a:moveTo>
                  <a:cubicBezTo>
                    <a:pt x="5204" y="0"/>
                    <a:pt x="4336" y="206"/>
                    <a:pt x="3537" y="625"/>
                  </a:cubicBezTo>
                  <a:cubicBezTo>
                    <a:pt x="3343" y="724"/>
                    <a:pt x="3447" y="986"/>
                    <a:pt x="3622" y="986"/>
                  </a:cubicBezTo>
                  <a:cubicBezTo>
                    <a:pt x="3652" y="986"/>
                    <a:pt x="3683" y="979"/>
                    <a:pt x="3715" y="962"/>
                  </a:cubicBezTo>
                  <a:cubicBezTo>
                    <a:pt x="4458" y="572"/>
                    <a:pt x="5265" y="381"/>
                    <a:pt x="6068" y="381"/>
                  </a:cubicBezTo>
                  <a:cubicBezTo>
                    <a:pt x="7217" y="381"/>
                    <a:pt x="8358" y="773"/>
                    <a:pt x="9287" y="1535"/>
                  </a:cubicBezTo>
                  <a:cubicBezTo>
                    <a:pt x="10861" y="2824"/>
                    <a:pt x="11510" y="4932"/>
                    <a:pt x="10938" y="6885"/>
                  </a:cubicBezTo>
                  <a:lnTo>
                    <a:pt x="10091" y="6885"/>
                  </a:lnTo>
                  <a:cubicBezTo>
                    <a:pt x="9999" y="6885"/>
                    <a:pt x="9922" y="6948"/>
                    <a:pt x="9903" y="7034"/>
                  </a:cubicBezTo>
                  <a:lnTo>
                    <a:pt x="9744" y="7824"/>
                  </a:lnTo>
                  <a:lnTo>
                    <a:pt x="9730" y="7828"/>
                  </a:lnTo>
                  <a:lnTo>
                    <a:pt x="9100" y="7328"/>
                  </a:lnTo>
                  <a:cubicBezTo>
                    <a:pt x="9066" y="7299"/>
                    <a:pt x="9024" y="7285"/>
                    <a:pt x="8981" y="7285"/>
                  </a:cubicBezTo>
                  <a:cubicBezTo>
                    <a:pt x="8938" y="7285"/>
                    <a:pt x="8895" y="7299"/>
                    <a:pt x="8859" y="7328"/>
                  </a:cubicBezTo>
                  <a:lnTo>
                    <a:pt x="8243" y="7848"/>
                  </a:lnTo>
                  <a:cubicBezTo>
                    <a:pt x="8171" y="7905"/>
                    <a:pt x="8152" y="8006"/>
                    <a:pt x="8195" y="8083"/>
                  </a:cubicBezTo>
                  <a:lnTo>
                    <a:pt x="8580" y="8791"/>
                  </a:lnTo>
                  <a:lnTo>
                    <a:pt x="8575" y="8805"/>
                  </a:lnTo>
                  <a:lnTo>
                    <a:pt x="7772" y="8824"/>
                  </a:lnTo>
                  <a:cubicBezTo>
                    <a:pt x="7680" y="8829"/>
                    <a:pt x="7603" y="8892"/>
                    <a:pt x="7589" y="8983"/>
                  </a:cubicBezTo>
                  <a:lnTo>
                    <a:pt x="7449" y="9777"/>
                  </a:lnTo>
                  <a:cubicBezTo>
                    <a:pt x="7435" y="9869"/>
                    <a:pt x="7483" y="9955"/>
                    <a:pt x="7570" y="9989"/>
                  </a:cubicBezTo>
                  <a:lnTo>
                    <a:pt x="7988" y="10152"/>
                  </a:lnTo>
                  <a:cubicBezTo>
                    <a:pt x="7382" y="10403"/>
                    <a:pt x="6732" y="10528"/>
                    <a:pt x="6073" y="10528"/>
                  </a:cubicBezTo>
                  <a:cubicBezTo>
                    <a:pt x="3913" y="10528"/>
                    <a:pt x="1988" y="9156"/>
                    <a:pt x="1281" y="7116"/>
                  </a:cubicBezTo>
                  <a:cubicBezTo>
                    <a:pt x="573" y="5071"/>
                    <a:pt x="1237" y="2805"/>
                    <a:pt x="2936" y="1467"/>
                  </a:cubicBezTo>
                  <a:cubicBezTo>
                    <a:pt x="3094" y="1344"/>
                    <a:pt x="2977" y="1124"/>
                    <a:pt x="2820" y="1124"/>
                  </a:cubicBezTo>
                  <a:cubicBezTo>
                    <a:pt x="2781" y="1124"/>
                    <a:pt x="2740" y="1138"/>
                    <a:pt x="2700" y="1169"/>
                  </a:cubicBezTo>
                  <a:cubicBezTo>
                    <a:pt x="578" y="2839"/>
                    <a:pt x="1" y="5812"/>
                    <a:pt x="1343" y="8156"/>
                  </a:cubicBezTo>
                  <a:cubicBezTo>
                    <a:pt x="2338" y="9898"/>
                    <a:pt x="4170" y="10903"/>
                    <a:pt x="6078" y="10903"/>
                  </a:cubicBezTo>
                  <a:cubicBezTo>
                    <a:pt x="6737" y="10903"/>
                    <a:pt x="7405" y="10783"/>
                    <a:pt x="8051" y="10533"/>
                  </a:cubicBezTo>
                  <a:lnTo>
                    <a:pt x="8051" y="10533"/>
                  </a:lnTo>
                  <a:lnTo>
                    <a:pt x="7719" y="10826"/>
                  </a:lnTo>
                  <a:cubicBezTo>
                    <a:pt x="7647" y="10889"/>
                    <a:pt x="7632" y="10985"/>
                    <a:pt x="7675" y="11067"/>
                  </a:cubicBezTo>
                  <a:lnTo>
                    <a:pt x="8084" y="11764"/>
                  </a:lnTo>
                  <a:cubicBezTo>
                    <a:pt x="8117" y="11827"/>
                    <a:pt x="8181" y="11861"/>
                    <a:pt x="8246" y="11861"/>
                  </a:cubicBezTo>
                  <a:cubicBezTo>
                    <a:pt x="8266" y="11861"/>
                    <a:pt x="8286" y="11858"/>
                    <a:pt x="8306" y="11851"/>
                  </a:cubicBezTo>
                  <a:lnTo>
                    <a:pt x="9066" y="11596"/>
                  </a:lnTo>
                  <a:lnTo>
                    <a:pt x="9080" y="11606"/>
                  </a:lnTo>
                  <a:lnTo>
                    <a:pt x="8960" y="12399"/>
                  </a:lnTo>
                  <a:cubicBezTo>
                    <a:pt x="8946" y="12486"/>
                    <a:pt x="8999" y="12573"/>
                    <a:pt x="9080" y="12606"/>
                  </a:cubicBezTo>
                  <a:lnTo>
                    <a:pt x="9841" y="12885"/>
                  </a:lnTo>
                  <a:cubicBezTo>
                    <a:pt x="9861" y="12892"/>
                    <a:pt x="9883" y="12896"/>
                    <a:pt x="9904" y="12896"/>
                  </a:cubicBezTo>
                  <a:cubicBezTo>
                    <a:pt x="9971" y="12896"/>
                    <a:pt x="10035" y="12862"/>
                    <a:pt x="10072" y="12804"/>
                  </a:cubicBezTo>
                  <a:lnTo>
                    <a:pt x="10485" y="12116"/>
                  </a:lnTo>
                  <a:lnTo>
                    <a:pt x="10505" y="12116"/>
                  </a:lnTo>
                  <a:lnTo>
                    <a:pt x="10923" y="12804"/>
                  </a:lnTo>
                  <a:cubicBezTo>
                    <a:pt x="10959" y="12860"/>
                    <a:pt x="11021" y="12894"/>
                    <a:pt x="11083" y="12894"/>
                  </a:cubicBezTo>
                  <a:cubicBezTo>
                    <a:pt x="11106" y="12894"/>
                    <a:pt x="11128" y="12889"/>
                    <a:pt x="11149" y="12881"/>
                  </a:cubicBezTo>
                  <a:lnTo>
                    <a:pt x="11910" y="12606"/>
                  </a:lnTo>
                  <a:cubicBezTo>
                    <a:pt x="11996" y="12573"/>
                    <a:pt x="12044" y="12486"/>
                    <a:pt x="12030" y="12399"/>
                  </a:cubicBezTo>
                  <a:lnTo>
                    <a:pt x="11910" y="11606"/>
                  </a:lnTo>
                  <a:lnTo>
                    <a:pt x="11924" y="11591"/>
                  </a:lnTo>
                  <a:lnTo>
                    <a:pt x="12684" y="11851"/>
                  </a:lnTo>
                  <a:cubicBezTo>
                    <a:pt x="12705" y="11858"/>
                    <a:pt x="12726" y="11861"/>
                    <a:pt x="12747" y="11861"/>
                  </a:cubicBezTo>
                  <a:cubicBezTo>
                    <a:pt x="12814" y="11861"/>
                    <a:pt x="12878" y="11827"/>
                    <a:pt x="12911" y="11764"/>
                  </a:cubicBezTo>
                  <a:lnTo>
                    <a:pt x="13315" y="11067"/>
                  </a:lnTo>
                  <a:cubicBezTo>
                    <a:pt x="13363" y="10985"/>
                    <a:pt x="13344" y="10889"/>
                    <a:pt x="13276" y="10826"/>
                  </a:cubicBezTo>
                  <a:lnTo>
                    <a:pt x="12675" y="10297"/>
                  </a:lnTo>
                  <a:lnTo>
                    <a:pt x="12680" y="10278"/>
                  </a:lnTo>
                  <a:lnTo>
                    <a:pt x="13425" y="9989"/>
                  </a:lnTo>
                  <a:cubicBezTo>
                    <a:pt x="13507" y="9955"/>
                    <a:pt x="13555" y="9869"/>
                    <a:pt x="13546" y="9782"/>
                  </a:cubicBezTo>
                  <a:lnTo>
                    <a:pt x="13401" y="8983"/>
                  </a:lnTo>
                  <a:cubicBezTo>
                    <a:pt x="13387" y="8897"/>
                    <a:pt x="13310" y="8829"/>
                    <a:pt x="13223" y="8824"/>
                  </a:cubicBezTo>
                  <a:lnTo>
                    <a:pt x="12420" y="8810"/>
                  </a:lnTo>
                  <a:lnTo>
                    <a:pt x="12410" y="8791"/>
                  </a:lnTo>
                  <a:lnTo>
                    <a:pt x="12795" y="8088"/>
                  </a:lnTo>
                  <a:cubicBezTo>
                    <a:pt x="12838" y="8006"/>
                    <a:pt x="12819" y="7910"/>
                    <a:pt x="12752" y="7852"/>
                  </a:cubicBezTo>
                  <a:lnTo>
                    <a:pt x="12131" y="7328"/>
                  </a:lnTo>
                  <a:cubicBezTo>
                    <a:pt x="12095" y="7299"/>
                    <a:pt x="12052" y="7285"/>
                    <a:pt x="12009" y="7285"/>
                  </a:cubicBezTo>
                  <a:cubicBezTo>
                    <a:pt x="11966" y="7285"/>
                    <a:pt x="11924" y="7299"/>
                    <a:pt x="11890" y="7328"/>
                  </a:cubicBezTo>
                  <a:lnTo>
                    <a:pt x="11260" y="7828"/>
                  </a:lnTo>
                  <a:lnTo>
                    <a:pt x="11241" y="7824"/>
                  </a:lnTo>
                  <a:lnTo>
                    <a:pt x="11159" y="7405"/>
                  </a:lnTo>
                  <a:cubicBezTo>
                    <a:pt x="11164" y="7400"/>
                    <a:pt x="11164" y="7395"/>
                    <a:pt x="11169" y="7386"/>
                  </a:cubicBezTo>
                  <a:cubicBezTo>
                    <a:pt x="11972" y="5268"/>
                    <a:pt x="11380" y="2877"/>
                    <a:pt x="9682" y="1376"/>
                  </a:cubicBezTo>
                  <a:cubicBezTo>
                    <a:pt x="8663" y="469"/>
                    <a:pt x="7371" y="0"/>
                    <a:pt x="60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38" name="Google Shape;13038;p90"/>
          <p:cNvSpPr/>
          <p:nvPr/>
        </p:nvSpPr>
        <p:spPr>
          <a:xfrm>
            <a:off x="3597435" y="2039441"/>
            <a:ext cx="25388" cy="49885"/>
          </a:xfrm>
          <a:custGeom>
            <a:avLst/>
            <a:gdLst/>
            <a:ahLst/>
            <a:cxnLst/>
            <a:rect l="l" t="t" r="r" b="b"/>
            <a:pathLst>
              <a:path w="968" h="1902" extrusionOk="0">
                <a:moveTo>
                  <a:pt x="646" y="1"/>
                </a:moveTo>
                <a:cubicBezTo>
                  <a:pt x="290" y="1"/>
                  <a:pt x="1" y="290"/>
                  <a:pt x="6" y="646"/>
                </a:cubicBezTo>
                <a:lnTo>
                  <a:pt x="6" y="1079"/>
                </a:lnTo>
                <a:cubicBezTo>
                  <a:pt x="6" y="1468"/>
                  <a:pt x="270" y="1805"/>
                  <a:pt x="650" y="1901"/>
                </a:cubicBezTo>
                <a:lnTo>
                  <a:pt x="650" y="646"/>
                </a:lnTo>
                <a:cubicBezTo>
                  <a:pt x="646" y="290"/>
                  <a:pt x="790" y="1"/>
                  <a:pt x="968" y="1"/>
                </a:cubicBezTo>
                <a:close/>
              </a:path>
            </a:pathLst>
          </a:custGeom>
          <a:solidFill>
            <a:srgbClr val="8A9D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9" name="Google Shape;13039;p90"/>
          <p:cNvSpPr/>
          <p:nvPr/>
        </p:nvSpPr>
        <p:spPr>
          <a:xfrm>
            <a:off x="3580544" y="2114294"/>
            <a:ext cx="17048" cy="43800"/>
          </a:xfrm>
          <a:custGeom>
            <a:avLst/>
            <a:gdLst/>
            <a:ahLst/>
            <a:cxnLst/>
            <a:rect l="l" t="t" r="r" b="b"/>
            <a:pathLst>
              <a:path w="650" h="1670" extrusionOk="0">
                <a:moveTo>
                  <a:pt x="130" y="0"/>
                </a:moveTo>
                <a:cubicBezTo>
                  <a:pt x="48" y="111"/>
                  <a:pt x="0" y="246"/>
                  <a:pt x="0" y="380"/>
                </a:cubicBezTo>
                <a:lnTo>
                  <a:pt x="0" y="1670"/>
                </a:lnTo>
                <a:lnTo>
                  <a:pt x="650" y="1670"/>
                </a:lnTo>
                <a:lnTo>
                  <a:pt x="650" y="606"/>
                </a:lnTo>
                <a:cubicBezTo>
                  <a:pt x="645" y="467"/>
                  <a:pt x="582" y="342"/>
                  <a:pt x="476" y="260"/>
                </a:cubicBezTo>
                <a:lnTo>
                  <a:pt x="130" y="0"/>
                </a:lnTo>
                <a:close/>
              </a:path>
            </a:pathLst>
          </a:custGeom>
          <a:solidFill>
            <a:srgbClr val="9CA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0" name="Google Shape;13040;p90"/>
          <p:cNvGrpSpPr/>
          <p:nvPr/>
        </p:nvGrpSpPr>
        <p:grpSpPr>
          <a:xfrm>
            <a:off x="3575220" y="1802711"/>
            <a:ext cx="292830" cy="360602"/>
            <a:chOff x="3575220" y="1987286"/>
            <a:chExt cx="292830" cy="360602"/>
          </a:xfrm>
        </p:grpSpPr>
        <p:sp>
          <p:nvSpPr>
            <p:cNvPr id="13041" name="Google Shape;13041;p90"/>
            <p:cNvSpPr/>
            <p:nvPr/>
          </p:nvSpPr>
          <p:spPr>
            <a:xfrm>
              <a:off x="3687552" y="2037748"/>
              <a:ext cx="67798" cy="50881"/>
            </a:xfrm>
            <a:custGeom>
              <a:avLst/>
              <a:gdLst/>
              <a:ahLst/>
              <a:cxnLst/>
              <a:rect l="l" t="t" r="r" b="b"/>
              <a:pathLst>
                <a:path w="2585" h="1940" extrusionOk="0">
                  <a:moveTo>
                    <a:pt x="866" y="1"/>
                  </a:moveTo>
                  <a:lnTo>
                    <a:pt x="866" y="429"/>
                  </a:lnTo>
                  <a:cubicBezTo>
                    <a:pt x="866" y="511"/>
                    <a:pt x="818" y="588"/>
                    <a:pt x="746" y="621"/>
                  </a:cubicBezTo>
                  <a:lnTo>
                    <a:pt x="241" y="876"/>
                  </a:lnTo>
                  <a:cubicBezTo>
                    <a:pt x="97" y="949"/>
                    <a:pt x="0" y="1098"/>
                    <a:pt x="0" y="1261"/>
                  </a:cubicBezTo>
                  <a:lnTo>
                    <a:pt x="0" y="1940"/>
                  </a:lnTo>
                  <a:lnTo>
                    <a:pt x="2584" y="1940"/>
                  </a:lnTo>
                  <a:lnTo>
                    <a:pt x="2584" y="1261"/>
                  </a:lnTo>
                  <a:cubicBezTo>
                    <a:pt x="2584" y="1098"/>
                    <a:pt x="2498" y="949"/>
                    <a:pt x="2353" y="876"/>
                  </a:cubicBezTo>
                  <a:lnTo>
                    <a:pt x="1848" y="621"/>
                  </a:lnTo>
                  <a:cubicBezTo>
                    <a:pt x="1776" y="588"/>
                    <a:pt x="1728" y="511"/>
                    <a:pt x="1728" y="429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2" name="Google Shape;13042;p90"/>
            <p:cNvSpPr/>
            <p:nvPr/>
          </p:nvSpPr>
          <p:spPr>
            <a:xfrm>
              <a:off x="3687684" y="2055557"/>
              <a:ext cx="67667" cy="33073"/>
            </a:xfrm>
            <a:custGeom>
              <a:avLst/>
              <a:gdLst/>
              <a:ahLst/>
              <a:cxnLst/>
              <a:rect l="l" t="t" r="r" b="b"/>
              <a:pathLst>
                <a:path w="2580" h="1261" extrusionOk="0">
                  <a:moveTo>
                    <a:pt x="631" y="0"/>
                  </a:moveTo>
                  <a:lnTo>
                    <a:pt x="241" y="197"/>
                  </a:lnTo>
                  <a:cubicBezTo>
                    <a:pt x="92" y="270"/>
                    <a:pt x="0" y="419"/>
                    <a:pt x="0" y="582"/>
                  </a:cubicBezTo>
                  <a:lnTo>
                    <a:pt x="0" y="1261"/>
                  </a:lnTo>
                  <a:lnTo>
                    <a:pt x="2579" y="1261"/>
                  </a:lnTo>
                  <a:lnTo>
                    <a:pt x="2579" y="582"/>
                  </a:lnTo>
                  <a:cubicBezTo>
                    <a:pt x="2579" y="419"/>
                    <a:pt x="2493" y="270"/>
                    <a:pt x="2348" y="197"/>
                  </a:cubicBezTo>
                  <a:lnTo>
                    <a:pt x="1954" y="0"/>
                  </a:lnTo>
                  <a:cubicBezTo>
                    <a:pt x="1795" y="193"/>
                    <a:pt x="1559" y="525"/>
                    <a:pt x="1295" y="525"/>
                  </a:cubicBezTo>
                  <a:cubicBezTo>
                    <a:pt x="1025" y="525"/>
                    <a:pt x="789" y="193"/>
                    <a:pt x="63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3" name="Google Shape;13043;p90"/>
            <p:cNvSpPr/>
            <p:nvPr/>
          </p:nvSpPr>
          <p:spPr>
            <a:xfrm>
              <a:off x="3687815" y="2065654"/>
              <a:ext cx="16917" cy="22975"/>
            </a:xfrm>
            <a:custGeom>
              <a:avLst/>
              <a:gdLst/>
              <a:ahLst/>
              <a:cxnLst/>
              <a:rect l="l" t="t" r="r" b="b"/>
              <a:pathLst>
                <a:path w="645" h="876" extrusionOk="0">
                  <a:moveTo>
                    <a:pt x="48" y="0"/>
                  </a:moveTo>
                  <a:cubicBezTo>
                    <a:pt x="14" y="58"/>
                    <a:pt x="0" y="125"/>
                    <a:pt x="0" y="197"/>
                  </a:cubicBezTo>
                  <a:lnTo>
                    <a:pt x="0" y="876"/>
                  </a:lnTo>
                  <a:lnTo>
                    <a:pt x="645" y="876"/>
                  </a:lnTo>
                  <a:lnTo>
                    <a:pt x="645" y="659"/>
                  </a:lnTo>
                  <a:cubicBezTo>
                    <a:pt x="645" y="525"/>
                    <a:pt x="577" y="395"/>
                    <a:pt x="472" y="313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4" name="Google Shape;13044;p90"/>
            <p:cNvSpPr/>
            <p:nvPr/>
          </p:nvSpPr>
          <p:spPr>
            <a:xfrm>
              <a:off x="3738539" y="2065654"/>
              <a:ext cx="16943" cy="22975"/>
            </a:xfrm>
            <a:custGeom>
              <a:avLst/>
              <a:gdLst/>
              <a:ahLst/>
              <a:cxnLst/>
              <a:rect l="l" t="t" r="r" b="b"/>
              <a:pathLst>
                <a:path w="646" h="876" extrusionOk="0">
                  <a:moveTo>
                    <a:pt x="592" y="0"/>
                  </a:moveTo>
                  <a:lnTo>
                    <a:pt x="174" y="313"/>
                  </a:lnTo>
                  <a:cubicBezTo>
                    <a:pt x="63" y="395"/>
                    <a:pt x="0" y="525"/>
                    <a:pt x="0" y="659"/>
                  </a:cubicBezTo>
                  <a:lnTo>
                    <a:pt x="0" y="876"/>
                  </a:lnTo>
                  <a:lnTo>
                    <a:pt x="645" y="876"/>
                  </a:lnTo>
                  <a:lnTo>
                    <a:pt x="645" y="197"/>
                  </a:lnTo>
                  <a:cubicBezTo>
                    <a:pt x="645" y="125"/>
                    <a:pt x="626" y="58"/>
                    <a:pt x="592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5" name="Google Shape;13045;p90"/>
            <p:cNvSpPr/>
            <p:nvPr/>
          </p:nvSpPr>
          <p:spPr>
            <a:xfrm>
              <a:off x="3699040" y="1992584"/>
              <a:ext cx="45190" cy="50881"/>
            </a:xfrm>
            <a:custGeom>
              <a:avLst/>
              <a:gdLst/>
              <a:ahLst/>
              <a:cxnLst/>
              <a:rect l="l" t="t" r="r" b="b"/>
              <a:pathLst>
                <a:path w="1723" h="1940" extrusionOk="0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lnTo>
                    <a:pt x="0" y="1078"/>
                  </a:lnTo>
                  <a:cubicBezTo>
                    <a:pt x="0" y="1549"/>
                    <a:pt x="385" y="1939"/>
                    <a:pt x="862" y="1939"/>
                  </a:cubicBezTo>
                  <a:cubicBezTo>
                    <a:pt x="1338" y="1939"/>
                    <a:pt x="1723" y="1554"/>
                    <a:pt x="1723" y="1078"/>
                  </a:cubicBezTo>
                  <a:lnTo>
                    <a:pt x="1723" y="645"/>
                  </a:lnTo>
                  <a:cubicBezTo>
                    <a:pt x="1723" y="289"/>
                    <a:pt x="1434" y="0"/>
                    <a:pt x="1078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6" name="Google Shape;13046;p90"/>
            <p:cNvSpPr/>
            <p:nvPr/>
          </p:nvSpPr>
          <p:spPr>
            <a:xfrm>
              <a:off x="3699040" y="1992584"/>
              <a:ext cx="31053" cy="50803"/>
            </a:xfrm>
            <a:custGeom>
              <a:avLst/>
              <a:gdLst/>
              <a:ahLst/>
              <a:cxnLst/>
              <a:rect l="l" t="t" r="r" b="b"/>
              <a:pathLst>
                <a:path w="1184" h="1937" extrusionOk="0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lnTo>
                    <a:pt x="0" y="1078"/>
                  </a:lnTo>
                  <a:cubicBezTo>
                    <a:pt x="0" y="1569"/>
                    <a:pt x="404" y="1936"/>
                    <a:pt x="858" y="1936"/>
                  </a:cubicBezTo>
                  <a:cubicBezTo>
                    <a:pt x="966" y="1936"/>
                    <a:pt x="1076" y="1916"/>
                    <a:pt x="1184" y="1872"/>
                  </a:cubicBezTo>
                  <a:cubicBezTo>
                    <a:pt x="857" y="1742"/>
                    <a:pt x="645" y="1424"/>
                    <a:pt x="645" y="1078"/>
                  </a:cubicBezTo>
                  <a:lnTo>
                    <a:pt x="645" y="645"/>
                  </a:lnTo>
                  <a:cubicBezTo>
                    <a:pt x="645" y="332"/>
                    <a:pt x="871" y="63"/>
                    <a:pt x="1184" y="10"/>
                  </a:cubicBezTo>
                  <a:cubicBezTo>
                    <a:pt x="1145" y="5"/>
                    <a:pt x="1112" y="0"/>
                    <a:pt x="1078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7" name="Google Shape;13047;p90"/>
            <p:cNvSpPr/>
            <p:nvPr/>
          </p:nvSpPr>
          <p:spPr>
            <a:xfrm>
              <a:off x="3699040" y="1992584"/>
              <a:ext cx="45190" cy="22608"/>
            </a:xfrm>
            <a:custGeom>
              <a:avLst/>
              <a:gdLst/>
              <a:ahLst/>
              <a:cxnLst/>
              <a:rect l="l" t="t" r="r" b="b"/>
              <a:pathLst>
                <a:path w="1723" h="862" extrusionOk="0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cubicBezTo>
                    <a:pt x="0" y="645"/>
                    <a:pt x="645" y="861"/>
                    <a:pt x="1723" y="861"/>
                  </a:cubicBezTo>
                  <a:lnTo>
                    <a:pt x="1723" y="645"/>
                  </a:lnTo>
                  <a:cubicBezTo>
                    <a:pt x="1723" y="289"/>
                    <a:pt x="1434" y="0"/>
                    <a:pt x="1073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8" name="Google Shape;13048;p90"/>
            <p:cNvSpPr/>
            <p:nvPr/>
          </p:nvSpPr>
          <p:spPr>
            <a:xfrm>
              <a:off x="3699040" y="1992584"/>
              <a:ext cx="31053" cy="20589"/>
            </a:xfrm>
            <a:custGeom>
              <a:avLst/>
              <a:gdLst/>
              <a:ahLst/>
              <a:cxnLst/>
              <a:rect l="l" t="t" r="r" b="b"/>
              <a:pathLst>
                <a:path w="1184" h="785" extrusionOk="0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cubicBezTo>
                    <a:pt x="212" y="707"/>
                    <a:pt x="428" y="756"/>
                    <a:pt x="645" y="784"/>
                  </a:cubicBezTo>
                  <a:lnTo>
                    <a:pt x="645" y="645"/>
                  </a:lnTo>
                  <a:cubicBezTo>
                    <a:pt x="645" y="332"/>
                    <a:pt x="871" y="63"/>
                    <a:pt x="1184" y="15"/>
                  </a:cubicBezTo>
                  <a:cubicBezTo>
                    <a:pt x="1145" y="5"/>
                    <a:pt x="1112" y="0"/>
                    <a:pt x="1078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9" name="Google Shape;13049;p90"/>
            <p:cNvSpPr/>
            <p:nvPr/>
          </p:nvSpPr>
          <p:spPr>
            <a:xfrm>
              <a:off x="3687684" y="2105520"/>
              <a:ext cx="67798" cy="135439"/>
            </a:xfrm>
            <a:custGeom>
              <a:avLst/>
              <a:gdLst/>
              <a:ahLst/>
              <a:cxnLst/>
              <a:rect l="l" t="t" r="r" b="b"/>
              <a:pathLst>
                <a:path w="2585" h="5164" extrusionOk="0">
                  <a:moveTo>
                    <a:pt x="0" y="1"/>
                  </a:moveTo>
                  <a:lnTo>
                    <a:pt x="0" y="5164"/>
                  </a:lnTo>
                  <a:lnTo>
                    <a:pt x="2584" y="5164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0" name="Google Shape;13050;p90"/>
            <p:cNvSpPr/>
            <p:nvPr/>
          </p:nvSpPr>
          <p:spPr>
            <a:xfrm>
              <a:off x="3687684" y="2184517"/>
              <a:ext cx="67798" cy="56442"/>
            </a:xfrm>
            <a:custGeom>
              <a:avLst/>
              <a:gdLst/>
              <a:ahLst/>
              <a:cxnLst/>
              <a:rect l="l" t="t" r="r" b="b"/>
              <a:pathLst>
                <a:path w="2585" h="2152" extrusionOk="0">
                  <a:moveTo>
                    <a:pt x="0" y="1"/>
                  </a:moveTo>
                  <a:lnTo>
                    <a:pt x="0" y="2152"/>
                  </a:lnTo>
                  <a:lnTo>
                    <a:pt x="2584" y="2152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1" name="Google Shape;13051;p90"/>
            <p:cNvSpPr/>
            <p:nvPr/>
          </p:nvSpPr>
          <p:spPr>
            <a:xfrm>
              <a:off x="3648185" y="2167601"/>
              <a:ext cx="45190" cy="67798"/>
            </a:xfrm>
            <a:custGeom>
              <a:avLst/>
              <a:gdLst/>
              <a:ahLst/>
              <a:cxnLst/>
              <a:rect l="l" t="t" r="r" b="b"/>
              <a:pathLst>
                <a:path w="1723" h="2585" extrusionOk="0">
                  <a:moveTo>
                    <a:pt x="1087" y="1"/>
                  </a:moveTo>
                  <a:cubicBezTo>
                    <a:pt x="1084" y="1"/>
                    <a:pt x="1081" y="1"/>
                    <a:pt x="1078" y="1"/>
                  </a:cubicBezTo>
                  <a:lnTo>
                    <a:pt x="645" y="1"/>
                  </a:lnTo>
                  <a:cubicBezTo>
                    <a:pt x="289" y="1"/>
                    <a:pt x="0" y="290"/>
                    <a:pt x="0" y="646"/>
                  </a:cubicBezTo>
                  <a:lnTo>
                    <a:pt x="0" y="1353"/>
                  </a:lnTo>
                  <a:cubicBezTo>
                    <a:pt x="15" y="1565"/>
                    <a:pt x="87" y="1767"/>
                    <a:pt x="217" y="1935"/>
                  </a:cubicBezTo>
                  <a:cubicBezTo>
                    <a:pt x="356" y="2099"/>
                    <a:pt x="433" y="2306"/>
                    <a:pt x="433" y="2517"/>
                  </a:cubicBezTo>
                  <a:lnTo>
                    <a:pt x="433" y="2585"/>
                  </a:lnTo>
                  <a:lnTo>
                    <a:pt x="1294" y="2585"/>
                  </a:lnTo>
                  <a:lnTo>
                    <a:pt x="1294" y="2460"/>
                  </a:lnTo>
                  <a:cubicBezTo>
                    <a:pt x="1294" y="2282"/>
                    <a:pt x="1357" y="2118"/>
                    <a:pt x="1468" y="1983"/>
                  </a:cubicBezTo>
                  <a:lnTo>
                    <a:pt x="1549" y="1892"/>
                  </a:lnTo>
                  <a:cubicBezTo>
                    <a:pt x="1655" y="1752"/>
                    <a:pt x="1713" y="1589"/>
                    <a:pt x="1723" y="1416"/>
                  </a:cubicBezTo>
                  <a:lnTo>
                    <a:pt x="1723" y="646"/>
                  </a:lnTo>
                  <a:cubicBezTo>
                    <a:pt x="1723" y="293"/>
                    <a:pt x="1439" y="1"/>
                    <a:pt x="1087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2" name="Google Shape;13052;p90"/>
            <p:cNvSpPr/>
            <p:nvPr/>
          </p:nvSpPr>
          <p:spPr>
            <a:xfrm>
              <a:off x="3648290" y="2167601"/>
              <a:ext cx="25414" cy="67798"/>
            </a:xfrm>
            <a:custGeom>
              <a:avLst/>
              <a:gdLst/>
              <a:ahLst/>
              <a:cxnLst/>
              <a:rect l="l" t="t" r="r" b="b"/>
              <a:pathLst>
                <a:path w="969" h="2585" extrusionOk="0">
                  <a:moveTo>
                    <a:pt x="646" y="1"/>
                  </a:moveTo>
                  <a:cubicBezTo>
                    <a:pt x="290" y="1"/>
                    <a:pt x="1" y="290"/>
                    <a:pt x="1" y="646"/>
                  </a:cubicBezTo>
                  <a:lnTo>
                    <a:pt x="1" y="1353"/>
                  </a:lnTo>
                  <a:cubicBezTo>
                    <a:pt x="11" y="1565"/>
                    <a:pt x="83" y="1767"/>
                    <a:pt x="213" y="1935"/>
                  </a:cubicBezTo>
                  <a:cubicBezTo>
                    <a:pt x="352" y="2099"/>
                    <a:pt x="429" y="2306"/>
                    <a:pt x="429" y="2517"/>
                  </a:cubicBezTo>
                  <a:lnTo>
                    <a:pt x="429" y="2585"/>
                  </a:lnTo>
                  <a:lnTo>
                    <a:pt x="862" y="2585"/>
                  </a:lnTo>
                  <a:lnTo>
                    <a:pt x="862" y="2517"/>
                  </a:lnTo>
                  <a:cubicBezTo>
                    <a:pt x="862" y="2320"/>
                    <a:pt x="824" y="2123"/>
                    <a:pt x="752" y="1935"/>
                  </a:cubicBezTo>
                  <a:cubicBezTo>
                    <a:pt x="684" y="1748"/>
                    <a:pt x="646" y="1555"/>
                    <a:pt x="646" y="1353"/>
                  </a:cubicBezTo>
                  <a:lnTo>
                    <a:pt x="646" y="646"/>
                  </a:lnTo>
                  <a:cubicBezTo>
                    <a:pt x="646" y="290"/>
                    <a:pt x="790" y="1"/>
                    <a:pt x="968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3" name="Google Shape;13053;p90"/>
            <p:cNvSpPr/>
            <p:nvPr/>
          </p:nvSpPr>
          <p:spPr>
            <a:xfrm>
              <a:off x="3648185" y="2167601"/>
              <a:ext cx="45190" cy="50776"/>
            </a:xfrm>
            <a:custGeom>
              <a:avLst/>
              <a:gdLst/>
              <a:ahLst/>
              <a:cxnLst/>
              <a:rect l="l" t="t" r="r" b="b"/>
              <a:pathLst>
                <a:path w="1723" h="1936" extrusionOk="0">
                  <a:moveTo>
                    <a:pt x="650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0" y="1550"/>
                    <a:pt x="385" y="1935"/>
                    <a:pt x="861" y="1935"/>
                  </a:cubicBezTo>
                  <a:cubicBezTo>
                    <a:pt x="1338" y="1935"/>
                    <a:pt x="1723" y="1550"/>
                    <a:pt x="1723" y="1074"/>
                  </a:cubicBezTo>
                  <a:lnTo>
                    <a:pt x="1723" y="646"/>
                  </a:lnTo>
                  <a:cubicBezTo>
                    <a:pt x="1723" y="290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4" name="Google Shape;13054;p90"/>
            <p:cNvSpPr/>
            <p:nvPr/>
          </p:nvSpPr>
          <p:spPr>
            <a:xfrm>
              <a:off x="3648290" y="2167601"/>
              <a:ext cx="25414" cy="50514"/>
            </a:xfrm>
            <a:custGeom>
              <a:avLst/>
              <a:gdLst/>
              <a:ahLst/>
              <a:cxnLst/>
              <a:rect l="l" t="t" r="r" b="b"/>
              <a:pathLst>
                <a:path w="969" h="1926" extrusionOk="0">
                  <a:moveTo>
                    <a:pt x="646" y="1"/>
                  </a:moveTo>
                  <a:cubicBezTo>
                    <a:pt x="290" y="1"/>
                    <a:pt x="1" y="290"/>
                    <a:pt x="1" y="646"/>
                  </a:cubicBezTo>
                  <a:lnTo>
                    <a:pt x="1" y="1074"/>
                  </a:lnTo>
                  <a:cubicBezTo>
                    <a:pt x="1" y="1507"/>
                    <a:pt x="319" y="1868"/>
                    <a:pt x="747" y="1926"/>
                  </a:cubicBezTo>
                  <a:cubicBezTo>
                    <a:pt x="684" y="1743"/>
                    <a:pt x="646" y="1550"/>
                    <a:pt x="646" y="1353"/>
                  </a:cubicBezTo>
                  <a:lnTo>
                    <a:pt x="646" y="646"/>
                  </a:lnTo>
                  <a:cubicBezTo>
                    <a:pt x="646" y="290"/>
                    <a:pt x="790" y="1"/>
                    <a:pt x="968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5" name="Google Shape;13055;p90"/>
            <p:cNvSpPr/>
            <p:nvPr/>
          </p:nvSpPr>
          <p:spPr>
            <a:xfrm>
              <a:off x="3631268" y="2229707"/>
              <a:ext cx="79155" cy="90380"/>
            </a:xfrm>
            <a:custGeom>
              <a:avLst/>
              <a:gdLst/>
              <a:ahLst/>
              <a:cxnLst/>
              <a:rect l="l" t="t" r="r" b="b"/>
              <a:pathLst>
                <a:path w="3018" h="3446" extrusionOk="0">
                  <a:moveTo>
                    <a:pt x="1285" y="0"/>
                  </a:moveTo>
                  <a:cubicBezTo>
                    <a:pt x="1150" y="0"/>
                    <a:pt x="1011" y="24"/>
                    <a:pt x="886" y="77"/>
                  </a:cubicBezTo>
                  <a:lnTo>
                    <a:pt x="409" y="265"/>
                  </a:lnTo>
                  <a:cubicBezTo>
                    <a:pt x="164" y="366"/>
                    <a:pt x="0" y="602"/>
                    <a:pt x="0" y="866"/>
                  </a:cubicBezTo>
                  <a:lnTo>
                    <a:pt x="0" y="3229"/>
                  </a:lnTo>
                  <a:cubicBezTo>
                    <a:pt x="0" y="3349"/>
                    <a:pt x="97" y="3446"/>
                    <a:pt x="217" y="3446"/>
                  </a:cubicBezTo>
                  <a:lnTo>
                    <a:pt x="2801" y="3446"/>
                  </a:lnTo>
                  <a:cubicBezTo>
                    <a:pt x="2921" y="3446"/>
                    <a:pt x="3017" y="3349"/>
                    <a:pt x="3017" y="3229"/>
                  </a:cubicBezTo>
                  <a:lnTo>
                    <a:pt x="3017" y="866"/>
                  </a:lnTo>
                  <a:cubicBezTo>
                    <a:pt x="3017" y="602"/>
                    <a:pt x="2854" y="366"/>
                    <a:pt x="2608" y="265"/>
                  </a:cubicBezTo>
                  <a:lnTo>
                    <a:pt x="2132" y="77"/>
                  </a:lnTo>
                  <a:cubicBezTo>
                    <a:pt x="2002" y="24"/>
                    <a:pt x="1867" y="0"/>
                    <a:pt x="1733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6" name="Google Shape;13056;p90"/>
            <p:cNvSpPr/>
            <p:nvPr/>
          </p:nvSpPr>
          <p:spPr>
            <a:xfrm>
              <a:off x="3631268" y="2242454"/>
              <a:ext cx="16943" cy="77502"/>
            </a:xfrm>
            <a:custGeom>
              <a:avLst/>
              <a:gdLst/>
              <a:ahLst/>
              <a:cxnLst/>
              <a:rect l="l" t="t" r="r" b="b"/>
              <a:pathLst>
                <a:path w="646" h="2955" extrusionOk="0">
                  <a:moveTo>
                    <a:pt x="130" y="0"/>
                  </a:moveTo>
                  <a:cubicBezTo>
                    <a:pt x="48" y="111"/>
                    <a:pt x="0" y="241"/>
                    <a:pt x="0" y="380"/>
                  </a:cubicBezTo>
                  <a:lnTo>
                    <a:pt x="0" y="2743"/>
                  </a:lnTo>
                  <a:cubicBezTo>
                    <a:pt x="0" y="2858"/>
                    <a:pt x="97" y="2955"/>
                    <a:pt x="217" y="2955"/>
                  </a:cubicBezTo>
                  <a:lnTo>
                    <a:pt x="645" y="2955"/>
                  </a:lnTo>
                  <a:lnTo>
                    <a:pt x="645" y="602"/>
                  </a:lnTo>
                  <a:cubicBezTo>
                    <a:pt x="645" y="467"/>
                    <a:pt x="583" y="342"/>
                    <a:pt x="477" y="260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7" name="Google Shape;13057;p90"/>
            <p:cNvSpPr/>
            <p:nvPr/>
          </p:nvSpPr>
          <p:spPr>
            <a:xfrm>
              <a:off x="3693349" y="2242454"/>
              <a:ext cx="16943" cy="77502"/>
            </a:xfrm>
            <a:custGeom>
              <a:avLst/>
              <a:gdLst/>
              <a:ahLst/>
              <a:cxnLst/>
              <a:rect l="l" t="t" r="r" b="b"/>
              <a:pathLst>
                <a:path w="646" h="2955" extrusionOk="0">
                  <a:moveTo>
                    <a:pt x="520" y="0"/>
                  </a:moveTo>
                  <a:lnTo>
                    <a:pt x="174" y="260"/>
                  </a:lnTo>
                  <a:cubicBezTo>
                    <a:pt x="68" y="342"/>
                    <a:pt x="1" y="467"/>
                    <a:pt x="1" y="602"/>
                  </a:cubicBezTo>
                  <a:lnTo>
                    <a:pt x="1" y="2955"/>
                  </a:lnTo>
                  <a:lnTo>
                    <a:pt x="434" y="2955"/>
                  </a:lnTo>
                  <a:cubicBezTo>
                    <a:pt x="549" y="2955"/>
                    <a:pt x="645" y="2858"/>
                    <a:pt x="645" y="2743"/>
                  </a:cubicBezTo>
                  <a:lnTo>
                    <a:pt x="645" y="380"/>
                  </a:lnTo>
                  <a:cubicBezTo>
                    <a:pt x="645" y="241"/>
                    <a:pt x="602" y="111"/>
                    <a:pt x="520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8" name="Google Shape;13058;p90"/>
            <p:cNvSpPr/>
            <p:nvPr/>
          </p:nvSpPr>
          <p:spPr>
            <a:xfrm>
              <a:off x="3665075" y="2088498"/>
              <a:ext cx="112988" cy="22608"/>
            </a:xfrm>
            <a:custGeom>
              <a:avLst/>
              <a:gdLst/>
              <a:ahLst/>
              <a:cxnLst/>
              <a:rect l="l" t="t" r="r" b="b"/>
              <a:pathLst>
                <a:path w="4308" h="862" extrusionOk="0">
                  <a:moveTo>
                    <a:pt x="1" y="0"/>
                  </a:moveTo>
                  <a:lnTo>
                    <a:pt x="424" y="837"/>
                  </a:lnTo>
                  <a:cubicBezTo>
                    <a:pt x="429" y="852"/>
                    <a:pt x="444" y="861"/>
                    <a:pt x="463" y="861"/>
                  </a:cubicBezTo>
                  <a:lnTo>
                    <a:pt x="3850" y="861"/>
                  </a:lnTo>
                  <a:cubicBezTo>
                    <a:pt x="3865" y="861"/>
                    <a:pt x="3879" y="852"/>
                    <a:pt x="3884" y="837"/>
                  </a:cubicBezTo>
                  <a:lnTo>
                    <a:pt x="4307" y="0"/>
                  </a:ln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9" name="Google Shape;13059;p90"/>
            <p:cNvSpPr/>
            <p:nvPr/>
          </p:nvSpPr>
          <p:spPr>
            <a:xfrm>
              <a:off x="3648185" y="2167601"/>
              <a:ext cx="45190" cy="67798"/>
            </a:xfrm>
            <a:custGeom>
              <a:avLst/>
              <a:gdLst/>
              <a:ahLst/>
              <a:cxnLst/>
              <a:rect l="l" t="t" r="r" b="b"/>
              <a:pathLst>
                <a:path w="1723" h="2585" extrusionOk="0">
                  <a:moveTo>
                    <a:pt x="1087" y="1"/>
                  </a:moveTo>
                  <a:cubicBezTo>
                    <a:pt x="1084" y="1"/>
                    <a:pt x="1081" y="1"/>
                    <a:pt x="1078" y="1"/>
                  </a:cubicBezTo>
                  <a:lnTo>
                    <a:pt x="645" y="1"/>
                  </a:lnTo>
                  <a:cubicBezTo>
                    <a:pt x="289" y="1"/>
                    <a:pt x="0" y="290"/>
                    <a:pt x="0" y="646"/>
                  </a:cubicBezTo>
                  <a:lnTo>
                    <a:pt x="0" y="1353"/>
                  </a:lnTo>
                  <a:cubicBezTo>
                    <a:pt x="15" y="1565"/>
                    <a:pt x="87" y="1767"/>
                    <a:pt x="217" y="1935"/>
                  </a:cubicBezTo>
                  <a:cubicBezTo>
                    <a:pt x="356" y="2099"/>
                    <a:pt x="433" y="2306"/>
                    <a:pt x="433" y="2517"/>
                  </a:cubicBezTo>
                  <a:lnTo>
                    <a:pt x="433" y="2585"/>
                  </a:lnTo>
                  <a:lnTo>
                    <a:pt x="1294" y="2585"/>
                  </a:lnTo>
                  <a:lnTo>
                    <a:pt x="1294" y="2460"/>
                  </a:lnTo>
                  <a:cubicBezTo>
                    <a:pt x="1294" y="2282"/>
                    <a:pt x="1357" y="2118"/>
                    <a:pt x="1468" y="1983"/>
                  </a:cubicBezTo>
                  <a:lnTo>
                    <a:pt x="1549" y="1892"/>
                  </a:lnTo>
                  <a:cubicBezTo>
                    <a:pt x="1655" y="1752"/>
                    <a:pt x="1713" y="1589"/>
                    <a:pt x="1723" y="1416"/>
                  </a:cubicBezTo>
                  <a:lnTo>
                    <a:pt x="1723" y="646"/>
                  </a:lnTo>
                  <a:cubicBezTo>
                    <a:pt x="1723" y="293"/>
                    <a:pt x="1439" y="1"/>
                    <a:pt x="1087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0" name="Google Shape;13060;p90"/>
            <p:cNvSpPr/>
            <p:nvPr/>
          </p:nvSpPr>
          <p:spPr>
            <a:xfrm>
              <a:off x="3631268" y="2229707"/>
              <a:ext cx="79023" cy="90380"/>
            </a:xfrm>
            <a:custGeom>
              <a:avLst/>
              <a:gdLst/>
              <a:ahLst/>
              <a:cxnLst/>
              <a:rect l="l" t="t" r="r" b="b"/>
              <a:pathLst>
                <a:path w="3013" h="3446" extrusionOk="0">
                  <a:moveTo>
                    <a:pt x="1285" y="0"/>
                  </a:moveTo>
                  <a:cubicBezTo>
                    <a:pt x="1150" y="0"/>
                    <a:pt x="1011" y="24"/>
                    <a:pt x="886" y="77"/>
                  </a:cubicBezTo>
                  <a:lnTo>
                    <a:pt x="409" y="265"/>
                  </a:lnTo>
                  <a:cubicBezTo>
                    <a:pt x="164" y="366"/>
                    <a:pt x="0" y="602"/>
                    <a:pt x="0" y="866"/>
                  </a:cubicBezTo>
                  <a:lnTo>
                    <a:pt x="0" y="3446"/>
                  </a:lnTo>
                  <a:lnTo>
                    <a:pt x="3012" y="3446"/>
                  </a:lnTo>
                  <a:lnTo>
                    <a:pt x="3012" y="866"/>
                  </a:lnTo>
                  <a:cubicBezTo>
                    <a:pt x="3012" y="602"/>
                    <a:pt x="2854" y="366"/>
                    <a:pt x="2608" y="265"/>
                  </a:cubicBezTo>
                  <a:lnTo>
                    <a:pt x="2132" y="77"/>
                  </a:lnTo>
                  <a:cubicBezTo>
                    <a:pt x="2002" y="24"/>
                    <a:pt x="1867" y="0"/>
                    <a:pt x="1733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1" name="Google Shape;13061;p90"/>
            <p:cNvSpPr/>
            <p:nvPr/>
          </p:nvSpPr>
          <p:spPr>
            <a:xfrm>
              <a:off x="3648185" y="2167601"/>
              <a:ext cx="45190" cy="50776"/>
            </a:xfrm>
            <a:custGeom>
              <a:avLst/>
              <a:gdLst/>
              <a:ahLst/>
              <a:cxnLst/>
              <a:rect l="l" t="t" r="r" b="b"/>
              <a:pathLst>
                <a:path w="1723" h="1936" extrusionOk="0">
                  <a:moveTo>
                    <a:pt x="650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0" y="1550"/>
                    <a:pt x="385" y="1935"/>
                    <a:pt x="861" y="1935"/>
                  </a:cubicBezTo>
                  <a:cubicBezTo>
                    <a:pt x="1338" y="1935"/>
                    <a:pt x="1723" y="1550"/>
                    <a:pt x="1723" y="1074"/>
                  </a:cubicBezTo>
                  <a:lnTo>
                    <a:pt x="1723" y="646"/>
                  </a:lnTo>
                  <a:cubicBezTo>
                    <a:pt x="1723" y="290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2" name="Google Shape;13062;p90"/>
            <p:cNvSpPr/>
            <p:nvPr/>
          </p:nvSpPr>
          <p:spPr>
            <a:xfrm>
              <a:off x="3648185" y="2167601"/>
              <a:ext cx="25519" cy="49885"/>
            </a:xfrm>
            <a:custGeom>
              <a:avLst/>
              <a:gdLst/>
              <a:ahLst/>
              <a:cxnLst/>
              <a:rect l="l" t="t" r="r" b="b"/>
              <a:pathLst>
                <a:path w="973" h="1902" extrusionOk="0">
                  <a:moveTo>
                    <a:pt x="650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5" y="1464"/>
                    <a:pt x="270" y="1805"/>
                    <a:pt x="650" y="1902"/>
                  </a:cubicBezTo>
                  <a:lnTo>
                    <a:pt x="650" y="646"/>
                  </a:lnTo>
                  <a:cubicBezTo>
                    <a:pt x="650" y="290"/>
                    <a:pt x="794" y="1"/>
                    <a:pt x="972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3" name="Google Shape;13063;p90"/>
            <p:cNvSpPr/>
            <p:nvPr/>
          </p:nvSpPr>
          <p:spPr>
            <a:xfrm>
              <a:off x="3631268" y="2242454"/>
              <a:ext cx="16943" cy="77502"/>
            </a:xfrm>
            <a:custGeom>
              <a:avLst/>
              <a:gdLst/>
              <a:ahLst/>
              <a:cxnLst/>
              <a:rect l="l" t="t" r="r" b="b"/>
              <a:pathLst>
                <a:path w="646" h="2955" extrusionOk="0">
                  <a:moveTo>
                    <a:pt x="130" y="0"/>
                  </a:moveTo>
                  <a:cubicBezTo>
                    <a:pt x="48" y="111"/>
                    <a:pt x="0" y="241"/>
                    <a:pt x="0" y="380"/>
                  </a:cubicBezTo>
                  <a:lnTo>
                    <a:pt x="0" y="2955"/>
                  </a:lnTo>
                  <a:lnTo>
                    <a:pt x="645" y="2955"/>
                  </a:lnTo>
                  <a:lnTo>
                    <a:pt x="645" y="602"/>
                  </a:lnTo>
                  <a:cubicBezTo>
                    <a:pt x="645" y="467"/>
                    <a:pt x="583" y="342"/>
                    <a:pt x="477" y="260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4" name="Google Shape;13064;p90"/>
            <p:cNvSpPr/>
            <p:nvPr/>
          </p:nvSpPr>
          <p:spPr>
            <a:xfrm>
              <a:off x="3693349" y="2242454"/>
              <a:ext cx="16943" cy="77502"/>
            </a:xfrm>
            <a:custGeom>
              <a:avLst/>
              <a:gdLst/>
              <a:ahLst/>
              <a:cxnLst/>
              <a:rect l="l" t="t" r="r" b="b"/>
              <a:pathLst>
                <a:path w="646" h="2955" extrusionOk="0">
                  <a:moveTo>
                    <a:pt x="520" y="0"/>
                  </a:moveTo>
                  <a:lnTo>
                    <a:pt x="174" y="260"/>
                  </a:lnTo>
                  <a:cubicBezTo>
                    <a:pt x="68" y="342"/>
                    <a:pt x="1" y="467"/>
                    <a:pt x="1" y="602"/>
                  </a:cubicBezTo>
                  <a:lnTo>
                    <a:pt x="1" y="2955"/>
                  </a:lnTo>
                  <a:lnTo>
                    <a:pt x="645" y="2955"/>
                  </a:lnTo>
                  <a:lnTo>
                    <a:pt x="645" y="380"/>
                  </a:lnTo>
                  <a:cubicBezTo>
                    <a:pt x="645" y="241"/>
                    <a:pt x="602" y="111"/>
                    <a:pt x="520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5" name="Google Shape;13065;p90"/>
            <p:cNvSpPr/>
            <p:nvPr/>
          </p:nvSpPr>
          <p:spPr>
            <a:xfrm>
              <a:off x="3749764" y="2167601"/>
              <a:ext cx="45216" cy="67798"/>
            </a:xfrm>
            <a:custGeom>
              <a:avLst/>
              <a:gdLst/>
              <a:ahLst/>
              <a:cxnLst/>
              <a:rect l="l" t="t" r="r" b="b"/>
              <a:pathLst>
                <a:path w="1724" h="2585" extrusionOk="0">
                  <a:moveTo>
                    <a:pt x="645" y="1"/>
                  </a:moveTo>
                  <a:cubicBezTo>
                    <a:pt x="289" y="1"/>
                    <a:pt x="1" y="290"/>
                    <a:pt x="5" y="646"/>
                  </a:cubicBezTo>
                  <a:lnTo>
                    <a:pt x="5" y="1353"/>
                  </a:lnTo>
                  <a:cubicBezTo>
                    <a:pt x="15" y="1565"/>
                    <a:pt x="87" y="1767"/>
                    <a:pt x="217" y="1935"/>
                  </a:cubicBezTo>
                  <a:cubicBezTo>
                    <a:pt x="357" y="2099"/>
                    <a:pt x="434" y="2306"/>
                    <a:pt x="434" y="2517"/>
                  </a:cubicBezTo>
                  <a:lnTo>
                    <a:pt x="434" y="2585"/>
                  </a:lnTo>
                  <a:lnTo>
                    <a:pt x="1295" y="2585"/>
                  </a:lnTo>
                  <a:lnTo>
                    <a:pt x="1295" y="2460"/>
                  </a:lnTo>
                  <a:cubicBezTo>
                    <a:pt x="1290" y="2282"/>
                    <a:pt x="1353" y="2118"/>
                    <a:pt x="1468" y="1983"/>
                  </a:cubicBezTo>
                  <a:lnTo>
                    <a:pt x="1550" y="1892"/>
                  </a:lnTo>
                  <a:cubicBezTo>
                    <a:pt x="1651" y="1752"/>
                    <a:pt x="1714" y="1589"/>
                    <a:pt x="1723" y="1416"/>
                  </a:cubicBezTo>
                  <a:lnTo>
                    <a:pt x="1723" y="646"/>
                  </a:lnTo>
                  <a:cubicBezTo>
                    <a:pt x="1723" y="290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6" name="Google Shape;13066;p90"/>
            <p:cNvSpPr/>
            <p:nvPr/>
          </p:nvSpPr>
          <p:spPr>
            <a:xfrm>
              <a:off x="3732847" y="2229707"/>
              <a:ext cx="79155" cy="90380"/>
            </a:xfrm>
            <a:custGeom>
              <a:avLst/>
              <a:gdLst/>
              <a:ahLst/>
              <a:cxnLst/>
              <a:rect l="l" t="t" r="r" b="b"/>
              <a:pathLst>
                <a:path w="3018" h="3446" extrusionOk="0">
                  <a:moveTo>
                    <a:pt x="1286" y="0"/>
                  </a:moveTo>
                  <a:cubicBezTo>
                    <a:pt x="1151" y="0"/>
                    <a:pt x="1016" y="24"/>
                    <a:pt x="886" y="77"/>
                  </a:cubicBezTo>
                  <a:lnTo>
                    <a:pt x="410" y="265"/>
                  </a:lnTo>
                  <a:cubicBezTo>
                    <a:pt x="164" y="366"/>
                    <a:pt x="1" y="602"/>
                    <a:pt x="1" y="866"/>
                  </a:cubicBezTo>
                  <a:lnTo>
                    <a:pt x="1" y="3446"/>
                  </a:lnTo>
                  <a:lnTo>
                    <a:pt x="3018" y="3446"/>
                  </a:lnTo>
                  <a:lnTo>
                    <a:pt x="3018" y="866"/>
                  </a:lnTo>
                  <a:cubicBezTo>
                    <a:pt x="3018" y="602"/>
                    <a:pt x="2854" y="366"/>
                    <a:pt x="2609" y="265"/>
                  </a:cubicBezTo>
                  <a:lnTo>
                    <a:pt x="2132" y="77"/>
                  </a:lnTo>
                  <a:cubicBezTo>
                    <a:pt x="2002" y="24"/>
                    <a:pt x="1868" y="0"/>
                    <a:pt x="1733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7" name="Google Shape;13067;p90"/>
            <p:cNvSpPr/>
            <p:nvPr/>
          </p:nvSpPr>
          <p:spPr>
            <a:xfrm>
              <a:off x="3749895" y="2167601"/>
              <a:ext cx="45085" cy="50776"/>
            </a:xfrm>
            <a:custGeom>
              <a:avLst/>
              <a:gdLst/>
              <a:ahLst/>
              <a:cxnLst/>
              <a:rect l="l" t="t" r="r" b="b"/>
              <a:pathLst>
                <a:path w="1719" h="1936" extrusionOk="0">
                  <a:moveTo>
                    <a:pt x="645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0" y="1550"/>
                    <a:pt x="385" y="1935"/>
                    <a:pt x="857" y="1935"/>
                  </a:cubicBezTo>
                  <a:cubicBezTo>
                    <a:pt x="1333" y="1935"/>
                    <a:pt x="1718" y="1550"/>
                    <a:pt x="1718" y="1074"/>
                  </a:cubicBezTo>
                  <a:lnTo>
                    <a:pt x="1718" y="646"/>
                  </a:lnTo>
                  <a:cubicBezTo>
                    <a:pt x="1718" y="290"/>
                    <a:pt x="1429" y="1"/>
                    <a:pt x="107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8" name="Google Shape;13068;p90"/>
            <p:cNvSpPr/>
            <p:nvPr/>
          </p:nvSpPr>
          <p:spPr>
            <a:xfrm>
              <a:off x="3749895" y="2167601"/>
              <a:ext cx="25388" cy="49885"/>
            </a:xfrm>
            <a:custGeom>
              <a:avLst/>
              <a:gdLst/>
              <a:ahLst/>
              <a:cxnLst/>
              <a:rect l="l" t="t" r="r" b="b"/>
              <a:pathLst>
                <a:path w="968" h="1902" extrusionOk="0">
                  <a:moveTo>
                    <a:pt x="645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0" y="1464"/>
                    <a:pt x="265" y="1805"/>
                    <a:pt x="645" y="1902"/>
                  </a:cubicBezTo>
                  <a:lnTo>
                    <a:pt x="645" y="646"/>
                  </a:lnTo>
                  <a:cubicBezTo>
                    <a:pt x="645" y="290"/>
                    <a:pt x="790" y="1"/>
                    <a:pt x="968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9" name="Google Shape;13069;p90"/>
            <p:cNvSpPr/>
            <p:nvPr/>
          </p:nvSpPr>
          <p:spPr>
            <a:xfrm>
              <a:off x="3732847" y="2242454"/>
              <a:ext cx="17074" cy="77502"/>
            </a:xfrm>
            <a:custGeom>
              <a:avLst/>
              <a:gdLst/>
              <a:ahLst/>
              <a:cxnLst/>
              <a:rect l="l" t="t" r="r" b="b"/>
              <a:pathLst>
                <a:path w="651" h="2955" extrusionOk="0">
                  <a:moveTo>
                    <a:pt x="131" y="0"/>
                  </a:moveTo>
                  <a:cubicBezTo>
                    <a:pt x="49" y="111"/>
                    <a:pt x="1" y="241"/>
                    <a:pt x="1" y="380"/>
                  </a:cubicBezTo>
                  <a:lnTo>
                    <a:pt x="1" y="2955"/>
                  </a:lnTo>
                  <a:lnTo>
                    <a:pt x="650" y="2955"/>
                  </a:lnTo>
                  <a:lnTo>
                    <a:pt x="650" y="602"/>
                  </a:lnTo>
                  <a:cubicBezTo>
                    <a:pt x="646" y="467"/>
                    <a:pt x="583" y="342"/>
                    <a:pt x="477" y="260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0" name="Google Shape;13070;p90"/>
            <p:cNvSpPr/>
            <p:nvPr/>
          </p:nvSpPr>
          <p:spPr>
            <a:xfrm>
              <a:off x="3794954" y="2242454"/>
              <a:ext cx="16917" cy="77502"/>
            </a:xfrm>
            <a:custGeom>
              <a:avLst/>
              <a:gdLst/>
              <a:ahLst/>
              <a:cxnLst/>
              <a:rect l="l" t="t" r="r" b="b"/>
              <a:pathLst>
                <a:path w="645" h="2955" extrusionOk="0">
                  <a:moveTo>
                    <a:pt x="520" y="0"/>
                  </a:moveTo>
                  <a:lnTo>
                    <a:pt x="173" y="260"/>
                  </a:lnTo>
                  <a:cubicBezTo>
                    <a:pt x="68" y="342"/>
                    <a:pt x="0" y="467"/>
                    <a:pt x="0" y="602"/>
                  </a:cubicBezTo>
                  <a:lnTo>
                    <a:pt x="0" y="2955"/>
                  </a:lnTo>
                  <a:lnTo>
                    <a:pt x="645" y="2955"/>
                  </a:lnTo>
                  <a:lnTo>
                    <a:pt x="645" y="380"/>
                  </a:lnTo>
                  <a:cubicBezTo>
                    <a:pt x="645" y="241"/>
                    <a:pt x="602" y="111"/>
                    <a:pt x="520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1" name="Google Shape;13071;p90"/>
            <p:cNvSpPr/>
            <p:nvPr/>
          </p:nvSpPr>
          <p:spPr>
            <a:xfrm>
              <a:off x="3597435" y="2224016"/>
              <a:ext cx="45216" cy="67798"/>
            </a:xfrm>
            <a:custGeom>
              <a:avLst/>
              <a:gdLst/>
              <a:ahLst/>
              <a:cxnLst/>
              <a:rect l="l" t="t" r="r" b="b"/>
              <a:pathLst>
                <a:path w="1724" h="2585" extrusionOk="0">
                  <a:moveTo>
                    <a:pt x="650" y="1"/>
                  </a:moveTo>
                  <a:cubicBezTo>
                    <a:pt x="294" y="1"/>
                    <a:pt x="1" y="290"/>
                    <a:pt x="6" y="646"/>
                  </a:cubicBezTo>
                  <a:lnTo>
                    <a:pt x="6" y="1358"/>
                  </a:lnTo>
                  <a:cubicBezTo>
                    <a:pt x="15" y="1569"/>
                    <a:pt x="87" y="1772"/>
                    <a:pt x="217" y="1940"/>
                  </a:cubicBezTo>
                  <a:cubicBezTo>
                    <a:pt x="357" y="2099"/>
                    <a:pt x="434" y="2306"/>
                    <a:pt x="434" y="2517"/>
                  </a:cubicBezTo>
                  <a:lnTo>
                    <a:pt x="434" y="2585"/>
                  </a:lnTo>
                  <a:lnTo>
                    <a:pt x="1295" y="2585"/>
                  </a:lnTo>
                  <a:lnTo>
                    <a:pt x="1295" y="2460"/>
                  </a:lnTo>
                  <a:cubicBezTo>
                    <a:pt x="1295" y="2286"/>
                    <a:pt x="1358" y="2118"/>
                    <a:pt x="1468" y="1983"/>
                  </a:cubicBezTo>
                  <a:lnTo>
                    <a:pt x="1550" y="1892"/>
                  </a:lnTo>
                  <a:cubicBezTo>
                    <a:pt x="1656" y="1752"/>
                    <a:pt x="1719" y="1589"/>
                    <a:pt x="1723" y="1415"/>
                  </a:cubicBezTo>
                  <a:lnTo>
                    <a:pt x="1723" y="646"/>
                  </a:lnTo>
                  <a:cubicBezTo>
                    <a:pt x="1723" y="290"/>
                    <a:pt x="1435" y="1"/>
                    <a:pt x="1079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2" name="Google Shape;13072;p90"/>
            <p:cNvSpPr/>
            <p:nvPr/>
          </p:nvSpPr>
          <p:spPr>
            <a:xfrm>
              <a:off x="3580544" y="2286123"/>
              <a:ext cx="79023" cy="56546"/>
            </a:xfrm>
            <a:custGeom>
              <a:avLst/>
              <a:gdLst/>
              <a:ahLst/>
              <a:cxnLst/>
              <a:rect l="l" t="t" r="r" b="b"/>
              <a:pathLst>
                <a:path w="3013" h="2156" extrusionOk="0">
                  <a:moveTo>
                    <a:pt x="1280" y="0"/>
                  </a:moveTo>
                  <a:cubicBezTo>
                    <a:pt x="1145" y="0"/>
                    <a:pt x="1010" y="24"/>
                    <a:pt x="881" y="77"/>
                  </a:cubicBezTo>
                  <a:lnTo>
                    <a:pt x="404" y="270"/>
                  </a:lnTo>
                  <a:cubicBezTo>
                    <a:pt x="159" y="366"/>
                    <a:pt x="0" y="606"/>
                    <a:pt x="0" y="871"/>
                  </a:cubicBezTo>
                  <a:lnTo>
                    <a:pt x="0" y="2156"/>
                  </a:lnTo>
                  <a:lnTo>
                    <a:pt x="3012" y="2156"/>
                  </a:lnTo>
                  <a:lnTo>
                    <a:pt x="3012" y="866"/>
                  </a:lnTo>
                  <a:cubicBezTo>
                    <a:pt x="3012" y="602"/>
                    <a:pt x="2849" y="366"/>
                    <a:pt x="2608" y="270"/>
                  </a:cubicBezTo>
                  <a:lnTo>
                    <a:pt x="2127" y="77"/>
                  </a:lnTo>
                  <a:cubicBezTo>
                    <a:pt x="2002" y="24"/>
                    <a:pt x="1867" y="0"/>
                    <a:pt x="1727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3" name="Google Shape;13073;p90"/>
            <p:cNvSpPr/>
            <p:nvPr/>
          </p:nvSpPr>
          <p:spPr>
            <a:xfrm>
              <a:off x="3597566" y="2224016"/>
              <a:ext cx="45085" cy="50776"/>
            </a:xfrm>
            <a:custGeom>
              <a:avLst/>
              <a:gdLst/>
              <a:ahLst/>
              <a:cxnLst/>
              <a:rect l="l" t="t" r="r" b="b"/>
              <a:pathLst>
                <a:path w="1719" h="1936" extrusionOk="0">
                  <a:moveTo>
                    <a:pt x="645" y="1"/>
                  </a:moveTo>
                  <a:cubicBezTo>
                    <a:pt x="289" y="1"/>
                    <a:pt x="1" y="290"/>
                    <a:pt x="1" y="646"/>
                  </a:cubicBezTo>
                  <a:lnTo>
                    <a:pt x="1" y="1079"/>
                  </a:lnTo>
                  <a:cubicBezTo>
                    <a:pt x="1" y="1550"/>
                    <a:pt x="381" y="1935"/>
                    <a:pt x="857" y="1935"/>
                  </a:cubicBezTo>
                  <a:cubicBezTo>
                    <a:pt x="1333" y="1935"/>
                    <a:pt x="1718" y="1550"/>
                    <a:pt x="1718" y="1079"/>
                  </a:cubicBezTo>
                  <a:lnTo>
                    <a:pt x="1718" y="646"/>
                  </a:lnTo>
                  <a:cubicBezTo>
                    <a:pt x="1718" y="290"/>
                    <a:pt x="1430" y="1"/>
                    <a:pt x="1074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4" name="Google Shape;13074;p90"/>
            <p:cNvSpPr/>
            <p:nvPr/>
          </p:nvSpPr>
          <p:spPr>
            <a:xfrm>
              <a:off x="3642625" y="2298869"/>
              <a:ext cx="16943" cy="43800"/>
            </a:xfrm>
            <a:custGeom>
              <a:avLst/>
              <a:gdLst/>
              <a:ahLst/>
              <a:cxnLst/>
              <a:rect l="l" t="t" r="r" b="b"/>
              <a:pathLst>
                <a:path w="646" h="1670" extrusionOk="0">
                  <a:moveTo>
                    <a:pt x="515" y="0"/>
                  </a:moveTo>
                  <a:lnTo>
                    <a:pt x="169" y="260"/>
                  </a:lnTo>
                  <a:cubicBezTo>
                    <a:pt x="63" y="342"/>
                    <a:pt x="0" y="467"/>
                    <a:pt x="0" y="606"/>
                  </a:cubicBezTo>
                  <a:lnTo>
                    <a:pt x="0" y="1670"/>
                  </a:lnTo>
                  <a:lnTo>
                    <a:pt x="645" y="1670"/>
                  </a:lnTo>
                  <a:lnTo>
                    <a:pt x="645" y="380"/>
                  </a:lnTo>
                  <a:cubicBezTo>
                    <a:pt x="645" y="246"/>
                    <a:pt x="597" y="111"/>
                    <a:pt x="515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5" name="Google Shape;13075;p90"/>
            <p:cNvSpPr/>
            <p:nvPr/>
          </p:nvSpPr>
          <p:spPr>
            <a:xfrm>
              <a:off x="3699040" y="2224016"/>
              <a:ext cx="45190" cy="67798"/>
            </a:xfrm>
            <a:custGeom>
              <a:avLst/>
              <a:gdLst/>
              <a:ahLst/>
              <a:cxnLst/>
              <a:rect l="l" t="t" r="r" b="b"/>
              <a:pathLst>
                <a:path w="1723" h="2585" extrusionOk="0">
                  <a:moveTo>
                    <a:pt x="645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358"/>
                  </a:lnTo>
                  <a:cubicBezTo>
                    <a:pt x="10" y="1569"/>
                    <a:pt x="87" y="1772"/>
                    <a:pt x="217" y="1940"/>
                  </a:cubicBezTo>
                  <a:cubicBezTo>
                    <a:pt x="352" y="2099"/>
                    <a:pt x="428" y="2306"/>
                    <a:pt x="428" y="2517"/>
                  </a:cubicBezTo>
                  <a:lnTo>
                    <a:pt x="428" y="2585"/>
                  </a:lnTo>
                  <a:lnTo>
                    <a:pt x="1290" y="2585"/>
                  </a:lnTo>
                  <a:lnTo>
                    <a:pt x="1290" y="2460"/>
                  </a:lnTo>
                  <a:cubicBezTo>
                    <a:pt x="1290" y="2286"/>
                    <a:pt x="1352" y="2118"/>
                    <a:pt x="1468" y="1983"/>
                  </a:cubicBezTo>
                  <a:lnTo>
                    <a:pt x="1545" y="1892"/>
                  </a:lnTo>
                  <a:cubicBezTo>
                    <a:pt x="1651" y="1752"/>
                    <a:pt x="1713" y="1589"/>
                    <a:pt x="1723" y="1415"/>
                  </a:cubicBezTo>
                  <a:lnTo>
                    <a:pt x="1723" y="646"/>
                  </a:lnTo>
                  <a:cubicBezTo>
                    <a:pt x="1723" y="290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6" name="Google Shape;13076;p90"/>
            <p:cNvSpPr/>
            <p:nvPr/>
          </p:nvSpPr>
          <p:spPr>
            <a:xfrm>
              <a:off x="3682123" y="2286123"/>
              <a:ext cx="79023" cy="56546"/>
            </a:xfrm>
            <a:custGeom>
              <a:avLst/>
              <a:gdLst/>
              <a:ahLst/>
              <a:cxnLst/>
              <a:rect l="l" t="t" r="r" b="b"/>
              <a:pathLst>
                <a:path w="3013" h="2156" extrusionOk="0">
                  <a:moveTo>
                    <a:pt x="1285" y="0"/>
                  </a:moveTo>
                  <a:cubicBezTo>
                    <a:pt x="1150" y="0"/>
                    <a:pt x="1011" y="24"/>
                    <a:pt x="886" y="77"/>
                  </a:cubicBezTo>
                  <a:lnTo>
                    <a:pt x="409" y="270"/>
                  </a:lnTo>
                  <a:cubicBezTo>
                    <a:pt x="164" y="366"/>
                    <a:pt x="0" y="606"/>
                    <a:pt x="0" y="871"/>
                  </a:cubicBezTo>
                  <a:lnTo>
                    <a:pt x="0" y="2156"/>
                  </a:lnTo>
                  <a:lnTo>
                    <a:pt x="3013" y="2156"/>
                  </a:lnTo>
                  <a:lnTo>
                    <a:pt x="3013" y="866"/>
                  </a:lnTo>
                  <a:cubicBezTo>
                    <a:pt x="3013" y="602"/>
                    <a:pt x="2854" y="366"/>
                    <a:pt x="2608" y="270"/>
                  </a:cubicBezTo>
                  <a:lnTo>
                    <a:pt x="2132" y="77"/>
                  </a:lnTo>
                  <a:cubicBezTo>
                    <a:pt x="2002" y="24"/>
                    <a:pt x="1867" y="0"/>
                    <a:pt x="1733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7" name="Google Shape;13077;p90"/>
            <p:cNvSpPr/>
            <p:nvPr/>
          </p:nvSpPr>
          <p:spPr>
            <a:xfrm>
              <a:off x="3699040" y="2223885"/>
              <a:ext cx="45190" cy="50908"/>
            </a:xfrm>
            <a:custGeom>
              <a:avLst/>
              <a:gdLst/>
              <a:ahLst/>
              <a:cxnLst/>
              <a:rect l="l" t="t" r="r" b="b"/>
              <a:pathLst>
                <a:path w="1723" h="1941" extrusionOk="0">
                  <a:moveTo>
                    <a:pt x="645" y="1"/>
                  </a:moveTo>
                  <a:cubicBezTo>
                    <a:pt x="289" y="1"/>
                    <a:pt x="0" y="295"/>
                    <a:pt x="0" y="651"/>
                  </a:cubicBezTo>
                  <a:lnTo>
                    <a:pt x="0" y="1079"/>
                  </a:lnTo>
                  <a:cubicBezTo>
                    <a:pt x="0" y="1555"/>
                    <a:pt x="385" y="1940"/>
                    <a:pt x="862" y="1940"/>
                  </a:cubicBezTo>
                  <a:cubicBezTo>
                    <a:pt x="1338" y="1940"/>
                    <a:pt x="1723" y="1555"/>
                    <a:pt x="1723" y="1084"/>
                  </a:cubicBezTo>
                  <a:lnTo>
                    <a:pt x="1723" y="651"/>
                  </a:lnTo>
                  <a:cubicBezTo>
                    <a:pt x="1723" y="295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8" name="Google Shape;13078;p90"/>
            <p:cNvSpPr/>
            <p:nvPr/>
          </p:nvSpPr>
          <p:spPr>
            <a:xfrm>
              <a:off x="3699040" y="2224016"/>
              <a:ext cx="25388" cy="49885"/>
            </a:xfrm>
            <a:custGeom>
              <a:avLst/>
              <a:gdLst/>
              <a:ahLst/>
              <a:cxnLst/>
              <a:rect l="l" t="t" r="r" b="b"/>
              <a:pathLst>
                <a:path w="968" h="1902" extrusionOk="0">
                  <a:moveTo>
                    <a:pt x="645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9"/>
                  </a:lnTo>
                  <a:cubicBezTo>
                    <a:pt x="0" y="1468"/>
                    <a:pt x="265" y="1805"/>
                    <a:pt x="645" y="1901"/>
                  </a:cubicBezTo>
                  <a:lnTo>
                    <a:pt x="645" y="646"/>
                  </a:lnTo>
                  <a:cubicBezTo>
                    <a:pt x="645" y="290"/>
                    <a:pt x="789" y="1"/>
                    <a:pt x="967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9" name="Google Shape;13079;p90"/>
            <p:cNvSpPr/>
            <p:nvPr/>
          </p:nvSpPr>
          <p:spPr>
            <a:xfrm>
              <a:off x="3682123" y="2298869"/>
              <a:ext cx="16943" cy="43800"/>
            </a:xfrm>
            <a:custGeom>
              <a:avLst/>
              <a:gdLst/>
              <a:ahLst/>
              <a:cxnLst/>
              <a:rect l="l" t="t" r="r" b="b"/>
              <a:pathLst>
                <a:path w="646" h="1670" extrusionOk="0">
                  <a:moveTo>
                    <a:pt x="126" y="0"/>
                  </a:moveTo>
                  <a:cubicBezTo>
                    <a:pt x="44" y="111"/>
                    <a:pt x="0" y="246"/>
                    <a:pt x="0" y="380"/>
                  </a:cubicBezTo>
                  <a:lnTo>
                    <a:pt x="0" y="1670"/>
                  </a:lnTo>
                  <a:lnTo>
                    <a:pt x="645" y="1670"/>
                  </a:lnTo>
                  <a:lnTo>
                    <a:pt x="645" y="606"/>
                  </a:lnTo>
                  <a:cubicBezTo>
                    <a:pt x="645" y="467"/>
                    <a:pt x="583" y="342"/>
                    <a:pt x="472" y="260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0" name="Google Shape;13080;p90"/>
            <p:cNvSpPr/>
            <p:nvPr/>
          </p:nvSpPr>
          <p:spPr>
            <a:xfrm>
              <a:off x="3744204" y="2298869"/>
              <a:ext cx="16943" cy="43800"/>
            </a:xfrm>
            <a:custGeom>
              <a:avLst/>
              <a:gdLst/>
              <a:ahLst/>
              <a:cxnLst/>
              <a:rect l="l" t="t" r="r" b="b"/>
              <a:pathLst>
                <a:path w="646" h="1670" extrusionOk="0">
                  <a:moveTo>
                    <a:pt x="521" y="0"/>
                  </a:moveTo>
                  <a:lnTo>
                    <a:pt x="174" y="260"/>
                  </a:lnTo>
                  <a:cubicBezTo>
                    <a:pt x="63" y="342"/>
                    <a:pt x="1" y="467"/>
                    <a:pt x="1" y="606"/>
                  </a:cubicBezTo>
                  <a:lnTo>
                    <a:pt x="1" y="1670"/>
                  </a:lnTo>
                  <a:lnTo>
                    <a:pt x="646" y="1670"/>
                  </a:lnTo>
                  <a:lnTo>
                    <a:pt x="646" y="380"/>
                  </a:lnTo>
                  <a:cubicBezTo>
                    <a:pt x="646" y="246"/>
                    <a:pt x="602" y="111"/>
                    <a:pt x="521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1" name="Google Shape;13081;p90"/>
            <p:cNvSpPr/>
            <p:nvPr/>
          </p:nvSpPr>
          <p:spPr>
            <a:xfrm>
              <a:off x="3800619" y="2224016"/>
              <a:ext cx="45216" cy="67798"/>
            </a:xfrm>
            <a:custGeom>
              <a:avLst/>
              <a:gdLst/>
              <a:ahLst/>
              <a:cxnLst/>
              <a:rect l="l" t="t" r="r" b="b"/>
              <a:pathLst>
                <a:path w="1724" h="2585" extrusionOk="0">
                  <a:moveTo>
                    <a:pt x="645" y="1"/>
                  </a:moveTo>
                  <a:cubicBezTo>
                    <a:pt x="289" y="1"/>
                    <a:pt x="1" y="290"/>
                    <a:pt x="1" y="646"/>
                  </a:cubicBezTo>
                  <a:lnTo>
                    <a:pt x="1" y="1358"/>
                  </a:lnTo>
                  <a:cubicBezTo>
                    <a:pt x="10" y="1569"/>
                    <a:pt x="87" y="1772"/>
                    <a:pt x="217" y="1940"/>
                  </a:cubicBezTo>
                  <a:cubicBezTo>
                    <a:pt x="357" y="2099"/>
                    <a:pt x="429" y="2306"/>
                    <a:pt x="429" y="2517"/>
                  </a:cubicBezTo>
                  <a:lnTo>
                    <a:pt x="429" y="2585"/>
                  </a:lnTo>
                  <a:lnTo>
                    <a:pt x="1290" y="2585"/>
                  </a:lnTo>
                  <a:lnTo>
                    <a:pt x="1290" y="2460"/>
                  </a:lnTo>
                  <a:cubicBezTo>
                    <a:pt x="1290" y="2286"/>
                    <a:pt x="1353" y="2118"/>
                    <a:pt x="1468" y="1983"/>
                  </a:cubicBezTo>
                  <a:lnTo>
                    <a:pt x="1545" y="1892"/>
                  </a:lnTo>
                  <a:cubicBezTo>
                    <a:pt x="1651" y="1752"/>
                    <a:pt x="1714" y="1589"/>
                    <a:pt x="1723" y="1415"/>
                  </a:cubicBezTo>
                  <a:lnTo>
                    <a:pt x="1723" y="646"/>
                  </a:lnTo>
                  <a:cubicBezTo>
                    <a:pt x="1723" y="290"/>
                    <a:pt x="1435" y="1"/>
                    <a:pt x="1079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2" name="Google Shape;13082;p90"/>
            <p:cNvSpPr/>
            <p:nvPr/>
          </p:nvSpPr>
          <p:spPr>
            <a:xfrm>
              <a:off x="3783702" y="2286123"/>
              <a:ext cx="79050" cy="56546"/>
            </a:xfrm>
            <a:custGeom>
              <a:avLst/>
              <a:gdLst/>
              <a:ahLst/>
              <a:cxnLst/>
              <a:rect l="l" t="t" r="r" b="b"/>
              <a:pathLst>
                <a:path w="3014" h="2156" extrusionOk="0">
                  <a:moveTo>
                    <a:pt x="1286" y="0"/>
                  </a:moveTo>
                  <a:cubicBezTo>
                    <a:pt x="1146" y="0"/>
                    <a:pt x="1011" y="24"/>
                    <a:pt x="886" y="77"/>
                  </a:cubicBezTo>
                  <a:lnTo>
                    <a:pt x="405" y="270"/>
                  </a:lnTo>
                  <a:cubicBezTo>
                    <a:pt x="160" y="366"/>
                    <a:pt x="1" y="606"/>
                    <a:pt x="1" y="871"/>
                  </a:cubicBezTo>
                  <a:lnTo>
                    <a:pt x="1" y="2156"/>
                  </a:lnTo>
                  <a:lnTo>
                    <a:pt x="3013" y="2156"/>
                  </a:lnTo>
                  <a:lnTo>
                    <a:pt x="3013" y="866"/>
                  </a:lnTo>
                  <a:cubicBezTo>
                    <a:pt x="3013" y="602"/>
                    <a:pt x="2854" y="366"/>
                    <a:pt x="2609" y="270"/>
                  </a:cubicBezTo>
                  <a:lnTo>
                    <a:pt x="2128" y="77"/>
                  </a:lnTo>
                  <a:cubicBezTo>
                    <a:pt x="2003" y="24"/>
                    <a:pt x="1868" y="0"/>
                    <a:pt x="1728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3" name="Google Shape;13083;p90"/>
            <p:cNvSpPr/>
            <p:nvPr/>
          </p:nvSpPr>
          <p:spPr>
            <a:xfrm>
              <a:off x="3800619" y="2223885"/>
              <a:ext cx="45216" cy="50908"/>
            </a:xfrm>
            <a:custGeom>
              <a:avLst/>
              <a:gdLst/>
              <a:ahLst/>
              <a:cxnLst/>
              <a:rect l="l" t="t" r="r" b="b"/>
              <a:pathLst>
                <a:path w="1724" h="1941" extrusionOk="0">
                  <a:moveTo>
                    <a:pt x="645" y="1"/>
                  </a:moveTo>
                  <a:cubicBezTo>
                    <a:pt x="289" y="1"/>
                    <a:pt x="1" y="295"/>
                    <a:pt x="1" y="651"/>
                  </a:cubicBezTo>
                  <a:lnTo>
                    <a:pt x="1" y="1079"/>
                  </a:lnTo>
                  <a:cubicBezTo>
                    <a:pt x="1" y="1555"/>
                    <a:pt x="386" y="1940"/>
                    <a:pt x="862" y="1940"/>
                  </a:cubicBezTo>
                  <a:cubicBezTo>
                    <a:pt x="1338" y="1940"/>
                    <a:pt x="1723" y="1555"/>
                    <a:pt x="1723" y="1079"/>
                  </a:cubicBezTo>
                  <a:lnTo>
                    <a:pt x="1723" y="651"/>
                  </a:lnTo>
                  <a:cubicBezTo>
                    <a:pt x="1723" y="295"/>
                    <a:pt x="1435" y="1"/>
                    <a:pt x="1079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4" name="Google Shape;13084;p90"/>
            <p:cNvSpPr/>
            <p:nvPr/>
          </p:nvSpPr>
          <p:spPr>
            <a:xfrm>
              <a:off x="3800619" y="2224016"/>
              <a:ext cx="25388" cy="49885"/>
            </a:xfrm>
            <a:custGeom>
              <a:avLst/>
              <a:gdLst/>
              <a:ahLst/>
              <a:cxnLst/>
              <a:rect l="l" t="t" r="r" b="b"/>
              <a:pathLst>
                <a:path w="968" h="1902" extrusionOk="0">
                  <a:moveTo>
                    <a:pt x="645" y="1"/>
                  </a:moveTo>
                  <a:cubicBezTo>
                    <a:pt x="289" y="1"/>
                    <a:pt x="1" y="290"/>
                    <a:pt x="1" y="646"/>
                  </a:cubicBezTo>
                  <a:lnTo>
                    <a:pt x="1" y="1079"/>
                  </a:lnTo>
                  <a:cubicBezTo>
                    <a:pt x="1" y="1468"/>
                    <a:pt x="265" y="1805"/>
                    <a:pt x="645" y="1901"/>
                  </a:cubicBezTo>
                  <a:lnTo>
                    <a:pt x="645" y="646"/>
                  </a:lnTo>
                  <a:cubicBezTo>
                    <a:pt x="645" y="290"/>
                    <a:pt x="790" y="1"/>
                    <a:pt x="968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5" name="Google Shape;13085;p90"/>
            <p:cNvSpPr/>
            <p:nvPr/>
          </p:nvSpPr>
          <p:spPr>
            <a:xfrm>
              <a:off x="3783702" y="2298869"/>
              <a:ext cx="16943" cy="43800"/>
            </a:xfrm>
            <a:custGeom>
              <a:avLst/>
              <a:gdLst/>
              <a:ahLst/>
              <a:cxnLst/>
              <a:rect l="l" t="t" r="r" b="b"/>
              <a:pathLst>
                <a:path w="646" h="1670" extrusionOk="0">
                  <a:moveTo>
                    <a:pt x="126" y="0"/>
                  </a:moveTo>
                  <a:cubicBezTo>
                    <a:pt x="44" y="111"/>
                    <a:pt x="1" y="246"/>
                    <a:pt x="1" y="380"/>
                  </a:cubicBezTo>
                  <a:lnTo>
                    <a:pt x="1" y="1670"/>
                  </a:lnTo>
                  <a:lnTo>
                    <a:pt x="646" y="1670"/>
                  </a:lnTo>
                  <a:lnTo>
                    <a:pt x="646" y="606"/>
                  </a:lnTo>
                  <a:cubicBezTo>
                    <a:pt x="646" y="467"/>
                    <a:pt x="583" y="342"/>
                    <a:pt x="472" y="260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6" name="Google Shape;13086;p90"/>
            <p:cNvSpPr/>
            <p:nvPr/>
          </p:nvSpPr>
          <p:spPr>
            <a:xfrm>
              <a:off x="3845809" y="2298869"/>
              <a:ext cx="16943" cy="43800"/>
            </a:xfrm>
            <a:custGeom>
              <a:avLst/>
              <a:gdLst/>
              <a:ahLst/>
              <a:cxnLst/>
              <a:rect l="l" t="t" r="r" b="b"/>
              <a:pathLst>
                <a:path w="646" h="1670" extrusionOk="0">
                  <a:moveTo>
                    <a:pt x="520" y="0"/>
                  </a:moveTo>
                  <a:lnTo>
                    <a:pt x="174" y="260"/>
                  </a:lnTo>
                  <a:cubicBezTo>
                    <a:pt x="63" y="342"/>
                    <a:pt x="0" y="467"/>
                    <a:pt x="0" y="606"/>
                  </a:cubicBezTo>
                  <a:lnTo>
                    <a:pt x="0" y="1670"/>
                  </a:lnTo>
                  <a:lnTo>
                    <a:pt x="645" y="1670"/>
                  </a:lnTo>
                  <a:lnTo>
                    <a:pt x="645" y="380"/>
                  </a:lnTo>
                  <a:cubicBezTo>
                    <a:pt x="645" y="246"/>
                    <a:pt x="602" y="111"/>
                    <a:pt x="520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7" name="Google Shape;13087;p90"/>
            <p:cNvSpPr/>
            <p:nvPr/>
          </p:nvSpPr>
          <p:spPr>
            <a:xfrm>
              <a:off x="3575220" y="2162303"/>
              <a:ext cx="292830" cy="185586"/>
            </a:xfrm>
            <a:custGeom>
              <a:avLst/>
              <a:gdLst/>
              <a:ahLst/>
              <a:cxnLst/>
              <a:rect l="l" t="t" r="r" b="b"/>
              <a:pathLst>
                <a:path w="11165" h="7076" extrusionOk="0">
                  <a:moveTo>
                    <a:pt x="3860" y="405"/>
                  </a:moveTo>
                  <a:cubicBezTo>
                    <a:pt x="4105" y="405"/>
                    <a:pt x="4303" y="602"/>
                    <a:pt x="4303" y="848"/>
                  </a:cubicBezTo>
                  <a:lnTo>
                    <a:pt x="4303" y="1396"/>
                  </a:lnTo>
                  <a:cubicBezTo>
                    <a:pt x="4303" y="1632"/>
                    <a:pt x="4178" y="1849"/>
                    <a:pt x="3971" y="1964"/>
                  </a:cubicBezTo>
                  <a:cubicBezTo>
                    <a:pt x="3913" y="1998"/>
                    <a:pt x="3874" y="2065"/>
                    <a:pt x="3874" y="2137"/>
                  </a:cubicBezTo>
                  <a:lnTo>
                    <a:pt x="3874" y="2363"/>
                  </a:lnTo>
                  <a:lnTo>
                    <a:pt x="3412" y="2363"/>
                  </a:lnTo>
                  <a:lnTo>
                    <a:pt x="3412" y="2132"/>
                  </a:lnTo>
                  <a:cubicBezTo>
                    <a:pt x="3412" y="2065"/>
                    <a:pt x="3374" y="1998"/>
                    <a:pt x="3316" y="1959"/>
                  </a:cubicBezTo>
                  <a:cubicBezTo>
                    <a:pt x="3109" y="1844"/>
                    <a:pt x="2984" y="1627"/>
                    <a:pt x="2984" y="1396"/>
                  </a:cubicBezTo>
                  <a:lnTo>
                    <a:pt x="2984" y="848"/>
                  </a:lnTo>
                  <a:cubicBezTo>
                    <a:pt x="2984" y="602"/>
                    <a:pt x="3181" y="405"/>
                    <a:pt x="3427" y="405"/>
                  </a:cubicBezTo>
                  <a:close/>
                  <a:moveTo>
                    <a:pt x="7733" y="405"/>
                  </a:moveTo>
                  <a:cubicBezTo>
                    <a:pt x="7979" y="405"/>
                    <a:pt x="8176" y="602"/>
                    <a:pt x="8176" y="848"/>
                  </a:cubicBezTo>
                  <a:lnTo>
                    <a:pt x="8176" y="1396"/>
                  </a:lnTo>
                  <a:cubicBezTo>
                    <a:pt x="8176" y="1632"/>
                    <a:pt x="8051" y="1849"/>
                    <a:pt x="7844" y="1964"/>
                  </a:cubicBezTo>
                  <a:cubicBezTo>
                    <a:pt x="7786" y="1998"/>
                    <a:pt x="7748" y="2065"/>
                    <a:pt x="7748" y="2137"/>
                  </a:cubicBezTo>
                  <a:lnTo>
                    <a:pt x="7748" y="2363"/>
                  </a:lnTo>
                  <a:lnTo>
                    <a:pt x="7286" y="2363"/>
                  </a:lnTo>
                  <a:lnTo>
                    <a:pt x="7286" y="2132"/>
                  </a:lnTo>
                  <a:cubicBezTo>
                    <a:pt x="7286" y="2065"/>
                    <a:pt x="7247" y="1998"/>
                    <a:pt x="7190" y="1959"/>
                  </a:cubicBezTo>
                  <a:cubicBezTo>
                    <a:pt x="6983" y="1844"/>
                    <a:pt x="6858" y="1627"/>
                    <a:pt x="6858" y="1396"/>
                  </a:cubicBezTo>
                  <a:lnTo>
                    <a:pt x="6858" y="848"/>
                  </a:lnTo>
                  <a:cubicBezTo>
                    <a:pt x="6858" y="602"/>
                    <a:pt x="7055" y="405"/>
                    <a:pt x="7300" y="405"/>
                  </a:cubicBezTo>
                  <a:close/>
                  <a:moveTo>
                    <a:pt x="1921" y="2556"/>
                  </a:moveTo>
                  <a:cubicBezTo>
                    <a:pt x="2166" y="2556"/>
                    <a:pt x="2368" y="2753"/>
                    <a:pt x="2368" y="3003"/>
                  </a:cubicBezTo>
                  <a:lnTo>
                    <a:pt x="2368" y="3547"/>
                  </a:lnTo>
                  <a:cubicBezTo>
                    <a:pt x="2368" y="3783"/>
                    <a:pt x="2243" y="3999"/>
                    <a:pt x="2036" y="4115"/>
                  </a:cubicBezTo>
                  <a:cubicBezTo>
                    <a:pt x="1974" y="4153"/>
                    <a:pt x="1935" y="4221"/>
                    <a:pt x="1935" y="4288"/>
                  </a:cubicBezTo>
                  <a:lnTo>
                    <a:pt x="1935" y="4519"/>
                  </a:lnTo>
                  <a:lnTo>
                    <a:pt x="1478" y="4519"/>
                  </a:lnTo>
                  <a:lnTo>
                    <a:pt x="1478" y="4288"/>
                  </a:lnTo>
                  <a:cubicBezTo>
                    <a:pt x="1478" y="4216"/>
                    <a:pt x="1440" y="4149"/>
                    <a:pt x="1377" y="4115"/>
                  </a:cubicBezTo>
                  <a:cubicBezTo>
                    <a:pt x="1175" y="3999"/>
                    <a:pt x="1050" y="3783"/>
                    <a:pt x="1050" y="3547"/>
                  </a:cubicBezTo>
                  <a:lnTo>
                    <a:pt x="1050" y="3003"/>
                  </a:lnTo>
                  <a:cubicBezTo>
                    <a:pt x="1050" y="2758"/>
                    <a:pt x="1247" y="2556"/>
                    <a:pt x="1493" y="2556"/>
                  </a:cubicBezTo>
                  <a:close/>
                  <a:moveTo>
                    <a:pt x="5794" y="2556"/>
                  </a:moveTo>
                  <a:cubicBezTo>
                    <a:pt x="6040" y="2556"/>
                    <a:pt x="6242" y="2753"/>
                    <a:pt x="6242" y="3003"/>
                  </a:cubicBezTo>
                  <a:lnTo>
                    <a:pt x="6242" y="3547"/>
                  </a:lnTo>
                  <a:cubicBezTo>
                    <a:pt x="6242" y="3783"/>
                    <a:pt x="6117" y="3999"/>
                    <a:pt x="5910" y="4115"/>
                  </a:cubicBezTo>
                  <a:cubicBezTo>
                    <a:pt x="5847" y="4153"/>
                    <a:pt x="5809" y="4221"/>
                    <a:pt x="5809" y="4288"/>
                  </a:cubicBezTo>
                  <a:lnTo>
                    <a:pt x="5809" y="4519"/>
                  </a:lnTo>
                  <a:lnTo>
                    <a:pt x="5352" y="4519"/>
                  </a:lnTo>
                  <a:lnTo>
                    <a:pt x="5352" y="4288"/>
                  </a:lnTo>
                  <a:cubicBezTo>
                    <a:pt x="5352" y="4216"/>
                    <a:pt x="5313" y="4149"/>
                    <a:pt x="5251" y="4115"/>
                  </a:cubicBezTo>
                  <a:cubicBezTo>
                    <a:pt x="5048" y="3999"/>
                    <a:pt x="4923" y="3783"/>
                    <a:pt x="4923" y="3547"/>
                  </a:cubicBezTo>
                  <a:lnTo>
                    <a:pt x="4923" y="3003"/>
                  </a:lnTo>
                  <a:cubicBezTo>
                    <a:pt x="4923" y="2758"/>
                    <a:pt x="5121" y="2556"/>
                    <a:pt x="5366" y="2556"/>
                  </a:cubicBezTo>
                  <a:close/>
                  <a:moveTo>
                    <a:pt x="9676" y="2561"/>
                  </a:moveTo>
                  <a:cubicBezTo>
                    <a:pt x="9918" y="2561"/>
                    <a:pt x="10115" y="2761"/>
                    <a:pt x="10115" y="3003"/>
                  </a:cubicBezTo>
                  <a:lnTo>
                    <a:pt x="10115" y="3552"/>
                  </a:lnTo>
                  <a:cubicBezTo>
                    <a:pt x="10115" y="3783"/>
                    <a:pt x="9990" y="3999"/>
                    <a:pt x="9783" y="4120"/>
                  </a:cubicBezTo>
                  <a:cubicBezTo>
                    <a:pt x="9721" y="4153"/>
                    <a:pt x="9682" y="4221"/>
                    <a:pt x="9682" y="4293"/>
                  </a:cubicBezTo>
                  <a:lnTo>
                    <a:pt x="9682" y="4519"/>
                  </a:lnTo>
                  <a:lnTo>
                    <a:pt x="9225" y="4519"/>
                  </a:lnTo>
                  <a:lnTo>
                    <a:pt x="9225" y="4288"/>
                  </a:lnTo>
                  <a:cubicBezTo>
                    <a:pt x="9225" y="4216"/>
                    <a:pt x="9187" y="4149"/>
                    <a:pt x="9124" y="4115"/>
                  </a:cubicBezTo>
                  <a:cubicBezTo>
                    <a:pt x="8922" y="3999"/>
                    <a:pt x="8797" y="3783"/>
                    <a:pt x="8797" y="3547"/>
                  </a:cubicBezTo>
                  <a:lnTo>
                    <a:pt x="8797" y="3003"/>
                  </a:lnTo>
                  <a:cubicBezTo>
                    <a:pt x="8797" y="2758"/>
                    <a:pt x="8994" y="2561"/>
                    <a:pt x="9239" y="2561"/>
                  </a:cubicBezTo>
                  <a:lnTo>
                    <a:pt x="9668" y="2561"/>
                  </a:lnTo>
                  <a:cubicBezTo>
                    <a:pt x="9671" y="2561"/>
                    <a:pt x="9673" y="2561"/>
                    <a:pt x="9676" y="2561"/>
                  </a:cubicBezTo>
                  <a:close/>
                  <a:moveTo>
                    <a:pt x="3869" y="1"/>
                  </a:moveTo>
                  <a:cubicBezTo>
                    <a:pt x="3866" y="1"/>
                    <a:pt x="3863" y="1"/>
                    <a:pt x="3860" y="1"/>
                  </a:cubicBezTo>
                  <a:lnTo>
                    <a:pt x="3427" y="1"/>
                  </a:lnTo>
                  <a:cubicBezTo>
                    <a:pt x="2960" y="6"/>
                    <a:pt x="2585" y="381"/>
                    <a:pt x="2585" y="848"/>
                  </a:cubicBezTo>
                  <a:lnTo>
                    <a:pt x="2585" y="1391"/>
                  </a:lnTo>
                  <a:cubicBezTo>
                    <a:pt x="2585" y="1728"/>
                    <a:pt x="2744" y="2046"/>
                    <a:pt x="3018" y="2243"/>
                  </a:cubicBezTo>
                  <a:lnTo>
                    <a:pt x="3018" y="2431"/>
                  </a:lnTo>
                  <a:lnTo>
                    <a:pt x="2657" y="2570"/>
                  </a:lnTo>
                  <a:cubicBezTo>
                    <a:pt x="2619" y="2508"/>
                    <a:pt x="2570" y="2450"/>
                    <a:pt x="2522" y="2402"/>
                  </a:cubicBezTo>
                  <a:cubicBezTo>
                    <a:pt x="2363" y="2243"/>
                    <a:pt x="2147" y="2152"/>
                    <a:pt x="1926" y="2152"/>
                  </a:cubicBezTo>
                  <a:lnTo>
                    <a:pt x="1488" y="2152"/>
                  </a:lnTo>
                  <a:cubicBezTo>
                    <a:pt x="1026" y="2157"/>
                    <a:pt x="651" y="2537"/>
                    <a:pt x="646" y="2999"/>
                  </a:cubicBezTo>
                  <a:lnTo>
                    <a:pt x="646" y="3547"/>
                  </a:lnTo>
                  <a:cubicBezTo>
                    <a:pt x="651" y="3884"/>
                    <a:pt x="809" y="4197"/>
                    <a:pt x="1079" y="4394"/>
                  </a:cubicBezTo>
                  <a:lnTo>
                    <a:pt x="1079" y="4582"/>
                  </a:lnTo>
                  <a:lnTo>
                    <a:pt x="535" y="4798"/>
                  </a:lnTo>
                  <a:cubicBezTo>
                    <a:pt x="213" y="4928"/>
                    <a:pt x="1" y="5241"/>
                    <a:pt x="6" y="5587"/>
                  </a:cubicBezTo>
                  <a:lnTo>
                    <a:pt x="6" y="6877"/>
                  </a:lnTo>
                  <a:cubicBezTo>
                    <a:pt x="6" y="7009"/>
                    <a:pt x="106" y="7075"/>
                    <a:pt x="206" y="7075"/>
                  </a:cubicBezTo>
                  <a:cubicBezTo>
                    <a:pt x="306" y="7075"/>
                    <a:pt x="408" y="7009"/>
                    <a:pt x="410" y="6877"/>
                  </a:cubicBezTo>
                  <a:lnTo>
                    <a:pt x="410" y="5587"/>
                  </a:lnTo>
                  <a:cubicBezTo>
                    <a:pt x="405" y="5404"/>
                    <a:pt x="516" y="5241"/>
                    <a:pt x="689" y="5173"/>
                  </a:cubicBezTo>
                  <a:lnTo>
                    <a:pt x="1319" y="4923"/>
                  </a:lnTo>
                  <a:lnTo>
                    <a:pt x="2104" y="4923"/>
                  </a:lnTo>
                  <a:lnTo>
                    <a:pt x="2739" y="5173"/>
                  </a:lnTo>
                  <a:cubicBezTo>
                    <a:pt x="2907" y="5241"/>
                    <a:pt x="3018" y="5404"/>
                    <a:pt x="3018" y="5587"/>
                  </a:cubicBezTo>
                  <a:lnTo>
                    <a:pt x="3018" y="6877"/>
                  </a:lnTo>
                  <a:cubicBezTo>
                    <a:pt x="3018" y="7009"/>
                    <a:pt x="3118" y="7075"/>
                    <a:pt x="3218" y="7075"/>
                  </a:cubicBezTo>
                  <a:cubicBezTo>
                    <a:pt x="3317" y="7075"/>
                    <a:pt x="3417" y="7009"/>
                    <a:pt x="3417" y="6877"/>
                  </a:cubicBezTo>
                  <a:lnTo>
                    <a:pt x="3417" y="5587"/>
                  </a:lnTo>
                  <a:cubicBezTo>
                    <a:pt x="3422" y="5241"/>
                    <a:pt x="3210" y="4928"/>
                    <a:pt x="2888" y="4803"/>
                  </a:cubicBezTo>
                  <a:lnTo>
                    <a:pt x="2344" y="4586"/>
                  </a:lnTo>
                  <a:lnTo>
                    <a:pt x="2344" y="4399"/>
                  </a:lnTo>
                  <a:cubicBezTo>
                    <a:pt x="2614" y="4197"/>
                    <a:pt x="2772" y="3884"/>
                    <a:pt x="2777" y="3547"/>
                  </a:cubicBezTo>
                  <a:lnTo>
                    <a:pt x="2777" y="3003"/>
                  </a:lnTo>
                  <a:lnTo>
                    <a:pt x="2777" y="2960"/>
                  </a:lnTo>
                  <a:lnTo>
                    <a:pt x="3258" y="2768"/>
                  </a:lnTo>
                  <a:lnTo>
                    <a:pt x="4038" y="2768"/>
                  </a:lnTo>
                  <a:lnTo>
                    <a:pt x="4519" y="2960"/>
                  </a:lnTo>
                  <a:lnTo>
                    <a:pt x="4519" y="3003"/>
                  </a:lnTo>
                  <a:lnTo>
                    <a:pt x="4519" y="3547"/>
                  </a:lnTo>
                  <a:cubicBezTo>
                    <a:pt x="4519" y="3884"/>
                    <a:pt x="4683" y="4197"/>
                    <a:pt x="4952" y="4399"/>
                  </a:cubicBezTo>
                  <a:lnTo>
                    <a:pt x="4952" y="4582"/>
                  </a:lnTo>
                  <a:lnTo>
                    <a:pt x="4408" y="4803"/>
                  </a:lnTo>
                  <a:cubicBezTo>
                    <a:pt x="4086" y="4928"/>
                    <a:pt x="3874" y="5241"/>
                    <a:pt x="3879" y="5587"/>
                  </a:cubicBezTo>
                  <a:lnTo>
                    <a:pt x="3879" y="6877"/>
                  </a:lnTo>
                  <a:cubicBezTo>
                    <a:pt x="3879" y="7009"/>
                    <a:pt x="3979" y="7075"/>
                    <a:pt x="4079" y="7075"/>
                  </a:cubicBezTo>
                  <a:cubicBezTo>
                    <a:pt x="4179" y="7075"/>
                    <a:pt x="4279" y="7009"/>
                    <a:pt x="4279" y="6877"/>
                  </a:cubicBezTo>
                  <a:lnTo>
                    <a:pt x="4279" y="5587"/>
                  </a:lnTo>
                  <a:cubicBezTo>
                    <a:pt x="4279" y="5404"/>
                    <a:pt x="4389" y="5241"/>
                    <a:pt x="4558" y="5173"/>
                  </a:cubicBezTo>
                  <a:lnTo>
                    <a:pt x="5193" y="4923"/>
                  </a:lnTo>
                  <a:lnTo>
                    <a:pt x="5977" y="4923"/>
                  </a:lnTo>
                  <a:lnTo>
                    <a:pt x="6607" y="5173"/>
                  </a:lnTo>
                  <a:cubicBezTo>
                    <a:pt x="6776" y="5241"/>
                    <a:pt x="6887" y="5404"/>
                    <a:pt x="6887" y="5587"/>
                  </a:cubicBezTo>
                  <a:lnTo>
                    <a:pt x="6887" y="6877"/>
                  </a:lnTo>
                  <a:cubicBezTo>
                    <a:pt x="6887" y="7009"/>
                    <a:pt x="6988" y="7075"/>
                    <a:pt x="7089" y="7075"/>
                  </a:cubicBezTo>
                  <a:cubicBezTo>
                    <a:pt x="7190" y="7075"/>
                    <a:pt x="7291" y="7009"/>
                    <a:pt x="7291" y="6877"/>
                  </a:cubicBezTo>
                  <a:lnTo>
                    <a:pt x="7291" y="5587"/>
                  </a:lnTo>
                  <a:cubicBezTo>
                    <a:pt x="7291" y="5241"/>
                    <a:pt x="7079" y="4928"/>
                    <a:pt x="6757" y="4803"/>
                  </a:cubicBezTo>
                  <a:lnTo>
                    <a:pt x="6218" y="4586"/>
                  </a:lnTo>
                  <a:lnTo>
                    <a:pt x="6218" y="4399"/>
                  </a:lnTo>
                  <a:cubicBezTo>
                    <a:pt x="6487" y="4197"/>
                    <a:pt x="6646" y="3884"/>
                    <a:pt x="6646" y="3547"/>
                  </a:cubicBezTo>
                  <a:lnTo>
                    <a:pt x="6646" y="3003"/>
                  </a:lnTo>
                  <a:lnTo>
                    <a:pt x="6646" y="2960"/>
                  </a:lnTo>
                  <a:lnTo>
                    <a:pt x="7127" y="2768"/>
                  </a:lnTo>
                  <a:lnTo>
                    <a:pt x="7911" y="2768"/>
                  </a:lnTo>
                  <a:lnTo>
                    <a:pt x="8393" y="2960"/>
                  </a:lnTo>
                  <a:lnTo>
                    <a:pt x="8393" y="3003"/>
                  </a:lnTo>
                  <a:lnTo>
                    <a:pt x="8393" y="3547"/>
                  </a:lnTo>
                  <a:cubicBezTo>
                    <a:pt x="8393" y="3884"/>
                    <a:pt x="8551" y="4197"/>
                    <a:pt x="8821" y="4399"/>
                  </a:cubicBezTo>
                  <a:lnTo>
                    <a:pt x="8821" y="4582"/>
                  </a:lnTo>
                  <a:lnTo>
                    <a:pt x="8282" y="4803"/>
                  </a:lnTo>
                  <a:cubicBezTo>
                    <a:pt x="7960" y="4928"/>
                    <a:pt x="7748" y="5241"/>
                    <a:pt x="7748" y="5587"/>
                  </a:cubicBezTo>
                  <a:lnTo>
                    <a:pt x="7748" y="6877"/>
                  </a:lnTo>
                  <a:cubicBezTo>
                    <a:pt x="7748" y="7009"/>
                    <a:pt x="7849" y="7075"/>
                    <a:pt x="7950" y="7075"/>
                  </a:cubicBezTo>
                  <a:cubicBezTo>
                    <a:pt x="8051" y="7075"/>
                    <a:pt x="8152" y="7009"/>
                    <a:pt x="8152" y="6877"/>
                  </a:cubicBezTo>
                  <a:lnTo>
                    <a:pt x="8152" y="5587"/>
                  </a:lnTo>
                  <a:cubicBezTo>
                    <a:pt x="8152" y="5404"/>
                    <a:pt x="8263" y="5241"/>
                    <a:pt x="8431" y="5173"/>
                  </a:cubicBezTo>
                  <a:lnTo>
                    <a:pt x="9066" y="4923"/>
                  </a:lnTo>
                  <a:lnTo>
                    <a:pt x="9846" y="4923"/>
                  </a:lnTo>
                  <a:lnTo>
                    <a:pt x="10481" y="5173"/>
                  </a:lnTo>
                  <a:cubicBezTo>
                    <a:pt x="10649" y="5241"/>
                    <a:pt x="10760" y="5404"/>
                    <a:pt x="10760" y="5587"/>
                  </a:cubicBezTo>
                  <a:lnTo>
                    <a:pt x="10760" y="6877"/>
                  </a:lnTo>
                  <a:cubicBezTo>
                    <a:pt x="10760" y="7009"/>
                    <a:pt x="10861" y="7075"/>
                    <a:pt x="10962" y="7075"/>
                  </a:cubicBezTo>
                  <a:cubicBezTo>
                    <a:pt x="11063" y="7075"/>
                    <a:pt x="11164" y="7009"/>
                    <a:pt x="11164" y="6877"/>
                  </a:cubicBezTo>
                  <a:lnTo>
                    <a:pt x="11164" y="5587"/>
                  </a:lnTo>
                  <a:cubicBezTo>
                    <a:pt x="11164" y="5241"/>
                    <a:pt x="10952" y="4928"/>
                    <a:pt x="10630" y="4803"/>
                  </a:cubicBezTo>
                  <a:lnTo>
                    <a:pt x="10091" y="4586"/>
                  </a:lnTo>
                  <a:lnTo>
                    <a:pt x="10091" y="4399"/>
                  </a:lnTo>
                  <a:cubicBezTo>
                    <a:pt x="10361" y="4197"/>
                    <a:pt x="10519" y="3884"/>
                    <a:pt x="10519" y="3547"/>
                  </a:cubicBezTo>
                  <a:lnTo>
                    <a:pt x="10519" y="3003"/>
                  </a:lnTo>
                  <a:cubicBezTo>
                    <a:pt x="10519" y="2532"/>
                    <a:pt x="10139" y="2157"/>
                    <a:pt x="9673" y="2157"/>
                  </a:cubicBezTo>
                  <a:lnTo>
                    <a:pt x="9239" y="2157"/>
                  </a:lnTo>
                  <a:cubicBezTo>
                    <a:pt x="8941" y="2157"/>
                    <a:pt x="8662" y="2315"/>
                    <a:pt x="8513" y="2575"/>
                  </a:cubicBezTo>
                  <a:lnTo>
                    <a:pt x="8152" y="2431"/>
                  </a:lnTo>
                  <a:lnTo>
                    <a:pt x="8152" y="2243"/>
                  </a:lnTo>
                  <a:cubicBezTo>
                    <a:pt x="8421" y="2046"/>
                    <a:pt x="8580" y="1728"/>
                    <a:pt x="8585" y="1396"/>
                  </a:cubicBezTo>
                  <a:lnTo>
                    <a:pt x="8585" y="848"/>
                  </a:lnTo>
                  <a:cubicBezTo>
                    <a:pt x="8585" y="381"/>
                    <a:pt x="8205" y="1"/>
                    <a:pt x="7738" y="1"/>
                  </a:cubicBezTo>
                  <a:lnTo>
                    <a:pt x="7300" y="1"/>
                  </a:lnTo>
                  <a:cubicBezTo>
                    <a:pt x="6838" y="6"/>
                    <a:pt x="6463" y="381"/>
                    <a:pt x="6458" y="848"/>
                  </a:cubicBezTo>
                  <a:lnTo>
                    <a:pt x="6458" y="1391"/>
                  </a:lnTo>
                  <a:cubicBezTo>
                    <a:pt x="6463" y="1728"/>
                    <a:pt x="6622" y="2041"/>
                    <a:pt x="6891" y="2243"/>
                  </a:cubicBezTo>
                  <a:lnTo>
                    <a:pt x="6891" y="2426"/>
                  </a:lnTo>
                  <a:lnTo>
                    <a:pt x="6530" y="2570"/>
                  </a:lnTo>
                  <a:cubicBezTo>
                    <a:pt x="6492" y="2508"/>
                    <a:pt x="6449" y="2450"/>
                    <a:pt x="6396" y="2397"/>
                  </a:cubicBezTo>
                  <a:cubicBezTo>
                    <a:pt x="6237" y="2243"/>
                    <a:pt x="6020" y="2152"/>
                    <a:pt x="5799" y="2152"/>
                  </a:cubicBezTo>
                  <a:lnTo>
                    <a:pt x="5366" y="2152"/>
                  </a:lnTo>
                  <a:cubicBezTo>
                    <a:pt x="5063" y="2157"/>
                    <a:pt x="4789" y="2315"/>
                    <a:pt x="4639" y="2575"/>
                  </a:cubicBezTo>
                  <a:lnTo>
                    <a:pt x="4279" y="2431"/>
                  </a:lnTo>
                  <a:lnTo>
                    <a:pt x="4279" y="2243"/>
                  </a:lnTo>
                  <a:cubicBezTo>
                    <a:pt x="4548" y="2046"/>
                    <a:pt x="4707" y="1728"/>
                    <a:pt x="4707" y="1396"/>
                  </a:cubicBezTo>
                  <a:lnTo>
                    <a:pt x="4707" y="848"/>
                  </a:lnTo>
                  <a:cubicBezTo>
                    <a:pt x="4707" y="379"/>
                    <a:pt x="4331" y="1"/>
                    <a:pt x="38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8" name="Google Shape;13088;p90"/>
            <p:cNvSpPr/>
            <p:nvPr/>
          </p:nvSpPr>
          <p:spPr>
            <a:xfrm>
              <a:off x="3658650" y="1987286"/>
              <a:ext cx="125840" cy="168643"/>
            </a:xfrm>
            <a:custGeom>
              <a:avLst/>
              <a:gdLst/>
              <a:ahLst/>
              <a:cxnLst/>
              <a:rect l="l" t="t" r="r" b="b"/>
              <a:pathLst>
                <a:path w="4798" h="6430" extrusionOk="0">
                  <a:moveTo>
                    <a:pt x="2613" y="404"/>
                  </a:moveTo>
                  <a:cubicBezTo>
                    <a:pt x="2859" y="404"/>
                    <a:pt x="3056" y="601"/>
                    <a:pt x="3056" y="847"/>
                  </a:cubicBezTo>
                  <a:lnTo>
                    <a:pt x="3056" y="1280"/>
                  </a:lnTo>
                  <a:cubicBezTo>
                    <a:pt x="3090" y="1665"/>
                    <a:pt x="2786" y="1992"/>
                    <a:pt x="2397" y="1992"/>
                  </a:cubicBezTo>
                  <a:cubicBezTo>
                    <a:pt x="2012" y="1992"/>
                    <a:pt x="1709" y="1665"/>
                    <a:pt x="1738" y="1280"/>
                  </a:cubicBezTo>
                  <a:lnTo>
                    <a:pt x="1738" y="847"/>
                  </a:lnTo>
                  <a:cubicBezTo>
                    <a:pt x="1738" y="601"/>
                    <a:pt x="1935" y="404"/>
                    <a:pt x="2185" y="404"/>
                  </a:cubicBezTo>
                  <a:close/>
                  <a:moveTo>
                    <a:pt x="2628" y="2314"/>
                  </a:moveTo>
                  <a:lnTo>
                    <a:pt x="2628" y="2435"/>
                  </a:lnTo>
                  <a:cubicBezTo>
                    <a:pt x="2628" y="2512"/>
                    <a:pt x="2647" y="2584"/>
                    <a:pt x="2685" y="2646"/>
                  </a:cubicBezTo>
                  <a:lnTo>
                    <a:pt x="2411" y="2921"/>
                  </a:lnTo>
                  <a:cubicBezTo>
                    <a:pt x="2406" y="2923"/>
                    <a:pt x="2403" y="2924"/>
                    <a:pt x="2400" y="2924"/>
                  </a:cubicBezTo>
                  <a:cubicBezTo>
                    <a:pt x="2397" y="2924"/>
                    <a:pt x="2394" y="2923"/>
                    <a:pt x="2392" y="2921"/>
                  </a:cubicBezTo>
                  <a:lnTo>
                    <a:pt x="2113" y="2646"/>
                  </a:lnTo>
                  <a:cubicBezTo>
                    <a:pt x="2151" y="2584"/>
                    <a:pt x="2171" y="2512"/>
                    <a:pt x="2171" y="2435"/>
                  </a:cubicBezTo>
                  <a:lnTo>
                    <a:pt x="2171" y="2314"/>
                  </a:lnTo>
                  <a:cubicBezTo>
                    <a:pt x="2248" y="2334"/>
                    <a:pt x="2325" y="2343"/>
                    <a:pt x="2402" y="2343"/>
                  </a:cubicBezTo>
                  <a:cubicBezTo>
                    <a:pt x="2479" y="2343"/>
                    <a:pt x="2556" y="2334"/>
                    <a:pt x="2628" y="2314"/>
                  </a:cubicBezTo>
                  <a:close/>
                  <a:moveTo>
                    <a:pt x="3013" y="2887"/>
                  </a:moveTo>
                  <a:lnTo>
                    <a:pt x="3364" y="3060"/>
                  </a:lnTo>
                  <a:cubicBezTo>
                    <a:pt x="3441" y="3099"/>
                    <a:pt x="3489" y="3181"/>
                    <a:pt x="3489" y="3267"/>
                  </a:cubicBezTo>
                  <a:lnTo>
                    <a:pt x="3489" y="3662"/>
                  </a:lnTo>
                  <a:lnTo>
                    <a:pt x="1309" y="3662"/>
                  </a:lnTo>
                  <a:lnTo>
                    <a:pt x="1309" y="3267"/>
                  </a:lnTo>
                  <a:cubicBezTo>
                    <a:pt x="1309" y="3181"/>
                    <a:pt x="1357" y="3099"/>
                    <a:pt x="1434" y="3060"/>
                  </a:cubicBezTo>
                  <a:lnTo>
                    <a:pt x="1786" y="2887"/>
                  </a:lnTo>
                  <a:lnTo>
                    <a:pt x="2103" y="3205"/>
                  </a:lnTo>
                  <a:cubicBezTo>
                    <a:pt x="2185" y="3286"/>
                    <a:pt x="2292" y="3327"/>
                    <a:pt x="2399" y="3327"/>
                  </a:cubicBezTo>
                  <a:cubicBezTo>
                    <a:pt x="2506" y="3327"/>
                    <a:pt x="2613" y="3286"/>
                    <a:pt x="2695" y="3205"/>
                  </a:cubicBezTo>
                  <a:lnTo>
                    <a:pt x="3013" y="2887"/>
                  </a:lnTo>
                  <a:close/>
                  <a:moveTo>
                    <a:pt x="4225" y="4061"/>
                  </a:moveTo>
                  <a:lnTo>
                    <a:pt x="3994" y="4523"/>
                  </a:lnTo>
                  <a:lnTo>
                    <a:pt x="804" y="4523"/>
                  </a:lnTo>
                  <a:lnTo>
                    <a:pt x="573" y="4061"/>
                  </a:lnTo>
                  <a:close/>
                  <a:moveTo>
                    <a:pt x="2180" y="0"/>
                  </a:moveTo>
                  <a:cubicBezTo>
                    <a:pt x="1713" y="5"/>
                    <a:pt x="1338" y="385"/>
                    <a:pt x="1338" y="847"/>
                  </a:cubicBezTo>
                  <a:lnTo>
                    <a:pt x="1338" y="1280"/>
                  </a:lnTo>
                  <a:cubicBezTo>
                    <a:pt x="1338" y="1612"/>
                    <a:pt x="1497" y="1930"/>
                    <a:pt x="1771" y="2132"/>
                  </a:cubicBezTo>
                  <a:lnTo>
                    <a:pt x="1771" y="2136"/>
                  </a:lnTo>
                  <a:lnTo>
                    <a:pt x="1771" y="2435"/>
                  </a:lnTo>
                  <a:cubicBezTo>
                    <a:pt x="1771" y="2440"/>
                    <a:pt x="1766" y="2444"/>
                    <a:pt x="1762" y="2449"/>
                  </a:cubicBezTo>
                  <a:lnTo>
                    <a:pt x="1256" y="2699"/>
                  </a:lnTo>
                  <a:cubicBezTo>
                    <a:pt x="1045" y="2805"/>
                    <a:pt x="905" y="3027"/>
                    <a:pt x="910" y="3267"/>
                  </a:cubicBezTo>
                  <a:lnTo>
                    <a:pt x="910" y="3657"/>
                  </a:lnTo>
                  <a:lnTo>
                    <a:pt x="246" y="3657"/>
                  </a:lnTo>
                  <a:cubicBezTo>
                    <a:pt x="97" y="3657"/>
                    <a:pt x="0" y="3816"/>
                    <a:pt x="68" y="3950"/>
                  </a:cubicBezTo>
                  <a:lnTo>
                    <a:pt x="496" y="4812"/>
                  </a:lnTo>
                  <a:cubicBezTo>
                    <a:pt x="530" y="4879"/>
                    <a:pt x="602" y="4922"/>
                    <a:pt x="679" y="4922"/>
                  </a:cubicBezTo>
                  <a:lnTo>
                    <a:pt x="905" y="4922"/>
                  </a:lnTo>
                  <a:lnTo>
                    <a:pt x="905" y="6231"/>
                  </a:lnTo>
                  <a:cubicBezTo>
                    <a:pt x="905" y="6364"/>
                    <a:pt x="1006" y="6430"/>
                    <a:pt x="1107" y="6430"/>
                  </a:cubicBezTo>
                  <a:cubicBezTo>
                    <a:pt x="1208" y="6430"/>
                    <a:pt x="1309" y="6364"/>
                    <a:pt x="1309" y="6231"/>
                  </a:cubicBezTo>
                  <a:lnTo>
                    <a:pt x="1309" y="4922"/>
                  </a:lnTo>
                  <a:lnTo>
                    <a:pt x="3489" y="4922"/>
                  </a:lnTo>
                  <a:lnTo>
                    <a:pt x="3489" y="6231"/>
                  </a:lnTo>
                  <a:cubicBezTo>
                    <a:pt x="3489" y="6364"/>
                    <a:pt x="3590" y="6430"/>
                    <a:pt x="3691" y="6430"/>
                  </a:cubicBezTo>
                  <a:cubicBezTo>
                    <a:pt x="3792" y="6430"/>
                    <a:pt x="3893" y="6364"/>
                    <a:pt x="3893" y="6231"/>
                  </a:cubicBezTo>
                  <a:lnTo>
                    <a:pt x="3893" y="4922"/>
                  </a:lnTo>
                  <a:lnTo>
                    <a:pt x="4119" y="4922"/>
                  </a:lnTo>
                  <a:cubicBezTo>
                    <a:pt x="4196" y="4922"/>
                    <a:pt x="4269" y="4879"/>
                    <a:pt x="4302" y="4812"/>
                  </a:cubicBezTo>
                  <a:lnTo>
                    <a:pt x="4730" y="3950"/>
                  </a:lnTo>
                  <a:cubicBezTo>
                    <a:pt x="4798" y="3816"/>
                    <a:pt x="4702" y="3662"/>
                    <a:pt x="4552" y="3662"/>
                  </a:cubicBezTo>
                  <a:lnTo>
                    <a:pt x="3888" y="3662"/>
                  </a:lnTo>
                  <a:lnTo>
                    <a:pt x="3888" y="3267"/>
                  </a:lnTo>
                  <a:cubicBezTo>
                    <a:pt x="3888" y="3027"/>
                    <a:pt x="3754" y="2810"/>
                    <a:pt x="3542" y="2704"/>
                  </a:cubicBezTo>
                  <a:lnTo>
                    <a:pt x="3037" y="2449"/>
                  </a:lnTo>
                  <a:cubicBezTo>
                    <a:pt x="3032" y="2449"/>
                    <a:pt x="3027" y="2444"/>
                    <a:pt x="3027" y="2440"/>
                  </a:cubicBezTo>
                  <a:lnTo>
                    <a:pt x="3027" y="2141"/>
                  </a:lnTo>
                  <a:lnTo>
                    <a:pt x="3027" y="2132"/>
                  </a:lnTo>
                  <a:cubicBezTo>
                    <a:pt x="3301" y="1934"/>
                    <a:pt x="3460" y="1617"/>
                    <a:pt x="3460" y="1280"/>
                  </a:cubicBezTo>
                  <a:lnTo>
                    <a:pt x="3460" y="847"/>
                  </a:lnTo>
                  <a:cubicBezTo>
                    <a:pt x="3460" y="380"/>
                    <a:pt x="3080" y="5"/>
                    <a:pt x="26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9" name="Google Shape;13089;p90"/>
            <p:cNvSpPr/>
            <p:nvPr/>
          </p:nvSpPr>
          <p:spPr>
            <a:xfrm>
              <a:off x="3703315" y="2128495"/>
              <a:ext cx="36640" cy="10491"/>
            </a:xfrm>
            <a:custGeom>
              <a:avLst/>
              <a:gdLst/>
              <a:ahLst/>
              <a:cxnLst/>
              <a:rect l="l" t="t" r="r" b="b"/>
              <a:pathLst>
                <a:path w="1397" h="400" extrusionOk="0">
                  <a:moveTo>
                    <a:pt x="265" y="0"/>
                  </a:moveTo>
                  <a:cubicBezTo>
                    <a:pt x="1" y="0"/>
                    <a:pt x="1" y="400"/>
                    <a:pt x="265" y="400"/>
                  </a:cubicBezTo>
                  <a:lnTo>
                    <a:pt x="1127" y="400"/>
                  </a:lnTo>
                  <a:cubicBezTo>
                    <a:pt x="1396" y="400"/>
                    <a:pt x="1396" y="0"/>
                    <a:pt x="11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0" name="Google Shape;13090;p90"/>
          <p:cNvGrpSpPr/>
          <p:nvPr/>
        </p:nvGrpSpPr>
        <p:grpSpPr>
          <a:xfrm>
            <a:off x="2224399" y="1325607"/>
            <a:ext cx="328237" cy="348904"/>
            <a:chOff x="2224399" y="1510182"/>
            <a:chExt cx="328237" cy="348904"/>
          </a:xfrm>
        </p:grpSpPr>
        <p:sp>
          <p:nvSpPr>
            <p:cNvPr id="13091" name="Google Shape;13091;p90"/>
            <p:cNvSpPr/>
            <p:nvPr/>
          </p:nvSpPr>
          <p:spPr>
            <a:xfrm>
              <a:off x="2386800" y="1515218"/>
              <a:ext cx="165836" cy="142835"/>
            </a:xfrm>
            <a:custGeom>
              <a:avLst/>
              <a:gdLst/>
              <a:ahLst/>
              <a:cxnLst/>
              <a:rect l="l" t="t" r="r" b="b"/>
              <a:pathLst>
                <a:path w="6323" h="5446" extrusionOk="0">
                  <a:moveTo>
                    <a:pt x="3187" y="1"/>
                  </a:moveTo>
                  <a:cubicBezTo>
                    <a:pt x="3152" y="1"/>
                    <a:pt x="3116" y="2"/>
                    <a:pt x="3080" y="3"/>
                  </a:cubicBezTo>
                  <a:cubicBezTo>
                    <a:pt x="1069" y="85"/>
                    <a:pt x="1" y="2414"/>
                    <a:pt x="1252" y="3992"/>
                  </a:cubicBezTo>
                  <a:lnTo>
                    <a:pt x="1184" y="5445"/>
                  </a:lnTo>
                  <a:lnTo>
                    <a:pt x="2503" y="4829"/>
                  </a:lnTo>
                  <a:cubicBezTo>
                    <a:pt x="2727" y="4893"/>
                    <a:pt x="2954" y="4924"/>
                    <a:pt x="3179" y="4924"/>
                  </a:cubicBezTo>
                  <a:cubicBezTo>
                    <a:pt x="3986" y="4924"/>
                    <a:pt x="4759" y="4525"/>
                    <a:pt x="5226" y="3828"/>
                  </a:cubicBezTo>
                  <a:cubicBezTo>
                    <a:pt x="6323" y="2189"/>
                    <a:pt x="5135" y="1"/>
                    <a:pt x="3187" y="1"/>
                  </a:cubicBezTo>
                  <a:close/>
                </a:path>
              </a:pathLst>
            </a:custGeom>
            <a:solidFill>
              <a:srgbClr val="E7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2" name="Google Shape;13092;p90"/>
            <p:cNvSpPr/>
            <p:nvPr/>
          </p:nvSpPr>
          <p:spPr>
            <a:xfrm>
              <a:off x="2426692" y="1546323"/>
              <a:ext cx="79286" cy="67798"/>
            </a:xfrm>
            <a:custGeom>
              <a:avLst/>
              <a:gdLst/>
              <a:ahLst/>
              <a:cxnLst/>
              <a:rect l="l" t="t" r="r" b="b"/>
              <a:pathLst>
                <a:path w="3023" h="2585" extrusionOk="0">
                  <a:moveTo>
                    <a:pt x="1728" y="1"/>
                  </a:moveTo>
                  <a:cubicBezTo>
                    <a:pt x="578" y="1"/>
                    <a:pt x="0" y="1391"/>
                    <a:pt x="813" y="2205"/>
                  </a:cubicBezTo>
                  <a:cubicBezTo>
                    <a:pt x="1076" y="2467"/>
                    <a:pt x="1400" y="2585"/>
                    <a:pt x="1717" y="2585"/>
                  </a:cubicBezTo>
                  <a:cubicBezTo>
                    <a:pt x="2383" y="2585"/>
                    <a:pt x="3022" y="2069"/>
                    <a:pt x="3022" y="1290"/>
                  </a:cubicBezTo>
                  <a:lnTo>
                    <a:pt x="1733" y="1290"/>
                  </a:lnTo>
                  <a:lnTo>
                    <a:pt x="1728" y="1"/>
                  </a:lnTo>
                  <a:close/>
                </a:path>
              </a:pathLst>
            </a:custGeom>
            <a:solidFill>
              <a:srgbClr val="D4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3" name="Google Shape;13093;p90"/>
            <p:cNvSpPr/>
            <p:nvPr/>
          </p:nvSpPr>
          <p:spPr>
            <a:xfrm>
              <a:off x="2248502" y="1561483"/>
              <a:ext cx="273999" cy="273999"/>
            </a:xfrm>
            <a:custGeom>
              <a:avLst/>
              <a:gdLst/>
              <a:ahLst/>
              <a:cxnLst/>
              <a:rect l="l" t="t" r="r" b="b"/>
              <a:pathLst>
                <a:path w="10447" h="10447" extrusionOk="0">
                  <a:moveTo>
                    <a:pt x="3383" y="0"/>
                  </a:moveTo>
                  <a:lnTo>
                    <a:pt x="0" y="3383"/>
                  </a:lnTo>
                  <a:lnTo>
                    <a:pt x="1694" y="5077"/>
                  </a:lnTo>
                  <a:cubicBezTo>
                    <a:pt x="2156" y="5536"/>
                    <a:pt x="2770" y="5776"/>
                    <a:pt x="3388" y="5776"/>
                  </a:cubicBezTo>
                  <a:cubicBezTo>
                    <a:pt x="3812" y="5776"/>
                    <a:pt x="4238" y="5663"/>
                    <a:pt x="4619" y="5433"/>
                  </a:cubicBezTo>
                  <a:lnTo>
                    <a:pt x="5014" y="5827"/>
                  </a:lnTo>
                  <a:cubicBezTo>
                    <a:pt x="4446" y="6770"/>
                    <a:pt x="4595" y="7978"/>
                    <a:pt x="5370" y="8758"/>
                  </a:cubicBezTo>
                  <a:lnTo>
                    <a:pt x="7064" y="10447"/>
                  </a:lnTo>
                  <a:lnTo>
                    <a:pt x="10446" y="7064"/>
                  </a:lnTo>
                  <a:lnTo>
                    <a:pt x="8757" y="5375"/>
                  </a:lnTo>
                  <a:cubicBezTo>
                    <a:pt x="8296" y="4913"/>
                    <a:pt x="7684" y="4674"/>
                    <a:pt x="7065" y="4674"/>
                  </a:cubicBezTo>
                  <a:cubicBezTo>
                    <a:pt x="6640" y="4674"/>
                    <a:pt x="6212" y="4787"/>
                    <a:pt x="5827" y="5019"/>
                  </a:cubicBezTo>
                  <a:lnTo>
                    <a:pt x="5433" y="4624"/>
                  </a:lnTo>
                  <a:cubicBezTo>
                    <a:pt x="6000" y="3681"/>
                    <a:pt x="5856" y="2473"/>
                    <a:pt x="5076" y="1694"/>
                  </a:cubicBezTo>
                  <a:lnTo>
                    <a:pt x="3383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4" name="Google Shape;13094;p90"/>
            <p:cNvSpPr/>
            <p:nvPr/>
          </p:nvSpPr>
          <p:spPr>
            <a:xfrm>
              <a:off x="2323958" y="1561483"/>
              <a:ext cx="198673" cy="198647"/>
            </a:xfrm>
            <a:custGeom>
              <a:avLst/>
              <a:gdLst/>
              <a:ahLst/>
              <a:cxnLst/>
              <a:rect l="l" t="t" r="r" b="b"/>
              <a:pathLst>
                <a:path w="7575" h="7574" extrusionOk="0">
                  <a:moveTo>
                    <a:pt x="506" y="0"/>
                  </a:moveTo>
                  <a:lnTo>
                    <a:pt x="1" y="510"/>
                  </a:lnTo>
                  <a:lnTo>
                    <a:pt x="1689" y="2199"/>
                  </a:lnTo>
                  <a:cubicBezTo>
                    <a:pt x="2402" y="2911"/>
                    <a:pt x="2594" y="3989"/>
                    <a:pt x="2171" y="4899"/>
                  </a:cubicBezTo>
                  <a:cubicBezTo>
                    <a:pt x="2103" y="5043"/>
                    <a:pt x="2137" y="5216"/>
                    <a:pt x="2248" y="5327"/>
                  </a:cubicBezTo>
                  <a:cubicBezTo>
                    <a:pt x="2320" y="5399"/>
                    <a:pt x="2418" y="5436"/>
                    <a:pt x="2518" y="5436"/>
                  </a:cubicBezTo>
                  <a:cubicBezTo>
                    <a:pt x="2572" y="5436"/>
                    <a:pt x="2626" y="5426"/>
                    <a:pt x="2676" y="5404"/>
                  </a:cubicBezTo>
                  <a:cubicBezTo>
                    <a:pt x="2997" y="5254"/>
                    <a:pt x="3340" y="5181"/>
                    <a:pt x="3680" y="5181"/>
                  </a:cubicBezTo>
                  <a:cubicBezTo>
                    <a:pt x="4302" y="5181"/>
                    <a:pt x="4915" y="5425"/>
                    <a:pt x="5375" y="5885"/>
                  </a:cubicBezTo>
                  <a:lnTo>
                    <a:pt x="7064" y="7574"/>
                  </a:lnTo>
                  <a:lnTo>
                    <a:pt x="7574" y="7069"/>
                  </a:lnTo>
                  <a:lnTo>
                    <a:pt x="5880" y="5375"/>
                  </a:lnTo>
                  <a:cubicBezTo>
                    <a:pt x="5419" y="4913"/>
                    <a:pt x="4807" y="4674"/>
                    <a:pt x="4189" y="4674"/>
                  </a:cubicBezTo>
                  <a:cubicBezTo>
                    <a:pt x="3765" y="4674"/>
                    <a:pt x="3337" y="4787"/>
                    <a:pt x="2955" y="5019"/>
                  </a:cubicBezTo>
                  <a:lnTo>
                    <a:pt x="2560" y="4624"/>
                  </a:lnTo>
                  <a:cubicBezTo>
                    <a:pt x="3128" y="3681"/>
                    <a:pt x="2979" y="2473"/>
                    <a:pt x="2199" y="1694"/>
                  </a:cubicBezTo>
                  <a:lnTo>
                    <a:pt x="506" y="0"/>
                  </a:lnTo>
                  <a:close/>
                </a:path>
              </a:pathLst>
            </a:custGeom>
            <a:solidFill>
              <a:srgbClr val="E1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5" name="Google Shape;13095;p90"/>
            <p:cNvSpPr/>
            <p:nvPr/>
          </p:nvSpPr>
          <p:spPr>
            <a:xfrm>
              <a:off x="2230064" y="1543045"/>
              <a:ext cx="125603" cy="125603"/>
            </a:xfrm>
            <a:custGeom>
              <a:avLst/>
              <a:gdLst/>
              <a:ahLst/>
              <a:cxnLst/>
              <a:rect l="l" t="t" r="r" b="b"/>
              <a:pathLst>
                <a:path w="4789" h="4789" extrusionOk="0">
                  <a:moveTo>
                    <a:pt x="4095" y="1"/>
                  </a:moveTo>
                  <a:lnTo>
                    <a:pt x="1" y="4096"/>
                  </a:lnTo>
                  <a:lnTo>
                    <a:pt x="693" y="4788"/>
                  </a:lnTo>
                  <a:lnTo>
                    <a:pt x="4788" y="694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6" name="Google Shape;13096;p90"/>
            <p:cNvSpPr/>
            <p:nvPr/>
          </p:nvSpPr>
          <p:spPr>
            <a:xfrm>
              <a:off x="2239270" y="1552251"/>
              <a:ext cx="116398" cy="116398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4096" y="1"/>
                  </a:moveTo>
                  <a:lnTo>
                    <a:pt x="1" y="4096"/>
                  </a:lnTo>
                  <a:lnTo>
                    <a:pt x="342" y="4437"/>
                  </a:lnTo>
                  <a:lnTo>
                    <a:pt x="4437" y="343"/>
                  </a:lnTo>
                  <a:lnTo>
                    <a:pt x="4096" y="1"/>
                  </a:lnTo>
                  <a:close/>
                </a:path>
              </a:pathLst>
            </a:custGeom>
            <a:solidFill>
              <a:srgbClr val="5E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7" name="Google Shape;13097;p90"/>
            <p:cNvSpPr/>
            <p:nvPr/>
          </p:nvSpPr>
          <p:spPr>
            <a:xfrm>
              <a:off x="2415335" y="1728316"/>
              <a:ext cx="125577" cy="125603"/>
            </a:xfrm>
            <a:custGeom>
              <a:avLst/>
              <a:gdLst/>
              <a:ahLst/>
              <a:cxnLst/>
              <a:rect l="l" t="t" r="r" b="b"/>
              <a:pathLst>
                <a:path w="4788" h="4789" extrusionOk="0">
                  <a:moveTo>
                    <a:pt x="4095" y="0"/>
                  </a:moveTo>
                  <a:lnTo>
                    <a:pt x="0" y="4095"/>
                  </a:lnTo>
                  <a:lnTo>
                    <a:pt x="698" y="4788"/>
                  </a:lnTo>
                  <a:lnTo>
                    <a:pt x="4788" y="698"/>
                  </a:lnTo>
                  <a:lnTo>
                    <a:pt x="4095" y="0"/>
                  </a:ln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8" name="Google Shape;13098;p90"/>
            <p:cNvSpPr/>
            <p:nvPr/>
          </p:nvSpPr>
          <p:spPr>
            <a:xfrm>
              <a:off x="2424541" y="1737522"/>
              <a:ext cx="116503" cy="116398"/>
            </a:xfrm>
            <a:custGeom>
              <a:avLst/>
              <a:gdLst/>
              <a:ahLst/>
              <a:cxnLst/>
              <a:rect l="l" t="t" r="r" b="b"/>
              <a:pathLst>
                <a:path w="4442" h="4438" extrusionOk="0">
                  <a:moveTo>
                    <a:pt x="4095" y="1"/>
                  </a:moveTo>
                  <a:lnTo>
                    <a:pt x="0" y="4091"/>
                  </a:lnTo>
                  <a:lnTo>
                    <a:pt x="347" y="4437"/>
                  </a:lnTo>
                  <a:lnTo>
                    <a:pt x="4442" y="347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5E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9" name="Google Shape;13099;p90"/>
            <p:cNvSpPr/>
            <p:nvPr/>
          </p:nvSpPr>
          <p:spPr>
            <a:xfrm>
              <a:off x="2289128" y="1668622"/>
              <a:ext cx="89751" cy="30057"/>
            </a:xfrm>
            <a:custGeom>
              <a:avLst/>
              <a:gdLst/>
              <a:ahLst/>
              <a:cxnLst/>
              <a:rect l="l" t="t" r="r" b="b"/>
              <a:pathLst>
                <a:path w="3422" h="1146" extrusionOk="0">
                  <a:moveTo>
                    <a:pt x="0" y="0"/>
                  </a:moveTo>
                  <a:cubicBezTo>
                    <a:pt x="0" y="0"/>
                    <a:pt x="409" y="501"/>
                    <a:pt x="424" y="515"/>
                  </a:cubicBezTo>
                  <a:cubicBezTo>
                    <a:pt x="784" y="938"/>
                    <a:pt x="1245" y="1145"/>
                    <a:pt x="1708" y="1145"/>
                  </a:cubicBezTo>
                  <a:cubicBezTo>
                    <a:pt x="2204" y="1145"/>
                    <a:pt x="2702" y="906"/>
                    <a:pt x="3075" y="438"/>
                  </a:cubicBezTo>
                  <a:lnTo>
                    <a:pt x="3422" y="0"/>
                  </a:ln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0" name="Google Shape;13100;p90"/>
            <p:cNvSpPr/>
            <p:nvPr/>
          </p:nvSpPr>
          <p:spPr>
            <a:xfrm>
              <a:off x="2386039" y="1752419"/>
              <a:ext cx="90905" cy="50750"/>
            </a:xfrm>
            <a:custGeom>
              <a:avLst/>
              <a:gdLst/>
              <a:ahLst/>
              <a:cxnLst/>
              <a:rect l="l" t="t" r="r" b="b"/>
              <a:pathLst>
                <a:path w="3466" h="1935" extrusionOk="0">
                  <a:moveTo>
                    <a:pt x="1" y="0"/>
                  </a:moveTo>
                  <a:cubicBezTo>
                    <a:pt x="1" y="371"/>
                    <a:pt x="246" y="640"/>
                    <a:pt x="290" y="684"/>
                  </a:cubicBezTo>
                  <a:lnTo>
                    <a:pt x="1536" y="1935"/>
                  </a:lnTo>
                  <a:lnTo>
                    <a:pt x="3465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1" name="Google Shape;13101;p90"/>
            <p:cNvSpPr/>
            <p:nvPr/>
          </p:nvSpPr>
          <p:spPr>
            <a:xfrm>
              <a:off x="2387560" y="1510182"/>
              <a:ext cx="152198" cy="152906"/>
            </a:xfrm>
            <a:custGeom>
              <a:avLst/>
              <a:gdLst/>
              <a:ahLst/>
              <a:cxnLst/>
              <a:rect l="l" t="t" r="r" b="b"/>
              <a:pathLst>
                <a:path w="5803" h="5830" extrusionOk="0">
                  <a:moveTo>
                    <a:pt x="3149" y="0"/>
                  </a:moveTo>
                  <a:cubicBezTo>
                    <a:pt x="2796" y="0"/>
                    <a:pt x="2434" y="72"/>
                    <a:pt x="2084" y="224"/>
                  </a:cubicBezTo>
                  <a:cubicBezTo>
                    <a:pt x="520" y="912"/>
                    <a:pt x="1" y="2875"/>
                    <a:pt x="1026" y="4247"/>
                  </a:cubicBezTo>
                  <a:lnTo>
                    <a:pt x="963" y="5628"/>
                  </a:lnTo>
                  <a:cubicBezTo>
                    <a:pt x="959" y="5742"/>
                    <a:pt x="1052" y="5829"/>
                    <a:pt x="1158" y="5829"/>
                  </a:cubicBezTo>
                  <a:cubicBezTo>
                    <a:pt x="1186" y="5829"/>
                    <a:pt x="1214" y="5823"/>
                    <a:pt x="1242" y="5810"/>
                  </a:cubicBezTo>
                  <a:lnTo>
                    <a:pt x="2493" y="5228"/>
                  </a:lnTo>
                  <a:cubicBezTo>
                    <a:pt x="2715" y="5285"/>
                    <a:pt x="2937" y="5312"/>
                    <a:pt x="3154" y="5312"/>
                  </a:cubicBezTo>
                  <a:cubicBezTo>
                    <a:pt x="4452" y="5312"/>
                    <a:pt x="5607" y="4351"/>
                    <a:pt x="5784" y="2996"/>
                  </a:cubicBezTo>
                  <a:cubicBezTo>
                    <a:pt x="5803" y="2856"/>
                    <a:pt x="5695" y="2777"/>
                    <a:pt x="5589" y="2777"/>
                  </a:cubicBezTo>
                  <a:cubicBezTo>
                    <a:pt x="5501" y="2777"/>
                    <a:pt x="5415" y="2830"/>
                    <a:pt x="5399" y="2947"/>
                  </a:cubicBezTo>
                  <a:cubicBezTo>
                    <a:pt x="5245" y="4107"/>
                    <a:pt x="4257" y="4922"/>
                    <a:pt x="3153" y="4922"/>
                  </a:cubicBezTo>
                  <a:cubicBezTo>
                    <a:pt x="2947" y="4922"/>
                    <a:pt x="2736" y="4893"/>
                    <a:pt x="2527" y="4834"/>
                  </a:cubicBezTo>
                  <a:cubicBezTo>
                    <a:pt x="2510" y="4828"/>
                    <a:pt x="2492" y="4825"/>
                    <a:pt x="2474" y="4825"/>
                  </a:cubicBezTo>
                  <a:cubicBezTo>
                    <a:pt x="2446" y="4825"/>
                    <a:pt x="2418" y="4832"/>
                    <a:pt x="2392" y="4843"/>
                  </a:cubicBezTo>
                  <a:lnTo>
                    <a:pt x="1367" y="5324"/>
                  </a:lnTo>
                  <a:lnTo>
                    <a:pt x="1415" y="4194"/>
                  </a:lnTo>
                  <a:cubicBezTo>
                    <a:pt x="1420" y="4146"/>
                    <a:pt x="1406" y="4097"/>
                    <a:pt x="1377" y="4064"/>
                  </a:cubicBezTo>
                  <a:cubicBezTo>
                    <a:pt x="458" y="2909"/>
                    <a:pt x="872" y="1201"/>
                    <a:pt x="2214" y="590"/>
                  </a:cubicBezTo>
                  <a:cubicBezTo>
                    <a:pt x="2520" y="450"/>
                    <a:pt x="2838" y="384"/>
                    <a:pt x="3150" y="384"/>
                  </a:cubicBezTo>
                  <a:cubicBezTo>
                    <a:pt x="4198" y="384"/>
                    <a:pt x="5171" y="1124"/>
                    <a:pt x="5375" y="2240"/>
                  </a:cubicBezTo>
                  <a:cubicBezTo>
                    <a:pt x="5394" y="2354"/>
                    <a:pt x="5478" y="2405"/>
                    <a:pt x="5563" y="2405"/>
                  </a:cubicBezTo>
                  <a:cubicBezTo>
                    <a:pt x="5675" y="2405"/>
                    <a:pt x="5790" y="2316"/>
                    <a:pt x="5760" y="2168"/>
                  </a:cubicBezTo>
                  <a:cubicBezTo>
                    <a:pt x="5517" y="863"/>
                    <a:pt x="4380" y="0"/>
                    <a:pt x="31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2" name="Google Shape;13102;p90"/>
            <p:cNvSpPr/>
            <p:nvPr/>
          </p:nvSpPr>
          <p:spPr>
            <a:xfrm>
              <a:off x="2419899" y="1541288"/>
              <a:ext cx="91245" cy="78053"/>
            </a:xfrm>
            <a:custGeom>
              <a:avLst/>
              <a:gdLst/>
              <a:ahLst/>
              <a:cxnLst/>
              <a:rect l="l" t="t" r="r" b="b"/>
              <a:pathLst>
                <a:path w="3479" h="2976" extrusionOk="0">
                  <a:moveTo>
                    <a:pt x="1799" y="409"/>
                  </a:moveTo>
                  <a:lnTo>
                    <a:pt x="1799" y="1492"/>
                  </a:lnTo>
                  <a:cubicBezTo>
                    <a:pt x="1799" y="1598"/>
                    <a:pt x="1886" y="1684"/>
                    <a:pt x="1992" y="1684"/>
                  </a:cubicBezTo>
                  <a:lnTo>
                    <a:pt x="3074" y="1684"/>
                  </a:lnTo>
                  <a:cubicBezTo>
                    <a:pt x="2972" y="2247"/>
                    <a:pt x="2488" y="2585"/>
                    <a:pt x="1989" y="2585"/>
                  </a:cubicBezTo>
                  <a:cubicBezTo>
                    <a:pt x="1716" y="2585"/>
                    <a:pt x="1438" y="2483"/>
                    <a:pt x="1217" y="2262"/>
                  </a:cubicBezTo>
                  <a:cubicBezTo>
                    <a:pt x="591" y="1636"/>
                    <a:pt x="928" y="563"/>
                    <a:pt x="1799" y="409"/>
                  </a:cubicBezTo>
                  <a:close/>
                  <a:moveTo>
                    <a:pt x="2000" y="0"/>
                  </a:moveTo>
                  <a:cubicBezTo>
                    <a:pt x="1997" y="0"/>
                    <a:pt x="1994" y="0"/>
                    <a:pt x="1992" y="0"/>
                  </a:cubicBezTo>
                  <a:cubicBezTo>
                    <a:pt x="1990" y="0"/>
                    <a:pt x="1988" y="0"/>
                    <a:pt x="1986" y="0"/>
                  </a:cubicBezTo>
                  <a:cubicBezTo>
                    <a:pt x="661" y="0"/>
                    <a:pt x="1" y="1599"/>
                    <a:pt x="938" y="2536"/>
                  </a:cubicBezTo>
                  <a:cubicBezTo>
                    <a:pt x="1241" y="2840"/>
                    <a:pt x="1615" y="2976"/>
                    <a:pt x="1980" y="2976"/>
                  </a:cubicBezTo>
                  <a:cubicBezTo>
                    <a:pt x="2745" y="2976"/>
                    <a:pt x="3478" y="2382"/>
                    <a:pt x="3478" y="1487"/>
                  </a:cubicBezTo>
                  <a:cubicBezTo>
                    <a:pt x="3478" y="1377"/>
                    <a:pt x="3387" y="1290"/>
                    <a:pt x="3281" y="1290"/>
                  </a:cubicBezTo>
                  <a:lnTo>
                    <a:pt x="2184" y="1290"/>
                  </a:lnTo>
                  <a:lnTo>
                    <a:pt x="2184" y="193"/>
                  </a:lnTo>
                  <a:cubicBezTo>
                    <a:pt x="2184" y="85"/>
                    <a:pt x="2102" y="0"/>
                    <a:pt x="20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3" name="Google Shape;13103;p90"/>
            <p:cNvSpPr/>
            <p:nvPr/>
          </p:nvSpPr>
          <p:spPr>
            <a:xfrm>
              <a:off x="2224399" y="1537878"/>
              <a:ext cx="322205" cy="321208"/>
            </a:xfrm>
            <a:custGeom>
              <a:avLst/>
              <a:gdLst/>
              <a:ahLst/>
              <a:cxnLst/>
              <a:rect l="l" t="t" r="r" b="b"/>
              <a:pathLst>
                <a:path w="12285" h="12247" extrusionOk="0">
                  <a:moveTo>
                    <a:pt x="4648" y="1521"/>
                  </a:moveTo>
                  <a:lnTo>
                    <a:pt x="5856" y="2729"/>
                  </a:lnTo>
                  <a:cubicBezTo>
                    <a:pt x="6573" y="3446"/>
                    <a:pt x="6708" y="4557"/>
                    <a:pt x="6183" y="5423"/>
                  </a:cubicBezTo>
                  <a:cubicBezTo>
                    <a:pt x="6140" y="5500"/>
                    <a:pt x="6149" y="5596"/>
                    <a:pt x="6212" y="5664"/>
                  </a:cubicBezTo>
                  <a:lnTo>
                    <a:pt x="6607" y="6058"/>
                  </a:lnTo>
                  <a:cubicBezTo>
                    <a:pt x="6646" y="6095"/>
                    <a:pt x="6696" y="6114"/>
                    <a:pt x="6746" y="6114"/>
                  </a:cubicBezTo>
                  <a:cubicBezTo>
                    <a:pt x="6781" y="6114"/>
                    <a:pt x="6816" y="6105"/>
                    <a:pt x="6847" y="6087"/>
                  </a:cubicBezTo>
                  <a:cubicBezTo>
                    <a:pt x="7200" y="5874"/>
                    <a:pt x="7594" y="5769"/>
                    <a:pt x="7985" y="5769"/>
                  </a:cubicBezTo>
                  <a:cubicBezTo>
                    <a:pt x="8553" y="5769"/>
                    <a:pt x="9115" y="5990"/>
                    <a:pt x="9537" y="6414"/>
                  </a:cubicBezTo>
                  <a:lnTo>
                    <a:pt x="10745" y="7622"/>
                  </a:lnTo>
                  <a:lnTo>
                    <a:pt x="7641" y="10731"/>
                  </a:lnTo>
                  <a:lnTo>
                    <a:pt x="6429" y="9518"/>
                  </a:lnTo>
                  <a:cubicBezTo>
                    <a:pt x="5716" y="8806"/>
                    <a:pt x="5577" y="7694"/>
                    <a:pt x="6101" y="6828"/>
                  </a:cubicBezTo>
                  <a:cubicBezTo>
                    <a:pt x="6149" y="6751"/>
                    <a:pt x="6135" y="6650"/>
                    <a:pt x="6072" y="6588"/>
                  </a:cubicBezTo>
                  <a:lnTo>
                    <a:pt x="5683" y="6193"/>
                  </a:lnTo>
                  <a:cubicBezTo>
                    <a:pt x="5643" y="6156"/>
                    <a:pt x="5593" y="6138"/>
                    <a:pt x="5543" y="6138"/>
                  </a:cubicBezTo>
                  <a:cubicBezTo>
                    <a:pt x="5508" y="6138"/>
                    <a:pt x="5474" y="6147"/>
                    <a:pt x="5442" y="6164"/>
                  </a:cubicBezTo>
                  <a:cubicBezTo>
                    <a:pt x="5089" y="6378"/>
                    <a:pt x="4695" y="6482"/>
                    <a:pt x="4305" y="6482"/>
                  </a:cubicBezTo>
                  <a:cubicBezTo>
                    <a:pt x="3736" y="6482"/>
                    <a:pt x="3174" y="6262"/>
                    <a:pt x="2752" y="5837"/>
                  </a:cubicBezTo>
                  <a:lnTo>
                    <a:pt x="1540" y="4629"/>
                  </a:lnTo>
                  <a:lnTo>
                    <a:pt x="4648" y="1521"/>
                  </a:lnTo>
                  <a:close/>
                  <a:moveTo>
                    <a:pt x="11370" y="7536"/>
                  </a:moveTo>
                  <a:lnTo>
                    <a:pt x="11794" y="7959"/>
                  </a:lnTo>
                  <a:lnTo>
                    <a:pt x="7978" y="11775"/>
                  </a:lnTo>
                  <a:lnTo>
                    <a:pt x="7554" y="11356"/>
                  </a:lnTo>
                  <a:lnTo>
                    <a:pt x="11154" y="7757"/>
                  </a:lnTo>
                  <a:lnTo>
                    <a:pt x="11370" y="7536"/>
                  </a:lnTo>
                  <a:close/>
                  <a:moveTo>
                    <a:pt x="4311" y="0"/>
                  </a:moveTo>
                  <a:cubicBezTo>
                    <a:pt x="4261" y="0"/>
                    <a:pt x="4210" y="20"/>
                    <a:pt x="4172" y="58"/>
                  </a:cubicBezTo>
                  <a:lnTo>
                    <a:pt x="2651" y="1579"/>
                  </a:lnTo>
                  <a:cubicBezTo>
                    <a:pt x="2518" y="1720"/>
                    <a:pt x="2645" y="1909"/>
                    <a:pt x="2796" y="1909"/>
                  </a:cubicBezTo>
                  <a:cubicBezTo>
                    <a:pt x="2840" y="1909"/>
                    <a:pt x="2887" y="1893"/>
                    <a:pt x="2930" y="1853"/>
                  </a:cubicBezTo>
                  <a:lnTo>
                    <a:pt x="4311" y="472"/>
                  </a:lnTo>
                  <a:lnTo>
                    <a:pt x="4735" y="891"/>
                  </a:lnTo>
                  <a:lnTo>
                    <a:pt x="4518" y="1107"/>
                  </a:lnTo>
                  <a:lnTo>
                    <a:pt x="1126" y="4490"/>
                  </a:lnTo>
                  <a:lnTo>
                    <a:pt x="909" y="4706"/>
                  </a:lnTo>
                  <a:lnTo>
                    <a:pt x="491" y="4288"/>
                  </a:lnTo>
                  <a:lnTo>
                    <a:pt x="2382" y="2392"/>
                  </a:lnTo>
                  <a:cubicBezTo>
                    <a:pt x="2532" y="2252"/>
                    <a:pt x="2400" y="2051"/>
                    <a:pt x="2248" y="2051"/>
                  </a:cubicBezTo>
                  <a:cubicBezTo>
                    <a:pt x="2200" y="2051"/>
                    <a:pt x="2151" y="2071"/>
                    <a:pt x="2108" y="2118"/>
                  </a:cubicBezTo>
                  <a:lnTo>
                    <a:pt x="77" y="4153"/>
                  </a:lnTo>
                  <a:cubicBezTo>
                    <a:pt x="0" y="4230"/>
                    <a:pt x="0" y="4355"/>
                    <a:pt x="77" y="4427"/>
                  </a:cubicBezTo>
                  <a:lnTo>
                    <a:pt x="770" y="5120"/>
                  </a:lnTo>
                  <a:cubicBezTo>
                    <a:pt x="808" y="5159"/>
                    <a:pt x="859" y="5178"/>
                    <a:pt x="909" y="5178"/>
                  </a:cubicBezTo>
                  <a:cubicBezTo>
                    <a:pt x="960" y="5178"/>
                    <a:pt x="1011" y="5159"/>
                    <a:pt x="1049" y="5120"/>
                  </a:cubicBezTo>
                  <a:lnTo>
                    <a:pt x="1266" y="4904"/>
                  </a:lnTo>
                  <a:lnTo>
                    <a:pt x="2473" y="6111"/>
                  </a:lnTo>
                  <a:cubicBezTo>
                    <a:pt x="2969" y="6610"/>
                    <a:pt x="3632" y="6872"/>
                    <a:pt x="4303" y="6872"/>
                  </a:cubicBezTo>
                  <a:cubicBezTo>
                    <a:pt x="4712" y="6872"/>
                    <a:pt x="5125" y="6774"/>
                    <a:pt x="5505" y="6573"/>
                  </a:cubicBezTo>
                  <a:lnTo>
                    <a:pt x="5692" y="6756"/>
                  </a:lnTo>
                  <a:cubicBezTo>
                    <a:pt x="5163" y="7762"/>
                    <a:pt x="5351" y="8989"/>
                    <a:pt x="6154" y="9792"/>
                  </a:cubicBezTo>
                  <a:lnTo>
                    <a:pt x="7367" y="11005"/>
                  </a:lnTo>
                  <a:lnTo>
                    <a:pt x="7146" y="11221"/>
                  </a:lnTo>
                  <a:cubicBezTo>
                    <a:pt x="7073" y="11294"/>
                    <a:pt x="7073" y="11419"/>
                    <a:pt x="7146" y="11496"/>
                  </a:cubicBezTo>
                  <a:lnTo>
                    <a:pt x="7843" y="12189"/>
                  </a:lnTo>
                  <a:cubicBezTo>
                    <a:pt x="7879" y="12227"/>
                    <a:pt x="7929" y="12246"/>
                    <a:pt x="7979" y="12246"/>
                  </a:cubicBezTo>
                  <a:cubicBezTo>
                    <a:pt x="8028" y="12246"/>
                    <a:pt x="8079" y="12227"/>
                    <a:pt x="8117" y="12189"/>
                  </a:cubicBezTo>
                  <a:lnTo>
                    <a:pt x="12212" y="8094"/>
                  </a:lnTo>
                  <a:cubicBezTo>
                    <a:pt x="12284" y="8017"/>
                    <a:pt x="12284" y="7896"/>
                    <a:pt x="12207" y="7820"/>
                  </a:cubicBezTo>
                  <a:lnTo>
                    <a:pt x="11515" y="7127"/>
                  </a:lnTo>
                  <a:cubicBezTo>
                    <a:pt x="11476" y="7088"/>
                    <a:pt x="11427" y="7069"/>
                    <a:pt x="11377" y="7069"/>
                  </a:cubicBezTo>
                  <a:cubicBezTo>
                    <a:pt x="11328" y="7069"/>
                    <a:pt x="11279" y="7088"/>
                    <a:pt x="11240" y="7127"/>
                  </a:cubicBezTo>
                  <a:lnTo>
                    <a:pt x="11024" y="7348"/>
                  </a:lnTo>
                  <a:lnTo>
                    <a:pt x="9811" y="6135"/>
                  </a:lnTo>
                  <a:cubicBezTo>
                    <a:pt x="9316" y="5637"/>
                    <a:pt x="8653" y="5377"/>
                    <a:pt x="7983" y="5377"/>
                  </a:cubicBezTo>
                  <a:cubicBezTo>
                    <a:pt x="7573" y="5377"/>
                    <a:pt x="7160" y="5474"/>
                    <a:pt x="6780" y="5673"/>
                  </a:cubicBezTo>
                  <a:lnTo>
                    <a:pt x="6597" y="5491"/>
                  </a:lnTo>
                  <a:cubicBezTo>
                    <a:pt x="7121" y="4485"/>
                    <a:pt x="6934" y="3258"/>
                    <a:pt x="6135" y="2459"/>
                  </a:cubicBezTo>
                  <a:lnTo>
                    <a:pt x="4922" y="1247"/>
                  </a:lnTo>
                  <a:lnTo>
                    <a:pt x="5139" y="1030"/>
                  </a:lnTo>
                  <a:cubicBezTo>
                    <a:pt x="5216" y="953"/>
                    <a:pt x="5216" y="833"/>
                    <a:pt x="5139" y="756"/>
                  </a:cubicBezTo>
                  <a:lnTo>
                    <a:pt x="4446" y="58"/>
                  </a:lnTo>
                  <a:cubicBezTo>
                    <a:pt x="4410" y="20"/>
                    <a:pt x="4361" y="0"/>
                    <a:pt x="4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4" name="Google Shape;13104;p90"/>
            <p:cNvSpPr/>
            <p:nvPr/>
          </p:nvSpPr>
          <p:spPr>
            <a:xfrm>
              <a:off x="2282571" y="1663456"/>
              <a:ext cx="102995" cy="40285"/>
            </a:xfrm>
            <a:custGeom>
              <a:avLst/>
              <a:gdLst/>
              <a:ahLst/>
              <a:cxnLst/>
              <a:rect l="l" t="t" r="r" b="b"/>
              <a:pathLst>
                <a:path w="3927" h="1536" extrusionOk="0">
                  <a:moveTo>
                    <a:pt x="3267" y="395"/>
                  </a:moveTo>
                  <a:lnTo>
                    <a:pt x="3171" y="515"/>
                  </a:lnTo>
                  <a:cubicBezTo>
                    <a:pt x="2854" y="914"/>
                    <a:pt x="2430" y="1140"/>
                    <a:pt x="1983" y="1150"/>
                  </a:cubicBezTo>
                  <a:cubicBezTo>
                    <a:pt x="1978" y="1150"/>
                    <a:pt x="1972" y="1150"/>
                    <a:pt x="1967" y="1150"/>
                  </a:cubicBezTo>
                  <a:cubicBezTo>
                    <a:pt x="1540" y="1150"/>
                    <a:pt x="1132" y="953"/>
                    <a:pt x="823" y="587"/>
                  </a:cubicBezTo>
                  <a:lnTo>
                    <a:pt x="664" y="395"/>
                  </a:lnTo>
                  <a:close/>
                  <a:moveTo>
                    <a:pt x="255" y="0"/>
                  </a:moveTo>
                  <a:cubicBezTo>
                    <a:pt x="87" y="0"/>
                    <a:pt x="0" y="193"/>
                    <a:pt x="101" y="318"/>
                  </a:cubicBezTo>
                  <a:cubicBezTo>
                    <a:pt x="222" y="472"/>
                    <a:pt x="510" y="823"/>
                    <a:pt x="525" y="837"/>
                  </a:cubicBezTo>
                  <a:cubicBezTo>
                    <a:pt x="910" y="1290"/>
                    <a:pt x="1420" y="1535"/>
                    <a:pt x="1959" y="1535"/>
                  </a:cubicBezTo>
                  <a:lnTo>
                    <a:pt x="1988" y="1535"/>
                  </a:lnTo>
                  <a:cubicBezTo>
                    <a:pt x="2555" y="1525"/>
                    <a:pt x="3085" y="1246"/>
                    <a:pt x="3479" y="756"/>
                  </a:cubicBezTo>
                  <a:lnTo>
                    <a:pt x="3826" y="318"/>
                  </a:lnTo>
                  <a:cubicBezTo>
                    <a:pt x="3927" y="188"/>
                    <a:pt x="3835" y="0"/>
                    <a:pt x="36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5" name="Google Shape;13105;p90"/>
            <p:cNvSpPr/>
            <p:nvPr/>
          </p:nvSpPr>
          <p:spPr>
            <a:xfrm>
              <a:off x="2380872" y="1747357"/>
              <a:ext cx="101500" cy="60769"/>
            </a:xfrm>
            <a:custGeom>
              <a:avLst/>
              <a:gdLst/>
              <a:ahLst/>
              <a:cxnLst/>
              <a:rect l="l" t="t" r="r" b="b"/>
              <a:pathLst>
                <a:path w="3870" h="2317" extrusionOk="0">
                  <a:moveTo>
                    <a:pt x="198" y="1"/>
                  </a:moveTo>
                  <a:cubicBezTo>
                    <a:pt x="87" y="1"/>
                    <a:pt x="1" y="88"/>
                    <a:pt x="1" y="193"/>
                  </a:cubicBezTo>
                  <a:cubicBezTo>
                    <a:pt x="1" y="636"/>
                    <a:pt x="289" y="954"/>
                    <a:pt x="347" y="1011"/>
                  </a:cubicBezTo>
                  <a:lnTo>
                    <a:pt x="1593" y="2262"/>
                  </a:lnTo>
                  <a:cubicBezTo>
                    <a:pt x="1632" y="2299"/>
                    <a:pt x="1682" y="2317"/>
                    <a:pt x="1733" y="2317"/>
                  </a:cubicBezTo>
                  <a:cubicBezTo>
                    <a:pt x="1783" y="2317"/>
                    <a:pt x="1834" y="2299"/>
                    <a:pt x="1872" y="2262"/>
                  </a:cubicBezTo>
                  <a:lnTo>
                    <a:pt x="3797" y="333"/>
                  </a:lnTo>
                  <a:cubicBezTo>
                    <a:pt x="3855" y="275"/>
                    <a:pt x="3869" y="193"/>
                    <a:pt x="3840" y="121"/>
                  </a:cubicBezTo>
                  <a:cubicBezTo>
                    <a:pt x="3812" y="49"/>
                    <a:pt x="3739" y="1"/>
                    <a:pt x="3658" y="1"/>
                  </a:cubicBezTo>
                  <a:lnTo>
                    <a:pt x="1940" y="1"/>
                  </a:lnTo>
                  <a:cubicBezTo>
                    <a:pt x="1680" y="1"/>
                    <a:pt x="1680" y="391"/>
                    <a:pt x="1940" y="391"/>
                  </a:cubicBezTo>
                  <a:lnTo>
                    <a:pt x="3191" y="391"/>
                  </a:lnTo>
                  <a:lnTo>
                    <a:pt x="1733" y="1849"/>
                  </a:lnTo>
                  <a:lnTo>
                    <a:pt x="626" y="737"/>
                  </a:lnTo>
                  <a:cubicBezTo>
                    <a:pt x="530" y="641"/>
                    <a:pt x="463" y="521"/>
                    <a:pt x="419" y="391"/>
                  </a:cubicBezTo>
                  <a:lnTo>
                    <a:pt x="1175" y="391"/>
                  </a:lnTo>
                  <a:cubicBezTo>
                    <a:pt x="1430" y="391"/>
                    <a:pt x="1430" y="1"/>
                    <a:pt x="11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6" name="Google Shape;13106;p90"/>
          <p:cNvGrpSpPr/>
          <p:nvPr/>
        </p:nvGrpSpPr>
        <p:grpSpPr>
          <a:xfrm>
            <a:off x="1331903" y="4119255"/>
            <a:ext cx="343292" cy="340354"/>
            <a:chOff x="1331903" y="4303830"/>
            <a:chExt cx="343292" cy="340354"/>
          </a:xfrm>
        </p:grpSpPr>
        <p:sp>
          <p:nvSpPr>
            <p:cNvPr id="13107" name="Google Shape;13107;p90"/>
            <p:cNvSpPr/>
            <p:nvPr/>
          </p:nvSpPr>
          <p:spPr>
            <a:xfrm>
              <a:off x="1364714" y="4308787"/>
              <a:ext cx="277671" cy="91062"/>
            </a:xfrm>
            <a:custGeom>
              <a:avLst/>
              <a:gdLst/>
              <a:ahLst/>
              <a:cxnLst/>
              <a:rect l="l" t="t" r="r" b="b"/>
              <a:pathLst>
                <a:path w="10587" h="3472" extrusionOk="0">
                  <a:moveTo>
                    <a:pt x="5304" y="0"/>
                  </a:moveTo>
                  <a:cubicBezTo>
                    <a:pt x="5278" y="0"/>
                    <a:pt x="5253" y="7"/>
                    <a:pt x="5231" y="22"/>
                  </a:cubicBezTo>
                  <a:lnTo>
                    <a:pt x="0" y="3063"/>
                  </a:lnTo>
                  <a:lnTo>
                    <a:pt x="385" y="3472"/>
                  </a:lnTo>
                  <a:lnTo>
                    <a:pt x="10221" y="3472"/>
                  </a:lnTo>
                  <a:lnTo>
                    <a:pt x="10586" y="3068"/>
                  </a:lnTo>
                  <a:lnTo>
                    <a:pt x="5380" y="22"/>
                  </a:lnTo>
                  <a:cubicBezTo>
                    <a:pt x="5356" y="7"/>
                    <a:pt x="5329" y="0"/>
                    <a:pt x="5304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8" name="Google Shape;13108;p90"/>
            <p:cNvSpPr/>
            <p:nvPr/>
          </p:nvSpPr>
          <p:spPr>
            <a:xfrm>
              <a:off x="1398652" y="4332104"/>
              <a:ext cx="209663" cy="68769"/>
            </a:xfrm>
            <a:custGeom>
              <a:avLst/>
              <a:gdLst/>
              <a:ahLst/>
              <a:cxnLst/>
              <a:rect l="l" t="t" r="r" b="b"/>
              <a:pathLst>
                <a:path w="7994" h="2622" extrusionOk="0">
                  <a:moveTo>
                    <a:pt x="4004" y="0"/>
                  </a:moveTo>
                  <a:cubicBezTo>
                    <a:pt x="3985" y="0"/>
                    <a:pt x="3966" y="6"/>
                    <a:pt x="3946" y="18"/>
                  </a:cubicBezTo>
                  <a:lnTo>
                    <a:pt x="1" y="2313"/>
                  </a:lnTo>
                  <a:lnTo>
                    <a:pt x="290" y="2621"/>
                  </a:lnTo>
                  <a:lnTo>
                    <a:pt x="7719" y="2621"/>
                  </a:lnTo>
                  <a:lnTo>
                    <a:pt x="7993" y="2318"/>
                  </a:lnTo>
                  <a:lnTo>
                    <a:pt x="4062" y="18"/>
                  </a:lnTo>
                  <a:cubicBezTo>
                    <a:pt x="4043" y="6"/>
                    <a:pt x="4023" y="0"/>
                    <a:pt x="4004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9" name="Google Shape;13109;p90"/>
            <p:cNvSpPr/>
            <p:nvPr/>
          </p:nvSpPr>
          <p:spPr>
            <a:xfrm>
              <a:off x="1363822" y="4598732"/>
              <a:ext cx="279559" cy="20195"/>
            </a:xfrm>
            <a:custGeom>
              <a:avLst/>
              <a:gdLst/>
              <a:ahLst/>
              <a:cxnLst/>
              <a:rect l="l" t="t" r="r" b="b"/>
              <a:pathLst>
                <a:path w="10659" h="770" extrusionOk="0">
                  <a:moveTo>
                    <a:pt x="362" y="0"/>
                  </a:moveTo>
                  <a:cubicBezTo>
                    <a:pt x="160" y="0"/>
                    <a:pt x="1" y="164"/>
                    <a:pt x="1" y="361"/>
                  </a:cubicBezTo>
                  <a:lnTo>
                    <a:pt x="1" y="770"/>
                  </a:lnTo>
                  <a:lnTo>
                    <a:pt x="10654" y="770"/>
                  </a:lnTo>
                  <a:lnTo>
                    <a:pt x="10659" y="361"/>
                  </a:lnTo>
                  <a:cubicBezTo>
                    <a:pt x="10659" y="164"/>
                    <a:pt x="10495" y="0"/>
                    <a:pt x="10298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0" name="Google Shape;13110;p90"/>
            <p:cNvSpPr/>
            <p:nvPr/>
          </p:nvSpPr>
          <p:spPr>
            <a:xfrm>
              <a:off x="1353357" y="4619032"/>
              <a:ext cx="300252" cy="20090"/>
            </a:xfrm>
            <a:custGeom>
              <a:avLst/>
              <a:gdLst/>
              <a:ahLst/>
              <a:cxnLst/>
              <a:rect l="l" t="t" r="r" b="b"/>
              <a:pathLst>
                <a:path w="11448" h="766" extrusionOk="0">
                  <a:moveTo>
                    <a:pt x="371" y="1"/>
                  </a:moveTo>
                  <a:cubicBezTo>
                    <a:pt x="169" y="1"/>
                    <a:pt x="0" y="164"/>
                    <a:pt x="0" y="371"/>
                  </a:cubicBezTo>
                  <a:lnTo>
                    <a:pt x="0" y="766"/>
                  </a:lnTo>
                  <a:lnTo>
                    <a:pt x="11448" y="766"/>
                  </a:lnTo>
                  <a:lnTo>
                    <a:pt x="11448" y="371"/>
                  </a:lnTo>
                  <a:cubicBezTo>
                    <a:pt x="11448" y="164"/>
                    <a:pt x="11284" y="1"/>
                    <a:pt x="11077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1" name="Google Shape;13111;p90"/>
            <p:cNvSpPr/>
            <p:nvPr/>
          </p:nvSpPr>
          <p:spPr>
            <a:xfrm>
              <a:off x="1362327" y="4388598"/>
              <a:ext cx="282313" cy="33965"/>
            </a:xfrm>
            <a:custGeom>
              <a:avLst/>
              <a:gdLst/>
              <a:ahLst/>
              <a:cxnLst/>
              <a:rect l="l" t="t" r="r" b="b"/>
              <a:pathLst>
                <a:path w="10764" h="1295" extrusionOk="0">
                  <a:moveTo>
                    <a:pt x="178" y="1"/>
                  </a:moveTo>
                  <a:cubicBezTo>
                    <a:pt x="82" y="1"/>
                    <a:pt x="0" y="82"/>
                    <a:pt x="0" y="183"/>
                  </a:cubicBezTo>
                  <a:lnTo>
                    <a:pt x="0" y="1117"/>
                  </a:lnTo>
                  <a:cubicBezTo>
                    <a:pt x="0" y="1213"/>
                    <a:pt x="82" y="1295"/>
                    <a:pt x="178" y="1295"/>
                  </a:cubicBezTo>
                  <a:lnTo>
                    <a:pt x="10586" y="1295"/>
                  </a:lnTo>
                  <a:cubicBezTo>
                    <a:pt x="10682" y="1295"/>
                    <a:pt x="10764" y="1218"/>
                    <a:pt x="10764" y="1122"/>
                  </a:cubicBezTo>
                  <a:lnTo>
                    <a:pt x="10764" y="183"/>
                  </a:lnTo>
                  <a:cubicBezTo>
                    <a:pt x="10764" y="82"/>
                    <a:pt x="10682" y="1"/>
                    <a:pt x="10586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2" name="Google Shape;13112;p90"/>
            <p:cNvSpPr/>
            <p:nvPr/>
          </p:nvSpPr>
          <p:spPr>
            <a:xfrm>
              <a:off x="1405471" y="4422536"/>
              <a:ext cx="200824" cy="176327"/>
            </a:xfrm>
            <a:custGeom>
              <a:avLst/>
              <a:gdLst/>
              <a:ahLst/>
              <a:cxnLst/>
              <a:rect l="l" t="t" r="r" b="b"/>
              <a:pathLst>
                <a:path w="7657" h="6723" extrusionOk="0">
                  <a:moveTo>
                    <a:pt x="1" y="1"/>
                  </a:moveTo>
                  <a:lnTo>
                    <a:pt x="1" y="6723"/>
                  </a:lnTo>
                  <a:lnTo>
                    <a:pt x="7656" y="6723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3" name="Google Shape;13113;p90"/>
            <p:cNvSpPr/>
            <p:nvPr/>
          </p:nvSpPr>
          <p:spPr>
            <a:xfrm>
              <a:off x="1405471" y="4422536"/>
              <a:ext cx="200824" cy="176327"/>
            </a:xfrm>
            <a:custGeom>
              <a:avLst/>
              <a:gdLst/>
              <a:ahLst/>
              <a:cxnLst/>
              <a:rect l="l" t="t" r="r" b="b"/>
              <a:pathLst>
                <a:path w="7657" h="6723" extrusionOk="0">
                  <a:moveTo>
                    <a:pt x="1" y="1"/>
                  </a:moveTo>
                  <a:lnTo>
                    <a:pt x="1" y="1127"/>
                  </a:lnTo>
                  <a:lnTo>
                    <a:pt x="4432" y="1127"/>
                  </a:lnTo>
                  <a:cubicBezTo>
                    <a:pt x="6068" y="1127"/>
                    <a:pt x="7396" y="2455"/>
                    <a:pt x="7396" y="4091"/>
                  </a:cubicBezTo>
                  <a:lnTo>
                    <a:pt x="7396" y="6723"/>
                  </a:lnTo>
                  <a:lnTo>
                    <a:pt x="7656" y="6723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4" name="Google Shape;13114;p90"/>
            <p:cNvSpPr/>
            <p:nvPr/>
          </p:nvSpPr>
          <p:spPr>
            <a:xfrm>
              <a:off x="1368674" y="4422536"/>
              <a:ext cx="69136" cy="160696"/>
            </a:xfrm>
            <a:custGeom>
              <a:avLst/>
              <a:gdLst/>
              <a:ahLst/>
              <a:cxnLst/>
              <a:rect l="l" t="t" r="r" b="b"/>
              <a:pathLst>
                <a:path w="2636" h="6127" extrusionOk="0">
                  <a:moveTo>
                    <a:pt x="398" y="1"/>
                  </a:moveTo>
                  <a:cubicBezTo>
                    <a:pt x="196" y="1"/>
                    <a:pt x="28" y="155"/>
                    <a:pt x="13" y="357"/>
                  </a:cubicBezTo>
                  <a:cubicBezTo>
                    <a:pt x="0" y="594"/>
                    <a:pt x="190" y="752"/>
                    <a:pt x="389" y="752"/>
                  </a:cubicBezTo>
                  <a:cubicBezTo>
                    <a:pt x="486" y="752"/>
                    <a:pt x="584" y="714"/>
                    <a:pt x="663" y="631"/>
                  </a:cubicBezTo>
                  <a:cubicBezTo>
                    <a:pt x="674" y="618"/>
                    <a:pt x="689" y="612"/>
                    <a:pt x="703" y="612"/>
                  </a:cubicBezTo>
                  <a:cubicBezTo>
                    <a:pt x="732" y="612"/>
                    <a:pt x="759" y="635"/>
                    <a:pt x="759" y="670"/>
                  </a:cubicBezTo>
                  <a:lnTo>
                    <a:pt x="759" y="6126"/>
                  </a:lnTo>
                  <a:lnTo>
                    <a:pt x="1885" y="6126"/>
                  </a:lnTo>
                  <a:lnTo>
                    <a:pt x="1885" y="670"/>
                  </a:lnTo>
                  <a:cubicBezTo>
                    <a:pt x="1885" y="635"/>
                    <a:pt x="1912" y="612"/>
                    <a:pt x="1942" y="612"/>
                  </a:cubicBezTo>
                  <a:cubicBezTo>
                    <a:pt x="1957" y="612"/>
                    <a:pt x="1973" y="618"/>
                    <a:pt x="1986" y="631"/>
                  </a:cubicBezTo>
                  <a:cubicBezTo>
                    <a:pt x="2053" y="708"/>
                    <a:pt x="2159" y="752"/>
                    <a:pt x="2265" y="752"/>
                  </a:cubicBezTo>
                  <a:cubicBezTo>
                    <a:pt x="2472" y="752"/>
                    <a:pt x="2635" y="583"/>
                    <a:pt x="2635" y="376"/>
                  </a:cubicBezTo>
                  <a:cubicBezTo>
                    <a:pt x="2635" y="169"/>
                    <a:pt x="2467" y="1"/>
                    <a:pt x="2260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5" name="Google Shape;13115;p90"/>
            <p:cNvSpPr/>
            <p:nvPr/>
          </p:nvSpPr>
          <p:spPr>
            <a:xfrm>
              <a:off x="1384148" y="4583337"/>
              <a:ext cx="38397" cy="15527"/>
            </a:xfrm>
            <a:custGeom>
              <a:avLst/>
              <a:gdLst/>
              <a:ahLst/>
              <a:cxnLst/>
              <a:rect l="l" t="t" r="r" b="b"/>
              <a:pathLst>
                <a:path w="1464" h="592" extrusionOk="0">
                  <a:moveTo>
                    <a:pt x="145" y="0"/>
                  </a:moveTo>
                  <a:cubicBezTo>
                    <a:pt x="68" y="0"/>
                    <a:pt x="0" y="63"/>
                    <a:pt x="0" y="140"/>
                  </a:cubicBezTo>
                  <a:lnTo>
                    <a:pt x="0" y="592"/>
                  </a:lnTo>
                  <a:lnTo>
                    <a:pt x="1463" y="592"/>
                  </a:lnTo>
                  <a:lnTo>
                    <a:pt x="1463" y="140"/>
                  </a:lnTo>
                  <a:cubicBezTo>
                    <a:pt x="1463" y="63"/>
                    <a:pt x="1401" y="0"/>
                    <a:pt x="1319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6" name="Google Shape;13116;p90"/>
            <p:cNvSpPr/>
            <p:nvPr/>
          </p:nvSpPr>
          <p:spPr>
            <a:xfrm>
              <a:off x="1470725" y="4422536"/>
              <a:ext cx="69188" cy="160827"/>
            </a:xfrm>
            <a:custGeom>
              <a:avLst/>
              <a:gdLst/>
              <a:ahLst/>
              <a:cxnLst/>
              <a:rect l="l" t="t" r="r" b="b"/>
              <a:pathLst>
                <a:path w="2638" h="6132" extrusionOk="0">
                  <a:moveTo>
                    <a:pt x="395" y="1"/>
                  </a:moveTo>
                  <a:cubicBezTo>
                    <a:pt x="193" y="1"/>
                    <a:pt x="24" y="155"/>
                    <a:pt x="10" y="357"/>
                  </a:cubicBezTo>
                  <a:cubicBezTo>
                    <a:pt x="0" y="594"/>
                    <a:pt x="191" y="754"/>
                    <a:pt x="389" y="754"/>
                  </a:cubicBezTo>
                  <a:cubicBezTo>
                    <a:pt x="485" y="754"/>
                    <a:pt x="583" y="716"/>
                    <a:pt x="660" y="631"/>
                  </a:cubicBezTo>
                  <a:cubicBezTo>
                    <a:pt x="672" y="619"/>
                    <a:pt x="687" y="613"/>
                    <a:pt x="701" y="613"/>
                  </a:cubicBezTo>
                  <a:cubicBezTo>
                    <a:pt x="732" y="613"/>
                    <a:pt x="761" y="637"/>
                    <a:pt x="761" y="670"/>
                  </a:cubicBezTo>
                  <a:lnTo>
                    <a:pt x="761" y="6131"/>
                  </a:lnTo>
                  <a:lnTo>
                    <a:pt x="1887" y="6131"/>
                  </a:lnTo>
                  <a:lnTo>
                    <a:pt x="1887" y="670"/>
                  </a:lnTo>
                  <a:cubicBezTo>
                    <a:pt x="1887" y="637"/>
                    <a:pt x="1915" y="616"/>
                    <a:pt x="1944" y="616"/>
                  </a:cubicBezTo>
                  <a:cubicBezTo>
                    <a:pt x="1958" y="616"/>
                    <a:pt x="1972" y="620"/>
                    <a:pt x="1983" y="631"/>
                  </a:cubicBezTo>
                  <a:cubicBezTo>
                    <a:pt x="2051" y="709"/>
                    <a:pt x="2146" y="752"/>
                    <a:pt x="2246" y="752"/>
                  </a:cubicBezTo>
                  <a:cubicBezTo>
                    <a:pt x="2251" y="752"/>
                    <a:pt x="2257" y="752"/>
                    <a:pt x="2262" y="752"/>
                  </a:cubicBezTo>
                  <a:cubicBezTo>
                    <a:pt x="2469" y="752"/>
                    <a:pt x="2637" y="583"/>
                    <a:pt x="2637" y="376"/>
                  </a:cubicBezTo>
                  <a:cubicBezTo>
                    <a:pt x="2632" y="172"/>
                    <a:pt x="2469" y="6"/>
                    <a:pt x="2266" y="6"/>
                  </a:cubicBezTo>
                  <a:cubicBezTo>
                    <a:pt x="2263" y="6"/>
                    <a:pt x="2260" y="6"/>
                    <a:pt x="2257" y="6"/>
                  </a:cubicBezTo>
                  <a:lnTo>
                    <a:pt x="2257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7" name="Google Shape;13117;p90"/>
            <p:cNvSpPr/>
            <p:nvPr/>
          </p:nvSpPr>
          <p:spPr>
            <a:xfrm>
              <a:off x="1486252" y="4583337"/>
              <a:ext cx="38371" cy="15527"/>
            </a:xfrm>
            <a:custGeom>
              <a:avLst/>
              <a:gdLst/>
              <a:ahLst/>
              <a:cxnLst/>
              <a:rect l="l" t="t" r="r" b="b"/>
              <a:pathLst>
                <a:path w="1463" h="592" extrusionOk="0">
                  <a:moveTo>
                    <a:pt x="145" y="0"/>
                  </a:moveTo>
                  <a:cubicBezTo>
                    <a:pt x="63" y="0"/>
                    <a:pt x="0" y="63"/>
                    <a:pt x="0" y="140"/>
                  </a:cubicBezTo>
                  <a:lnTo>
                    <a:pt x="0" y="592"/>
                  </a:lnTo>
                  <a:lnTo>
                    <a:pt x="1458" y="592"/>
                  </a:lnTo>
                  <a:lnTo>
                    <a:pt x="1463" y="140"/>
                  </a:lnTo>
                  <a:cubicBezTo>
                    <a:pt x="1463" y="63"/>
                    <a:pt x="1396" y="0"/>
                    <a:pt x="1319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8" name="Google Shape;13118;p90"/>
            <p:cNvSpPr/>
            <p:nvPr/>
          </p:nvSpPr>
          <p:spPr>
            <a:xfrm>
              <a:off x="1572724" y="4422536"/>
              <a:ext cx="69162" cy="160827"/>
            </a:xfrm>
            <a:custGeom>
              <a:avLst/>
              <a:gdLst/>
              <a:ahLst/>
              <a:cxnLst/>
              <a:rect l="l" t="t" r="r" b="b"/>
              <a:pathLst>
                <a:path w="2637" h="6132" extrusionOk="0">
                  <a:moveTo>
                    <a:pt x="399" y="1"/>
                  </a:moveTo>
                  <a:cubicBezTo>
                    <a:pt x="197" y="1"/>
                    <a:pt x="28" y="155"/>
                    <a:pt x="14" y="357"/>
                  </a:cubicBezTo>
                  <a:cubicBezTo>
                    <a:pt x="1" y="594"/>
                    <a:pt x="191" y="754"/>
                    <a:pt x="390" y="754"/>
                  </a:cubicBezTo>
                  <a:cubicBezTo>
                    <a:pt x="486" y="754"/>
                    <a:pt x="585" y="716"/>
                    <a:pt x="663" y="631"/>
                  </a:cubicBezTo>
                  <a:cubicBezTo>
                    <a:pt x="674" y="619"/>
                    <a:pt x="688" y="613"/>
                    <a:pt x="702" y="613"/>
                  </a:cubicBezTo>
                  <a:cubicBezTo>
                    <a:pt x="731" y="613"/>
                    <a:pt x="759" y="637"/>
                    <a:pt x="759" y="670"/>
                  </a:cubicBezTo>
                  <a:lnTo>
                    <a:pt x="759" y="6131"/>
                  </a:lnTo>
                  <a:lnTo>
                    <a:pt x="1885" y="6131"/>
                  </a:lnTo>
                  <a:lnTo>
                    <a:pt x="1885" y="670"/>
                  </a:lnTo>
                  <a:cubicBezTo>
                    <a:pt x="1885" y="637"/>
                    <a:pt x="1914" y="616"/>
                    <a:pt x="1945" y="616"/>
                  </a:cubicBezTo>
                  <a:cubicBezTo>
                    <a:pt x="1959" y="616"/>
                    <a:pt x="1974" y="620"/>
                    <a:pt x="1986" y="631"/>
                  </a:cubicBezTo>
                  <a:cubicBezTo>
                    <a:pt x="2050" y="709"/>
                    <a:pt x="2149" y="752"/>
                    <a:pt x="2250" y="752"/>
                  </a:cubicBezTo>
                  <a:cubicBezTo>
                    <a:pt x="2255" y="752"/>
                    <a:pt x="2260" y="752"/>
                    <a:pt x="2266" y="752"/>
                  </a:cubicBezTo>
                  <a:cubicBezTo>
                    <a:pt x="2472" y="752"/>
                    <a:pt x="2636" y="583"/>
                    <a:pt x="2636" y="376"/>
                  </a:cubicBezTo>
                  <a:cubicBezTo>
                    <a:pt x="2636" y="172"/>
                    <a:pt x="2472" y="6"/>
                    <a:pt x="2269" y="6"/>
                  </a:cubicBezTo>
                  <a:cubicBezTo>
                    <a:pt x="2267" y="6"/>
                    <a:pt x="2264" y="6"/>
                    <a:pt x="2261" y="6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9" name="Google Shape;13119;p90"/>
            <p:cNvSpPr/>
            <p:nvPr/>
          </p:nvSpPr>
          <p:spPr>
            <a:xfrm>
              <a:off x="1588225" y="4583337"/>
              <a:ext cx="38371" cy="15527"/>
            </a:xfrm>
            <a:custGeom>
              <a:avLst/>
              <a:gdLst/>
              <a:ahLst/>
              <a:cxnLst/>
              <a:rect l="l" t="t" r="r" b="b"/>
              <a:pathLst>
                <a:path w="1463" h="592" extrusionOk="0">
                  <a:moveTo>
                    <a:pt x="144" y="0"/>
                  </a:moveTo>
                  <a:cubicBezTo>
                    <a:pt x="67" y="0"/>
                    <a:pt x="0" y="63"/>
                    <a:pt x="0" y="140"/>
                  </a:cubicBezTo>
                  <a:lnTo>
                    <a:pt x="0" y="592"/>
                  </a:lnTo>
                  <a:lnTo>
                    <a:pt x="1463" y="592"/>
                  </a:lnTo>
                  <a:lnTo>
                    <a:pt x="1463" y="140"/>
                  </a:lnTo>
                  <a:cubicBezTo>
                    <a:pt x="1463" y="63"/>
                    <a:pt x="1400" y="0"/>
                    <a:pt x="1318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0" name="Google Shape;13120;p90"/>
            <p:cNvSpPr/>
            <p:nvPr/>
          </p:nvSpPr>
          <p:spPr>
            <a:xfrm>
              <a:off x="1331903" y="4303830"/>
              <a:ext cx="343292" cy="340354"/>
            </a:xfrm>
            <a:custGeom>
              <a:avLst/>
              <a:gdLst/>
              <a:ahLst/>
              <a:cxnLst/>
              <a:rect l="l" t="t" r="r" b="b"/>
              <a:pathLst>
                <a:path w="13089" h="12977" extrusionOk="0">
                  <a:moveTo>
                    <a:pt x="6554" y="389"/>
                  </a:moveTo>
                  <a:lnTo>
                    <a:pt x="11091" y="3040"/>
                  </a:lnTo>
                  <a:lnTo>
                    <a:pt x="10312" y="3040"/>
                  </a:lnTo>
                  <a:lnTo>
                    <a:pt x="6703" y="933"/>
                  </a:lnTo>
                  <a:cubicBezTo>
                    <a:pt x="6655" y="904"/>
                    <a:pt x="6603" y="889"/>
                    <a:pt x="6552" y="889"/>
                  </a:cubicBezTo>
                  <a:cubicBezTo>
                    <a:pt x="6500" y="889"/>
                    <a:pt x="6448" y="904"/>
                    <a:pt x="6400" y="933"/>
                  </a:cubicBezTo>
                  <a:lnTo>
                    <a:pt x="5443" y="1491"/>
                  </a:lnTo>
                  <a:cubicBezTo>
                    <a:pt x="5246" y="1591"/>
                    <a:pt x="5354" y="1852"/>
                    <a:pt x="5524" y="1852"/>
                  </a:cubicBezTo>
                  <a:cubicBezTo>
                    <a:pt x="5557" y="1852"/>
                    <a:pt x="5593" y="1842"/>
                    <a:pt x="5630" y="1818"/>
                  </a:cubicBezTo>
                  <a:lnTo>
                    <a:pt x="6549" y="1284"/>
                  </a:lnTo>
                  <a:lnTo>
                    <a:pt x="9557" y="3040"/>
                  </a:lnTo>
                  <a:lnTo>
                    <a:pt x="3527" y="3040"/>
                  </a:lnTo>
                  <a:lnTo>
                    <a:pt x="4860" y="2265"/>
                  </a:lnTo>
                  <a:cubicBezTo>
                    <a:pt x="5036" y="2155"/>
                    <a:pt x="4931" y="1913"/>
                    <a:pt x="4765" y="1913"/>
                  </a:cubicBezTo>
                  <a:cubicBezTo>
                    <a:pt x="4736" y="1913"/>
                    <a:pt x="4705" y="1921"/>
                    <a:pt x="4673" y="1938"/>
                  </a:cubicBezTo>
                  <a:lnTo>
                    <a:pt x="2772" y="3040"/>
                  </a:lnTo>
                  <a:lnTo>
                    <a:pt x="1988" y="3040"/>
                  </a:lnTo>
                  <a:lnTo>
                    <a:pt x="6554" y="389"/>
                  </a:lnTo>
                  <a:close/>
                  <a:moveTo>
                    <a:pt x="11736" y="3420"/>
                  </a:moveTo>
                  <a:lnTo>
                    <a:pt x="11736" y="4339"/>
                  </a:lnTo>
                  <a:lnTo>
                    <a:pt x="1353" y="4339"/>
                  </a:lnTo>
                  <a:lnTo>
                    <a:pt x="1353" y="3420"/>
                  </a:lnTo>
                  <a:close/>
                  <a:moveTo>
                    <a:pt x="1791" y="4719"/>
                  </a:moveTo>
                  <a:cubicBezTo>
                    <a:pt x="1794" y="4719"/>
                    <a:pt x="1797" y="4719"/>
                    <a:pt x="1800" y="4719"/>
                  </a:cubicBezTo>
                  <a:lnTo>
                    <a:pt x="3657" y="4719"/>
                  </a:lnTo>
                  <a:cubicBezTo>
                    <a:pt x="3763" y="4719"/>
                    <a:pt x="3850" y="4806"/>
                    <a:pt x="3845" y="4912"/>
                  </a:cubicBezTo>
                  <a:cubicBezTo>
                    <a:pt x="3835" y="5008"/>
                    <a:pt x="3758" y="5085"/>
                    <a:pt x="3662" y="5090"/>
                  </a:cubicBezTo>
                  <a:cubicBezTo>
                    <a:pt x="3609" y="5090"/>
                    <a:pt x="3561" y="5066"/>
                    <a:pt x="3523" y="5027"/>
                  </a:cubicBezTo>
                  <a:cubicBezTo>
                    <a:pt x="3473" y="4973"/>
                    <a:pt x="3409" y="4948"/>
                    <a:pt x="3346" y="4948"/>
                  </a:cubicBezTo>
                  <a:cubicBezTo>
                    <a:pt x="3221" y="4948"/>
                    <a:pt x="3099" y="5045"/>
                    <a:pt x="3099" y="5196"/>
                  </a:cubicBezTo>
                  <a:lnTo>
                    <a:pt x="3099" y="10465"/>
                  </a:lnTo>
                  <a:lnTo>
                    <a:pt x="2353" y="10465"/>
                  </a:lnTo>
                  <a:lnTo>
                    <a:pt x="2353" y="5196"/>
                  </a:lnTo>
                  <a:cubicBezTo>
                    <a:pt x="2350" y="5045"/>
                    <a:pt x="2228" y="4948"/>
                    <a:pt x="2102" y="4948"/>
                  </a:cubicBezTo>
                  <a:cubicBezTo>
                    <a:pt x="2039" y="4948"/>
                    <a:pt x="1975" y="4973"/>
                    <a:pt x="1925" y="5027"/>
                  </a:cubicBezTo>
                  <a:cubicBezTo>
                    <a:pt x="1886" y="5070"/>
                    <a:pt x="1837" y="5089"/>
                    <a:pt x="1789" y="5089"/>
                  </a:cubicBezTo>
                  <a:cubicBezTo>
                    <a:pt x="1690" y="5089"/>
                    <a:pt x="1596" y="5009"/>
                    <a:pt x="1603" y="4893"/>
                  </a:cubicBezTo>
                  <a:cubicBezTo>
                    <a:pt x="1612" y="4795"/>
                    <a:pt x="1694" y="4719"/>
                    <a:pt x="1791" y="4719"/>
                  </a:cubicBezTo>
                  <a:close/>
                  <a:moveTo>
                    <a:pt x="7563" y="4719"/>
                  </a:moveTo>
                  <a:cubicBezTo>
                    <a:pt x="7611" y="4719"/>
                    <a:pt x="7654" y="4742"/>
                    <a:pt x="7685" y="4777"/>
                  </a:cubicBezTo>
                  <a:cubicBezTo>
                    <a:pt x="7718" y="4811"/>
                    <a:pt x="7738" y="4864"/>
                    <a:pt x="7738" y="4912"/>
                  </a:cubicBezTo>
                  <a:cubicBezTo>
                    <a:pt x="7728" y="5008"/>
                    <a:pt x="7651" y="5085"/>
                    <a:pt x="7555" y="5090"/>
                  </a:cubicBezTo>
                  <a:cubicBezTo>
                    <a:pt x="7502" y="5090"/>
                    <a:pt x="7454" y="5066"/>
                    <a:pt x="7415" y="5027"/>
                  </a:cubicBezTo>
                  <a:cubicBezTo>
                    <a:pt x="7365" y="4973"/>
                    <a:pt x="7302" y="4948"/>
                    <a:pt x="7239" y="4948"/>
                  </a:cubicBezTo>
                  <a:cubicBezTo>
                    <a:pt x="7113" y="4948"/>
                    <a:pt x="6992" y="5045"/>
                    <a:pt x="6992" y="5196"/>
                  </a:cubicBezTo>
                  <a:lnTo>
                    <a:pt x="6992" y="10465"/>
                  </a:lnTo>
                  <a:lnTo>
                    <a:pt x="6241" y="10465"/>
                  </a:lnTo>
                  <a:lnTo>
                    <a:pt x="6241" y="5196"/>
                  </a:lnTo>
                  <a:cubicBezTo>
                    <a:pt x="6241" y="5045"/>
                    <a:pt x="6120" y="4948"/>
                    <a:pt x="5993" y="4948"/>
                  </a:cubicBezTo>
                  <a:cubicBezTo>
                    <a:pt x="5930" y="4948"/>
                    <a:pt x="5865" y="4973"/>
                    <a:pt x="5813" y="5027"/>
                  </a:cubicBezTo>
                  <a:cubicBezTo>
                    <a:pt x="5775" y="5070"/>
                    <a:pt x="5727" y="5089"/>
                    <a:pt x="5680" y="5089"/>
                  </a:cubicBezTo>
                  <a:cubicBezTo>
                    <a:pt x="5583" y="5089"/>
                    <a:pt x="5489" y="5009"/>
                    <a:pt x="5495" y="4893"/>
                  </a:cubicBezTo>
                  <a:cubicBezTo>
                    <a:pt x="5505" y="4795"/>
                    <a:pt x="5582" y="4719"/>
                    <a:pt x="5679" y="4719"/>
                  </a:cubicBezTo>
                  <a:cubicBezTo>
                    <a:pt x="5682" y="4719"/>
                    <a:pt x="5685" y="4719"/>
                    <a:pt x="5688" y="4719"/>
                  </a:cubicBezTo>
                  <a:lnTo>
                    <a:pt x="7550" y="4719"/>
                  </a:lnTo>
                  <a:cubicBezTo>
                    <a:pt x="7555" y="4719"/>
                    <a:pt x="7559" y="4719"/>
                    <a:pt x="7563" y="4719"/>
                  </a:cubicBezTo>
                  <a:close/>
                  <a:moveTo>
                    <a:pt x="3268" y="10845"/>
                  </a:moveTo>
                  <a:lnTo>
                    <a:pt x="3268" y="11056"/>
                  </a:lnTo>
                  <a:lnTo>
                    <a:pt x="2185" y="11056"/>
                  </a:lnTo>
                  <a:lnTo>
                    <a:pt x="2185" y="10845"/>
                  </a:lnTo>
                  <a:close/>
                  <a:moveTo>
                    <a:pt x="5144" y="4719"/>
                  </a:moveTo>
                  <a:cubicBezTo>
                    <a:pt x="5077" y="4917"/>
                    <a:pt x="5125" y="5143"/>
                    <a:pt x="5269" y="5292"/>
                  </a:cubicBezTo>
                  <a:cubicBezTo>
                    <a:pt x="5378" y="5408"/>
                    <a:pt x="5525" y="5468"/>
                    <a:pt x="5675" y="5468"/>
                  </a:cubicBezTo>
                  <a:cubicBezTo>
                    <a:pt x="5738" y="5468"/>
                    <a:pt x="5800" y="5457"/>
                    <a:pt x="5861" y="5436"/>
                  </a:cubicBezTo>
                  <a:lnTo>
                    <a:pt x="5861" y="10513"/>
                  </a:lnTo>
                  <a:cubicBezTo>
                    <a:pt x="5760" y="10570"/>
                    <a:pt x="5693" y="10681"/>
                    <a:pt x="5693" y="10801"/>
                  </a:cubicBezTo>
                  <a:lnTo>
                    <a:pt x="5693" y="11056"/>
                  </a:lnTo>
                  <a:lnTo>
                    <a:pt x="3643" y="11056"/>
                  </a:lnTo>
                  <a:lnTo>
                    <a:pt x="3643" y="10801"/>
                  </a:lnTo>
                  <a:cubicBezTo>
                    <a:pt x="3643" y="10681"/>
                    <a:pt x="3580" y="10570"/>
                    <a:pt x="3479" y="10513"/>
                  </a:cubicBezTo>
                  <a:lnTo>
                    <a:pt x="3479" y="5436"/>
                  </a:lnTo>
                  <a:cubicBezTo>
                    <a:pt x="3542" y="5458"/>
                    <a:pt x="3604" y="5468"/>
                    <a:pt x="3666" y="5468"/>
                  </a:cubicBezTo>
                  <a:cubicBezTo>
                    <a:pt x="3954" y="5468"/>
                    <a:pt x="4209" y="5241"/>
                    <a:pt x="4225" y="4931"/>
                  </a:cubicBezTo>
                  <a:cubicBezTo>
                    <a:pt x="4225" y="4859"/>
                    <a:pt x="4216" y="4787"/>
                    <a:pt x="4196" y="4719"/>
                  </a:cubicBezTo>
                  <a:close/>
                  <a:moveTo>
                    <a:pt x="7155" y="10845"/>
                  </a:moveTo>
                  <a:lnTo>
                    <a:pt x="7155" y="11056"/>
                  </a:lnTo>
                  <a:lnTo>
                    <a:pt x="6073" y="11056"/>
                  </a:lnTo>
                  <a:lnTo>
                    <a:pt x="6073" y="10845"/>
                  </a:lnTo>
                  <a:close/>
                  <a:moveTo>
                    <a:pt x="11443" y="4715"/>
                  </a:moveTo>
                  <a:cubicBezTo>
                    <a:pt x="11544" y="4715"/>
                    <a:pt x="11630" y="4806"/>
                    <a:pt x="11626" y="4912"/>
                  </a:cubicBezTo>
                  <a:cubicBezTo>
                    <a:pt x="11621" y="5008"/>
                    <a:pt x="11539" y="5085"/>
                    <a:pt x="11444" y="5090"/>
                  </a:cubicBezTo>
                  <a:lnTo>
                    <a:pt x="11444" y="5090"/>
                  </a:lnTo>
                  <a:cubicBezTo>
                    <a:pt x="11392" y="5089"/>
                    <a:pt x="11341" y="5065"/>
                    <a:pt x="11308" y="5027"/>
                  </a:cubicBezTo>
                  <a:cubicBezTo>
                    <a:pt x="11257" y="4973"/>
                    <a:pt x="11192" y="4948"/>
                    <a:pt x="11128" y="4948"/>
                  </a:cubicBezTo>
                  <a:cubicBezTo>
                    <a:pt x="11001" y="4948"/>
                    <a:pt x="10880" y="5045"/>
                    <a:pt x="10880" y="5196"/>
                  </a:cubicBezTo>
                  <a:lnTo>
                    <a:pt x="10880" y="10465"/>
                  </a:lnTo>
                  <a:lnTo>
                    <a:pt x="10134" y="10465"/>
                  </a:lnTo>
                  <a:lnTo>
                    <a:pt x="10134" y="8564"/>
                  </a:lnTo>
                  <a:cubicBezTo>
                    <a:pt x="10134" y="8436"/>
                    <a:pt x="10039" y="8373"/>
                    <a:pt x="9944" y="8373"/>
                  </a:cubicBezTo>
                  <a:cubicBezTo>
                    <a:pt x="9849" y="8373"/>
                    <a:pt x="9754" y="8436"/>
                    <a:pt x="9754" y="8564"/>
                  </a:cubicBezTo>
                  <a:lnTo>
                    <a:pt x="9754" y="10513"/>
                  </a:lnTo>
                  <a:cubicBezTo>
                    <a:pt x="9648" y="10570"/>
                    <a:pt x="9585" y="10681"/>
                    <a:pt x="9585" y="10801"/>
                  </a:cubicBezTo>
                  <a:lnTo>
                    <a:pt x="9585" y="11056"/>
                  </a:lnTo>
                  <a:lnTo>
                    <a:pt x="7536" y="11056"/>
                  </a:lnTo>
                  <a:lnTo>
                    <a:pt x="7536" y="10801"/>
                  </a:lnTo>
                  <a:cubicBezTo>
                    <a:pt x="7536" y="10681"/>
                    <a:pt x="7473" y="10570"/>
                    <a:pt x="7367" y="10513"/>
                  </a:cubicBezTo>
                  <a:lnTo>
                    <a:pt x="7367" y="5436"/>
                  </a:lnTo>
                  <a:cubicBezTo>
                    <a:pt x="7431" y="5458"/>
                    <a:pt x="7494" y="5468"/>
                    <a:pt x="7555" y="5468"/>
                  </a:cubicBezTo>
                  <a:cubicBezTo>
                    <a:pt x="7923" y="5468"/>
                    <a:pt x="8216" y="5099"/>
                    <a:pt x="8084" y="4715"/>
                  </a:cubicBezTo>
                  <a:lnTo>
                    <a:pt x="9037" y="4715"/>
                  </a:lnTo>
                  <a:cubicBezTo>
                    <a:pt x="8965" y="4917"/>
                    <a:pt x="9013" y="5138"/>
                    <a:pt x="9157" y="5292"/>
                  </a:cubicBezTo>
                  <a:cubicBezTo>
                    <a:pt x="9267" y="5405"/>
                    <a:pt x="9416" y="5467"/>
                    <a:pt x="9567" y="5467"/>
                  </a:cubicBezTo>
                  <a:cubicBezTo>
                    <a:pt x="9628" y="5467"/>
                    <a:pt x="9690" y="5457"/>
                    <a:pt x="9749" y="5436"/>
                  </a:cubicBezTo>
                  <a:lnTo>
                    <a:pt x="9749" y="7630"/>
                  </a:lnTo>
                  <a:cubicBezTo>
                    <a:pt x="9749" y="7758"/>
                    <a:pt x="9844" y="7822"/>
                    <a:pt x="9939" y="7822"/>
                  </a:cubicBezTo>
                  <a:cubicBezTo>
                    <a:pt x="10034" y="7822"/>
                    <a:pt x="10129" y="7758"/>
                    <a:pt x="10129" y="7630"/>
                  </a:cubicBezTo>
                  <a:lnTo>
                    <a:pt x="10129" y="5196"/>
                  </a:lnTo>
                  <a:cubicBezTo>
                    <a:pt x="10129" y="5045"/>
                    <a:pt x="10008" y="4948"/>
                    <a:pt x="9881" y="4948"/>
                  </a:cubicBezTo>
                  <a:cubicBezTo>
                    <a:pt x="9817" y="4948"/>
                    <a:pt x="9752" y="4973"/>
                    <a:pt x="9701" y="5027"/>
                  </a:cubicBezTo>
                  <a:cubicBezTo>
                    <a:pt x="9663" y="5068"/>
                    <a:pt x="9615" y="5086"/>
                    <a:pt x="9568" y="5086"/>
                  </a:cubicBezTo>
                  <a:cubicBezTo>
                    <a:pt x="9471" y="5086"/>
                    <a:pt x="9377" y="5009"/>
                    <a:pt x="9383" y="4893"/>
                  </a:cubicBezTo>
                  <a:cubicBezTo>
                    <a:pt x="9393" y="4792"/>
                    <a:pt x="9480" y="4715"/>
                    <a:pt x="9581" y="4715"/>
                  </a:cubicBezTo>
                  <a:close/>
                  <a:moveTo>
                    <a:pt x="11048" y="10845"/>
                  </a:moveTo>
                  <a:lnTo>
                    <a:pt x="11048" y="11056"/>
                  </a:lnTo>
                  <a:lnTo>
                    <a:pt x="9966" y="11056"/>
                  </a:lnTo>
                  <a:lnTo>
                    <a:pt x="9966" y="10845"/>
                  </a:lnTo>
                  <a:close/>
                  <a:moveTo>
                    <a:pt x="11515" y="11441"/>
                  </a:moveTo>
                  <a:cubicBezTo>
                    <a:pt x="11606" y="11441"/>
                    <a:pt x="11683" y="11518"/>
                    <a:pt x="11683" y="11610"/>
                  </a:cubicBezTo>
                  <a:lnTo>
                    <a:pt x="11683" y="11826"/>
                  </a:lnTo>
                  <a:lnTo>
                    <a:pt x="5486" y="11826"/>
                  </a:lnTo>
                  <a:cubicBezTo>
                    <a:pt x="5231" y="11826"/>
                    <a:pt x="5231" y="12206"/>
                    <a:pt x="5486" y="12206"/>
                  </a:cubicBezTo>
                  <a:lnTo>
                    <a:pt x="11895" y="12206"/>
                  </a:lnTo>
                  <a:cubicBezTo>
                    <a:pt x="11996" y="12206"/>
                    <a:pt x="12073" y="12288"/>
                    <a:pt x="12073" y="12389"/>
                  </a:cubicBezTo>
                  <a:lnTo>
                    <a:pt x="12073" y="12596"/>
                  </a:lnTo>
                  <a:lnTo>
                    <a:pt x="1006" y="12596"/>
                  </a:lnTo>
                  <a:lnTo>
                    <a:pt x="1006" y="12389"/>
                  </a:lnTo>
                  <a:cubicBezTo>
                    <a:pt x="1006" y="12288"/>
                    <a:pt x="1088" y="12206"/>
                    <a:pt x="1189" y="12206"/>
                  </a:cubicBezTo>
                  <a:lnTo>
                    <a:pt x="4538" y="12206"/>
                  </a:lnTo>
                  <a:cubicBezTo>
                    <a:pt x="4793" y="12206"/>
                    <a:pt x="4793" y="11826"/>
                    <a:pt x="4538" y="11826"/>
                  </a:cubicBezTo>
                  <a:lnTo>
                    <a:pt x="1405" y="11826"/>
                  </a:lnTo>
                  <a:lnTo>
                    <a:pt x="1405" y="11610"/>
                  </a:lnTo>
                  <a:cubicBezTo>
                    <a:pt x="1405" y="11518"/>
                    <a:pt x="1478" y="11441"/>
                    <a:pt x="1574" y="11441"/>
                  </a:cubicBezTo>
                  <a:close/>
                  <a:moveTo>
                    <a:pt x="6552" y="0"/>
                  </a:moveTo>
                  <a:cubicBezTo>
                    <a:pt x="6494" y="0"/>
                    <a:pt x="6436" y="16"/>
                    <a:pt x="6386" y="47"/>
                  </a:cubicBezTo>
                  <a:lnTo>
                    <a:pt x="1155" y="3088"/>
                  </a:lnTo>
                  <a:cubicBezTo>
                    <a:pt x="1141" y="3098"/>
                    <a:pt x="1126" y="3107"/>
                    <a:pt x="1112" y="3122"/>
                  </a:cubicBezTo>
                  <a:cubicBezTo>
                    <a:pt x="1025" y="3194"/>
                    <a:pt x="972" y="3300"/>
                    <a:pt x="972" y="3411"/>
                  </a:cubicBezTo>
                  <a:lnTo>
                    <a:pt x="972" y="4349"/>
                  </a:lnTo>
                  <a:cubicBezTo>
                    <a:pt x="972" y="4522"/>
                    <a:pt x="1093" y="4671"/>
                    <a:pt x="1261" y="4710"/>
                  </a:cubicBezTo>
                  <a:cubicBezTo>
                    <a:pt x="1184" y="4912"/>
                    <a:pt x="1232" y="5138"/>
                    <a:pt x="1381" y="5292"/>
                  </a:cubicBezTo>
                  <a:cubicBezTo>
                    <a:pt x="1487" y="5408"/>
                    <a:pt x="1633" y="5468"/>
                    <a:pt x="1783" y="5468"/>
                  </a:cubicBezTo>
                  <a:cubicBezTo>
                    <a:pt x="1845" y="5468"/>
                    <a:pt x="1908" y="5457"/>
                    <a:pt x="1968" y="5436"/>
                  </a:cubicBezTo>
                  <a:lnTo>
                    <a:pt x="1968" y="10513"/>
                  </a:lnTo>
                  <a:cubicBezTo>
                    <a:pt x="1867" y="10570"/>
                    <a:pt x="1805" y="10681"/>
                    <a:pt x="1805" y="10801"/>
                  </a:cubicBezTo>
                  <a:lnTo>
                    <a:pt x="1805" y="11056"/>
                  </a:lnTo>
                  <a:lnTo>
                    <a:pt x="1574" y="11056"/>
                  </a:lnTo>
                  <a:cubicBezTo>
                    <a:pt x="1271" y="11056"/>
                    <a:pt x="1025" y="11307"/>
                    <a:pt x="1025" y="11610"/>
                  </a:cubicBezTo>
                  <a:lnTo>
                    <a:pt x="1025" y="11855"/>
                  </a:lnTo>
                  <a:cubicBezTo>
                    <a:pt x="790" y="11927"/>
                    <a:pt x="631" y="12144"/>
                    <a:pt x="631" y="12389"/>
                  </a:cubicBezTo>
                  <a:lnTo>
                    <a:pt x="631" y="12596"/>
                  </a:lnTo>
                  <a:lnTo>
                    <a:pt x="255" y="12596"/>
                  </a:lnTo>
                  <a:cubicBezTo>
                    <a:pt x="0" y="12596"/>
                    <a:pt x="0" y="12976"/>
                    <a:pt x="255" y="12976"/>
                  </a:cubicBezTo>
                  <a:lnTo>
                    <a:pt x="12838" y="12976"/>
                  </a:lnTo>
                  <a:cubicBezTo>
                    <a:pt x="13088" y="12976"/>
                    <a:pt x="13088" y="12596"/>
                    <a:pt x="12838" y="12596"/>
                  </a:cubicBezTo>
                  <a:lnTo>
                    <a:pt x="12458" y="12596"/>
                  </a:lnTo>
                  <a:lnTo>
                    <a:pt x="12458" y="12389"/>
                  </a:lnTo>
                  <a:cubicBezTo>
                    <a:pt x="12458" y="12144"/>
                    <a:pt x="12299" y="11927"/>
                    <a:pt x="12063" y="11850"/>
                  </a:cubicBezTo>
                  <a:lnTo>
                    <a:pt x="12063" y="11610"/>
                  </a:lnTo>
                  <a:cubicBezTo>
                    <a:pt x="12063" y="11302"/>
                    <a:pt x="11818" y="11056"/>
                    <a:pt x="11515" y="11056"/>
                  </a:cubicBezTo>
                  <a:lnTo>
                    <a:pt x="11424" y="11056"/>
                  </a:lnTo>
                  <a:lnTo>
                    <a:pt x="11424" y="10797"/>
                  </a:lnTo>
                  <a:cubicBezTo>
                    <a:pt x="11424" y="10681"/>
                    <a:pt x="11361" y="10570"/>
                    <a:pt x="11260" y="10513"/>
                  </a:cubicBezTo>
                  <a:lnTo>
                    <a:pt x="11260" y="5436"/>
                  </a:lnTo>
                  <a:cubicBezTo>
                    <a:pt x="11324" y="5458"/>
                    <a:pt x="11387" y="5468"/>
                    <a:pt x="11448" y="5468"/>
                  </a:cubicBezTo>
                  <a:cubicBezTo>
                    <a:pt x="11841" y="5468"/>
                    <a:pt x="12140" y="5048"/>
                    <a:pt x="11953" y="4657"/>
                  </a:cubicBezTo>
                  <a:cubicBezTo>
                    <a:pt x="12054" y="4589"/>
                    <a:pt x="12116" y="4474"/>
                    <a:pt x="12116" y="4349"/>
                  </a:cubicBezTo>
                  <a:lnTo>
                    <a:pt x="12116" y="3415"/>
                  </a:lnTo>
                  <a:cubicBezTo>
                    <a:pt x="12116" y="3276"/>
                    <a:pt x="12039" y="3151"/>
                    <a:pt x="11919" y="3088"/>
                  </a:cubicBezTo>
                  <a:lnTo>
                    <a:pt x="6722" y="47"/>
                  </a:lnTo>
                  <a:cubicBezTo>
                    <a:pt x="6670" y="16"/>
                    <a:pt x="6611" y="0"/>
                    <a:pt x="65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21" name="Google Shape;13121;p90"/>
          <p:cNvGrpSpPr/>
          <p:nvPr/>
        </p:nvGrpSpPr>
        <p:grpSpPr>
          <a:xfrm>
            <a:off x="3527014" y="2724949"/>
            <a:ext cx="362228" cy="343187"/>
            <a:chOff x="3527014" y="2909524"/>
            <a:chExt cx="362228" cy="343187"/>
          </a:xfrm>
        </p:grpSpPr>
        <p:sp>
          <p:nvSpPr>
            <p:cNvPr id="13122" name="Google Shape;13122;p90"/>
            <p:cNvSpPr/>
            <p:nvPr/>
          </p:nvSpPr>
          <p:spPr>
            <a:xfrm>
              <a:off x="3591009" y="2923162"/>
              <a:ext cx="183514" cy="324487"/>
            </a:xfrm>
            <a:custGeom>
              <a:avLst/>
              <a:gdLst/>
              <a:ahLst/>
              <a:cxnLst/>
              <a:rect l="l" t="t" r="r" b="b"/>
              <a:pathLst>
                <a:path w="6997" h="12372" extrusionOk="0">
                  <a:moveTo>
                    <a:pt x="684" y="1"/>
                  </a:moveTo>
                  <a:cubicBezTo>
                    <a:pt x="308" y="1"/>
                    <a:pt x="0" y="309"/>
                    <a:pt x="0" y="684"/>
                  </a:cubicBezTo>
                  <a:lnTo>
                    <a:pt x="0" y="11688"/>
                  </a:lnTo>
                  <a:cubicBezTo>
                    <a:pt x="0" y="12064"/>
                    <a:pt x="308" y="12372"/>
                    <a:pt x="684" y="12372"/>
                  </a:cubicBezTo>
                  <a:lnTo>
                    <a:pt x="6313" y="12372"/>
                  </a:lnTo>
                  <a:cubicBezTo>
                    <a:pt x="6689" y="12372"/>
                    <a:pt x="6997" y="12064"/>
                    <a:pt x="6997" y="11688"/>
                  </a:cubicBezTo>
                  <a:lnTo>
                    <a:pt x="6997" y="684"/>
                  </a:lnTo>
                  <a:cubicBezTo>
                    <a:pt x="6997" y="309"/>
                    <a:pt x="6689" y="1"/>
                    <a:pt x="6313" y="1"/>
                  </a:cubicBez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3" name="Google Shape;13123;p90"/>
            <p:cNvSpPr/>
            <p:nvPr/>
          </p:nvSpPr>
          <p:spPr>
            <a:xfrm>
              <a:off x="3739430" y="2923293"/>
              <a:ext cx="35092" cy="324355"/>
            </a:xfrm>
            <a:custGeom>
              <a:avLst/>
              <a:gdLst/>
              <a:ahLst/>
              <a:cxnLst/>
              <a:rect l="l" t="t" r="r" b="b"/>
              <a:pathLst>
                <a:path w="1338" h="12367" extrusionOk="0">
                  <a:moveTo>
                    <a:pt x="0" y="1"/>
                  </a:moveTo>
                  <a:cubicBezTo>
                    <a:pt x="375" y="1"/>
                    <a:pt x="678" y="304"/>
                    <a:pt x="678" y="679"/>
                  </a:cubicBezTo>
                  <a:lnTo>
                    <a:pt x="678" y="11688"/>
                  </a:lnTo>
                  <a:cubicBezTo>
                    <a:pt x="678" y="12064"/>
                    <a:pt x="375" y="12367"/>
                    <a:pt x="0" y="12367"/>
                  </a:cubicBezTo>
                  <a:lnTo>
                    <a:pt x="654" y="12367"/>
                  </a:lnTo>
                  <a:cubicBezTo>
                    <a:pt x="1030" y="12367"/>
                    <a:pt x="1338" y="12064"/>
                    <a:pt x="1338" y="11688"/>
                  </a:cubicBezTo>
                  <a:lnTo>
                    <a:pt x="1338" y="679"/>
                  </a:lnTo>
                  <a:cubicBezTo>
                    <a:pt x="1338" y="304"/>
                    <a:pt x="1030" y="1"/>
                    <a:pt x="654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4" name="Google Shape;13124;p90"/>
            <p:cNvSpPr/>
            <p:nvPr/>
          </p:nvSpPr>
          <p:spPr>
            <a:xfrm>
              <a:off x="3591009" y="3202197"/>
              <a:ext cx="183514" cy="45452"/>
            </a:xfrm>
            <a:custGeom>
              <a:avLst/>
              <a:gdLst/>
              <a:ahLst/>
              <a:cxnLst/>
              <a:rect l="l" t="t" r="r" b="b"/>
              <a:pathLst>
                <a:path w="6997" h="1733" extrusionOk="0">
                  <a:moveTo>
                    <a:pt x="0" y="0"/>
                  </a:moveTo>
                  <a:lnTo>
                    <a:pt x="0" y="1049"/>
                  </a:lnTo>
                  <a:cubicBezTo>
                    <a:pt x="0" y="1425"/>
                    <a:pt x="308" y="1733"/>
                    <a:pt x="684" y="1733"/>
                  </a:cubicBezTo>
                  <a:lnTo>
                    <a:pt x="6313" y="1733"/>
                  </a:lnTo>
                  <a:cubicBezTo>
                    <a:pt x="6689" y="1733"/>
                    <a:pt x="6997" y="1425"/>
                    <a:pt x="6997" y="1049"/>
                  </a:cubicBezTo>
                  <a:lnTo>
                    <a:pt x="6997" y="0"/>
                  </a:lnTo>
                  <a:close/>
                </a:path>
              </a:pathLst>
            </a:custGeom>
            <a:solidFill>
              <a:srgbClr val="D0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5" name="Google Shape;13125;p90"/>
            <p:cNvSpPr/>
            <p:nvPr/>
          </p:nvSpPr>
          <p:spPr>
            <a:xfrm>
              <a:off x="3739430" y="3202197"/>
              <a:ext cx="35092" cy="45452"/>
            </a:xfrm>
            <a:custGeom>
              <a:avLst/>
              <a:gdLst/>
              <a:ahLst/>
              <a:cxnLst/>
              <a:rect l="l" t="t" r="r" b="b"/>
              <a:pathLst>
                <a:path w="1338" h="1733" extrusionOk="0">
                  <a:moveTo>
                    <a:pt x="678" y="0"/>
                  </a:moveTo>
                  <a:lnTo>
                    <a:pt x="678" y="1049"/>
                  </a:lnTo>
                  <a:cubicBezTo>
                    <a:pt x="678" y="1425"/>
                    <a:pt x="375" y="1733"/>
                    <a:pt x="0" y="1733"/>
                  </a:cubicBezTo>
                  <a:lnTo>
                    <a:pt x="654" y="1733"/>
                  </a:lnTo>
                  <a:cubicBezTo>
                    <a:pt x="1030" y="1733"/>
                    <a:pt x="1338" y="1425"/>
                    <a:pt x="1338" y="1049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6" name="Google Shape;13126;p90"/>
            <p:cNvSpPr/>
            <p:nvPr/>
          </p:nvSpPr>
          <p:spPr>
            <a:xfrm>
              <a:off x="3591009" y="2923293"/>
              <a:ext cx="183514" cy="45452"/>
            </a:xfrm>
            <a:custGeom>
              <a:avLst/>
              <a:gdLst/>
              <a:ahLst/>
              <a:cxnLst/>
              <a:rect l="l" t="t" r="r" b="b"/>
              <a:pathLst>
                <a:path w="6997" h="1733" extrusionOk="0">
                  <a:moveTo>
                    <a:pt x="684" y="1"/>
                  </a:moveTo>
                  <a:cubicBezTo>
                    <a:pt x="304" y="1"/>
                    <a:pt x="0" y="304"/>
                    <a:pt x="0" y="679"/>
                  </a:cubicBezTo>
                  <a:lnTo>
                    <a:pt x="0" y="1733"/>
                  </a:lnTo>
                  <a:lnTo>
                    <a:pt x="6997" y="1733"/>
                  </a:lnTo>
                  <a:lnTo>
                    <a:pt x="6997" y="679"/>
                  </a:lnTo>
                  <a:cubicBezTo>
                    <a:pt x="6997" y="304"/>
                    <a:pt x="6689" y="1"/>
                    <a:pt x="6313" y="1"/>
                  </a:cubicBezTo>
                  <a:close/>
                </a:path>
              </a:pathLst>
            </a:custGeom>
            <a:solidFill>
              <a:srgbClr val="D0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7" name="Google Shape;13127;p90"/>
            <p:cNvSpPr/>
            <p:nvPr/>
          </p:nvSpPr>
          <p:spPr>
            <a:xfrm>
              <a:off x="3739430" y="2923293"/>
              <a:ext cx="35092" cy="45452"/>
            </a:xfrm>
            <a:custGeom>
              <a:avLst/>
              <a:gdLst/>
              <a:ahLst/>
              <a:cxnLst/>
              <a:rect l="l" t="t" r="r" b="b"/>
              <a:pathLst>
                <a:path w="1338" h="1733" extrusionOk="0">
                  <a:moveTo>
                    <a:pt x="0" y="1"/>
                  </a:moveTo>
                  <a:cubicBezTo>
                    <a:pt x="375" y="1"/>
                    <a:pt x="678" y="304"/>
                    <a:pt x="678" y="679"/>
                  </a:cubicBezTo>
                  <a:lnTo>
                    <a:pt x="678" y="1733"/>
                  </a:lnTo>
                  <a:lnTo>
                    <a:pt x="1338" y="1733"/>
                  </a:lnTo>
                  <a:lnTo>
                    <a:pt x="1338" y="679"/>
                  </a:lnTo>
                  <a:cubicBezTo>
                    <a:pt x="1338" y="304"/>
                    <a:pt x="1030" y="1"/>
                    <a:pt x="654" y="1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8" name="Google Shape;13128;p90"/>
            <p:cNvSpPr/>
            <p:nvPr/>
          </p:nvSpPr>
          <p:spPr>
            <a:xfrm>
              <a:off x="3681861" y="3020598"/>
              <a:ext cx="202214" cy="129118"/>
            </a:xfrm>
            <a:custGeom>
              <a:avLst/>
              <a:gdLst/>
              <a:ahLst/>
              <a:cxnLst/>
              <a:rect l="l" t="t" r="r" b="b"/>
              <a:pathLst>
                <a:path w="7710" h="4923" extrusionOk="0">
                  <a:moveTo>
                    <a:pt x="241" y="0"/>
                  </a:moveTo>
                  <a:cubicBezTo>
                    <a:pt x="112" y="5"/>
                    <a:pt x="6" y="111"/>
                    <a:pt x="1" y="241"/>
                  </a:cubicBezTo>
                  <a:lnTo>
                    <a:pt x="1" y="4687"/>
                  </a:lnTo>
                  <a:cubicBezTo>
                    <a:pt x="6" y="4817"/>
                    <a:pt x="112" y="4918"/>
                    <a:pt x="241" y="4923"/>
                  </a:cubicBezTo>
                  <a:lnTo>
                    <a:pt x="7473" y="4923"/>
                  </a:lnTo>
                  <a:cubicBezTo>
                    <a:pt x="7603" y="4918"/>
                    <a:pt x="7709" y="4817"/>
                    <a:pt x="7709" y="4687"/>
                  </a:cubicBezTo>
                  <a:lnTo>
                    <a:pt x="7709" y="241"/>
                  </a:lnTo>
                  <a:cubicBezTo>
                    <a:pt x="7709" y="111"/>
                    <a:pt x="7603" y="5"/>
                    <a:pt x="7473" y="0"/>
                  </a:cubicBez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9" name="Google Shape;13129;p90"/>
            <p:cNvSpPr/>
            <p:nvPr/>
          </p:nvSpPr>
          <p:spPr>
            <a:xfrm>
              <a:off x="3861336" y="3020729"/>
              <a:ext cx="22739" cy="128987"/>
            </a:xfrm>
            <a:custGeom>
              <a:avLst/>
              <a:gdLst/>
              <a:ahLst/>
              <a:cxnLst/>
              <a:rect l="l" t="t" r="r" b="b"/>
              <a:pathLst>
                <a:path w="867" h="4918" extrusionOk="0">
                  <a:moveTo>
                    <a:pt x="0" y="0"/>
                  </a:moveTo>
                  <a:cubicBezTo>
                    <a:pt x="130" y="0"/>
                    <a:pt x="231" y="106"/>
                    <a:pt x="236" y="236"/>
                  </a:cubicBezTo>
                  <a:lnTo>
                    <a:pt x="236" y="4682"/>
                  </a:lnTo>
                  <a:cubicBezTo>
                    <a:pt x="231" y="4812"/>
                    <a:pt x="130" y="4913"/>
                    <a:pt x="0" y="4918"/>
                  </a:cubicBezTo>
                  <a:lnTo>
                    <a:pt x="630" y="4918"/>
                  </a:lnTo>
                  <a:cubicBezTo>
                    <a:pt x="760" y="4913"/>
                    <a:pt x="866" y="4812"/>
                    <a:pt x="866" y="4682"/>
                  </a:cubicBezTo>
                  <a:lnTo>
                    <a:pt x="866" y="236"/>
                  </a:lnTo>
                  <a:cubicBezTo>
                    <a:pt x="866" y="106"/>
                    <a:pt x="760" y="0"/>
                    <a:pt x="630" y="0"/>
                  </a:cubicBezTo>
                  <a:close/>
                </a:path>
              </a:pathLst>
            </a:custGeom>
            <a:solidFill>
              <a:srgbClr val="6A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0" name="Google Shape;13130;p90"/>
            <p:cNvSpPr/>
            <p:nvPr/>
          </p:nvSpPr>
          <p:spPr>
            <a:xfrm>
              <a:off x="3791780" y="3043940"/>
              <a:ext cx="45216" cy="38633"/>
            </a:xfrm>
            <a:custGeom>
              <a:avLst/>
              <a:gdLst/>
              <a:ahLst/>
              <a:cxnLst/>
              <a:rect l="l" t="t" r="r" b="b"/>
              <a:pathLst>
                <a:path w="1724" h="1473" extrusionOk="0">
                  <a:moveTo>
                    <a:pt x="987" y="1"/>
                  </a:moveTo>
                  <a:cubicBezTo>
                    <a:pt x="328" y="1"/>
                    <a:pt x="1" y="795"/>
                    <a:pt x="468" y="1256"/>
                  </a:cubicBezTo>
                  <a:cubicBezTo>
                    <a:pt x="617" y="1406"/>
                    <a:pt x="801" y="1473"/>
                    <a:pt x="982" y="1473"/>
                  </a:cubicBezTo>
                  <a:cubicBezTo>
                    <a:pt x="1360" y="1473"/>
                    <a:pt x="1723" y="1180"/>
                    <a:pt x="1723" y="737"/>
                  </a:cubicBezTo>
                  <a:cubicBezTo>
                    <a:pt x="1723" y="328"/>
                    <a:pt x="1391" y="1"/>
                    <a:pt x="98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1" name="Google Shape;13131;p90"/>
            <p:cNvSpPr/>
            <p:nvPr/>
          </p:nvSpPr>
          <p:spPr>
            <a:xfrm>
              <a:off x="3817274" y="3043940"/>
              <a:ext cx="45216" cy="38633"/>
            </a:xfrm>
            <a:custGeom>
              <a:avLst/>
              <a:gdLst/>
              <a:ahLst/>
              <a:cxnLst/>
              <a:rect l="l" t="t" r="r" b="b"/>
              <a:pathLst>
                <a:path w="1724" h="1473" extrusionOk="0">
                  <a:moveTo>
                    <a:pt x="987" y="1"/>
                  </a:moveTo>
                  <a:cubicBezTo>
                    <a:pt x="328" y="1"/>
                    <a:pt x="1" y="795"/>
                    <a:pt x="463" y="1256"/>
                  </a:cubicBezTo>
                  <a:cubicBezTo>
                    <a:pt x="614" y="1406"/>
                    <a:pt x="799" y="1473"/>
                    <a:pt x="980" y="1473"/>
                  </a:cubicBezTo>
                  <a:cubicBezTo>
                    <a:pt x="1360" y="1473"/>
                    <a:pt x="1723" y="1180"/>
                    <a:pt x="1723" y="737"/>
                  </a:cubicBezTo>
                  <a:cubicBezTo>
                    <a:pt x="1723" y="328"/>
                    <a:pt x="1391" y="1"/>
                    <a:pt x="987" y="1"/>
                  </a:cubicBezTo>
                  <a:close/>
                </a:path>
              </a:pathLst>
            </a:custGeom>
            <a:solidFill>
              <a:srgbClr val="D2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2" name="Google Shape;13132;p90"/>
            <p:cNvSpPr/>
            <p:nvPr/>
          </p:nvSpPr>
          <p:spPr>
            <a:xfrm>
              <a:off x="3706095" y="3045330"/>
              <a:ext cx="57700" cy="35879"/>
            </a:xfrm>
            <a:custGeom>
              <a:avLst/>
              <a:gdLst/>
              <a:ahLst/>
              <a:cxnLst/>
              <a:rect l="l" t="t" r="r" b="b"/>
              <a:pathLst>
                <a:path w="2200" h="1368" extrusionOk="0">
                  <a:moveTo>
                    <a:pt x="236" y="1"/>
                  </a:moveTo>
                  <a:cubicBezTo>
                    <a:pt x="107" y="1"/>
                    <a:pt x="1" y="106"/>
                    <a:pt x="1" y="236"/>
                  </a:cubicBezTo>
                  <a:lnTo>
                    <a:pt x="1" y="1126"/>
                  </a:lnTo>
                  <a:cubicBezTo>
                    <a:pt x="1" y="1256"/>
                    <a:pt x="107" y="1362"/>
                    <a:pt x="236" y="1367"/>
                  </a:cubicBezTo>
                  <a:lnTo>
                    <a:pt x="1964" y="1367"/>
                  </a:lnTo>
                  <a:cubicBezTo>
                    <a:pt x="2094" y="1362"/>
                    <a:pt x="2195" y="1256"/>
                    <a:pt x="2200" y="1131"/>
                  </a:cubicBezTo>
                  <a:lnTo>
                    <a:pt x="2200" y="236"/>
                  </a:lnTo>
                  <a:cubicBezTo>
                    <a:pt x="2195" y="106"/>
                    <a:pt x="2094" y="1"/>
                    <a:pt x="19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3" name="Google Shape;13133;p90"/>
            <p:cNvSpPr/>
            <p:nvPr/>
          </p:nvSpPr>
          <p:spPr>
            <a:xfrm>
              <a:off x="3702686" y="3101877"/>
              <a:ext cx="162584" cy="20221"/>
            </a:xfrm>
            <a:custGeom>
              <a:avLst/>
              <a:gdLst/>
              <a:ahLst/>
              <a:cxnLst/>
              <a:rect l="l" t="t" r="r" b="b"/>
              <a:pathLst>
                <a:path w="6199" h="771" extrusionOk="0">
                  <a:moveTo>
                    <a:pt x="237" y="0"/>
                  </a:moveTo>
                  <a:cubicBezTo>
                    <a:pt x="107" y="0"/>
                    <a:pt x="1" y="106"/>
                    <a:pt x="1" y="236"/>
                  </a:cubicBezTo>
                  <a:lnTo>
                    <a:pt x="1" y="529"/>
                  </a:lnTo>
                  <a:cubicBezTo>
                    <a:pt x="1" y="659"/>
                    <a:pt x="107" y="765"/>
                    <a:pt x="237" y="770"/>
                  </a:cubicBezTo>
                  <a:lnTo>
                    <a:pt x="5963" y="770"/>
                  </a:lnTo>
                  <a:cubicBezTo>
                    <a:pt x="6092" y="765"/>
                    <a:pt x="6194" y="659"/>
                    <a:pt x="6198" y="529"/>
                  </a:cubicBezTo>
                  <a:lnTo>
                    <a:pt x="6198" y="236"/>
                  </a:lnTo>
                  <a:cubicBezTo>
                    <a:pt x="6194" y="106"/>
                    <a:pt x="6092" y="0"/>
                    <a:pt x="5963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4" name="Google Shape;13134;p90"/>
            <p:cNvSpPr/>
            <p:nvPr/>
          </p:nvSpPr>
          <p:spPr>
            <a:xfrm>
              <a:off x="3527014" y="2914717"/>
              <a:ext cx="106300" cy="90905"/>
            </a:xfrm>
            <a:custGeom>
              <a:avLst/>
              <a:gdLst/>
              <a:ahLst/>
              <a:cxnLst/>
              <a:rect l="l" t="t" r="r" b="b"/>
              <a:pathLst>
                <a:path w="4053" h="3466" extrusionOk="0">
                  <a:moveTo>
                    <a:pt x="2320" y="0"/>
                  </a:moveTo>
                  <a:cubicBezTo>
                    <a:pt x="776" y="0"/>
                    <a:pt x="1" y="1867"/>
                    <a:pt x="1093" y="2960"/>
                  </a:cubicBezTo>
                  <a:cubicBezTo>
                    <a:pt x="1425" y="3291"/>
                    <a:pt x="1868" y="3465"/>
                    <a:pt x="2319" y="3465"/>
                  </a:cubicBezTo>
                  <a:cubicBezTo>
                    <a:pt x="2543" y="3465"/>
                    <a:pt x="2769" y="3423"/>
                    <a:pt x="2984" y="3335"/>
                  </a:cubicBezTo>
                  <a:cubicBezTo>
                    <a:pt x="3629" y="3065"/>
                    <a:pt x="4052" y="2435"/>
                    <a:pt x="4052" y="1733"/>
                  </a:cubicBezTo>
                  <a:cubicBezTo>
                    <a:pt x="4052" y="775"/>
                    <a:pt x="3278" y="0"/>
                    <a:pt x="2320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5" name="Google Shape;13135;p90"/>
            <p:cNvSpPr/>
            <p:nvPr/>
          </p:nvSpPr>
          <p:spPr>
            <a:xfrm>
              <a:off x="3579259" y="2914717"/>
              <a:ext cx="56310" cy="90957"/>
            </a:xfrm>
            <a:custGeom>
              <a:avLst/>
              <a:gdLst/>
              <a:ahLst/>
              <a:cxnLst/>
              <a:rect l="l" t="t" r="r" b="b"/>
              <a:pathLst>
                <a:path w="2147" h="3468" extrusionOk="0">
                  <a:moveTo>
                    <a:pt x="328" y="0"/>
                  </a:moveTo>
                  <a:cubicBezTo>
                    <a:pt x="217" y="0"/>
                    <a:pt x="107" y="10"/>
                    <a:pt x="1" y="29"/>
                  </a:cubicBezTo>
                  <a:cubicBezTo>
                    <a:pt x="814" y="188"/>
                    <a:pt x="1406" y="900"/>
                    <a:pt x="1406" y="1733"/>
                  </a:cubicBezTo>
                  <a:cubicBezTo>
                    <a:pt x="1406" y="2565"/>
                    <a:pt x="814" y="3277"/>
                    <a:pt x="1" y="3436"/>
                  </a:cubicBezTo>
                  <a:cubicBezTo>
                    <a:pt x="111" y="3457"/>
                    <a:pt x="221" y="3467"/>
                    <a:pt x="330" y="3467"/>
                  </a:cubicBezTo>
                  <a:cubicBezTo>
                    <a:pt x="1202" y="3467"/>
                    <a:pt x="1965" y="2804"/>
                    <a:pt x="2051" y="1896"/>
                  </a:cubicBezTo>
                  <a:cubicBezTo>
                    <a:pt x="2147" y="881"/>
                    <a:pt x="1348" y="0"/>
                    <a:pt x="328" y="0"/>
                  </a:cubicBezTo>
                  <a:close/>
                </a:path>
              </a:pathLst>
            </a:custGeom>
            <a:solidFill>
              <a:srgbClr val="758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6" name="Google Shape;13136;p90"/>
            <p:cNvSpPr/>
            <p:nvPr/>
          </p:nvSpPr>
          <p:spPr>
            <a:xfrm>
              <a:off x="3529296" y="2909524"/>
              <a:ext cx="359946" cy="343187"/>
            </a:xfrm>
            <a:custGeom>
              <a:avLst/>
              <a:gdLst/>
              <a:ahLst/>
              <a:cxnLst/>
              <a:rect l="l" t="t" r="r" b="b"/>
              <a:pathLst>
                <a:path w="13724" h="13085" extrusionOk="0">
                  <a:moveTo>
                    <a:pt x="8666" y="723"/>
                  </a:moveTo>
                  <a:cubicBezTo>
                    <a:pt x="8931" y="723"/>
                    <a:pt x="9148" y="935"/>
                    <a:pt x="9148" y="1204"/>
                  </a:cubicBezTo>
                  <a:lnTo>
                    <a:pt x="9148" y="2056"/>
                  </a:lnTo>
                  <a:lnTo>
                    <a:pt x="4158" y="2061"/>
                  </a:lnTo>
                  <a:cubicBezTo>
                    <a:pt x="4158" y="2017"/>
                    <a:pt x="4163" y="1974"/>
                    <a:pt x="4163" y="1931"/>
                  </a:cubicBezTo>
                  <a:cubicBezTo>
                    <a:pt x="4163" y="1488"/>
                    <a:pt x="4013" y="1064"/>
                    <a:pt x="3734" y="723"/>
                  </a:cubicBezTo>
                  <a:close/>
                  <a:moveTo>
                    <a:pt x="2219" y="391"/>
                  </a:moveTo>
                  <a:cubicBezTo>
                    <a:pt x="3009" y="391"/>
                    <a:pt x="3768" y="1005"/>
                    <a:pt x="3768" y="1931"/>
                  </a:cubicBezTo>
                  <a:cubicBezTo>
                    <a:pt x="3768" y="2777"/>
                    <a:pt x="3080" y="3466"/>
                    <a:pt x="2233" y="3466"/>
                  </a:cubicBezTo>
                  <a:cubicBezTo>
                    <a:pt x="867" y="3466"/>
                    <a:pt x="178" y="1810"/>
                    <a:pt x="1146" y="843"/>
                  </a:cubicBezTo>
                  <a:cubicBezTo>
                    <a:pt x="1458" y="531"/>
                    <a:pt x="1842" y="391"/>
                    <a:pt x="2219" y="391"/>
                  </a:cubicBezTo>
                  <a:close/>
                  <a:moveTo>
                    <a:pt x="9152" y="11357"/>
                  </a:moveTo>
                  <a:lnTo>
                    <a:pt x="9152" y="12213"/>
                  </a:lnTo>
                  <a:cubicBezTo>
                    <a:pt x="9152" y="12478"/>
                    <a:pt x="8936" y="12694"/>
                    <a:pt x="8671" y="12694"/>
                  </a:cubicBezTo>
                  <a:lnTo>
                    <a:pt x="3032" y="12694"/>
                  </a:lnTo>
                  <a:cubicBezTo>
                    <a:pt x="2767" y="12694"/>
                    <a:pt x="2551" y="12478"/>
                    <a:pt x="2551" y="12213"/>
                  </a:cubicBezTo>
                  <a:lnTo>
                    <a:pt x="2551" y="11357"/>
                  </a:lnTo>
                  <a:close/>
                  <a:moveTo>
                    <a:pt x="2236" y="1"/>
                  </a:moveTo>
                  <a:cubicBezTo>
                    <a:pt x="1438" y="1"/>
                    <a:pt x="671" y="499"/>
                    <a:pt x="400" y="1334"/>
                  </a:cubicBezTo>
                  <a:cubicBezTo>
                    <a:pt x="0" y="2551"/>
                    <a:pt x="876" y="3807"/>
                    <a:pt x="2156" y="3860"/>
                  </a:cubicBezTo>
                  <a:lnTo>
                    <a:pt x="2156" y="5698"/>
                  </a:lnTo>
                  <a:cubicBezTo>
                    <a:pt x="2156" y="5831"/>
                    <a:pt x="2255" y="5897"/>
                    <a:pt x="2353" y="5897"/>
                  </a:cubicBezTo>
                  <a:cubicBezTo>
                    <a:pt x="2452" y="5897"/>
                    <a:pt x="2551" y="5831"/>
                    <a:pt x="2551" y="5698"/>
                  </a:cubicBezTo>
                  <a:lnTo>
                    <a:pt x="2551" y="3836"/>
                  </a:lnTo>
                  <a:cubicBezTo>
                    <a:pt x="3287" y="3711"/>
                    <a:pt x="3884" y="3172"/>
                    <a:pt x="4090" y="2455"/>
                  </a:cubicBezTo>
                  <a:lnTo>
                    <a:pt x="9152" y="2455"/>
                  </a:lnTo>
                  <a:lnTo>
                    <a:pt x="9152" y="4043"/>
                  </a:lnTo>
                  <a:lnTo>
                    <a:pt x="6015" y="4043"/>
                  </a:lnTo>
                  <a:lnTo>
                    <a:pt x="6015" y="3360"/>
                  </a:lnTo>
                  <a:lnTo>
                    <a:pt x="5621" y="3360"/>
                  </a:lnTo>
                  <a:lnTo>
                    <a:pt x="5621" y="10048"/>
                  </a:lnTo>
                  <a:lnTo>
                    <a:pt x="6015" y="10048"/>
                  </a:lnTo>
                  <a:lnTo>
                    <a:pt x="6015" y="9350"/>
                  </a:lnTo>
                  <a:lnTo>
                    <a:pt x="9152" y="9350"/>
                  </a:lnTo>
                  <a:lnTo>
                    <a:pt x="9152" y="10957"/>
                  </a:lnTo>
                  <a:lnTo>
                    <a:pt x="2551" y="10957"/>
                  </a:lnTo>
                  <a:lnTo>
                    <a:pt x="2551" y="6540"/>
                  </a:lnTo>
                  <a:cubicBezTo>
                    <a:pt x="2551" y="6408"/>
                    <a:pt x="2452" y="6342"/>
                    <a:pt x="2353" y="6342"/>
                  </a:cubicBezTo>
                  <a:cubicBezTo>
                    <a:pt x="2255" y="6342"/>
                    <a:pt x="2156" y="6408"/>
                    <a:pt x="2156" y="6540"/>
                  </a:cubicBezTo>
                  <a:lnTo>
                    <a:pt x="2156" y="12208"/>
                  </a:lnTo>
                  <a:cubicBezTo>
                    <a:pt x="2156" y="12690"/>
                    <a:pt x="2551" y="13084"/>
                    <a:pt x="3037" y="13084"/>
                  </a:cubicBezTo>
                  <a:lnTo>
                    <a:pt x="8666" y="13084"/>
                  </a:lnTo>
                  <a:cubicBezTo>
                    <a:pt x="9119" y="13084"/>
                    <a:pt x="9494" y="12743"/>
                    <a:pt x="9542" y="12295"/>
                  </a:cubicBezTo>
                  <a:cubicBezTo>
                    <a:pt x="9547" y="12266"/>
                    <a:pt x="9547" y="12237"/>
                    <a:pt x="9547" y="12208"/>
                  </a:cubicBezTo>
                  <a:lnTo>
                    <a:pt x="9547" y="9350"/>
                  </a:lnTo>
                  <a:lnTo>
                    <a:pt x="10740" y="9350"/>
                  </a:lnTo>
                  <a:cubicBezTo>
                    <a:pt x="11000" y="9350"/>
                    <a:pt x="11000" y="8956"/>
                    <a:pt x="10740" y="8956"/>
                  </a:cubicBezTo>
                  <a:lnTo>
                    <a:pt x="6058" y="8956"/>
                  </a:lnTo>
                  <a:cubicBezTo>
                    <a:pt x="6034" y="8956"/>
                    <a:pt x="6020" y="8936"/>
                    <a:pt x="6020" y="8917"/>
                  </a:cubicBezTo>
                  <a:lnTo>
                    <a:pt x="6020" y="4476"/>
                  </a:lnTo>
                  <a:cubicBezTo>
                    <a:pt x="6020" y="4452"/>
                    <a:pt x="6034" y="4438"/>
                    <a:pt x="6058" y="4438"/>
                  </a:cubicBezTo>
                  <a:lnTo>
                    <a:pt x="13290" y="4438"/>
                  </a:lnTo>
                  <a:cubicBezTo>
                    <a:pt x="13292" y="4437"/>
                    <a:pt x="13295" y="4437"/>
                    <a:pt x="13296" y="4437"/>
                  </a:cubicBezTo>
                  <a:cubicBezTo>
                    <a:pt x="13314" y="4437"/>
                    <a:pt x="13329" y="4454"/>
                    <a:pt x="13329" y="4476"/>
                  </a:cubicBezTo>
                  <a:lnTo>
                    <a:pt x="13329" y="8922"/>
                  </a:lnTo>
                  <a:cubicBezTo>
                    <a:pt x="13329" y="8941"/>
                    <a:pt x="13310" y="8961"/>
                    <a:pt x="13290" y="8961"/>
                  </a:cubicBezTo>
                  <a:lnTo>
                    <a:pt x="11602" y="8961"/>
                  </a:lnTo>
                  <a:cubicBezTo>
                    <a:pt x="11337" y="8961"/>
                    <a:pt x="11337" y="9355"/>
                    <a:pt x="11602" y="9355"/>
                  </a:cubicBezTo>
                  <a:lnTo>
                    <a:pt x="13290" y="9355"/>
                  </a:lnTo>
                  <a:cubicBezTo>
                    <a:pt x="13531" y="9355"/>
                    <a:pt x="13724" y="9163"/>
                    <a:pt x="13724" y="8922"/>
                  </a:cubicBezTo>
                  <a:lnTo>
                    <a:pt x="13724" y="4476"/>
                  </a:lnTo>
                  <a:cubicBezTo>
                    <a:pt x="13724" y="4235"/>
                    <a:pt x="13531" y="4043"/>
                    <a:pt x="13290" y="4043"/>
                  </a:cubicBezTo>
                  <a:lnTo>
                    <a:pt x="9547" y="4043"/>
                  </a:lnTo>
                  <a:lnTo>
                    <a:pt x="9547" y="1204"/>
                  </a:lnTo>
                  <a:cubicBezTo>
                    <a:pt x="9547" y="1175"/>
                    <a:pt x="9542" y="1146"/>
                    <a:pt x="9542" y="1117"/>
                  </a:cubicBezTo>
                  <a:cubicBezTo>
                    <a:pt x="9494" y="670"/>
                    <a:pt x="9119" y="328"/>
                    <a:pt x="8666" y="328"/>
                  </a:cubicBezTo>
                  <a:lnTo>
                    <a:pt x="3306" y="328"/>
                  </a:lnTo>
                  <a:cubicBezTo>
                    <a:pt x="2972" y="105"/>
                    <a:pt x="2601" y="1"/>
                    <a:pt x="22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7" name="Google Shape;13137;p90"/>
            <p:cNvSpPr/>
            <p:nvPr/>
          </p:nvSpPr>
          <p:spPr>
            <a:xfrm>
              <a:off x="3791676" y="3038747"/>
              <a:ext cx="65647" cy="49019"/>
            </a:xfrm>
            <a:custGeom>
              <a:avLst/>
              <a:gdLst/>
              <a:ahLst/>
              <a:cxnLst/>
              <a:rect l="l" t="t" r="r" b="b"/>
              <a:pathLst>
                <a:path w="2503" h="1869" extrusionOk="0">
                  <a:moveTo>
                    <a:pt x="991" y="391"/>
                  </a:moveTo>
                  <a:cubicBezTo>
                    <a:pt x="1054" y="391"/>
                    <a:pt x="1116" y="401"/>
                    <a:pt x="1179" y="425"/>
                  </a:cubicBezTo>
                  <a:cubicBezTo>
                    <a:pt x="977" y="733"/>
                    <a:pt x="977" y="1127"/>
                    <a:pt x="1179" y="1435"/>
                  </a:cubicBezTo>
                  <a:cubicBezTo>
                    <a:pt x="1116" y="1458"/>
                    <a:pt x="1053" y="1469"/>
                    <a:pt x="992" y="1469"/>
                  </a:cubicBezTo>
                  <a:cubicBezTo>
                    <a:pt x="708" y="1469"/>
                    <a:pt x="456" y="1239"/>
                    <a:pt x="452" y="930"/>
                  </a:cubicBezTo>
                  <a:lnTo>
                    <a:pt x="448" y="935"/>
                  </a:lnTo>
                  <a:cubicBezTo>
                    <a:pt x="448" y="632"/>
                    <a:pt x="693" y="391"/>
                    <a:pt x="991" y="391"/>
                  </a:cubicBezTo>
                  <a:close/>
                  <a:moveTo>
                    <a:pt x="986" y="1"/>
                  </a:moveTo>
                  <a:cubicBezTo>
                    <a:pt x="903" y="1"/>
                    <a:pt x="819" y="12"/>
                    <a:pt x="736" y="35"/>
                  </a:cubicBezTo>
                  <a:cubicBezTo>
                    <a:pt x="289" y="160"/>
                    <a:pt x="0" y="598"/>
                    <a:pt x="67" y="1060"/>
                  </a:cubicBezTo>
                  <a:cubicBezTo>
                    <a:pt x="130" y="1522"/>
                    <a:pt x="525" y="1868"/>
                    <a:pt x="991" y="1868"/>
                  </a:cubicBezTo>
                  <a:cubicBezTo>
                    <a:pt x="1160" y="1868"/>
                    <a:pt x="1328" y="1820"/>
                    <a:pt x="1477" y="1729"/>
                  </a:cubicBezTo>
                  <a:cubicBezTo>
                    <a:pt x="1599" y="1655"/>
                    <a:pt x="1698" y="1556"/>
                    <a:pt x="1771" y="1443"/>
                  </a:cubicBezTo>
                  <a:lnTo>
                    <a:pt x="1771" y="1443"/>
                  </a:lnTo>
                  <a:cubicBezTo>
                    <a:pt x="1831" y="1465"/>
                    <a:pt x="1892" y="1475"/>
                    <a:pt x="1954" y="1475"/>
                  </a:cubicBezTo>
                  <a:cubicBezTo>
                    <a:pt x="2231" y="1475"/>
                    <a:pt x="2497" y="1260"/>
                    <a:pt x="2497" y="935"/>
                  </a:cubicBezTo>
                  <a:lnTo>
                    <a:pt x="2502" y="935"/>
                  </a:lnTo>
                  <a:cubicBezTo>
                    <a:pt x="2502" y="632"/>
                    <a:pt x="2257" y="391"/>
                    <a:pt x="1958" y="391"/>
                  </a:cubicBezTo>
                  <a:cubicBezTo>
                    <a:pt x="1890" y="391"/>
                    <a:pt x="1827" y="402"/>
                    <a:pt x="1770" y="423"/>
                  </a:cubicBezTo>
                  <a:lnTo>
                    <a:pt x="1770" y="423"/>
                  </a:lnTo>
                  <a:cubicBezTo>
                    <a:pt x="1798" y="466"/>
                    <a:pt x="1822" y="511"/>
                    <a:pt x="1843" y="559"/>
                  </a:cubicBezTo>
                  <a:cubicBezTo>
                    <a:pt x="1973" y="856"/>
                    <a:pt x="1937" y="1187"/>
                    <a:pt x="1771" y="1443"/>
                  </a:cubicBezTo>
                  <a:lnTo>
                    <a:pt x="1771" y="1443"/>
                  </a:lnTo>
                  <a:cubicBezTo>
                    <a:pt x="1701" y="1417"/>
                    <a:pt x="1633" y="1375"/>
                    <a:pt x="1574" y="1315"/>
                  </a:cubicBezTo>
                  <a:cubicBezTo>
                    <a:pt x="1280" y="1021"/>
                    <a:pt x="1417" y="549"/>
                    <a:pt x="1770" y="423"/>
                  </a:cubicBezTo>
                  <a:lnTo>
                    <a:pt x="1770" y="423"/>
                  </a:lnTo>
                  <a:cubicBezTo>
                    <a:pt x="1598" y="159"/>
                    <a:pt x="1300" y="1"/>
                    <a:pt x="9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8" name="Google Shape;13138;p90"/>
            <p:cNvSpPr/>
            <p:nvPr/>
          </p:nvSpPr>
          <p:spPr>
            <a:xfrm>
              <a:off x="3700928" y="3040163"/>
              <a:ext cx="68034" cy="46213"/>
            </a:xfrm>
            <a:custGeom>
              <a:avLst/>
              <a:gdLst/>
              <a:ahLst/>
              <a:cxnLst/>
              <a:rect l="l" t="t" r="r" b="b"/>
              <a:pathLst>
                <a:path w="2594" h="1762" extrusionOk="0">
                  <a:moveTo>
                    <a:pt x="2161" y="395"/>
                  </a:moveTo>
                  <a:cubicBezTo>
                    <a:pt x="2180" y="395"/>
                    <a:pt x="2199" y="409"/>
                    <a:pt x="2199" y="433"/>
                  </a:cubicBezTo>
                  <a:lnTo>
                    <a:pt x="2199" y="1328"/>
                  </a:lnTo>
                  <a:cubicBezTo>
                    <a:pt x="2199" y="1348"/>
                    <a:pt x="2180" y="1367"/>
                    <a:pt x="2161" y="1367"/>
                  </a:cubicBezTo>
                  <a:lnTo>
                    <a:pt x="433" y="1367"/>
                  </a:lnTo>
                  <a:cubicBezTo>
                    <a:pt x="414" y="1367"/>
                    <a:pt x="395" y="1348"/>
                    <a:pt x="395" y="1328"/>
                  </a:cubicBezTo>
                  <a:lnTo>
                    <a:pt x="395" y="1323"/>
                  </a:lnTo>
                  <a:lnTo>
                    <a:pt x="395" y="433"/>
                  </a:lnTo>
                  <a:cubicBezTo>
                    <a:pt x="395" y="409"/>
                    <a:pt x="414" y="395"/>
                    <a:pt x="433" y="395"/>
                  </a:cubicBezTo>
                  <a:close/>
                  <a:moveTo>
                    <a:pt x="433" y="0"/>
                  </a:moveTo>
                  <a:cubicBezTo>
                    <a:pt x="193" y="0"/>
                    <a:pt x="0" y="193"/>
                    <a:pt x="0" y="433"/>
                  </a:cubicBezTo>
                  <a:lnTo>
                    <a:pt x="0" y="1328"/>
                  </a:lnTo>
                  <a:cubicBezTo>
                    <a:pt x="0" y="1564"/>
                    <a:pt x="193" y="1761"/>
                    <a:pt x="433" y="1761"/>
                  </a:cubicBezTo>
                  <a:lnTo>
                    <a:pt x="2161" y="1761"/>
                  </a:lnTo>
                  <a:cubicBezTo>
                    <a:pt x="2397" y="1761"/>
                    <a:pt x="2594" y="1564"/>
                    <a:pt x="2594" y="1323"/>
                  </a:cubicBezTo>
                  <a:lnTo>
                    <a:pt x="2594" y="433"/>
                  </a:lnTo>
                  <a:cubicBezTo>
                    <a:pt x="2594" y="193"/>
                    <a:pt x="2397" y="0"/>
                    <a:pt x="21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9" name="Google Shape;13139;p90"/>
            <p:cNvSpPr/>
            <p:nvPr/>
          </p:nvSpPr>
          <p:spPr>
            <a:xfrm>
              <a:off x="3697519" y="3096683"/>
              <a:ext cx="172918" cy="30581"/>
            </a:xfrm>
            <a:custGeom>
              <a:avLst/>
              <a:gdLst/>
              <a:ahLst/>
              <a:cxnLst/>
              <a:rect l="l" t="t" r="r" b="b"/>
              <a:pathLst>
                <a:path w="6593" h="1166" extrusionOk="0">
                  <a:moveTo>
                    <a:pt x="6160" y="395"/>
                  </a:moveTo>
                  <a:cubicBezTo>
                    <a:pt x="6179" y="395"/>
                    <a:pt x="6198" y="415"/>
                    <a:pt x="6198" y="434"/>
                  </a:cubicBezTo>
                  <a:lnTo>
                    <a:pt x="6198" y="727"/>
                  </a:lnTo>
                  <a:cubicBezTo>
                    <a:pt x="6198" y="752"/>
                    <a:pt x="6179" y="771"/>
                    <a:pt x="6160" y="771"/>
                  </a:cubicBezTo>
                  <a:lnTo>
                    <a:pt x="434" y="771"/>
                  </a:lnTo>
                  <a:cubicBezTo>
                    <a:pt x="410" y="771"/>
                    <a:pt x="395" y="752"/>
                    <a:pt x="395" y="727"/>
                  </a:cubicBezTo>
                  <a:lnTo>
                    <a:pt x="395" y="434"/>
                  </a:lnTo>
                  <a:cubicBezTo>
                    <a:pt x="395" y="415"/>
                    <a:pt x="410" y="395"/>
                    <a:pt x="434" y="395"/>
                  </a:cubicBezTo>
                  <a:close/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lnTo>
                    <a:pt x="1" y="727"/>
                  </a:lnTo>
                  <a:cubicBezTo>
                    <a:pt x="1" y="968"/>
                    <a:pt x="193" y="1165"/>
                    <a:pt x="434" y="1165"/>
                  </a:cubicBezTo>
                  <a:lnTo>
                    <a:pt x="6160" y="1165"/>
                  </a:lnTo>
                  <a:cubicBezTo>
                    <a:pt x="6400" y="1165"/>
                    <a:pt x="6593" y="968"/>
                    <a:pt x="6593" y="727"/>
                  </a:cubicBezTo>
                  <a:lnTo>
                    <a:pt x="6593" y="434"/>
                  </a:lnTo>
                  <a:cubicBezTo>
                    <a:pt x="6593" y="193"/>
                    <a:pt x="6400" y="1"/>
                    <a:pt x="61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90"/>
            <p:cNvSpPr/>
            <p:nvPr/>
          </p:nvSpPr>
          <p:spPr>
            <a:xfrm>
              <a:off x="3565647" y="2944380"/>
              <a:ext cx="44561" cy="31447"/>
            </a:xfrm>
            <a:custGeom>
              <a:avLst/>
              <a:gdLst/>
              <a:ahLst/>
              <a:cxnLst/>
              <a:rect l="l" t="t" r="r" b="b"/>
              <a:pathLst>
                <a:path w="1699" h="1199" extrusionOk="0">
                  <a:moveTo>
                    <a:pt x="1418" y="1"/>
                  </a:moveTo>
                  <a:cubicBezTo>
                    <a:pt x="1369" y="1"/>
                    <a:pt x="1319" y="20"/>
                    <a:pt x="1275" y="68"/>
                  </a:cubicBezTo>
                  <a:lnTo>
                    <a:pt x="693" y="698"/>
                  </a:lnTo>
                  <a:lnTo>
                    <a:pt x="428" y="375"/>
                  </a:lnTo>
                  <a:cubicBezTo>
                    <a:pt x="385" y="320"/>
                    <a:pt x="331" y="297"/>
                    <a:pt x="278" y="297"/>
                  </a:cubicBezTo>
                  <a:cubicBezTo>
                    <a:pt x="134" y="297"/>
                    <a:pt x="1" y="469"/>
                    <a:pt x="121" y="621"/>
                  </a:cubicBezTo>
                  <a:lnTo>
                    <a:pt x="530" y="1126"/>
                  </a:lnTo>
                  <a:cubicBezTo>
                    <a:pt x="563" y="1169"/>
                    <a:pt x="616" y="1198"/>
                    <a:pt x="674" y="1198"/>
                  </a:cubicBezTo>
                  <a:lnTo>
                    <a:pt x="679" y="1198"/>
                  </a:lnTo>
                  <a:cubicBezTo>
                    <a:pt x="736" y="1198"/>
                    <a:pt x="789" y="1174"/>
                    <a:pt x="828" y="1136"/>
                  </a:cubicBezTo>
                  <a:lnTo>
                    <a:pt x="1564" y="337"/>
                  </a:lnTo>
                  <a:cubicBezTo>
                    <a:pt x="1698" y="188"/>
                    <a:pt x="1567" y="1"/>
                    <a:pt x="1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1" name="Google Shape;13141;p90"/>
          <p:cNvGrpSpPr/>
          <p:nvPr/>
        </p:nvGrpSpPr>
        <p:grpSpPr>
          <a:xfrm>
            <a:off x="2257297" y="4104909"/>
            <a:ext cx="408546" cy="353494"/>
            <a:chOff x="2181097" y="4289484"/>
            <a:chExt cx="408546" cy="353494"/>
          </a:xfrm>
        </p:grpSpPr>
        <p:sp>
          <p:nvSpPr>
            <p:cNvPr id="13142" name="Google Shape;13142;p90"/>
            <p:cNvSpPr/>
            <p:nvPr/>
          </p:nvSpPr>
          <p:spPr>
            <a:xfrm>
              <a:off x="2433117" y="4295438"/>
              <a:ext cx="56704" cy="68454"/>
            </a:xfrm>
            <a:custGeom>
              <a:avLst/>
              <a:gdLst/>
              <a:ahLst/>
              <a:cxnLst/>
              <a:rect l="l" t="t" r="r" b="b"/>
              <a:pathLst>
                <a:path w="2162" h="2610" extrusionOk="0">
                  <a:moveTo>
                    <a:pt x="1404" y="0"/>
                  </a:moveTo>
                  <a:cubicBezTo>
                    <a:pt x="1156" y="0"/>
                    <a:pt x="919" y="139"/>
                    <a:pt x="809" y="382"/>
                  </a:cubicBezTo>
                  <a:lnTo>
                    <a:pt x="1" y="2128"/>
                  </a:lnTo>
                  <a:lnTo>
                    <a:pt x="828" y="2609"/>
                  </a:lnTo>
                  <a:lnTo>
                    <a:pt x="1940" y="1036"/>
                  </a:lnTo>
                  <a:cubicBezTo>
                    <a:pt x="2161" y="718"/>
                    <a:pt x="2065" y="281"/>
                    <a:pt x="1733" y="88"/>
                  </a:cubicBezTo>
                  <a:cubicBezTo>
                    <a:pt x="1628" y="28"/>
                    <a:pt x="1515" y="0"/>
                    <a:pt x="1404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3" name="Google Shape;13143;p90"/>
            <p:cNvSpPr/>
            <p:nvPr/>
          </p:nvSpPr>
          <p:spPr>
            <a:xfrm>
              <a:off x="2444474" y="4313351"/>
              <a:ext cx="41938" cy="50409"/>
            </a:xfrm>
            <a:custGeom>
              <a:avLst/>
              <a:gdLst/>
              <a:ahLst/>
              <a:cxnLst/>
              <a:rect l="l" t="t" r="r" b="b"/>
              <a:pathLst>
                <a:path w="1599" h="1922" extrusionOk="0">
                  <a:moveTo>
                    <a:pt x="1200" y="0"/>
                  </a:moveTo>
                  <a:cubicBezTo>
                    <a:pt x="954" y="0"/>
                    <a:pt x="717" y="140"/>
                    <a:pt x="607" y="382"/>
                  </a:cubicBezTo>
                  <a:lnTo>
                    <a:pt x="1" y="1695"/>
                  </a:lnTo>
                  <a:lnTo>
                    <a:pt x="395" y="1922"/>
                  </a:lnTo>
                  <a:lnTo>
                    <a:pt x="1507" y="348"/>
                  </a:lnTo>
                  <a:cubicBezTo>
                    <a:pt x="1550" y="286"/>
                    <a:pt x="1579" y="218"/>
                    <a:pt x="1598" y="141"/>
                  </a:cubicBezTo>
                  <a:cubicBezTo>
                    <a:pt x="1579" y="122"/>
                    <a:pt x="1555" y="108"/>
                    <a:pt x="1526" y="88"/>
                  </a:cubicBezTo>
                  <a:cubicBezTo>
                    <a:pt x="1423" y="29"/>
                    <a:pt x="1311" y="0"/>
                    <a:pt x="120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4" name="Google Shape;13144;p90"/>
            <p:cNvSpPr/>
            <p:nvPr/>
          </p:nvSpPr>
          <p:spPr>
            <a:xfrm>
              <a:off x="2272710" y="4568676"/>
              <a:ext cx="56704" cy="68349"/>
            </a:xfrm>
            <a:custGeom>
              <a:avLst/>
              <a:gdLst/>
              <a:ahLst/>
              <a:cxnLst/>
              <a:rect l="l" t="t" r="r" b="b"/>
              <a:pathLst>
                <a:path w="2162" h="2606" extrusionOk="0">
                  <a:moveTo>
                    <a:pt x="1329" y="1"/>
                  </a:moveTo>
                  <a:lnTo>
                    <a:pt x="222" y="1574"/>
                  </a:lnTo>
                  <a:cubicBezTo>
                    <a:pt x="1" y="1887"/>
                    <a:pt x="97" y="2325"/>
                    <a:pt x="429" y="2517"/>
                  </a:cubicBezTo>
                  <a:cubicBezTo>
                    <a:pt x="533" y="2577"/>
                    <a:pt x="645" y="2606"/>
                    <a:pt x="756" y="2606"/>
                  </a:cubicBezTo>
                  <a:cubicBezTo>
                    <a:pt x="1002" y="2606"/>
                    <a:pt x="1240" y="2467"/>
                    <a:pt x="1353" y="2229"/>
                  </a:cubicBezTo>
                  <a:lnTo>
                    <a:pt x="2161" y="482"/>
                  </a:lnTo>
                  <a:lnTo>
                    <a:pt x="1329" y="1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5" name="Google Shape;13145;p90"/>
            <p:cNvSpPr/>
            <p:nvPr/>
          </p:nvSpPr>
          <p:spPr>
            <a:xfrm>
              <a:off x="2291279" y="4575259"/>
              <a:ext cx="38135" cy="56678"/>
            </a:xfrm>
            <a:custGeom>
              <a:avLst/>
              <a:gdLst/>
              <a:ahLst/>
              <a:cxnLst/>
              <a:rect l="l" t="t" r="r" b="b"/>
              <a:pathLst>
                <a:path w="1454" h="2161" extrusionOk="0">
                  <a:moveTo>
                    <a:pt x="1054" y="0"/>
                  </a:moveTo>
                  <a:lnTo>
                    <a:pt x="222" y="1179"/>
                  </a:lnTo>
                  <a:cubicBezTo>
                    <a:pt x="0" y="1492"/>
                    <a:pt x="97" y="1930"/>
                    <a:pt x="429" y="2122"/>
                  </a:cubicBezTo>
                  <a:cubicBezTo>
                    <a:pt x="457" y="2136"/>
                    <a:pt x="481" y="2151"/>
                    <a:pt x="510" y="2161"/>
                  </a:cubicBezTo>
                  <a:cubicBezTo>
                    <a:pt x="563" y="2108"/>
                    <a:pt x="611" y="2045"/>
                    <a:pt x="645" y="1978"/>
                  </a:cubicBezTo>
                  <a:lnTo>
                    <a:pt x="1453" y="22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6" name="Google Shape;13146;p90"/>
            <p:cNvSpPr/>
            <p:nvPr/>
          </p:nvSpPr>
          <p:spPr>
            <a:xfrm>
              <a:off x="2272605" y="4295438"/>
              <a:ext cx="56809" cy="68454"/>
            </a:xfrm>
            <a:custGeom>
              <a:avLst/>
              <a:gdLst/>
              <a:ahLst/>
              <a:cxnLst/>
              <a:rect l="l" t="t" r="r" b="b"/>
              <a:pathLst>
                <a:path w="2166" h="2610" extrusionOk="0">
                  <a:moveTo>
                    <a:pt x="759" y="0"/>
                  </a:moveTo>
                  <a:cubicBezTo>
                    <a:pt x="649" y="0"/>
                    <a:pt x="536" y="28"/>
                    <a:pt x="433" y="88"/>
                  </a:cubicBezTo>
                  <a:cubicBezTo>
                    <a:pt x="96" y="281"/>
                    <a:pt x="0" y="718"/>
                    <a:pt x="226" y="1036"/>
                  </a:cubicBezTo>
                  <a:lnTo>
                    <a:pt x="1333" y="2609"/>
                  </a:lnTo>
                  <a:lnTo>
                    <a:pt x="2165" y="2128"/>
                  </a:lnTo>
                  <a:lnTo>
                    <a:pt x="1357" y="382"/>
                  </a:lnTo>
                  <a:cubicBezTo>
                    <a:pt x="1244" y="139"/>
                    <a:pt x="1006" y="0"/>
                    <a:pt x="759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7" name="Google Shape;13147;p90"/>
            <p:cNvSpPr/>
            <p:nvPr/>
          </p:nvSpPr>
          <p:spPr>
            <a:xfrm>
              <a:off x="2291279" y="4300500"/>
              <a:ext cx="38135" cy="56835"/>
            </a:xfrm>
            <a:custGeom>
              <a:avLst/>
              <a:gdLst/>
              <a:ahLst/>
              <a:cxnLst/>
              <a:rect l="l" t="t" r="r" b="b"/>
              <a:pathLst>
                <a:path w="1454" h="2167" extrusionOk="0">
                  <a:moveTo>
                    <a:pt x="510" y="1"/>
                  </a:moveTo>
                  <a:cubicBezTo>
                    <a:pt x="481" y="11"/>
                    <a:pt x="457" y="25"/>
                    <a:pt x="429" y="39"/>
                  </a:cubicBezTo>
                  <a:cubicBezTo>
                    <a:pt x="97" y="232"/>
                    <a:pt x="0" y="670"/>
                    <a:pt x="222" y="983"/>
                  </a:cubicBezTo>
                  <a:lnTo>
                    <a:pt x="1054" y="2166"/>
                  </a:lnTo>
                  <a:lnTo>
                    <a:pt x="1453" y="1935"/>
                  </a:lnTo>
                  <a:lnTo>
                    <a:pt x="645" y="189"/>
                  </a:lnTo>
                  <a:cubicBezTo>
                    <a:pt x="611" y="116"/>
                    <a:pt x="563" y="54"/>
                    <a:pt x="51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8" name="Google Shape;13148;p90"/>
            <p:cNvSpPr/>
            <p:nvPr/>
          </p:nvSpPr>
          <p:spPr>
            <a:xfrm>
              <a:off x="2433117" y="4568571"/>
              <a:ext cx="56704" cy="68559"/>
            </a:xfrm>
            <a:custGeom>
              <a:avLst/>
              <a:gdLst/>
              <a:ahLst/>
              <a:cxnLst/>
              <a:rect l="l" t="t" r="r" b="b"/>
              <a:pathLst>
                <a:path w="2162" h="2614" extrusionOk="0">
                  <a:moveTo>
                    <a:pt x="828" y="0"/>
                  </a:moveTo>
                  <a:lnTo>
                    <a:pt x="1" y="481"/>
                  </a:lnTo>
                  <a:lnTo>
                    <a:pt x="809" y="2228"/>
                  </a:lnTo>
                  <a:cubicBezTo>
                    <a:pt x="919" y="2471"/>
                    <a:pt x="1159" y="2613"/>
                    <a:pt x="1407" y="2613"/>
                  </a:cubicBezTo>
                  <a:cubicBezTo>
                    <a:pt x="1518" y="2613"/>
                    <a:pt x="1630" y="2585"/>
                    <a:pt x="1733" y="2526"/>
                  </a:cubicBezTo>
                  <a:cubicBezTo>
                    <a:pt x="2065" y="2329"/>
                    <a:pt x="2161" y="1891"/>
                    <a:pt x="1940" y="1578"/>
                  </a:cubicBezTo>
                  <a:lnTo>
                    <a:pt x="828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9" name="Google Shape;13149;p90"/>
            <p:cNvSpPr/>
            <p:nvPr/>
          </p:nvSpPr>
          <p:spPr>
            <a:xfrm>
              <a:off x="2444343" y="4568676"/>
              <a:ext cx="42069" cy="50435"/>
            </a:xfrm>
            <a:custGeom>
              <a:avLst/>
              <a:gdLst/>
              <a:ahLst/>
              <a:cxnLst/>
              <a:rect l="l" t="t" r="r" b="b"/>
              <a:pathLst>
                <a:path w="1604" h="1923" extrusionOk="0">
                  <a:moveTo>
                    <a:pt x="400" y="1"/>
                  </a:moveTo>
                  <a:lnTo>
                    <a:pt x="1" y="232"/>
                  </a:lnTo>
                  <a:lnTo>
                    <a:pt x="612" y="1541"/>
                  </a:lnTo>
                  <a:cubicBezTo>
                    <a:pt x="722" y="1783"/>
                    <a:pt x="959" y="1922"/>
                    <a:pt x="1205" y="1922"/>
                  </a:cubicBezTo>
                  <a:cubicBezTo>
                    <a:pt x="1316" y="1922"/>
                    <a:pt x="1428" y="1894"/>
                    <a:pt x="1531" y="1834"/>
                  </a:cubicBezTo>
                  <a:cubicBezTo>
                    <a:pt x="1560" y="1820"/>
                    <a:pt x="1584" y="1800"/>
                    <a:pt x="1603" y="1781"/>
                  </a:cubicBezTo>
                  <a:cubicBezTo>
                    <a:pt x="1584" y="1709"/>
                    <a:pt x="1550" y="1637"/>
                    <a:pt x="1507" y="1574"/>
                  </a:cubicBezTo>
                  <a:lnTo>
                    <a:pt x="400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0" name="Google Shape;13150;p90"/>
            <p:cNvSpPr/>
            <p:nvPr/>
          </p:nvSpPr>
          <p:spPr>
            <a:xfrm>
              <a:off x="2186657" y="4448973"/>
              <a:ext cx="69057" cy="34489"/>
            </a:xfrm>
            <a:custGeom>
              <a:avLst/>
              <a:gdLst/>
              <a:ahLst/>
              <a:cxnLst/>
              <a:rect l="l" t="t" r="r" b="b"/>
              <a:pathLst>
                <a:path w="2633" h="1315" extrusionOk="0">
                  <a:moveTo>
                    <a:pt x="659" y="1"/>
                  </a:moveTo>
                  <a:cubicBezTo>
                    <a:pt x="299" y="1"/>
                    <a:pt x="0" y="292"/>
                    <a:pt x="0" y="658"/>
                  </a:cubicBezTo>
                  <a:cubicBezTo>
                    <a:pt x="0" y="1023"/>
                    <a:pt x="299" y="1315"/>
                    <a:pt x="659" y="1315"/>
                  </a:cubicBezTo>
                  <a:cubicBezTo>
                    <a:pt x="678" y="1315"/>
                    <a:pt x="698" y="1314"/>
                    <a:pt x="717" y="1312"/>
                  </a:cubicBezTo>
                  <a:lnTo>
                    <a:pt x="2632" y="1139"/>
                  </a:lnTo>
                  <a:lnTo>
                    <a:pt x="2632" y="181"/>
                  </a:lnTo>
                  <a:lnTo>
                    <a:pt x="717" y="3"/>
                  </a:lnTo>
                  <a:cubicBezTo>
                    <a:pt x="698" y="2"/>
                    <a:pt x="678" y="1"/>
                    <a:pt x="65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1" name="Google Shape;13151;p90"/>
            <p:cNvSpPr/>
            <p:nvPr/>
          </p:nvSpPr>
          <p:spPr>
            <a:xfrm>
              <a:off x="2197647" y="4449026"/>
              <a:ext cx="58068" cy="20274"/>
            </a:xfrm>
            <a:custGeom>
              <a:avLst/>
              <a:gdLst/>
              <a:ahLst/>
              <a:cxnLst/>
              <a:rect l="l" t="t" r="r" b="b"/>
              <a:pathLst>
                <a:path w="2214" h="773" extrusionOk="0">
                  <a:moveTo>
                    <a:pt x="259" y="0"/>
                  </a:moveTo>
                  <a:cubicBezTo>
                    <a:pt x="195" y="0"/>
                    <a:pt x="132" y="9"/>
                    <a:pt x="72" y="25"/>
                  </a:cubicBezTo>
                  <a:cubicBezTo>
                    <a:pt x="0" y="420"/>
                    <a:pt x="304" y="772"/>
                    <a:pt x="688" y="772"/>
                  </a:cubicBezTo>
                  <a:cubicBezTo>
                    <a:pt x="717" y="772"/>
                    <a:pt x="746" y="770"/>
                    <a:pt x="775" y="766"/>
                  </a:cubicBezTo>
                  <a:lnTo>
                    <a:pt x="2213" y="637"/>
                  </a:lnTo>
                  <a:lnTo>
                    <a:pt x="2213" y="179"/>
                  </a:lnTo>
                  <a:lnTo>
                    <a:pt x="298" y="1"/>
                  </a:lnTo>
                  <a:cubicBezTo>
                    <a:pt x="285" y="1"/>
                    <a:pt x="272" y="0"/>
                    <a:pt x="259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2" name="Google Shape;13152;p90"/>
            <p:cNvSpPr/>
            <p:nvPr/>
          </p:nvSpPr>
          <p:spPr>
            <a:xfrm>
              <a:off x="2506685" y="4448973"/>
              <a:ext cx="69057" cy="34489"/>
            </a:xfrm>
            <a:custGeom>
              <a:avLst/>
              <a:gdLst/>
              <a:ahLst/>
              <a:cxnLst/>
              <a:rect l="l" t="t" r="r" b="b"/>
              <a:pathLst>
                <a:path w="2633" h="1315" extrusionOk="0">
                  <a:moveTo>
                    <a:pt x="1979" y="1"/>
                  </a:moveTo>
                  <a:cubicBezTo>
                    <a:pt x="1960" y="1"/>
                    <a:pt x="1940" y="2"/>
                    <a:pt x="1921" y="3"/>
                  </a:cubicBezTo>
                  <a:lnTo>
                    <a:pt x="1" y="181"/>
                  </a:lnTo>
                  <a:lnTo>
                    <a:pt x="1" y="1139"/>
                  </a:lnTo>
                  <a:lnTo>
                    <a:pt x="1921" y="1312"/>
                  </a:lnTo>
                  <a:cubicBezTo>
                    <a:pt x="1940" y="1314"/>
                    <a:pt x="1960" y="1315"/>
                    <a:pt x="1979" y="1315"/>
                  </a:cubicBezTo>
                  <a:cubicBezTo>
                    <a:pt x="2338" y="1315"/>
                    <a:pt x="2633" y="1023"/>
                    <a:pt x="2633" y="658"/>
                  </a:cubicBezTo>
                  <a:cubicBezTo>
                    <a:pt x="2633" y="292"/>
                    <a:pt x="2338" y="1"/>
                    <a:pt x="197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90"/>
            <p:cNvSpPr/>
            <p:nvPr/>
          </p:nvSpPr>
          <p:spPr>
            <a:xfrm>
              <a:off x="2506685" y="4449026"/>
              <a:ext cx="58199" cy="20274"/>
            </a:xfrm>
            <a:custGeom>
              <a:avLst/>
              <a:gdLst/>
              <a:ahLst/>
              <a:cxnLst/>
              <a:rect l="l" t="t" r="r" b="b"/>
              <a:pathLst>
                <a:path w="2219" h="773" extrusionOk="0">
                  <a:moveTo>
                    <a:pt x="1960" y="0"/>
                  </a:moveTo>
                  <a:cubicBezTo>
                    <a:pt x="1947" y="0"/>
                    <a:pt x="1934" y="1"/>
                    <a:pt x="1921" y="1"/>
                  </a:cubicBezTo>
                  <a:lnTo>
                    <a:pt x="1" y="179"/>
                  </a:lnTo>
                  <a:lnTo>
                    <a:pt x="1" y="637"/>
                  </a:lnTo>
                  <a:lnTo>
                    <a:pt x="1440" y="766"/>
                  </a:lnTo>
                  <a:cubicBezTo>
                    <a:pt x="1469" y="770"/>
                    <a:pt x="1498" y="772"/>
                    <a:pt x="1527" y="772"/>
                  </a:cubicBezTo>
                  <a:cubicBezTo>
                    <a:pt x="1915" y="772"/>
                    <a:pt x="2219" y="420"/>
                    <a:pt x="2147" y="25"/>
                  </a:cubicBezTo>
                  <a:cubicBezTo>
                    <a:pt x="2087" y="9"/>
                    <a:pt x="2024" y="0"/>
                    <a:pt x="196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4" name="Google Shape;13154;p90"/>
            <p:cNvSpPr/>
            <p:nvPr/>
          </p:nvSpPr>
          <p:spPr>
            <a:xfrm>
              <a:off x="2239034" y="4334464"/>
              <a:ext cx="273999" cy="263613"/>
            </a:xfrm>
            <a:custGeom>
              <a:avLst/>
              <a:gdLst/>
              <a:ahLst/>
              <a:cxnLst/>
              <a:rect l="l" t="t" r="r" b="b"/>
              <a:pathLst>
                <a:path w="10447" h="10051" extrusionOk="0">
                  <a:moveTo>
                    <a:pt x="5424" y="1196"/>
                  </a:moveTo>
                  <a:cubicBezTo>
                    <a:pt x="5918" y="1196"/>
                    <a:pt x="6416" y="1291"/>
                    <a:pt x="6891" y="1487"/>
                  </a:cubicBezTo>
                  <a:cubicBezTo>
                    <a:pt x="8320" y="2079"/>
                    <a:pt x="9253" y="3474"/>
                    <a:pt x="9253" y="5024"/>
                  </a:cubicBezTo>
                  <a:cubicBezTo>
                    <a:pt x="9253" y="7141"/>
                    <a:pt x="7535" y="8854"/>
                    <a:pt x="5423" y="8854"/>
                  </a:cubicBezTo>
                  <a:cubicBezTo>
                    <a:pt x="3874" y="8854"/>
                    <a:pt x="2478" y="7920"/>
                    <a:pt x="1886" y="6491"/>
                  </a:cubicBezTo>
                  <a:cubicBezTo>
                    <a:pt x="1295" y="5057"/>
                    <a:pt x="1622" y="3412"/>
                    <a:pt x="2714" y="2315"/>
                  </a:cubicBezTo>
                  <a:cubicBezTo>
                    <a:pt x="3448" y="1584"/>
                    <a:pt x="4427" y="1196"/>
                    <a:pt x="5424" y="1196"/>
                  </a:cubicBezTo>
                  <a:close/>
                  <a:moveTo>
                    <a:pt x="5423" y="0"/>
                  </a:moveTo>
                  <a:cubicBezTo>
                    <a:pt x="3393" y="0"/>
                    <a:pt x="1559" y="1222"/>
                    <a:pt x="780" y="3099"/>
                  </a:cubicBezTo>
                  <a:cubicBezTo>
                    <a:pt x="0" y="4980"/>
                    <a:pt x="433" y="7141"/>
                    <a:pt x="1872" y="8580"/>
                  </a:cubicBezTo>
                  <a:cubicBezTo>
                    <a:pt x="2831" y="9539"/>
                    <a:pt x="4116" y="10050"/>
                    <a:pt x="5424" y="10050"/>
                  </a:cubicBezTo>
                  <a:cubicBezTo>
                    <a:pt x="6072" y="10050"/>
                    <a:pt x="6725" y="9925"/>
                    <a:pt x="7348" y="9667"/>
                  </a:cubicBezTo>
                  <a:cubicBezTo>
                    <a:pt x="9224" y="8888"/>
                    <a:pt x="10447" y="7059"/>
                    <a:pt x="10447" y="5024"/>
                  </a:cubicBezTo>
                  <a:cubicBezTo>
                    <a:pt x="10447" y="2247"/>
                    <a:pt x="8199" y="0"/>
                    <a:pt x="5423" y="0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5" name="Google Shape;13155;p90"/>
            <p:cNvSpPr/>
            <p:nvPr/>
          </p:nvSpPr>
          <p:spPr>
            <a:xfrm>
              <a:off x="2330909" y="4428595"/>
              <a:ext cx="87967" cy="75378"/>
            </a:xfrm>
            <a:custGeom>
              <a:avLst/>
              <a:gdLst/>
              <a:ahLst/>
              <a:cxnLst/>
              <a:rect l="l" t="t" r="r" b="b"/>
              <a:pathLst>
                <a:path w="3354" h="2874" extrusionOk="0">
                  <a:moveTo>
                    <a:pt x="1920" y="1"/>
                  </a:moveTo>
                  <a:cubicBezTo>
                    <a:pt x="640" y="1"/>
                    <a:pt x="0" y="1545"/>
                    <a:pt x="905" y="2450"/>
                  </a:cubicBezTo>
                  <a:cubicBezTo>
                    <a:pt x="1197" y="2743"/>
                    <a:pt x="1557" y="2874"/>
                    <a:pt x="1910" y="2874"/>
                  </a:cubicBezTo>
                  <a:cubicBezTo>
                    <a:pt x="2647" y="2874"/>
                    <a:pt x="3354" y="2301"/>
                    <a:pt x="3354" y="1435"/>
                  </a:cubicBezTo>
                  <a:cubicBezTo>
                    <a:pt x="3354" y="641"/>
                    <a:pt x="2714" y="1"/>
                    <a:pt x="1920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6" name="Google Shape;13156;p90"/>
            <p:cNvSpPr/>
            <p:nvPr/>
          </p:nvSpPr>
          <p:spPr>
            <a:xfrm>
              <a:off x="2256816" y="4350856"/>
              <a:ext cx="239798" cy="230723"/>
            </a:xfrm>
            <a:custGeom>
              <a:avLst/>
              <a:gdLst/>
              <a:ahLst/>
              <a:cxnLst/>
              <a:rect l="l" t="t" r="r" b="b"/>
              <a:pathLst>
                <a:path w="9143" h="8797" extrusionOk="0">
                  <a:moveTo>
                    <a:pt x="4746" y="571"/>
                  </a:moveTo>
                  <a:cubicBezTo>
                    <a:pt x="5240" y="571"/>
                    <a:pt x="5738" y="666"/>
                    <a:pt x="6213" y="862"/>
                  </a:cubicBezTo>
                  <a:cubicBezTo>
                    <a:pt x="7642" y="1454"/>
                    <a:pt x="8575" y="2849"/>
                    <a:pt x="8575" y="4399"/>
                  </a:cubicBezTo>
                  <a:cubicBezTo>
                    <a:pt x="8575" y="6516"/>
                    <a:pt x="6862" y="8229"/>
                    <a:pt x="4745" y="8229"/>
                  </a:cubicBezTo>
                  <a:cubicBezTo>
                    <a:pt x="3196" y="8229"/>
                    <a:pt x="1800" y="7295"/>
                    <a:pt x="1208" y="5866"/>
                  </a:cubicBezTo>
                  <a:cubicBezTo>
                    <a:pt x="617" y="4432"/>
                    <a:pt x="944" y="2787"/>
                    <a:pt x="2036" y="1690"/>
                  </a:cubicBezTo>
                  <a:cubicBezTo>
                    <a:pt x="2770" y="959"/>
                    <a:pt x="3749" y="571"/>
                    <a:pt x="4746" y="571"/>
                  </a:cubicBezTo>
                  <a:close/>
                  <a:moveTo>
                    <a:pt x="4745" y="1"/>
                  </a:moveTo>
                  <a:cubicBezTo>
                    <a:pt x="2965" y="1"/>
                    <a:pt x="1362" y="1074"/>
                    <a:pt x="684" y="2715"/>
                  </a:cubicBezTo>
                  <a:cubicBezTo>
                    <a:pt x="1" y="4360"/>
                    <a:pt x="376" y="6251"/>
                    <a:pt x="1637" y="7507"/>
                  </a:cubicBezTo>
                  <a:cubicBezTo>
                    <a:pt x="2476" y="8350"/>
                    <a:pt x="3599" y="8797"/>
                    <a:pt x="4743" y="8797"/>
                  </a:cubicBezTo>
                  <a:cubicBezTo>
                    <a:pt x="5310" y="8797"/>
                    <a:pt x="5883" y="8687"/>
                    <a:pt x="6429" y="8460"/>
                  </a:cubicBezTo>
                  <a:cubicBezTo>
                    <a:pt x="8070" y="7781"/>
                    <a:pt x="9143" y="6179"/>
                    <a:pt x="9143" y="4399"/>
                  </a:cubicBezTo>
                  <a:cubicBezTo>
                    <a:pt x="9143" y="1969"/>
                    <a:pt x="7175" y="1"/>
                    <a:pt x="4745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7" name="Google Shape;13157;p90"/>
            <p:cNvSpPr/>
            <p:nvPr/>
          </p:nvSpPr>
          <p:spPr>
            <a:xfrm>
              <a:off x="2356008" y="4447400"/>
              <a:ext cx="44088" cy="37741"/>
            </a:xfrm>
            <a:custGeom>
              <a:avLst/>
              <a:gdLst/>
              <a:ahLst/>
              <a:cxnLst/>
              <a:rect l="l" t="t" r="r" b="b"/>
              <a:pathLst>
                <a:path w="1681" h="1439" extrusionOk="0">
                  <a:moveTo>
                    <a:pt x="963" y="1"/>
                  </a:moveTo>
                  <a:cubicBezTo>
                    <a:pt x="323" y="1"/>
                    <a:pt x="1" y="775"/>
                    <a:pt x="453" y="1228"/>
                  </a:cubicBezTo>
                  <a:cubicBezTo>
                    <a:pt x="599" y="1374"/>
                    <a:pt x="778" y="1439"/>
                    <a:pt x="955" y="1439"/>
                  </a:cubicBezTo>
                  <a:cubicBezTo>
                    <a:pt x="1325" y="1439"/>
                    <a:pt x="1680" y="1151"/>
                    <a:pt x="1680" y="718"/>
                  </a:cubicBezTo>
                  <a:cubicBezTo>
                    <a:pt x="1680" y="323"/>
                    <a:pt x="1358" y="1"/>
                    <a:pt x="963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8" name="Google Shape;13158;p90"/>
            <p:cNvSpPr/>
            <p:nvPr/>
          </p:nvSpPr>
          <p:spPr>
            <a:xfrm>
              <a:off x="2264396" y="4359879"/>
              <a:ext cx="233608" cy="212574"/>
            </a:xfrm>
            <a:custGeom>
              <a:avLst/>
              <a:gdLst/>
              <a:ahLst/>
              <a:cxnLst/>
              <a:rect l="l" t="t" r="r" b="b"/>
              <a:pathLst>
                <a:path w="8907" h="8105" extrusionOk="0">
                  <a:moveTo>
                    <a:pt x="4454" y="451"/>
                  </a:moveTo>
                  <a:cubicBezTo>
                    <a:pt x="5003" y="451"/>
                    <a:pt x="5553" y="576"/>
                    <a:pt x="6058" y="826"/>
                  </a:cubicBezTo>
                  <a:lnTo>
                    <a:pt x="6063" y="826"/>
                  </a:lnTo>
                  <a:lnTo>
                    <a:pt x="5082" y="2520"/>
                  </a:lnTo>
                  <a:cubicBezTo>
                    <a:pt x="4882" y="2438"/>
                    <a:pt x="4669" y="2397"/>
                    <a:pt x="4455" y="2397"/>
                  </a:cubicBezTo>
                  <a:cubicBezTo>
                    <a:pt x="4242" y="2397"/>
                    <a:pt x="4028" y="2438"/>
                    <a:pt x="3826" y="2520"/>
                  </a:cubicBezTo>
                  <a:lnTo>
                    <a:pt x="2849" y="826"/>
                  </a:lnTo>
                  <a:cubicBezTo>
                    <a:pt x="3354" y="576"/>
                    <a:pt x="3904" y="451"/>
                    <a:pt x="4454" y="451"/>
                  </a:cubicBezTo>
                  <a:close/>
                  <a:moveTo>
                    <a:pt x="2464" y="1052"/>
                  </a:moveTo>
                  <a:lnTo>
                    <a:pt x="3441" y="2746"/>
                  </a:lnTo>
                  <a:cubicBezTo>
                    <a:pt x="3094" y="3011"/>
                    <a:pt x="2868" y="3400"/>
                    <a:pt x="2810" y="3833"/>
                  </a:cubicBezTo>
                  <a:lnTo>
                    <a:pt x="857" y="3833"/>
                  </a:lnTo>
                  <a:cubicBezTo>
                    <a:pt x="910" y="2953"/>
                    <a:pt x="1285" y="2125"/>
                    <a:pt x="1906" y="1505"/>
                  </a:cubicBezTo>
                  <a:cubicBezTo>
                    <a:pt x="2074" y="1336"/>
                    <a:pt x="2262" y="1182"/>
                    <a:pt x="2464" y="1052"/>
                  </a:cubicBezTo>
                  <a:close/>
                  <a:moveTo>
                    <a:pt x="4464" y="2840"/>
                  </a:moveTo>
                  <a:cubicBezTo>
                    <a:pt x="4762" y="2840"/>
                    <a:pt x="5065" y="2951"/>
                    <a:pt x="5313" y="3198"/>
                  </a:cubicBezTo>
                  <a:cubicBezTo>
                    <a:pt x="6078" y="3963"/>
                    <a:pt x="5534" y="5267"/>
                    <a:pt x="4456" y="5267"/>
                  </a:cubicBezTo>
                  <a:cubicBezTo>
                    <a:pt x="3787" y="5267"/>
                    <a:pt x="3244" y="4724"/>
                    <a:pt x="3244" y="4055"/>
                  </a:cubicBezTo>
                  <a:cubicBezTo>
                    <a:pt x="3244" y="3325"/>
                    <a:pt x="3841" y="2840"/>
                    <a:pt x="4464" y="2840"/>
                  </a:cubicBezTo>
                  <a:close/>
                  <a:moveTo>
                    <a:pt x="8050" y="4281"/>
                  </a:moveTo>
                  <a:cubicBezTo>
                    <a:pt x="7998" y="5157"/>
                    <a:pt x="7627" y="5984"/>
                    <a:pt x="7006" y="6605"/>
                  </a:cubicBezTo>
                  <a:cubicBezTo>
                    <a:pt x="6833" y="6773"/>
                    <a:pt x="6650" y="6927"/>
                    <a:pt x="6448" y="7057"/>
                  </a:cubicBezTo>
                  <a:lnTo>
                    <a:pt x="5471" y="5368"/>
                  </a:lnTo>
                  <a:cubicBezTo>
                    <a:pt x="5813" y="5099"/>
                    <a:pt x="6039" y="4709"/>
                    <a:pt x="6102" y="4281"/>
                  </a:cubicBezTo>
                  <a:close/>
                  <a:moveTo>
                    <a:pt x="5086" y="5590"/>
                  </a:moveTo>
                  <a:lnTo>
                    <a:pt x="6063" y="7283"/>
                  </a:lnTo>
                  <a:cubicBezTo>
                    <a:pt x="5556" y="7534"/>
                    <a:pt x="5005" y="7659"/>
                    <a:pt x="4454" y="7659"/>
                  </a:cubicBezTo>
                  <a:cubicBezTo>
                    <a:pt x="3904" y="7659"/>
                    <a:pt x="3354" y="7534"/>
                    <a:pt x="2849" y="7283"/>
                  </a:cubicBezTo>
                  <a:lnTo>
                    <a:pt x="3826" y="5590"/>
                  </a:lnTo>
                  <a:cubicBezTo>
                    <a:pt x="4028" y="5674"/>
                    <a:pt x="4242" y="5716"/>
                    <a:pt x="4456" y="5716"/>
                  </a:cubicBezTo>
                  <a:cubicBezTo>
                    <a:pt x="4670" y="5716"/>
                    <a:pt x="4884" y="5674"/>
                    <a:pt x="5086" y="5590"/>
                  </a:cubicBezTo>
                  <a:close/>
                  <a:moveTo>
                    <a:pt x="4456" y="0"/>
                  </a:moveTo>
                  <a:cubicBezTo>
                    <a:pt x="3413" y="0"/>
                    <a:pt x="2374" y="401"/>
                    <a:pt x="1588" y="1187"/>
                  </a:cubicBezTo>
                  <a:cubicBezTo>
                    <a:pt x="145" y="2630"/>
                    <a:pt x="0" y="4926"/>
                    <a:pt x="1251" y="6538"/>
                  </a:cubicBezTo>
                  <a:cubicBezTo>
                    <a:pt x="1301" y="6601"/>
                    <a:pt x="1363" y="6628"/>
                    <a:pt x="1424" y="6628"/>
                  </a:cubicBezTo>
                  <a:cubicBezTo>
                    <a:pt x="1587" y="6628"/>
                    <a:pt x="1741" y="6435"/>
                    <a:pt x="1608" y="6263"/>
                  </a:cubicBezTo>
                  <a:cubicBezTo>
                    <a:pt x="1160" y="5696"/>
                    <a:pt x="900" y="5003"/>
                    <a:pt x="857" y="4281"/>
                  </a:cubicBezTo>
                  <a:lnTo>
                    <a:pt x="2810" y="4281"/>
                  </a:lnTo>
                  <a:cubicBezTo>
                    <a:pt x="2868" y="4709"/>
                    <a:pt x="3094" y="5099"/>
                    <a:pt x="3441" y="5368"/>
                  </a:cubicBezTo>
                  <a:lnTo>
                    <a:pt x="2464" y="7057"/>
                  </a:lnTo>
                  <a:cubicBezTo>
                    <a:pt x="2387" y="7009"/>
                    <a:pt x="2315" y="6956"/>
                    <a:pt x="2243" y="6903"/>
                  </a:cubicBezTo>
                  <a:cubicBezTo>
                    <a:pt x="2196" y="6867"/>
                    <a:pt x="2148" y="6852"/>
                    <a:pt x="2103" y="6852"/>
                  </a:cubicBezTo>
                  <a:cubicBezTo>
                    <a:pt x="1919" y="6852"/>
                    <a:pt x="1779" y="7108"/>
                    <a:pt x="1968" y="7255"/>
                  </a:cubicBezTo>
                  <a:cubicBezTo>
                    <a:pt x="2705" y="7824"/>
                    <a:pt x="3581" y="8105"/>
                    <a:pt x="4453" y="8105"/>
                  </a:cubicBezTo>
                  <a:cubicBezTo>
                    <a:pt x="5496" y="8105"/>
                    <a:pt x="6533" y="7704"/>
                    <a:pt x="7319" y="6918"/>
                  </a:cubicBezTo>
                  <a:cubicBezTo>
                    <a:pt x="8763" y="5474"/>
                    <a:pt x="8907" y="3184"/>
                    <a:pt x="7656" y="1572"/>
                  </a:cubicBezTo>
                  <a:cubicBezTo>
                    <a:pt x="7606" y="1508"/>
                    <a:pt x="7545" y="1482"/>
                    <a:pt x="7484" y="1482"/>
                  </a:cubicBezTo>
                  <a:cubicBezTo>
                    <a:pt x="7322" y="1482"/>
                    <a:pt x="7171" y="1674"/>
                    <a:pt x="7305" y="1846"/>
                  </a:cubicBezTo>
                  <a:cubicBezTo>
                    <a:pt x="7747" y="2414"/>
                    <a:pt x="8007" y="3107"/>
                    <a:pt x="8050" y="3829"/>
                  </a:cubicBezTo>
                  <a:lnTo>
                    <a:pt x="6102" y="3829"/>
                  </a:lnTo>
                  <a:cubicBezTo>
                    <a:pt x="6039" y="3400"/>
                    <a:pt x="5813" y="3011"/>
                    <a:pt x="5471" y="2741"/>
                  </a:cubicBezTo>
                  <a:lnTo>
                    <a:pt x="6448" y="1047"/>
                  </a:lnTo>
                  <a:cubicBezTo>
                    <a:pt x="6520" y="1100"/>
                    <a:pt x="6592" y="1148"/>
                    <a:pt x="6665" y="1206"/>
                  </a:cubicBezTo>
                  <a:cubicBezTo>
                    <a:pt x="6711" y="1242"/>
                    <a:pt x="6758" y="1257"/>
                    <a:pt x="6803" y="1257"/>
                  </a:cubicBezTo>
                  <a:cubicBezTo>
                    <a:pt x="6988" y="1257"/>
                    <a:pt x="7129" y="997"/>
                    <a:pt x="6939" y="850"/>
                  </a:cubicBezTo>
                  <a:cubicBezTo>
                    <a:pt x="6205" y="280"/>
                    <a:pt x="5329" y="0"/>
                    <a:pt x="44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9" name="Google Shape;13159;p90"/>
            <p:cNvSpPr/>
            <p:nvPr/>
          </p:nvSpPr>
          <p:spPr>
            <a:xfrm>
              <a:off x="2181097" y="4289484"/>
              <a:ext cx="408546" cy="353494"/>
            </a:xfrm>
            <a:custGeom>
              <a:avLst/>
              <a:gdLst/>
              <a:ahLst/>
              <a:cxnLst/>
              <a:rect l="l" t="t" r="r" b="b"/>
              <a:pathLst>
                <a:path w="15577" h="13478" extrusionOk="0">
                  <a:moveTo>
                    <a:pt x="11018" y="445"/>
                  </a:moveTo>
                  <a:cubicBezTo>
                    <a:pt x="11090" y="445"/>
                    <a:pt x="11164" y="463"/>
                    <a:pt x="11231" y="503"/>
                  </a:cubicBezTo>
                  <a:cubicBezTo>
                    <a:pt x="11453" y="628"/>
                    <a:pt x="11510" y="917"/>
                    <a:pt x="11361" y="1123"/>
                  </a:cubicBezTo>
                  <a:lnTo>
                    <a:pt x="10490" y="2336"/>
                  </a:lnTo>
                  <a:cubicBezTo>
                    <a:pt x="10336" y="2235"/>
                    <a:pt x="10177" y="2144"/>
                    <a:pt x="10014" y="2062"/>
                  </a:cubicBezTo>
                  <a:lnTo>
                    <a:pt x="10625" y="705"/>
                  </a:lnTo>
                  <a:cubicBezTo>
                    <a:pt x="10695" y="541"/>
                    <a:pt x="10854" y="445"/>
                    <a:pt x="11018" y="445"/>
                  </a:cubicBezTo>
                  <a:close/>
                  <a:moveTo>
                    <a:pt x="4245" y="445"/>
                  </a:moveTo>
                  <a:cubicBezTo>
                    <a:pt x="4408" y="445"/>
                    <a:pt x="4564" y="541"/>
                    <a:pt x="4634" y="705"/>
                  </a:cubicBezTo>
                  <a:lnTo>
                    <a:pt x="5250" y="2062"/>
                  </a:lnTo>
                  <a:cubicBezTo>
                    <a:pt x="5087" y="2148"/>
                    <a:pt x="4928" y="2240"/>
                    <a:pt x="4774" y="2341"/>
                  </a:cubicBezTo>
                  <a:lnTo>
                    <a:pt x="3898" y="1123"/>
                  </a:lnTo>
                  <a:cubicBezTo>
                    <a:pt x="3749" y="917"/>
                    <a:pt x="3812" y="628"/>
                    <a:pt x="4033" y="503"/>
                  </a:cubicBezTo>
                  <a:cubicBezTo>
                    <a:pt x="4100" y="463"/>
                    <a:pt x="4173" y="445"/>
                    <a:pt x="4245" y="445"/>
                  </a:cubicBezTo>
                  <a:close/>
                  <a:moveTo>
                    <a:pt x="14408" y="6313"/>
                  </a:moveTo>
                  <a:cubicBezTo>
                    <a:pt x="14785" y="6313"/>
                    <a:pt x="14977" y="6788"/>
                    <a:pt x="14686" y="7052"/>
                  </a:cubicBezTo>
                  <a:cubicBezTo>
                    <a:pt x="14608" y="7125"/>
                    <a:pt x="14503" y="7164"/>
                    <a:pt x="14395" y="7164"/>
                  </a:cubicBezTo>
                  <a:cubicBezTo>
                    <a:pt x="14383" y="7164"/>
                    <a:pt x="14371" y="7163"/>
                    <a:pt x="14359" y="7162"/>
                  </a:cubicBezTo>
                  <a:lnTo>
                    <a:pt x="12872" y="7013"/>
                  </a:lnTo>
                  <a:cubicBezTo>
                    <a:pt x="12877" y="6922"/>
                    <a:pt x="12882" y="6830"/>
                    <a:pt x="12882" y="6739"/>
                  </a:cubicBezTo>
                  <a:cubicBezTo>
                    <a:pt x="12882" y="6643"/>
                    <a:pt x="12877" y="6551"/>
                    <a:pt x="12872" y="6460"/>
                  </a:cubicBezTo>
                  <a:lnTo>
                    <a:pt x="14359" y="6315"/>
                  </a:lnTo>
                  <a:cubicBezTo>
                    <a:pt x="14375" y="6314"/>
                    <a:pt x="14392" y="6313"/>
                    <a:pt x="14408" y="6313"/>
                  </a:cubicBezTo>
                  <a:close/>
                  <a:moveTo>
                    <a:pt x="857" y="6313"/>
                  </a:moveTo>
                  <a:cubicBezTo>
                    <a:pt x="873" y="6313"/>
                    <a:pt x="889" y="6313"/>
                    <a:pt x="905" y="6315"/>
                  </a:cubicBezTo>
                  <a:lnTo>
                    <a:pt x="2387" y="6460"/>
                  </a:lnTo>
                  <a:cubicBezTo>
                    <a:pt x="2382" y="6551"/>
                    <a:pt x="2382" y="6643"/>
                    <a:pt x="2382" y="6739"/>
                  </a:cubicBezTo>
                  <a:cubicBezTo>
                    <a:pt x="2382" y="6830"/>
                    <a:pt x="2382" y="6922"/>
                    <a:pt x="2387" y="7013"/>
                  </a:cubicBezTo>
                  <a:lnTo>
                    <a:pt x="905" y="7162"/>
                  </a:lnTo>
                  <a:cubicBezTo>
                    <a:pt x="891" y="7164"/>
                    <a:pt x="878" y="7164"/>
                    <a:pt x="864" y="7164"/>
                  </a:cubicBezTo>
                  <a:cubicBezTo>
                    <a:pt x="632" y="7164"/>
                    <a:pt x="439" y="6975"/>
                    <a:pt x="439" y="6739"/>
                  </a:cubicBezTo>
                  <a:cubicBezTo>
                    <a:pt x="439" y="6500"/>
                    <a:pt x="628" y="6313"/>
                    <a:pt x="857" y="6313"/>
                  </a:cubicBezTo>
                  <a:close/>
                  <a:moveTo>
                    <a:pt x="7633" y="1936"/>
                  </a:moveTo>
                  <a:cubicBezTo>
                    <a:pt x="8252" y="1936"/>
                    <a:pt x="8876" y="2055"/>
                    <a:pt x="9470" y="2302"/>
                  </a:cubicBezTo>
                  <a:cubicBezTo>
                    <a:pt x="11265" y="3043"/>
                    <a:pt x="12434" y="4795"/>
                    <a:pt x="12434" y="6739"/>
                  </a:cubicBezTo>
                  <a:cubicBezTo>
                    <a:pt x="12429" y="9385"/>
                    <a:pt x="10283" y="11536"/>
                    <a:pt x="7632" y="11541"/>
                  </a:cubicBezTo>
                  <a:cubicBezTo>
                    <a:pt x="5688" y="11541"/>
                    <a:pt x="3941" y="10367"/>
                    <a:pt x="3196" y="8577"/>
                  </a:cubicBezTo>
                  <a:cubicBezTo>
                    <a:pt x="2455" y="6782"/>
                    <a:pt x="2864" y="4713"/>
                    <a:pt x="4235" y="3342"/>
                  </a:cubicBezTo>
                  <a:cubicBezTo>
                    <a:pt x="5155" y="2424"/>
                    <a:pt x="6384" y="1936"/>
                    <a:pt x="7633" y="1936"/>
                  </a:cubicBezTo>
                  <a:close/>
                  <a:moveTo>
                    <a:pt x="4769" y="11141"/>
                  </a:moveTo>
                  <a:cubicBezTo>
                    <a:pt x="4923" y="11238"/>
                    <a:pt x="5082" y="11334"/>
                    <a:pt x="5245" y="11416"/>
                  </a:cubicBezTo>
                  <a:lnTo>
                    <a:pt x="4634" y="12773"/>
                  </a:lnTo>
                  <a:cubicBezTo>
                    <a:pt x="4564" y="12937"/>
                    <a:pt x="4405" y="13031"/>
                    <a:pt x="4242" y="13031"/>
                  </a:cubicBezTo>
                  <a:cubicBezTo>
                    <a:pt x="4171" y="13031"/>
                    <a:pt x="4099" y="13013"/>
                    <a:pt x="4033" y="12975"/>
                  </a:cubicBezTo>
                  <a:cubicBezTo>
                    <a:pt x="3812" y="12850"/>
                    <a:pt x="3749" y="12556"/>
                    <a:pt x="3898" y="12354"/>
                  </a:cubicBezTo>
                  <a:lnTo>
                    <a:pt x="4769" y="11141"/>
                  </a:lnTo>
                  <a:close/>
                  <a:moveTo>
                    <a:pt x="10490" y="11141"/>
                  </a:moveTo>
                  <a:lnTo>
                    <a:pt x="11361" y="12354"/>
                  </a:lnTo>
                  <a:cubicBezTo>
                    <a:pt x="11510" y="12556"/>
                    <a:pt x="11453" y="12850"/>
                    <a:pt x="11231" y="12975"/>
                  </a:cubicBezTo>
                  <a:cubicBezTo>
                    <a:pt x="11164" y="13013"/>
                    <a:pt x="11091" y="13031"/>
                    <a:pt x="11019" y="13031"/>
                  </a:cubicBezTo>
                  <a:cubicBezTo>
                    <a:pt x="10854" y="13031"/>
                    <a:pt x="10695" y="12937"/>
                    <a:pt x="10625" y="12773"/>
                  </a:cubicBezTo>
                  <a:lnTo>
                    <a:pt x="10014" y="11421"/>
                  </a:lnTo>
                  <a:cubicBezTo>
                    <a:pt x="10177" y="11334"/>
                    <a:pt x="10336" y="11243"/>
                    <a:pt x="10490" y="11141"/>
                  </a:cubicBezTo>
                  <a:close/>
                  <a:moveTo>
                    <a:pt x="4247" y="0"/>
                  </a:moveTo>
                  <a:cubicBezTo>
                    <a:pt x="4099" y="0"/>
                    <a:pt x="3949" y="38"/>
                    <a:pt x="3812" y="118"/>
                  </a:cubicBezTo>
                  <a:cubicBezTo>
                    <a:pt x="3359" y="378"/>
                    <a:pt x="3234" y="969"/>
                    <a:pt x="3542" y="1388"/>
                  </a:cubicBezTo>
                  <a:lnTo>
                    <a:pt x="4413" y="2601"/>
                  </a:lnTo>
                  <a:cubicBezTo>
                    <a:pt x="3335" y="3438"/>
                    <a:pt x="2623" y="4665"/>
                    <a:pt x="2435" y="6017"/>
                  </a:cubicBezTo>
                  <a:lnTo>
                    <a:pt x="953" y="5873"/>
                  </a:lnTo>
                  <a:cubicBezTo>
                    <a:pt x="933" y="5871"/>
                    <a:pt x="912" y="5871"/>
                    <a:pt x="892" y="5871"/>
                  </a:cubicBezTo>
                  <a:cubicBezTo>
                    <a:pt x="433" y="5871"/>
                    <a:pt x="48" y="6230"/>
                    <a:pt x="25" y="6700"/>
                  </a:cubicBezTo>
                  <a:cubicBezTo>
                    <a:pt x="1" y="7186"/>
                    <a:pt x="381" y="7600"/>
                    <a:pt x="867" y="7614"/>
                  </a:cubicBezTo>
                  <a:cubicBezTo>
                    <a:pt x="896" y="7614"/>
                    <a:pt x="924" y="7614"/>
                    <a:pt x="953" y="7610"/>
                  </a:cubicBezTo>
                  <a:lnTo>
                    <a:pt x="2435" y="7461"/>
                  </a:lnTo>
                  <a:cubicBezTo>
                    <a:pt x="2623" y="8813"/>
                    <a:pt x="3330" y="10040"/>
                    <a:pt x="4408" y="10877"/>
                  </a:cubicBezTo>
                  <a:lnTo>
                    <a:pt x="3537" y="12089"/>
                  </a:lnTo>
                  <a:cubicBezTo>
                    <a:pt x="3229" y="12508"/>
                    <a:pt x="3354" y="13100"/>
                    <a:pt x="3807" y="13360"/>
                  </a:cubicBezTo>
                  <a:cubicBezTo>
                    <a:pt x="3944" y="13439"/>
                    <a:pt x="4094" y="13477"/>
                    <a:pt x="4241" y="13477"/>
                  </a:cubicBezTo>
                  <a:cubicBezTo>
                    <a:pt x="4574" y="13477"/>
                    <a:pt x="4897" y="13286"/>
                    <a:pt x="5043" y="12955"/>
                  </a:cubicBezTo>
                  <a:lnTo>
                    <a:pt x="5654" y="11599"/>
                  </a:lnTo>
                  <a:cubicBezTo>
                    <a:pt x="6287" y="11856"/>
                    <a:pt x="6958" y="11985"/>
                    <a:pt x="7630" y="11985"/>
                  </a:cubicBezTo>
                  <a:cubicBezTo>
                    <a:pt x="8301" y="11985"/>
                    <a:pt x="8972" y="11856"/>
                    <a:pt x="9605" y="11599"/>
                  </a:cubicBezTo>
                  <a:lnTo>
                    <a:pt x="10216" y="12955"/>
                  </a:lnTo>
                  <a:cubicBezTo>
                    <a:pt x="10363" y="13286"/>
                    <a:pt x="10685" y="13477"/>
                    <a:pt x="11018" y="13477"/>
                  </a:cubicBezTo>
                  <a:cubicBezTo>
                    <a:pt x="11166" y="13477"/>
                    <a:pt x="11315" y="13439"/>
                    <a:pt x="11453" y="13360"/>
                  </a:cubicBezTo>
                  <a:cubicBezTo>
                    <a:pt x="11900" y="13100"/>
                    <a:pt x="12025" y="12508"/>
                    <a:pt x="11722" y="12089"/>
                  </a:cubicBezTo>
                  <a:lnTo>
                    <a:pt x="10856" y="10877"/>
                  </a:lnTo>
                  <a:cubicBezTo>
                    <a:pt x="11934" y="10040"/>
                    <a:pt x="12641" y="8813"/>
                    <a:pt x="12829" y="7456"/>
                  </a:cubicBezTo>
                  <a:lnTo>
                    <a:pt x="14311" y="7605"/>
                  </a:lnTo>
                  <a:cubicBezTo>
                    <a:pt x="14340" y="7610"/>
                    <a:pt x="14368" y="7610"/>
                    <a:pt x="14397" y="7610"/>
                  </a:cubicBezTo>
                  <a:cubicBezTo>
                    <a:pt x="15196" y="7610"/>
                    <a:pt x="15576" y="6623"/>
                    <a:pt x="14984" y="6089"/>
                  </a:cubicBezTo>
                  <a:lnTo>
                    <a:pt x="14984" y="6089"/>
                  </a:lnTo>
                  <a:lnTo>
                    <a:pt x="14984" y="6094"/>
                  </a:lnTo>
                  <a:cubicBezTo>
                    <a:pt x="14826" y="5948"/>
                    <a:pt x="14620" y="5867"/>
                    <a:pt x="14408" y="5867"/>
                  </a:cubicBezTo>
                  <a:cubicBezTo>
                    <a:pt x="14376" y="5867"/>
                    <a:pt x="14343" y="5869"/>
                    <a:pt x="14311" y="5873"/>
                  </a:cubicBezTo>
                  <a:lnTo>
                    <a:pt x="12829" y="6017"/>
                  </a:lnTo>
                  <a:cubicBezTo>
                    <a:pt x="12641" y="4665"/>
                    <a:pt x="11934" y="3438"/>
                    <a:pt x="10856" y="2601"/>
                  </a:cubicBezTo>
                  <a:lnTo>
                    <a:pt x="11727" y="1388"/>
                  </a:lnTo>
                  <a:cubicBezTo>
                    <a:pt x="12030" y="969"/>
                    <a:pt x="11905" y="378"/>
                    <a:pt x="11457" y="118"/>
                  </a:cubicBezTo>
                  <a:cubicBezTo>
                    <a:pt x="11318" y="38"/>
                    <a:pt x="11168" y="0"/>
                    <a:pt x="11020" y="0"/>
                  </a:cubicBezTo>
                  <a:cubicBezTo>
                    <a:pt x="10687" y="0"/>
                    <a:pt x="10367" y="191"/>
                    <a:pt x="10221" y="517"/>
                  </a:cubicBezTo>
                  <a:lnTo>
                    <a:pt x="9610" y="1879"/>
                  </a:lnTo>
                  <a:cubicBezTo>
                    <a:pt x="8977" y="1621"/>
                    <a:pt x="8306" y="1493"/>
                    <a:pt x="7634" y="1493"/>
                  </a:cubicBezTo>
                  <a:cubicBezTo>
                    <a:pt x="6963" y="1493"/>
                    <a:pt x="6292" y="1621"/>
                    <a:pt x="5659" y="1879"/>
                  </a:cubicBezTo>
                  <a:lnTo>
                    <a:pt x="5048" y="517"/>
                  </a:lnTo>
                  <a:cubicBezTo>
                    <a:pt x="4902" y="191"/>
                    <a:pt x="4580" y="0"/>
                    <a:pt x="42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0" name="Google Shape;13160;p90"/>
          <p:cNvGrpSpPr/>
          <p:nvPr/>
        </p:nvGrpSpPr>
        <p:grpSpPr>
          <a:xfrm>
            <a:off x="1735230" y="2250835"/>
            <a:ext cx="393281" cy="360313"/>
            <a:chOff x="1735230" y="2435410"/>
            <a:chExt cx="393281" cy="360313"/>
          </a:xfrm>
        </p:grpSpPr>
        <p:sp>
          <p:nvSpPr>
            <p:cNvPr id="13161" name="Google Shape;13161;p90"/>
            <p:cNvSpPr/>
            <p:nvPr/>
          </p:nvSpPr>
          <p:spPr>
            <a:xfrm>
              <a:off x="1841241" y="2720109"/>
              <a:ext cx="81672" cy="70001"/>
            </a:xfrm>
            <a:custGeom>
              <a:avLst/>
              <a:gdLst/>
              <a:ahLst/>
              <a:cxnLst/>
              <a:rect l="l" t="t" r="r" b="b"/>
              <a:pathLst>
                <a:path w="3114" h="2669" extrusionOk="0">
                  <a:moveTo>
                    <a:pt x="1781" y="1"/>
                  </a:moveTo>
                  <a:cubicBezTo>
                    <a:pt x="592" y="1"/>
                    <a:pt x="1" y="1435"/>
                    <a:pt x="838" y="2277"/>
                  </a:cubicBezTo>
                  <a:cubicBezTo>
                    <a:pt x="1110" y="2547"/>
                    <a:pt x="1444" y="2669"/>
                    <a:pt x="1772" y="2669"/>
                  </a:cubicBezTo>
                  <a:cubicBezTo>
                    <a:pt x="2457" y="2669"/>
                    <a:pt x="3114" y="2138"/>
                    <a:pt x="3114" y="1334"/>
                  </a:cubicBezTo>
                  <a:cubicBezTo>
                    <a:pt x="3114" y="597"/>
                    <a:pt x="2517" y="1"/>
                    <a:pt x="1781" y="1"/>
                  </a:cubicBezTo>
                  <a:close/>
                </a:path>
              </a:pathLst>
            </a:custGeom>
            <a:solidFill>
              <a:srgbClr val="4D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2" name="Google Shape;13162;p90"/>
            <p:cNvSpPr/>
            <p:nvPr/>
          </p:nvSpPr>
          <p:spPr>
            <a:xfrm>
              <a:off x="1866734" y="2739176"/>
              <a:ext cx="37138" cy="31814"/>
            </a:xfrm>
            <a:custGeom>
              <a:avLst/>
              <a:gdLst/>
              <a:ahLst/>
              <a:cxnLst/>
              <a:rect l="l" t="t" r="r" b="b"/>
              <a:pathLst>
                <a:path w="1416" h="1213" extrusionOk="0">
                  <a:moveTo>
                    <a:pt x="809" y="0"/>
                  </a:moveTo>
                  <a:cubicBezTo>
                    <a:pt x="270" y="0"/>
                    <a:pt x="1" y="650"/>
                    <a:pt x="381" y="1035"/>
                  </a:cubicBezTo>
                  <a:cubicBezTo>
                    <a:pt x="505" y="1158"/>
                    <a:pt x="657" y="1213"/>
                    <a:pt x="806" y="1213"/>
                  </a:cubicBezTo>
                  <a:cubicBezTo>
                    <a:pt x="1118" y="1213"/>
                    <a:pt x="1415" y="971"/>
                    <a:pt x="1415" y="607"/>
                  </a:cubicBezTo>
                  <a:cubicBezTo>
                    <a:pt x="1415" y="270"/>
                    <a:pt x="1146" y="0"/>
                    <a:pt x="809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3" name="Google Shape;13163;p90"/>
            <p:cNvSpPr/>
            <p:nvPr/>
          </p:nvSpPr>
          <p:spPr>
            <a:xfrm>
              <a:off x="1980063" y="2720109"/>
              <a:ext cx="81672" cy="70001"/>
            </a:xfrm>
            <a:custGeom>
              <a:avLst/>
              <a:gdLst/>
              <a:ahLst/>
              <a:cxnLst/>
              <a:rect l="l" t="t" r="r" b="b"/>
              <a:pathLst>
                <a:path w="3114" h="2669" extrusionOk="0">
                  <a:moveTo>
                    <a:pt x="1781" y="1"/>
                  </a:moveTo>
                  <a:cubicBezTo>
                    <a:pt x="592" y="1"/>
                    <a:pt x="1" y="1435"/>
                    <a:pt x="838" y="2277"/>
                  </a:cubicBezTo>
                  <a:cubicBezTo>
                    <a:pt x="1110" y="2547"/>
                    <a:pt x="1444" y="2669"/>
                    <a:pt x="1772" y="2669"/>
                  </a:cubicBezTo>
                  <a:cubicBezTo>
                    <a:pt x="2457" y="2669"/>
                    <a:pt x="3114" y="2138"/>
                    <a:pt x="3114" y="1334"/>
                  </a:cubicBezTo>
                  <a:cubicBezTo>
                    <a:pt x="3114" y="597"/>
                    <a:pt x="2517" y="1"/>
                    <a:pt x="1781" y="1"/>
                  </a:cubicBezTo>
                  <a:close/>
                </a:path>
              </a:pathLst>
            </a:custGeom>
            <a:solidFill>
              <a:srgbClr val="4D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4" name="Google Shape;13164;p90"/>
            <p:cNvSpPr/>
            <p:nvPr/>
          </p:nvSpPr>
          <p:spPr>
            <a:xfrm>
              <a:off x="2005557" y="2739176"/>
              <a:ext cx="37138" cy="31814"/>
            </a:xfrm>
            <a:custGeom>
              <a:avLst/>
              <a:gdLst/>
              <a:ahLst/>
              <a:cxnLst/>
              <a:rect l="l" t="t" r="r" b="b"/>
              <a:pathLst>
                <a:path w="1416" h="1213" extrusionOk="0">
                  <a:moveTo>
                    <a:pt x="809" y="0"/>
                  </a:moveTo>
                  <a:cubicBezTo>
                    <a:pt x="270" y="0"/>
                    <a:pt x="1" y="650"/>
                    <a:pt x="381" y="1035"/>
                  </a:cubicBezTo>
                  <a:cubicBezTo>
                    <a:pt x="503" y="1158"/>
                    <a:pt x="655" y="1213"/>
                    <a:pt x="804" y="1213"/>
                  </a:cubicBezTo>
                  <a:cubicBezTo>
                    <a:pt x="1115" y="1213"/>
                    <a:pt x="1415" y="971"/>
                    <a:pt x="1415" y="607"/>
                  </a:cubicBezTo>
                  <a:cubicBezTo>
                    <a:pt x="1415" y="270"/>
                    <a:pt x="1141" y="0"/>
                    <a:pt x="809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5" name="Google Shape;13165;p90"/>
            <p:cNvSpPr/>
            <p:nvPr/>
          </p:nvSpPr>
          <p:spPr>
            <a:xfrm>
              <a:off x="1816771" y="2466463"/>
              <a:ext cx="303137" cy="159542"/>
            </a:xfrm>
            <a:custGeom>
              <a:avLst/>
              <a:gdLst/>
              <a:ahLst/>
              <a:cxnLst/>
              <a:rect l="l" t="t" r="r" b="b"/>
              <a:pathLst>
                <a:path w="11558" h="6083" extrusionOk="0">
                  <a:moveTo>
                    <a:pt x="0" y="0"/>
                  </a:moveTo>
                  <a:lnTo>
                    <a:pt x="404" y="1155"/>
                  </a:lnTo>
                  <a:lnTo>
                    <a:pt x="10345" y="1155"/>
                  </a:lnTo>
                  <a:lnTo>
                    <a:pt x="9215" y="6082"/>
                  </a:lnTo>
                  <a:lnTo>
                    <a:pt x="10398" y="6082"/>
                  </a:lnTo>
                  <a:lnTo>
                    <a:pt x="11481" y="1371"/>
                  </a:lnTo>
                  <a:cubicBezTo>
                    <a:pt x="11558" y="1039"/>
                    <a:pt x="11481" y="688"/>
                    <a:pt x="11269" y="424"/>
                  </a:cubicBezTo>
                  <a:cubicBezTo>
                    <a:pt x="11058" y="154"/>
                    <a:pt x="10735" y="0"/>
                    <a:pt x="10394" y="0"/>
                  </a:cubicBezTo>
                  <a:close/>
                </a:path>
              </a:pathLst>
            </a:custGeom>
            <a:solidFill>
              <a:srgbClr val="58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6" name="Google Shape;13166;p90"/>
            <p:cNvSpPr/>
            <p:nvPr/>
          </p:nvSpPr>
          <p:spPr>
            <a:xfrm>
              <a:off x="2072437" y="2466463"/>
              <a:ext cx="47603" cy="159542"/>
            </a:xfrm>
            <a:custGeom>
              <a:avLst/>
              <a:gdLst/>
              <a:ahLst/>
              <a:cxnLst/>
              <a:rect l="l" t="t" r="r" b="b"/>
              <a:pathLst>
                <a:path w="1815" h="6083" extrusionOk="0">
                  <a:moveTo>
                    <a:pt x="1" y="0"/>
                  </a:moveTo>
                  <a:cubicBezTo>
                    <a:pt x="718" y="0"/>
                    <a:pt x="1252" y="669"/>
                    <a:pt x="1093" y="1371"/>
                  </a:cubicBezTo>
                  <a:lnTo>
                    <a:pt x="10" y="6082"/>
                  </a:lnTo>
                  <a:lnTo>
                    <a:pt x="655" y="6082"/>
                  </a:lnTo>
                  <a:lnTo>
                    <a:pt x="1738" y="1371"/>
                  </a:lnTo>
                  <a:cubicBezTo>
                    <a:pt x="1815" y="1039"/>
                    <a:pt x="1733" y="688"/>
                    <a:pt x="1521" y="424"/>
                  </a:cubicBezTo>
                  <a:cubicBezTo>
                    <a:pt x="1310" y="154"/>
                    <a:pt x="987" y="0"/>
                    <a:pt x="646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7" name="Google Shape;13167;p90"/>
            <p:cNvSpPr/>
            <p:nvPr/>
          </p:nvSpPr>
          <p:spPr>
            <a:xfrm>
              <a:off x="1741551" y="2441075"/>
              <a:ext cx="376470" cy="215197"/>
            </a:xfrm>
            <a:custGeom>
              <a:avLst/>
              <a:gdLst/>
              <a:ahLst/>
              <a:cxnLst/>
              <a:rect l="l" t="t" r="r" b="b"/>
              <a:pathLst>
                <a:path w="14354" h="8205" extrusionOk="0">
                  <a:moveTo>
                    <a:pt x="1634" y="1"/>
                  </a:moveTo>
                  <a:cubicBezTo>
                    <a:pt x="1630" y="1"/>
                    <a:pt x="1626" y="1"/>
                    <a:pt x="1622" y="1"/>
                  </a:cubicBezTo>
                  <a:lnTo>
                    <a:pt x="578" y="1"/>
                  </a:lnTo>
                  <a:cubicBezTo>
                    <a:pt x="255" y="1"/>
                    <a:pt x="0" y="256"/>
                    <a:pt x="0" y="578"/>
                  </a:cubicBezTo>
                  <a:cubicBezTo>
                    <a:pt x="0" y="896"/>
                    <a:pt x="255" y="1156"/>
                    <a:pt x="578" y="1156"/>
                  </a:cubicBezTo>
                  <a:lnTo>
                    <a:pt x="1622" y="1156"/>
                  </a:lnTo>
                  <a:cubicBezTo>
                    <a:pt x="1670" y="1156"/>
                    <a:pt x="1718" y="1185"/>
                    <a:pt x="1737" y="1233"/>
                  </a:cubicBezTo>
                  <a:lnTo>
                    <a:pt x="2984" y="4755"/>
                  </a:lnTo>
                  <a:lnTo>
                    <a:pt x="3253" y="5515"/>
                  </a:lnTo>
                  <a:lnTo>
                    <a:pt x="3696" y="6761"/>
                  </a:lnTo>
                  <a:cubicBezTo>
                    <a:pt x="4061" y="7637"/>
                    <a:pt x="4918" y="8205"/>
                    <a:pt x="5866" y="8205"/>
                  </a:cubicBezTo>
                  <a:lnTo>
                    <a:pt x="13776" y="8205"/>
                  </a:lnTo>
                  <a:cubicBezTo>
                    <a:pt x="14094" y="8205"/>
                    <a:pt x="14354" y="7945"/>
                    <a:pt x="14354" y="7623"/>
                  </a:cubicBezTo>
                  <a:cubicBezTo>
                    <a:pt x="14354" y="7305"/>
                    <a:pt x="14094" y="7045"/>
                    <a:pt x="13776" y="7045"/>
                  </a:cubicBezTo>
                  <a:lnTo>
                    <a:pt x="5866" y="7045"/>
                  </a:lnTo>
                  <a:cubicBezTo>
                    <a:pt x="5385" y="7045"/>
                    <a:pt x="4947" y="6757"/>
                    <a:pt x="4759" y="6314"/>
                  </a:cubicBezTo>
                  <a:lnTo>
                    <a:pt x="2801" y="780"/>
                  </a:lnTo>
                  <a:cubicBezTo>
                    <a:pt x="2605" y="308"/>
                    <a:pt x="2144" y="1"/>
                    <a:pt x="1634" y="1"/>
                  </a:cubicBezTo>
                  <a:close/>
                </a:path>
              </a:pathLst>
            </a:custGeom>
            <a:solidFill>
              <a:srgbClr val="58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8" name="Google Shape;13168;p90"/>
            <p:cNvSpPr/>
            <p:nvPr/>
          </p:nvSpPr>
          <p:spPr>
            <a:xfrm>
              <a:off x="1846172" y="2626215"/>
              <a:ext cx="272477" cy="30057"/>
            </a:xfrm>
            <a:custGeom>
              <a:avLst/>
              <a:gdLst/>
              <a:ahLst/>
              <a:cxnLst/>
              <a:rect l="l" t="t" r="r" b="b"/>
              <a:pathLst>
                <a:path w="10389" h="1146" extrusionOk="0">
                  <a:moveTo>
                    <a:pt x="9903" y="1"/>
                  </a:moveTo>
                  <a:lnTo>
                    <a:pt x="9903" y="1"/>
                  </a:lnTo>
                  <a:cubicBezTo>
                    <a:pt x="9975" y="357"/>
                    <a:pt x="9701" y="689"/>
                    <a:pt x="9335" y="694"/>
                  </a:cubicBezTo>
                  <a:lnTo>
                    <a:pt x="1425" y="694"/>
                  </a:lnTo>
                  <a:cubicBezTo>
                    <a:pt x="910" y="694"/>
                    <a:pt x="409" y="525"/>
                    <a:pt x="0" y="212"/>
                  </a:cubicBezTo>
                  <a:lnTo>
                    <a:pt x="0" y="212"/>
                  </a:lnTo>
                  <a:cubicBezTo>
                    <a:pt x="443" y="800"/>
                    <a:pt x="1141" y="1146"/>
                    <a:pt x="1877" y="1146"/>
                  </a:cubicBezTo>
                  <a:lnTo>
                    <a:pt x="9787" y="1146"/>
                  </a:lnTo>
                  <a:cubicBezTo>
                    <a:pt x="10081" y="1141"/>
                    <a:pt x="10331" y="915"/>
                    <a:pt x="10360" y="621"/>
                  </a:cubicBezTo>
                  <a:cubicBezTo>
                    <a:pt x="10389" y="328"/>
                    <a:pt x="10192" y="59"/>
                    <a:pt x="9903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9" name="Google Shape;13169;p90"/>
            <p:cNvSpPr/>
            <p:nvPr/>
          </p:nvSpPr>
          <p:spPr>
            <a:xfrm>
              <a:off x="1815748" y="2635814"/>
              <a:ext cx="261908" cy="84321"/>
            </a:xfrm>
            <a:custGeom>
              <a:avLst/>
              <a:gdLst/>
              <a:ahLst/>
              <a:cxnLst/>
              <a:rect l="l" t="t" r="r" b="b"/>
              <a:pathLst>
                <a:path w="9986" h="3215" extrusionOk="0">
                  <a:moveTo>
                    <a:pt x="1281" y="0"/>
                  </a:moveTo>
                  <a:lnTo>
                    <a:pt x="698" y="843"/>
                  </a:lnTo>
                  <a:cubicBezTo>
                    <a:pt x="1" y="1843"/>
                    <a:pt x="722" y="3215"/>
                    <a:pt x="1940" y="3215"/>
                  </a:cubicBezTo>
                  <a:lnTo>
                    <a:pt x="9408" y="3215"/>
                  </a:lnTo>
                  <a:cubicBezTo>
                    <a:pt x="9725" y="3215"/>
                    <a:pt x="9985" y="2955"/>
                    <a:pt x="9985" y="2637"/>
                  </a:cubicBezTo>
                  <a:cubicBezTo>
                    <a:pt x="9985" y="2315"/>
                    <a:pt x="9725" y="2060"/>
                    <a:pt x="9408" y="2060"/>
                  </a:cubicBezTo>
                  <a:lnTo>
                    <a:pt x="1940" y="2060"/>
                  </a:lnTo>
                  <a:cubicBezTo>
                    <a:pt x="1656" y="2060"/>
                    <a:pt x="1487" y="1738"/>
                    <a:pt x="1651" y="1502"/>
                  </a:cubicBezTo>
                  <a:lnTo>
                    <a:pt x="2243" y="640"/>
                  </a:lnTo>
                  <a:cubicBezTo>
                    <a:pt x="1877" y="511"/>
                    <a:pt x="1545" y="289"/>
                    <a:pt x="1281" y="0"/>
                  </a:cubicBezTo>
                  <a:close/>
                </a:path>
              </a:pathLst>
            </a:custGeom>
            <a:solidFill>
              <a:srgbClr val="58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0" name="Google Shape;13170;p90"/>
            <p:cNvSpPr/>
            <p:nvPr/>
          </p:nvSpPr>
          <p:spPr>
            <a:xfrm>
              <a:off x="1825479" y="2677594"/>
              <a:ext cx="252177" cy="42541"/>
            </a:xfrm>
            <a:custGeom>
              <a:avLst/>
              <a:gdLst/>
              <a:ahLst/>
              <a:cxnLst/>
              <a:rect l="l" t="t" r="r" b="b"/>
              <a:pathLst>
                <a:path w="9615" h="1622" extrusionOk="0">
                  <a:moveTo>
                    <a:pt x="63" y="0"/>
                  </a:moveTo>
                  <a:lnTo>
                    <a:pt x="63" y="0"/>
                  </a:lnTo>
                  <a:cubicBezTo>
                    <a:pt x="0" y="876"/>
                    <a:pt x="693" y="1622"/>
                    <a:pt x="1569" y="1622"/>
                  </a:cubicBezTo>
                  <a:lnTo>
                    <a:pt x="9037" y="1622"/>
                  </a:lnTo>
                  <a:cubicBezTo>
                    <a:pt x="9354" y="1622"/>
                    <a:pt x="9614" y="1362"/>
                    <a:pt x="9614" y="1044"/>
                  </a:cubicBezTo>
                  <a:cubicBezTo>
                    <a:pt x="9614" y="1025"/>
                    <a:pt x="9614" y="1011"/>
                    <a:pt x="9609" y="996"/>
                  </a:cubicBezTo>
                  <a:lnTo>
                    <a:pt x="9609" y="972"/>
                  </a:lnTo>
                  <a:lnTo>
                    <a:pt x="9609" y="953"/>
                  </a:lnTo>
                  <a:cubicBezTo>
                    <a:pt x="9609" y="934"/>
                    <a:pt x="9604" y="914"/>
                    <a:pt x="9600" y="895"/>
                  </a:cubicBezTo>
                  <a:cubicBezTo>
                    <a:pt x="9441" y="1025"/>
                    <a:pt x="9244" y="1102"/>
                    <a:pt x="9041" y="1116"/>
                  </a:cubicBezTo>
                  <a:lnTo>
                    <a:pt x="1569" y="1116"/>
                  </a:lnTo>
                  <a:cubicBezTo>
                    <a:pt x="1011" y="1116"/>
                    <a:pt x="491" y="804"/>
                    <a:pt x="231" y="303"/>
                  </a:cubicBezTo>
                  <a:cubicBezTo>
                    <a:pt x="178" y="207"/>
                    <a:pt x="106" y="106"/>
                    <a:pt x="6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1" name="Google Shape;13171;p90"/>
            <p:cNvSpPr/>
            <p:nvPr/>
          </p:nvSpPr>
          <p:spPr>
            <a:xfrm>
              <a:off x="1839484" y="2635814"/>
              <a:ext cx="35092" cy="29926"/>
            </a:xfrm>
            <a:custGeom>
              <a:avLst/>
              <a:gdLst/>
              <a:ahLst/>
              <a:cxnLst/>
              <a:rect l="l" t="t" r="r" b="b"/>
              <a:pathLst>
                <a:path w="1338" h="1141" extrusionOk="0">
                  <a:moveTo>
                    <a:pt x="376" y="0"/>
                  </a:moveTo>
                  <a:lnTo>
                    <a:pt x="0" y="549"/>
                  </a:lnTo>
                  <a:cubicBezTo>
                    <a:pt x="275" y="828"/>
                    <a:pt x="616" y="1030"/>
                    <a:pt x="991" y="1141"/>
                  </a:cubicBezTo>
                  <a:lnTo>
                    <a:pt x="1338" y="640"/>
                  </a:lnTo>
                  <a:cubicBezTo>
                    <a:pt x="972" y="511"/>
                    <a:pt x="640" y="289"/>
                    <a:pt x="376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2" name="Google Shape;13172;p90"/>
            <p:cNvSpPr/>
            <p:nvPr/>
          </p:nvSpPr>
          <p:spPr>
            <a:xfrm>
              <a:off x="1866472" y="2733433"/>
              <a:ext cx="50383" cy="43249"/>
            </a:xfrm>
            <a:custGeom>
              <a:avLst/>
              <a:gdLst/>
              <a:ahLst/>
              <a:cxnLst/>
              <a:rect l="l" t="t" r="r" b="b"/>
              <a:pathLst>
                <a:path w="1921" h="1649" extrusionOk="0">
                  <a:moveTo>
                    <a:pt x="819" y="436"/>
                  </a:moveTo>
                  <a:cubicBezTo>
                    <a:pt x="1165" y="436"/>
                    <a:pt x="1339" y="854"/>
                    <a:pt x="1093" y="1100"/>
                  </a:cubicBezTo>
                  <a:cubicBezTo>
                    <a:pt x="1014" y="1179"/>
                    <a:pt x="916" y="1215"/>
                    <a:pt x="820" y="1215"/>
                  </a:cubicBezTo>
                  <a:cubicBezTo>
                    <a:pt x="621" y="1215"/>
                    <a:pt x="429" y="1060"/>
                    <a:pt x="429" y="826"/>
                  </a:cubicBezTo>
                  <a:cubicBezTo>
                    <a:pt x="429" y="609"/>
                    <a:pt x="607" y="436"/>
                    <a:pt x="819" y="436"/>
                  </a:cubicBezTo>
                  <a:close/>
                  <a:moveTo>
                    <a:pt x="827" y="1"/>
                  </a:moveTo>
                  <a:cubicBezTo>
                    <a:pt x="405" y="1"/>
                    <a:pt x="1" y="330"/>
                    <a:pt x="1" y="826"/>
                  </a:cubicBezTo>
                  <a:cubicBezTo>
                    <a:pt x="1" y="1278"/>
                    <a:pt x="367" y="1644"/>
                    <a:pt x="819" y="1648"/>
                  </a:cubicBezTo>
                  <a:cubicBezTo>
                    <a:pt x="1550" y="1648"/>
                    <a:pt x="1921" y="763"/>
                    <a:pt x="1401" y="243"/>
                  </a:cubicBezTo>
                  <a:cubicBezTo>
                    <a:pt x="1233" y="76"/>
                    <a:pt x="1028" y="1"/>
                    <a:pt x="8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3" name="Google Shape;13173;p90"/>
            <p:cNvSpPr/>
            <p:nvPr/>
          </p:nvSpPr>
          <p:spPr>
            <a:xfrm>
              <a:off x="2005189" y="2733433"/>
              <a:ext cx="50357" cy="43249"/>
            </a:xfrm>
            <a:custGeom>
              <a:avLst/>
              <a:gdLst/>
              <a:ahLst/>
              <a:cxnLst/>
              <a:rect l="l" t="t" r="r" b="b"/>
              <a:pathLst>
                <a:path w="1920" h="1649" extrusionOk="0">
                  <a:moveTo>
                    <a:pt x="823" y="436"/>
                  </a:moveTo>
                  <a:cubicBezTo>
                    <a:pt x="1169" y="436"/>
                    <a:pt x="1343" y="854"/>
                    <a:pt x="1097" y="1100"/>
                  </a:cubicBezTo>
                  <a:cubicBezTo>
                    <a:pt x="1018" y="1179"/>
                    <a:pt x="920" y="1215"/>
                    <a:pt x="824" y="1215"/>
                  </a:cubicBezTo>
                  <a:cubicBezTo>
                    <a:pt x="625" y="1215"/>
                    <a:pt x="433" y="1060"/>
                    <a:pt x="433" y="826"/>
                  </a:cubicBezTo>
                  <a:cubicBezTo>
                    <a:pt x="433" y="609"/>
                    <a:pt x="606" y="436"/>
                    <a:pt x="823" y="436"/>
                  </a:cubicBezTo>
                  <a:close/>
                  <a:moveTo>
                    <a:pt x="829" y="1"/>
                  </a:moveTo>
                  <a:cubicBezTo>
                    <a:pt x="406" y="1"/>
                    <a:pt x="0" y="330"/>
                    <a:pt x="0" y="826"/>
                  </a:cubicBezTo>
                  <a:cubicBezTo>
                    <a:pt x="0" y="1278"/>
                    <a:pt x="371" y="1644"/>
                    <a:pt x="823" y="1648"/>
                  </a:cubicBezTo>
                  <a:cubicBezTo>
                    <a:pt x="1554" y="1648"/>
                    <a:pt x="1920" y="763"/>
                    <a:pt x="1405" y="243"/>
                  </a:cubicBezTo>
                  <a:cubicBezTo>
                    <a:pt x="1237" y="76"/>
                    <a:pt x="1031" y="1"/>
                    <a:pt x="8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4" name="Google Shape;13174;p90"/>
            <p:cNvSpPr/>
            <p:nvPr/>
          </p:nvSpPr>
          <p:spPr>
            <a:xfrm>
              <a:off x="1735230" y="2435410"/>
              <a:ext cx="393281" cy="360313"/>
            </a:xfrm>
            <a:custGeom>
              <a:avLst/>
              <a:gdLst/>
              <a:ahLst/>
              <a:cxnLst/>
              <a:rect l="l" t="t" r="r" b="b"/>
              <a:pathLst>
                <a:path w="14995" h="13738" extrusionOk="0">
                  <a:moveTo>
                    <a:pt x="5145" y="2555"/>
                  </a:moveTo>
                  <a:lnTo>
                    <a:pt x="5145" y="3835"/>
                  </a:lnTo>
                  <a:lnTo>
                    <a:pt x="4274" y="3835"/>
                  </a:lnTo>
                  <a:lnTo>
                    <a:pt x="3821" y="2555"/>
                  </a:lnTo>
                  <a:close/>
                  <a:moveTo>
                    <a:pt x="6896" y="2555"/>
                  </a:moveTo>
                  <a:lnTo>
                    <a:pt x="6896" y="3835"/>
                  </a:lnTo>
                  <a:lnTo>
                    <a:pt x="5582" y="3835"/>
                  </a:lnTo>
                  <a:lnTo>
                    <a:pt x="5582" y="2555"/>
                  </a:lnTo>
                  <a:close/>
                  <a:moveTo>
                    <a:pt x="8647" y="2555"/>
                  </a:moveTo>
                  <a:lnTo>
                    <a:pt x="8647" y="3835"/>
                  </a:lnTo>
                  <a:lnTo>
                    <a:pt x="7329" y="3835"/>
                  </a:lnTo>
                  <a:lnTo>
                    <a:pt x="7329" y="2555"/>
                  </a:lnTo>
                  <a:close/>
                  <a:moveTo>
                    <a:pt x="10399" y="2555"/>
                  </a:moveTo>
                  <a:lnTo>
                    <a:pt x="10399" y="3835"/>
                  </a:lnTo>
                  <a:lnTo>
                    <a:pt x="9081" y="3835"/>
                  </a:lnTo>
                  <a:lnTo>
                    <a:pt x="9081" y="2555"/>
                  </a:lnTo>
                  <a:close/>
                  <a:moveTo>
                    <a:pt x="12146" y="2555"/>
                  </a:moveTo>
                  <a:lnTo>
                    <a:pt x="12146" y="3835"/>
                  </a:lnTo>
                  <a:lnTo>
                    <a:pt x="10832" y="3835"/>
                  </a:lnTo>
                  <a:lnTo>
                    <a:pt x="10832" y="2555"/>
                  </a:lnTo>
                  <a:close/>
                  <a:moveTo>
                    <a:pt x="13180" y="2555"/>
                  </a:moveTo>
                  <a:lnTo>
                    <a:pt x="12891" y="3835"/>
                  </a:lnTo>
                  <a:lnTo>
                    <a:pt x="12579" y="3835"/>
                  </a:lnTo>
                  <a:lnTo>
                    <a:pt x="12579" y="2555"/>
                  </a:lnTo>
                  <a:close/>
                  <a:moveTo>
                    <a:pt x="12790" y="4268"/>
                  </a:moveTo>
                  <a:lnTo>
                    <a:pt x="12579" y="5178"/>
                  </a:lnTo>
                  <a:lnTo>
                    <a:pt x="12579" y="4268"/>
                  </a:lnTo>
                  <a:close/>
                  <a:moveTo>
                    <a:pt x="5149" y="4268"/>
                  </a:moveTo>
                  <a:lnTo>
                    <a:pt x="5149" y="5587"/>
                  </a:lnTo>
                  <a:lnTo>
                    <a:pt x="4899" y="5587"/>
                  </a:lnTo>
                  <a:lnTo>
                    <a:pt x="4428" y="4268"/>
                  </a:lnTo>
                  <a:close/>
                  <a:moveTo>
                    <a:pt x="6896" y="4268"/>
                  </a:moveTo>
                  <a:lnTo>
                    <a:pt x="6896" y="5587"/>
                  </a:lnTo>
                  <a:lnTo>
                    <a:pt x="5582" y="5587"/>
                  </a:lnTo>
                  <a:lnTo>
                    <a:pt x="5582" y="4268"/>
                  </a:lnTo>
                  <a:close/>
                  <a:moveTo>
                    <a:pt x="8647" y="4268"/>
                  </a:moveTo>
                  <a:lnTo>
                    <a:pt x="8647" y="5587"/>
                  </a:lnTo>
                  <a:lnTo>
                    <a:pt x="7329" y="5587"/>
                  </a:lnTo>
                  <a:lnTo>
                    <a:pt x="7329" y="4268"/>
                  </a:lnTo>
                  <a:close/>
                  <a:moveTo>
                    <a:pt x="10399" y="4268"/>
                  </a:moveTo>
                  <a:lnTo>
                    <a:pt x="10399" y="5587"/>
                  </a:lnTo>
                  <a:lnTo>
                    <a:pt x="9081" y="5587"/>
                  </a:lnTo>
                  <a:lnTo>
                    <a:pt x="9081" y="4268"/>
                  </a:lnTo>
                  <a:close/>
                  <a:moveTo>
                    <a:pt x="12146" y="4268"/>
                  </a:moveTo>
                  <a:lnTo>
                    <a:pt x="12146" y="5587"/>
                  </a:lnTo>
                  <a:lnTo>
                    <a:pt x="10832" y="5587"/>
                  </a:lnTo>
                  <a:lnTo>
                    <a:pt x="10832" y="4268"/>
                  </a:lnTo>
                  <a:close/>
                  <a:moveTo>
                    <a:pt x="5145" y="6020"/>
                  </a:moveTo>
                  <a:lnTo>
                    <a:pt x="5145" y="6299"/>
                  </a:lnTo>
                  <a:lnTo>
                    <a:pt x="5043" y="6020"/>
                  </a:lnTo>
                  <a:close/>
                  <a:moveTo>
                    <a:pt x="6896" y="6020"/>
                  </a:moveTo>
                  <a:lnTo>
                    <a:pt x="6896" y="7050"/>
                  </a:lnTo>
                  <a:cubicBezTo>
                    <a:pt x="6801" y="7045"/>
                    <a:pt x="6713" y="7043"/>
                    <a:pt x="6630" y="7043"/>
                  </a:cubicBezTo>
                  <a:cubicBezTo>
                    <a:pt x="6471" y="7043"/>
                    <a:pt x="6334" y="7049"/>
                    <a:pt x="6210" y="7049"/>
                  </a:cubicBezTo>
                  <a:cubicBezTo>
                    <a:pt x="5976" y="7049"/>
                    <a:pt x="5788" y="7027"/>
                    <a:pt x="5582" y="6896"/>
                  </a:cubicBezTo>
                  <a:lnTo>
                    <a:pt x="5578" y="6896"/>
                  </a:lnTo>
                  <a:lnTo>
                    <a:pt x="5578" y="6020"/>
                  </a:lnTo>
                  <a:close/>
                  <a:moveTo>
                    <a:pt x="8647" y="6020"/>
                  </a:moveTo>
                  <a:lnTo>
                    <a:pt x="8647" y="7050"/>
                  </a:lnTo>
                  <a:lnTo>
                    <a:pt x="7329" y="7050"/>
                  </a:lnTo>
                  <a:lnTo>
                    <a:pt x="7329" y="6020"/>
                  </a:lnTo>
                  <a:close/>
                  <a:moveTo>
                    <a:pt x="10399" y="6020"/>
                  </a:moveTo>
                  <a:lnTo>
                    <a:pt x="10399" y="7050"/>
                  </a:lnTo>
                  <a:lnTo>
                    <a:pt x="9081" y="7050"/>
                  </a:lnTo>
                  <a:lnTo>
                    <a:pt x="9081" y="6020"/>
                  </a:lnTo>
                  <a:close/>
                  <a:moveTo>
                    <a:pt x="12146" y="6020"/>
                  </a:moveTo>
                  <a:lnTo>
                    <a:pt x="12146" y="7050"/>
                  </a:lnTo>
                  <a:lnTo>
                    <a:pt x="10832" y="7050"/>
                  </a:lnTo>
                  <a:lnTo>
                    <a:pt x="10832" y="6020"/>
                  </a:lnTo>
                  <a:close/>
                  <a:moveTo>
                    <a:pt x="5817" y="11072"/>
                  </a:moveTo>
                  <a:cubicBezTo>
                    <a:pt x="5819" y="11072"/>
                    <a:pt x="5821" y="11072"/>
                    <a:pt x="5823" y="11072"/>
                  </a:cubicBezTo>
                  <a:cubicBezTo>
                    <a:pt x="6439" y="11072"/>
                    <a:pt x="6939" y="11573"/>
                    <a:pt x="6939" y="12189"/>
                  </a:cubicBezTo>
                  <a:cubicBezTo>
                    <a:pt x="6936" y="12861"/>
                    <a:pt x="6387" y="13305"/>
                    <a:pt x="5814" y="13305"/>
                  </a:cubicBezTo>
                  <a:cubicBezTo>
                    <a:pt x="5538" y="13305"/>
                    <a:pt x="5257" y="13203"/>
                    <a:pt x="5029" y="12973"/>
                  </a:cubicBezTo>
                  <a:cubicBezTo>
                    <a:pt x="4328" y="12272"/>
                    <a:pt x="4825" y="11072"/>
                    <a:pt x="5817" y="11072"/>
                  </a:cubicBezTo>
                  <a:close/>
                  <a:moveTo>
                    <a:pt x="11116" y="11072"/>
                  </a:moveTo>
                  <a:cubicBezTo>
                    <a:pt x="11732" y="11072"/>
                    <a:pt x="12232" y="11573"/>
                    <a:pt x="12232" y="12189"/>
                  </a:cubicBezTo>
                  <a:cubicBezTo>
                    <a:pt x="12232" y="12862"/>
                    <a:pt x="11682" y="13307"/>
                    <a:pt x="11107" y="13307"/>
                  </a:cubicBezTo>
                  <a:cubicBezTo>
                    <a:pt x="10832" y="13307"/>
                    <a:pt x="10551" y="13205"/>
                    <a:pt x="10322" y="12978"/>
                  </a:cubicBezTo>
                  <a:cubicBezTo>
                    <a:pt x="9619" y="12275"/>
                    <a:pt x="10120" y="11072"/>
                    <a:pt x="11116" y="11072"/>
                  </a:cubicBezTo>
                  <a:close/>
                  <a:moveTo>
                    <a:pt x="793" y="0"/>
                  </a:moveTo>
                  <a:cubicBezTo>
                    <a:pt x="357" y="0"/>
                    <a:pt x="1" y="356"/>
                    <a:pt x="1" y="794"/>
                  </a:cubicBezTo>
                  <a:cubicBezTo>
                    <a:pt x="1" y="1233"/>
                    <a:pt x="357" y="1589"/>
                    <a:pt x="793" y="1589"/>
                  </a:cubicBezTo>
                  <a:cubicBezTo>
                    <a:pt x="801" y="1589"/>
                    <a:pt x="810" y="1589"/>
                    <a:pt x="819" y="1588"/>
                  </a:cubicBezTo>
                  <a:lnTo>
                    <a:pt x="1796" y="1588"/>
                  </a:lnTo>
                  <a:lnTo>
                    <a:pt x="3018" y="5043"/>
                  </a:lnTo>
                  <a:cubicBezTo>
                    <a:pt x="3054" y="5144"/>
                    <a:pt x="3134" y="5187"/>
                    <a:pt x="3214" y="5187"/>
                  </a:cubicBezTo>
                  <a:cubicBezTo>
                    <a:pt x="3349" y="5187"/>
                    <a:pt x="3487" y="5067"/>
                    <a:pt x="3427" y="4899"/>
                  </a:cubicBezTo>
                  <a:cubicBezTo>
                    <a:pt x="2233" y="1521"/>
                    <a:pt x="2180" y="1377"/>
                    <a:pt x="2176" y="1362"/>
                  </a:cubicBezTo>
                  <a:cubicBezTo>
                    <a:pt x="2123" y="1237"/>
                    <a:pt x="1998" y="1155"/>
                    <a:pt x="1863" y="1155"/>
                  </a:cubicBezTo>
                  <a:lnTo>
                    <a:pt x="819" y="1155"/>
                  </a:lnTo>
                  <a:cubicBezTo>
                    <a:pt x="617" y="1155"/>
                    <a:pt x="458" y="992"/>
                    <a:pt x="458" y="794"/>
                  </a:cubicBezTo>
                  <a:cubicBezTo>
                    <a:pt x="458" y="592"/>
                    <a:pt x="617" y="434"/>
                    <a:pt x="819" y="434"/>
                  </a:cubicBezTo>
                  <a:lnTo>
                    <a:pt x="1863" y="434"/>
                  </a:lnTo>
                  <a:cubicBezTo>
                    <a:pt x="1867" y="433"/>
                    <a:pt x="1871" y="433"/>
                    <a:pt x="1875" y="433"/>
                  </a:cubicBezTo>
                  <a:cubicBezTo>
                    <a:pt x="2293" y="433"/>
                    <a:pt x="2673" y="687"/>
                    <a:pt x="2840" y="1073"/>
                  </a:cubicBezTo>
                  <a:lnTo>
                    <a:pt x="4793" y="6602"/>
                  </a:lnTo>
                  <a:cubicBezTo>
                    <a:pt x="4952" y="7054"/>
                    <a:pt x="5477" y="7478"/>
                    <a:pt x="6107" y="7478"/>
                  </a:cubicBezTo>
                  <a:lnTo>
                    <a:pt x="14017" y="7478"/>
                  </a:lnTo>
                  <a:cubicBezTo>
                    <a:pt x="14215" y="7478"/>
                    <a:pt x="14378" y="7641"/>
                    <a:pt x="14378" y="7839"/>
                  </a:cubicBezTo>
                  <a:cubicBezTo>
                    <a:pt x="14378" y="8041"/>
                    <a:pt x="14215" y="8200"/>
                    <a:pt x="14017" y="8200"/>
                  </a:cubicBezTo>
                  <a:lnTo>
                    <a:pt x="6107" y="8200"/>
                  </a:lnTo>
                  <a:cubicBezTo>
                    <a:pt x="5250" y="8200"/>
                    <a:pt x="4476" y="7690"/>
                    <a:pt x="4139" y="6900"/>
                  </a:cubicBezTo>
                  <a:lnTo>
                    <a:pt x="3701" y="5659"/>
                  </a:lnTo>
                  <a:cubicBezTo>
                    <a:pt x="3665" y="5558"/>
                    <a:pt x="3585" y="5515"/>
                    <a:pt x="3504" y="5515"/>
                  </a:cubicBezTo>
                  <a:cubicBezTo>
                    <a:pt x="3369" y="5515"/>
                    <a:pt x="3232" y="5635"/>
                    <a:pt x="3292" y="5803"/>
                  </a:cubicBezTo>
                  <a:cubicBezTo>
                    <a:pt x="3643" y="6703"/>
                    <a:pt x="3658" y="7107"/>
                    <a:pt x="4086" y="7651"/>
                  </a:cubicBezTo>
                  <a:lnTo>
                    <a:pt x="3595" y="8358"/>
                  </a:lnTo>
                  <a:cubicBezTo>
                    <a:pt x="2864" y="9412"/>
                    <a:pt x="3499" y="10870"/>
                    <a:pt x="4769" y="11053"/>
                  </a:cubicBezTo>
                  <a:cubicBezTo>
                    <a:pt x="3749" y="12006"/>
                    <a:pt x="4418" y="13738"/>
                    <a:pt x="5828" y="13738"/>
                  </a:cubicBezTo>
                  <a:cubicBezTo>
                    <a:pt x="7223" y="13738"/>
                    <a:pt x="7897" y="12030"/>
                    <a:pt x="6901" y="11067"/>
                  </a:cubicBezTo>
                  <a:lnTo>
                    <a:pt x="10043" y="11067"/>
                  </a:lnTo>
                  <a:cubicBezTo>
                    <a:pt x="9047" y="12030"/>
                    <a:pt x="9720" y="13738"/>
                    <a:pt x="11116" y="13738"/>
                  </a:cubicBezTo>
                  <a:cubicBezTo>
                    <a:pt x="12516" y="13738"/>
                    <a:pt x="13190" y="12030"/>
                    <a:pt x="12189" y="11067"/>
                  </a:cubicBezTo>
                  <a:lnTo>
                    <a:pt x="12478" y="11067"/>
                  </a:lnTo>
                  <a:cubicBezTo>
                    <a:pt x="12486" y="11068"/>
                    <a:pt x="12495" y="11068"/>
                    <a:pt x="12504" y="11068"/>
                  </a:cubicBezTo>
                  <a:cubicBezTo>
                    <a:pt x="12939" y="11068"/>
                    <a:pt x="13296" y="10712"/>
                    <a:pt x="13296" y="10273"/>
                  </a:cubicBezTo>
                  <a:cubicBezTo>
                    <a:pt x="13296" y="9832"/>
                    <a:pt x="12935" y="9479"/>
                    <a:pt x="12495" y="9479"/>
                  </a:cubicBezTo>
                  <a:cubicBezTo>
                    <a:pt x="12489" y="9479"/>
                    <a:pt x="12484" y="9479"/>
                    <a:pt x="12478" y="9480"/>
                  </a:cubicBezTo>
                  <a:lnTo>
                    <a:pt x="10495" y="9480"/>
                  </a:lnTo>
                  <a:cubicBezTo>
                    <a:pt x="10206" y="9480"/>
                    <a:pt x="10206" y="9913"/>
                    <a:pt x="10495" y="9913"/>
                  </a:cubicBezTo>
                  <a:lnTo>
                    <a:pt x="12478" y="9913"/>
                  </a:lnTo>
                  <a:cubicBezTo>
                    <a:pt x="12675" y="9913"/>
                    <a:pt x="12838" y="10076"/>
                    <a:pt x="12838" y="10273"/>
                  </a:cubicBezTo>
                  <a:cubicBezTo>
                    <a:pt x="12838" y="10476"/>
                    <a:pt x="12675" y="10634"/>
                    <a:pt x="12478" y="10634"/>
                  </a:cubicBezTo>
                  <a:lnTo>
                    <a:pt x="5010" y="10634"/>
                  </a:lnTo>
                  <a:cubicBezTo>
                    <a:pt x="3966" y="10634"/>
                    <a:pt x="3355" y="9460"/>
                    <a:pt x="3946" y="8604"/>
                  </a:cubicBezTo>
                  <a:lnTo>
                    <a:pt x="4384" y="7973"/>
                  </a:lnTo>
                  <a:cubicBezTo>
                    <a:pt x="4567" y="8137"/>
                    <a:pt x="4769" y="8272"/>
                    <a:pt x="4986" y="8378"/>
                  </a:cubicBezTo>
                  <a:lnTo>
                    <a:pt x="4543" y="9018"/>
                  </a:lnTo>
                  <a:cubicBezTo>
                    <a:pt x="4278" y="9398"/>
                    <a:pt x="4553" y="9917"/>
                    <a:pt x="5015" y="9917"/>
                  </a:cubicBezTo>
                  <a:lnTo>
                    <a:pt x="9687" y="9917"/>
                  </a:lnTo>
                  <a:cubicBezTo>
                    <a:pt x="9971" y="9917"/>
                    <a:pt x="9971" y="9484"/>
                    <a:pt x="9687" y="9484"/>
                  </a:cubicBezTo>
                  <a:lnTo>
                    <a:pt x="5010" y="9484"/>
                  </a:lnTo>
                  <a:cubicBezTo>
                    <a:pt x="4899" y="9484"/>
                    <a:pt x="4832" y="9354"/>
                    <a:pt x="4899" y="9263"/>
                  </a:cubicBezTo>
                  <a:lnTo>
                    <a:pt x="5400" y="8536"/>
                  </a:lnTo>
                  <a:cubicBezTo>
                    <a:pt x="5700" y="8622"/>
                    <a:pt x="5777" y="8639"/>
                    <a:pt x="6766" y="8639"/>
                  </a:cubicBezTo>
                  <a:cubicBezTo>
                    <a:pt x="7471" y="8639"/>
                    <a:pt x="8638" y="8630"/>
                    <a:pt x="10678" y="8630"/>
                  </a:cubicBezTo>
                  <a:cubicBezTo>
                    <a:pt x="11600" y="8630"/>
                    <a:pt x="12701" y="8632"/>
                    <a:pt x="14017" y="8637"/>
                  </a:cubicBezTo>
                  <a:cubicBezTo>
                    <a:pt x="14023" y="8638"/>
                    <a:pt x="14029" y="8638"/>
                    <a:pt x="14035" y="8638"/>
                  </a:cubicBezTo>
                  <a:cubicBezTo>
                    <a:pt x="14475" y="8638"/>
                    <a:pt x="14835" y="8285"/>
                    <a:pt x="14835" y="7844"/>
                  </a:cubicBezTo>
                  <a:cubicBezTo>
                    <a:pt x="14835" y="7405"/>
                    <a:pt x="14479" y="7049"/>
                    <a:pt x="14043" y="7049"/>
                  </a:cubicBezTo>
                  <a:cubicBezTo>
                    <a:pt x="14035" y="7049"/>
                    <a:pt x="14026" y="7049"/>
                    <a:pt x="14017" y="7050"/>
                  </a:cubicBezTo>
                  <a:lnTo>
                    <a:pt x="13782" y="7050"/>
                  </a:lnTo>
                  <a:lnTo>
                    <a:pt x="14802" y="2604"/>
                  </a:lnTo>
                  <a:cubicBezTo>
                    <a:pt x="14994" y="1766"/>
                    <a:pt x="14359" y="968"/>
                    <a:pt x="13503" y="968"/>
                  </a:cubicBezTo>
                  <a:lnTo>
                    <a:pt x="9268" y="968"/>
                  </a:lnTo>
                  <a:cubicBezTo>
                    <a:pt x="8979" y="968"/>
                    <a:pt x="8979" y="1401"/>
                    <a:pt x="9268" y="1401"/>
                  </a:cubicBezTo>
                  <a:lnTo>
                    <a:pt x="13503" y="1401"/>
                  </a:lnTo>
                  <a:cubicBezTo>
                    <a:pt x="14080" y="1401"/>
                    <a:pt x="14513" y="1940"/>
                    <a:pt x="14383" y="2507"/>
                  </a:cubicBezTo>
                  <a:lnTo>
                    <a:pt x="13334" y="7050"/>
                  </a:lnTo>
                  <a:lnTo>
                    <a:pt x="12593" y="7050"/>
                  </a:lnTo>
                  <a:lnTo>
                    <a:pt x="13666" y="2387"/>
                  </a:lnTo>
                  <a:cubicBezTo>
                    <a:pt x="13700" y="2252"/>
                    <a:pt x="13594" y="2122"/>
                    <a:pt x="13454" y="2122"/>
                  </a:cubicBezTo>
                  <a:lnTo>
                    <a:pt x="3667" y="2122"/>
                  </a:lnTo>
                  <a:lnTo>
                    <a:pt x="3412" y="1401"/>
                  </a:lnTo>
                  <a:lnTo>
                    <a:pt x="8460" y="1401"/>
                  </a:lnTo>
                  <a:cubicBezTo>
                    <a:pt x="8749" y="1401"/>
                    <a:pt x="8749" y="968"/>
                    <a:pt x="8460" y="968"/>
                  </a:cubicBezTo>
                  <a:lnTo>
                    <a:pt x="3258" y="968"/>
                  </a:lnTo>
                  <a:cubicBezTo>
                    <a:pt x="3042" y="385"/>
                    <a:pt x="2484" y="0"/>
                    <a:pt x="1863" y="0"/>
                  </a:cubicBezTo>
                  <a:lnTo>
                    <a:pt x="819" y="0"/>
                  </a:lnTo>
                  <a:cubicBezTo>
                    <a:pt x="810" y="0"/>
                    <a:pt x="801" y="0"/>
                    <a:pt x="7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5" name="Google Shape;13175;p90"/>
          <p:cNvGrpSpPr/>
          <p:nvPr/>
        </p:nvGrpSpPr>
        <p:grpSpPr>
          <a:xfrm>
            <a:off x="3603362" y="4147397"/>
            <a:ext cx="247011" cy="304029"/>
            <a:chOff x="3603362" y="4331973"/>
            <a:chExt cx="247011" cy="304029"/>
          </a:xfrm>
        </p:grpSpPr>
        <p:sp>
          <p:nvSpPr>
            <p:cNvPr id="13176" name="Google Shape;13176;p90"/>
            <p:cNvSpPr/>
            <p:nvPr/>
          </p:nvSpPr>
          <p:spPr>
            <a:xfrm>
              <a:off x="3607926" y="4336484"/>
              <a:ext cx="238041" cy="295086"/>
            </a:xfrm>
            <a:custGeom>
              <a:avLst/>
              <a:gdLst/>
              <a:ahLst/>
              <a:cxnLst/>
              <a:rect l="l" t="t" r="r" b="b"/>
              <a:pathLst>
                <a:path w="9076" h="11251" extrusionOk="0">
                  <a:moveTo>
                    <a:pt x="4538" y="0"/>
                  </a:moveTo>
                  <a:lnTo>
                    <a:pt x="0" y="905"/>
                  </a:lnTo>
                  <a:lnTo>
                    <a:pt x="0" y="7439"/>
                  </a:lnTo>
                  <a:lnTo>
                    <a:pt x="4538" y="11250"/>
                  </a:lnTo>
                  <a:lnTo>
                    <a:pt x="9075" y="7439"/>
                  </a:lnTo>
                  <a:lnTo>
                    <a:pt x="9075" y="905"/>
                  </a:lnTo>
                  <a:lnTo>
                    <a:pt x="4538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7" name="Google Shape;13177;p90"/>
            <p:cNvSpPr/>
            <p:nvPr/>
          </p:nvSpPr>
          <p:spPr>
            <a:xfrm>
              <a:off x="3626967" y="4355918"/>
              <a:ext cx="199932" cy="250787"/>
            </a:xfrm>
            <a:custGeom>
              <a:avLst/>
              <a:gdLst/>
              <a:ahLst/>
              <a:cxnLst/>
              <a:rect l="l" t="t" r="r" b="b"/>
              <a:pathLst>
                <a:path w="7623" h="9562" extrusionOk="0">
                  <a:moveTo>
                    <a:pt x="3812" y="0"/>
                  </a:moveTo>
                  <a:lnTo>
                    <a:pt x="1" y="761"/>
                  </a:lnTo>
                  <a:lnTo>
                    <a:pt x="1" y="6361"/>
                  </a:lnTo>
                  <a:lnTo>
                    <a:pt x="3812" y="9561"/>
                  </a:lnTo>
                  <a:lnTo>
                    <a:pt x="7623" y="6361"/>
                  </a:lnTo>
                  <a:lnTo>
                    <a:pt x="7623" y="761"/>
                  </a:lnTo>
                  <a:lnTo>
                    <a:pt x="3812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8" name="Google Shape;13178;p90"/>
            <p:cNvSpPr/>
            <p:nvPr/>
          </p:nvSpPr>
          <p:spPr>
            <a:xfrm>
              <a:off x="3626967" y="4372074"/>
              <a:ext cx="112464" cy="234631"/>
            </a:xfrm>
            <a:custGeom>
              <a:avLst/>
              <a:gdLst/>
              <a:ahLst/>
              <a:cxnLst/>
              <a:rect l="l" t="t" r="r" b="b"/>
              <a:pathLst>
                <a:path w="4288" h="8946" extrusionOk="0">
                  <a:moveTo>
                    <a:pt x="723" y="0"/>
                  </a:moveTo>
                  <a:lnTo>
                    <a:pt x="1" y="145"/>
                  </a:lnTo>
                  <a:lnTo>
                    <a:pt x="1" y="5745"/>
                  </a:lnTo>
                  <a:lnTo>
                    <a:pt x="3812" y="8945"/>
                  </a:lnTo>
                  <a:lnTo>
                    <a:pt x="4288" y="8546"/>
                  </a:lnTo>
                  <a:lnTo>
                    <a:pt x="723" y="5548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9" name="Google Shape;13179;p90"/>
            <p:cNvSpPr/>
            <p:nvPr/>
          </p:nvSpPr>
          <p:spPr>
            <a:xfrm>
              <a:off x="3664971" y="4398328"/>
              <a:ext cx="123820" cy="123820"/>
            </a:xfrm>
            <a:custGeom>
              <a:avLst/>
              <a:gdLst/>
              <a:ahLst/>
              <a:cxnLst/>
              <a:rect l="l" t="t" r="r" b="b"/>
              <a:pathLst>
                <a:path w="4721" h="4721" extrusionOk="0">
                  <a:moveTo>
                    <a:pt x="2363" y="0"/>
                  </a:moveTo>
                  <a:cubicBezTo>
                    <a:pt x="1059" y="0"/>
                    <a:pt x="0" y="1059"/>
                    <a:pt x="0" y="2363"/>
                  </a:cubicBezTo>
                  <a:cubicBezTo>
                    <a:pt x="0" y="3662"/>
                    <a:pt x="1059" y="4720"/>
                    <a:pt x="2363" y="4720"/>
                  </a:cubicBezTo>
                  <a:cubicBezTo>
                    <a:pt x="3662" y="4720"/>
                    <a:pt x="4720" y="3662"/>
                    <a:pt x="4720" y="2363"/>
                  </a:cubicBezTo>
                  <a:cubicBezTo>
                    <a:pt x="4720" y="1059"/>
                    <a:pt x="3662" y="0"/>
                    <a:pt x="2363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0" name="Google Shape;13180;p90"/>
            <p:cNvSpPr/>
            <p:nvPr/>
          </p:nvSpPr>
          <p:spPr>
            <a:xfrm>
              <a:off x="3679212" y="4412570"/>
              <a:ext cx="95311" cy="95311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20" y="1"/>
                  </a:moveTo>
                  <a:cubicBezTo>
                    <a:pt x="814" y="1"/>
                    <a:pt x="1" y="814"/>
                    <a:pt x="1" y="1820"/>
                  </a:cubicBezTo>
                  <a:cubicBezTo>
                    <a:pt x="1" y="2820"/>
                    <a:pt x="814" y="3634"/>
                    <a:pt x="1820" y="3634"/>
                  </a:cubicBezTo>
                  <a:cubicBezTo>
                    <a:pt x="2820" y="3634"/>
                    <a:pt x="3634" y="2820"/>
                    <a:pt x="3634" y="1820"/>
                  </a:cubicBezTo>
                  <a:cubicBezTo>
                    <a:pt x="3634" y="814"/>
                    <a:pt x="2820" y="1"/>
                    <a:pt x="1820" y="1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1" name="Google Shape;13181;p90"/>
            <p:cNvSpPr/>
            <p:nvPr/>
          </p:nvSpPr>
          <p:spPr>
            <a:xfrm>
              <a:off x="3603362" y="4331973"/>
              <a:ext cx="247011" cy="304029"/>
            </a:xfrm>
            <a:custGeom>
              <a:avLst/>
              <a:gdLst/>
              <a:ahLst/>
              <a:cxnLst/>
              <a:rect l="l" t="t" r="r" b="b"/>
              <a:pathLst>
                <a:path w="9418" h="11592" extrusionOk="0">
                  <a:moveTo>
                    <a:pt x="4712" y="346"/>
                  </a:moveTo>
                  <a:lnTo>
                    <a:pt x="9076" y="1216"/>
                  </a:lnTo>
                  <a:lnTo>
                    <a:pt x="9076" y="7534"/>
                  </a:lnTo>
                  <a:lnTo>
                    <a:pt x="4712" y="11201"/>
                  </a:lnTo>
                  <a:lnTo>
                    <a:pt x="343" y="7534"/>
                  </a:lnTo>
                  <a:lnTo>
                    <a:pt x="343" y="1216"/>
                  </a:lnTo>
                  <a:lnTo>
                    <a:pt x="4712" y="346"/>
                  </a:lnTo>
                  <a:close/>
                  <a:moveTo>
                    <a:pt x="4710" y="0"/>
                  </a:moveTo>
                  <a:cubicBezTo>
                    <a:pt x="4698" y="0"/>
                    <a:pt x="4688" y="1"/>
                    <a:pt x="4678" y="4"/>
                  </a:cubicBezTo>
                  <a:lnTo>
                    <a:pt x="140" y="913"/>
                  </a:lnTo>
                  <a:cubicBezTo>
                    <a:pt x="59" y="928"/>
                    <a:pt x="1" y="1000"/>
                    <a:pt x="1" y="1077"/>
                  </a:cubicBezTo>
                  <a:lnTo>
                    <a:pt x="1" y="7611"/>
                  </a:lnTo>
                  <a:cubicBezTo>
                    <a:pt x="1" y="7664"/>
                    <a:pt x="25" y="7712"/>
                    <a:pt x="64" y="7741"/>
                  </a:cubicBezTo>
                  <a:lnTo>
                    <a:pt x="4601" y="11552"/>
                  </a:lnTo>
                  <a:cubicBezTo>
                    <a:pt x="4632" y="11578"/>
                    <a:pt x="4671" y="11592"/>
                    <a:pt x="4709" y="11592"/>
                  </a:cubicBezTo>
                  <a:cubicBezTo>
                    <a:pt x="4748" y="11592"/>
                    <a:pt x="4786" y="11578"/>
                    <a:pt x="4818" y="11552"/>
                  </a:cubicBezTo>
                  <a:lnTo>
                    <a:pt x="9355" y="7741"/>
                  </a:lnTo>
                  <a:cubicBezTo>
                    <a:pt x="9393" y="7712"/>
                    <a:pt x="9418" y="7664"/>
                    <a:pt x="9418" y="7611"/>
                  </a:cubicBezTo>
                  <a:lnTo>
                    <a:pt x="9418" y="1077"/>
                  </a:lnTo>
                  <a:cubicBezTo>
                    <a:pt x="9413" y="995"/>
                    <a:pt x="9360" y="928"/>
                    <a:pt x="9283" y="913"/>
                  </a:cubicBezTo>
                  <a:lnTo>
                    <a:pt x="4745" y="4"/>
                  </a:lnTo>
                  <a:cubicBezTo>
                    <a:pt x="4733" y="1"/>
                    <a:pt x="4721" y="0"/>
                    <a:pt x="47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2" name="Google Shape;13182;p90"/>
            <p:cNvSpPr/>
            <p:nvPr/>
          </p:nvSpPr>
          <p:spPr>
            <a:xfrm>
              <a:off x="3622430" y="4351407"/>
              <a:ext cx="208876" cy="259731"/>
            </a:xfrm>
            <a:custGeom>
              <a:avLst/>
              <a:gdLst/>
              <a:ahLst/>
              <a:cxnLst/>
              <a:rect l="l" t="t" r="r" b="b"/>
              <a:pathLst>
                <a:path w="7964" h="9903" extrusionOk="0">
                  <a:moveTo>
                    <a:pt x="3983" y="0"/>
                  </a:moveTo>
                  <a:cubicBezTo>
                    <a:pt x="3971" y="0"/>
                    <a:pt x="3961" y="1"/>
                    <a:pt x="3951" y="4"/>
                  </a:cubicBezTo>
                  <a:lnTo>
                    <a:pt x="140" y="764"/>
                  </a:lnTo>
                  <a:cubicBezTo>
                    <a:pt x="58" y="783"/>
                    <a:pt x="1" y="851"/>
                    <a:pt x="1" y="933"/>
                  </a:cubicBezTo>
                  <a:lnTo>
                    <a:pt x="1" y="6533"/>
                  </a:lnTo>
                  <a:cubicBezTo>
                    <a:pt x="1" y="6582"/>
                    <a:pt x="25" y="6630"/>
                    <a:pt x="63" y="6663"/>
                  </a:cubicBezTo>
                  <a:lnTo>
                    <a:pt x="3874" y="9863"/>
                  </a:lnTo>
                  <a:cubicBezTo>
                    <a:pt x="3905" y="9890"/>
                    <a:pt x="3944" y="9903"/>
                    <a:pt x="3982" y="9903"/>
                  </a:cubicBezTo>
                  <a:cubicBezTo>
                    <a:pt x="4021" y="9903"/>
                    <a:pt x="4059" y="9890"/>
                    <a:pt x="4091" y="9863"/>
                  </a:cubicBezTo>
                  <a:lnTo>
                    <a:pt x="7906" y="6663"/>
                  </a:lnTo>
                  <a:cubicBezTo>
                    <a:pt x="7940" y="6630"/>
                    <a:pt x="7964" y="6582"/>
                    <a:pt x="7964" y="6533"/>
                  </a:cubicBezTo>
                  <a:lnTo>
                    <a:pt x="7964" y="5152"/>
                  </a:lnTo>
                  <a:cubicBezTo>
                    <a:pt x="7964" y="5039"/>
                    <a:pt x="7879" y="4983"/>
                    <a:pt x="7793" y="4983"/>
                  </a:cubicBezTo>
                  <a:cubicBezTo>
                    <a:pt x="7708" y="4983"/>
                    <a:pt x="7622" y="5039"/>
                    <a:pt x="7622" y="5152"/>
                  </a:cubicBezTo>
                  <a:lnTo>
                    <a:pt x="7622" y="6452"/>
                  </a:lnTo>
                  <a:lnTo>
                    <a:pt x="3985" y="9512"/>
                  </a:lnTo>
                  <a:lnTo>
                    <a:pt x="342" y="6456"/>
                  </a:lnTo>
                  <a:lnTo>
                    <a:pt x="342" y="1072"/>
                  </a:lnTo>
                  <a:lnTo>
                    <a:pt x="3985" y="346"/>
                  </a:lnTo>
                  <a:lnTo>
                    <a:pt x="7622" y="1072"/>
                  </a:lnTo>
                  <a:lnTo>
                    <a:pt x="7622" y="4306"/>
                  </a:lnTo>
                  <a:cubicBezTo>
                    <a:pt x="7622" y="4419"/>
                    <a:pt x="7708" y="4475"/>
                    <a:pt x="7793" y="4475"/>
                  </a:cubicBezTo>
                  <a:cubicBezTo>
                    <a:pt x="7879" y="4475"/>
                    <a:pt x="7964" y="4419"/>
                    <a:pt x="7964" y="4306"/>
                  </a:cubicBezTo>
                  <a:lnTo>
                    <a:pt x="7964" y="933"/>
                  </a:lnTo>
                  <a:cubicBezTo>
                    <a:pt x="7964" y="851"/>
                    <a:pt x="7906" y="779"/>
                    <a:pt x="7829" y="764"/>
                  </a:cubicBezTo>
                  <a:lnTo>
                    <a:pt x="4018" y="4"/>
                  </a:lnTo>
                  <a:cubicBezTo>
                    <a:pt x="4006" y="1"/>
                    <a:pt x="3994" y="0"/>
                    <a:pt x="39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3" name="Google Shape;13183;p90"/>
            <p:cNvSpPr/>
            <p:nvPr/>
          </p:nvSpPr>
          <p:spPr>
            <a:xfrm>
              <a:off x="3660669" y="4393896"/>
              <a:ext cx="137826" cy="132711"/>
            </a:xfrm>
            <a:custGeom>
              <a:avLst/>
              <a:gdLst/>
              <a:ahLst/>
              <a:cxnLst/>
              <a:rect l="l" t="t" r="r" b="b"/>
              <a:pathLst>
                <a:path w="5255" h="5060" extrusionOk="0">
                  <a:moveTo>
                    <a:pt x="2527" y="342"/>
                  </a:moveTo>
                  <a:cubicBezTo>
                    <a:pt x="3734" y="342"/>
                    <a:pt x="4711" y="1319"/>
                    <a:pt x="4716" y="2532"/>
                  </a:cubicBezTo>
                  <a:cubicBezTo>
                    <a:pt x="4716" y="3412"/>
                    <a:pt x="4182" y="4211"/>
                    <a:pt x="3369" y="4553"/>
                  </a:cubicBezTo>
                  <a:cubicBezTo>
                    <a:pt x="3099" y="4664"/>
                    <a:pt x="2815" y="4718"/>
                    <a:pt x="2534" y="4718"/>
                  </a:cubicBezTo>
                  <a:cubicBezTo>
                    <a:pt x="1963" y="4718"/>
                    <a:pt x="1401" y="4495"/>
                    <a:pt x="982" y="4076"/>
                  </a:cubicBezTo>
                  <a:cubicBezTo>
                    <a:pt x="357" y="3455"/>
                    <a:pt x="164" y="2512"/>
                    <a:pt x="506" y="1694"/>
                  </a:cubicBezTo>
                  <a:cubicBezTo>
                    <a:pt x="843" y="876"/>
                    <a:pt x="1641" y="342"/>
                    <a:pt x="2527" y="342"/>
                  </a:cubicBezTo>
                  <a:close/>
                  <a:moveTo>
                    <a:pt x="2527" y="1"/>
                  </a:moveTo>
                  <a:cubicBezTo>
                    <a:pt x="1131" y="1"/>
                    <a:pt x="0" y="1131"/>
                    <a:pt x="0" y="2532"/>
                  </a:cubicBezTo>
                  <a:cubicBezTo>
                    <a:pt x="0" y="3552"/>
                    <a:pt x="616" y="4476"/>
                    <a:pt x="1559" y="4865"/>
                  </a:cubicBezTo>
                  <a:cubicBezTo>
                    <a:pt x="1874" y="4996"/>
                    <a:pt x="2204" y="5060"/>
                    <a:pt x="2531" y="5060"/>
                  </a:cubicBezTo>
                  <a:cubicBezTo>
                    <a:pt x="3189" y="5060"/>
                    <a:pt x="3834" y="4802"/>
                    <a:pt x="4317" y="4317"/>
                  </a:cubicBezTo>
                  <a:cubicBezTo>
                    <a:pt x="5038" y="3595"/>
                    <a:pt x="5255" y="2508"/>
                    <a:pt x="4865" y="1560"/>
                  </a:cubicBezTo>
                  <a:cubicBezTo>
                    <a:pt x="4475" y="617"/>
                    <a:pt x="3552" y="1"/>
                    <a:pt x="25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4" name="Google Shape;13184;p90"/>
            <p:cNvSpPr/>
            <p:nvPr/>
          </p:nvSpPr>
          <p:spPr>
            <a:xfrm>
              <a:off x="3703709" y="4408137"/>
              <a:ext cx="47970" cy="104202"/>
            </a:xfrm>
            <a:custGeom>
              <a:avLst/>
              <a:gdLst/>
              <a:ahLst/>
              <a:cxnLst/>
              <a:rect l="l" t="t" r="r" b="b"/>
              <a:pathLst>
                <a:path w="1829" h="3973" extrusionOk="0">
                  <a:moveTo>
                    <a:pt x="917" y="0"/>
                  </a:moveTo>
                  <a:cubicBezTo>
                    <a:pt x="832" y="0"/>
                    <a:pt x="746" y="57"/>
                    <a:pt x="746" y="170"/>
                  </a:cubicBezTo>
                  <a:lnTo>
                    <a:pt x="746" y="550"/>
                  </a:lnTo>
                  <a:cubicBezTo>
                    <a:pt x="318" y="593"/>
                    <a:pt x="0" y="964"/>
                    <a:pt x="24" y="1392"/>
                  </a:cubicBezTo>
                  <a:cubicBezTo>
                    <a:pt x="44" y="1820"/>
                    <a:pt x="395" y="2152"/>
                    <a:pt x="823" y="2157"/>
                  </a:cubicBezTo>
                  <a:lnTo>
                    <a:pt x="1006" y="2157"/>
                  </a:lnTo>
                  <a:cubicBezTo>
                    <a:pt x="1261" y="2157"/>
                    <a:pt x="1468" y="2364"/>
                    <a:pt x="1468" y="2619"/>
                  </a:cubicBezTo>
                  <a:cubicBezTo>
                    <a:pt x="1468" y="2879"/>
                    <a:pt x="1261" y="3086"/>
                    <a:pt x="1006" y="3086"/>
                  </a:cubicBezTo>
                  <a:lnTo>
                    <a:pt x="732" y="3086"/>
                  </a:lnTo>
                  <a:cubicBezTo>
                    <a:pt x="525" y="3086"/>
                    <a:pt x="361" y="2917"/>
                    <a:pt x="361" y="2710"/>
                  </a:cubicBezTo>
                  <a:cubicBezTo>
                    <a:pt x="361" y="2597"/>
                    <a:pt x="276" y="2541"/>
                    <a:pt x="190" y="2541"/>
                  </a:cubicBezTo>
                  <a:cubicBezTo>
                    <a:pt x="105" y="2541"/>
                    <a:pt x="20" y="2597"/>
                    <a:pt x="20" y="2710"/>
                  </a:cubicBezTo>
                  <a:cubicBezTo>
                    <a:pt x="20" y="3105"/>
                    <a:pt x="337" y="3427"/>
                    <a:pt x="732" y="3427"/>
                  </a:cubicBezTo>
                  <a:lnTo>
                    <a:pt x="746" y="3427"/>
                  </a:lnTo>
                  <a:lnTo>
                    <a:pt x="746" y="3803"/>
                  </a:lnTo>
                  <a:cubicBezTo>
                    <a:pt x="746" y="3916"/>
                    <a:pt x="830" y="3972"/>
                    <a:pt x="915" y="3972"/>
                  </a:cubicBezTo>
                  <a:cubicBezTo>
                    <a:pt x="999" y="3972"/>
                    <a:pt x="1083" y="3916"/>
                    <a:pt x="1083" y="3803"/>
                  </a:cubicBezTo>
                  <a:lnTo>
                    <a:pt x="1083" y="3422"/>
                  </a:lnTo>
                  <a:cubicBezTo>
                    <a:pt x="1511" y="3379"/>
                    <a:pt x="1829" y="3009"/>
                    <a:pt x="1805" y="2580"/>
                  </a:cubicBezTo>
                  <a:cubicBezTo>
                    <a:pt x="1785" y="2152"/>
                    <a:pt x="1434" y="1815"/>
                    <a:pt x="1006" y="1815"/>
                  </a:cubicBezTo>
                  <a:lnTo>
                    <a:pt x="823" y="1815"/>
                  </a:lnTo>
                  <a:cubicBezTo>
                    <a:pt x="568" y="1815"/>
                    <a:pt x="361" y="1608"/>
                    <a:pt x="361" y="1349"/>
                  </a:cubicBezTo>
                  <a:cubicBezTo>
                    <a:pt x="361" y="1094"/>
                    <a:pt x="568" y="887"/>
                    <a:pt x="823" y="887"/>
                  </a:cubicBezTo>
                  <a:lnTo>
                    <a:pt x="1097" y="887"/>
                  </a:lnTo>
                  <a:cubicBezTo>
                    <a:pt x="1304" y="887"/>
                    <a:pt x="1473" y="1055"/>
                    <a:pt x="1473" y="1262"/>
                  </a:cubicBezTo>
                  <a:lnTo>
                    <a:pt x="1473" y="1440"/>
                  </a:lnTo>
                  <a:cubicBezTo>
                    <a:pt x="1473" y="1553"/>
                    <a:pt x="1558" y="1610"/>
                    <a:pt x="1643" y="1610"/>
                  </a:cubicBezTo>
                  <a:cubicBezTo>
                    <a:pt x="1729" y="1610"/>
                    <a:pt x="1814" y="1553"/>
                    <a:pt x="1814" y="1440"/>
                  </a:cubicBezTo>
                  <a:lnTo>
                    <a:pt x="1814" y="1262"/>
                  </a:lnTo>
                  <a:cubicBezTo>
                    <a:pt x="1809" y="867"/>
                    <a:pt x="1492" y="545"/>
                    <a:pt x="1097" y="545"/>
                  </a:cubicBezTo>
                  <a:lnTo>
                    <a:pt x="1088" y="545"/>
                  </a:lnTo>
                  <a:lnTo>
                    <a:pt x="1088" y="170"/>
                  </a:lnTo>
                  <a:cubicBezTo>
                    <a:pt x="1088" y="57"/>
                    <a:pt x="1002" y="0"/>
                    <a:pt x="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5" name="Google Shape;13185;p90"/>
          <p:cNvGrpSpPr/>
          <p:nvPr/>
        </p:nvGrpSpPr>
        <p:grpSpPr>
          <a:xfrm>
            <a:off x="1752015" y="4104909"/>
            <a:ext cx="365611" cy="360628"/>
            <a:chOff x="1752015" y="4289484"/>
            <a:chExt cx="365611" cy="360628"/>
          </a:xfrm>
        </p:grpSpPr>
        <p:sp>
          <p:nvSpPr>
            <p:cNvPr id="13186" name="Google Shape;13186;p90"/>
            <p:cNvSpPr/>
            <p:nvPr/>
          </p:nvSpPr>
          <p:spPr>
            <a:xfrm>
              <a:off x="1778977" y="4547353"/>
              <a:ext cx="31762" cy="28903"/>
            </a:xfrm>
            <a:custGeom>
              <a:avLst/>
              <a:gdLst/>
              <a:ahLst/>
              <a:cxnLst/>
              <a:rect l="l" t="t" r="r" b="b"/>
              <a:pathLst>
                <a:path w="1211" h="1102" extrusionOk="0">
                  <a:moveTo>
                    <a:pt x="989" y="1"/>
                  </a:moveTo>
                  <a:cubicBezTo>
                    <a:pt x="937" y="1"/>
                    <a:pt x="885" y="20"/>
                    <a:pt x="844" y="58"/>
                  </a:cubicBezTo>
                  <a:lnTo>
                    <a:pt x="161" y="747"/>
                  </a:lnTo>
                  <a:cubicBezTo>
                    <a:pt x="0" y="889"/>
                    <a:pt x="140" y="1102"/>
                    <a:pt x="299" y="1102"/>
                  </a:cubicBezTo>
                  <a:cubicBezTo>
                    <a:pt x="349" y="1102"/>
                    <a:pt x="400" y="1081"/>
                    <a:pt x="445" y="1030"/>
                  </a:cubicBezTo>
                  <a:lnTo>
                    <a:pt x="1133" y="342"/>
                  </a:lnTo>
                  <a:cubicBezTo>
                    <a:pt x="1210" y="265"/>
                    <a:pt x="1210" y="135"/>
                    <a:pt x="1133" y="58"/>
                  </a:cubicBezTo>
                  <a:cubicBezTo>
                    <a:pt x="1092" y="20"/>
                    <a:pt x="1041" y="1"/>
                    <a:pt x="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7" name="Google Shape;13187;p90"/>
            <p:cNvSpPr/>
            <p:nvPr/>
          </p:nvSpPr>
          <p:spPr>
            <a:xfrm>
              <a:off x="1797179" y="4564768"/>
              <a:ext cx="30975" cy="28457"/>
            </a:xfrm>
            <a:custGeom>
              <a:avLst/>
              <a:gdLst/>
              <a:ahLst/>
              <a:cxnLst/>
              <a:rect l="l" t="t" r="r" b="b"/>
              <a:pathLst>
                <a:path w="1181" h="1085" extrusionOk="0">
                  <a:moveTo>
                    <a:pt x="959" y="1"/>
                  </a:moveTo>
                  <a:cubicBezTo>
                    <a:pt x="908" y="1"/>
                    <a:pt x="858" y="20"/>
                    <a:pt x="819" y="58"/>
                  </a:cubicBezTo>
                  <a:lnTo>
                    <a:pt x="131" y="747"/>
                  </a:lnTo>
                  <a:cubicBezTo>
                    <a:pt x="1" y="892"/>
                    <a:pt x="131" y="1084"/>
                    <a:pt x="283" y="1084"/>
                  </a:cubicBezTo>
                  <a:cubicBezTo>
                    <a:pt x="327" y="1084"/>
                    <a:pt x="373" y="1068"/>
                    <a:pt x="415" y="1030"/>
                  </a:cubicBezTo>
                  <a:lnTo>
                    <a:pt x="1103" y="347"/>
                  </a:lnTo>
                  <a:cubicBezTo>
                    <a:pt x="1180" y="265"/>
                    <a:pt x="1180" y="140"/>
                    <a:pt x="1103" y="58"/>
                  </a:cubicBezTo>
                  <a:cubicBezTo>
                    <a:pt x="1062" y="20"/>
                    <a:pt x="1011" y="1"/>
                    <a:pt x="9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88" name="Google Shape;13188;p90"/>
            <p:cNvGrpSpPr/>
            <p:nvPr/>
          </p:nvGrpSpPr>
          <p:grpSpPr>
            <a:xfrm>
              <a:off x="1752015" y="4289484"/>
              <a:ext cx="365611" cy="360628"/>
              <a:chOff x="1752015" y="4289484"/>
              <a:chExt cx="365611" cy="360628"/>
            </a:xfrm>
          </p:grpSpPr>
          <p:sp>
            <p:nvSpPr>
              <p:cNvPr id="13189" name="Google Shape;13189;p90"/>
              <p:cNvSpPr/>
              <p:nvPr/>
            </p:nvSpPr>
            <p:spPr>
              <a:xfrm>
                <a:off x="1758572" y="4402997"/>
                <a:ext cx="160066" cy="76611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2921" extrusionOk="0">
                    <a:moveTo>
                      <a:pt x="6102" y="0"/>
                    </a:moveTo>
                    <a:lnTo>
                      <a:pt x="4769" y="116"/>
                    </a:lnTo>
                    <a:cubicBezTo>
                      <a:pt x="3028" y="260"/>
                      <a:pt x="1392" y="1015"/>
                      <a:pt x="155" y="2252"/>
                    </a:cubicBezTo>
                    <a:cubicBezTo>
                      <a:pt x="1" y="2396"/>
                      <a:pt x="97" y="2651"/>
                      <a:pt x="304" y="2666"/>
                    </a:cubicBezTo>
                    <a:lnTo>
                      <a:pt x="3181" y="2921"/>
                    </a:lnTo>
                    <a:lnTo>
                      <a:pt x="6102" y="0"/>
                    </a:lnTo>
                    <a:close/>
                  </a:path>
                </a:pathLst>
              </a:custGeom>
              <a:solidFill>
                <a:srgbClr val="D6DE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0" name="Google Shape;13190;p90"/>
              <p:cNvSpPr/>
              <p:nvPr/>
            </p:nvSpPr>
            <p:spPr>
              <a:xfrm>
                <a:off x="1926297" y="4487161"/>
                <a:ext cx="76506" cy="157994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6024" extrusionOk="0">
                    <a:moveTo>
                      <a:pt x="2917" y="0"/>
                    </a:moveTo>
                    <a:lnTo>
                      <a:pt x="1" y="2921"/>
                    </a:lnTo>
                    <a:lnTo>
                      <a:pt x="256" y="5799"/>
                    </a:lnTo>
                    <a:cubicBezTo>
                      <a:pt x="262" y="5935"/>
                      <a:pt x="377" y="6024"/>
                      <a:pt x="497" y="6024"/>
                    </a:cubicBezTo>
                    <a:cubicBezTo>
                      <a:pt x="558" y="6024"/>
                      <a:pt x="620" y="6000"/>
                      <a:pt x="670" y="5948"/>
                    </a:cubicBezTo>
                    <a:cubicBezTo>
                      <a:pt x="1906" y="4711"/>
                      <a:pt x="2662" y="3075"/>
                      <a:pt x="2806" y="1333"/>
                    </a:cubicBezTo>
                    <a:lnTo>
                      <a:pt x="2917" y="0"/>
                    </a:lnTo>
                    <a:close/>
                  </a:path>
                </a:pathLst>
              </a:custGeom>
              <a:solidFill>
                <a:srgbClr val="D6DE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1" name="Google Shape;13191;p90"/>
              <p:cNvSpPr/>
              <p:nvPr/>
            </p:nvSpPr>
            <p:spPr>
              <a:xfrm>
                <a:off x="1758572" y="4406904"/>
                <a:ext cx="115375" cy="66906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2551" extrusionOk="0">
                    <a:moveTo>
                      <a:pt x="4399" y="0"/>
                    </a:moveTo>
                    <a:lnTo>
                      <a:pt x="4399" y="0"/>
                    </a:lnTo>
                    <a:cubicBezTo>
                      <a:pt x="2792" y="217"/>
                      <a:pt x="1300" y="953"/>
                      <a:pt x="155" y="2098"/>
                    </a:cubicBezTo>
                    <a:cubicBezTo>
                      <a:pt x="1" y="2243"/>
                      <a:pt x="97" y="2502"/>
                      <a:pt x="304" y="2517"/>
                    </a:cubicBezTo>
                    <a:lnTo>
                      <a:pt x="732" y="2550"/>
                    </a:lnTo>
                    <a:cubicBezTo>
                      <a:pt x="593" y="2449"/>
                      <a:pt x="578" y="2252"/>
                      <a:pt x="699" y="2132"/>
                    </a:cubicBezTo>
                    <a:cubicBezTo>
                      <a:pt x="1724" y="1107"/>
                      <a:pt x="2999" y="371"/>
                      <a:pt x="4399" y="0"/>
                    </a:cubicBezTo>
                    <a:close/>
                  </a:path>
                </a:pathLst>
              </a:custGeom>
              <a:solidFill>
                <a:srgbClr val="C7D2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2" name="Google Shape;13192;p90"/>
              <p:cNvSpPr/>
              <p:nvPr/>
            </p:nvSpPr>
            <p:spPr>
              <a:xfrm>
                <a:off x="1926166" y="4549635"/>
                <a:ext cx="22372" cy="95652"/>
              </a:xfrm>
              <a:custGeom>
                <a:avLst/>
                <a:gdLst/>
                <a:ahLst/>
                <a:cxnLst/>
                <a:rect l="l" t="t" r="r" b="b"/>
                <a:pathLst>
                  <a:path w="853" h="3647" extrusionOk="0">
                    <a:moveTo>
                      <a:pt x="545" y="0"/>
                    </a:moveTo>
                    <a:lnTo>
                      <a:pt x="1" y="544"/>
                    </a:lnTo>
                    <a:lnTo>
                      <a:pt x="256" y="3421"/>
                    </a:lnTo>
                    <a:cubicBezTo>
                      <a:pt x="262" y="3558"/>
                      <a:pt x="378" y="3646"/>
                      <a:pt x="497" y="3646"/>
                    </a:cubicBezTo>
                    <a:cubicBezTo>
                      <a:pt x="558" y="3646"/>
                      <a:pt x="621" y="3623"/>
                      <a:pt x="670" y="3571"/>
                    </a:cubicBezTo>
                    <a:cubicBezTo>
                      <a:pt x="732" y="3513"/>
                      <a:pt x="795" y="3445"/>
                      <a:pt x="853" y="3383"/>
                    </a:cubicBezTo>
                    <a:cubicBezTo>
                      <a:pt x="843" y="3349"/>
                      <a:pt x="833" y="3316"/>
                      <a:pt x="833" y="3282"/>
                    </a:cubicBez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C7D2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3" name="Google Shape;13193;p90"/>
              <p:cNvSpPr/>
              <p:nvPr/>
            </p:nvSpPr>
            <p:spPr>
              <a:xfrm>
                <a:off x="1825216" y="4295123"/>
                <a:ext cx="286221" cy="284752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10857" extrusionOk="0">
                    <a:moveTo>
                      <a:pt x="10695" y="0"/>
                    </a:moveTo>
                    <a:cubicBezTo>
                      <a:pt x="10677" y="0"/>
                      <a:pt x="10658" y="3"/>
                      <a:pt x="10639" y="9"/>
                    </a:cubicBezTo>
                    <a:lnTo>
                      <a:pt x="8339" y="682"/>
                    </a:lnTo>
                    <a:lnTo>
                      <a:pt x="6641" y="1178"/>
                    </a:lnTo>
                    <a:cubicBezTo>
                      <a:pt x="6501" y="1221"/>
                      <a:pt x="6371" y="1293"/>
                      <a:pt x="6270" y="1399"/>
                    </a:cubicBezTo>
                    <a:lnTo>
                      <a:pt x="82" y="7587"/>
                    </a:lnTo>
                    <a:cubicBezTo>
                      <a:pt x="1" y="7664"/>
                      <a:pt x="1" y="7794"/>
                      <a:pt x="82" y="7871"/>
                    </a:cubicBezTo>
                    <a:lnTo>
                      <a:pt x="1319" y="9112"/>
                    </a:lnTo>
                    <a:lnTo>
                      <a:pt x="1776" y="9565"/>
                    </a:lnTo>
                    <a:lnTo>
                      <a:pt x="3003" y="10792"/>
                    </a:lnTo>
                    <a:cubicBezTo>
                      <a:pt x="3044" y="10835"/>
                      <a:pt x="3099" y="10857"/>
                      <a:pt x="3155" y="10857"/>
                    </a:cubicBezTo>
                    <a:cubicBezTo>
                      <a:pt x="3211" y="10857"/>
                      <a:pt x="3268" y="10835"/>
                      <a:pt x="3311" y="10792"/>
                    </a:cubicBezTo>
                    <a:lnTo>
                      <a:pt x="6771" y="7322"/>
                    </a:lnTo>
                    <a:lnTo>
                      <a:pt x="9470" y="4633"/>
                    </a:lnTo>
                    <a:cubicBezTo>
                      <a:pt x="9586" y="4522"/>
                      <a:pt x="9667" y="4378"/>
                      <a:pt x="9715" y="4224"/>
                    </a:cubicBezTo>
                    <a:lnTo>
                      <a:pt x="10875" y="244"/>
                    </a:lnTo>
                    <a:cubicBezTo>
                      <a:pt x="10913" y="119"/>
                      <a:pt x="10816" y="0"/>
                      <a:pt x="10695" y="0"/>
                    </a:cubicBezTo>
                    <a:close/>
                  </a:path>
                </a:pathLst>
              </a:custGeom>
              <a:solidFill>
                <a:srgbClr val="EDF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4" name="Google Shape;13194;p90"/>
              <p:cNvSpPr/>
              <p:nvPr/>
            </p:nvSpPr>
            <p:spPr>
              <a:xfrm>
                <a:off x="1825216" y="4295123"/>
                <a:ext cx="286116" cy="212889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8117" extrusionOk="0">
                    <a:moveTo>
                      <a:pt x="10696" y="0"/>
                    </a:moveTo>
                    <a:cubicBezTo>
                      <a:pt x="10677" y="0"/>
                      <a:pt x="10659" y="3"/>
                      <a:pt x="10639" y="9"/>
                    </a:cubicBezTo>
                    <a:lnTo>
                      <a:pt x="6621" y="1183"/>
                    </a:lnTo>
                    <a:cubicBezTo>
                      <a:pt x="6492" y="1221"/>
                      <a:pt x="6376" y="1289"/>
                      <a:pt x="6285" y="1385"/>
                    </a:cubicBezTo>
                    <a:lnTo>
                      <a:pt x="82" y="7587"/>
                    </a:lnTo>
                    <a:cubicBezTo>
                      <a:pt x="1" y="7664"/>
                      <a:pt x="1" y="7794"/>
                      <a:pt x="82" y="7871"/>
                    </a:cubicBezTo>
                    <a:lnTo>
                      <a:pt x="328" y="8116"/>
                    </a:lnTo>
                    <a:lnTo>
                      <a:pt x="1025" y="7414"/>
                    </a:lnTo>
                    <a:lnTo>
                      <a:pt x="6593" y="1847"/>
                    </a:lnTo>
                    <a:cubicBezTo>
                      <a:pt x="6679" y="1760"/>
                      <a:pt x="6785" y="1698"/>
                      <a:pt x="6901" y="1669"/>
                    </a:cubicBezTo>
                    <a:lnTo>
                      <a:pt x="10793" y="528"/>
                    </a:lnTo>
                    <a:lnTo>
                      <a:pt x="10875" y="244"/>
                    </a:lnTo>
                    <a:lnTo>
                      <a:pt x="10875" y="240"/>
                    </a:lnTo>
                    <a:cubicBezTo>
                      <a:pt x="10908" y="114"/>
                      <a:pt x="10815" y="0"/>
                      <a:pt x="106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5" name="Google Shape;13195;p90"/>
              <p:cNvSpPr/>
              <p:nvPr/>
            </p:nvSpPr>
            <p:spPr>
              <a:xfrm>
                <a:off x="1969468" y="4376481"/>
                <a:ext cx="59956" cy="59851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82" extrusionOk="0">
                    <a:moveTo>
                      <a:pt x="1146" y="1"/>
                    </a:moveTo>
                    <a:cubicBezTo>
                      <a:pt x="515" y="1"/>
                      <a:pt x="0" y="511"/>
                      <a:pt x="0" y="1141"/>
                    </a:cubicBezTo>
                    <a:cubicBezTo>
                      <a:pt x="0" y="1771"/>
                      <a:pt x="515" y="2281"/>
                      <a:pt x="1146" y="2281"/>
                    </a:cubicBezTo>
                    <a:cubicBezTo>
                      <a:pt x="1776" y="2281"/>
                      <a:pt x="2286" y="1771"/>
                      <a:pt x="2286" y="1141"/>
                    </a:cubicBezTo>
                    <a:cubicBezTo>
                      <a:pt x="2286" y="511"/>
                      <a:pt x="1776" y="1"/>
                      <a:pt x="1146" y="1"/>
                    </a:cubicBezTo>
                    <a:close/>
                  </a:path>
                </a:pathLst>
              </a:custGeom>
              <a:solidFill>
                <a:srgbClr val="90A2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6" name="Google Shape;13196;p90"/>
              <p:cNvSpPr/>
              <p:nvPr/>
            </p:nvSpPr>
            <p:spPr>
              <a:xfrm>
                <a:off x="1969336" y="4376428"/>
                <a:ext cx="37243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289" extrusionOk="0">
                    <a:moveTo>
                      <a:pt x="1138" y="1"/>
                    </a:moveTo>
                    <a:cubicBezTo>
                      <a:pt x="527" y="1"/>
                      <a:pt x="1" y="499"/>
                      <a:pt x="1" y="1143"/>
                    </a:cubicBezTo>
                    <a:cubicBezTo>
                      <a:pt x="1" y="1792"/>
                      <a:pt x="529" y="2288"/>
                      <a:pt x="1143" y="2288"/>
                    </a:cubicBezTo>
                    <a:cubicBezTo>
                      <a:pt x="1234" y="2288"/>
                      <a:pt x="1327" y="2278"/>
                      <a:pt x="1420" y="2254"/>
                    </a:cubicBezTo>
                    <a:cubicBezTo>
                      <a:pt x="554" y="2043"/>
                      <a:pt x="251" y="965"/>
                      <a:pt x="881" y="335"/>
                    </a:cubicBezTo>
                    <a:cubicBezTo>
                      <a:pt x="1025" y="185"/>
                      <a:pt x="1213" y="84"/>
                      <a:pt x="1420" y="36"/>
                    </a:cubicBezTo>
                    <a:cubicBezTo>
                      <a:pt x="1325" y="12"/>
                      <a:pt x="1231" y="1"/>
                      <a:pt x="1138" y="1"/>
                    </a:cubicBezTo>
                    <a:close/>
                  </a:path>
                </a:pathLst>
              </a:custGeom>
              <a:solidFill>
                <a:srgbClr val="7E8D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7" name="Google Shape;13197;p90"/>
              <p:cNvSpPr/>
              <p:nvPr/>
            </p:nvSpPr>
            <p:spPr>
              <a:xfrm>
                <a:off x="1817637" y="4510765"/>
                <a:ext cx="77528" cy="76611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2921" extrusionOk="0">
                    <a:moveTo>
                      <a:pt x="766" y="0"/>
                    </a:moveTo>
                    <a:lnTo>
                      <a:pt x="121" y="645"/>
                    </a:lnTo>
                    <a:cubicBezTo>
                      <a:pt x="1" y="765"/>
                      <a:pt x="1" y="953"/>
                      <a:pt x="121" y="1073"/>
                    </a:cubicBezTo>
                    <a:lnTo>
                      <a:pt x="1002" y="1954"/>
                    </a:lnTo>
                    <a:lnTo>
                      <a:pt x="1882" y="2834"/>
                    </a:lnTo>
                    <a:cubicBezTo>
                      <a:pt x="1940" y="2892"/>
                      <a:pt x="2017" y="2921"/>
                      <a:pt x="2094" y="2921"/>
                    </a:cubicBezTo>
                    <a:cubicBezTo>
                      <a:pt x="2171" y="2921"/>
                      <a:pt x="2248" y="2892"/>
                      <a:pt x="2306" y="2834"/>
                    </a:cubicBezTo>
                    <a:lnTo>
                      <a:pt x="2955" y="2190"/>
                    </a:lnTo>
                    <a:lnTo>
                      <a:pt x="2089" y="1324"/>
                    </a:lnTo>
                    <a:lnTo>
                      <a:pt x="1627" y="862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90A2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8" name="Google Shape;13198;p90"/>
              <p:cNvSpPr/>
              <p:nvPr/>
            </p:nvSpPr>
            <p:spPr>
              <a:xfrm>
                <a:off x="1817637" y="4510765"/>
                <a:ext cx="30083" cy="3346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1276" extrusionOk="0">
                    <a:moveTo>
                      <a:pt x="766" y="0"/>
                    </a:moveTo>
                    <a:lnTo>
                      <a:pt x="121" y="650"/>
                    </a:lnTo>
                    <a:cubicBezTo>
                      <a:pt x="1" y="765"/>
                      <a:pt x="1" y="953"/>
                      <a:pt x="121" y="1073"/>
                    </a:cubicBezTo>
                    <a:lnTo>
                      <a:pt x="323" y="1275"/>
                    </a:lnTo>
                    <a:cubicBezTo>
                      <a:pt x="338" y="1218"/>
                      <a:pt x="371" y="1160"/>
                      <a:pt x="415" y="1117"/>
                    </a:cubicBezTo>
                    <a:lnTo>
                      <a:pt x="1146" y="380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7E8D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9" name="Google Shape;13199;p90"/>
              <p:cNvSpPr/>
              <p:nvPr/>
            </p:nvSpPr>
            <p:spPr>
              <a:xfrm>
                <a:off x="1825216" y="4479450"/>
                <a:ext cx="101107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3829" extrusionOk="0">
                    <a:moveTo>
                      <a:pt x="636" y="1"/>
                    </a:moveTo>
                    <a:lnTo>
                      <a:pt x="78" y="559"/>
                    </a:lnTo>
                    <a:cubicBezTo>
                      <a:pt x="1" y="636"/>
                      <a:pt x="1" y="761"/>
                      <a:pt x="78" y="843"/>
                    </a:cubicBezTo>
                    <a:lnTo>
                      <a:pt x="1319" y="2080"/>
                    </a:lnTo>
                    <a:lnTo>
                      <a:pt x="1771" y="2537"/>
                    </a:lnTo>
                    <a:lnTo>
                      <a:pt x="2998" y="3764"/>
                    </a:lnTo>
                    <a:cubicBezTo>
                      <a:pt x="3042" y="3807"/>
                      <a:pt x="3098" y="3829"/>
                      <a:pt x="3155" y="3829"/>
                    </a:cubicBezTo>
                    <a:cubicBezTo>
                      <a:pt x="3211" y="3829"/>
                      <a:pt x="3268" y="3807"/>
                      <a:pt x="3311" y="3764"/>
                    </a:cubicBezTo>
                    <a:lnTo>
                      <a:pt x="3855" y="3215"/>
                    </a:lnTo>
                    <a:lnTo>
                      <a:pt x="2474" y="1839"/>
                    </a:lnTo>
                    <a:lnTo>
                      <a:pt x="2021" y="1382"/>
                    </a:lnTo>
                    <a:lnTo>
                      <a:pt x="636" y="1"/>
                    </a:lnTo>
                    <a:close/>
                  </a:path>
                </a:pathLst>
              </a:custGeom>
              <a:solidFill>
                <a:srgbClr val="DCE4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0" name="Google Shape;13200;p90"/>
              <p:cNvSpPr/>
              <p:nvPr/>
            </p:nvSpPr>
            <p:spPr>
              <a:xfrm>
                <a:off x="1825216" y="4479345"/>
                <a:ext cx="26909" cy="2866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93" extrusionOk="0">
                    <a:moveTo>
                      <a:pt x="640" y="0"/>
                    </a:moveTo>
                    <a:lnTo>
                      <a:pt x="82" y="563"/>
                    </a:lnTo>
                    <a:cubicBezTo>
                      <a:pt x="1" y="640"/>
                      <a:pt x="1" y="770"/>
                      <a:pt x="82" y="847"/>
                    </a:cubicBezTo>
                    <a:lnTo>
                      <a:pt x="328" y="1092"/>
                    </a:lnTo>
                    <a:lnTo>
                      <a:pt x="1025" y="390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rgbClr val="F6F8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1" name="Google Shape;13201;p90"/>
              <p:cNvSpPr/>
              <p:nvPr/>
            </p:nvSpPr>
            <p:spPr>
              <a:xfrm>
                <a:off x="2043927" y="4295123"/>
                <a:ext cx="67510" cy="6688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550" extrusionOk="0">
                    <a:moveTo>
                      <a:pt x="2356" y="0"/>
                    </a:moveTo>
                    <a:cubicBezTo>
                      <a:pt x="2338" y="0"/>
                      <a:pt x="2319" y="3"/>
                      <a:pt x="2300" y="9"/>
                    </a:cubicBezTo>
                    <a:lnTo>
                      <a:pt x="0" y="682"/>
                    </a:lnTo>
                    <a:lnTo>
                      <a:pt x="1867" y="2549"/>
                    </a:lnTo>
                    <a:lnTo>
                      <a:pt x="2536" y="244"/>
                    </a:lnTo>
                    <a:cubicBezTo>
                      <a:pt x="2574" y="119"/>
                      <a:pt x="2477" y="0"/>
                      <a:pt x="2356" y="0"/>
                    </a:cubicBezTo>
                    <a:close/>
                  </a:path>
                </a:pathLst>
              </a:custGeom>
              <a:solidFill>
                <a:srgbClr val="B0B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2" name="Google Shape;13202;p90"/>
              <p:cNvSpPr/>
              <p:nvPr/>
            </p:nvSpPr>
            <p:spPr>
              <a:xfrm>
                <a:off x="2043927" y="4295123"/>
                <a:ext cx="67510" cy="2940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121" extrusionOk="0">
                    <a:moveTo>
                      <a:pt x="2356" y="0"/>
                    </a:moveTo>
                    <a:cubicBezTo>
                      <a:pt x="2338" y="0"/>
                      <a:pt x="2319" y="3"/>
                      <a:pt x="2300" y="9"/>
                    </a:cubicBezTo>
                    <a:lnTo>
                      <a:pt x="1545" y="230"/>
                    </a:lnTo>
                    <a:lnTo>
                      <a:pt x="0" y="682"/>
                    </a:lnTo>
                    <a:lnTo>
                      <a:pt x="438" y="1120"/>
                    </a:lnTo>
                    <a:lnTo>
                      <a:pt x="2454" y="528"/>
                    </a:lnTo>
                    <a:lnTo>
                      <a:pt x="2536" y="244"/>
                    </a:lnTo>
                    <a:cubicBezTo>
                      <a:pt x="2574" y="119"/>
                      <a:pt x="2477" y="0"/>
                      <a:pt x="2356" y="0"/>
                    </a:cubicBezTo>
                    <a:close/>
                  </a:path>
                </a:pathLst>
              </a:custGeom>
              <a:solidFill>
                <a:srgbClr val="A3B2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3" name="Google Shape;13203;p90"/>
              <p:cNvSpPr/>
              <p:nvPr/>
            </p:nvSpPr>
            <p:spPr>
              <a:xfrm>
                <a:off x="1840114" y="4442521"/>
                <a:ext cx="123951" cy="122378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666" extrusionOk="0">
                    <a:moveTo>
                      <a:pt x="4369" y="0"/>
                    </a:moveTo>
                    <a:cubicBezTo>
                      <a:pt x="4291" y="0"/>
                      <a:pt x="4213" y="30"/>
                      <a:pt x="4153" y="91"/>
                    </a:cubicBezTo>
                    <a:lnTo>
                      <a:pt x="121" y="4123"/>
                    </a:lnTo>
                    <a:cubicBezTo>
                      <a:pt x="0" y="4243"/>
                      <a:pt x="0" y="4436"/>
                      <a:pt x="121" y="4556"/>
                    </a:cubicBezTo>
                    <a:lnTo>
                      <a:pt x="140" y="4575"/>
                    </a:lnTo>
                    <a:cubicBezTo>
                      <a:pt x="200" y="4635"/>
                      <a:pt x="278" y="4665"/>
                      <a:pt x="356" y="4665"/>
                    </a:cubicBezTo>
                    <a:cubicBezTo>
                      <a:pt x="435" y="4665"/>
                      <a:pt x="513" y="4635"/>
                      <a:pt x="573" y="4575"/>
                    </a:cubicBezTo>
                    <a:lnTo>
                      <a:pt x="4610" y="543"/>
                    </a:lnTo>
                    <a:cubicBezTo>
                      <a:pt x="4725" y="423"/>
                      <a:pt x="4725" y="230"/>
                      <a:pt x="4610" y="110"/>
                    </a:cubicBezTo>
                    <a:lnTo>
                      <a:pt x="4586" y="91"/>
                    </a:lnTo>
                    <a:cubicBezTo>
                      <a:pt x="4526" y="30"/>
                      <a:pt x="4448" y="0"/>
                      <a:pt x="4369" y="0"/>
                    </a:cubicBezTo>
                    <a:close/>
                  </a:path>
                </a:pathLst>
              </a:custGeom>
              <a:solidFill>
                <a:srgbClr val="D6DE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4" name="Google Shape;13204;p90"/>
              <p:cNvSpPr/>
              <p:nvPr/>
            </p:nvSpPr>
            <p:spPr>
              <a:xfrm>
                <a:off x="1840114" y="4442521"/>
                <a:ext cx="123951" cy="122378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666" extrusionOk="0">
                    <a:moveTo>
                      <a:pt x="4369" y="0"/>
                    </a:moveTo>
                    <a:cubicBezTo>
                      <a:pt x="4291" y="0"/>
                      <a:pt x="4213" y="30"/>
                      <a:pt x="4153" y="91"/>
                    </a:cubicBezTo>
                    <a:lnTo>
                      <a:pt x="121" y="4123"/>
                    </a:lnTo>
                    <a:cubicBezTo>
                      <a:pt x="0" y="4243"/>
                      <a:pt x="0" y="4436"/>
                      <a:pt x="121" y="4556"/>
                    </a:cubicBezTo>
                    <a:lnTo>
                      <a:pt x="140" y="4575"/>
                    </a:lnTo>
                    <a:cubicBezTo>
                      <a:pt x="200" y="4635"/>
                      <a:pt x="278" y="4665"/>
                      <a:pt x="356" y="4665"/>
                    </a:cubicBezTo>
                    <a:cubicBezTo>
                      <a:pt x="435" y="4665"/>
                      <a:pt x="513" y="4635"/>
                      <a:pt x="573" y="4575"/>
                    </a:cubicBezTo>
                    <a:lnTo>
                      <a:pt x="4610" y="543"/>
                    </a:lnTo>
                    <a:cubicBezTo>
                      <a:pt x="4725" y="423"/>
                      <a:pt x="4725" y="230"/>
                      <a:pt x="4610" y="110"/>
                    </a:cubicBezTo>
                    <a:lnTo>
                      <a:pt x="4586" y="91"/>
                    </a:lnTo>
                    <a:cubicBezTo>
                      <a:pt x="4526" y="30"/>
                      <a:pt x="4448" y="0"/>
                      <a:pt x="4369" y="0"/>
                    </a:cubicBezTo>
                    <a:close/>
                  </a:path>
                </a:pathLst>
              </a:custGeom>
              <a:solidFill>
                <a:srgbClr val="D6DE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5" name="Google Shape;13205;p90"/>
              <p:cNvSpPr/>
              <p:nvPr/>
            </p:nvSpPr>
            <p:spPr>
              <a:xfrm>
                <a:off x="1840245" y="4442521"/>
                <a:ext cx="121932" cy="122404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4667" extrusionOk="0">
                    <a:moveTo>
                      <a:pt x="4367" y="0"/>
                    </a:moveTo>
                    <a:cubicBezTo>
                      <a:pt x="4287" y="0"/>
                      <a:pt x="4208" y="30"/>
                      <a:pt x="4148" y="91"/>
                    </a:cubicBezTo>
                    <a:lnTo>
                      <a:pt x="120" y="4123"/>
                    </a:lnTo>
                    <a:cubicBezTo>
                      <a:pt x="0" y="4243"/>
                      <a:pt x="0" y="4436"/>
                      <a:pt x="120" y="4556"/>
                    </a:cubicBezTo>
                    <a:lnTo>
                      <a:pt x="140" y="4575"/>
                    </a:lnTo>
                    <a:cubicBezTo>
                      <a:pt x="193" y="4633"/>
                      <a:pt x="270" y="4667"/>
                      <a:pt x="351" y="4667"/>
                    </a:cubicBezTo>
                    <a:cubicBezTo>
                      <a:pt x="274" y="4546"/>
                      <a:pt x="289" y="4387"/>
                      <a:pt x="390" y="4286"/>
                    </a:cubicBezTo>
                    <a:lnTo>
                      <a:pt x="4422" y="254"/>
                    </a:lnTo>
                    <a:cubicBezTo>
                      <a:pt x="4485" y="196"/>
                      <a:pt x="4566" y="163"/>
                      <a:pt x="4648" y="163"/>
                    </a:cubicBezTo>
                    <a:cubicBezTo>
                      <a:pt x="4634" y="143"/>
                      <a:pt x="4619" y="124"/>
                      <a:pt x="4605" y="110"/>
                    </a:cubicBezTo>
                    <a:lnTo>
                      <a:pt x="4586" y="91"/>
                    </a:lnTo>
                    <a:cubicBezTo>
                      <a:pt x="4526" y="30"/>
                      <a:pt x="4446" y="0"/>
                      <a:pt x="4367" y="0"/>
                    </a:cubicBezTo>
                    <a:close/>
                  </a:path>
                </a:pathLst>
              </a:custGeom>
              <a:solidFill>
                <a:srgbClr val="C7D2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6" name="Google Shape;13206;p90"/>
              <p:cNvSpPr/>
              <p:nvPr/>
            </p:nvSpPr>
            <p:spPr>
              <a:xfrm>
                <a:off x="1832140" y="4599362"/>
                <a:ext cx="33178" cy="28798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098" extrusionOk="0">
                    <a:moveTo>
                      <a:pt x="965" y="1"/>
                    </a:moveTo>
                    <a:cubicBezTo>
                      <a:pt x="916" y="1"/>
                      <a:pt x="864" y="22"/>
                      <a:pt x="819" y="72"/>
                    </a:cubicBezTo>
                    <a:lnTo>
                      <a:pt x="131" y="760"/>
                    </a:lnTo>
                    <a:cubicBezTo>
                      <a:pt x="0" y="906"/>
                      <a:pt x="130" y="1098"/>
                      <a:pt x="283" y="1098"/>
                    </a:cubicBezTo>
                    <a:cubicBezTo>
                      <a:pt x="327" y="1098"/>
                      <a:pt x="373" y="1082"/>
                      <a:pt x="415" y="1044"/>
                    </a:cubicBezTo>
                    <a:lnTo>
                      <a:pt x="1103" y="356"/>
                    </a:lnTo>
                    <a:cubicBezTo>
                      <a:pt x="1264" y="213"/>
                      <a:pt x="1124" y="1"/>
                      <a:pt x="96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7" name="Google Shape;13207;p90"/>
              <p:cNvSpPr/>
              <p:nvPr/>
            </p:nvSpPr>
            <p:spPr>
              <a:xfrm>
                <a:off x="1814620" y="4582314"/>
                <a:ext cx="30948" cy="28326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080" extrusionOk="0">
                    <a:moveTo>
                      <a:pt x="960" y="1"/>
                    </a:moveTo>
                    <a:cubicBezTo>
                      <a:pt x="909" y="1"/>
                      <a:pt x="857" y="20"/>
                      <a:pt x="818" y="58"/>
                    </a:cubicBezTo>
                    <a:lnTo>
                      <a:pt x="135" y="742"/>
                    </a:lnTo>
                    <a:cubicBezTo>
                      <a:pt x="1" y="887"/>
                      <a:pt x="130" y="1079"/>
                      <a:pt x="285" y="1079"/>
                    </a:cubicBezTo>
                    <a:cubicBezTo>
                      <a:pt x="329" y="1079"/>
                      <a:pt x="376" y="1063"/>
                      <a:pt x="419" y="1025"/>
                    </a:cubicBezTo>
                    <a:lnTo>
                      <a:pt x="1102" y="342"/>
                    </a:lnTo>
                    <a:cubicBezTo>
                      <a:pt x="1179" y="265"/>
                      <a:pt x="1179" y="135"/>
                      <a:pt x="1102" y="58"/>
                    </a:cubicBezTo>
                    <a:cubicBezTo>
                      <a:pt x="1064" y="20"/>
                      <a:pt x="1012" y="1"/>
                      <a:pt x="960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8" name="Google Shape;13208;p90"/>
              <p:cNvSpPr/>
              <p:nvPr/>
            </p:nvSpPr>
            <p:spPr>
              <a:xfrm>
                <a:off x="1752015" y="4289484"/>
                <a:ext cx="365611" cy="360628"/>
              </a:xfrm>
              <a:custGeom>
                <a:avLst/>
                <a:gdLst/>
                <a:ahLst/>
                <a:cxnLst/>
                <a:rect l="l" t="t" r="r" b="b"/>
                <a:pathLst>
                  <a:path w="13940" h="13750" extrusionOk="0">
                    <a:moveTo>
                      <a:pt x="13474" y="411"/>
                    </a:moveTo>
                    <a:lnTo>
                      <a:pt x="12901" y="2365"/>
                    </a:lnTo>
                    <a:lnTo>
                      <a:pt x="11515" y="979"/>
                    </a:lnTo>
                    <a:lnTo>
                      <a:pt x="13474" y="411"/>
                    </a:lnTo>
                    <a:close/>
                    <a:moveTo>
                      <a:pt x="5823" y="4554"/>
                    </a:moveTo>
                    <a:lnTo>
                      <a:pt x="3355" y="7023"/>
                    </a:lnTo>
                    <a:lnTo>
                      <a:pt x="573" y="6782"/>
                    </a:lnTo>
                    <a:cubicBezTo>
                      <a:pt x="540" y="6777"/>
                      <a:pt x="525" y="6734"/>
                      <a:pt x="554" y="6710"/>
                    </a:cubicBezTo>
                    <a:lnTo>
                      <a:pt x="549" y="6705"/>
                    </a:lnTo>
                    <a:cubicBezTo>
                      <a:pt x="1752" y="5502"/>
                      <a:pt x="3345" y="4766"/>
                      <a:pt x="5039" y="4622"/>
                    </a:cubicBezTo>
                    <a:lnTo>
                      <a:pt x="5823" y="4554"/>
                    </a:lnTo>
                    <a:close/>
                    <a:moveTo>
                      <a:pt x="3436" y="7513"/>
                    </a:moveTo>
                    <a:lnTo>
                      <a:pt x="4533" y="8611"/>
                    </a:lnTo>
                    <a:lnTo>
                      <a:pt x="4115" y="9029"/>
                    </a:lnTo>
                    <a:lnTo>
                      <a:pt x="3022" y="7932"/>
                    </a:lnTo>
                    <a:lnTo>
                      <a:pt x="3436" y="7513"/>
                    </a:lnTo>
                    <a:close/>
                    <a:moveTo>
                      <a:pt x="3263" y="8745"/>
                    </a:moveTo>
                    <a:lnTo>
                      <a:pt x="3831" y="9313"/>
                    </a:lnTo>
                    <a:lnTo>
                      <a:pt x="3340" y="9799"/>
                    </a:lnTo>
                    <a:cubicBezTo>
                      <a:pt x="3316" y="9823"/>
                      <a:pt x="3292" y="9852"/>
                      <a:pt x="3273" y="9886"/>
                    </a:cubicBezTo>
                    <a:lnTo>
                      <a:pt x="2767" y="9376"/>
                    </a:lnTo>
                    <a:cubicBezTo>
                      <a:pt x="2729" y="9337"/>
                      <a:pt x="2734" y="9279"/>
                      <a:pt x="2767" y="9241"/>
                    </a:cubicBezTo>
                    <a:lnTo>
                      <a:pt x="3263" y="8745"/>
                    </a:lnTo>
                    <a:close/>
                    <a:moveTo>
                      <a:pt x="11082" y="1109"/>
                    </a:moveTo>
                    <a:lnTo>
                      <a:pt x="12776" y="2808"/>
                    </a:lnTo>
                    <a:lnTo>
                      <a:pt x="12266" y="4554"/>
                    </a:lnTo>
                    <a:lnTo>
                      <a:pt x="6655" y="10165"/>
                    </a:lnTo>
                    <a:lnTo>
                      <a:pt x="5558" y="9068"/>
                    </a:lnTo>
                    <a:lnTo>
                      <a:pt x="8118" y="6508"/>
                    </a:lnTo>
                    <a:cubicBezTo>
                      <a:pt x="8301" y="6325"/>
                      <a:pt x="8335" y="6007"/>
                      <a:pt x="8099" y="5767"/>
                    </a:cubicBezTo>
                    <a:cubicBezTo>
                      <a:pt x="7998" y="5668"/>
                      <a:pt x="7867" y="5619"/>
                      <a:pt x="7736" y="5619"/>
                    </a:cubicBezTo>
                    <a:cubicBezTo>
                      <a:pt x="7606" y="5619"/>
                      <a:pt x="7476" y="5668"/>
                      <a:pt x="7377" y="5767"/>
                    </a:cubicBezTo>
                    <a:lnTo>
                      <a:pt x="4817" y="8327"/>
                    </a:lnTo>
                    <a:lnTo>
                      <a:pt x="3725" y="7230"/>
                    </a:lnTo>
                    <a:lnTo>
                      <a:pt x="9331" y="1624"/>
                    </a:lnTo>
                    <a:lnTo>
                      <a:pt x="11082" y="1109"/>
                    </a:lnTo>
                    <a:close/>
                    <a:moveTo>
                      <a:pt x="7740" y="6023"/>
                    </a:moveTo>
                    <a:cubicBezTo>
                      <a:pt x="7835" y="6023"/>
                      <a:pt x="7916" y="6149"/>
                      <a:pt x="7825" y="6234"/>
                    </a:cubicBezTo>
                    <a:lnTo>
                      <a:pt x="7820" y="6234"/>
                    </a:lnTo>
                    <a:lnTo>
                      <a:pt x="5130" y="8923"/>
                    </a:lnTo>
                    <a:lnTo>
                      <a:pt x="3807" y="10246"/>
                    </a:lnTo>
                    <a:cubicBezTo>
                      <a:pt x="3780" y="10273"/>
                      <a:pt x="3750" y="10285"/>
                      <a:pt x="3722" y="10285"/>
                    </a:cubicBezTo>
                    <a:cubicBezTo>
                      <a:pt x="3628" y="10285"/>
                      <a:pt x="3549" y="10163"/>
                      <a:pt x="3634" y="10078"/>
                    </a:cubicBezTo>
                    <a:lnTo>
                      <a:pt x="7651" y="6065"/>
                    </a:lnTo>
                    <a:cubicBezTo>
                      <a:pt x="7679" y="6035"/>
                      <a:pt x="7710" y="6023"/>
                      <a:pt x="7740" y="6023"/>
                    </a:cubicBezTo>
                    <a:close/>
                    <a:moveTo>
                      <a:pt x="5274" y="9352"/>
                    </a:moveTo>
                    <a:lnTo>
                      <a:pt x="6371" y="10449"/>
                    </a:lnTo>
                    <a:lnTo>
                      <a:pt x="5967" y="10853"/>
                    </a:lnTo>
                    <a:cubicBezTo>
                      <a:pt x="5962" y="10855"/>
                      <a:pt x="5958" y="10856"/>
                      <a:pt x="5953" y="10856"/>
                    </a:cubicBezTo>
                    <a:cubicBezTo>
                      <a:pt x="5949" y="10856"/>
                      <a:pt x="5946" y="10855"/>
                      <a:pt x="5943" y="10853"/>
                    </a:cubicBezTo>
                    <a:lnTo>
                      <a:pt x="4856" y="9770"/>
                    </a:lnTo>
                    <a:lnTo>
                      <a:pt x="5274" y="9352"/>
                    </a:lnTo>
                    <a:close/>
                    <a:moveTo>
                      <a:pt x="4572" y="10054"/>
                    </a:moveTo>
                    <a:lnTo>
                      <a:pt x="5140" y="10622"/>
                    </a:lnTo>
                    <a:lnTo>
                      <a:pt x="4644" y="11117"/>
                    </a:lnTo>
                    <a:cubicBezTo>
                      <a:pt x="4625" y="11137"/>
                      <a:pt x="4601" y="11146"/>
                      <a:pt x="4577" y="11146"/>
                    </a:cubicBezTo>
                    <a:cubicBezTo>
                      <a:pt x="4553" y="11146"/>
                      <a:pt x="4529" y="11137"/>
                      <a:pt x="4509" y="11117"/>
                    </a:cubicBezTo>
                    <a:lnTo>
                      <a:pt x="3999" y="10607"/>
                    </a:lnTo>
                    <a:cubicBezTo>
                      <a:pt x="4033" y="10588"/>
                      <a:pt x="4057" y="10569"/>
                      <a:pt x="4086" y="10540"/>
                    </a:cubicBezTo>
                    <a:lnTo>
                      <a:pt x="4572" y="10054"/>
                    </a:lnTo>
                    <a:close/>
                    <a:moveTo>
                      <a:pt x="13493" y="1"/>
                    </a:moveTo>
                    <a:cubicBezTo>
                      <a:pt x="13457" y="1"/>
                      <a:pt x="13420" y="6"/>
                      <a:pt x="13382" y="17"/>
                    </a:cubicBezTo>
                    <a:lnTo>
                      <a:pt x="9167" y="1249"/>
                    </a:lnTo>
                    <a:cubicBezTo>
                      <a:pt x="9133" y="1258"/>
                      <a:pt x="9105" y="1277"/>
                      <a:pt x="9080" y="1301"/>
                    </a:cubicBezTo>
                    <a:lnTo>
                      <a:pt x="6266" y="4116"/>
                    </a:lnTo>
                    <a:lnTo>
                      <a:pt x="5005" y="4222"/>
                    </a:lnTo>
                    <a:cubicBezTo>
                      <a:pt x="3215" y="4376"/>
                      <a:pt x="1540" y="5156"/>
                      <a:pt x="270" y="6426"/>
                    </a:cubicBezTo>
                    <a:cubicBezTo>
                      <a:pt x="1" y="6691"/>
                      <a:pt x="169" y="7148"/>
                      <a:pt x="544" y="7181"/>
                    </a:cubicBezTo>
                    <a:lnTo>
                      <a:pt x="2989" y="7398"/>
                    </a:lnTo>
                    <a:lnTo>
                      <a:pt x="2734" y="7648"/>
                    </a:lnTo>
                    <a:cubicBezTo>
                      <a:pt x="2580" y="7807"/>
                      <a:pt x="2580" y="8062"/>
                      <a:pt x="2734" y="8221"/>
                    </a:cubicBezTo>
                    <a:lnTo>
                      <a:pt x="2979" y="8461"/>
                    </a:lnTo>
                    <a:lnTo>
                      <a:pt x="2484" y="8962"/>
                    </a:lnTo>
                    <a:cubicBezTo>
                      <a:pt x="2291" y="9154"/>
                      <a:pt x="2291" y="9467"/>
                      <a:pt x="2484" y="9664"/>
                    </a:cubicBezTo>
                    <a:lnTo>
                      <a:pt x="4225" y="11406"/>
                    </a:lnTo>
                    <a:cubicBezTo>
                      <a:pt x="4322" y="11502"/>
                      <a:pt x="4449" y="11550"/>
                      <a:pt x="4577" y="11550"/>
                    </a:cubicBezTo>
                    <a:cubicBezTo>
                      <a:pt x="4704" y="11550"/>
                      <a:pt x="4832" y="11502"/>
                      <a:pt x="4928" y="11406"/>
                    </a:cubicBezTo>
                    <a:lnTo>
                      <a:pt x="5424" y="10906"/>
                    </a:lnTo>
                    <a:lnTo>
                      <a:pt x="5655" y="11141"/>
                    </a:lnTo>
                    <a:cubicBezTo>
                      <a:pt x="5739" y="11223"/>
                      <a:pt x="5847" y="11264"/>
                      <a:pt x="5955" y="11264"/>
                    </a:cubicBezTo>
                    <a:cubicBezTo>
                      <a:pt x="6062" y="11264"/>
                      <a:pt x="6169" y="11223"/>
                      <a:pt x="6251" y="11141"/>
                    </a:cubicBezTo>
                    <a:lnTo>
                      <a:pt x="6492" y="10901"/>
                    </a:lnTo>
                    <a:lnTo>
                      <a:pt x="6708" y="13345"/>
                    </a:lnTo>
                    <a:cubicBezTo>
                      <a:pt x="6727" y="13594"/>
                      <a:pt x="6934" y="13749"/>
                      <a:pt x="7150" y="13749"/>
                    </a:cubicBezTo>
                    <a:cubicBezTo>
                      <a:pt x="7260" y="13749"/>
                      <a:pt x="7373" y="13709"/>
                      <a:pt x="7464" y="13620"/>
                    </a:cubicBezTo>
                    <a:cubicBezTo>
                      <a:pt x="8238" y="12845"/>
                      <a:pt x="8840" y="11907"/>
                      <a:pt x="9215" y="10877"/>
                    </a:cubicBezTo>
                    <a:cubicBezTo>
                      <a:pt x="9282" y="10714"/>
                      <a:pt x="9151" y="10597"/>
                      <a:pt x="9024" y="10597"/>
                    </a:cubicBezTo>
                    <a:cubicBezTo>
                      <a:pt x="8948" y="10597"/>
                      <a:pt x="8872" y="10638"/>
                      <a:pt x="8840" y="10737"/>
                    </a:cubicBezTo>
                    <a:cubicBezTo>
                      <a:pt x="8479" y="11714"/>
                      <a:pt x="7911" y="12599"/>
                      <a:pt x="7175" y="13331"/>
                    </a:cubicBezTo>
                    <a:cubicBezTo>
                      <a:pt x="7167" y="13339"/>
                      <a:pt x="7156" y="13343"/>
                      <a:pt x="7146" y="13343"/>
                    </a:cubicBezTo>
                    <a:cubicBezTo>
                      <a:pt x="7126" y="13343"/>
                      <a:pt x="7108" y="13329"/>
                      <a:pt x="7108" y="13307"/>
                    </a:cubicBezTo>
                    <a:lnTo>
                      <a:pt x="6867" y="10526"/>
                    </a:lnTo>
                    <a:lnTo>
                      <a:pt x="9331" y="8057"/>
                    </a:lnTo>
                    <a:lnTo>
                      <a:pt x="9331" y="8057"/>
                    </a:lnTo>
                    <a:cubicBezTo>
                      <a:pt x="9249" y="9053"/>
                      <a:pt x="9230" y="9318"/>
                      <a:pt x="9114" y="9823"/>
                    </a:cubicBezTo>
                    <a:cubicBezTo>
                      <a:pt x="9069" y="9980"/>
                      <a:pt x="9192" y="10078"/>
                      <a:pt x="9312" y="10078"/>
                    </a:cubicBezTo>
                    <a:cubicBezTo>
                      <a:pt x="9399" y="10078"/>
                      <a:pt x="9484" y="10027"/>
                      <a:pt x="9504" y="9910"/>
                    </a:cubicBezTo>
                    <a:cubicBezTo>
                      <a:pt x="9643" y="9294"/>
                      <a:pt x="9658" y="9000"/>
                      <a:pt x="9773" y="7614"/>
                    </a:cubicBezTo>
                    <a:lnTo>
                      <a:pt x="12583" y="4804"/>
                    </a:lnTo>
                    <a:cubicBezTo>
                      <a:pt x="12607" y="4780"/>
                      <a:pt x="12627" y="4747"/>
                      <a:pt x="12636" y="4718"/>
                    </a:cubicBezTo>
                    <a:lnTo>
                      <a:pt x="13195" y="2803"/>
                    </a:lnTo>
                    <a:lnTo>
                      <a:pt x="13868" y="503"/>
                    </a:lnTo>
                    <a:cubicBezTo>
                      <a:pt x="13940" y="242"/>
                      <a:pt x="13740" y="1"/>
                      <a:pt x="1349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9" name="Google Shape;13209;p90"/>
              <p:cNvSpPr/>
              <p:nvPr/>
            </p:nvSpPr>
            <p:spPr>
              <a:xfrm>
                <a:off x="1961757" y="4373517"/>
                <a:ext cx="84846" cy="67746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583" extrusionOk="0">
                    <a:moveTo>
                      <a:pt x="973" y="1"/>
                    </a:moveTo>
                    <a:cubicBezTo>
                      <a:pt x="947" y="1"/>
                      <a:pt x="920" y="6"/>
                      <a:pt x="891" y="17"/>
                    </a:cubicBezTo>
                    <a:cubicBezTo>
                      <a:pt x="314" y="277"/>
                      <a:pt x="1" y="903"/>
                      <a:pt x="131" y="1523"/>
                    </a:cubicBezTo>
                    <a:cubicBezTo>
                      <a:pt x="265" y="2139"/>
                      <a:pt x="809" y="2582"/>
                      <a:pt x="1444" y="2582"/>
                    </a:cubicBezTo>
                    <a:cubicBezTo>
                      <a:pt x="2638" y="2582"/>
                      <a:pt x="3234" y="1134"/>
                      <a:pt x="2392" y="292"/>
                    </a:cubicBezTo>
                    <a:cubicBezTo>
                      <a:pt x="2277" y="176"/>
                      <a:pt x="2147" y="85"/>
                      <a:pt x="1998" y="17"/>
                    </a:cubicBezTo>
                    <a:cubicBezTo>
                      <a:pt x="1969" y="6"/>
                      <a:pt x="1941" y="1"/>
                      <a:pt x="1915" y="1"/>
                    </a:cubicBezTo>
                    <a:cubicBezTo>
                      <a:pt x="1725" y="1"/>
                      <a:pt x="1626" y="281"/>
                      <a:pt x="1829" y="383"/>
                    </a:cubicBezTo>
                    <a:cubicBezTo>
                      <a:pt x="2233" y="566"/>
                      <a:pt x="2455" y="1004"/>
                      <a:pt x="2363" y="1437"/>
                    </a:cubicBezTo>
                    <a:cubicBezTo>
                      <a:pt x="2267" y="1870"/>
                      <a:pt x="1887" y="2178"/>
                      <a:pt x="1444" y="2178"/>
                    </a:cubicBezTo>
                    <a:cubicBezTo>
                      <a:pt x="1002" y="2178"/>
                      <a:pt x="617" y="1870"/>
                      <a:pt x="525" y="1437"/>
                    </a:cubicBezTo>
                    <a:cubicBezTo>
                      <a:pt x="434" y="1004"/>
                      <a:pt x="655" y="566"/>
                      <a:pt x="1059" y="383"/>
                    </a:cubicBezTo>
                    <a:cubicBezTo>
                      <a:pt x="1263" y="281"/>
                      <a:pt x="1164" y="1"/>
                      <a:pt x="97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10" name="Google Shape;13210;p90"/>
          <p:cNvGrpSpPr/>
          <p:nvPr/>
        </p:nvGrpSpPr>
        <p:grpSpPr>
          <a:xfrm>
            <a:off x="2775417" y="4046462"/>
            <a:ext cx="181002" cy="405184"/>
            <a:chOff x="2775386" y="4332051"/>
            <a:chExt cx="135806" cy="304055"/>
          </a:xfrm>
        </p:grpSpPr>
        <p:sp>
          <p:nvSpPr>
            <p:cNvPr id="13211" name="Google Shape;13211;p90"/>
            <p:cNvSpPr/>
            <p:nvPr/>
          </p:nvSpPr>
          <p:spPr>
            <a:xfrm>
              <a:off x="2781314" y="4336484"/>
              <a:ext cx="123820" cy="123820"/>
            </a:xfrm>
            <a:custGeom>
              <a:avLst/>
              <a:gdLst/>
              <a:ahLst/>
              <a:cxnLst/>
              <a:rect l="l" t="t" r="r" b="b"/>
              <a:pathLst>
                <a:path w="4721" h="4721" extrusionOk="0">
                  <a:moveTo>
                    <a:pt x="2363" y="0"/>
                  </a:moveTo>
                  <a:cubicBezTo>
                    <a:pt x="1059" y="0"/>
                    <a:pt x="0" y="1054"/>
                    <a:pt x="0" y="2358"/>
                  </a:cubicBezTo>
                  <a:cubicBezTo>
                    <a:pt x="0" y="3662"/>
                    <a:pt x="1059" y="4721"/>
                    <a:pt x="2363" y="4721"/>
                  </a:cubicBezTo>
                  <a:cubicBezTo>
                    <a:pt x="3662" y="4721"/>
                    <a:pt x="4721" y="3662"/>
                    <a:pt x="4721" y="2358"/>
                  </a:cubicBezTo>
                  <a:cubicBezTo>
                    <a:pt x="4721" y="1054"/>
                    <a:pt x="3662" y="0"/>
                    <a:pt x="2363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2" name="Google Shape;13212;p90"/>
            <p:cNvSpPr/>
            <p:nvPr/>
          </p:nvSpPr>
          <p:spPr>
            <a:xfrm>
              <a:off x="2795581" y="4350751"/>
              <a:ext cx="95285" cy="95180"/>
            </a:xfrm>
            <a:custGeom>
              <a:avLst/>
              <a:gdLst/>
              <a:ahLst/>
              <a:cxnLst/>
              <a:rect l="l" t="t" r="r" b="b"/>
              <a:pathLst>
                <a:path w="3633" h="3629" extrusionOk="0">
                  <a:moveTo>
                    <a:pt x="1819" y="0"/>
                  </a:moveTo>
                  <a:cubicBezTo>
                    <a:pt x="813" y="0"/>
                    <a:pt x="0" y="813"/>
                    <a:pt x="0" y="1814"/>
                  </a:cubicBezTo>
                  <a:cubicBezTo>
                    <a:pt x="0" y="2815"/>
                    <a:pt x="813" y="3628"/>
                    <a:pt x="1819" y="3628"/>
                  </a:cubicBezTo>
                  <a:cubicBezTo>
                    <a:pt x="2820" y="3628"/>
                    <a:pt x="3633" y="2815"/>
                    <a:pt x="3633" y="1814"/>
                  </a:cubicBezTo>
                  <a:cubicBezTo>
                    <a:pt x="3633" y="813"/>
                    <a:pt x="2820" y="0"/>
                    <a:pt x="1819" y="0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3" name="Google Shape;13213;p90"/>
            <p:cNvSpPr/>
            <p:nvPr/>
          </p:nvSpPr>
          <p:spPr>
            <a:xfrm>
              <a:off x="2795686" y="4555431"/>
              <a:ext cx="95180" cy="76138"/>
            </a:xfrm>
            <a:custGeom>
              <a:avLst/>
              <a:gdLst/>
              <a:ahLst/>
              <a:cxnLst/>
              <a:rect l="l" t="t" r="r" b="b"/>
              <a:pathLst>
                <a:path w="3629" h="2903" extrusionOk="0">
                  <a:moveTo>
                    <a:pt x="1" y="1"/>
                  </a:moveTo>
                  <a:lnTo>
                    <a:pt x="362" y="2902"/>
                  </a:lnTo>
                  <a:lnTo>
                    <a:pt x="3263" y="2902"/>
                  </a:lnTo>
                  <a:lnTo>
                    <a:pt x="3629" y="1"/>
                  </a:ln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4" name="Google Shape;13214;p90"/>
            <p:cNvSpPr/>
            <p:nvPr/>
          </p:nvSpPr>
          <p:spPr>
            <a:xfrm>
              <a:off x="2781314" y="4536390"/>
              <a:ext cx="123820" cy="19067"/>
            </a:xfrm>
            <a:custGeom>
              <a:avLst/>
              <a:gdLst/>
              <a:ahLst/>
              <a:cxnLst/>
              <a:rect l="l" t="t" r="r" b="b"/>
              <a:pathLst>
                <a:path w="4721" h="727" extrusionOk="0">
                  <a:moveTo>
                    <a:pt x="0" y="0"/>
                  </a:moveTo>
                  <a:lnTo>
                    <a:pt x="0" y="727"/>
                  </a:lnTo>
                  <a:lnTo>
                    <a:pt x="4721" y="727"/>
                  </a:lnTo>
                  <a:lnTo>
                    <a:pt x="4721" y="0"/>
                  </a:ln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5" name="Google Shape;13215;p90"/>
            <p:cNvSpPr/>
            <p:nvPr/>
          </p:nvSpPr>
          <p:spPr>
            <a:xfrm>
              <a:off x="2798598" y="4579167"/>
              <a:ext cx="89252" cy="28667"/>
            </a:xfrm>
            <a:custGeom>
              <a:avLst/>
              <a:gdLst/>
              <a:ahLst/>
              <a:cxnLst/>
              <a:rect l="l" t="t" r="r" b="b"/>
              <a:pathLst>
                <a:path w="3403" h="1093" extrusionOk="0">
                  <a:moveTo>
                    <a:pt x="0" y="0"/>
                  </a:moveTo>
                  <a:lnTo>
                    <a:pt x="135" y="1093"/>
                  </a:lnTo>
                  <a:lnTo>
                    <a:pt x="3268" y="1093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rgbClr val="F0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6" name="Google Shape;13216;p90"/>
            <p:cNvSpPr/>
            <p:nvPr/>
          </p:nvSpPr>
          <p:spPr>
            <a:xfrm>
              <a:off x="2795581" y="4555431"/>
              <a:ext cx="95285" cy="76138"/>
            </a:xfrm>
            <a:custGeom>
              <a:avLst/>
              <a:gdLst/>
              <a:ahLst/>
              <a:cxnLst/>
              <a:rect l="l" t="t" r="r" b="b"/>
              <a:pathLst>
                <a:path w="3633" h="2903" extrusionOk="0">
                  <a:moveTo>
                    <a:pt x="0" y="1"/>
                  </a:moveTo>
                  <a:lnTo>
                    <a:pt x="361" y="2902"/>
                  </a:lnTo>
                  <a:lnTo>
                    <a:pt x="909" y="2902"/>
                  </a:lnTo>
                  <a:lnTo>
                    <a:pt x="640" y="751"/>
                  </a:lnTo>
                  <a:cubicBezTo>
                    <a:pt x="626" y="641"/>
                    <a:pt x="707" y="544"/>
                    <a:pt x="818" y="544"/>
                  </a:cubicBezTo>
                  <a:lnTo>
                    <a:pt x="3566" y="544"/>
                  </a:lnTo>
                  <a:lnTo>
                    <a:pt x="3633" y="1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7" name="Google Shape;13217;p90"/>
            <p:cNvSpPr/>
            <p:nvPr/>
          </p:nvSpPr>
          <p:spPr>
            <a:xfrm>
              <a:off x="2798598" y="4579167"/>
              <a:ext cx="17940" cy="28667"/>
            </a:xfrm>
            <a:custGeom>
              <a:avLst/>
              <a:gdLst/>
              <a:ahLst/>
              <a:cxnLst/>
              <a:rect l="l" t="t" r="r" b="b"/>
              <a:pathLst>
                <a:path w="684" h="1093" extrusionOk="0">
                  <a:moveTo>
                    <a:pt x="0" y="0"/>
                  </a:moveTo>
                  <a:lnTo>
                    <a:pt x="135" y="1093"/>
                  </a:lnTo>
                  <a:lnTo>
                    <a:pt x="684" y="1093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DA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8" name="Google Shape;13218;p90"/>
            <p:cNvSpPr/>
            <p:nvPr/>
          </p:nvSpPr>
          <p:spPr>
            <a:xfrm>
              <a:off x="2788500" y="4474545"/>
              <a:ext cx="45216" cy="39236"/>
            </a:xfrm>
            <a:custGeom>
              <a:avLst/>
              <a:gdLst/>
              <a:ahLst/>
              <a:cxnLst/>
              <a:rect l="l" t="t" r="r" b="b"/>
              <a:pathLst>
                <a:path w="1724" h="1496" extrusionOk="0">
                  <a:moveTo>
                    <a:pt x="698" y="0"/>
                  </a:moveTo>
                  <a:cubicBezTo>
                    <a:pt x="111" y="207"/>
                    <a:pt x="1" y="992"/>
                    <a:pt x="511" y="1352"/>
                  </a:cubicBezTo>
                  <a:cubicBezTo>
                    <a:pt x="650" y="1451"/>
                    <a:pt x="803" y="1495"/>
                    <a:pt x="952" y="1495"/>
                  </a:cubicBezTo>
                  <a:cubicBezTo>
                    <a:pt x="1351" y="1495"/>
                    <a:pt x="1723" y="1179"/>
                    <a:pt x="1723" y="727"/>
                  </a:cubicBezTo>
                  <a:cubicBezTo>
                    <a:pt x="1569" y="289"/>
                    <a:pt x="1160" y="0"/>
                    <a:pt x="698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9" name="Google Shape;13219;p90"/>
            <p:cNvSpPr/>
            <p:nvPr/>
          </p:nvSpPr>
          <p:spPr>
            <a:xfrm>
              <a:off x="2779792" y="4493586"/>
              <a:ext cx="53924" cy="18962"/>
            </a:xfrm>
            <a:custGeom>
              <a:avLst/>
              <a:gdLst/>
              <a:ahLst/>
              <a:cxnLst/>
              <a:rect l="l" t="t" r="r" b="b"/>
              <a:pathLst>
                <a:path w="2056" h="723" extrusionOk="0">
                  <a:moveTo>
                    <a:pt x="1" y="1"/>
                  </a:moveTo>
                  <a:cubicBezTo>
                    <a:pt x="155" y="434"/>
                    <a:pt x="568" y="723"/>
                    <a:pt x="1030" y="723"/>
                  </a:cubicBezTo>
                  <a:cubicBezTo>
                    <a:pt x="1492" y="723"/>
                    <a:pt x="1901" y="434"/>
                    <a:pt x="2055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0" name="Google Shape;13220;p90"/>
            <p:cNvSpPr/>
            <p:nvPr/>
          </p:nvSpPr>
          <p:spPr>
            <a:xfrm>
              <a:off x="2861439" y="4474545"/>
              <a:ext cx="45216" cy="39236"/>
            </a:xfrm>
            <a:custGeom>
              <a:avLst/>
              <a:gdLst/>
              <a:ahLst/>
              <a:cxnLst/>
              <a:rect l="l" t="t" r="r" b="b"/>
              <a:pathLst>
                <a:path w="1724" h="1496" extrusionOk="0">
                  <a:moveTo>
                    <a:pt x="698" y="0"/>
                  </a:moveTo>
                  <a:cubicBezTo>
                    <a:pt x="111" y="207"/>
                    <a:pt x="1" y="992"/>
                    <a:pt x="511" y="1352"/>
                  </a:cubicBezTo>
                  <a:cubicBezTo>
                    <a:pt x="650" y="1451"/>
                    <a:pt x="803" y="1495"/>
                    <a:pt x="952" y="1495"/>
                  </a:cubicBezTo>
                  <a:cubicBezTo>
                    <a:pt x="1351" y="1495"/>
                    <a:pt x="1723" y="1179"/>
                    <a:pt x="1723" y="727"/>
                  </a:cubicBezTo>
                  <a:cubicBezTo>
                    <a:pt x="1569" y="289"/>
                    <a:pt x="1160" y="0"/>
                    <a:pt x="698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1" name="Google Shape;13221;p90"/>
            <p:cNvSpPr/>
            <p:nvPr/>
          </p:nvSpPr>
          <p:spPr>
            <a:xfrm>
              <a:off x="2852862" y="4493586"/>
              <a:ext cx="53793" cy="18962"/>
            </a:xfrm>
            <a:custGeom>
              <a:avLst/>
              <a:gdLst/>
              <a:ahLst/>
              <a:cxnLst/>
              <a:rect l="l" t="t" r="r" b="b"/>
              <a:pathLst>
                <a:path w="2051" h="723" extrusionOk="0">
                  <a:moveTo>
                    <a:pt x="1" y="1"/>
                  </a:moveTo>
                  <a:cubicBezTo>
                    <a:pt x="155" y="434"/>
                    <a:pt x="564" y="723"/>
                    <a:pt x="1025" y="723"/>
                  </a:cubicBezTo>
                  <a:cubicBezTo>
                    <a:pt x="1487" y="723"/>
                    <a:pt x="1896" y="434"/>
                    <a:pt x="2050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2" name="Google Shape;13222;p90"/>
            <p:cNvSpPr/>
            <p:nvPr/>
          </p:nvSpPr>
          <p:spPr>
            <a:xfrm>
              <a:off x="2820183" y="4346293"/>
              <a:ext cx="47839" cy="104071"/>
            </a:xfrm>
            <a:custGeom>
              <a:avLst/>
              <a:gdLst/>
              <a:ahLst/>
              <a:cxnLst/>
              <a:rect l="l" t="t" r="r" b="b"/>
              <a:pathLst>
                <a:path w="1824" h="3968" extrusionOk="0">
                  <a:moveTo>
                    <a:pt x="912" y="0"/>
                  </a:moveTo>
                  <a:cubicBezTo>
                    <a:pt x="827" y="0"/>
                    <a:pt x="741" y="57"/>
                    <a:pt x="741" y="170"/>
                  </a:cubicBezTo>
                  <a:lnTo>
                    <a:pt x="741" y="550"/>
                  </a:lnTo>
                  <a:cubicBezTo>
                    <a:pt x="318" y="593"/>
                    <a:pt x="0" y="959"/>
                    <a:pt x="20" y="1387"/>
                  </a:cubicBezTo>
                  <a:cubicBezTo>
                    <a:pt x="39" y="1816"/>
                    <a:pt x="395" y="2152"/>
                    <a:pt x="823" y="2157"/>
                  </a:cubicBezTo>
                  <a:lnTo>
                    <a:pt x="1001" y="2157"/>
                  </a:lnTo>
                  <a:cubicBezTo>
                    <a:pt x="1256" y="2157"/>
                    <a:pt x="1468" y="2364"/>
                    <a:pt x="1468" y="2619"/>
                  </a:cubicBezTo>
                  <a:cubicBezTo>
                    <a:pt x="1468" y="2874"/>
                    <a:pt x="1256" y="3086"/>
                    <a:pt x="1001" y="3086"/>
                  </a:cubicBezTo>
                  <a:lnTo>
                    <a:pt x="727" y="3086"/>
                  </a:lnTo>
                  <a:cubicBezTo>
                    <a:pt x="525" y="3086"/>
                    <a:pt x="356" y="2918"/>
                    <a:pt x="356" y="2711"/>
                  </a:cubicBezTo>
                  <a:cubicBezTo>
                    <a:pt x="356" y="2598"/>
                    <a:pt x="271" y="2541"/>
                    <a:pt x="186" y="2541"/>
                  </a:cubicBezTo>
                  <a:cubicBezTo>
                    <a:pt x="100" y="2541"/>
                    <a:pt x="15" y="2598"/>
                    <a:pt x="15" y="2711"/>
                  </a:cubicBezTo>
                  <a:cubicBezTo>
                    <a:pt x="15" y="3105"/>
                    <a:pt x="337" y="3423"/>
                    <a:pt x="727" y="3428"/>
                  </a:cubicBezTo>
                  <a:lnTo>
                    <a:pt x="741" y="3428"/>
                  </a:lnTo>
                  <a:lnTo>
                    <a:pt x="741" y="3798"/>
                  </a:lnTo>
                  <a:cubicBezTo>
                    <a:pt x="741" y="3911"/>
                    <a:pt x="827" y="3968"/>
                    <a:pt x="912" y="3968"/>
                  </a:cubicBezTo>
                  <a:cubicBezTo>
                    <a:pt x="998" y="3968"/>
                    <a:pt x="1083" y="3911"/>
                    <a:pt x="1083" y="3798"/>
                  </a:cubicBezTo>
                  <a:lnTo>
                    <a:pt x="1083" y="3423"/>
                  </a:lnTo>
                  <a:cubicBezTo>
                    <a:pt x="1506" y="3379"/>
                    <a:pt x="1824" y="3009"/>
                    <a:pt x="1805" y="2581"/>
                  </a:cubicBezTo>
                  <a:cubicBezTo>
                    <a:pt x="1781" y="2152"/>
                    <a:pt x="1429" y="1816"/>
                    <a:pt x="1001" y="1816"/>
                  </a:cubicBezTo>
                  <a:lnTo>
                    <a:pt x="823" y="1816"/>
                  </a:lnTo>
                  <a:cubicBezTo>
                    <a:pt x="563" y="1816"/>
                    <a:pt x="356" y="1604"/>
                    <a:pt x="356" y="1349"/>
                  </a:cubicBezTo>
                  <a:cubicBezTo>
                    <a:pt x="356" y="1094"/>
                    <a:pt x="563" y="887"/>
                    <a:pt x="823" y="887"/>
                  </a:cubicBezTo>
                  <a:lnTo>
                    <a:pt x="1093" y="887"/>
                  </a:lnTo>
                  <a:cubicBezTo>
                    <a:pt x="1299" y="887"/>
                    <a:pt x="1468" y="1051"/>
                    <a:pt x="1468" y="1257"/>
                  </a:cubicBezTo>
                  <a:lnTo>
                    <a:pt x="1468" y="1440"/>
                  </a:lnTo>
                  <a:cubicBezTo>
                    <a:pt x="1468" y="1553"/>
                    <a:pt x="1553" y="1610"/>
                    <a:pt x="1639" y="1610"/>
                  </a:cubicBezTo>
                  <a:cubicBezTo>
                    <a:pt x="1724" y="1610"/>
                    <a:pt x="1810" y="1553"/>
                    <a:pt x="1810" y="1440"/>
                  </a:cubicBezTo>
                  <a:lnTo>
                    <a:pt x="1810" y="1257"/>
                  </a:lnTo>
                  <a:cubicBezTo>
                    <a:pt x="1810" y="863"/>
                    <a:pt x="1487" y="545"/>
                    <a:pt x="1093" y="545"/>
                  </a:cubicBezTo>
                  <a:lnTo>
                    <a:pt x="1083" y="545"/>
                  </a:lnTo>
                  <a:lnTo>
                    <a:pt x="1083" y="170"/>
                  </a:lnTo>
                  <a:cubicBezTo>
                    <a:pt x="1083" y="57"/>
                    <a:pt x="998" y="0"/>
                    <a:pt x="9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3" name="Google Shape;13223;p90"/>
            <p:cNvSpPr/>
            <p:nvPr/>
          </p:nvSpPr>
          <p:spPr>
            <a:xfrm>
              <a:off x="2775753" y="4332051"/>
              <a:ext cx="134940" cy="304055"/>
            </a:xfrm>
            <a:custGeom>
              <a:avLst/>
              <a:gdLst/>
              <a:ahLst/>
              <a:cxnLst/>
              <a:rect l="l" t="t" r="r" b="b"/>
              <a:pathLst>
                <a:path w="5145" h="11593" extrusionOk="0">
                  <a:moveTo>
                    <a:pt x="2577" y="338"/>
                  </a:moveTo>
                  <a:cubicBezTo>
                    <a:pt x="3145" y="338"/>
                    <a:pt x="3702" y="560"/>
                    <a:pt x="4119" y="978"/>
                  </a:cubicBezTo>
                  <a:cubicBezTo>
                    <a:pt x="4750" y="1608"/>
                    <a:pt x="4937" y="2546"/>
                    <a:pt x="4596" y="3364"/>
                  </a:cubicBezTo>
                  <a:cubicBezTo>
                    <a:pt x="4259" y="4182"/>
                    <a:pt x="3460" y="4716"/>
                    <a:pt x="2575" y="4716"/>
                  </a:cubicBezTo>
                  <a:cubicBezTo>
                    <a:pt x="1367" y="4716"/>
                    <a:pt x="385" y="3735"/>
                    <a:pt x="385" y="2527"/>
                  </a:cubicBezTo>
                  <a:cubicBezTo>
                    <a:pt x="385" y="1642"/>
                    <a:pt x="920" y="843"/>
                    <a:pt x="1738" y="506"/>
                  </a:cubicBezTo>
                  <a:cubicBezTo>
                    <a:pt x="2009" y="393"/>
                    <a:pt x="2294" y="338"/>
                    <a:pt x="2577" y="338"/>
                  </a:cubicBezTo>
                  <a:close/>
                  <a:moveTo>
                    <a:pt x="4764" y="7959"/>
                  </a:moveTo>
                  <a:lnTo>
                    <a:pt x="4764" y="8344"/>
                  </a:lnTo>
                  <a:lnTo>
                    <a:pt x="4014" y="8344"/>
                  </a:lnTo>
                  <a:cubicBezTo>
                    <a:pt x="3787" y="8344"/>
                    <a:pt x="3787" y="8686"/>
                    <a:pt x="4014" y="8686"/>
                  </a:cubicBezTo>
                  <a:lnTo>
                    <a:pt x="4196" y="8686"/>
                  </a:lnTo>
                  <a:lnTo>
                    <a:pt x="4124" y="9254"/>
                  </a:lnTo>
                  <a:lnTo>
                    <a:pt x="1021" y="9254"/>
                  </a:lnTo>
                  <a:lnTo>
                    <a:pt x="953" y="8686"/>
                  </a:lnTo>
                  <a:lnTo>
                    <a:pt x="3215" y="8686"/>
                  </a:lnTo>
                  <a:cubicBezTo>
                    <a:pt x="3446" y="8686"/>
                    <a:pt x="3446" y="8344"/>
                    <a:pt x="3215" y="8344"/>
                  </a:cubicBezTo>
                  <a:lnTo>
                    <a:pt x="385" y="8344"/>
                  </a:lnTo>
                  <a:lnTo>
                    <a:pt x="385" y="7959"/>
                  </a:lnTo>
                  <a:close/>
                  <a:moveTo>
                    <a:pt x="4081" y="9595"/>
                  </a:moveTo>
                  <a:lnTo>
                    <a:pt x="3989" y="10341"/>
                  </a:lnTo>
                  <a:lnTo>
                    <a:pt x="1160" y="10341"/>
                  </a:lnTo>
                  <a:lnTo>
                    <a:pt x="1064" y="9595"/>
                  </a:lnTo>
                  <a:close/>
                  <a:moveTo>
                    <a:pt x="3946" y="10683"/>
                  </a:moveTo>
                  <a:lnTo>
                    <a:pt x="3874" y="11251"/>
                  </a:lnTo>
                  <a:lnTo>
                    <a:pt x="1271" y="11251"/>
                  </a:lnTo>
                  <a:lnTo>
                    <a:pt x="1199" y="10683"/>
                  </a:lnTo>
                  <a:close/>
                  <a:moveTo>
                    <a:pt x="2575" y="1"/>
                  </a:moveTo>
                  <a:cubicBezTo>
                    <a:pt x="1208" y="1"/>
                    <a:pt x="92" y="1079"/>
                    <a:pt x="44" y="2445"/>
                  </a:cubicBezTo>
                  <a:cubicBezTo>
                    <a:pt x="1" y="3807"/>
                    <a:pt x="1040" y="4962"/>
                    <a:pt x="2402" y="5053"/>
                  </a:cubicBezTo>
                  <a:lnTo>
                    <a:pt x="2402" y="7623"/>
                  </a:lnTo>
                  <a:lnTo>
                    <a:pt x="212" y="7623"/>
                  </a:lnTo>
                  <a:cubicBezTo>
                    <a:pt x="121" y="7623"/>
                    <a:pt x="44" y="7695"/>
                    <a:pt x="44" y="7791"/>
                  </a:cubicBezTo>
                  <a:lnTo>
                    <a:pt x="44" y="8518"/>
                  </a:lnTo>
                  <a:cubicBezTo>
                    <a:pt x="44" y="8609"/>
                    <a:pt x="121" y="8686"/>
                    <a:pt x="212" y="8686"/>
                  </a:cubicBezTo>
                  <a:lnTo>
                    <a:pt x="607" y="8686"/>
                  </a:lnTo>
                  <a:lnTo>
                    <a:pt x="953" y="11443"/>
                  </a:lnTo>
                  <a:cubicBezTo>
                    <a:pt x="963" y="11525"/>
                    <a:pt x="1035" y="11592"/>
                    <a:pt x="1122" y="11592"/>
                  </a:cubicBezTo>
                  <a:lnTo>
                    <a:pt x="4028" y="11592"/>
                  </a:lnTo>
                  <a:cubicBezTo>
                    <a:pt x="4110" y="11592"/>
                    <a:pt x="4182" y="11525"/>
                    <a:pt x="4196" y="11443"/>
                  </a:cubicBezTo>
                  <a:lnTo>
                    <a:pt x="4538" y="8686"/>
                  </a:lnTo>
                  <a:lnTo>
                    <a:pt x="4933" y="8686"/>
                  </a:lnTo>
                  <a:cubicBezTo>
                    <a:pt x="5029" y="8686"/>
                    <a:pt x="5101" y="8609"/>
                    <a:pt x="5101" y="8518"/>
                  </a:cubicBezTo>
                  <a:lnTo>
                    <a:pt x="5101" y="7791"/>
                  </a:lnTo>
                  <a:cubicBezTo>
                    <a:pt x="5101" y="7695"/>
                    <a:pt x="5029" y="7623"/>
                    <a:pt x="4933" y="7623"/>
                  </a:cubicBezTo>
                  <a:lnTo>
                    <a:pt x="2743" y="7623"/>
                  </a:lnTo>
                  <a:lnTo>
                    <a:pt x="2743" y="5053"/>
                  </a:lnTo>
                  <a:cubicBezTo>
                    <a:pt x="4105" y="4962"/>
                    <a:pt x="5144" y="3807"/>
                    <a:pt x="5101" y="2445"/>
                  </a:cubicBezTo>
                  <a:cubicBezTo>
                    <a:pt x="5053" y="1079"/>
                    <a:pt x="3937" y="1"/>
                    <a:pt x="2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4" name="Google Shape;13224;p90"/>
            <p:cNvSpPr/>
            <p:nvPr/>
          </p:nvSpPr>
          <p:spPr>
            <a:xfrm>
              <a:off x="2775386" y="4470034"/>
              <a:ext cx="62736" cy="47052"/>
            </a:xfrm>
            <a:custGeom>
              <a:avLst/>
              <a:gdLst/>
              <a:ahLst/>
              <a:cxnLst/>
              <a:rect l="l" t="t" r="r" b="b"/>
              <a:pathLst>
                <a:path w="2392" h="1794" extrusionOk="0">
                  <a:moveTo>
                    <a:pt x="1198" y="341"/>
                  </a:moveTo>
                  <a:cubicBezTo>
                    <a:pt x="1497" y="341"/>
                    <a:pt x="1771" y="485"/>
                    <a:pt x="1944" y="726"/>
                  </a:cubicBezTo>
                  <a:lnTo>
                    <a:pt x="448" y="726"/>
                  </a:lnTo>
                  <a:cubicBezTo>
                    <a:pt x="621" y="485"/>
                    <a:pt x="900" y="341"/>
                    <a:pt x="1198" y="341"/>
                  </a:cubicBezTo>
                  <a:close/>
                  <a:moveTo>
                    <a:pt x="1944" y="1067"/>
                  </a:moveTo>
                  <a:cubicBezTo>
                    <a:pt x="1771" y="1308"/>
                    <a:pt x="1497" y="1452"/>
                    <a:pt x="1198" y="1452"/>
                  </a:cubicBezTo>
                  <a:cubicBezTo>
                    <a:pt x="900" y="1452"/>
                    <a:pt x="621" y="1308"/>
                    <a:pt x="448" y="1067"/>
                  </a:cubicBezTo>
                  <a:close/>
                  <a:moveTo>
                    <a:pt x="1196" y="0"/>
                  </a:moveTo>
                  <a:cubicBezTo>
                    <a:pt x="701" y="0"/>
                    <a:pt x="207" y="281"/>
                    <a:pt x="10" y="841"/>
                  </a:cubicBezTo>
                  <a:cubicBezTo>
                    <a:pt x="0" y="875"/>
                    <a:pt x="0" y="918"/>
                    <a:pt x="10" y="952"/>
                  </a:cubicBezTo>
                  <a:cubicBezTo>
                    <a:pt x="188" y="1457"/>
                    <a:pt x="664" y="1789"/>
                    <a:pt x="1198" y="1794"/>
                  </a:cubicBezTo>
                  <a:cubicBezTo>
                    <a:pt x="1732" y="1789"/>
                    <a:pt x="2209" y="1452"/>
                    <a:pt x="2387" y="952"/>
                  </a:cubicBezTo>
                  <a:cubicBezTo>
                    <a:pt x="2387" y="942"/>
                    <a:pt x="2392" y="933"/>
                    <a:pt x="2392" y="928"/>
                  </a:cubicBezTo>
                  <a:cubicBezTo>
                    <a:pt x="2392" y="918"/>
                    <a:pt x="2392" y="909"/>
                    <a:pt x="2392" y="899"/>
                  </a:cubicBezTo>
                  <a:cubicBezTo>
                    <a:pt x="2392" y="889"/>
                    <a:pt x="2392" y="880"/>
                    <a:pt x="2392" y="875"/>
                  </a:cubicBezTo>
                  <a:lnTo>
                    <a:pt x="2392" y="865"/>
                  </a:lnTo>
                  <a:cubicBezTo>
                    <a:pt x="2392" y="856"/>
                    <a:pt x="2387" y="846"/>
                    <a:pt x="2387" y="841"/>
                  </a:cubicBezTo>
                  <a:cubicBezTo>
                    <a:pt x="2187" y="281"/>
                    <a:pt x="1691" y="0"/>
                    <a:pt x="1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5" name="Google Shape;13225;p90"/>
            <p:cNvSpPr/>
            <p:nvPr/>
          </p:nvSpPr>
          <p:spPr>
            <a:xfrm>
              <a:off x="2848194" y="4470034"/>
              <a:ext cx="62998" cy="47052"/>
            </a:xfrm>
            <a:custGeom>
              <a:avLst/>
              <a:gdLst/>
              <a:ahLst/>
              <a:cxnLst/>
              <a:rect l="l" t="t" r="r" b="b"/>
              <a:pathLst>
                <a:path w="2402" h="1794" extrusionOk="0">
                  <a:moveTo>
                    <a:pt x="1201" y="341"/>
                  </a:moveTo>
                  <a:cubicBezTo>
                    <a:pt x="1498" y="342"/>
                    <a:pt x="1776" y="486"/>
                    <a:pt x="1949" y="726"/>
                  </a:cubicBezTo>
                  <a:lnTo>
                    <a:pt x="453" y="726"/>
                  </a:lnTo>
                  <a:cubicBezTo>
                    <a:pt x="626" y="486"/>
                    <a:pt x="904" y="342"/>
                    <a:pt x="1201" y="341"/>
                  </a:cubicBezTo>
                  <a:close/>
                  <a:moveTo>
                    <a:pt x="1949" y="1067"/>
                  </a:moveTo>
                  <a:cubicBezTo>
                    <a:pt x="1776" y="1308"/>
                    <a:pt x="1502" y="1452"/>
                    <a:pt x="1203" y="1452"/>
                  </a:cubicBezTo>
                  <a:lnTo>
                    <a:pt x="1199" y="1452"/>
                  </a:lnTo>
                  <a:cubicBezTo>
                    <a:pt x="905" y="1452"/>
                    <a:pt x="626" y="1308"/>
                    <a:pt x="453" y="1067"/>
                  </a:cubicBezTo>
                  <a:close/>
                  <a:moveTo>
                    <a:pt x="1201" y="0"/>
                  </a:moveTo>
                  <a:cubicBezTo>
                    <a:pt x="707" y="0"/>
                    <a:pt x="212" y="281"/>
                    <a:pt x="15" y="841"/>
                  </a:cubicBezTo>
                  <a:cubicBezTo>
                    <a:pt x="0" y="875"/>
                    <a:pt x="0" y="918"/>
                    <a:pt x="15" y="952"/>
                  </a:cubicBezTo>
                  <a:cubicBezTo>
                    <a:pt x="193" y="1457"/>
                    <a:pt x="669" y="1794"/>
                    <a:pt x="1199" y="1794"/>
                  </a:cubicBezTo>
                  <a:cubicBezTo>
                    <a:pt x="1733" y="1794"/>
                    <a:pt x="2209" y="1457"/>
                    <a:pt x="2387" y="952"/>
                  </a:cubicBezTo>
                  <a:cubicBezTo>
                    <a:pt x="2402" y="918"/>
                    <a:pt x="2402" y="875"/>
                    <a:pt x="2387" y="841"/>
                  </a:cubicBezTo>
                  <a:cubicBezTo>
                    <a:pt x="2190" y="281"/>
                    <a:pt x="1695" y="0"/>
                    <a:pt x="12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6" name="Google Shape;13226;p90"/>
          <p:cNvGrpSpPr/>
          <p:nvPr/>
        </p:nvGrpSpPr>
        <p:grpSpPr>
          <a:xfrm>
            <a:off x="3097827" y="2255634"/>
            <a:ext cx="351239" cy="350609"/>
            <a:chOff x="3097827" y="2440209"/>
            <a:chExt cx="351239" cy="350609"/>
          </a:xfrm>
        </p:grpSpPr>
        <p:sp>
          <p:nvSpPr>
            <p:cNvPr id="13227" name="Google Shape;13227;p90"/>
            <p:cNvSpPr/>
            <p:nvPr/>
          </p:nvSpPr>
          <p:spPr>
            <a:xfrm>
              <a:off x="3158150" y="2478318"/>
              <a:ext cx="230592" cy="307308"/>
            </a:xfrm>
            <a:custGeom>
              <a:avLst/>
              <a:gdLst/>
              <a:ahLst/>
              <a:cxnLst/>
              <a:rect l="l" t="t" r="r" b="b"/>
              <a:pathLst>
                <a:path w="8792" h="11717" extrusionOk="0">
                  <a:moveTo>
                    <a:pt x="4393" y="0"/>
                  </a:moveTo>
                  <a:cubicBezTo>
                    <a:pt x="1968" y="0"/>
                    <a:pt x="0" y="1968"/>
                    <a:pt x="0" y="4394"/>
                  </a:cubicBezTo>
                  <a:cubicBezTo>
                    <a:pt x="0" y="8161"/>
                    <a:pt x="4393" y="11717"/>
                    <a:pt x="4393" y="11717"/>
                  </a:cubicBezTo>
                  <a:cubicBezTo>
                    <a:pt x="4393" y="11717"/>
                    <a:pt x="8791" y="8161"/>
                    <a:pt x="8791" y="4394"/>
                  </a:cubicBezTo>
                  <a:cubicBezTo>
                    <a:pt x="8791" y="1968"/>
                    <a:pt x="6823" y="0"/>
                    <a:pt x="4393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8" name="Google Shape;13228;p90"/>
            <p:cNvSpPr/>
            <p:nvPr/>
          </p:nvSpPr>
          <p:spPr>
            <a:xfrm>
              <a:off x="3158150" y="2485504"/>
              <a:ext cx="132265" cy="300121"/>
            </a:xfrm>
            <a:custGeom>
              <a:avLst/>
              <a:gdLst/>
              <a:ahLst/>
              <a:cxnLst/>
              <a:rect l="l" t="t" r="r" b="b"/>
              <a:pathLst>
                <a:path w="5043" h="11443" extrusionOk="0">
                  <a:moveTo>
                    <a:pt x="2858" y="1"/>
                  </a:moveTo>
                  <a:lnTo>
                    <a:pt x="2858" y="1"/>
                  </a:lnTo>
                  <a:cubicBezTo>
                    <a:pt x="1141" y="645"/>
                    <a:pt x="0" y="2286"/>
                    <a:pt x="0" y="4120"/>
                  </a:cubicBezTo>
                  <a:cubicBezTo>
                    <a:pt x="0" y="7887"/>
                    <a:pt x="4393" y="11443"/>
                    <a:pt x="4393" y="11443"/>
                  </a:cubicBezTo>
                  <a:cubicBezTo>
                    <a:pt x="4393" y="11443"/>
                    <a:pt x="4648" y="11236"/>
                    <a:pt x="5043" y="10866"/>
                  </a:cubicBezTo>
                  <a:cubicBezTo>
                    <a:pt x="4201" y="10134"/>
                    <a:pt x="837" y="7002"/>
                    <a:pt x="837" y="3701"/>
                  </a:cubicBezTo>
                  <a:cubicBezTo>
                    <a:pt x="837" y="2204"/>
                    <a:pt x="1598" y="809"/>
                    <a:pt x="2858" y="1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90"/>
            <p:cNvSpPr/>
            <p:nvPr/>
          </p:nvSpPr>
          <p:spPr>
            <a:xfrm>
              <a:off x="3185663" y="2505830"/>
              <a:ext cx="175567" cy="175567"/>
            </a:xfrm>
            <a:custGeom>
              <a:avLst/>
              <a:gdLst/>
              <a:ahLst/>
              <a:cxnLst/>
              <a:rect l="l" t="t" r="r" b="b"/>
              <a:pathLst>
                <a:path w="6694" h="6694" extrusionOk="0">
                  <a:moveTo>
                    <a:pt x="3344" y="0"/>
                  </a:moveTo>
                  <a:cubicBezTo>
                    <a:pt x="1497" y="0"/>
                    <a:pt x="0" y="1497"/>
                    <a:pt x="0" y="3345"/>
                  </a:cubicBezTo>
                  <a:cubicBezTo>
                    <a:pt x="0" y="5197"/>
                    <a:pt x="1497" y="6694"/>
                    <a:pt x="3344" y="6694"/>
                  </a:cubicBezTo>
                  <a:cubicBezTo>
                    <a:pt x="5197" y="6694"/>
                    <a:pt x="6693" y="5197"/>
                    <a:pt x="6693" y="3345"/>
                  </a:cubicBezTo>
                  <a:cubicBezTo>
                    <a:pt x="6693" y="1497"/>
                    <a:pt x="5197" y="0"/>
                    <a:pt x="3344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0" name="Google Shape;13230;p90"/>
            <p:cNvSpPr/>
            <p:nvPr/>
          </p:nvSpPr>
          <p:spPr>
            <a:xfrm>
              <a:off x="3171395" y="2515430"/>
              <a:ext cx="158650" cy="165968"/>
            </a:xfrm>
            <a:custGeom>
              <a:avLst/>
              <a:gdLst/>
              <a:ahLst/>
              <a:cxnLst/>
              <a:rect l="l" t="t" r="r" b="b"/>
              <a:pathLst>
                <a:path w="6049" h="6328" extrusionOk="0">
                  <a:moveTo>
                    <a:pt x="2363" y="0"/>
                  </a:moveTo>
                  <a:cubicBezTo>
                    <a:pt x="587" y="914"/>
                    <a:pt x="0" y="3171"/>
                    <a:pt x="1107" y="4831"/>
                  </a:cubicBezTo>
                  <a:cubicBezTo>
                    <a:pt x="1755" y="5810"/>
                    <a:pt x="2820" y="6328"/>
                    <a:pt x="3898" y="6328"/>
                  </a:cubicBezTo>
                  <a:cubicBezTo>
                    <a:pt x="4655" y="6328"/>
                    <a:pt x="5418" y="6073"/>
                    <a:pt x="6049" y="5543"/>
                  </a:cubicBezTo>
                  <a:lnTo>
                    <a:pt x="6049" y="5543"/>
                  </a:lnTo>
                  <a:cubicBezTo>
                    <a:pt x="5572" y="5784"/>
                    <a:pt x="5048" y="5909"/>
                    <a:pt x="4519" y="5909"/>
                  </a:cubicBezTo>
                  <a:cubicBezTo>
                    <a:pt x="3114" y="5909"/>
                    <a:pt x="1858" y="5028"/>
                    <a:pt x="1372" y="3710"/>
                  </a:cubicBezTo>
                  <a:cubicBezTo>
                    <a:pt x="891" y="2387"/>
                    <a:pt x="1285" y="905"/>
                    <a:pt x="2363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1" name="Google Shape;13231;p90"/>
            <p:cNvSpPr/>
            <p:nvPr/>
          </p:nvSpPr>
          <p:spPr>
            <a:xfrm>
              <a:off x="3152957" y="2473151"/>
              <a:ext cx="240821" cy="317667"/>
            </a:xfrm>
            <a:custGeom>
              <a:avLst/>
              <a:gdLst/>
              <a:ahLst/>
              <a:cxnLst/>
              <a:rect l="l" t="t" r="r" b="b"/>
              <a:pathLst>
                <a:path w="9182" h="12112" extrusionOk="0">
                  <a:moveTo>
                    <a:pt x="4591" y="395"/>
                  </a:moveTo>
                  <a:cubicBezTo>
                    <a:pt x="6911" y="395"/>
                    <a:pt x="8792" y="2276"/>
                    <a:pt x="8792" y="4591"/>
                  </a:cubicBezTo>
                  <a:cubicBezTo>
                    <a:pt x="8792" y="6477"/>
                    <a:pt x="7623" y="8324"/>
                    <a:pt x="6641" y="9537"/>
                  </a:cubicBezTo>
                  <a:cubicBezTo>
                    <a:pt x="6020" y="10302"/>
                    <a:pt x="5337" y="11014"/>
                    <a:pt x="4591" y="11659"/>
                  </a:cubicBezTo>
                  <a:cubicBezTo>
                    <a:pt x="3850" y="11014"/>
                    <a:pt x="3162" y="10302"/>
                    <a:pt x="2541" y="9537"/>
                  </a:cubicBezTo>
                  <a:cubicBezTo>
                    <a:pt x="1565" y="8320"/>
                    <a:pt x="395" y="6477"/>
                    <a:pt x="395" y="4591"/>
                  </a:cubicBezTo>
                  <a:cubicBezTo>
                    <a:pt x="395" y="2276"/>
                    <a:pt x="2272" y="395"/>
                    <a:pt x="4591" y="395"/>
                  </a:cubicBezTo>
                  <a:close/>
                  <a:moveTo>
                    <a:pt x="4591" y="0"/>
                  </a:moveTo>
                  <a:cubicBezTo>
                    <a:pt x="2060" y="5"/>
                    <a:pt x="6" y="2060"/>
                    <a:pt x="1" y="4591"/>
                  </a:cubicBezTo>
                  <a:cubicBezTo>
                    <a:pt x="1" y="5481"/>
                    <a:pt x="241" y="6429"/>
                    <a:pt x="708" y="7410"/>
                  </a:cubicBezTo>
                  <a:cubicBezTo>
                    <a:pt x="1127" y="8262"/>
                    <a:pt x="1642" y="9061"/>
                    <a:pt x="2243" y="9792"/>
                  </a:cubicBezTo>
                  <a:cubicBezTo>
                    <a:pt x="2912" y="10620"/>
                    <a:pt x="3653" y="11380"/>
                    <a:pt x="4466" y="12068"/>
                  </a:cubicBezTo>
                  <a:cubicBezTo>
                    <a:pt x="4502" y="12097"/>
                    <a:pt x="4547" y="12111"/>
                    <a:pt x="4591" y="12111"/>
                  </a:cubicBezTo>
                  <a:cubicBezTo>
                    <a:pt x="4636" y="12111"/>
                    <a:pt x="4680" y="12097"/>
                    <a:pt x="4716" y="12068"/>
                  </a:cubicBezTo>
                  <a:cubicBezTo>
                    <a:pt x="5530" y="11380"/>
                    <a:pt x="6271" y="10620"/>
                    <a:pt x="6939" y="9792"/>
                  </a:cubicBezTo>
                  <a:cubicBezTo>
                    <a:pt x="7541" y="9061"/>
                    <a:pt x="8061" y="8262"/>
                    <a:pt x="8479" y="7415"/>
                  </a:cubicBezTo>
                  <a:cubicBezTo>
                    <a:pt x="8946" y="6433"/>
                    <a:pt x="9182" y="5486"/>
                    <a:pt x="9182" y="4595"/>
                  </a:cubicBezTo>
                  <a:cubicBezTo>
                    <a:pt x="9182" y="2060"/>
                    <a:pt x="7127" y="5"/>
                    <a:pt x="45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90"/>
            <p:cNvSpPr/>
            <p:nvPr/>
          </p:nvSpPr>
          <p:spPr>
            <a:xfrm>
              <a:off x="3168877" y="2500532"/>
              <a:ext cx="205965" cy="186189"/>
            </a:xfrm>
            <a:custGeom>
              <a:avLst/>
              <a:gdLst/>
              <a:ahLst/>
              <a:cxnLst/>
              <a:rect l="l" t="t" r="r" b="b"/>
              <a:pathLst>
                <a:path w="7853" h="7099" extrusionOk="0">
                  <a:moveTo>
                    <a:pt x="3984" y="1"/>
                  </a:moveTo>
                  <a:cubicBezTo>
                    <a:pt x="2844" y="1"/>
                    <a:pt x="1730" y="548"/>
                    <a:pt x="1044" y="1554"/>
                  </a:cubicBezTo>
                  <a:cubicBezTo>
                    <a:pt x="0" y="3094"/>
                    <a:pt x="323" y="5178"/>
                    <a:pt x="1780" y="6333"/>
                  </a:cubicBezTo>
                  <a:cubicBezTo>
                    <a:pt x="2432" y="6847"/>
                    <a:pt x="3209" y="7099"/>
                    <a:pt x="3982" y="7099"/>
                  </a:cubicBezTo>
                  <a:cubicBezTo>
                    <a:pt x="4945" y="7099"/>
                    <a:pt x="5900" y="6708"/>
                    <a:pt x="6597" y="5948"/>
                  </a:cubicBezTo>
                  <a:cubicBezTo>
                    <a:pt x="7853" y="4571"/>
                    <a:pt x="7838" y="2464"/>
                    <a:pt x="6559" y="1112"/>
                  </a:cubicBezTo>
                  <a:cubicBezTo>
                    <a:pt x="6521" y="1072"/>
                    <a:pt x="6470" y="1052"/>
                    <a:pt x="6419" y="1052"/>
                  </a:cubicBezTo>
                  <a:cubicBezTo>
                    <a:pt x="6370" y="1052"/>
                    <a:pt x="6322" y="1070"/>
                    <a:pt x="6284" y="1107"/>
                  </a:cubicBezTo>
                  <a:cubicBezTo>
                    <a:pt x="6202" y="1179"/>
                    <a:pt x="6198" y="1304"/>
                    <a:pt x="6275" y="1381"/>
                  </a:cubicBezTo>
                  <a:cubicBezTo>
                    <a:pt x="7405" y="2579"/>
                    <a:pt x="7420" y="4451"/>
                    <a:pt x="6308" y="5664"/>
                  </a:cubicBezTo>
                  <a:cubicBezTo>
                    <a:pt x="5690" y="6338"/>
                    <a:pt x="4842" y="6683"/>
                    <a:pt x="3990" y="6683"/>
                  </a:cubicBezTo>
                  <a:cubicBezTo>
                    <a:pt x="3304" y="6683"/>
                    <a:pt x="2615" y="6460"/>
                    <a:pt x="2040" y="6005"/>
                  </a:cubicBezTo>
                  <a:cubicBezTo>
                    <a:pt x="746" y="4985"/>
                    <a:pt x="462" y="3138"/>
                    <a:pt x="1386" y="1776"/>
                  </a:cubicBezTo>
                  <a:cubicBezTo>
                    <a:pt x="1993" y="883"/>
                    <a:pt x="2980" y="397"/>
                    <a:pt x="3990" y="397"/>
                  </a:cubicBezTo>
                  <a:cubicBezTo>
                    <a:pt x="4525" y="397"/>
                    <a:pt x="5067" y="533"/>
                    <a:pt x="5563" y="818"/>
                  </a:cubicBezTo>
                  <a:cubicBezTo>
                    <a:pt x="5598" y="839"/>
                    <a:pt x="5633" y="848"/>
                    <a:pt x="5665" y="848"/>
                  </a:cubicBezTo>
                  <a:cubicBezTo>
                    <a:pt x="5840" y="848"/>
                    <a:pt x="5950" y="590"/>
                    <a:pt x="5760" y="477"/>
                  </a:cubicBezTo>
                  <a:cubicBezTo>
                    <a:pt x="5201" y="155"/>
                    <a:pt x="4589" y="1"/>
                    <a:pt x="39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3" name="Google Shape;13233;p90"/>
            <p:cNvSpPr/>
            <p:nvPr/>
          </p:nvSpPr>
          <p:spPr>
            <a:xfrm>
              <a:off x="3245724" y="2533553"/>
              <a:ext cx="55314" cy="120122"/>
            </a:xfrm>
            <a:custGeom>
              <a:avLst/>
              <a:gdLst/>
              <a:ahLst/>
              <a:cxnLst/>
              <a:rect l="l" t="t" r="r" b="b"/>
              <a:pathLst>
                <a:path w="2109" h="4580" extrusionOk="0">
                  <a:moveTo>
                    <a:pt x="1055" y="1"/>
                  </a:moveTo>
                  <a:cubicBezTo>
                    <a:pt x="957" y="1"/>
                    <a:pt x="859" y="67"/>
                    <a:pt x="862" y="199"/>
                  </a:cubicBezTo>
                  <a:lnTo>
                    <a:pt x="862" y="632"/>
                  </a:lnTo>
                  <a:cubicBezTo>
                    <a:pt x="366" y="685"/>
                    <a:pt x="0" y="1109"/>
                    <a:pt x="25" y="1604"/>
                  </a:cubicBezTo>
                  <a:cubicBezTo>
                    <a:pt x="49" y="2095"/>
                    <a:pt x="458" y="2485"/>
                    <a:pt x="953" y="2485"/>
                  </a:cubicBezTo>
                  <a:lnTo>
                    <a:pt x="1160" y="2485"/>
                  </a:lnTo>
                  <a:cubicBezTo>
                    <a:pt x="1458" y="2485"/>
                    <a:pt x="1694" y="2725"/>
                    <a:pt x="1694" y="3024"/>
                  </a:cubicBezTo>
                  <a:cubicBezTo>
                    <a:pt x="1694" y="3317"/>
                    <a:pt x="1458" y="3558"/>
                    <a:pt x="1160" y="3558"/>
                  </a:cubicBezTo>
                  <a:lnTo>
                    <a:pt x="847" y="3558"/>
                  </a:lnTo>
                  <a:cubicBezTo>
                    <a:pt x="607" y="3558"/>
                    <a:pt x="414" y="3365"/>
                    <a:pt x="414" y="3125"/>
                  </a:cubicBezTo>
                  <a:cubicBezTo>
                    <a:pt x="414" y="2995"/>
                    <a:pt x="316" y="2930"/>
                    <a:pt x="218" y="2930"/>
                  </a:cubicBezTo>
                  <a:cubicBezTo>
                    <a:pt x="120" y="2930"/>
                    <a:pt x="22" y="2995"/>
                    <a:pt x="25" y="3125"/>
                  </a:cubicBezTo>
                  <a:cubicBezTo>
                    <a:pt x="25" y="3582"/>
                    <a:pt x="390" y="3948"/>
                    <a:pt x="847" y="3952"/>
                  </a:cubicBezTo>
                  <a:lnTo>
                    <a:pt x="862" y="3952"/>
                  </a:lnTo>
                  <a:lnTo>
                    <a:pt x="862" y="4381"/>
                  </a:lnTo>
                  <a:cubicBezTo>
                    <a:pt x="859" y="4513"/>
                    <a:pt x="957" y="4579"/>
                    <a:pt x="1055" y="4579"/>
                  </a:cubicBezTo>
                  <a:cubicBezTo>
                    <a:pt x="1153" y="4579"/>
                    <a:pt x="1252" y="4513"/>
                    <a:pt x="1252" y="4381"/>
                  </a:cubicBezTo>
                  <a:lnTo>
                    <a:pt x="1252" y="3948"/>
                  </a:lnTo>
                  <a:cubicBezTo>
                    <a:pt x="1742" y="3895"/>
                    <a:pt x="2108" y="3471"/>
                    <a:pt x="2084" y="2976"/>
                  </a:cubicBezTo>
                  <a:cubicBezTo>
                    <a:pt x="2060" y="2485"/>
                    <a:pt x="1656" y="2095"/>
                    <a:pt x="1160" y="2095"/>
                  </a:cubicBezTo>
                  <a:lnTo>
                    <a:pt x="953" y="2095"/>
                  </a:lnTo>
                  <a:cubicBezTo>
                    <a:pt x="655" y="2095"/>
                    <a:pt x="414" y="1854"/>
                    <a:pt x="414" y="1556"/>
                  </a:cubicBezTo>
                  <a:cubicBezTo>
                    <a:pt x="414" y="1263"/>
                    <a:pt x="655" y="1022"/>
                    <a:pt x="953" y="1022"/>
                  </a:cubicBezTo>
                  <a:lnTo>
                    <a:pt x="1266" y="1022"/>
                  </a:lnTo>
                  <a:cubicBezTo>
                    <a:pt x="1502" y="1022"/>
                    <a:pt x="1694" y="1215"/>
                    <a:pt x="1694" y="1455"/>
                  </a:cubicBezTo>
                  <a:lnTo>
                    <a:pt x="1694" y="1662"/>
                  </a:lnTo>
                  <a:cubicBezTo>
                    <a:pt x="1694" y="1773"/>
                    <a:pt x="1786" y="1859"/>
                    <a:pt x="1891" y="1859"/>
                  </a:cubicBezTo>
                  <a:cubicBezTo>
                    <a:pt x="2002" y="1859"/>
                    <a:pt x="2089" y="1773"/>
                    <a:pt x="2089" y="1662"/>
                  </a:cubicBezTo>
                  <a:lnTo>
                    <a:pt x="2089" y="1455"/>
                  </a:lnTo>
                  <a:cubicBezTo>
                    <a:pt x="2089" y="998"/>
                    <a:pt x="1718" y="627"/>
                    <a:pt x="1266" y="627"/>
                  </a:cubicBezTo>
                  <a:lnTo>
                    <a:pt x="1252" y="627"/>
                  </a:lnTo>
                  <a:lnTo>
                    <a:pt x="1252" y="199"/>
                  </a:lnTo>
                  <a:cubicBezTo>
                    <a:pt x="1252" y="67"/>
                    <a:pt x="1153" y="1"/>
                    <a:pt x="10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90"/>
            <p:cNvSpPr/>
            <p:nvPr/>
          </p:nvSpPr>
          <p:spPr>
            <a:xfrm>
              <a:off x="3395535" y="2440209"/>
              <a:ext cx="53530" cy="87416"/>
            </a:xfrm>
            <a:custGeom>
              <a:avLst/>
              <a:gdLst/>
              <a:ahLst/>
              <a:cxnLst/>
              <a:rect l="l" t="t" r="r" b="b"/>
              <a:pathLst>
                <a:path w="2041" h="3333" extrusionOk="0">
                  <a:moveTo>
                    <a:pt x="284" y="0"/>
                  </a:moveTo>
                  <a:cubicBezTo>
                    <a:pt x="117" y="0"/>
                    <a:pt x="1" y="239"/>
                    <a:pt x="178" y="361"/>
                  </a:cubicBezTo>
                  <a:cubicBezTo>
                    <a:pt x="1097" y="987"/>
                    <a:pt x="1646" y="2026"/>
                    <a:pt x="1646" y="3138"/>
                  </a:cubicBezTo>
                  <a:cubicBezTo>
                    <a:pt x="1646" y="3267"/>
                    <a:pt x="1744" y="3332"/>
                    <a:pt x="1843" y="3332"/>
                  </a:cubicBezTo>
                  <a:cubicBezTo>
                    <a:pt x="1942" y="3332"/>
                    <a:pt x="2040" y="3267"/>
                    <a:pt x="2040" y="3138"/>
                  </a:cubicBezTo>
                  <a:cubicBezTo>
                    <a:pt x="2040" y="1896"/>
                    <a:pt x="1424" y="736"/>
                    <a:pt x="399" y="39"/>
                  </a:cubicBezTo>
                  <a:cubicBezTo>
                    <a:pt x="360" y="12"/>
                    <a:pt x="321" y="0"/>
                    <a:pt x="2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90"/>
            <p:cNvSpPr/>
            <p:nvPr/>
          </p:nvSpPr>
          <p:spPr>
            <a:xfrm>
              <a:off x="3364613" y="2485530"/>
              <a:ext cx="29558" cy="42200"/>
            </a:xfrm>
            <a:custGeom>
              <a:avLst/>
              <a:gdLst/>
              <a:ahLst/>
              <a:cxnLst/>
              <a:rect l="l" t="t" r="r" b="b"/>
              <a:pathLst>
                <a:path w="1127" h="1609" extrusionOk="0">
                  <a:moveTo>
                    <a:pt x="286" y="0"/>
                  </a:moveTo>
                  <a:cubicBezTo>
                    <a:pt x="118" y="0"/>
                    <a:pt x="0" y="242"/>
                    <a:pt x="178" y="361"/>
                  </a:cubicBezTo>
                  <a:cubicBezTo>
                    <a:pt x="525" y="601"/>
                    <a:pt x="732" y="991"/>
                    <a:pt x="732" y="1410"/>
                  </a:cubicBezTo>
                  <a:cubicBezTo>
                    <a:pt x="732" y="1542"/>
                    <a:pt x="830" y="1608"/>
                    <a:pt x="929" y="1608"/>
                  </a:cubicBezTo>
                  <a:cubicBezTo>
                    <a:pt x="1027" y="1608"/>
                    <a:pt x="1126" y="1542"/>
                    <a:pt x="1126" y="1410"/>
                  </a:cubicBezTo>
                  <a:cubicBezTo>
                    <a:pt x="1126" y="861"/>
                    <a:pt x="852" y="346"/>
                    <a:pt x="400" y="38"/>
                  </a:cubicBezTo>
                  <a:cubicBezTo>
                    <a:pt x="361" y="12"/>
                    <a:pt x="322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90"/>
            <p:cNvSpPr/>
            <p:nvPr/>
          </p:nvSpPr>
          <p:spPr>
            <a:xfrm>
              <a:off x="3380114" y="2462843"/>
              <a:ext cx="41439" cy="64782"/>
            </a:xfrm>
            <a:custGeom>
              <a:avLst/>
              <a:gdLst/>
              <a:ahLst/>
              <a:cxnLst/>
              <a:rect l="l" t="t" r="r" b="b"/>
              <a:pathLst>
                <a:path w="1580" h="2470" extrusionOk="0">
                  <a:moveTo>
                    <a:pt x="288" y="1"/>
                  </a:moveTo>
                  <a:cubicBezTo>
                    <a:pt x="120" y="1"/>
                    <a:pt x="1" y="241"/>
                    <a:pt x="179" y="364"/>
                  </a:cubicBezTo>
                  <a:cubicBezTo>
                    <a:pt x="809" y="793"/>
                    <a:pt x="1189" y="1509"/>
                    <a:pt x="1189" y="2275"/>
                  </a:cubicBezTo>
                  <a:cubicBezTo>
                    <a:pt x="1189" y="2404"/>
                    <a:pt x="1287" y="2469"/>
                    <a:pt x="1384" y="2469"/>
                  </a:cubicBezTo>
                  <a:cubicBezTo>
                    <a:pt x="1482" y="2469"/>
                    <a:pt x="1579" y="2404"/>
                    <a:pt x="1579" y="2275"/>
                  </a:cubicBezTo>
                  <a:cubicBezTo>
                    <a:pt x="1579" y="1380"/>
                    <a:pt x="1137" y="542"/>
                    <a:pt x="400" y="37"/>
                  </a:cubicBezTo>
                  <a:cubicBezTo>
                    <a:pt x="362" y="12"/>
                    <a:pt x="324" y="1"/>
                    <a:pt x="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90"/>
            <p:cNvSpPr/>
            <p:nvPr/>
          </p:nvSpPr>
          <p:spPr>
            <a:xfrm>
              <a:off x="3097827" y="2440209"/>
              <a:ext cx="53504" cy="87416"/>
            </a:xfrm>
            <a:custGeom>
              <a:avLst/>
              <a:gdLst/>
              <a:ahLst/>
              <a:cxnLst/>
              <a:rect l="l" t="t" r="r" b="b"/>
              <a:pathLst>
                <a:path w="2040" h="3333" extrusionOk="0">
                  <a:moveTo>
                    <a:pt x="1756" y="0"/>
                  </a:moveTo>
                  <a:cubicBezTo>
                    <a:pt x="1719" y="0"/>
                    <a:pt x="1680" y="12"/>
                    <a:pt x="1641" y="39"/>
                  </a:cubicBezTo>
                  <a:cubicBezTo>
                    <a:pt x="616" y="736"/>
                    <a:pt x="0" y="1896"/>
                    <a:pt x="0" y="3138"/>
                  </a:cubicBezTo>
                  <a:cubicBezTo>
                    <a:pt x="0" y="3267"/>
                    <a:pt x="99" y="3332"/>
                    <a:pt x="197" y="3332"/>
                  </a:cubicBezTo>
                  <a:cubicBezTo>
                    <a:pt x="296" y="3332"/>
                    <a:pt x="395" y="3267"/>
                    <a:pt x="395" y="3138"/>
                  </a:cubicBezTo>
                  <a:cubicBezTo>
                    <a:pt x="395" y="2026"/>
                    <a:pt x="943" y="987"/>
                    <a:pt x="1862" y="361"/>
                  </a:cubicBezTo>
                  <a:cubicBezTo>
                    <a:pt x="2040" y="239"/>
                    <a:pt x="1923" y="0"/>
                    <a:pt x="17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90"/>
            <p:cNvSpPr/>
            <p:nvPr/>
          </p:nvSpPr>
          <p:spPr>
            <a:xfrm>
              <a:off x="3152590" y="2485530"/>
              <a:ext cx="29585" cy="42148"/>
            </a:xfrm>
            <a:custGeom>
              <a:avLst/>
              <a:gdLst/>
              <a:ahLst/>
              <a:cxnLst/>
              <a:rect l="l" t="t" r="r" b="b"/>
              <a:pathLst>
                <a:path w="1128" h="1607" extrusionOk="0">
                  <a:moveTo>
                    <a:pt x="844" y="0"/>
                  </a:moveTo>
                  <a:cubicBezTo>
                    <a:pt x="808" y="0"/>
                    <a:pt x="770" y="12"/>
                    <a:pt x="732" y="38"/>
                  </a:cubicBezTo>
                  <a:cubicBezTo>
                    <a:pt x="275" y="346"/>
                    <a:pt x="5" y="861"/>
                    <a:pt x="5" y="1410"/>
                  </a:cubicBezTo>
                  <a:cubicBezTo>
                    <a:pt x="0" y="1515"/>
                    <a:pt x="92" y="1607"/>
                    <a:pt x="203" y="1607"/>
                  </a:cubicBezTo>
                  <a:cubicBezTo>
                    <a:pt x="308" y="1607"/>
                    <a:pt x="395" y="1520"/>
                    <a:pt x="395" y="1410"/>
                  </a:cubicBezTo>
                  <a:cubicBezTo>
                    <a:pt x="395" y="991"/>
                    <a:pt x="602" y="596"/>
                    <a:pt x="953" y="361"/>
                  </a:cubicBezTo>
                  <a:cubicBezTo>
                    <a:pt x="1127" y="242"/>
                    <a:pt x="1009" y="0"/>
                    <a:pt x="8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90"/>
            <p:cNvSpPr/>
            <p:nvPr/>
          </p:nvSpPr>
          <p:spPr>
            <a:xfrm>
              <a:off x="3125261" y="2462843"/>
              <a:ext cx="41518" cy="64782"/>
            </a:xfrm>
            <a:custGeom>
              <a:avLst/>
              <a:gdLst/>
              <a:ahLst/>
              <a:cxnLst/>
              <a:rect l="l" t="t" r="r" b="b"/>
              <a:pathLst>
                <a:path w="1583" h="2470" extrusionOk="0">
                  <a:moveTo>
                    <a:pt x="1297" y="1"/>
                  </a:moveTo>
                  <a:cubicBezTo>
                    <a:pt x="1262" y="1"/>
                    <a:pt x="1224" y="12"/>
                    <a:pt x="1187" y="37"/>
                  </a:cubicBezTo>
                  <a:cubicBezTo>
                    <a:pt x="446" y="542"/>
                    <a:pt x="3" y="1380"/>
                    <a:pt x="3" y="2275"/>
                  </a:cubicBezTo>
                  <a:cubicBezTo>
                    <a:pt x="1" y="2404"/>
                    <a:pt x="98" y="2469"/>
                    <a:pt x="196" y="2469"/>
                  </a:cubicBezTo>
                  <a:cubicBezTo>
                    <a:pt x="294" y="2469"/>
                    <a:pt x="393" y="2404"/>
                    <a:pt x="393" y="2275"/>
                  </a:cubicBezTo>
                  <a:cubicBezTo>
                    <a:pt x="393" y="1509"/>
                    <a:pt x="773" y="793"/>
                    <a:pt x="1408" y="364"/>
                  </a:cubicBezTo>
                  <a:cubicBezTo>
                    <a:pt x="1583" y="241"/>
                    <a:pt x="1463" y="1"/>
                    <a:pt x="12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0" name="Google Shape;13240;p90"/>
          <p:cNvGrpSpPr/>
          <p:nvPr/>
        </p:nvGrpSpPr>
        <p:grpSpPr>
          <a:xfrm>
            <a:off x="3975965" y="1400338"/>
            <a:ext cx="362711" cy="237959"/>
            <a:chOff x="4034726" y="1584852"/>
            <a:chExt cx="304160" cy="199513"/>
          </a:xfrm>
        </p:grpSpPr>
        <p:sp>
          <p:nvSpPr>
            <p:cNvPr id="13241" name="Google Shape;13241;p90"/>
            <p:cNvSpPr/>
            <p:nvPr/>
          </p:nvSpPr>
          <p:spPr>
            <a:xfrm>
              <a:off x="4112962" y="1591120"/>
              <a:ext cx="109447" cy="80676"/>
            </a:xfrm>
            <a:custGeom>
              <a:avLst/>
              <a:gdLst/>
              <a:ahLst/>
              <a:cxnLst/>
              <a:rect l="l" t="t" r="r" b="b"/>
              <a:pathLst>
                <a:path w="4173" h="3076" extrusionOk="0">
                  <a:moveTo>
                    <a:pt x="413" y="1"/>
                  </a:moveTo>
                  <a:cubicBezTo>
                    <a:pt x="407" y="1"/>
                    <a:pt x="401" y="1"/>
                    <a:pt x="395" y="1"/>
                  </a:cubicBezTo>
                  <a:lnTo>
                    <a:pt x="145" y="1"/>
                  </a:lnTo>
                  <a:cubicBezTo>
                    <a:pt x="49" y="1"/>
                    <a:pt x="1" y="107"/>
                    <a:pt x="54" y="179"/>
                  </a:cubicBezTo>
                  <a:lnTo>
                    <a:pt x="2315" y="3076"/>
                  </a:lnTo>
                  <a:lnTo>
                    <a:pt x="4173" y="3076"/>
                  </a:lnTo>
                  <a:lnTo>
                    <a:pt x="1329" y="372"/>
                  </a:lnTo>
                  <a:cubicBezTo>
                    <a:pt x="1083" y="135"/>
                    <a:pt x="753" y="1"/>
                    <a:pt x="413" y="1"/>
                  </a:cubicBezTo>
                  <a:close/>
                </a:path>
              </a:pathLst>
            </a:custGeom>
            <a:solidFill>
              <a:srgbClr val="BBC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90"/>
            <p:cNvSpPr/>
            <p:nvPr/>
          </p:nvSpPr>
          <p:spPr>
            <a:xfrm>
              <a:off x="4114353" y="1591120"/>
              <a:ext cx="108057" cy="80676"/>
            </a:xfrm>
            <a:custGeom>
              <a:avLst/>
              <a:gdLst/>
              <a:ahLst/>
              <a:cxnLst/>
              <a:rect l="l" t="t" r="r" b="b"/>
              <a:pathLst>
                <a:path w="4120" h="3076" extrusionOk="0">
                  <a:moveTo>
                    <a:pt x="92" y="1"/>
                  </a:moveTo>
                  <a:cubicBezTo>
                    <a:pt x="58" y="1"/>
                    <a:pt x="25" y="15"/>
                    <a:pt x="1" y="44"/>
                  </a:cubicBezTo>
                  <a:cubicBezTo>
                    <a:pt x="227" y="97"/>
                    <a:pt x="429" y="213"/>
                    <a:pt x="597" y="372"/>
                  </a:cubicBezTo>
                  <a:lnTo>
                    <a:pt x="3441" y="3076"/>
                  </a:lnTo>
                  <a:lnTo>
                    <a:pt x="4120" y="3076"/>
                  </a:lnTo>
                  <a:lnTo>
                    <a:pt x="1281" y="372"/>
                  </a:lnTo>
                  <a:cubicBezTo>
                    <a:pt x="1026" y="131"/>
                    <a:pt x="694" y="1"/>
                    <a:pt x="347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3" name="Google Shape;13243;p90"/>
            <p:cNvSpPr/>
            <p:nvPr/>
          </p:nvSpPr>
          <p:spPr>
            <a:xfrm>
              <a:off x="4039263" y="1619892"/>
              <a:ext cx="295217" cy="84977"/>
            </a:xfrm>
            <a:custGeom>
              <a:avLst/>
              <a:gdLst/>
              <a:ahLst/>
              <a:cxnLst/>
              <a:rect l="l" t="t" r="r" b="b"/>
              <a:pathLst>
                <a:path w="11256" h="3240" extrusionOk="0">
                  <a:moveTo>
                    <a:pt x="624" y="1"/>
                  </a:moveTo>
                  <a:cubicBezTo>
                    <a:pt x="620" y="1"/>
                    <a:pt x="616" y="1"/>
                    <a:pt x="612" y="1"/>
                  </a:cubicBezTo>
                  <a:lnTo>
                    <a:pt x="116" y="1"/>
                  </a:lnTo>
                  <a:cubicBezTo>
                    <a:pt x="54" y="1"/>
                    <a:pt x="1" y="49"/>
                    <a:pt x="1" y="112"/>
                  </a:cubicBezTo>
                  <a:lnTo>
                    <a:pt x="1" y="2773"/>
                  </a:lnTo>
                  <a:cubicBezTo>
                    <a:pt x="1" y="3028"/>
                    <a:pt x="208" y="3235"/>
                    <a:pt x="467" y="3239"/>
                  </a:cubicBezTo>
                  <a:lnTo>
                    <a:pt x="11164" y="3239"/>
                  </a:lnTo>
                  <a:cubicBezTo>
                    <a:pt x="11212" y="3239"/>
                    <a:pt x="11255" y="3196"/>
                    <a:pt x="11255" y="3148"/>
                  </a:cubicBezTo>
                  <a:lnTo>
                    <a:pt x="11255" y="3143"/>
                  </a:lnTo>
                  <a:cubicBezTo>
                    <a:pt x="11255" y="3023"/>
                    <a:pt x="11212" y="2907"/>
                    <a:pt x="11125" y="2821"/>
                  </a:cubicBezTo>
                  <a:lnTo>
                    <a:pt x="10866" y="2556"/>
                  </a:lnTo>
                  <a:lnTo>
                    <a:pt x="10471" y="2162"/>
                  </a:lnTo>
                  <a:cubicBezTo>
                    <a:pt x="10216" y="1907"/>
                    <a:pt x="9874" y="1767"/>
                    <a:pt x="9514" y="1767"/>
                  </a:cubicBezTo>
                  <a:lnTo>
                    <a:pt x="2156" y="1767"/>
                  </a:lnTo>
                  <a:cubicBezTo>
                    <a:pt x="1993" y="1767"/>
                    <a:pt x="1844" y="1680"/>
                    <a:pt x="1762" y="1536"/>
                  </a:cubicBezTo>
                  <a:lnTo>
                    <a:pt x="1002" y="222"/>
                  </a:lnTo>
                  <a:cubicBezTo>
                    <a:pt x="922" y="87"/>
                    <a:pt x="778" y="1"/>
                    <a:pt x="624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90"/>
            <p:cNvSpPr/>
            <p:nvPr/>
          </p:nvSpPr>
          <p:spPr>
            <a:xfrm>
              <a:off x="4112962" y="1685539"/>
              <a:ext cx="122325" cy="94419"/>
            </a:xfrm>
            <a:custGeom>
              <a:avLst/>
              <a:gdLst/>
              <a:ahLst/>
              <a:cxnLst/>
              <a:rect l="l" t="t" r="r" b="b"/>
              <a:pathLst>
                <a:path w="4664" h="3600" extrusionOk="0">
                  <a:moveTo>
                    <a:pt x="2772" y="0"/>
                  </a:moveTo>
                  <a:cubicBezTo>
                    <a:pt x="2739" y="0"/>
                    <a:pt x="2705" y="15"/>
                    <a:pt x="2686" y="43"/>
                  </a:cubicBezTo>
                  <a:lnTo>
                    <a:pt x="54" y="3416"/>
                  </a:lnTo>
                  <a:cubicBezTo>
                    <a:pt x="1" y="3493"/>
                    <a:pt x="49" y="3595"/>
                    <a:pt x="145" y="3599"/>
                  </a:cubicBezTo>
                  <a:lnTo>
                    <a:pt x="395" y="3599"/>
                  </a:lnTo>
                  <a:cubicBezTo>
                    <a:pt x="742" y="3599"/>
                    <a:pt x="1079" y="3465"/>
                    <a:pt x="1329" y="3229"/>
                  </a:cubicBezTo>
                  <a:lnTo>
                    <a:pt x="4615" y="120"/>
                  </a:lnTo>
                  <a:cubicBezTo>
                    <a:pt x="4663" y="77"/>
                    <a:pt x="4630" y="0"/>
                    <a:pt x="4572" y="0"/>
                  </a:cubicBezTo>
                  <a:close/>
                </a:path>
              </a:pathLst>
            </a:custGeom>
            <a:solidFill>
              <a:srgbClr val="BBC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90"/>
            <p:cNvSpPr/>
            <p:nvPr/>
          </p:nvSpPr>
          <p:spPr>
            <a:xfrm>
              <a:off x="4286877" y="1666209"/>
              <a:ext cx="37374" cy="20746"/>
            </a:xfrm>
            <a:custGeom>
              <a:avLst/>
              <a:gdLst/>
              <a:ahLst/>
              <a:cxnLst/>
              <a:rect l="l" t="t" r="r" b="b"/>
              <a:pathLst>
                <a:path w="1425" h="791" extrusionOk="0">
                  <a:moveTo>
                    <a:pt x="0" y="1"/>
                  </a:moveTo>
                  <a:lnTo>
                    <a:pt x="0" y="453"/>
                  </a:lnTo>
                  <a:cubicBezTo>
                    <a:pt x="0" y="641"/>
                    <a:pt x="154" y="790"/>
                    <a:pt x="342" y="790"/>
                  </a:cubicBezTo>
                  <a:lnTo>
                    <a:pt x="1425" y="790"/>
                  </a:lnTo>
                  <a:lnTo>
                    <a:pt x="1030" y="396"/>
                  </a:lnTo>
                  <a:cubicBezTo>
                    <a:pt x="775" y="141"/>
                    <a:pt x="433" y="1"/>
                    <a:pt x="73" y="1"/>
                  </a:cubicBez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90"/>
            <p:cNvSpPr/>
            <p:nvPr/>
          </p:nvSpPr>
          <p:spPr>
            <a:xfrm>
              <a:off x="4213807" y="1589310"/>
              <a:ext cx="118889" cy="44744"/>
            </a:xfrm>
            <a:custGeom>
              <a:avLst/>
              <a:gdLst/>
              <a:ahLst/>
              <a:cxnLst/>
              <a:rect l="l" t="t" r="r" b="b"/>
              <a:pathLst>
                <a:path w="4533" h="1706" extrusionOk="0">
                  <a:moveTo>
                    <a:pt x="2232" y="0"/>
                  </a:moveTo>
                  <a:cubicBezTo>
                    <a:pt x="2208" y="0"/>
                    <a:pt x="2185" y="1"/>
                    <a:pt x="2161" y="3"/>
                  </a:cubicBezTo>
                  <a:cubicBezTo>
                    <a:pt x="1622" y="36"/>
                    <a:pt x="1184" y="450"/>
                    <a:pt x="1117" y="984"/>
                  </a:cubicBezTo>
                  <a:cubicBezTo>
                    <a:pt x="1008" y="934"/>
                    <a:pt x="896" y="911"/>
                    <a:pt x="788" y="911"/>
                  </a:cubicBezTo>
                  <a:cubicBezTo>
                    <a:pt x="372" y="911"/>
                    <a:pt x="0" y="1248"/>
                    <a:pt x="0" y="1706"/>
                  </a:cubicBezTo>
                  <a:lnTo>
                    <a:pt x="4533" y="1706"/>
                  </a:lnTo>
                  <a:cubicBezTo>
                    <a:pt x="4533" y="1181"/>
                    <a:pt x="4106" y="790"/>
                    <a:pt x="3619" y="790"/>
                  </a:cubicBezTo>
                  <a:cubicBezTo>
                    <a:pt x="3521" y="790"/>
                    <a:pt x="3421" y="806"/>
                    <a:pt x="3320" y="840"/>
                  </a:cubicBezTo>
                  <a:cubicBezTo>
                    <a:pt x="3192" y="343"/>
                    <a:pt x="2742" y="0"/>
                    <a:pt x="2232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7" name="Google Shape;13247;p90"/>
            <p:cNvSpPr/>
            <p:nvPr/>
          </p:nvSpPr>
          <p:spPr>
            <a:xfrm>
              <a:off x="4263403" y="1589258"/>
              <a:ext cx="69424" cy="44797"/>
            </a:xfrm>
            <a:custGeom>
              <a:avLst/>
              <a:gdLst/>
              <a:ahLst/>
              <a:cxnLst/>
              <a:rect l="l" t="t" r="r" b="b"/>
              <a:pathLst>
                <a:path w="2647" h="1708" extrusionOk="0">
                  <a:moveTo>
                    <a:pt x="339" y="1"/>
                  </a:moveTo>
                  <a:cubicBezTo>
                    <a:pt x="227" y="1"/>
                    <a:pt x="113" y="18"/>
                    <a:pt x="0" y="53"/>
                  </a:cubicBezTo>
                  <a:cubicBezTo>
                    <a:pt x="371" y="173"/>
                    <a:pt x="655" y="471"/>
                    <a:pt x="751" y="842"/>
                  </a:cubicBezTo>
                  <a:cubicBezTo>
                    <a:pt x="850" y="808"/>
                    <a:pt x="950" y="792"/>
                    <a:pt x="1048" y="792"/>
                  </a:cubicBezTo>
                  <a:cubicBezTo>
                    <a:pt x="1534" y="792"/>
                    <a:pt x="1964" y="1183"/>
                    <a:pt x="1964" y="1708"/>
                  </a:cubicBezTo>
                  <a:lnTo>
                    <a:pt x="2647" y="1708"/>
                  </a:lnTo>
                  <a:cubicBezTo>
                    <a:pt x="2643" y="1183"/>
                    <a:pt x="2216" y="792"/>
                    <a:pt x="1728" y="792"/>
                  </a:cubicBezTo>
                  <a:cubicBezTo>
                    <a:pt x="1630" y="792"/>
                    <a:pt x="1530" y="808"/>
                    <a:pt x="1429" y="842"/>
                  </a:cubicBezTo>
                  <a:cubicBezTo>
                    <a:pt x="1300" y="335"/>
                    <a:pt x="839" y="1"/>
                    <a:pt x="339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90"/>
            <p:cNvSpPr/>
            <p:nvPr/>
          </p:nvSpPr>
          <p:spPr>
            <a:xfrm>
              <a:off x="4114353" y="1685513"/>
              <a:ext cx="120909" cy="94445"/>
            </a:xfrm>
            <a:custGeom>
              <a:avLst/>
              <a:gdLst/>
              <a:ahLst/>
              <a:cxnLst/>
              <a:rect l="l" t="t" r="r" b="b"/>
              <a:pathLst>
                <a:path w="4610" h="3601" extrusionOk="0">
                  <a:moveTo>
                    <a:pt x="4520" y="1"/>
                  </a:moveTo>
                  <a:cubicBezTo>
                    <a:pt x="4518" y="1"/>
                    <a:pt x="4516" y="1"/>
                    <a:pt x="4514" y="1"/>
                  </a:cubicBezTo>
                  <a:lnTo>
                    <a:pt x="3836" y="1"/>
                  </a:lnTo>
                  <a:cubicBezTo>
                    <a:pt x="3898" y="1"/>
                    <a:pt x="3927" y="73"/>
                    <a:pt x="3884" y="117"/>
                  </a:cubicBezTo>
                  <a:lnTo>
                    <a:pt x="597" y="3230"/>
                  </a:lnTo>
                  <a:cubicBezTo>
                    <a:pt x="429" y="3384"/>
                    <a:pt x="222" y="3499"/>
                    <a:pt x="1" y="3557"/>
                  </a:cubicBezTo>
                  <a:cubicBezTo>
                    <a:pt x="20" y="3586"/>
                    <a:pt x="54" y="3600"/>
                    <a:pt x="92" y="3600"/>
                  </a:cubicBezTo>
                  <a:lnTo>
                    <a:pt x="342" y="3600"/>
                  </a:lnTo>
                  <a:cubicBezTo>
                    <a:pt x="689" y="3600"/>
                    <a:pt x="1026" y="3466"/>
                    <a:pt x="1276" y="3230"/>
                  </a:cubicBezTo>
                  <a:lnTo>
                    <a:pt x="4567" y="117"/>
                  </a:lnTo>
                  <a:cubicBezTo>
                    <a:pt x="4609" y="75"/>
                    <a:pt x="4579" y="1"/>
                    <a:pt x="452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90"/>
            <p:cNvSpPr/>
            <p:nvPr/>
          </p:nvSpPr>
          <p:spPr>
            <a:xfrm>
              <a:off x="4270983" y="1666209"/>
              <a:ext cx="15920" cy="3829"/>
            </a:xfrm>
            <a:custGeom>
              <a:avLst/>
              <a:gdLst/>
              <a:ahLst/>
              <a:cxnLst/>
              <a:rect l="l" t="t" r="r" b="b"/>
              <a:pathLst>
                <a:path w="607" h="146" extrusionOk="0">
                  <a:moveTo>
                    <a:pt x="0" y="1"/>
                  </a:moveTo>
                  <a:cubicBezTo>
                    <a:pt x="212" y="1"/>
                    <a:pt x="419" y="49"/>
                    <a:pt x="606" y="145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B0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90"/>
            <p:cNvSpPr/>
            <p:nvPr/>
          </p:nvSpPr>
          <p:spPr>
            <a:xfrm>
              <a:off x="4306443" y="1686929"/>
              <a:ext cx="28037" cy="17940"/>
            </a:xfrm>
            <a:custGeom>
              <a:avLst/>
              <a:gdLst/>
              <a:ahLst/>
              <a:cxnLst/>
              <a:rect l="l" t="t" r="r" b="b"/>
              <a:pathLst>
                <a:path w="1069" h="684" extrusionOk="0">
                  <a:moveTo>
                    <a:pt x="0" y="0"/>
                  </a:moveTo>
                  <a:lnTo>
                    <a:pt x="260" y="265"/>
                  </a:lnTo>
                  <a:cubicBezTo>
                    <a:pt x="347" y="351"/>
                    <a:pt x="390" y="467"/>
                    <a:pt x="390" y="587"/>
                  </a:cubicBezTo>
                  <a:lnTo>
                    <a:pt x="390" y="592"/>
                  </a:lnTo>
                  <a:cubicBezTo>
                    <a:pt x="390" y="640"/>
                    <a:pt x="347" y="683"/>
                    <a:pt x="298" y="683"/>
                  </a:cubicBezTo>
                  <a:lnTo>
                    <a:pt x="977" y="683"/>
                  </a:lnTo>
                  <a:cubicBezTo>
                    <a:pt x="1025" y="683"/>
                    <a:pt x="1068" y="640"/>
                    <a:pt x="1068" y="592"/>
                  </a:cubicBezTo>
                  <a:lnTo>
                    <a:pt x="1068" y="587"/>
                  </a:lnTo>
                  <a:cubicBezTo>
                    <a:pt x="1068" y="467"/>
                    <a:pt x="1025" y="351"/>
                    <a:pt x="938" y="265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rgbClr val="B0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90"/>
            <p:cNvSpPr/>
            <p:nvPr/>
          </p:nvSpPr>
          <p:spPr>
            <a:xfrm>
              <a:off x="4286877" y="1666209"/>
              <a:ext cx="37374" cy="20746"/>
            </a:xfrm>
            <a:custGeom>
              <a:avLst/>
              <a:gdLst/>
              <a:ahLst/>
              <a:cxnLst/>
              <a:rect l="l" t="t" r="r" b="b"/>
              <a:pathLst>
                <a:path w="1425" h="791" extrusionOk="0">
                  <a:moveTo>
                    <a:pt x="0" y="1"/>
                  </a:moveTo>
                  <a:lnTo>
                    <a:pt x="0" y="145"/>
                  </a:lnTo>
                  <a:cubicBezTo>
                    <a:pt x="130" y="208"/>
                    <a:pt x="251" y="294"/>
                    <a:pt x="352" y="396"/>
                  </a:cubicBezTo>
                  <a:lnTo>
                    <a:pt x="746" y="790"/>
                  </a:lnTo>
                  <a:lnTo>
                    <a:pt x="1425" y="790"/>
                  </a:lnTo>
                  <a:lnTo>
                    <a:pt x="1030" y="396"/>
                  </a:lnTo>
                  <a:cubicBezTo>
                    <a:pt x="780" y="141"/>
                    <a:pt x="433" y="1"/>
                    <a:pt x="73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2" name="Google Shape;13252;p90"/>
            <p:cNvSpPr/>
            <p:nvPr/>
          </p:nvSpPr>
          <p:spPr>
            <a:xfrm>
              <a:off x="4034726" y="1586583"/>
              <a:ext cx="304160" cy="197782"/>
            </a:xfrm>
            <a:custGeom>
              <a:avLst/>
              <a:gdLst/>
              <a:ahLst/>
              <a:cxnLst/>
              <a:rect l="l" t="t" r="r" b="b"/>
              <a:pathLst>
                <a:path w="11597" h="7541" extrusionOk="0">
                  <a:moveTo>
                    <a:pt x="3378" y="342"/>
                  </a:moveTo>
                  <a:cubicBezTo>
                    <a:pt x="3681" y="342"/>
                    <a:pt x="3975" y="458"/>
                    <a:pt x="4196" y="665"/>
                  </a:cubicBezTo>
                  <a:lnTo>
                    <a:pt x="6516" y="2864"/>
                  </a:lnTo>
                  <a:lnTo>
                    <a:pt x="5207" y="2864"/>
                  </a:lnTo>
                  <a:lnTo>
                    <a:pt x="3239" y="342"/>
                  </a:lnTo>
                  <a:close/>
                  <a:moveTo>
                    <a:pt x="9783" y="3210"/>
                  </a:moveTo>
                  <a:cubicBezTo>
                    <a:pt x="10062" y="3234"/>
                    <a:pt x="10322" y="3355"/>
                    <a:pt x="10524" y="3552"/>
                  </a:cubicBezTo>
                  <a:lnTo>
                    <a:pt x="10625" y="3658"/>
                  </a:lnTo>
                  <a:lnTo>
                    <a:pt x="9951" y="3658"/>
                  </a:lnTo>
                  <a:cubicBezTo>
                    <a:pt x="9860" y="3658"/>
                    <a:pt x="9783" y="3581"/>
                    <a:pt x="9783" y="3489"/>
                  </a:cubicBezTo>
                  <a:lnTo>
                    <a:pt x="9783" y="3210"/>
                  </a:lnTo>
                  <a:close/>
                  <a:moveTo>
                    <a:pt x="7295" y="3942"/>
                  </a:moveTo>
                  <a:lnTo>
                    <a:pt x="4196" y="6877"/>
                  </a:lnTo>
                  <a:cubicBezTo>
                    <a:pt x="3975" y="7084"/>
                    <a:pt x="3681" y="7204"/>
                    <a:pt x="3378" y="7204"/>
                  </a:cubicBezTo>
                  <a:lnTo>
                    <a:pt x="3239" y="7204"/>
                  </a:lnTo>
                  <a:lnTo>
                    <a:pt x="5779" y="3942"/>
                  </a:lnTo>
                  <a:close/>
                  <a:moveTo>
                    <a:pt x="3123" y="1"/>
                  </a:moveTo>
                  <a:cubicBezTo>
                    <a:pt x="2888" y="1"/>
                    <a:pt x="2753" y="270"/>
                    <a:pt x="2897" y="458"/>
                  </a:cubicBezTo>
                  <a:lnTo>
                    <a:pt x="4774" y="2864"/>
                  </a:lnTo>
                  <a:lnTo>
                    <a:pt x="2325" y="2864"/>
                  </a:lnTo>
                  <a:cubicBezTo>
                    <a:pt x="2224" y="2859"/>
                    <a:pt x="2127" y="2806"/>
                    <a:pt x="2079" y="2719"/>
                  </a:cubicBezTo>
                  <a:lnTo>
                    <a:pt x="1319" y="1401"/>
                  </a:lnTo>
                  <a:cubicBezTo>
                    <a:pt x="1208" y="1209"/>
                    <a:pt x="1001" y="1093"/>
                    <a:pt x="780" y="1093"/>
                  </a:cubicBezTo>
                  <a:lnTo>
                    <a:pt x="284" y="1093"/>
                  </a:lnTo>
                  <a:cubicBezTo>
                    <a:pt x="126" y="1093"/>
                    <a:pt x="0" y="1223"/>
                    <a:pt x="0" y="1377"/>
                  </a:cubicBezTo>
                  <a:lnTo>
                    <a:pt x="0" y="4047"/>
                  </a:lnTo>
                  <a:cubicBezTo>
                    <a:pt x="0" y="4394"/>
                    <a:pt x="284" y="4678"/>
                    <a:pt x="631" y="4678"/>
                  </a:cubicBezTo>
                  <a:lnTo>
                    <a:pt x="2098" y="4678"/>
                  </a:lnTo>
                  <a:cubicBezTo>
                    <a:pt x="2325" y="4678"/>
                    <a:pt x="2325" y="4341"/>
                    <a:pt x="2098" y="4341"/>
                  </a:cubicBezTo>
                  <a:lnTo>
                    <a:pt x="636" y="4341"/>
                  </a:lnTo>
                  <a:cubicBezTo>
                    <a:pt x="472" y="4341"/>
                    <a:pt x="342" y="4206"/>
                    <a:pt x="342" y="4043"/>
                  </a:cubicBezTo>
                  <a:lnTo>
                    <a:pt x="342" y="1439"/>
                  </a:lnTo>
                  <a:lnTo>
                    <a:pt x="780" y="1439"/>
                  </a:lnTo>
                  <a:cubicBezTo>
                    <a:pt x="784" y="1439"/>
                    <a:pt x="788" y="1439"/>
                    <a:pt x="793" y="1439"/>
                  </a:cubicBezTo>
                  <a:cubicBezTo>
                    <a:pt x="889" y="1439"/>
                    <a:pt x="979" y="1491"/>
                    <a:pt x="1025" y="1574"/>
                  </a:cubicBezTo>
                  <a:lnTo>
                    <a:pt x="1786" y="2893"/>
                  </a:lnTo>
                  <a:cubicBezTo>
                    <a:pt x="1896" y="3085"/>
                    <a:pt x="2103" y="3205"/>
                    <a:pt x="2325" y="3205"/>
                  </a:cubicBezTo>
                  <a:lnTo>
                    <a:pt x="9446" y="3205"/>
                  </a:lnTo>
                  <a:lnTo>
                    <a:pt x="9446" y="3489"/>
                  </a:lnTo>
                  <a:cubicBezTo>
                    <a:pt x="9446" y="3768"/>
                    <a:pt x="9672" y="3999"/>
                    <a:pt x="9956" y="3999"/>
                  </a:cubicBezTo>
                  <a:lnTo>
                    <a:pt x="10966" y="3999"/>
                  </a:lnTo>
                  <a:lnTo>
                    <a:pt x="11178" y="4211"/>
                  </a:lnTo>
                  <a:cubicBezTo>
                    <a:pt x="11212" y="4245"/>
                    <a:pt x="11236" y="4288"/>
                    <a:pt x="11250" y="4336"/>
                  </a:cubicBezTo>
                  <a:lnTo>
                    <a:pt x="7372" y="4336"/>
                  </a:lnTo>
                  <a:lnTo>
                    <a:pt x="7844" y="3893"/>
                  </a:lnTo>
                  <a:cubicBezTo>
                    <a:pt x="7954" y="3788"/>
                    <a:pt x="7877" y="3600"/>
                    <a:pt x="7723" y="3600"/>
                  </a:cubicBezTo>
                  <a:lnTo>
                    <a:pt x="5755" y="3600"/>
                  </a:lnTo>
                  <a:cubicBezTo>
                    <a:pt x="5669" y="3600"/>
                    <a:pt x="5587" y="3643"/>
                    <a:pt x="5534" y="3711"/>
                  </a:cubicBezTo>
                  <a:lnTo>
                    <a:pt x="5043" y="4336"/>
                  </a:lnTo>
                  <a:lnTo>
                    <a:pt x="2888" y="4336"/>
                  </a:lnTo>
                  <a:cubicBezTo>
                    <a:pt x="2661" y="4336"/>
                    <a:pt x="2661" y="4678"/>
                    <a:pt x="2888" y="4678"/>
                  </a:cubicBezTo>
                  <a:lnTo>
                    <a:pt x="4779" y="4678"/>
                  </a:lnTo>
                  <a:lnTo>
                    <a:pt x="2902" y="7084"/>
                  </a:lnTo>
                  <a:cubicBezTo>
                    <a:pt x="2753" y="7266"/>
                    <a:pt x="2888" y="7541"/>
                    <a:pt x="3123" y="7541"/>
                  </a:cubicBezTo>
                  <a:lnTo>
                    <a:pt x="3378" y="7541"/>
                  </a:lnTo>
                  <a:cubicBezTo>
                    <a:pt x="3768" y="7541"/>
                    <a:pt x="4143" y="7392"/>
                    <a:pt x="4427" y="7117"/>
                  </a:cubicBezTo>
                  <a:lnTo>
                    <a:pt x="7016" y="4673"/>
                  </a:lnTo>
                  <a:lnTo>
                    <a:pt x="11337" y="4673"/>
                  </a:lnTo>
                  <a:cubicBezTo>
                    <a:pt x="11481" y="4673"/>
                    <a:pt x="11597" y="4557"/>
                    <a:pt x="11597" y="4413"/>
                  </a:cubicBezTo>
                  <a:lnTo>
                    <a:pt x="11597" y="4408"/>
                  </a:lnTo>
                  <a:cubicBezTo>
                    <a:pt x="11597" y="4245"/>
                    <a:pt x="11534" y="4086"/>
                    <a:pt x="11419" y="3970"/>
                  </a:cubicBezTo>
                  <a:lnTo>
                    <a:pt x="10764" y="3311"/>
                  </a:lnTo>
                  <a:cubicBezTo>
                    <a:pt x="10476" y="3027"/>
                    <a:pt x="10091" y="2864"/>
                    <a:pt x="9687" y="2864"/>
                  </a:cubicBezTo>
                  <a:lnTo>
                    <a:pt x="7011" y="2864"/>
                  </a:lnTo>
                  <a:lnTo>
                    <a:pt x="4427" y="419"/>
                  </a:lnTo>
                  <a:cubicBezTo>
                    <a:pt x="4143" y="150"/>
                    <a:pt x="3768" y="1"/>
                    <a:pt x="33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3" name="Google Shape;13253;p90"/>
            <p:cNvSpPr/>
            <p:nvPr/>
          </p:nvSpPr>
          <p:spPr>
            <a:xfrm>
              <a:off x="4209270" y="1584852"/>
              <a:ext cx="127990" cy="53635"/>
            </a:xfrm>
            <a:custGeom>
              <a:avLst/>
              <a:gdLst/>
              <a:ahLst/>
              <a:cxnLst/>
              <a:rect l="l" t="t" r="r" b="b"/>
              <a:pathLst>
                <a:path w="4880" h="2045" extrusionOk="0">
                  <a:moveTo>
                    <a:pt x="2408" y="1"/>
                  </a:moveTo>
                  <a:cubicBezTo>
                    <a:pt x="1875" y="1"/>
                    <a:pt x="1343" y="317"/>
                    <a:pt x="1165" y="933"/>
                  </a:cubicBezTo>
                  <a:cubicBezTo>
                    <a:pt x="1097" y="919"/>
                    <a:pt x="1030" y="912"/>
                    <a:pt x="965" y="912"/>
                  </a:cubicBezTo>
                  <a:cubicBezTo>
                    <a:pt x="444" y="912"/>
                    <a:pt x="0" y="1333"/>
                    <a:pt x="0" y="1876"/>
                  </a:cubicBezTo>
                  <a:cubicBezTo>
                    <a:pt x="0" y="1967"/>
                    <a:pt x="77" y="2044"/>
                    <a:pt x="173" y="2044"/>
                  </a:cubicBezTo>
                  <a:lnTo>
                    <a:pt x="3094" y="2044"/>
                  </a:lnTo>
                  <a:cubicBezTo>
                    <a:pt x="3325" y="2044"/>
                    <a:pt x="3325" y="1708"/>
                    <a:pt x="3094" y="1708"/>
                  </a:cubicBezTo>
                  <a:lnTo>
                    <a:pt x="366" y="1708"/>
                  </a:lnTo>
                  <a:cubicBezTo>
                    <a:pt x="443" y="1438"/>
                    <a:pt x="688" y="1250"/>
                    <a:pt x="967" y="1250"/>
                  </a:cubicBezTo>
                  <a:cubicBezTo>
                    <a:pt x="1054" y="1250"/>
                    <a:pt x="1141" y="1270"/>
                    <a:pt x="1222" y="1308"/>
                  </a:cubicBezTo>
                  <a:cubicBezTo>
                    <a:pt x="1246" y="1319"/>
                    <a:pt x="1270" y="1324"/>
                    <a:pt x="1294" y="1324"/>
                  </a:cubicBezTo>
                  <a:cubicBezTo>
                    <a:pt x="1377" y="1324"/>
                    <a:pt x="1452" y="1263"/>
                    <a:pt x="1463" y="1173"/>
                  </a:cubicBezTo>
                  <a:cubicBezTo>
                    <a:pt x="1521" y="721"/>
                    <a:pt x="1891" y="370"/>
                    <a:pt x="2348" y="341"/>
                  </a:cubicBezTo>
                  <a:cubicBezTo>
                    <a:pt x="2369" y="340"/>
                    <a:pt x="2389" y="339"/>
                    <a:pt x="2409" y="339"/>
                  </a:cubicBezTo>
                  <a:cubicBezTo>
                    <a:pt x="2842" y="339"/>
                    <a:pt x="3224" y="630"/>
                    <a:pt x="3335" y="1053"/>
                  </a:cubicBezTo>
                  <a:cubicBezTo>
                    <a:pt x="3354" y="1131"/>
                    <a:pt x="3423" y="1183"/>
                    <a:pt x="3500" y="1183"/>
                  </a:cubicBezTo>
                  <a:cubicBezTo>
                    <a:pt x="3518" y="1183"/>
                    <a:pt x="3537" y="1180"/>
                    <a:pt x="3556" y="1173"/>
                  </a:cubicBezTo>
                  <a:cubicBezTo>
                    <a:pt x="3635" y="1147"/>
                    <a:pt x="3715" y="1134"/>
                    <a:pt x="3794" y="1134"/>
                  </a:cubicBezTo>
                  <a:cubicBezTo>
                    <a:pt x="4128" y="1134"/>
                    <a:pt x="4437" y="1361"/>
                    <a:pt x="4518" y="1708"/>
                  </a:cubicBezTo>
                  <a:lnTo>
                    <a:pt x="3888" y="1708"/>
                  </a:lnTo>
                  <a:cubicBezTo>
                    <a:pt x="3662" y="1708"/>
                    <a:pt x="3662" y="2044"/>
                    <a:pt x="3888" y="2044"/>
                  </a:cubicBezTo>
                  <a:lnTo>
                    <a:pt x="4706" y="2044"/>
                  </a:lnTo>
                  <a:cubicBezTo>
                    <a:pt x="4802" y="2044"/>
                    <a:pt x="4879" y="1967"/>
                    <a:pt x="4879" y="1876"/>
                  </a:cubicBezTo>
                  <a:cubicBezTo>
                    <a:pt x="4879" y="1267"/>
                    <a:pt x="4379" y="791"/>
                    <a:pt x="3793" y="791"/>
                  </a:cubicBezTo>
                  <a:cubicBezTo>
                    <a:pt x="3731" y="791"/>
                    <a:pt x="3668" y="797"/>
                    <a:pt x="3604" y="808"/>
                  </a:cubicBezTo>
                  <a:cubicBezTo>
                    <a:pt x="3383" y="265"/>
                    <a:pt x="2895" y="1"/>
                    <a:pt x="24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90"/>
            <p:cNvSpPr/>
            <p:nvPr/>
          </p:nvSpPr>
          <p:spPr>
            <a:xfrm>
              <a:off x="4150442" y="1679533"/>
              <a:ext cx="13927" cy="11960"/>
            </a:xfrm>
            <a:custGeom>
              <a:avLst/>
              <a:gdLst/>
              <a:ahLst/>
              <a:cxnLst/>
              <a:rect l="l" t="t" r="r" b="b"/>
              <a:pathLst>
                <a:path w="531" h="456" extrusionOk="0">
                  <a:moveTo>
                    <a:pt x="298" y="1"/>
                  </a:moveTo>
                  <a:cubicBezTo>
                    <a:pt x="243" y="1"/>
                    <a:pt x="187" y="21"/>
                    <a:pt x="140" y="66"/>
                  </a:cubicBezTo>
                  <a:cubicBezTo>
                    <a:pt x="1" y="210"/>
                    <a:pt x="102" y="455"/>
                    <a:pt x="304" y="455"/>
                  </a:cubicBezTo>
                  <a:cubicBezTo>
                    <a:pt x="429" y="455"/>
                    <a:pt x="530" y="354"/>
                    <a:pt x="530" y="229"/>
                  </a:cubicBezTo>
                  <a:cubicBezTo>
                    <a:pt x="530" y="92"/>
                    <a:pt x="417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90"/>
            <p:cNvSpPr/>
            <p:nvPr/>
          </p:nvSpPr>
          <p:spPr>
            <a:xfrm>
              <a:off x="4126732" y="1679533"/>
              <a:ext cx="13769" cy="11960"/>
            </a:xfrm>
            <a:custGeom>
              <a:avLst/>
              <a:gdLst/>
              <a:ahLst/>
              <a:cxnLst/>
              <a:rect l="l" t="t" r="r" b="b"/>
              <a:pathLst>
                <a:path w="525" h="456" extrusionOk="0">
                  <a:moveTo>
                    <a:pt x="297" y="1"/>
                  </a:moveTo>
                  <a:cubicBezTo>
                    <a:pt x="242" y="1"/>
                    <a:pt x="186" y="21"/>
                    <a:pt x="140" y="66"/>
                  </a:cubicBezTo>
                  <a:cubicBezTo>
                    <a:pt x="0" y="210"/>
                    <a:pt x="96" y="455"/>
                    <a:pt x="299" y="455"/>
                  </a:cubicBezTo>
                  <a:cubicBezTo>
                    <a:pt x="424" y="455"/>
                    <a:pt x="525" y="354"/>
                    <a:pt x="525" y="229"/>
                  </a:cubicBezTo>
                  <a:cubicBezTo>
                    <a:pt x="525" y="92"/>
                    <a:pt x="413" y="1"/>
                    <a:pt x="2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90"/>
            <p:cNvSpPr/>
            <p:nvPr/>
          </p:nvSpPr>
          <p:spPr>
            <a:xfrm>
              <a:off x="4104884" y="1679533"/>
              <a:ext cx="13927" cy="11960"/>
            </a:xfrm>
            <a:custGeom>
              <a:avLst/>
              <a:gdLst/>
              <a:ahLst/>
              <a:cxnLst/>
              <a:rect l="l" t="t" r="r" b="b"/>
              <a:pathLst>
                <a:path w="531" h="456" extrusionOk="0">
                  <a:moveTo>
                    <a:pt x="231" y="1"/>
                  </a:moveTo>
                  <a:cubicBezTo>
                    <a:pt x="114" y="1"/>
                    <a:pt x="1" y="92"/>
                    <a:pt x="1" y="229"/>
                  </a:cubicBezTo>
                  <a:cubicBezTo>
                    <a:pt x="1" y="354"/>
                    <a:pt x="102" y="455"/>
                    <a:pt x="227" y="455"/>
                  </a:cubicBezTo>
                  <a:cubicBezTo>
                    <a:pt x="429" y="455"/>
                    <a:pt x="530" y="210"/>
                    <a:pt x="386" y="66"/>
                  </a:cubicBezTo>
                  <a:cubicBezTo>
                    <a:pt x="341" y="21"/>
                    <a:pt x="286" y="1"/>
                    <a:pt x="2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90"/>
            <p:cNvSpPr/>
            <p:nvPr/>
          </p:nvSpPr>
          <p:spPr>
            <a:xfrm>
              <a:off x="4081175" y="1679612"/>
              <a:ext cx="13901" cy="11829"/>
            </a:xfrm>
            <a:custGeom>
              <a:avLst/>
              <a:gdLst/>
              <a:ahLst/>
              <a:cxnLst/>
              <a:rect l="l" t="t" r="r" b="b"/>
              <a:pathLst>
                <a:path w="530" h="451" extrusionOk="0">
                  <a:moveTo>
                    <a:pt x="226" y="0"/>
                  </a:moveTo>
                  <a:cubicBezTo>
                    <a:pt x="101" y="0"/>
                    <a:pt x="0" y="101"/>
                    <a:pt x="0" y="226"/>
                  </a:cubicBezTo>
                  <a:cubicBezTo>
                    <a:pt x="0" y="363"/>
                    <a:pt x="112" y="451"/>
                    <a:pt x="228" y="451"/>
                  </a:cubicBezTo>
                  <a:cubicBezTo>
                    <a:pt x="283" y="451"/>
                    <a:pt x="340" y="430"/>
                    <a:pt x="385" y="385"/>
                  </a:cubicBezTo>
                  <a:cubicBezTo>
                    <a:pt x="529" y="241"/>
                    <a:pt x="428" y="0"/>
                    <a:pt x="2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8" name="Google Shape;13258;p90"/>
            <p:cNvSpPr/>
            <p:nvPr/>
          </p:nvSpPr>
          <p:spPr>
            <a:xfrm>
              <a:off x="4251417" y="1679533"/>
              <a:ext cx="13901" cy="11960"/>
            </a:xfrm>
            <a:custGeom>
              <a:avLst/>
              <a:gdLst/>
              <a:ahLst/>
              <a:cxnLst/>
              <a:rect l="l" t="t" r="r" b="b"/>
              <a:pathLst>
                <a:path w="530" h="456" extrusionOk="0">
                  <a:moveTo>
                    <a:pt x="298" y="1"/>
                  </a:moveTo>
                  <a:cubicBezTo>
                    <a:pt x="242" y="1"/>
                    <a:pt x="186" y="21"/>
                    <a:pt x="140" y="66"/>
                  </a:cubicBezTo>
                  <a:cubicBezTo>
                    <a:pt x="0" y="210"/>
                    <a:pt x="101" y="455"/>
                    <a:pt x="303" y="455"/>
                  </a:cubicBezTo>
                  <a:cubicBezTo>
                    <a:pt x="428" y="455"/>
                    <a:pt x="530" y="354"/>
                    <a:pt x="530" y="229"/>
                  </a:cubicBezTo>
                  <a:cubicBezTo>
                    <a:pt x="530" y="92"/>
                    <a:pt x="416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9" name="Google Shape;13259;p90"/>
          <p:cNvGrpSpPr/>
          <p:nvPr/>
        </p:nvGrpSpPr>
        <p:grpSpPr>
          <a:xfrm>
            <a:off x="2666332" y="1353749"/>
            <a:ext cx="322861" cy="292227"/>
            <a:chOff x="2666332" y="1538324"/>
            <a:chExt cx="322861" cy="292227"/>
          </a:xfrm>
        </p:grpSpPr>
        <p:sp>
          <p:nvSpPr>
            <p:cNvPr id="13260" name="Google Shape;13260;p90"/>
            <p:cNvSpPr/>
            <p:nvPr/>
          </p:nvSpPr>
          <p:spPr>
            <a:xfrm>
              <a:off x="2711260" y="1803537"/>
              <a:ext cx="265317" cy="22608"/>
            </a:xfrm>
            <a:custGeom>
              <a:avLst/>
              <a:gdLst/>
              <a:ahLst/>
              <a:cxnLst/>
              <a:rect l="l" t="t" r="r" b="b"/>
              <a:pathLst>
                <a:path w="10116" h="862" extrusionOk="0">
                  <a:moveTo>
                    <a:pt x="1" y="0"/>
                  </a:moveTo>
                  <a:lnTo>
                    <a:pt x="150" y="505"/>
                  </a:lnTo>
                  <a:cubicBezTo>
                    <a:pt x="217" y="712"/>
                    <a:pt x="405" y="852"/>
                    <a:pt x="621" y="861"/>
                  </a:cubicBezTo>
                  <a:lnTo>
                    <a:pt x="9499" y="861"/>
                  </a:lnTo>
                  <a:cubicBezTo>
                    <a:pt x="9716" y="852"/>
                    <a:pt x="9903" y="712"/>
                    <a:pt x="9971" y="505"/>
                  </a:cubicBezTo>
                  <a:lnTo>
                    <a:pt x="10115" y="0"/>
                  </a:lnTo>
                  <a:close/>
                </a:path>
              </a:pathLst>
            </a:custGeom>
            <a:solidFill>
              <a:srgbClr val="EE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90"/>
            <p:cNvSpPr/>
            <p:nvPr/>
          </p:nvSpPr>
          <p:spPr>
            <a:xfrm>
              <a:off x="2672653" y="1637700"/>
              <a:ext cx="266812" cy="146323"/>
            </a:xfrm>
            <a:custGeom>
              <a:avLst/>
              <a:gdLst/>
              <a:ahLst/>
              <a:cxnLst/>
              <a:rect l="l" t="t" r="r" b="b"/>
              <a:pathLst>
                <a:path w="10173" h="5579" extrusionOk="0">
                  <a:moveTo>
                    <a:pt x="2892" y="742"/>
                  </a:moveTo>
                  <a:lnTo>
                    <a:pt x="2892" y="1944"/>
                  </a:lnTo>
                  <a:cubicBezTo>
                    <a:pt x="2892" y="2166"/>
                    <a:pt x="2911" y="2392"/>
                    <a:pt x="2955" y="2613"/>
                  </a:cubicBezTo>
                  <a:lnTo>
                    <a:pt x="2724" y="2613"/>
                  </a:lnTo>
                  <a:cubicBezTo>
                    <a:pt x="1757" y="2613"/>
                    <a:pt x="1093" y="1641"/>
                    <a:pt x="1449" y="742"/>
                  </a:cubicBezTo>
                  <a:close/>
                  <a:moveTo>
                    <a:pt x="1016" y="1"/>
                  </a:moveTo>
                  <a:cubicBezTo>
                    <a:pt x="0" y="1396"/>
                    <a:pt x="996" y="3354"/>
                    <a:pt x="2724" y="3354"/>
                  </a:cubicBezTo>
                  <a:lnTo>
                    <a:pt x="3176" y="3354"/>
                  </a:lnTo>
                  <a:cubicBezTo>
                    <a:pt x="3753" y="4719"/>
                    <a:pt x="5087" y="5579"/>
                    <a:pt x="6525" y="5579"/>
                  </a:cubicBezTo>
                  <a:cubicBezTo>
                    <a:pt x="6766" y="5579"/>
                    <a:pt x="7009" y="5555"/>
                    <a:pt x="7252" y="5505"/>
                  </a:cubicBezTo>
                  <a:cubicBezTo>
                    <a:pt x="8945" y="5164"/>
                    <a:pt x="10168" y="3672"/>
                    <a:pt x="10172" y="1944"/>
                  </a:cubicBezTo>
                  <a:lnTo>
                    <a:pt x="10172" y="1"/>
                  </a:ln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90"/>
            <p:cNvSpPr/>
            <p:nvPr/>
          </p:nvSpPr>
          <p:spPr>
            <a:xfrm>
              <a:off x="2837204" y="1671927"/>
              <a:ext cx="81174" cy="84689"/>
            </a:xfrm>
            <a:custGeom>
              <a:avLst/>
              <a:gdLst/>
              <a:ahLst/>
              <a:cxnLst/>
              <a:rect l="l" t="t" r="r" b="b"/>
              <a:pathLst>
                <a:path w="3095" h="3229" extrusionOk="0">
                  <a:moveTo>
                    <a:pt x="2910" y="1"/>
                  </a:moveTo>
                  <a:cubicBezTo>
                    <a:pt x="2821" y="1"/>
                    <a:pt x="2732" y="60"/>
                    <a:pt x="2724" y="178"/>
                  </a:cubicBezTo>
                  <a:lnTo>
                    <a:pt x="2724" y="389"/>
                  </a:lnTo>
                  <a:cubicBezTo>
                    <a:pt x="2720" y="1751"/>
                    <a:pt x="1618" y="2858"/>
                    <a:pt x="256" y="2858"/>
                  </a:cubicBezTo>
                  <a:cubicBezTo>
                    <a:pt x="251" y="2857"/>
                    <a:pt x="247" y="2857"/>
                    <a:pt x="242" y="2857"/>
                  </a:cubicBezTo>
                  <a:cubicBezTo>
                    <a:pt x="1" y="2857"/>
                    <a:pt x="1" y="3229"/>
                    <a:pt x="242" y="3229"/>
                  </a:cubicBezTo>
                  <a:cubicBezTo>
                    <a:pt x="247" y="3229"/>
                    <a:pt x="251" y="3228"/>
                    <a:pt x="256" y="3228"/>
                  </a:cubicBezTo>
                  <a:cubicBezTo>
                    <a:pt x="1825" y="3223"/>
                    <a:pt x="3090" y="1958"/>
                    <a:pt x="3095" y="389"/>
                  </a:cubicBezTo>
                  <a:lnTo>
                    <a:pt x="3095" y="178"/>
                  </a:lnTo>
                  <a:cubicBezTo>
                    <a:pt x="3088" y="60"/>
                    <a:pt x="2999" y="1"/>
                    <a:pt x="2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90"/>
            <p:cNvSpPr/>
            <p:nvPr/>
          </p:nvSpPr>
          <p:spPr>
            <a:xfrm>
              <a:off x="2908648" y="1626632"/>
              <a:ext cx="9730" cy="35328"/>
            </a:xfrm>
            <a:custGeom>
              <a:avLst/>
              <a:gdLst/>
              <a:ahLst/>
              <a:cxnLst/>
              <a:rect l="l" t="t" r="r" b="b"/>
              <a:pathLst>
                <a:path w="371" h="1347" extrusionOk="0">
                  <a:moveTo>
                    <a:pt x="186" y="0"/>
                  </a:moveTo>
                  <a:cubicBezTo>
                    <a:pt x="97" y="0"/>
                    <a:pt x="8" y="59"/>
                    <a:pt x="0" y="177"/>
                  </a:cubicBezTo>
                  <a:lnTo>
                    <a:pt x="0" y="1164"/>
                  </a:lnTo>
                  <a:cubicBezTo>
                    <a:pt x="0" y="1265"/>
                    <a:pt x="82" y="1346"/>
                    <a:pt x="183" y="1346"/>
                  </a:cubicBezTo>
                  <a:cubicBezTo>
                    <a:pt x="284" y="1346"/>
                    <a:pt x="371" y="1265"/>
                    <a:pt x="371" y="1164"/>
                  </a:cubicBezTo>
                  <a:lnTo>
                    <a:pt x="371" y="177"/>
                  </a:lnTo>
                  <a:cubicBezTo>
                    <a:pt x="364" y="59"/>
                    <a:pt x="275" y="0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90"/>
            <p:cNvSpPr/>
            <p:nvPr/>
          </p:nvSpPr>
          <p:spPr>
            <a:xfrm>
              <a:off x="2698776" y="1798239"/>
              <a:ext cx="290417" cy="32312"/>
            </a:xfrm>
            <a:custGeom>
              <a:avLst/>
              <a:gdLst/>
              <a:ahLst/>
              <a:cxnLst/>
              <a:rect l="l" t="t" r="r" b="b"/>
              <a:pathLst>
                <a:path w="11073" h="1232" extrusionOk="0">
                  <a:moveTo>
                    <a:pt x="10346" y="371"/>
                  </a:moveTo>
                  <a:lnTo>
                    <a:pt x="10269" y="640"/>
                  </a:lnTo>
                  <a:cubicBezTo>
                    <a:pt x="10225" y="765"/>
                    <a:pt x="10110" y="852"/>
                    <a:pt x="9975" y="861"/>
                  </a:cubicBezTo>
                  <a:lnTo>
                    <a:pt x="1097" y="861"/>
                  </a:lnTo>
                  <a:cubicBezTo>
                    <a:pt x="963" y="852"/>
                    <a:pt x="847" y="765"/>
                    <a:pt x="799" y="640"/>
                  </a:cubicBezTo>
                  <a:lnTo>
                    <a:pt x="722" y="371"/>
                  </a:lnTo>
                  <a:close/>
                  <a:moveTo>
                    <a:pt x="231" y="0"/>
                  </a:moveTo>
                  <a:cubicBezTo>
                    <a:pt x="0" y="14"/>
                    <a:pt x="0" y="356"/>
                    <a:pt x="231" y="371"/>
                  </a:cubicBezTo>
                  <a:lnTo>
                    <a:pt x="337" y="371"/>
                  </a:lnTo>
                  <a:lnTo>
                    <a:pt x="448" y="741"/>
                  </a:lnTo>
                  <a:cubicBezTo>
                    <a:pt x="535" y="1025"/>
                    <a:pt x="794" y="1222"/>
                    <a:pt x="1097" y="1232"/>
                  </a:cubicBezTo>
                  <a:lnTo>
                    <a:pt x="9975" y="1232"/>
                  </a:lnTo>
                  <a:cubicBezTo>
                    <a:pt x="10273" y="1222"/>
                    <a:pt x="10533" y="1025"/>
                    <a:pt x="10625" y="741"/>
                  </a:cubicBezTo>
                  <a:lnTo>
                    <a:pt x="10731" y="371"/>
                  </a:lnTo>
                  <a:lnTo>
                    <a:pt x="10836" y="371"/>
                  </a:lnTo>
                  <a:cubicBezTo>
                    <a:pt x="11072" y="356"/>
                    <a:pt x="11072" y="14"/>
                    <a:pt x="10836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5" name="Google Shape;13265;p90"/>
            <p:cNvSpPr/>
            <p:nvPr/>
          </p:nvSpPr>
          <p:spPr>
            <a:xfrm>
              <a:off x="2695497" y="1651837"/>
              <a:ext cx="59956" cy="58828"/>
            </a:xfrm>
            <a:custGeom>
              <a:avLst/>
              <a:gdLst/>
              <a:ahLst/>
              <a:cxnLst/>
              <a:rect l="l" t="t" r="r" b="b"/>
              <a:pathLst>
                <a:path w="2286" h="2243" extrusionOk="0">
                  <a:moveTo>
                    <a:pt x="712" y="366"/>
                  </a:moveTo>
                  <a:lnTo>
                    <a:pt x="712" y="371"/>
                  </a:lnTo>
                  <a:lnTo>
                    <a:pt x="1838" y="371"/>
                  </a:lnTo>
                  <a:lnTo>
                    <a:pt x="1838" y="1386"/>
                  </a:lnTo>
                  <a:cubicBezTo>
                    <a:pt x="1838" y="1550"/>
                    <a:pt x="1848" y="1713"/>
                    <a:pt x="1872" y="1872"/>
                  </a:cubicBezTo>
                  <a:lnTo>
                    <a:pt x="1853" y="1872"/>
                  </a:lnTo>
                  <a:cubicBezTo>
                    <a:pt x="1068" y="1872"/>
                    <a:pt x="501" y="1126"/>
                    <a:pt x="712" y="366"/>
                  </a:cubicBezTo>
                  <a:close/>
                  <a:moveTo>
                    <a:pt x="573" y="0"/>
                  </a:moveTo>
                  <a:cubicBezTo>
                    <a:pt x="496" y="0"/>
                    <a:pt x="429" y="44"/>
                    <a:pt x="400" y="116"/>
                  </a:cubicBezTo>
                  <a:cubicBezTo>
                    <a:pt x="0" y="1141"/>
                    <a:pt x="756" y="2243"/>
                    <a:pt x="1853" y="2243"/>
                  </a:cubicBezTo>
                  <a:lnTo>
                    <a:pt x="2084" y="2243"/>
                  </a:lnTo>
                  <a:cubicBezTo>
                    <a:pt x="2199" y="2243"/>
                    <a:pt x="2286" y="2137"/>
                    <a:pt x="2267" y="2021"/>
                  </a:cubicBezTo>
                  <a:cubicBezTo>
                    <a:pt x="2228" y="1814"/>
                    <a:pt x="2204" y="1603"/>
                    <a:pt x="2204" y="1386"/>
                  </a:cubicBezTo>
                  <a:lnTo>
                    <a:pt x="2204" y="183"/>
                  </a:lnTo>
                  <a:cubicBezTo>
                    <a:pt x="2204" y="82"/>
                    <a:pt x="2122" y="0"/>
                    <a:pt x="202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90"/>
            <p:cNvSpPr/>
            <p:nvPr/>
          </p:nvSpPr>
          <p:spPr>
            <a:xfrm>
              <a:off x="2666332" y="1632402"/>
              <a:ext cx="277933" cy="156159"/>
            </a:xfrm>
            <a:custGeom>
              <a:avLst/>
              <a:gdLst/>
              <a:ahLst/>
              <a:cxnLst/>
              <a:rect l="l" t="t" r="r" b="b"/>
              <a:pathLst>
                <a:path w="10597" h="5954" extrusionOk="0">
                  <a:moveTo>
                    <a:pt x="10226" y="376"/>
                  </a:moveTo>
                  <a:lnTo>
                    <a:pt x="10226" y="2132"/>
                  </a:lnTo>
                  <a:cubicBezTo>
                    <a:pt x="10226" y="3773"/>
                    <a:pt x="9066" y="5192"/>
                    <a:pt x="7454" y="5515"/>
                  </a:cubicBezTo>
                  <a:cubicBezTo>
                    <a:pt x="7224" y="5561"/>
                    <a:pt x="6994" y="5584"/>
                    <a:pt x="6767" y="5584"/>
                  </a:cubicBezTo>
                  <a:cubicBezTo>
                    <a:pt x="5401" y="5584"/>
                    <a:pt x="4134" y="4769"/>
                    <a:pt x="3586" y="3470"/>
                  </a:cubicBezTo>
                  <a:cubicBezTo>
                    <a:pt x="3557" y="3398"/>
                    <a:pt x="3489" y="3354"/>
                    <a:pt x="3417" y="3354"/>
                  </a:cubicBezTo>
                  <a:lnTo>
                    <a:pt x="2965" y="3354"/>
                  </a:lnTo>
                  <a:cubicBezTo>
                    <a:pt x="1901" y="3354"/>
                    <a:pt x="1040" y="2493"/>
                    <a:pt x="1040" y="1430"/>
                  </a:cubicBezTo>
                  <a:cubicBezTo>
                    <a:pt x="1040" y="1054"/>
                    <a:pt x="1146" y="689"/>
                    <a:pt x="1353" y="376"/>
                  </a:cubicBezTo>
                  <a:close/>
                  <a:moveTo>
                    <a:pt x="1257" y="0"/>
                  </a:moveTo>
                  <a:cubicBezTo>
                    <a:pt x="1199" y="0"/>
                    <a:pt x="1141" y="29"/>
                    <a:pt x="1107" y="77"/>
                  </a:cubicBezTo>
                  <a:cubicBezTo>
                    <a:pt x="1" y="1593"/>
                    <a:pt x="1088" y="3725"/>
                    <a:pt x="2965" y="3725"/>
                  </a:cubicBezTo>
                  <a:lnTo>
                    <a:pt x="3297" y="3725"/>
                  </a:lnTo>
                  <a:cubicBezTo>
                    <a:pt x="3931" y="5104"/>
                    <a:pt x="5305" y="5953"/>
                    <a:pt x="6776" y="5953"/>
                  </a:cubicBezTo>
                  <a:cubicBezTo>
                    <a:pt x="7045" y="5953"/>
                    <a:pt x="7317" y="5925"/>
                    <a:pt x="7589" y="5866"/>
                  </a:cubicBezTo>
                  <a:cubicBezTo>
                    <a:pt x="9345" y="5481"/>
                    <a:pt x="10596" y="3927"/>
                    <a:pt x="10596" y="2127"/>
                  </a:cubicBezTo>
                  <a:lnTo>
                    <a:pt x="10596" y="188"/>
                  </a:lnTo>
                  <a:cubicBezTo>
                    <a:pt x="10596" y="82"/>
                    <a:pt x="10514" y="0"/>
                    <a:pt x="1041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90"/>
            <p:cNvSpPr/>
            <p:nvPr/>
          </p:nvSpPr>
          <p:spPr>
            <a:xfrm>
              <a:off x="2816275" y="1538324"/>
              <a:ext cx="16497" cy="84374"/>
            </a:xfrm>
            <a:custGeom>
              <a:avLst/>
              <a:gdLst/>
              <a:ahLst/>
              <a:cxnLst/>
              <a:rect l="l" t="t" r="r" b="b"/>
              <a:pathLst>
                <a:path w="629" h="3217" extrusionOk="0">
                  <a:moveTo>
                    <a:pt x="436" y="0"/>
                  </a:moveTo>
                  <a:cubicBezTo>
                    <a:pt x="341" y="0"/>
                    <a:pt x="246" y="65"/>
                    <a:pt x="255" y="195"/>
                  </a:cubicBezTo>
                  <a:cubicBezTo>
                    <a:pt x="255" y="335"/>
                    <a:pt x="221" y="469"/>
                    <a:pt x="149" y="585"/>
                  </a:cubicBezTo>
                  <a:cubicBezTo>
                    <a:pt x="53" y="753"/>
                    <a:pt x="0" y="946"/>
                    <a:pt x="5" y="1143"/>
                  </a:cubicBezTo>
                  <a:cubicBezTo>
                    <a:pt x="0" y="1340"/>
                    <a:pt x="53" y="1533"/>
                    <a:pt x="149" y="1701"/>
                  </a:cubicBezTo>
                  <a:cubicBezTo>
                    <a:pt x="221" y="1817"/>
                    <a:pt x="255" y="1951"/>
                    <a:pt x="255" y="2086"/>
                  </a:cubicBezTo>
                  <a:cubicBezTo>
                    <a:pt x="255" y="2226"/>
                    <a:pt x="221" y="2360"/>
                    <a:pt x="149" y="2476"/>
                  </a:cubicBezTo>
                  <a:cubicBezTo>
                    <a:pt x="53" y="2644"/>
                    <a:pt x="0" y="2837"/>
                    <a:pt x="5" y="3034"/>
                  </a:cubicBezTo>
                  <a:cubicBezTo>
                    <a:pt x="5" y="3135"/>
                    <a:pt x="87" y="3217"/>
                    <a:pt x="193" y="3217"/>
                  </a:cubicBezTo>
                  <a:cubicBezTo>
                    <a:pt x="294" y="3217"/>
                    <a:pt x="375" y="3135"/>
                    <a:pt x="375" y="3034"/>
                  </a:cubicBezTo>
                  <a:cubicBezTo>
                    <a:pt x="371" y="2899"/>
                    <a:pt x="409" y="2765"/>
                    <a:pt x="476" y="2644"/>
                  </a:cubicBezTo>
                  <a:cubicBezTo>
                    <a:pt x="578" y="2476"/>
                    <a:pt x="626" y="2283"/>
                    <a:pt x="621" y="2086"/>
                  </a:cubicBezTo>
                  <a:cubicBezTo>
                    <a:pt x="626" y="1894"/>
                    <a:pt x="578" y="1701"/>
                    <a:pt x="476" y="1528"/>
                  </a:cubicBezTo>
                  <a:cubicBezTo>
                    <a:pt x="409" y="1413"/>
                    <a:pt x="371" y="1278"/>
                    <a:pt x="375" y="1143"/>
                  </a:cubicBezTo>
                  <a:cubicBezTo>
                    <a:pt x="371" y="1008"/>
                    <a:pt x="409" y="874"/>
                    <a:pt x="476" y="753"/>
                  </a:cubicBezTo>
                  <a:cubicBezTo>
                    <a:pt x="578" y="585"/>
                    <a:pt x="626" y="392"/>
                    <a:pt x="621" y="195"/>
                  </a:cubicBezTo>
                  <a:cubicBezTo>
                    <a:pt x="628" y="65"/>
                    <a:pt x="532" y="0"/>
                    <a:pt x="43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90"/>
            <p:cNvSpPr/>
            <p:nvPr/>
          </p:nvSpPr>
          <p:spPr>
            <a:xfrm>
              <a:off x="2855144" y="1538875"/>
              <a:ext cx="16418" cy="83823"/>
            </a:xfrm>
            <a:custGeom>
              <a:avLst/>
              <a:gdLst/>
              <a:ahLst/>
              <a:cxnLst/>
              <a:rect l="l" t="t" r="r" b="b"/>
              <a:pathLst>
                <a:path w="626" h="3196" extrusionOk="0">
                  <a:moveTo>
                    <a:pt x="436" y="1"/>
                  </a:moveTo>
                  <a:cubicBezTo>
                    <a:pt x="347" y="1"/>
                    <a:pt x="258" y="59"/>
                    <a:pt x="250" y="174"/>
                  </a:cubicBezTo>
                  <a:cubicBezTo>
                    <a:pt x="255" y="314"/>
                    <a:pt x="221" y="448"/>
                    <a:pt x="149" y="564"/>
                  </a:cubicBezTo>
                  <a:cubicBezTo>
                    <a:pt x="48" y="732"/>
                    <a:pt x="0" y="925"/>
                    <a:pt x="5" y="1122"/>
                  </a:cubicBezTo>
                  <a:cubicBezTo>
                    <a:pt x="0" y="1319"/>
                    <a:pt x="48" y="1512"/>
                    <a:pt x="149" y="1680"/>
                  </a:cubicBezTo>
                  <a:cubicBezTo>
                    <a:pt x="221" y="1796"/>
                    <a:pt x="255" y="1930"/>
                    <a:pt x="250" y="2065"/>
                  </a:cubicBezTo>
                  <a:cubicBezTo>
                    <a:pt x="255" y="2205"/>
                    <a:pt x="221" y="2339"/>
                    <a:pt x="149" y="2455"/>
                  </a:cubicBezTo>
                  <a:cubicBezTo>
                    <a:pt x="48" y="2623"/>
                    <a:pt x="0" y="2816"/>
                    <a:pt x="5" y="3013"/>
                  </a:cubicBezTo>
                  <a:cubicBezTo>
                    <a:pt x="5" y="3114"/>
                    <a:pt x="87" y="3196"/>
                    <a:pt x="188" y="3196"/>
                  </a:cubicBezTo>
                  <a:cubicBezTo>
                    <a:pt x="294" y="3196"/>
                    <a:pt x="375" y="3114"/>
                    <a:pt x="375" y="3013"/>
                  </a:cubicBezTo>
                  <a:cubicBezTo>
                    <a:pt x="371" y="2878"/>
                    <a:pt x="404" y="2744"/>
                    <a:pt x="477" y="2623"/>
                  </a:cubicBezTo>
                  <a:cubicBezTo>
                    <a:pt x="578" y="2455"/>
                    <a:pt x="626" y="2262"/>
                    <a:pt x="621" y="2065"/>
                  </a:cubicBezTo>
                  <a:cubicBezTo>
                    <a:pt x="626" y="1873"/>
                    <a:pt x="578" y="1680"/>
                    <a:pt x="477" y="1507"/>
                  </a:cubicBezTo>
                  <a:cubicBezTo>
                    <a:pt x="404" y="1392"/>
                    <a:pt x="371" y="1257"/>
                    <a:pt x="375" y="1122"/>
                  </a:cubicBezTo>
                  <a:cubicBezTo>
                    <a:pt x="371" y="987"/>
                    <a:pt x="404" y="853"/>
                    <a:pt x="477" y="732"/>
                  </a:cubicBezTo>
                  <a:cubicBezTo>
                    <a:pt x="578" y="564"/>
                    <a:pt x="626" y="371"/>
                    <a:pt x="621" y="174"/>
                  </a:cubicBezTo>
                  <a:cubicBezTo>
                    <a:pt x="614" y="59"/>
                    <a:pt x="525" y="1"/>
                    <a:pt x="436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9" name="Google Shape;13269;p90"/>
          <p:cNvGrpSpPr/>
          <p:nvPr/>
        </p:nvGrpSpPr>
        <p:grpSpPr>
          <a:xfrm>
            <a:off x="865841" y="3188546"/>
            <a:ext cx="355776" cy="361599"/>
            <a:chOff x="865841" y="3373121"/>
            <a:chExt cx="355776" cy="361599"/>
          </a:xfrm>
        </p:grpSpPr>
        <p:sp>
          <p:nvSpPr>
            <p:cNvPr id="13270" name="Google Shape;13270;p90"/>
            <p:cNvSpPr/>
            <p:nvPr/>
          </p:nvSpPr>
          <p:spPr>
            <a:xfrm>
              <a:off x="872397" y="3378446"/>
              <a:ext cx="342531" cy="350950"/>
            </a:xfrm>
            <a:custGeom>
              <a:avLst/>
              <a:gdLst/>
              <a:ahLst/>
              <a:cxnLst/>
              <a:rect l="l" t="t" r="r" b="b"/>
              <a:pathLst>
                <a:path w="13060" h="13381" extrusionOk="0">
                  <a:moveTo>
                    <a:pt x="6535" y="0"/>
                  </a:moveTo>
                  <a:cubicBezTo>
                    <a:pt x="6351" y="0"/>
                    <a:pt x="6167" y="89"/>
                    <a:pt x="6059" y="267"/>
                  </a:cubicBezTo>
                  <a:lnTo>
                    <a:pt x="5265" y="1605"/>
                  </a:lnTo>
                  <a:cubicBezTo>
                    <a:pt x="5160" y="1776"/>
                    <a:pt x="4976" y="1874"/>
                    <a:pt x="4786" y="1874"/>
                  </a:cubicBezTo>
                  <a:cubicBezTo>
                    <a:pt x="4714" y="1874"/>
                    <a:pt x="4642" y="1860"/>
                    <a:pt x="4572" y="1831"/>
                  </a:cubicBezTo>
                  <a:lnTo>
                    <a:pt x="3143" y="1215"/>
                  </a:lnTo>
                  <a:cubicBezTo>
                    <a:pt x="3070" y="1184"/>
                    <a:pt x="2996" y="1170"/>
                    <a:pt x="2924" y="1170"/>
                  </a:cubicBezTo>
                  <a:cubicBezTo>
                    <a:pt x="2615" y="1170"/>
                    <a:pt x="2343" y="1434"/>
                    <a:pt x="2378" y="1773"/>
                  </a:cubicBezTo>
                  <a:lnTo>
                    <a:pt x="2517" y="3323"/>
                  </a:lnTo>
                  <a:cubicBezTo>
                    <a:pt x="2541" y="3597"/>
                    <a:pt x="2359" y="3852"/>
                    <a:pt x="2089" y="3910"/>
                  </a:cubicBezTo>
                  <a:lnTo>
                    <a:pt x="573" y="4256"/>
                  </a:lnTo>
                  <a:cubicBezTo>
                    <a:pt x="164" y="4347"/>
                    <a:pt x="1" y="4843"/>
                    <a:pt x="280" y="5156"/>
                  </a:cubicBezTo>
                  <a:lnTo>
                    <a:pt x="1300" y="6330"/>
                  </a:lnTo>
                  <a:cubicBezTo>
                    <a:pt x="1483" y="6537"/>
                    <a:pt x="1483" y="6845"/>
                    <a:pt x="1300" y="7056"/>
                  </a:cubicBezTo>
                  <a:lnTo>
                    <a:pt x="280" y="8226"/>
                  </a:lnTo>
                  <a:cubicBezTo>
                    <a:pt x="1" y="8538"/>
                    <a:pt x="164" y="9034"/>
                    <a:pt x="573" y="9126"/>
                  </a:cubicBezTo>
                  <a:lnTo>
                    <a:pt x="987" y="9222"/>
                  </a:lnTo>
                  <a:lnTo>
                    <a:pt x="1728" y="9390"/>
                  </a:lnTo>
                  <a:lnTo>
                    <a:pt x="2089" y="9472"/>
                  </a:lnTo>
                  <a:cubicBezTo>
                    <a:pt x="2359" y="9535"/>
                    <a:pt x="2537" y="9785"/>
                    <a:pt x="2513" y="10059"/>
                  </a:cubicBezTo>
                  <a:lnTo>
                    <a:pt x="2378" y="11608"/>
                  </a:lnTo>
                  <a:cubicBezTo>
                    <a:pt x="2347" y="11944"/>
                    <a:pt x="2616" y="12207"/>
                    <a:pt x="2925" y="12207"/>
                  </a:cubicBezTo>
                  <a:cubicBezTo>
                    <a:pt x="2996" y="12207"/>
                    <a:pt x="3070" y="12193"/>
                    <a:pt x="3143" y="12162"/>
                  </a:cubicBezTo>
                  <a:lnTo>
                    <a:pt x="4572" y="11551"/>
                  </a:lnTo>
                  <a:cubicBezTo>
                    <a:pt x="4644" y="11520"/>
                    <a:pt x="4718" y="11505"/>
                    <a:pt x="4791" y="11505"/>
                  </a:cubicBezTo>
                  <a:cubicBezTo>
                    <a:pt x="4980" y="11505"/>
                    <a:pt x="5161" y="11602"/>
                    <a:pt x="5265" y="11772"/>
                  </a:cubicBezTo>
                  <a:lnTo>
                    <a:pt x="6059" y="13110"/>
                  </a:lnTo>
                  <a:cubicBezTo>
                    <a:pt x="6165" y="13290"/>
                    <a:pt x="6348" y="13380"/>
                    <a:pt x="6531" y="13380"/>
                  </a:cubicBezTo>
                  <a:cubicBezTo>
                    <a:pt x="6714" y="13380"/>
                    <a:pt x="6899" y="13290"/>
                    <a:pt x="7007" y="13110"/>
                  </a:cubicBezTo>
                  <a:lnTo>
                    <a:pt x="7801" y="11772"/>
                  </a:lnTo>
                  <a:cubicBezTo>
                    <a:pt x="7905" y="11602"/>
                    <a:pt x="8086" y="11505"/>
                    <a:pt x="8274" y="11505"/>
                  </a:cubicBezTo>
                  <a:cubicBezTo>
                    <a:pt x="8348" y="11505"/>
                    <a:pt x="8422" y="11520"/>
                    <a:pt x="8494" y="11551"/>
                  </a:cubicBezTo>
                  <a:lnTo>
                    <a:pt x="9923" y="12162"/>
                  </a:lnTo>
                  <a:cubicBezTo>
                    <a:pt x="9995" y="12193"/>
                    <a:pt x="10069" y="12207"/>
                    <a:pt x="10141" y="12207"/>
                  </a:cubicBezTo>
                  <a:cubicBezTo>
                    <a:pt x="10449" y="12207"/>
                    <a:pt x="10719" y="11944"/>
                    <a:pt x="10688" y="11608"/>
                  </a:cubicBezTo>
                  <a:lnTo>
                    <a:pt x="10548" y="10054"/>
                  </a:lnTo>
                  <a:cubicBezTo>
                    <a:pt x="10524" y="9780"/>
                    <a:pt x="10707" y="9530"/>
                    <a:pt x="10976" y="9467"/>
                  </a:cubicBezTo>
                  <a:lnTo>
                    <a:pt x="12492" y="9126"/>
                  </a:lnTo>
                  <a:cubicBezTo>
                    <a:pt x="12901" y="9034"/>
                    <a:pt x="13060" y="8534"/>
                    <a:pt x="12786" y="8221"/>
                  </a:cubicBezTo>
                  <a:lnTo>
                    <a:pt x="11761" y="7052"/>
                  </a:lnTo>
                  <a:cubicBezTo>
                    <a:pt x="11578" y="6845"/>
                    <a:pt x="11578" y="6532"/>
                    <a:pt x="11761" y="6325"/>
                  </a:cubicBezTo>
                  <a:lnTo>
                    <a:pt x="12781" y="5156"/>
                  </a:lnTo>
                  <a:cubicBezTo>
                    <a:pt x="13060" y="4843"/>
                    <a:pt x="12896" y="4343"/>
                    <a:pt x="12487" y="4251"/>
                  </a:cubicBezTo>
                  <a:lnTo>
                    <a:pt x="10976" y="3910"/>
                  </a:lnTo>
                  <a:cubicBezTo>
                    <a:pt x="10707" y="3847"/>
                    <a:pt x="10524" y="3597"/>
                    <a:pt x="10548" y="3323"/>
                  </a:cubicBezTo>
                  <a:lnTo>
                    <a:pt x="10693" y="1773"/>
                  </a:lnTo>
                  <a:cubicBezTo>
                    <a:pt x="10724" y="1434"/>
                    <a:pt x="10451" y="1170"/>
                    <a:pt x="10141" y="1170"/>
                  </a:cubicBezTo>
                  <a:cubicBezTo>
                    <a:pt x="10069" y="1170"/>
                    <a:pt x="9995" y="1184"/>
                    <a:pt x="9923" y="1215"/>
                  </a:cubicBezTo>
                  <a:lnTo>
                    <a:pt x="8494" y="1831"/>
                  </a:lnTo>
                  <a:cubicBezTo>
                    <a:pt x="8424" y="1860"/>
                    <a:pt x="8351" y="1874"/>
                    <a:pt x="8280" y="1874"/>
                  </a:cubicBezTo>
                  <a:cubicBezTo>
                    <a:pt x="8090" y="1874"/>
                    <a:pt x="7907" y="1776"/>
                    <a:pt x="7806" y="1605"/>
                  </a:cubicBezTo>
                  <a:lnTo>
                    <a:pt x="7007" y="267"/>
                  </a:lnTo>
                  <a:cubicBezTo>
                    <a:pt x="6901" y="89"/>
                    <a:pt x="6718" y="0"/>
                    <a:pt x="6535" y="0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1" name="Google Shape;13271;p90"/>
            <p:cNvSpPr/>
            <p:nvPr/>
          </p:nvSpPr>
          <p:spPr>
            <a:xfrm>
              <a:off x="1026615" y="3378446"/>
              <a:ext cx="50016" cy="49150"/>
            </a:xfrm>
            <a:custGeom>
              <a:avLst/>
              <a:gdLst/>
              <a:ahLst/>
              <a:cxnLst/>
              <a:rect l="l" t="t" r="r" b="b"/>
              <a:pathLst>
                <a:path w="1907" h="1874" extrusionOk="0">
                  <a:moveTo>
                    <a:pt x="655" y="0"/>
                  </a:moveTo>
                  <a:cubicBezTo>
                    <a:pt x="471" y="0"/>
                    <a:pt x="287" y="89"/>
                    <a:pt x="179" y="267"/>
                  </a:cubicBezTo>
                  <a:lnTo>
                    <a:pt x="1" y="570"/>
                  </a:lnTo>
                  <a:lnTo>
                    <a:pt x="617" y="1605"/>
                  </a:lnTo>
                  <a:cubicBezTo>
                    <a:pt x="722" y="1776"/>
                    <a:pt x="905" y="1874"/>
                    <a:pt x="1096" y="1874"/>
                  </a:cubicBezTo>
                  <a:cubicBezTo>
                    <a:pt x="1167" y="1874"/>
                    <a:pt x="1240" y="1860"/>
                    <a:pt x="1310" y="1831"/>
                  </a:cubicBezTo>
                  <a:lnTo>
                    <a:pt x="1906" y="1576"/>
                  </a:lnTo>
                  <a:lnTo>
                    <a:pt x="1127" y="267"/>
                  </a:lnTo>
                  <a:cubicBezTo>
                    <a:pt x="1021" y="89"/>
                    <a:pt x="838" y="0"/>
                    <a:pt x="655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2" name="Google Shape;13272;p90"/>
            <p:cNvSpPr/>
            <p:nvPr/>
          </p:nvSpPr>
          <p:spPr>
            <a:xfrm>
              <a:off x="1114215" y="3409105"/>
              <a:ext cx="100845" cy="289630"/>
            </a:xfrm>
            <a:custGeom>
              <a:avLst/>
              <a:gdLst/>
              <a:ahLst/>
              <a:cxnLst/>
              <a:rect l="l" t="t" r="r" b="b"/>
              <a:pathLst>
                <a:path w="3845" h="11043" extrusionOk="0">
                  <a:moveTo>
                    <a:pt x="921" y="1"/>
                  </a:moveTo>
                  <a:cubicBezTo>
                    <a:pt x="849" y="1"/>
                    <a:pt x="775" y="15"/>
                    <a:pt x="703" y="46"/>
                  </a:cubicBezTo>
                  <a:lnTo>
                    <a:pt x="106" y="306"/>
                  </a:lnTo>
                  <a:cubicBezTo>
                    <a:pt x="154" y="397"/>
                    <a:pt x="178" y="498"/>
                    <a:pt x="169" y="604"/>
                  </a:cubicBezTo>
                  <a:lnTo>
                    <a:pt x="24" y="2154"/>
                  </a:lnTo>
                  <a:cubicBezTo>
                    <a:pt x="0" y="2428"/>
                    <a:pt x="183" y="2683"/>
                    <a:pt x="452" y="2741"/>
                  </a:cubicBezTo>
                  <a:lnTo>
                    <a:pt x="1968" y="3087"/>
                  </a:lnTo>
                  <a:cubicBezTo>
                    <a:pt x="2377" y="3178"/>
                    <a:pt x="2541" y="3674"/>
                    <a:pt x="2262" y="3987"/>
                  </a:cubicBezTo>
                  <a:lnTo>
                    <a:pt x="1242" y="5161"/>
                  </a:lnTo>
                  <a:cubicBezTo>
                    <a:pt x="1059" y="5368"/>
                    <a:pt x="1059" y="5676"/>
                    <a:pt x="1242" y="5887"/>
                  </a:cubicBezTo>
                  <a:lnTo>
                    <a:pt x="2262" y="7057"/>
                  </a:lnTo>
                  <a:cubicBezTo>
                    <a:pt x="2541" y="7369"/>
                    <a:pt x="2377" y="7865"/>
                    <a:pt x="1968" y="7961"/>
                  </a:cubicBezTo>
                  <a:lnTo>
                    <a:pt x="452" y="8303"/>
                  </a:lnTo>
                  <a:cubicBezTo>
                    <a:pt x="183" y="8366"/>
                    <a:pt x="0" y="8616"/>
                    <a:pt x="24" y="8890"/>
                  </a:cubicBezTo>
                  <a:lnTo>
                    <a:pt x="169" y="10439"/>
                  </a:lnTo>
                  <a:cubicBezTo>
                    <a:pt x="178" y="10545"/>
                    <a:pt x="154" y="10651"/>
                    <a:pt x="106" y="10743"/>
                  </a:cubicBezTo>
                  <a:lnTo>
                    <a:pt x="703" y="10998"/>
                  </a:lnTo>
                  <a:cubicBezTo>
                    <a:pt x="775" y="11028"/>
                    <a:pt x="849" y="11043"/>
                    <a:pt x="922" y="11043"/>
                  </a:cubicBezTo>
                  <a:cubicBezTo>
                    <a:pt x="1231" y="11043"/>
                    <a:pt x="1504" y="10780"/>
                    <a:pt x="1473" y="10444"/>
                  </a:cubicBezTo>
                  <a:lnTo>
                    <a:pt x="1328" y="8890"/>
                  </a:lnTo>
                  <a:cubicBezTo>
                    <a:pt x="1304" y="8616"/>
                    <a:pt x="1487" y="8366"/>
                    <a:pt x="1756" y="8303"/>
                  </a:cubicBezTo>
                  <a:lnTo>
                    <a:pt x="3272" y="7961"/>
                  </a:lnTo>
                  <a:cubicBezTo>
                    <a:pt x="3681" y="7870"/>
                    <a:pt x="3845" y="7369"/>
                    <a:pt x="3566" y="7057"/>
                  </a:cubicBezTo>
                  <a:lnTo>
                    <a:pt x="2541" y="5883"/>
                  </a:lnTo>
                  <a:cubicBezTo>
                    <a:pt x="2358" y="5676"/>
                    <a:pt x="2358" y="5363"/>
                    <a:pt x="2541" y="5156"/>
                  </a:cubicBezTo>
                  <a:lnTo>
                    <a:pt x="3561" y="3987"/>
                  </a:lnTo>
                  <a:cubicBezTo>
                    <a:pt x="3840" y="3674"/>
                    <a:pt x="3676" y="3174"/>
                    <a:pt x="3267" y="3082"/>
                  </a:cubicBezTo>
                  <a:lnTo>
                    <a:pt x="1756" y="2741"/>
                  </a:lnTo>
                  <a:cubicBezTo>
                    <a:pt x="1487" y="2678"/>
                    <a:pt x="1304" y="2428"/>
                    <a:pt x="1328" y="2154"/>
                  </a:cubicBezTo>
                  <a:lnTo>
                    <a:pt x="1473" y="604"/>
                  </a:lnTo>
                  <a:cubicBezTo>
                    <a:pt x="1504" y="265"/>
                    <a:pt x="1231" y="1"/>
                    <a:pt x="921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3" name="Google Shape;13273;p90"/>
            <p:cNvSpPr/>
            <p:nvPr/>
          </p:nvSpPr>
          <p:spPr>
            <a:xfrm>
              <a:off x="1026615" y="3680167"/>
              <a:ext cx="50016" cy="49229"/>
            </a:xfrm>
            <a:custGeom>
              <a:avLst/>
              <a:gdLst/>
              <a:ahLst/>
              <a:cxnLst/>
              <a:rect l="l" t="t" r="r" b="b"/>
              <a:pathLst>
                <a:path w="1907" h="1877" extrusionOk="0">
                  <a:moveTo>
                    <a:pt x="1089" y="1"/>
                  </a:moveTo>
                  <a:cubicBezTo>
                    <a:pt x="900" y="1"/>
                    <a:pt x="717" y="98"/>
                    <a:pt x="617" y="268"/>
                  </a:cubicBezTo>
                  <a:lnTo>
                    <a:pt x="1" y="1307"/>
                  </a:lnTo>
                  <a:lnTo>
                    <a:pt x="179" y="1606"/>
                  </a:lnTo>
                  <a:cubicBezTo>
                    <a:pt x="287" y="1786"/>
                    <a:pt x="471" y="1876"/>
                    <a:pt x="655" y="1876"/>
                  </a:cubicBezTo>
                  <a:cubicBezTo>
                    <a:pt x="838" y="1876"/>
                    <a:pt x="1021" y="1786"/>
                    <a:pt x="1127" y="1606"/>
                  </a:cubicBezTo>
                  <a:lnTo>
                    <a:pt x="1906" y="302"/>
                  </a:lnTo>
                  <a:lnTo>
                    <a:pt x="1310" y="47"/>
                  </a:lnTo>
                  <a:cubicBezTo>
                    <a:pt x="1238" y="16"/>
                    <a:pt x="1163" y="1"/>
                    <a:pt x="1089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90"/>
            <p:cNvSpPr/>
            <p:nvPr/>
          </p:nvSpPr>
          <p:spPr>
            <a:xfrm>
              <a:off x="938910" y="3451306"/>
              <a:ext cx="214200" cy="204837"/>
            </a:xfrm>
            <a:custGeom>
              <a:avLst/>
              <a:gdLst/>
              <a:ahLst/>
              <a:cxnLst/>
              <a:rect l="l" t="t" r="r" b="b"/>
              <a:pathLst>
                <a:path w="8167" h="7810" extrusionOk="0">
                  <a:moveTo>
                    <a:pt x="3999" y="1"/>
                  </a:moveTo>
                  <a:cubicBezTo>
                    <a:pt x="1916" y="6"/>
                    <a:pt x="198" y="1642"/>
                    <a:pt x="102" y="3720"/>
                  </a:cubicBezTo>
                  <a:cubicBezTo>
                    <a:pt x="1" y="5804"/>
                    <a:pt x="1550" y="7594"/>
                    <a:pt x="3624" y="7791"/>
                  </a:cubicBezTo>
                  <a:cubicBezTo>
                    <a:pt x="3753" y="7804"/>
                    <a:pt x="3881" y="7810"/>
                    <a:pt x="4008" y="7810"/>
                  </a:cubicBezTo>
                  <a:cubicBezTo>
                    <a:pt x="5924" y="7810"/>
                    <a:pt x="7584" y="6407"/>
                    <a:pt x="7868" y="4476"/>
                  </a:cubicBezTo>
                  <a:cubicBezTo>
                    <a:pt x="8166" y="2416"/>
                    <a:pt x="6800" y="477"/>
                    <a:pt x="4755" y="78"/>
                  </a:cubicBezTo>
                  <a:cubicBezTo>
                    <a:pt x="4504" y="35"/>
                    <a:pt x="4254" y="10"/>
                    <a:pt x="399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90"/>
            <p:cNvSpPr/>
            <p:nvPr/>
          </p:nvSpPr>
          <p:spPr>
            <a:xfrm>
              <a:off x="972350" y="3491093"/>
              <a:ext cx="60218" cy="51485"/>
            </a:xfrm>
            <a:custGeom>
              <a:avLst/>
              <a:gdLst/>
              <a:ahLst/>
              <a:cxnLst/>
              <a:rect l="l" t="t" r="r" b="b"/>
              <a:pathLst>
                <a:path w="2296" h="1963" extrusionOk="0">
                  <a:moveTo>
                    <a:pt x="1316" y="406"/>
                  </a:moveTo>
                  <a:cubicBezTo>
                    <a:pt x="1458" y="406"/>
                    <a:pt x="1602" y="459"/>
                    <a:pt x="1719" y="577"/>
                  </a:cubicBezTo>
                  <a:cubicBezTo>
                    <a:pt x="2084" y="938"/>
                    <a:pt x="1824" y="1559"/>
                    <a:pt x="1314" y="1559"/>
                  </a:cubicBezTo>
                  <a:cubicBezTo>
                    <a:pt x="997" y="1559"/>
                    <a:pt x="737" y="1299"/>
                    <a:pt x="737" y="981"/>
                  </a:cubicBezTo>
                  <a:cubicBezTo>
                    <a:pt x="737" y="636"/>
                    <a:pt x="1021" y="406"/>
                    <a:pt x="1316" y="406"/>
                  </a:cubicBezTo>
                  <a:close/>
                  <a:moveTo>
                    <a:pt x="1305" y="0"/>
                  </a:moveTo>
                  <a:cubicBezTo>
                    <a:pt x="1065" y="0"/>
                    <a:pt x="820" y="89"/>
                    <a:pt x="622" y="288"/>
                  </a:cubicBezTo>
                  <a:cubicBezTo>
                    <a:pt x="1" y="909"/>
                    <a:pt x="439" y="1963"/>
                    <a:pt x="1314" y="1963"/>
                  </a:cubicBezTo>
                  <a:cubicBezTo>
                    <a:pt x="1853" y="1963"/>
                    <a:pt x="2291" y="1525"/>
                    <a:pt x="2296" y="981"/>
                  </a:cubicBezTo>
                  <a:cubicBezTo>
                    <a:pt x="2293" y="391"/>
                    <a:pt x="1809" y="0"/>
                    <a:pt x="13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90"/>
            <p:cNvSpPr/>
            <p:nvPr/>
          </p:nvSpPr>
          <p:spPr>
            <a:xfrm>
              <a:off x="1055020" y="3565264"/>
              <a:ext cx="60218" cy="51458"/>
            </a:xfrm>
            <a:custGeom>
              <a:avLst/>
              <a:gdLst/>
              <a:ahLst/>
              <a:cxnLst/>
              <a:rect l="l" t="t" r="r" b="b"/>
              <a:pathLst>
                <a:path w="2296" h="1962" extrusionOk="0">
                  <a:moveTo>
                    <a:pt x="982" y="405"/>
                  </a:moveTo>
                  <a:cubicBezTo>
                    <a:pt x="1300" y="405"/>
                    <a:pt x="1559" y="660"/>
                    <a:pt x="1559" y="978"/>
                  </a:cubicBezTo>
                  <a:cubicBezTo>
                    <a:pt x="1559" y="1326"/>
                    <a:pt x="1275" y="1556"/>
                    <a:pt x="979" y="1556"/>
                  </a:cubicBezTo>
                  <a:cubicBezTo>
                    <a:pt x="838" y="1556"/>
                    <a:pt x="695" y="1503"/>
                    <a:pt x="578" y="1387"/>
                  </a:cubicBezTo>
                  <a:cubicBezTo>
                    <a:pt x="212" y="1021"/>
                    <a:pt x="472" y="405"/>
                    <a:pt x="982" y="405"/>
                  </a:cubicBezTo>
                  <a:close/>
                  <a:moveTo>
                    <a:pt x="982" y="1"/>
                  </a:moveTo>
                  <a:cubicBezTo>
                    <a:pt x="443" y="1"/>
                    <a:pt x="5" y="439"/>
                    <a:pt x="0" y="978"/>
                  </a:cubicBezTo>
                  <a:cubicBezTo>
                    <a:pt x="0" y="1570"/>
                    <a:pt x="484" y="1962"/>
                    <a:pt x="988" y="1962"/>
                  </a:cubicBezTo>
                  <a:cubicBezTo>
                    <a:pt x="1229" y="1962"/>
                    <a:pt x="1475" y="1872"/>
                    <a:pt x="1675" y="1671"/>
                  </a:cubicBezTo>
                  <a:cubicBezTo>
                    <a:pt x="2296" y="1055"/>
                    <a:pt x="1858" y="1"/>
                    <a:pt x="9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90"/>
            <p:cNvSpPr/>
            <p:nvPr/>
          </p:nvSpPr>
          <p:spPr>
            <a:xfrm>
              <a:off x="993595" y="3500246"/>
              <a:ext cx="106090" cy="101684"/>
            </a:xfrm>
            <a:custGeom>
              <a:avLst/>
              <a:gdLst/>
              <a:ahLst/>
              <a:cxnLst/>
              <a:rect l="l" t="t" r="r" b="b"/>
              <a:pathLst>
                <a:path w="4045" h="3877" extrusionOk="0">
                  <a:moveTo>
                    <a:pt x="3751" y="1"/>
                  </a:moveTo>
                  <a:cubicBezTo>
                    <a:pt x="3703" y="1"/>
                    <a:pt x="3653" y="20"/>
                    <a:pt x="3608" y="64"/>
                  </a:cubicBezTo>
                  <a:lnTo>
                    <a:pt x="148" y="3524"/>
                  </a:lnTo>
                  <a:cubicBezTo>
                    <a:pt x="1" y="3672"/>
                    <a:pt x="136" y="3876"/>
                    <a:pt x="292" y="3876"/>
                  </a:cubicBezTo>
                  <a:cubicBezTo>
                    <a:pt x="340" y="3876"/>
                    <a:pt x="389" y="3857"/>
                    <a:pt x="432" y="3813"/>
                  </a:cubicBezTo>
                  <a:lnTo>
                    <a:pt x="3897" y="353"/>
                  </a:lnTo>
                  <a:cubicBezTo>
                    <a:pt x="4044" y="205"/>
                    <a:pt x="3909" y="1"/>
                    <a:pt x="3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90"/>
            <p:cNvSpPr/>
            <p:nvPr/>
          </p:nvSpPr>
          <p:spPr>
            <a:xfrm>
              <a:off x="933350" y="3446008"/>
              <a:ext cx="225425" cy="215459"/>
            </a:xfrm>
            <a:custGeom>
              <a:avLst/>
              <a:gdLst/>
              <a:ahLst/>
              <a:cxnLst/>
              <a:rect l="l" t="t" r="r" b="b"/>
              <a:pathLst>
                <a:path w="8595" h="8215" extrusionOk="0">
                  <a:moveTo>
                    <a:pt x="4211" y="1"/>
                  </a:moveTo>
                  <a:cubicBezTo>
                    <a:pt x="2017" y="6"/>
                    <a:pt x="213" y="1723"/>
                    <a:pt x="107" y="3913"/>
                  </a:cubicBezTo>
                  <a:cubicBezTo>
                    <a:pt x="1" y="6102"/>
                    <a:pt x="1632" y="7983"/>
                    <a:pt x="3812" y="8195"/>
                  </a:cubicBezTo>
                  <a:cubicBezTo>
                    <a:pt x="3947" y="8208"/>
                    <a:pt x="4082" y="8215"/>
                    <a:pt x="4215" y="8215"/>
                  </a:cubicBezTo>
                  <a:cubicBezTo>
                    <a:pt x="6233" y="8215"/>
                    <a:pt x="7979" y="6742"/>
                    <a:pt x="8277" y="4707"/>
                  </a:cubicBezTo>
                  <a:cubicBezTo>
                    <a:pt x="8595" y="2541"/>
                    <a:pt x="7156" y="506"/>
                    <a:pt x="5005" y="83"/>
                  </a:cubicBezTo>
                  <a:cubicBezTo>
                    <a:pt x="4989" y="79"/>
                    <a:pt x="4973" y="78"/>
                    <a:pt x="4958" y="78"/>
                  </a:cubicBezTo>
                  <a:cubicBezTo>
                    <a:pt x="4732" y="78"/>
                    <a:pt x="4680" y="427"/>
                    <a:pt x="4928" y="477"/>
                  </a:cubicBezTo>
                  <a:cubicBezTo>
                    <a:pt x="6867" y="862"/>
                    <a:pt x="8166" y="2695"/>
                    <a:pt x="7883" y="4654"/>
                  </a:cubicBezTo>
                  <a:cubicBezTo>
                    <a:pt x="7612" y="6486"/>
                    <a:pt x="6038" y="7818"/>
                    <a:pt x="4220" y="7818"/>
                  </a:cubicBezTo>
                  <a:cubicBezTo>
                    <a:pt x="4099" y="7818"/>
                    <a:pt x="3978" y="7813"/>
                    <a:pt x="3855" y="7801"/>
                  </a:cubicBezTo>
                  <a:cubicBezTo>
                    <a:pt x="1887" y="7613"/>
                    <a:pt x="415" y="5910"/>
                    <a:pt x="511" y="3937"/>
                  </a:cubicBezTo>
                  <a:cubicBezTo>
                    <a:pt x="602" y="1964"/>
                    <a:pt x="2234" y="410"/>
                    <a:pt x="4211" y="410"/>
                  </a:cubicBezTo>
                  <a:cubicBezTo>
                    <a:pt x="4481" y="410"/>
                    <a:pt x="4481" y="1"/>
                    <a:pt x="42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90"/>
            <p:cNvSpPr/>
            <p:nvPr/>
          </p:nvSpPr>
          <p:spPr>
            <a:xfrm>
              <a:off x="865841" y="3373121"/>
              <a:ext cx="355776" cy="361599"/>
            </a:xfrm>
            <a:custGeom>
              <a:avLst/>
              <a:gdLst/>
              <a:ahLst/>
              <a:cxnLst/>
              <a:rect l="l" t="t" r="r" b="b"/>
              <a:pathLst>
                <a:path w="13565" h="13787" extrusionOk="0">
                  <a:moveTo>
                    <a:pt x="6783" y="1"/>
                  </a:moveTo>
                  <a:cubicBezTo>
                    <a:pt x="6533" y="1"/>
                    <a:pt x="6282" y="124"/>
                    <a:pt x="6136" y="369"/>
                  </a:cubicBezTo>
                  <a:lnTo>
                    <a:pt x="5342" y="1707"/>
                  </a:lnTo>
                  <a:cubicBezTo>
                    <a:pt x="5275" y="1815"/>
                    <a:pt x="5157" y="1878"/>
                    <a:pt x="5037" y="1878"/>
                  </a:cubicBezTo>
                  <a:cubicBezTo>
                    <a:pt x="4992" y="1878"/>
                    <a:pt x="4947" y="1869"/>
                    <a:pt x="4904" y="1851"/>
                  </a:cubicBezTo>
                  <a:lnTo>
                    <a:pt x="3475" y="1235"/>
                  </a:lnTo>
                  <a:cubicBezTo>
                    <a:pt x="3375" y="1192"/>
                    <a:pt x="3273" y="1173"/>
                    <a:pt x="3174" y="1173"/>
                  </a:cubicBezTo>
                  <a:cubicBezTo>
                    <a:pt x="2751" y="1173"/>
                    <a:pt x="2383" y="1535"/>
                    <a:pt x="2426" y="1995"/>
                  </a:cubicBezTo>
                  <a:lnTo>
                    <a:pt x="2565" y="3545"/>
                  </a:lnTo>
                  <a:cubicBezTo>
                    <a:pt x="2580" y="3718"/>
                    <a:pt x="2464" y="3877"/>
                    <a:pt x="2296" y="3915"/>
                  </a:cubicBezTo>
                  <a:lnTo>
                    <a:pt x="775" y="4262"/>
                  </a:lnTo>
                  <a:cubicBezTo>
                    <a:pt x="222" y="4387"/>
                    <a:pt x="1" y="5061"/>
                    <a:pt x="376" y="5494"/>
                  </a:cubicBezTo>
                  <a:lnTo>
                    <a:pt x="1401" y="6663"/>
                  </a:lnTo>
                  <a:cubicBezTo>
                    <a:pt x="1516" y="6793"/>
                    <a:pt x="1516" y="6990"/>
                    <a:pt x="1401" y="7125"/>
                  </a:cubicBezTo>
                  <a:lnTo>
                    <a:pt x="376" y="8294"/>
                  </a:lnTo>
                  <a:cubicBezTo>
                    <a:pt x="1" y="8722"/>
                    <a:pt x="222" y="9401"/>
                    <a:pt x="775" y="9526"/>
                  </a:cubicBezTo>
                  <a:lnTo>
                    <a:pt x="1194" y="9622"/>
                  </a:lnTo>
                  <a:cubicBezTo>
                    <a:pt x="1212" y="9626"/>
                    <a:pt x="1229" y="9628"/>
                    <a:pt x="1245" y="9628"/>
                  </a:cubicBezTo>
                  <a:cubicBezTo>
                    <a:pt x="1469" y="9628"/>
                    <a:pt x="1527" y="9281"/>
                    <a:pt x="1281" y="9223"/>
                  </a:cubicBezTo>
                  <a:lnTo>
                    <a:pt x="867" y="9126"/>
                  </a:lnTo>
                  <a:cubicBezTo>
                    <a:pt x="612" y="9069"/>
                    <a:pt x="511" y="8756"/>
                    <a:pt x="684" y="8559"/>
                  </a:cubicBezTo>
                  <a:lnTo>
                    <a:pt x="1704" y="7385"/>
                  </a:lnTo>
                  <a:cubicBezTo>
                    <a:pt x="1954" y="7101"/>
                    <a:pt x="1954" y="6677"/>
                    <a:pt x="1704" y="6393"/>
                  </a:cubicBezTo>
                  <a:lnTo>
                    <a:pt x="684" y="5224"/>
                  </a:lnTo>
                  <a:cubicBezTo>
                    <a:pt x="511" y="5022"/>
                    <a:pt x="612" y="4709"/>
                    <a:pt x="867" y="4652"/>
                  </a:cubicBezTo>
                  <a:lnTo>
                    <a:pt x="2387" y="4310"/>
                  </a:lnTo>
                  <a:cubicBezTo>
                    <a:pt x="2753" y="4228"/>
                    <a:pt x="3003" y="3886"/>
                    <a:pt x="2970" y="3506"/>
                  </a:cubicBezTo>
                  <a:lnTo>
                    <a:pt x="2830" y="1957"/>
                  </a:lnTo>
                  <a:cubicBezTo>
                    <a:pt x="2810" y="1745"/>
                    <a:pt x="2979" y="1578"/>
                    <a:pt x="3175" y="1578"/>
                  </a:cubicBezTo>
                  <a:cubicBezTo>
                    <a:pt x="3220" y="1578"/>
                    <a:pt x="3266" y="1587"/>
                    <a:pt x="3311" y="1606"/>
                  </a:cubicBezTo>
                  <a:lnTo>
                    <a:pt x="4740" y="2222"/>
                  </a:lnTo>
                  <a:cubicBezTo>
                    <a:pt x="4835" y="2261"/>
                    <a:pt x="4935" y="2280"/>
                    <a:pt x="5033" y="2280"/>
                  </a:cubicBezTo>
                  <a:cubicBezTo>
                    <a:pt x="5293" y="2280"/>
                    <a:pt x="5544" y="2148"/>
                    <a:pt x="5683" y="1914"/>
                  </a:cubicBezTo>
                  <a:lnTo>
                    <a:pt x="6482" y="576"/>
                  </a:lnTo>
                  <a:cubicBezTo>
                    <a:pt x="6549" y="463"/>
                    <a:pt x="6665" y="406"/>
                    <a:pt x="6780" y="406"/>
                  </a:cubicBezTo>
                  <a:cubicBezTo>
                    <a:pt x="6896" y="406"/>
                    <a:pt x="7011" y="463"/>
                    <a:pt x="7079" y="576"/>
                  </a:cubicBezTo>
                  <a:lnTo>
                    <a:pt x="7877" y="1914"/>
                  </a:lnTo>
                  <a:cubicBezTo>
                    <a:pt x="8017" y="2148"/>
                    <a:pt x="8268" y="2280"/>
                    <a:pt x="8528" y="2280"/>
                  </a:cubicBezTo>
                  <a:cubicBezTo>
                    <a:pt x="8626" y="2280"/>
                    <a:pt x="8726" y="2261"/>
                    <a:pt x="8821" y="2222"/>
                  </a:cubicBezTo>
                  <a:lnTo>
                    <a:pt x="10250" y="1606"/>
                  </a:lnTo>
                  <a:cubicBezTo>
                    <a:pt x="10294" y="1587"/>
                    <a:pt x="10340" y="1578"/>
                    <a:pt x="10384" y="1578"/>
                  </a:cubicBezTo>
                  <a:cubicBezTo>
                    <a:pt x="10578" y="1578"/>
                    <a:pt x="10750" y="1745"/>
                    <a:pt x="10731" y="1957"/>
                  </a:cubicBezTo>
                  <a:lnTo>
                    <a:pt x="10591" y="3506"/>
                  </a:lnTo>
                  <a:cubicBezTo>
                    <a:pt x="10558" y="3886"/>
                    <a:pt x="10808" y="4228"/>
                    <a:pt x="11174" y="4310"/>
                  </a:cubicBezTo>
                  <a:lnTo>
                    <a:pt x="12694" y="4656"/>
                  </a:lnTo>
                  <a:cubicBezTo>
                    <a:pt x="12949" y="4714"/>
                    <a:pt x="13050" y="5027"/>
                    <a:pt x="12877" y="5224"/>
                  </a:cubicBezTo>
                  <a:lnTo>
                    <a:pt x="11852" y="6398"/>
                  </a:lnTo>
                  <a:cubicBezTo>
                    <a:pt x="11607" y="6682"/>
                    <a:pt x="11607" y="7105"/>
                    <a:pt x="11852" y="7389"/>
                  </a:cubicBezTo>
                  <a:lnTo>
                    <a:pt x="12877" y="8563"/>
                  </a:lnTo>
                  <a:cubicBezTo>
                    <a:pt x="13050" y="8761"/>
                    <a:pt x="12949" y="9073"/>
                    <a:pt x="12694" y="9131"/>
                  </a:cubicBezTo>
                  <a:lnTo>
                    <a:pt x="11174" y="9473"/>
                  </a:lnTo>
                  <a:cubicBezTo>
                    <a:pt x="10808" y="9559"/>
                    <a:pt x="10558" y="9901"/>
                    <a:pt x="10591" y="10281"/>
                  </a:cubicBezTo>
                  <a:lnTo>
                    <a:pt x="10731" y="11831"/>
                  </a:lnTo>
                  <a:cubicBezTo>
                    <a:pt x="10750" y="12042"/>
                    <a:pt x="10578" y="12209"/>
                    <a:pt x="10384" y="12209"/>
                  </a:cubicBezTo>
                  <a:cubicBezTo>
                    <a:pt x="10340" y="12209"/>
                    <a:pt x="10294" y="12201"/>
                    <a:pt x="10250" y="12182"/>
                  </a:cubicBezTo>
                  <a:lnTo>
                    <a:pt x="8821" y="11566"/>
                  </a:lnTo>
                  <a:cubicBezTo>
                    <a:pt x="8725" y="11525"/>
                    <a:pt x="8625" y="11505"/>
                    <a:pt x="8527" y="11505"/>
                  </a:cubicBezTo>
                  <a:cubicBezTo>
                    <a:pt x="8267" y="11505"/>
                    <a:pt x="8017" y="11640"/>
                    <a:pt x="7877" y="11874"/>
                  </a:cubicBezTo>
                  <a:lnTo>
                    <a:pt x="7079" y="13212"/>
                  </a:lnTo>
                  <a:cubicBezTo>
                    <a:pt x="7011" y="13325"/>
                    <a:pt x="6896" y="13381"/>
                    <a:pt x="6780" y="13381"/>
                  </a:cubicBezTo>
                  <a:cubicBezTo>
                    <a:pt x="6665" y="13381"/>
                    <a:pt x="6549" y="13325"/>
                    <a:pt x="6482" y="13212"/>
                  </a:cubicBezTo>
                  <a:lnTo>
                    <a:pt x="5683" y="11874"/>
                  </a:lnTo>
                  <a:cubicBezTo>
                    <a:pt x="5544" y="11640"/>
                    <a:pt x="5293" y="11505"/>
                    <a:pt x="5034" y="11505"/>
                  </a:cubicBezTo>
                  <a:cubicBezTo>
                    <a:pt x="4936" y="11505"/>
                    <a:pt x="4836" y="11525"/>
                    <a:pt x="4740" y="11566"/>
                  </a:cubicBezTo>
                  <a:lnTo>
                    <a:pt x="3311" y="12182"/>
                  </a:lnTo>
                  <a:cubicBezTo>
                    <a:pt x="3266" y="12201"/>
                    <a:pt x="3220" y="12209"/>
                    <a:pt x="3175" y="12209"/>
                  </a:cubicBezTo>
                  <a:cubicBezTo>
                    <a:pt x="2979" y="12209"/>
                    <a:pt x="2810" y="12042"/>
                    <a:pt x="2830" y="11831"/>
                  </a:cubicBezTo>
                  <a:lnTo>
                    <a:pt x="2970" y="10281"/>
                  </a:lnTo>
                  <a:cubicBezTo>
                    <a:pt x="3003" y="9901"/>
                    <a:pt x="2753" y="9559"/>
                    <a:pt x="2387" y="9473"/>
                  </a:cubicBezTo>
                  <a:lnTo>
                    <a:pt x="2026" y="9391"/>
                  </a:lnTo>
                  <a:cubicBezTo>
                    <a:pt x="2008" y="9387"/>
                    <a:pt x="1991" y="9385"/>
                    <a:pt x="1975" y="9385"/>
                  </a:cubicBezTo>
                  <a:cubicBezTo>
                    <a:pt x="1751" y="9385"/>
                    <a:pt x="1688" y="9732"/>
                    <a:pt x="1935" y="9786"/>
                  </a:cubicBezTo>
                  <a:lnTo>
                    <a:pt x="2296" y="9872"/>
                  </a:lnTo>
                  <a:cubicBezTo>
                    <a:pt x="2464" y="9911"/>
                    <a:pt x="2580" y="10070"/>
                    <a:pt x="2565" y="10243"/>
                  </a:cubicBezTo>
                  <a:lnTo>
                    <a:pt x="2426" y="11792"/>
                  </a:lnTo>
                  <a:cubicBezTo>
                    <a:pt x="2379" y="12253"/>
                    <a:pt x="2751" y="12619"/>
                    <a:pt x="3176" y="12619"/>
                  </a:cubicBezTo>
                  <a:cubicBezTo>
                    <a:pt x="3274" y="12619"/>
                    <a:pt x="3375" y="12600"/>
                    <a:pt x="3475" y="12557"/>
                  </a:cubicBezTo>
                  <a:lnTo>
                    <a:pt x="4904" y="11941"/>
                  </a:lnTo>
                  <a:cubicBezTo>
                    <a:pt x="4948" y="11923"/>
                    <a:pt x="4994" y="11913"/>
                    <a:pt x="5040" y="11913"/>
                  </a:cubicBezTo>
                  <a:cubicBezTo>
                    <a:pt x="5160" y="11913"/>
                    <a:pt x="5276" y="11974"/>
                    <a:pt x="5342" y="12086"/>
                  </a:cubicBezTo>
                  <a:lnTo>
                    <a:pt x="6136" y="13418"/>
                  </a:lnTo>
                  <a:cubicBezTo>
                    <a:pt x="6282" y="13664"/>
                    <a:pt x="6534" y="13787"/>
                    <a:pt x="6785" y="13787"/>
                  </a:cubicBezTo>
                  <a:cubicBezTo>
                    <a:pt x="7035" y="13787"/>
                    <a:pt x="7286" y="13664"/>
                    <a:pt x="7430" y="13418"/>
                  </a:cubicBezTo>
                  <a:lnTo>
                    <a:pt x="8229" y="12086"/>
                  </a:lnTo>
                  <a:cubicBezTo>
                    <a:pt x="8291" y="11974"/>
                    <a:pt x="8406" y="11913"/>
                    <a:pt x="8527" y="11913"/>
                  </a:cubicBezTo>
                  <a:cubicBezTo>
                    <a:pt x="8574" y="11913"/>
                    <a:pt x="8621" y="11923"/>
                    <a:pt x="8667" y="11941"/>
                  </a:cubicBezTo>
                  <a:lnTo>
                    <a:pt x="10096" y="12557"/>
                  </a:lnTo>
                  <a:cubicBezTo>
                    <a:pt x="10193" y="12598"/>
                    <a:pt x="10293" y="12617"/>
                    <a:pt x="10389" y="12617"/>
                  </a:cubicBezTo>
                  <a:cubicBezTo>
                    <a:pt x="10812" y="12617"/>
                    <a:pt x="11184" y="12254"/>
                    <a:pt x="11145" y="11792"/>
                  </a:cubicBezTo>
                  <a:lnTo>
                    <a:pt x="11000" y="10243"/>
                  </a:lnTo>
                  <a:cubicBezTo>
                    <a:pt x="10986" y="10070"/>
                    <a:pt x="11101" y="9911"/>
                    <a:pt x="11270" y="9872"/>
                  </a:cubicBezTo>
                  <a:lnTo>
                    <a:pt x="12790" y="9526"/>
                  </a:lnTo>
                  <a:cubicBezTo>
                    <a:pt x="13344" y="9401"/>
                    <a:pt x="13565" y="8727"/>
                    <a:pt x="13190" y="8294"/>
                  </a:cubicBezTo>
                  <a:lnTo>
                    <a:pt x="12165" y="7125"/>
                  </a:lnTo>
                  <a:cubicBezTo>
                    <a:pt x="12049" y="6990"/>
                    <a:pt x="12049" y="6793"/>
                    <a:pt x="12165" y="6663"/>
                  </a:cubicBezTo>
                  <a:lnTo>
                    <a:pt x="13185" y="5494"/>
                  </a:lnTo>
                  <a:cubicBezTo>
                    <a:pt x="13560" y="5065"/>
                    <a:pt x="13344" y="4392"/>
                    <a:pt x="12790" y="4262"/>
                  </a:cubicBezTo>
                  <a:lnTo>
                    <a:pt x="11275" y="3915"/>
                  </a:lnTo>
                  <a:cubicBezTo>
                    <a:pt x="11101" y="3877"/>
                    <a:pt x="10986" y="3718"/>
                    <a:pt x="11005" y="3545"/>
                  </a:cubicBezTo>
                  <a:lnTo>
                    <a:pt x="11145" y="1995"/>
                  </a:lnTo>
                  <a:cubicBezTo>
                    <a:pt x="11188" y="1535"/>
                    <a:pt x="10816" y="1173"/>
                    <a:pt x="10394" y="1173"/>
                  </a:cubicBezTo>
                  <a:cubicBezTo>
                    <a:pt x="10296" y="1173"/>
                    <a:pt x="10195" y="1192"/>
                    <a:pt x="10096" y="1235"/>
                  </a:cubicBezTo>
                  <a:lnTo>
                    <a:pt x="8667" y="1851"/>
                  </a:lnTo>
                  <a:cubicBezTo>
                    <a:pt x="8622" y="1869"/>
                    <a:pt x="8576" y="1878"/>
                    <a:pt x="8531" y="1878"/>
                  </a:cubicBezTo>
                  <a:cubicBezTo>
                    <a:pt x="8409" y="1878"/>
                    <a:pt x="8292" y="1815"/>
                    <a:pt x="8229" y="1707"/>
                  </a:cubicBezTo>
                  <a:lnTo>
                    <a:pt x="7430" y="369"/>
                  </a:lnTo>
                  <a:cubicBezTo>
                    <a:pt x="7283" y="124"/>
                    <a:pt x="7033" y="1"/>
                    <a:pt x="67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0" name="Google Shape;13280;p90"/>
          <p:cNvGrpSpPr/>
          <p:nvPr/>
        </p:nvGrpSpPr>
        <p:grpSpPr>
          <a:xfrm>
            <a:off x="1319524" y="3170580"/>
            <a:ext cx="342793" cy="375709"/>
            <a:chOff x="1319524" y="3355155"/>
            <a:chExt cx="342793" cy="375709"/>
          </a:xfrm>
        </p:grpSpPr>
        <p:sp>
          <p:nvSpPr>
            <p:cNvPr id="13281" name="Google Shape;13281;p90"/>
            <p:cNvSpPr/>
            <p:nvPr/>
          </p:nvSpPr>
          <p:spPr>
            <a:xfrm>
              <a:off x="1400042" y="3360716"/>
              <a:ext cx="256715" cy="364615"/>
            </a:xfrm>
            <a:custGeom>
              <a:avLst/>
              <a:gdLst/>
              <a:ahLst/>
              <a:cxnLst/>
              <a:rect l="l" t="t" r="r" b="b"/>
              <a:pathLst>
                <a:path w="9788" h="13902" extrusionOk="0">
                  <a:moveTo>
                    <a:pt x="280" y="0"/>
                  </a:moveTo>
                  <a:cubicBezTo>
                    <a:pt x="126" y="0"/>
                    <a:pt x="1" y="125"/>
                    <a:pt x="1" y="279"/>
                  </a:cubicBezTo>
                  <a:lnTo>
                    <a:pt x="1" y="13622"/>
                  </a:lnTo>
                  <a:cubicBezTo>
                    <a:pt x="1" y="13776"/>
                    <a:pt x="126" y="13901"/>
                    <a:pt x="280" y="13901"/>
                  </a:cubicBezTo>
                  <a:lnTo>
                    <a:pt x="9119" y="13901"/>
                  </a:lnTo>
                  <a:cubicBezTo>
                    <a:pt x="9490" y="13901"/>
                    <a:pt x="9788" y="13598"/>
                    <a:pt x="9788" y="13227"/>
                  </a:cubicBezTo>
                  <a:lnTo>
                    <a:pt x="9788" y="674"/>
                  </a:lnTo>
                  <a:cubicBezTo>
                    <a:pt x="9788" y="303"/>
                    <a:pt x="9490" y="0"/>
                    <a:pt x="9119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90"/>
            <p:cNvSpPr/>
            <p:nvPr/>
          </p:nvSpPr>
          <p:spPr>
            <a:xfrm>
              <a:off x="1376202" y="3383035"/>
              <a:ext cx="256715" cy="319949"/>
            </a:xfrm>
            <a:custGeom>
              <a:avLst/>
              <a:gdLst/>
              <a:ahLst/>
              <a:cxnLst/>
              <a:rect l="l" t="t" r="r" b="b"/>
              <a:pathLst>
                <a:path w="9788" h="12199" extrusionOk="0">
                  <a:moveTo>
                    <a:pt x="0" y="1"/>
                  </a:moveTo>
                  <a:lnTo>
                    <a:pt x="0" y="12198"/>
                  </a:lnTo>
                  <a:lnTo>
                    <a:pt x="9787" y="12198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90"/>
            <p:cNvSpPr/>
            <p:nvPr/>
          </p:nvSpPr>
          <p:spPr>
            <a:xfrm>
              <a:off x="1354616" y="3360716"/>
              <a:ext cx="256715" cy="364615"/>
            </a:xfrm>
            <a:custGeom>
              <a:avLst/>
              <a:gdLst/>
              <a:ahLst/>
              <a:cxnLst/>
              <a:rect l="l" t="t" r="r" b="b"/>
              <a:pathLst>
                <a:path w="9788" h="13902" extrusionOk="0">
                  <a:moveTo>
                    <a:pt x="669" y="0"/>
                  </a:moveTo>
                  <a:cubicBezTo>
                    <a:pt x="299" y="0"/>
                    <a:pt x="1" y="303"/>
                    <a:pt x="1" y="674"/>
                  </a:cubicBezTo>
                  <a:lnTo>
                    <a:pt x="1" y="13227"/>
                  </a:lnTo>
                  <a:cubicBezTo>
                    <a:pt x="1" y="13598"/>
                    <a:pt x="299" y="13901"/>
                    <a:pt x="669" y="13901"/>
                  </a:cubicBezTo>
                  <a:lnTo>
                    <a:pt x="9114" y="13901"/>
                  </a:lnTo>
                  <a:cubicBezTo>
                    <a:pt x="9484" y="13901"/>
                    <a:pt x="9788" y="13598"/>
                    <a:pt x="9788" y="13227"/>
                  </a:cubicBezTo>
                  <a:lnTo>
                    <a:pt x="9788" y="674"/>
                  </a:lnTo>
                  <a:cubicBezTo>
                    <a:pt x="9788" y="303"/>
                    <a:pt x="9484" y="0"/>
                    <a:pt x="9114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90"/>
            <p:cNvSpPr/>
            <p:nvPr/>
          </p:nvSpPr>
          <p:spPr>
            <a:xfrm>
              <a:off x="1571675" y="3360716"/>
              <a:ext cx="39656" cy="364615"/>
            </a:xfrm>
            <a:custGeom>
              <a:avLst/>
              <a:gdLst/>
              <a:ahLst/>
              <a:cxnLst/>
              <a:rect l="l" t="t" r="r" b="b"/>
              <a:pathLst>
                <a:path w="1512" h="13902" extrusionOk="0">
                  <a:moveTo>
                    <a:pt x="1" y="0"/>
                  </a:moveTo>
                  <a:cubicBezTo>
                    <a:pt x="371" y="0"/>
                    <a:pt x="674" y="303"/>
                    <a:pt x="674" y="674"/>
                  </a:cubicBezTo>
                  <a:lnTo>
                    <a:pt x="674" y="13227"/>
                  </a:lnTo>
                  <a:cubicBezTo>
                    <a:pt x="674" y="13598"/>
                    <a:pt x="376" y="13901"/>
                    <a:pt x="6" y="13901"/>
                  </a:cubicBezTo>
                  <a:lnTo>
                    <a:pt x="843" y="13901"/>
                  </a:lnTo>
                  <a:cubicBezTo>
                    <a:pt x="1213" y="13901"/>
                    <a:pt x="1512" y="13598"/>
                    <a:pt x="1512" y="13227"/>
                  </a:cubicBezTo>
                  <a:lnTo>
                    <a:pt x="1512" y="674"/>
                  </a:lnTo>
                  <a:cubicBezTo>
                    <a:pt x="1512" y="298"/>
                    <a:pt x="1213" y="0"/>
                    <a:pt x="838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90"/>
            <p:cNvSpPr/>
            <p:nvPr/>
          </p:nvSpPr>
          <p:spPr>
            <a:xfrm>
              <a:off x="1324455" y="3401473"/>
              <a:ext cx="59458" cy="29296"/>
            </a:xfrm>
            <a:custGeom>
              <a:avLst/>
              <a:gdLst/>
              <a:ahLst/>
              <a:cxnLst/>
              <a:rect l="l" t="t" r="r" b="b"/>
              <a:pathLst>
                <a:path w="2267" h="1117" extrusionOk="0">
                  <a:moveTo>
                    <a:pt x="564" y="0"/>
                  </a:moveTo>
                  <a:cubicBezTo>
                    <a:pt x="251" y="0"/>
                    <a:pt x="1" y="250"/>
                    <a:pt x="1" y="558"/>
                  </a:cubicBezTo>
                  <a:cubicBezTo>
                    <a:pt x="1" y="866"/>
                    <a:pt x="251" y="1117"/>
                    <a:pt x="564" y="1117"/>
                  </a:cubicBezTo>
                  <a:lnTo>
                    <a:pt x="1709" y="1117"/>
                  </a:lnTo>
                  <a:cubicBezTo>
                    <a:pt x="2017" y="1117"/>
                    <a:pt x="2267" y="866"/>
                    <a:pt x="2267" y="558"/>
                  </a:cubicBezTo>
                  <a:cubicBezTo>
                    <a:pt x="2267" y="250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90"/>
            <p:cNvSpPr/>
            <p:nvPr/>
          </p:nvSpPr>
          <p:spPr>
            <a:xfrm>
              <a:off x="1324822" y="3485768"/>
              <a:ext cx="59484" cy="29427"/>
            </a:xfrm>
            <a:custGeom>
              <a:avLst/>
              <a:gdLst/>
              <a:ahLst/>
              <a:cxnLst/>
              <a:rect l="l" t="t" r="r" b="b"/>
              <a:pathLst>
                <a:path w="2268" h="1122" extrusionOk="0">
                  <a:moveTo>
                    <a:pt x="564" y="0"/>
                  </a:moveTo>
                  <a:cubicBezTo>
                    <a:pt x="251" y="0"/>
                    <a:pt x="1" y="251"/>
                    <a:pt x="1" y="563"/>
                  </a:cubicBezTo>
                  <a:cubicBezTo>
                    <a:pt x="1" y="871"/>
                    <a:pt x="251" y="1122"/>
                    <a:pt x="564" y="1122"/>
                  </a:cubicBezTo>
                  <a:lnTo>
                    <a:pt x="1709" y="1122"/>
                  </a:lnTo>
                  <a:cubicBezTo>
                    <a:pt x="2017" y="1122"/>
                    <a:pt x="2267" y="871"/>
                    <a:pt x="2267" y="563"/>
                  </a:cubicBezTo>
                  <a:cubicBezTo>
                    <a:pt x="2267" y="251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90"/>
            <p:cNvSpPr/>
            <p:nvPr/>
          </p:nvSpPr>
          <p:spPr>
            <a:xfrm>
              <a:off x="1325215" y="3570195"/>
              <a:ext cx="59458" cy="29296"/>
            </a:xfrm>
            <a:custGeom>
              <a:avLst/>
              <a:gdLst/>
              <a:ahLst/>
              <a:cxnLst/>
              <a:rect l="l" t="t" r="r" b="b"/>
              <a:pathLst>
                <a:path w="2267" h="1117" extrusionOk="0">
                  <a:moveTo>
                    <a:pt x="559" y="0"/>
                  </a:moveTo>
                  <a:cubicBezTo>
                    <a:pt x="251" y="0"/>
                    <a:pt x="0" y="251"/>
                    <a:pt x="0" y="559"/>
                  </a:cubicBezTo>
                  <a:cubicBezTo>
                    <a:pt x="0" y="867"/>
                    <a:pt x="251" y="1117"/>
                    <a:pt x="559" y="1117"/>
                  </a:cubicBezTo>
                  <a:lnTo>
                    <a:pt x="1709" y="1117"/>
                  </a:lnTo>
                  <a:cubicBezTo>
                    <a:pt x="2017" y="1117"/>
                    <a:pt x="2267" y="867"/>
                    <a:pt x="2267" y="559"/>
                  </a:cubicBezTo>
                  <a:cubicBezTo>
                    <a:pt x="2267" y="251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90"/>
            <p:cNvSpPr/>
            <p:nvPr/>
          </p:nvSpPr>
          <p:spPr>
            <a:xfrm>
              <a:off x="1325582" y="3654490"/>
              <a:ext cx="59484" cy="29427"/>
            </a:xfrm>
            <a:custGeom>
              <a:avLst/>
              <a:gdLst/>
              <a:ahLst/>
              <a:cxnLst/>
              <a:rect l="l" t="t" r="r" b="b"/>
              <a:pathLst>
                <a:path w="2268" h="1122" extrusionOk="0">
                  <a:moveTo>
                    <a:pt x="559" y="1"/>
                  </a:moveTo>
                  <a:cubicBezTo>
                    <a:pt x="251" y="1"/>
                    <a:pt x="1" y="251"/>
                    <a:pt x="1" y="559"/>
                  </a:cubicBezTo>
                  <a:cubicBezTo>
                    <a:pt x="1" y="867"/>
                    <a:pt x="251" y="1117"/>
                    <a:pt x="559" y="1122"/>
                  </a:cubicBezTo>
                  <a:lnTo>
                    <a:pt x="1709" y="1122"/>
                  </a:lnTo>
                  <a:cubicBezTo>
                    <a:pt x="2017" y="1117"/>
                    <a:pt x="2267" y="867"/>
                    <a:pt x="2267" y="559"/>
                  </a:cubicBezTo>
                  <a:cubicBezTo>
                    <a:pt x="2267" y="251"/>
                    <a:pt x="2017" y="1"/>
                    <a:pt x="1709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90"/>
            <p:cNvSpPr/>
            <p:nvPr/>
          </p:nvSpPr>
          <p:spPr>
            <a:xfrm>
              <a:off x="1324455" y="3401473"/>
              <a:ext cx="59458" cy="29296"/>
            </a:xfrm>
            <a:custGeom>
              <a:avLst/>
              <a:gdLst/>
              <a:ahLst/>
              <a:cxnLst/>
              <a:rect l="l" t="t" r="r" b="b"/>
              <a:pathLst>
                <a:path w="2267" h="1117" extrusionOk="0">
                  <a:moveTo>
                    <a:pt x="564" y="0"/>
                  </a:moveTo>
                  <a:cubicBezTo>
                    <a:pt x="251" y="0"/>
                    <a:pt x="1" y="250"/>
                    <a:pt x="1" y="558"/>
                  </a:cubicBezTo>
                  <a:cubicBezTo>
                    <a:pt x="1" y="866"/>
                    <a:pt x="251" y="1117"/>
                    <a:pt x="564" y="1117"/>
                  </a:cubicBezTo>
                  <a:lnTo>
                    <a:pt x="1709" y="1117"/>
                  </a:lnTo>
                  <a:cubicBezTo>
                    <a:pt x="2017" y="1117"/>
                    <a:pt x="2267" y="866"/>
                    <a:pt x="2267" y="558"/>
                  </a:cubicBezTo>
                  <a:cubicBezTo>
                    <a:pt x="2267" y="250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90"/>
            <p:cNvSpPr/>
            <p:nvPr/>
          </p:nvSpPr>
          <p:spPr>
            <a:xfrm>
              <a:off x="1347299" y="3401473"/>
              <a:ext cx="36614" cy="29296"/>
            </a:xfrm>
            <a:custGeom>
              <a:avLst/>
              <a:gdLst/>
              <a:ahLst/>
              <a:cxnLst/>
              <a:rect l="l" t="t" r="r" b="b"/>
              <a:pathLst>
                <a:path w="1396" h="1117" extrusionOk="0">
                  <a:moveTo>
                    <a:pt x="0" y="0"/>
                  </a:moveTo>
                  <a:cubicBezTo>
                    <a:pt x="308" y="0"/>
                    <a:pt x="559" y="250"/>
                    <a:pt x="559" y="558"/>
                  </a:cubicBezTo>
                  <a:cubicBezTo>
                    <a:pt x="559" y="866"/>
                    <a:pt x="308" y="1117"/>
                    <a:pt x="0" y="1117"/>
                  </a:cubicBezTo>
                  <a:lnTo>
                    <a:pt x="838" y="1117"/>
                  </a:lnTo>
                  <a:cubicBezTo>
                    <a:pt x="1146" y="1117"/>
                    <a:pt x="1396" y="866"/>
                    <a:pt x="1396" y="558"/>
                  </a:cubicBezTo>
                  <a:cubicBezTo>
                    <a:pt x="1396" y="250"/>
                    <a:pt x="1146" y="0"/>
                    <a:pt x="8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90"/>
            <p:cNvSpPr/>
            <p:nvPr/>
          </p:nvSpPr>
          <p:spPr>
            <a:xfrm>
              <a:off x="1324822" y="3485768"/>
              <a:ext cx="59484" cy="29427"/>
            </a:xfrm>
            <a:custGeom>
              <a:avLst/>
              <a:gdLst/>
              <a:ahLst/>
              <a:cxnLst/>
              <a:rect l="l" t="t" r="r" b="b"/>
              <a:pathLst>
                <a:path w="2268" h="1122" extrusionOk="0">
                  <a:moveTo>
                    <a:pt x="564" y="0"/>
                  </a:moveTo>
                  <a:cubicBezTo>
                    <a:pt x="251" y="0"/>
                    <a:pt x="1" y="251"/>
                    <a:pt x="1" y="563"/>
                  </a:cubicBezTo>
                  <a:cubicBezTo>
                    <a:pt x="1" y="871"/>
                    <a:pt x="251" y="1122"/>
                    <a:pt x="564" y="1122"/>
                  </a:cubicBezTo>
                  <a:lnTo>
                    <a:pt x="1709" y="1122"/>
                  </a:lnTo>
                  <a:cubicBezTo>
                    <a:pt x="2017" y="1122"/>
                    <a:pt x="2267" y="871"/>
                    <a:pt x="2267" y="563"/>
                  </a:cubicBezTo>
                  <a:cubicBezTo>
                    <a:pt x="2267" y="251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90"/>
            <p:cNvSpPr/>
            <p:nvPr/>
          </p:nvSpPr>
          <p:spPr>
            <a:xfrm>
              <a:off x="1347561" y="3485768"/>
              <a:ext cx="36745" cy="29427"/>
            </a:xfrm>
            <a:custGeom>
              <a:avLst/>
              <a:gdLst/>
              <a:ahLst/>
              <a:cxnLst/>
              <a:rect l="l" t="t" r="r" b="b"/>
              <a:pathLst>
                <a:path w="1401" h="1122" extrusionOk="0">
                  <a:moveTo>
                    <a:pt x="0" y="0"/>
                  </a:moveTo>
                  <a:cubicBezTo>
                    <a:pt x="313" y="0"/>
                    <a:pt x="563" y="251"/>
                    <a:pt x="563" y="563"/>
                  </a:cubicBezTo>
                  <a:cubicBezTo>
                    <a:pt x="563" y="871"/>
                    <a:pt x="313" y="1122"/>
                    <a:pt x="0" y="1122"/>
                  </a:cubicBezTo>
                  <a:lnTo>
                    <a:pt x="842" y="1122"/>
                  </a:lnTo>
                  <a:cubicBezTo>
                    <a:pt x="1150" y="1122"/>
                    <a:pt x="1400" y="871"/>
                    <a:pt x="1400" y="563"/>
                  </a:cubicBezTo>
                  <a:cubicBezTo>
                    <a:pt x="1400" y="251"/>
                    <a:pt x="1150" y="0"/>
                    <a:pt x="842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90"/>
            <p:cNvSpPr/>
            <p:nvPr/>
          </p:nvSpPr>
          <p:spPr>
            <a:xfrm>
              <a:off x="1325215" y="3570195"/>
              <a:ext cx="59458" cy="29296"/>
            </a:xfrm>
            <a:custGeom>
              <a:avLst/>
              <a:gdLst/>
              <a:ahLst/>
              <a:cxnLst/>
              <a:rect l="l" t="t" r="r" b="b"/>
              <a:pathLst>
                <a:path w="2267" h="1117" extrusionOk="0">
                  <a:moveTo>
                    <a:pt x="559" y="0"/>
                  </a:moveTo>
                  <a:cubicBezTo>
                    <a:pt x="251" y="0"/>
                    <a:pt x="0" y="251"/>
                    <a:pt x="0" y="559"/>
                  </a:cubicBezTo>
                  <a:cubicBezTo>
                    <a:pt x="0" y="867"/>
                    <a:pt x="251" y="1117"/>
                    <a:pt x="559" y="1117"/>
                  </a:cubicBezTo>
                  <a:lnTo>
                    <a:pt x="1709" y="1117"/>
                  </a:lnTo>
                  <a:cubicBezTo>
                    <a:pt x="2017" y="1117"/>
                    <a:pt x="2267" y="867"/>
                    <a:pt x="2267" y="559"/>
                  </a:cubicBezTo>
                  <a:cubicBezTo>
                    <a:pt x="2267" y="251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90"/>
            <p:cNvSpPr/>
            <p:nvPr/>
          </p:nvSpPr>
          <p:spPr>
            <a:xfrm>
              <a:off x="1348059" y="3570195"/>
              <a:ext cx="36614" cy="29296"/>
            </a:xfrm>
            <a:custGeom>
              <a:avLst/>
              <a:gdLst/>
              <a:ahLst/>
              <a:cxnLst/>
              <a:rect l="l" t="t" r="r" b="b"/>
              <a:pathLst>
                <a:path w="1396" h="1117" extrusionOk="0">
                  <a:moveTo>
                    <a:pt x="0" y="0"/>
                  </a:moveTo>
                  <a:cubicBezTo>
                    <a:pt x="308" y="0"/>
                    <a:pt x="559" y="251"/>
                    <a:pt x="559" y="559"/>
                  </a:cubicBezTo>
                  <a:cubicBezTo>
                    <a:pt x="559" y="867"/>
                    <a:pt x="308" y="1117"/>
                    <a:pt x="0" y="1117"/>
                  </a:cubicBezTo>
                  <a:lnTo>
                    <a:pt x="838" y="1117"/>
                  </a:lnTo>
                  <a:cubicBezTo>
                    <a:pt x="1146" y="1117"/>
                    <a:pt x="1396" y="867"/>
                    <a:pt x="1396" y="559"/>
                  </a:cubicBezTo>
                  <a:cubicBezTo>
                    <a:pt x="1396" y="251"/>
                    <a:pt x="1146" y="0"/>
                    <a:pt x="8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90"/>
            <p:cNvSpPr/>
            <p:nvPr/>
          </p:nvSpPr>
          <p:spPr>
            <a:xfrm>
              <a:off x="1325582" y="3654490"/>
              <a:ext cx="59484" cy="29427"/>
            </a:xfrm>
            <a:custGeom>
              <a:avLst/>
              <a:gdLst/>
              <a:ahLst/>
              <a:cxnLst/>
              <a:rect l="l" t="t" r="r" b="b"/>
              <a:pathLst>
                <a:path w="2268" h="1122" extrusionOk="0">
                  <a:moveTo>
                    <a:pt x="559" y="1"/>
                  </a:moveTo>
                  <a:cubicBezTo>
                    <a:pt x="251" y="1"/>
                    <a:pt x="1" y="251"/>
                    <a:pt x="1" y="559"/>
                  </a:cubicBezTo>
                  <a:cubicBezTo>
                    <a:pt x="1" y="867"/>
                    <a:pt x="251" y="1117"/>
                    <a:pt x="559" y="1122"/>
                  </a:cubicBezTo>
                  <a:lnTo>
                    <a:pt x="1709" y="1122"/>
                  </a:lnTo>
                  <a:cubicBezTo>
                    <a:pt x="2017" y="1117"/>
                    <a:pt x="2267" y="867"/>
                    <a:pt x="2267" y="559"/>
                  </a:cubicBezTo>
                  <a:cubicBezTo>
                    <a:pt x="2267" y="251"/>
                    <a:pt x="2017" y="1"/>
                    <a:pt x="1709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90"/>
            <p:cNvSpPr/>
            <p:nvPr/>
          </p:nvSpPr>
          <p:spPr>
            <a:xfrm>
              <a:off x="1348295" y="3654490"/>
              <a:ext cx="36771" cy="29427"/>
            </a:xfrm>
            <a:custGeom>
              <a:avLst/>
              <a:gdLst/>
              <a:ahLst/>
              <a:cxnLst/>
              <a:rect l="l" t="t" r="r" b="b"/>
              <a:pathLst>
                <a:path w="1402" h="1122" extrusionOk="0">
                  <a:moveTo>
                    <a:pt x="1" y="1"/>
                  </a:moveTo>
                  <a:cubicBezTo>
                    <a:pt x="309" y="1"/>
                    <a:pt x="559" y="251"/>
                    <a:pt x="559" y="559"/>
                  </a:cubicBezTo>
                  <a:cubicBezTo>
                    <a:pt x="559" y="867"/>
                    <a:pt x="309" y="1117"/>
                    <a:pt x="1" y="1122"/>
                  </a:cubicBezTo>
                  <a:lnTo>
                    <a:pt x="843" y="1122"/>
                  </a:lnTo>
                  <a:cubicBezTo>
                    <a:pt x="1151" y="1117"/>
                    <a:pt x="1401" y="867"/>
                    <a:pt x="1401" y="559"/>
                  </a:cubicBezTo>
                  <a:cubicBezTo>
                    <a:pt x="1401" y="251"/>
                    <a:pt x="1151" y="1"/>
                    <a:pt x="84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90"/>
            <p:cNvSpPr/>
            <p:nvPr/>
          </p:nvSpPr>
          <p:spPr>
            <a:xfrm>
              <a:off x="1445101" y="3422403"/>
              <a:ext cx="74748" cy="185796"/>
            </a:xfrm>
            <a:custGeom>
              <a:avLst/>
              <a:gdLst/>
              <a:ahLst/>
              <a:cxnLst/>
              <a:rect l="l" t="t" r="r" b="b"/>
              <a:pathLst>
                <a:path w="2850" h="7084" extrusionOk="0">
                  <a:moveTo>
                    <a:pt x="2002" y="1"/>
                  </a:moveTo>
                  <a:cubicBezTo>
                    <a:pt x="1536" y="1"/>
                    <a:pt x="1" y="511"/>
                    <a:pt x="1" y="3100"/>
                  </a:cubicBezTo>
                  <a:lnTo>
                    <a:pt x="1" y="3990"/>
                  </a:lnTo>
                  <a:cubicBezTo>
                    <a:pt x="1" y="6579"/>
                    <a:pt x="1536" y="7084"/>
                    <a:pt x="2002" y="7084"/>
                  </a:cubicBezTo>
                  <a:cubicBezTo>
                    <a:pt x="2224" y="7084"/>
                    <a:pt x="2512" y="6983"/>
                    <a:pt x="2695" y="6911"/>
                  </a:cubicBezTo>
                  <a:cubicBezTo>
                    <a:pt x="2791" y="6867"/>
                    <a:pt x="2849" y="6766"/>
                    <a:pt x="2830" y="6660"/>
                  </a:cubicBezTo>
                  <a:lnTo>
                    <a:pt x="2628" y="5433"/>
                  </a:lnTo>
                  <a:cubicBezTo>
                    <a:pt x="2610" y="5322"/>
                    <a:pt x="2510" y="5244"/>
                    <a:pt x="2400" y="5244"/>
                  </a:cubicBezTo>
                  <a:cubicBezTo>
                    <a:pt x="2391" y="5244"/>
                    <a:pt x="2382" y="5245"/>
                    <a:pt x="2373" y="5246"/>
                  </a:cubicBezTo>
                  <a:lnTo>
                    <a:pt x="1752" y="5328"/>
                  </a:lnTo>
                  <a:cubicBezTo>
                    <a:pt x="1102" y="5294"/>
                    <a:pt x="939" y="4471"/>
                    <a:pt x="939" y="3971"/>
                  </a:cubicBezTo>
                  <a:lnTo>
                    <a:pt x="939" y="3114"/>
                  </a:lnTo>
                  <a:cubicBezTo>
                    <a:pt x="939" y="2619"/>
                    <a:pt x="1102" y="1791"/>
                    <a:pt x="1752" y="1757"/>
                  </a:cubicBezTo>
                  <a:lnTo>
                    <a:pt x="2373" y="1839"/>
                  </a:lnTo>
                  <a:cubicBezTo>
                    <a:pt x="2382" y="1840"/>
                    <a:pt x="2391" y="1841"/>
                    <a:pt x="2400" y="1841"/>
                  </a:cubicBezTo>
                  <a:cubicBezTo>
                    <a:pt x="2510" y="1841"/>
                    <a:pt x="2610" y="1762"/>
                    <a:pt x="2628" y="1651"/>
                  </a:cubicBezTo>
                  <a:lnTo>
                    <a:pt x="2830" y="424"/>
                  </a:lnTo>
                  <a:cubicBezTo>
                    <a:pt x="2849" y="319"/>
                    <a:pt x="2791" y="217"/>
                    <a:pt x="2695" y="174"/>
                  </a:cubicBezTo>
                  <a:cubicBezTo>
                    <a:pt x="2512" y="102"/>
                    <a:pt x="2224" y="1"/>
                    <a:pt x="2002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90"/>
            <p:cNvSpPr/>
            <p:nvPr/>
          </p:nvSpPr>
          <p:spPr>
            <a:xfrm>
              <a:off x="1320678" y="3355287"/>
              <a:ext cx="341639" cy="375578"/>
            </a:xfrm>
            <a:custGeom>
              <a:avLst/>
              <a:gdLst/>
              <a:ahLst/>
              <a:cxnLst/>
              <a:rect l="l" t="t" r="r" b="b"/>
              <a:pathLst>
                <a:path w="13026" h="14320" extrusionOk="0">
                  <a:moveTo>
                    <a:pt x="1896" y="11620"/>
                  </a:moveTo>
                  <a:cubicBezTo>
                    <a:pt x="2088" y="11620"/>
                    <a:pt x="2242" y="11774"/>
                    <a:pt x="2242" y="11967"/>
                  </a:cubicBezTo>
                  <a:cubicBezTo>
                    <a:pt x="2242" y="12159"/>
                    <a:pt x="2088" y="12318"/>
                    <a:pt x="1896" y="12318"/>
                  </a:cubicBezTo>
                  <a:lnTo>
                    <a:pt x="746" y="12318"/>
                  </a:lnTo>
                  <a:cubicBezTo>
                    <a:pt x="554" y="12318"/>
                    <a:pt x="400" y="12159"/>
                    <a:pt x="400" y="11967"/>
                  </a:cubicBezTo>
                  <a:cubicBezTo>
                    <a:pt x="400" y="11774"/>
                    <a:pt x="554" y="11620"/>
                    <a:pt x="746" y="11620"/>
                  </a:cubicBezTo>
                  <a:close/>
                  <a:moveTo>
                    <a:pt x="11698" y="1270"/>
                  </a:moveTo>
                  <a:lnTo>
                    <a:pt x="11698" y="13045"/>
                  </a:lnTo>
                  <a:lnTo>
                    <a:pt x="11289" y="13045"/>
                  </a:lnTo>
                  <a:lnTo>
                    <a:pt x="11289" y="1270"/>
                  </a:lnTo>
                  <a:close/>
                  <a:moveTo>
                    <a:pt x="3801" y="0"/>
                  </a:moveTo>
                  <a:cubicBezTo>
                    <a:pt x="3522" y="0"/>
                    <a:pt x="3522" y="419"/>
                    <a:pt x="3801" y="419"/>
                  </a:cubicBezTo>
                  <a:lnTo>
                    <a:pt x="10408" y="419"/>
                  </a:lnTo>
                  <a:cubicBezTo>
                    <a:pt x="10663" y="419"/>
                    <a:pt x="10870" y="626"/>
                    <a:pt x="10870" y="881"/>
                  </a:cubicBezTo>
                  <a:lnTo>
                    <a:pt x="10870" y="13439"/>
                  </a:lnTo>
                  <a:cubicBezTo>
                    <a:pt x="10870" y="13689"/>
                    <a:pt x="10663" y="13896"/>
                    <a:pt x="10408" y="13896"/>
                  </a:cubicBezTo>
                  <a:lnTo>
                    <a:pt x="1963" y="13896"/>
                  </a:lnTo>
                  <a:cubicBezTo>
                    <a:pt x="1708" y="13896"/>
                    <a:pt x="1501" y="13689"/>
                    <a:pt x="1501" y="13439"/>
                  </a:cubicBezTo>
                  <a:lnTo>
                    <a:pt x="1501" y="12737"/>
                  </a:lnTo>
                  <a:lnTo>
                    <a:pt x="1896" y="12737"/>
                  </a:lnTo>
                  <a:cubicBezTo>
                    <a:pt x="2310" y="12727"/>
                    <a:pt x="2642" y="12386"/>
                    <a:pt x="2642" y="11967"/>
                  </a:cubicBezTo>
                  <a:cubicBezTo>
                    <a:pt x="2642" y="11553"/>
                    <a:pt x="2310" y="11211"/>
                    <a:pt x="1896" y="11202"/>
                  </a:cubicBezTo>
                  <a:lnTo>
                    <a:pt x="1501" y="11202"/>
                  </a:lnTo>
                  <a:lnTo>
                    <a:pt x="1501" y="10745"/>
                  </a:lnTo>
                  <a:cubicBezTo>
                    <a:pt x="1501" y="10605"/>
                    <a:pt x="1397" y="10535"/>
                    <a:pt x="1292" y="10535"/>
                  </a:cubicBezTo>
                  <a:cubicBezTo>
                    <a:pt x="1187" y="10535"/>
                    <a:pt x="1083" y="10605"/>
                    <a:pt x="1083" y="10745"/>
                  </a:cubicBezTo>
                  <a:lnTo>
                    <a:pt x="1083" y="11202"/>
                  </a:lnTo>
                  <a:lnTo>
                    <a:pt x="746" y="11202"/>
                  </a:lnTo>
                  <a:cubicBezTo>
                    <a:pt x="332" y="11211"/>
                    <a:pt x="0" y="11553"/>
                    <a:pt x="0" y="11967"/>
                  </a:cubicBezTo>
                  <a:cubicBezTo>
                    <a:pt x="0" y="12386"/>
                    <a:pt x="332" y="12727"/>
                    <a:pt x="746" y="12737"/>
                  </a:cubicBezTo>
                  <a:lnTo>
                    <a:pt x="1083" y="12737"/>
                  </a:lnTo>
                  <a:lnTo>
                    <a:pt x="1083" y="13439"/>
                  </a:lnTo>
                  <a:cubicBezTo>
                    <a:pt x="1083" y="13925"/>
                    <a:pt x="1477" y="14315"/>
                    <a:pt x="1963" y="14320"/>
                  </a:cubicBezTo>
                  <a:lnTo>
                    <a:pt x="12145" y="14320"/>
                  </a:lnTo>
                  <a:cubicBezTo>
                    <a:pt x="12631" y="14315"/>
                    <a:pt x="13026" y="13920"/>
                    <a:pt x="13026" y="13434"/>
                  </a:cubicBezTo>
                  <a:lnTo>
                    <a:pt x="13026" y="2685"/>
                  </a:lnTo>
                  <a:cubicBezTo>
                    <a:pt x="13026" y="2546"/>
                    <a:pt x="12920" y="2476"/>
                    <a:pt x="12814" y="2476"/>
                  </a:cubicBezTo>
                  <a:cubicBezTo>
                    <a:pt x="12708" y="2476"/>
                    <a:pt x="12602" y="2546"/>
                    <a:pt x="12602" y="2685"/>
                  </a:cubicBezTo>
                  <a:lnTo>
                    <a:pt x="12602" y="13434"/>
                  </a:lnTo>
                  <a:cubicBezTo>
                    <a:pt x="12602" y="13689"/>
                    <a:pt x="12395" y="13896"/>
                    <a:pt x="12140" y="13896"/>
                  </a:cubicBezTo>
                  <a:lnTo>
                    <a:pt x="11159" y="13896"/>
                  </a:lnTo>
                  <a:cubicBezTo>
                    <a:pt x="11240" y="13766"/>
                    <a:pt x="11284" y="13617"/>
                    <a:pt x="11289" y="13463"/>
                  </a:cubicBezTo>
                  <a:lnTo>
                    <a:pt x="11909" y="13463"/>
                  </a:lnTo>
                  <a:cubicBezTo>
                    <a:pt x="12025" y="13463"/>
                    <a:pt x="12116" y="13372"/>
                    <a:pt x="12116" y="13256"/>
                  </a:cubicBezTo>
                  <a:lnTo>
                    <a:pt x="12116" y="1059"/>
                  </a:lnTo>
                  <a:cubicBezTo>
                    <a:pt x="12116" y="943"/>
                    <a:pt x="12025" y="852"/>
                    <a:pt x="11909" y="852"/>
                  </a:cubicBezTo>
                  <a:lnTo>
                    <a:pt x="11289" y="852"/>
                  </a:lnTo>
                  <a:cubicBezTo>
                    <a:pt x="11284" y="698"/>
                    <a:pt x="11240" y="549"/>
                    <a:pt x="11159" y="419"/>
                  </a:cubicBezTo>
                  <a:lnTo>
                    <a:pt x="12145" y="419"/>
                  </a:lnTo>
                  <a:cubicBezTo>
                    <a:pt x="12400" y="419"/>
                    <a:pt x="12602" y="626"/>
                    <a:pt x="12607" y="881"/>
                  </a:cubicBezTo>
                  <a:lnTo>
                    <a:pt x="12607" y="1761"/>
                  </a:lnTo>
                  <a:cubicBezTo>
                    <a:pt x="12602" y="1877"/>
                    <a:pt x="12698" y="1973"/>
                    <a:pt x="12814" y="1973"/>
                  </a:cubicBezTo>
                  <a:cubicBezTo>
                    <a:pt x="12929" y="1973"/>
                    <a:pt x="13026" y="1877"/>
                    <a:pt x="13026" y="1761"/>
                  </a:cubicBezTo>
                  <a:lnTo>
                    <a:pt x="13026" y="881"/>
                  </a:lnTo>
                  <a:cubicBezTo>
                    <a:pt x="13026" y="395"/>
                    <a:pt x="12631" y="0"/>
                    <a:pt x="121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90"/>
            <p:cNvSpPr/>
            <p:nvPr/>
          </p:nvSpPr>
          <p:spPr>
            <a:xfrm>
              <a:off x="1319524" y="3355155"/>
              <a:ext cx="84085" cy="263586"/>
            </a:xfrm>
            <a:custGeom>
              <a:avLst/>
              <a:gdLst/>
              <a:ahLst/>
              <a:cxnLst/>
              <a:rect l="l" t="t" r="r" b="b"/>
              <a:pathLst>
                <a:path w="3206" h="10050" extrusionOk="0">
                  <a:moveTo>
                    <a:pt x="1897" y="1978"/>
                  </a:moveTo>
                  <a:cubicBezTo>
                    <a:pt x="2089" y="1978"/>
                    <a:pt x="2243" y="2132"/>
                    <a:pt x="2243" y="2324"/>
                  </a:cubicBezTo>
                  <a:cubicBezTo>
                    <a:pt x="2243" y="2517"/>
                    <a:pt x="2089" y="2676"/>
                    <a:pt x="1897" y="2676"/>
                  </a:cubicBezTo>
                  <a:lnTo>
                    <a:pt x="752" y="2676"/>
                  </a:lnTo>
                  <a:cubicBezTo>
                    <a:pt x="554" y="2676"/>
                    <a:pt x="400" y="2517"/>
                    <a:pt x="400" y="2324"/>
                  </a:cubicBezTo>
                  <a:cubicBezTo>
                    <a:pt x="400" y="2132"/>
                    <a:pt x="554" y="1978"/>
                    <a:pt x="752" y="1978"/>
                  </a:cubicBezTo>
                  <a:close/>
                  <a:moveTo>
                    <a:pt x="1911" y="5192"/>
                  </a:moveTo>
                  <a:cubicBezTo>
                    <a:pt x="2104" y="5192"/>
                    <a:pt x="2258" y="5346"/>
                    <a:pt x="2258" y="5543"/>
                  </a:cubicBezTo>
                  <a:cubicBezTo>
                    <a:pt x="2258" y="5736"/>
                    <a:pt x="2104" y="5890"/>
                    <a:pt x="1911" y="5890"/>
                  </a:cubicBezTo>
                  <a:lnTo>
                    <a:pt x="766" y="5890"/>
                  </a:lnTo>
                  <a:cubicBezTo>
                    <a:pt x="569" y="5890"/>
                    <a:pt x="415" y="5736"/>
                    <a:pt x="415" y="5543"/>
                  </a:cubicBezTo>
                  <a:cubicBezTo>
                    <a:pt x="415" y="5346"/>
                    <a:pt x="569" y="5192"/>
                    <a:pt x="761" y="5192"/>
                  </a:cubicBezTo>
                  <a:close/>
                  <a:moveTo>
                    <a:pt x="1926" y="8406"/>
                  </a:moveTo>
                  <a:cubicBezTo>
                    <a:pt x="2118" y="8406"/>
                    <a:pt x="2272" y="8565"/>
                    <a:pt x="2272" y="8758"/>
                  </a:cubicBezTo>
                  <a:cubicBezTo>
                    <a:pt x="2272" y="8950"/>
                    <a:pt x="2118" y="9104"/>
                    <a:pt x="1926" y="9109"/>
                  </a:cubicBezTo>
                  <a:lnTo>
                    <a:pt x="776" y="9109"/>
                  </a:lnTo>
                  <a:cubicBezTo>
                    <a:pt x="583" y="9104"/>
                    <a:pt x="429" y="8950"/>
                    <a:pt x="429" y="8758"/>
                  </a:cubicBezTo>
                  <a:cubicBezTo>
                    <a:pt x="429" y="8565"/>
                    <a:pt x="583" y="8406"/>
                    <a:pt x="776" y="8406"/>
                  </a:cubicBezTo>
                  <a:close/>
                  <a:moveTo>
                    <a:pt x="2007" y="0"/>
                  </a:moveTo>
                  <a:cubicBezTo>
                    <a:pt x="1521" y="0"/>
                    <a:pt x="1127" y="395"/>
                    <a:pt x="1127" y="886"/>
                  </a:cubicBezTo>
                  <a:lnTo>
                    <a:pt x="1127" y="1554"/>
                  </a:lnTo>
                  <a:lnTo>
                    <a:pt x="752" y="1554"/>
                  </a:lnTo>
                  <a:cubicBezTo>
                    <a:pt x="333" y="1564"/>
                    <a:pt x="1" y="1906"/>
                    <a:pt x="1" y="2324"/>
                  </a:cubicBezTo>
                  <a:cubicBezTo>
                    <a:pt x="1" y="2738"/>
                    <a:pt x="333" y="3080"/>
                    <a:pt x="752" y="3094"/>
                  </a:cubicBezTo>
                  <a:lnTo>
                    <a:pt x="1127" y="3094"/>
                  </a:lnTo>
                  <a:lnTo>
                    <a:pt x="1127" y="4769"/>
                  </a:lnTo>
                  <a:lnTo>
                    <a:pt x="766" y="4769"/>
                  </a:lnTo>
                  <a:cubicBezTo>
                    <a:pt x="347" y="4783"/>
                    <a:pt x="20" y="5125"/>
                    <a:pt x="20" y="5539"/>
                  </a:cubicBezTo>
                  <a:cubicBezTo>
                    <a:pt x="20" y="5957"/>
                    <a:pt x="347" y="6299"/>
                    <a:pt x="766" y="6308"/>
                  </a:cubicBezTo>
                  <a:lnTo>
                    <a:pt x="1127" y="6308"/>
                  </a:lnTo>
                  <a:lnTo>
                    <a:pt x="1127" y="7988"/>
                  </a:lnTo>
                  <a:lnTo>
                    <a:pt x="776" y="7988"/>
                  </a:lnTo>
                  <a:cubicBezTo>
                    <a:pt x="362" y="7997"/>
                    <a:pt x="30" y="8339"/>
                    <a:pt x="30" y="8758"/>
                  </a:cubicBezTo>
                  <a:cubicBezTo>
                    <a:pt x="30" y="9171"/>
                    <a:pt x="362" y="9513"/>
                    <a:pt x="776" y="9528"/>
                  </a:cubicBezTo>
                  <a:lnTo>
                    <a:pt x="1127" y="9528"/>
                  </a:lnTo>
                  <a:lnTo>
                    <a:pt x="1127" y="9840"/>
                  </a:lnTo>
                  <a:cubicBezTo>
                    <a:pt x="1127" y="9980"/>
                    <a:pt x="1233" y="10050"/>
                    <a:pt x="1339" y="10050"/>
                  </a:cubicBezTo>
                  <a:cubicBezTo>
                    <a:pt x="1444" y="10050"/>
                    <a:pt x="1550" y="9980"/>
                    <a:pt x="1550" y="9840"/>
                  </a:cubicBezTo>
                  <a:lnTo>
                    <a:pt x="1550" y="9528"/>
                  </a:lnTo>
                  <a:lnTo>
                    <a:pt x="1926" y="9528"/>
                  </a:lnTo>
                  <a:cubicBezTo>
                    <a:pt x="1931" y="9528"/>
                    <a:pt x="1937" y="9528"/>
                    <a:pt x="1943" y="9528"/>
                  </a:cubicBezTo>
                  <a:cubicBezTo>
                    <a:pt x="2368" y="9528"/>
                    <a:pt x="2715" y="9185"/>
                    <a:pt x="2715" y="8758"/>
                  </a:cubicBezTo>
                  <a:cubicBezTo>
                    <a:pt x="2715" y="8333"/>
                    <a:pt x="2373" y="7987"/>
                    <a:pt x="1951" y="7987"/>
                  </a:cubicBezTo>
                  <a:cubicBezTo>
                    <a:pt x="1943" y="7987"/>
                    <a:pt x="1934" y="7987"/>
                    <a:pt x="1926" y="7988"/>
                  </a:cubicBezTo>
                  <a:lnTo>
                    <a:pt x="1550" y="7988"/>
                  </a:lnTo>
                  <a:lnTo>
                    <a:pt x="1550" y="6308"/>
                  </a:lnTo>
                  <a:lnTo>
                    <a:pt x="1911" y="6308"/>
                  </a:lnTo>
                  <a:cubicBezTo>
                    <a:pt x="1920" y="6309"/>
                    <a:pt x="1928" y="6309"/>
                    <a:pt x="1937" y="6309"/>
                  </a:cubicBezTo>
                  <a:cubicBezTo>
                    <a:pt x="2358" y="6309"/>
                    <a:pt x="2700" y="5963"/>
                    <a:pt x="2700" y="5539"/>
                  </a:cubicBezTo>
                  <a:cubicBezTo>
                    <a:pt x="2700" y="5114"/>
                    <a:pt x="2358" y="4773"/>
                    <a:pt x="1937" y="4773"/>
                  </a:cubicBezTo>
                  <a:cubicBezTo>
                    <a:pt x="1929" y="4773"/>
                    <a:pt x="1920" y="4773"/>
                    <a:pt x="1911" y="4774"/>
                  </a:cubicBezTo>
                  <a:lnTo>
                    <a:pt x="1550" y="4774"/>
                  </a:lnTo>
                  <a:lnTo>
                    <a:pt x="1550" y="3094"/>
                  </a:lnTo>
                  <a:lnTo>
                    <a:pt x="1897" y="3094"/>
                  </a:lnTo>
                  <a:cubicBezTo>
                    <a:pt x="1903" y="3094"/>
                    <a:pt x="1908" y="3094"/>
                    <a:pt x="1914" y="3094"/>
                  </a:cubicBezTo>
                  <a:cubicBezTo>
                    <a:pt x="2339" y="3094"/>
                    <a:pt x="2686" y="2752"/>
                    <a:pt x="2686" y="2324"/>
                  </a:cubicBezTo>
                  <a:cubicBezTo>
                    <a:pt x="2686" y="1897"/>
                    <a:pt x="2339" y="1554"/>
                    <a:pt x="1914" y="1554"/>
                  </a:cubicBezTo>
                  <a:cubicBezTo>
                    <a:pt x="1908" y="1554"/>
                    <a:pt x="1903" y="1554"/>
                    <a:pt x="1897" y="1554"/>
                  </a:cubicBezTo>
                  <a:lnTo>
                    <a:pt x="1550" y="1554"/>
                  </a:lnTo>
                  <a:lnTo>
                    <a:pt x="1550" y="886"/>
                  </a:lnTo>
                  <a:cubicBezTo>
                    <a:pt x="1550" y="631"/>
                    <a:pt x="1752" y="424"/>
                    <a:pt x="2007" y="424"/>
                  </a:cubicBezTo>
                  <a:lnTo>
                    <a:pt x="2926" y="424"/>
                  </a:lnTo>
                  <a:cubicBezTo>
                    <a:pt x="3206" y="424"/>
                    <a:pt x="3206" y="0"/>
                    <a:pt x="29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90"/>
            <p:cNvSpPr/>
            <p:nvPr/>
          </p:nvSpPr>
          <p:spPr>
            <a:xfrm>
              <a:off x="1419110" y="3634295"/>
              <a:ext cx="144907" cy="11016"/>
            </a:xfrm>
            <a:custGeom>
              <a:avLst/>
              <a:gdLst/>
              <a:ahLst/>
              <a:cxnLst/>
              <a:rect l="l" t="t" r="r" b="b"/>
              <a:pathLst>
                <a:path w="5525" h="420" extrusionOk="0">
                  <a:moveTo>
                    <a:pt x="212" y="1"/>
                  </a:moveTo>
                  <a:cubicBezTo>
                    <a:pt x="92" y="1"/>
                    <a:pt x="0" y="97"/>
                    <a:pt x="0" y="213"/>
                  </a:cubicBezTo>
                  <a:cubicBezTo>
                    <a:pt x="0" y="328"/>
                    <a:pt x="97" y="419"/>
                    <a:pt x="212" y="419"/>
                  </a:cubicBezTo>
                  <a:lnTo>
                    <a:pt x="5245" y="419"/>
                  </a:lnTo>
                  <a:cubicBezTo>
                    <a:pt x="5524" y="419"/>
                    <a:pt x="5524" y="1"/>
                    <a:pt x="52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90"/>
            <p:cNvSpPr/>
            <p:nvPr/>
          </p:nvSpPr>
          <p:spPr>
            <a:xfrm>
              <a:off x="1417221" y="3657768"/>
              <a:ext cx="146795" cy="11016"/>
            </a:xfrm>
            <a:custGeom>
              <a:avLst/>
              <a:gdLst/>
              <a:ahLst/>
              <a:cxnLst/>
              <a:rect l="l" t="t" r="r" b="b"/>
              <a:pathLst>
                <a:path w="5597" h="420" extrusionOk="0">
                  <a:moveTo>
                    <a:pt x="284" y="1"/>
                  </a:moveTo>
                  <a:cubicBezTo>
                    <a:pt x="0" y="1"/>
                    <a:pt x="0" y="419"/>
                    <a:pt x="284" y="419"/>
                  </a:cubicBezTo>
                  <a:lnTo>
                    <a:pt x="5317" y="419"/>
                  </a:lnTo>
                  <a:cubicBezTo>
                    <a:pt x="5596" y="419"/>
                    <a:pt x="5596" y="1"/>
                    <a:pt x="53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90"/>
            <p:cNvSpPr/>
            <p:nvPr/>
          </p:nvSpPr>
          <p:spPr>
            <a:xfrm>
              <a:off x="1439672" y="3417000"/>
              <a:ext cx="86105" cy="196759"/>
            </a:xfrm>
            <a:custGeom>
              <a:avLst/>
              <a:gdLst/>
              <a:ahLst/>
              <a:cxnLst/>
              <a:rect l="l" t="t" r="r" b="b"/>
              <a:pathLst>
                <a:path w="3283" h="7502" extrusionOk="0">
                  <a:moveTo>
                    <a:pt x="2209" y="419"/>
                  </a:moveTo>
                  <a:cubicBezTo>
                    <a:pt x="2354" y="419"/>
                    <a:pt x="2570" y="476"/>
                    <a:pt x="2820" y="577"/>
                  </a:cubicBezTo>
                  <a:cubicBezTo>
                    <a:pt x="2830" y="582"/>
                    <a:pt x="2835" y="587"/>
                    <a:pt x="2830" y="597"/>
                  </a:cubicBezTo>
                  <a:lnTo>
                    <a:pt x="2628" y="1824"/>
                  </a:lnTo>
                  <a:cubicBezTo>
                    <a:pt x="2628" y="1833"/>
                    <a:pt x="2618" y="1838"/>
                    <a:pt x="2609" y="1838"/>
                  </a:cubicBezTo>
                  <a:lnTo>
                    <a:pt x="1988" y="1756"/>
                  </a:lnTo>
                  <a:lnTo>
                    <a:pt x="1949" y="1756"/>
                  </a:lnTo>
                  <a:cubicBezTo>
                    <a:pt x="1204" y="1795"/>
                    <a:pt x="934" y="2627"/>
                    <a:pt x="934" y="3325"/>
                  </a:cubicBezTo>
                  <a:lnTo>
                    <a:pt x="934" y="4177"/>
                  </a:lnTo>
                  <a:cubicBezTo>
                    <a:pt x="934" y="4499"/>
                    <a:pt x="997" y="4821"/>
                    <a:pt x="1117" y="5120"/>
                  </a:cubicBezTo>
                  <a:lnTo>
                    <a:pt x="1117" y="5115"/>
                  </a:lnTo>
                  <a:cubicBezTo>
                    <a:pt x="1295" y="5509"/>
                    <a:pt x="1584" y="5726"/>
                    <a:pt x="1949" y="5745"/>
                  </a:cubicBezTo>
                  <a:lnTo>
                    <a:pt x="1988" y="5745"/>
                  </a:lnTo>
                  <a:lnTo>
                    <a:pt x="2609" y="5663"/>
                  </a:lnTo>
                  <a:cubicBezTo>
                    <a:pt x="2610" y="5663"/>
                    <a:pt x="2612" y="5662"/>
                    <a:pt x="2614" y="5662"/>
                  </a:cubicBezTo>
                  <a:cubicBezTo>
                    <a:pt x="2621" y="5662"/>
                    <a:pt x="2628" y="5670"/>
                    <a:pt x="2628" y="5678"/>
                  </a:cubicBezTo>
                  <a:lnTo>
                    <a:pt x="2830" y="6905"/>
                  </a:lnTo>
                  <a:cubicBezTo>
                    <a:pt x="2835" y="6910"/>
                    <a:pt x="2830" y="6919"/>
                    <a:pt x="2820" y="6924"/>
                  </a:cubicBezTo>
                  <a:cubicBezTo>
                    <a:pt x="2570" y="7025"/>
                    <a:pt x="2354" y="7083"/>
                    <a:pt x="2209" y="7083"/>
                  </a:cubicBezTo>
                  <a:cubicBezTo>
                    <a:pt x="2031" y="7083"/>
                    <a:pt x="1584" y="6977"/>
                    <a:pt x="1184" y="6568"/>
                  </a:cubicBezTo>
                  <a:cubicBezTo>
                    <a:pt x="684" y="6058"/>
                    <a:pt x="419" y="5240"/>
                    <a:pt x="419" y="4196"/>
                  </a:cubicBezTo>
                  <a:lnTo>
                    <a:pt x="419" y="3306"/>
                  </a:lnTo>
                  <a:cubicBezTo>
                    <a:pt x="419" y="2262"/>
                    <a:pt x="684" y="1439"/>
                    <a:pt x="1184" y="934"/>
                  </a:cubicBezTo>
                  <a:cubicBezTo>
                    <a:pt x="1584" y="525"/>
                    <a:pt x="2031" y="419"/>
                    <a:pt x="2209" y="419"/>
                  </a:cubicBezTo>
                  <a:close/>
                  <a:moveTo>
                    <a:pt x="2214" y="0"/>
                  </a:moveTo>
                  <a:cubicBezTo>
                    <a:pt x="1892" y="0"/>
                    <a:pt x="1348" y="164"/>
                    <a:pt x="886" y="640"/>
                  </a:cubicBezTo>
                  <a:cubicBezTo>
                    <a:pt x="299" y="1241"/>
                    <a:pt x="1" y="2132"/>
                    <a:pt x="1" y="3306"/>
                  </a:cubicBezTo>
                  <a:lnTo>
                    <a:pt x="1" y="4196"/>
                  </a:lnTo>
                  <a:cubicBezTo>
                    <a:pt x="1" y="5365"/>
                    <a:pt x="299" y="6265"/>
                    <a:pt x="886" y="6862"/>
                  </a:cubicBezTo>
                  <a:cubicBezTo>
                    <a:pt x="1348" y="7333"/>
                    <a:pt x="1892" y="7502"/>
                    <a:pt x="2214" y="7502"/>
                  </a:cubicBezTo>
                  <a:cubicBezTo>
                    <a:pt x="2464" y="7502"/>
                    <a:pt x="2767" y="7396"/>
                    <a:pt x="2984" y="7309"/>
                  </a:cubicBezTo>
                  <a:cubicBezTo>
                    <a:pt x="3172" y="7232"/>
                    <a:pt x="3282" y="7035"/>
                    <a:pt x="3249" y="6833"/>
                  </a:cubicBezTo>
                  <a:lnTo>
                    <a:pt x="3042" y="5611"/>
                  </a:lnTo>
                  <a:cubicBezTo>
                    <a:pt x="3007" y="5396"/>
                    <a:pt x="2824" y="5245"/>
                    <a:pt x="2618" y="5245"/>
                  </a:cubicBezTo>
                  <a:cubicBezTo>
                    <a:pt x="2597" y="5245"/>
                    <a:pt x="2576" y="5247"/>
                    <a:pt x="2556" y="5250"/>
                  </a:cubicBezTo>
                  <a:lnTo>
                    <a:pt x="1954" y="5327"/>
                  </a:lnTo>
                  <a:cubicBezTo>
                    <a:pt x="1362" y="5274"/>
                    <a:pt x="1358" y="4225"/>
                    <a:pt x="1358" y="4177"/>
                  </a:cubicBezTo>
                  <a:lnTo>
                    <a:pt x="1358" y="3325"/>
                  </a:lnTo>
                  <a:cubicBezTo>
                    <a:pt x="1358" y="3282"/>
                    <a:pt x="1362" y="2228"/>
                    <a:pt x="1954" y="2180"/>
                  </a:cubicBezTo>
                  <a:lnTo>
                    <a:pt x="1954" y="2175"/>
                  </a:lnTo>
                  <a:lnTo>
                    <a:pt x="2556" y="2252"/>
                  </a:lnTo>
                  <a:cubicBezTo>
                    <a:pt x="2576" y="2255"/>
                    <a:pt x="2597" y="2256"/>
                    <a:pt x="2618" y="2256"/>
                  </a:cubicBezTo>
                  <a:cubicBezTo>
                    <a:pt x="2824" y="2256"/>
                    <a:pt x="3007" y="2106"/>
                    <a:pt x="3042" y="1891"/>
                  </a:cubicBezTo>
                  <a:lnTo>
                    <a:pt x="3249" y="664"/>
                  </a:lnTo>
                  <a:cubicBezTo>
                    <a:pt x="3282" y="467"/>
                    <a:pt x="3172" y="265"/>
                    <a:pt x="2984" y="188"/>
                  </a:cubicBezTo>
                  <a:cubicBezTo>
                    <a:pt x="2767" y="101"/>
                    <a:pt x="2464" y="0"/>
                    <a:pt x="2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03" name="Google Shape;13303;p90"/>
          <p:cNvGrpSpPr/>
          <p:nvPr/>
        </p:nvGrpSpPr>
        <p:grpSpPr>
          <a:xfrm>
            <a:off x="2645009" y="3175433"/>
            <a:ext cx="382161" cy="369991"/>
            <a:chOff x="2645009" y="3360008"/>
            <a:chExt cx="382161" cy="369991"/>
          </a:xfrm>
        </p:grpSpPr>
        <p:sp>
          <p:nvSpPr>
            <p:cNvPr id="13304" name="Google Shape;13304;p90"/>
            <p:cNvSpPr/>
            <p:nvPr/>
          </p:nvSpPr>
          <p:spPr>
            <a:xfrm>
              <a:off x="2669112" y="3666607"/>
              <a:ext cx="57963" cy="57963"/>
            </a:xfrm>
            <a:custGeom>
              <a:avLst/>
              <a:gdLst/>
              <a:ahLst/>
              <a:cxnLst/>
              <a:rect l="l" t="t" r="r" b="b"/>
              <a:pathLst>
                <a:path w="2210" h="2210" extrusionOk="0">
                  <a:moveTo>
                    <a:pt x="1" y="1"/>
                  </a:moveTo>
                  <a:lnTo>
                    <a:pt x="1" y="2209"/>
                  </a:lnTo>
                  <a:lnTo>
                    <a:pt x="2209" y="2209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90"/>
            <p:cNvSpPr/>
            <p:nvPr/>
          </p:nvSpPr>
          <p:spPr>
            <a:xfrm>
              <a:off x="2669112" y="3666607"/>
              <a:ext cx="57963" cy="17441"/>
            </a:xfrm>
            <a:custGeom>
              <a:avLst/>
              <a:gdLst/>
              <a:ahLst/>
              <a:cxnLst/>
              <a:rect l="l" t="t" r="r" b="b"/>
              <a:pathLst>
                <a:path w="2210" h="665" extrusionOk="0">
                  <a:moveTo>
                    <a:pt x="1" y="1"/>
                  </a:moveTo>
                  <a:lnTo>
                    <a:pt x="1" y="665"/>
                  </a:lnTo>
                  <a:lnTo>
                    <a:pt x="2209" y="665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90"/>
            <p:cNvSpPr/>
            <p:nvPr/>
          </p:nvSpPr>
          <p:spPr>
            <a:xfrm>
              <a:off x="2663316" y="3643396"/>
              <a:ext cx="63628" cy="23238"/>
            </a:xfrm>
            <a:custGeom>
              <a:avLst/>
              <a:gdLst/>
              <a:ahLst/>
              <a:cxnLst/>
              <a:rect l="l" t="t" r="r" b="b"/>
              <a:pathLst>
                <a:path w="2426" h="886" extrusionOk="0">
                  <a:moveTo>
                    <a:pt x="443" y="0"/>
                  </a:moveTo>
                  <a:cubicBezTo>
                    <a:pt x="198" y="0"/>
                    <a:pt x="0" y="198"/>
                    <a:pt x="0" y="443"/>
                  </a:cubicBezTo>
                  <a:cubicBezTo>
                    <a:pt x="0" y="688"/>
                    <a:pt x="198" y="886"/>
                    <a:pt x="443" y="886"/>
                  </a:cubicBezTo>
                  <a:lnTo>
                    <a:pt x="2425" y="886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90"/>
            <p:cNvSpPr/>
            <p:nvPr/>
          </p:nvSpPr>
          <p:spPr>
            <a:xfrm>
              <a:off x="2721226" y="3463947"/>
              <a:ext cx="46344" cy="260623"/>
            </a:xfrm>
            <a:custGeom>
              <a:avLst/>
              <a:gdLst/>
              <a:ahLst/>
              <a:cxnLst/>
              <a:rect l="l" t="t" r="r" b="b"/>
              <a:pathLst>
                <a:path w="1767" h="9937" extrusionOk="0">
                  <a:moveTo>
                    <a:pt x="222" y="0"/>
                  </a:moveTo>
                  <a:lnTo>
                    <a:pt x="1" y="9936"/>
                  </a:lnTo>
                  <a:lnTo>
                    <a:pt x="1767" y="9936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90"/>
            <p:cNvSpPr/>
            <p:nvPr/>
          </p:nvSpPr>
          <p:spPr>
            <a:xfrm>
              <a:off x="2790782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21" y="0"/>
                  </a:moveTo>
                  <a:lnTo>
                    <a:pt x="0" y="3537"/>
                  </a:lnTo>
                  <a:lnTo>
                    <a:pt x="1323" y="3537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90"/>
            <p:cNvSpPr/>
            <p:nvPr/>
          </p:nvSpPr>
          <p:spPr>
            <a:xfrm>
              <a:off x="2726655" y="3463947"/>
              <a:ext cx="35486" cy="17310"/>
            </a:xfrm>
            <a:custGeom>
              <a:avLst/>
              <a:gdLst/>
              <a:ahLst/>
              <a:cxnLst/>
              <a:rect l="l" t="t" r="r" b="b"/>
              <a:pathLst>
                <a:path w="1353" h="660" extrusionOk="0">
                  <a:moveTo>
                    <a:pt x="15" y="0"/>
                  </a:moveTo>
                  <a:lnTo>
                    <a:pt x="1" y="659"/>
                  </a:lnTo>
                  <a:lnTo>
                    <a:pt x="1353" y="659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90"/>
            <p:cNvSpPr/>
            <p:nvPr/>
          </p:nvSpPr>
          <p:spPr>
            <a:xfrm>
              <a:off x="2795450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43" y="0"/>
                  </a:moveTo>
                  <a:lnTo>
                    <a:pt x="0" y="664"/>
                  </a:lnTo>
                  <a:lnTo>
                    <a:pt x="967" y="664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90"/>
            <p:cNvSpPr/>
            <p:nvPr/>
          </p:nvSpPr>
          <p:spPr>
            <a:xfrm>
              <a:off x="2848692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22" y="0"/>
                  </a:moveTo>
                  <a:lnTo>
                    <a:pt x="1" y="3537"/>
                  </a:lnTo>
                  <a:lnTo>
                    <a:pt x="1324" y="3537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90"/>
            <p:cNvSpPr/>
            <p:nvPr/>
          </p:nvSpPr>
          <p:spPr>
            <a:xfrm>
              <a:off x="2853361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44" y="0"/>
                  </a:moveTo>
                  <a:lnTo>
                    <a:pt x="1" y="664"/>
                  </a:lnTo>
                  <a:lnTo>
                    <a:pt x="968" y="664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90"/>
            <p:cNvSpPr/>
            <p:nvPr/>
          </p:nvSpPr>
          <p:spPr>
            <a:xfrm>
              <a:off x="2906629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17" y="0"/>
                  </a:moveTo>
                  <a:lnTo>
                    <a:pt x="0" y="3537"/>
                  </a:lnTo>
                  <a:lnTo>
                    <a:pt x="1324" y="3537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90"/>
            <p:cNvSpPr/>
            <p:nvPr/>
          </p:nvSpPr>
          <p:spPr>
            <a:xfrm>
              <a:off x="2911297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39" y="0"/>
                  </a:moveTo>
                  <a:lnTo>
                    <a:pt x="0" y="664"/>
                  </a:lnTo>
                  <a:lnTo>
                    <a:pt x="968" y="664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90"/>
            <p:cNvSpPr/>
            <p:nvPr/>
          </p:nvSpPr>
          <p:spPr>
            <a:xfrm>
              <a:off x="2744333" y="3643396"/>
              <a:ext cx="243339" cy="81174"/>
            </a:xfrm>
            <a:custGeom>
              <a:avLst/>
              <a:gdLst/>
              <a:ahLst/>
              <a:cxnLst/>
              <a:rect l="l" t="t" r="r" b="b"/>
              <a:pathLst>
                <a:path w="9278" h="3095" extrusionOk="0">
                  <a:moveTo>
                    <a:pt x="0" y="0"/>
                  </a:moveTo>
                  <a:lnTo>
                    <a:pt x="0" y="3094"/>
                  </a:lnTo>
                  <a:lnTo>
                    <a:pt x="9277" y="3094"/>
                  </a:lnTo>
                  <a:lnTo>
                    <a:pt x="9277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90"/>
            <p:cNvSpPr/>
            <p:nvPr/>
          </p:nvSpPr>
          <p:spPr>
            <a:xfrm>
              <a:off x="2744333" y="3643396"/>
              <a:ext cx="243339" cy="17441"/>
            </a:xfrm>
            <a:custGeom>
              <a:avLst/>
              <a:gdLst/>
              <a:ahLst/>
              <a:cxnLst/>
              <a:rect l="l" t="t" r="r" b="b"/>
              <a:pathLst>
                <a:path w="9278" h="665" extrusionOk="0">
                  <a:moveTo>
                    <a:pt x="0" y="0"/>
                  </a:moveTo>
                  <a:lnTo>
                    <a:pt x="0" y="664"/>
                  </a:lnTo>
                  <a:lnTo>
                    <a:pt x="9277" y="664"/>
                  </a:lnTo>
                  <a:lnTo>
                    <a:pt x="9277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90"/>
            <p:cNvSpPr/>
            <p:nvPr/>
          </p:nvSpPr>
          <p:spPr>
            <a:xfrm>
              <a:off x="2738641" y="3620289"/>
              <a:ext cx="254826" cy="23133"/>
            </a:xfrm>
            <a:custGeom>
              <a:avLst/>
              <a:gdLst/>
              <a:ahLst/>
              <a:cxnLst/>
              <a:rect l="l" t="t" r="r" b="b"/>
              <a:pathLst>
                <a:path w="9716" h="882" extrusionOk="0">
                  <a:moveTo>
                    <a:pt x="439" y="1"/>
                  </a:moveTo>
                  <a:cubicBezTo>
                    <a:pt x="198" y="1"/>
                    <a:pt x="1" y="198"/>
                    <a:pt x="1" y="443"/>
                  </a:cubicBezTo>
                  <a:cubicBezTo>
                    <a:pt x="1" y="684"/>
                    <a:pt x="198" y="881"/>
                    <a:pt x="439" y="881"/>
                  </a:cubicBezTo>
                  <a:lnTo>
                    <a:pt x="9273" y="881"/>
                  </a:lnTo>
                  <a:cubicBezTo>
                    <a:pt x="9519" y="881"/>
                    <a:pt x="9716" y="684"/>
                    <a:pt x="9716" y="443"/>
                  </a:cubicBezTo>
                  <a:cubicBezTo>
                    <a:pt x="9716" y="198"/>
                    <a:pt x="9519" y="1"/>
                    <a:pt x="9273" y="1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90"/>
            <p:cNvSpPr/>
            <p:nvPr/>
          </p:nvSpPr>
          <p:spPr>
            <a:xfrm>
              <a:off x="2736569" y="3365384"/>
              <a:ext cx="290601" cy="127492"/>
            </a:xfrm>
            <a:custGeom>
              <a:avLst/>
              <a:gdLst/>
              <a:ahLst/>
              <a:cxnLst/>
              <a:rect l="l" t="t" r="r" b="b"/>
              <a:pathLst>
                <a:path w="11080" h="4861" extrusionOk="0">
                  <a:moveTo>
                    <a:pt x="8029" y="0"/>
                  </a:moveTo>
                  <a:cubicBezTo>
                    <a:pt x="7399" y="0"/>
                    <a:pt x="6797" y="245"/>
                    <a:pt x="6345" y="683"/>
                  </a:cubicBezTo>
                  <a:cubicBezTo>
                    <a:pt x="6005" y="375"/>
                    <a:pt x="5580" y="223"/>
                    <a:pt x="5156" y="223"/>
                  </a:cubicBezTo>
                  <a:cubicBezTo>
                    <a:pt x="4661" y="223"/>
                    <a:pt x="4169" y="430"/>
                    <a:pt x="3819" y="837"/>
                  </a:cubicBezTo>
                  <a:cubicBezTo>
                    <a:pt x="3612" y="719"/>
                    <a:pt x="3389" y="665"/>
                    <a:pt x="3171" y="665"/>
                  </a:cubicBezTo>
                  <a:cubicBezTo>
                    <a:pt x="2596" y="665"/>
                    <a:pt x="2050" y="1044"/>
                    <a:pt x="1889" y="1650"/>
                  </a:cubicBezTo>
                  <a:cubicBezTo>
                    <a:pt x="1766" y="1580"/>
                    <a:pt x="1636" y="1548"/>
                    <a:pt x="1509" y="1548"/>
                  </a:cubicBezTo>
                  <a:cubicBezTo>
                    <a:pt x="1124" y="1548"/>
                    <a:pt x="770" y="1845"/>
                    <a:pt x="749" y="2276"/>
                  </a:cubicBezTo>
                  <a:cubicBezTo>
                    <a:pt x="674" y="2231"/>
                    <a:pt x="595" y="2211"/>
                    <a:pt x="520" y="2211"/>
                  </a:cubicBezTo>
                  <a:cubicBezTo>
                    <a:pt x="242" y="2211"/>
                    <a:pt x="1" y="2484"/>
                    <a:pt x="99" y="2791"/>
                  </a:cubicBezTo>
                  <a:cubicBezTo>
                    <a:pt x="166" y="2990"/>
                    <a:pt x="344" y="3093"/>
                    <a:pt x="522" y="3093"/>
                  </a:cubicBezTo>
                  <a:cubicBezTo>
                    <a:pt x="687" y="3093"/>
                    <a:pt x="852" y="3003"/>
                    <a:pt x="927" y="2820"/>
                  </a:cubicBezTo>
                  <a:cubicBezTo>
                    <a:pt x="1079" y="3003"/>
                    <a:pt x="1296" y="3093"/>
                    <a:pt x="1512" y="3093"/>
                  </a:cubicBezTo>
                  <a:cubicBezTo>
                    <a:pt x="1740" y="3093"/>
                    <a:pt x="1967" y="2993"/>
                    <a:pt x="2120" y="2796"/>
                  </a:cubicBezTo>
                  <a:cubicBezTo>
                    <a:pt x="2377" y="3133"/>
                    <a:pt x="2769" y="3313"/>
                    <a:pt x="3168" y="3313"/>
                  </a:cubicBezTo>
                  <a:cubicBezTo>
                    <a:pt x="3390" y="3313"/>
                    <a:pt x="3614" y="3257"/>
                    <a:pt x="3819" y="3142"/>
                  </a:cubicBezTo>
                  <a:cubicBezTo>
                    <a:pt x="4163" y="3541"/>
                    <a:pt x="4656" y="3755"/>
                    <a:pt x="5158" y="3755"/>
                  </a:cubicBezTo>
                  <a:cubicBezTo>
                    <a:pt x="5406" y="3755"/>
                    <a:pt x="5657" y="3703"/>
                    <a:pt x="5892" y="3594"/>
                  </a:cubicBezTo>
                  <a:cubicBezTo>
                    <a:pt x="6353" y="4435"/>
                    <a:pt x="7192" y="4860"/>
                    <a:pt x="8030" y="4860"/>
                  </a:cubicBezTo>
                  <a:cubicBezTo>
                    <a:pt x="8838" y="4860"/>
                    <a:pt x="9645" y="4467"/>
                    <a:pt x="10117" y="3671"/>
                  </a:cubicBezTo>
                  <a:cubicBezTo>
                    <a:pt x="11080" y="2050"/>
                    <a:pt x="9910" y="0"/>
                    <a:pt x="8029" y="0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90"/>
            <p:cNvSpPr/>
            <p:nvPr/>
          </p:nvSpPr>
          <p:spPr>
            <a:xfrm>
              <a:off x="2735494" y="3383298"/>
              <a:ext cx="270983" cy="109683"/>
            </a:xfrm>
            <a:custGeom>
              <a:avLst/>
              <a:gdLst/>
              <a:ahLst/>
              <a:cxnLst/>
              <a:rect l="l" t="t" r="r" b="b"/>
              <a:pathLst>
                <a:path w="10332" h="4182" extrusionOk="0">
                  <a:moveTo>
                    <a:pt x="2994" y="0"/>
                  </a:moveTo>
                  <a:cubicBezTo>
                    <a:pt x="2479" y="87"/>
                    <a:pt x="2065" y="462"/>
                    <a:pt x="1930" y="967"/>
                  </a:cubicBezTo>
                  <a:cubicBezTo>
                    <a:pt x="1807" y="897"/>
                    <a:pt x="1677" y="865"/>
                    <a:pt x="1550" y="865"/>
                  </a:cubicBezTo>
                  <a:cubicBezTo>
                    <a:pt x="1165" y="865"/>
                    <a:pt x="811" y="1162"/>
                    <a:pt x="790" y="1593"/>
                  </a:cubicBezTo>
                  <a:cubicBezTo>
                    <a:pt x="722" y="1550"/>
                    <a:pt x="641" y="1526"/>
                    <a:pt x="564" y="1526"/>
                  </a:cubicBezTo>
                  <a:cubicBezTo>
                    <a:pt x="208" y="1526"/>
                    <a:pt x="1" y="1920"/>
                    <a:pt x="193" y="2214"/>
                  </a:cubicBezTo>
                  <a:cubicBezTo>
                    <a:pt x="282" y="2346"/>
                    <a:pt x="422" y="2410"/>
                    <a:pt x="562" y="2410"/>
                  </a:cubicBezTo>
                  <a:cubicBezTo>
                    <a:pt x="731" y="2410"/>
                    <a:pt x="899" y="2316"/>
                    <a:pt x="973" y="2137"/>
                  </a:cubicBezTo>
                  <a:cubicBezTo>
                    <a:pt x="1126" y="2320"/>
                    <a:pt x="1342" y="2412"/>
                    <a:pt x="1558" y="2412"/>
                  </a:cubicBezTo>
                  <a:cubicBezTo>
                    <a:pt x="1783" y="2412"/>
                    <a:pt x="2009" y="2312"/>
                    <a:pt x="2161" y="2113"/>
                  </a:cubicBezTo>
                  <a:cubicBezTo>
                    <a:pt x="2421" y="2450"/>
                    <a:pt x="2814" y="2632"/>
                    <a:pt x="3214" y="2632"/>
                  </a:cubicBezTo>
                  <a:cubicBezTo>
                    <a:pt x="3436" y="2632"/>
                    <a:pt x="3660" y="2576"/>
                    <a:pt x="3864" y="2459"/>
                  </a:cubicBezTo>
                  <a:cubicBezTo>
                    <a:pt x="4209" y="2858"/>
                    <a:pt x="4702" y="3074"/>
                    <a:pt x="5204" y="3074"/>
                  </a:cubicBezTo>
                  <a:cubicBezTo>
                    <a:pt x="5452" y="3074"/>
                    <a:pt x="5702" y="3021"/>
                    <a:pt x="5938" y="2911"/>
                  </a:cubicBezTo>
                  <a:cubicBezTo>
                    <a:pt x="6362" y="3695"/>
                    <a:pt x="7183" y="4181"/>
                    <a:pt x="8070" y="4181"/>
                  </a:cubicBezTo>
                  <a:cubicBezTo>
                    <a:pt x="8120" y="4181"/>
                    <a:pt x="8169" y="4180"/>
                    <a:pt x="8219" y="4177"/>
                  </a:cubicBezTo>
                  <a:cubicBezTo>
                    <a:pt x="9157" y="4119"/>
                    <a:pt x="9980" y="3523"/>
                    <a:pt x="10331" y="2647"/>
                  </a:cubicBezTo>
                  <a:lnTo>
                    <a:pt x="10331" y="2647"/>
                  </a:lnTo>
                  <a:cubicBezTo>
                    <a:pt x="9922" y="2926"/>
                    <a:pt x="9441" y="3075"/>
                    <a:pt x="8950" y="3075"/>
                  </a:cubicBezTo>
                  <a:cubicBezTo>
                    <a:pt x="8089" y="3070"/>
                    <a:pt x="7290" y="2613"/>
                    <a:pt x="6857" y="1872"/>
                  </a:cubicBezTo>
                  <a:cubicBezTo>
                    <a:pt x="6840" y="1844"/>
                    <a:pt x="6812" y="1826"/>
                    <a:pt x="6783" y="1826"/>
                  </a:cubicBezTo>
                  <a:cubicBezTo>
                    <a:pt x="6772" y="1826"/>
                    <a:pt x="6762" y="1828"/>
                    <a:pt x="6751" y="1834"/>
                  </a:cubicBezTo>
                  <a:cubicBezTo>
                    <a:pt x="6532" y="1923"/>
                    <a:pt x="6305" y="1966"/>
                    <a:pt x="6081" y="1966"/>
                  </a:cubicBezTo>
                  <a:cubicBezTo>
                    <a:pt x="5459" y="1966"/>
                    <a:pt x="4865" y="1638"/>
                    <a:pt x="4543" y="1069"/>
                  </a:cubicBezTo>
                  <a:cubicBezTo>
                    <a:pt x="4528" y="1039"/>
                    <a:pt x="4499" y="1020"/>
                    <a:pt x="4468" y="1020"/>
                  </a:cubicBezTo>
                  <a:cubicBezTo>
                    <a:pt x="4459" y="1020"/>
                    <a:pt x="4451" y="1022"/>
                    <a:pt x="4442" y="1025"/>
                  </a:cubicBezTo>
                  <a:cubicBezTo>
                    <a:pt x="4326" y="1064"/>
                    <a:pt x="4211" y="1083"/>
                    <a:pt x="4095" y="1083"/>
                  </a:cubicBezTo>
                  <a:cubicBezTo>
                    <a:pt x="3494" y="1083"/>
                    <a:pt x="3003" y="602"/>
                    <a:pt x="2994" y="0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90"/>
            <p:cNvSpPr/>
            <p:nvPr/>
          </p:nvSpPr>
          <p:spPr>
            <a:xfrm>
              <a:off x="2645009" y="3458492"/>
              <a:ext cx="373453" cy="271507"/>
            </a:xfrm>
            <a:custGeom>
              <a:avLst/>
              <a:gdLst/>
              <a:ahLst/>
              <a:cxnLst/>
              <a:rect l="l" t="t" r="r" b="b"/>
              <a:pathLst>
                <a:path w="14239" h="10352" extrusionOk="0">
                  <a:moveTo>
                    <a:pt x="6468" y="2840"/>
                  </a:moveTo>
                  <a:lnTo>
                    <a:pt x="6660" y="5963"/>
                  </a:lnTo>
                  <a:lnTo>
                    <a:pt x="5775" y="5963"/>
                  </a:lnTo>
                  <a:lnTo>
                    <a:pt x="5972" y="2840"/>
                  </a:lnTo>
                  <a:close/>
                  <a:moveTo>
                    <a:pt x="8676" y="2840"/>
                  </a:moveTo>
                  <a:lnTo>
                    <a:pt x="8869" y="5963"/>
                  </a:lnTo>
                  <a:lnTo>
                    <a:pt x="7983" y="5963"/>
                  </a:lnTo>
                  <a:lnTo>
                    <a:pt x="8181" y="2840"/>
                  </a:lnTo>
                  <a:close/>
                  <a:moveTo>
                    <a:pt x="10885" y="2840"/>
                  </a:moveTo>
                  <a:lnTo>
                    <a:pt x="11077" y="5963"/>
                  </a:lnTo>
                  <a:lnTo>
                    <a:pt x="10192" y="5963"/>
                  </a:lnTo>
                  <a:lnTo>
                    <a:pt x="10389" y="2840"/>
                  </a:lnTo>
                  <a:close/>
                  <a:moveTo>
                    <a:pt x="2763" y="7257"/>
                  </a:moveTo>
                  <a:lnTo>
                    <a:pt x="2753" y="7729"/>
                  </a:lnTo>
                  <a:lnTo>
                    <a:pt x="2022" y="7729"/>
                  </a:lnTo>
                  <a:cubicBezTo>
                    <a:pt x="1762" y="7743"/>
                    <a:pt x="1762" y="8128"/>
                    <a:pt x="2022" y="8143"/>
                  </a:cubicBezTo>
                  <a:lnTo>
                    <a:pt x="2743" y="8143"/>
                  </a:lnTo>
                  <a:lnTo>
                    <a:pt x="2705" y="9937"/>
                  </a:lnTo>
                  <a:lnTo>
                    <a:pt x="1127" y="9937"/>
                  </a:lnTo>
                  <a:lnTo>
                    <a:pt x="1127" y="8143"/>
                  </a:lnTo>
                  <a:lnTo>
                    <a:pt x="1141" y="8143"/>
                  </a:lnTo>
                  <a:cubicBezTo>
                    <a:pt x="1146" y="8143"/>
                    <a:pt x="1150" y="8143"/>
                    <a:pt x="1155" y="8143"/>
                  </a:cubicBezTo>
                  <a:cubicBezTo>
                    <a:pt x="1425" y="8143"/>
                    <a:pt x="1425" y="7728"/>
                    <a:pt x="1155" y="7728"/>
                  </a:cubicBezTo>
                  <a:cubicBezTo>
                    <a:pt x="1150" y="7728"/>
                    <a:pt x="1146" y="7729"/>
                    <a:pt x="1141" y="7729"/>
                  </a:cubicBezTo>
                  <a:cubicBezTo>
                    <a:pt x="823" y="7729"/>
                    <a:pt x="823" y="7257"/>
                    <a:pt x="1141" y="7257"/>
                  </a:cubicBezTo>
                  <a:close/>
                  <a:moveTo>
                    <a:pt x="4249" y="410"/>
                  </a:moveTo>
                  <a:lnTo>
                    <a:pt x="4374" y="5963"/>
                  </a:lnTo>
                  <a:lnTo>
                    <a:pt x="4014" y="5963"/>
                  </a:lnTo>
                  <a:cubicBezTo>
                    <a:pt x="3412" y="5963"/>
                    <a:pt x="3133" y="6704"/>
                    <a:pt x="3585" y="7098"/>
                  </a:cubicBezTo>
                  <a:lnTo>
                    <a:pt x="3585" y="9937"/>
                  </a:lnTo>
                  <a:lnTo>
                    <a:pt x="3119" y="9937"/>
                  </a:lnTo>
                  <a:lnTo>
                    <a:pt x="3330" y="410"/>
                  </a:lnTo>
                  <a:close/>
                  <a:moveTo>
                    <a:pt x="12843" y="6372"/>
                  </a:moveTo>
                  <a:cubicBezTo>
                    <a:pt x="12973" y="6372"/>
                    <a:pt x="13079" y="6478"/>
                    <a:pt x="13079" y="6608"/>
                  </a:cubicBezTo>
                  <a:lnTo>
                    <a:pt x="13079" y="6612"/>
                  </a:lnTo>
                  <a:cubicBezTo>
                    <a:pt x="13079" y="6738"/>
                    <a:pt x="12973" y="6843"/>
                    <a:pt x="12843" y="6843"/>
                  </a:cubicBezTo>
                  <a:lnTo>
                    <a:pt x="12400" y="6843"/>
                  </a:lnTo>
                  <a:cubicBezTo>
                    <a:pt x="12141" y="6858"/>
                    <a:pt x="12141" y="7243"/>
                    <a:pt x="12400" y="7257"/>
                  </a:cubicBezTo>
                  <a:lnTo>
                    <a:pt x="12862" y="7257"/>
                  </a:lnTo>
                  <a:lnTo>
                    <a:pt x="12862" y="9937"/>
                  </a:lnTo>
                  <a:lnTo>
                    <a:pt x="3994" y="9937"/>
                  </a:lnTo>
                  <a:lnTo>
                    <a:pt x="3994" y="7257"/>
                  </a:lnTo>
                  <a:lnTo>
                    <a:pt x="11520" y="7257"/>
                  </a:lnTo>
                  <a:cubicBezTo>
                    <a:pt x="11524" y="7257"/>
                    <a:pt x="11529" y="7258"/>
                    <a:pt x="11533" y="7258"/>
                  </a:cubicBezTo>
                  <a:cubicBezTo>
                    <a:pt x="11803" y="7258"/>
                    <a:pt x="11804" y="6843"/>
                    <a:pt x="11538" y="6843"/>
                  </a:cubicBezTo>
                  <a:cubicBezTo>
                    <a:pt x="11532" y="6843"/>
                    <a:pt x="11526" y="6843"/>
                    <a:pt x="11520" y="6843"/>
                  </a:cubicBezTo>
                  <a:lnTo>
                    <a:pt x="4009" y="6843"/>
                  </a:lnTo>
                  <a:cubicBezTo>
                    <a:pt x="3696" y="6843"/>
                    <a:pt x="3696" y="6372"/>
                    <a:pt x="4009" y="6372"/>
                  </a:cubicBezTo>
                  <a:close/>
                  <a:moveTo>
                    <a:pt x="3124" y="1"/>
                  </a:moveTo>
                  <a:cubicBezTo>
                    <a:pt x="3013" y="1"/>
                    <a:pt x="2926" y="91"/>
                    <a:pt x="2926" y="203"/>
                  </a:cubicBezTo>
                  <a:lnTo>
                    <a:pt x="2777" y="6843"/>
                  </a:lnTo>
                  <a:lnTo>
                    <a:pt x="1146" y="6843"/>
                  </a:lnTo>
                  <a:cubicBezTo>
                    <a:pt x="544" y="6843"/>
                    <a:pt x="265" y="7584"/>
                    <a:pt x="718" y="7979"/>
                  </a:cubicBezTo>
                  <a:lnTo>
                    <a:pt x="718" y="9937"/>
                  </a:lnTo>
                  <a:lnTo>
                    <a:pt x="260" y="9937"/>
                  </a:lnTo>
                  <a:cubicBezTo>
                    <a:pt x="1" y="9952"/>
                    <a:pt x="1" y="10337"/>
                    <a:pt x="260" y="10351"/>
                  </a:cubicBezTo>
                  <a:lnTo>
                    <a:pt x="13950" y="10351"/>
                  </a:lnTo>
                  <a:cubicBezTo>
                    <a:pt x="13954" y="10351"/>
                    <a:pt x="13959" y="10351"/>
                    <a:pt x="13964" y="10351"/>
                  </a:cubicBezTo>
                  <a:cubicBezTo>
                    <a:pt x="14237" y="10351"/>
                    <a:pt x="14239" y="9937"/>
                    <a:pt x="13968" y="9937"/>
                  </a:cubicBezTo>
                  <a:cubicBezTo>
                    <a:pt x="13962" y="9937"/>
                    <a:pt x="13956" y="9937"/>
                    <a:pt x="13950" y="9937"/>
                  </a:cubicBezTo>
                  <a:lnTo>
                    <a:pt x="13271" y="9937"/>
                  </a:lnTo>
                  <a:lnTo>
                    <a:pt x="13271" y="7098"/>
                  </a:lnTo>
                  <a:cubicBezTo>
                    <a:pt x="13724" y="6704"/>
                    <a:pt x="13440" y="5963"/>
                    <a:pt x="12843" y="5963"/>
                  </a:cubicBezTo>
                  <a:lnTo>
                    <a:pt x="11491" y="5963"/>
                  </a:lnTo>
                  <a:lnTo>
                    <a:pt x="11284" y="2624"/>
                  </a:lnTo>
                  <a:cubicBezTo>
                    <a:pt x="11275" y="2513"/>
                    <a:pt x="11188" y="2426"/>
                    <a:pt x="11077" y="2426"/>
                  </a:cubicBezTo>
                  <a:lnTo>
                    <a:pt x="10192" y="2426"/>
                  </a:lnTo>
                  <a:cubicBezTo>
                    <a:pt x="10086" y="2426"/>
                    <a:pt x="9995" y="2513"/>
                    <a:pt x="9985" y="2624"/>
                  </a:cubicBezTo>
                  <a:lnTo>
                    <a:pt x="9778" y="5963"/>
                  </a:lnTo>
                  <a:lnTo>
                    <a:pt x="9282" y="5963"/>
                  </a:lnTo>
                  <a:lnTo>
                    <a:pt x="9076" y="2624"/>
                  </a:lnTo>
                  <a:cubicBezTo>
                    <a:pt x="9066" y="2513"/>
                    <a:pt x="8979" y="2426"/>
                    <a:pt x="8869" y="2426"/>
                  </a:cubicBezTo>
                  <a:lnTo>
                    <a:pt x="7988" y="2426"/>
                  </a:lnTo>
                  <a:cubicBezTo>
                    <a:pt x="7877" y="2426"/>
                    <a:pt x="7791" y="2513"/>
                    <a:pt x="7781" y="2624"/>
                  </a:cubicBezTo>
                  <a:lnTo>
                    <a:pt x="7574" y="5963"/>
                  </a:lnTo>
                  <a:lnTo>
                    <a:pt x="7079" y="5963"/>
                  </a:lnTo>
                  <a:lnTo>
                    <a:pt x="6867" y="2624"/>
                  </a:lnTo>
                  <a:cubicBezTo>
                    <a:pt x="6862" y="2513"/>
                    <a:pt x="6771" y="2426"/>
                    <a:pt x="6665" y="2426"/>
                  </a:cubicBezTo>
                  <a:lnTo>
                    <a:pt x="5779" y="2426"/>
                  </a:lnTo>
                  <a:cubicBezTo>
                    <a:pt x="5669" y="2426"/>
                    <a:pt x="5582" y="2513"/>
                    <a:pt x="5573" y="2624"/>
                  </a:cubicBezTo>
                  <a:lnTo>
                    <a:pt x="5366" y="5963"/>
                  </a:lnTo>
                  <a:lnTo>
                    <a:pt x="4788" y="5963"/>
                  </a:lnTo>
                  <a:lnTo>
                    <a:pt x="4658" y="203"/>
                  </a:lnTo>
                  <a:cubicBezTo>
                    <a:pt x="4658" y="91"/>
                    <a:pt x="4571" y="1"/>
                    <a:pt x="4465" y="1"/>
                  </a:cubicBezTo>
                  <a:cubicBezTo>
                    <a:pt x="4462" y="1"/>
                    <a:pt x="4459" y="1"/>
                    <a:pt x="4456" y="1"/>
                  </a:cubicBezTo>
                  <a:lnTo>
                    <a:pt x="3133" y="1"/>
                  </a:lnTo>
                  <a:cubicBezTo>
                    <a:pt x="3130" y="1"/>
                    <a:pt x="3127" y="1"/>
                    <a:pt x="31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90"/>
            <p:cNvSpPr/>
            <p:nvPr/>
          </p:nvSpPr>
          <p:spPr>
            <a:xfrm>
              <a:off x="2733239" y="3360008"/>
              <a:ext cx="286745" cy="138376"/>
            </a:xfrm>
            <a:custGeom>
              <a:avLst/>
              <a:gdLst/>
              <a:ahLst/>
              <a:cxnLst/>
              <a:rect l="l" t="t" r="r" b="b"/>
              <a:pathLst>
                <a:path w="10933" h="5276" extrusionOk="0">
                  <a:moveTo>
                    <a:pt x="8160" y="0"/>
                  </a:moveTo>
                  <a:cubicBezTo>
                    <a:pt x="7555" y="0"/>
                    <a:pt x="6953" y="209"/>
                    <a:pt x="6467" y="614"/>
                  </a:cubicBezTo>
                  <a:cubicBezTo>
                    <a:pt x="6115" y="349"/>
                    <a:pt x="5698" y="218"/>
                    <a:pt x="5284" y="218"/>
                  </a:cubicBezTo>
                  <a:cubicBezTo>
                    <a:pt x="4782" y="218"/>
                    <a:pt x="4282" y="410"/>
                    <a:pt x="3902" y="787"/>
                  </a:cubicBezTo>
                  <a:cubicBezTo>
                    <a:pt x="3704" y="701"/>
                    <a:pt x="3497" y="660"/>
                    <a:pt x="3294" y="660"/>
                  </a:cubicBezTo>
                  <a:cubicBezTo>
                    <a:pt x="2706" y="660"/>
                    <a:pt x="2146" y="1004"/>
                    <a:pt x="1896" y="1576"/>
                  </a:cubicBezTo>
                  <a:cubicBezTo>
                    <a:pt x="1814" y="1552"/>
                    <a:pt x="1727" y="1543"/>
                    <a:pt x="1641" y="1543"/>
                  </a:cubicBezTo>
                  <a:cubicBezTo>
                    <a:pt x="1222" y="1543"/>
                    <a:pt x="852" y="1812"/>
                    <a:pt x="717" y="2212"/>
                  </a:cubicBezTo>
                  <a:cubicBezTo>
                    <a:pt x="693" y="2207"/>
                    <a:pt x="669" y="2207"/>
                    <a:pt x="645" y="2207"/>
                  </a:cubicBezTo>
                  <a:cubicBezTo>
                    <a:pt x="289" y="2207"/>
                    <a:pt x="0" y="2495"/>
                    <a:pt x="0" y="2856"/>
                  </a:cubicBezTo>
                  <a:cubicBezTo>
                    <a:pt x="0" y="2967"/>
                    <a:pt x="91" y="3063"/>
                    <a:pt x="207" y="3063"/>
                  </a:cubicBezTo>
                  <a:cubicBezTo>
                    <a:pt x="318" y="3063"/>
                    <a:pt x="414" y="2972"/>
                    <a:pt x="414" y="2856"/>
                  </a:cubicBezTo>
                  <a:cubicBezTo>
                    <a:pt x="414" y="2726"/>
                    <a:pt x="515" y="2621"/>
                    <a:pt x="645" y="2621"/>
                  </a:cubicBezTo>
                  <a:cubicBezTo>
                    <a:pt x="688" y="2621"/>
                    <a:pt x="731" y="2630"/>
                    <a:pt x="765" y="2654"/>
                  </a:cubicBezTo>
                  <a:cubicBezTo>
                    <a:pt x="800" y="2675"/>
                    <a:pt x="837" y="2685"/>
                    <a:pt x="872" y="2685"/>
                  </a:cubicBezTo>
                  <a:cubicBezTo>
                    <a:pt x="976" y="2685"/>
                    <a:pt x="1071" y="2605"/>
                    <a:pt x="1078" y="2491"/>
                  </a:cubicBezTo>
                  <a:cubicBezTo>
                    <a:pt x="1097" y="2192"/>
                    <a:pt x="1342" y="1961"/>
                    <a:pt x="1641" y="1957"/>
                  </a:cubicBezTo>
                  <a:cubicBezTo>
                    <a:pt x="1737" y="1957"/>
                    <a:pt x="1833" y="1985"/>
                    <a:pt x="1915" y="2034"/>
                  </a:cubicBezTo>
                  <a:cubicBezTo>
                    <a:pt x="1948" y="2052"/>
                    <a:pt x="1983" y="2061"/>
                    <a:pt x="2018" y="2061"/>
                  </a:cubicBezTo>
                  <a:cubicBezTo>
                    <a:pt x="2107" y="2061"/>
                    <a:pt x="2190" y="2001"/>
                    <a:pt x="2218" y="1904"/>
                  </a:cubicBezTo>
                  <a:cubicBezTo>
                    <a:pt x="2350" y="1392"/>
                    <a:pt x="2810" y="1074"/>
                    <a:pt x="3295" y="1074"/>
                  </a:cubicBezTo>
                  <a:cubicBezTo>
                    <a:pt x="3480" y="1074"/>
                    <a:pt x="3669" y="1121"/>
                    <a:pt x="3845" y="1220"/>
                  </a:cubicBezTo>
                  <a:cubicBezTo>
                    <a:pt x="3876" y="1238"/>
                    <a:pt x="3911" y="1247"/>
                    <a:pt x="3945" y="1247"/>
                  </a:cubicBezTo>
                  <a:cubicBezTo>
                    <a:pt x="4004" y="1247"/>
                    <a:pt x="4062" y="1221"/>
                    <a:pt x="4104" y="1172"/>
                  </a:cubicBezTo>
                  <a:cubicBezTo>
                    <a:pt x="4413" y="815"/>
                    <a:pt x="4847" y="633"/>
                    <a:pt x="5282" y="633"/>
                  </a:cubicBezTo>
                  <a:cubicBezTo>
                    <a:pt x="5655" y="633"/>
                    <a:pt x="6030" y="767"/>
                    <a:pt x="6327" y="1037"/>
                  </a:cubicBezTo>
                  <a:cubicBezTo>
                    <a:pt x="6367" y="1075"/>
                    <a:pt x="6417" y="1093"/>
                    <a:pt x="6466" y="1093"/>
                  </a:cubicBezTo>
                  <a:cubicBezTo>
                    <a:pt x="6519" y="1093"/>
                    <a:pt x="6572" y="1072"/>
                    <a:pt x="6611" y="1033"/>
                  </a:cubicBezTo>
                  <a:cubicBezTo>
                    <a:pt x="7036" y="626"/>
                    <a:pt x="7591" y="413"/>
                    <a:pt x="8153" y="413"/>
                  </a:cubicBezTo>
                  <a:cubicBezTo>
                    <a:pt x="8501" y="413"/>
                    <a:pt x="8852" y="495"/>
                    <a:pt x="9176" y="662"/>
                  </a:cubicBezTo>
                  <a:cubicBezTo>
                    <a:pt x="10023" y="1105"/>
                    <a:pt x="10490" y="2034"/>
                    <a:pt x="10345" y="2977"/>
                  </a:cubicBezTo>
                  <a:cubicBezTo>
                    <a:pt x="10201" y="3915"/>
                    <a:pt x="9470" y="4661"/>
                    <a:pt x="8531" y="4824"/>
                  </a:cubicBezTo>
                  <a:cubicBezTo>
                    <a:pt x="8403" y="4847"/>
                    <a:pt x="8275" y="4857"/>
                    <a:pt x="8149" y="4857"/>
                  </a:cubicBezTo>
                  <a:cubicBezTo>
                    <a:pt x="7346" y="4857"/>
                    <a:pt x="6593" y="4421"/>
                    <a:pt x="6202" y="3698"/>
                  </a:cubicBezTo>
                  <a:cubicBezTo>
                    <a:pt x="6164" y="3629"/>
                    <a:pt x="6090" y="3589"/>
                    <a:pt x="6016" y="3589"/>
                  </a:cubicBezTo>
                  <a:cubicBezTo>
                    <a:pt x="5988" y="3589"/>
                    <a:pt x="5959" y="3595"/>
                    <a:pt x="5933" y="3607"/>
                  </a:cubicBezTo>
                  <a:cubicBezTo>
                    <a:pt x="5723" y="3705"/>
                    <a:pt x="5501" y="3752"/>
                    <a:pt x="5280" y="3752"/>
                  </a:cubicBezTo>
                  <a:cubicBezTo>
                    <a:pt x="4839" y="3752"/>
                    <a:pt x="4406" y="3562"/>
                    <a:pt x="4104" y="3212"/>
                  </a:cubicBezTo>
                  <a:cubicBezTo>
                    <a:pt x="4062" y="3164"/>
                    <a:pt x="4004" y="3138"/>
                    <a:pt x="3945" y="3138"/>
                  </a:cubicBezTo>
                  <a:cubicBezTo>
                    <a:pt x="3911" y="3138"/>
                    <a:pt x="3876" y="3147"/>
                    <a:pt x="3845" y="3164"/>
                  </a:cubicBezTo>
                  <a:cubicBezTo>
                    <a:pt x="3671" y="3262"/>
                    <a:pt x="3482" y="3309"/>
                    <a:pt x="3295" y="3309"/>
                  </a:cubicBezTo>
                  <a:cubicBezTo>
                    <a:pt x="2958" y="3309"/>
                    <a:pt x="2627" y="3156"/>
                    <a:pt x="2411" y="2871"/>
                  </a:cubicBezTo>
                  <a:cubicBezTo>
                    <a:pt x="2367" y="2823"/>
                    <a:pt x="2310" y="2794"/>
                    <a:pt x="2247" y="2794"/>
                  </a:cubicBezTo>
                  <a:cubicBezTo>
                    <a:pt x="2180" y="2794"/>
                    <a:pt x="2122" y="2823"/>
                    <a:pt x="2083" y="2871"/>
                  </a:cubicBezTo>
                  <a:cubicBezTo>
                    <a:pt x="1978" y="3010"/>
                    <a:pt x="1814" y="3092"/>
                    <a:pt x="1641" y="3092"/>
                  </a:cubicBezTo>
                  <a:cubicBezTo>
                    <a:pt x="1381" y="3107"/>
                    <a:pt x="1381" y="3491"/>
                    <a:pt x="1641" y="3506"/>
                  </a:cubicBezTo>
                  <a:cubicBezTo>
                    <a:pt x="1857" y="3506"/>
                    <a:pt x="2064" y="3434"/>
                    <a:pt x="2237" y="3299"/>
                  </a:cubicBezTo>
                  <a:cubicBezTo>
                    <a:pt x="2526" y="3578"/>
                    <a:pt x="2905" y="3724"/>
                    <a:pt x="3291" y="3724"/>
                  </a:cubicBezTo>
                  <a:cubicBezTo>
                    <a:pt x="3497" y="3724"/>
                    <a:pt x="3705" y="3683"/>
                    <a:pt x="3902" y="3597"/>
                  </a:cubicBezTo>
                  <a:cubicBezTo>
                    <a:pt x="4273" y="3963"/>
                    <a:pt x="4768" y="4165"/>
                    <a:pt x="5283" y="4165"/>
                  </a:cubicBezTo>
                  <a:cubicBezTo>
                    <a:pt x="5505" y="4165"/>
                    <a:pt x="5726" y="4127"/>
                    <a:pt x="5938" y="4054"/>
                  </a:cubicBezTo>
                  <a:cubicBezTo>
                    <a:pt x="6426" y="4823"/>
                    <a:pt x="7271" y="5275"/>
                    <a:pt x="8159" y="5275"/>
                  </a:cubicBezTo>
                  <a:cubicBezTo>
                    <a:pt x="8338" y="5275"/>
                    <a:pt x="8519" y="5257"/>
                    <a:pt x="8700" y="5219"/>
                  </a:cubicBezTo>
                  <a:cubicBezTo>
                    <a:pt x="9777" y="4993"/>
                    <a:pt x="10600" y="4122"/>
                    <a:pt x="10764" y="3039"/>
                  </a:cubicBezTo>
                  <a:cubicBezTo>
                    <a:pt x="10932" y="1952"/>
                    <a:pt x="10413" y="879"/>
                    <a:pt x="9455" y="340"/>
                  </a:cubicBezTo>
                  <a:cubicBezTo>
                    <a:pt x="9050" y="112"/>
                    <a:pt x="8604" y="0"/>
                    <a:pt x="8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90"/>
            <p:cNvSpPr/>
            <p:nvPr/>
          </p:nvSpPr>
          <p:spPr>
            <a:xfrm>
              <a:off x="2779294" y="3661178"/>
              <a:ext cx="11304" cy="22739"/>
            </a:xfrm>
            <a:custGeom>
              <a:avLst/>
              <a:gdLst/>
              <a:ahLst/>
              <a:cxnLst/>
              <a:rect l="l" t="t" r="r" b="b"/>
              <a:pathLst>
                <a:path w="431" h="867" extrusionOk="0">
                  <a:moveTo>
                    <a:pt x="217" y="1"/>
                  </a:moveTo>
                  <a:cubicBezTo>
                    <a:pt x="101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3" y="867"/>
                    <a:pt x="431" y="795"/>
                    <a:pt x="424" y="650"/>
                  </a:cubicBezTo>
                  <a:lnTo>
                    <a:pt x="424" y="208"/>
                  </a:lnTo>
                  <a:cubicBezTo>
                    <a:pt x="424" y="92"/>
                    <a:pt x="327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90"/>
            <p:cNvSpPr/>
            <p:nvPr/>
          </p:nvSpPr>
          <p:spPr>
            <a:xfrm>
              <a:off x="2802637" y="3661178"/>
              <a:ext cx="10884" cy="22188"/>
            </a:xfrm>
            <a:custGeom>
              <a:avLst/>
              <a:gdLst/>
              <a:ahLst/>
              <a:cxnLst/>
              <a:rect l="l" t="t" r="r" b="b"/>
              <a:pathLst>
                <a:path w="415" h="846" extrusionOk="0">
                  <a:moveTo>
                    <a:pt x="207" y="1"/>
                  </a:moveTo>
                  <a:cubicBezTo>
                    <a:pt x="97" y="1"/>
                    <a:pt x="0" y="92"/>
                    <a:pt x="0" y="208"/>
                  </a:cubicBezTo>
                  <a:lnTo>
                    <a:pt x="0" y="650"/>
                  </a:lnTo>
                  <a:cubicBezTo>
                    <a:pt x="8" y="780"/>
                    <a:pt x="108" y="845"/>
                    <a:pt x="207" y="845"/>
                  </a:cubicBezTo>
                  <a:cubicBezTo>
                    <a:pt x="307" y="845"/>
                    <a:pt x="407" y="780"/>
                    <a:pt x="414" y="650"/>
                  </a:cubicBezTo>
                  <a:lnTo>
                    <a:pt x="414" y="208"/>
                  </a:lnTo>
                  <a:cubicBezTo>
                    <a:pt x="414" y="92"/>
                    <a:pt x="323" y="1"/>
                    <a:pt x="2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90"/>
            <p:cNvSpPr/>
            <p:nvPr/>
          </p:nvSpPr>
          <p:spPr>
            <a:xfrm>
              <a:off x="2825848" y="3661178"/>
              <a:ext cx="10884" cy="22188"/>
            </a:xfrm>
            <a:custGeom>
              <a:avLst/>
              <a:gdLst/>
              <a:ahLst/>
              <a:cxnLst/>
              <a:rect l="l" t="t" r="r" b="b"/>
              <a:pathLst>
                <a:path w="415" h="846" extrusionOk="0">
                  <a:moveTo>
                    <a:pt x="208" y="1"/>
                  </a:moveTo>
                  <a:cubicBezTo>
                    <a:pt x="92" y="1"/>
                    <a:pt x="1" y="92"/>
                    <a:pt x="1" y="208"/>
                  </a:cubicBezTo>
                  <a:lnTo>
                    <a:pt x="1" y="650"/>
                  </a:lnTo>
                  <a:cubicBezTo>
                    <a:pt x="8" y="780"/>
                    <a:pt x="108" y="845"/>
                    <a:pt x="208" y="845"/>
                  </a:cubicBezTo>
                  <a:cubicBezTo>
                    <a:pt x="308" y="845"/>
                    <a:pt x="407" y="780"/>
                    <a:pt x="415" y="650"/>
                  </a:cubicBezTo>
                  <a:lnTo>
                    <a:pt x="415" y="208"/>
                  </a:lnTo>
                  <a:cubicBezTo>
                    <a:pt x="415" y="92"/>
                    <a:pt x="323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90"/>
            <p:cNvSpPr/>
            <p:nvPr/>
          </p:nvSpPr>
          <p:spPr>
            <a:xfrm>
              <a:off x="2848876" y="3661178"/>
              <a:ext cx="11278" cy="22739"/>
            </a:xfrm>
            <a:custGeom>
              <a:avLst/>
              <a:gdLst/>
              <a:ahLst/>
              <a:cxnLst/>
              <a:rect l="l" t="t" r="r" b="b"/>
              <a:pathLst>
                <a:path w="430" h="867" extrusionOk="0">
                  <a:moveTo>
                    <a:pt x="215" y="1"/>
                  </a:moveTo>
                  <a:cubicBezTo>
                    <a:pt x="100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1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22" y="650"/>
                  </a:cubicBezTo>
                  <a:lnTo>
                    <a:pt x="422" y="208"/>
                  </a:lnTo>
                  <a:cubicBezTo>
                    <a:pt x="422" y="92"/>
                    <a:pt x="331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90"/>
            <p:cNvSpPr/>
            <p:nvPr/>
          </p:nvSpPr>
          <p:spPr>
            <a:xfrm>
              <a:off x="2871982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5" y="1"/>
                  </a:moveTo>
                  <a:cubicBezTo>
                    <a:pt x="99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1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22" y="650"/>
                  </a:cubicBezTo>
                  <a:lnTo>
                    <a:pt x="422" y="208"/>
                  </a:lnTo>
                  <a:cubicBezTo>
                    <a:pt x="422" y="92"/>
                    <a:pt x="33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90"/>
            <p:cNvSpPr/>
            <p:nvPr/>
          </p:nvSpPr>
          <p:spPr>
            <a:xfrm>
              <a:off x="2895141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7" y="1"/>
                  </a:moveTo>
                  <a:cubicBezTo>
                    <a:pt x="102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19" y="650"/>
                  </a:cubicBezTo>
                  <a:lnTo>
                    <a:pt x="419" y="208"/>
                  </a:lnTo>
                  <a:cubicBezTo>
                    <a:pt x="424" y="92"/>
                    <a:pt x="328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90"/>
            <p:cNvSpPr/>
            <p:nvPr/>
          </p:nvSpPr>
          <p:spPr>
            <a:xfrm>
              <a:off x="2918300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5" y="1"/>
                  </a:moveTo>
                  <a:cubicBezTo>
                    <a:pt x="99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2" y="867"/>
                    <a:pt x="429" y="795"/>
                    <a:pt x="421" y="650"/>
                  </a:cubicBezTo>
                  <a:lnTo>
                    <a:pt x="421" y="208"/>
                  </a:lnTo>
                  <a:cubicBezTo>
                    <a:pt x="421" y="92"/>
                    <a:pt x="33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90"/>
            <p:cNvSpPr/>
            <p:nvPr/>
          </p:nvSpPr>
          <p:spPr>
            <a:xfrm>
              <a:off x="2941459" y="3661178"/>
              <a:ext cx="11330" cy="22739"/>
            </a:xfrm>
            <a:custGeom>
              <a:avLst/>
              <a:gdLst/>
              <a:ahLst/>
              <a:cxnLst/>
              <a:rect l="l" t="t" r="r" b="b"/>
              <a:pathLst>
                <a:path w="432" h="867" extrusionOk="0">
                  <a:moveTo>
                    <a:pt x="217" y="1"/>
                  </a:moveTo>
                  <a:cubicBezTo>
                    <a:pt x="101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3" y="867"/>
                    <a:pt x="431" y="795"/>
                    <a:pt x="424" y="650"/>
                  </a:cubicBezTo>
                  <a:lnTo>
                    <a:pt x="424" y="208"/>
                  </a:lnTo>
                  <a:cubicBezTo>
                    <a:pt x="424" y="92"/>
                    <a:pt x="328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0" name="Google Shape;13330;p90"/>
          <p:cNvGrpSpPr/>
          <p:nvPr/>
        </p:nvGrpSpPr>
        <p:grpSpPr>
          <a:xfrm>
            <a:off x="1277639" y="2264971"/>
            <a:ext cx="409411" cy="332066"/>
            <a:chOff x="1277639" y="2449546"/>
            <a:chExt cx="409411" cy="332066"/>
          </a:xfrm>
        </p:grpSpPr>
        <p:sp>
          <p:nvSpPr>
            <p:cNvPr id="13331" name="Google Shape;13331;p90"/>
            <p:cNvSpPr/>
            <p:nvPr/>
          </p:nvSpPr>
          <p:spPr>
            <a:xfrm>
              <a:off x="1283566" y="2455474"/>
              <a:ext cx="397556" cy="275258"/>
            </a:xfrm>
            <a:custGeom>
              <a:avLst/>
              <a:gdLst/>
              <a:ahLst/>
              <a:cxnLst/>
              <a:rect l="l" t="t" r="r" b="b"/>
              <a:pathLst>
                <a:path w="15158" h="10495" extrusionOk="0">
                  <a:moveTo>
                    <a:pt x="410" y="1"/>
                  </a:moveTo>
                  <a:cubicBezTo>
                    <a:pt x="183" y="1"/>
                    <a:pt x="1" y="183"/>
                    <a:pt x="1" y="405"/>
                  </a:cubicBezTo>
                  <a:lnTo>
                    <a:pt x="1" y="10091"/>
                  </a:lnTo>
                  <a:cubicBezTo>
                    <a:pt x="1" y="10317"/>
                    <a:pt x="183" y="10495"/>
                    <a:pt x="410" y="10495"/>
                  </a:cubicBezTo>
                  <a:lnTo>
                    <a:pt x="14749" y="10495"/>
                  </a:lnTo>
                  <a:cubicBezTo>
                    <a:pt x="14975" y="10495"/>
                    <a:pt x="15158" y="10317"/>
                    <a:pt x="15158" y="10091"/>
                  </a:cubicBezTo>
                  <a:lnTo>
                    <a:pt x="15158" y="405"/>
                  </a:lnTo>
                  <a:cubicBezTo>
                    <a:pt x="15158" y="183"/>
                    <a:pt x="14975" y="1"/>
                    <a:pt x="14749" y="1"/>
                  </a:cubicBezTo>
                  <a:close/>
                </a:path>
              </a:pathLst>
            </a:custGeom>
            <a:solidFill>
              <a:srgbClr val="E7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90"/>
            <p:cNvSpPr/>
            <p:nvPr/>
          </p:nvSpPr>
          <p:spPr>
            <a:xfrm>
              <a:off x="1283566" y="2455605"/>
              <a:ext cx="397556" cy="275126"/>
            </a:xfrm>
            <a:custGeom>
              <a:avLst/>
              <a:gdLst/>
              <a:ahLst/>
              <a:cxnLst/>
              <a:rect l="l" t="t" r="r" b="b"/>
              <a:pathLst>
                <a:path w="15158" h="10490" extrusionOk="0">
                  <a:moveTo>
                    <a:pt x="14757" y="0"/>
                  </a:moveTo>
                  <a:cubicBezTo>
                    <a:pt x="14754" y="0"/>
                    <a:pt x="14751" y="0"/>
                    <a:pt x="14749" y="0"/>
                  </a:cubicBezTo>
                  <a:lnTo>
                    <a:pt x="13796" y="0"/>
                  </a:lnTo>
                  <a:lnTo>
                    <a:pt x="13796" y="9503"/>
                  </a:lnTo>
                  <a:cubicBezTo>
                    <a:pt x="13796" y="9730"/>
                    <a:pt x="13613" y="9912"/>
                    <a:pt x="13387" y="9912"/>
                  </a:cubicBezTo>
                  <a:lnTo>
                    <a:pt x="1" y="9912"/>
                  </a:lnTo>
                  <a:lnTo>
                    <a:pt x="1" y="10086"/>
                  </a:lnTo>
                  <a:cubicBezTo>
                    <a:pt x="1" y="10312"/>
                    <a:pt x="183" y="10490"/>
                    <a:pt x="410" y="10490"/>
                  </a:cubicBezTo>
                  <a:lnTo>
                    <a:pt x="14749" y="10490"/>
                  </a:lnTo>
                  <a:cubicBezTo>
                    <a:pt x="14975" y="10490"/>
                    <a:pt x="15158" y="10312"/>
                    <a:pt x="15158" y="10086"/>
                  </a:cubicBezTo>
                  <a:lnTo>
                    <a:pt x="15158" y="400"/>
                  </a:lnTo>
                  <a:cubicBezTo>
                    <a:pt x="15153" y="181"/>
                    <a:pt x="14979" y="0"/>
                    <a:pt x="147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90"/>
            <p:cNvSpPr/>
            <p:nvPr/>
          </p:nvSpPr>
          <p:spPr>
            <a:xfrm>
              <a:off x="1312338" y="2485504"/>
              <a:ext cx="340013" cy="215328"/>
            </a:xfrm>
            <a:custGeom>
              <a:avLst/>
              <a:gdLst/>
              <a:ahLst/>
              <a:cxnLst/>
              <a:rect l="l" t="t" r="r" b="b"/>
              <a:pathLst>
                <a:path w="12964" h="8210" extrusionOk="0">
                  <a:moveTo>
                    <a:pt x="1146" y="1"/>
                  </a:moveTo>
                  <a:cubicBezTo>
                    <a:pt x="1122" y="1"/>
                    <a:pt x="1098" y="20"/>
                    <a:pt x="1093" y="49"/>
                  </a:cubicBezTo>
                  <a:cubicBezTo>
                    <a:pt x="1069" y="617"/>
                    <a:pt x="617" y="1069"/>
                    <a:pt x="54" y="1093"/>
                  </a:cubicBezTo>
                  <a:cubicBezTo>
                    <a:pt x="25" y="1093"/>
                    <a:pt x="1" y="1117"/>
                    <a:pt x="1" y="1146"/>
                  </a:cubicBezTo>
                  <a:lnTo>
                    <a:pt x="1" y="7064"/>
                  </a:lnTo>
                  <a:cubicBezTo>
                    <a:pt x="1" y="7088"/>
                    <a:pt x="25" y="7112"/>
                    <a:pt x="54" y="7117"/>
                  </a:cubicBezTo>
                  <a:cubicBezTo>
                    <a:pt x="617" y="7141"/>
                    <a:pt x="1069" y="7594"/>
                    <a:pt x="1093" y="8157"/>
                  </a:cubicBezTo>
                  <a:cubicBezTo>
                    <a:pt x="1098" y="8185"/>
                    <a:pt x="1122" y="8210"/>
                    <a:pt x="1146" y="8210"/>
                  </a:cubicBezTo>
                  <a:lnTo>
                    <a:pt x="11761" y="8210"/>
                  </a:lnTo>
                  <a:cubicBezTo>
                    <a:pt x="11789" y="8210"/>
                    <a:pt x="11813" y="8185"/>
                    <a:pt x="11813" y="8157"/>
                  </a:cubicBezTo>
                  <a:cubicBezTo>
                    <a:pt x="11842" y="7577"/>
                    <a:pt x="12319" y="7117"/>
                    <a:pt x="12901" y="7117"/>
                  </a:cubicBezTo>
                  <a:cubicBezTo>
                    <a:pt x="12904" y="7117"/>
                    <a:pt x="12907" y="7117"/>
                    <a:pt x="12911" y="7117"/>
                  </a:cubicBezTo>
                  <a:cubicBezTo>
                    <a:pt x="12939" y="7117"/>
                    <a:pt x="12963" y="7093"/>
                    <a:pt x="12963" y="7060"/>
                  </a:cubicBezTo>
                  <a:lnTo>
                    <a:pt x="12963" y="1146"/>
                  </a:lnTo>
                  <a:cubicBezTo>
                    <a:pt x="12963" y="1117"/>
                    <a:pt x="12939" y="1093"/>
                    <a:pt x="12911" y="1093"/>
                  </a:cubicBezTo>
                  <a:cubicBezTo>
                    <a:pt x="12323" y="1093"/>
                    <a:pt x="11842" y="636"/>
                    <a:pt x="11813" y="49"/>
                  </a:cubicBezTo>
                  <a:cubicBezTo>
                    <a:pt x="11813" y="20"/>
                    <a:pt x="11789" y="1"/>
                    <a:pt x="11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90"/>
            <p:cNvSpPr/>
            <p:nvPr/>
          </p:nvSpPr>
          <p:spPr>
            <a:xfrm>
              <a:off x="1584815" y="2485504"/>
              <a:ext cx="67536" cy="215328"/>
            </a:xfrm>
            <a:custGeom>
              <a:avLst/>
              <a:gdLst/>
              <a:ahLst/>
              <a:cxnLst/>
              <a:rect l="l" t="t" r="r" b="b"/>
              <a:pathLst>
                <a:path w="2575" h="8210" extrusionOk="0">
                  <a:moveTo>
                    <a:pt x="0" y="1"/>
                  </a:moveTo>
                  <a:cubicBezTo>
                    <a:pt x="29" y="1"/>
                    <a:pt x="48" y="25"/>
                    <a:pt x="53" y="49"/>
                  </a:cubicBezTo>
                  <a:cubicBezTo>
                    <a:pt x="77" y="636"/>
                    <a:pt x="558" y="1093"/>
                    <a:pt x="1145" y="1093"/>
                  </a:cubicBezTo>
                  <a:cubicBezTo>
                    <a:pt x="1174" y="1093"/>
                    <a:pt x="1198" y="1117"/>
                    <a:pt x="1198" y="1146"/>
                  </a:cubicBezTo>
                  <a:lnTo>
                    <a:pt x="1198" y="7064"/>
                  </a:lnTo>
                  <a:cubicBezTo>
                    <a:pt x="1198" y="7093"/>
                    <a:pt x="1174" y="7117"/>
                    <a:pt x="1145" y="7117"/>
                  </a:cubicBezTo>
                  <a:cubicBezTo>
                    <a:pt x="558" y="7117"/>
                    <a:pt x="82" y="7574"/>
                    <a:pt x="53" y="8161"/>
                  </a:cubicBezTo>
                  <a:cubicBezTo>
                    <a:pt x="53" y="8185"/>
                    <a:pt x="29" y="8210"/>
                    <a:pt x="0" y="8210"/>
                  </a:cubicBezTo>
                  <a:lnTo>
                    <a:pt x="1372" y="8210"/>
                  </a:lnTo>
                  <a:cubicBezTo>
                    <a:pt x="1400" y="8210"/>
                    <a:pt x="1424" y="8185"/>
                    <a:pt x="1424" y="8161"/>
                  </a:cubicBezTo>
                  <a:cubicBezTo>
                    <a:pt x="1453" y="7574"/>
                    <a:pt x="1934" y="7117"/>
                    <a:pt x="2522" y="7117"/>
                  </a:cubicBezTo>
                  <a:cubicBezTo>
                    <a:pt x="2550" y="7117"/>
                    <a:pt x="2574" y="7093"/>
                    <a:pt x="2574" y="7060"/>
                  </a:cubicBezTo>
                  <a:lnTo>
                    <a:pt x="2574" y="1146"/>
                  </a:lnTo>
                  <a:cubicBezTo>
                    <a:pt x="2574" y="1117"/>
                    <a:pt x="2550" y="1093"/>
                    <a:pt x="2522" y="1093"/>
                  </a:cubicBezTo>
                  <a:cubicBezTo>
                    <a:pt x="1934" y="1093"/>
                    <a:pt x="1453" y="636"/>
                    <a:pt x="1424" y="49"/>
                  </a:cubicBezTo>
                  <a:cubicBezTo>
                    <a:pt x="1424" y="25"/>
                    <a:pt x="1400" y="1"/>
                    <a:pt x="1372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90"/>
            <p:cNvSpPr/>
            <p:nvPr/>
          </p:nvSpPr>
          <p:spPr>
            <a:xfrm>
              <a:off x="1542300" y="2696006"/>
              <a:ext cx="65254" cy="79548"/>
            </a:xfrm>
            <a:custGeom>
              <a:avLst/>
              <a:gdLst/>
              <a:ahLst/>
              <a:cxnLst/>
              <a:rect l="l" t="t" r="r" b="b"/>
              <a:pathLst>
                <a:path w="2488" h="3033" extrusionOk="0">
                  <a:moveTo>
                    <a:pt x="1145" y="1"/>
                  </a:moveTo>
                  <a:lnTo>
                    <a:pt x="14" y="2368"/>
                  </a:lnTo>
                  <a:cubicBezTo>
                    <a:pt x="1" y="2395"/>
                    <a:pt x="21" y="2426"/>
                    <a:pt x="51" y="2426"/>
                  </a:cubicBezTo>
                  <a:cubicBezTo>
                    <a:pt x="53" y="2426"/>
                    <a:pt x="55" y="2426"/>
                    <a:pt x="57" y="2426"/>
                  </a:cubicBezTo>
                  <a:lnTo>
                    <a:pt x="818" y="2305"/>
                  </a:lnTo>
                  <a:cubicBezTo>
                    <a:pt x="820" y="2305"/>
                    <a:pt x="823" y="2304"/>
                    <a:pt x="826" y="2304"/>
                  </a:cubicBezTo>
                  <a:cubicBezTo>
                    <a:pt x="839" y="2304"/>
                    <a:pt x="853" y="2313"/>
                    <a:pt x="861" y="2325"/>
                  </a:cubicBezTo>
                  <a:lnTo>
                    <a:pt x="1280" y="3013"/>
                  </a:lnTo>
                  <a:cubicBezTo>
                    <a:pt x="1288" y="3026"/>
                    <a:pt x="1302" y="3032"/>
                    <a:pt x="1316" y="3032"/>
                  </a:cubicBezTo>
                  <a:cubicBezTo>
                    <a:pt x="1332" y="3032"/>
                    <a:pt x="1349" y="3024"/>
                    <a:pt x="1357" y="3008"/>
                  </a:cubicBezTo>
                  <a:lnTo>
                    <a:pt x="2487" y="641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90"/>
            <p:cNvSpPr/>
            <p:nvPr/>
          </p:nvSpPr>
          <p:spPr>
            <a:xfrm>
              <a:off x="1591241" y="2696006"/>
              <a:ext cx="65254" cy="79496"/>
            </a:xfrm>
            <a:custGeom>
              <a:avLst/>
              <a:gdLst/>
              <a:ahLst/>
              <a:cxnLst/>
              <a:rect l="l" t="t" r="r" b="b"/>
              <a:pathLst>
                <a:path w="2488" h="3031" extrusionOk="0">
                  <a:moveTo>
                    <a:pt x="1338" y="1"/>
                  </a:moveTo>
                  <a:lnTo>
                    <a:pt x="1" y="641"/>
                  </a:lnTo>
                  <a:lnTo>
                    <a:pt x="1131" y="3008"/>
                  </a:lnTo>
                  <a:cubicBezTo>
                    <a:pt x="1139" y="3023"/>
                    <a:pt x="1154" y="3030"/>
                    <a:pt x="1170" y="3030"/>
                  </a:cubicBezTo>
                  <a:cubicBezTo>
                    <a:pt x="1184" y="3030"/>
                    <a:pt x="1199" y="3024"/>
                    <a:pt x="1208" y="3013"/>
                  </a:cubicBezTo>
                  <a:lnTo>
                    <a:pt x="1627" y="2325"/>
                  </a:lnTo>
                  <a:cubicBezTo>
                    <a:pt x="1635" y="2313"/>
                    <a:pt x="1646" y="2304"/>
                    <a:pt x="1660" y="2304"/>
                  </a:cubicBezTo>
                  <a:cubicBezTo>
                    <a:pt x="1664" y="2304"/>
                    <a:pt x="1667" y="2305"/>
                    <a:pt x="1670" y="2305"/>
                  </a:cubicBezTo>
                  <a:lnTo>
                    <a:pt x="2426" y="2426"/>
                  </a:lnTo>
                  <a:cubicBezTo>
                    <a:pt x="2428" y="2426"/>
                    <a:pt x="2430" y="2426"/>
                    <a:pt x="2432" y="2426"/>
                  </a:cubicBezTo>
                  <a:cubicBezTo>
                    <a:pt x="2463" y="2426"/>
                    <a:pt x="2487" y="2395"/>
                    <a:pt x="2474" y="2368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90"/>
            <p:cNvSpPr/>
            <p:nvPr/>
          </p:nvSpPr>
          <p:spPr>
            <a:xfrm>
              <a:off x="1541645" y="2621022"/>
              <a:ext cx="115506" cy="113696"/>
            </a:xfrm>
            <a:custGeom>
              <a:avLst/>
              <a:gdLst/>
              <a:ahLst/>
              <a:cxnLst/>
              <a:rect l="l" t="t" r="r" b="b"/>
              <a:pathLst>
                <a:path w="4404" h="4335" extrusionOk="0">
                  <a:moveTo>
                    <a:pt x="2202" y="0"/>
                  </a:moveTo>
                  <a:cubicBezTo>
                    <a:pt x="2083" y="0"/>
                    <a:pt x="1964" y="38"/>
                    <a:pt x="1863" y="112"/>
                  </a:cubicBezTo>
                  <a:cubicBezTo>
                    <a:pt x="1759" y="181"/>
                    <a:pt x="1636" y="219"/>
                    <a:pt x="1510" y="219"/>
                  </a:cubicBezTo>
                  <a:cubicBezTo>
                    <a:pt x="1496" y="219"/>
                    <a:pt x="1482" y="219"/>
                    <a:pt x="1468" y="218"/>
                  </a:cubicBezTo>
                  <a:cubicBezTo>
                    <a:pt x="1449" y="216"/>
                    <a:pt x="1430" y="215"/>
                    <a:pt x="1411" y="215"/>
                  </a:cubicBezTo>
                  <a:cubicBezTo>
                    <a:pt x="1182" y="215"/>
                    <a:pt x="974" y="346"/>
                    <a:pt x="876" y="555"/>
                  </a:cubicBezTo>
                  <a:cubicBezTo>
                    <a:pt x="819" y="685"/>
                    <a:pt x="717" y="786"/>
                    <a:pt x="588" y="844"/>
                  </a:cubicBezTo>
                  <a:cubicBezTo>
                    <a:pt x="361" y="949"/>
                    <a:pt x="227" y="1185"/>
                    <a:pt x="251" y="1435"/>
                  </a:cubicBezTo>
                  <a:cubicBezTo>
                    <a:pt x="260" y="1575"/>
                    <a:pt x="227" y="1714"/>
                    <a:pt x="145" y="1830"/>
                  </a:cubicBezTo>
                  <a:cubicBezTo>
                    <a:pt x="1" y="2032"/>
                    <a:pt x="1" y="2306"/>
                    <a:pt x="145" y="2508"/>
                  </a:cubicBezTo>
                  <a:cubicBezTo>
                    <a:pt x="227" y="2624"/>
                    <a:pt x="260" y="2763"/>
                    <a:pt x="251" y="2903"/>
                  </a:cubicBezTo>
                  <a:cubicBezTo>
                    <a:pt x="227" y="3153"/>
                    <a:pt x="361" y="3389"/>
                    <a:pt x="588" y="3490"/>
                  </a:cubicBezTo>
                  <a:cubicBezTo>
                    <a:pt x="717" y="3548"/>
                    <a:pt x="819" y="3654"/>
                    <a:pt x="876" y="3779"/>
                  </a:cubicBezTo>
                  <a:cubicBezTo>
                    <a:pt x="974" y="3992"/>
                    <a:pt x="1182" y="4123"/>
                    <a:pt x="1411" y="4123"/>
                  </a:cubicBezTo>
                  <a:cubicBezTo>
                    <a:pt x="1430" y="4123"/>
                    <a:pt x="1449" y="4122"/>
                    <a:pt x="1468" y="4120"/>
                  </a:cubicBezTo>
                  <a:cubicBezTo>
                    <a:pt x="1487" y="4118"/>
                    <a:pt x="1507" y="4117"/>
                    <a:pt x="1526" y="4117"/>
                  </a:cubicBezTo>
                  <a:cubicBezTo>
                    <a:pt x="1646" y="4117"/>
                    <a:pt x="1763" y="4156"/>
                    <a:pt x="1863" y="4226"/>
                  </a:cubicBezTo>
                  <a:cubicBezTo>
                    <a:pt x="1964" y="4298"/>
                    <a:pt x="2083" y="4334"/>
                    <a:pt x="2202" y="4334"/>
                  </a:cubicBezTo>
                  <a:cubicBezTo>
                    <a:pt x="2321" y="4334"/>
                    <a:pt x="2440" y="4298"/>
                    <a:pt x="2541" y="4226"/>
                  </a:cubicBezTo>
                  <a:cubicBezTo>
                    <a:pt x="2641" y="4156"/>
                    <a:pt x="2758" y="4117"/>
                    <a:pt x="2878" y="4117"/>
                  </a:cubicBezTo>
                  <a:cubicBezTo>
                    <a:pt x="2897" y="4117"/>
                    <a:pt x="2916" y="4118"/>
                    <a:pt x="2936" y="4120"/>
                  </a:cubicBezTo>
                  <a:cubicBezTo>
                    <a:pt x="2955" y="4122"/>
                    <a:pt x="2974" y="4123"/>
                    <a:pt x="2993" y="4123"/>
                  </a:cubicBezTo>
                  <a:cubicBezTo>
                    <a:pt x="3221" y="4123"/>
                    <a:pt x="3429" y="3992"/>
                    <a:pt x="3523" y="3779"/>
                  </a:cubicBezTo>
                  <a:cubicBezTo>
                    <a:pt x="3585" y="3654"/>
                    <a:pt x="3686" y="3548"/>
                    <a:pt x="3816" y="3490"/>
                  </a:cubicBezTo>
                  <a:cubicBezTo>
                    <a:pt x="4042" y="3389"/>
                    <a:pt x="4177" y="3153"/>
                    <a:pt x="4153" y="2903"/>
                  </a:cubicBezTo>
                  <a:cubicBezTo>
                    <a:pt x="4139" y="2763"/>
                    <a:pt x="4177" y="2624"/>
                    <a:pt x="4259" y="2508"/>
                  </a:cubicBezTo>
                  <a:cubicBezTo>
                    <a:pt x="4403" y="2306"/>
                    <a:pt x="4403" y="2032"/>
                    <a:pt x="4259" y="1830"/>
                  </a:cubicBezTo>
                  <a:cubicBezTo>
                    <a:pt x="4177" y="1714"/>
                    <a:pt x="4139" y="1575"/>
                    <a:pt x="4153" y="1435"/>
                  </a:cubicBezTo>
                  <a:cubicBezTo>
                    <a:pt x="4177" y="1185"/>
                    <a:pt x="4042" y="949"/>
                    <a:pt x="3816" y="844"/>
                  </a:cubicBezTo>
                  <a:cubicBezTo>
                    <a:pt x="3686" y="786"/>
                    <a:pt x="3585" y="685"/>
                    <a:pt x="3523" y="555"/>
                  </a:cubicBezTo>
                  <a:cubicBezTo>
                    <a:pt x="3429" y="346"/>
                    <a:pt x="3221" y="215"/>
                    <a:pt x="2993" y="215"/>
                  </a:cubicBezTo>
                  <a:cubicBezTo>
                    <a:pt x="2974" y="215"/>
                    <a:pt x="2955" y="216"/>
                    <a:pt x="2936" y="218"/>
                  </a:cubicBezTo>
                  <a:cubicBezTo>
                    <a:pt x="2922" y="219"/>
                    <a:pt x="2908" y="219"/>
                    <a:pt x="2893" y="219"/>
                  </a:cubicBezTo>
                  <a:cubicBezTo>
                    <a:pt x="2768" y="219"/>
                    <a:pt x="2645" y="181"/>
                    <a:pt x="2541" y="112"/>
                  </a:cubicBezTo>
                  <a:cubicBezTo>
                    <a:pt x="2440" y="38"/>
                    <a:pt x="2321" y="0"/>
                    <a:pt x="2202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90"/>
            <p:cNvSpPr/>
            <p:nvPr/>
          </p:nvSpPr>
          <p:spPr>
            <a:xfrm>
              <a:off x="1579517" y="2729079"/>
              <a:ext cx="1915" cy="26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0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72" y="0"/>
                  </a:lnTo>
                  <a:cubicBezTo>
                    <a:pt x="48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90"/>
            <p:cNvSpPr/>
            <p:nvPr/>
          </p:nvSpPr>
          <p:spPr>
            <a:xfrm>
              <a:off x="1579517" y="2626739"/>
              <a:ext cx="1915" cy="26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0"/>
                  </a:lnTo>
                  <a:cubicBezTo>
                    <a:pt x="24" y="0"/>
                    <a:pt x="48" y="0"/>
                    <a:pt x="72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90"/>
            <p:cNvSpPr/>
            <p:nvPr/>
          </p:nvSpPr>
          <p:spPr>
            <a:xfrm>
              <a:off x="1583163" y="2621022"/>
              <a:ext cx="73988" cy="113696"/>
            </a:xfrm>
            <a:custGeom>
              <a:avLst/>
              <a:gdLst/>
              <a:ahLst/>
              <a:cxnLst/>
              <a:rect l="l" t="t" r="r" b="b"/>
              <a:pathLst>
                <a:path w="2821" h="4335" extrusionOk="0">
                  <a:moveTo>
                    <a:pt x="619" y="0"/>
                  </a:moveTo>
                  <a:cubicBezTo>
                    <a:pt x="500" y="0"/>
                    <a:pt x="381" y="38"/>
                    <a:pt x="280" y="112"/>
                  </a:cubicBezTo>
                  <a:cubicBezTo>
                    <a:pt x="198" y="170"/>
                    <a:pt x="102" y="204"/>
                    <a:pt x="1" y="213"/>
                  </a:cubicBezTo>
                  <a:cubicBezTo>
                    <a:pt x="12" y="213"/>
                    <a:pt x="23" y="212"/>
                    <a:pt x="35" y="212"/>
                  </a:cubicBezTo>
                  <a:cubicBezTo>
                    <a:pt x="262" y="212"/>
                    <a:pt x="472" y="349"/>
                    <a:pt x="568" y="555"/>
                  </a:cubicBezTo>
                  <a:cubicBezTo>
                    <a:pt x="626" y="685"/>
                    <a:pt x="727" y="786"/>
                    <a:pt x="857" y="844"/>
                  </a:cubicBezTo>
                  <a:cubicBezTo>
                    <a:pt x="1083" y="949"/>
                    <a:pt x="1218" y="1185"/>
                    <a:pt x="1199" y="1435"/>
                  </a:cubicBezTo>
                  <a:cubicBezTo>
                    <a:pt x="1184" y="1575"/>
                    <a:pt x="1223" y="1714"/>
                    <a:pt x="1305" y="1830"/>
                  </a:cubicBezTo>
                  <a:cubicBezTo>
                    <a:pt x="1449" y="2032"/>
                    <a:pt x="1449" y="2306"/>
                    <a:pt x="1305" y="2508"/>
                  </a:cubicBezTo>
                  <a:cubicBezTo>
                    <a:pt x="1223" y="2624"/>
                    <a:pt x="1184" y="2763"/>
                    <a:pt x="1199" y="2903"/>
                  </a:cubicBezTo>
                  <a:cubicBezTo>
                    <a:pt x="1218" y="3153"/>
                    <a:pt x="1083" y="3389"/>
                    <a:pt x="857" y="3490"/>
                  </a:cubicBezTo>
                  <a:cubicBezTo>
                    <a:pt x="727" y="3548"/>
                    <a:pt x="626" y="3654"/>
                    <a:pt x="568" y="3779"/>
                  </a:cubicBezTo>
                  <a:cubicBezTo>
                    <a:pt x="472" y="3989"/>
                    <a:pt x="263" y="4121"/>
                    <a:pt x="36" y="4121"/>
                  </a:cubicBezTo>
                  <a:cubicBezTo>
                    <a:pt x="24" y="4121"/>
                    <a:pt x="12" y="4121"/>
                    <a:pt x="1" y="4120"/>
                  </a:cubicBezTo>
                  <a:lnTo>
                    <a:pt x="1" y="4120"/>
                  </a:lnTo>
                  <a:cubicBezTo>
                    <a:pt x="102" y="4130"/>
                    <a:pt x="198" y="4168"/>
                    <a:pt x="280" y="4226"/>
                  </a:cubicBezTo>
                  <a:cubicBezTo>
                    <a:pt x="381" y="4298"/>
                    <a:pt x="500" y="4334"/>
                    <a:pt x="619" y="4334"/>
                  </a:cubicBezTo>
                  <a:cubicBezTo>
                    <a:pt x="738" y="4334"/>
                    <a:pt x="857" y="4298"/>
                    <a:pt x="958" y="4226"/>
                  </a:cubicBezTo>
                  <a:cubicBezTo>
                    <a:pt x="1058" y="4156"/>
                    <a:pt x="1175" y="4117"/>
                    <a:pt x="1295" y="4117"/>
                  </a:cubicBezTo>
                  <a:cubicBezTo>
                    <a:pt x="1314" y="4117"/>
                    <a:pt x="1333" y="4118"/>
                    <a:pt x="1353" y="4120"/>
                  </a:cubicBezTo>
                  <a:cubicBezTo>
                    <a:pt x="1372" y="4122"/>
                    <a:pt x="1391" y="4123"/>
                    <a:pt x="1410" y="4123"/>
                  </a:cubicBezTo>
                  <a:cubicBezTo>
                    <a:pt x="1638" y="4123"/>
                    <a:pt x="1846" y="3992"/>
                    <a:pt x="1940" y="3779"/>
                  </a:cubicBezTo>
                  <a:cubicBezTo>
                    <a:pt x="1997" y="3654"/>
                    <a:pt x="2103" y="3548"/>
                    <a:pt x="2228" y="3490"/>
                  </a:cubicBezTo>
                  <a:cubicBezTo>
                    <a:pt x="2459" y="3389"/>
                    <a:pt x="2594" y="3153"/>
                    <a:pt x="2570" y="2903"/>
                  </a:cubicBezTo>
                  <a:cubicBezTo>
                    <a:pt x="2556" y="2763"/>
                    <a:pt x="2594" y="2624"/>
                    <a:pt x="2676" y="2508"/>
                  </a:cubicBezTo>
                  <a:cubicBezTo>
                    <a:pt x="2820" y="2306"/>
                    <a:pt x="2820" y="2032"/>
                    <a:pt x="2676" y="1830"/>
                  </a:cubicBezTo>
                  <a:cubicBezTo>
                    <a:pt x="2594" y="1714"/>
                    <a:pt x="2556" y="1575"/>
                    <a:pt x="2570" y="1435"/>
                  </a:cubicBezTo>
                  <a:cubicBezTo>
                    <a:pt x="2594" y="1185"/>
                    <a:pt x="2459" y="949"/>
                    <a:pt x="2228" y="844"/>
                  </a:cubicBezTo>
                  <a:cubicBezTo>
                    <a:pt x="2103" y="786"/>
                    <a:pt x="1997" y="685"/>
                    <a:pt x="1940" y="555"/>
                  </a:cubicBezTo>
                  <a:cubicBezTo>
                    <a:pt x="1846" y="346"/>
                    <a:pt x="1638" y="215"/>
                    <a:pt x="1410" y="215"/>
                  </a:cubicBezTo>
                  <a:cubicBezTo>
                    <a:pt x="1391" y="215"/>
                    <a:pt x="1372" y="216"/>
                    <a:pt x="1353" y="218"/>
                  </a:cubicBezTo>
                  <a:cubicBezTo>
                    <a:pt x="1339" y="219"/>
                    <a:pt x="1325" y="219"/>
                    <a:pt x="1310" y="219"/>
                  </a:cubicBezTo>
                  <a:cubicBezTo>
                    <a:pt x="1185" y="219"/>
                    <a:pt x="1062" y="181"/>
                    <a:pt x="958" y="112"/>
                  </a:cubicBezTo>
                  <a:cubicBezTo>
                    <a:pt x="857" y="38"/>
                    <a:pt x="738" y="0"/>
                    <a:pt x="619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90"/>
            <p:cNvSpPr/>
            <p:nvPr/>
          </p:nvSpPr>
          <p:spPr>
            <a:xfrm>
              <a:off x="1567636" y="2646541"/>
              <a:ext cx="62631" cy="62631"/>
            </a:xfrm>
            <a:custGeom>
              <a:avLst/>
              <a:gdLst/>
              <a:ahLst/>
              <a:cxnLst/>
              <a:rect l="l" t="t" r="r" b="b"/>
              <a:pathLst>
                <a:path w="2388" h="2388" extrusionOk="0">
                  <a:moveTo>
                    <a:pt x="1194" y="0"/>
                  </a:moveTo>
                  <a:cubicBezTo>
                    <a:pt x="535" y="0"/>
                    <a:pt x="1" y="535"/>
                    <a:pt x="1" y="1194"/>
                  </a:cubicBezTo>
                  <a:cubicBezTo>
                    <a:pt x="1" y="1853"/>
                    <a:pt x="535" y="2387"/>
                    <a:pt x="1194" y="2387"/>
                  </a:cubicBezTo>
                  <a:cubicBezTo>
                    <a:pt x="1853" y="2387"/>
                    <a:pt x="2387" y="1853"/>
                    <a:pt x="2387" y="1194"/>
                  </a:cubicBezTo>
                  <a:cubicBezTo>
                    <a:pt x="2387" y="535"/>
                    <a:pt x="1853" y="0"/>
                    <a:pt x="1194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90"/>
            <p:cNvSpPr/>
            <p:nvPr/>
          </p:nvSpPr>
          <p:spPr>
            <a:xfrm>
              <a:off x="1579386" y="2646541"/>
              <a:ext cx="56310" cy="62710"/>
            </a:xfrm>
            <a:custGeom>
              <a:avLst/>
              <a:gdLst/>
              <a:ahLst/>
              <a:cxnLst/>
              <a:rect l="l" t="t" r="r" b="b"/>
              <a:pathLst>
                <a:path w="2147" h="2391" extrusionOk="0">
                  <a:moveTo>
                    <a:pt x="746" y="0"/>
                  </a:moveTo>
                  <a:cubicBezTo>
                    <a:pt x="472" y="0"/>
                    <a:pt x="212" y="92"/>
                    <a:pt x="0" y="265"/>
                  </a:cubicBezTo>
                  <a:cubicBezTo>
                    <a:pt x="592" y="741"/>
                    <a:pt x="592" y="1651"/>
                    <a:pt x="0" y="2127"/>
                  </a:cubicBezTo>
                  <a:cubicBezTo>
                    <a:pt x="223" y="2307"/>
                    <a:pt x="485" y="2390"/>
                    <a:pt x="743" y="2390"/>
                  </a:cubicBezTo>
                  <a:cubicBezTo>
                    <a:pt x="1225" y="2390"/>
                    <a:pt x="1693" y="2098"/>
                    <a:pt x="1872" y="1593"/>
                  </a:cubicBezTo>
                  <a:cubicBezTo>
                    <a:pt x="2146" y="814"/>
                    <a:pt x="1569" y="0"/>
                    <a:pt x="746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90"/>
            <p:cNvSpPr/>
            <p:nvPr/>
          </p:nvSpPr>
          <p:spPr>
            <a:xfrm>
              <a:off x="1358157" y="2520465"/>
              <a:ext cx="248374" cy="12012"/>
            </a:xfrm>
            <a:custGeom>
              <a:avLst/>
              <a:gdLst/>
              <a:ahLst/>
              <a:cxnLst/>
              <a:rect l="l" t="t" r="r" b="b"/>
              <a:pathLst>
                <a:path w="9470" h="458" extrusionOk="0">
                  <a:moveTo>
                    <a:pt x="289" y="1"/>
                  </a:moveTo>
                  <a:cubicBezTo>
                    <a:pt x="0" y="15"/>
                    <a:pt x="0" y="443"/>
                    <a:pt x="289" y="458"/>
                  </a:cubicBezTo>
                  <a:lnTo>
                    <a:pt x="9181" y="458"/>
                  </a:lnTo>
                  <a:cubicBezTo>
                    <a:pt x="9470" y="443"/>
                    <a:pt x="9470" y="15"/>
                    <a:pt x="9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90"/>
            <p:cNvSpPr/>
            <p:nvPr/>
          </p:nvSpPr>
          <p:spPr>
            <a:xfrm>
              <a:off x="1358157" y="2585850"/>
              <a:ext cx="248374" cy="12012"/>
            </a:xfrm>
            <a:custGeom>
              <a:avLst/>
              <a:gdLst/>
              <a:ahLst/>
              <a:cxnLst/>
              <a:rect l="l" t="t" r="r" b="b"/>
              <a:pathLst>
                <a:path w="9470" h="458" extrusionOk="0">
                  <a:moveTo>
                    <a:pt x="289" y="0"/>
                  </a:moveTo>
                  <a:cubicBezTo>
                    <a:pt x="0" y="14"/>
                    <a:pt x="0" y="443"/>
                    <a:pt x="289" y="457"/>
                  </a:cubicBezTo>
                  <a:lnTo>
                    <a:pt x="9181" y="457"/>
                  </a:lnTo>
                  <a:cubicBezTo>
                    <a:pt x="9470" y="443"/>
                    <a:pt x="9470" y="14"/>
                    <a:pt x="9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90"/>
            <p:cNvSpPr/>
            <p:nvPr/>
          </p:nvSpPr>
          <p:spPr>
            <a:xfrm>
              <a:off x="1434636" y="2628234"/>
              <a:ext cx="96176" cy="12038"/>
            </a:xfrm>
            <a:custGeom>
              <a:avLst/>
              <a:gdLst/>
              <a:ahLst/>
              <a:cxnLst/>
              <a:rect l="l" t="t" r="r" b="b"/>
              <a:pathLst>
                <a:path w="3667" h="459" extrusionOk="0">
                  <a:moveTo>
                    <a:pt x="3363" y="0"/>
                  </a:moveTo>
                  <a:cubicBezTo>
                    <a:pt x="3358" y="0"/>
                    <a:pt x="3354" y="1"/>
                    <a:pt x="3349" y="1"/>
                  </a:cubicBezTo>
                  <a:lnTo>
                    <a:pt x="289" y="1"/>
                  </a:lnTo>
                  <a:cubicBezTo>
                    <a:pt x="0" y="15"/>
                    <a:pt x="0" y="443"/>
                    <a:pt x="289" y="458"/>
                  </a:cubicBezTo>
                  <a:lnTo>
                    <a:pt x="3349" y="458"/>
                  </a:lnTo>
                  <a:cubicBezTo>
                    <a:pt x="3355" y="458"/>
                    <a:pt x="3361" y="458"/>
                    <a:pt x="3367" y="458"/>
                  </a:cubicBezTo>
                  <a:cubicBezTo>
                    <a:pt x="3667" y="458"/>
                    <a:pt x="3665" y="0"/>
                    <a:pt x="33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6" name="Google Shape;13346;p90"/>
            <p:cNvSpPr/>
            <p:nvPr/>
          </p:nvSpPr>
          <p:spPr>
            <a:xfrm>
              <a:off x="1416697" y="2553014"/>
              <a:ext cx="190595" cy="12038"/>
            </a:xfrm>
            <a:custGeom>
              <a:avLst/>
              <a:gdLst/>
              <a:ahLst/>
              <a:cxnLst/>
              <a:rect l="l" t="t" r="r" b="b"/>
              <a:pathLst>
                <a:path w="7267" h="459" extrusionOk="0">
                  <a:moveTo>
                    <a:pt x="300" y="0"/>
                  </a:moveTo>
                  <a:cubicBezTo>
                    <a:pt x="1" y="0"/>
                    <a:pt x="2" y="458"/>
                    <a:pt x="305" y="458"/>
                  </a:cubicBezTo>
                  <a:cubicBezTo>
                    <a:pt x="309" y="458"/>
                    <a:pt x="314" y="458"/>
                    <a:pt x="319" y="458"/>
                  </a:cubicBezTo>
                  <a:lnTo>
                    <a:pt x="6949" y="458"/>
                  </a:lnTo>
                  <a:cubicBezTo>
                    <a:pt x="6954" y="458"/>
                    <a:pt x="6958" y="458"/>
                    <a:pt x="6963" y="458"/>
                  </a:cubicBezTo>
                  <a:cubicBezTo>
                    <a:pt x="7265" y="458"/>
                    <a:pt x="7267" y="0"/>
                    <a:pt x="6967" y="0"/>
                  </a:cubicBezTo>
                  <a:cubicBezTo>
                    <a:pt x="6961" y="0"/>
                    <a:pt x="6955" y="1"/>
                    <a:pt x="6949" y="1"/>
                  </a:cubicBezTo>
                  <a:lnTo>
                    <a:pt x="319" y="1"/>
                  </a:lnTo>
                  <a:cubicBezTo>
                    <a:pt x="312" y="1"/>
                    <a:pt x="306" y="0"/>
                    <a:pt x="3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90"/>
            <p:cNvSpPr/>
            <p:nvPr/>
          </p:nvSpPr>
          <p:spPr>
            <a:xfrm>
              <a:off x="1357396" y="2553014"/>
              <a:ext cx="47209" cy="12038"/>
            </a:xfrm>
            <a:custGeom>
              <a:avLst/>
              <a:gdLst/>
              <a:ahLst/>
              <a:cxnLst/>
              <a:rect l="l" t="t" r="r" b="b"/>
              <a:pathLst>
                <a:path w="1800" h="459" extrusionOk="0">
                  <a:moveTo>
                    <a:pt x="300" y="0"/>
                  </a:moveTo>
                  <a:cubicBezTo>
                    <a:pt x="0" y="0"/>
                    <a:pt x="2" y="458"/>
                    <a:pt x="304" y="458"/>
                  </a:cubicBezTo>
                  <a:cubicBezTo>
                    <a:pt x="309" y="458"/>
                    <a:pt x="313" y="458"/>
                    <a:pt x="318" y="458"/>
                  </a:cubicBezTo>
                  <a:lnTo>
                    <a:pt x="1511" y="458"/>
                  </a:lnTo>
                  <a:cubicBezTo>
                    <a:pt x="1800" y="444"/>
                    <a:pt x="1800" y="15"/>
                    <a:pt x="1511" y="1"/>
                  </a:cubicBezTo>
                  <a:lnTo>
                    <a:pt x="318" y="1"/>
                  </a:lnTo>
                  <a:cubicBezTo>
                    <a:pt x="312" y="1"/>
                    <a:pt x="306" y="0"/>
                    <a:pt x="3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90"/>
            <p:cNvSpPr/>
            <p:nvPr/>
          </p:nvSpPr>
          <p:spPr>
            <a:xfrm>
              <a:off x="1306279" y="2479577"/>
              <a:ext cx="352262" cy="227183"/>
            </a:xfrm>
            <a:custGeom>
              <a:avLst/>
              <a:gdLst/>
              <a:ahLst/>
              <a:cxnLst/>
              <a:rect l="l" t="t" r="r" b="b"/>
              <a:pathLst>
                <a:path w="13431" h="8662" extrusionOk="0">
                  <a:moveTo>
                    <a:pt x="1377" y="1"/>
                  </a:moveTo>
                  <a:cubicBezTo>
                    <a:pt x="1228" y="1"/>
                    <a:pt x="1103" y="116"/>
                    <a:pt x="1098" y="270"/>
                  </a:cubicBezTo>
                  <a:cubicBezTo>
                    <a:pt x="1074" y="713"/>
                    <a:pt x="718" y="1069"/>
                    <a:pt x="270" y="1093"/>
                  </a:cubicBezTo>
                  <a:cubicBezTo>
                    <a:pt x="121" y="1098"/>
                    <a:pt x="1" y="1223"/>
                    <a:pt x="1" y="1372"/>
                  </a:cubicBezTo>
                  <a:lnTo>
                    <a:pt x="1" y="7290"/>
                  </a:lnTo>
                  <a:cubicBezTo>
                    <a:pt x="1" y="7439"/>
                    <a:pt x="121" y="7565"/>
                    <a:pt x="270" y="7569"/>
                  </a:cubicBezTo>
                  <a:cubicBezTo>
                    <a:pt x="718" y="7593"/>
                    <a:pt x="1074" y="7950"/>
                    <a:pt x="1098" y="8392"/>
                  </a:cubicBezTo>
                  <a:cubicBezTo>
                    <a:pt x="1103" y="8546"/>
                    <a:pt x="1228" y="8662"/>
                    <a:pt x="1377" y="8662"/>
                  </a:cubicBezTo>
                  <a:lnTo>
                    <a:pt x="8137" y="8662"/>
                  </a:lnTo>
                  <a:cubicBezTo>
                    <a:pt x="8426" y="8647"/>
                    <a:pt x="8426" y="8219"/>
                    <a:pt x="8137" y="8205"/>
                  </a:cubicBezTo>
                  <a:lnTo>
                    <a:pt x="1536" y="8205"/>
                  </a:lnTo>
                  <a:cubicBezTo>
                    <a:pt x="1444" y="7656"/>
                    <a:pt x="1011" y="7223"/>
                    <a:pt x="463" y="7132"/>
                  </a:cubicBezTo>
                  <a:lnTo>
                    <a:pt x="463" y="1531"/>
                  </a:lnTo>
                  <a:cubicBezTo>
                    <a:pt x="1011" y="1434"/>
                    <a:pt x="1444" y="1006"/>
                    <a:pt x="1536" y="458"/>
                  </a:cubicBezTo>
                  <a:lnTo>
                    <a:pt x="11838" y="458"/>
                  </a:lnTo>
                  <a:cubicBezTo>
                    <a:pt x="11934" y="1025"/>
                    <a:pt x="12391" y="1463"/>
                    <a:pt x="12963" y="1540"/>
                  </a:cubicBezTo>
                  <a:lnTo>
                    <a:pt x="12963" y="5423"/>
                  </a:lnTo>
                  <a:cubicBezTo>
                    <a:pt x="12956" y="5585"/>
                    <a:pt x="13075" y="5665"/>
                    <a:pt x="13194" y="5665"/>
                  </a:cubicBezTo>
                  <a:cubicBezTo>
                    <a:pt x="13312" y="5665"/>
                    <a:pt x="13430" y="5585"/>
                    <a:pt x="13421" y="5423"/>
                  </a:cubicBezTo>
                  <a:lnTo>
                    <a:pt x="13421" y="1372"/>
                  </a:lnTo>
                  <a:cubicBezTo>
                    <a:pt x="13421" y="1218"/>
                    <a:pt x="13295" y="1093"/>
                    <a:pt x="13142" y="1093"/>
                  </a:cubicBezTo>
                  <a:cubicBezTo>
                    <a:pt x="12675" y="1093"/>
                    <a:pt x="12295" y="727"/>
                    <a:pt x="12275" y="265"/>
                  </a:cubicBezTo>
                  <a:cubicBezTo>
                    <a:pt x="12266" y="116"/>
                    <a:pt x="12145" y="1"/>
                    <a:pt x="119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90"/>
            <p:cNvSpPr/>
            <p:nvPr/>
          </p:nvSpPr>
          <p:spPr>
            <a:xfrm>
              <a:off x="1277639" y="2449546"/>
              <a:ext cx="409411" cy="332066"/>
            </a:xfrm>
            <a:custGeom>
              <a:avLst/>
              <a:gdLst/>
              <a:ahLst/>
              <a:cxnLst/>
              <a:rect l="l" t="t" r="r" b="b"/>
              <a:pathLst>
                <a:path w="15610" h="12661" extrusionOk="0">
                  <a:moveTo>
                    <a:pt x="14975" y="448"/>
                  </a:moveTo>
                  <a:cubicBezTo>
                    <a:pt x="15076" y="448"/>
                    <a:pt x="15157" y="530"/>
                    <a:pt x="15157" y="631"/>
                  </a:cubicBezTo>
                  <a:lnTo>
                    <a:pt x="15157" y="10312"/>
                  </a:lnTo>
                  <a:lnTo>
                    <a:pt x="15153" y="10317"/>
                  </a:lnTo>
                  <a:cubicBezTo>
                    <a:pt x="15153" y="10418"/>
                    <a:pt x="15071" y="10495"/>
                    <a:pt x="14975" y="10495"/>
                  </a:cubicBezTo>
                  <a:lnTo>
                    <a:pt x="14070" y="10495"/>
                  </a:lnTo>
                  <a:lnTo>
                    <a:pt x="13950" y="10249"/>
                  </a:lnTo>
                  <a:lnTo>
                    <a:pt x="13969" y="10240"/>
                  </a:lnTo>
                  <a:cubicBezTo>
                    <a:pt x="14286" y="10095"/>
                    <a:pt x="14474" y="9768"/>
                    <a:pt x="14440" y="9422"/>
                  </a:cubicBezTo>
                  <a:cubicBezTo>
                    <a:pt x="14436" y="9335"/>
                    <a:pt x="14455" y="9253"/>
                    <a:pt x="14508" y="9181"/>
                  </a:cubicBezTo>
                  <a:cubicBezTo>
                    <a:pt x="14705" y="8897"/>
                    <a:pt x="14705" y="8522"/>
                    <a:pt x="14508" y="8238"/>
                  </a:cubicBezTo>
                  <a:cubicBezTo>
                    <a:pt x="14455" y="8166"/>
                    <a:pt x="14436" y="8079"/>
                    <a:pt x="14440" y="7997"/>
                  </a:cubicBezTo>
                  <a:cubicBezTo>
                    <a:pt x="14474" y="7651"/>
                    <a:pt x="14286" y="7324"/>
                    <a:pt x="13969" y="7179"/>
                  </a:cubicBezTo>
                  <a:cubicBezTo>
                    <a:pt x="13892" y="7141"/>
                    <a:pt x="13829" y="7078"/>
                    <a:pt x="13791" y="7001"/>
                  </a:cubicBezTo>
                  <a:cubicBezTo>
                    <a:pt x="13657" y="6712"/>
                    <a:pt x="13368" y="6526"/>
                    <a:pt x="13051" y="6526"/>
                  </a:cubicBezTo>
                  <a:cubicBezTo>
                    <a:pt x="13025" y="6526"/>
                    <a:pt x="12999" y="6527"/>
                    <a:pt x="12973" y="6530"/>
                  </a:cubicBezTo>
                  <a:cubicBezTo>
                    <a:pt x="12961" y="6531"/>
                    <a:pt x="12949" y="6532"/>
                    <a:pt x="12937" y="6532"/>
                  </a:cubicBezTo>
                  <a:cubicBezTo>
                    <a:pt x="12866" y="6532"/>
                    <a:pt x="12794" y="6508"/>
                    <a:pt x="12732" y="6467"/>
                  </a:cubicBezTo>
                  <a:cubicBezTo>
                    <a:pt x="12593" y="6366"/>
                    <a:pt x="12428" y="6316"/>
                    <a:pt x="12263" y="6316"/>
                  </a:cubicBezTo>
                  <a:cubicBezTo>
                    <a:pt x="12097" y="6316"/>
                    <a:pt x="11931" y="6366"/>
                    <a:pt x="11789" y="6467"/>
                  </a:cubicBezTo>
                  <a:cubicBezTo>
                    <a:pt x="11728" y="6508"/>
                    <a:pt x="11659" y="6532"/>
                    <a:pt x="11586" y="6532"/>
                  </a:cubicBezTo>
                  <a:cubicBezTo>
                    <a:pt x="11574" y="6532"/>
                    <a:pt x="11561" y="6531"/>
                    <a:pt x="11549" y="6530"/>
                  </a:cubicBezTo>
                  <a:cubicBezTo>
                    <a:pt x="11522" y="6527"/>
                    <a:pt x="11496" y="6526"/>
                    <a:pt x="11470" y="6526"/>
                  </a:cubicBezTo>
                  <a:cubicBezTo>
                    <a:pt x="11154" y="6526"/>
                    <a:pt x="10864" y="6712"/>
                    <a:pt x="10731" y="7001"/>
                  </a:cubicBezTo>
                  <a:cubicBezTo>
                    <a:pt x="10697" y="7078"/>
                    <a:pt x="10634" y="7141"/>
                    <a:pt x="10553" y="7179"/>
                  </a:cubicBezTo>
                  <a:cubicBezTo>
                    <a:pt x="10240" y="7324"/>
                    <a:pt x="10052" y="7651"/>
                    <a:pt x="10081" y="7997"/>
                  </a:cubicBezTo>
                  <a:cubicBezTo>
                    <a:pt x="10091" y="8079"/>
                    <a:pt x="10067" y="8166"/>
                    <a:pt x="10018" y="8238"/>
                  </a:cubicBezTo>
                  <a:cubicBezTo>
                    <a:pt x="9816" y="8522"/>
                    <a:pt x="9816" y="8897"/>
                    <a:pt x="10018" y="9181"/>
                  </a:cubicBezTo>
                  <a:cubicBezTo>
                    <a:pt x="10067" y="9253"/>
                    <a:pt x="10091" y="9335"/>
                    <a:pt x="10081" y="9422"/>
                  </a:cubicBezTo>
                  <a:cubicBezTo>
                    <a:pt x="10052" y="9768"/>
                    <a:pt x="10245" y="10095"/>
                    <a:pt x="10562" y="10240"/>
                  </a:cubicBezTo>
                  <a:lnTo>
                    <a:pt x="10581" y="10245"/>
                  </a:lnTo>
                  <a:lnTo>
                    <a:pt x="10461" y="10495"/>
                  </a:lnTo>
                  <a:lnTo>
                    <a:pt x="636" y="10495"/>
                  </a:lnTo>
                  <a:cubicBezTo>
                    <a:pt x="534" y="10495"/>
                    <a:pt x="453" y="10413"/>
                    <a:pt x="453" y="10312"/>
                  </a:cubicBezTo>
                  <a:lnTo>
                    <a:pt x="453" y="631"/>
                  </a:lnTo>
                  <a:cubicBezTo>
                    <a:pt x="453" y="530"/>
                    <a:pt x="534" y="448"/>
                    <a:pt x="636" y="448"/>
                  </a:cubicBezTo>
                  <a:close/>
                  <a:moveTo>
                    <a:pt x="12272" y="6768"/>
                  </a:moveTo>
                  <a:cubicBezTo>
                    <a:pt x="12345" y="6768"/>
                    <a:pt x="12417" y="6790"/>
                    <a:pt x="12477" y="6833"/>
                  </a:cubicBezTo>
                  <a:cubicBezTo>
                    <a:pt x="12619" y="6929"/>
                    <a:pt x="12782" y="6981"/>
                    <a:pt x="12951" y="6981"/>
                  </a:cubicBezTo>
                  <a:cubicBezTo>
                    <a:pt x="12977" y="6981"/>
                    <a:pt x="13004" y="6980"/>
                    <a:pt x="13031" y="6977"/>
                  </a:cubicBezTo>
                  <a:cubicBezTo>
                    <a:pt x="13041" y="6976"/>
                    <a:pt x="13052" y="6976"/>
                    <a:pt x="13063" y="6976"/>
                  </a:cubicBezTo>
                  <a:cubicBezTo>
                    <a:pt x="13200" y="6976"/>
                    <a:pt x="13329" y="7059"/>
                    <a:pt x="13391" y="7184"/>
                  </a:cubicBezTo>
                  <a:cubicBezTo>
                    <a:pt x="13468" y="7362"/>
                    <a:pt x="13613" y="7507"/>
                    <a:pt x="13791" y="7588"/>
                  </a:cubicBezTo>
                  <a:cubicBezTo>
                    <a:pt x="13930" y="7651"/>
                    <a:pt x="14012" y="7795"/>
                    <a:pt x="13998" y="7949"/>
                  </a:cubicBezTo>
                  <a:cubicBezTo>
                    <a:pt x="13978" y="8142"/>
                    <a:pt x="14031" y="8339"/>
                    <a:pt x="14147" y="8498"/>
                  </a:cubicBezTo>
                  <a:cubicBezTo>
                    <a:pt x="14234" y="8623"/>
                    <a:pt x="14234" y="8787"/>
                    <a:pt x="14147" y="8912"/>
                  </a:cubicBezTo>
                  <a:cubicBezTo>
                    <a:pt x="14031" y="9070"/>
                    <a:pt x="13978" y="9268"/>
                    <a:pt x="13998" y="9460"/>
                  </a:cubicBezTo>
                  <a:cubicBezTo>
                    <a:pt x="14012" y="9614"/>
                    <a:pt x="13930" y="9759"/>
                    <a:pt x="13791" y="9821"/>
                  </a:cubicBezTo>
                  <a:cubicBezTo>
                    <a:pt x="13685" y="9869"/>
                    <a:pt x="13594" y="9941"/>
                    <a:pt x="13517" y="10028"/>
                  </a:cubicBezTo>
                  <a:lnTo>
                    <a:pt x="13507" y="10038"/>
                  </a:lnTo>
                  <a:lnTo>
                    <a:pt x="13502" y="10047"/>
                  </a:lnTo>
                  <a:lnTo>
                    <a:pt x="13493" y="10052"/>
                  </a:lnTo>
                  <a:cubicBezTo>
                    <a:pt x="13454" y="10105"/>
                    <a:pt x="13416" y="10163"/>
                    <a:pt x="13387" y="10225"/>
                  </a:cubicBezTo>
                  <a:cubicBezTo>
                    <a:pt x="13329" y="10350"/>
                    <a:pt x="13200" y="10434"/>
                    <a:pt x="13059" y="10434"/>
                  </a:cubicBezTo>
                  <a:cubicBezTo>
                    <a:pt x="13048" y="10434"/>
                    <a:pt x="13037" y="10433"/>
                    <a:pt x="13026" y="10432"/>
                  </a:cubicBezTo>
                  <a:cubicBezTo>
                    <a:pt x="13000" y="10430"/>
                    <a:pt x="12974" y="10428"/>
                    <a:pt x="12948" y="10428"/>
                  </a:cubicBezTo>
                  <a:cubicBezTo>
                    <a:pt x="12781" y="10428"/>
                    <a:pt x="12615" y="10481"/>
                    <a:pt x="12477" y="10577"/>
                  </a:cubicBezTo>
                  <a:cubicBezTo>
                    <a:pt x="12434" y="10610"/>
                    <a:pt x="12376" y="10629"/>
                    <a:pt x="12323" y="10639"/>
                  </a:cubicBezTo>
                  <a:cubicBezTo>
                    <a:pt x="12304" y="10641"/>
                    <a:pt x="12286" y="10643"/>
                    <a:pt x="12269" y="10643"/>
                  </a:cubicBezTo>
                  <a:cubicBezTo>
                    <a:pt x="12251" y="10643"/>
                    <a:pt x="12234" y="10641"/>
                    <a:pt x="12217" y="10639"/>
                  </a:cubicBezTo>
                  <a:cubicBezTo>
                    <a:pt x="12164" y="10629"/>
                    <a:pt x="12112" y="10610"/>
                    <a:pt x="12063" y="10581"/>
                  </a:cubicBezTo>
                  <a:cubicBezTo>
                    <a:pt x="11929" y="10480"/>
                    <a:pt x="11760" y="10427"/>
                    <a:pt x="11592" y="10427"/>
                  </a:cubicBezTo>
                  <a:cubicBezTo>
                    <a:pt x="11568" y="10427"/>
                    <a:pt x="11539" y="10427"/>
                    <a:pt x="11515" y="10432"/>
                  </a:cubicBezTo>
                  <a:cubicBezTo>
                    <a:pt x="11504" y="10433"/>
                    <a:pt x="11492" y="10434"/>
                    <a:pt x="11481" y="10434"/>
                  </a:cubicBezTo>
                  <a:cubicBezTo>
                    <a:pt x="11344" y="10434"/>
                    <a:pt x="11216" y="10354"/>
                    <a:pt x="11154" y="10225"/>
                  </a:cubicBezTo>
                  <a:cubicBezTo>
                    <a:pt x="11125" y="10163"/>
                    <a:pt x="11091" y="10105"/>
                    <a:pt x="11048" y="10052"/>
                  </a:cubicBezTo>
                  <a:lnTo>
                    <a:pt x="11043" y="10047"/>
                  </a:lnTo>
                  <a:lnTo>
                    <a:pt x="11039" y="10038"/>
                  </a:lnTo>
                  <a:lnTo>
                    <a:pt x="11029" y="10028"/>
                  </a:lnTo>
                  <a:cubicBezTo>
                    <a:pt x="10952" y="9941"/>
                    <a:pt x="10860" y="9869"/>
                    <a:pt x="10755" y="9821"/>
                  </a:cubicBezTo>
                  <a:cubicBezTo>
                    <a:pt x="10615" y="9759"/>
                    <a:pt x="10533" y="9614"/>
                    <a:pt x="10548" y="9460"/>
                  </a:cubicBezTo>
                  <a:cubicBezTo>
                    <a:pt x="10562" y="9268"/>
                    <a:pt x="10514" y="9070"/>
                    <a:pt x="10399" y="8912"/>
                  </a:cubicBezTo>
                  <a:cubicBezTo>
                    <a:pt x="10312" y="8787"/>
                    <a:pt x="10312" y="8623"/>
                    <a:pt x="10399" y="8498"/>
                  </a:cubicBezTo>
                  <a:cubicBezTo>
                    <a:pt x="10514" y="8339"/>
                    <a:pt x="10562" y="8142"/>
                    <a:pt x="10548" y="7949"/>
                  </a:cubicBezTo>
                  <a:cubicBezTo>
                    <a:pt x="10533" y="7795"/>
                    <a:pt x="10615" y="7651"/>
                    <a:pt x="10755" y="7588"/>
                  </a:cubicBezTo>
                  <a:cubicBezTo>
                    <a:pt x="10933" y="7507"/>
                    <a:pt x="11072" y="7362"/>
                    <a:pt x="11154" y="7184"/>
                  </a:cubicBezTo>
                  <a:cubicBezTo>
                    <a:pt x="11216" y="7059"/>
                    <a:pt x="11345" y="6976"/>
                    <a:pt x="11482" y="6976"/>
                  </a:cubicBezTo>
                  <a:cubicBezTo>
                    <a:pt x="11493" y="6976"/>
                    <a:pt x="11504" y="6976"/>
                    <a:pt x="11515" y="6977"/>
                  </a:cubicBezTo>
                  <a:cubicBezTo>
                    <a:pt x="11542" y="6980"/>
                    <a:pt x="11568" y="6981"/>
                    <a:pt x="11595" y="6981"/>
                  </a:cubicBezTo>
                  <a:cubicBezTo>
                    <a:pt x="11764" y="6981"/>
                    <a:pt x="11926" y="6929"/>
                    <a:pt x="12063" y="6833"/>
                  </a:cubicBezTo>
                  <a:cubicBezTo>
                    <a:pt x="12126" y="6790"/>
                    <a:pt x="12199" y="6768"/>
                    <a:pt x="12272" y="6768"/>
                  </a:cubicBezTo>
                  <a:close/>
                  <a:moveTo>
                    <a:pt x="10894" y="10644"/>
                  </a:moveTo>
                  <a:cubicBezTo>
                    <a:pt x="11048" y="10802"/>
                    <a:pt x="11256" y="10888"/>
                    <a:pt x="11473" y="10888"/>
                  </a:cubicBezTo>
                  <a:cubicBezTo>
                    <a:pt x="11500" y="10888"/>
                    <a:pt x="11526" y="10887"/>
                    <a:pt x="11553" y="10884"/>
                  </a:cubicBezTo>
                  <a:cubicBezTo>
                    <a:pt x="11566" y="10883"/>
                    <a:pt x="11578" y="10882"/>
                    <a:pt x="11591" y="10882"/>
                  </a:cubicBezTo>
                  <a:cubicBezTo>
                    <a:pt x="11665" y="10882"/>
                    <a:pt x="11736" y="10907"/>
                    <a:pt x="11794" y="10952"/>
                  </a:cubicBezTo>
                  <a:cubicBezTo>
                    <a:pt x="11818" y="10966"/>
                    <a:pt x="11842" y="10981"/>
                    <a:pt x="11866" y="10995"/>
                  </a:cubicBezTo>
                  <a:lnTo>
                    <a:pt x="11390" y="11996"/>
                  </a:lnTo>
                  <a:lnTo>
                    <a:pt x="11149" y="11601"/>
                  </a:lnTo>
                  <a:cubicBezTo>
                    <a:pt x="11099" y="11523"/>
                    <a:pt x="11010" y="11472"/>
                    <a:pt x="10916" y="11472"/>
                  </a:cubicBezTo>
                  <a:cubicBezTo>
                    <a:pt x="10901" y="11472"/>
                    <a:pt x="10885" y="11474"/>
                    <a:pt x="10870" y="11476"/>
                  </a:cubicBezTo>
                  <a:lnTo>
                    <a:pt x="10466" y="11544"/>
                  </a:lnTo>
                  <a:lnTo>
                    <a:pt x="10894" y="10644"/>
                  </a:lnTo>
                  <a:close/>
                  <a:moveTo>
                    <a:pt x="13642" y="10644"/>
                  </a:moveTo>
                  <a:lnTo>
                    <a:pt x="14070" y="11544"/>
                  </a:lnTo>
                  <a:lnTo>
                    <a:pt x="14070" y="11544"/>
                  </a:lnTo>
                  <a:lnTo>
                    <a:pt x="13661" y="11476"/>
                  </a:lnTo>
                  <a:cubicBezTo>
                    <a:pt x="13646" y="11474"/>
                    <a:pt x="13631" y="11472"/>
                    <a:pt x="13616" y="11472"/>
                  </a:cubicBezTo>
                  <a:cubicBezTo>
                    <a:pt x="13522" y="11472"/>
                    <a:pt x="13436" y="11523"/>
                    <a:pt x="13387" y="11601"/>
                  </a:cubicBezTo>
                  <a:lnTo>
                    <a:pt x="13146" y="11996"/>
                  </a:lnTo>
                  <a:lnTo>
                    <a:pt x="12670" y="10995"/>
                  </a:lnTo>
                  <a:cubicBezTo>
                    <a:pt x="12694" y="10981"/>
                    <a:pt x="12713" y="10966"/>
                    <a:pt x="12737" y="10952"/>
                  </a:cubicBezTo>
                  <a:cubicBezTo>
                    <a:pt x="12802" y="10904"/>
                    <a:pt x="12879" y="10884"/>
                    <a:pt x="12953" y="10884"/>
                  </a:cubicBezTo>
                  <a:cubicBezTo>
                    <a:pt x="12962" y="10884"/>
                    <a:pt x="12970" y="10884"/>
                    <a:pt x="12978" y="10884"/>
                  </a:cubicBezTo>
                  <a:cubicBezTo>
                    <a:pt x="13005" y="10887"/>
                    <a:pt x="13032" y="10888"/>
                    <a:pt x="13058" y="10888"/>
                  </a:cubicBezTo>
                  <a:cubicBezTo>
                    <a:pt x="13276" y="10888"/>
                    <a:pt x="13487" y="10802"/>
                    <a:pt x="13642" y="10644"/>
                  </a:cubicBezTo>
                  <a:close/>
                  <a:moveTo>
                    <a:pt x="636" y="0"/>
                  </a:moveTo>
                  <a:cubicBezTo>
                    <a:pt x="284" y="0"/>
                    <a:pt x="0" y="284"/>
                    <a:pt x="0" y="636"/>
                  </a:cubicBezTo>
                  <a:lnTo>
                    <a:pt x="0" y="10317"/>
                  </a:lnTo>
                  <a:cubicBezTo>
                    <a:pt x="0" y="10668"/>
                    <a:pt x="284" y="10952"/>
                    <a:pt x="636" y="10952"/>
                  </a:cubicBezTo>
                  <a:lnTo>
                    <a:pt x="10240" y="10952"/>
                  </a:lnTo>
                  <a:lnTo>
                    <a:pt x="9903" y="11664"/>
                  </a:lnTo>
                  <a:cubicBezTo>
                    <a:pt x="9813" y="11848"/>
                    <a:pt x="9953" y="12052"/>
                    <a:pt x="10148" y="12052"/>
                  </a:cubicBezTo>
                  <a:cubicBezTo>
                    <a:pt x="10162" y="12052"/>
                    <a:pt x="10177" y="12051"/>
                    <a:pt x="10192" y="12049"/>
                  </a:cubicBezTo>
                  <a:lnTo>
                    <a:pt x="10822" y="11948"/>
                  </a:lnTo>
                  <a:lnTo>
                    <a:pt x="11178" y="12530"/>
                  </a:lnTo>
                  <a:cubicBezTo>
                    <a:pt x="11226" y="12607"/>
                    <a:pt x="11313" y="12660"/>
                    <a:pt x="11409" y="12660"/>
                  </a:cubicBezTo>
                  <a:lnTo>
                    <a:pt x="11423" y="12660"/>
                  </a:lnTo>
                  <a:cubicBezTo>
                    <a:pt x="11520" y="12655"/>
                    <a:pt x="11611" y="12593"/>
                    <a:pt x="11654" y="12501"/>
                  </a:cubicBezTo>
                  <a:lnTo>
                    <a:pt x="12266" y="11216"/>
                  </a:lnTo>
                  <a:lnTo>
                    <a:pt x="12881" y="12501"/>
                  </a:lnTo>
                  <a:cubicBezTo>
                    <a:pt x="12925" y="12593"/>
                    <a:pt x="13011" y="12655"/>
                    <a:pt x="13112" y="12660"/>
                  </a:cubicBezTo>
                  <a:lnTo>
                    <a:pt x="13127" y="12660"/>
                  </a:lnTo>
                  <a:cubicBezTo>
                    <a:pt x="13218" y="12660"/>
                    <a:pt x="13310" y="12607"/>
                    <a:pt x="13358" y="12530"/>
                  </a:cubicBezTo>
                  <a:lnTo>
                    <a:pt x="13709" y="11948"/>
                  </a:lnTo>
                  <a:lnTo>
                    <a:pt x="14344" y="12049"/>
                  </a:lnTo>
                  <a:cubicBezTo>
                    <a:pt x="14359" y="12051"/>
                    <a:pt x="14374" y="12052"/>
                    <a:pt x="14388" y="12052"/>
                  </a:cubicBezTo>
                  <a:cubicBezTo>
                    <a:pt x="14583" y="12052"/>
                    <a:pt x="14723" y="11848"/>
                    <a:pt x="14633" y="11664"/>
                  </a:cubicBezTo>
                  <a:lnTo>
                    <a:pt x="14291" y="10952"/>
                  </a:lnTo>
                  <a:lnTo>
                    <a:pt x="14975" y="10952"/>
                  </a:lnTo>
                  <a:cubicBezTo>
                    <a:pt x="15326" y="10952"/>
                    <a:pt x="15610" y="10668"/>
                    <a:pt x="15610" y="10317"/>
                  </a:cubicBezTo>
                  <a:lnTo>
                    <a:pt x="15610" y="636"/>
                  </a:lnTo>
                  <a:cubicBezTo>
                    <a:pt x="15610" y="284"/>
                    <a:pt x="15326" y="0"/>
                    <a:pt x="149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90"/>
            <p:cNvSpPr/>
            <p:nvPr/>
          </p:nvSpPr>
          <p:spPr>
            <a:xfrm>
              <a:off x="1549093" y="2640482"/>
              <a:ext cx="87102" cy="74748"/>
            </a:xfrm>
            <a:custGeom>
              <a:avLst/>
              <a:gdLst/>
              <a:ahLst/>
              <a:cxnLst/>
              <a:rect l="l" t="t" r="r" b="b"/>
              <a:pathLst>
                <a:path w="3321" h="2850" extrusionOk="0">
                  <a:moveTo>
                    <a:pt x="1893" y="462"/>
                  </a:moveTo>
                  <a:cubicBezTo>
                    <a:pt x="2388" y="462"/>
                    <a:pt x="2863" y="846"/>
                    <a:pt x="2863" y="1425"/>
                  </a:cubicBezTo>
                  <a:cubicBezTo>
                    <a:pt x="2863" y="1959"/>
                    <a:pt x="2430" y="2387"/>
                    <a:pt x="1901" y="2392"/>
                  </a:cubicBezTo>
                  <a:lnTo>
                    <a:pt x="1901" y="2387"/>
                  </a:lnTo>
                  <a:cubicBezTo>
                    <a:pt x="1045" y="2387"/>
                    <a:pt x="612" y="1353"/>
                    <a:pt x="1218" y="746"/>
                  </a:cubicBezTo>
                  <a:cubicBezTo>
                    <a:pt x="1414" y="550"/>
                    <a:pt x="1656" y="462"/>
                    <a:pt x="1893" y="462"/>
                  </a:cubicBezTo>
                  <a:close/>
                  <a:moveTo>
                    <a:pt x="1889" y="0"/>
                  </a:moveTo>
                  <a:cubicBezTo>
                    <a:pt x="1540" y="0"/>
                    <a:pt x="1185" y="130"/>
                    <a:pt x="895" y="419"/>
                  </a:cubicBezTo>
                  <a:cubicBezTo>
                    <a:pt x="0" y="1314"/>
                    <a:pt x="636" y="2849"/>
                    <a:pt x="1901" y="2849"/>
                  </a:cubicBezTo>
                  <a:cubicBezTo>
                    <a:pt x="2685" y="2849"/>
                    <a:pt x="3321" y="2209"/>
                    <a:pt x="3321" y="1425"/>
                  </a:cubicBezTo>
                  <a:cubicBezTo>
                    <a:pt x="3321" y="568"/>
                    <a:pt x="2620" y="0"/>
                    <a:pt x="18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1" name="Google Shape;13351;p90"/>
          <p:cNvGrpSpPr/>
          <p:nvPr/>
        </p:nvGrpSpPr>
        <p:grpSpPr>
          <a:xfrm>
            <a:off x="868254" y="2264578"/>
            <a:ext cx="332670" cy="332696"/>
            <a:chOff x="868254" y="2449153"/>
            <a:chExt cx="332670" cy="332696"/>
          </a:xfrm>
        </p:grpSpPr>
        <p:sp>
          <p:nvSpPr>
            <p:cNvPr id="13352" name="Google Shape;13352;p90"/>
            <p:cNvSpPr/>
            <p:nvPr/>
          </p:nvSpPr>
          <p:spPr>
            <a:xfrm>
              <a:off x="978802" y="2454084"/>
              <a:ext cx="109683" cy="322834"/>
            </a:xfrm>
            <a:custGeom>
              <a:avLst/>
              <a:gdLst/>
              <a:ahLst/>
              <a:cxnLst/>
              <a:rect l="l" t="t" r="r" b="b"/>
              <a:pathLst>
                <a:path w="4182" h="12309" extrusionOk="0">
                  <a:moveTo>
                    <a:pt x="0" y="1"/>
                  </a:moveTo>
                  <a:lnTo>
                    <a:pt x="0" y="12309"/>
                  </a:lnTo>
                  <a:lnTo>
                    <a:pt x="4182" y="12309"/>
                  </a:lnTo>
                  <a:lnTo>
                    <a:pt x="4182" y="1"/>
                  </a:ln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90"/>
            <p:cNvSpPr/>
            <p:nvPr/>
          </p:nvSpPr>
          <p:spPr>
            <a:xfrm>
              <a:off x="1063727" y="2454084"/>
              <a:ext cx="24759" cy="322834"/>
            </a:xfrm>
            <a:custGeom>
              <a:avLst/>
              <a:gdLst/>
              <a:ahLst/>
              <a:cxnLst/>
              <a:rect l="l" t="t" r="r" b="b"/>
              <a:pathLst>
                <a:path w="944" h="12309" extrusionOk="0">
                  <a:moveTo>
                    <a:pt x="0" y="1"/>
                  </a:moveTo>
                  <a:lnTo>
                    <a:pt x="0" y="12309"/>
                  </a:lnTo>
                  <a:lnTo>
                    <a:pt x="944" y="12309"/>
                  </a:lnTo>
                  <a:lnTo>
                    <a:pt x="94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90"/>
            <p:cNvSpPr/>
            <p:nvPr/>
          </p:nvSpPr>
          <p:spPr>
            <a:xfrm>
              <a:off x="873158" y="2454084"/>
              <a:ext cx="107559" cy="322965"/>
            </a:xfrm>
            <a:custGeom>
              <a:avLst/>
              <a:gdLst/>
              <a:ahLst/>
              <a:cxnLst/>
              <a:rect l="l" t="t" r="r" b="b"/>
              <a:pathLst>
                <a:path w="4101" h="12314" extrusionOk="0">
                  <a:moveTo>
                    <a:pt x="939" y="1"/>
                  </a:moveTo>
                  <a:cubicBezTo>
                    <a:pt x="419" y="1"/>
                    <a:pt x="1" y="424"/>
                    <a:pt x="1" y="944"/>
                  </a:cubicBezTo>
                  <a:lnTo>
                    <a:pt x="1" y="11371"/>
                  </a:lnTo>
                  <a:cubicBezTo>
                    <a:pt x="1" y="11890"/>
                    <a:pt x="424" y="12314"/>
                    <a:pt x="944" y="12314"/>
                  </a:cubicBezTo>
                  <a:lnTo>
                    <a:pt x="4100" y="12314"/>
                  </a:lnTo>
                  <a:lnTo>
                    <a:pt x="4100" y="1"/>
                  </a:lnTo>
                  <a:close/>
                </a:path>
              </a:pathLst>
            </a:custGeom>
            <a:solidFill>
              <a:srgbClr val="B2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90"/>
            <p:cNvSpPr/>
            <p:nvPr/>
          </p:nvSpPr>
          <p:spPr>
            <a:xfrm>
              <a:off x="956588" y="2454084"/>
              <a:ext cx="24129" cy="322834"/>
            </a:xfrm>
            <a:custGeom>
              <a:avLst/>
              <a:gdLst/>
              <a:ahLst/>
              <a:cxnLst/>
              <a:rect l="l" t="t" r="r" b="b"/>
              <a:pathLst>
                <a:path w="920" h="12309" extrusionOk="0">
                  <a:moveTo>
                    <a:pt x="0" y="1"/>
                  </a:moveTo>
                  <a:lnTo>
                    <a:pt x="0" y="12309"/>
                  </a:lnTo>
                  <a:lnTo>
                    <a:pt x="919" y="12309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90"/>
            <p:cNvSpPr/>
            <p:nvPr/>
          </p:nvSpPr>
          <p:spPr>
            <a:xfrm>
              <a:off x="1086938" y="2454084"/>
              <a:ext cx="109080" cy="322965"/>
            </a:xfrm>
            <a:custGeom>
              <a:avLst/>
              <a:gdLst/>
              <a:ahLst/>
              <a:cxnLst/>
              <a:rect l="l" t="t" r="r" b="b"/>
              <a:pathLst>
                <a:path w="4159" h="12314" extrusionOk="0">
                  <a:moveTo>
                    <a:pt x="3214" y="1"/>
                  </a:moveTo>
                  <a:cubicBezTo>
                    <a:pt x="3211" y="1"/>
                    <a:pt x="3208" y="1"/>
                    <a:pt x="3205" y="1"/>
                  </a:cubicBezTo>
                  <a:lnTo>
                    <a:pt x="1" y="1"/>
                  </a:lnTo>
                  <a:lnTo>
                    <a:pt x="1" y="12314"/>
                  </a:lnTo>
                  <a:lnTo>
                    <a:pt x="3205" y="12314"/>
                  </a:lnTo>
                  <a:cubicBezTo>
                    <a:pt x="3730" y="12314"/>
                    <a:pt x="4153" y="11895"/>
                    <a:pt x="4158" y="11371"/>
                  </a:cubicBezTo>
                  <a:lnTo>
                    <a:pt x="4158" y="944"/>
                  </a:lnTo>
                  <a:cubicBezTo>
                    <a:pt x="4153" y="422"/>
                    <a:pt x="3735" y="1"/>
                    <a:pt x="3214" y="1"/>
                  </a:cubicBezTo>
                  <a:close/>
                </a:path>
              </a:pathLst>
            </a:custGeom>
            <a:solidFill>
              <a:srgbClr val="E3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90"/>
            <p:cNvSpPr/>
            <p:nvPr/>
          </p:nvSpPr>
          <p:spPr>
            <a:xfrm>
              <a:off x="1146265" y="2454084"/>
              <a:ext cx="49754" cy="322965"/>
            </a:xfrm>
            <a:custGeom>
              <a:avLst/>
              <a:gdLst/>
              <a:ahLst/>
              <a:cxnLst/>
              <a:rect l="l" t="t" r="r" b="b"/>
              <a:pathLst>
                <a:path w="1897" h="12314" extrusionOk="0">
                  <a:moveTo>
                    <a:pt x="9" y="1"/>
                  </a:moveTo>
                  <a:cubicBezTo>
                    <a:pt x="6" y="1"/>
                    <a:pt x="3" y="1"/>
                    <a:pt x="0" y="1"/>
                  </a:cubicBezTo>
                  <a:lnTo>
                    <a:pt x="18" y="1"/>
                  </a:lnTo>
                  <a:cubicBezTo>
                    <a:pt x="15" y="1"/>
                    <a:pt x="12" y="1"/>
                    <a:pt x="9" y="1"/>
                  </a:cubicBezTo>
                  <a:close/>
                  <a:moveTo>
                    <a:pt x="952" y="1"/>
                  </a:moveTo>
                  <a:cubicBezTo>
                    <a:pt x="949" y="1"/>
                    <a:pt x="946" y="1"/>
                    <a:pt x="943" y="1"/>
                  </a:cubicBezTo>
                  <a:lnTo>
                    <a:pt x="18" y="1"/>
                  </a:lnTo>
                  <a:cubicBezTo>
                    <a:pt x="534" y="5"/>
                    <a:pt x="953" y="425"/>
                    <a:pt x="958" y="944"/>
                  </a:cubicBezTo>
                  <a:lnTo>
                    <a:pt x="958" y="11371"/>
                  </a:lnTo>
                  <a:cubicBezTo>
                    <a:pt x="953" y="11895"/>
                    <a:pt x="525" y="12314"/>
                    <a:pt x="0" y="12314"/>
                  </a:cubicBezTo>
                  <a:lnTo>
                    <a:pt x="943" y="12314"/>
                  </a:lnTo>
                  <a:cubicBezTo>
                    <a:pt x="1468" y="12314"/>
                    <a:pt x="1891" y="11895"/>
                    <a:pt x="1896" y="11371"/>
                  </a:cubicBezTo>
                  <a:lnTo>
                    <a:pt x="1896" y="944"/>
                  </a:lnTo>
                  <a:cubicBezTo>
                    <a:pt x="1891" y="422"/>
                    <a:pt x="1473" y="1"/>
                    <a:pt x="952" y="1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90"/>
            <p:cNvSpPr/>
            <p:nvPr/>
          </p:nvSpPr>
          <p:spPr>
            <a:xfrm>
              <a:off x="910768" y="2711900"/>
              <a:ext cx="31840" cy="3184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607" y="1"/>
                  </a:moveTo>
                  <a:cubicBezTo>
                    <a:pt x="275" y="1"/>
                    <a:pt x="1" y="270"/>
                    <a:pt x="1" y="607"/>
                  </a:cubicBezTo>
                  <a:cubicBezTo>
                    <a:pt x="1" y="939"/>
                    <a:pt x="275" y="1213"/>
                    <a:pt x="607" y="1213"/>
                  </a:cubicBezTo>
                  <a:cubicBezTo>
                    <a:pt x="944" y="1213"/>
                    <a:pt x="1213" y="939"/>
                    <a:pt x="1213" y="607"/>
                  </a:cubicBezTo>
                  <a:cubicBezTo>
                    <a:pt x="1213" y="270"/>
                    <a:pt x="944" y="1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90"/>
            <p:cNvSpPr/>
            <p:nvPr/>
          </p:nvSpPr>
          <p:spPr>
            <a:xfrm>
              <a:off x="1018668" y="2711900"/>
              <a:ext cx="31840" cy="3184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607" y="1"/>
                  </a:moveTo>
                  <a:cubicBezTo>
                    <a:pt x="270" y="1"/>
                    <a:pt x="1" y="270"/>
                    <a:pt x="1" y="607"/>
                  </a:cubicBezTo>
                  <a:cubicBezTo>
                    <a:pt x="1" y="939"/>
                    <a:pt x="270" y="1213"/>
                    <a:pt x="607" y="1213"/>
                  </a:cubicBezTo>
                  <a:cubicBezTo>
                    <a:pt x="944" y="1213"/>
                    <a:pt x="1213" y="939"/>
                    <a:pt x="1213" y="607"/>
                  </a:cubicBezTo>
                  <a:cubicBezTo>
                    <a:pt x="1213" y="270"/>
                    <a:pt x="944" y="1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90"/>
            <p:cNvSpPr/>
            <p:nvPr/>
          </p:nvSpPr>
          <p:spPr>
            <a:xfrm>
              <a:off x="1125178" y="2711900"/>
              <a:ext cx="31840" cy="3184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607" y="1"/>
                  </a:moveTo>
                  <a:cubicBezTo>
                    <a:pt x="270" y="1"/>
                    <a:pt x="1" y="270"/>
                    <a:pt x="1" y="607"/>
                  </a:cubicBezTo>
                  <a:cubicBezTo>
                    <a:pt x="1" y="939"/>
                    <a:pt x="270" y="1213"/>
                    <a:pt x="607" y="1213"/>
                  </a:cubicBezTo>
                  <a:cubicBezTo>
                    <a:pt x="944" y="1213"/>
                    <a:pt x="1213" y="939"/>
                    <a:pt x="1213" y="607"/>
                  </a:cubicBezTo>
                  <a:cubicBezTo>
                    <a:pt x="1213" y="270"/>
                    <a:pt x="944" y="1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90"/>
            <p:cNvSpPr/>
            <p:nvPr/>
          </p:nvSpPr>
          <p:spPr>
            <a:xfrm>
              <a:off x="896894" y="2607409"/>
              <a:ext cx="59720" cy="40285"/>
            </a:xfrm>
            <a:custGeom>
              <a:avLst/>
              <a:gdLst/>
              <a:ahLst/>
              <a:cxnLst/>
              <a:rect l="l" t="t" r="r" b="b"/>
              <a:pathLst>
                <a:path w="2277" h="1536" extrusionOk="0">
                  <a:moveTo>
                    <a:pt x="0" y="1"/>
                  </a:moveTo>
                  <a:lnTo>
                    <a:pt x="0" y="1286"/>
                  </a:lnTo>
                  <a:cubicBezTo>
                    <a:pt x="0" y="1425"/>
                    <a:pt x="111" y="1536"/>
                    <a:pt x="246" y="1536"/>
                  </a:cubicBezTo>
                  <a:lnTo>
                    <a:pt x="2031" y="1536"/>
                  </a:lnTo>
                  <a:cubicBezTo>
                    <a:pt x="2166" y="1536"/>
                    <a:pt x="2276" y="1425"/>
                    <a:pt x="2276" y="1286"/>
                  </a:cubicBezTo>
                  <a:lnTo>
                    <a:pt x="2276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90"/>
            <p:cNvSpPr/>
            <p:nvPr/>
          </p:nvSpPr>
          <p:spPr>
            <a:xfrm>
              <a:off x="896763" y="2489307"/>
              <a:ext cx="59982" cy="118129"/>
            </a:xfrm>
            <a:custGeom>
              <a:avLst/>
              <a:gdLst/>
              <a:ahLst/>
              <a:cxnLst/>
              <a:rect l="l" t="t" r="r" b="b"/>
              <a:pathLst>
                <a:path w="2287" h="4504" extrusionOk="0">
                  <a:moveTo>
                    <a:pt x="251" y="0"/>
                  </a:moveTo>
                  <a:cubicBezTo>
                    <a:pt x="111" y="0"/>
                    <a:pt x="1" y="111"/>
                    <a:pt x="5" y="250"/>
                  </a:cubicBezTo>
                  <a:lnTo>
                    <a:pt x="5" y="4504"/>
                  </a:lnTo>
                  <a:lnTo>
                    <a:pt x="2281" y="4504"/>
                  </a:lnTo>
                  <a:lnTo>
                    <a:pt x="2281" y="236"/>
                  </a:lnTo>
                  <a:cubicBezTo>
                    <a:pt x="2286" y="106"/>
                    <a:pt x="2180" y="0"/>
                    <a:pt x="20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90"/>
            <p:cNvSpPr/>
            <p:nvPr/>
          </p:nvSpPr>
          <p:spPr>
            <a:xfrm>
              <a:off x="1004663" y="2489307"/>
              <a:ext cx="59851" cy="118129"/>
            </a:xfrm>
            <a:custGeom>
              <a:avLst/>
              <a:gdLst/>
              <a:ahLst/>
              <a:cxnLst/>
              <a:rect l="l" t="t" r="r" b="b"/>
              <a:pathLst>
                <a:path w="2282" h="4504" extrusionOk="0">
                  <a:moveTo>
                    <a:pt x="251" y="0"/>
                  </a:moveTo>
                  <a:cubicBezTo>
                    <a:pt x="111" y="0"/>
                    <a:pt x="1" y="111"/>
                    <a:pt x="1" y="250"/>
                  </a:cubicBezTo>
                  <a:lnTo>
                    <a:pt x="1" y="4504"/>
                  </a:lnTo>
                  <a:lnTo>
                    <a:pt x="2281" y="4504"/>
                  </a:lnTo>
                  <a:lnTo>
                    <a:pt x="2281" y="250"/>
                  </a:lnTo>
                  <a:cubicBezTo>
                    <a:pt x="2281" y="111"/>
                    <a:pt x="2171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90"/>
            <p:cNvSpPr/>
            <p:nvPr/>
          </p:nvSpPr>
          <p:spPr>
            <a:xfrm>
              <a:off x="1004663" y="2607409"/>
              <a:ext cx="59851" cy="40285"/>
            </a:xfrm>
            <a:custGeom>
              <a:avLst/>
              <a:gdLst/>
              <a:ahLst/>
              <a:cxnLst/>
              <a:rect l="l" t="t" r="r" b="b"/>
              <a:pathLst>
                <a:path w="2282" h="1536" extrusionOk="0">
                  <a:moveTo>
                    <a:pt x="1" y="1"/>
                  </a:moveTo>
                  <a:lnTo>
                    <a:pt x="1" y="1286"/>
                  </a:lnTo>
                  <a:cubicBezTo>
                    <a:pt x="1" y="1425"/>
                    <a:pt x="111" y="1536"/>
                    <a:pt x="251" y="1536"/>
                  </a:cubicBezTo>
                  <a:lnTo>
                    <a:pt x="2031" y="1536"/>
                  </a:lnTo>
                  <a:cubicBezTo>
                    <a:pt x="2171" y="1536"/>
                    <a:pt x="2281" y="1425"/>
                    <a:pt x="2281" y="1286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90"/>
            <p:cNvSpPr/>
            <p:nvPr/>
          </p:nvSpPr>
          <p:spPr>
            <a:xfrm>
              <a:off x="1111173" y="2489307"/>
              <a:ext cx="59851" cy="118129"/>
            </a:xfrm>
            <a:custGeom>
              <a:avLst/>
              <a:gdLst/>
              <a:ahLst/>
              <a:cxnLst/>
              <a:rect l="l" t="t" r="r" b="b"/>
              <a:pathLst>
                <a:path w="2282" h="4504" extrusionOk="0">
                  <a:moveTo>
                    <a:pt x="251" y="0"/>
                  </a:moveTo>
                  <a:cubicBezTo>
                    <a:pt x="111" y="0"/>
                    <a:pt x="1" y="111"/>
                    <a:pt x="1" y="250"/>
                  </a:cubicBezTo>
                  <a:lnTo>
                    <a:pt x="1" y="4504"/>
                  </a:lnTo>
                  <a:lnTo>
                    <a:pt x="2281" y="4504"/>
                  </a:lnTo>
                  <a:lnTo>
                    <a:pt x="2281" y="250"/>
                  </a:lnTo>
                  <a:cubicBezTo>
                    <a:pt x="2281" y="111"/>
                    <a:pt x="2171" y="0"/>
                    <a:pt x="2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90"/>
            <p:cNvSpPr/>
            <p:nvPr/>
          </p:nvSpPr>
          <p:spPr>
            <a:xfrm>
              <a:off x="1111173" y="2607409"/>
              <a:ext cx="59851" cy="40285"/>
            </a:xfrm>
            <a:custGeom>
              <a:avLst/>
              <a:gdLst/>
              <a:ahLst/>
              <a:cxnLst/>
              <a:rect l="l" t="t" r="r" b="b"/>
              <a:pathLst>
                <a:path w="2282" h="1536" extrusionOk="0">
                  <a:moveTo>
                    <a:pt x="1" y="1"/>
                  </a:moveTo>
                  <a:lnTo>
                    <a:pt x="1" y="1286"/>
                  </a:lnTo>
                  <a:cubicBezTo>
                    <a:pt x="1" y="1425"/>
                    <a:pt x="111" y="1536"/>
                    <a:pt x="251" y="1536"/>
                  </a:cubicBezTo>
                  <a:lnTo>
                    <a:pt x="2036" y="1536"/>
                  </a:lnTo>
                  <a:cubicBezTo>
                    <a:pt x="2171" y="1536"/>
                    <a:pt x="2281" y="1425"/>
                    <a:pt x="2281" y="1286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90"/>
            <p:cNvSpPr/>
            <p:nvPr/>
          </p:nvSpPr>
          <p:spPr>
            <a:xfrm>
              <a:off x="868254" y="2449153"/>
              <a:ext cx="332670" cy="332696"/>
            </a:xfrm>
            <a:custGeom>
              <a:avLst/>
              <a:gdLst/>
              <a:ahLst/>
              <a:cxnLst/>
              <a:rect l="l" t="t" r="r" b="b"/>
              <a:pathLst>
                <a:path w="12684" h="12685" extrusionOk="0">
                  <a:moveTo>
                    <a:pt x="11558" y="376"/>
                  </a:moveTo>
                  <a:cubicBezTo>
                    <a:pt x="11972" y="376"/>
                    <a:pt x="12309" y="713"/>
                    <a:pt x="12309" y="1132"/>
                  </a:cubicBezTo>
                  <a:lnTo>
                    <a:pt x="12309" y="11559"/>
                  </a:lnTo>
                  <a:cubicBezTo>
                    <a:pt x="12309" y="11977"/>
                    <a:pt x="11972" y="12314"/>
                    <a:pt x="11558" y="12314"/>
                  </a:cubicBezTo>
                  <a:lnTo>
                    <a:pt x="8579" y="12314"/>
                  </a:lnTo>
                  <a:lnTo>
                    <a:pt x="8579" y="11126"/>
                  </a:lnTo>
                  <a:cubicBezTo>
                    <a:pt x="8579" y="11005"/>
                    <a:pt x="8487" y="10945"/>
                    <a:pt x="8394" y="10945"/>
                  </a:cubicBezTo>
                  <a:cubicBezTo>
                    <a:pt x="8302" y="10945"/>
                    <a:pt x="8209" y="11005"/>
                    <a:pt x="8209" y="11126"/>
                  </a:cubicBezTo>
                  <a:lnTo>
                    <a:pt x="8209" y="12314"/>
                  </a:lnTo>
                  <a:lnTo>
                    <a:pt x="4470" y="12314"/>
                  </a:lnTo>
                  <a:lnTo>
                    <a:pt x="4475" y="376"/>
                  </a:lnTo>
                  <a:lnTo>
                    <a:pt x="8209" y="376"/>
                  </a:lnTo>
                  <a:lnTo>
                    <a:pt x="8209" y="10158"/>
                  </a:lnTo>
                  <a:cubicBezTo>
                    <a:pt x="8209" y="10279"/>
                    <a:pt x="8303" y="10339"/>
                    <a:pt x="8397" y="10339"/>
                  </a:cubicBezTo>
                  <a:cubicBezTo>
                    <a:pt x="8490" y="10339"/>
                    <a:pt x="8584" y="10279"/>
                    <a:pt x="8584" y="10158"/>
                  </a:cubicBezTo>
                  <a:lnTo>
                    <a:pt x="8584" y="376"/>
                  </a:lnTo>
                  <a:close/>
                  <a:moveTo>
                    <a:pt x="1126" y="1"/>
                  </a:moveTo>
                  <a:cubicBezTo>
                    <a:pt x="505" y="6"/>
                    <a:pt x="0" y="506"/>
                    <a:pt x="0" y="1132"/>
                  </a:cubicBezTo>
                  <a:lnTo>
                    <a:pt x="0" y="2556"/>
                  </a:lnTo>
                  <a:cubicBezTo>
                    <a:pt x="0" y="2676"/>
                    <a:pt x="93" y="2736"/>
                    <a:pt x="185" y="2736"/>
                  </a:cubicBezTo>
                  <a:cubicBezTo>
                    <a:pt x="278" y="2736"/>
                    <a:pt x="371" y="2676"/>
                    <a:pt x="371" y="2556"/>
                  </a:cubicBezTo>
                  <a:lnTo>
                    <a:pt x="371" y="1132"/>
                  </a:lnTo>
                  <a:cubicBezTo>
                    <a:pt x="371" y="713"/>
                    <a:pt x="712" y="376"/>
                    <a:pt x="1126" y="376"/>
                  </a:cubicBezTo>
                  <a:lnTo>
                    <a:pt x="4100" y="376"/>
                  </a:lnTo>
                  <a:lnTo>
                    <a:pt x="4100" y="12314"/>
                  </a:lnTo>
                  <a:lnTo>
                    <a:pt x="1126" y="12314"/>
                  </a:lnTo>
                  <a:cubicBezTo>
                    <a:pt x="712" y="12314"/>
                    <a:pt x="371" y="11977"/>
                    <a:pt x="371" y="11559"/>
                  </a:cubicBezTo>
                  <a:lnTo>
                    <a:pt x="371" y="3595"/>
                  </a:lnTo>
                  <a:cubicBezTo>
                    <a:pt x="371" y="3475"/>
                    <a:pt x="278" y="3415"/>
                    <a:pt x="185" y="3415"/>
                  </a:cubicBezTo>
                  <a:cubicBezTo>
                    <a:pt x="93" y="3415"/>
                    <a:pt x="0" y="3475"/>
                    <a:pt x="0" y="3595"/>
                  </a:cubicBezTo>
                  <a:lnTo>
                    <a:pt x="0" y="11559"/>
                  </a:lnTo>
                  <a:cubicBezTo>
                    <a:pt x="0" y="12179"/>
                    <a:pt x="505" y="12685"/>
                    <a:pt x="1126" y="12685"/>
                  </a:cubicBezTo>
                  <a:lnTo>
                    <a:pt x="11558" y="12685"/>
                  </a:lnTo>
                  <a:cubicBezTo>
                    <a:pt x="12179" y="12685"/>
                    <a:pt x="12679" y="12179"/>
                    <a:pt x="12684" y="11559"/>
                  </a:cubicBezTo>
                  <a:lnTo>
                    <a:pt x="12684" y="1132"/>
                  </a:lnTo>
                  <a:cubicBezTo>
                    <a:pt x="12679" y="506"/>
                    <a:pt x="12179" y="6"/>
                    <a:pt x="115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8" name="Google Shape;13368;p90"/>
            <p:cNvSpPr/>
            <p:nvPr/>
          </p:nvSpPr>
          <p:spPr>
            <a:xfrm>
              <a:off x="905969" y="2706995"/>
              <a:ext cx="48626" cy="41649"/>
            </a:xfrm>
            <a:custGeom>
              <a:avLst/>
              <a:gdLst/>
              <a:ahLst/>
              <a:cxnLst/>
              <a:rect l="l" t="t" r="r" b="b"/>
              <a:pathLst>
                <a:path w="1854" h="1588" extrusionOk="0">
                  <a:moveTo>
                    <a:pt x="790" y="371"/>
                  </a:moveTo>
                  <a:cubicBezTo>
                    <a:pt x="1026" y="371"/>
                    <a:pt x="1213" y="558"/>
                    <a:pt x="1213" y="794"/>
                  </a:cubicBezTo>
                  <a:cubicBezTo>
                    <a:pt x="1213" y="1048"/>
                    <a:pt x="1006" y="1216"/>
                    <a:pt x="790" y="1216"/>
                  </a:cubicBezTo>
                  <a:cubicBezTo>
                    <a:pt x="687" y="1216"/>
                    <a:pt x="582" y="1178"/>
                    <a:pt x="496" y="1093"/>
                  </a:cubicBezTo>
                  <a:cubicBezTo>
                    <a:pt x="227" y="823"/>
                    <a:pt x="415" y="371"/>
                    <a:pt x="790" y="371"/>
                  </a:cubicBezTo>
                  <a:close/>
                  <a:moveTo>
                    <a:pt x="790" y="0"/>
                  </a:moveTo>
                  <a:cubicBezTo>
                    <a:pt x="352" y="0"/>
                    <a:pt x="1" y="356"/>
                    <a:pt x="1" y="794"/>
                  </a:cubicBezTo>
                  <a:cubicBezTo>
                    <a:pt x="1" y="1272"/>
                    <a:pt x="390" y="1587"/>
                    <a:pt x="796" y="1587"/>
                  </a:cubicBezTo>
                  <a:cubicBezTo>
                    <a:pt x="991" y="1587"/>
                    <a:pt x="1191" y="1515"/>
                    <a:pt x="1353" y="1352"/>
                  </a:cubicBezTo>
                  <a:cubicBezTo>
                    <a:pt x="1853" y="852"/>
                    <a:pt x="1497" y="0"/>
                    <a:pt x="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90"/>
            <p:cNvSpPr/>
            <p:nvPr/>
          </p:nvSpPr>
          <p:spPr>
            <a:xfrm>
              <a:off x="1006813" y="2706995"/>
              <a:ext cx="48600" cy="41623"/>
            </a:xfrm>
            <a:custGeom>
              <a:avLst/>
              <a:gdLst/>
              <a:ahLst/>
              <a:cxnLst/>
              <a:rect l="l" t="t" r="r" b="b"/>
              <a:pathLst>
                <a:path w="1853" h="1587" extrusionOk="0">
                  <a:moveTo>
                    <a:pt x="1057" y="369"/>
                  </a:moveTo>
                  <a:cubicBezTo>
                    <a:pt x="1272" y="369"/>
                    <a:pt x="1478" y="536"/>
                    <a:pt x="1478" y="789"/>
                  </a:cubicBezTo>
                  <a:cubicBezTo>
                    <a:pt x="1482" y="1025"/>
                    <a:pt x="1290" y="1213"/>
                    <a:pt x="1059" y="1213"/>
                  </a:cubicBezTo>
                  <a:cubicBezTo>
                    <a:pt x="684" y="1213"/>
                    <a:pt x="496" y="761"/>
                    <a:pt x="761" y="496"/>
                  </a:cubicBezTo>
                  <a:cubicBezTo>
                    <a:pt x="847" y="408"/>
                    <a:pt x="953" y="369"/>
                    <a:pt x="1057" y="369"/>
                  </a:cubicBezTo>
                  <a:close/>
                  <a:moveTo>
                    <a:pt x="1059" y="0"/>
                  </a:moveTo>
                  <a:cubicBezTo>
                    <a:pt x="352" y="0"/>
                    <a:pt x="0" y="852"/>
                    <a:pt x="501" y="1352"/>
                  </a:cubicBezTo>
                  <a:cubicBezTo>
                    <a:pt x="661" y="1514"/>
                    <a:pt x="859" y="1586"/>
                    <a:pt x="1053" y="1586"/>
                  </a:cubicBezTo>
                  <a:cubicBezTo>
                    <a:pt x="1461" y="1586"/>
                    <a:pt x="1853" y="1270"/>
                    <a:pt x="1853" y="794"/>
                  </a:cubicBezTo>
                  <a:cubicBezTo>
                    <a:pt x="1848" y="356"/>
                    <a:pt x="1497" y="0"/>
                    <a:pt x="10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90"/>
            <p:cNvSpPr/>
            <p:nvPr/>
          </p:nvSpPr>
          <p:spPr>
            <a:xfrm>
              <a:off x="1113323" y="2706995"/>
              <a:ext cx="48626" cy="41623"/>
            </a:xfrm>
            <a:custGeom>
              <a:avLst/>
              <a:gdLst/>
              <a:ahLst/>
              <a:cxnLst/>
              <a:rect l="l" t="t" r="r" b="b"/>
              <a:pathLst>
                <a:path w="1854" h="1587" extrusionOk="0">
                  <a:moveTo>
                    <a:pt x="1059" y="369"/>
                  </a:moveTo>
                  <a:cubicBezTo>
                    <a:pt x="1275" y="369"/>
                    <a:pt x="1483" y="536"/>
                    <a:pt x="1483" y="789"/>
                  </a:cubicBezTo>
                  <a:cubicBezTo>
                    <a:pt x="1483" y="1025"/>
                    <a:pt x="1295" y="1213"/>
                    <a:pt x="1059" y="1213"/>
                  </a:cubicBezTo>
                  <a:cubicBezTo>
                    <a:pt x="684" y="1213"/>
                    <a:pt x="496" y="761"/>
                    <a:pt x="761" y="496"/>
                  </a:cubicBezTo>
                  <a:cubicBezTo>
                    <a:pt x="847" y="408"/>
                    <a:pt x="954" y="369"/>
                    <a:pt x="1059" y="369"/>
                  </a:cubicBezTo>
                  <a:close/>
                  <a:moveTo>
                    <a:pt x="1059" y="0"/>
                  </a:moveTo>
                  <a:cubicBezTo>
                    <a:pt x="352" y="0"/>
                    <a:pt x="1" y="852"/>
                    <a:pt x="496" y="1352"/>
                  </a:cubicBezTo>
                  <a:cubicBezTo>
                    <a:pt x="658" y="1514"/>
                    <a:pt x="856" y="1586"/>
                    <a:pt x="1051" y="1586"/>
                  </a:cubicBezTo>
                  <a:cubicBezTo>
                    <a:pt x="1459" y="1586"/>
                    <a:pt x="1850" y="1270"/>
                    <a:pt x="1853" y="794"/>
                  </a:cubicBezTo>
                  <a:cubicBezTo>
                    <a:pt x="1848" y="356"/>
                    <a:pt x="1497" y="0"/>
                    <a:pt x="10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90"/>
            <p:cNvSpPr/>
            <p:nvPr/>
          </p:nvSpPr>
          <p:spPr>
            <a:xfrm>
              <a:off x="910637" y="2514407"/>
              <a:ext cx="32207" cy="9862"/>
            </a:xfrm>
            <a:custGeom>
              <a:avLst/>
              <a:gdLst/>
              <a:ahLst/>
              <a:cxnLst/>
              <a:rect l="l" t="t" r="r" b="b"/>
              <a:pathLst>
                <a:path w="1228" h="376" extrusionOk="0">
                  <a:moveTo>
                    <a:pt x="241" y="1"/>
                  </a:moveTo>
                  <a:cubicBezTo>
                    <a:pt x="1" y="5"/>
                    <a:pt x="1" y="376"/>
                    <a:pt x="241" y="376"/>
                  </a:cubicBezTo>
                  <a:lnTo>
                    <a:pt x="987" y="376"/>
                  </a:lnTo>
                  <a:cubicBezTo>
                    <a:pt x="1228" y="376"/>
                    <a:pt x="1228" y="1"/>
                    <a:pt x="9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2" name="Google Shape;13372;p90"/>
            <p:cNvSpPr/>
            <p:nvPr/>
          </p:nvSpPr>
          <p:spPr>
            <a:xfrm>
              <a:off x="910637" y="2543441"/>
              <a:ext cx="32207" cy="9730"/>
            </a:xfrm>
            <a:custGeom>
              <a:avLst/>
              <a:gdLst/>
              <a:ahLst/>
              <a:cxnLst/>
              <a:rect l="l" t="t" r="r" b="b"/>
              <a:pathLst>
                <a:path w="1228" h="371" extrusionOk="0">
                  <a:moveTo>
                    <a:pt x="241" y="0"/>
                  </a:moveTo>
                  <a:cubicBezTo>
                    <a:pt x="1" y="0"/>
                    <a:pt x="1" y="371"/>
                    <a:pt x="241" y="371"/>
                  </a:cubicBezTo>
                  <a:lnTo>
                    <a:pt x="987" y="371"/>
                  </a:lnTo>
                  <a:cubicBezTo>
                    <a:pt x="1228" y="371"/>
                    <a:pt x="1228" y="0"/>
                    <a:pt x="9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90"/>
            <p:cNvSpPr/>
            <p:nvPr/>
          </p:nvSpPr>
          <p:spPr>
            <a:xfrm>
              <a:off x="910637" y="2572343"/>
              <a:ext cx="32207" cy="9730"/>
            </a:xfrm>
            <a:custGeom>
              <a:avLst/>
              <a:gdLst/>
              <a:ahLst/>
              <a:cxnLst/>
              <a:rect l="l" t="t" r="r" b="b"/>
              <a:pathLst>
                <a:path w="1228" h="371" extrusionOk="0">
                  <a:moveTo>
                    <a:pt x="241" y="0"/>
                  </a:moveTo>
                  <a:cubicBezTo>
                    <a:pt x="1" y="0"/>
                    <a:pt x="1" y="371"/>
                    <a:pt x="241" y="371"/>
                  </a:cubicBezTo>
                  <a:lnTo>
                    <a:pt x="987" y="371"/>
                  </a:lnTo>
                  <a:cubicBezTo>
                    <a:pt x="1228" y="371"/>
                    <a:pt x="1228" y="0"/>
                    <a:pt x="9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90"/>
            <p:cNvSpPr/>
            <p:nvPr/>
          </p:nvSpPr>
          <p:spPr>
            <a:xfrm>
              <a:off x="891963" y="2484376"/>
              <a:ext cx="69555" cy="168118"/>
            </a:xfrm>
            <a:custGeom>
              <a:avLst/>
              <a:gdLst/>
              <a:ahLst/>
              <a:cxnLst/>
              <a:rect l="l" t="t" r="r" b="b"/>
              <a:pathLst>
                <a:path w="2652" h="6410" extrusionOk="0">
                  <a:moveTo>
                    <a:pt x="2281" y="376"/>
                  </a:moveTo>
                  <a:lnTo>
                    <a:pt x="2281" y="4504"/>
                  </a:lnTo>
                  <a:lnTo>
                    <a:pt x="371" y="4504"/>
                  </a:lnTo>
                  <a:lnTo>
                    <a:pt x="371" y="376"/>
                  </a:lnTo>
                  <a:close/>
                  <a:moveTo>
                    <a:pt x="2281" y="4879"/>
                  </a:moveTo>
                  <a:lnTo>
                    <a:pt x="2281" y="6044"/>
                  </a:lnTo>
                  <a:lnTo>
                    <a:pt x="371" y="6039"/>
                  </a:lnTo>
                  <a:lnTo>
                    <a:pt x="371" y="4879"/>
                  </a:lnTo>
                  <a:close/>
                  <a:moveTo>
                    <a:pt x="188" y="0"/>
                  </a:moveTo>
                  <a:cubicBezTo>
                    <a:pt x="83" y="0"/>
                    <a:pt x="1" y="87"/>
                    <a:pt x="1" y="188"/>
                  </a:cubicBezTo>
                  <a:lnTo>
                    <a:pt x="1" y="6227"/>
                  </a:lnTo>
                  <a:cubicBezTo>
                    <a:pt x="1" y="6328"/>
                    <a:pt x="83" y="6410"/>
                    <a:pt x="188" y="6410"/>
                  </a:cubicBezTo>
                  <a:lnTo>
                    <a:pt x="2464" y="6410"/>
                  </a:lnTo>
                  <a:cubicBezTo>
                    <a:pt x="2467" y="6410"/>
                    <a:pt x="2470" y="6410"/>
                    <a:pt x="2473" y="6410"/>
                  </a:cubicBezTo>
                  <a:cubicBezTo>
                    <a:pt x="2574" y="6410"/>
                    <a:pt x="2652" y="6325"/>
                    <a:pt x="2652" y="6227"/>
                  </a:cubicBezTo>
                  <a:lnTo>
                    <a:pt x="2652" y="188"/>
                  </a:lnTo>
                  <a:cubicBezTo>
                    <a:pt x="2652" y="87"/>
                    <a:pt x="2570" y="0"/>
                    <a:pt x="24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90"/>
            <p:cNvSpPr/>
            <p:nvPr/>
          </p:nvSpPr>
          <p:spPr>
            <a:xfrm>
              <a:off x="999863" y="2484507"/>
              <a:ext cx="69450" cy="167987"/>
            </a:xfrm>
            <a:custGeom>
              <a:avLst/>
              <a:gdLst/>
              <a:ahLst/>
              <a:cxnLst/>
              <a:rect l="l" t="t" r="r" b="b"/>
              <a:pathLst>
                <a:path w="2648" h="6405" extrusionOk="0">
                  <a:moveTo>
                    <a:pt x="2277" y="371"/>
                  </a:moveTo>
                  <a:lnTo>
                    <a:pt x="2277" y="4499"/>
                  </a:lnTo>
                  <a:lnTo>
                    <a:pt x="371" y="4499"/>
                  </a:lnTo>
                  <a:lnTo>
                    <a:pt x="371" y="371"/>
                  </a:lnTo>
                  <a:close/>
                  <a:moveTo>
                    <a:pt x="2277" y="4874"/>
                  </a:moveTo>
                  <a:lnTo>
                    <a:pt x="2277" y="6039"/>
                  </a:lnTo>
                  <a:lnTo>
                    <a:pt x="371" y="6034"/>
                  </a:lnTo>
                  <a:lnTo>
                    <a:pt x="371" y="4874"/>
                  </a:lnTo>
                  <a:close/>
                  <a:moveTo>
                    <a:pt x="184" y="0"/>
                  </a:moveTo>
                  <a:cubicBezTo>
                    <a:pt x="83" y="0"/>
                    <a:pt x="1" y="82"/>
                    <a:pt x="1" y="183"/>
                  </a:cubicBezTo>
                  <a:lnTo>
                    <a:pt x="1" y="6222"/>
                  </a:lnTo>
                  <a:cubicBezTo>
                    <a:pt x="1" y="6323"/>
                    <a:pt x="83" y="6405"/>
                    <a:pt x="184" y="6405"/>
                  </a:cubicBezTo>
                  <a:lnTo>
                    <a:pt x="2464" y="6405"/>
                  </a:lnTo>
                  <a:cubicBezTo>
                    <a:pt x="2565" y="6405"/>
                    <a:pt x="2647" y="6323"/>
                    <a:pt x="2647" y="6222"/>
                  </a:cubicBezTo>
                  <a:lnTo>
                    <a:pt x="2647" y="183"/>
                  </a:lnTo>
                  <a:cubicBezTo>
                    <a:pt x="2647" y="82"/>
                    <a:pt x="2565" y="0"/>
                    <a:pt x="24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90"/>
            <p:cNvSpPr/>
            <p:nvPr/>
          </p:nvSpPr>
          <p:spPr>
            <a:xfrm>
              <a:off x="1106373" y="2484507"/>
              <a:ext cx="69582" cy="167987"/>
            </a:xfrm>
            <a:custGeom>
              <a:avLst/>
              <a:gdLst/>
              <a:ahLst/>
              <a:cxnLst/>
              <a:rect l="l" t="t" r="r" b="b"/>
              <a:pathLst>
                <a:path w="2653" h="6405" extrusionOk="0">
                  <a:moveTo>
                    <a:pt x="2277" y="371"/>
                  </a:moveTo>
                  <a:lnTo>
                    <a:pt x="2277" y="4499"/>
                  </a:lnTo>
                  <a:lnTo>
                    <a:pt x="371" y="4499"/>
                  </a:lnTo>
                  <a:lnTo>
                    <a:pt x="371" y="371"/>
                  </a:lnTo>
                  <a:close/>
                  <a:moveTo>
                    <a:pt x="2277" y="4874"/>
                  </a:moveTo>
                  <a:lnTo>
                    <a:pt x="2277" y="6039"/>
                  </a:lnTo>
                  <a:lnTo>
                    <a:pt x="371" y="6034"/>
                  </a:lnTo>
                  <a:lnTo>
                    <a:pt x="371" y="4874"/>
                  </a:lnTo>
                  <a:close/>
                  <a:moveTo>
                    <a:pt x="184" y="0"/>
                  </a:moveTo>
                  <a:cubicBezTo>
                    <a:pt x="83" y="0"/>
                    <a:pt x="1" y="82"/>
                    <a:pt x="1" y="183"/>
                  </a:cubicBezTo>
                  <a:lnTo>
                    <a:pt x="1" y="6222"/>
                  </a:lnTo>
                  <a:cubicBezTo>
                    <a:pt x="1" y="6323"/>
                    <a:pt x="83" y="6405"/>
                    <a:pt x="184" y="6405"/>
                  </a:cubicBezTo>
                  <a:lnTo>
                    <a:pt x="2464" y="6405"/>
                  </a:lnTo>
                  <a:cubicBezTo>
                    <a:pt x="2566" y="6405"/>
                    <a:pt x="2652" y="6323"/>
                    <a:pt x="2652" y="6222"/>
                  </a:cubicBezTo>
                  <a:lnTo>
                    <a:pt x="2652" y="183"/>
                  </a:lnTo>
                  <a:cubicBezTo>
                    <a:pt x="2647" y="82"/>
                    <a:pt x="2566" y="0"/>
                    <a:pt x="24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90"/>
            <p:cNvSpPr/>
            <p:nvPr/>
          </p:nvSpPr>
          <p:spPr>
            <a:xfrm>
              <a:off x="1125047" y="2514407"/>
              <a:ext cx="32102" cy="9862"/>
            </a:xfrm>
            <a:custGeom>
              <a:avLst/>
              <a:gdLst/>
              <a:ahLst/>
              <a:cxnLst/>
              <a:rect l="l" t="t" r="r" b="b"/>
              <a:pathLst>
                <a:path w="1224" h="376" extrusionOk="0">
                  <a:moveTo>
                    <a:pt x="242" y="1"/>
                  </a:moveTo>
                  <a:cubicBezTo>
                    <a:pt x="1" y="5"/>
                    <a:pt x="1" y="376"/>
                    <a:pt x="242" y="376"/>
                  </a:cubicBezTo>
                  <a:lnTo>
                    <a:pt x="983" y="376"/>
                  </a:lnTo>
                  <a:cubicBezTo>
                    <a:pt x="1223" y="376"/>
                    <a:pt x="1223" y="1"/>
                    <a:pt x="9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90"/>
            <p:cNvSpPr/>
            <p:nvPr/>
          </p:nvSpPr>
          <p:spPr>
            <a:xfrm>
              <a:off x="1125047" y="2543441"/>
              <a:ext cx="32102" cy="9730"/>
            </a:xfrm>
            <a:custGeom>
              <a:avLst/>
              <a:gdLst/>
              <a:ahLst/>
              <a:cxnLst/>
              <a:rect l="l" t="t" r="r" b="b"/>
              <a:pathLst>
                <a:path w="1224" h="371" extrusionOk="0">
                  <a:moveTo>
                    <a:pt x="242" y="0"/>
                  </a:moveTo>
                  <a:cubicBezTo>
                    <a:pt x="1" y="0"/>
                    <a:pt x="1" y="371"/>
                    <a:pt x="242" y="371"/>
                  </a:cubicBezTo>
                  <a:lnTo>
                    <a:pt x="983" y="371"/>
                  </a:lnTo>
                  <a:cubicBezTo>
                    <a:pt x="1223" y="371"/>
                    <a:pt x="1223" y="0"/>
                    <a:pt x="9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90"/>
            <p:cNvSpPr/>
            <p:nvPr/>
          </p:nvSpPr>
          <p:spPr>
            <a:xfrm>
              <a:off x="1125047" y="2572343"/>
              <a:ext cx="32102" cy="9730"/>
            </a:xfrm>
            <a:custGeom>
              <a:avLst/>
              <a:gdLst/>
              <a:ahLst/>
              <a:cxnLst/>
              <a:rect l="l" t="t" r="r" b="b"/>
              <a:pathLst>
                <a:path w="1224" h="371" extrusionOk="0">
                  <a:moveTo>
                    <a:pt x="242" y="0"/>
                  </a:moveTo>
                  <a:cubicBezTo>
                    <a:pt x="1" y="0"/>
                    <a:pt x="1" y="371"/>
                    <a:pt x="242" y="371"/>
                  </a:cubicBezTo>
                  <a:lnTo>
                    <a:pt x="983" y="371"/>
                  </a:lnTo>
                  <a:cubicBezTo>
                    <a:pt x="1223" y="371"/>
                    <a:pt x="1223" y="0"/>
                    <a:pt x="9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90"/>
            <p:cNvSpPr/>
            <p:nvPr/>
          </p:nvSpPr>
          <p:spPr>
            <a:xfrm>
              <a:off x="1018537" y="2514407"/>
              <a:ext cx="32102" cy="9862"/>
            </a:xfrm>
            <a:custGeom>
              <a:avLst/>
              <a:gdLst/>
              <a:ahLst/>
              <a:cxnLst/>
              <a:rect l="l" t="t" r="r" b="b"/>
              <a:pathLst>
                <a:path w="1224" h="376" extrusionOk="0">
                  <a:moveTo>
                    <a:pt x="241" y="1"/>
                  </a:moveTo>
                  <a:cubicBezTo>
                    <a:pt x="1" y="5"/>
                    <a:pt x="1" y="376"/>
                    <a:pt x="241" y="376"/>
                  </a:cubicBezTo>
                  <a:lnTo>
                    <a:pt x="982" y="376"/>
                  </a:lnTo>
                  <a:cubicBezTo>
                    <a:pt x="1223" y="376"/>
                    <a:pt x="1223" y="1"/>
                    <a:pt x="9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90"/>
            <p:cNvSpPr/>
            <p:nvPr/>
          </p:nvSpPr>
          <p:spPr>
            <a:xfrm>
              <a:off x="1018537" y="2543441"/>
              <a:ext cx="32102" cy="9730"/>
            </a:xfrm>
            <a:custGeom>
              <a:avLst/>
              <a:gdLst/>
              <a:ahLst/>
              <a:cxnLst/>
              <a:rect l="l" t="t" r="r" b="b"/>
              <a:pathLst>
                <a:path w="1224" h="371" extrusionOk="0">
                  <a:moveTo>
                    <a:pt x="241" y="0"/>
                  </a:moveTo>
                  <a:cubicBezTo>
                    <a:pt x="1" y="0"/>
                    <a:pt x="1" y="371"/>
                    <a:pt x="241" y="371"/>
                  </a:cubicBezTo>
                  <a:lnTo>
                    <a:pt x="982" y="371"/>
                  </a:lnTo>
                  <a:cubicBezTo>
                    <a:pt x="1223" y="371"/>
                    <a:pt x="1223" y="0"/>
                    <a:pt x="9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90"/>
            <p:cNvSpPr/>
            <p:nvPr/>
          </p:nvSpPr>
          <p:spPr>
            <a:xfrm>
              <a:off x="1018537" y="2572343"/>
              <a:ext cx="32102" cy="9730"/>
            </a:xfrm>
            <a:custGeom>
              <a:avLst/>
              <a:gdLst/>
              <a:ahLst/>
              <a:cxnLst/>
              <a:rect l="l" t="t" r="r" b="b"/>
              <a:pathLst>
                <a:path w="1224" h="371" extrusionOk="0">
                  <a:moveTo>
                    <a:pt x="241" y="0"/>
                  </a:moveTo>
                  <a:cubicBezTo>
                    <a:pt x="1" y="0"/>
                    <a:pt x="1" y="371"/>
                    <a:pt x="241" y="371"/>
                  </a:cubicBezTo>
                  <a:lnTo>
                    <a:pt x="982" y="371"/>
                  </a:lnTo>
                  <a:cubicBezTo>
                    <a:pt x="1223" y="371"/>
                    <a:pt x="1223" y="0"/>
                    <a:pt x="9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3" name="Google Shape;13383;p90"/>
          <p:cNvGrpSpPr/>
          <p:nvPr/>
        </p:nvGrpSpPr>
        <p:grpSpPr>
          <a:xfrm>
            <a:off x="3140473" y="4172969"/>
            <a:ext cx="289158" cy="252938"/>
            <a:chOff x="3140473" y="4357544"/>
            <a:chExt cx="289158" cy="252938"/>
          </a:xfrm>
        </p:grpSpPr>
        <p:sp>
          <p:nvSpPr>
            <p:cNvPr id="13384" name="Google Shape;13384;p90"/>
            <p:cNvSpPr/>
            <p:nvPr/>
          </p:nvSpPr>
          <p:spPr>
            <a:xfrm>
              <a:off x="3144774" y="4425185"/>
              <a:ext cx="280687" cy="181127"/>
            </a:xfrm>
            <a:custGeom>
              <a:avLst/>
              <a:gdLst/>
              <a:ahLst/>
              <a:cxnLst/>
              <a:rect l="l" t="t" r="r" b="b"/>
              <a:pathLst>
                <a:path w="10702" h="6906" extrusionOk="0">
                  <a:moveTo>
                    <a:pt x="347" y="1"/>
                  </a:moveTo>
                  <a:cubicBezTo>
                    <a:pt x="154" y="1"/>
                    <a:pt x="0" y="155"/>
                    <a:pt x="0" y="347"/>
                  </a:cubicBezTo>
                  <a:lnTo>
                    <a:pt x="0" y="6559"/>
                  </a:lnTo>
                  <a:cubicBezTo>
                    <a:pt x="0" y="6752"/>
                    <a:pt x="154" y="6906"/>
                    <a:pt x="347" y="6906"/>
                  </a:cubicBezTo>
                  <a:lnTo>
                    <a:pt x="10355" y="6906"/>
                  </a:lnTo>
                  <a:cubicBezTo>
                    <a:pt x="10547" y="6906"/>
                    <a:pt x="10701" y="6747"/>
                    <a:pt x="10701" y="6559"/>
                  </a:cubicBezTo>
                  <a:lnTo>
                    <a:pt x="10701" y="347"/>
                  </a:lnTo>
                  <a:cubicBezTo>
                    <a:pt x="10701" y="155"/>
                    <a:pt x="10543" y="1"/>
                    <a:pt x="10355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90"/>
            <p:cNvSpPr/>
            <p:nvPr/>
          </p:nvSpPr>
          <p:spPr>
            <a:xfrm>
              <a:off x="3144774" y="4425185"/>
              <a:ext cx="280687" cy="13533"/>
            </a:xfrm>
            <a:custGeom>
              <a:avLst/>
              <a:gdLst/>
              <a:ahLst/>
              <a:cxnLst/>
              <a:rect l="l" t="t" r="r" b="b"/>
              <a:pathLst>
                <a:path w="10702" h="516" extrusionOk="0">
                  <a:moveTo>
                    <a:pt x="347" y="1"/>
                  </a:moveTo>
                  <a:cubicBezTo>
                    <a:pt x="154" y="1"/>
                    <a:pt x="0" y="155"/>
                    <a:pt x="0" y="347"/>
                  </a:cubicBezTo>
                  <a:lnTo>
                    <a:pt x="0" y="516"/>
                  </a:lnTo>
                  <a:lnTo>
                    <a:pt x="10701" y="516"/>
                  </a:lnTo>
                  <a:lnTo>
                    <a:pt x="10701" y="347"/>
                  </a:lnTo>
                  <a:cubicBezTo>
                    <a:pt x="10701" y="155"/>
                    <a:pt x="10547" y="1"/>
                    <a:pt x="10355" y="1"/>
                  </a:cubicBezTo>
                  <a:close/>
                </a:path>
              </a:pathLst>
            </a:custGeom>
            <a:solidFill>
              <a:srgbClr val="C9D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90"/>
            <p:cNvSpPr/>
            <p:nvPr/>
          </p:nvSpPr>
          <p:spPr>
            <a:xfrm>
              <a:off x="3171894" y="4461405"/>
              <a:ext cx="90511" cy="117657"/>
            </a:xfrm>
            <a:custGeom>
              <a:avLst/>
              <a:gdLst/>
              <a:ahLst/>
              <a:cxnLst/>
              <a:rect l="l" t="t" r="r" b="b"/>
              <a:pathLst>
                <a:path w="3451" h="4486" extrusionOk="0">
                  <a:moveTo>
                    <a:pt x="174" y="1"/>
                  </a:moveTo>
                  <a:cubicBezTo>
                    <a:pt x="78" y="1"/>
                    <a:pt x="1" y="78"/>
                    <a:pt x="1" y="174"/>
                  </a:cubicBezTo>
                  <a:lnTo>
                    <a:pt x="1" y="4312"/>
                  </a:lnTo>
                  <a:cubicBezTo>
                    <a:pt x="1" y="4408"/>
                    <a:pt x="78" y="4485"/>
                    <a:pt x="174" y="4485"/>
                  </a:cubicBezTo>
                  <a:lnTo>
                    <a:pt x="3282" y="4485"/>
                  </a:lnTo>
                  <a:cubicBezTo>
                    <a:pt x="3374" y="4485"/>
                    <a:pt x="3451" y="4408"/>
                    <a:pt x="3451" y="4312"/>
                  </a:cubicBezTo>
                  <a:lnTo>
                    <a:pt x="3451" y="174"/>
                  </a:lnTo>
                  <a:cubicBezTo>
                    <a:pt x="3451" y="78"/>
                    <a:pt x="3374" y="1"/>
                    <a:pt x="3282" y="1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90"/>
            <p:cNvSpPr/>
            <p:nvPr/>
          </p:nvSpPr>
          <p:spPr>
            <a:xfrm>
              <a:off x="3289629" y="4461405"/>
              <a:ext cx="108582" cy="18071"/>
            </a:xfrm>
            <a:custGeom>
              <a:avLst/>
              <a:gdLst/>
              <a:ahLst/>
              <a:cxnLst/>
              <a:rect l="l" t="t" r="r" b="b"/>
              <a:pathLst>
                <a:path w="4140" h="689" extrusionOk="0">
                  <a:moveTo>
                    <a:pt x="169" y="1"/>
                  </a:moveTo>
                  <a:cubicBezTo>
                    <a:pt x="78" y="1"/>
                    <a:pt x="1" y="78"/>
                    <a:pt x="1" y="174"/>
                  </a:cubicBezTo>
                  <a:lnTo>
                    <a:pt x="1" y="516"/>
                  </a:lnTo>
                  <a:cubicBezTo>
                    <a:pt x="1" y="612"/>
                    <a:pt x="78" y="689"/>
                    <a:pt x="169" y="689"/>
                  </a:cubicBezTo>
                  <a:lnTo>
                    <a:pt x="3966" y="689"/>
                  </a:lnTo>
                  <a:cubicBezTo>
                    <a:pt x="4062" y="689"/>
                    <a:pt x="4139" y="612"/>
                    <a:pt x="4139" y="516"/>
                  </a:cubicBezTo>
                  <a:lnTo>
                    <a:pt x="4139" y="174"/>
                  </a:lnTo>
                  <a:cubicBezTo>
                    <a:pt x="4139" y="78"/>
                    <a:pt x="4062" y="1"/>
                    <a:pt x="3966" y="1"/>
                  </a:cubicBezTo>
                  <a:close/>
                </a:path>
              </a:pathLst>
            </a:custGeom>
            <a:solidFill>
              <a:srgbClr val="CFD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90"/>
            <p:cNvSpPr/>
            <p:nvPr/>
          </p:nvSpPr>
          <p:spPr>
            <a:xfrm>
              <a:off x="3289629" y="4497625"/>
              <a:ext cx="81436" cy="18071"/>
            </a:xfrm>
            <a:custGeom>
              <a:avLst/>
              <a:gdLst/>
              <a:ahLst/>
              <a:cxnLst/>
              <a:rect l="l" t="t" r="r" b="b"/>
              <a:pathLst>
                <a:path w="3105" h="689" extrusionOk="0">
                  <a:moveTo>
                    <a:pt x="169" y="1"/>
                  </a:moveTo>
                  <a:cubicBezTo>
                    <a:pt x="78" y="1"/>
                    <a:pt x="1" y="78"/>
                    <a:pt x="1" y="174"/>
                  </a:cubicBezTo>
                  <a:lnTo>
                    <a:pt x="1" y="516"/>
                  </a:lnTo>
                  <a:cubicBezTo>
                    <a:pt x="1" y="612"/>
                    <a:pt x="78" y="689"/>
                    <a:pt x="169" y="689"/>
                  </a:cubicBezTo>
                  <a:lnTo>
                    <a:pt x="2931" y="689"/>
                  </a:lnTo>
                  <a:cubicBezTo>
                    <a:pt x="3028" y="689"/>
                    <a:pt x="3105" y="612"/>
                    <a:pt x="3105" y="521"/>
                  </a:cubicBezTo>
                  <a:lnTo>
                    <a:pt x="3105" y="174"/>
                  </a:lnTo>
                  <a:cubicBezTo>
                    <a:pt x="3105" y="78"/>
                    <a:pt x="3028" y="1"/>
                    <a:pt x="2931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90"/>
            <p:cNvSpPr/>
            <p:nvPr/>
          </p:nvSpPr>
          <p:spPr>
            <a:xfrm>
              <a:off x="3262378" y="4361846"/>
              <a:ext cx="45347" cy="81410"/>
            </a:xfrm>
            <a:custGeom>
              <a:avLst/>
              <a:gdLst/>
              <a:ahLst/>
              <a:cxnLst/>
              <a:rect l="l" t="t" r="r" b="b"/>
              <a:pathLst>
                <a:path w="1729" h="3104" extrusionOk="0">
                  <a:moveTo>
                    <a:pt x="1" y="0"/>
                  </a:moveTo>
                  <a:lnTo>
                    <a:pt x="347" y="3104"/>
                  </a:lnTo>
                  <a:lnTo>
                    <a:pt x="1382" y="3104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90"/>
            <p:cNvSpPr/>
            <p:nvPr/>
          </p:nvSpPr>
          <p:spPr>
            <a:xfrm>
              <a:off x="3189938" y="4520233"/>
              <a:ext cx="54422" cy="58828"/>
            </a:xfrm>
            <a:custGeom>
              <a:avLst/>
              <a:gdLst/>
              <a:ahLst/>
              <a:cxnLst/>
              <a:rect l="l" t="t" r="r" b="b"/>
              <a:pathLst>
                <a:path w="2075" h="2243" extrusionOk="0">
                  <a:moveTo>
                    <a:pt x="694" y="0"/>
                  </a:moveTo>
                  <a:lnTo>
                    <a:pt x="694" y="347"/>
                  </a:lnTo>
                  <a:cubicBezTo>
                    <a:pt x="694" y="409"/>
                    <a:pt x="655" y="472"/>
                    <a:pt x="597" y="501"/>
                  </a:cubicBezTo>
                  <a:lnTo>
                    <a:pt x="193" y="703"/>
                  </a:lnTo>
                  <a:cubicBezTo>
                    <a:pt x="78" y="760"/>
                    <a:pt x="1" y="881"/>
                    <a:pt x="1" y="1011"/>
                  </a:cubicBezTo>
                  <a:lnTo>
                    <a:pt x="1" y="2242"/>
                  </a:lnTo>
                  <a:lnTo>
                    <a:pt x="2075" y="2242"/>
                  </a:lnTo>
                  <a:lnTo>
                    <a:pt x="2075" y="1011"/>
                  </a:lnTo>
                  <a:cubicBezTo>
                    <a:pt x="2075" y="881"/>
                    <a:pt x="1998" y="760"/>
                    <a:pt x="1882" y="703"/>
                  </a:cubicBezTo>
                  <a:lnTo>
                    <a:pt x="1478" y="501"/>
                  </a:lnTo>
                  <a:cubicBezTo>
                    <a:pt x="1420" y="472"/>
                    <a:pt x="1382" y="409"/>
                    <a:pt x="1382" y="347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rgbClr val="CC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90"/>
            <p:cNvSpPr/>
            <p:nvPr/>
          </p:nvSpPr>
          <p:spPr>
            <a:xfrm>
              <a:off x="3190069" y="4534475"/>
              <a:ext cx="54291" cy="44587"/>
            </a:xfrm>
            <a:custGeom>
              <a:avLst/>
              <a:gdLst/>
              <a:ahLst/>
              <a:cxnLst/>
              <a:rect l="l" t="t" r="r" b="b"/>
              <a:pathLst>
                <a:path w="2070" h="1700" extrusionOk="0">
                  <a:moveTo>
                    <a:pt x="506" y="1"/>
                  </a:moveTo>
                  <a:lnTo>
                    <a:pt x="188" y="160"/>
                  </a:lnTo>
                  <a:cubicBezTo>
                    <a:pt x="73" y="217"/>
                    <a:pt x="1" y="338"/>
                    <a:pt x="1" y="468"/>
                  </a:cubicBezTo>
                  <a:lnTo>
                    <a:pt x="1" y="1699"/>
                  </a:lnTo>
                  <a:lnTo>
                    <a:pt x="2070" y="1699"/>
                  </a:lnTo>
                  <a:lnTo>
                    <a:pt x="2070" y="468"/>
                  </a:lnTo>
                  <a:cubicBezTo>
                    <a:pt x="2070" y="338"/>
                    <a:pt x="1997" y="217"/>
                    <a:pt x="1877" y="160"/>
                  </a:cubicBezTo>
                  <a:lnTo>
                    <a:pt x="1564" y="1"/>
                  </a:lnTo>
                  <a:cubicBezTo>
                    <a:pt x="1439" y="155"/>
                    <a:pt x="1247" y="492"/>
                    <a:pt x="1035" y="492"/>
                  </a:cubicBezTo>
                  <a:cubicBezTo>
                    <a:pt x="818" y="492"/>
                    <a:pt x="631" y="155"/>
                    <a:pt x="506" y="1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90"/>
            <p:cNvSpPr/>
            <p:nvPr/>
          </p:nvSpPr>
          <p:spPr>
            <a:xfrm>
              <a:off x="3190069" y="4542553"/>
              <a:ext cx="13533" cy="36509"/>
            </a:xfrm>
            <a:custGeom>
              <a:avLst/>
              <a:gdLst/>
              <a:ahLst/>
              <a:cxnLst/>
              <a:rect l="l" t="t" r="r" b="b"/>
              <a:pathLst>
                <a:path w="516" h="1392" extrusionOk="0">
                  <a:moveTo>
                    <a:pt x="39" y="1"/>
                  </a:moveTo>
                  <a:cubicBezTo>
                    <a:pt x="15" y="49"/>
                    <a:pt x="1" y="102"/>
                    <a:pt x="1" y="160"/>
                  </a:cubicBezTo>
                  <a:lnTo>
                    <a:pt x="1" y="1391"/>
                  </a:lnTo>
                  <a:lnTo>
                    <a:pt x="515" y="1391"/>
                  </a:lnTo>
                  <a:lnTo>
                    <a:pt x="515" y="530"/>
                  </a:lnTo>
                  <a:cubicBezTo>
                    <a:pt x="515" y="419"/>
                    <a:pt x="462" y="318"/>
                    <a:pt x="376" y="256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90"/>
            <p:cNvSpPr/>
            <p:nvPr/>
          </p:nvSpPr>
          <p:spPr>
            <a:xfrm>
              <a:off x="3230696" y="4542553"/>
              <a:ext cx="13665" cy="36509"/>
            </a:xfrm>
            <a:custGeom>
              <a:avLst/>
              <a:gdLst/>
              <a:ahLst/>
              <a:cxnLst/>
              <a:rect l="l" t="t" r="r" b="b"/>
              <a:pathLst>
                <a:path w="521" h="1392" extrusionOk="0">
                  <a:moveTo>
                    <a:pt x="477" y="1"/>
                  </a:moveTo>
                  <a:lnTo>
                    <a:pt x="140" y="256"/>
                  </a:lnTo>
                  <a:cubicBezTo>
                    <a:pt x="54" y="318"/>
                    <a:pt x="1" y="419"/>
                    <a:pt x="1" y="530"/>
                  </a:cubicBezTo>
                  <a:lnTo>
                    <a:pt x="1" y="1391"/>
                  </a:lnTo>
                  <a:lnTo>
                    <a:pt x="521" y="1391"/>
                  </a:lnTo>
                  <a:lnTo>
                    <a:pt x="521" y="160"/>
                  </a:lnTo>
                  <a:cubicBezTo>
                    <a:pt x="521" y="102"/>
                    <a:pt x="506" y="49"/>
                    <a:pt x="477" y="1"/>
                  </a:cubicBez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90"/>
            <p:cNvSpPr/>
            <p:nvPr/>
          </p:nvSpPr>
          <p:spPr>
            <a:xfrm>
              <a:off x="3199039" y="4484013"/>
              <a:ext cx="36246" cy="40784"/>
            </a:xfrm>
            <a:custGeom>
              <a:avLst/>
              <a:gdLst/>
              <a:ahLst/>
              <a:cxnLst/>
              <a:rect l="l" t="t" r="r" b="b"/>
              <a:pathLst>
                <a:path w="1382" h="1555" extrusionOk="0">
                  <a:moveTo>
                    <a:pt x="520" y="0"/>
                  </a:moveTo>
                  <a:cubicBezTo>
                    <a:pt x="231" y="0"/>
                    <a:pt x="0" y="231"/>
                    <a:pt x="0" y="520"/>
                  </a:cubicBezTo>
                  <a:lnTo>
                    <a:pt x="0" y="862"/>
                  </a:lnTo>
                  <a:cubicBezTo>
                    <a:pt x="0" y="1246"/>
                    <a:pt x="308" y="1554"/>
                    <a:pt x="693" y="1554"/>
                  </a:cubicBezTo>
                  <a:cubicBezTo>
                    <a:pt x="1073" y="1554"/>
                    <a:pt x="1381" y="1246"/>
                    <a:pt x="1381" y="862"/>
                  </a:cubicBezTo>
                  <a:lnTo>
                    <a:pt x="1381" y="520"/>
                  </a:lnTo>
                  <a:cubicBezTo>
                    <a:pt x="1381" y="231"/>
                    <a:pt x="1150" y="0"/>
                    <a:pt x="866" y="0"/>
                  </a:cubicBezTo>
                  <a:close/>
                </a:path>
              </a:pathLst>
            </a:custGeom>
            <a:solidFill>
              <a:srgbClr val="D6E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90"/>
            <p:cNvSpPr/>
            <p:nvPr/>
          </p:nvSpPr>
          <p:spPr>
            <a:xfrm>
              <a:off x="3199039" y="4484013"/>
              <a:ext cx="24890" cy="40784"/>
            </a:xfrm>
            <a:custGeom>
              <a:avLst/>
              <a:gdLst/>
              <a:ahLst/>
              <a:cxnLst/>
              <a:rect l="l" t="t" r="r" b="b"/>
              <a:pathLst>
                <a:path w="949" h="1555" extrusionOk="0">
                  <a:moveTo>
                    <a:pt x="520" y="0"/>
                  </a:moveTo>
                  <a:cubicBezTo>
                    <a:pt x="231" y="0"/>
                    <a:pt x="0" y="231"/>
                    <a:pt x="0" y="520"/>
                  </a:cubicBezTo>
                  <a:lnTo>
                    <a:pt x="0" y="862"/>
                  </a:lnTo>
                  <a:cubicBezTo>
                    <a:pt x="0" y="1258"/>
                    <a:pt x="324" y="1554"/>
                    <a:pt x="687" y="1554"/>
                  </a:cubicBezTo>
                  <a:cubicBezTo>
                    <a:pt x="773" y="1554"/>
                    <a:pt x="861" y="1537"/>
                    <a:pt x="948" y="1501"/>
                  </a:cubicBezTo>
                  <a:cubicBezTo>
                    <a:pt x="688" y="1396"/>
                    <a:pt x="515" y="1145"/>
                    <a:pt x="520" y="862"/>
                  </a:cubicBezTo>
                  <a:lnTo>
                    <a:pt x="520" y="520"/>
                  </a:lnTo>
                  <a:cubicBezTo>
                    <a:pt x="520" y="265"/>
                    <a:pt x="698" y="53"/>
                    <a:pt x="948" y="10"/>
                  </a:cubicBezTo>
                  <a:cubicBezTo>
                    <a:pt x="919" y="5"/>
                    <a:pt x="890" y="0"/>
                    <a:pt x="861" y="0"/>
                  </a:cubicBezTo>
                  <a:close/>
                </a:path>
              </a:pathLst>
            </a:custGeom>
            <a:solidFill>
              <a:srgbClr val="CC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90"/>
            <p:cNvSpPr/>
            <p:nvPr/>
          </p:nvSpPr>
          <p:spPr>
            <a:xfrm>
              <a:off x="3199039" y="4484013"/>
              <a:ext cx="36351" cy="18071"/>
            </a:xfrm>
            <a:custGeom>
              <a:avLst/>
              <a:gdLst/>
              <a:ahLst/>
              <a:cxnLst/>
              <a:rect l="l" t="t" r="r" b="b"/>
              <a:pathLst>
                <a:path w="1386" h="689" extrusionOk="0">
                  <a:moveTo>
                    <a:pt x="520" y="0"/>
                  </a:moveTo>
                  <a:cubicBezTo>
                    <a:pt x="231" y="0"/>
                    <a:pt x="0" y="231"/>
                    <a:pt x="0" y="520"/>
                  </a:cubicBezTo>
                  <a:cubicBezTo>
                    <a:pt x="0" y="520"/>
                    <a:pt x="520" y="688"/>
                    <a:pt x="1386" y="688"/>
                  </a:cubicBezTo>
                  <a:lnTo>
                    <a:pt x="1386" y="520"/>
                  </a:lnTo>
                  <a:cubicBezTo>
                    <a:pt x="1386" y="231"/>
                    <a:pt x="1155" y="0"/>
                    <a:pt x="866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90"/>
            <p:cNvSpPr/>
            <p:nvPr/>
          </p:nvSpPr>
          <p:spPr>
            <a:xfrm>
              <a:off x="3199039" y="4484013"/>
              <a:ext cx="24890" cy="16550"/>
            </a:xfrm>
            <a:custGeom>
              <a:avLst/>
              <a:gdLst/>
              <a:ahLst/>
              <a:cxnLst/>
              <a:rect l="l" t="t" r="r" b="b"/>
              <a:pathLst>
                <a:path w="949" h="631" extrusionOk="0">
                  <a:moveTo>
                    <a:pt x="520" y="0"/>
                  </a:moveTo>
                  <a:cubicBezTo>
                    <a:pt x="231" y="0"/>
                    <a:pt x="0" y="231"/>
                    <a:pt x="0" y="520"/>
                  </a:cubicBezTo>
                  <a:cubicBezTo>
                    <a:pt x="169" y="568"/>
                    <a:pt x="342" y="606"/>
                    <a:pt x="520" y="631"/>
                  </a:cubicBezTo>
                  <a:lnTo>
                    <a:pt x="520" y="520"/>
                  </a:lnTo>
                  <a:cubicBezTo>
                    <a:pt x="520" y="265"/>
                    <a:pt x="698" y="53"/>
                    <a:pt x="948" y="10"/>
                  </a:cubicBezTo>
                  <a:cubicBezTo>
                    <a:pt x="919" y="5"/>
                    <a:pt x="890" y="0"/>
                    <a:pt x="861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90"/>
            <p:cNvSpPr/>
            <p:nvPr/>
          </p:nvSpPr>
          <p:spPr>
            <a:xfrm>
              <a:off x="3140473" y="4357544"/>
              <a:ext cx="289158" cy="252938"/>
            </a:xfrm>
            <a:custGeom>
              <a:avLst/>
              <a:gdLst/>
              <a:ahLst/>
              <a:cxnLst/>
              <a:rect l="l" t="t" r="r" b="b"/>
              <a:pathLst>
                <a:path w="11025" h="9644" extrusionOk="0">
                  <a:moveTo>
                    <a:pt x="6198" y="323"/>
                  </a:moveTo>
                  <a:lnTo>
                    <a:pt x="5890" y="3100"/>
                  </a:lnTo>
                  <a:cubicBezTo>
                    <a:pt x="5885" y="3104"/>
                    <a:pt x="5880" y="3109"/>
                    <a:pt x="5876" y="3109"/>
                  </a:cubicBezTo>
                  <a:lnTo>
                    <a:pt x="5149" y="3109"/>
                  </a:lnTo>
                  <a:cubicBezTo>
                    <a:pt x="5144" y="3109"/>
                    <a:pt x="5139" y="3104"/>
                    <a:pt x="5139" y="3100"/>
                  </a:cubicBezTo>
                  <a:lnTo>
                    <a:pt x="4831" y="323"/>
                  </a:lnTo>
                  <a:close/>
                  <a:moveTo>
                    <a:pt x="10519" y="2739"/>
                  </a:moveTo>
                  <a:cubicBezTo>
                    <a:pt x="10620" y="2739"/>
                    <a:pt x="10702" y="2821"/>
                    <a:pt x="10702" y="2926"/>
                  </a:cubicBezTo>
                  <a:lnTo>
                    <a:pt x="10702" y="9138"/>
                  </a:lnTo>
                  <a:cubicBezTo>
                    <a:pt x="10702" y="9239"/>
                    <a:pt x="10620" y="9321"/>
                    <a:pt x="10519" y="9321"/>
                  </a:cubicBezTo>
                  <a:lnTo>
                    <a:pt x="511" y="9321"/>
                  </a:lnTo>
                  <a:cubicBezTo>
                    <a:pt x="409" y="9321"/>
                    <a:pt x="328" y="9239"/>
                    <a:pt x="328" y="9138"/>
                  </a:cubicBezTo>
                  <a:lnTo>
                    <a:pt x="328" y="2926"/>
                  </a:lnTo>
                  <a:cubicBezTo>
                    <a:pt x="328" y="2821"/>
                    <a:pt x="409" y="2739"/>
                    <a:pt x="511" y="2739"/>
                  </a:cubicBezTo>
                  <a:lnTo>
                    <a:pt x="4774" y="2739"/>
                  </a:lnTo>
                  <a:lnTo>
                    <a:pt x="4817" y="3133"/>
                  </a:lnTo>
                  <a:cubicBezTo>
                    <a:pt x="4836" y="3302"/>
                    <a:pt x="4981" y="3432"/>
                    <a:pt x="5149" y="3432"/>
                  </a:cubicBezTo>
                  <a:lnTo>
                    <a:pt x="5880" y="3432"/>
                  </a:lnTo>
                  <a:cubicBezTo>
                    <a:pt x="6049" y="3432"/>
                    <a:pt x="6193" y="3302"/>
                    <a:pt x="6212" y="3133"/>
                  </a:cubicBezTo>
                  <a:lnTo>
                    <a:pt x="6256" y="2739"/>
                  </a:lnTo>
                  <a:close/>
                  <a:moveTo>
                    <a:pt x="4649" y="1"/>
                  </a:moveTo>
                  <a:cubicBezTo>
                    <a:pt x="4552" y="1"/>
                    <a:pt x="4480" y="83"/>
                    <a:pt x="4490" y="179"/>
                  </a:cubicBezTo>
                  <a:lnTo>
                    <a:pt x="4740" y="2416"/>
                  </a:lnTo>
                  <a:lnTo>
                    <a:pt x="511" y="2416"/>
                  </a:lnTo>
                  <a:cubicBezTo>
                    <a:pt x="231" y="2416"/>
                    <a:pt x="0" y="2642"/>
                    <a:pt x="0" y="2926"/>
                  </a:cubicBezTo>
                  <a:lnTo>
                    <a:pt x="0" y="9138"/>
                  </a:lnTo>
                  <a:cubicBezTo>
                    <a:pt x="0" y="9417"/>
                    <a:pt x="231" y="9644"/>
                    <a:pt x="511" y="9644"/>
                  </a:cubicBezTo>
                  <a:lnTo>
                    <a:pt x="10519" y="9644"/>
                  </a:lnTo>
                  <a:cubicBezTo>
                    <a:pt x="10798" y="9644"/>
                    <a:pt x="11024" y="9417"/>
                    <a:pt x="11024" y="9138"/>
                  </a:cubicBezTo>
                  <a:lnTo>
                    <a:pt x="11024" y="2926"/>
                  </a:lnTo>
                  <a:cubicBezTo>
                    <a:pt x="11024" y="2642"/>
                    <a:pt x="10798" y="2416"/>
                    <a:pt x="10519" y="2416"/>
                  </a:cubicBezTo>
                  <a:lnTo>
                    <a:pt x="6289" y="2416"/>
                  </a:lnTo>
                  <a:lnTo>
                    <a:pt x="6535" y="179"/>
                  </a:lnTo>
                  <a:cubicBezTo>
                    <a:pt x="6549" y="83"/>
                    <a:pt x="6472" y="1"/>
                    <a:pt x="63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90"/>
            <p:cNvSpPr/>
            <p:nvPr/>
          </p:nvSpPr>
          <p:spPr>
            <a:xfrm>
              <a:off x="3167723" y="4457130"/>
              <a:ext cx="98983" cy="126233"/>
            </a:xfrm>
            <a:custGeom>
              <a:avLst/>
              <a:gdLst/>
              <a:ahLst/>
              <a:cxnLst/>
              <a:rect l="l" t="t" r="r" b="b"/>
              <a:pathLst>
                <a:path w="3774" h="4813" extrusionOk="0">
                  <a:moveTo>
                    <a:pt x="2060" y="1189"/>
                  </a:moveTo>
                  <a:cubicBezTo>
                    <a:pt x="2253" y="1189"/>
                    <a:pt x="2416" y="1348"/>
                    <a:pt x="2416" y="1545"/>
                  </a:cubicBezTo>
                  <a:lnTo>
                    <a:pt x="2416" y="1887"/>
                  </a:lnTo>
                  <a:cubicBezTo>
                    <a:pt x="2416" y="2180"/>
                    <a:pt x="2176" y="2416"/>
                    <a:pt x="1887" y="2416"/>
                  </a:cubicBezTo>
                  <a:cubicBezTo>
                    <a:pt x="1594" y="2416"/>
                    <a:pt x="1358" y="2180"/>
                    <a:pt x="1358" y="1887"/>
                  </a:cubicBezTo>
                  <a:lnTo>
                    <a:pt x="1358" y="1545"/>
                  </a:lnTo>
                  <a:cubicBezTo>
                    <a:pt x="1358" y="1348"/>
                    <a:pt x="1517" y="1189"/>
                    <a:pt x="1714" y="1189"/>
                  </a:cubicBezTo>
                  <a:close/>
                  <a:moveTo>
                    <a:pt x="2070" y="2719"/>
                  </a:moveTo>
                  <a:lnTo>
                    <a:pt x="2070" y="2815"/>
                  </a:lnTo>
                  <a:cubicBezTo>
                    <a:pt x="2070" y="2878"/>
                    <a:pt x="2084" y="2935"/>
                    <a:pt x="2113" y="2984"/>
                  </a:cubicBezTo>
                  <a:lnTo>
                    <a:pt x="1892" y="3205"/>
                  </a:lnTo>
                  <a:cubicBezTo>
                    <a:pt x="1889" y="3207"/>
                    <a:pt x="1887" y="3209"/>
                    <a:pt x="1885" y="3209"/>
                  </a:cubicBezTo>
                  <a:cubicBezTo>
                    <a:pt x="1882" y="3209"/>
                    <a:pt x="1880" y="3207"/>
                    <a:pt x="1877" y="3205"/>
                  </a:cubicBezTo>
                  <a:lnTo>
                    <a:pt x="1656" y="2984"/>
                  </a:lnTo>
                  <a:cubicBezTo>
                    <a:pt x="1685" y="2935"/>
                    <a:pt x="1704" y="2878"/>
                    <a:pt x="1704" y="2815"/>
                  </a:cubicBezTo>
                  <a:lnTo>
                    <a:pt x="1704" y="2719"/>
                  </a:lnTo>
                  <a:cubicBezTo>
                    <a:pt x="1762" y="2733"/>
                    <a:pt x="1824" y="2738"/>
                    <a:pt x="1887" y="2743"/>
                  </a:cubicBezTo>
                  <a:lnTo>
                    <a:pt x="1887" y="2738"/>
                  </a:lnTo>
                  <a:cubicBezTo>
                    <a:pt x="1950" y="2738"/>
                    <a:pt x="2007" y="2733"/>
                    <a:pt x="2070" y="2719"/>
                  </a:cubicBezTo>
                  <a:close/>
                  <a:moveTo>
                    <a:pt x="2378" y="3176"/>
                  </a:moveTo>
                  <a:lnTo>
                    <a:pt x="2657" y="3320"/>
                  </a:lnTo>
                  <a:cubicBezTo>
                    <a:pt x="2719" y="3349"/>
                    <a:pt x="2758" y="3412"/>
                    <a:pt x="2758" y="3484"/>
                  </a:cubicBezTo>
                  <a:lnTo>
                    <a:pt x="2758" y="4490"/>
                  </a:lnTo>
                  <a:lnTo>
                    <a:pt x="1011" y="4490"/>
                  </a:lnTo>
                  <a:lnTo>
                    <a:pt x="1011" y="3484"/>
                  </a:lnTo>
                  <a:cubicBezTo>
                    <a:pt x="1011" y="3412"/>
                    <a:pt x="1050" y="3349"/>
                    <a:pt x="1112" y="3320"/>
                  </a:cubicBezTo>
                  <a:lnTo>
                    <a:pt x="1396" y="3176"/>
                  </a:lnTo>
                  <a:lnTo>
                    <a:pt x="1651" y="3436"/>
                  </a:lnTo>
                  <a:cubicBezTo>
                    <a:pt x="1716" y="3501"/>
                    <a:pt x="1802" y="3533"/>
                    <a:pt x="1887" y="3533"/>
                  </a:cubicBezTo>
                  <a:cubicBezTo>
                    <a:pt x="1972" y="3533"/>
                    <a:pt x="2058" y="3501"/>
                    <a:pt x="2123" y="3436"/>
                  </a:cubicBezTo>
                  <a:lnTo>
                    <a:pt x="2378" y="3176"/>
                  </a:lnTo>
                  <a:close/>
                  <a:moveTo>
                    <a:pt x="3436" y="323"/>
                  </a:moveTo>
                  <a:cubicBezTo>
                    <a:pt x="3441" y="323"/>
                    <a:pt x="3446" y="328"/>
                    <a:pt x="3446" y="337"/>
                  </a:cubicBezTo>
                  <a:lnTo>
                    <a:pt x="3446" y="4475"/>
                  </a:lnTo>
                  <a:lnTo>
                    <a:pt x="3451" y="4475"/>
                  </a:lnTo>
                  <a:cubicBezTo>
                    <a:pt x="3451" y="4485"/>
                    <a:pt x="3446" y="4490"/>
                    <a:pt x="3441" y="4490"/>
                  </a:cubicBezTo>
                  <a:lnTo>
                    <a:pt x="3085" y="4490"/>
                  </a:lnTo>
                  <a:lnTo>
                    <a:pt x="3085" y="3484"/>
                  </a:lnTo>
                  <a:cubicBezTo>
                    <a:pt x="3085" y="3292"/>
                    <a:pt x="2974" y="3113"/>
                    <a:pt x="2801" y="3032"/>
                  </a:cubicBezTo>
                  <a:lnTo>
                    <a:pt x="2397" y="2830"/>
                  </a:lnTo>
                  <a:cubicBezTo>
                    <a:pt x="2397" y="2825"/>
                    <a:pt x="2392" y="2820"/>
                    <a:pt x="2392" y="2815"/>
                  </a:cubicBezTo>
                  <a:lnTo>
                    <a:pt x="2392" y="2575"/>
                  </a:lnTo>
                  <a:lnTo>
                    <a:pt x="2392" y="2570"/>
                  </a:lnTo>
                  <a:cubicBezTo>
                    <a:pt x="2609" y="2411"/>
                    <a:pt x="2739" y="2156"/>
                    <a:pt x="2739" y="1887"/>
                  </a:cubicBezTo>
                  <a:lnTo>
                    <a:pt x="2739" y="1540"/>
                  </a:lnTo>
                  <a:cubicBezTo>
                    <a:pt x="2739" y="1165"/>
                    <a:pt x="2436" y="862"/>
                    <a:pt x="2060" y="862"/>
                  </a:cubicBezTo>
                  <a:lnTo>
                    <a:pt x="1714" y="862"/>
                  </a:lnTo>
                  <a:cubicBezTo>
                    <a:pt x="1338" y="862"/>
                    <a:pt x="1031" y="1165"/>
                    <a:pt x="1031" y="1540"/>
                  </a:cubicBezTo>
                  <a:lnTo>
                    <a:pt x="1031" y="1887"/>
                  </a:lnTo>
                  <a:cubicBezTo>
                    <a:pt x="1031" y="2156"/>
                    <a:pt x="1160" y="2411"/>
                    <a:pt x="1377" y="2570"/>
                  </a:cubicBezTo>
                  <a:lnTo>
                    <a:pt x="1377" y="2575"/>
                  </a:lnTo>
                  <a:lnTo>
                    <a:pt x="1377" y="2815"/>
                  </a:lnTo>
                  <a:cubicBezTo>
                    <a:pt x="1377" y="2820"/>
                    <a:pt x="1377" y="2825"/>
                    <a:pt x="1372" y="2830"/>
                  </a:cubicBezTo>
                  <a:lnTo>
                    <a:pt x="968" y="3032"/>
                  </a:lnTo>
                  <a:cubicBezTo>
                    <a:pt x="795" y="3113"/>
                    <a:pt x="689" y="3292"/>
                    <a:pt x="689" y="3484"/>
                  </a:cubicBezTo>
                  <a:lnTo>
                    <a:pt x="689" y="4490"/>
                  </a:lnTo>
                  <a:lnTo>
                    <a:pt x="333" y="4490"/>
                  </a:lnTo>
                  <a:cubicBezTo>
                    <a:pt x="323" y="4490"/>
                    <a:pt x="318" y="4485"/>
                    <a:pt x="318" y="4475"/>
                  </a:cubicBezTo>
                  <a:lnTo>
                    <a:pt x="318" y="337"/>
                  </a:lnTo>
                  <a:cubicBezTo>
                    <a:pt x="318" y="328"/>
                    <a:pt x="323" y="323"/>
                    <a:pt x="333" y="323"/>
                  </a:cubicBezTo>
                  <a:close/>
                  <a:moveTo>
                    <a:pt x="333" y="0"/>
                  </a:moveTo>
                  <a:cubicBezTo>
                    <a:pt x="150" y="0"/>
                    <a:pt x="1" y="149"/>
                    <a:pt x="1" y="337"/>
                  </a:cubicBezTo>
                  <a:lnTo>
                    <a:pt x="1" y="4475"/>
                  </a:lnTo>
                  <a:cubicBezTo>
                    <a:pt x="1" y="4663"/>
                    <a:pt x="150" y="4812"/>
                    <a:pt x="333" y="4812"/>
                  </a:cubicBezTo>
                  <a:lnTo>
                    <a:pt x="3441" y="4812"/>
                  </a:lnTo>
                  <a:cubicBezTo>
                    <a:pt x="3624" y="4812"/>
                    <a:pt x="3773" y="4663"/>
                    <a:pt x="3773" y="4475"/>
                  </a:cubicBezTo>
                  <a:lnTo>
                    <a:pt x="3773" y="337"/>
                  </a:lnTo>
                  <a:cubicBezTo>
                    <a:pt x="3773" y="149"/>
                    <a:pt x="3624" y="0"/>
                    <a:pt x="3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90"/>
            <p:cNvSpPr/>
            <p:nvPr/>
          </p:nvSpPr>
          <p:spPr>
            <a:xfrm>
              <a:off x="3285354" y="4457130"/>
              <a:ext cx="117132" cy="26647"/>
            </a:xfrm>
            <a:custGeom>
              <a:avLst/>
              <a:gdLst/>
              <a:ahLst/>
              <a:cxnLst/>
              <a:rect l="l" t="t" r="r" b="b"/>
              <a:pathLst>
                <a:path w="4466" h="1016" extrusionOk="0">
                  <a:moveTo>
                    <a:pt x="4129" y="323"/>
                  </a:moveTo>
                  <a:cubicBezTo>
                    <a:pt x="4138" y="323"/>
                    <a:pt x="4143" y="328"/>
                    <a:pt x="4143" y="337"/>
                  </a:cubicBezTo>
                  <a:lnTo>
                    <a:pt x="4143" y="679"/>
                  </a:lnTo>
                  <a:cubicBezTo>
                    <a:pt x="4143" y="688"/>
                    <a:pt x="4138" y="693"/>
                    <a:pt x="4129" y="693"/>
                  </a:cubicBezTo>
                  <a:lnTo>
                    <a:pt x="332" y="693"/>
                  </a:lnTo>
                  <a:cubicBezTo>
                    <a:pt x="328" y="693"/>
                    <a:pt x="323" y="684"/>
                    <a:pt x="323" y="679"/>
                  </a:cubicBezTo>
                  <a:lnTo>
                    <a:pt x="323" y="337"/>
                  </a:lnTo>
                  <a:cubicBezTo>
                    <a:pt x="323" y="328"/>
                    <a:pt x="328" y="323"/>
                    <a:pt x="332" y="323"/>
                  </a:cubicBezTo>
                  <a:close/>
                  <a:moveTo>
                    <a:pt x="332" y="0"/>
                  </a:moveTo>
                  <a:cubicBezTo>
                    <a:pt x="150" y="0"/>
                    <a:pt x="0" y="149"/>
                    <a:pt x="0" y="337"/>
                  </a:cubicBezTo>
                  <a:lnTo>
                    <a:pt x="0" y="679"/>
                  </a:lnTo>
                  <a:cubicBezTo>
                    <a:pt x="0" y="866"/>
                    <a:pt x="150" y="1016"/>
                    <a:pt x="332" y="1016"/>
                  </a:cubicBezTo>
                  <a:lnTo>
                    <a:pt x="4129" y="1016"/>
                  </a:lnTo>
                  <a:cubicBezTo>
                    <a:pt x="4316" y="1016"/>
                    <a:pt x="4466" y="866"/>
                    <a:pt x="4466" y="679"/>
                  </a:cubicBezTo>
                  <a:lnTo>
                    <a:pt x="4466" y="337"/>
                  </a:lnTo>
                  <a:cubicBezTo>
                    <a:pt x="4466" y="149"/>
                    <a:pt x="4316" y="0"/>
                    <a:pt x="41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90"/>
            <p:cNvSpPr/>
            <p:nvPr/>
          </p:nvSpPr>
          <p:spPr>
            <a:xfrm>
              <a:off x="3285354" y="4493350"/>
              <a:ext cx="90013" cy="26647"/>
            </a:xfrm>
            <a:custGeom>
              <a:avLst/>
              <a:gdLst/>
              <a:ahLst/>
              <a:cxnLst/>
              <a:rect l="l" t="t" r="r" b="b"/>
              <a:pathLst>
                <a:path w="3432" h="1016" extrusionOk="0">
                  <a:moveTo>
                    <a:pt x="3094" y="327"/>
                  </a:moveTo>
                  <a:cubicBezTo>
                    <a:pt x="3104" y="327"/>
                    <a:pt x="3109" y="332"/>
                    <a:pt x="3109" y="337"/>
                  </a:cubicBezTo>
                  <a:lnTo>
                    <a:pt x="3109" y="679"/>
                  </a:lnTo>
                  <a:cubicBezTo>
                    <a:pt x="3109" y="688"/>
                    <a:pt x="3104" y="693"/>
                    <a:pt x="3094" y="693"/>
                  </a:cubicBezTo>
                  <a:lnTo>
                    <a:pt x="332" y="693"/>
                  </a:lnTo>
                  <a:cubicBezTo>
                    <a:pt x="328" y="693"/>
                    <a:pt x="323" y="684"/>
                    <a:pt x="323" y="679"/>
                  </a:cubicBezTo>
                  <a:lnTo>
                    <a:pt x="323" y="337"/>
                  </a:lnTo>
                  <a:cubicBezTo>
                    <a:pt x="323" y="332"/>
                    <a:pt x="328" y="327"/>
                    <a:pt x="332" y="327"/>
                  </a:cubicBezTo>
                  <a:close/>
                  <a:moveTo>
                    <a:pt x="332" y="0"/>
                  </a:moveTo>
                  <a:cubicBezTo>
                    <a:pt x="150" y="0"/>
                    <a:pt x="0" y="149"/>
                    <a:pt x="0" y="337"/>
                  </a:cubicBezTo>
                  <a:lnTo>
                    <a:pt x="0" y="679"/>
                  </a:lnTo>
                  <a:cubicBezTo>
                    <a:pt x="0" y="866"/>
                    <a:pt x="150" y="1016"/>
                    <a:pt x="332" y="1016"/>
                  </a:cubicBezTo>
                  <a:lnTo>
                    <a:pt x="3094" y="1016"/>
                  </a:lnTo>
                  <a:cubicBezTo>
                    <a:pt x="3282" y="1016"/>
                    <a:pt x="3431" y="866"/>
                    <a:pt x="3431" y="679"/>
                  </a:cubicBezTo>
                  <a:lnTo>
                    <a:pt x="3431" y="337"/>
                  </a:lnTo>
                  <a:cubicBezTo>
                    <a:pt x="3431" y="154"/>
                    <a:pt x="3282" y="0"/>
                    <a:pt x="30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90"/>
            <p:cNvSpPr/>
            <p:nvPr/>
          </p:nvSpPr>
          <p:spPr>
            <a:xfrm>
              <a:off x="3283964" y="4529570"/>
              <a:ext cx="56573" cy="8471"/>
            </a:xfrm>
            <a:custGeom>
              <a:avLst/>
              <a:gdLst/>
              <a:ahLst/>
              <a:cxnLst/>
              <a:rect l="l" t="t" r="r" b="b"/>
              <a:pathLst>
                <a:path w="2157" h="323" extrusionOk="0">
                  <a:moveTo>
                    <a:pt x="217" y="0"/>
                  </a:moveTo>
                  <a:cubicBezTo>
                    <a:pt x="0" y="0"/>
                    <a:pt x="0" y="323"/>
                    <a:pt x="217" y="323"/>
                  </a:cubicBezTo>
                  <a:lnTo>
                    <a:pt x="1940" y="323"/>
                  </a:lnTo>
                  <a:cubicBezTo>
                    <a:pt x="2156" y="323"/>
                    <a:pt x="2156" y="0"/>
                    <a:pt x="19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90"/>
            <p:cNvSpPr/>
            <p:nvPr/>
          </p:nvSpPr>
          <p:spPr>
            <a:xfrm>
              <a:off x="3347303" y="4529570"/>
              <a:ext cx="29453" cy="8471"/>
            </a:xfrm>
            <a:custGeom>
              <a:avLst/>
              <a:gdLst/>
              <a:ahLst/>
              <a:cxnLst/>
              <a:rect l="l" t="t" r="r" b="b"/>
              <a:pathLst>
                <a:path w="1123" h="323" extrusionOk="0">
                  <a:moveTo>
                    <a:pt x="217" y="0"/>
                  </a:moveTo>
                  <a:cubicBezTo>
                    <a:pt x="1" y="0"/>
                    <a:pt x="1" y="323"/>
                    <a:pt x="217" y="323"/>
                  </a:cubicBezTo>
                  <a:lnTo>
                    <a:pt x="910" y="323"/>
                  </a:lnTo>
                  <a:cubicBezTo>
                    <a:pt x="1122" y="323"/>
                    <a:pt x="1122" y="0"/>
                    <a:pt x="9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90"/>
            <p:cNvSpPr/>
            <p:nvPr/>
          </p:nvSpPr>
          <p:spPr>
            <a:xfrm>
              <a:off x="3283964" y="4556690"/>
              <a:ext cx="20353" cy="8498"/>
            </a:xfrm>
            <a:custGeom>
              <a:avLst/>
              <a:gdLst/>
              <a:ahLst/>
              <a:cxnLst/>
              <a:rect l="l" t="t" r="r" b="b"/>
              <a:pathLst>
                <a:path w="776" h="324" extrusionOk="0">
                  <a:moveTo>
                    <a:pt x="217" y="1"/>
                  </a:moveTo>
                  <a:cubicBezTo>
                    <a:pt x="0" y="1"/>
                    <a:pt x="0" y="323"/>
                    <a:pt x="217" y="323"/>
                  </a:cubicBezTo>
                  <a:lnTo>
                    <a:pt x="559" y="323"/>
                  </a:lnTo>
                  <a:cubicBezTo>
                    <a:pt x="775" y="323"/>
                    <a:pt x="775" y="1"/>
                    <a:pt x="5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90"/>
            <p:cNvSpPr/>
            <p:nvPr/>
          </p:nvSpPr>
          <p:spPr>
            <a:xfrm>
              <a:off x="3311083" y="4556690"/>
              <a:ext cx="47603" cy="8498"/>
            </a:xfrm>
            <a:custGeom>
              <a:avLst/>
              <a:gdLst/>
              <a:ahLst/>
              <a:cxnLst/>
              <a:rect l="l" t="t" r="r" b="b"/>
              <a:pathLst>
                <a:path w="1815" h="324" extrusionOk="0">
                  <a:moveTo>
                    <a:pt x="217" y="1"/>
                  </a:moveTo>
                  <a:cubicBezTo>
                    <a:pt x="1" y="1"/>
                    <a:pt x="1" y="323"/>
                    <a:pt x="217" y="323"/>
                  </a:cubicBezTo>
                  <a:lnTo>
                    <a:pt x="1598" y="323"/>
                  </a:lnTo>
                  <a:cubicBezTo>
                    <a:pt x="1815" y="323"/>
                    <a:pt x="1815" y="1"/>
                    <a:pt x="15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90"/>
            <p:cNvSpPr/>
            <p:nvPr/>
          </p:nvSpPr>
          <p:spPr>
            <a:xfrm>
              <a:off x="3283964" y="4574865"/>
              <a:ext cx="20353" cy="8498"/>
            </a:xfrm>
            <a:custGeom>
              <a:avLst/>
              <a:gdLst/>
              <a:ahLst/>
              <a:cxnLst/>
              <a:rect l="l" t="t" r="r" b="b"/>
              <a:pathLst>
                <a:path w="776" h="324" extrusionOk="0">
                  <a:moveTo>
                    <a:pt x="217" y="1"/>
                  </a:moveTo>
                  <a:cubicBezTo>
                    <a:pt x="0" y="1"/>
                    <a:pt x="0" y="323"/>
                    <a:pt x="217" y="323"/>
                  </a:cubicBezTo>
                  <a:lnTo>
                    <a:pt x="559" y="323"/>
                  </a:lnTo>
                  <a:cubicBezTo>
                    <a:pt x="775" y="323"/>
                    <a:pt x="775" y="1"/>
                    <a:pt x="5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90"/>
            <p:cNvSpPr/>
            <p:nvPr/>
          </p:nvSpPr>
          <p:spPr>
            <a:xfrm>
              <a:off x="3311083" y="4574865"/>
              <a:ext cx="47603" cy="8498"/>
            </a:xfrm>
            <a:custGeom>
              <a:avLst/>
              <a:gdLst/>
              <a:ahLst/>
              <a:cxnLst/>
              <a:rect l="l" t="t" r="r" b="b"/>
              <a:pathLst>
                <a:path w="1815" h="324" extrusionOk="0">
                  <a:moveTo>
                    <a:pt x="217" y="1"/>
                  </a:moveTo>
                  <a:cubicBezTo>
                    <a:pt x="1" y="1"/>
                    <a:pt x="1" y="323"/>
                    <a:pt x="217" y="323"/>
                  </a:cubicBezTo>
                  <a:lnTo>
                    <a:pt x="1598" y="323"/>
                  </a:lnTo>
                  <a:cubicBezTo>
                    <a:pt x="1815" y="323"/>
                    <a:pt x="1815" y="1"/>
                    <a:pt x="15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90"/>
            <p:cNvSpPr/>
            <p:nvPr/>
          </p:nvSpPr>
          <p:spPr>
            <a:xfrm>
              <a:off x="3279426" y="4420910"/>
              <a:ext cx="11383" cy="8471"/>
            </a:xfrm>
            <a:custGeom>
              <a:avLst/>
              <a:gdLst/>
              <a:ahLst/>
              <a:cxnLst/>
              <a:rect l="l" t="t" r="r" b="b"/>
              <a:pathLst>
                <a:path w="434" h="323" extrusionOk="0">
                  <a:moveTo>
                    <a:pt x="217" y="0"/>
                  </a:moveTo>
                  <a:cubicBezTo>
                    <a:pt x="0" y="0"/>
                    <a:pt x="0" y="323"/>
                    <a:pt x="217" y="323"/>
                  </a:cubicBezTo>
                  <a:cubicBezTo>
                    <a:pt x="433" y="323"/>
                    <a:pt x="433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9" name="Google Shape;13409;p90"/>
          <p:cNvGrpSpPr/>
          <p:nvPr/>
        </p:nvGrpSpPr>
        <p:grpSpPr>
          <a:xfrm>
            <a:off x="4889349" y="1360621"/>
            <a:ext cx="348327" cy="310298"/>
            <a:chOff x="4889349" y="1545196"/>
            <a:chExt cx="348327" cy="310298"/>
          </a:xfrm>
        </p:grpSpPr>
        <p:sp>
          <p:nvSpPr>
            <p:cNvPr id="13410" name="Google Shape;13410;p90"/>
            <p:cNvSpPr/>
            <p:nvPr/>
          </p:nvSpPr>
          <p:spPr>
            <a:xfrm>
              <a:off x="4954472" y="1566650"/>
              <a:ext cx="65385" cy="54553"/>
            </a:xfrm>
            <a:custGeom>
              <a:avLst/>
              <a:gdLst/>
              <a:ahLst/>
              <a:cxnLst/>
              <a:rect l="l" t="t" r="r" b="b"/>
              <a:pathLst>
                <a:path w="2493" h="2080" extrusionOk="0">
                  <a:moveTo>
                    <a:pt x="1247" y="1"/>
                  </a:moveTo>
                  <a:cubicBezTo>
                    <a:pt x="559" y="1"/>
                    <a:pt x="0" y="467"/>
                    <a:pt x="0" y="1040"/>
                  </a:cubicBezTo>
                  <a:cubicBezTo>
                    <a:pt x="0" y="1617"/>
                    <a:pt x="559" y="2079"/>
                    <a:pt x="1247" y="2079"/>
                  </a:cubicBezTo>
                  <a:cubicBezTo>
                    <a:pt x="1935" y="2079"/>
                    <a:pt x="2493" y="1617"/>
                    <a:pt x="2493" y="1040"/>
                  </a:cubicBezTo>
                  <a:cubicBezTo>
                    <a:pt x="2493" y="467"/>
                    <a:pt x="1935" y="1"/>
                    <a:pt x="1247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90"/>
            <p:cNvSpPr/>
            <p:nvPr/>
          </p:nvSpPr>
          <p:spPr>
            <a:xfrm>
              <a:off x="4954472" y="1566650"/>
              <a:ext cx="43564" cy="54553"/>
            </a:xfrm>
            <a:custGeom>
              <a:avLst/>
              <a:gdLst/>
              <a:ahLst/>
              <a:cxnLst/>
              <a:rect l="l" t="t" r="r" b="b"/>
              <a:pathLst>
                <a:path w="1661" h="2080" extrusionOk="0">
                  <a:moveTo>
                    <a:pt x="1247" y="1"/>
                  </a:moveTo>
                  <a:cubicBezTo>
                    <a:pt x="559" y="1"/>
                    <a:pt x="0" y="467"/>
                    <a:pt x="0" y="1040"/>
                  </a:cubicBezTo>
                  <a:cubicBezTo>
                    <a:pt x="0" y="1612"/>
                    <a:pt x="559" y="2079"/>
                    <a:pt x="1247" y="2079"/>
                  </a:cubicBezTo>
                  <a:cubicBezTo>
                    <a:pt x="1386" y="2079"/>
                    <a:pt x="1526" y="2060"/>
                    <a:pt x="1660" y="2021"/>
                  </a:cubicBezTo>
                  <a:cubicBezTo>
                    <a:pt x="1179" y="1877"/>
                    <a:pt x="833" y="1492"/>
                    <a:pt x="833" y="1040"/>
                  </a:cubicBezTo>
                  <a:cubicBezTo>
                    <a:pt x="833" y="588"/>
                    <a:pt x="1179" y="203"/>
                    <a:pt x="1660" y="63"/>
                  </a:cubicBezTo>
                  <a:cubicBezTo>
                    <a:pt x="1526" y="20"/>
                    <a:pt x="1386" y="1"/>
                    <a:pt x="1247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90"/>
            <p:cNvSpPr/>
            <p:nvPr/>
          </p:nvSpPr>
          <p:spPr>
            <a:xfrm>
              <a:off x="4916232" y="1593900"/>
              <a:ext cx="141865" cy="141891"/>
            </a:xfrm>
            <a:custGeom>
              <a:avLst/>
              <a:gdLst/>
              <a:ahLst/>
              <a:cxnLst/>
              <a:rect l="l" t="t" r="r" b="b"/>
              <a:pathLst>
                <a:path w="5409" h="5410" extrusionOk="0">
                  <a:moveTo>
                    <a:pt x="2705" y="1"/>
                  </a:moveTo>
                  <a:cubicBezTo>
                    <a:pt x="1213" y="1"/>
                    <a:pt x="0" y="1213"/>
                    <a:pt x="0" y="2705"/>
                  </a:cubicBezTo>
                  <a:cubicBezTo>
                    <a:pt x="0" y="4197"/>
                    <a:pt x="1213" y="5409"/>
                    <a:pt x="2705" y="5409"/>
                  </a:cubicBezTo>
                  <a:cubicBezTo>
                    <a:pt x="4196" y="5409"/>
                    <a:pt x="5409" y="4197"/>
                    <a:pt x="5409" y="2705"/>
                  </a:cubicBezTo>
                  <a:cubicBezTo>
                    <a:pt x="5409" y="1213"/>
                    <a:pt x="4196" y="1"/>
                    <a:pt x="2705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90"/>
            <p:cNvSpPr/>
            <p:nvPr/>
          </p:nvSpPr>
          <p:spPr>
            <a:xfrm>
              <a:off x="4945004" y="1593979"/>
              <a:ext cx="113093" cy="141812"/>
            </a:xfrm>
            <a:custGeom>
              <a:avLst/>
              <a:gdLst/>
              <a:ahLst/>
              <a:cxnLst/>
              <a:rect l="l" t="t" r="r" b="b"/>
              <a:pathLst>
                <a:path w="4312" h="5407" extrusionOk="0">
                  <a:moveTo>
                    <a:pt x="1634" y="0"/>
                  </a:moveTo>
                  <a:cubicBezTo>
                    <a:pt x="1490" y="0"/>
                    <a:pt x="1344" y="12"/>
                    <a:pt x="1199" y="36"/>
                  </a:cubicBezTo>
                  <a:cubicBezTo>
                    <a:pt x="130" y="234"/>
                    <a:pt x="1" y="1778"/>
                    <a:pt x="1083" y="2110"/>
                  </a:cubicBezTo>
                  <a:lnTo>
                    <a:pt x="1107" y="2120"/>
                  </a:lnTo>
                  <a:lnTo>
                    <a:pt x="1372" y="5392"/>
                  </a:lnTo>
                  <a:cubicBezTo>
                    <a:pt x="1449" y="5401"/>
                    <a:pt x="1531" y="5406"/>
                    <a:pt x="1608" y="5406"/>
                  </a:cubicBezTo>
                  <a:cubicBezTo>
                    <a:pt x="3099" y="5406"/>
                    <a:pt x="4312" y="4194"/>
                    <a:pt x="4312" y="2702"/>
                  </a:cubicBezTo>
                  <a:cubicBezTo>
                    <a:pt x="4312" y="1995"/>
                    <a:pt x="4095" y="1547"/>
                    <a:pt x="3816" y="1143"/>
                  </a:cubicBezTo>
                  <a:cubicBezTo>
                    <a:pt x="3313" y="422"/>
                    <a:pt x="2496" y="0"/>
                    <a:pt x="1634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90"/>
            <p:cNvSpPr/>
            <p:nvPr/>
          </p:nvSpPr>
          <p:spPr>
            <a:xfrm>
              <a:off x="5079918" y="1566650"/>
              <a:ext cx="152723" cy="159699"/>
            </a:xfrm>
            <a:custGeom>
              <a:avLst/>
              <a:gdLst/>
              <a:ahLst/>
              <a:cxnLst/>
              <a:rect l="l" t="t" r="r" b="b"/>
              <a:pathLst>
                <a:path w="5823" h="6089" extrusionOk="0">
                  <a:moveTo>
                    <a:pt x="626" y="1"/>
                  </a:moveTo>
                  <a:cubicBezTo>
                    <a:pt x="279" y="1"/>
                    <a:pt x="0" y="280"/>
                    <a:pt x="0" y="626"/>
                  </a:cubicBezTo>
                  <a:lnTo>
                    <a:pt x="0" y="3951"/>
                  </a:lnTo>
                  <a:cubicBezTo>
                    <a:pt x="0" y="4297"/>
                    <a:pt x="279" y="4576"/>
                    <a:pt x="621" y="4576"/>
                  </a:cubicBezTo>
                  <a:lnTo>
                    <a:pt x="1247" y="4576"/>
                  </a:lnTo>
                  <a:lnTo>
                    <a:pt x="900" y="5957"/>
                  </a:lnTo>
                  <a:cubicBezTo>
                    <a:pt x="882" y="6030"/>
                    <a:pt x="938" y="6089"/>
                    <a:pt x="1001" y="6089"/>
                  </a:cubicBezTo>
                  <a:cubicBezTo>
                    <a:pt x="1022" y="6089"/>
                    <a:pt x="1043" y="6082"/>
                    <a:pt x="1064" y="6068"/>
                  </a:cubicBezTo>
                  <a:lnTo>
                    <a:pt x="3118" y="4572"/>
                  </a:lnTo>
                  <a:lnTo>
                    <a:pt x="5197" y="4572"/>
                  </a:lnTo>
                  <a:cubicBezTo>
                    <a:pt x="5543" y="4572"/>
                    <a:pt x="5823" y="4293"/>
                    <a:pt x="5823" y="3951"/>
                  </a:cubicBezTo>
                  <a:lnTo>
                    <a:pt x="5823" y="626"/>
                  </a:lnTo>
                  <a:cubicBezTo>
                    <a:pt x="5823" y="280"/>
                    <a:pt x="5543" y="1"/>
                    <a:pt x="5197" y="1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90"/>
            <p:cNvSpPr/>
            <p:nvPr/>
          </p:nvSpPr>
          <p:spPr>
            <a:xfrm>
              <a:off x="5085347" y="1566650"/>
              <a:ext cx="130875" cy="87154"/>
            </a:xfrm>
            <a:custGeom>
              <a:avLst/>
              <a:gdLst/>
              <a:ahLst/>
              <a:cxnLst/>
              <a:rect l="l" t="t" r="r" b="b"/>
              <a:pathLst>
                <a:path w="4990" h="3323" extrusionOk="0">
                  <a:moveTo>
                    <a:pt x="669" y="1"/>
                  </a:moveTo>
                  <a:cubicBezTo>
                    <a:pt x="0" y="1319"/>
                    <a:pt x="736" y="2916"/>
                    <a:pt x="2170" y="3258"/>
                  </a:cubicBezTo>
                  <a:cubicBezTo>
                    <a:pt x="2353" y="3302"/>
                    <a:pt x="2534" y="3323"/>
                    <a:pt x="2711" y="3323"/>
                  </a:cubicBezTo>
                  <a:cubicBezTo>
                    <a:pt x="3937" y="3323"/>
                    <a:pt x="4990" y="2330"/>
                    <a:pt x="4990" y="1040"/>
                  </a:cubicBezTo>
                  <a:cubicBezTo>
                    <a:pt x="4990" y="679"/>
                    <a:pt x="4903" y="323"/>
                    <a:pt x="4740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90"/>
            <p:cNvSpPr/>
            <p:nvPr/>
          </p:nvSpPr>
          <p:spPr>
            <a:xfrm>
              <a:off x="5112597" y="1550231"/>
              <a:ext cx="87364" cy="87364"/>
            </a:xfrm>
            <a:custGeom>
              <a:avLst/>
              <a:gdLst/>
              <a:ahLst/>
              <a:cxnLst/>
              <a:rect l="l" t="t" r="r" b="b"/>
              <a:pathLst>
                <a:path w="3331" h="3331" extrusionOk="0">
                  <a:moveTo>
                    <a:pt x="1665" y="1"/>
                  </a:moveTo>
                  <a:cubicBezTo>
                    <a:pt x="746" y="1"/>
                    <a:pt x="1" y="747"/>
                    <a:pt x="1" y="1666"/>
                  </a:cubicBezTo>
                  <a:cubicBezTo>
                    <a:pt x="1" y="2585"/>
                    <a:pt x="746" y="3331"/>
                    <a:pt x="1665" y="3331"/>
                  </a:cubicBezTo>
                  <a:cubicBezTo>
                    <a:pt x="2584" y="3331"/>
                    <a:pt x="3330" y="2585"/>
                    <a:pt x="3330" y="1666"/>
                  </a:cubicBezTo>
                  <a:cubicBezTo>
                    <a:pt x="3330" y="747"/>
                    <a:pt x="2584" y="1"/>
                    <a:pt x="1665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90"/>
            <p:cNvSpPr/>
            <p:nvPr/>
          </p:nvSpPr>
          <p:spPr>
            <a:xfrm>
              <a:off x="5129016" y="1566650"/>
              <a:ext cx="54527" cy="54553"/>
            </a:xfrm>
            <a:custGeom>
              <a:avLst/>
              <a:gdLst/>
              <a:ahLst/>
              <a:cxnLst/>
              <a:rect l="l" t="t" r="r" b="b"/>
              <a:pathLst>
                <a:path w="2079" h="2080" extrusionOk="0">
                  <a:moveTo>
                    <a:pt x="1039" y="1"/>
                  </a:moveTo>
                  <a:cubicBezTo>
                    <a:pt x="462" y="1"/>
                    <a:pt x="0" y="467"/>
                    <a:pt x="0" y="1040"/>
                  </a:cubicBezTo>
                  <a:cubicBezTo>
                    <a:pt x="0" y="1617"/>
                    <a:pt x="462" y="2079"/>
                    <a:pt x="1039" y="2079"/>
                  </a:cubicBezTo>
                  <a:cubicBezTo>
                    <a:pt x="1612" y="2079"/>
                    <a:pt x="2079" y="1617"/>
                    <a:pt x="2079" y="1040"/>
                  </a:cubicBezTo>
                  <a:cubicBezTo>
                    <a:pt x="2079" y="467"/>
                    <a:pt x="1612" y="1"/>
                    <a:pt x="1039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90"/>
            <p:cNvSpPr/>
            <p:nvPr/>
          </p:nvSpPr>
          <p:spPr>
            <a:xfrm>
              <a:off x="5139848" y="1634422"/>
              <a:ext cx="32732" cy="25021"/>
            </a:xfrm>
            <a:custGeom>
              <a:avLst/>
              <a:gdLst/>
              <a:ahLst/>
              <a:cxnLst/>
              <a:rect l="l" t="t" r="r" b="b"/>
              <a:pathLst>
                <a:path w="1248" h="954" extrusionOk="0">
                  <a:moveTo>
                    <a:pt x="1" y="0"/>
                  </a:moveTo>
                  <a:lnTo>
                    <a:pt x="1" y="746"/>
                  </a:lnTo>
                  <a:cubicBezTo>
                    <a:pt x="1" y="857"/>
                    <a:pt x="92" y="953"/>
                    <a:pt x="208" y="953"/>
                  </a:cubicBezTo>
                  <a:lnTo>
                    <a:pt x="1040" y="953"/>
                  </a:lnTo>
                  <a:cubicBezTo>
                    <a:pt x="1156" y="953"/>
                    <a:pt x="1247" y="857"/>
                    <a:pt x="1247" y="746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90"/>
            <p:cNvSpPr/>
            <p:nvPr/>
          </p:nvSpPr>
          <p:spPr>
            <a:xfrm>
              <a:off x="5139848" y="1634422"/>
              <a:ext cx="16445" cy="25021"/>
            </a:xfrm>
            <a:custGeom>
              <a:avLst/>
              <a:gdLst/>
              <a:ahLst/>
              <a:cxnLst/>
              <a:rect l="l" t="t" r="r" b="b"/>
              <a:pathLst>
                <a:path w="627" h="954" extrusionOk="0">
                  <a:moveTo>
                    <a:pt x="1" y="0"/>
                  </a:moveTo>
                  <a:lnTo>
                    <a:pt x="1" y="746"/>
                  </a:lnTo>
                  <a:cubicBezTo>
                    <a:pt x="1" y="857"/>
                    <a:pt x="92" y="953"/>
                    <a:pt x="208" y="953"/>
                  </a:cubicBezTo>
                  <a:lnTo>
                    <a:pt x="626" y="953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90"/>
            <p:cNvSpPr/>
            <p:nvPr/>
          </p:nvSpPr>
          <p:spPr>
            <a:xfrm>
              <a:off x="4894516" y="1741194"/>
              <a:ext cx="185428" cy="109185"/>
            </a:xfrm>
            <a:custGeom>
              <a:avLst/>
              <a:gdLst/>
              <a:ahLst/>
              <a:cxnLst/>
              <a:rect l="l" t="t" r="r" b="b"/>
              <a:pathLst>
                <a:path w="7070" h="4163" extrusionOk="0">
                  <a:moveTo>
                    <a:pt x="2493" y="0"/>
                  </a:moveTo>
                  <a:lnTo>
                    <a:pt x="2493" y="914"/>
                  </a:lnTo>
                  <a:cubicBezTo>
                    <a:pt x="2493" y="1078"/>
                    <a:pt x="2397" y="1227"/>
                    <a:pt x="2248" y="1294"/>
                  </a:cubicBezTo>
                  <a:lnTo>
                    <a:pt x="496" y="2069"/>
                  </a:lnTo>
                  <a:cubicBezTo>
                    <a:pt x="193" y="2199"/>
                    <a:pt x="1" y="2497"/>
                    <a:pt x="1" y="2829"/>
                  </a:cubicBezTo>
                  <a:lnTo>
                    <a:pt x="1" y="4157"/>
                  </a:lnTo>
                  <a:lnTo>
                    <a:pt x="7069" y="4162"/>
                  </a:lnTo>
                  <a:lnTo>
                    <a:pt x="7069" y="2829"/>
                  </a:lnTo>
                  <a:cubicBezTo>
                    <a:pt x="7069" y="2502"/>
                    <a:pt x="6872" y="2204"/>
                    <a:pt x="6574" y="2069"/>
                  </a:cubicBezTo>
                  <a:lnTo>
                    <a:pt x="4822" y="1299"/>
                  </a:lnTo>
                  <a:cubicBezTo>
                    <a:pt x="4668" y="1232"/>
                    <a:pt x="4572" y="1083"/>
                    <a:pt x="4572" y="919"/>
                  </a:cubicBezTo>
                  <a:lnTo>
                    <a:pt x="4572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90"/>
            <p:cNvSpPr/>
            <p:nvPr/>
          </p:nvSpPr>
          <p:spPr>
            <a:xfrm>
              <a:off x="4959901" y="1741194"/>
              <a:ext cx="54553" cy="27250"/>
            </a:xfrm>
            <a:custGeom>
              <a:avLst/>
              <a:gdLst/>
              <a:ahLst/>
              <a:cxnLst/>
              <a:rect l="l" t="t" r="r" b="b"/>
              <a:pathLst>
                <a:path w="2080" h="1039" extrusionOk="0">
                  <a:moveTo>
                    <a:pt x="0" y="0"/>
                  </a:moveTo>
                  <a:lnTo>
                    <a:pt x="0" y="833"/>
                  </a:lnTo>
                  <a:cubicBezTo>
                    <a:pt x="332" y="970"/>
                    <a:pt x="686" y="1038"/>
                    <a:pt x="1040" y="1038"/>
                  </a:cubicBezTo>
                  <a:cubicBezTo>
                    <a:pt x="1393" y="1038"/>
                    <a:pt x="1747" y="970"/>
                    <a:pt x="2079" y="833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90"/>
            <p:cNvSpPr/>
            <p:nvPr/>
          </p:nvSpPr>
          <p:spPr>
            <a:xfrm>
              <a:off x="4894516" y="1780430"/>
              <a:ext cx="185428" cy="69818"/>
            </a:xfrm>
            <a:custGeom>
              <a:avLst/>
              <a:gdLst/>
              <a:ahLst/>
              <a:cxnLst/>
              <a:rect l="l" t="t" r="r" b="b"/>
              <a:pathLst>
                <a:path w="7070" h="2662" extrusionOk="0">
                  <a:moveTo>
                    <a:pt x="1786" y="1"/>
                  </a:moveTo>
                  <a:lnTo>
                    <a:pt x="496" y="573"/>
                  </a:lnTo>
                  <a:cubicBezTo>
                    <a:pt x="193" y="703"/>
                    <a:pt x="1" y="1001"/>
                    <a:pt x="1" y="1333"/>
                  </a:cubicBezTo>
                  <a:lnTo>
                    <a:pt x="1" y="2661"/>
                  </a:lnTo>
                  <a:lnTo>
                    <a:pt x="7069" y="2661"/>
                  </a:lnTo>
                  <a:lnTo>
                    <a:pt x="7069" y="1333"/>
                  </a:lnTo>
                  <a:cubicBezTo>
                    <a:pt x="7069" y="1001"/>
                    <a:pt x="6872" y="703"/>
                    <a:pt x="6574" y="573"/>
                  </a:cubicBezTo>
                  <a:lnTo>
                    <a:pt x="5284" y="1"/>
                  </a:lnTo>
                  <a:cubicBezTo>
                    <a:pt x="5005" y="727"/>
                    <a:pt x="4312" y="1208"/>
                    <a:pt x="3533" y="1208"/>
                  </a:cubicBezTo>
                  <a:cubicBezTo>
                    <a:pt x="2758" y="1208"/>
                    <a:pt x="2060" y="727"/>
                    <a:pt x="1786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90"/>
            <p:cNvSpPr/>
            <p:nvPr/>
          </p:nvSpPr>
          <p:spPr>
            <a:xfrm>
              <a:off x="4932651" y="1649424"/>
              <a:ext cx="109054" cy="102759"/>
            </a:xfrm>
            <a:custGeom>
              <a:avLst/>
              <a:gdLst/>
              <a:ahLst/>
              <a:cxnLst/>
              <a:rect l="l" t="t" r="r" b="b"/>
              <a:pathLst>
                <a:path w="4158" h="3918" extrusionOk="0">
                  <a:moveTo>
                    <a:pt x="1513" y="1"/>
                  </a:moveTo>
                  <a:cubicBezTo>
                    <a:pt x="1358" y="1"/>
                    <a:pt x="1212" y="88"/>
                    <a:pt x="1140" y="227"/>
                  </a:cubicBezTo>
                  <a:cubicBezTo>
                    <a:pt x="919" y="665"/>
                    <a:pt x="582" y="1040"/>
                    <a:pt x="173" y="1310"/>
                  </a:cubicBezTo>
                  <a:cubicBezTo>
                    <a:pt x="63" y="1387"/>
                    <a:pt x="0" y="1512"/>
                    <a:pt x="0" y="1647"/>
                  </a:cubicBezTo>
                  <a:lnTo>
                    <a:pt x="0" y="1767"/>
                  </a:lnTo>
                  <a:cubicBezTo>
                    <a:pt x="0" y="2874"/>
                    <a:pt x="832" y="3841"/>
                    <a:pt x="1939" y="3913"/>
                  </a:cubicBezTo>
                  <a:cubicBezTo>
                    <a:pt x="1987" y="3916"/>
                    <a:pt x="2035" y="3918"/>
                    <a:pt x="2083" y="3918"/>
                  </a:cubicBezTo>
                  <a:cubicBezTo>
                    <a:pt x="3222" y="3918"/>
                    <a:pt x="4157" y="2994"/>
                    <a:pt x="4157" y="1839"/>
                  </a:cubicBezTo>
                  <a:lnTo>
                    <a:pt x="4157" y="1469"/>
                  </a:lnTo>
                  <a:cubicBezTo>
                    <a:pt x="4157" y="1291"/>
                    <a:pt x="4080" y="1122"/>
                    <a:pt x="3950" y="1002"/>
                  </a:cubicBezTo>
                  <a:cubicBezTo>
                    <a:pt x="3614" y="713"/>
                    <a:pt x="2868" y="198"/>
                    <a:pt x="1578" y="6"/>
                  </a:cubicBezTo>
                  <a:cubicBezTo>
                    <a:pt x="1556" y="2"/>
                    <a:pt x="1534" y="1"/>
                    <a:pt x="151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90"/>
            <p:cNvSpPr/>
            <p:nvPr/>
          </p:nvSpPr>
          <p:spPr>
            <a:xfrm>
              <a:off x="4932651" y="1649424"/>
              <a:ext cx="109054" cy="102261"/>
            </a:xfrm>
            <a:custGeom>
              <a:avLst/>
              <a:gdLst/>
              <a:ahLst/>
              <a:cxnLst/>
              <a:rect l="l" t="t" r="r" b="b"/>
              <a:pathLst>
                <a:path w="4158" h="3899" extrusionOk="0">
                  <a:moveTo>
                    <a:pt x="1513" y="1"/>
                  </a:moveTo>
                  <a:cubicBezTo>
                    <a:pt x="1359" y="1"/>
                    <a:pt x="1217" y="88"/>
                    <a:pt x="1145" y="227"/>
                  </a:cubicBezTo>
                  <a:cubicBezTo>
                    <a:pt x="1107" y="304"/>
                    <a:pt x="1063" y="376"/>
                    <a:pt x="1020" y="449"/>
                  </a:cubicBezTo>
                  <a:cubicBezTo>
                    <a:pt x="799" y="790"/>
                    <a:pt x="515" y="1084"/>
                    <a:pt x="178" y="1305"/>
                  </a:cubicBezTo>
                  <a:cubicBezTo>
                    <a:pt x="63" y="1382"/>
                    <a:pt x="0" y="1512"/>
                    <a:pt x="0" y="1647"/>
                  </a:cubicBezTo>
                  <a:lnTo>
                    <a:pt x="0" y="1767"/>
                  </a:lnTo>
                  <a:cubicBezTo>
                    <a:pt x="0" y="2835"/>
                    <a:pt x="780" y="3769"/>
                    <a:pt x="1828" y="3899"/>
                  </a:cubicBezTo>
                  <a:cubicBezTo>
                    <a:pt x="1453" y="3514"/>
                    <a:pt x="1246" y="2999"/>
                    <a:pt x="1246" y="2460"/>
                  </a:cubicBezTo>
                  <a:lnTo>
                    <a:pt x="1246" y="1151"/>
                  </a:lnTo>
                  <a:cubicBezTo>
                    <a:pt x="1246" y="939"/>
                    <a:pt x="1410" y="761"/>
                    <a:pt x="1622" y="737"/>
                  </a:cubicBezTo>
                  <a:cubicBezTo>
                    <a:pt x="1656" y="734"/>
                    <a:pt x="1694" y="732"/>
                    <a:pt x="1736" y="732"/>
                  </a:cubicBezTo>
                  <a:cubicBezTo>
                    <a:pt x="2312" y="732"/>
                    <a:pt x="3579" y="1030"/>
                    <a:pt x="4157" y="1420"/>
                  </a:cubicBezTo>
                  <a:cubicBezTo>
                    <a:pt x="4128" y="1368"/>
                    <a:pt x="3999" y="1045"/>
                    <a:pt x="3950" y="1002"/>
                  </a:cubicBezTo>
                  <a:cubicBezTo>
                    <a:pt x="3614" y="713"/>
                    <a:pt x="2868" y="198"/>
                    <a:pt x="1578" y="6"/>
                  </a:cubicBezTo>
                  <a:cubicBezTo>
                    <a:pt x="1556" y="2"/>
                    <a:pt x="1534" y="1"/>
                    <a:pt x="1513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90"/>
            <p:cNvSpPr/>
            <p:nvPr/>
          </p:nvSpPr>
          <p:spPr>
            <a:xfrm>
              <a:off x="4894516" y="1798344"/>
              <a:ext cx="38135" cy="51904"/>
            </a:xfrm>
            <a:custGeom>
              <a:avLst/>
              <a:gdLst/>
              <a:ahLst/>
              <a:cxnLst/>
              <a:rect l="l" t="t" r="r" b="b"/>
              <a:pathLst>
                <a:path w="1454" h="1979" extrusionOk="0">
                  <a:moveTo>
                    <a:pt x="309" y="1"/>
                  </a:moveTo>
                  <a:cubicBezTo>
                    <a:pt x="112" y="160"/>
                    <a:pt x="1" y="395"/>
                    <a:pt x="1" y="646"/>
                  </a:cubicBezTo>
                  <a:lnTo>
                    <a:pt x="1" y="1978"/>
                  </a:lnTo>
                  <a:lnTo>
                    <a:pt x="1454" y="1978"/>
                  </a:lnTo>
                  <a:lnTo>
                    <a:pt x="1454" y="1406"/>
                  </a:lnTo>
                  <a:cubicBezTo>
                    <a:pt x="1454" y="1237"/>
                    <a:pt x="1391" y="1079"/>
                    <a:pt x="1276" y="963"/>
                  </a:cubicBezTo>
                  <a:lnTo>
                    <a:pt x="309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90"/>
            <p:cNvSpPr/>
            <p:nvPr/>
          </p:nvSpPr>
          <p:spPr>
            <a:xfrm>
              <a:off x="5041678" y="1798344"/>
              <a:ext cx="38266" cy="51904"/>
            </a:xfrm>
            <a:custGeom>
              <a:avLst/>
              <a:gdLst/>
              <a:ahLst/>
              <a:cxnLst/>
              <a:rect l="l" t="t" r="r" b="b"/>
              <a:pathLst>
                <a:path w="1459" h="1979" extrusionOk="0">
                  <a:moveTo>
                    <a:pt x="1146" y="1"/>
                  </a:moveTo>
                  <a:lnTo>
                    <a:pt x="183" y="963"/>
                  </a:lnTo>
                  <a:cubicBezTo>
                    <a:pt x="68" y="1079"/>
                    <a:pt x="0" y="1237"/>
                    <a:pt x="0" y="1406"/>
                  </a:cubicBezTo>
                  <a:lnTo>
                    <a:pt x="0" y="1978"/>
                  </a:lnTo>
                  <a:lnTo>
                    <a:pt x="1458" y="1978"/>
                  </a:lnTo>
                  <a:lnTo>
                    <a:pt x="1458" y="646"/>
                  </a:lnTo>
                  <a:cubicBezTo>
                    <a:pt x="1458" y="395"/>
                    <a:pt x="1343" y="160"/>
                    <a:pt x="1146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90"/>
            <p:cNvSpPr/>
            <p:nvPr/>
          </p:nvSpPr>
          <p:spPr>
            <a:xfrm>
              <a:off x="5103628" y="1545196"/>
              <a:ext cx="105172" cy="124764"/>
            </a:xfrm>
            <a:custGeom>
              <a:avLst/>
              <a:gdLst/>
              <a:ahLst/>
              <a:cxnLst/>
              <a:rect l="l" t="t" r="r" b="b"/>
              <a:pathLst>
                <a:path w="4010" h="4757" extrusionOk="0">
                  <a:moveTo>
                    <a:pt x="2007" y="390"/>
                  </a:moveTo>
                  <a:cubicBezTo>
                    <a:pt x="2724" y="390"/>
                    <a:pt x="3340" y="910"/>
                    <a:pt x="3456" y="1622"/>
                  </a:cubicBezTo>
                  <a:cubicBezTo>
                    <a:pt x="3571" y="2329"/>
                    <a:pt x="3157" y="3022"/>
                    <a:pt x="2474" y="3253"/>
                  </a:cubicBezTo>
                  <a:lnTo>
                    <a:pt x="2821" y="1906"/>
                  </a:lnTo>
                  <a:cubicBezTo>
                    <a:pt x="2858" y="1758"/>
                    <a:pt x="2739" y="1663"/>
                    <a:pt x="2624" y="1663"/>
                  </a:cubicBezTo>
                  <a:cubicBezTo>
                    <a:pt x="2544" y="1663"/>
                    <a:pt x="2466" y="1708"/>
                    <a:pt x="2440" y="1810"/>
                  </a:cubicBezTo>
                  <a:lnTo>
                    <a:pt x="2426" y="1872"/>
                  </a:lnTo>
                  <a:lnTo>
                    <a:pt x="1584" y="1872"/>
                  </a:lnTo>
                  <a:lnTo>
                    <a:pt x="1570" y="1810"/>
                  </a:lnTo>
                  <a:cubicBezTo>
                    <a:pt x="1542" y="1708"/>
                    <a:pt x="1464" y="1663"/>
                    <a:pt x="1384" y="1663"/>
                  </a:cubicBezTo>
                  <a:cubicBezTo>
                    <a:pt x="1269" y="1663"/>
                    <a:pt x="1152" y="1758"/>
                    <a:pt x="1189" y="1906"/>
                  </a:cubicBezTo>
                  <a:lnTo>
                    <a:pt x="1531" y="3253"/>
                  </a:lnTo>
                  <a:cubicBezTo>
                    <a:pt x="853" y="3022"/>
                    <a:pt x="434" y="2329"/>
                    <a:pt x="554" y="1617"/>
                  </a:cubicBezTo>
                  <a:cubicBezTo>
                    <a:pt x="670" y="910"/>
                    <a:pt x="1286" y="390"/>
                    <a:pt x="2007" y="390"/>
                  </a:cubicBezTo>
                  <a:close/>
                  <a:moveTo>
                    <a:pt x="2325" y="2262"/>
                  </a:moveTo>
                  <a:lnTo>
                    <a:pt x="2056" y="3330"/>
                  </a:lnTo>
                  <a:lnTo>
                    <a:pt x="1959" y="3330"/>
                  </a:lnTo>
                  <a:lnTo>
                    <a:pt x="1685" y="2262"/>
                  </a:lnTo>
                  <a:close/>
                  <a:moveTo>
                    <a:pt x="2436" y="3667"/>
                  </a:moveTo>
                  <a:lnTo>
                    <a:pt x="2436" y="4148"/>
                  </a:lnTo>
                  <a:cubicBezTo>
                    <a:pt x="2436" y="4153"/>
                    <a:pt x="2431" y="4163"/>
                    <a:pt x="2421" y="4163"/>
                  </a:cubicBezTo>
                  <a:lnTo>
                    <a:pt x="1589" y="4163"/>
                  </a:lnTo>
                  <a:cubicBezTo>
                    <a:pt x="1584" y="4163"/>
                    <a:pt x="1579" y="4153"/>
                    <a:pt x="1579" y="4148"/>
                  </a:cubicBezTo>
                  <a:lnTo>
                    <a:pt x="1579" y="3667"/>
                  </a:lnTo>
                  <a:cubicBezTo>
                    <a:pt x="1719" y="3701"/>
                    <a:pt x="1862" y="3718"/>
                    <a:pt x="2006" y="3718"/>
                  </a:cubicBezTo>
                  <a:cubicBezTo>
                    <a:pt x="2149" y="3718"/>
                    <a:pt x="2294" y="3701"/>
                    <a:pt x="2436" y="3667"/>
                  </a:cubicBezTo>
                  <a:close/>
                  <a:moveTo>
                    <a:pt x="2007" y="1"/>
                  </a:moveTo>
                  <a:cubicBezTo>
                    <a:pt x="1141" y="1"/>
                    <a:pt x="391" y="597"/>
                    <a:pt x="193" y="1439"/>
                  </a:cubicBezTo>
                  <a:cubicBezTo>
                    <a:pt x="1" y="2281"/>
                    <a:pt x="410" y="3147"/>
                    <a:pt x="1189" y="3528"/>
                  </a:cubicBezTo>
                  <a:lnTo>
                    <a:pt x="1189" y="4148"/>
                  </a:lnTo>
                  <a:cubicBezTo>
                    <a:pt x="1189" y="4370"/>
                    <a:pt x="1367" y="4548"/>
                    <a:pt x="1589" y="4548"/>
                  </a:cubicBezTo>
                  <a:lnTo>
                    <a:pt x="1810" y="4548"/>
                  </a:lnTo>
                  <a:lnTo>
                    <a:pt x="1810" y="4562"/>
                  </a:lnTo>
                  <a:cubicBezTo>
                    <a:pt x="1810" y="4692"/>
                    <a:pt x="1908" y="4757"/>
                    <a:pt x="2005" y="4757"/>
                  </a:cubicBezTo>
                  <a:cubicBezTo>
                    <a:pt x="2102" y="4757"/>
                    <a:pt x="2200" y="4692"/>
                    <a:pt x="2200" y="4562"/>
                  </a:cubicBezTo>
                  <a:lnTo>
                    <a:pt x="2200" y="4548"/>
                  </a:lnTo>
                  <a:lnTo>
                    <a:pt x="2421" y="4548"/>
                  </a:lnTo>
                  <a:cubicBezTo>
                    <a:pt x="2643" y="4548"/>
                    <a:pt x="2825" y="4370"/>
                    <a:pt x="2825" y="4148"/>
                  </a:cubicBezTo>
                  <a:lnTo>
                    <a:pt x="2825" y="3528"/>
                  </a:lnTo>
                  <a:cubicBezTo>
                    <a:pt x="3600" y="3147"/>
                    <a:pt x="4009" y="2281"/>
                    <a:pt x="3817" y="1439"/>
                  </a:cubicBezTo>
                  <a:cubicBezTo>
                    <a:pt x="3619" y="597"/>
                    <a:pt x="2869" y="1"/>
                    <a:pt x="20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90"/>
            <p:cNvSpPr/>
            <p:nvPr/>
          </p:nvSpPr>
          <p:spPr>
            <a:xfrm>
              <a:off x="4889349" y="1561614"/>
              <a:ext cx="195631" cy="293879"/>
            </a:xfrm>
            <a:custGeom>
              <a:avLst/>
              <a:gdLst/>
              <a:ahLst/>
              <a:cxnLst/>
              <a:rect l="l" t="t" r="r" b="b"/>
              <a:pathLst>
                <a:path w="7459" h="11205" extrusionOk="0">
                  <a:moveTo>
                    <a:pt x="3730" y="390"/>
                  </a:moveTo>
                  <a:cubicBezTo>
                    <a:pt x="4312" y="390"/>
                    <a:pt x="4783" y="765"/>
                    <a:pt x="4783" y="1232"/>
                  </a:cubicBezTo>
                  <a:lnTo>
                    <a:pt x="4783" y="1237"/>
                  </a:lnTo>
                  <a:cubicBezTo>
                    <a:pt x="4444" y="1104"/>
                    <a:pt x="4087" y="1038"/>
                    <a:pt x="3730" y="1038"/>
                  </a:cubicBezTo>
                  <a:cubicBezTo>
                    <a:pt x="3374" y="1038"/>
                    <a:pt x="3018" y="1104"/>
                    <a:pt x="2681" y="1237"/>
                  </a:cubicBezTo>
                  <a:cubicBezTo>
                    <a:pt x="2681" y="1237"/>
                    <a:pt x="2676" y="1232"/>
                    <a:pt x="2676" y="1232"/>
                  </a:cubicBezTo>
                  <a:cubicBezTo>
                    <a:pt x="2676" y="765"/>
                    <a:pt x="3147" y="390"/>
                    <a:pt x="3730" y="390"/>
                  </a:cubicBezTo>
                  <a:close/>
                  <a:moveTo>
                    <a:pt x="3730" y="1429"/>
                  </a:moveTo>
                  <a:cubicBezTo>
                    <a:pt x="5568" y="1429"/>
                    <a:pt x="6780" y="3335"/>
                    <a:pt x="6006" y="4999"/>
                  </a:cubicBezTo>
                  <a:lnTo>
                    <a:pt x="6006" y="4817"/>
                  </a:lnTo>
                  <a:cubicBezTo>
                    <a:pt x="6006" y="4581"/>
                    <a:pt x="5905" y="4359"/>
                    <a:pt x="5727" y="4206"/>
                  </a:cubicBezTo>
                  <a:cubicBezTo>
                    <a:pt x="5337" y="3864"/>
                    <a:pt x="4451" y="3272"/>
                    <a:pt x="2917" y="3118"/>
                  </a:cubicBezTo>
                  <a:cubicBezTo>
                    <a:pt x="2907" y="3117"/>
                    <a:pt x="2899" y="3117"/>
                    <a:pt x="2890" y="3117"/>
                  </a:cubicBezTo>
                  <a:cubicBezTo>
                    <a:pt x="2659" y="3117"/>
                    <a:pt x="2632" y="3480"/>
                    <a:pt x="2878" y="3503"/>
                  </a:cubicBezTo>
                  <a:cubicBezTo>
                    <a:pt x="4307" y="3647"/>
                    <a:pt x="5115" y="4186"/>
                    <a:pt x="5472" y="4499"/>
                  </a:cubicBezTo>
                  <a:cubicBezTo>
                    <a:pt x="5563" y="4576"/>
                    <a:pt x="5616" y="4696"/>
                    <a:pt x="5616" y="4817"/>
                  </a:cubicBezTo>
                  <a:lnTo>
                    <a:pt x="5616" y="5182"/>
                  </a:lnTo>
                  <a:cubicBezTo>
                    <a:pt x="5616" y="6222"/>
                    <a:pt x="4769" y="7064"/>
                    <a:pt x="3730" y="7064"/>
                  </a:cubicBezTo>
                  <a:cubicBezTo>
                    <a:pt x="2690" y="7064"/>
                    <a:pt x="1843" y="6222"/>
                    <a:pt x="1843" y="5182"/>
                  </a:cubicBezTo>
                  <a:lnTo>
                    <a:pt x="1848" y="5182"/>
                  </a:lnTo>
                  <a:lnTo>
                    <a:pt x="1848" y="5019"/>
                  </a:lnTo>
                  <a:cubicBezTo>
                    <a:pt x="1848" y="4947"/>
                    <a:pt x="1892" y="4874"/>
                    <a:pt x="1959" y="4841"/>
                  </a:cubicBezTo>
                  <a:cubicBezTo>
                    <a:pt x="2291" y="4658"/>
                    <a:pt x="2541" y="4355"/>
                    <a:pt x="2666" y="3999"/>
                  </a:cubicBezTo>
                  <a:cubicBezTo>
                    <a:pt x="2711" y="3850"/>
                    <a:pt x="2592" y="3749"/>
                    <a:pt x="2476" y="3749"/>
                  </a:cubicBezTo>
                  <a:cubicBezTo>
                    <a:pt x="2403" y="3749"/>
                    <a:pt x="2332" y="3788"/>
                    <a:pt x="2301" y="3878"/>
                  </a:cubicBezTo>
                  <a:cubicBezTo>
                    <a:pt x="2204" y="4143"/>
                    <a:pt x="2012" y="4369"/>
                    <a:pt x="1762" y="4504"/>
                  </a:cubicBezTo>
                  <a:cubicBezTo>
                    <a:pt x="1584" y="4605"/>
                    <a:pt x="1468" y="4793"/>
                    <a:pt x="1459" y="4999"/>
                  </a:cubicBezTo>
                  <a:cubicBezTo>
                    <a:pt x="679" y="3335"/>
                    <a:pt x="1896" y="1429"/>
                    <a:pt x="3730" y="1429"/>
                  </a:cubicBezTo>
                  <a:close/>
                  <a:moveTo>
                    <a:pt x="4572" y="7295"/>
                  </a:moveTo>
                  <a:lnTo>
                    <a:pt x="4572" y="7766"/>
                  </a:lnTo>
                  <a:cubicBezTo>
                    <a:pt x="4572" y="8007"/>
                    <a:pt x="4711" y="8223"/>
                    <a:pt x="4933" y="8324"/>
                  </a:cubicBezTo>
                  <a:lnTo>
                    <a:pt x="5217" y="8449"/>
                  </a:lnTo>
                  <a:cubicBezTo>
                    <a:pt x="4933" y="9003"/>
                    <a:pt x="4355" y="9354"/>
                    <a:pt x="3730" y="9354"/>
                  </a:cubicBezTo>
                  <a:cubicBezTo>
                    <a:pt x="3099" y="9354"/>
                    <a:pt x="2527" y="9003"/>
                    <a:pt x="2238" y="8445"/>
                  </a:cubicBezTo>
                  <a:lnTo>
                    <a:pt x="2522" y="8320"/>
                  </a:lnTo>
                  <a:cubicBezTo>
                    <a:pt x="2743" y="8223"/>
                    <a:pt x="2883" y="8002"/>
                    <a:pt x="2883" y="7761"/>
                  </a:cubicBezTo>
                  <a:lnTo>
                    <a:pt x="2883" y="7295"/>
                  </a:lnTo>
                  <a:cubicBezTo>
                    <a:pt x="3155" y="7403"/>
                    <a:pt x="3441" y="7457"/>
                    <a:pt x="3727" y="7457"/>
                  </a:cubicBezTo>
                  <a:cubicBezTo>
                    <a:pt x="4014" y="7457"/>
                    <a:pt x="4300" y="7403"/>
                    <a:pt x="4572" y="7295"/>
                  </a:cubicBezTo>
                  <a:close/>
                  <a:moveTo>
                    <a:pt x="3730" y="0"/>
                  </a:moveTo>
                  <a:cubicBezTo>
                    <a:pt x="2936" y="0"/>
                    <a:pt x="2286" y="553"/>
                    <a:pt x="2286" y="1232"/>
                  </a:cubicBezTo>
                  <a:cubicBezTo>
                    <a:pt x="2286" y="1294"/>
                    <a:pt x="2291" y="1352"/>
                    <a:pt x="2301" y="1415"/>
                  </a:cubicBezTo>
                  <a:cubicBezTo>
                    <a:pt x="698" y="2319"/>
                    <a:pt x="337" y="4470"/>
                    <a:pt x="1555" y="5851"/>
                  </a:cubicBezTo>
                  <a:cubicBezTo>
                    <a:pt x="1714" y="6361"/>
                    <a:pt x="2046" y="6799"/>
                    <a:pt x="2493" y="7093"/>
                  </a:cubicBezTo>
                  <a:lnTo>
                    <a:pt x="2493" y="7766"/>
                  </a:lnTo>
                  <a:cubicBezTo>
                    <a:pt x="2493" y="7853"/>
                    <a:pt x="2445" y="7930"/>
                    <a:pt x="2363" y="7968"/>
                  </a:cubicBezTo>
                  <a:lnTo>
                    <a:pt x="612" y="8738"/>
                  </a:lnTo>
                  <a:cubicBezTo>
                    <a:pt x="241" y="8907"/>
                    <a:pt x="1" y="9272"/>
                    <a:pt x="1" y="9681"/>
                  </a:cubicBezTo>
                  <a:lnTo>
                    <a:pt x="1" y="11009"/>
                  </a:lnTo>
                  <a:cubicBezTo>
                    <a:pt x="1" y="11139"/>
                    <a:pt x="98" y="11204"/>
                    <a:pt x="195" y="11204"/>
                  </a:cubicBezTo>
                  <a:cubicBezTo>
                    <a:pt x="293" y="11204"/>
                    <a:pt x="390" y="11139"/>
                    <a:pt x="390" y="11009"/>
                  </a:cubicBezTo>
                  <a:lnTo>
                    <a:pt x="390" y="9681"/>
                  </a:lnTo>
                  <a:cubicBezTo>
                    <a:pt x="390" y="9426"/>
                    <a:pt x="540" y="9200"/>
                    <a:pt x="766" y="9094"/>
                  </a:cubicBezTo>
                  <a:lnTo>
                    <a:pt x="1882" y="8603"/>
                  </a:lnTo>
                  <a:cubicBezTo>
                    <a:pt x="2228" y="9306"/>
                    <a:pt x="2945" y="9749"/>
                    <a:pt x="3730" y="9749"/>
                  </a:cubicBezTo>
                  <a:cubicBezTo>
                    <a:pt x="4509" y="9749"/>
                    <a:pt x="5226" y="9306"/>
                    <a:pt x="5577" y="8603"/>
                  </a:cubicBezTo>
                  <a:lnTo>
                    <a:pt x="6689" y="9094"/>
                  </a:lnTo>
                  <a:cubicBezTo>
                    <a:pt x="6920" y="9195"/>
                    <a:pt x="7069" y="9426"/>
                    <a:pt x="7069" y="9676"/>
                  </a:cubicBezTo>
                  <a:lnTo>
                    <a:pt x="7069" y="11009"/>
                  </a:lnTo>
                  <a:cubicBezTo>
                    <a:pt x="7069" y="11139"/>
                    <a:pt x="7166" y="11204"/>
                    <a:pt x="7264" y="11204"/>
                  </a:cubicBezTo>
                  <a:cubicBezTo>
                    <a:pt x="7361" y="11204"/>
                    <a:pt x="7459" y="11139"/>
                    <a:pt x="7459" y="11009"/>
                  </a:cubicBezTo>
                  <a:lnTo>
                    <a:pt x="7459" y="9676"/>
                  </a:lnTo>
                  <a:cubicBezTo>
                    <a:pt x="7459" y="9272"/>
                    <a:pt x="7218" y="8902"/>
                    <a:pt x="6848" y="8738"/>
                  </a:cubicBezTo>
                  <a:lnTo>
                    <a:pt x="5096" y="7963"/>
                  </a:lnTo>
                  <a:cubicBezTo>
                    <a:pt x="5014" y="7930"/>
                    <a:pt x="4966" y="7848"/>
                    <a:pt x="4966" y="7761"/>
                  </a:cubicBezTo>
                  <a:lnTo>
                    <a:pt x="4966" y="7093"/>
                  </a:lnTo>
                  <a:cubicBezTo>
                    <a:pt x="5414" y="6799"/>
                    <a:pt x="5746" y="6361"/>
                    <a:pt x="5905" y="5851"/>
                  </a:cubicBezTo>
                  <a:cubicBezTo>
                    <a:pt x="7122" y="4470"/>
                    <a:pt x="6761" y="2319"/>
                    <a:pt x="5159" y="1415"/>
                  </a:cubicBezTo>
                  <a:cubicBezTo>
                    <a:pt x="5168" y="1352"/>
                    <a:pt x="5173" y="1294"/>
                    <a:pt x="5173" y="1232"/>
                  </a:cubicBezTo>
                  <a:cubicBezTo>
                    <a:pt x="5173" y="553"/>
                    <a:pt x="4528" y="0"/>
                    <a:pt x="37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90"/>
            <p:cNvSpPr/>
            <p:nvPr/>
          </p:nvSpPr>
          <p:spPr>
            <a:xfrm>
              <a:off x="4927589" y="1823338"/>
              <a:ext cx="10255" cy="32024"/>
            </a:xfrm>
            <a:custGeom>
              <a:avLst/>
              <a:gdLst/>
              <a:ahLst/>
              <a:cxnLst/>
              <a:rect l="l" t="t" r="r" b="b"/>
              <a:pathLst>
                <a:path w="391" h="1221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lnTo>
                    <a:pt x="1" y="1025"/>
                  </a:lnTo>
                  <a:cubicBezTo>
                    <a:pt x="1" y="1155"/>
                    <a:pt x="98" y="1220"/>
                    <a:pt x="195" y="1220"/>
                  </a:cubicBezTo>
                  <a:cubicBezTo>
                    <a:pt x="293" y="1220"/>
                    <a:pt x="390" y="1155"/>
                    <a:pt x="390" y="1025"/>
                  </a:cubicBezTo>
                  <a:lnTo>
                    <a:pt x="390" y="193"/>
                  </a:lnTo>
                  <a:cubicBezTo>
                    <a:pt x="390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90"/>
            <p:cNvSpPr/>
            <p:nvPr/>
          </p:nvSpPr>
          <p:spPr>
            <a:xfrm>
              <a:off x="5036616" y="1823338"/>
              <a:ext cx="10255" cy="32024"/>
            </a:xfrm>
            <a:custGeom>
              <a:avLst/>
              <a:gdLst/>
              <a:ahLst/>
              <a:cxnLst/>
              <a:rect l="l" t="t" r="r" b="b"/>
              <a:pathLst>
                <a:path w="391" h="1221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lnTo>
                    <a:pt x="1" y="1025"/>
                  </a:lnTo>
                  <a:cubicBezTo>
                    <a:pt x="1" y="1155"/>
                    <a:pt x="98" y="1220"/>
                    <a:pt x="196" y="1220"/>
                  </a:cubicBezTo>
                  <a:cubicBezTo>
                    <a:pt x="293" y="1220"/>
                    <a:pt x="391" y="1155"/>
                    <a:pt x="391" y="1025"/>
                  </a:cubicBezTo>
                  <a:lnTo>
                    <a:pt x="391" y="193"/>
                  </a:lnTo>
                  <a:cubicBezTo>
                    <a:pt x="391" y="87"/>
                    <a:pt x="304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90"/>
            <p:cNvSpPr/>
            <p:nvPr/>
          </p:nvSpPr>
          <p:spPr>
            <a:xfrm>
              <a:off x="5074751" y="1561614"/>
              <a:ext cx="162925" cy="169771"/>
            </a:xfrm>
            <a:custGeom>
              <a:avLst/>
              <a:gdLst/>
              <a:ahLst/>
              <a:cxnLst/>
              <a:rect l="l" t="t" r="r" b="b"/>
              <a:pathLst>
                <a:path w="6212" h="6473" extrusionOk="0">
                  <a:moveTo>
                    <a:pt x="818" y="0"/>
                  </a:moveTo>
                  <a:cubicBezTo>
                    <a:pt x="366" y="0"/>
                    <a:pt x="0" y="366"/>
                    <a:pt x="0" y="818"/>
                  </a:cubicBezTo>
                  <a:lnTo>
                    <a:pt x="0" y="4143"/>
                  </a:lnTo>
                  <a:cubicBezTo>
                    <a:pt x="0" y="4595"/>
                    <a:pt x="366" y="4961"/>
                    <a:pt x="818" y="4961"/>
                  </a:cubicBezTo>
                  <a:lnTo>
                    <a:pt x="1193" y="4961"/>
                  </a:lnTo>
                  <a:lnTo>
                    <a:pt x="909" y="6106"/>
                  </a:lnTo>
                  <a:cubicBezTo>
                    <a:pt x="862" y="6307"/>
                    <a:pt x="1023" y="6472"/>
                    <a:pt x="1202" y="6472"/>
                  </a:cubicBezTo>
                  <a:cubicBezTo>
                    <a:pt x="1259" y="6472"/>
                    <a:pt x="1317" y="6456"/>
                    <a:pt x="1371" y="6419"/>
                  </a:cubicBezTo>
                  <a:lnTo>
                    <a:pt x="3378" y="4961"/>
                  </a:lnTo>
                  <a:lnTo>
                    <a:pt x="5394" y="4961"/>
                  </a:lnTo>
                  <a:cubicBezTo>
                    <a:pt x="5846" y="4961"/>
                    <a:pt x="6212" y="4595"/>
                    <a:pt x="6212" y="4143"/>
                  </a:cubicBezTo>
                  <a:lnTo>
                    <a:pt x="6212" y="818"/>
                  </a:lnTo>
                  <a:cubicBezTo>
                    <a:pt x="6212" y="366"/>
                    <a:pt x="5846" y="0"/>
                    <a:pt x="5394" y="0"/>
                  </a:cubicBezTo>
                  <a:cubicBezTo>
                    <a:pt x="5134" y="0"/>
                    <a:pt x="5134" y="390"/>
                    <a:pt x="5394" y="390"/>
                  </a:cubicBezTo>
                  <a:cubicBezTo>
                    <a:pt x="5630" y="390"/>
                    <a:pt x="5822" y="582"/>
                    <a:pt x="5822" y="818"/>
                  </a:cubicBezTo>
                  <a:lnTo>
                    <a:pt x="5822" y="4143"/>
                  </a:lnTo>
                  <a:cubicBezTo>
                    <a:pt x="5822" y="4384"/>
                    <a:pt x="5630" y="4576"/>
                    <a:pt x="5394" y="4576"/>
                  </a:cubicBezTo>
                  <a:lnTo>
                    <a:pt x="3315" y="4576"/>
                  </a:lnTo>
                  <a:cubicBezTo>
                    <a:pt x="3272" y="4576"/>
                    <a:pt x="3234" y="4586"/>
                    <a:pt x="3200" y="4610"/>
                  </a:cubicBezTo>
                  <a:lnTo>
                    <a:pt x="1347" y="5962"/>
                  </a:lnTo>
                  <a:lnTo>
                    <a:pt x="1631" y="4817"/>
                  </a:lnTo>
                  <a:cubicBezTo>
                    <a:pt x="1660" y="4696"/>
                    <a:pt x="1569" y="4576"/>
                    <a:pt x="1444" y="4576"/>
                  </a:cubicBezTo>
                  <a:lnTo>
                    <a:pt x="818" y="4576"/>
                  </a:lnTo>
                  <a:cubicBezTo>
                    <a:pt x="582" y="4576"/>
                    <a:pt x="390" y="4384"/>
                    <a:pt x="390" y="4148"/>
                  </a:cubicBezTo>
                  <a:lnTo>
                    <a:pt x="390" y="818"/>
                  </a:lnTo>
                  <a:cubicBezTo>
                    <a:pt x="390" y="577"/>
                    <a:pt x="582" y="390"/>
                    <a:pt x="818" y="390"/>
                  </a:cubicBezTo>
                  <a:cubicBezTo>
                    <a:pt x="1078" y="390"/>
                    <a:pt x="1078" y="0"/>
                    <a:pt x="8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2" name="Google Shape;13432;p90"/>
          <p:cNvGrpSpPr/>
          <p:nvPr/>
        </p:nvGrpSpPr>
        <p:grpSpPr>
          <a:xfrm>
            <a:off x="5393651" y="1314093"/>
            <a:ext cx="263403" cy="366713"/>
            <a:chOff x="5393651" y="1498668"/>
            <a:chExt cx="263403" cy="366713"/>
          </a:xfrm>
        </p:grpSpPr>
        <p:sp>
          <p:nvSpPr>
            <p:cNvPr id="13433" name="Google Shape;13433;p90"/>
            <p:cNvSpPr/>
            <p:nvPr/>
          </p:nvSpPr>
          <p:spPr>
            <a:xfrm>
              <a:off x="5399080" y="1527020"/>
              <a:ext cx="252676" cy="333063"/>
            </a:xfrm>
            <a:custGeom>
              <a:avLst/>
              <a:gdLst/>
              <a:ahLst/>
              <a:cxnLst/>
              <a:rect l="l" t="t" r="r" b="b"/>
              <a:pathLst>
                <a:path w="9634" h="12699" extrusionOk="0">
                  <a:moveTo>
                    <a:pt x="655" y="1"/>
                  </a:moveTo>
                  <a:cubicBezTo>
                    <a:pt x="294" y="1"/>
                    <a:pt x="0" y="294"/>
                    <a:pt x="0" y="655"/>
                  </a:cubicBezTo>
                  <a:lnTo>
                    <a:pt x="0" y="12040"/>
                  </a:lnTo>
                  <a:cubicBezTo>
                    <a:pt x="0" y="12400"/>
                    <a:pt x="294" y="12699"/>
                    <a:pt x="655" y="12699"/>
                  </a:cubicBezTo>
                  <a:lnTo>
                    <a:pt x="8974" y="12699"/>
                  </a:lnTo>
                  <a:cubicBezTo>
                    <a:pt x="9335" y="12699"/>
                    <a:pt x="9633" y="12400"/>
                    <a:pt x="9633" y="12040"/>
                  </a:cubicBezTo>
                  <a:lnTo>
                    <a:pt x="9633" y="655"/>
                  </a:lnTo>
                  <a:cubicBezTo>
                    <a:pt x="9628" y="294"/>
                    <a:pt x="9335" y="1"/>
                    <a:pt x="8974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4" name="Google Shape;13434;p90"/>
            <p:cNvSpPr/>
            <p:nvPr/>
          </p:nvSpPr>
          <p:spPr>
            <a:xfrm>
              <a:off x="5422029" y="1549995"/>
              <a:ext cx="206751" cy="275651"/>
            </a:xfrm>
            <a:custGeom>
              <a:avLst/>
              <a:gdLst/>
              <a:ahLst/>
              <a:cxnLst/>
              <a:rect l="l" t="t" r="r" b="b"/>
              <a:pathLst>
                <a:path w="7883" h="10510" extrusionOk="0">
                  <a:moveTo>
                    <a:pt x="1" y="0"/>
                  </a:moveTo>
                  <a:lnTo>
                    <a:pt x="1" y="10509"/>
                  </a:lnTo>
                  <a:lnTo>
                    <a:pt x="7883" y="10509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90"/>
            <p:cNvSpPr/>
            <p:nvPr/>
          </p:nvSpPr>
          <p:spPr>
            <a:xfrm>
              <a:off x="5473645" y="1503992"/>
              <a:ext cx="103520" cy="46029"/>
            </a:xfrm>
            <a:custGeom>
              <a:avLst/>
              <a:gdLst/>
              <a:ahLst/>
              <a:cxnLst/>
              <a:rect l="l" t="t" r="r" b="b"/>
              <a:pathLst>
                <a:path w="3947" h="1755" extrusionOk="0">
                  <a:moveTo>
                    <a:pt x="1972" y="1"/>
                  </a:moveTo>
                  <a:cubicBezTo>
                    <a:pt x="1678" y="1"/>
                    <a:pt x="1384" y="147"/>
                    <a:pt x="1218" y="441"/>
                  </a:cubicBezTo>
                  <a:lnTo>
                    <a:pt x="439" y="441"/>
                  </a:lnTo>
                  <a:cubicBezTo>
                    <a:pt x="198" y="441"/>
                    <a:pt x="1" y="633"/>
                    <a:pt x="1" y="879"/>
                  </a:cubicBezTo>
                  <a:lnTo>
                    <a:pt x="1" y="1754"/>
                  </a:lnTo>
                  <a:lnTo>
                    <a:pt x="3942" y="1754"/>
                  </a:lnTo>
                  <a:lnTo>
                    <a:pt x="3942" y="879"/>
                  </a:lnTo>
                  <a:cubicBezTo>
                    <a:pt x="3947" y="638"/>
                    <a:pt x="3749" y="441"/>
                    <a:pt x="3504" y="441"/>
                  </a:cubicBezTo>
                  <a:lnTo>
                    <a:pt x="2729" y="441"/>
                  </a:lnTo>
                  <a:cubicBezTo>
                    <a:pt x="2561" y="147"/>
                    <a:pt x="2266" y="1"/>
                    <a:pt x="1972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90"/>
            <p:cNvSpPr/>
            <p:nvPr/>
          </p:nvSpPr>
          <p:spPr>
            <a:xfrm>
              <a:off x="5453581" y="1661934"/>
              <a:ext cx="28798" cy="28667"/>
            </a:xfrm>
            <a:custGeom>
              <a:avLst/>
              <a:gdLst/>
              <a:ahLst/>
              <a:cxnLst/>
              <a:rect l="l" t="t" r="r" b="b"/>
              <a:pathLst>
                <a:path w="1098" h="1093" extrusionOk="0">
                  <a:moveTo>
                    <a:pt x="549" y="0"/>
                  </a:moveTo>
                  <a:cubicBezTo>
                    <a:pt x="246" y="0"/>
                    <a:pt x="1" y="246"/>
                    <a:pt x="1" y="544"/>
                  </a:cubicBezTo>
                  <a:cubicBezTo>
                    <a:pt x="1" y="847"/>
                    <a:pt x="246" y="1093"/>
                    <a:pt x="549" y="1093"/>
                  </a:cubicBezTo>
                  <a:cubicBezTo>
                    <a:pt x="853" y="1093"/>
                    <a:pt x="1098" y="847"/>
                    <a:pt x="1098" y="544"/>
                  </a:cubicBezTo>
                  <a:cubicBezTo>
                    <a:pt x="1098" y="246"/>
                    <a:pt x="853" y="0"/>
                    <a:pt x="549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90"/>
            <p:cNvSpPr/>
            <p:nvPr/>
          </p:nvSpPr>
          <p:spPr>
            <a:xfrm>
              <a:off x="5453581" y="1713550"/>
              <a:ext cx="28798" cy="28798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46" y="0"/>
                    <a:pt x="1" y="246"/>
                    <a:pt x="1" y="549"/>
                  </a:cubicBezTo>
                  <a:cubicBezTo>
                    <a:pt x="1" y="852"/>
                    <a:pt x="246" y="1097"/>
                    <a:pt x="549" y="1097"/>
                  </a:cubicBezTo>
                  <a:cubicBezTo>
                    <a:pt x="853" y="1097"/>
                    <a:pt x="1098" y="852"/>
                    <a:pt x="1098" y="549"/>
                  </a:cubicBezTo>
                  <a:cubicBezTo>
                    <a:pt x="1098" y="246"/>
                    <a:pt x="853" y="0"/>
                    <a:pt x="549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90"/>
            <p:cNvSpPr/>
            <p:nvPr/>
          </p:nvSpPr>
          <p:spPr>
            <a:xfrm>
              <a:off x="5453581" y="1765297"/>
              <a:ext cx="28798" cy="28667"/>
            </a:xfrm>
            <a:custGeom>
              <a:avLst/>
              <a:gdLst/>
              <a:ahLst/>
              <a:cxnLst/>
              <a:rect l="l" t="t" r="r" b="b"/>
              <a:pathLst>
                <a:path w="1098" h="1093" extrusionOk="0">
                  <a:moveTo>
                    <a:pt x="549" y="0"/>
                  </a:moveTo>
                  <a:cubicBezTo>
                    <a:pt x="246" y="0"/>
                    <a:pt x="1" y="246"/>
                    <a:pt x="1" y="544"/>
                  </a:cubicBezTo>
                  <a:cubicBezTo>
                    <a:pt x="1" y="847"/>
                    <a:pt x="246" y="1092"/>
                    <a:pt x="549" y="1092"/>
                  </a:cubicBezTo>
                  <a:cubicBezTo>
                    <a:pt x="853" y="1092"/>
                    <a:pt x="1098" y="847"/>
                    <a:pt x="1098" y="544"/>
                  </a:cubicBezTo>
                  <a:cubicBezTo>
                    <a:pt x="1098" y="246"/>
                    <a:pt x="853" y="0"/>
                    <a:pt x="549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90"/>
            <p:cNvSpPr/>
            <p:nvPr/>
          </p:nvSpPr>
          <p:spPr>
            <a:xfrm>
              <a:off x="5450827" y="1572971"/>
              <a:ext cx="34463" cy="34463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1092"/>
                  </a:lnTo>
                  <a:cubicBezTo>
                    <a:pt x="0" y="1213"/>
                    <a:pt x="96" y="1314"/>
                    <a:pt x="217" y="1314"/>
                  </a:cubicBezTo>
                  <a:lnTo>
                    <a:pt x="1092" y="1314"/>
                  </a:lnTo>
                  <a:cubicBezTo>
                    <a:pt x="1213" y="1314"/>
                    <a:pt x="1314" y="1213"/>
                    <a:pt x="1314" y="1092"/>
                  </a:cubicBezTo>
                  <a:lnTo>
                    <a:pt x="1314" y="217"/>
                  </a:lnTo>
                  <a:cubicBezTo>
                    <a:pt x="1314" y="96"/>
                    <a:pt x="1213" y="0"/>
                    <a:pt x="1092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90"/>
            <p:cNvSpPr/>
            <p:nvPr/>
          </p:nvSpPr>
          <p:spPr>
            <a:xfrm>
              <a:off x="5393651" y="1498668"/>
              <a:ext cx="263403" cy="366713"/>
            </a:xfrm>
            <a:custGeom>
              <a:avLst/>
              <a:gdLst/>
              <a:ahLst/>
              <a:cxnLst/>
              <a:rect l="l" t="t" r="r" b="b"/>
              <a:pathLst>
                <a:path w="10043" h="13982" extrusionOk="0">
                  <a:moveTo>
                    <a:pt x="5022" y="406"/>
                  </a:moveTo>
                  <a:cubicBezTo>
                    <a:pt x="5248" y="406"/>
                    <a:pt x="5474" y="519"/>
                    <a:pt x="5601" y="745"/>
                  </a:cubicBezTo>
                  <a:cubicBezTo>
                    <a:pt x="5635" y="807"/>
                    <a:pt x="5702" y="846"/>
                    <a:pt x="5779" y="846"/>
                  </a:cubicBezTo>
                  <a:lnTo>
                    <a:pt x="6554" y="846"/>
                  </a:lnTo>
                  <a:cubicBezTo>
                    <a:pt x="6684" y="846"/>
                    <a:pt x="6790" y="952"/>
                    <a:pt x="6790" y="1082"/>
                  </a:cubicBezTo>
                  <a:lnTo>
                    <a:pt x="6790" y="1750"/>
                  </a:lnTo>
                  <a:lnTo>
                    <a:pt x="3258" y="1750"/>
                  </a:lnTo>
                  <a:lnTo>
                    <a:pt x="3258" y="1082"/>
                  </a:lnTo>
                  <a:cubicBezTo>
                    <a:pt x="3258" y="952"/>
                    <a:pt x="3359" y="846"/>
                    <a:pt x="3489" y="846"/>
                  </a:cubicBezTo>
                  <a:lnTo>
                    <a:pt x="4268" y="846"/>
                  </a:lnTo>
                  <a:cubicBezTo>
                    <a:pt x="4340" y="846"/>
                    <a:pt x="4408" y="807"/>
                    <a:pt x="4446" y="745"/>
                  </a:cubicBezTo>
                  <a:cubicBezTo>
                    <a:pt x="4571" y="519"/>
                    <a:pt x="4796" y="406"/>
                    <a:pt x="5022" y="406"/>
                  </a:cubicBezTo>
                  <a:close/>
                  <a:moveTo>
                    <a:pt x="9186" y="1284"/>
                  </a:moveTo>
                  <a:cubicBezTo>
                    <a:pt x="9431" y="1284"/>
                    <a:pt x="9633" y="1486"/>
                    <a:pt x="9638" y="1736"/>
                  </a:cubicBezTo>
                  <a:lnTo>
                    <a:pt x="9633" y="13121"/>
                  </a:lnTo>
                  <a:cubicBezTo>
                    <a:pt x="9633" y="13371"/>
                    <a:pt x="9431" y="13573"/>
                    <a:pt x="9181" y="13573"/>
                  </a:cubicBezTo>
                  <a:lnTo>
                    <a:pt x="862" y="13573"/>
                  </a:lnTo>
                  <a:cubicBezTo>
                    <a:pt x="616" y="13573"/>
                    <a:pt x="414" y="13371"/>
                    <a:pt x="409" y="13121"/>
                  </a:cubicBezTo>
                  <a:lnTo>
                    <a:pt x="409" y="1736"/>
                  </a:lnTo>
                  <a:cubicBezTo>
                    <a:pt x="414" y="1486"/>
                    <a:pt x="616" y="1284"/>
                    <a:pt x="862" y="1284"/>
                  </a:cubicBezTo>
                  <a:lnTo>
                    <a:pt x="2849" y="1284"/>
                  </a:lnTo>
                  <a:lnTo>
                    <a:pt x="2849" y="1957"/>
                  </a:lnTo>
                  <a:cubicBezTo>
                    <a:pt x="2849" y="2068"/>
                    <a:pt x="2940" y="2159"/>
                    <a:pt x="3051" y="2159"/>
                  </a:cubicBezTo>
                  <a:lnTo>
                    <a:pt x="6992" y="2159"/>
                  </a:lnTo>
                  <a:cubicBezTo>
                    <a:pt x="7107" y="2159"/>
                    <a:pt x="7199" y="2068"/>
                    <a:pt x="7199" y="1957"/>
                  </a:cubicBezTo>
                  <a:lnTo>
                    <a:pt x="7199" y="1284"/>
                  </a:lnTo>
                  <a:close/>
                  <a:moveTo>
                    <a:pt x="5021" y="0"/>
                  </a:moveTo>
                  <a:cubicBezTo>
                    <a:pt x="4697" y="0"/>
                    <a:pt x="4372" y="146"/>
                    <a:pt x="4158" y="437"/>
                  </a:cubicBezTo>
                  <a:lnTo>
                    <a:pt x="3489" y="437"/>
                  </a:lnTo>
                  <a:cubicBezTo>
                    <a:pt x="3215" y="437"/>
                    <a:pt x="2969" y="615"/>
                    <a:pt x="2883" y="875"/>
                  </a:cubicBezTo>
                  <a:lnTo>
                    <a:pt x="862" y="875"/>
                  </a:lnTo>
                  <a:cubicBezTo>
                    <a:pt x="385" y="875"/>
                    <a:pt x="0" y="1260"/>
                    <a:pt x="0" y="1736"/>
                  </a:cubicBezTo>
                  <a:lnTo>
                    <a:pt x="0" y="13121"/>
                  </a:lnTo>
                  <a:cubicBezTo>
                    <a:pt x="0" y="13597"/>
                    <a:pt x="385" y="13982"/>
                    <a:pt x="862" y="13982"/>
                  </a:cubicBezTo>
                  <a:lnTo>
                    <a:pt x="9181" y="13982"/>
                  </a:lnTo>
                  <a:cubicBezTo>
                    <a:pt x="9657" y="13982"/>
                    <a:pt x="10042" y="13597"/>
                    <a:pt x="10042" y="13121"/>
                  </a:cubicBezTo>
                  <a:lnTo>
                    <a:pt x="10042" y="1736"/>
                  </a:lnTo>
                  <a:cubicBezTo>
                    <a:pt x="10042" y="1260"/>
                    <a:pt x="9657" y="875"/>
                    <a:pt x="9181" y="875"/>
                  </a:cubicBezTo>
                  <a:lnTo>
                    <a:pt x="7165" y="875"/>
                  </a:lnTo>
                  <a:cubicBezTo>
                    <a:pt x="7078" y="615"/>
                    <a:pt x="6833" y="437"/>
                    <a:pt x="6554" y="437"/>
                  </a:cubicBezTo>
                  <a:lnTo>
                    <a:pt x="5885" y="437"/>
                  </a:lnTo>
                  <a:cubicBezTo>
                    <a:pt x="5671" y="146"/>
                    <a:pt x="5346" y="0"/>
                    <a:pt x="50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90"/>
            <p:cNvSpPr/>
            <p:nvPr/>
          </p:nvSpPr>
          <p:spPr>
            <a:xfrm>
              <a:off x="5518573" y="1521591"/>
              <a:ext cx="14294" cy="10780"/>
            </a:xfrm>
            <a:custGeom>
              <a:avLst/>
              <a:gdLst/>
              <a:ahLst/>
              <a:cxnLst/>
              <a:rect l="l" t="t" r="r" b="b"/>
              <a:pathLst>
                <a:path w="545" h="411" extrusionOk="0">
                  <a:moveTo>
                    <a:pt x="275" y="0"/>
                  </a:moveTo>
                  <a:cubicBezTo>
                    <a:pt x="270" y="0"/>
                    <a:pt x="265" y="1"/>
                    <a:pt x="261" y="1"/>
                  </a:cubicBezTo>
                  <a:cubicBezTo>
                    <a:pt x="1" y="15"/>
                    <a:pt x="1" y="395"/>
                    <a:pt x="261" y="410"/>
                  </a:cubicBezTo>
                  <a:cubicBezTo>
                    <a:pt x="265" y="410"/>
                    <a:pt x="270" y="410"/>
                    <a:pt x="275" y="410"/>
                  </a:cubicBezTo>
                  <a:cubicBezTo>
                    <a:pt x="545" y="410"/>
                    <a:pt x="545" y="0"/>
                    <a:pt x="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90"/>
            <p:cNvSpPr/>
            <p:nvPr/>
          </p:nvSpPr>
          <p:spPr>
            <a:xfrm>
              <a:off x="5416627" y="1544566"/>
              <a:ext cx="217452" cy="286378"/>
            </a:xfrm>
            <a:custGeom>
              <a:avLst/>
              <a:gdLst/>
              <a:ahLst/>
              <a:cxnLst/>
              <a:rect l="l" t="t" r="r" b="b"/>
              <a:pathLst>
                <a:path w="8291" h="10919" extrusionOk="0">
                  <a:moveTo>
                    <a:pt x="1313" y="0"/>
                  </a:moveTo>
                  <a:cubicBezTo>
                    <a:pt x="1308" y="0"/>
                    <a:pt x="1304" y="0"/>
                    <a:pt x="1299" y="0"/>
                  </a:cubicBezTo>
                  <a:lnTo>
                    <a:pt x="207" y="0"/>
                  </a:lnTo>
                  <a:cubicBezTo>
                    <a:pt x="91" y="0"/>
                    <a:pt x="0" y="92"/>
                    <a:pt x="0" y="207"/>
                  </a:cubicBezTo>
                  <a:lnTo>
                    <a:pt x="0" y="10716"/>
                  </a:lnTo>
                  <a:cubicBezTo>
                    <a:pt x="0" y="10827"/>
                    <a:pt x="91" y="10918"/>
                    <a:pt x="207" y="10918"/>
                  </a:cubicBezTo>
                  <a:lnTo>
                    <a:pt x="8084" y="10918"/>
                  </a:lnTo>
                  <a:cubicBezTo>
                    <a:pt x="8199" y="10918"/>
                    <a:pt x="8291" y="10827"/>
                    <a:pt x="8291" y="10716"/>
                  </a:cubicBezTo>
                  <a:lnTo>
                    <a:pt x="8291" y="207"/>
                  </a:lnTo>
                  <a:cubicBezTo>
                    <a:pt x="8291" y="92"/>
                    <a:pt x="8199" y="0"/>
                    <a:pt x="8089" y="0"/>
                  </a:cubicBezTo>
                  <a:lnTo>
                    <a:pt x="6991" y="0"/>
                  </a:lnTo>
                  <a:cubicBezTo>
                    <a:pt x="6987" y="0"/>
                    <a:pt x="6982" y="0"/>
                    <a:pt x="6978" y="0"/>
                  </a:cubicBezTo>
                  <a:cubicBezTo>
                    <a:pt x="6707" y="0"/>
                    <a:pt x="6707" y="410"/>
                    <a:pt x="6978" y="410"/>
                  </a:cubicBezTo>
                  <a:cubicBezTo>
                    <a:pt x="6982" y="410"/>
                    <a:pt x="6987" y="410"/>
                    <a:pt x="6991" y="409"/>
                  </a:cubicBezTo>
                  <a:lnTo>
                    <a:pt x="7882" y="409"/>
                  </a:lnTo>
                  <a:lnTo>
                    <a:pt x="7882" y="10509"/>
                  </a:lnTo>
                  <a:lnTo>
                    <a:pt x="414" y="10509"/>
                  </a:lnTo>
                  <a:lnTo>
                    <a:pt x="414" y="409"/>
                  </a:lnTo>
                  <a:lnTo>
                    <a:pt x="1299" y="409"/>
                  </a:lnTo>
                  <a:cubicBezTo>
                    <a:pt x="1304" y="410"/>
                    <a:pt x="1308" y="410"/>
                    <a:pt x="1313" y="410"/>
                  </a:cubicBezTo>
                  <a:cubicBezTo>
                    <a:pt x="1583" y="410"/>
                    <a:pt x="1583" y="0"/>
                    <a:pt x="13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90"/>
            <p:cNvSpPr/>
            <p:nvPr/>
          </p:nvSpPr>
          <p:spPr>
            <a:xfrm>
              <a:off x="5445398" y="1659416"/>
              <a:ext cx="39525" cy="33755"/>
            </a:xfrm>
            <a:custGeom>
              <a:avLst/>
              <a:gdLst/>
              <a:ahLst/>
              <a:cxnLst/>
              <a:rect l="l" t="t" r="r" b="b"/>
              <a:pathLst>
                <a:path w="1507" h="1287" extrusionOk="0">
                  <a:moveTo>
                    <a:pt x="857" y="410"/>
                  </a:moveTo>
                  <a:cubicBezTo>
                    <a:pt x="976" y="410"/>
                    <a:pt x="1092" y="504"/>
                    <a:pt x="1092" y="645"/>
                  </a:cubicBezTo>
                  <a:cubicBezTo>
                    <a:pt x="1092" y="770"/>
                    <a:pt x="991" y="876"/>
                    <a:pt x="861" y="876"/>
                  </a:cubicBezTo>
                  <a:cubicBezTo>
                    <a:pt x="655" y="876"/>
                    <a:pt x="549" y="626"/>
                    <a:pt x="698" y="477"/>
                  </a:cubicBezTo>
                  <a:cubicBezTo>
                    <a:pt x="744" y="430"/>
                    <a:pt x="801" y="410"/>
                    <a:pt x="857" y="410"/>
                  </a:cubicBezTo>
                  <a:close/>
                  <a:moveTo>
                    <a:pt x="861" y="0"/>
                  </a:moveTo>
                  <a:cubicBezTo>
                    <a:pt x="289" y="0"/>
                    <a:pt x="0" y="693"/>
                    <a:pt x="404" y="1097"/>
                  </a:cubicBezTo>
                  <a:cubicBezTo>
                    <a:pt x="537" y="1228"/>
                    <a:pt x="699" y="1287"/>
                    <a:pt x="858" y="1287"/>
                  </a:cubicBezTo>
                  <a:cubicBezTo>
                    <a:pt x="1190" y="1287"/>
                    <a:pt x="1506" y="1032"/>
                    <a:pt x="1506" y="645"/>
                  </a:cubicBezTo>
                  <a:cubicBezTo>
                    <a:pt x="1501" y="289"/>
                    <a:pt x="1217" y="0"/>
                    <a:pt x="8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90"/>
            <p:cNvSpPr/>
            <p:nvPr/>
          </p:nvSpPr>
          <p:spPr>
            <a:xfrm>
              <a:off x="5445398" y="1711137"/>
              <a:ext cx="39525" cy="33755"/>
            </a:xfrm>
            <a:custGeom>
              <a:avLst/>
              <a:gdLst/>
              <a:ahLst/>
              <a:cxnLst/>
              <a:rect l="l" t="t" r="r" b="b"/>
              <a:pathLst>
                <a:path w="1507" h="1287" extrusionOk="0">
                  <a:moveTo>
                    <a:pt x="859" y="407"/>
                  </a:moveTo>
                  <a:cubicBezTo>
                    <a:pt x="978" y="407"/>
                    <a:pt x="1092" y="501"/>
                    <a:pt x="1092" y="641"/>
                  </a:cubicBezTo>
                  <a:cubicBezTo>
                    <a:pt x="1092" y="771"/>
                    <a:pt x="991" y="872"/>
                    <a:pt x="861" y="877"/>
                  </a:cubicBezTo>
                  <a:cubicBezTo>
                    <a:pt x="655" y="877"/>
                    <a:pt x="549" y="622"/>
                    <a:pt x="698" y="477"/>
                  </a:cubicBezTo>
                  <a:cubicBezTo>
                    <a:pt x="745" y="429"/>
                    <a:pt x="803" y="407"/>
                    <a:pt x="859" y="407"/>
                  </a:cubicBezTo>
                  <a:close/>
                  <a:moveTo>
                    <a:pt x="861" y="1"/>
                  </a:moveTo>
                  <a:cubicBezTo>
                    <a:pt x="289" y="1"/>
                    <a:pt x="0" y="689"/>
                    <a:pt x="404" y="1098"/>
                  </a:cubicBezTo>
                  <a:cubicBezTo>
                    <a:pt x="536" y="1228"/>
                    <a:pt x="697" y="1287"/>
                    <a:pt x="856" y="1287"/>
                  </a:cubicBezTo>
                  <a:cubicBezTo>
                    <a:pt x="1188" y="1287"/>
                    <a:pt x="1506" y="1029"/>
                    <a:pt x="1506" y="641"/>
                  </a:cubicBezTo>
                  <a:cubicBezTo>
                    <a:pt x="1501" y="285"/>
                    <a:pt x="1217" y="1"/>
                    <a:pt x="8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90"/>
            <p:cNvSpPr/>
            <p:nvPr/>
          </p:nvSpPr>
          <p:spPr>
            <a:xfrm>
              <a:off x="5445398" y="1762753"/>
              <a:ext cx="39525" cy="33781"/>
            </a:xfrm>
            <a:custGeom>
              <a:avLst/>
              <a:gdLst/>
              <a:ahLst/>
              <a:cxnLst/>
              <a:rect l="l" t="t" r="r" b="b"/>
              <a:pathLst>
                <a:path w="1507" h="1288" extrusionOk="0">
                  <a:moveTo>
                    <a:pt x="857" y="411"/>
                  </a:moveTo>
                  <a:cubicBezTo>
                    <a:pt x="976" y="411"/>
                    <a:pt x="1092" y="505"/>
                    <a:pt x="1092" y="646"/>
                  </a:cubicBezTo>
                  <a:cubicBezTo>
                    <a:pt x="1092" y="771"/>
                    <a:pt x="991" y="877"/>
                    <a:pt x="861" y="877"/>
                  </a:cubicBezTo>
                  <a:cubicBezTo>
                    <a:pt x="655" y="877"/>
                    <a:pt x="549" y="626"/>
                    <a:pt x="698" y="477"/>
                  </a:cubicBezTo>
                  <a:cubicBezTo>
                    <a:pt x="744" y="431"/>
                    <a:pt x="801" y="411"/>
                    <a:pt x="857" y="411"/>
                  </a:cubicBezTo>
                  <a:close/>
                  <a:moveTo>
                    <a:pt x="861" y="1"/>
                  </a:moveTo>
                  <a:cubicBezTo>
                    <a:pt x="289" y="1"/>
                    <a:pt x="0" y="694"/>
                    <a:pt x="404" y="1098"/>
                  </a:cubicBezTo>
                  <a:cubicBezTo>
                    <a:pt x="537" y="1229"/>
                    <a:pt x="699" y="1288"/>
                    <a:pt x="858" y="1288"/>
                  </a:cubicBezTo>
                  <a:cubicBezTo>
                    <a:pt x="1190" y="1288"/>
                    <a:pt x="1506" y="1033"/>
                    <a:pt x="1506" y="646"/>
                  </a:cubicBezTo>
                  <a:cubicBezTo>
                    <a:pt x="1501" y="290"/>
                    <a:pt x="1217" y="1"/>
                    <a:pt x="8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90"/>
            <p:cNvSpPr/>
            <p:nvPr/>
          </p:nvSpPr>
          <p:spPr>
            <a:xfrm>
              <a:off x="5494968" y="1659390"/>
              <a:ext cx="66565" cy="10780"/>
            </a:xfrm>
            <a:custGeom>
              <a:avLst/>
              <a:gdLst/>
              <a:ahLst/>
              <a:cxnLst/>
              <a:rect l="l" t="t" r="r" b="b"/>
              <a:pathLst>
                <a:path w="2538" h="411" extrusionOk="0">
                  <a:moveTo>
                    <a:pt x="271" y="1"/>
                  </a:moveTo>
                  <a:cubicBezTo>
                    <a:pt x="1" y="1"/>
                    <a:pt x="1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2253" y="410"/>
                  </a:lnTo>
                  <a:cubicBezTo>
                    <a:pt x="2258" y="410"/>
                    <a:pt x="2262" y="410"/>
                    <a:pt x="2267" y="410"/>
                  </a:cubicBezTo>
                  <a:cubicBezTo>
                    <a:pt x="2537" y="410"/>
                    <a:pt x="2537" y="1"/>
                    <a:pt x="2267" y="1"/>
                  </a:cubicBezTo>
                  <a:cubicBezTo>
                    <a:pt x="2262" y="1"/>
                    <a:pt x="2258" y="1"/>
                    <a:pt x="2253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90"/>
            <p:cNvSpPr/>
            <p:nvPr/>
          </p:nvSpPr>
          <p:spPr>
            <a:xfrm>
              <a:off x="5494968" y="1682366"/>
              <a:ext cx="106825" cy="10780"/>
            </a:xfrm>
            <a:custGeom>
              <a:avLst/>
              <a:gdLst/>
              <a:ahLst/>
              <a:cxnLst/>
              <a:rect l="l" t="t" r="r" b="b"/>
              <a:pathLst>
                <a:path w="4073" h="411" extrusionOk="0">
                  <a:moveTo>
                    <a:pt x="271" y="1"/>
                  </a:moveTo>
                  <a:cubicBezTo>
                    <a:pt x="1" y="1"/>
                    <a:pt x="1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3788" y="410"/>
                  </a:lnTo>
                  <a:cubicBezTo>
                    <a:pt x="3793" y="410"/>
                    <a:pt x="3797" y="410"/>
                    <a:pt x="3802" y="410"/>
                  </a:cubicBezTo>
                  <a:cubicBezTo>
                    <a:pt x="4072" y="410"/>
                    <a:pt x="4072" y="1"/>
                    <a:pt x="3802" y="1"/>
                  </a:cubicBezTo>
                  <a:cubicBezTo>
                    <a:pt x="3797" y="1"/>
                    <a:pt x="3793" y="1"/>
                    <a:pt x="3788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90"/>
            <p:cNvSpPr/>
            <p:nvPr/>
          </p:nvSpPr>
          <p:spPr>
            <a:xfrm>
              <a:off x="5494968" y="1711137"/>
              <a:ext cx="66565" cy="10780"/>
            </a:xfrm>
            <a:custGeom>
              <a:avLst/>
              <a:gdLst/>
              <a:ahLst/>
              <a:cxnLst/>
              <a:rect l="l" t="t" r="r" b="b"/>
              <a:pathLst>
                <a:path w="2538" h="411" extrusionOk="0">
                  <a:moveTo>
                    <a:pt x="267" y="0"/>
                  </a:moveTo>
                  <a:cubicBezTo>
                    <a:pt x="1" y="0"/>
                    <a:pt x="2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2253" y="410"/>
                  </a:lnTo>
                  <a:cubicBezTo>
                    <a:pt x="2258" y="410"/>
                    <a:pt x="2262" y="410"/>
                    <a:pt x="2267" y="410"/>
                  </a:cubicBezTo>
                  <a:cubicBezTo>
                    <a:pt x="2536" y="410"/>
                    <a:pt x="2537" y="0"/>
                    <a:pt x="2271" y="0"/>
                  </a:cubicBezTo>
                  <a:cubicBezTo>
                    <a:pt x="2265" y="0"/>
                    <a:pt x="2259" y="1"/>
                    <a:pt x="2253" y="1"/>
                  </a:cubicBezTo>
                  <a:lnTo>
                    <a:pt x="285" y="1"/>
                  </a:lnTo>
                  <a:cubicBezTo>
                    <a:pt x="279" y="1"/>
                    <a:pt x="273" y="0"/>
                    <a:pt x="2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90"/>
            <p:cNvSpPr/>
            <p:nvPr/>
          </p:nvSpPr>
          <p:spPr>
            <a:xfrm>
              <a:off x="5494968" y="1734112"/>
              <a:ext cx="106825" cy="10780"/>
            </a:xfrm>
            <a:custGeom>
              <a:avLst/>
              <a:gdLst/>
              <a:ahLst/>
              <a:cxnLst/>
              <a:rect l="l" t="t" r="r" b="b"/>
              <a:pathLst>
                <a:path w="4073" h="411" extrusionOk="0">
                  <a:moveTo>
                    <a:pt x="267" y="0"/>
                  </a:moveTo>
                  <a:cubicBezTo>
                    <a:pt x="1" y="0"/>
                    <a:pt x="2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3788" y="410"/>
                  </a:lnTo>
                  <a:cubicBezTo>
                    <a:pt x="3793" y="410"/>
                    <a:pt x="3797" y="410"/>
                    <a:pt x="3802" y="410"/>
                  </a:cubicBezTo>
                  <a:cubicBezTo>
                    <a:pt x="4071" y="410"/>
                    <a:pt x="4072" y="0"/>
                    <a:pt x="3806" y="0"/>
                  </a:cubicBezTo>
                  <a:cubicBezTo>
                    <a:pt x="3800" y="0"/>
                    <a:pt x="3794" y="0"/>
                    <a:pt x="3788" y="1"/>
                  </a:cubicBezTo>
                  <a:lnTo>
                    <a:pt x="285" y="1"/>
                  </a:lnTo>
                  <a:cubicBezTo>
                    <a:pt x="279" y="0"/>
                    <a:pt x="273" y="0"/>
                    <a:pt x="2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90"/>
            <p:cNvSpPr/>
            <p:nvPr/>
          </p:nvSpPr>
          <p:spPr>
            <a:xfrm>
              <a:off x="5494968" y="1762753"/>
              <a:ext cx="66565" cy="10780"/>
            </a:xfrm>
            <a:custGeom>
              <a:avLst/>
              <a:gdLst/>
              <a:ahLst/>
              <a:cxnLst/>
              <a:rect l="l" t="t" r="r" b="b"/>
              <a:pathLst>
                <a:path w="2538" h="411" extrusionOk="0">
                  <a:moveTo>
                    <a:pt x="271" y="1"/>
                  </a:moveTo>
                  <a:cubicBezTo>
                    <a:pt x="1" y="1"/>
                    <a:pt x="1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2253" y="410"/>
                  </a:lnTo>
                  <a:cubicBezTo>
                    <a:pt x="2258" y="410"/>
                    <a:pt x="2262" y="410"/>
                    <a:pt x="2267" y="410"/>
                  </a:cubicBezTo>
                  <a:cubicBezTo>
                    <a:pt x="2537" y="410"/>
                    <a:pt x="2537" y="1"/>
                    <a:pt x="2267" y="1"/>
                  </a:cubicBezTo>
                  <a:cubicBezTo>
                    <a:pt x="2262" y="1"/>
                    <a:pt x="2258" y="1"/>
                    <a:pt x="2253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90"/>
            <p:cNvSpPr/>
            <p:nvPr/>
          </p:nvSpPr>
          <p:spPr>
            <a:xfrm>
              <a:off x="5494968" y="1785728"/>
              <a:ext cx="106169" cy="10780"/>
            </a:xfrm>
            <a:custGeom>
              <a:avLst/>
              <a:gdLst/>
              <a:ahLst/>
              <a:cxnLst/>
              <a:rect l="l" t="t" r="r" b="b"/>
              <a:pathLst>
                <a:path w="4048" h="411" extrusionOk="0">
                  <a:moveTo>
                    <a:pt x="271" y="0"/>
                  </a:moveTo>
                  <a:cubicBezTo>
                    <a:pt x="1" y="0"/>
                    <a:pt x="1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3788" y="410"/>
                  </a:lnTo>
                  <a:cubicBezTo>
                    <a:pt x="4048" y="395"/>
                    <a:pt x="4048" y="15"/>
                    <a:pt x="3788" y="1"/>
                  </a:cubicBezTo>
                  <a:lnTo>
                    <a:pt x="285" y="1"/>
                  </a:lnTo>
                  <a:cubicBezTo>
                    <a:pt x="280" y="0"/>
                    <a:pt x="276" y="0"/>
                    <a:pt x="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90"/>
            <p:cNvSpPr/>
            <p:nvPr/>
          </p:nvSpPr>
          <p:spPr>
            <a:xfrm>
              <a:off x="5494968" y="1573312"/>
              <a:ext cx="106825" cy="10780"/>
            </a:xfrm>
            <a:custGeom>
              <a:avLst/>
              <a:gdLst/>
              <a:ahLst/>
              <a:cxnLst/>
              <a:rect l="l" t="t" r="r" b="b"/>
              <a:pathLst>
                <a:path w="4073" h="411" extrusionOk="0">
                  <a:moveTo>
                    <a:pt x="267" y="1"/>
                  </a:moveTo>
                  <a:cubicBezTo>
                    <a:pt x="1" y="1"/>
                    <a:pt x="2" y="411"/>
                    <a:pt x="271" y="411"/>
                  </a:cubicBezTo>
                  <a:cubicBezTo>
                    <a:pt x="276" y="411"/>
                    <a:pt x="280" y="411"/>
                    <a:pt x="285" y="411"/>
                  </a:cubicBezTo>
                  <a:lnTo>
                    <a:pt x="3788" y="411"/>
                  </a:lnTo>
                  <a:cubicBezTo>
                    <a:pt x="3793" y="411"/>
                    <a:pt x="3797" y="411"/>
                    <a:pt x="3802" y="411"/>
                  </a:cubicBezTo>
                  <a:cubicBezTo>
                    <a:pt x="4071" y="411"/>
                    <a:pt x="4072" y="1"/>
                    <a:pt x="3806" y="1"/>
                  </a:cubicBezTo>
                  <a:cubicBezTo>
                    <a:pt x="3800" y="1"/>
                    <a:pt x="3794" y="1"/>
                    <a:pt x="3788" y="2"/>
                  </a:cubicBezTo>
                  <a:lnTo>
                    <a:pt x="285" y="2"/>
                  </a:ln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90"/>
            <p:cNvSpPr/>
            <p:nvPr/>
          </p:nvSpPr>
          <p:spPr>
            <a:xfrm>
              <a:off x="5449044" y="1624954"/>
              <a:ext cx="152749" cy="10753"/>
            </a:xfrm>
            <a:custGeom>
              <a:avLst/>
              <a:gdLst/>
              <a:ahLst/>
              <a:cxnLst/>
              <a:rect l="l" t="t" r="r" b="b"/>
              <a:pathLst>
                <a:path w="5824" h="410" extrusionOk="0">
                  <a:moveTo>
                    <a:pt x="271" y="0"/>
                  </a:moveTo>
                  <a:cubicBezTo>
                    <a:pt x="0" y="0"/>
                    <a:pt x="0" y="410"/>
                    <a:pt x="271" y="410"/>
                  </a:cubicBezTo>
                  <a:cubicBezTo>
                    <a:pt x="275" y="410"/>
                    <a:pt x="280" y="410"/>
                    <a:pt x="285" y="410"/>
                  </a:cubicBezTo>
                  <a:lnTo>
                    <a:pt x="5539" y="410"/>
                  </a:lnTo>
                  <a:cubicBezTo>
                    <a:pt x="5544" y="410"/>
                    <a:pt x="5548" y="410"/>
                    <a:pt x="5553" y="410"/>
                  </a:cubicBezTo>
                  <a:cubicBezTo>
                    <a:pt x="5823" y="410"/>
                    <a:pt x="5823" y="0"/>
                    <a:pt x="5553" y="0"/>
                  </a:cubicBezTo>
                  <a:cubicBezTo>
                    <a:pt x="5548" y="0"/>
                    <a:pt x="5544" y="0"/>
                    <a:pt x="5539" y="1"/>
                  </a:cubicBezTo>
                  <a:lnTo>
                    <a:pt x="285" y="1"/>
                  </a:lnTo>
                  <a:cubicBezTo>
                    <a:pt x="280" y="0"/>
                    <a:pt x="275" y="0"/>
                    <a:pt x="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90"/>
            <p:cNvSpPr/>
            <p:nvPr/>
          </p:nvSpPr>
          <p:spPr>
            <a:xfrm>
              <a:off x="5494968" y="1596287"/>
              <a:ext cx="32102" cy="10780"/>
            </a:xfrm>
            <a:custGeom>
              <a:avLst/>
              <a:gdLst/>
              <a:ahLst/>
              <a:cxnLst/>
              <a:rect l="l" t="t" r="r" b="b"/>
              <a:pathLst>
                <a:path w="1224" h="411" extrusionOk="0">
                  <a:moveTo>
                    <a:pt x="267" y="1"/>
                  </a:moveTo>
                  <a:cubicBezTo>
                    <a:pt x="1" y="1"/>
                    <a:pt x="2" y="411"/>
                    <a:pt x="271" y="411"/>
                  </a:cubicBezTo>
                  <a:cubicBezTo>
                    <a:pt x="276" y="411"/>
                    <a:pt x="280" y="411"/>
                    <a:pt x="285" y="410"/>
                  </a:cubicBezTo>
                  <a:lnTo>
                    <a:pt x="939" y="410"/>
                  </a:lnTo>
                  <a:cubicBezTo>
                    <a:pt x="944" y="411"/>
                    <a:pt x="949" y="411"/>
                    <a:pt x="953" y="411"/>
                  </a:cubicBezTo>
                  <a:cubicBezTo>
                    <a:pt x="1222" y="411"/>
                    <a:pt x="1224" y="1"/>
                    <a:pt x="957" y="1"/>
                  </a:cubicBezTo>
                  <a:cubicBezTo>
                    <a:pt x="952" y="1"/>
                    <a:pt x="946" y="1"/>
                    <a:pt x="939" y="1"/>
                  </a:cubicBezTo>
                  <a:lnTo>
                    <a:pt x="285" y="1"/>
                  </a:ln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90"/>
            <p:cNvSpPr/>
            <p:nvPr/>
          </p:nvSpPr>
          <p:spPr>
            <a:xfrm>
              <a:off x="5535122" y="1596287"/>
              <a:ext cx="32207" cy="10780"/>
            </a:xfrm>
            <a:custGeom>
              <a:avLst/>
              <a:gdLst/>
              <a:ahLst/>
              <a:cxnLst/>
              <a:rect l="l" t="t" r="r" b="b"/>
              <a:pathLst>
                <a:path w="1228" h="411" extrusionOk="0">
                  <a:moveTo>
                    <a:pt x="266" y="1"/>
                  </a:moveTo>
                  <a:cubicBezTo>
                    <a:pt x="0" y="1"/>
                    <a:pt x="1" y="411"/>
                    <a:pt x="270" y="411"/>
                  </a:cubicBezTo>
                  <a:cubicBezTo>
                    <a:pt x="275" y="411"/>
                    <a:pt x="280" y="411"/>
                    <a:pt x="284" y="410"/>
                  </a:cubicBezTo>
                  <a:lnTo>
                    <a:pt x="943" y="410"/>
                  </a:lnTo>
                  <a:cubicBezTo>
                    <a:pt x="948" y="411"/>
                    <a:pt x="953" y="411"/>
                    <a:pt x="957" y="411"/>
                  </a:cubicBezTo>
                  <a:cubicBezTo>
                    <a:pt x="1226" y="411"/>
                    <a:pt x="1228" y="1"/>
                    <a:pt x="961" y="1"/>
                  </a:cubicBezTo>
                  <a:cubicBezTo>
                    <a:pt x="956" y="1"/>
                    <a:pt x="950" y="1"/>
                    <a:pt x="943" y="1"/>
                  </a:cubicBezTo>
                  <a:lnTo>
                    <a:pt x="284" y="1"/>
                  </a:lnTo>
                  <a:cubicBezTo>
                    <a:pt x="278" y="1"/>
                    <a:pt x="272" y="1"/>
                    <a:pt x="2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90"/>
            <p:cNvSpPr/>
            <p:nvPr/>
          </p:nvSpPr>
          <p:spPr>
            <a:xfrm>
              <a:off x="5451063" y="1573207"/>
              <a:ext cx="33860" cy="33860"/>
            </a:xfrm>
            <a:custGeom>
              <a:avLst/>
              <a:gdLst/>
              <a:ahLst/>
              <a:cxnLst/>
              <a:rect l="l" t="t" r="r" b="b"/>
              <a:pathLst>
                <a:path w="1291" h="1291" extrusionOk="0">
                  <a:moveTo>
                    <a:pt x="876" y="415"/>
                  </a:moveTo>
                  <a:lnTo>
                    <a:pt x="876" y="881"/>
                  </a:lnTo>
                  <a:lnTo>
                    <a:pt x="410" y="881"/>
                  </a:lnTo>
                  <a:lnTo>
                    <a:pt x="410" y="415"/>
                  </a:lnTo>
                  <a:close/>
                  <a:moveTo>
                    <a:pt x="208" y="1"/>
                  </a:moveTo>
                  <a:cubicBezTo>
                    <a:pt x="92" y="1"/>
                    <a:pt x="1" y="92"/>
                    <a:pt x="1" y="208"/>
                  </a:cubicBezTo>
                  <a:lnTo>
                    <a:pt x="1" y="1083"/>
                  </a:lnTo>
                  <a:cubicBezTo>
                    <a:pt x="1" y="1199"/>
                    <a:pt x="92" y="1290"/>
                    <a:pt x="208" y="1290"/>
                  </a:cubicBezTo>
                  <a:lnTo>
                    <a:pt x="1083" y="1290"/>
                  </a:lnTo>
                  <a:cubicBezTo>
                    <a:pt x="1199" y="1290"/>
                    <a:pt x="1290" y="1199"/>
                    <a:pt x="1290" y="1083"/>
                  </a:cubicBezTo>
                  <a:lnTo>
                    <a:pt x="1290" y="208"/>
                  </a:lnTo>
                  <a:cubicBezTo>
                    <a:pt x="1290" y="92"/>
                    <a:pt x="1199" y="1"/>
                    <a:pt x="10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7" name="Google Shape;13457;p90"/>
          <p:cNvGrpSpPr/>
          <p:nvPr/>
        </p:nvGrpSpPr>
        <p:grpSpPr>
          <a:xfrm>
            <a:off x="5775393" y="1326053"/>
            <a:ext cx="366634" cy="366634"/>
            <a:chOff x="5775393" y="1510628"/>
            <a:chExt cx="366634" cy="366634"/>
          </a:xfrm>
        </p:grpSpPr>
        <p:sp>
          <p:nvSpPr>
            <p:cNvPr id="13458" name="Google Shape;13458;p90"/>
            <p:cNvSpPr/>
            <p:nvPr/>
          </p:nvSpPr>
          <p:spPr>
            <a:xfrm>
              <a:off x="5918516" y="1624954"/>
              <a:ext cx="28798" cy="63130"/>
            </a:xfrm>
            <a:custGeom>
              <a:avLst/>
              <a:gdLst/>
              <a:ahLst/>
              <a:cxnLst/>
              <a:rect l="l" t="t" r="r" b="b"/>
              <a:pathLst>
                <a:path w="1098" h="2407" extrusionOk="0">
                  <a:moveTo>
                    <a:pt x="660" y="1"/>
                  </a:moveTo>
                  <a:cubicBezTo>
                    <a:pt x="299" y="1"/>
                    <a:pt x="5" y="294"/>
                    <a:pt x="5" y="660"/>
                  </a:cubicBezTo>
                  <a:lnTo>
                    <a:pt x="5" y="809"/>
                  </a:lnTo>
                  <a:cubicBezTo>
                    <a:pt x="0" y="1001"/>
                    <a:pt x="34" y="1184"/>
                    <a:pt x="92" y="1367"/>
                  </a:cubicBezTo>
                  <a:lnTo>
                    <a:pt x="443" y="2406"/>
                  </a:lnTo>
                  <a:lnTo>
                    <a:pt x="1097" y="2406"/>
                  </a:lnTo>
                  <a:lnTo>
                    <a:pt x="1097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90"/>
            <p:cNvSpPr/>
            <p:nvPr/>
          </p:nvSpPr>
          <p:spPr>
            <a:xfrm>
              <a:off x="5930004" y="1619288"/>
              <a:ext cx="68926" cy="68926"/>
            </a:xfrm>
            <a:custGeom>
              <a:avLst/>
              <a:gdLst/>
              <a:ahLst/>
              <a:cxnLst/>
              <a:rect l="l" t="t" r="r" b="b"/>
              <a:pathLst>
                <a:path w="2628" h="2628" extrusionOk="0">
                  <a:moveTo>
                    <a:pt x="659" y="0"/>
                  </a:moveTo>
                  <a:cubicBezTo>
                    <a:pt x="294" y="0"/>
                    <a:pt x="0" y="294"/>
                    <a:pt x="0" y="654"/>
                  </a:cubicBezTo>
                  <a:cubicBezTo>
                    <a:pt x="0" y="895"/>
                    <a:pt x="197" y="1092"/>
                    <a:pt x="438" y="1092"/>
                  </a:cubicBezTo>
                  <a:lnTo>
                    <a:pt x="2190" y="2627"/>
                  </a:lnTo>
                  <a:lnTo>
                    <a:pt x="2579" y="1270"/>
                  </a:lnTo>
                  <a:cubicBezTo>
                    <a:pt x="2613" y="1150"/>
                    <a:pt x="2627" y="1030"/>
                    <a:pt x="2627" y="909"/>
                  </a:cubicBezTo>
                  <a:lnTo>
                    <a:pt x="2627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90"/>
            <p:cNvSpPr/>
            <p:nvPr/>
          </p:nvSpPr>
          <p:spPr>
            <a:xfrm>
              <a:off x="5941491" y="1705341"/>
              <a:ext cx="34463" cy="34489"/>
            </a:xfrm>
            <a:custGeom>
              <a:avLst/>
              <a:gdLst/>
              <a:ahLst/>
              <a:cxnLst/>
              <a:rect l="l" t="t" r="r" b="b"/>
              <a:pathLst>
                <a:path w="1314" h="1315" extrusionOk="0">
                  <a:moveTo>
                    <a:pt x="0" y="1"/>
                  </a:moveTo>
                  <a:lnTo>
                    <a:pt x="0" y="1314"/>
                  </a:lnTo>
                  <a:lnTo>
                    <a:pt x="1314" y="1314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90"/>
            <p:cNvSpPr/>
            <p:nvPr/>
          </p:nvSpPr>
          <p:spPr>
            <a:xfrm>
              <a:off x="5901337" y="1719346"/>
              <a:ext cx="114876" cy="89383"/>
            </a:xfrm>
            <a:custGeom>
              <a:avLst/>
              <a:gdLst/>
              <a:ahLst/>
              <a:cxnLst/>
              <a:rect l="l" t="t" r="r" b="b"/>
              <a:pathLst>
                <a:path w="4380" h="3408" extrusionOk="0">
                  <a:moveTo>
                    <a:pt x="1536" y="1"/>
                  </a:moveTo>
                  <a:lnTo>
                    <a:pt x="477" y="299"/>
                  </a:lnTo>
                  <a:cubicBezTo>
                    <a:pt x="193" y="381"/>
                    <a:pt x="1" y="636"/>
                    <a:pt x="1" y="929"/>
                  </a:cubicBezTo>
                  <a:lnTo>
                    <a:pt x="1" y="3407"/>
                  </a:lnTo>
                  <a:lnTo>
                    <a:pt x="4380" y="3407"/>
                  </a:lnTo>
                  <a:lnTo>
                    <a:pt x="4380" y="929"/>
                  </a:lnTo>
                  <a:cubicBezTo>
                    <a:pt x="4380" y="636"/>
                    <a:pt x="4187" y="381"/>
                    <a:pt x="3903" y="299"/>
                  </a:cubicBezTo>
                  <a:lnTo>
                    <a:pt x="2849" y="1"/>
                  </a:lnTo>
                  <a:lnTo>
                    <a:pt x="2590" y="309"/>
                  </a:lnTo>
                  <a:cubicBezTo>
                    <a:pt x="2486" y="431"/>
                    <a:pt x="2339" y="493"/>
                    <a:pt x="2192" y="493"/>
                  </a:cubicBezTo>
                  <a:cubicBezTo>
                    <a:pt x="2045" y="493"/>
                    <a:pt x="1897" y="431"/>
                    <a:pt x="1791" y="309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90"/>
            <p:cNvSpPr/>
            <p:nvPr/>
          </p:nvSpPr>
          <p:spPr>
            <a:xfrm>
              <a:off x="5924312" y="1648034"/>
              <a:ext cx="68926" cy="63130"/>
            </a:xfrm>
            <a:custGeom>
              <a:avLst/>
              <a:gdLst/>
              <a:ahLst/>
              <a:cxnLst/>
              <a:rect l="l" t="t" r="r" b="b"/>
              <a:pathLst>
                <a:path w="2628" h="2407" extrusionOk="0">
                  <a:moveTo>
                    <a:pt x="826" y="1"/>
                  </a:moveTo>
                  <a:cubicBezTo>
                    <a:pt x="712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09"/>
                    <a:pt x="1" y="1093"/>
                  </a:cubicBezTo>
                  <a:cubicBezTo>
                    <a:pt x="1" y="1815"/>
                    <a:pt x="588" y="2407"/>
                    <a:pt x="1314" y="2407"/>
                  </a:cubicBezTo>
                  <a:cubicBezTo>
                    <a:pt x="2041" y="2407"/>
                    <a:pt x="2628" y="1815"/>
                    <a:pt x="2628" y="1093"/>
                  </a:cubicBezTo>
                  <a:lnTo>
                    <a:pt x="2628" y="814"/>
                  </a:lnTo>
                  <a:cubicBezTo>
                    <a:pt x="2628" y="694"/>
                    <a:pt x="2585" y="583"/>
                    <a:pt x="2503" y="502"/>
                  </a:cubicBezTo>
                  <a:cubicBezTo>
                    <a:pt x="2161" y="169"/>
                    <a:pt x="1545" y="20"/>
                    <a:pt x="843" y="1"/>
                  </a:cubicBezTo>
                  <a:cubicBezTo>
                    <a:pt x="837" y="1"/>
                    <a:pt x="832" y="1"/>
                    <a:pt x="826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90"/>
            <p:cNvSpPr/>
            <p:nvPr/>
          </p:nvSpPr>
          <p:spPr>
            <a:xfrm>
              <a:off x="5924312" y="1648034"/>
              <a:ext cx="68821" cy="61766"/>
            </a:xfrm>
            <a:custGeom>
              <a:avLst/>
              <a:gdLst/>
              <a:ahLst/>
              <a:cxnLst/>
              <a:rect l="l" t="t" r="r" b="b"/>
              <a:pathLst>
                <a:path w="2624" h="2355" extrusionOk="0">
                  <a:moveTo>
                    <a:pt x="826" y="1"/>
                  </a:moveTo>
                  <a:cubicBezTo>
                    <a:pt x="712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09"/>
                    <a:pt x="1" y="1089"/>
                  </a:cubicBezTo>
                  <a:cubicBezTo>
                    <a:pt x="1" y="1676"/>
                    <a:pt x="386" y="2190"/>
                    <a:pt x="949" y="2354"/>
                  </a:cubicBezTo>
                  <a:cubicBezTo>
                    <a:pt x="761" y="2123"/>
                    <a:pt x="655" y="1830"/>
                    <a:pt x="655" y="1531"/>
                  </a:cubicBezTo>
                  <a:lnTo>
                    <a:pt x="655" y="1093"/>
                  </a:lnTo>
                  <a:lnTo>
                    <a:pt x="660" y="1093"/>
                  </a:lnTo>
                  <a:cubicBezTo>
                    <a:pt x="655" y="850"/>
                    <a:pt x="853" y="654"/>
                    <a:pt x="1089" y="654"/>
                  </a:cubicBezTo>
                  <a:cubicBezTo>
                    <a:pt x="1100" y="654"/>
                    <a:pt x="1111" y="655"/>
                    <a:pt x="1122" y="655"/>
                  </a:cubicBezTo>
                  <a:cubicBezTo>
                    <a:pt x="1564" y="684"/>
                    <a:pt x="2219" y="757"/>
                    <a:pt x="2623" y="949"/>
                  </a:cubicBezTo>
                  <a:cubicBezTo>
                    <a:pt x="2609" y="858"/>
                    <a:pt x="2570" y="569"/>
                    <a:pt x="2503" y="502"/>
                  </a:cubicBezTo>
                  <a:cubicBezTo>
                    <a:pt x="2161" y="169"/>
                    <a:pt x="1545" y="20"/>
                    <a:pt x="843" y="1"/>
                  </a:cubicBezTo>
                  <a:cubicBezTo>
                    <a:pt x="837" y="1"/>
                    <a:pt x="832" y="1"/>
                    <a:pt x="82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90"/>
            <p:cNvSpPr/>
            <p:nvPr/>
          </p:nvSpPr>
          <p:spPr>
            <a:xfrm>
              <a:off x="5901337" y="1733876"/>
              <a:ext cx="23002" cy="74853"/>
            </a:xfrm>
            <a:custGeom>
              <a:avLst/>
              <a:gdLst/>
              <a:ahLst/>
              <a:cxnLst/>
              <a:rect l="l" t="t" r="r" b="b"/>
              <a:pathLst>
                <a:path w="877" h="2854" extrusionOk="0">
                  <a:moveTo>
                    <a:pt x="121" y="0"/>
                  </a:moveTo>
                  <a:cubicBezTo>
                    <a:pt x="44" y="111"/>
                    <a:pt x="1" y="241"/>
                    <a:pt x="1" y="375"/>
                  </a:cubicBezTo>
                  <a:lnTo>
                    <a:pt x="1" y="2853"/>
                  </a:lnTo>
                  <a:lnTo>
                    <a:pt x="877" y="2853"/>
                  </a:lnTo>
                  <a:lnTo>
                    <a:pt x="877" y="1030"/>
                  </a:lnTo>
                  <a:cubicBezTo>
                    <a:pt x="877" y="857"/>
                    <a:pt x="809" y="688"/>
                    <a:pt x="684" y="563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90"/>
            <p:cNvSpPr/>
            <p:nvPr/>
          </p:nvSpPr>
          <p:spPr>
            <a:xfrm>
              <a:off x="5993212" y="1733876"/>
              <a:ext cx="23002" cy="74853"/>
            </a:xfrm>
            <a:custGeom>
              <a:avLst/>
              <a:gdLst/>
              <a:ahLst/>
              <a:cxnLst/>
              <a:rect l="l" t="t" r="r" b="b"/>
              <a:pathLst>
                <a:path w="877" h="2854" extrusionOk="0">
                  <a:moveTo>
                    <a:pt x="756" y="0"/>
                  </a:moveTo>
                  <a:lnTo>
                    <a:pt x="193" y="563"/>
                  </a:lnTo>
                  <a:cubicBezTo>
                    <a:pt x="68" y="688"/>
                    <a:pt x="1" y="857"/>
                    <a:pt x="1" y="1030"/>
                  </a:cubicBezTo>
                  <a:lnTo>
                    <a:pt x="1" y="2853"/>
                  </a:lnTo>
                  <a:lnTo>
                    <a:pt x="877" y="2853"/>
                  </a:lnTo>
                  <a:lnTo>
                    <a:pt x="877" y="375"/>
                  </a:lnTo>
                  <a:cubicBezTo>
                    <a:pt x="877" y="241"/>
                    <a:pt x="833" y="111"/>
                    <a:pt x="756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90"/>
            <p:cNvSpPr/>
            <p:nvPr/>
          </p:nvSpPr>
          <p:spPr>
            <a:xfrm>
              <a:off x="5780690" y="1515926"/>
              <a:ext cx="356038" cy="356038"/>
            </a:xfrm>
            <a:custGeom>
              <a:avLst/>
              <a:gdLst/>
              <a:ahLst/>
              <a:cxnLst/>
              <a:rect l="l" t="t" r="r" b="b"/>
              <a:pathLst>
                <a:path w="13575" h="13575" extrusionOk="0">
                  <a:moveTo>
                    <a:pt x="6792" y="2625"/>
                  </a:moveTo>
                  <a:cubicBezTo>
                    <a:pt x="7328" y="2625"/>
                    <a:pt x="7868" y="2728"/>
                    <a:pt x="8383" y="2940"/>
                  </a:cubicBezTo>
                  <a:cubicBezTo>
                    <a:pt x="9937" y="3585"/>
                    <a:pt x="10948" y="5101"/>
                    <a:pt x="10952" y="6785"/>
                  </a:cubicBezTo>
                  <a:cubicBezTo>
                    <a:pt x="10952" y="9080"/>
                    <a:pt x="9085" y="10947"/>
                    <a:pt x="6790" y="10947"/>
                  </a:cubicBezTo>
                  <a:cubicBezTo>
                    <a:pt x="5106" y="10942"/>
                    <a:pt x="3590" y="9932"/>
                    <a:pt x="2946" y="8373"/>
                  </a:cubicBezTo>
                  <a:cubicBezTo>
                    <a:pt x="2306" y="6818"/>
                    <a:pt x="2662" y="5033"/>
                    <a:pt x="3850" y="3845"/>
                  </a:cubicBezTo>
                  <a:cubicBezTo>
                    <a:pt x="4645" y="3047"/>
                    <a:pt x="5710" y="2625"/>
                    <a:pt x="6792" y="2625"/>
                  </a:cubicBezTo>
                  <a:close/>
                  <a:moveTo>
                    <a:pt x="5906" y="0"/>
                  </a:moveTo>
                  <a:cubicBezTo>
                    <a:pt x="5785" y="0"/>
                    <a:pt x="5693" y="99"/>
                    <a:pt x="5693" y="217"/>
                  </a:cubicBezTo>
                  <a:lnTo>
                    <a:pt x="5693" y="799"/>
                  </a:lnTo>
                  <a:cubicBezTo>
                    <a:pt x="5693" y="900"/>
                    <a:pt x="5621" y="991"/>
                    <a:pt x="5520" y="1011"/>
                  </a:cubicBezTo>
                  <a:cubicBezTo>
                    <a:pt x="4842" y="1160"/>
                    <a:pt x="4192" y="1429"/>
                    <a:pt x="3605" y="1809"/>
                  </a:cubicBezTo>
                  <a:cubicBezTo>
                    <a:pt x="3568" y="1832"/>
                    <a:pt x="3526" y="1843"/>
                    <a:pt x="3485" y="1843"/>
                  </a:cubicBezTo>
                  <a:cubicBezTo>
                    <a:pt x="3428" y="1843"/>
                    <a:pt x="3372" y="1822"/>
                    <a:pt x="3331" y="1781"/>
                  </a:cubicBezTo>
                  <a:lnTo>
                    <a:pt x="2922" y="1367"/>
                  </a:lnTo>
                  <a:cubicBezTo>
                    <a:pt x="2878" y="1323"/>
                    <a:pt x="2822" y="1302"/>
                    <a:pt x="2765" y="1302"/>
                  </a:cubicBezTo>
                  <a:cubicBezTo>
                    <a:pt x="2709" y="1302"/>
                    <a:pt x="2652" y="1323"/>
                    <a:pt x="2609" y="1367"/>
                  </a:cubicBezTo>
                  <a:lnTo>
                    <a:pt x="1372" y="2608"/>
                  </a:lnTo>
                  <a:cubicBezTo>
                    <a:pt x="1286" y="2690"/>
                    <a:pt x="1286" y="2830"/>
                    <a:pt x="1372" y="2916"/>
                  </a:cubicBezTo>
                  <a:lnTo>
                    <a:pt x="1781" y="3330"/>
                  </a:lnTo>
                  <a:cubicBezTo>
                    <a:pt x="1853" y="3402"/>
                    <a:pt x="1868" y="3513"/>
                    <a:pt x="1810" y="3599"/>
                  </a:cubicBezTo>
                  <a:cubicBezTo>
                    <a:pt x="1435" y="4186"/>
                    <a:pt x="1165" y="4836"/>
                    <a:pt x="1016" y="5519"/>
                  </a:cubicBezTo>
                  <a:cubicBezTo>
                    <a:pt x="997" y="5620"/>
                    <a:pt x="906" y="5692"/>
                    <a:pt x="804" y="5692"/>
                  </a:cubicBezTo>
                  <a:lnTo>
                    <a:pt x="222" y="5692"/>
                  </a:lnTo>
                  <a:cubicBezTo>
                    <a:pt x="102" y="5692"/>
                    <a:pt x="1" y="5789"/>
                    <a:pt x="6" y="5914"/>
                  </a:cubicBezTo>
                  <a:lnTo>
                    <a:pt x="6" y="7665"/>
                  </a:lnTo>
                  <a:cubicBezTo>
                    <a:pt x="6" y="7786"/>
                    <a:pt x="102" y="7882"/>
                    <a:pt x="222" y="7882"/>
                  </a:cubicBezTo>
                  <a:lnTo>
                    <a:pt x="804" y="7882"/>
                  </a:lnTo>
                  <a:cubicBezTo>
                    <a:pt x="906" y="7882"/>
                    <a:pt x="997" y="7954"/>
                    <a:pt x="1016" y="8055"/>
                  </a:cubicBezTo>
                  <a:cubicBezTo>
                    <a:pt x="1165" y="8738"/>
                    <a:pt x="1435" y="9388"/>
                    <a:pt x="1810" y="9975"/>
                  </a:cubicBezTo>
                  <a:cubicBezTo>
                    <a:pt x="1868" y="10057"/>
                    <a:pt x="1853" y="10172"/>
                    <a:pt x="1781" y="10244"/>
                  </a:cubicBezTo>
                  <a:lnTo>
                    <a:pt x="1372" y="10658"/>
                  </a:lnTo>
                  <a:cubicBezTo>
                    <a:pt x="1286" y="10745"/>
                    <a:pt x="1286" y="10880"/>
                    <a:pt x="1372" y="10966"/>
                  </a:cubicBezTo>
                  <a:lnTo>
                    <a:pt x="2609" y="12208"/>
                  </a:lnTo>
                  <a:cubicBezTo>
                    <a:pt x="2652" y="12248"/>
                    <a:pt x="2709" y="12269"/>
                    <a:pt x="2765" y="12269"/>
                  </a:cubicBezTo>
                  <a:cubicBezTo>
                    <a:pt x="2822" y="12269"/>
                    <a:pt x="2878" y="12248"/>
                    <a:pt x="2922" y="12208"/>
                  </a:cubicBezTo>
                  <a:lnTo>
                    <a:pt x="3331" y="11794"/>
                  </a:lnTo>
                  <a:cubicBezTo>
                    <a:pt x="3372" y="11752"/>
                    <a:pt x="3428" y="11731"/>
                    <a:pt x="3485" y="11731"/>
                  </a:cubicBezTo>
                  <a:cubicBezTo>
                    <a:pt x="3526" y="11731"/>
                    <a:pt x="3568" y="11742"/>
                    <a:pt x="3605" y="11765"/>
                  </a:cubicBezTo>
                  <a:cubicBezTo>
                    <a:pt x="4192" y="12145"/>
                    <a:pt x="4842" y="12410"/>
                    <a:pt x="5520" y="12559"/>
                  </a:cubicBezTo>
                  <a:cubicBezTo>
                    <a:pt x="5621" y="12583"/>
                    <a:pt x="5693" y="12669"/>
                    <a:pt x="5698" y="12775"/>
                  </a:cubicBezTo>
                  <a:lnTo>
                    <a:pt x="5698" y="13358"/>
                  </a:lnTo>
                  <a:cubicBezTo>
                    <a:pt x="5698" y="13478"/>
                    <a:pt x="5794" y="13574"/>
                    <a:pt x="5915" y="13574"/>
                  </a:cubicBezTo>
                  <a:lnTo>
                    <a:pt x="7666" y="13574"/>
                  </a:lnTo>
                  <a:cubicBezTo>
                    <a:pt x="7786" y="13574"/>
                    <a:pt x="7883" y="13473"/>
                    <a:pt x="7883" y="13358"/>
                  </a:cubicBezTo>
                  <a:lnTo>
                    <a:pt x="7883" y="12775"/>
                  </a:lnTo>
                  <a:cubicBezTo>
                    <a:pt x="7883" y="12669"/>
                    <a:pt x="7955" y="12583"/>
                    <a:pt x="8056" y="12559"/>
                  </a:cubicBezTo>
                  <a:cubicBezTo>
                    <a:pt x="8739" y="12410"/>
                    <a:pt x="9389" y="12145"/>
                    <a:pt x="9976" y="11765"/>
                  </a:cubicBezTo>
                  <a:cubicBezTo>
                    <a:pt x="10010" y="11742"/>
                    <a:pt x="10051" y="11731"/>
                    <a:pt x="10092" y="11731"/>
                  </a:cubicBezTo>
                  <a:cubicBezTo>
                    <a:pt x="10147" y="11731"/>
                    <a:pt x="10203" y="11752"/>
                    <a:pt x="10245" y="11794"/>
                  </a:cubicBezTo>
                  <a:lnTo>
                    <a:pt x="10659" y="12208"/>
                  </a:lnTo>
                  <a:cubicBezTo>
                    <a:pt x="10702" y="12248"/>
                    <a:pt x="10758" y="12269"/>
                    <a:pt x="10813" y="12269"/>
                  </a:cubicBezTo>
                  <a:cubicBezTo>
                    <a:pt x="10868" y="12269"/>
                    <a:pt x="10924" y="12248"/>
                    <a:pt x="10967" y="12208"/>
                  </a:cubicBezTo>
                  <a:lnTo>
                    <a:pt x="12208" y="10966"/>
                  </a:lnTo>
                  <a:cubicBezTo>
                    <a:pt x="12290" y="10880"/>
                    <a:pt x="12290" y="10745"/>
                    <a:pt x="12208" y="10658"/>
                  </a:cubicBezTo>
                  <a:lnTo>
                    <a:pt x="11794" y="10244"/>
                  </a:lnTo>
                  <a:cubicBezTo>
                    <a:pt x="11722" y="10172"/>
                    <a:pt x="11713" y="10057"/>
                    <a:pt x="11766" y="9975"/>
                  </a:cubicBezTo>
                  <a:cubicBezTo>
                    <a:pt x="12146" y="9388"/>
                    <a:pt x="12410" y="8738"/>
                    <a:pt x="12560" y="8055"/>
                  </a:cubicBezTo>
                  <a:cubicBezTo>
                    <a:pt x="12584" y="7954"/>
                    <a:pt x="12670" y="7882"/>
                    <a:pt x="12776" y="7882"/>
                  </a:cubicBezTo>
                  <a:lnTo>
                    <a:pt x="13358" y="7882"/>
                  </a:lnTo>
                  <a:cubicBezTo>
                    <a:pt x="13479" y="7882"/>
                    <a:pt x="13575" y="7786"/>
                    <a:pt x="13575" y="7665"/>
                  </a:cubicBezTo>
                  <a:lnTo>
                    <a:pt x="13575" y="5909"/>
                  </a:lnTo>
                  <a:cubicBezTo>
                    <a:pt x="13575" y="5789"/>
                    <a:pt x="13479" y="5692"/>
                    <a:pt x="13358" y="5692"/>
                  </a:cubicBezTo>
                  <a:lnTo>
                    <a:pt x="12776" y="5692"/>
                  </a:lnTo>
                  <a:cubicBezTo>
                    <a:pt x="12670" y="5688"/>
                    <a:pt x="12584" y="5615"/>
                    <a:pt x="12560" y="5514"/>
                  </a:cubicBezTo>
                  <a:cubicBezTo>
                    <a:pt x="12410" y="4836"/>
                    <a:pt x="12146" y="4186"/>
                    <a:pt x="11766" y="3599"/>
                  </a:cubicBezTo>
                  <a:cubicBezTo>
                    <a:pt x="11713" y="3513"/>
                    <a:pt x="11722" y="3397"/>
                    <a:pt x="11794" y="3325"/>
                  </a:cubicBezTo>
                  <a:lnTo>
                    <a:pt x="12208" y="2911"/>
                  </a:lnTo>
                  <a:cubicBezTo>
                    <a:pt x="12290" y="2830"/>
                    <a:pt x="12290" y="2690"/>
                    <a:pt x="12208" y="2603"/>
                  </a:cubicBezTo>
                  <a:lnTo>
                    <a:pt x="10967" y="1367"/>
                  </a:lnTo>
                  <a:cubicBezTo>
                    <a:pt x="10924" y="1323"/>
                    <a:pt x="10868" y="1302"/>
                    <a:pt x="10813" y="1302"/>
                  </a:cubicBezTo>
                  <a:cubicBezTo>
                    <a:pt x="10758" y="1302"/>
                    <a:pt x="10702" y="1323"/>
                    <a:pt x="10659" y="1367"/>
                  </a:cubicBezTo>
                  <a:lnTo>
                    <a:pt x="10245" y="1776"/>
                  </a:lnTo>
                  <a:cubicBezTo>
                    <a:pt x="10203" y="1818"/>
                    <a:pt x="10146" y="1840"/>
                    <a:pt x="10090" y="1840"/>
                  </a:cubicBezTo>
                  <a:cubicBezTo>
                    <a:pt x="10050" y="1840"/>
                    <a:pt x="10010" y="1829"/>
                    <a:pt x="9976" y="1805"/>
                  </a:cubicBezTo>
                  <a:cubicBezTo>
                    <a:pt x="9389" y="1429"/>
                    <a:pt x="8739" y="1160"/>
                    <a:pt x="8056" y="1011"/>
                  </a:cubicBezTo>
                  <a:cubicBezTo>
                    <a:pt x="7955" y="991"/>
                    <a:pt x="7883" y="900"/>
                    <a:pt x="7883" y="799"/>
                  </a:cubicBezTo>
                  <a:lnTo>
                    <a:pt x="7883" y="217"/>
                  </a:lnTo>
                  <a:cubicBezTo>
                    <a:pt x="7883" y="96"/>
                    <a:pt x="7786" y="0"/>
                    <a:pt x="7666" y="0"/>
                  </a:cubicBezTo>
                  <a:lnTo>
                    <a:pt x="5915" y="0"/>
                  </a:lnTo>
                  <a:cubicBezTo>
                    <a:pt x="5912" y="0"/>
                    <a:pt x="5909" y="0"/>
                    <a:pt x="5906" y="0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90"/>
            <p:cNvSpPr/>
            <p:nvPr/>
          </p:nvSpPr>
          <p:spPr>
            <a:xfrm>
              <a:off x="5822471" y="1567542"/>
              <a:ext cx="262642" cy="252702"/>
            </a:xfrm>
            <a:custGeom>
              <a:avLst/>
              <a:gdLst/>
              <a:ahLst/>
              <a:cxnLst/>
              <a:rect l="l" t="t" r="r" b="b"/>
              <a:pathLst>
                <a:path w="10014" h="9635" extrusionOk="0">
                  <a:moveTo>
                    <a:pt x="5199" y="657"/>
                  </a:moveTo>
                  <a:cubicBezTo>
                    <a:pt x="5735" y="657"/>
                    <a:pt x="6275" y="760"/>
                    <a:pt x="6790" y="972"/>
                  </a:cubicBezTo>
                  <a:cubicBezTo>
                    <a:pt x="8344" y="1617"/>
                    <a:pt x="9359" y="3133"/>
                    <a:pt x="9359" y="4817"/>
                  </a:cubicBezTo>
                  <a:cubicBezTo>
                    <a:pt x="9359" y="7112"/>
                    <a:pt x="7492" y="8979"/>
                    <a:pt x="5197" y="8979"/>
                  </a:cubicBezTo>
                  <a:cubicBezTo>
                    <a:pt x="3513" y="8979"/>
                    <a:pt x="1997" y="7964"/>
                    <a:pt x="1353" y="6409"/>
                  </a:cubicBezTo>
                  <a:cubicBezTo>
                    <a:pt x="713" y="4855"/>
                    <a:pt x="1064" y="3065"/>
                    <a:pt x="2257" y="1877"/>
                  </a:cubicBezTo>
                  <a:cubicBezTo>
                    <a:pt x="3052" y="1079"/>
                    <a:pt x="4117" y="657"/>
                    <a:pt x="5199" y="657"/>
                  </a:cubicBezTo>
                  <a:close/>
                  <a:moveTo>
                    <a:pt x="5197" y="0"/>
                  </a:moveTo>
                  <a:cubicBezTo>
                    <a:pt x="3249" y="0"/>
                    <a:pt x="1492" y="1174"/>
                    <a:pt x="746" y="2974"/>
                  </a:cubicBezTo>
                  <a:cubicBezTo>
                    <a:pt x="1" y="4773"/>
                    <a:pt x="414" y="6842"/>
                    <a:pt x="1791" y="8223"/>
                  </a:cubicBezTo>
                  <a:cubicBezTo>
                    <a:pt x="2715" y="9144"/>
                    <a:pt x="3947" y="9634"/>
                    <a:pt x="5200" y="9634"/>
                  </a:cubicBezTo>
                  <a:cubicBezTo>
                    <a:pt x="5820" y="9634"/>
                    <a:pt x="6445" y="9514"/>
                    <a:pt x="7040" y="9268"/>
                  </a:cubicBezTo>
                  <a:cubicBezTo>
                    <a:pt x="8840" y="8522"/>
                    <a:pt x="10014" y="6765"/>
                    <a:pt x="10014" y="4817"/>
                  </a:cubicBezTo>
                  <a:cubicBezTo>
                    <a:pt x="10014" y="2156"/>
                    <a:pt x="7858" y="0"/>
                    <a:pt x="5197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90"/>
            <p:cNvSpPr/>
            <p:nvPr/>
          </p:nvSpPr>
          <p:spPr>
            <a:xfrm>
              <a:off x="5775393" y="1510628"/>
              <a:ext cx="366634" cy="366634"/>
            </a:xfrm>
            <a:custGeom>
              <a:avLst/>
              <a:gdLst/>
              <a:ahLst/>
              <a:cxnLst/>
              <a:rect l="l" t="t" r="r" b="b"/>
              <a:pathLst>
                <a:path w="13979" h="13979" extrusionOk="0">
                  <a:moveTo>
                    <a:pt x="7868" y="404"/>
                  </a:moveTo>
                  <a:cubicBezTo>
                    <a:pt x="7873" y="404"/>
                    <a:pt x="7882" y="409"/>
                    <a:pt x="7882" y="419"/>
                  </a:cubicBezTo>
                  <a:lnTo>
                    <a:pt x="7882" y="1001"/>
                  </a:lnTo>
                  <a:cubicBezTo>
                    <a:pt x="7882" y="1198"/>
                    <a:pt x="8022" y="1371"/>
                    <a:pt x="8214" y="1415"/>
                  </a:cubicBezTo>
                  <a:cubicBezTo>
                    <a:pt x="8874" y="1554"/>
                    <a:pt x="9504" y="1814"/>
                    <a:pt x="10072" y="2180"/>
                  </a:cubicBezTo>
                  <a:cubicBezTo>
                    <a:pt x="10141" y="2227"/>
                    <a:pt x="10221" y="2249"/>
                    <a:pt x="10300" y="2249"/>
                  </a:cubicBezTo>
                  <a:cubicBezTo>
                    <a:pt x="10408" y="2249"/>
                    <a:pt x="10516" y="2207"/>
                    <a:pt x="10596" y="2127"/>
                  </a:cubicBezTo>
                  <a:lnTo>
                    <a:pt x="11010" y="1713"/>
                  </a:lnTo>
                  <a:cubicBezTo>
                    <a:pt x="11012" y="1711"/>
                    <a:pt x="11016" y="1709"/>
                    <a:pt x="11020" y="1709"/>
                  </a:cubicBezTo>
                  <a:cubicBezTo>
                    <a:pt x="11023" y="1709"/>
                    <a:pt x="11027" y="1711"/>
                    <a:pt x="11029" y="1713"/>
                  </a:cubicBezTo>
                  <a:lnTo>
                    <a:pt x="12266" y="2950"/>
                  </a:lnTo>
                  <a:cubicBezTo>
                    <a:pt x="12276" y="2959"/>
                    <a:pt x="12276" y="2964"/>
                    <a:pt x="12266" y="2974"/>
                  </a:cubicBezTo>
                  <a:lnTo>
                    <a:pt x="11857" y="3383"/>
                  </a:lnTo>
                  <a:cubicBezTo>
                    <a:pt x="11713" y="3522"/>
                    <a:pt x="11693" y="3744"/>
                    <a:pt x="11799" y="3912"/>
                  </a:cubicBezTo>
                  <a:cubicBezTo>
                    <a:pt x="12165" y="4480"/>
                    <a:pt x="12425" y="5105"/>
                    <a:pt x="12569" y="5760"/>
                  </a:cubicBezTo>
                  <a:cubicBezTo>
                    <a:pt x="12608" y="5957"/>
                    <a:pt x="12781" y="6097"/>
                    <a:pt x="12978" y="6097"/>
                  </a:cubicBezTo>
                  <a:lnTo>
                    <a:pt x="13560" y="6097"/>
                  </a:lnTo>
                  <a:cubicBezTo>
                    <a:pt x="13565" y="6097"/>
                    <a:pt x="13570" y="6101"/>
                    <a:pt x="13570" y="6111"/>
                  </a:cubicBezTo>
                  <a:lnTo>
                    <a:pt x="13570" y="7862"/>
                  </a:lnTo>
                  <a:cubicBezTo>
                    <a:pt x="13570" y="7872"/>
                    <a:pt x="13565" y="7877"/>
                    <a:pt x="13560" y="7877"/>
                  </a:cubicBezTo>
                  <a:lnTo>
                    <a:pt x="12978" y="7877"/>
                  </a:lnTo>
                  <a:cubicBezTo>
                    <a:pt x="12776" y="7877"/>
                    <a:pt x="12603" y="8016"/>
                    <a:pt x="12564" y="8214"/>
                  </a:cubicBezTo>
                  <a:cubicBezTo>
                    <a:pt x="12420" y="8868"/>
                    <a:pt x="12160" y="9494"/>
                    <a:pt x="11799" y="10061"/>
                  </a:cubicBezTo>
                  <a:cubicBezTo>
                    <a:pt x="11689" y="10230"/>
                    <a:pt x="11713" y="10451"/>
                    <a:pt x="11852" y="10591"/>
                  </a:cubicBezTo>
                  <a:lnTo>
                    <a:pt x="12266" y="11000"/>
                  </a:lnTo>
                  <a:cubicBezTo>
                    <a:pt x="12271" y="11009"/>
                    <a:pt x="12271" y="11014"/>
                    <a:pt x="12266" y="11024"/>
                  </a:cubicBezTo>
                  <a:lnTo>
                    <a:pt x="11025" y="12260"/>
                  </a:lnTo>
                  <a:cubicBezTo>
                    <a:pt x="11022" y="12263"/>
                    <a:pt x="11018" y="12264"/>
                    <a:pt x="11015" y="12264"/>
                  </a:cubicBezTo>
                  <a:cubicBezTo>
                    <a:pt x="11011" y="12264"/>
                    <a:pt x="11008" y="12263"/>
                    <a:pt x="11005" y="12260"/>
                  </a:cubicBezTo>
                  <a:lnTo>
                    <a:pt x="10596" y="11847"/>
                  </a:lnTo>
                  <a:cubicBezTo>
                    <a:pt x="10513" y="11766"/>
                    <a:pt x="10404" y="11724"/>
                    <a:pt x="10296" y="11724"/>
                  </a:cubicBezTo>
                  <a:cubicBezTo>
                    <a:pt x="10216" y="11724"/>
                    <a:pt x="10136" y="11747"/>
                    <a:pt x="10067" y="11794"/>
                  </a:cubicBezTo>
                  <a:cubicBezTo>
                    <a:pt x="9499" y="12155"/>
                    <a:pt x="8874" y="12414"/>
                    <a:pt x="8214" y="12559"/>
                  </a:cubicBezTo>
                  <a:cubicBezTo>
                    <a:pt x="8022" y="12602"/>
                    <a:pt x="7882" y="12770"/>
                    <a:pt x="7882" y="12973"/>
                  </a:cubicBezTo>
                  <a:lnTo>
                    <a:pt x="7882" y="13560"/>
                  </a:lnTo>
                  <a:cubicBezTo>
                    <a:pt x="7882" y="13564"/>
                    <a:pt x="7873" y="13569"/>
                    <a:pt x="7868" y="13569"/>
                  </a:cubicBezTo>
                  <a:lnTo>
                    <a:pt x="6117" y="13569"/>
                  </a:lnTo>
                  <a:cubicBezTo>
                    <a:pt x="6107" y="13569"/>
                    <a:pt x="6102" y="13564"/>
                    <a:pt x="6102" y="13560"/>
                  </a:cubicBezTo>
                  <a:lnTo>
                    <a:pt x="6102" y="12977"/>
                  </a:lnTo>
                  <a:cubicBezTo>
                    <a:pt x="6102" y="12775"/>
                    <a:pt x="5963" y="12602"/>
                    <a:pt x="5765" y="12564"/>
                  </a:cubicBezTo>
                  <a:cubicBezTo>
                    <a:pt x="5111" y="12419"/>
                    <a:pt x="4485" y="12159"/>
                    <a:pt x="3918" y="11798"/>
                  </a:cubicBezTo>
                  <a:cubicBezTo>
                    <a:pt x="3850" y="11750"/>
                    <a:pt x="3768" y="11726"/>
                    <a:pt x="3687" y="11726"/>
                  </a:cubicBezTo>
                  <a:cubicBezTo>
                    <a:pt x="3576" y="11726"/>
                    <a:pt x="3465" y="11774"/>
                    <a:pt x="3388" y="11851"/>
                  </a:cubicBezTo>
                  <a:lnTo>
                    <a:pt x="2974" y="12265"/>
                  </a:lnTo>
                  <a:cubicBezTo>
                    <a:pt x="2972" y="12268"/>
                    <a:pt x="2970" y="12269"/>
                    <a:pt x="2967" y="12269"/>
                  </a:cubicBezTo>
                  <a:cubicBezTo>
                    <a:pt x="2964" y="12269"/>
                    <a:pt x="2960" y="12268"/>
                    <a:pt x="2955" y="12265"/>
                  </a:cubicBezTo>
                  <a:lnTo>
                    <a:pt x="1719" y="11024"/>
                  </a:lnTo>
                  <a:cubicBezTo>
                    <a:pt x="1714" y="11019"/>
                    <a:pt x="1714" y="11009"/>
                    <a:pt x="1719" y="11005"/>
                  </a:cubicBezTo>
                  <a:lnTo>
                    <a:pt x="2128" y="10596"/>
                  </a:lnTo>
                  <a:cubicBezTo>
                    <a:pt x="2272" y="10451"/>
                    <a:pt x="2296" y="10230"/>
                    <a:pt x="2185" y="10066"/>
                  </a:cubicBezTo>
                  <a:cubicBezTo>
                    <a:pt x="1824" y="9498"/>
                    <a:pt x="1565" y="8873"/>
                    <a:pt x="1420" y="8214"/>
                  </a:cubicBezTo>
                  <a:cubicBezTo>
                    <a:pt x="1377" y="8021"/>
                    <a:pt x="1209" y="7882"/>
                    <a:pt x="1006" y="7882"/>
                  </a:cubicBezTo>
                  <a:lnTo>
                    <a:pt x="424" y="7882"/>
                  </a:lnTo>
                  <a:cubicBezTo>
                    <a:pt x="419" y="7882"/>
                    <a:pt x="410" y="7872"/>
                    <a:pt x="410" y="7867"/>
                  </a:cubicBezTo>
                  <a:lnTo>
                    <a:pt x="410" y="6111"/>
                  </a:lnTo>
                  <a:cubicBezTo>
                    <a:pt x="410" y="6101"/>
                    <a:pt x="419" y="6097"/>
                    <a:pt x="424" y="6097"/>
                  </a:cubicBezTo>
                  <a:lnTo>
                    <a:pt x="1006" y="6097"/>
                  </a:lnTo>
                  <a:cubicBezTo>
                    <a:pt x="1209" y="6097"/>
                    <a:pt x="1377" y="5957"/>
                    <a:pt x="1420" y="5765"/>
                  </a:cubicBezTo>
                  <a:cubicBezTo>
                    <a:pt x="1565" y="5105"/>
                    <a:pt x="1824" y="4480"/>
                    <a:pt x="2185" y="3912"/>
                  </a:cubicBezTo>
                  <a:cubicBezTo>
                    <a:pt x="2296" y="3744"/>
                    <a:pt x="2272" y="3522"/>
                    <a:pt x="2128" y="3383"/>
                  </a:cubicBezTo>
                  <a:lnTo>
                    <a:pt x="1719" y="2974"/>
                  </a:lnTo>
                  <a:cubicBezTo>
                    <a:pt x="1714" y="2964"/>
                    <a:pt x="1714" y="2959"/>
                    <a:pt x="1719" y="2950"/>
                  </a:cubicBezTo>
                  <a:lnTo>
                    <a:pt x="2955" y="1713"/>
                  </a:lnTo>
                  <a:cubicBezTo>
                    <a:pt x="2960" y="1711"/>
                    <a:pt x="2964" y="1709"/>
                    <a:pt x="2967" y="1709"/>
                  </a:cubicBezTo>
                  <a:cubicBezTo>
                    <a:pt x="2971" y="1709"/>
                    <a:pt x="2974" y="1711"/>
                    <a:pt x="2979" y="1713"/>
                  </a:cubicBezTo>
                  <a:lnTo>
                    <a:pt x="3388" y="2127"/>
                  </a:lnTo>
                  <a:cubicBezTo>
                    <a:pt x="3469" y="2207"/>
                    <a:pt x="3576" y="2249"/>
                    <a:pt x="3685" y="2249"/>
                  </a:cubicBezTo>
                  <a:cubicBezTo>
                    <a:pt x="3765" y="2249"/>
                    <a:pt x="3846" y="2227"/>
                    <a:pt x="3918" y="2180"/>
                  </a:cubicBezTo>
                  <a:cubicBezTo>
                    <a:pt x="4485" y="1819"/>
                    <a:pt x="5111" y="1559"/>
                    <a:pt x="5765" y="1415"/>
                  </a:cubicBezTo>
                  <a:cubicBezTo>
                    <a:pt x="5963" y="1371"/>
                    <a:pt x="6102" y="1203"/>
                    <a:pt x="6102" y="1001"/>
                  </a:cubicBezTo>
                  <a:lnTo>
                    <a:pt x="6102" y="419"/>
                  </a:lnTo>
                  <a:cubicBezTo>
                    <a:pt x="6102" y="409"/>
                    <a:pt x="6107" y="404"/>
                    <a:pt x="6117" y="404"/>
                  </a:cubicBezTo>
                  <a:close/>
                  <a:moveTo>
                    <a:pt x="6112" y="0"/>
                  </a:moveTo>
                  <a:cubicBezTo>
                    <a:pt x="5881" y="0"/>
                    <a:pt x="5693" y="188"/>
                    <a:pt x="5693" y="419"/>
                  </a:cubicBezTo>
                  <a:lnTo>
                    <a:pt x="5693" y="1001"/>
                  </a:lnTo>
                  <a:cubicBezTo>
                    <a:pt x="5693" y="1006"/>
                    <a:pt x="5688" y="1011"/>
                    <a:pt x="5679" y="1015"/>
                  </a:cubicBezTo>
                  <a:cubicBezTo>
                    <a:pt x="4976" y="1169"/>
                    <a:pt x="4303" y="1444"/>
                    <a:pt x="3696" y="1833"/>
                  </a:cubicBezTo>
                  <a:cubicBezTo>
                    <a:pt x="3694" y="1836"/>
                    <a:pt x="3690" y="1837"/>
                    <a:pt x="3687" y="1837"/>
                  </a:cubicBezTo>
                  <a:cubicBezTo>
                    <a:pt x="3683" y="1837"/>
                    <a:pt x="3679" y="1836"/>
                    <a:pt x="3677" y="1833"/>
                  </a:cubicBezTo>
                  <a:lnTo>
                    <a:pt x="3263" y="1424"/>
                  </a:lnTo>
                  <a:cubicBezTo>
                    <a:pt x="3181" y="1340"/>
                    <a:pt x="3073" y="1298"/>
                    <a:pt x="2964" y="1298"/>
                  </a:cubicBezTo>
                  <a:cubicBezTo>
                    <a:pt x="2855" y="1298"/>
                    <a:pt x="2746" y="1340"/>
                    <a:pt x="2662" y="1424"/>
                  </a:cubicBezTo>
                  <a:lnTo>
                    <a:pt x="1425" y="2661"/>
                  </a:lnTo>
                  <a:cubicBezTo>
                    <a:pt x="1257" y="2829"/>
                    <a:pt x="1257" y="3099"/>
                    <a:pt x="1425" y="3262"/>
                  </a:cubicBezTo>
                  <a:lnTo>
                    <a:pt x="1839" y="3676"/>
                  </a:lnTo>
                  <a:cubicBezTo>
                    <a:pt x="1839" y="3681"/>
                    <a:pt x="1839" y="3686"/>
                    <a:pt x="1839" y="3691"/>
                  </a:cubicBezTo>
                  <a:cubicBezTo>
                    <a:pt x="1449" y="4302"/>
                    <a:pt x="1170" y="4971"/>
                    <a:pt x="1016" y="5678"/>
                  </a:cubicBezTo>
                  <a:cubicBezTo>
                    <a:pt x="1016" y="5683"/>
                    <a:pt x="1011" y="5692"/>
                    <a:pt x="1002" y="5692"/>
                  </a:cubicBezTo>
                  <a:lnTo>
                    <a:pt x="419" y="5692"/>
                  </a:lnTo>
                  <a:cubicBezTo>
                    <a:pt x="188" y="5692"/>
                    <a:pt x="1" y="5880"/>
                    <a:pt x="1" y="6111"/>
                  </a:cubicBezTo>
                  <a:lnTo>
                    <a:pt x="1" y="7862"/>
                  </a:lnTo>
                  <a:cubicBezTo>
                    <a:pt x="1" y="8093"/>
                    <a:pt x="188" y="8281"/>
                    <a:pt x="419" y="8286"/>
                  </a:cubicBezTo>
                  <a:lnTo>
                    <a:pt x="1002" y="8286"/>
                  </a:lnTo>
                  <a:cubicBezTo>
                    <a:pt x="1011" y="8286"/>
                    <a:pt x="1016" y="8291"/>
                    <a:pt x="1016" y="8296"/>
                  </a:cubicBezTo>
                  <a:cubicBezTo>
                    <a:pt x="1170" y="9003"/>
                    <a:pt x="1449" y="9676"/>
                    <a:pt x="1839" y="10283"/>
                  </a:cubicBezTo>
                  <a:cubicBezTo>
                    <a:pt x="1839" y="10288"/>
                    <a:pt x="1839" y="10297"/>
                    <a:pt x="1839" y="10302"/>
                  </a:cubicBezTo>
                  <a:lnTo>
                    <a:pt x="1425" y="10711"/>
                  </a:lnTo>
                  <a:cubicBezTo>
                    <a:pt x="1257" y="10879"/>
                    <a:pt x="1257" y="11149"/>
                    <a:pt x="1425" y="11312"/>
                  </a:cubicBezTo>
                  <a:lnTo>
                    <a:pt x="2662" y="12554"/>
                  </a:lnTo>
                  <a:cubicBezTo>
                    <a:pt x="2746" y="12636"/>
                    <a:pt x="2855" y="12677"/>
                    <a:pt x="2964" y="12677"/>
                  </a:cubicBezTo>
                  <a:cubicBezTo>
                    <a:pt x="3073" y="12677"/>
                    <a:pt x="3181" y="12636"/>
                    <a:pt x="3263" y="12554"/>
                  </a:cubicBezTo>
                  <a:lnTo>
                    <a:pt x="3677" y="12140"/>
                  </a:lnTo>
                  <a:cubicBezTo>
                    <a:pt x="3679" y="12138"/>
                    <a:pt x="3683" y="12136"/>
                    <a:pt x="3687" y="12136"/>
                  </a:cubicBezTo>
                  <a:cubicBezTo>
                    <a:pt x="3690" y="12136"/>
                    <a:pt x="3694" y="12138"/>
                    <a:pt x="3696" y="12140"/>
                  </a:cubicBezTo>
                  <a:cubicBezTo>
                    <a:pt x="4303" y="12530"/>
                    <a:pt x="4976" y="12809"/>
                    <a:pt x="5679" y="12963"/>
                  </a:cubicBezTo>
                  <a:cubicBezTo>
                    <a:pt x="5688" y="12963"/>
                    <a:pt x="5693" y="12968"/>
                    <a:pt x="5693" y="12973"/>
                  </a:cubicBezTo>
                  <a:lnTo>
                    <a:pt x="5693" y="13560"/>
                  </a:lnTo>
                  <a:cubicBezTo>
                    <a:pt x="5693" y="13791"/>
                    <a:pt x="5881" y="13978"/>
                    <a:pt x="6112" y="13978"/>
                  </a:cubicBezTo>
                  <a:lnTo>
                    <a:pt x="7863" y="13978"/>
                  </a:lnTo>
                  <a:cubicBezTo>
                    <a:pt x="8099" y="13978"/>
                    <a:pt x="8287" y="13791"/>
                    <a:pt x="8287" y="13560"/>
                  </a:cubicBezTo>
                  <a:lnTo>
                    <a:pt x="8287" y="12977"/>
                  </a:lnTo>
                  <a:cubicBezTo>
                    <a:pt x="8287" y="12968"/>
                    <a:pt x="8291" y="12963"/>
                    <a:pt x="8301" y="12963"/>
                  </a:cubicBezTo>
                  <a:cubicBezTo>
                    <a:pt x="9004" y="12809"/>
                    <a:pt x="9677" y="12530"/>
                    <a:pt x="10284" y="12140"/>
                  </a:cubicBezTo>
                  <a:cubicBezTo>
                    <a:pt x="10286" y="12138"/>
                    <a:pt x="10290" y="12136"/>
                    <a:pt x="10293" y="12136"/>
                  </a:cubicBezTo>
                  <a:cubicBezTo>
                    <a:pt x="10297" y="12136"/>
                    <a:pt x="10300" y="12138"/>
                    <a:pt x="10303" y="12140"/>
                  </a:cubicBezTo>
                  <a:lnTo>
                    <a:pt x="10712" y="12554"/>
                  </a:lnTo>
                  <a:cubicBezTo>
                    <a:pt x="10796" y="12636"/>
                    <a:pt x="10905" y="12677"/>
                    <a:pt x="11014" y="12677"/>
                  </a:cubicBezTo>
                  <a:cubicBezTo>
                    <a:pt x="11123" y="12677"/>
                    <a:pt x="11231" y="12636"/>
                    <a:pt x="11313" y="12554"/>
                  </a:cubicBezTo>
                  <a:lnTo>
                    <a:pt x="12555" y="11312"/>
                  </a:lnTo>
                  <a:cubicBezTo>
                    <a:pt x="12718" y="11149"/>
                    <a:pt x="12718" y="10879"/>
                    <a:pt x="12555" y="10711"/>
                  </a:cubicBezTo>
                  <a:lnTo>
                    <a:pt x="12141" y="10302"/>
                  </a:lnTo>
                  <a:cubicBezTo>
                    <a:pt x="12136" y="10297"/>
                    <a:pt x="12136" y="10288"/>
                    <a:pt x="12141" y="10283"/>
                  </a:cubicBezTo>
                  <a:cubicBezTo>
                    <a:pt x="12531" y="9676"/>
                    <a:pt x="12810" y="9003"/>
                    <a:pt x="12964" y="8300"/>
                  </a:cubicBezTo>
                  <a:cubicBezTo>
                    <a:pt x="12964" y="8291"/>
                    <a:pt x="12968" y="8286"/>
                    <a:pt x="12978" y="8286"/>
                  </a:cubicBezTo>
                  <a:lnTo>
                    <a:pt x="13560" y="8286"/>
                  </a:lnTo>
                  <a:cubicBezTo>
                    <a:pt x="13791" y="8286"/>
                    <a:pt x="13979" y="8098"/>
                    <a:pt x="13979" y="7862"/>
                  </a:cubicBezTo>
                  <a:lnTo>
                    <a:pt x="13979" y="6111"/>
                  </a:lnTo>
                  <a:cubicBezTo>
                    <a:pt x="13979" y="5880"/>
                    <a:pt x="13791" y="5688"/>
                    <a:pt x="13560" y="5688"/>
                  </a:cubicBezTo>
                  <a:lnTo>
                    <a:pt x="12978" y="5688"/>
                  </a:lnTo>
                  <a:cubicBezTo>
                    <a:pt x="12968" y="5688"/>
                    <a:pt x="12964" y="5683"/>
                    <a:pt x="12964" y="5673"/>
                  </a:cubicBezTo>
                  <a:cubicBezTo>
                    <a:pt x="12810" y="4971"/>
                    <a:pt x="12531" y="4297"/>
                    <a:pt x="12141" y="3691"/>
                  </a:cubicBezTo>
                  <a:cubicBezTo>
                    <a:pt x="12136" y="3686"/>
                    <a:pt x="12136" y="3676"/>
                    <a:pt x="12141" y="3671"/>
                  </a:cubicBezTo>
                  <a:lnTo>
                    <a:pt x="12555" y="3262"/>
                  </a:lnTo>
                  <a:cubicBezTo>
                    <a:pt x="12718" y="3094"/>
                    <a:pt x="12718" y="2825"/>
                    <a:pt x="12555" y="2661"/>
                  </a:cubicBezTo>
                  <a:lnTo>
                    <a:pt x="11313" y="1420"/>
                  </a:lnTo>
                  <a:cubicBezTo>
                    <a:pt x="11231" y="1335"/>
                    <a:pt x="11123" y="1293"/>
                    <a:pt x="11014" y="1293"/>
                  </a:cubicBezTo>
                  <a:cubicBezTo>
                    <a:pt x="10905" y="1293"/>
                    <a:pt x="10796" y="1335"/>
                    <a:pt x="10712" y="1420"/>
                  </a:cubicBezTo>
                  <a:lnTo>
                    <a:pt x="10303" y="1833"/>
                  </a:lnTo>
                  <a:cubicBezTo>
                    <a:pt x="10300" y="1836"/>
                    <a:pt x="10297" y="1837"/>
                    <a:pt x="10293" y="1837"/>
                  </a:cubicBezTo>
                  <a:cubicBezTo>
                    <a:pt x="10290" y="1837"/>
                    <a:pt x="10286" y="1836"/>
                    <a:pt x="10284" y="1833"/>
                  </a:cubicBezTo>
                  <a:cubicBezTo>
                    <a:pt x="9677" y="1444"/>
                    <a:pt x="9004" y="1165"/>
                    <a:pt x="8301" y="1011"/>
                  </a:cubicBezTo>
                  <a:cubicBezTo>
                    <a:pt x="8291" y="1011"/>
                    <a:pt x="8287" y="1006"/>
                    <a:pt x="8287" y="996"/>
                  </a:cubicBezTo>
                  <a:lnTo>
                    <a:pt x="8287" y="419"/>
                  </a:lnTo>
                  <a:cubicBezTo>
                    <a:pt x="8287" y="188"/>
                    <a:pt x="8099" y="0"/>
                    <a:pt x="78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90"/>
            <p:cNvSpPr/>
            <p:nvPr/>
          </p:nvSpPr>
          <p:spPr>
            <a:xfrm>
              <a:off x="5832936" y="1579370"/>
              <a:ext cx="202686" cy="188812"/>
            </a:xfrm>
            <a:custGeom>
              <a:avLst/>
              <a:gdLst/>
              <a:ahLst/>
              <a:cxnLst/>
              <a:rect l="l" t="t" r="r" b="b"/>
              <a:pathLst>
                <a:path w="7728" h="7199" extrusionOk="0">
                  <a:moveTo>
                    <a:pt x="4797" y="1"/>
                  </a:moveTo>
                  <a:cubicBezTo>
                    <a:pt x="3675" y="1"/>
                    <a:pt x="2559" y="432"/>
                    <a:pt x="1709" y="1281"/>
                  </a:cubicBezTo>
                  <a:cubicBezTo>
                    <a:pt x="131" y="2860"/>
                    <a:pt x="1" y="5376"/>
                    <a:pt x="1406" y="7108"/>
                  </a:cubicBezTo>
                  <a:cubicBezTo>
                    <a:pt x="1452" y="7172"/>
                    <a:pt x="1510" y="7198"/>
                    <a:pt x="1567" y="7198"/>
                  </a:cubicBezTo>
                  <a:cubicBezTo>
                    <a:pt x="1720" y="7198"/>
                    <a:pt x="1864" y="7008"/>
                    <a:pt x="1724" y="6853"/>
                  </a:cubicBezTo>
                  <a:cubicBezTo>
                    <a:pt x="1112" y="6098"/>
                    <a:pt x="800" y="5140"/>
                    <a:pt x="848" y="4168"/>
                  </a:cubicBezTo>
                  <a:cubicBezTo>
                    <a:pt x="920" y="2682"/>
                    <a:pt x="1825" y="1363"/>
                    <a:pt x="3182" y="757"/>
                  </a:cubicBezTo>
                  <a:cubicBezTo>
                    <a:pt x="3701" y="526"/>
                    <a:pt x="4253" y="412"/>
                    <a:pt x="4801" y="412"/>
                  </a:cubicBezTo>
                  <a:cubicBezTo>
                    <a:pt x="5689" y="412"/>
                    <a:pt x="6569" y="711"/>
                    <a:pt x="7286" y="1291"/>
                  </a:cubicBezTo>
                  <a:cubicBezTo>
                    <a:pt x="7330" y="1331"/>
                    <a:pt x="7377" y="1348"/>
                    <a:pt x="7422" y="1348"/>
                  </a:cubicBezTo>
                  <a:cubicBezTo>
                    <a:pt x="7592" y="1348"/>
                    <a:pt x="7727" y="1107"/>
                    <a:pt x="7541" y="973"/>
                  </a:cubicBezTo>
                  <a:cubicBezTo>
                    <a:pt x="6736" y="322"/>
                    <a:pt x="5765" y="1"/>
                    <a:pt x="47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90"/>
            <p:cNvSpPr/>
            <p:nvPr/>
          </p:nvSpPr>
          <p:spPr>
            <a:xfrm>
              <a:off x="5882637" y="1613859"/>
              <a:ext cx="198201" cy="194477"/>
            </a:xfrm>
            <a:custGeom>
              <a:avLst/>
              <a:gdLst/>
              <a:ahLst/>
              <a:cxnLst/>
              <a:rect l="l" t="t" r="r" b="b"/>
              <a:pathLst>
                <a:path w="7557" h="7415" extrusionOk="0">
                  <a:moveTo>
                    <a:pt x="4227" y="409"/>
                  </a:moveTo>
                  <a:lnTo>
                    <a:pt x="4227" y="1261"/>
                  </a:lnTo>
                  <a:cubicBezTo>
                    <a:pt x="4227" y="1400"/>
                    <a:pt x="4198" y="1535"/>
                    <a:pt x="4135" y="1660"/>
                  </a:cubicBezTo>
                  <a:lnTo>
                    <a:pt x="4029" y="1867"/>
                  </a:lnTo>
                  <a:cubicBezTo>
                    <a:pt x="4015" y="1896"/>
                    <a:pt x="4010" y="1925"/>
                    <a:pt x="4010" y="1958"/>
                  </a:cubicBezTo>
                  <a:lnTo>
                    <a:pt x="4010" y="2396"/>
                  </a:lnTo>
                  <a:cubicBezTo>
                    <a:pt x="4010" y="3010"/>
                    <a:pt x="3510" y="3504"/>
                    <a:pt x="2900" y="3504"/>
                  </a:cubicBezTo>
                  <a:cubicBezTo>
                    <a:pt x="2888" y="3504"/>
                    <a:pt x="2876" y="3503"/>
                    <a:pt x="2865" y="3503"/>
                  </a:cubicBezTo>
                  <a:cubicBezTo>
                    <a:pt x="2278" y="3489"/>
                    <a:pt x="1797" y="2964"/>
                    <a:pt x="1797" y="2339"/>
                  </a:cubicBezTo>
                  <a:lnTo>
                    <a:pt x="1797" y="1958"/>
                  </a:lnTo>
                  <a:cubicBezTo>
                    <a:pt x="1797" y="1925"/>
                    <a:pt x="1787" y="1891"/>
                    <a:pt x="1773" y="1862"/>
                  </a:cubicBezTo>
                  <a:lnTo>
                    <a:pt x="1643" y="1607"/>
                  </a:lnTo>
                  <a:cubicBezTo>
                    <a:pt x="1599" y="1516"/>
                    <a:pt x="1575" y="1415"/>
                    <a:pt x="1575" y="1309"/>
                  </a:cubicBezTo>
                  <a:lnTo>
                    <a:pt x="1575" y="1294"/>
                  </a:lnTo>
                  <a:cubicBezTo>
                    <a:pt x="1575" y="804"/>
                    <a:pt x="1970" y="409"/>
                    <a:pt x="2461" y="409"/>
                  </a:cubicBezTo>
                  <a:close/>
                  <a:moveTo>
                    <a:pt x="2451" y="3840"/>
                  </a:moveTo>
                  <a:cubicBezTo>
                    <a:pt x="2581" y="3883"/>
                    <a:pt x="2720" y="3907"/>
                    <a:pt x="2855" y="3912"/>
                  </a:cubicBezTo>
                  <a:lnTo>
                    <a:pt x="2903" y="3912"/>
                  </a:lnTo>
                  <a:cubicBezTo>
                    <a:pt x="3057" y="3912"/>
                    <a:pt x="3211" y="3888"/>
                    <a:pt x="3356" y="3845"/>
                  </a:cubicBezTo>
                  <a:cubicBezTo>
                    <a:pt x="3360" y="3907"/>
                    <a:pt x="3370" y="3965"/>
                    <a:pt x="3389" y="4023"/>
                  </a:cubicBezTo>
                  <a:lnTo>
                    <a:pt x="3221" y="4191"/>
                  </a:lnTo>
                  <a:cubicBezTo>
                    <a:pt x="3134" y="4280"/>
                    <a:pt x="3019" y="4325"/>
                    <a:pt x="2903" y="4325"/>
                  </a:cubicBezTo>
                  <a:cubicBezTo>
                    <a:pt x="2788" y="4325"/>
                    <a:pt x="2672" y="4280"/>
                    <a:pt x="2586" y="4191"/>
                  </a:cubicBezTo>
                  <a:lnTo>
                    <a:pt x="2417" y="4023"/>
                  </a:lnTo>
                  <a:cubicBezTo>
                    <a:pt x="2437" y="3965"/>
                    <a:pt x="2446" y="3902"/>
                    <a:pt x="2451" y="3840"/>
                  </a:cubicBezTo>
                  <a:close/>
                  <a:moveTo>
                    <a:pt x="3644" y="4350"/>
                  </a:moveTo>
                  <a:cubicBezTo>
                    <a:pt x="3697" y="4388"/>
                    <a:pt x="3760" y="4412"/>
                    <a:pt x="3822" y="4432"/>
                  </a:cubicBezTo>
                  <a:lnTo>
                    <a:pt x="4559" y="4643"/>
                  </a:lnTo>
                  <a:cubicBezTo>
                    <a:pt x="4751" y="4701"/>
                    <a:pt x="4886" y="4879"/>
                    <a:pt x="4886" y="5076"/>
                  </a:cubicBezTo>
                  <a:lnTo>
                    <a:pt x="4886" y="6472"/>
                  </a:lnTo>
                  <a:cubicBezTo>
                    <a:pt x="4737" y="6558"/>
                    <a:pt x="4583" y="6635"/>
                    <a:pt x="4419" y="6703"/>
                  </a:cubicBezTo>
                  <a:lnTo>
                    <a:pt x="4419" y="5461"/>
                  </a:lnTo>
                  <a:cubicBezTo>
                    <a:pt x="4412" y="5332"/>
                    <a:pt x="4313" y="5267"/>
                    <a:pt x="4214" y="5267"/>
                  </a:cubicBezTo>
                  <a:cubicBezTo>
                    <a:pt x="4116" y="5267"/>
                    <a:pt x="4017" y="5332"/>
                    <a:pt x="4010" y="5461"/>
                  </a:cubicBezTo>
                  <a:lnTo>
                    <a:pt x="4010" y="6847"/>
                  </a:lnTo>
                  <a:cubicBezTo>
                    <a:pt x="3716" y="6934"/>
                    <a:pt x="3409" y="6987"/>
                    <a:pt x="3101" y="7001"/>
                  </a:cubicBezTo>
                  <a:lnTo>
                    <a:pt x="3096" y="7001"/>
                  </a:lnTo>
                  <a:cubicBezTo>
                    <a:pt x="3033" y="7006"/>
                    <a:pt x="2966" y="7006"/>
                    <a:pt x="2903" y="7006"/>
                  </a:cubicBezTo>
                  <a:cubicBezTo>
                    <a:pt x="2528" y="7006"/>
                    <a:pt x="2153" y="6953"/>
                    <a:pt x="1792" y="6847"/>
                  </a:cubicBezTo>
                  <a:lnTo>
                    <a:pt x="1792" y="5461"/>
                  </a:lnTo>
                  <a:cubicBezTo>
                    <a:pt x="1785" y="5332"/>
                    <a:pt x="1686" y="5267"/>
                    <a:pt x="1587" y="5267"/>
                  </a:cubicBezTo>
                  <a:cubicBezTo>
                    <a:pt x="1489" y="5267"/>
                    <a:pt x="1390" y="5332"/>
                    <a:pt x="1383" y="5461"/>
                  </a:cubicBezTo>
                  <a:lnTo>
                    <a:pt x="1383" y="6703"/>
                  </a:lnTo>
                  <a:cubicBezTo>
                    <a:pt x="1224" y="6635"/>
                    <a:pt x="1070" y="6558"/>
                    <a:pt x="916" y="6472"/>
                  </a:cubicBezTo>
                  <a:lnTo>
                    <a:pt x="916" y="5076"/>
                  </a:lnTo>
                  <a:cubicBezTo>
                    <a:pt x="916" y="4879"/>
                    <a:pt x="1051" y="4701"/>
                    <a:pt x="1243" y="4643"/>
                  </a:cubicBezTo>
                  <a:lnTo>
                    <a:pt x="1984" y="4432"/>
                  </a:lnTo>
                  <a:cubicBezTo>
                    <a:pt x="2047" y="4412"/>
                    <a:pt x="2109" y="4388"/>
                    <a:pt x="2162" y="4350"/>
                  </a:cubicBezTo>
                  <a:lnTo>
                    <a:pt x="2292" y="4485"/>
                  </a:lnTo>
                  <a:cubicBezTo>
                    <a:pt x="2461" y="4651"/>
                    <a:pt x="2682" y="4734"/>
                    <a:pt x="2903" y="4734"/>
                  </a:cubicBezTo>
                  <a:cubicBezTo>
                    <a:pt x="3123" y="4734"/>
                    <a:pt x="3344" y="4651"/>
                    <a:pt x="3510" y="4485"/>
                  </a:cubicBezTo>
                  <a:lnTo>
                    <a:pt x="3644" y="4350"/>
                  </a:lnTo>
                  <a:close/>
                  <a:moveTo>
                    <a:pt x="2465" y="0"/>
                  </a:moveTo>
                  <a:cubicBezTo>
                    <a:pt x="1748" y="0"/>
                    <a:pt x="1171" y="582"/>
                    <a:pt x="1171" y="1299"/>
                  </a:cubicBezTo>
                  <a:lnTo>
                    <a:pt x="1171" y="1314"/>
                  </a:lnTo>
                  <a:cubicBezTo>
                    <a:pt x="1171" y="1477"/>
                    <a:pt x="1210" y="1641"/>
                    <a:pt x="1282" y="1795"/>
                  </a:cubicBezTo>
                  <a:lnTo>
                    <a:pt x="1388" y="2002"/>
                  </a:lnTo>
                  <a:lnTo>
                    <a:pt x="1388" y="2339"/>
                  </a:lnTo>
                  <a:cubicBezTo>
                    <a:pt x="1388" y="2849"/>
                    <a:pt x="1633" y="3330"/>
                    <a:pt x="2047" y="3628"/>
                  </a:cubicBezTo>
                  <a:lnTo>
                    <a:pt x="2047" y="3816"/>
                  </a:lnTo>
                  <a:cubicBezTo>
                    <a:pt x="2042" y="3917"/>
                    <a:pt x="1975" y="4008"/>
                    <a:pt x="1874" y="4037"/>
                  </a:cubicBezTo>
                  <a:lnTo>
                    <a:pt x="1137" y="4249"/>
                  </a:lnTo>
                  <a:cubicBezTo>
                    <a:pt x="767" y="4355"/>
                    <a:pt x="507" y="4692"/>
                    <a:pt x="507" y="5076"/>
                  </a:cubicBezTo>
                  <a:lnTo>
                    <a:pt x="507" y="6198"/>
                  </a:lnTo>
                  <a:cubicBezTo>
                    <a:pt x="478" y="6174"/>
                    <a:pt x="449" y="6149"/>
                    <a:pt x="416" y="6125"/>
                  </a:cubicBezTo>
                  <a:cubicBezTo>
                    <a:pt x="374" y="6096"/>
                    <a:pt x="332" y="6083"/>
                    <a:pt x="292" y="6083"/>
                  </a:cubicBezTo>
                  <a:cubicBezTo>
                    <a:pt x="127" y="6083"/>
                    <a:pt x="1" y="6303"/>
                    <a:pt x="156" y="6443"/>
                  </a:cubicBezTo>
                  <a:cubicBezTo>
                    <a:pt x="930" y="7073"/>
                    <a:pt x="1902" y="7415"/>
                    <a:pt x="2898" y="7415"/>
                  </a:cubicBezTo>
                  <a:cubicBezTo>
                    <a:pt x="2971" y="7415"/>
                    <a:pt x="3043" y="7415"/>
                    <a:pt x="3115" y="7410"/>
                  </a:cubicBezTo>
                  <a:cubicBezTo>
                    <a:pt x="4756" y="7328"/>
                    <a:pt x="6214" y="6332"/>
                    <a:pt x="6887" y="4831"/>
                  </a:cubicBezTo>
                  <a:cubicBezTo>
                    <a:pt x="7556" y="3335"/>
                    <a:pt x="7330" y="1583"/>
                    <a:pt x="6296" y="303"/>
                  </a:cubicBezTo>
                  <a:cubicBezTo>
                    <a:pt x="6255" y="255"/>
                    <a:pt x="6198" y="230"/>
                    <a:pt x="6140" y="230"/>
                  </a:cubicBezTo>
                  <a:cubicBezTo>
                    <a:pt x="6095" y="230"/>
                    <a:pt x="6050" y="245"/>
                    <a:pt x="6012" y="274"/>
                  </a:cubicBezTo>
                  <a:cubicBezTo>
                    <a:pt x="5920" y="347"/>
                    <a:pt x="5906" y="476"/>
                    <a:pt x="5978" y="563"/>
                  </a:cubicBezTo>
                  <a:cubicBezTo>
                    <a:pt x="7383" y="2300"/>
                    <a:pt x="7070" y="4850"/>
                    <a:pt x="5300" y="6198"/>
                  </a:cubicBezTo>
                  <a:lnTo>
                    <a:pt x="5300" y="5076"/>
                  </a:lnTo>
                  <a:cubicBezTo>
                    <a:pt x="5295" y="4696"/>
                    <a:pt x="5040" y="4360"/>
                    <a:pt x="4674" y="4249"/>
                  </a:cubicBezTo>
                  <a:lnTo>
                    <a:pt x="3938" y="4037"/>
                  </a:lnTo>
                  <a:cubicBezTo>
                    <a:pt x="3837" y="4008"/>
                    <a:pt x="3765" y="3917"/>
                    <a:pt x="3765" y="3816"/>
                  </a:cubicBezTo>
                  <a:lnTo>
                    <a:pt x="3765" y="3643"/>
                  </a:lnTo>
                  <a:cubicBezTo>
                    <a:pt x="3837" y="3594"/>
                    <a:pt x="3899" y="3542"/>
                    <a:pt x="3962" y="3484"/>
                  </a:cubicBezTo>
                  <a:cubicBezTo>
                    <a:pt x="4260" y="3200"/>
                    <a:pt x="4424" y="2805"/>
                    <a:pt x="4424" y="2392"/>
                  </a:cubicBezTo>
                  <a:lnTo>
                    <a:pt x="4424" y="2002"/>
                  </a:lnTo>
                  <a:lnTo>
                    <a:pt x="4506" y="1838"/>
                  </a:lnTo>
                  <a:cubicBezTo>
                    <a:pt x="4597" y="1660"/>
                    <a:pt x="4640" y="1463"/>
                    <a:pt x="4640" y="1261"/>
                  </a:cubicBezTo>
                  <a:lnTo>
                    <a:pt x="4640" y="207"/>
                  </a:lnTo>
                  <a:cubicBezTo>
                    <a:pt x="4640" y="92"/>
                    <a:pt x="4549" y="0"/>
                    <a:pt x="44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90"/>
            <p:cNvSpPr/>
            <p:nvPr/>
          </p:nvSpPr>
          <p:spPr>
            <a:xfrm>
              <a:off x="5934672" y="1642631"/>
              <a:ext cx="48600" cy="16314"/>
            </a:xfrm>
            <a:custGeom>
              <a:avLst/>
              <a:gdLst/>
              <a:ahLst/>
              <a:cxnLst/>
              <a:rect l="l" t="t" r="r" b="b"/>
              <a:pathLst>
                <a:path w="1853" h="622" extrusionOk="0">
                  <a:moveTo>
                    <a:pt x="260" y="0"/>
                  </a:moveTo>
                  <a:cubicBezTo>
                    <a:pt x="0" y="10"/>
                    <a:pt x="0" y="395"/>
                    <a:pt x="260" y="409"/>
                  </a:cubicBezTo>
                  <a:cubicBezTo>
                    <a:pt x="272" y="409"/>
                    <a:pt x="286" y="409"/>
                    <a:pt x="300" y="409"/>
                  </a:cubicBezTo>
                  <a:cubicBezTo>
                    <a:pt x="561" y="409"/>
                    <a:pt x="1177" y="452"/>
                    <a:pt x="1487" y="606"/>
                  </a:cubicBezTo>
                  <a:cubicBezTo>
                    <a:pt x="1514" y="616"/>
                    <a:pt x="1540" y="621"/>
                    <a:pt x="1564" y="621"/>
                  </a:cubicBezTo>
                  <a:cubicBezTo>
                    <a:pt x="1750" y="621"/>
                    <a:pt x="1852" y="356"/>
                    <a:pt x="1665" y="241"/>
                  </a:cubicBezTo>
                  <a:cubicBezTo>
                    <a:pt x="1189" y="0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2" name="Google Shape;13472;p90"/>
          <p:cNvGrpSpPr/>
          <p:nvPr/>
        </p:nvGrpSpPr>
        <p:grpSpPr>
          <a:xfrm>
            <a:off x="6226322" y="1325397"/>
            <a:ext cx="375342" cy="367447"/>
            <a:chOff x="6226322" y="1509972"/>
            <a:chExt cx="375342" cy="367447"/>
          </a:xfrm>
        </p:grpSpPr>
        <p:sp>
          <p:nvSpPr>
            <p:cNvPr id="13473" name="Google Shape;13473;p90"/>
            <p:cNvSpPr/>
            <p:nvPr/>
          </p:nvSpPr>
          <p:spPr>
            <a:xfrm>
              <a:off x="6240196" y="1515926"/>
              <a:ext cx="356038" cy="355907"/>
            </a:xfrm>
            <a:custGeom>
              <a:avLst/>
              <a:gdLst/>
              <a:ahLst/>
              <a:cxnLst/>
              <a:rect l="l" t="t" r="r" b="b"/>
              <a:pathLst>
                <a:path w="13575" h="13570" extrusionOk="0">
                  <a:moveTo>
                    <a:pt x="6790" y="0"/>
                  </a:moveTo>
                  <a:cubicBezTo>
                    <a:pt x="3041" y="0"/>
                    <a:pt x="0" y="3036"/>
                    <a:pt x="0" y="6785"/>
                  </a:cubicBezTo>
                  <a:cubicBezTo>
                    <a:pt x="0" y="10533"/>
                    <a:pt x="3041" y="13569"/>
                    <a:pt x="6790" y="13569"/>
                  </a:cubicBezTo>
                  <a:cubicBezTo>
                    <a:pt x="10538" y="13569"/>
                    <a:pt x="13574" y="10533"/>
                    <a:pt x="13574" y="6785"/>
                  </a:cubicBezTo>
                  <a:cubicBezTo>
                    <a:pt x="13574" y="3036"/>
                    <a:pt x="10538" y="0"/>
                    <a:pt x="6790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90"/>
            <p:cNvSpPr/>
            <p:nvPr/>
          </p:nvSpPr>
          <p:spPr>
            <a:xfrm>
              <a:off x="6266948" y="1542547"/>
              <a:ext cx="302665" cy="302639"/>
            </a:xfrm>
            <a:custGeom>
              <a:avLst/>
              <a:gdLst/>
              <a:ahLst/>
              <a:cxnLst/>
              <a:rect l="l" t="t" r="r" b="b"/>
              <a:pathLst>
                <a:path w="11540" h="11539" extrusionOk="0">
                  <a:moveTo>
                    <a:pt x="5770" y="0"/>
                  </a:moveTo>
                  <a:cubicBezTo>
                    <a:pt x="2584" y="0"/>
                    <a:pt x="1" y="2584"/>
                    <a:pt x="1" y="5770"/>
                  </a:cubicBezTo>
                  <a:cubicBezTo>
                    <a:pt x="1" y="8955"/>
                    <a:pt x="2584" y="11539"/>
                    <a:pt x="5770" y="11539"/>
                  </a:cubicBezTo>
                  <a:cubicBezTo>
                    <a:pt x="8955" y="11539"/>
                    <a:pt x="11539" y="8955"/>
                    <a:pt x="11539" y="5770"/>
                  </a:cubicBezTo>
                  <a:cubicBezTo>
                    <a:pt x="11539" y="2584"/>
                    <a:pt x="8955" y="0"/>
                    <a:pt x="5770" y="0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90"/>
            <p:cNvSpPr/>
            <p:nvPr/>
          </p:nvSpPr>
          <p:spPr>
            <a:xfrm>
              <a:off x="6304191" y="1579895"/>
              <a:ext cx="283073" cy="265291"/>
            </a:xfrm>
            <a:custGeom>
              <a:avLst/>
              <a:gdLst/>
              <a:ahLst/>
              <a:cxnLst/>
              <a:rect l="l" t="t" r="r" b="b"/>
              <a:pathLst>
                <a:path w="10793" h="10115" extrusionOk="0">
                  <a:moveTo>
                    <a:pt x="8141" y="1"/>
                  </a:moveTo>
                  <a:cubicBezTo>
                    <a:pt x="10134" y="2286"/>
                    <a:pt x="10018" y="5722"/>
                    <a:pt x="7872" y="7868"/>
                  </a:cubicBezTo>
                  <a:cubicBezTo>
                    <a:pt x="6749" y="8991"/>
                    <a:pt x="5272" y="9558"/>
                    <a:pt x="3791" y="9558"/>
                  </a:cubicBezTo>
                  <a:cubicBezTo>
                    <a:pt x="2442" y="9558"/>
                    <a:pt x="1090" y="9087"/>
                    <a:pt x="0" y="8137"/>
                  </a:cubicBezTo>
                  <a:lnTo>
                    <a:pt x="0" y="8137"/>
                  </a:lnTo>
                  <a:cubicBezTo>
                    <a:pt x="1147" y="9450"/>
                    <a:pt x="2749" y="10115"/>
                    <a:pt x="4354" y="10115"/>
                  </a:cubicBezTo>
                  <a:cubicBezTo>
                    <a:pt x="5826" y="10115"/>
                    <a:pt x="7300" y="9556"/>
                    <a:pt x="8430" y="8426"/>
                  </a:cubicBezTo>
                  <a:cubicBezTo>
                    <a:pt x="10793" y="6064"/>
                    <a:pt x="10658" y="2195"/>
                    <a:pt x="814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90"/>
            <p:cNvSpPr/>
            <p:nvPr/>
          </p:nvSpPr>
          <p:spPr>
            <a:xfrm>
              <a:off x="6226322" y="1509972"/>
              <a:ext cx="375342" cy="367447"/>
            </a:xfrm>
            <a:custGeom>
              <a:avLst/>
              <a:gdLst/>
              <a:ahLst/>
              <a:cxnLst/>
              <a:rect l="l" t="t" r="r" b="b"/>
              <a:pathLst>
                <a:path w="14311" h="14010" extrusionOk="0">
                  <a:moveTo>
                    <a:pt x="7313" y="0"/>
                  </a:moveTo>
                  <a:cubicBezTo>
                    <a:pt x="7002" y="0"/>
                    <a:pt x="6687" y="21"/>
                    <a:pt x="6371" y="64"/>
                  </a:cubicBezTo>
                  <a:cubicBezTo>
                    <a:pt x="2661" y="564"/>
                    <a:pt x="0" y="3899"/>
                    <a:pt x="337" y="7628"/>
                  </a:cubicBezTo>
                  <a:cubicBezTo>
                    <a:pt x="660" y="11253"/>
                    <a:pt x="3698" y="14010"/>
                    <a:pt x="7302" y="14010"/>
                  </a:cubicBezTo>
                  <a:cubicBezTo>
                    <a:pt x="7405" y="14010"/>
                    <a:pt x="7508" y="14008"/>
                    <a:pt x="7612" y="14003"/>
                  </a:cubicBezTo>
                  <a:cubicBezTo>
                    <a:pt x="11356" y="13840"/>
                    <a:pt x="14305" y="10760"/>
                    <a:pt x="14310" y="7012"/>
                  </a:cubicBezTo>
                  <a:cubicBezTo>
                    <a:pt x="14310" y="6887"/>
                    <a:pt x="14305" y="6762"/>
                    <a:pt x="14301" y="6636"/>
                  </a:cubicBezTo>
                  <a:cubicBezTo>
                    <a:pt x="14301" y="6498"/>
                    <a:pt x="14199" y="6432"/>
                    <a:pt x="14097" y="6432"/>
                  </a:cubicBezTo>
                  <a:cubicBezTo>
                    <a:pt x="13986" y="6432"/>
                    <a:pt x="13874" y="6510"/>
                    <a:pt x="13892" y="6660"/>
                  </a:cubicBezTo>
                  <a:cubicBezTo>
                    <a:pt x="13896" y="6776"/>
                    <a:pt x="13901" y="6896"/>
                    <a:pt x="13901" y="7012"/>
                  </a:cubicBezTo>
                  <a:cubicBezTo>
                    <a:pt x="13896" y="10524"/>
                    <a:pt x="11130" y="13407"/>
                    <a:pt x="7622" y="13561"/>
                  </a:cubicBezTo>
                  <a:cubicBezTo>
                    <a:pt x="7524" y="13565"/>
                    <a:pt x="7427" y="13567"/>
                    <a:pt x="7330" y="13567"/>
                  </a:cubicBezTo>
                  <a:cubicBezTo>
                    <a:pt x="3954" y="13567"/>
                    <a:pt x="1108" y="10985"/>
                    <a:pt x="804" y="7584"/>
                  </a:cubicBezTo>
                  <a:cubicBezTo>
                    <a:pt x="491" y="4091"/>
                    <a:pt x="2979" y="968"/>
                    <a:pt x="6458" y="497"/>
                  </a:cubicBezTo>
                  <a:cubicBezTo>
                    <a:pt x="6756" y="456"/>
                    <a:pt x="7052" y="437"/>
                    <a:pt x="7345" y="437"/>
                  </a:cubicBezTo>
                  <a:cubicBezTo>
                    <a:pt x="10472" y="437"/>
                    <a:pt x="13224" y="2674"/>
                    <a:pt x="13795" y="5833"/>
                  </a:cubicBezTo>
                  <a:cubicBezTo>
                    <a:pt x="13810" y="5958"/>
                    <a:pt x="13901" y="6014"/>
                    <a:pt x="13993" y="6014"/>
                  </a:cubicBezTo>
                  <a:cubicBezTo>
                    <a:pt x="14114" y="6014"/>
                    <a:pt x="14238" y="5919"/>
                    <a:pt x="14200" y="5761"/>
                  </a:cubicBezTo>
                  <a:cubicBezTo>
                    <a:pt x="13588" y="2389"/>
                    <a:pt x="10649" y="0"/>
                    <a:pt x="73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90"/>
            <p:cNvSpPr/>
            <p:nvPr/>
          </p:nvSpPr>
          <p:spPr>
            <a:xfrm>
              <a:off x="6240957" y="1537039"/>
              <a:ext cx="353494" cy="314625"/>
            </a:xfrm>
            <a:custGeom>
              <a:avLst/>
              <a:gdLst/>
              <a:ahLst/>
              <a:cxnLst/>
              <a:rect l="l" t="t" r="r" b="b"/>
              <a:pathLst>
                <a:path w="13478" h="11996" extrusionOk="0">
                  <a:moveTo>
                    <a:pt x="6780" y="1"/>
                  </a:moveTo>
                  <a:cubicBezTo>
                    <a:pt x="5162" y="1"/>
                    <a:pt x="3553" y="652"/>
                    <a:pt x="2373" y="1928"/>
                  </a:cubicBezTo>
                  <a:cubicBezTo>
                    <a:pt x="2248" y="2082"/>
                    <a:pt x="2381" y="2267"/>
                    <a:pt x="2532" y="2267"/>
                  </a:cubicBezTo>
                  <a:cubicBezTo>
                    <a:pt x="2579" y="2267"/>
                    <a:pt x="2627" y="2250"/>
                    <a:pt x="2671" y="2207"/>
                  </a:cubicBezTo>
                  <a:cubicBezTo>
                    <a:pt x="3762" y="1028"/>
                    <a:pt x="5252" y="426"/>
                    <a:pt x="6748" y="426"/>
                  </a:cubicBezTo>
                  <a:cubicBezTo>
                    <a:pt x="8023" y="426"/>
                    <a:pt x="9303" y="863"/>
                    <a:pt x="10346" y="1750"/>
                  </a:cubicBezTo>
                  <a:cubicBezTo>
                    <a:pt x="12612" y="3685"/>
                    <a:pt x="12949" y="7058"/>
                    <a:pt x="11111" y="9401"/>
                  </a:cubicBezTo>
                  <a:cubicBezTo>
                    <a:pt x="10018" y="10794"/>
                    <a:pt x="8389" y="11527"/>
                    <a:pt x="6739" y="11527"/>
                  </a:cubicBezTo>
                  <a:cubicBezTo>
                    <a:pt x="5613" y="11527"/>
                    <a:pt x="4478" y="11185"/>
                    <a:pt x="3498" y="10479"/>
                  </a:cubicBezTo>
                  <a:cubicBezTo>
                    <a:pt x="1083" y="8742"/>
                    <a:pt x="472" y="5402"/>
                    <a:pt x="2117" y="2919"/>
                  </a:cubicBezTo>
                  <a:cubicBezTo>
                    <a:pt x="2180" y="2823"/>
                    <a:pt x="2151" y="2693"/>
                    <a:pt x="2060" y="2631"/>
                  </a:cubicBezTo>
                  <a:cubicBezTo>
                    <a:pt x="2025" y="2608"/>
                    <a:pt x="1986" y="2598"/>
                    <a:pt x="1948" y="2598"/>
                  </a:cubicBezTo>
                  <a:cubicBezTo>
                    <a:pt x="1880" y="2598"/>
                    <a:pt x="1813" y="2632"/>
                    <a:pt x="1776" y="2693"/>
                  </a:cubicBezTo>
                  <a:cubicBezTo>
                    <a:pt x="0" y="5373"/>
                    <a:pt x="660" y="8982"/>
                    <a:pt x="3267" y="10864"/>
                  </a:cubicBezTo>
                  <a:cubicBezTo>
                    <a:pt x="4327" y="11627"/>
                    <a:pt x="5554" y="11996"/>
                    <a:pt x="6771" y="11996"/>
                  </a:cubicBezTo>
                  <a:cubicBezTo>
                    <a:pt x="8554" y="11996"/>
                    <a:pt x="10314" y="11204"/>
                    <a:pt x="11496" y="9699"/>
                  </a:cubicBezTo>
                  <a:cubicBezTo>
                    <a:pt x="13478" y="7163"/>
                    <a:pt x="13117" y="3516"/>
                    <a:pt x="10668" y="1433"/>
                  </a:cubicBezTo>
                  <a:cubicBezTo>
                    <a:pt x="9540" y="472"/>
                    <a:pt x="8157" y="1"/>
                    <a:pt x="67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90"/>
            <p:cNvSpPr/>
            <p:nvPr/>
          </p:nvSpPr>
          <p:spPr>
            <a:xfrm>
              <a:off x="6287773" y="1688555"/>
              <a:ext cx="20615" cy="10753"/>
            </a:xfrm>
            <a:custGeom>
              <a:avLst/>
              <a:gdLst/>
              <a:ahLst/>
              <a:cxnLst/>
              <a:rect l="l" t="t" r="r" b="b"/>
              <a:pathLst>
                <a:path w="786" h="410" extrusionOk="0">
                  <a:moveTo>
                    <a:pt x="519" y="0"/>
                  </a:moveTo>
                  <a:cubicBezTo>
                    <a:pt x="513" y="0"/>
                    <a:pt x="507" y="0"/>
                    <a:pt x="501" y="1"/>
                  </a:cubicBezTo>
                  <a:lnTo>
                    <a:pt x="207" y="1"/>
                  </a:lnTo>
                  <a:cubicBezTo>
                    <a:pt x="205" y="1"/>
                    <a:pt x="202" y="0"/>
                    <a:pt x="199" y="0"/>
                  </a:cubicBezTo>
                  <a:cubicBezTo>
                    <a:pt x="88" y="0"/>
                    <a:pt x="0" y="95"/>
                    <a:pt x="0" y="203"/>
                  </a:cubicBezTo>
                  <a:cubicBezTo>
                    <a:pt x="0" y="318"/>
                    <a:pt x="92" y="410"/>
                    <a:pt x="207" y="410"/>
                  </a:cubicBezTo>
                  <a:lnTo>
                    <a:pt x="501" y="410"/>
                  </a:lnTo>
                  <a:cubicBezTo>
                    <a:pt x="506" y="410"/>
                    <a:pt x="510" y="410"/>
                    <a:pt x="515" y="410"/>
                  </a:cubicBezTo>
                  <a:cubicBezTo>
                    <a:pt x="784" y="410"/>
                    <a:pt x="785" y="0"/>
                    <a:pt x="5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90"/>
            <p:cNvSpPr/>
            <p:nvPr/>
          </p:nvSpPr>
          <p:spPr>
            <a:xfrm>
              <a:off x="6412826" y="1563686"/>
              <a:ext cx="137983" cy="135622"/>
            </a:xfrm>
            <a:custGeom>
              <a:avLst/>
              <a:gdLst/>
              <a:ahLst/>
              <a:cxnLst/>
              <a:rect l="l" t="t" r="r" b="b"/>
              <a:pathLst>
                <a:path w="5261" h="5171" extrusionOk="0">
                  <a:moveTo>
                    <a:pt x="208" y="0"/>
                  </a:moveTo>
                  <a:cubicBezTo>
                    <a:pt x="108" y="0"/>
                    <a:pt x="8" y="65"/>
                    <a:pt x="1" y="195"/>
                  </a:cubicBezTo>
                  <a:lnTo>
                    <a:pt x="1" y="4964"/>
                  </a:lnTo>
                  <a:cubicBezTo>
                    <a:pt x="1" y="5079"/>
                    <a:pt x="92" y="5171"/>
                    <a:pt x="208" y="5171"/>
                  </a:cubicBezTo>
                  <a:lnTo>
                    <a:pt x="4976" y="5171"/>
                  </a:lnTo>
                  <a:cubicBezTo>
                    <a:pt x="4981" y="5171"/>
                    <a:pt x="4985" y="5171"/>
                    <a:pt x="4990" y="5171"/>
                  </a:cubicBezTo>
                  <a:cubicBezTo>
                    <a:pt x="5259" y="5171"/>
                    <a:pt x="5260" y="4761"/>
                    <a:pt x="4994" y="4761"/>
                  </a:cubicBezTo>
                  <a:cubicBezTo>
                    <a:pt x="4988" y="4761"/>
                    <a:pt x="4982" y="4761"/>
                    <a:pt x="4976" y="4762"/>
                  </a:cubicBezTo>
                  <a:lnTo>
                    <a:pt x="415" y="4762"/>
                  </a:lnTo>
                  <a:lnTo>
                    <a:pt x="415" y="195"/>
                  </a:lnTo>
                  <a:cubicBezTo>
                    <a:pt x="408" y="65"/>
                    <a:pt x="30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90"/>
            <p:cNvSpPr/>
            <p:nvPr/>
          </p:nvSpPr>
          <p:spPr>
            <a:xfrm>
              <a:off x="6412642" y="1805425"/>
              <a:ext cx="11252" cy="19120"/>
            </a:xfrm>
            <a:custGeom>
              <a:avLst/>
              <a:gdLst/>
              <a:ahLst/>
              <a:cxnLst/>
              <a:rect l="l" t="t" r="r" b="b"/>
              <a:pathLst>
                <a:path w="429" h="729" extrusionOk="0">
                  <a:moveTo>
                    <a:pt x="215" y="0"/>
                  </a:moveTo>
                  <a:cubicBezTo>
                    <a:pt x="108" y="0"/>
                    <a:pt x="1" y="72"/>
                    <a:pt x="8" y="217"/>
                  </a:cubicBezTo>
                  <a:lnTo>
                    <a:pt x="8" y="515"/>
                  </a:lnTo>
                  <a:cubicBezTo>
                    <a:pt x="1" y="657"/>
                    <a:pt x="108" y="728"/>
                    <a:pt x="215" y="728"/>
                  </a:cubicBezTo>
                  <a:cubicBezTo>
                    <a:pt x="322" y="728"/>
                    <a:pt x="429" y="657"/>
                    <a:pt x="422" y="515"/>
                  </a:cubicBezTo>
                  <a:lnTo>
                    <a:pt x="422" y="217"/>
                  </a:lnTo>
                  <a:cubicBezTo>
                    <a:pt x="429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90"/>
            <p:cNvSpPr/>
            <p:nvPr/>
          </p:nvSpPr>
          <p:spPr>
            <a:xfrm>
              <a:off x="6322315" y="1600037"/>
              <a:ext cx="20457" cy="16235"/>
            </a:xfrm>
            <a:custGeom>
              <a:avLst/>
              <a:gdLst/>
              <a:ahLst/>
              <a:cxnLst/>
              <a:rect l="l" t="t" r="r" b="b"/>
              <a:pathLst>
                <a:path w="780" h="619" extrusionOk="0">
                  <a:moveTo>
                    <a:pt x="291" y="1"/>
                  </a:moveTo>
                  <a:cubicBezTo>
                    <a:pt x="134" y="1"/>
                    <a:pt x="0" y="201"/>
                    <a:pt x="141" y="349"/>
                  </a:cubicBezTo>
                  <a:lnTo>
                    <a:pt x="348" y="561"/>
                  </a:lnTo>
                  <a:cubicBezTo>
                    <a:pt x="392" y="601"/>
                    <a:pt x="440" y="618"/>
                    <a:pt x="486" y="618"/>
                  </a:cubicBezTo>
                  <a:cubicBezTo>
                    <a:pt x="644" y="618"/>
                    <a:pt x="779" y="420"/>
                    <a:pt x="642" y="267"/>
                  </a:cubicBezTo>
                  <a:lnTo>
                    <a:pt x="430" y="60"/>
                  </a:lnTo>
                  <a:cubicBezTo>
                    <a:pt x="386" y="18"/>
                    <a:pt x="337" y="1"/>
                    <a:pt x="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90"/>
            <p:cNvSpPr/>
            <p:nvPr/>
          </p:nvSpPr>
          <p:spPr>
            <a:xfrm>
              <a:off x="6495364" y="1771513"/>
              <a:ext cx="18884" cy="16235"/>
            </a:xfrm>
            <a:custGeom>
              <a:avLst/>
              <a:gdLst/>
              <a:ahLst/>
              <a:cxnLst/>
              <a:rect l="l" t="t" r="r" b="b"/>
              <a:pathLst>
                <a:path w="720" h="619" extrusionOk="0">
                  <a:moveTo>
                    <a:pt x="225" y="0"/>
                  </a:moveTo>
                  <a:cubicBezTo>
                    <a:pt x="172" y="0"/>
                    <a:pt x="119" y="21"/>
                    <a:pt x="78" y="62"/>
                  </a:cubicBezTo>
                  <a:cubicBezTo>
                    <a:pt x="1" y="143"/>
                    <a:pt x="1" y="273"/>
                    <a:pt x="78" y="350"/>
                  </a:cubicBezTo>
                  <a:lnTo>
                    <a:pt x="289" y="562"/>
                  </a:lnTo>
                  <a:cubicBezTo>
                    <a:pt x="333" y="602"/>
                    <a:pt x="380" y="619"/>
                    <a:pt x="426" y="619"/>
                  </a:cubicBezTo>
                  <a:cubicBezTo>
                    <a:pt x="584" y="619"/>
                    <a:pt x="720" y="418"/>
                    <a:pt x="578" y="268"/>
                  </a:cubicBezTo>
                  <a:lnTo>
                    <a:pt x="371" y="62"/>
                  </a:lnTo>
                  <a:cubicBezTo>
                    <a:pt x="330" y="21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90"/>
            <p:cNvSpPr/>
            <p:nvPr/>
          </p:nvSpPr>
          <p:spPr>
            <a:xfrm>
              <a:off x="6493239" y="1600037"/>
              <a:ext cx="20903" cy="16497"/>
            </a:xfrm>
            <a:custGeom>
              <a:avLst/>
              <a:gdLst/>
              <a:ahLst/>
              <a:cxnLst/>
              <a:rect l="l" t="t" r="r" b="b"/>
              <a:pathLst>
                <a:path w="797" h="629" extrusionOk="0">
                  <a:moveTo>
                    <a:pt x="509" y="1"/>
                  </a:moveTo>
                  <a:cubicBezTo>
                    <a:pt x="463" y="1"/>
                    <a:pt x="415" y="18"/>
                    <a:pt x="370" y="60"/>
                  </a:cubicBezTo>
                  <a:lnTo>
                    <a:pt x="159" y="267"/>
                  </a:lnTo>
                  <a:cubicBezTo>
                    <a:pt x="1" y="418"/>
                    <a:pt x="141" y="628"/>
                    <a:pt x="304" y="628"/>
                  </a:cubicBezTo>
                  <a:cubicBezTo>
                    <a:pt x="354" y="628"/>
                    <a:pt x="406" y="608"/>
                    <a:pt x="452" y="561"/>
                  </a:cubicBezTo>
                  <a:lnTo>
                    <a:pt x="659" y="349"/>
                  </a:lnTo>
                  <a:cubicBezTo>
                    <a:pt x="796" y="201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90"/>
            <p:cNvSpPr/>
            <p:nvPr/>
          </p:nvSpPr>
          <p:spPr>
            <a:xfrm>
              <a:off x="6323862" y="1771487"/>
              <a:ext cx="18910" cy="16261"/>
            </a:xfrm>
            <a:custGeom>
              <a:avLst/>
              <a:gdLst/>
              <a:ahLst/>
              <a:cxnLst/>
              <a:rect l="l" t="t" r="r" b="b"/>
              <a:pathLst>
                <a:path w="721" h="620" extrusionOk="0">
                  <a:moveTo>
                    <a:pt x="427" y="0"/>
                  </a:moveTo>
                  <a:cubicBezTo>
                    <a:pt x="381" y="0"/>
                    <a:pt x="333" y="17"/>
                    <a:pt x="289" y="58"/>
                  </a:cubicBezTo>
                  <a:lnTo>
                    <a:pt x="82" y="269"/>
                  </a:lnTo>
                  <a:cubicBezTo>
                    <a:pt x="1" y="346"/>
                    <a:pt x="1" y="476"/>
                    <a:pt x="82" y="558"/>
                  </a:cubicBezTo>
                  <a:cubicBezTo>
                    <a:pt x="123" y="599"/>
                    <a:pt x="176" y="619"/>
                    <a:pt x="229" y="619"/>
                  </a:cubicBezTo>
                  <a:cubicBezTo>
                    <a:pt x="281" y="619"/>
                    <a:pt x="333" y="599"/>
                    <a:pt x="371" y="558"/>
                  </a:cubicBezTo>
                  <a:lnTo>
                    <a:pt x="583" y="351"/>
                  </a:lnTo>
                  <a:cubicBezTo>
                    <a:pt x="720" y="199"/>
                    <a:pt x="585" y="0"/>
                    <a:pt x="4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90"/>
            <p:cNvSpPr/>
            <p:nvPr/>
          </p:nvSpPr>
          <p:spPr>
            <a:xfrm>
              <a:off x="6294907" y="1639352"/>
              <a:ext cx="23631" cy="14268"/>
            </a:xfrm>
            <a:custGeom>
              <a:avLst/>
              <a:gdLst/>
              <a:ahLst/>
              <a:cxnLst/>
              <a:rect l="l" t="t" r="r" b="b"/>
              <a:pathLst>
                <a:path w="901" h="544" extrusionOk="0">
                  <a:moveTo>
                    <a:pt x="300" y="0"/>
                  </a:moveTo>
                  <a:cubicBezTo>
                    <a:pt x="100" y="0"/>
                    <a:pt x="0" y="317"/>
                    <a:pt x="239" y="404"/>
                  </a:cubicBezTo>
                  <a:lnTo>
                    <a:pt x="508" y="520"/>
                  </a:lnTo>
                  <a:cubicBezTo>
                    <a:pt x="542" y="536"/>
                    <a:pt x="575" y="544"/>
                    <a:pt x="605" y="544"/>
                  </a:cubicBezTo>
                  <a:cubicBezTo>
                    <a:pt x="805" y="544"/>
                    <a:pt x="901" y="227"/>
                    <a:pt x="667" y="140"/>
                  </a:cubicBezTo>
                  <a:lnTo>
                    <a:pt x="397" y="24"/>
                  </a:lnTo>
                  <a:cubicBezTo>
                    <a:pt x="363" y="8"/>
                    <a:pt x="330" y="0"/>
                    <a:pt x="3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90"/>
            <p:cNvSpPr/>
            <p:nvPr/>
          </p:nvSpPr>
          <p:spPr>
            <a:xfrm>
              <a:off x="6518785" y="1734480"/>
              <a:ext cx="22792" cy="13874"/>
            </a:xfrm>
            <a:custGeom>
              <a:avLst/>
              <a:gdLst/>
              <a:ahLst/>
              <a:cxnLst/>
              <a:rect l="l" t="t" r="r" b="b"/>
              <a:pathLst>
                <a:path w="869" h="529" extrusionOk="0">
                  <a:moveTo>
                    <a:pt x="286" y="1"/>
                  </a:moveTo>
                  <a:cubicBezTo>
                    <a:pt x="94" y="1"/>
                    <a:pt x="0" y="288"/>
                    <a:pt x="205" y="391"/>
                  </a:cubicBezTo>
                  <a:lnTo>
                    <a:pt x="474" y="506"/>
                  </a:lnTo>
                  <a:cubicBezTo>
                    <a:pt x="508" y="522"/>
                    <a:pt x="540" y="529"/>
                    <a:pt x="570" y="529"/>
                  </a:cubicBezTo>
                  <a:cubicBezTo>
                    <a:pt x="771" y="529"/>
                    <a:pt x="868" y="218"/>
                    <a:pt x="638" y="126"/>
                  </a:cubicBezTo>
                  <a:lnTo>
                    <a:pt x="364" y="16"/>
                  </a:lnTo>
                  <a:cubicBezTo>
                    <a:pt x="336" y="5"/>
                    <a:pt x="310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90"/>
            <p:cNvSpPr/>
            <p:nvPr/>
          </p:nvSpPr>
          <p:spPr>
            <a:xfrm>
              <a:off x="6457753" y="1573076"/>
              <a:ext cx="16550" cy="18202"/>
            </a:xfrm>
            <a:custGeom>
              <a:avLst/>
              <a:gdLst/>
              <a:ahLst/>
              <a:cxnLst/>
              <a:rect l="l" t="t" r="r" b="b"/>
              <a:pathLst>
                <a:path w="631" h="694" extrusionOk="0">
                  <a:moveTo>
                    <a:pt x="354" y="0"/>
                  </a:moveTo>
                  <a:cubicBezTo>
                    <a:pt x="279" y="0"/>
                    <a:pt x="205" y="40"/>
                    <a:pt x="169" y="136"/>
                  </a:cubicBezTo>
                  <a:lnTo>
                    <a:pt x="59" y="410"/>
                  </a:lnTo>
                  <a:cubicBezTo>
                    <a:pt x="1" y="545"/>
                    <a:pt x="97" y="694"/>
                    <a:pt x="246" y="694"/>
                  </a:cubicBezTo>
                  <a:cubicBezTo>
                    <a:pt x="328" y="694"/>
                    <a:pt x="400" y="646"/>
                    <a:pt x="434" y="569"/>
                  </a:cubicBezTo>
                  <a:lnTo>
                    <a:pt x="549" y="299"/>
                  </a:lnTo>
                  <a:cubicBezTo>
                    <a:pt x="630" y="132"/>
                    <a:pt x="491" y="0"/>
                    <a:pt x="3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90"/>
            <p:cNvSpPr/>
            <p:nvPr/>
          </p:nvSpPr>
          <p:spPr>
            <a:xfrm>
              <a:off x="6363229" y="1796717"/>
              <a:ext cx="15605" cy="17651"/>
            </a:xfrm>
            <a:custGeom>
              <a:avLst/>
              <a:gdLst/>
              <a:ahLst/>
              <a:cxnLst/>
              <a:rect l="l" t="t" r="r" b="b"/>
              <a:pathLst>
                <a:path w="595" h="673" extrusionOk="0">
                  <a:moveTo>
                    <a:pt x="336" y="1"/>
                  </a:moveTo>
                  <a:cubicBezTo>
                    <a:pt x="267" y="1"/>
                    <a:pt x="198" y="35"/>
                    <a:pt x="160" y="116"/>
                  </a:cubicBezTo>
                  <a:lnTo>
                    <a:pt x="44" y="390"/>
                  </a:lnTo>
                  <a:cubicBezTo>
                    <a:pt x="1" y="491"/>
                    <a:pt x="49" y="611"/>
                    <a:pt x="155" y="655"/>
                  </a:cubicBezTo>
                  <a:cubicBezTo>
                    <a:pt x="181" y="667"/>
                    <a:pt x="208" y="673"/>
                    <a:pt x="234" y="673"/>
                  </a:cubicBezTo>
                  <a:cubicBezTo>
                    <a:pt x="312" y="673"/>
                    <a:pt x="387" y="624"/>
                    <a:pt x="420" y="549"/>
                  </a:cubicBezTo>
                  <a:lnTo>
                    <a:pt x="535" y="279"/>
                  </a:lnTo>
                  <a:cubicBezTo>
                    <a:pt x="594" y="120"/>
                    <a:pt x="465" y="1"/>
                    <a:pt x="3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90"/>
            <p:cNvSpPr/>
            <p:nvPr/>
          </p:nvSpPr>
          <p:spPr>
            <a:xfrm>
              <a:off x="6364515" y="1572367"/>
              <a:ext cx="16287" cy="18045"/>
            </a:xfrm>
            <a:custGeom>
              <a:avLst/>
              <a:gdLst/>
              <a:ahLst/>
              <a:cxnLst/>
              <a:rect l="l" t="t" r="r" b="b"/>
              <a:pathLst>
                <a:path w="621" h="688" extrusionOk="0">
                  <a:moveTo>
                    <a:pt x="270" y="0"/>
                  </a:moveTo>
                  <a:cubicBezTo>
                    <a:pt x="137" y="0"/>
                    <a:pt x="0" y="125"/>
                    <a:pt x="77" y="288"/>
                  </a:cubicBezTo>
                  <a:lnTo>
                    <a:pt x="183" y="562"/>
                  </a:lnTo>
                  <a:cubicBezTo>
                    <a:pt x="217" y="639"/>
                    <a:pt x="294" y="687"/>
                    <a:pt x="375" y="687"/>
                  </a:cubicBezTo>
                  <a:cubicBezTo>
                    <a:pt x="520" y="687"/>
                    <a:pt x="621" y="543"/>
                    <a:pt x="568" y="408"/>
                  </a:cubicBezTo>
                  <a:lnTo>
                    <a:pt x="457" y="139"/>
                  </a:lnTo>
                  <a:cubicBezTo>
                    <a:pt x="422" y="41"/>
                    <a:pt x="347" y="0"/>
                    <a:pt x="2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90"/>
            <p:cNvSpPr/>
            <p:nvPr/>
          </p:nvSpPr>
          <p:spPr>
            <a:xfrm>
              <a:off x="6456127" y="1797321"/>
              <a:ext cx="15448" cy="17782"/>
            </a:xfrm>
            <a:custGeom>
              <a:avLst/>
              <a:gdLst/>
              <a:ahLst/>
              <a:cxnLst/>
              <a:rect l="l" t="t" r="r" b="b"/>
              <a:pathLst>
                <a:path w="589" h="678" extrusionOk="0">
                  <a:moveTo>
                    <a:pt x="231" y="1"/>
                  </a:moveTo>
                  <a:cubicBezTo>
                    <a:pt x="206" y="1"/>
                    <a:pt x="180" y="5"/>
                    <a:pt x="154" y="16"/>
                  </a:cubicBezTo>
                  <a:cubicBezTo>
                    <a:pt x="48" y="59"/>
                    <a:pt x="0" y="175"/>
                    <a:pt x="39" y="280"/>
                  </a:cubicBezTo>
                  <a:lnTo>
                    <a:pt x="150" y="555"/>
                  </a:lnTo>
                  <a:cubicBezTo>
                    <a:pt x="189" y="641"/>
                    <a:pt x="261" y="678"/>
                    <a:pt x="333" y="678"/>
                  </a:cubicBezTo>
                  <a:cubicBezTo>
                    <a:pt x="461" y="678"/>
                    <a:pt x="588" y="561"/>
                    <a:pt x="530" y="401"/>
                  </a:cubicBezTo>
                  <a:lnTo>
                    <a:pt x="419" y="126"/>
                  </a:lnTo>
                  <a:cubicBezTo>
                    <a:pt x="390" y="50"/>
                    <a:pt x="313" y="1"/>
                    <a:pt x="2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90"/>
            <p:cNvSpPr/>
            <p:nvPr/>
          </p:nvSpPr>
          <p:spPr>
            <a:xfrm>
              <a:off x="6519598" y="1641739"/>
              <a:ext cx="22293" cy="13665"/>
            </a:xfrm>
            <a:custGeom>
              <a:avLst/>
              <a:gdLst/>
              <a:ahLst/>
              <a:cxnLst/>
              <a:rect l="l" t="t" r="r" b="b"/>
              <a:pathLst>
                <a:path w="850" h="521" extrusionOk="0">
                  <a:moveTo>
                    <a:pt x="559" y="0"/>
                  </a:moveTo>
                  <a:cubicBezTo>
                    <a:pt x="535" y="0"/>
                    <a:pt x="509" y="5"/>
                    <a:pt x="482" y="15"/>
                  </a:cubicBezTo>
                  <a:lnTo>
                    <a:pt x="208" y="126"/>
                  </a:lnTo>
                  <a:cubicBezTo>
                    <a:pt x="1" y="207"/>
                    <a:pt x="63" y="515"/>
                    <a:pt x="285" y="520"/>
                  </a:cubicBezTo>
                  <a:cubicBezTo>
                    <a:pt x="313" y="520"/>
                    <a:pt x="337" y="515"/>
                    <a:pt x="362" y="506"/>
                  </a:cubicBezTo>
                  <a:lnTo>
                    <a:pt x="636" y="395"/>
                  </a:lnTo>
                  <a:cubicBezTo>
                    <a:pt x="850" y="297"/>
                    <a:pt x="755" y="0"/>
                    <a:pt x="5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90"/>
            <p:cNvSpPr/>
            <p:nvPr/>
          </p:nvSpPr>
          <p:spPr>
            <a:xfrm>
              <a:off x="6294094" y="1732276"/>
              <a:ext cx="23474" cy="13927"/>
            </a:xfrm>
            <a:custGeom>
              <a:avLst/>
              <a:gdLst/>
              <a:ahLst/>
              <a:cxnLst/>
              <a:rect l="l" t="t" r="r" b="b"/>
              <a:pathLst>
                <a:path w="895" h="531" extrusionOk="0">
                  <a:moveTo>
                    <a:pt x="603" y="0"/>
                  </a:moveTo>
                  <a:cubicBezTo>
                    <a:pt x="574" y="0"/>
                    <a:pt x="543" y="7"/>
                    <a:pt x="510" y="23"/>
                  </a:cubicBezTo>
                  <a:lnTo>
                    <a:pt x="236" y="128"/>
                  </a:lnTo>
                  <a:cubicBezTo>
                    <a:pt x="1" y="212"/>
                    <a:pt x="95" y="531"/>
                    <a:pt x="296" y="531"/>
                  </a:cubicBezTo>
                  <a:cubicBezTo>
                    <a:pt x="325" y="531"/>
                    <a:pt x="357" y="524"/>
                    <a:pt x="390" y="509"/>
                  </a:cubicBezTo>
                  <a:lnTo>
                    <a:pt x="664" y="403"/>
                  </a:lnTo>
                  <a:cubicBezTo>
                    <a:pt x="895" y="319"/>
                    <a:pt x="800" y="0"/>
                    <a:pt x="6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3" name="Google Shape;13493;p90"/>
          <p:cNvGrpSpPr/>
          <p:nvPr/>
        </p:nvGrpSpPr>
        <p:grpSpPr>
          <a:xfrm>
            <a:off x="6689473" y="1325922"/>
            <a:ext cx="338545" cy="367054"/>
            <a:chOff x="6689473" y="1510497"/>
            <a:chExt cx="338545" cy="367054"/>
          </a:xfrm>
        </p:grpSpPr>
        <p:sp>
          <p:nvSpPr>
            <p:cNvPr id="13494" name="Google Shape;13494;p90"/>
            <p:cNvSpPr/>
            <p:nvPr/>
          </p:nvSpPr>
          <p:spPr>
            <a:xfrm>
              <a:off x="6723805" y="1515926"/>
              <a:ext cx="45951" cy="40154"/>
            </a:xfrm>
            <a:custGeom>
              <a:avLst/>
              <a:gdLst/>
              <a:ahLst/>
              <a:cxnLst/>
              <a:rect l="l" t="t" r="r" b="b"/>
              <a:pathLst>
                <a:path w="1752" h="1531" extrusionOk="0">
                  <a:moveTo>
                    <a:pt x="876" y="0"/>
                  </a:moveTo>
                  <a:cubicBezTo>
                    <a:pt x="395" y="0"/>
                    <a:pt x="0" y="342"/>
                    <a:pt x="0" y="765"/>
                  </a:cubicBezTo>
                  <a:cubicBezTo>
                    <a:pt x="0" y="1189"/>
                    <a:pt x="395" y="1530"/>
                    <a:pt x="876" y="1530"/>
                  </a:cubicBezTo>
                  <a:cubicBezTo>
                    <a:pt x="1362" y="1530"/>
                    <a:pt x="1752" y="1189"/>
                    <a:pt x="1752" y="765"/>
                  </a:cubicBezTo>
                  <a:cubicBezTo>
                    <a:pt x="1752" y="342"/>
                    <a:pt x="1362" y="0"/>
                    <a:pt x="87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90"/>
            <p:cNvSpPr/>
            <p:nvPr/>
          </p:nvSpPr>
          <p:spPr>
            <a:xfrm>
              <a:off x="6723805" y="1515900"/>
              <a:ext cx="31552" cy="40181"/>
            </a:xfrm>
            <a:custGeom>
              <a:avLst/>
              <a:gdLst/>
              <a:ahLst/>
              <a:cxnLst/>
              <a:rect l="l" t="t" r="r" b="b"/>
              <a:pathLst>
                <a:path w="1203" h="1532" extrusionOk="0">
                  <a:moveTo>
                    <a:pt x="911" y="0"/>
                  </a:moveTo>
                  <a:cubicBezTo>
                    <a:pt x="899" y="0"/>
                    <a:pt x="887" y="1"/>
                    <a:pt x="876" y="1"/>
                  </a:cubicBezTo>
                  <a:cubicBezTo>
                    <a:pt x="395" y="1"/>
                    <a:pt x="0" y="343"/>
                    <a:pt x="0" y="766"/>
                  </a:cubicBezTo>
                  <a:cubicBezTo>
                    <a:pt x="0" y="1190"/>
                    <a:pt x="395" y="1531"/>
                    <a:pt x="876" y="1531"/>
                  </a:cubicBezTo>
                  <a:cubicBezTo>
                    <a:pt x="991" y="1531"/>
                    <a:pt x="1102" y="1512"/>
                    <a:pt x="1203" y="1474"/>
                  </a:cubicBezTo>
                  <a:cubicBezTo>
                    <a:pt x="885" y="1363"/>
                    <a:pt x="659" y="1089"/>
                    <a:pt x="659" y="766"/>
                  </a:cubicBezTo>
                  <a:cubicBezTo>
                    <a:pt x="659" y="444"/>
                    <a:pt x="885" y="170"/>
                    <a:pt x="1203" y="54"/>
                  </a:cubicBezTo>
                  <a:cubicBezTo>
                    <a:pt x="1112" y="20"/>
                    <a:pt x="1014" y="0"/>
                    <a:pt x="911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90"/>
            <p:cNvSpPr/>
            <p:nvPr/>
          </p:nvSpPr>
          <p:spPr>
            <a:xfrm>
              <a:off x="6695270" y="1619288"/>
              <a:ext cx="103389" cy="80414"/>
            </a:xfrm>
            <a:custGeom>
              <a:avLst/>
              <a:gdLst/>
              <a:ahLst/>
              <a:cxnLst/>
              <a:rect l="l" t="t" r="r" b="b"/>
              <a:pathLst>
                <a:path w="3942" h="3066" extrusionOk="0">
                  <a:moveTo>
                    <a:pt x="1309" y="0"/>
                  </a:moveTo>
                  <a:lnTo>
                    <a:pt x="1309" y="654"/>
                  </a:lnTo>
                  <a:cubicBezTo>
                    <a:pt x="1309" y="818"/>
                    <a:pt x="1218" y="972"/>
                    <a:pt x="1069" y="1044"/>
                  </a:cubicBezTo>
                  <a:lnTo>
                    <a:pt x="361" y="1400"/>
                  </a:lnTo>
                  <a:cubicBezTo>
                    <a:pt x="140" y="1511"/>
                    <a:pt x="1" y="1742"/>
                    <a:pt x="1" y="1987"/>
                  </a:cubicBezTo>
                  <a:lnTo>
                    <a:pt x="1" y="3065"/>
                  </a:lnTo>
                  <a:lnTo>
                    <a:pt x="3941" y="3065"/>
                  </a:lnTo>
                  <a:lnTo>
                    <a:pt x="3941" y="1987"/>
                  </a:lnTo>
                  <a:cubicBezTo>
                    <a:pt x="3941" y="1737"/>
                    <a:pt x="3797" y="1511"/>
                    <a:pt x="3571" y="1400"/>
                  </a:cubicBezTo>
                  <a:lnTo>
                    <a:pt x="2864" y="1044"/>
                  </a:lnTo>
                  <a:cubicBezTo>
                    <a:pt x="2714" y="972"/>
                    <a:pt x="2623" y="818"/>
                    <a:pt x="2623" y="654"/>
                  </a:cubicBezTo>
                  <a:lnTo>
                    <a:pt x="262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90"/>
            <p:cNvSpPr/>
            <p:nvPr/>
          </p:nvSpPr>
          <p:spPr>
            <a:xfrm>
              <a:off x="6695270" y="1644650"/>
              <a:ext cx="103389" cy="55052"/>
            </a:xfrm>
            <a:custGeom>
              <a:avLst/>
              <a:gdLst/>
              <a:ahLst/>
              <a:cxnLst/>
              <a:rect l="l" t="t" r="r" b="b"/>
              <a:pathLst>
                <a:path w="3942" h="2099" extrusionOk="0">
                  <a:moveTo>
                    <a:pt x="1175" y="0"/>
                  </a:moveTo>
                  <a:cubicBezTo>
                    <a:pt x="1146" y="34"/>
                    <a:pt x="1107" y="58"/>
                    <a:pt x="1069" y="77"/>
                  </a:cubicBezTo>
                  <a:lnTo>
                    <a:pt x="361" y="433"/>
                  </a:lnTo>
                  <a:cubicBezTo>
                    <a:pt x="140" y="544"/>
                    <a:pt x="1" y="775"/>
                    <a:pt x="1" y="1020"/>
                  </a:cubicBezTo>
                  <a:lnTo>
                    <a:pt x="1" y="2098"/>
                  </a:lnTo>
                  <a:lnTo>
                    <a:pt x="3941" y="2098"/>
                  </a:lnTo>
                  <a:lnTo>
                    <a:pt x="3937" y="1020"/>
                  </a:lnTo>
                  <a:cubicBezTo>
                    <a:pt x="3937" y="775"/>
                    <a:pt x="3797" y="544"/>
                    <a:pt x="3576" y="433"/>
                  </a:cubicBezTo>
                  <a:lnTo>
                    <a:pt x="2864" y="77"/>
                  </a:lnTo>
                  <a:cubicBezTo>
                    <a:pt x="2825" y="58"/>
                    <a:pt x="2791" y="34"/>
                    <a:pt x="2758" y="0"/>
                  </a:cubicBezTo>
                  <a:lnTo>
                    <a:pt x="2508" y="279"/>
                  </a:lnTo>
                  <a:cubicBezTo>
                    <a:pt x="2366" y="448"/>
                    <a:pt x="2166" y="532"/>
                    <a:pt x="1967" y="532"/>
                  </a:cubicBezTo>
                  <a:cubicBezTo>
                    <a:pt x="1768" y="532"/>
                    <a:pt x="1569" y="448"/>
                    <a:pt x="1430" y="279"/>
                  </a:cubicBezTo>
                  <a:lnTo>
                    <a:pt x="1175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90"/>
            <p:cNvSpPr/>
            <p:nvPr/>
          </p:nvSpPr>
          <p:spPr>
            <a:xfrm>
              <a:off x="6706626" y="1538770"/>
              <a:ext cx="80414" cy="80414"/>
            </a:xfrm>
            <a:custGeom>
              <a:avLst/>
              <a:gdLst/>
              <a:ahLst/>
              <a:cxnLst/>
              <a:rect l="l" t="t" r="r" b="b"/>
              <a:pathLst>
                <a:path w="3066" h="3066" extrusionOk="0">
                  <a:moveTo>
                    <a:pt x="1531" y="0"/>
                  </a:moveTo>
                  <a:cubicBezTo>
                    <a:pt x="684" y="0"/>
                    <a:pt x="1" y="688"/>
                    <a:pt x="1" y="1535"/>
                  </a:cubicBezTo>
                  <a:cubicBezTo>
                    <a:pt x="1" y="2382"/>
                    <a:pt x="684" y="3065"/>
                    <a:pt x="1531" y="3065"/>
                  </a:cubicBezTo>
                  <a:cubicBezTo>
                    <a:pt x="2378" y="3065"/>
                    <a:pt x="3066" y="2382"/>
                    <a:pt x="3066" y="1535"/>
                  </a:cubicBezTo>
                  <a:cubicBezTo>
                    <a:pt x="3066" y="688"/>
                    <a:pt x="2378" y="0"/>
                    <a:pt x="15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90"/>
            <p:cNvSpPr/>
            <p:nvPr/>
          </p:nvSpPr>
          <p:spPr>
            <a:xfrm>
              <a:off x="6721314" y="1538875"/>
              <a:ext cx="67378" cy="72362"/>
            </a:xfrm>
            <a:custGeom>
              <a:avLst/>
              <a:gdLst/>
              <a:ahLst/>
              <a:cxnLst/>
              <a:rect l="l" t="t" r="r" b="b"/>
              <a:pathLst>
                <a:path w="2569" h="2759" extrusionOk="0">
                  <a:moveTo>
                    <a:pt x="975" y="1"/>
                  </a:moveTo>
                  <a:cubicBezTo>
                    <a:pt x="243" y="1"/>
                    <a:pt x="0" y="1007"/>
                    <a:pt x="658" y="1329"/>
                  </a:cubicBezTo>
                  <a:cubicBezTo>
                    <a:pt x="677" y="1339"/>
                    <a:pt x="701" y="1348"/>
                    <a:pt x="721" y="1358"/>
                  </a:cubicBezTo>
                  <a:lnTo>
                    <a:pt x="1481" y="2739"/>
                  </a:lnTo>
                  <a:cubicBezTo>
                    <a:pt x="1481" y="2739"/>
                    <a:pt x="1688" y="2753"/>
                    <a:pt x="1890" y="2758"/>
                  </a:cubicBezTo>
                  <a:cubicBezTo>
                    <a:pt x="2337" y="2426"/>
                    <a:pt x="2568" y="1873"/>
                    <a:pt x="2491" y="1319"/>
                  </a:cubicBezTo>
                  <a:cubicBezTo>
                    <a:pt x="2400" y="689"/>
                    <a:pt x="1933" y="179"/>
                    <a:pt x="1312" y="35"/>
                  </a:cubicBezTo>
                  <a:cubicBezTo>
                    <a:pt x="1202" y="11"/>
                    <a:pt x="1091" y="1"/>
                    <a:pt x="980" y="1"/>
                  </a:cubicBezTo>
                  <a:cubicBezTo>
                    <a:pt x="979" y="1"/>
                    <a:pt x="977" y="1"/>
                    <a:pt x="97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90"/>
            <p:cNvSpPr/>
            <p:nvPr/>
          </p:nvSpPr>
          <p:spPr>
            <a:xfrm>
              <a:off x="6712554" y="1574203"/>
              <a:ext cx="68690" cy="56573"/>
            </a:xfrm>
            <a:custGeom>
              <a:avLst/>
              <a:gdLst/>
              <a:ahLst/>
              <a:cxnLst/>
              <a:rect l="l" t="t" r="r" b="b"/>
              <a:pathLst>
                <a:path w="2619" h="2157" extrusionOk="0">
                  <a:moveTo>
                    <a:pt x="1005" y="0"/>
                  </a:moveTo>
                  <a:cubicBezTo>
                    <a:pt x="922" y="0"/>
                    <a:pt x="845" y="50"/>
                    <a:pt x="809" y="126"/>
                  </a:cubicBezTo>
                  <a:cubicBezTo>
                    <a:pt x="737" y="275"/>
                    <a:pt x="631" y="410"/>
                    <a:pt x="506" y="521"/>
                  </a:cubicBezTo>
                  <a:cubicBezTo>
                    <a:pt x="458" y="564"/>
                    <a:pt x="410" y="608"/>
                    <a:pt x="357" y="641"/>
                  </a:cubicBezTo>
                  <a:cubicBezTo>
                    <a:pt x="92" y="824"/>
                    <a:pt x="1" y="1175"/>
                    <a:pt x="145" y="1459"/>
                  </a:cubicBezTo>
                  <a:cubicBezTo>
                    <a:pt x="376" y="1887"/>
                    <a:pt x="819" y="2157"/>
                    <a:pt x="1305" y="2157"/>
                  </a:cubicBezTo>
                  <a:cubicBezTo>
                    <a:pt x="1993" y="2157"/>
                    <a:pt x="2561" y="1628"/>
                    <a:pt x="2618" y="944"/>
                  </a:cubicBezTo>
                  <a:cubicBezTo>
                    <a:pt x="2618" y="877"/>
                    <a:pt x="2594" y="810"/>
                    <a:pt x="2541" y="771"/>
                  </a:cubicBezTo>
                  <a:cubicBezTo>
                    <a:pt x="2108" y="405"/>
                    <a:pt x="1603" y="146"/>
                    <a:pt x="1055" y="6"/>
                  </a:cubicBezTo>
                  <a:cubicBezTo>
                    <a:pt x="1038" y="2"/>
                    <a:pt x="1022" y="0"/>
                    <a:pt x="1005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90"/>
            <p:cNvSpPr/>
            <p:nvPr/>
          </p:nvSpPr>
          <p:spPr>
            <a:xfrm>
              <a:off x="6712422" y="1574203"/>
              <a:ext cx="68821" cy="55943"/>
            </a:xfrm>
            <a:custGeom>
              <a:avLst/>
              <a:gdLst/>
              <a:ahLst/>
              <a:cxnLst/>
              <a:rect l="l" t="t" r="r" b="b"/>
              <a:pathLst>
                <a:path w="2624" h="2133" extrusionOk="0">
                  <a:moveTo>
                    <a:pt x="1010" y="0"/>
                  </a:moveTo>
                  <a:cubicBezTo>
                    <a:pt x="927" y="0"/>
                    <a:pt x="850" y="50"/>
                    <a:pt x="814" y="126"/>
                  </a:cubicBezTo>
                  <a:cubicBezTo>
                    <a:pt x="761" y="232"/>
                    <a:pt x="694" y="333"/>
                    <a:pt x="612" y="420"/>
                  </a:cubicBezTo>
                  <a:cubicBezTo>
                    <a:pt x="583" y="454"/>
                    <a:pt x="550" y="487"/>
                    <a:pt x="511" y="521"/>
                  </a:cubicBezTo>
                  <a:cubicBezTo>
                    <a:pt x="468" y="564"/>
                    <a:pt x="420" y="603"/>
                    <a:pt x="367" y="636"/>
                  </a:cubicBezTo>
                  <a:cubicBezTo>
                    <a:pt x="73" y="843"/>
                    <a:pt x="1" y="1243"/>
                    <a:pt x="203" y="1536"/>
                  </a:cubicBezTo>
                  <a:cubicBezTo>
                    <a:pt x="405" y="1859"/>
                    <a:pt x="737" y="2075"/>
                    <a:pt x="1112" y="2133"/>
                  </a:cubicBezTo>
                  <a:cubicBezTo>
                    <a:pt x="848" y="1950"/>
                    <a:pt x="655" y="1709"/>
                    <a:pt x="655" y="1276"/>
                  </a:cubicBezTo>
                  <a:lnTo>
                    <a:pt x="655" y="1108"/>
                  </a:lnTo>
                  <a:cubicBezTo>
                    <a:pt x="703" y="1074"/>
                    <a:pt x="756" y="1036"/>
                    <a:pt x="805" y="988"/>
                  </a:cubicBezTo>
                  <a:cubicBezTo>
                    <a:pt x="925" y="882"/>
                    <a:pt x="1031" y="757"/>
                    <a:pt x="1117" y="622"/>
                  </a:cubicBezTo>
                  <a:cubicBezTo>
                    <a:pt x="1536" y="747"/>
                    <a:pt x="1926" y="959"/>
                    <a:pt x="2263" y="1243"/>
                  </a:cubicBezTo>
                  <a:cubicBezTo>
                    <a:pt x="2301" y="1276"/>
                    <a:pt x="2359" y="1329"/>
                    <a:pt x="2479" y="1440"/>
                  </a:cubicBezTo>
                  <a:cubicBezTo>
                    <a:pt x="2556" y="1320"/>
                    <a:pt x="2614" y="1079"/>
                    <a:pt x="2623" y="940"/>
                  </a:cubicBezTo>
                  <a:cubicBezTo>
                    <a:pt x="2623" y="877"/>
                    <a:pt x="2599" y="810"/>
                    <a:pt x="2546" y="771"/>
                  </a:cubicBezTo>
                  <a:cubicBezTo>
                    <a:pt x="2113" y="405"/>
                    <a:pt x="1603" y="146"/>
                    <a:pt x="1060" y="6"/>
                  </a:cubicBezTo>
                  <a:cubicBezTo>
                    <a:pt x="1043" y="2"/>
                    <a:pt x="1027" y="0"/>
                    <a:pt x="1010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90"/>
            <p:cNvSpPr/>
            <p:nvPr/>
          </p:nvSpPr>
          <p:spPr>
            <a:xfrm>
              <a:off x="6695139" y="1661174"/>
              <a:ext cx="23002" cy="38528"/>
            </a:xfrm>
            <a:custGeom>
              <a:avLst/>
              <a:gdLst/>
              <a:ahLst/>
              <a:cxnLst/>
              <a:rect l="l" t="t" r="r" b="b"/>
              <a:pathLst>
                <a:path w="877" h="1469" extrusionOk="0">
                  <a:moveTo>
                    <a:pt x="131" y="1"/>
                  </a:moveTo>
                  <a:cubicBezTo>
                    <a:pt x="44" y="111"/>
                    <a:pt x="1" y="251"/>
                    <a:pt x="1" y="395"/>
                  </a:cubicBezTo>
                  <a:lnTo>
                    <a:pt x="1" y="1468"/>
                  </a:lnTo>
                  <a:lnTo>
                    <a:pt x="877" y="1468"/>
                  </a:lnTo>
                  <a:lnTo>
                    <a:pt x="877" y="799"/>
                  </a:lnTo>
                  <a:cubicBezTo>
                    <a:pt x="877" y="669"/>
                    <a:pt x="814" y="544"/>
                    <a:pt x="713" y="45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90"/>
            <p:cNvSpPr/>
            <p:nvPr/>
          </p:nvSpPr>
          <p:spPr>
            <a:xfrm>
              <a:off x="6775526" y="1661174"/>
              <a:ext cx="23002" cy="38528"/>
            </a:xfrm>
            <a:custGeom>
              <a:avLst/>
              <a:gdLst/>
              <a:ahLst/>
              <a:cxnLst/>
              <a:rect l="l" t="t" r="r" b="b"/>
              <a:pathLst>
                <a:path w="877" h="1469" extrusionOk="0">
                  <a:moveTo>
                    <a:pt x="742" y="1"/>
                  </a:moveTo>
                  <a:lnTo>
                    <a:pt x="164" y="458"/>
                  </a:lnTo>
                  <a:cubicBezTo>
                    <a:pt x="59" y="544"/>
                    <a:pt x="1" y="669"/>
                    <a:pt x="1" y="799"/>
                  </a:cubicBezTo>
                  <a:lnTo>
                    <a:pt x="1" y="1468"/>
                  </a:lnTo>
                  <a:lnTo>
                    <a:pt x="877" y="1468"/>
                  </a:lnTo>
                  <a:lnTo>
                    <a:pt x="877" y="395"/>
                  </a:lnTo>
                  <a:cubicBezTo>
                    <a:pt x="877" y="251"/>
                    <a:pt x="828" y="111"/>
                    <a:pt x="742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90"/>
            <p:cNvSpPr/>
            <p:nvPr/>
          </p:nvSpPr>
          <p:spPr>
            <a:xfrm>
              <a:off x="6924839" y="1716960"/>
              <a:ext cx="28667" cy="63130"/>
            </a:xfrm>
            <a:custGeom>
              <a:avLst/>
              <a:gdLst/>
              <a:ahLst/>
              <a:cxnLst/>
              <a:rect l="l" t="t" r="r" b="b"/>
              <a:pathLst>
                <a:path w="1093" h="2407" extrusionOk="0">
                  <a:moveTo>
                    <a:pt x="646" y="0"/>
                  </a:moveTo>
                  <a:cubicBezTo>
                    <a:pt x="289" y="0"/>
                    <a:pt x="0" y="292"/>
                    <a:pt x="0" y="655"/>
                  </a:cubicBezTo>
                  <a:lnTo>
                    <a:pt x="0" y="804"/>
                  </a:lnTo>
                  <a:cubicBezTo>
                    <a:pt x="0" y="996"/>
                    <a:pt x="29" y="1179"/>
                    <a:pt x="87" y="1362"/>
                  </a:cubicBezTo>
                  <a:lnTo>
                    <a:pt x="438" y="2406"/>
                  </a:lnTo>
                  <a:lnTo>
                    <a:pt x="1092" y="2406"/>
                  </a:lnTo>
                  <a:lnTo>
                    <a:pt x="1092" y="0"/>
                  </a:lnTo>
                  <a:lnTo>
                    <a:pt x="655" y="0"/>
                  </a:lnTo>
                  <a:cubicBezTo>
                    <a:pt x="652" y="0"/>
                    <a:pt x="649" y="0"/>
                    <a:pt x="646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90"/>
            <p:cNvSpPr/>
            <p:nvPr/>
          </p:nvSpPr>
          <p:spPr>
            <a:xfrm>
              <a:off x="6936327" y="1711137"/>
              <a:ext cx="68926" cy="68952"/>
            </a:xfrm>
            <a:custGeom>
              <a:avLst/>
              <a:gdLst/>
              <a:ahLst/>
              <a:cxnLst/>
              <a:rect l="l" t="t" r="r" b="b"/>
              <a:pathLst>
                <a:path w="2628" h="2629" extrusionOk="0">
                  <a:moveTo>
                    <a:pt x="646" y="1"/>
                  </a:moveTo>
                  <a:cubicBezTo>
                    <a:pt x="289" y="1"/>
                    <a:pt x="0" y="297"/>
                    <a:pt x="0" y="655"/>
                  </a:cubicBezTo>
                  <a:cubicBezTo>
                    <a:pt x="0" y="896"/>
                    <a:pt x="192" y="1093"/>
                    <a:pt x="438" y="1093"/>
                  </a:cubicBezTo>
                  <a:lnTo>
                    <a:pt x="2189" y="2628"/>
                  </a:lnTo>
                  <a:lnTo>
                    <a:pt x="2574" y="1271"/>
                  </a:lnTo>
                  <a:cubicBezTo>
                    <a:pt x="2608" y="1151"/>
                    <a:pt x="2627" y="1031"/>
                    <a:pt x="2627" y="910"/>
                  </a:cubicBezTo>
                  <a:lnTo>
                    <a:pt x="2627" y="1"/>
                  </a:lnTo>
                  <a:lnTo>
                    <a:pt x="654" y="1"/>
                  </a:lnTo>
                  <a:cubicBezTo>
                    <a:pt x="652" y="1"/>
                    <a:pt x="649" y="1"/>
                    <a:pt x="64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90"/>
            <p:cNvSpPr/>
            <p:nvPr/>
          </p:nvSpPr>
          <p:spPr>
            <a:xfrm>
              <a:off x="6947788" y="1797216"/>
              <a:ext cx="34489" cy="34489"/>
            </a:xfrm>
            <a:custGeom>
              <a:avLst/>
              <a:gdLst/>
              <a:ahLst/>
              <a:cxnLst/>
              <a:rect l="l" t="t" r="r" b="b"/>
              <a:pathLst>
                <a:path w="1315" h="1315" extrusionOk="0">
                  <a:moveTo>
                    <a:pt x="1" y="1"/>
                  </a:moveTo>
                  <a:lnTo>
                    <a:pt x="1" y="1314"/>
                  </a:lnTo>
                  <a:lnTo>
                    <a:pt x="1314" y="1314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90"/>
            <p:cNvSpPr/>
            <p:nvPr/>
          </p:nvSpPr>
          <p:spPr>
            <a:xfrm>
              <a:off x="6907529" y="1811221"/>
              <a:ext cx="114876" cy="60743"/>
            </a:xfrm>
            <a:custGeom>
              <a:avLst/>
              <a:gdLst/>
              <a:ahLst/>
              <a:cxnLst/>
              <a:rect l="l" t="t" r="r" b="b"/>
              <a:pathLst>
                <a:path w="4380" h="2316" extrusionOk="0">
                  <a:moveTo>
                    <a:pt x="1536" y="1"/>
                  </a:moveTo>
                  <a:lnTo>
                    <a:pt x="477" y="299"/>
                  </a:lnTo>
                  <a:cubicBezTo>
                    <a:pt x="198" y="381"/>
                    <a:pt x="1" y="636"/>
                    <a:pt x="1" y="929"/>
                  </a:cubicBezTo>
                  <a:lnTo>
                    <a:pt x="1" y="2315"/>
                  </a:lnTo>
                  <a:lnTo>
                    <a:pt x="4380" y="2315"/>
                  </a:lnTo>
                  <a:lnTo>
                    <a:pt x="4380" y="929"/>
                  </a:lnTo>
                  <a:cubicBezTo>
                    <a:pt x="4380" y="636"/>
                    <a:pt x="4187" y="381"/>
                    <a:pt x="3903" y="299"/>
                  </a:cubicBezTo>
                  <a:lnTo>
                    <a:pt x="2849" y="1"/>
                  </a:lnTo>
                  <a:lnTo>
                    <a:pt x="2590" y="309"/>
                  </a:lnTo>
                  <a:cubicBezTo>
                    <a:pt x="2486" y="431"/>
                    <a:pt x="2339" y="493"/>
                    <a:pt x="2193" y="493"/>
                  </a:cubicBezTo>
                  <a:cubicBezTo>
                    <a:pt x="2046" y="493"/>
                    <a:pt x="1899" y="431"/>
                    <a:pt x="1796" y="309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90"/>
            <p:cNvSpPr/>
            <p:nvPr/>
          </p:nvSpPr>
          <p:spPr>
            <a:xfrm>
              <a:off x="6930504" y="1739909"/>
              <a:ext cx="68926" cy="63130"/>
            </a:xfrm>
            <a:custGeom>
              <a:avLst/>
              <a:gdLst/>
              <a:ahLst/>
              <a:cxnLst/>
              <a:rect l="l" t="t" r="r" b="b"/>
              <a:pathLst>
                <a:path w="2628" h="2407" extrusionOk="0">
                  <a:moveTo>
                    <a:pt x="827" y="1"/>
                  </a:moveTo>
                  <a:cubicBezTo>
                    <a:pt x="717" y="1"/>
                    <a:pt x="608" y="48"/>
                    <a:pt x="525" y="126"/>
                  </a:cubicBezTo>
                  <a:lnTo>
                    <a:pt x="313" y="343"/>
                  </a:lnTo>
                  <a:cubicBezTo>
                    <a:pt x="111" y="540"/>
                    <a:pt x="1" y="809"/>
                    <a:pt x="1" y="1093"/>
                  </a:cubicBezTo>
                  <a:cubicBezTo>
                    <a:pt x="1" y="1815"/>
                    <a:pt x="588" y="2407"/>
                    <a:pt x="1314" y="2407"/>
                  </a:cubicBezTo>
                  <a:cubicBezTo>
                    <a:pt x="2041" y="2407"/>
                    <a:pt x="2628" y="1815"/>
                    <a:pt x="2628" y="1093"/>
                  </a:cubicBezTo>
                  <a:lnTo>
                    <a:pt x="2628" y="814"/>
                  </a:lnTo>
                  <a:cubicBezTo>
                    <a:pt x="2628" y="694"/>
                    <a:pt x="2585" y="583"/>
                    <a:pt x="2503" y="501"/>
                  </a:cubicBezTo>
                  <a:cubicBezTo>
                    <a:pt x="2166" y="169"/>
                    <a:pt x="1545" y="20"/>
                    <a:pt x="843" y="1"/>
                  </a:cubicBezTo>
                  <a:cubicBezTo>
                    <a:pt x="837" y="1"/>
                    <a:pt x="832" y="1"/>
                    <a:pt x="827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90"/>
            <p:cNvSpPr/>
            <p:nvPr/>
          </p:nvSpPr>
          <p:spPr>
            <a:xfrm>
              <a:off x="6930504" y="1739909"/>
              <a:ext cx="68821" cy="61740"/>
            </a:xfrm>
            <a:custGeom>
              <a:avLst/>
              <a:gdLst/>
              <a:ahLst/>
              <a:cxnLst/>
              <a:rect l="l" t="t" r="r" b="b"/>
              <a:pathLst>
                <a:path w="2624" h="2354" extrusionOk="0">
                  <a:moveTo>
                    <a:pt x="827" y="1"/>
                  </a:moveTo>
                  <a:cubicBezTo>
                    <a:pt x="717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09"/>
                    <a:pt x="1" y="1088"/>
                  </a:cubicBezTo>
                  <a:cubicBezTo>
                    <a:pt x="1" y="1676"/>
                    <a:pt x="390" y="2190"/>
                    <a:pt x="949" y="2354"/>
                  </a:cubicBezTo>
                  <a:cubicBezTo>
                    <a:pt x="761" y="2123"/>
                    <a:pt x="660" y="1829"/>
                    <a:pt x="660" y="1531"/>
                  </a:cubicBezTo>
                  <a:lnTo>
                    <a:pt x="660" y="1093"/>
                  </a:lnTo>
                  <a:cubicBezTo>
                    <a:pt x="660" y="850"/>
                    <a:pt x="853" y="654"/>
                    <a:pt x="1089" y="654"/>
                  </a:cubicBezTo>
                  <a:cubicBezTo>
                    <a:pt x="1100" y="654"/>
                    <a:pt x="1111" y="655"/>
                    <a:pt x="1122" y="655"/>
                  </a:cubicBezTo>
                  <a:cubicBezTo>
                    <a:pt x="1564" y="684"/>
                    <a:pt x="2219" y="756"/>
                    <a:pt x="2623" y="949"/>
                  </a:cubicBezTo>
                  <a:cubicBezTo>
                    <a:pt x="2609" y="858"/>
                    <a:pt x="2570" y="569"/>
                    <a:pt x="2503" y="501"/>
                  </a:cubicBezTo>
                  <a:cubicBezTo>
                    <a:pt x="2166" y="169"/>
                    <a:pt x="1545" y="20"/>
                    <a:pt x="843" y="1"/>
                  </a:cubicBezTo>
                  <a:cubicBezTo>
                    <a:pt x="837" y="1"/>
                    <a:pt x="832" y="1"/>
                    <a:pt x="82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90"/>
            <p:cNvSpPr/>
            <p:nvPr/>
          </p:nvSpPr>
          <p:spPr>
            <a:xfrm>
              <a:off x="6907529" y="1825725"/>
              <a:ext cx="23002" cy="46239"/>
            </a:xfrm>
            <a:custGeom>
              <a:avLst/>
              <a:gdLst/>
              <a:ahLst/>
              <a:cxnLst/>
              <a:rect l="l" t="t" r="r" b="b"/>
              <a:pathLst>
                <a:path w="877" h="1763" extrusionOk="0">
                  <a:moveTo>
                    <a:pt x="121" y="1"/>
                  </a:moveTo>
                  <a:cubicBezTo>
                    <a:pt x="44" y="112"/>
                    <a:pt x="1" y="242"/>
                    <a:pt x="1" y="376"/>
                  </a:cubicBezTo>
                  <a:lnTo>
                    <a:pt x="1" y="1762"/>
                  </a:lnTo>
                  <a:lnTo>
                    <a:pt x="877" y="1762"/>
                  </a:lnTo>
                  <a:lnTo>
                    <a:pt x="877" y="1031"/>
                  </a:lnTo>
                  <a:cubicBezTo>
                    <a:pt x="877" y="857"/>
                    <a:pt x="809" y="689"/>
                    <a:pt x="684" y="564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90"/>
            <p:cNvSpPr/>
            <p:nvPr/>
          </p:nvSpPr>
          <p:spPr>
            <a:xfrm>
              <a:off x="6999404" y="1825725"/>
              <a:ext cx="23002" cy="46239"/>
            </a:xfrm>
            <a:custGeom>
              <a:avLst/>
              <a:gdLst/>
              <a:ahLst/>
              <a:cxnLst/>
              <a:rect l="l" t="t" r="r" b="b"/>
              <a:pathLst>
                <a:path w="877" h="1763" extrusionOk="0">
                  <a:moveTo>
                    <a:pt x="756" y="1"/>
                  </a:moveTo>
                  <a:lnTo>
                    <a:pt x="193" y="564"/>
                  </a:lnTo>
                  <a:cubicBezTo>
                    <a:pt x="73" y="689"/>
                    <a:pt x="1" y="857"/>
                    <a:pt x="1" y="1031"/>
                  </a:cubicBezTo>
                  <a:lnTo>
                    <a:pt x="1" y="1762"/>
                  </a:lnTo>
                  <a:lnTo>
                    <a:pt x="877" y="1762"/>
                  </a:lnTo>
                  <a:lnTo>
                    <a:pt x="877" y="376"/>
                  </a:lnTo>
                  <a:cubicBezTo>
                    <a:pt x="877" y="242"/>
                    <a:pt x="833" y="112"/>
                    <a:pt x="756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90"/>
            <p:cNvSpPr/>
            <p:nvPr/>
          </p:nvSpPr>
          <p:spPr>
            <a:xfrm>
              <a:off x="6689473" y="1510497"/>
              <a:ext cx="114667" cy="194765"/>
            </a:xfrm>
            <a:custGeom>
              <a:avLst/>
              <a:gdLst/>
              <a:ahLst/>
              <a:cxnLst/>
              <a:rect l="l" t="t" r="r" b="b"/>
              <a:pathLst>
                <a:path w="4372" h="7426" extrusionOk="0">
                  <a:moveTo>
                    <a:pt x="2190" y="409"/>
                  </a:moveTo>
                  <a:cubicBezTo>
                    <a:pt x="2555" y="409"/>
                    <a:pt x="2858" y="660"/>
                    <a:pt x="2858" y="972"/>
                  </a:cubicBezTo>
                  <a:lnTo>
                    <a:pt x="2858" y="1011"/>
                  </a:lnTo>
                  <a:cubicBezTo>
                    <a:pt x="2644" y="919"/>
                    <a:pt x="2417" y="874"/>
                    <a:pt x="2190" y="874"/>
                  </a:cubicBezTo>
                  <a:cubicBezTo>
                    <a:pt x="1962" y="874"/>
                    <a:pt x="1735" y="919"/>
                    <a:pt x="1521" y="1011"/>
                  </a:cubicBezTo>
                  <a:cubicBezTo>
                    <a:pt x="1516" y="996"/>
                    <a:pt x="1516" y="987"/>
                    <a:pt x="1516" y="972"/>
                  </a:cubicBezTo>
                  <a:cubicBezTo>
                    <a:pt x="1516" y="660"/>
                    <a:pt x="1819" y="409"/>
                    <a:pt x="2190" y="409"/>
                  </a:cubicBezTo>
                  <a:close/>
                  <a:moveTo>
                    <a:pt x="2192" y="1281"/>
                  </a:moveTo>
                  <a:cubicBezTo>
                    <a:pt x="3078" y="1281"/>
                    <a:pt x="3737" y="2154"/>
                    <a:pt x="3450" y="3027"/>
                  </a:cubicBezTo>
                  <a:cubicBezTo>
                    <a:pt x="2868" y="2435"/>
                    <a:pt x="1843" y="2204"/>
                    <a:pt x="1795" y="2194"/>
                  </a:cubicBezTo>
                  <a:cubicBezTo>
                    <a:pt x="1777" y="2190"/>
                    <a:pt x="1760" y="2188"/>
                    <a:pt x="1742" y="2188"/>
                  </a:cubicBezTo>
                  <a:cubicBezTo>
                    <a:pt x="1698" y="2188"/>
                    <a:pt x="1655" y="2202"/>
                    <a:pt x="1617" y="2233"/>
                  </a:cubicBezTo>
                  <a:cubicBezTo>
                    <a:pt x="1569" y="2271"/>
                    <a:pt x="1545" y="2329"/>
                    <a:pt x="1545" y="2392"/>
                  </a:cubicBezTo>
                  <a:cubicBezTo>
                    <a:pt x="1530" y="2507"/>
                    <a:pt x="1473" y="2608"/>
                    <a:pt x="1386" y="2685"/>
                  </a:cubicBezTo>
                  <a:cubicBezTo>
                    <a:pt x="1228" y="2832"/>
                    <a:pt x="1367" y="3043"/>
                    <a:pt x="1527" y="3043"/>
                  </a:cubicBezTo>
                  <a:cubicBezTo>
                    <a:pt x="1577" y="3043"/>
                    <a:pt x="1629" y="3023"/>
                    <a:pt x="1675" y="2974"/>
                  </a:cubicBezTo>
                  <a:cubicBezTo>
                    <a:pt x="1771" y="2883"/>
                    <a:pt x="1848" y="2772"/>
                    <a:pt x="1901" y="2647"/>
                  </a:cubicBezTo>
                  <a:cubicBezTo>
                    <a:pt x="2243" y="2748"/>
                    <a:pt x="2959" y="3008"/>
                    <a:pt x="3282" y="3460"/>
                  </a:cubicBezTo>
                  <a:cubicBezTo>
                    <a:pt x="3188" y="3991"/>
                    <a:pt x="2727" y="4375"/>
                    <a:pt x="2195" y="4375"/>
                  </a:cubicBezTo>
                  <a:cubicBezTo>
                    <a:pt x="2182" y="4375"/>
                    <a:pt x="2169" y="4375"/>
                    <a:pt x="2156" y="4374"/>
                  </a:cubicBezTo>
                  <a:cubicBezTo>
                    <a:pt x="1603" y="4360"/>
                    <a:pt x="1150" y="3936"/>
                    <a:pt x="1088" y="3393"/>
                  </a:cubicBezTo>
                  <a:lnTo>
                    <a:pt x="1088" y="3388"/>
                  </a:lnTo>
                  <a:cubicBezTo>
                    <a:pt x="1083" y="3359"/>
                    <a:pt x="1073" y="3330"/>
                    <a:pt x="1059" y="3306"/>
                  </a:cubicBezTo>
                  <a:cubicBezTo>
                    <a:pt x="549" y="2478"/>
                    <a:pt x="1068" y="1405"/>
                    <a:pt x="2036" y="1290"/>
                  </a:cubicBezTo>
                  <a:cubicBezTo>
                    <a:pt x="2089" y="1284"/>
                    <a:pt x="2141" y="1281"/>
                    <a:pt x="2192" y="1281"/>
                  </a:cubicBezTo>
                  <a:close/>
                  <a:moveTo>
                    <a:pt x="2642" y="4721"/>
                  </a:moveTo>
                  <a:lnTo>
                    <a:pt x="2642" y="4937"/>
                  </a:lnTo>
                  <a:cubicBezTo>
                    <a:pt x="2637" y="5004"/>
                    <a:pt x="2656" y="5077"/>
                    <a:pt x="2690" y="5139"/>
                  </a:cubicBezTo>
                  <a:lnTo>
                    <a:pt x="2190" y="5616"/>
                  </a:lnTo>
                  <a:lnTo>
                    <a:pt x="1684" y="5139"/>
                  </a:lnTo>
                  <a:cubicBezTo>
                    <a:pt x="1713" y="5077"/>
                    <a:pt x="1732" y="5009"/>
                    <a:pt x="1732" y="4937"/>
                  </a:cubicBezTo>
                  <a:lnTo>
                    <a:pt x="1732" y="4721"/>
                  </a:lnTo>
                  <a:cubicBezTo>
                    <a:pt x="1877" y="4764"/>
                    <a:pt x="2031" y="4788"/>
                    <a:pt x="2185" y="4788"/>
                  </a:cubicBezTo>
                  <a:lnTo>
                    <a:pt x="2190" y="4788"/>
                  </a:lnTo>
                  <a:cubicBezTo>
                    <a:pt x="2339" y="4788"/>
                    <a:pt x="2493" y="4764"/>
                    <a:pt x="2642" y="4721"/>
                  </a:cubicBezTo>
                  <a:close/>
                  <a:moveTo>
                    <a:pt x="2185" y="0"/>
                  </a:moveTo>
                  <a:cubicBezTo>
                    <a:pt x="1588" y="0"/>
                    <a:pt x="1102" y="433"/>
                    <a:pt x="1102" y="972"/>
                  </a:cubicBezTo>
                  <a:cubicBezTo>
                    <a:pt x="1102" y="1059"/>
                    <a:pt x="1117" y="1141"/>
                    <a:pt x="1141" y="1227"/>
                  </a:cubicBezTo>
                  <a:cubicBezTo>
                    <a:pt x="438" y="1752"/>
                    <a:pt x="241" y="2719"/>
                    <a:pt x="679" y="3479"/>
                  </a:cubicBezTo>
                  <a:cubicBezTo>
                    <a:pt x="736" y="3903"/>
                    <a:pt x="972" y="4278"/>
                    <a:pt x="1323" y="4523"/>
                  </a:cubicBezTo>
                  <a:lnTo>
                    <a:pt x="1323" y="4937"/>
                  </a:lnTo>
                  <a:cubicBezTo>
                    <a:pt x="1323" y="4942"/>
                    <a:pt x="1319" y="4947"/>
                    <a:pt x="1314" y="4952"/>
                  </a:cubicBezTo>
                  <a:lnTo>
                    <a:pt x="486" y="5365"/>
                  </a:lnTo>
                  <a:cubicBezTo>
                    <a:pt x="193" y="5510"/>
                    <a:pt x="5" y="5808"/>
                    <a:pt x="10" y="6135"/>
                  </a:cubicBezTo>
                  <a:lnTo>
                    <a:pt x="10" y="7213"/>
                  </a:lnTo>
                  <a:cubicBezTo>
                    <a:pt x="0" y="7355"/>
                    <a:pt x="106" y="7426"/>
                    <a:pt x="213" y="7426"/>
                  </a:cubicBezTo>
                  <a:cubicBezTo>
                    <a:pt x="319" y="7426"/>
                    <a:pt x="426" y="7355"/>
                    <a:pt x="419" y="7213"/>
                  </a:cubicBezTo>
                  <a:lnTo>
                    <a:pt x="419" y="6135"/>
                  </a:lnTo>
                  <a:cubicBezTo>
                    <a:pt x="414" y="5967"/>
                    <a:pt x="515" y="5808"/>
                    <a:pt x="669" y="5731"/>
                  </a:cubicBezTo>
                  <a:lnTo>
                    <a:pt x="1352" y="5389"/>
                  </a:lnTo>
                  <a:lnTo>
                    <a:pt x="1983" y="5986"/>
                  </a:lnTo>
                  <a:lnTo>
                    <a:pt x="1983" y="7213"/>
                  </a:lnTo>
                  <a:cubicBezTo>
                    <a:pt x="1975" y="7355"/>
                    <a:pt x="2081" y="7426"/>
                    <a:pt x="2187" y="7426"/>
                  </a:cubicBezTo>
                  <a:cubicBezTo>
                    <a:pt x="2293" y="7426"/>
                    <a:pt x="2399" y="7355"/>
                    <a:pt x="2392" y="7213"/>
                  </a:cubicBezTo>
                  <a:lnTo>
                    <a:pt x="2392" y="5986"/>
                  </a:lnTo>
                  <a:lnTo>
                    <a:pt x="3017" y="5389"/>
                  </a:lnTo>
                  <a:lnTo>
                    <a:pt x="3705" y="5731"/>
                  </a:lnTo>
                  <a:cubicBezTo>
                    <a:pt x="3859" y="5808"/>
                    <a:pt x="3955" y="5962"/>
                    <a:pt x="3955" y="6135"/>
                  </a:cubicBezTo>
                  <a:lnTo>
                    <a:pt x="3955" y="7213"/>
                  </a:lnTo>
                  <a:cubicBezTo>
                    <a:pt x="3946" y="7355"/>
                    <a:pt x="4052" y="7426"/>
                    <a:pt x="4158" y="7426"/>
                  </a:cubicBezTo>
                  <a:cubicBezTo>
                    <a:pt x="4265" y="7426"/>
                    <a:pt x="4372" y="7355"/>
                    <a:pt x="4364" y="7213"/>
                  </a:cubicBezTo>
                  <a:lnTo>
                    <a:pt x="4364" y="6135"/>
                  </a:lnTo>
                  <a:cubicBezTo>
                    <a:pt x="4364" y="5808"/>
                    <a:pt x="4177" y="5510"/>
                    <a:pt x="3888" y="5365"/>
                  </a:cubicBezTo>
                  <a:lnTo>
                    <a:pt x="3056" y="4952"/>
                  </a:lnTo>
                  <a:cubicBezTo>
                    <a:pt x="3051" y="4947"/>
                    <a:pt x="3051" y="4942"/>
                    <a:pt x="3051" y="4937"/>
                  </a:cubicBezTo>
                  <a:lnTo>
                    <a:pt x="3051" y="4523"/>
                  </a:lnTo>
                  <a:cubicBezTo>
                    <a:pt x="3397" y="4278"/>
                    <a:pt x="3633" y="3903"/>
                    <a:pt x="3691" y="3479"/>
                  </a:cubicBezTo>
                  <a:cubicBezTo>
                    <a:pt x="4134" y="2719"/>
                    <a:pt x="3936" y="1752"/>
                    <a:pt x="3229" y="1227"/>
                  </a:cubicBezTo>
                  <a:cubicBezTo>
                    <a:pt x="3258" y="1141"/>
                    <a:pt x="3267" y="1059"/>
                    <a:pt x="3267" y="972"/>
                  </a:cubicBezTo>
                  <a:cubicBezTo>
                    <a:pt x="3267" y="438"/>
                    <a:pt x="2781" y="0"/>
                    <a:pt x="2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90"/>
            <p:cNvSpPr/>
            <p:nvPr/>
          </p:nvSpPr>
          <p:spPr>
            <a:xfrm>
              <a:off x="6712685" y="1678327"/>
              <a:ext cx="10753" cy="26385"/>
            </a:xfrm>
            <a:custGeom>
              <a:avLst/>
              <a:gdLst/>
              <a:ahLst/>
              <a:cxnLst/>
              <a:rect l="l" t="t" r="r" b="b"/>
              <a:pathLst>
                <a:path w="410" h="1006" extrusionOk="0">
                  <a:moveTo>
                    <a:pt x="208" y="1"/>
                  </a:moveTo>
                  <a:cubicBezTo>
                    <a:pt x="92" y="1"/>
                    <a:pt x="1" y="92"/>
                    <a:pt x="1" y="208"/>
                  </a:cubicBezTo>
                  <a:lnTo>
                    <a:pt x="1" y="814"/>
                  </a:lnTo>
                  <a:cubicBezTo>
                    <a:pt x="8" y="942"/>
                    <a:pt x="106" y="1005"/>
                    <a:pt x="205" y="1005"/>
                  </a:cubicBezTo>
                  <a:cubicBezTo>
                    <a:pt x="304" y="1005"/>
                    <a:pt x="402" y="942"/>
                    <a:pt x="410" y="814"/>
                  </a:cubicBezTo>
                  <a:lnTo>
                    <a:pt x="410" y="208"/>
                  </a:lnTo>
                  <a:cubicBezTo>
                    <a:pt x="410" y="92"/>
                    <a:pt x="318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90"/>
            <p:cNvSpPr/>
            <p:nvPr/>
          </p:nvSpPr>
          <p:spPr>
            <a:xfrm>
              <a:off x="6769913" y="1678090"/>
              <a:ext cx="11147" cy="27172"/>
            </a:xfrm>
            <a:custGeom>
              <a:avLst/>
              <a:gdLst/>
              <a:ahLst/>
              <a:cxnLst/>
              <a:rect l="l" t="t" r="r" b="b"/>
              <a:pathLst>
                <a:path w="425" h="1036" extrusionOk="0">
                  <a:moveTo>
                    <a:pt x="212" y="0"/>
                  </a:moveTo>
                  <a:cubicBezTo>
                    <a:pt x="107" y="0"/>
                    <a:pt x="1" y="72"/>
                    <a:pt x="8" y="217"/>
                  </a:cubicBezTo>
                  <a:lnTo>
                    <a:pt x="8" y="823"/>
                  </a:lnTo>
                  <a:cubicBezTo>
                    <a:pt x="1" y="965"/>
                    <a:pt x="107" y="1036"/>
                    <a:pt x="212" y="1036"/>
                  </a:cubicBezTo>
                  <a:cubicBezTo>
                    <a:pt x="318" y="1036"/>
                    <a:pt x="424" y="965"/>
                    <a:pt x="417" y="823"/>
                  </a:cubicBezTo>
                  <a:lnTo>
                    <a:pt x="417" y="217"/>
                  </a:lnTo>
                  <a:cubicBezTo>
                    <a:pt x="424" y="72"/>
                    <a:pt x="318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90"/>
            <p:cNvSpPr/>
            <p:nvPr/>
          </p:nvSpPr>
          <p:spPr>
            <a:xfrm>
              <a:off x="6940864" y="1734375"/>
              <a:ext cx="49990" cy="16943"/>
            </a:xfrm>
            <a:custGeom>
              <a:avLst/>
              <a:gdLst/>
              <a:ahLst/>
              <a:cxnLst/>
              <a:rect l="l" t="t" r="r" b="b"/>
              <a:pathLst>
                <a:path w="1906" h="646" extrusionOk="0">
                  <a:moveTo>
                    <a:pt x="260" y="0"/>
                  </a:moveTo>
                  <a:cubicBezTo>
                    <a:pt x="0" y="15"/>
                    <a:pt x="0" y="400"/>
                    <a:pt x="260" y="414"/>
                  </a:cubicBezTo>
                  <a:cubicBezTo>
                    <a:pt x="496" y="414"/>
                    <a:pt x="1165" y="448"/>
                    <a:pt x="1487" y="611"/>
                  </a:cubicBezTo>
                  <a:cubicBezTo>
                    <a:pt x="1526" y="635"/>
                    <a:pt x="1564" y="645"/>
                    <a:pt x="1600" y="645"/>
                  </a:cubicBezTo>
                  <a:cubicBezTo>
                    <a:pt x="1794" y="645"/>
                    <a:pt x="1905" y="335"/>
                    <a:pt x="1665" y="241"/>
                  </a:cubicBezTo>
                  <a:cubicBezTo>
                    <a:pt x="1189" y="0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90"/>
            <p:cNvSpPr/>
            <p:nvPr/>
          </p:nvSpPr>
          <p:spPr>
            <a:xfrm>
              <a:off x="6901995" y="1705734"/>
              <a:ext cx="126023" cy="171816"/>
            </a:xfrm>
            <a:custGeom>
              <a:avLst/>
              <a:gdLst/>
              <a:ahLst/>
              <a:cxnLst/>
              <a:rect l="l" t="t" r="r" b="b"/>
              <a:pathLst>
                <a:path w="4805" h="6551" extrusionOk="0">
                  <a:moveTo>
                    <a:pt x="3729" y="409"/>
                  </a:moveTo>
                  <a:lnTo>
                    <a:pt x="3729" y="1261"/>
                  </a:lnTo>
                  <a:cubicBezTo>
                    <a:pt x="3729" y="1395"/>
                    <a:pt x="3696" y="1535"/>
                    <a:pt x="3638" y="1660"/>
                  </a:cubicBezTo>
                  <a:lnTo>
                    <a:pt x="3532" y="1867"/>
                  </a:lnTo>
                  <a:cubicBezTo>
                    <a:pt x="3518" y="1891"/>
                    <a:pt x="3513" y="1925"/>
                    <a:pt x="3513" y="1958"/>
                  </a:cubicBezTo>
                  <a:lnTo>
                    <a:pt x="3513" y="2396"/>
                  </a:lnTo>
                  <a:cubicBezTo>
                    <a:pt x="3513" y="3010"/>
                    <a:pt x="3012" y="3504"/>
                    <a:pt x="2402" y="3504"/>
                  </a:cubicBezTo>
                  <a:cubicBezTo>
                    <a:pt x="2391" y="3504"/>
                    <a:pt x="2379" y="3503"/>
                    <a:pt x="2368" y="3503"/>
                  </a:cubicBezTo>
                  <a:cubicBezTo>
                    <a:pt x="1776" y="3484"/>
                    <a:pt x="1295" y="2964"/>
                    <a:pt x="1295" y="2339"/>
                  </a:cubicBezTo>
                  <a:lnTo>
                    <a:pt x="1295" y="1958"/>
                  </a:lnTo>
                  <a:cubicBezTo>
                    <a:pt x="1295" y="1925"/>
                    <a:pt x="1285" y="1891"/>
                    <a:pt x="1271" y="1867"/>
                  </a:cubicBezTo>
                  <a:lnTo>
                    <a:pt x="1145" y="1612"/>
                  </a:lnTo>
                  <a:cubicBezTo>
                    <a:pt x="1097" y="1516"/>
                    <a:pt x="1073" y="1415"/>
                    <a:pt x="1073" y="1309"/>
                  </a:cubicBezTo>
                  <a:lnTo>
                    <a:pt x="1073" y="1299"/>
                  </a:lnTo>
                  <a:cubicBezTo>
                    <a:pt x="1073" y="808"/>
                    <a:pt x="1473" y="409"/>
                    <a:pt x="1963" y="409"/>
                  </a:cubicBezTo>
                  <a:close/>
                  <a:moveTo>
                    <a:pt x="2854" y="3840"/>
                  </a:moveTo>
                  <a:cubicBezTo>
                    <a:pt x="2858" y="3902"/>
                    <a:pt x="2868" y="3965"/>
                    <a:pt x="2892" y="4023"/>
                  </a:cubicBezTo>
                  <a:lnTo>
                    <a:pt x="2724" y="4196"/>
                  </a:lnTo>
                  <a:cubicBezTo>
                    <a:pt x="2637" y="4278"/>
                    <a:pt x="2522" y="4326"/>
                    <a:pt x="2401" y="4326"/>
                  </a:cubicBezTo>
                  <a:cubicBezTo>
                    <a:pt x="2281" y="4326"/>
                    <a:pt x="2166" y="4278"/>
                    <a:pt x="2084" y="4191"/>
                  </a:cubicBezTo>
                  <a:lnTo>
                    <a:pt x="1915" y="4023"/>
                  </a:lnTo>
                  <a:cubicBezTo>
                    <a:pt x="1935" y="3965"/>
                    <a:pt x="1949" y="3902"/>
                    <a:pt x="1949" y="3840"/>
                  </a:cubicBezTo>
                  <a:cubicBezTo>
                    <a:pt x="2079" y="3883"/>
                    <a:pt x="2218" y="3907"/>
                    <a:pt x="2358" y="3912"/>
                  </a:cubicBezTo>
                  <a:lnTo>
                    <a:pt x="2401" y="3912"/>
                  </a:lnTo>
                  <a:cubicBezTo>
                    <a:pt x="2555" y="3912"/>
                    <a:pt x="2709" y="3888"/>
                    <a:pt x="2854" y="3840"/>
                  </a:cubicBezTo>
                  <a:close/>
                  <a:moveTo>
                    <a:pt x="1963" y="0"/>
                  </a:moveTo>
                  <a:cubicBezTo>
                    <a:pt x="1246" y="0"/>
                    <a:pt x="664" y="582"/>
                    <a:pt x="664" y="1299"/>
                  </a:cubicBezTo>
                  <a:lnTo>
                    <a:pt x="664" y="1309"/>
                  </a:lnTo>
                  <a:cubicBezTo>
                    <a:pt x="664" y="1477"/>
                    <a:pt x="703" y="1641"/>
                    <a:pt x="780" y="1790"/>
                  </a:cubicBezTo>
                  <a:lnTo>
                    <a:pt x="886" y="2002"/>
                  </a:lnTo>
                  <a:lnTo>
                    <a:pt x="886" y="2339"/>
                  </a:lnTo>
                  <a:cubicBezTo>
                    <a:pt x="881" y="2849"/>
                    <a:pt x="1126" y="3330"/>
                    <a:pt x="1540" y="3628"/>
                  </a:cubicBezTo>
                  <a:lnTo>
                    <a:pt x="1540" y="3811"/>
                  </a:lnTo>
                  <a:cubicBezTo>
                    <a:pt x="1540" y="3917"/>
                    <a:pt x="1473" y="4008"/>
                    <a:pt x="1372" y="4037"/>
                  </a:cubicBezTo>
                  <a:lnTo>
                    <a:pt x="631" y="4249"/>
                  </a:lnTo>
                  <a:cubicBezTo>
                    <a:pt x="265" y="4355"/>
                    <a:pt x="10" y="4691"/>
                    <a:pt x="10" y="5076"/>
                  </a:cubicBezTo>
                  <a:lnTo>
                    <a:pt x="10" y="6337"/>
                  </a:lnTo>
                  <a:cubicBezTo>
                    <a:pt x="0" y="6479"/>
                    <a:pt x="106" y="6550"/>
                    <a:pt x="213" y="6550"/>
                  </a:cubicBezTo>
                  <a:cubicBezTo>
                    <a:pt x="319" y="6550"/>
                    <a:pt x="426" y="6479"/>
                    <a:pt x="419" y="6337"/>
                  </a:cubicBezTo>
                  <a:lnTo>
                    <a:pt x="419" y="5081"/>
                  </a:lnTo>
                  <a:cubicBezTo>
                    <a:pt x="419" y="4879"/>
                    <a:pt x="549" y="4701"/>
                    <a:pt x="746" y="4643"/>
                  </a:cubicBezTo>
                  <a:lnTo>
                    <a:pt x="1482" y="4432"/>
                  </a:lnTo>
                  <a:cubicBezTo>
                    <a:pt x="1545" y="4412"/>
                    <a:pt x="1607" y="4388"/>
                    <a:pt x="1660" y="4350"/>
                  </a:cubicBezTo>
                  <a:lnTo>
                    <a:pt x="1790" y="4485"/>
                  </a:lnTo>
                  <a:cubicBezTo>
                    <a:pt x="1959" y="4651"/>
                    <a:pt x="2180" y="4734"/>
                    <a:pt x="2401" y="4734"/>
                  </a:cubicBezTo>
                  <a:cubicBezTo>
                    <a:pt x="2623" y="4734"/>
                    <a:pt x="2844" y="4651"/>
                    <a:pt x="3012" y="4485"/>
                  </a:cubicBezTo>
                  <a:lnTo>
                    <a:pt x="3142" y="4350"/>
                  </a:lnTo>
                  <a:cubicBezTo>
                    <a:pt x="3200" y="4388"/>
                    <a:pt x="3258" y="4417"/>
                    <a:pt x="3325" y="4436"/>
                  </a:cubicBezTo>
                  <a:lnTo>
                    <a:pt x="4061" y="4643"/>
                  </a:lnTo>
                  <a:cubicBezTo>
                    <a:pt x="4254" y="4701"/>
                    <a:pt x="4389" y="4879"/>
                    <a:pt x="4389" y="5081"/>
                  </a:cubicBezTo>
                  <a:lnTo>
                    <a:pt x="4389" y="6337"/>
                  </a:lnTo>
                  <a:cubicBezTo>
                    <a:pt x="4381" y="6479"/>
                    <a:pt x="4487" y="6550"/>
                    <a:pt x="4593" y="6550"/>
                  </a:cubicBezTo>
                  <a:cubicBezTo>
                    <a:pt x="4699" y="6550"/>
                    <a:pt x="4805" y="6479"/>
                    <a:pt x="4798" y="6337"/>
                  </a:cubicBezTo>
                  <a:lnTo>
                    <a:pt x="4798" y="5081"/>
                  </a:lnTo>
                  <a:cubicBezTo>
                    <a:pt x="4798" y="4691"/>
                    <a:pt x="4543" y="4355"/>
                    <a:pt x="4172" y="4249"/>
                  </a:cubicBezTo>
                  <a:lnTo>
                    <a:pt x="3431" y="4037"/>
                  </a:lnTo>
                  <a:cubicBezTo>
                    <a:pt x="3335" y="4008"/>
                    <a:pt x="3263" y="3917"/>
                    <a:pt x="3263" y="3816"/>
                  </a:cubicBezTo>
                  <a:lnTo>
                    <a:pt x="3263" y="3643"/>
                  </a:lnTo>
                  <a:cubicBezTo>
                    <a:pt x="3335" y="3594"/>
                    <a:pt x="3397" y="3541"/>
                    <a:pt x="3460" y="3484"/>
                  </a:cubicBezTo>
                  <a:cubicBezTo>
                    <a:pt x="3753" y="3200"/>
                    <a:pt x="3922" y="2805"/>
                    <a:pt x="3922" y="2391"/>
                  </a:cubicBezTo>
                  <a:lnTo>
                    <a:pt x="3922" y="2007"/>
                  </a:lnTo>
                  <a:lnTo>
                    <a:pt x="4004" y="1843"/>
                  </a:lnTo>
                  <a:cubicBezTo>
                    <a:pt x="4090" y="1660"/>
                    <a:pt x="4138" y="1463"/>
                    <a:pt x="4138" y="1261"/>
                  </a:cubicBezTo>
                  <a:lnTo>
                    <a:pt x="4138" y="207"/>
                  </a:lnTo>
                  <a:cubicBezTo>
                    <a:pt x="4138" y="91"/>
                    <a:pt x="4047" y="0"/>
                    <a:pt x="39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90"/>
            <p:cNvSpPr/>
            <p:nvPr/>
          </p:nvSpPr>
          <p:spPr>
            <a:xfrm>
              <a:off x="6924944" y="1843534"/>
              <a:ext cx="11199" cy="34017"/>
            </a:xfrm>
            <a:custGeom>
              <a:avLst/>
              <a:gdLst/>
              <a:ahLst/>
              <a:cxnLst/>
              <a:rect l="l" t="t" r="r" b="b"/>
              <a:pathLst>
                <a:path w="427" h="1297" extrusionOk="0">
                  <a:moveTo>
                    <a:pt x="213" y="0"/>
                  </a:moveTo>
                  <a:cubicBezTo>
                    <a:pt x="102" y="0"/>
                    <a:pt x="11" y="92"/>
                    <a:pt x="11" y="207"/>
                  </a:cubicBezTo>
                  <a:lnTo>
                    <a:pt x="11" y="1083"/>
                  </a:lnTo>
                  <a:cubicBezTo>
                    <a:pt x="1" y="1225"/>
                    <a:pt x="107" y="1296"/>
                    <a:pt x="213" y="1296"/>
                  </a:cubicBezTo>
                  <a:cubicBezTo>
                    <a:pt x="320" y="1296"/>
                    <a:pt x="427" y="1225"/>
                    <a:pt x="420" y="1083"/>
                  </a:cubicBezTo>
                  <a:lnTo>
                    <a:pt x="420" y="203"/>
                  </a:lnTo>
                  <a:cubicBezTo>
                    <a:pt x="415" y="92"/>
                    <a:pt x="323" y="0"/>
                    <a:pt x="2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90"/>
            <p:cNvSpPr/>
            <p:nvPr/>
          </p:nvSpPr>
          <p:spPr>
            <a:xfrm>
              <a:off x="6994106" y="1843534"/>
              <a:ext cx="10753" cy="33440"/>
            </a:xfrm>
            <a:custGeom>
              <a:avLst/>
              <a:gdLst/>
              <a:ahLst/>
              <a:cxnLst/>
              <a:rect l="l" t="t" r="r" b="b"/>
              <a:pathLst>
                <a:path w="410" h="1275" extrusionOk="0">
                  <a:moveTo>
                    <a:pt x="203" y="0"/>
                  </a:moveTo>
                  <a:cubicBezTo>
                    <a:pt x="92" y="0"/>
                    <a:pt x="1" y="92"/>
                    <a:pt x="1" y="207"/>
                  </a:cubicBezTo>
                  <a:lnTo>
                    <a:pt x="1" y="1083"/>
                  </a:lnTo>
                  <a:cubicBezTo>
                    <a:pt x="6" y="1211"/>
                    <a:pt x="104" y="1274"/>
                    <a:pt x="203" y="1274"/>
                  </a:cubicBezTo>
                  <a:cubicBezTo>
                    <a:pt x="303" y="1274"/>
                    <a:pt x="403" y="1211"/>
                    <a:pt x="410" y="1083"/>
                  </a:cubicBezTo>
                  <a:lnTo>
                    <a:pt x="410" y="203"/>
                  </a:lnTo>
                  <a:cubicBezTo>
                    <a:pt x="405" y="92"/>
                    <a:pt x="314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90"/>
            <p:cNvSpPr/>
            <p:nvPr/>
          </p:nvSpPr>
          <p:spPr>
            <a:xfrm>
              <a:off x="6790816" y="1590779"/>
              <a:ext cx="188366" cy="104228"/>
            </a:xfrm>
            <a:custGeom>
              <a:avLst/>
              <a:gdLst/>
              <a:ahLst/>
              <a:cxnLst/>
              <a:rect l="l" t="t" r="r" b="b"/>
              <a:pathLst>
                <a:path w="7182" h="3974" extrusionOk="0">
                  <a:moveTo>
                    <a:pt x="2476" y="0"/>
                  </a:moveTo>
                  <a:cubicBezTo>
                    <a:pt x="1677" y="0"/>
                    <a:pt x="863" y="220"/>
                    <a:pt x="125" y="692"/>
                  </a:cubicBezTo>
                  <a:cubicBezTo>
                    <a:pt x="29" y="750"/>
                    <a:pt x="0" y="880"/>
                    <a:pt x="63" y="976"/>
                  </a:cubicBezTo>
                  <a:cubicBezTo>
                    <a:pt x="103" y="1038"/>
                    <a:pt x="170" y="1070"/>
                    <a:pt x="238" y="1070"/>
                  </a:cubicBezTo>
                  <a:cubicBezTo>
                    <a:pt x="276" y="1070"/>
                    <a:pt x="314" y="1060"/>
                    <a:pt x="347" y="1039"/>
                  </a:cubicBezTo>
                  <a:cubicBezTo>
                    <a:pt x="1015" y="610"/>
                    <a:pt x="1752" y="410"/>
                    <a:pt x="2476" y="410"/>
                  </a:cubicBezTo>
                  <a:cubicBezTo>
                    <a:pt x="4107" y="410"/>
                    <a:pt x="5673" y="1426"/>
                    <a:pt x="6236" y="3122"/>
                  </a:cubicBezTo>
                  <a:lnTo>
                    <a:pt x="5894" y="2776"/>
                  </a:lnTo>
                  <a:cubicBezTo>
                    <a:pt x="5848" y="2724"/>
                    <a:pt x="5794" y="2702"/>
                    <a:pt x="5743" y="2702"/>
                  </a:cubicBezTo>
                  <a:cubicBezTo>
                    <a:pt x="5581" y="2702"/>
                    <a:pt x="5440" y="2915"/>
                    <a:pt x="5601" y="3065"/>
                  </a:cubicBezTo>
                  <a:lnTo>
                    <a:pt x="6443" y="3911"/>
                  </a:lnTo>
                  <a:cubicBezTo>
                    <a:pt x="6483" y="3954"/>
                    <a:pt x="6536" y="3974"/>
                    <a:pt x="6588" y="3974"/>
                  </a:cubicBezTo>
                  <a:cubicBezTo>
                    <a:pt x="6672" y="3974"/>
                    <a:pt x="6755" y="3922"/>
                    <a:pt x="6785" y="3830"/>
                  </a:cubicBezTo>
                  <a:lnTo>
                    <a:pt x="7131" y="2685"/>
                  </a:lnTo>
                  <a:cubicBezTo>
                    <a:pt x="7181" y="2526"/>
                    <a:pt x="7051" y="2417"/>
                    <a:pt x="6925" y="2417"/>
                  </a:cubicBezTo>
                  <a:cubicBezTo>
                    <a:pt x="6845" y="2417"/>
                    <a:pt x="6766" y="2461"/>
                    <a:pt x="6737" y="2564"/>
                  </a:cubicBezTo>
                  <a:lnTo>
                    <a:pt x="6616" y="2964"/>
                  </a:lnTo>
                  <a:cubicBezTo>
                    <a:pt x="5987" y="1107"/>
                    <a:pt x="4268" y="0"/>
                    <a:pt x="2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90"/>
            <p:cNvSpPr/>
            <p:nvPr/>
          </p:nvSpPr>
          <p:spPr>
            <a:xfrm>
              <a:off x="6733877" y="1716671"/>
              <a:ext cx="186950" cy="103153"/>
            </a:xfrm>
            <a:custGeom>
              <a:avLst/>
              <a:gdLst/>
              <a:ahLst/>
              <a:cxnLst/>
              <a:rect l="l" t="t" r="r" b="b"/>
              <a:pathLst>
                <a:path w="7128" h="3933" extrusionOk="0">
                  <a:moveTo>
                    <a:pt x="540" y="0"/>
                  </a:moveTo>
                  <a:cubicBezTo>
                    <a:pt x="451" y="0"/>
                    <a:pt x="363" y="59"/>
                    <a:pt x="338" y="156"/>
                  </a:cubicBezTo>
                  <a:lnTo>
                    <a:pt x="49" y="1310"/>
                  </a:lnTo>
                  <a:cubicBezTo>
                    <a:pt x="1" y="1472"/>
                    <a:pt x="129" y="1576"/>
                    <a:pt x="253" y="1576"/>
                  </a:cubicBezTo>
                  <a:cubicBezTo>
                    <a:pt x="340" y="1576"/>
                    <a:pt x="425" y="1526"/>
                    <a:pt x="448" y="1412"/>
                  </a:cubicBezTo>
                  <a:lnTo>
                    <a:pt x="540" y="1031"/>
                  </a:lnTo>
                  <a:cubicBezTo>
                    <a:pt x="1189" y="2854"/>
                    <a:pt x="2891" y="3932"/>
                    <a:pt x="4659" y="3932"/>
                  </a:cubicBezTo>
                  <a:cubicBezTo>
                    <a:pt x="5458" y="3932"/>
                    <a:pt x="6271" y="3712"/>
                    <a:pt x="7007" y="3240"/>
                  </a:cubicBezTo>
                  <a:cubicBezTo>
                    <a:pt x="7103" y="3182"/>
                    <a:pt x="7127" y="3057"/>
                    <a:pt x="7069" y="2961"/>
                  </a:cubicBezTo>
                  <a:cubicBezTo>
                    <a:pt x="7030" y="2901"/>
                    <a:pt x="6966" y="2869"/>
                    <a:pt x="6900" y="2869"/>
                  </a:cubicBezTo>
                  <a:cubicBezTo>
                    <a:pt x="6861" y="2869"/>
                    <a:pt x="6821" y="2880"/>
                    <a:pt x="6786" y="2903"/>
                  </a:cubicBezTo>
                  <a:cubicBezTo>
                    <a:pt x="6120" y="3330"/>
                    <a:pt x="5385" y="3528"/>
                    <a:pt x="4663" y="3528"/>
                  </a:cubicBezTo>
                  <a:cubicBezTo>
                    <a:pt x="3030" y="3528"/>
                    <a:pt x="1461" y="2513"/>
                    <a:pt x="901" y="815"/>
                  </a:cubicBezTo>
                  <a:lnTo>
                    <a:pt x="901" y="815"/>
                  </a:lnTo>
                  <a:lnTo>
                    <a:pt x="1276" y="1166"/>
                  </a:lnTo>
                  <a:cubicBezTo>
                    <a:pt x="1322" y="1216"/>
                    <a:pt x="1374" y="1236"/>
                    <a:pt x="1424" y="1236"/>
                  </a:cubicBezTo>
                  <a:cubicBezTo>
                    <a:pt x="1591" y="1236"/>
                    <a:pt x="1733" y="1004"/>
                    <a:pt x="1555" y="863"/>
                  </a:cubicBezTo>
                  <a:lnTo>
                    <a:pt x="675" y="55"/>
                  </a:lnTo>
                  <a:cubicBezTo>
                    <a:pt x="636" y="17"/>
                    <a:pt x="588" y="0"/>
                    <a:pt x="5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1" name="Google Shape;13521;p90"/>
          <p:cNvGrpSpPr/>
          <p:nvPr/>
        </p:nvGrpSpPr>
        <p:grpSpPr>
          <a:xfrm>
            <a:off x="7115906" y="1326027"/>
            <a:ext cx="366765" cy="366660"/>
            <a:chOff x="7115906" y="1510602"/>
            <a:chExt cx="366765" cy="366660"/>
          </a:xfrm>
        </p:grpSpPr>
        <p:sp>
          <p:nvSpPr>
            <p:cNvPr id="13522" name="Google Shape;13522;p90"/>
            <p:cNvSpPr/>
            <p:nvPr/>
          </p:nvSpPr>
          <p:spPr>
            <a:xfrm>
              <a:off x="7151602" y="1591776"/>
              <a:ext cx="100478" cy="60717"/>
            </a:xfrm>
            <a:custGeom>
              <a:avLst/>
              <a:gdLst/>
              <a:ahLst/>
              <a:cxnLst/>
              <a:rect l="l" t="t" r="r" b="b"/>
              <a:pathLst>
                <a:path w="3831" h="2315" extrusionOk="0">
                  <a:moveTo>
                    <a:pt x="1733" y="0"/>
                  </a:moveTo>
                  <a:cubicBezTo>
                    <a:pt x="1733" y="0"/>
                    <a:pt x="1" y="53"/>
                    <a:pt x="1" y="1549"/>
                  </a:cubicBezTo>
                  <a:lnTo>
                    <a:pt x="1" y="2314"/>
                  </a:lnTo>
                  <a:cubicBezTo>
                    <a:pt x="1" y="2314"/>
                    <a:pt x="1959" y="2151"/>
                    <a:pt x="2359" y="1371"/>
                  </a:cubicBezTo>
                  <a:cubicBezTo>
                    <a:pt x="2359" y="1371"/>
                    <a:pt x="2604" y="2276"/>
                    <a:pt x="3504" y="2314"/>
                  </a:cubicBezTo>
                  <a:cubicBezTo>
                    <a:pt x="3504" y="2314"/>
                    <a:pt x="3831" y="0"/>
                    <a:pt x="173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90"/>
            <p:cNvSpPr/>
            <p:nvPr/>
          </p:nvSpPr>
          <p:spPr>
            <a:xfrm>
              <a:off x="7151602" y="1591776"/>
              <a:ext cx="53793" cy="60717"/>
            </a:xfrm>
            <a:custGeom>
              <a:avLst/>
              <a:gdLst/>
              <a:ahLst/>
              <a:cxnLst/>
              <a:rect l="l" t="t" r="r" b="b"/>
              <a:pathLst>
                <a:path w="2051" h="2315" extrusionOk="0">
                  <a:moveTo>
                    <a:pt x="1733" y="0"/>
                  </a:moveTo>
                  <a:cubicBezTo>
                    <a:pt x="1733" y="0"/>
                    <a:pt x="1" y="53"/>
                    <a:pt x="1" y="1549"/>
                  </a:cubicBezTo>
                  <a:lnTo>
                    <a:pt x="1" y="2314"/>
                  </a:lnTo>
                  <a:cubicBezTo>
                    <a:pt x="1" y="2314"/>
                    <a:pt x="217" y="2300"/>
                    <a:pt x="516" y="2247"/>
                  </a:cubicBezTo>
                  <a:lnTo>
                    <a:pt x="516" y="1549"/>
                  </a:lnTo>
                  <a:cubicBezTo>
                    <a:pt x="516" y="366"/>
                    <a:pt x="1598" y="87"/>
                    <a:pt x="2051" y="24"/>
                  </a:cubicBezTo>
                  <a:cubicBezTo>
                    <a:pt x="1945" y="10"/>
                    <a:pt x="1839" y="0"/>
                    <a:pt x="1733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90"/>
            <p:cNvSpPr/>
            <p:nvPr/>
          </p:nvSpPr>
          <p:spPr>
            <a:xfrm>
              <a:off x="7191232" y="1748249"/>
              <a:ext cx="12143" cy="10124"/>
            </a:xfrm>
            <a:custGeom>
              <a:avLst/>
              <a:gdLst/>
              <a:ahLst/>
              <a:cxnLst/>
              <a:rect l="l" t="t" r="r" b="b"/>
              <a:pathLst>
                <a:path w="463" h="386" extrusionOk="0">
                  <a:moveTo>
                    <a:pt x="227" y="1"/>
                  </a:moveTo>
                  <a:lnTo>
                    <a:pt x="1" y="169"/>
                  </a:lnTo>
                  <a:lnTo>
                    <a:pt x="92" y="386"/>
                  </a:lnTo>
                  <a:lnTo>
                    <a:pt x="381" y="386"/>
                  </a:lnTo>
                  <a:lnTo>
                    <a:pt x="463" y="174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90"/>
            <p:cNvSpPr/>
            <p:nvPr/>
          </p:nvSpPr>
          <p:spPr>
            <a:xfrm>
              <a:off x="7189973" y="1767552"/>
              <a:ext cx="15055" cy="28037"/>
            </a:xfrm>
            <a:custGeom>
              <a:avLst/>
              <a:gdLst/>
              <a:ahLst/>
              <a:cxnLst/>
              <a:rect l="l" t="t" r="r" b="b"/>
              <a:pathLst>
                <a:path w="574" h="1069" extrusionOk="0">
                  <a:moveTo>
                    <a:pt x="169" y="1"/>
                  </a:moveTo>
                  <a:lnTo>
                    <a:pt x="1" y="1069"/>
                  </a:lnTo>
                  <a:lnTo>
                    <a:pt x="573" y="1069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90"/>
            <p:cNvSpPr/>
            <p:nvPr/>
          </p:nvSpPr>
          <p:spPr>
            <a:xfrm>
              <a:off x="7150107" y="1658656"/>
              <a:ext cx="6714" cy="16182"/>
            </a:xfrm>
            <a:custGeom>
              <a:avLst/>
              <a:gdLst/>
              <a:ahLst/>
              <a:cxnLst/>
              <a:rect l="l" t="t" r="r" b="b"/>
              <a:pathLst>
                <a:path w="256" h="617" extrusionOk="0">
                  <a:moveTo>
                    <a:pt x="255" y="0"/>
                  </a:moveTo>
                  <a:lnTo>
                    <a:pt x="188" y="48"/>
                  </a:lnTo>
                  <a:cubicBezTo>
                    <a:pt x="0" y="173"/>
                    <a:pt x="0" y="443"/>
                    <a:pt x="188" y="573"/>
                  </a:cubicBezTo>
                  <a:lnTo>
                    <a:pt x="255" y="61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90"/>
            <p:cNvSpPr/>
            <p:nvPr/>
          </p:nvSpPr>
          <p:spPr>
            <a:xfrm>
              <a:off x="7238179" y="1658656"/>
              <a:ext cx="5455" cy="16182"/>
            </a:xfrm>
            <a:custGeom>
              <a:avLst/>
              <a:gdLst/>
              <a:ahLst/>
              <a:cxnLst/>
              <a:rect l="l" t="t" r="r" b="b"/>
              <a:pathLst>
                <a:path w="208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8" y="573"/>
                  </a:lnTo>
                  <a:cubicBezTo>
                    <a:pt x="155" y="510"/>
                    <a:pt x="208" y="414"/>
                    <a:pt x="208" y="308"/>
                  </a:cubicBezTo>
                  <a:cubicBezTo>
                    <a:pt x="208" y="202"/>
                    <a:pt x="155" y="106"/>
                    <a:pt x="68" y="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90"/>
            <p:cNvSpPr/>
            <p:nvPr/>
          </p:nvSpPr>
          <p:spPr>
            <a:xfrm>
              <a:off x="7166001" y="1636703"/>
              <a:ext cx="62998" cy="69424"/>
            </a:xfrm>
            <a:custGeom>
              <a:avLst/>
              <a:gdLst/>
              <a:ahLst/>
              <a:cxnLst/>
              <a:rect l="l" t="t" r="r" b="b"/>
              <a:pathLst>
                <a:path w="2402" h="2647" extrusionOk="0">
                  <a:moveTo>
                    <a:pt x="1742" y="0"/>
                  </a:moveTo>
                  <a:lnTo>
                    <a:pt x="1704" y="39"/>
                  </a:lnTo>
                  <a:cubicBezTo>
                    <a:pt x="1179" y="520"/>
                    <a:pt x="453" y="654"/>
                    <a:pt x="68" y="688"/>
                  </a:cubicBezTo>
                  <a:lnTo>
                    <a:pt x="44" y="688"/>
                  </a:lnTo>
                  <a:lnTo>
                    <a:pt x="5" y="693"/>
                  </a:lnTo>
                  <a:lnTo>
                    <a:pt x="5" y="1578"/>
                  </a:lnTo>
                  <a:cubicBezTo>
                    <a:pt x="0" y="2165"/>
                    <a:pt x="477" y="2646"/>
                    <a:pt x="1064" y="2646"/>
                  </a:cubicBezTo>
                  <a:lnTo>
                    <a:pt x="1333" y="2646"/>
                  </a:lnTo>
                  <a:cubicBezTo>
                    <a:pt x="1920" y="2646"/>
                    <a:pt x="2397" y="2170"/>
                    <a:pt x="2401" y="1583"/>
                  </a:cubicBezTo>
                  <a:lnTo>
                    <a:pt x="2401" y="659"/>
                  </a:lnTo>
                  <a:lnTo>
                    <a:pt x="2373" y="645"/>
                  </a:lnTo>
                  <a:cubicBezTo>
                    <a:pt x="2060" y="515"/>
                    <a:pt x="1872" y="250"/>
                    <a:pt x="1771" y="53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90"/>
            <p:cNvSpPr/>
            <p:nvPr/>
          </p:nvSpPr>
          <p:spPr>
            <a:xfrm>
              <a:off x="7186065" y="1714547"/>
              <a:ext cx="22870" cy="21375"/>
            </a:xfrm>
            <a:custGeom>
              <a:avLst/>
              <a:gdLst/>
              <a:ahLst/>
              <a:cxnLst/>
              <a:rect l="l" t="t" r="r" b="b"/>
              <a:pathLst>
                <a:path w="872" h="815" extrusionOk="0">
                  <a:moveTo>
                    <a:pt x="0" y="1"/>
                  </a:moveTo>
                  <a:lnTo>
                    <a:pt x="0" y="391"/>
                  </a:lnTo>
                  <a:lnTo>
                    <a:pt x="429" y="814"/>
                  </a:lnTo>
                  <a:lnTo>
                    <a:pt x="871" y="352"/>
                  </a:lnTo>
                  <a:lnTo>
                    <a:pt x="871" y="1"/>
                  </a:lnTo>
                  <a:lnTo>
                    <a:pt x="818" y="10"/>
                  </a:lnTo>
                  <a:cubicBezTo>
                    <a:pt x="737" y="25"/>
                    <a:pt x="655" y="35"/>
                    <a:pt x="568" y="35"/>
                  </a:cubicBezTo>
                  <a:lnTo>
                    <a:pt x="299" y="35"/>
                  </a:lnTo>
                  <a:lnTo>
                    <a:pt x="299" y="30"/>
                  </a:lnTo>
                  <a:cubicBezTo>
                    <a:pt x="217" y="30"/>
                    <a:pt x="130" y="25"/>
                    <a:pt x="4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90"/>
            <p:cNvSpPr/>
            <p:nvPr/>
          </p:nvSpPr>
          <p:spPr>
            <a:xfrm>
              <a:off x="7166001" y="1636703"/>
              <a:ext cx="48862" cy="69424"/>
            </a:xfrm>
            <a:custGeom>
              <a:avLst/>
              <a:gdLst/>
              <a:ahLst/>
              <a:cxnLst/>
              <a:rect l="l" t="t" r="r" b="b"/>
              <a:pathLst>
                <a:path w="1863" h="2647" extrusionOk="0">
                  <a:moveTo>
                    <a:pt x="1742" y="0"/>
                  </a:moveTo>
                  <a:lnTo>
                    <a:pt x="1699" y="43"/>
                  </a:lnTo>
                  <a:cubicBezTo>
                    <a:pt x="1174" y="525"/>
                    <a:pt x="453" y="654"/>
                    <a:pt x="68" y="693"/>
                  </a:cubicBezTo>
                  <a:lnTo>
                    <a:pt x="44" y="693"/>
                  </a:lnTo>
                  <a:lnTo>
                    <a:pt x="0" y="698"/>
                  </a:lnTo>
                  <a:lnTo>
                    <a:pt x="0" y="1583"/>
                  </a:lnTo>
                  <a:cubicBezTo>
                    <a:pt x="0" y="2170"/>
                    <a:pt x="477" y="2646"/>
                    <a:pt x="1064" y="2646"/>
                  </a:cubicBezTo>
                  <a:lnTo>
                    <a:pt x="1391" y="2646"/>
                  </a:lnTo>
                  <a:cubicBezTo>
                    <a:pt x="828" y="2613"/>
                    <a:pt x="385" y="2146"/>
                    <a:pt x="385" y="1583"/>
                  </a:cubicBezTo>
                  <a:lnTo>
                    <a:pt x="385" y="698"/>
                  </a:lnTo>
                  <a:lnTo>
                    <a:pt x="424" y="693"/>
                  </a:lnTo>
                  <a:lnTo>
                    <a:pt x="448" y="693"/>
                  </a:lnTo>
                  <a:cubicBezTo>
                    <a:pt x="785" y="659"/>
                    <a:pt x="1372" y="558"/>
                    <a:pt x="1863" y="217"/>
                  </a:cubicBezTo>
                  <a:cubicBezTo>
                    <a:pt x="1829" y="164"/>
                    <a:pt x="1800" y="111"/>
                    <a:pt x="1771" y="53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90"/>
            <p:cNvSpPr/>
            <p:nvPr/>
          </p:nvSpPr>
          <p:spPr>
            <a:xfrm>
              <a:off x="7202457" y="1714547"/>
              <a:ext cx="6478" cy="787"/>
            </a:xfrm>
            <a:custGeom>
              <a:avLst/>
              <a:gdLst/>
              <a:ahLst/>
              <a:cxnLst/>
              <a:rect l="l" t="t" r="r" b="b"/>
              <a:pathLst>
                <a:path w="247" h="30" extrusionOk="0">
                  <a:moveTo>
                    <a:pt x="246" y="1"/>
                  </a:moveTo>
                  <a:lnTo>
                    <a:pt x="198" y="10"/>
                  </a:lnTo>
                  <a:cubicBezTo>
                    <a:pt x="131" y="20"/>
                    <a:pt x="68" y="30"/>
                    <a:pt x="1" y="30"/>
                  </a:cubicBezTo>
                  <a:lnTo>
                    <a:pt x="246" y="30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90"/>
            <p:cNvSpPr/>
            <p:nvPr/>
          </p:nvSpPr>
          <p:spPr>
            <a:xfrm>
              <a:off x="7186065" y="1714547"/>
              <a:ext cx="16051" cy="21375"/>
            </a:xfrm>
            <a:custGeom>
              <a:avLst/>
              <a:gdLst/>
              <a:ahLst/>
              <a:cxnLst/>
              <a:rect l="l" t="t" r="r" b="b"/>
              <a:pathLst>
                <a:path w="612" h="815" extrusionOk="0">
                  <a:moveTo>
                    <a:pt x="0" y="1"/>
                  </a:moveTo>
                  <a:lnTo>
                    <a:pt x="0" y="391"/>
                  </a:lnTo>
                  <a:lnTo>
                    <a:pt x="429" y="814"/>
                  </a:lnTo>
                  <a:lnTo>
                    <a:pt x="612" y="622"/>
                  </a:lnTo>
                  <a:lnTo>
                    <a:pt x="381" y="391"/>
                  </a:lnTo>
                  <a:lnTo>
                    <a:pt x="381" y="30"/>
                  </a:lnTo>
                  <a:lnTo>
                    <a:pt x="299" y="30"/>
                  </a:lnTo>
                  <a:cubicBezTo>
                    <a:pt x="217" y="30"/>
                    <a:pt x="130" y="25"/>
                    <a:pt x="4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90"/>
            <p:cNvSpPr/>
            <p:nvPr/>
          </p:nvSpPr>
          <p:spPr>
            <a:xfrm>
              <a:off x="7126004" y="1734506"/>
              <a:ext cx="57569" cy="66146"/>
            </a:xfrm>
            <a:custGeom>
              <a:avLst/>
              <a:gdLst/>
              <a:ahLst/>
              <a:cxnLst/>
              <a:rect l="l" t="t" r="r" b="b"/>
              <a:pathLst>
                <a:path w="2195" h="2522" extrusionOk="0">
                  <a:moveTo>
                    <a:pt x="1362" y="0"/>
                  </a:moveTo>
                  <a:lnTo>
                    <a:pt x="765" y="246"/>
                  </a:lnTo>
                  <a:lnTo>
                    <a:pt x="756" y="250"/>
                  </a:lnTo>
                  <a:cubicBezTo>
                    <a:pt x="727" y="260"/>
                    <a:pt x="0" y="529"/>
                    <a:pt x="0" y="1448"/>
                  </a:cubicBezTo>
                  <a:lnTo>
                    <a:pt x="0" y="2343"/>
                  </a:lnTo>
                  <a:lnTo>
                    <a:pt x="688" y="2343"/>
                  </a:lnTo>
                  <a:lnTo>
                    <a:pt x="688" y="1400"/>
                  </a:lnTo>
                  <a:cubicBezTo>
                    <a:pt x="688" y="1292"/>
                    <a:pt x="769" y="1238"/>
                    <a:pt x="849" y="1238"/>
                  </a:cubicBezTo>
                  <a:cubicBezTo>
                    <a:pt x="930" y="1238"/>
                    <a:pt x="1011" y="1292"/>
                    <a:pt x="1011" y="1400"/>
                  </a:cubicBezTo>
                  <a:lnTo>
                    <a:pt x="1011" y="2521"/>
                  </a:lnTo>
                  <a:lnTo>
                    <a:pt x="2194" y="2521"/>
                  </a:lnTo>
                  <a:lnTo>
                    <a:pt x="1362" y="0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90"/>
            <p:cNvSpPr/>
            <p:nvPr/>
          </p:nvSpPr>
          <p:spPr>
            <a:xfrm>
              <a:off x="7216095" y="1734742"/>
              <a:ext cx="52140" cy="61241"/>
            </a:xfrm>
            <a:custGeom>
              <a:avLst/>
              <a:gdLst/>
              <a:ahLst/>
              <a:cxnLst/>
              <a:rect l="l" t="t" r="r" b="b"/>
              <a:pathLst>
                <a:path w="1988" h="2335" extrusionOk="0">
                  <a:moveTo>
                    <a:pt x="655" y="1"/>
                  </a:moveTo>
                  <a:lnTo>
                    <a:pt x="1" y="2334"/>
                  </a:lnTo>
                  <a:lnTo>
                    <a:pt x="973" y="2334"/>
                  </a:lnTo>
                  <a:lnTo>
                    <a:pt x="973" y="1391"/>
                  </a:lnTo>
                  <a:cubicBezTo>
                    <a:pt x="973" y="1283"/>
                    <a:pt x="1053" y="1229"/>
                    <a:pt x="1134" y="1229"/>
                  </a:cubicBezTo>
                  <a:cubicBezTo>
                    <a:pt x="1214" y="1229"/>
                    <a:pt x="1295" y="1283"/>
                    <a:pt x="1295" y="1391"/>
                  </a:cubicBezTo>
                  <a:lnTo>
                    <a:pt x="1295" y="2334"/>
                  </a:lnTo>
                  <a:lnTo>
                    <a:pt x="1988" y="2334"/>
                  </a:lnTo>
                  <a:lnTo>
                    <a:pt x="1988" y="1439"/>
                  </a:lnTo>
                  <a:cubicBezTo>
                    <a:pt x="1988" y="506"/>
                    <a:pt x="1232" y="246"/>
                    <a:pt x="1228" y="241"/>
                  </a:cubicBezTo>
                  <a:lnTo>
                    <a:pt x="1218" y="23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90"/>
            <p:cNvSpPr/>
            <p:nvPr/>
          </p:nvSpPr>
          <p:spPr>
            <a:xfrm>
              <a:off x="7124850" y="1734506"/>
              <a:ext cx="36640" cy="61477"/>
            </a:xfrm>
            <a:custGeom>
              <a:avLst/>
              <a:gdLst/>
              <a:ahLst/>
              <a:cxnLst/>
              <a:rect l="l" t="t" r="r" b="b"/>
              <a:pathLst>
                <a:path w="1397" h="2344" extrusionOk="0">
                  <a:moveTo>
                    <a:pt x="1362" y="0"/>
                  </a:moveTo>
                  <a:lnTo>
                    <a:pt x="771" y="246"/>
                  </a:lnTo>
                  <a:lnTo>
                    <a:pt x="756" y="250"/>
                  </a:lnTo>
                  <a:cubicBezTo>
                    <a:pt x="727" y="265"/>
                    <a:pt x="1" y="529"/>
                    <a:pt x="1" y="1448"/>
                  </a:cubicBezTo>
                  <a:lnTo>
                    <a:pt x="1" y="2343"/>
                  </a:lnTo>
                  <a:lnTo>
                    <a:pt x="323" y="2343"/>
                  </a:lnTo>
                  <a:lnTo>
                    <a:pt x="323" y="1448"/>
                  </a:lnTo>
                  <a:cubicBezTo>
                    <a:pt x="318" y="529"/>
                    <a:pt x="1050" y="260"/>
                    <a:pt x="1083" y="250"/>
                  </a:cubicBezTo>
                  <a:lnTo>
                    <a:pt x="1093" y="246"/>
                  </a:lnTo>
                  <a:lnTo>
                    <a:pt x="1396" y="120"/>
                  </a:lnTo>
                  <a:lnTo>
                    <a:pt x="1362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90"/>
            <p:cNvSpPr/>
            <p:nvPr/>
          </p:nvSpPr>
          <p:spPr>
            <a:xfrm>
              <a:off x="7151366" y="1766923"/>
              <a:ext cx="8471" cy="29060"/>
            </a:xfrm>
            <a:custGeom>
              <a:avLst/>
              <a:gdLst/>
              <a:ahLst/>
              <a:cxnLst/>
              <a:rect l="l" t="t" r="r" b="b"/>
              <a:pathLst>
                <a:path w="323" h="1108" extrusionOk="0">
                  <a:moveTo>
                    <a:pt x="164" y="1"/>
                  </a:moveTo>
                  <a:cubicBezTo>
                    <a:pt x="72" y="1"/>
                    <a:pt x="0" y="73"/>
                    <a:pt x="0" y="164"/>
                  </a:cubicBezTo>
                  <a:lnTo>
                    <a:pt x="0" y="1107"/>
                  </a:lnTo>
                  <a:lnTo>
                    <a:pt x="323" y="1107"/>
                  </a:lnTo>
                  <a:lnTo>
                    <a:pt x="323" y="164"/>
                  </a:lnTo>
                  <a:cubicBezTo>
                    <a:pt x="323" y="73"/>
                    <a:pt x="250" y="1"/>
                    <a:pt x="164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90"/>
            <p:cNvSpPr/>
            <p:nvPr/>
          </p:nvSpPr>
          <p:spPr>
            <a:xfrm>
              <a:off x="7171666" y="1728447"/>
              <a:ext cx="16812" cy="19566"/>
            </a:xfrm>
            <a:custGeom>
              <a:avLst/>
              <a:gdLst/>
              <a:ahLst/>
              <a:cxnLst/>
              <a:rect l="l" t="t" r="r" b="b"/>
              <a:pathLst>
                <a:path w="641" h="746" extrusionOk="0">
                  <a:moveTo>
                    <a:pt x="155" y="0"/>
                  </a:moveTo>
                  <a:lnTo>
                    <a:pt x="1" y="101"/>
                  </a:lnTo>
                  <a:lnTo>
                    <a:pt x="314" y="746"/>
                  </a:lnTo>
                  <a:lnTo>
                    <a:pt x="641" y="510"/>
                  </a:lnTo>
                  <a:lnTo>
                    <a:pt x="217" y="96"/>
                  </a:lnTo>
                  <a:cubicBezTo>
                    <a:pt x="189" y="68"/>
                    <a:pt x="169" y="34"/>
                    <a:pt x="155" y="0"/>
                  </a:cubicBez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90"/>
            <p:cNvSpPr/>
            <p:nvPr/>
          </p:nvSpPr>
          <p:spPr>
            <a:xfrm>
              <a:off x="7179875" y="1760104"/>
              <a:ext cx="4695" cy="13166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121" y="1"/>
                  </a:moveTo>
                  <a:lnTo>
                    <a:pt x="54" y="49"/>
                  </a:lnTo>
                  <a:cubicBezTo>
                    <a:pt x="34" y="63"/>
                    <a:pt x="20" y="73"/>
                    <a:pt x="1" y="78"/>
                  </a:cubicBezTo>
                  <a:lnTo>
                    <a:pt x="121" y="501"/>
                  </a:lnTo>
                  <a:lnTo>
                    <a:pt x="179" y="13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90"/>
            <p:cNvSpPr/>
            <p:nvPr/>
          </p:nvSpPr>
          <p:spPr>
            <a:xfrm>
              <a:off x="7210430" y="1760366"/>
              <a:ext cx="4695" cy="13035"/>
            </a:xfrm>
            <a:custGeom>
              <a:avLst/>
              <a:gdLst/>
              <a:ahLst/>
              <a:cxnLst/>
              <a:rect l="l" t="t" r="r" b="b"/>
              <a:pathLst>
                <a:path w="179" h="497" extrusionOk="0">
                  <a:moveTo>
                    <a:pt x="48" y="1"/>
                  </a:moveTo>
                  <a:lnTo>
                    <a:pt x="0" y="126"/>
                  </a:lnTo>
                  <a:lnTo>
                    <a:pt x="58" y="496"/>
                  </a:lnTo>
                  <a:lnTo>
                    <a:pt x="178" y="78"/>
                  </a:lnTo>
                  <a:cubicBezTo>
                    <a:pt x="154" y="68"/>
                    <a:pt x="130" y="58"/>
                    <a:pt x="106" y="4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90"/>
            <p:cNvSpPr/>
            <p:nvPr/>
          </p:nvSpPr>
          <p:spPr>
            <a:xfrm>
              <a:off x="7205998" y="1728316"/>
              <a:ext cx="16681" cy="19697"/>
            </a:xfrm>
            <a:custGeom>
              <a:avLst/>
              <a:gdLst/>
              <a:ahLst/>
              <a:cxnLst/>
              <a:rect l="l" t="t" r="r" b="b"/>
              <a:pathLst>
                <a:path w="636" h="751" extrusionOk="0">
                  <a:moveTo>
                    <a:pt x="482" y="0"/>
                  </a:moveTo>
                  <a:cubicBezTo>
                    <a:pt x="472" y="20"/>
                    <a:pt x="463" y="34"/>
                    <a:pt x="448" y="48"/>
                  </a:cubicBezTo>
                  <a:lnTo>
                    <a:pt x="1" y="515"/>
                  </a:lnTo>
                  <a:lnTo>
                    <a:pt x="246" y="693"/>
                  </a:lnTo>
                  <a:lnTo>
                    <a:pt x="323" y="751"/>
                  </a:lnTo>
                  <a:lnTo>
                    <a:pt x="636" y="10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90"/>
            <p:cNvSpPr/>
            <p:nvPr/>
          </p:nvSpPr>
          <p:spPr>
            <a:xfrm>
              <a:off x="7115906" y="1586084"/>
              <a:ext cx="162322" cy="219865"/>
            </a:xfrm>
            <a:custGeom>
              <a:avLst/>
              <a:gdLst/>
              <a:ahLst/>
              <a:cxnLst/>
              <a:rect l="l" t="t" r="r" b="b"/>
              <a:pathLst>
                <a:path w="6189" h="8383" extrusionOk="0">
                  <a:moveTo>
                    <a:pt x="3176" y="438"/>
                  </a:moveTo>
                  <a:cubicBezTo>
                    <a:pt x="3984" y="438"/>
                    <a:pt x="4639" y="1098"/>
                    <a:pt x="4639" y="1901"/>
                  </a:cubicBezTo>
                  <a:lnTo>
                    <a:pt x="4639" y="2301"/>
                  </a:lnTo>
                  <a:lnTo>
                    <a:pt x="4634" y="2296"/>
                  </a:lnTo>
                  <a:lnTo>
                    <a:pt x="4629" y="2291"/>
                  </a:lnTo>
                  <a:lnTo>
                    <a:pt x="4619" y="2281"/>
                  </a:lnTo>
                  <a:lnTo>
                    <a:pt x="4610" y="2276"/>
                  </a:lnTo>
                  <a:lnTo>
                    <a:pt x="4600" y="2272"/>
                  </a:lnTo>
                  <a:lnTo>
                    <a:pt x="4591" y="2262"/>
                  </a:lnTo>
                  <a:lnTo>
                    <a:pt x="4581" y="2257"/>
                  </a:lnTo>
                  <a:lnTo>
                    <a:pt x="4571" y="2252"/>
                  </a:lnTo>
                  <a:lnTo>
                    <a:pt x="4562" y="2248"/>
                  </a:lnTo>
                  <a:lnTo>
                    <a:pt x="4533" y="2248"/>
                  </a:lnTo>
                  <a:cubicBezTo>
                    <a:pt x="4076" y="2142"/>
                    <a:pt x="3931" y="1550"/>
                    <a:pt x="3931" y="1545"/>
                  </a:cubicBezTo>
                  <a:cubicBezTo>
                    <a:pt x="3906" y="1434"/>
                    <a:pt x="3810" y="1372"/>
                    <a:pt x="3714" y="1372"/>
                  </a:cubicBezTo>
                  <a:cubicBezTo>
                    <a:pt x="3648" y="1372"/>
                    <a:pt x="3582" y="1401"/>
                    <a:pt x="3537" y="1463"/>
                  </a:cubicBezTo>
                  <a:cubicBezTo>
                    <a:pt x="2979" y="2233"/>
                    <a:pt x="1752" y="2238"/>
                    <a:pt x="1737" y="2238"/>
                  </a:cubicBezTo>
                  <a:lnTo>
                    <a:pt x="1670" y="2238"/>
                  </a:lnTo>
                  <a:lnTo>
                    <a:pt x="1660" y="2243"/>
                  </a:lnTo>
                  <a:lnTo>
                    <a:pt x="1651" y="2248"/>
                  </a:lnTo>
                  <a:lnTo>
                    <a:pt x="1641" y="2252"/>
                  </a:lnTo>
                  <a:lnTo>
                    <a:pt x="1631" y="2257"/>
                  </a:lnTo>
                  <a:lnTo>
                    <a:pt x="1622" y="2262"/>
                  </a:lnTo>
                  <a:lnTo>
                    <a:pt x="1612" y="2267"/>
                  </a:lnTo>
                  <a:lnTo>
                    <a:pt x="1602" y="2272"/>
                  </a:lnTo>
                  <a:lnTo>
                    <a:pt x="1598" y="2281"/>
                  </a:lnTo>
                  <a:lnTo>
                    <a:pt x="1588" y="2286"/>
                  </a:lnTo>
                  <a:lnTo>
                    <a:pt x="1578" y="2296"/>
                  </a:lnTo>
                  <a:lnTo>
                    <a:pt x="1578" y="1901"/>
                  </a:lnTo>
                  <a:cubicBezTo>
                    <a:pt x="1578" y="1098"/>
                    <a:pt x="2233" y="443"/>
                    <a:pt x="3041" y="438"/>
                  </a:cubicBezTo>
                  <a:close/>
                  <a:moveTo>
                    <a:pt x="1516" y="2849"/>
                  </a:moveTo>
                  <a:lnTo>
                    <a:pt x="1516" y="3301"/>
                  </a:lnTo>
                  <a:cubicBezTo>
                    <a:pt x="1439" y="3248"/>
                    <a:pt x="1396" y="3167"/>
                    <a:pt x="1396" y="3075"/>
                  </a:cubicBezTo>
                  <a:cubicBezTo>
                    <a:pt x="1396" y="2984"/>
                    <a:pt x="1439" y="2902"/>
                    <a:pt x="1516" y="2849"/>
                  </a:cubicBezTo>
                  <a:close/>
                  <a:moveTo>
                    <a:pt x="4706" y="2849"/>
                  </a:moveTo>
                  <a:cubicBezTo>
                    <a:pt x="4865" y="2960"/>
                    <a:pt x="4865" y="3196"/>
                    <a:pt x="4706" y="3301"/>
                  </a:cubicBezTo>
                  <a:lnTo>
                    <a:pt x="4706" y="2849"/>
                  </a:lnTo>
                  <a:close/>
                  <a:moveTo>
                    <a:pt x="3638" y="2002"/>
                  </a:moveTo>
                  <a:cubicBezTo>
                    <a:pt x="3753" y="2224"/>
                    <a:pt x="3946" y="2483"/>
                    <a:pt x="4263" y="2618"/>
                  </a:cubicBezTo>
                  <a:lnTo>
                    <a:pt x="4263" y="3518"/>
                  </a:lnTo>
                  <a:cubicBezTo>
                    <a:pt x="4263" y="4081"/>
                    <a:pt x="3806" y="4538"/>
                    <a:pt x="3243" y="4538"/>
                  </a:cubicBezTo>
                  <a:lnTo>
                    <a:pt x="2974" y="4538"/>
                  </a:lnTo>
                  <a:cubicBezTo>
                    <a:pt x="2411" y="4533"/>
                    <a:pt x="1954" y="4076"/>
                    <a:pt x="1958" y="3513"/>
                  </a:cubicBezTo>
                  <a:lnTo>
                    <a:pt x="1954" y="3513"/>
                  </a:lnTo>
                  <a:lnTo>
                    <a:pt x="1954" y="2666"/>
                  </a:lnTo>
                  <a:cubicBezTo>
                    <a:pt x="2329" y="2633"/>
                    <a:pt x="3089" y="2503"/>
                    <a:pt x="3638" y="2002"/>
                  </a:cubicBezTo>
                  <a:close/>
                  <a:moveTo>
                    <a:pt x="3503" y="4952"/>
                  </a:moveTo>
                  <a:lnTo>
                    <a:pt x="3503" y="5231"/>
                  </a:lnTo>
                  <a:lnTo>
                    <a:pt x="3104" y="5649"/>
                  </a:lnTo>
                  <a:lnTo>
                    <a:pt x="2719" y="5274"/>
                  </a:lnTo>
                  <a:lnTo>
                    <a:pt x="2719" y="5029"/>
                  </a:lnTo>
                  <a:lnTo>
                    <a:pt x="2719" y="4952"/>
                  </a:lnTo>
                  <a:cubicBezTo>
                    <a:pt x="2801" y="4966"/>
                    <a:pt x="2887" y="4976"/>
                    <a:pt x="2974" y="4976"/>
                  </a:cubicBezTo>
                  <a:lnTo>
                    <a:pt x="3243" y="4976"/>
                  </a:lnTo>
                  <a:cubicBezTo>
                    <a:pt x="3330" y="4976"/>
                    <a:pt x="3416" y="4966"/>
                    <a:pt x="3503" y="4952"/>
                  </a:cubicBezTo>
                  <a:close/>
                  <a:moveTo>
                    <a:pt x="3917" y="5428"/>
                  </a:moveTo>
                  <a:lnTo>
                    <a:pt x="4071" y="5529"/>
                  </a:lnTo>
                  <a:lnTo>
                    <a:pt x="3758" y="6174"/>
                  </a:lnTo>
                  <a:lnTo>
                    <a:pt x="3681" y="6121"/>
                  </a:lnTo>
                  <a:lnTo>
                    <a:pt x="3436" y="5938"/>
                  </a:lnTo>
                  <a:lnTo>
                    <a:pt x="3883" y="5471"/>
                  </a:lnTo>
                  <a:cubicBezTo>
                    <a:pt x="3893" y="5462"/>
                    <a:pt x="3907" y="5443"/>
                    <a:pt x="3917" y="5428"/>
                  </a:cubicBezTo>
                  <a:close/>
                  <a:moveTo>
                    <a:pt x="2286" y="5423"/>
                  </a:moveTo>
                  <a:cubicBezTo>
                    <a:pt x="2295" y="5462"/>
                    <a:pt x="2315" y="5496"/>
                    <a:pt x="2343" y="5524"/>
                  </a:cubicBezTo>
                  <a:lnTo>
                    <a:pt x="2767" y="5938"/>
                  </a:lnTo>
                  <a:lnTo>
                    <a:pt x="2444" y="6179"/>
                  </a:lnTo>
                  <a:lnTo>
                    <a:pt x="2132" y="5529"/>
                  </a:lnTo>
                  <a:lnTo>
                    <a:pt x="2286" y="5423"/>
                  </a:lnTo>
                  <a:close/>
                  <a:moveTo>
                    <a:pt x="3099" y="6237"/>
                  </a:moveTo>
                  <a:lnTo>
                    <a:pt x="3282" y="6371"/>
                  </a:lnTo>
                  <a:lnTo>
                    <a:pt x="3219" y="6525"/>
                  </a:lnTo>
                  <a:lnTo>
                    <a:pt x="2988" y="6525"/>
                  </a:lnTo>
                  <a:lnTo>
                    <a:pt x="2926" y="6366"/>
                  </a:lnTo>
                  <a:lnTo>
                    <a:pt x="3099" y="6237"/>
                  </a:lnTo>
                  <a:close/>
                  <a:moveTo>
                    <a:pt x="2560" y="6636"/>
                  </a:moveTo>
                  <a:lnTo>
                    <a:pt x="2613" y="6771"/>
                  </a:lnTo>
                  <a:lnTo>
                    <a:pt x="2555" y="7136"/>
                  </a:lnTo>
                  <a:lnTo>
                    <a:pt x="2435" y="6718"/>
                  </a:lnTo>
                  <a:cubicBezTo>
                    <a:pt x="2454" y="6708"/>
                    <a:pt x="2473" y="6698"/>
                    <a:pt x="2493" y="6689"/>
                  </a:cubicBezTo>
                  <a:lnTo>
                    <a:pt x="2560" y="6636"/>
                  </a:lnTo>
                  <a:close/>
                  <a:moveTo>
                    <a:pt x="3647" y="6641"/>
                  </a:moveTo>
                  <a:lnTo>
                    <a:pt x="3710" y="6689"/>
                  </a:lnTo>
                  <a:cubicBezTo>
                    <a:pt x="3729" y="6703"/>
                    <a:pt x="3753" y="6713"/>
                    <a:pt x="3782" y="6723"/>
                  </a:cubicBezTo>
                  <a:lnTo>
                    <a:pt x="3662" y="7141"/>
                  </a:lnTo>
                  <a:lnTo>
                    <a:pt x="3599" y="6766"/>
                  </a:lnTo>
                  <a:lnTo>
                    <a:pt x="3647" y="6641"/>
                  </a:lnTo>
                  <a:close/>
                  <a:moveTo>
                    <a:pt x="3185" y="6968"/>
                  </a:moveTo>
                  <a:lnTo>
                    <a:pt x="3344" y="7945"/>
                  </a:lnTo>
                  <a:lnTo>
                    <a:pt x="2873" y="7945"/>
                  </a:lnTo>
                  <a:lnTo>
                    <a:pt x="3032" y="6968"/>
                  </a:lnTo>
                  <a:close/>
                  <a:moveTo>
                    <a:pt x="4514" y="5751"/>
                  </a:moveTo>
                  <a:lnTo>
                    <a:pt x="5014" y="5957"/>
                  </a:lnTo>
                  <a:lnTo>
                    <a:pt x="5024" y="5962"/>
                  </a:lnTo>
                  <a:cubicBezTo>
                    <a:pt x="5057" y="5972"/>
                    <a:pt x="5745" y="6222"/>
                    <a:pt x="5745" y="7103"/>
                  </a:cubicBezTo>
                  <a:lnTo>
                    <a:pt x="5745" y="7940"/>
                  </a:lnTo>
                  <a:lnTo>
                    <a:pt x="5745" y="7945"/>
                  </a:lnTo>
                  <a:lnTo>
                    <a:pt x="5173" y="7945"/>
                  </a:lnTo>
                  <a:lnTo>
                    <a:pt x="5173" y="7059"/>
                  </a:lnTo>
                  <a:cubicBezTo>
                    <a:pt x="5173" y="6910"/>
                    <a:pt x="5062" y="6836"/>
                    <a:pt x="4951" y="6836"/>
                  </a:cubicBezTo>
                  <a:cubicBezTo>
                    <a:pt x="4841" y="6836"/>
                    <a:pt x="4730" y="6910"/>
                    <a:pt x="4730" y="7059"/>
                  </a:cubicBezTo>
                  <a:lnTo>
                    <a:pt x="4730" y="7945"/>
                  </a:lnTo>
                  <a:lnTo>
                    <a:pt x="3898" y="7945"/>
                  </a:lnTo>
                  <a:lnTo>
                    <a:pt x="4514" y="5751"/>
                  </a:lnTo>
                  <a:close/>
                  <a:moveTo>
                    <a:pt x="3041" y="1"/>
                  </a:moveTo>
                  <a:cubicBezTo>
                    <a:pt x="1987" y="1"/>
                    <a:pt x="1136" y="852"/>
                    <a:pt x="1136" y="1901"/>
                  </a:cubicBezTo>
                  <a:lnTo>
                    <a:pt x="1136" y="2604"/>
                  </a:lnTo>
                  <a:cubicBezTo>
                    <a:pt x="765" y="3017"/>
                    <a:pt x="991" y="3677"/>
                    <a:pt x="1540" y="3778"/>
                  </a:cubicBezTo>
                  <a:cubicBezTo>
                    <a:pt x="1622" y="4211"/>
                    <a:pt x="1891" y="4586"/>
                    <a:pt x="2276" y="4793"/>
                  </a:cubicBezTo>
                  <a:lnTo>
                    <a:pt x="2276" y="4904"/>
                  </a:lnTo>
                  <a:lnTo>
                    <a:pt x="1780" y="5231"/>
                  </a:lnTo>
                  <a:lnTo>
                    <a:pt x="1761" y="5240"/>
                  </a:lnTo>
                  <a:lnTo>
                    <a:pt x="1011" y="5548"/>
                  </a:lnTo>
                  <a:cubicBezTo>
                    <a:pt x="659" y="5669"/>
                    <a:pt x="0" y="6150"/>
                    <a:pt x="0" y="7107"/>
                  </a:cubicBezTo>
                  <a:lnTo>
                    <a:pt x="0" y="8161"/>
                  </a:lnTo>
                  <a:cubicBezTo>
                    <a:pt x="0" y="8286"/>
                    <a:pt x="101" y="8383"/>
                    <a:pt x="221" y="8383"/>
                  </a:cubicBezTo>
                  <a:lnTo>
                    <a:pt x="1670" y="8383"/>
                  </a:lnTo>
                  <a:cubicBezTo>
                    <a:pt x="1962" y="8383"/>
                    <a:pt x="1963" y="7945"/>
                    <a:pt x="1675" y="7945"/>
                  </a:cubicBezTo>
                  <a:cubicBezTo>
                    <a:pt x="1673" y="7945"/>
                    <a:pt x="1671" y="7945"/>
                    <a:pt x="1670" y="7945"/>
                  </a:cubicBezTo>
                  <a:lnTo>
                    <a:pt x="1458" y="7945"/>
                  </a:lnTo>
                  <a:lnTo>
                    <a:pt x="1458" y="7059"/>
                  </a:lnTo>
                  <a:cubicBezTo>
                    <a:pt x="1458" y="6910"/>
                    <a:pt x="1347" y="6836"/>
                    <a:pt x="1237" y="6836"/>
                  </a:cubicBezTo>
                  <a:cubicBezTo>
                    <a:pt x="1126" y="6836"/>
                    <a:pt x="1015" y="6910"/>
                    <a:pt x="1015" y="7059"/>
                  </a:cubicBezTo>
                  <a:lnTo>
                    <a:pt x="1015" y="7945"/>
                  </a:lnTo>
                  <a:lnTo>
                    <a:pt x="443" y="7945"/>
                  </a:lnTo>
                  <a:lnTo>
                    <a:pt x="443" y="7107"/>
                  </a:lnTo>
                  <a:cubicBezTo>
                    <a:pt x="443" y="6227"/>
                    <a:pt x="1131" y="5977"/>
                    <a:pt x="1165" y="5962"/>
                  </a:cubicBezTo>
                  <a:lnTo>
                    <a:pt x="1179" y="5957"/>
                  </a:lnTo>
                  <a:lnTo>
                    <a:pt x="1708" y="5736"/>
                  </a:lnTo>
                  <a:lnTo>
                    <a:pt x="2324" y="7949"/>
                  </a:lnTo>
                  <a:cubicBezTo>
                    <a:pt x="2069" y="8007"/>
                    <a:pt x="2112" y="8383"/>
                    <a:pt x="2372" y="8383"/>
                  </a:cubicBezTo>
                  <a:lnTo>
                    <a:pt x="5967" y="8383"/>
                  </a:lnTo>
                  <a:cubicBezTo>
                    <a:pt x="6087" y="8383"/>
                    <a:pt x="6188" y="8282"/>
                    <a:pt x="6188" y="8161"/>
                  </a:cubicBezTo>
                  <a:lnTo>
                    <a:pt x="6188" y="7107"/>
                  </a:lnTo>
                  <a:cubicBezTo>
                    <a:pt x="6188" y="6150"/>
                    <a:pt x="5529" y="5674"/>
                    <a:pt x="5178" y="5548"/>
                  </a:cubicBezTo>
                  <a:lnTo>
                    <a:pt x="4441" y="5245"/>
                  </a:lnTo>
                  <a:lnTo>
                    <a:pt x="3946" y="4918"/>
                  </a:lnTo>
                  <a:lnTo>
                    <a:pt x="3946" y="4798"/>
                  </a:lnTo>
                  <a:cubicBezTo>
                    <a:pt x="4331" y="4586"/>
                    <a:pt x="4600" y="4211"/>
                    <a:pt x="4682" y="3778"/>
                  </a:cubicBezTo>
                  <a:cubicBezTo>
                    <a:pt x="5230" y="3677"/>
                    <a:pt x="5457" y="3013"/>
                    <a:pt x="5081" y="2599"/>
                  </a:cubicBezTo>
                  <a:lnTo>
                    <a:pt x="5081" y="1901"/>
                  </a:lnTo>
                  <a:cubicBezTo>
                    <a:pt x="5081" y="852"/>
                    <a:pt x="4230" y="1"/>
                    <a:pt x="3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90"/>
            <p:cNvSpPr/>
            <p:nvPr/>
          </p:nvSpPr>
          <p:spPr>
            <a:xfrm>
              <a:off x="7169069" y="1510602"/>
              <a:ext cx="257187" cy="61110"/>
            </a:xfrm>
            <a:custGeom>
              <a:avLst/>
              <a:gdLst/>
              <a:ahLst/>
              <a:cxnLst/>
              <a:rect l="l" t="t" r="r" b="b"/>
              <a:pathLst>
                <a:path w="9806" h="2330" extrusionOk="0">
                  <a:moveTo>
                    <a:pt x="4963" y="1"/>
                  </a:moveTo>
                  <a:cubicBezTo>
                    <a:pt x="3241" y="1"/>
                    <a:pt x="1524" y="636"/>
                    <a:pt x="187" y="1892"/>
                  </a:cubicBezTo>
                  <a:cubicBezTo>
                    <a:pt x="1" y="2044"/>
                    <a:pt x="151" y="2286"/>
                    <a:pt x="328" y="2286"/>
                  </a:cubicBezTo>
                  <a:cubicBezTo>
                    <a:pt x="381" y="2286"/>
                    <a:pt x="436" y="2265"/>
                    <a:pt x="485" y="2215"/>
                  </a:cubicBezTo>
                  <a:cubicBezTo>
                    <a:pt x="1738" y="1040"/>
                    <a:pt x="3348" y="446"/>
                    <a:pt x="4961" y="446"/>
                  </a:cubicBezTo>
                  <a:cubicBezTo>
                    <a:pt x="6407" y="446"/>
                    <a:pt x="7856" y="923"/>
                    <a:pt x="9055" y="1887"/>
                  </a:cubicBezTo>
                  <a:lnTo>
                    <a:pt x="8703" y="1887"/>
                  </a:lnTo>
                  <a:cubicBezTo>
                    <a:pt x="8405" y="1887"/>
                    <a:pt x="8405" y="2330"/>
                    <a:pt x="8703" y="2330"/>
                  </a:cubicBezTo>
                  <a:lnTo>
                    <a:pt x="9584" y="2330"/>
                  </a:lnTo>
                  <a:cubicBezTo>
                    <a:pt x="9704" y="2330"/>
                    <a:pt x="9805" y="2229"/>
                    <a:pt x="9805" y="2109"/>
                  </a:cubicBezTo>
                  <a:lnTo>
                    <a:pt x="9805" y="1310"/>
                  </a:lnTo>
                  <a:cubicBezTo>
                    <a:pt x="9805" y="1190"/>
                    <a:pt x="9704" y="1089"/>
                    <a:pt x="9584" y="1089"/>
                  </a:cubicBezTo>
                  <a:cubicBezTo>
                    <a:pt x="9464" y="1089"/>
                    <a:pt x="9363" y="1190"/>
                    <a:pt x="9363" y="1310"/>
                  </a:cubicBezTo>
                  <a:lnTo>
                    <a:pt x="9363" y="1565"/>
                  </a:lnTo>
                  <a:cubicBezTo>
                    <a:pt x="8077" y="519"/>
                    <a:pt x="6518" y="1"/>
                    <a:pt x="49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90"/>
            <p:cNvSpPr/>
            <p:nvPr/>
          </p:nvSpPr>
          <p:spPr>
            <a:xfrm>
              <a:off x="7176859" y="1819693"/>
              <a:ext cx="245358" cy="57569"/>
            </a:xfrm>
            <a:custGeom>
              <a:avLst/>
              <a:gdLst/>
              <a:ahLst/>
              <a:cxnLst/>
              <a:rect l="l" t="t" r="r" b="b"/>
              <a:pathLst>
                <a:path w="9355" h="2195" extrusionOk="0">
                  <a:moveTo>
                    <a:pt x="222" y="0"/>
                  </a:moveTo>
                  <a:cubicBezTo>
                    <a:pt x="101" y="0"/>
                    <a:pt x="0" y="101"/>
                    <a:pt x="0" y="221"/>
                  </a:cubicBezTo>
                  <a:lnTo>
                    <a:pt x="0" y="1015"/>
                  </a:lnTo>
                  <a:cubicBezTo>
                    <a:pt x="0" y="1164"/>
                    <a:pt x="111" y="1239"/>
                    <a:pt x="222" y="1239"/>
                  </a:cubicBezTo>
                  <a:cubicBezTo>
                    <a:pt x="332" y="1239"/>
                    <a:pt x="443" y="1164"/>
                    <a:pt x="443" y="1015"/>
                  </a:cubicBezTo>
                  <a:lnTo>
                    <a:pt x="443" y="775"/>
                  </a:lnTo>
                  <a:cubicBezTo>
                    <a:pt x="1696" y="1724"/>
                    <a:pt x="3182" y="2194"/>
                    <a:pt x="4666" y="2194"/>
                  </a:cubicBezTo>
                  <a:cubicBezTo>
                    <a:pt x="6304" y="2194"/>
                    <a:pt x="7938" y="1620"/>
                    <a:pt x="9248" y="481"/>
                  </a:cubicBezTo>
                  <a:cubicBezTo>
                    <a:pt x="9345" y="399"/>
                    <a:pt x="9354" y="255"/>
                    <a:pt x="9272" y="164"/>
                  </a:cubicBezTo>
                  <a:cubicBezTo>
                    <a:pt x="9228" y="114"/>
                    <a:pt x="9167" y="89"/>
                    <a:pt x="9106" y="89"/>
                  </a:cubicBezTo>
                  <a:cubicBezTo>
                    <a:pt x="9054" y="89"/>
                    <a:pt x="9002" y="107"/>
                    <a:pt x="8960" y="144"/>
                  </a:cubicBezTo>
                  <a:cubicBezTo>
                    <a:pt x="7732" y="1210"/>
                    <a:pt x="6198" y="1749"/>
                    <a:pt x="4661" y="1749"/>
                  </a:cubicBezTo>
                  <a:cubicBezTo>
                    <a:pt x="3284" y="1749"/>
                    <a:pt x="1903" y="1316"/>
                    <a:pt x="736" y="443"/>
                  </a:cubicBezTo>
                  <a:lnTo>
                    <a:pt x="1107" y="443"/>
                  </a:lnTo>
                  <a:cubicBezTo>
                    <a:pt x="1400" y="443"/>
                    <a:pt x="1400" y="0"/>
                    <a:pt x="11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90"/>
            <p:cNvSpPr/>
            <p:nvPr/>
          </p:nvSpPr>
          <p:spPr>
            <a:xfrm>
              <a:off x="7356045" y="1591776"/>
              <a:ext cx="100478" cy="60717"/>
            </a:xfrm>
            <a:custGeom>
              <a:avLst/>
              <a:gdLst/>
              <a:ahLst/>
              <a:cxnLst/>
              <a:rect l="l" t="t" r="r" b="b"/>
              <a:pathLst>
                <a:path w="3831" h="2315" extrusionOk="0">
                  <a:moveTo>
                    <a:pt x="1733" y="0"/>
                  </a:moveTo>
                  <a:cubicBezTo>
                    <a:pt x="1733" y="0"/>
                    <a:pt x="1" y="53"/>
                    <a:pt x="1" y="1549"/>
                  </a:cubicBezTo>
                  <a:lnTo>
                    <a:pt x="1" y="2314"/>
                  </a:lnTo>
                  <a:cubicBezTo>
                    <a:pt x="1" y="2314"/>
                    <a:pt x="1954" y="2151"/>
                    <a:pt x="2354" y="1371"/>
                  </a:cubicBezTo>
                  <a:cubicBezTo>
                    <a:pt x="2354" y="1371"/>
                    <a:pt x="2599" y="2276"/>
                    <a:pt x="3504" y="2314"/>
                  </a:cubicBezTo>
                  <a:cubicBezTo>
                    <a:pt x="3504" y="2314"/>
                    <a:pt x="3831" y="0"/>
                    <a:pt x="173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90"/>
            <p:cNvSpPr/>
            <p:nvPr/>
          </p:nvSpPr>
          <p:spPr>
            <a:xfrm>
              <a:off x="7356045" y="1591776"/>
              <a:ext cx="53793" cy="60717"/>
            </a:xfrm>
            <a:custGeom>
              <a:avLst/>
              <a:gdLst/>
              <a:ahLst/>
              <a:cxnLst/>
              <a:rect l="l" t="t" r="r" b="b"/>
              <a:pathLst>
                <a:path w="2051" h="2315" extrusionOk="0">
                  <a:moveTo>
                    <a:pt x="1733" y="0"/>
                  </a:moveTo>
                  <a:cubicBezTo>
                    <a:pt x="1733" y="0"/>
                    <a:pt x="1" y="53"/>
                    <a:pt x="1" y="1549"/>
                  </a:cubicBezTo>
                  <a:lnTo>
                    <a:pt x="1" y="2314"/>
                  </a:lnTo>
                  <a:cubicBezTo>
                    <a:pt x="1" y="2314"/>
                    <a:pt x="213" y="2300"/>
                    <a:pt x="516" y="2247"/>
                  </a:cubicBezTo>
                  <a:lnTo>
                    <a:pt x="516" y="1549"/>
                  </a:lnTo>
                  <a:cubicBezTo>
                    <a:pt x="516" y="366"/>
                    <a:pt x="1598" y="87"/>
                    <a:pt x="2051" y="24"/>
                  </a:cubicBezTo>
                  <a:cubicBezTo>
                    <a:pt x="1945" y="10"/>
                    <a:pt x="1839" y="0"/>
                    <a:pt x="1733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90"/>
            <p:cNvSpPr/>
            <p:nvPr/>
          </p:nvSpPr>
          <p:spPr>
            <a:xfrm>
              <a:off x="7395675" y="1748249"/>
              <a:ext cx="12143" cy="10124"/>
            </a:xfrm>
            <a:custGeom>
              <a:avLst/>
              <a:gdLst/>
              <a:ahLst/>
              <a:cxnLst/>
              <a:rect l="l" t="t" r="r" b="b"/>
              <a:pathLst>
                <a:path w="463" h="386" extrusionOk="0">
                  <a:moveTo>
                    <a:pt x="227" y="1"/>
                  </a:moveTo>
                  <a:lnTo>
                    <a:pt x="1" y="169"/>
                  </a:lnTo>
                  <a:lnTo>
                    <a:pt x="92" y="386"/>
                  </a:lnTo>
                  <a:lnTo>
                    <a:pt x="381" y="386"/>
                  </a:lnTo>
                  <a:lnTo>
                    <a:pt x="463" y="174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90"/>
            <p:cNvSpPr/>
            <p:nvPr/>
          </p:nvSpPr>
          <p:spPr>
            <a:xfrm>
              <a:off x="7394416" y="1767552"/>
              <a:ext cx="15055" cy="28037"/>
            </a:xfrm>
            <a:custGeom>
              <a:avLst/>
              <a:gdLst/>
              <a:ahLst/>
              <a:cxnLst/>
              <a:rect l="l" t="t" r="r" b="b"/>
              <a:pathLst>
                <a:path w="574" h="1069" extrusionOk="0">
                  <a:moveTo>
                    <a:pt x="169" y="1"/>
                  </a:moveTo>
                  <a:lnTo>
                    <a:pt x="1" y="1069"/>
                  </a:lnTo>
                  <a:lnTo>
                    <a:pt x="573" y="106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90"/>
            <p:cNvSpPr/>
            <p:nvPr/>
          </p:nvSpPr>
          <p:spPr>
            <a:xfrm>
              <a:off x="7354550" y="1658656"/>
              <a:ext cx="6714" cy="16182"/>
            </a:xfrm>
            <a:custGeom>
              <a:avLst/>
              <a:gdLst/>
              <a:ahLst/>
              <a:cxnLst/>
              <a:rect l="l" t="t" r="r" b="b"/>
              <a:pathLst>
                <a:path w="256" h="617" extrusionOk="0">
                  <a:moveTo>
                    <a:pt x="255" y="0"/>
                  </a:moveTo>
                  <a:lnTo>
                    <a:pt x="188" y="48"/>
                  </a:lnTo>
                  <a:cubicBezTo>
                    <a:pt x="0" y="173"/>
                    <a:pt x="0" y="443"/>
                    <a:pt x="188" y="573"/>
                  </a:cubicBezTo>
                  <a:lnTo>
                    <a:pt x="255" y="61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90"/>
            <p:cNvSpPr/>
            <p:nvPr/>
          </p:nvSpPr>
          <p:spPr>
            <a:xfrm>
              <a:off x="7442622" y="1658656"/>
              <a:ext cx="5455" cy="16182"/>
            </a:xfrm>
            <a:custGeom>
              <a:avLst/>
              <a:gdLst/>
              <a:ahLst/>
              <a:cxnLst/>
              <a:rect l="l" t="t" r="r" b="b"/>
              <a:pathLst>
                <a:path w="208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8" y="573"/>
                  </a:lnTo>
                  <a:cubicBezTo>
                    <a:pt x="155" y="510"/>
                    <a:pt x="208" y="414"/>
                    <a:pt x="208" y="308"/>
                  </a:cubicBezTo>
                  <a:cubicBezTo>
                    <a:pt x="208" y="202"/>
                    <a:pt x="155" y="106"/>
                    <a:pt x="68" y="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90"/>
            <p:cNvSpPr/>
            <p:nvPr/>
          </p:nvSpPr>
          <p:spPr>
            <a:xfrm>
              <a:off x="7370444" y="1636703"/>
              <a:ext cx="62867" cy="69424"/>
            </a:xfrm>
            <a:custGeom>
              <a:avLst/>
              <a:gdLst/>
              <a:ahLst/>
              <a:cxnLst/>
              <a:rect l="l" t="t" r="r" b="b"/>
              <a:pathLst>
                <a:path w="2397" h="2647" extrusionOk="0">
                  <a:moveTo>
                    <a:pt x="1742" y="0"/>
                  </a:moveTo>
                  <a:lnTo>
                    <a:pt x="1704" y="39"/>
                  </a:lnTo>
                  <a:cubicBezTo>
                    <a:pt x="1179" y="520"/>
                    <a:pt x="453" y="654"/>
                    <a:pt x="68" y="688"/>
                  </a:cubicBezTo>
                  <a:lnTo>
                    <a:pt x="44" y="688"/>
                  </a:lnTo>
                  <a:lnTo>
                    <a:pt x="5" y="693"/>
                  </a:lnTo>
                  <a:lnTo>
                    <a:pt x="5" y="1578"/>
                  </a:lnTo>
                  <a:cubicBezTo>
                    <a:pt x="0" y="2165"/>
                    <a:pt x="477" y="2646"/>
                    <a:pt x="1064" y="2646"/>
                  </a:cubicBezTo>
                  <a:lnTo>
                    <a:pt x="1333" y="2646"/>
                  </a:lnTo>
                  <a:cubicBezTo>
                    <a:pt x="1920" y="2646"/>
                    <a:pt x="2397" y="2170"/>
                    <a:pt x="2397" y="1583"/>
                  </a:cubicBezTo>
                  <a:lnTo>
                    <a:pt x="2397" y="659"/>
                  </a:lnTo>
                  <a:lnTo>
                    <a:pt x="2373" y="645"/>
                  </a:lnTo>
                  <a:cubicBezTo>
                    <a:pt x="2060" y="515"/>
                    <a:pt x="1872" y="250"/>
                    <a:pt x="1771" y="53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90"/>
            <p:cNvSpPr/>
            <p:nvPr/>
          </p:nvSpPr>
          <p:spPr>
            <a:xfrm>
              <a:off x="7390508" y="1714547"/>
              <a:ext cx="22870" cy="21375"/>
            </a:xfrm>
            <a:custGeom>
              <a:avLst/>
              <a:gdLst/>
              <a:ahLst/>
              <a:cxnLst/>
              <a:rect l="l" t="t" r="r" b="b"/>
              <a:pathLst>
                <a:path w="872" h="815" extrusionOk="0">
                  <a:moveTo>
                    <a:pt x="0" y="1"/>
                  </a:moveTo>
                  <a:lnTo>
                    <a:pt x="0" y="391"/>
                  </a:lnTo>
                  <a:lnTo>
                    <a:pt x="429" y="814"/>
                  </a:lnTo>
                  <a:lnTo>
                    <a:pt x="871" y="352"/>
                  </a:lnTo>
                  <a:lnTo>
                    <a:pt x="871" y="1"/>
                  </a:lnTo>
                  <a:lnTo>
                    <a:pt x="823" y="10"/>
                  </a:lnTo>
                  <a:cubicBezTo>
                    <a:pt x="737" y="25"/>
                    <a:pt x="655" y="35"/>
                    <a:pt x="573" y="35"/>
                  </a:cubicBezTo>
                  <a:lnTo>
                    <a:pt x="304" y="35"/>
                  </a:lnTo>
                  <a:lnTo>
                    <a:pt x="299" y="30"/>
                  </a:lnTo>
                  <a:cubicBezTo>
                    <a:pt x="217" y="30"/>
                    <a:pt x="135" y="25"/>
                    <a:pt x="4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90"/>
            <p:cNvSpPr/>
            <p:nvPr/>
          </p:nvSpPr>
          <p:spPr>
            <a:xfrm>
              <a:off x="7370444" y="1636703"/>
              <a:ext cx="48862" cy="69424"/>
            </a:xfrm>
            <a:custGeom>
              <a:avLst/>
              <a:gdLst/>
              <a:ahLst/>
              <a:cxnLst/>
              <a:rect l="l" t="t" r="r" b="b"/>
              <a:pathLst>
                <a:path w="1863" h="2647" extrusionOk="0">
                  <a:moveTo>
                    <a:pt x="1742" y="0"/>
                  </a:moveTo>
                  <a:lnTo>
                    <a:pt x="1699" y="43"/>
                  </a:lnTo>
                  <a:cubicBezTo>
                    <a:pt x="1179" y="525"/>
                    <a:pt x="453" y="654"/>
                    <a:pt x="68" y="693"/>
                  </a:cubicBezTo>
                  <a:lnTo>
                    <a:pt x="44" y="693"/>
                  </a:lnTo>
                  <a:lnTo>
                    <a:pt x="0" y="698"/>
                  </a:lnTo>
                  <a:lnTo>
                    <a:pt x="0" y="1583"/>
                  </a:lnTo>
                  <a:cubicBezTo>
                    <a:pt x="5" y="2170"/>
                    <a:pt x="477" y="2646"/>
                    <a:pt x="1064" y="2646"/>
                  </a:cubicBezTo>
                  <a:lnTo>
                    <a:pt x="1391" y="2646"/>
                  </a:lnTo>
                  <a:cubicBezTo>
                    <a:pt x="828" y="2613"/>
                    <a:pt x="385" y="2146"/>
                    <a:pt x="385" y="1583"/>
                  </a:cubicBezTo>
                  <a:lnTo>
                    <a:pt x="385" y="698"/>
                  </a:lnTo>
                  <a:lnTo>
                    <a:pt x="424" y="693"/>
                  </a:lnTo>
                  <a:lnTo>
                    <a:pt x="448" y="693"/>
                  </a:lnTo>
                  <a:cubicBezTo>
                    <a:pt x="785" y="659"/>
                    <a:pt x="1372" y="558"/>
                    <a:pt x="1863" y="217"/>
                  </a:cubicBezTo>
                  <a:cubicBezTo>
                    <a:pt x="1829" y="164"/>
                    <a:pt x="1800" y="111"/>
                    <a:pt x="1771" y="53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90"/>
            <p:cNvSpPr/>
            <p:nvPr/>
          </p:nvSpPr>
          <p:spPr>
            <a:xfrm>
              <a:off x="7406900" y="1714547"/>
              <a:ext cx="6478" cy="787"/>
            </a:xfrm>
            <a:custGeom>
              <a:avLst/>
              <a:gdLst/>
              <a:ahLst/>
              <a:cxnLst/>
              <a:rect l="l" t="t" r="r" b="b"/>
              <a:pathLst>
                <a:path w="247" h="30" extrusionOk="0">
                  <a:moveTo>
                    <a:pt x="246" y="1"/>
                  </a:moveTo>
                  <a:lnTo>
                    <a:pt x="198" y="10"/>
                  </a:lnTo>
                  <a:cubicBezTo>
                    <a:pt x="131" y="20"/>
                    <a:pt x="68" y="30"/>
                    <a:pt x="1" y="30"/>
                  </a:cubicBezTo>
                  <a:lnTo>
                    <a:pt x="246" y="30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90"/>
            <p:cNvSpPr/>
            <p:nvPr/>
          </p:nvSpPr>
          <p:spPr>
            <a:xfrm>
              <a:off x="7390508" y="1714547"/>
              <a:ext cx="16051" cy="21375"/>
            </a:xfrm>
            <a:custGeom>
              <a:avLst/>
              <a:gdLst/>
              <a:ahLst/>
              <a:cxnLst/>
              <a:rect l="l" t="t" r="r" b="b"/>
              <a:pathLst>
                <a:path w="612" h="815" extrusionOk="0">
                  <a:moveTo>
                    <a:pt x="0" y="1"/>
                  </a:moveTo>
                  <a:lnTo>
                    <a:pt x="0" y="391"/>
                  </a:lnTo>
                  <a:lnTo>
                    <a:pt x="429" y="814"/>
                  </a:lnTo>
                  <a:lnTo>
                    <a:pt x="612" y="622"/>
                  </a:lnTo>
                  <a:lnTo>
                    <a:pt x="381" y="391"/>
                  </a:lnTo>
                  <a:lnTo>
                    <a:pt x="381" y="30"/>
                  </a:lnTo>
                  <a:lnTo>
                    <a:pt x="299" y="30"/>
                  </a:lnTo>
                  <a:cubicBezTo>
                    <a:pt x="217" y="30"/>
                    <a:pt x="130" y="25"/>
                    <a:pt x="4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90"/>
            <p:cNvSpPr/>
            <p:nvPr/>
          </p:nvSpPr>
          <p:spPr>
            <a:xfrm>
              <a:off x="7330316" y="1734506"/>
              <a:ext cx="57701" cy="66146"/>
            </a:xfrm>
            <a:custGeom>
              <a:avLst/>
              <a:gdLst/>
              <a:ahLst/>
              <a:cxnLst/>
              <a:rect l="l" t="t" r="r" b="b"/>
              <a:pathLst>
                <a:path w="2200" h="2522" extrusionOk="0">
                  <a:moveTo>
                    <a:pt x="1367" y="0"/>
                  </a:moveTo>
                  <a:lnTo>
                    <a:pt x="770" y="246"/>
                  </a:lnTo>
                  <a:lnTo>
                    <a:pt x="761" y="250"/>
                  </a:lnTo>
                  <a:cubicBezTo>
                    <a:pt x="732" y="260"/>
                    <a:pt x="0" y="529"/>
                    <a:pt x="0" y="1448"/>
                  </a:cubicBezTo>
                  <a:lnTo>
                    <a:pt x="0" y="2343"/>
                  </a:lnTo>
                  <a:lnTo>
                    <a:pt x="693" y="2343"/>
                  </a:lnTo>
                  <a:lnTo>
                    <a:pt x="693" y="1400"/>
                  </a:lnTo>
                  <a:cubicBezTo>
                    <a:pt x="693" y="1292"/>
                    <a:pt x="774" y="1238"/>
                    <a:pt x="854" y="1238"/>
                  </a:cubicBezTo>
                  <a:cubicBezTo>
                    <a:pt x="935" y="1238"/>
                    <a:pt x="1016" y="1292"/>
                    <a:pt x="1016" y="1400"/>
                  </a:cubicBezTo>
                  <a:lnTo>
                    <a:pt x="1016" y="2521"/>
                  </a:lnTo>
                  <a:lnTo>
                    <a:pt x="2199" y="2521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90"/>
            <p:cNvSpPr/>
            <p:nvPr/>
          </p:nvSpPr>
          <p:spPr>
            <a:xfrm>
              <a:off x="7420539" y="1734742"/>
              <a:ext cx="52140" cy="61241"/>
            </a:xfrm>
            <a:custGeom>
              <a:avLst/>
              <a:gdLst/>
              <a:ahLst/>
              <a:cxnLst/>
              <a:rect l="l" t="t" r="r" b="b"/>
              <a:pathLst>
                <a:path w="1988" h="2335" extrusionOk="0">
                  <a:moveTo>
                    <a:pt x="655" y="1"/>
                  </a:moveTo>
                  <a:lnTo>
                    <a:pt x="1" y="2334"/>
                  </a:lnTo>
                  <a:lnTo>
                    <a:pt x="973" y="2334"/>
                  </a:lnTo>
                  <a:lnTo>
                    <a:pt x="973" y="1391"/>
                  </a:lnTo>
                  <a:cubicBezTo>
                    <a:pt x="973" y="1283"/>
                    <a:pt x="1053" y="1229"/>
                    <a:pt x="1134" y="1229"/>
                  </a:cubicBezTo>
                  <a:cubicBezTo>
                    <a:pt x="1214" y="1229"/>
                    <a:pt x="1295" y="1283"/>
                    <a:pt x="1295" y="1391"/>
                  </a:cubicBezTo>
                  <a:lnTo>
                    <a:pt x="1295" y="2334"/>
                  </a:lnTo>
                  <a:lnTo>
                    <a:pt x="1988" y="2334"/>
                  </a:lnTo>
                  <a:lnTo>
                    <a:pt x="1988" y="1439"/>
                  </a:lnTo>
                  <a:cubicBezTo>
                    <a:pt x="1983" y="506"/>
                    <a:pt x="1237" y="246"/>
                    <a:pt x="1228" y="241"/>
                  </a:cubicBezTo>
                  <a:lnTo>
                    <a:pt x="1218" y="23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90"/>
            <p:cNvSpPr/>
            <p:nvPr/>
          </p:nvSpPr>
          <p:spPr>
            <a:xfrm>
              <a:off x="7329162" y="1734506"/>
              <a:ext cx="36771" cy="61477"/>
            </a:xfrm>
            <a:custGeom>
              <a:avLst/>
              <a:gdLst/>
              <a:ahLst/>
              <a:cxnLst/>
              <a:rect l="l" t="t" r="r" b="b"/>
              <a:pathLst>
                <a:path w="1402" h="2344" extrusionOk="0">
                  <a:moveTo>
                    <a:pt x="1367" y="0"/>
                  </a:moveTo>
                  <a:lnTo>
                    <a:pt x="771" y="246"/>
                  </a:lnTo>
                  <a:lnTo>
                    <a:pt x="761" y="250"/>
                  </a:lnTo>
                  <a:cubicBezTo>
                    <a:pt x="728" y="265"/>
                    <a:pt x="1" y="529"/>
                    <a:pt x="1" y="1448"/>
                  </a:cubicBezTo>
                  <a:lnTo>
                    <a:pt x="1" y="2343"/>
                  </a:lnTo>
                  <a:lnTo>
                    <a:pt x="328" y="2343"/>
                  </a:lnTo>
                  <a:lnTo>
                    <a:pt x="328" y="1448"/>
                  </a:lnTo>
                  <a:cubicBezTo>
                    <a:pt x="328" y="529"/>
                    <a:pt x="1050" y="260"/>
                    <a:pt x="1084" y="250"/>
                  </a:cubicBezTo>
                  <a:lnTo>
                    <a:pt x="1093" y="246"/>
                  </a:lnTo>
                  <a:lnTo>
                    <a:pt x="1401" y="120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90"/>
            <p:cNvSpPr/>
            <p:nvPr/>
          </p:nvSpPr>
          <p:spPr>
            <a:xfrm>
              <a:off x="7355809" y="1766923"/>
              <a:ext cx="8471" cy="29060"/>
            </a:xfrm>
            <a:custGeom>
              <a:avLst/>
              <a:gdLst/>
              <a:ahLst/>
              <a:cxnLst/>
              <a:rect l="l" t="t" r="r" b="b"/>
              <a:pathLst>
                <a:path w="323" h="1108" extrusionOk="0">
                  <a:moveTo>
                    <a:pt x="164" y="1"/>
                  </a:moveTo>
                  <a:cubicBezTo>
                    <a:pt x="72" y="1"/>
                    <a:pt x="0" y="73"/>
                    <a:pt x="0" y="164"/>
                  </a:cubicBezTo>
                  <a:lnTo>
                    <a:pt x="0" y="1107"/>
                  </a:lnTo>
                  <a:lnTo>
                    <a:pt x="323" y="1107"/>
                  </a:lnTo>
                  <a:lnTo>
                    <a:pt x="323" y="164"/>
                  </a:lnTo>
                  <a:cubicBezTo>
                    <a:pt x="323" y="73"/>
                    <a:pt x="250" y="1"/>
                    <a:pt x="164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90"/>
            <p:cNvSpPr/>
            <p:nvPr/>
          </p:nvSpPr>
          <p:spPr>
            <a:xfrm>
              <a:off x="7376240" y="1728447"/>
              <a:ext cx="16812" cy="19566"/>
            </a:xfrm>
            <a:custGeom>
              <a:avLst/>
              <a:gdLst/>
              <a:ahLst/>
              <a:cxnLst/>
              <a:rect l="l" t="t" r="r" b="b"/>
              <a:pathLst>
                <a:path w="641" h="746" extrusionOk="0">
                  <a:moveTo>
                    <a:pt x="155" y="0"/>
                  </a:moveTo>
                  <a:lnTo>
                    <a:pt x="1" y="101"/>
                  </a:lnTo>
                  <a:lnTo>
                    <a:pt x="314" y="746"/>
                  </a:lnTo>
                  <a:lnTo>
                    <a:pt x="641" y="510"/>
                  </a:lnTo>
                  <a:lnTo>
                    <a:pt x="212" y="96"/>
                  </a:lnTo>
                  <a:cubicBezTo>
                    <a:pt x="188" y="68"/>
                    <a:pt x="164" y="34"/>
                    <a:pt x="155" y="0"/>
                  </a:cubicBez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90"/>
            <p:cNvSpPr/>
            <p:nvPr/>
          </p:nvSpPr>
          <p:spPr>
            <a:xfrm>
              <a:off x="7384319" y="1760104"/>
              <a:ext cx="4695" cy="13166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121" y="1"/>
                  </a:moveTo>
                  <a:lnTo>
                    <a:pt x="54" y="49"/>
                  </a:lnTo>
                  <a:cubicBezTo>
                    <a:pt x="34" y="63"/>
                    <a:pt x="20" y="73"/>
                    <a:pt x="1" y="78"/>
                  </a:cubicBezTo>
                  <a:lnTo>
                    <a:pt x="121" y="501"/>
                  </a:lnTo>
                  <a:lnTo>
                    <a:pt x="179" y="13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90"/>
            <p:cNvSpPr/>
            <p:nvPr/>
          </p:nvSpPr>
          <p:spPr>
            <a:xfrm>
              <a:off x="7414874" y="1760366"/>
              <a:ext cx="4800" cy="13035"/>
            </a:xfrm>
            <a:custGeom>
              <a:avLst/>
              <a:gdLst/>
              <a:ahLst/>
              <a:cxnLst/>
              <a:rect l="l" t="t" r="r" b="b"/>
              <a:pathLst>
                <a:path w="183" h="497" extrusionOk="0">
                  <a:moveTo>
                    <a:pt x="48" y="1"/>
                  </a:moveTo>
                  <a:lnTo>
                    <a:pt x="0" y="126"/>
                  </a:lnTo>
                  <a:lnTo>
                    <a:pt x="63" y="496"/>
                  </a:lnTo>
                  <a:lnTo>
                    <a:pt x="183" y="78"/>
                  </a:lnTo>
                  <a:cubicBezTo>
                    <a:pt x="154" y="68"/>
                    <a:pt x="130" y="58"/>
                    <a:pt x="106" y="4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90"/>
            <p:cNvSpPr/>
            <p:nvPr/>
          </p:nvSpPr>
          <p:spPr>
            <a:xfrm>
              <a:off x="7410441" y="1728316"/>
              <a:ext cx="16681" cy="19697"/>
            </a:xfrm>
            <a:custGeom>
              <a:avLst/>
              <a:gdLst/>
              <a:ahLst/>
              <a:cxnLst/>
              <a:rect l="l" t="t" r="r" b="b"/>
              <a:pathLst>
                <a:path w="636" h="751" extrusionOk="0">
                  <a:moveTo>
                    <a:pt x="482" y="0"/>
                  </a:moveTo>
                  <a:cubicBezTo>
                    <a:pt x="472" y="20"/>
                    <a:pt x="463" y="34"/>
                    <a:pt x="448" y="48"/>
                  </a:cubicBezTo>
                  <a:lnTo>
                    <a:pt x="1" y="515"/>
                  </a:lnTo>
                  <a:lnTo>
                    <a:pt x="246" y="693"/>
                  </a:lnTo>
                  <a:lnTo>
                    <a:pt x="323" y="751"/>
                  </a:lnTo>
                  <a:lnTo>
                    <a:pt x="636" y="10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90"/>
            <p:cNvSpPr/>
            <p:nvPr/>
          </p:nvSpPr>
          <p:spPr>
            <a:xfrm>
              <a:off x="7320350" y="1586084"/>
              <a:ext cx="162322" cy="219865"/>
            </a:xfrm>
            <a:custGeom>
              <a:avLst/>
              <a:gdLst/>
              <a:ahLst/>
              <a:cxnLst/>
              <a:rect l="l" t="t" r="r" b="b"/>
              <a:pathLst>
                <a:path w="6189" h="8383" extrusionOk="0">
                  <a:moveTo>
                    <a:pt x="3036" y="438"/>
                  </a:moveTo>
                  <a:lnTo>
                    <a:pt x="3041" y="443"/>
                  </a:lnTo>
                  <a:lnTo>
                    <a:pt x="3181" y="443"/>
                  </a:lnTo>
                  <a:cubicBezTo>
                    <a:pt x="3989" y="443"/>
                    <a:pt x="4643" y="1098"/>
                    <a:pt x="4643" y="1906"/>
                  </a:cubicBezTo>
                  <a:lnTo>
                    <a:pt x="4643" y="2305"/>
                  </a:lnTo>
                  <a:lnTo>
                    <a:pt x="4639" y="2301"/>
                  </a:lnTo>
                  <a:lnTo>
                    <a:pt x="4629" y="2291"/>
                  </a:lnTo>
                  <a:lnTo>
                    <a:pt x="4619" y="2286"/>
                  </a:lnTo>
                  <a:lnTo>
                    <a:pt x="4610" y="2276"/>
                  </a:lnTo>
                  <a:lnTo>
                    <a:pt x="4605" y="2272"/>
                  </a:lnTo>
                  <a:lnTo>
                    <a:pt x="4595" y="2267"/>
                  </a:lnTo>
                  <a:lnTo>
                    <a:pt x="4581" y="2262"/>
                  </a:lnTo>
                  <a:lnTo>
                    <a:pt x="4576" y="2257"/>
                  </a:lnTo>
                  <a:lnTo>
                    <a:pt x="4562" y="2252"/>
                  </a:lnTo>
                  <a:lnTo>
                    <a:pt x="4552" y="2252"/>
                  </a:lnTo>
                  <a:lnTo>
                    <a:pt x="4538" y="2248"/>
                  </a:lnTo>
                  <a:lnTo>
                    <a:pt x="4533" y="2248"/>
                  </a:lnTo>
                  <a:cubicBezTo>
                    <a:pt x="4076" y="2142"/>
                    <a:pt x="3931" y="1550"/>
                    <a:pt x="3931" y="1545"/>
                  </a:cubicBezTo>
                  <a:cubicBezTo>
                    <a:pt x="3908" y="1436"/>
                    <a:pt x="3813" y="1373"/>
                    <a:pt x="3716" y="1373"/>
                  </a:cubicBezTo>
                  <a:cubicBezTo>
                    <a:pt x="3650" y="1373"/>
                    <a:pt x="3583" y="1401"/>
                    <a:pt x="3537" y="1463"/>
                  </a:cubicBezTo>
                  <a:cubicBezTo>
                    <a:pt x="2983" y="2233"/>
                    <a:pt x="1756" y="2243"/>
                    <a:pt x="1737" y="2243"/>
                  </a:cubicBezTo>
                  <a:lnTo>
                    <a:pt x="1684" y="2243"/>
                  </a:lnTo>
                  <a:lnTo>
                    <a:pt x="1675" y="2248"/>
                  </a:lnTo>
                  <a:lnTo>
                    <a:pt x="1665" y="2248"/>
                  </a:lnTo>
                  <a:lnTo>
                    <a:pt x="1655" y="2252"/>
                  </a:lnTo>
                  <a:lnTo>
                    <a:pt x="1641" y="2257"/>
                  </a:lnTo>
                  <a:lnTo>
                    <a:pt x="1636" y="2262"/>
                  </a:lnTo>
                  <a:lnTo>
                    <a:pt x="1622" y="2267"/>
                  </a:lnTo>
                  <a:lnTo>
                    <a:pt x="1617" y="2272"/>
                  </a:lnTo>
                  <a:lnTo>
                    <a:pt x="1607" y="2281"/>
                  </a:lnTo>
                  <a:lnTo>
                    <a:pt x="1598" y="2286"/>
                  </a:lnTo>
                  <a:lnTo>
                    <a:pt x="1593" y="2291"/>
                  </a:lnTo>
                  <a:lnTo>
                    <a:pt x="1583" y="2301"/>
                  </a:lnTo>
                  <a:lnTo>
                    <a:pt x="1578" y="2305"/>
                  </a:lnTo>
                  <a:lnTo>
                    <a:pt x="1578" y="1901"/>
                  </a:lnTo>
                  <a:cubicBezTo>
                    <a:pt x="1578" y="1098"/>
                    <a:pt x="2233" y="443"/>
                    <a:pt x="3036" y="438"/>
                  </a:cubicBezTo>
                  <a:close/>
                  <a:moveTo>
                    <a:pt x="1516" y="2854"/>
                  </a:moveTo>
                  <a:lnTo>
                    <a:pt x="1516" y="3301"/>
                  </a:lnTo>
                  <a:cubicBezTo>
                    <a:pt x="1440" y="3254"/>
                    <a:pt x="1396" y="3168"/>
                    <a:pt x="1396" y="3078"/>
                  </a:cubicBezTo>
                  <a:lnTo>
                    <a:pt x="1396" y="3078"/>
                  </a:lnTo>
                  <a:cubicBezTo>
                    <a:pt x="1396" y="2987"/>
                    <a:pt x="1440" y="2902"/>
                    <a:pt x="1516" y="2854"/>
                  </a:cubicBezTo>
                  <a:close/>
                  <a:moveTo>
                    <a:pt x="4706" y="2854"/>
                  </a:moveTo>
                  <a:cubicBezTo>
                    <a:pt x="4865" y="2960"/>
                    <a:pt x="4865" y="3196"/>
                    <a:pt x="4706" y="3301"/>
                  </a:cubicBezTo>
                  <a:lnTo>
                    <a:pt x="4706" y="2854"/>
                  </a:lnTo>
                  <a:close/>
                  <a:moveTo>
                    <a:pt x="3643" y="2002"/>
                  </a:moveTo>
                  <a:cubicBezTo>
                    <a:pt x="3753" y="2224"/>
                    <a:pt x="3951" y="2483"/>
                    <a:pt x="4263" y="2618"/>
                  </a:cubicBezTo>
                  <a:lnTo>
                    <a:pt x="4263" y="3518"/>
                  </a:lnTo>
                  <a:cubicBezTo>
                    <a:pt x="4263" y="4081"/>
                    <a:pt x="3806" y="4538"/>
                    <a:pt x="3243" y="4538"/>
                  </a:cubicBezTo>
                  <a:lnTo>
                    <a:pt x="2974" y="4538"/>
                  </a:lnTo>
                  <a:cubicBezTo>
                    <a:pt x="2411" y="4533"/>
                    <a:pt x="1954" y="4076"/>
                    <a:pt x="1954" y="3513"/>
                  </a:cubicBezTo>
                  <a:lnTo>
                    <a:pt x="1959" y="3513"/>
                  </a:lnTo>
                  <a:lnTo>
                    <a:pt x="1959" y="2666"/>
                  </a:lnTo>
                  <a:cubicBezTo>
                    <a:pt x="2329" y="2633"/>
                    <a:pt x="3094" y="2503"/>
                    <a:pt x="3643" y="2002"/>
                  </a:cubicBezTo>
                  <a:close/>
                  <a:moveTo>
                    <a:pt x="3503" y="4952"/>
                  </a:moveTo>
                  <a:lnTo>
                    <a:pt x="3503" y="5231"/>
                  </a:lnTo>
                  <a:lnTo>
                    <a:pt x="3104" y="5649"/>
                  </a:lnTo>
                  <a:lnTo>
                    <a:pt x="2719" y="5274"/>
                  </a:lnTo>
                  <a:lnTo>
                    <a:pt x="2719" y="5029"/>
                  </a:lnTo>
                  <a:lnTo>
                    <a:pt x="2719" y="4952"/>
                  </a:lnTo>
                  <a:cubicBezTo>
                    <a:pt x="2801" y="4966"/>
                    <a:pt x="2887" y="4976"/>
                    <a:pt x="2979" y="4976"/>
                  </a:cubicBezTo>
                  <a:lnTo>
                    <a:pt x="3243" y="4976"/>
                  </a:lnTo>
                  <a:cubicBezTo>
                    <a:pt x="3330" y="4976"/>
                    <a:pt x="3416" y="4966"/>
                    <a:pt x="3503" y="4952"/>
                  </a:cubicBezTo>
                  <a:close/>
                  <a:moveTo>
                    <a:pt x="3917" y="5428"/>
                  </a:moveTo>
                  <a:lnTo>
                    <a:pt x="4071" y="5534"/>
                  </a:lnTo>
                  <a:lnTo>
                    <a:pt x="3758" y="6174"/>
                  </a:lnTo>
                  <a:lnTo>
                    <a:pt x="3681" y="6121"/>
                  </a:lnTo>
                  <a:lnTo>
                    <a:pt x="3436" y="5938"/>
                  </a:lnTo>
                  <a:lnTo>
                    <a:pt x="3883" y="5476"/>
                  </a:lnTo>
                  <a:cubicBezTo>
                    <a:pt x="3898" y="5462"/>
                    <a:pt x="3907" y="5447"/>
                    <a:pt x="3917" y="5428"/>
                  </a:cubicBezTo>
                  <a:close/>
                  <a:moveTo>
                    <a:pt x="2286" y="5428"/>
                  </a:moveTo>
                  <a:cubicBezTo>
                    <a:pt x="2295" y="5467"/>
                    <a:pt x="2319" y="5500"/>
                    <a:pt x="2348" y="5524"/>
                  </a:cubicBezTo>
                  <a:lnTo>
                    <a:pt x="2772" y="5938"/>
                  </a:lnTo>
                  <a:lnTo>
                    <a:pt x="2449" y="6179"/>
                  </a:lnTo>
                  <a:lnTo>
                    <a:pt x="2132" y="5534"/>
                  </a:lnTo>
                  <a:lnTo>
                    <a:pt x="2286" y="5428"/>
                  </a:lnTo>
                  <a:close/>
                  <a:moveTo>
                    <a:pt x="3099" y="6241"/>
                  </a:moveTo>
                  <a:lnTo>
                    <a:pt x="3282" y="6376"/>
                  </a:lnTo>
                  <a:lnTo>
                    <a:pt x="3219" y="6525"/>
                  </a:lnTo>
                  <a:lnTo>
                    <a:pt x="2993" y="6525"/>
                  </a:lnTo>
                  <a:lnTo>
                    <a:pt x="2926" y="6371"/>
                  </a:lnTo>
                  <a:lnTo>
                    <a:pt x="3099" y="6241"/>
                  </a:lnTo>
                  <a:close/>
                  <a:moveTo>
                    <a:pt x="2560" y="6641"/>
                  </a:moveTo>
                  <a:lnTo>
                    <a:pt x="2618" y="6775"/>
                  </a:lnTo>
                  <a:lnTo>
                    <a:pt x="2555" y="7141"/>
                  </a:lnTo>
                  <a:lnTo>
                    <a:pt x="2435" y="6718"/>
                  </a:lnTo>
                  <a:cubicBezTo>
                    <a:pt x="2459" y="6713"/>
                    <a:pt x="2473" y="6698"/>
                    <a:pt x="2493" y="6689"/>
                  </a:cubicBezTo>
                  <a:lnTo>
                    <a:pt x="2560" y="6641"/>
                  </a:lnTo>
                  <a:close/>
                  <a:moveTo>
                    <a:pt x="3647" y="6646"/>
                  </a:moveTo>
                  <a:lnTo>
                    <a:pt x="3710" y="6689"/>
                  </a:lnTo>
                  <a:cubicBezTo>
                    <a:pt x="3729" y="6703"/>
                    <a:pt x="3758" y="6718"/>
                    <a:pt x="3782" y="6723"/>
                  </a:cubicBezTo>
                  <a:lnTo>
                    <a:pt x="3662" y="7146"/>
                  </a:lnTo>
                  <a:lnTo>
                    <a:pt x="3604" y="6771"/>
                  </a:lnTo>
                  <a:lnTo>
                    <a:pt x="3647" y="6646"/>
                  </a:lnTo>
                  <a:close/>
                  <a:moveTo>
                    <a:pt x="3190" y="6968"/>
                  </a:moveTo>
                  <a:lnTo>
                    <a:pt x="3349" y="7945"/>
                  </a:lnTo>
                  <a:lnTo>
                    <a:pt x="2878" y="7945"/>
                  </a:lnTo>
                  <a:lnTo>
                    <a:pt x="3032" y="6968"/>
                  </a:lnTo>
                  <a:close/>
                  <a:moveTo>
                    <a:pt x="4514" y="5751"/>
                  </a:moveTo>
                  <a:lnTo>
                    <a:pt x="5014" y="5957"/>
                  </a:lnTo>
                  <a:lnTo>
                    <a:pt x="5028" y="5962"/>
                  </a:lnTo>
                  <a:cubicBezTo>
                    <a:pt x="5057" y="5972"/>
                    <a:pt x="5750" y="6222"/>
                    <a:pt x="5750" y="7103"/>
                  </a:cubicBezTo>
                  <a:lnTo>
                    <a:pt x="5750" y="7945"/>
                  </a:lnTo>
                  <a:lnTo>
                    <a:pt x="5178" y="7945"/>
                  </a:lnTo>
                  <a:lnTo>
                    <a:pt x="5178" y="7059"/>
                  </a:lnTo>
                  <a:cubicBezTo>
                    <a:pt x="5178" y="6910"/>
                    <a:pt x="5067" y="6836"/>
                    <a:pt x="4956" y="6836"/>
                  </a:cubicBezTo>
                  <a:cubicBezTo>
                    <a:pt x="4846" y="6836"/>
                    <a:pt x="4735" y="6910"/>
                    <a:pt x="4735" y="7059"/>
                  </a:cubicBezTo>
                  <a:lnTo>
                    <a:pt x="4735" y="7945"/>
                  </a:lnTo>
                  <a:lnTo>
                    <a:pt x="3902" y="7945"/>
                  </a:lnTo>
                  <a:lnTo>
                    <a:pt x="4514" y="5751"/>
                  </a:lnTo>
                  <a:close/>
                  <a:moveTo>
                    <a:pt x="3036" y="1"/>
                  </a:moveTo>
                  <a:cubicBezTo>
                    <a:pt x="1987" y="1"/>
                    <a:pt x="1136" y="852"/>
                    <a:pt x="1136" y="1901"/>
                  </a:cubicBezTo>
                  <a:lnTo>
                    <a:pt x="1136" y="2604"/>
                  </a:lnTo>
                  <a:cubicBezTo>
                    <a:pt x="760" y="3017"/>
                    <a:pt x="991" y="3677"/>
                    <a:pt x="1540" y="3778"/>
                  </a:cubicBezTo>
                  <a:cubicBezTo>
                    <a:pt x="1617" y="4211"/>
                    <a:pt x="1891" y="4586"/>
                    <a:pt x="2276" y="4793"/>
                  </a:cubicBezTo>
                  <a:lnTo>
                    <a:pt x="2276" y="4904"/>
                  </a:lnTo>
                  <a:lnTo>
                    <a:pt x="1780" y="5231"/>
                  </a:lnTo>
                  <a:lnTo>
                    <a:pt x="1761" y="5240"/>
                  </a:lnTo>
                  <a:lnTo>
                    <a:pt x="1011" y="5548"/>
                  </a:lnTo>
                  <a:cubicBezTo>
                    <a:pt x="655" y="5669"/>
                    <a:pt x="0" y="6150"/>
                    <a:pt x="0" y="7107"/>
                  </a:cubicBezTo>
                  <a:lnTo>
                    <a:pt x="0" y="8161"/>
                  </a:lnTo>
                  <a:cubicBezTo>
                    <a:pt x="0" y="8286"/>
                    <a:pt x="96" y="8383"/>
                    <a:pt x="221" y="8383"/>
                  </a:cubicBezTo>
                  <a:lnTo>
                    <a:pt x="1670" y="8383"/>
                  </a:lnTo>
                  <a:cubicBezTo>
                    <a:pt x="1962" y="8383"/>
                    <a:pt x="1963" y="7945"/>
                    <a:pt x="1675" y="7945"/>
                  </a:cubicBezTo>
                  <a:cubicBezTo>
                    <a:pt x="1673" y="7945"/>
                    <a:pt x="1671" y="7945"/>
                    <a:pt x="1670" y="7945"/>
                  </a:cubicBezTo>
                  <a:lnTo>
                    <a:pt x="1453" y="7945"/>
                  </a:lnTo>
                  <a:lnTo>
                    <a:pt x="1453" y="7059"/>
                  </a:lnTo>
                  <a:cubicBezTo>
                    <a:pt x="1453" y="6910"/>
                    <a:pt x="1344" y="6836"/>
                    <a:pt x="1234" y="6836"/>
                  </a:cubicBezTo>
                  <a:cubicBezTo>
                    <a:pt x="1125" y="6836"/>
                    <a:pt x="1015" y="6910"/>
                    <a:pt x="1015" y="7059"/>
                  </a:cubicBezTo>
                  <a:lnTo>
                    <a:pt x="1015" y="7945"/>
                  </a:lnTo>
                  <a:lnTo>
                    <a:pt x="438" y="7945"/>
                  </a:lnTo>
                  <a:lnTo>
                    <a:pt x="438" y="7107"/>
                  </a:lnTo>
                  <a:cubicBezTo>
                    <a:pt x="438" y="6227"/>
                    <a:pt x="1131" y="5977"/>
                    <a:pt x="1160" y="5962"/>
                  </a:cubicBezTo>
                  <a:lnTo>
                    <a:pt x="1174" y="5957"/>
                  </a:lnTo>
                  <a:lnTo>
                    <a:pt x="1708" y="5736"/>
                  </a:lnTo>
                  <a:lnTo>
                    <a:pt x="2329" y="7945"/>
                  </a:lnTo>
                  <a:cubicBezTo>
                    <a:pt x="2074" y="8007"/>
                    <a:pt x="2117" y="8378"/>
                    <a:pt x="2377" y="8383"/>
                  </a:cubicBezTo>
                  <a:lnTo>
                    <a:pt x="5972" y="8383"/>
                  </a:lnTo>
                  <a:cubicBezTo>
                    <a:pt x="6092" y="8383"/>
                    <a:pt x="6188" y="8282"/>
                    <a:pt x="6188" y="8161"/>
                  </a:cubicBezTo>
                  <a:lnTo>
                    <a:pt x="6188" y="7107"/>
                  </a:lnTo>
                  <a:cubicBezTo>
                    <a:pt x="6188" y="6150"/>
                    <a:pt x="5534" y="5674"/>
                    <a:pt x="5178" y="5548"/>
                  </a:cubicBezTo>
                  <a:lnTo>
                    <a:pt x="4441" y="5245"/>
                  </a:lnTo>
                  <a:lnTo>
                    <a:pt x="3946" y="4918"/>
                  </a:lnTo>
                  <a:lnTo>
                    <a:pt x="3946" y="4798"/>
                  </a:lnTo>
                  <a:cubicBezTo>
                    <a:pt x="4331" y="4586"/>
                    <a:pt x="4600" y="4211"/>
                    <a:pt x="4682" y="3778"/>
                  </a:cubicBezTo>
                  <a:cubicBezTo>
                    <a:pt x="5230" y="3677"/>
                    <a:pt x="5457" y="3013"/>
                    <a:pt x="5081" y="2599"/>
                  </a:cubicBezTo>
                  <a:lnTo>
                    <a:pt x="5081" y="1901"/>
                  </a:lnTo>
                  <a:cubicBezTo>
                    <a:pt x="5081" y="852"/>
                    <a:pt x="4230" y="1"/>
                    <a:pt x="31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4" name="Google Shape;13564;p90"/>
          <p:cNvGrpSpPr/>
          <p:nvPr/>
        </p:nvGrpSpPr>
        <p:grpSpPr>
          <a:xfrm>
            <a:off x="7550155" y="1325922"/>
            <a:ext cx="379381" cy="366792"/>
            <a:chOff x="7550155" y="1510497"/>
            <a:chExt cx="379381" cy="366792"/>
          </a:xfrm>
        </p:grpSpPr>
        <p:sp>
          <p:nvSpPr>
            <p:cNvPr id="13565" name="Google Shape;13565;p90"/>
            <p:cNvSpPr/>
            <p:nvPr/>
          </p:nvSpPr>
          <p:spPr>
            <a:xfrm>
              <a:off x="7550155" y="1515926"/>
              <a:ext cx="379381" cy="355907"/>
            </a:xfrm>
            <a:custGeom>
              <a:avLst/>
              <a:gdLst/>
              <a:ahLst/>
              <a:cxnLst/>
              <a:rect l="l" t="t" r="r" b="b"/>
              <a:pathLst>
                <a:path w="14465" h="13570" extrusionOk="0">
                  <a:moveTo>
                    <a:pt x="7232" y="0"/>
                  </a:moveTo>
                  <a:cubicBezTo>
                    <a:pt x="7232" y="0"/>
                    <a:pt x="3960" y="1963"/>
                    <a:pt x="1444" y="1963"/>
                  </a:cubicBezTo>
                  <a:cubicBezTo>
                    <a:pt x="1444" y="1963"/>
                    <a:pt x="0" y="11163"/>
                    <a:pt x="7232" y="13569"/>
                  </a:cubicBezTo>
                  <a:cubicBezTo>
                    <a:pt x="14464" y="11163"/>
                    <a:pt x="13016" y="1963"/>
                    <a:pt x="13016" y="1963"/>
                  </a:cubicBezTo>
                  <a:cubicBezTo>
                    <a:pt x="10500" y="1963"/>
                    <a:pt x="7232" y="0"/>
                    <a:pt x="7232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90"/>
            <p:cNvSpPr/>
            <p:nvPr/>
          </p:nvSpPr>
          <p:spPr>
            <a:xfrm>
              <a:off x="7732515" y="1566650"/>
              <a:ext cx="197021" cy="305183"/>
            </a:xfrm>
            <a:custGeom>
              <a:avLst/>
              <a:gdLst/>
              <a:ahLst/>
              <a:cxnLst/>
              <a:rect l="l" t="t" r="r" b="b"/>
              <a:pathLst>
                <a:path w="7512" h="11636" extrusionOk="0">
                  <a:moveTo>
                    <a:pt x="5510" y="1"/>
                  </a:moveTo>
                  <a:cubicBezTo>
                    <a:pt x="5510" y="10"/>
                    <a:pt x="5510" y="20"/>
                    <a:pt x="5515" y="29"/>
                  </a:cubicBezTo>
                  <a:cubicBezTo>
                    <a:pt x="5515" y="29"/>
                    <a:pt x="6924" y="8998"/>
                    <a:pt x="0" y="11539"/>
                  </a:cubicBezTo>
                  <a:cubicBezTo>
                    <a:pt x="92" y="11573"/>
                    <a:pt x="183" y="11606"/>
                    <a:pt x="275" y="11635"/>
                  </a:cubicBezTo>
                  <a:cubicBezTo>
                    <a:pt x="7511" y="9234"/>
                    <a:pt x="6063" y="29"/>
                    <a:pt x="6063" y="29"/>
                  </a:cubicBezTo>
                  <a:cubicBezTo>
                    <a:pt x="5880" y="29"/>
                    <a:pt x="5697" y="20"/>
                    <a:pt x="5510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90"/>
            <p:cNvSpPr/>
            <p:nvPr/>
          </p:nvSpPr>
          <p:spPr>
            <a:xfrm>
              <a:off x="7588264" y="1550887"/>
              <a:ext cx="302901" cy="284463"/>
            </a:xfrm>
            <a:custGeom>
              <a:avLst/>
              <a:gdLst/>
              <a:ahLst/>
              <a:cxnLst/>
              <a:rect l="l" t="t" r="r" b="b"/>
              <a:pathLst>
                <a:path w="11549" h="10846" extrusionOk="0">
                  <a:moveTo>
                    <a:pt x="5779" y="0"/>
                  </a:moveTo>
                  <a:cubicBezTo>
                    <a:pt x="5779" y="0"/>
                    <a:pt x="3167" y="1573"/>
                    <a:pt x="1155" y="1573"/>
                  </a:cubicBezTo>
                  <a:cubicBezTo>
                    <a:pt x="1155" y="1573"/>
                    <a:pt x="0" y="8926"/>
                    <a:pt x="5775" y="10846"/>
                  </a:cubicBezTo>
                  <a:cubicBezTo>
                    <a:pt x="11549" y="8926"/>
                    <a:pt x="10399" y="1573"/>
                    <a:pt x="10399" y="1573"/>
                  </a:cubicBezTo>
                  <a:cubicBezTo>
                    <a:pt x="8387" y="1573"/>
                    <a:pt x="5779" y="0"/>
                    <a:pt x="577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90"/>
            <p:cNvSpPr/>
            <p:nvPr/>
          </p:nvSpPr>
          <p:spPr>
            <a:xfrm>
              <a:off x="7732646" y="1591120"/>
              <a:ext cx="158650" cy="244230"/>
            </a:xfrm>
            <a:custGeom>
              <a:avLst/>
              <a:gdLst/>
              <a:ahLst/>
              <a:cxnLst/>
              <a:rect l="l" t="t" r="r" b="b"/>
              <a:pathLst>
                <a:path w="6049" h="9312" extrusionOk="0">
                  <a:moveTo>
                    <a:pt x="4335" y="1"/>
                  </a:moveTo>
                  <a:lnTo>
                    <a:pt x="4335" y="1"/>
                  </a:lnTo>
                  <a:cubicBezTo>
                    <a:pt x="4340" y="15"/>
                    <a:pt x="4345" y="25"/>
                    <a:pt x="4345" y="39"/>
                  </a:cubicBezTo>
                  <a:cubicBezTo>
                    <a:pt x="4345" y="39"/>
                    <a:pt x="5466" y="7156"/>
                    <a:pt x="0" y="9211"/>
                  </a:cubicBezTo>
                  <a:cubicBezTo>
                    <a:pt x="87" y="9244"/>
                    <a:pt x="178" y="9278"/>
                    <a:pt x="274" y="9312"/>
                  </a:cubicBezTo>
                  <a:cubicBezTo>
                    <a:pt x="6048" y="7392"/>
                    <a:pt x="4894" y="39"/>
                    <a:pt x="4894" y="39"/>
                  </a:cubicBezTo>
                  <a:cubicBezTo>
                    <a:pt x="4706" y="35"/>
                    <a:pt x="4518" y="25"/>
                    <a:pt x="4335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90"/>
            <p:cNvSpPr/>
            <p:nvPr/>
          </p:nvSpPr>
          <p:spPr>
            <a:xfrm>
              <a:off x="7711428" y="1603001"/>
              <a:ext cx="56809" cy="81305"/>
            </a:xfrm>
            <a:custGeom>
              <a:avLst/>
              <a:gdLst/>
              <a:ahLst/>
              <a:cxnLst/>
              <a:rect l="l" t="t" r="r" b="b"/>
              <a:pathLst>
                <a:path w="2166" h="3100" extrusionOk="0">
                  <a:moveTo>
                    <a:pt x="1083" y="0"/>
                  </a:moveTo>
                  <a:cubicBezTo>
                    <a:pt x="482" y="0"/>
                    <a:pt x="1" y="486"/>
                    <a:pt x="1" y="1083"/>
                  </a:cubicBezTo>
                  <a:lnTo>
                    <a:pt x="1" y="2016"/>
                  </a:lnTo>
                  <a:cubicBezTo>
                    <a:pt x="1" y="2613"/>
                    <a:pt x="482" y="3094"/>
                    <a:pt x="1083" y="3099"/>
                  </a:cubicBezTo>
                  <a:cubicBezTo>
                    <a:pt x="1680" y="3094"/>
                    <a:pt x="2161" y="2613"/>
                    <a:pt x="2166" y="2016"/>
                  </a:cubicBezTo>
                  <a:lnTo>
                    <a:pt x="2166" y="1083"/>
                  </a:lnTo>
                  <a:cubicBezTo>
                    <a:pt x="2161" y="486"/>
                    <a:pt x="1680" y="0"/>
                    <a:pt x="108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90"/>
            <p:cNvSpPr/>
            <p:nvPr/>
          </p:nvSpPr>
          <p:spPr>
            <a:xfrm>
              <a:off x="7732646" y="1603001"/>
              <a:ext cx="35591" cy="81305"/>
            </a:xfrm>
            <a:custGeom>
              <a:avLst/>
              <a:gdLst/>
              <a:ahLst/>
              <a:cxnLst/>
              <a:rect l="l" t="t" r="r" b="b"/>
              <a:pathLst>
                <a:path w="1357" h="3100" extrusionOk="0">
                  <a:moveTo>
                    <a:pt x="274" y="0"/>
                  </a:moveTo>
                  <a:cubicBezTo>
                    <a:pt x="178" y="0"/>
                    <a:pt x="87" y="10"/>
                    <a:pt x="0" y="34"/>
                  </a:cubicBezTo>
                  <a:cubicBezTo>
                    <a:pt x="476" y="159"/>
                    <a:pt x="804" y="592"/>
                    <a:pt x="808" y="1083"/>
                  </a:cubicBezTo>
                  <a:lnTo>
                    <a:pt x="808" y="2016"/>
                  </a:lnTo>
                  <a:cubicBezTo>
                    <a:pt x="804" y="2507"/>
                    <a:pt x="476" y="2935"/>
                    <a:pt x="0" y="3061"/>
                  </a:cubicBezTo>
                  <a:cubicBezTo>
                    <a:pt x="87" y="3085"/>
                    <a:pt x="178" y="3099"/>
                    <a:pt x="274" y="3099"/>
                  </a:cubicBezTo>
                  <a:cubicBezTo>
                    <a:pt x="871" y="3094"/>
                    <a:pt x="1352" y="2613"/>
                    <a:pt x="1357" y="2016"/>
                  </a:cubicBezTo>
                  <a:lnTo>
                    <a:pt x="1357" y="1083"/>
                  </a:lnTo>
                  <a:cubicBezTo>
                    <a:pt x="1352" y="486"/>
                    <a:pt x="871" y="0"/>
                    <a:pt x="274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90"/>
            <p:cNvSpPr/>
            <p:nvPr/>
          </p:nvSpPr>
          <p:spPr>
            <a:xfrm>
              <a:off x="7680401" y="1684149"/>
              <a:ext cx="118758" cy="76611"/>
            </a:xfrm>
            <a:custGeom>
              <a:avLst/>
              <a:gdLst/>
              <a:ahLst/>
              <a:cxnLst/>
              <a:rect l="l" t="t" r="r" b="b"/>
              <a:pathLst>
                <a:path w="4528" h="2921" extrusionOk="0">
                  <a:moveTo>
                    <a:pt x="2266" y="0"/>
                  </a:moveTo>
                  <a:cubicBezTo>
                    <a:pt x="1068" y="15"/>
                    <a:pt x="0" y="996"/>
                    <a:pt x="0" y="2190"/>
                  </a:cubicBezTo>
                  <a:lnTo>
                    <a:pt x="0" y="2921"/>
                  </a:lnTo>
                  <a:lnTo>
                    <a:pt x="2266" y="2921"/>
                  </a:lnTo>
                  <a:lnTo>
                    <a:pt x="4528" y="2916"/>
                  </a:lnTo>
                  <a:lnTo>
                    <a:pt x="4528" y="2190"/>
                  </a:lnTo>
                  <a:cubicBezTo>
                    <a:pt x="4528" y="996"/>
                    <a:pt x="3460" y="15"/>
                    <a:pt x="2266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90"/>
            <p:cNvSpPr/>
            <p:nvPr/>
          </p:nvSpPr>
          <p:spPr>
            <a:xfrm>
              <a:off x="7732646" y="1684149"/>
              <a:ext cx="66513" cy="76611"/>
            </a:xfrm>
            <a:custGeom>
              <a:avLst/>
              <a:gdLst/>
              <a:ahLst/>
              <a:cxnLst/>
              <a:rect l="l" t="t" r="r" b="b"/>
              <a:pathLst>
                <a:path w="2536" h="2921" extrusionOk="0">
                  <a:moveTo>
                    <a:pt x="274" y="0"/>
                  </a:moveTo>
                  <a:cubicBezTo>
                    <a:pt x="178" y="5"/>
                    <a:pt x="87" y="10"/>
                    <a:pt x="0" y="24"/>
                  </a:cubicBezTo>
                  <a:cubicBezTo>
                    <a:pt x="1083" y="169"/>
                    <a:pt x="1992" y="1088"/>
                    <a:pt x="1992" y="2194"/>
                  </a:cubicBezTo>
                  <a:lnTo>
                    <a:pt x="1992" y="2921"/>
                  </a:lnTo>
                  <a:lnTo>
                    <a:pt x="2536" y="2921"/>
                  </a:lnTo>
                  <a:lnTo>
                    <a:pt x="2536" y="2190"/>
                  </a:lnTo>
                  <a:cubicBezTo>
                    <a:pt x="2536" y="996"/>
                    <a:pt x="1468" y="19"/>
                    <a:pt x="274" y="0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90"/>
            <p:cNvSpPr/>
            <p:nvPr/>
          </p:nvSpPr>
          <p:spPr>
            <a:xfrm>
              <a:off x="7725328" y="1684175"/>
              <a:ext cx="28903" cy="16917"/>
            </a:xfrm>
            <a:custGeom>
              <a:avLst/>
              <a:gdLst/>
              <a:ahLst/>
              <a:cxnLst/>
              <a:rect l="l" t="t" r="r" b="b"/>
              <a:pathLst>
                <a:path w="1102" h="645" extrusionOk="0">
                  <a:moveTo>
                    <a:pt x="551" y="0"/>
                  </a:moveTo>
                  <a:cubicBezTo>
                    <a:pt x="366" y="0"/>
                    <a:pt x="180" y="26"/>
                    <a:pt x="0" y="76"/>
                  </a:cubicBezTo>
                  <a:lnTo>
                    <a:pt x="294" y="644"/>
                  </a:lnTo>
                  <a:lnTo>
                    <a:pt x="813" y="644"/>
                  </a:lnTo>
                  <a:lnTo>
                    <a:pt x="1102" y="76"/>
                  </a:lnTo>
                  <a:cubicBezTo>
                    <a:pt x="921" y="26"/>
                    <a:pt x="736" y="0"/>
                    <a:pt x="551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90"/>
            <p:cNvSpPr/>
            <p:nvPr/>
          </p:nvSpPr>
          <p:spPr>
            <a:xfrm>
              <a:off x="7725328" y="1684175"/>
              <a:ext cx="28903" cy="16917"/>
            </a:xfrm>
            <a:custGeom>
              <a:avLst/>
              <a:gdLst/>
              <a:ahLst/>
              <a:cxnLst/>
              <a:rect l="l" t="t" r="r" b="b"/>
              <a:pathLst>
                <a:path w="1102" h="645" extrusionOk="0">
                  <a:moveTo>
                    <a:pt x="551" y="0"/>
                  </a:moveTo>
                  <a:cubicBezTo>
                    <a:pt x="366" y="0"/>
                    <a:pt x="180" y="26"/>
                    <a:pt x="0" y="76"/>
                  </a:cubicBezTo>
                  <a:lnTo>
                    <a:pt x="294" y="644"/>
                  </a:lnTo>
                  <a:lnTo>
                    <a:pt x="813" y="644"/>
                  </a:lnTo>
                  <a:lnTo>
                    <a:pt x="1102" y="76"/>
                  </a:lnTo>
                  <a:cubicBezTo>
                    <a:pt x="921" y="26"/>
                    <a:pt x="736" y="0"/>
                    <a:pt x="551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5" name="Google Shape;13575;p90"/>
            <p:cNvSpPr/>
            <p:nvPr/>
          </p:nvSpPr>
          <p:spPr>
            <a:xfrm>
              <a:off x="7735793" y="1684385"/>
              <a:ext cx="18438" cy="16707"/>
            </a:xfrm>
            <a:custGeom>
              <a:avLst/>
              <a:gdLst/>
              <a:ahLst/>
              <a:cxnLst/>
              <a:rect l="l" t="t" r="r" b="b"/>
              <a:pathLst>
                <a:path w="703" h="637" extrusionOk="0">
                  <a:moveTo>
                    <a:pt x="318" y="1"/>
                  </a:moveTo>
                  <a:lnTo>
                    <a:pt x="0" y="636"/>
                  </a:lnTo>
                  <a:lnTo>
                    <a:pt x="414" y="636"/>
                  </a:lnTo>
                  <a:lnTo>
                    <a:pt x="703" y="68"/>
                  </a:lnTo>
                  <a:cubicBezTo>
                    <a:pt x="578" y="35"/>
                    <a:pt x="448" y="10"/>
                    <a:pt x="3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90"/>
            <p:cNvSpPr/>
            <p:nvPr/>
          </p:nvSpPr>
          <p:spPr>
            <a:xfrm>
              <a:off x="7725066" y="1701066"/>
              <a:ext cx="29427" cy="47708"/>
            </a:xfrm>
            <a:custGeom>
              <a:avLst/>
              <a:gdLst/>
              <a:ahLst/>
              <a:cxnLst/>
              <a:rect l="l" t="t" r="r" b="b"/>
              <a:pathLst>
                <a:path w="1122" h="1819" extrusionOk="0">
                  <a:moveTo>
                    <a:pt x="304" y="0"/>
                  </a:moveTo>
                  <a:lnTo>
                    <a:pt x="0" y="1309"/>
                  </a:lnTo>
                  <a:lnTo>
                    <a:pt x="563" y="1819"/>
                  </a:lnTo>
                  <a:lnTo>
                    <a:pt x="1122" y="1309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90"/>
            <p:cNvSpPr/>
            <p:nvPr/>
          </p:nvSpPr>
          <p:spPr>
            <a:xfrm>
              <a:off x="7734403" y="1701066"/>
              <a:ext cx="20090" cy="47708"/>
            </a:xfrm>
            <a:custGeom>
              <a:avLst/>
              <a:gdLst/>
              <a:ahLst/>
              <a:cxnLst/>
              <a:rect l="l" t="t" r="r" b="b"/>
              <a:pathLst>
                <a:path w="766" h="1819" extrusionOk="0">
                  <a:moveTo>
                    <a:pt x="53" y="0"/>
                  </a:moveTo>
                  <a:lnTo>
                    <a:pt x="357" y="1309"/>
                  </a:lnTo>
                  <a:lnTo>
                    <a:pt x="0" y="1631"/>
                  </a:lnTo>
                  <a:lnTo>
                    <a:pt x="207" y="1819"/>
                  </a:lnTo>
                  <a:lnTo>
                    <a:pt x="766" y="1309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90"/>
            <p:cNvSpPr/>
            <p:nvPr/>
          </p:nvSpPr>
          <p:spPr>
            <a:xfrm>
              <a:off x="7674972" y="1597572"/>
              <a:ext cx="129616" cy="168512"/>
            </a:xfrm>
            <a:custGeom>
              <a:avLst/>
              <a:gdLst/>
              <a:ahLst/>
              <a:cxnLst/>
              <a:rect l="l" t="t" r="r" b="b"/>
              <a:pathLst>
                <a:path w="4942" h="6425" extrusionOk="0">
                  <a:moveTo>
                    <a:pt x="2680" y="1117"/>
                  </a:moveTo>
                  <a:cubicBezTo>
                    <a:pt x="2680" y="1117"/>
                    <a:pt x="2868" y="1612"/>
                    <a:pt x="3349" y="1728"/>
                  </a:cubicBezTo>
                  <a:lnTo>
                    <a:pt x="3349" y="2219"/>
                  </a:lnTo>
                  <a:cubicBezTo>
                    <a:pt x="3349" y="2690"/>
                    <a:pt x="2979" y="3075"/>
                    <a:pt x="2507" y="3094"/>
                  </a:cubicBezTo>
                  <a:lnTo>
                    <a:pt x="2435" y="3094"/>
                  </a:lnTo>
                  <a:cubicBezTo>
                    <a:pt x="1963" y="3075"/>
                    <a:pt x="1593" y="2690"/>
                    <a:pt x="1593" y="2219"/>
                  </a:cubicBezTo>
                  <a:lnTo>
                    <a:pt x="1593" y="1747"/>
                  </a:lnTo>
                  <a:lnTo>
                    <a:pt x="1593" y="1742"/>
                  </a:lnTo>
                  <a:cubicBezTo>
                    <a:pt x="2387" y="1660"/>
                    <a:pt x="2680" y="1117"/>
                    <a:pt x="2680" y="1117"/>
                  </a:cubicBezTo>
                  <a:close/>
                  <a:moveTo>
                    <a:pt x="2570" y="3508"/>
                  </a:moveTo>
                  <a:cubicBezTo>
                    <a:pt x="2603" y="3508"/>
                    <a:pt x="2632" y="3513"/>
                    <a:pt x="2661" y="3518"/>
                  </a:cubicBezTo>
                  <a:lnTo>
                    <a:pt x="2709" y="3523"/>
                  </a:lnTo>
                  <a:lnTo>
                    <a:pt x="2608" y="3734"/>
                  </a:lnTo>
                  <a:lnTo>
                    <a:pt x="2334" y="3734"/>
                  </a:lnTo>
                  <a:lnTo>
                    <a:pt x="2228" y="3523"/>
                  </a:lnTo>
                  <a:lnTo>
                    <a:pt x="2276" y="3518"/>
                  </a:lnTo>
                  <a:cubicBezTo>
                    <a:pt x="2305" y="3513"/>
                    <a:pt x="2334" y="3513"/>
                    <a:pt x="2368" y="3508"/>
                  </a:cubicBezTo>
                  <a:close/>
                  <a:moveTo>
                    <a:pt x="2570" y="4148"/>
                  </a:moveTo>
                  <a:lnTo>
                    <a:pt x="2810" y="5178"/>
                  </a:lnTo>
                  <a:lnTo>
                    <a:pt x="2473" y="5486"/>
                  </a:lnTo>
                  <a:lnTo>
                    <a:pt x="2137" y="5178"/>
                  </a:lnTo>
                  <a:lnTo>
                    <a:pt x="2372" y="4148"/>
                  </a:lnTo>
                  <a:close/>
                  <a:moveTo>
                    <a:pt x="3128" y="3624"/>
                  </a:moveTo>
                  <a:cubicBezTo>
                    <a:pt x="3421" y="3729"/>
                    <a:pt x="3691" y="3893"/>
                    <a:pt x="3917" y="4110"/>
                  </a:cubicBezTo>
                  <a:cubicBezTo>
                    <a:pt x="4302" y="4466"/>
                    <a:pt x="4523" y="4966"/>
                    <a:pt x="4533" y="5491"/>
                  </a:cubicBezTo>
                  <a:lnTo>
                    <a:pt x="4533" y="6015"/>
                  </a:lnTo>
                  <a:lnTo>
                    <a:pt x="409" y="6015"/>
                  </a:lnTo>
                  <a:lnTo>
                    <a:pt x="409" y="5491"/>
                  </a:lnTo>
                  <a:cubicBezTo>
                    <a:pt x="419" y="4961"/>
                    <a:pt x="640" y="4461"/>
                    <a:pt x="1030" y="4110"/>
                  </a:cubicBezTo>
                  <a:cubicBezTo>
                    <a:pt x="1256" y="3893"/>
                    <a:pt x="1525" y="3729"/>
                    <a:pt x="1819" y="3628"/>
                  </a:cubicBezTo>
                  <a:lnTo>
                    <a:pt x="1997" y="3970"/>
                  </a:lnTo>
                  <a:lnTo>
                    <a:pt x="1713" y="5207"/>
                  </a:lnTo>
                  <a:cubicBezTo>
                    <a:pt x="1694" y="5279"/>
                    <a:pt x="1718" y="5356"/>
                    <a:pt x="1771" y="5404"/>
                  </a:cubicBezTo>
                  <a:lnTo>
                    <a:pt x="2334" y="5919"/>
                  </a:lnTo>
                  <a:cubicBezTo>
                    <a:pt x="2372" y="5955"/>
                    <a:pt x="2422" y="5973"/>
                    <a:pt x="2472" y="5973"/>
                  </a:cubicBezTo>
                  <a:cubicBezTo>
                    <a:pt x="2521" y="5973"/>
                    <a:pt x="2572" y="5955"/>
                    <a:pt x="2613" y="5919"/>
                  </a:cubicBezTo>
                  <a:lnTo>
                    <a:pt x="3176" y="5404"/>
                  </a:lnTo>
                  <a:cubicBezTo>
                    <a:pt x="3229" y="5356"/>
                    <a:pt x="3253" y="5279"/>
                    <a:pt x="3234" y="5207"/>
                  </a:cubicBezTo>
                  <a:lnTo>
                    <a:pt x="2950" y="3970"/>
                  </a:lnTo>
                  <a:lnTo>
                    <a:pt x="3128" y="3624"/>
                  </a:lnTo>
                  <a:close/>
                  <a:moveTo>
                    <a:pt x="2469" y="0"/>
                  </a:moveTo>
                  <a:cubicBezTo>
                    <a:pt x="1761" y="0"/>
                    <a:pt x="1184" y="578"/>
                    <a:pt x="1184" y="1290"/>
                  </a:cubicBezTo>
                  <a:lnTo>
                    <a:pt x="1184" y="2223"/>
                  </a:lnTo>
                  <a:cubicBezTo>
                    <a:pt x="1184" y="2618"/>
                    <a:pt x="1367" y="2993"/>
                    <a:pt x="1679" y="3239"/>
                  </a:cubicBezTo>
                  <a:cubicBezTo>
                    <a:pt x="717" y="3576"/>
                    <a:pt x="0" y="4475"/>
                    <a:pt x="0" y="5491"/>
                  </a:cubicBezTo>
                  <a:lnTo>
                    <a:pt x="0" y="6217"/>
                  </a:lnTo>
                  <a:cubicBezTo>
                    <a:pt x="0" y="6333"/>
                    <a:pt x="92" y="6424"/>
                    <a:pt x="207" y="6424"/>
                  </a:cubicBezTo>
                  <a:lnTo>
                    <a:pt x="4735" y="6424"/>
                  </a:lnTo>
                  <a:cubicBezTo>
                    <a:pt x="4850" y="6424"/>
                    <a:pt x="4942" y="6333"/>
                    <a:pt x="4942" y="6217"/>
                  </a:cubicBezTo>
                  <a:lnTo>
                    <a:pt x="4942" y="5491"/>
                  </a:lnTo>
                  <a:cubicBezTo>
                    <a:pt x="4942" y="4470"/>
                    <a:pt x="4230" y="3571"/>
                    <a:pt x="3262" y="3234"/>
                  </a:cubicBezTo>
                  <a:cubicBezTo>
                    <a:pt x="3575" y="2988"/>
                    <a:pt x="3758" y="2613"/>
                    <a:pt x="3758" y="2219"/>
                  </a:cubicBezTo>
                  <a:lnTo>
                    <a:pt x="3758" y="1290"/>
                  </a:lnTo>
                  <a:cubicBezTo>
                    <a:pt x="3758" y="578"/>
                    <a:pt x="3181" y="0"/>
                    <a:pt x="24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90"/>
            <p:cNvSpPr/>
            <p:nvPr/>
          </p:nvSpPr>
          <p:spPr>
            <a:xfrm>
              <a:off x="7610609" y="1545563"/>
              <a:ext cx="260229" cy="158204"/>
            </a:xfrm>
            <a:custGeom>
              <a:avLst/>
              <a:gdLst/>
              <a:ahLst/>
              <a:cxnLst/>
              <a:rect l="l" t="t" r="r" b="b"/>
              <a:pathLst>
                <a:path w="9922" h="6032" extrusionOk="0">
                  <a:moveTo>
                    <a:pt x="4926" y="1"/>
                  </a:moveTo>
                  <a:cubicBezTo>
                    <a:pt x="4889" y="1"/>
                    <a:pt x="4853" y="11"/>
                    <a:pt x="4822" y="30"/>
                  </a:cubicBezTo>
                  <a:cubicBezTo>
                    <a:pt x="4793" y="44"/>
                    <a:pt x="2233" y="1570"/>
                    <a:pt x="303" y="1570"/>
                  </a:cubicBezTo>
                  <a:cubicBezTo>
                    <a:pt x="202" y="1570"/>
                    <a:pt x="116" y="1642"/>
                    <a:pt x="101" y="1743"/>
                  </a:cubicBezTo>
                  <a:cubicBezTo>
                    <a:pt x="29" y="2258"/>
                    <a:pt x="0" y="2773"/>
                    <a:pt x="5" y="3292"/>
                  </a:cubicBezTo>
                  <a:cubicBezTo>
                    <a:pt x="5" y="3408"/>
                    <a:pt x="96" y="3499"/>
                    <a:pt x="207" y="3499"/>
                  </a:cubicBezTo>
                  <a:cubicBezTo>
                    <a:pt x="323" y="3499"/>
                    <a:pt x="414" y="3408"/>
                    <a:pt x="414" y="3292"/>
                  </a:cubicBezTo>
                  <a:cubicBezTo>
                    <a:pt x="409" y="2854"/>
                    <a:pt x="433" y="2412"/>
                    <a:pt x="486" y="1974"/>
                  </a:cubicBezTo>
                  <a:cubicBezTo>
                    <a:pt x="1314" y="1940"/>
                    <a:pt x="2310" y="1675"/>
                    <a:pt x="3450" y="1180"/>
                  </a:cubicBezTo>
                  <a:cubicBezTo>
                    <a:pt x="3955" y="958"/>
                    <a:pt x="4446" y="713"/>
                    <a:pt x="4923" y="444"/>
                  </a:cubicBezTo>
                  <a:cubicBezTo>
                    <a:pt x="5404" y="713"/>
                    <a:pt x="5895" y="958"/>
                    <a:pt x="6400" y="1180"/>
                  </a:cubicBezTo>
                  <a:cubicBezTo>
                    <a:pt x="7540" y="1675"/>
                    <a:pt x="8536" y="1940"/>
                    <a:pt x="9364" y="1974"/>
                  </a:cubicBezTo>
                  <a:cubicBezTo>
                    <a:pt x="9426" y="2484"/>
                    <a:pt x="9551" y="4072"/>
                    <a:pt x="9171" y="5780"/>
                  </a:cubicBezTo>
                  <a:cubicBezTo>
                    <a:pt x="9138" y="5936"/>
                    <a:pt x="9259" y="6031"/>
                    <a:pt x="9377" y="6031"/>
                  </a:cubicBezTo>
                  <a:cubicBezTo>
                    <a:pt x="9462" y="6031"/>
                    <a:pt x="9547" y="5982"/>
                    <a:pt x="9571" y="5871"/>
                  </a:cubicBezTo>
                  <a:cubicBezTo>
                    <a:pt x="9864" y="4514"/>
                    <a:pt x="9922" y="3119"/>
                    <a:pt x="9749" y="1743"/>
                  </a:cubicBezTo>
                  <a:cubicBezTo>
                    <a:pt x="9729" y="1642"/>
                    <a:pt x="9648" y="1570"/>
                    <a:pt x="9547" y="1570"/>
                  </a:cubicBezTo>
                  <a:cubicBezTo>
                    <a:pt x="7617" y="1570"/>
                    <a:pt x="5057" y="44"/>
                    <a:pt x="5033" y="30"/>
                  </a:cubicBezTo>
                  <a:cubicBezTo>
                    <a:pt x="5000" y="11"/>
                    <a:pt x="4962" y="1"/>
                    <a:pt x="4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90"/>
            <p:cNvSpPr/>
            <p:nvPr/>
          </p:nvSpPr>
          <p:spPr>
            <a:xfrm>
              <a:off x="7611081" y="1647168"/>
              <a:ext cx="246775" cy="193559"/>
            </a:xfrm>
            <a:custGeom>
              <a:avLst/>
              <a:gdLst/>
              <a:ahLst/>
              <a:cxnLst/>
              <a:rect l="l" t="t" r="r" b="b"/>
              <a:pathLst>
                <a:path w="9409" h="7380" extrusionOk="0">
                  <a:moveTo>
                    <a:pt x="216" y="1"/>
                  </a:moveTo>
                  <a:cubicBezTo>
                    <a:pt x="109" y="1"/>
                    <a:pt x="1" y="76"/>
                    <a:pt x="11" y="217"/>
                  </a:cubicBezTo>
                  <a:cubicBezTo>
                    <a:pt x="107" y="1742"/>
                    <a:pt x="459" y="3085"/>
                    <a:pt x="1055" y="4201"/>
                  </a:cubicBezTo>
                  <a:cubicBezTo>
                    <a:pt x="1883" y="5746"/>
                    <a:pt x="3153" y="6809"/>
                    <a:pt x="4842" y="7372"/>
                  </a:cubicBezTo>
                  <a:cubicBezTo>
                    <a:pt x="4864" y="7377"/>
                    <a:pt x="4885" y="7379"/>
                    <a:pt x="4907" y="7379"/>
                  </a:cubicBezTo>
                  <a:cubicBezTo>
                    <a:pt x="4929" y="7379"/>
                    <a:pt x="4950" y="7377"/>
                    <a:pt x="4972" y="7372"/>
                  </a:cubicBezTo>
                  <a:cubicBezTo>
                    <a:pt x="6064" y="7011"/>
                    <a:pt x="6993" y="6424"/>
                    <a:pt x="7729" y="5640"/>
                  </a:cubicBezTo>
                  <a:cubicBezTo>
                    <a:pt x="8465" y="4855"/>
                    <a:pt x="9023" y="3859"/>
                    <a:pt x="9375" y="2685"/>
                  </a:cubicBezTo>
                  <a:cubicBezTo>
                    <a:pt x="9408" y="2579"/>
                    <a:pt x="9346" y="2459"/>
                    <a:pt x="9240" y="2430"/>
                  </a:cubicBezTo>
                  <a:cubicBezTo>
                    <a:pt x="9220" y="2424"/>
                    <a:pt x="9199" y="2421"/>
                    <a:pt x="9179" y="2421"/>
                  </a:cubicBezTo>
                  <a:cubicBezTo>
                    <a:pt x="9090" y="2421"/>
                    <a:pt x="9008" y="2479"/>
                    <a:pt x="8985" y="2565"/>
                  </a:cubicBezTo>
                  <a:cubicBezTo>
                    <a:pt x="8648" y="3677"/>
                    <a:pt x="8128" y="4615"/>
                    <a:pt x="7431" y="5356"/>
                  </a:cubicBezTo>
                  <a:cubicBezTo>
                    <a:pt x="6757" y="6078"/>
                    <a:pt x="5905" y="6612"/>
                    <a:pt x="4905" y="6953"/>
                  </a:cubicBezTo>
                  <a:cubicBezTo>
                    <a:pt x="3355" y="6424"/>
                    <a:pt x="2181" y="5433"/>
                    <a:pt x="1416" y="4009"/>
                  </a:cubicBezTo>
                  <a:cubicBezTo>
                    <a:pt x="848" y="2940"/>
                    <a:pt x="511" y="1660"/>
                    <a:pt x="420" y="193"/>
                  </a:cubicBezTo>
                  <a:cubicBezTo>
                    <a:pt x="411" y="62"/>
                    <a:pt x="313" y="1"/>
                    <a:pt x="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90"/>
            <p:cNvSpPr/>
            <p:nvPr/>
          </p:nvSpPr>
          <p:spPr>
            <a:xfrm>
              <a:off x="7573235" y="1510497"/>
              <a:ext cx="333089" cy="366792"/>
            </a:xfrm>
            <a:custGeom>
              <a:avLst/>
              <a:gdLst/>
              <a:ahLst/>
              <a:cxnLst/>
              <a:rect l="l" t="t" r="r" b="b"/>
              <a:pathLst>
                <a:path w="12700" h="13985" extrusionOk="0">
                  <a:moveTo>
                    <a:pt x="6348" y="448"/>
                  </a:moveTo>
                  <a:cubicBezTo>
                    <a:pt x="6954" y="789"/>
                    <a:pt x="7575" y="1102"/>
                    <a:pt x="8210" y="1381"/>
                  </a:cubicBezTo>
                  <a:cubicBezTo>
                    <a:pt x="9653" y="2007"/>
                    <a:pt x="10914" y="2344"/>
                    <a:pt x="11948" y="2377"/>
                  </a:cubicBezTo>
                  <a:cubicBezTo>
                    <a:pt x="12025" y="2945"/>
                    <a:pt x="12199" y="4894"/>
                    <a:pt x="11756" y="7030"/>
                  </a:cubicBezTo>
                  <a:cubicBezTo>
                    <a:pt x="11443" y="8512"/>
                    <a:pt x="10899" y="9792"/>
                    <a:pt x="10139" y="10831"/>
                  </a:cubicBezTo>
                  <a:cubicBezTo>
                    <a:pt x="9206" y="12107"/>
                    <a:pt x="7931" y="13026"/>
                    <a:pt x="6352" y="13565"/>
                  </a:cubicBezTo>
                  <a:cubicBezTo>
                    <a:pt x="4774" y="13026"/>
                    <a:pt x="3499" y="12107"/>
                    <a:pt x="2566" y="10836"/>
                  </a:cubicBezTo>
                  <a:cubicBezTo>
                    <a:pt x="1800" y="9797"/>
                    <a:pt x="1262" y="8522"/>
                    <a:pt x="949" y="7045"/>
                  </a:cubicBezTo>
                  <a:cubicBezTo>
                    <a:pt x="501" y="4908"/>
                    <a:pt x="675" y="2950"/>
                    <a:pt x="747" y="2377"/>
                  </a:cubicBezTo>
                  <a:cubicBezTo>
                    <a:pt x="1781" y="2339"/>
                    <a:pt x="3037" y="2007"/>
                    <a:pt x="4481" y="1381"/>
                  </a:cubicBezTo>
                  <a:cubicBezTo>
                    <a:pt x="5121" y="1102"/>
                    <a:pt x="5741" y="789"/>
                    <a:pt x="6348" y="448"/>
                  </a:cubicBezTo>
                  <a:close/>
                  <a:moveTo>
                    <a:pt x="6351" y="0"/>
                  </a:moveTo>
                  <a:cubicBezTo>
                    <a:pt x="6314" y="0"/>
                    <a:pt x="6278" y="10"/>
                    <a:pt x="6247" y="29"/>
                  </a:cubicBezTo>
                  <a:cubicBezTo>
                    <a:pt x="6213" y="48"/>
                    <a:pt x="2999" y="1963"/>
                    <a:pt x="564" y="1963"/>
                  </a:cubicBezTo>
                  <a:cubicBezTo>
                    <a:pt x="463" y="1963"/>
                    <a:pt x="376" y="2040"/>
                    <a:pt x="362" y="2137"/>
                  </a:cubicBezTo>
                  <a:cubicBezTo>
                    <a:pt x="347" y="2233"/>
                    <a:pt x="1" y="4509"/>
                    <a:pt x="545" y="7117"/>
                  </a:cubicBezTo>
                  <a:cubicBezTo>
                    <a:pt x="862" y="8657"/>
                    <a:pt x="1430" y="9985"/>
                    <a:pt x="2229" y="11072"/>
                  </a:cubicBezTo>
                  <a:cubicBezTo>
                    <a:pt x="3225" y="12434"/>
                    <a:pt x="4591" y="13411"/>
                    <a:pt x="6280" y="13974"/>
                  </a:cubicBezTo>
                  <a:cubicBezTo>
                    <a:pt x="6302" y="13981"/>
                    <a:pt x="6325" y="13984"/>
                    <a:pt x="6347" y="13984"/>
                  </a:cubicBezTo>
                  <a:cubicBezTo>
                    <a:pt x="6369" y="13984"/>
                    <a:pt x="6391" y="13981"/>
                    <a:pt x="6410" y="13974"/>
                  </a:cubicBezTo>
                  <a:cubicBezTo>
                    <a:pt x="8104" y="13411"/>
                    <a:pt x="9466" y="12434"/>
                    <a:pt x="10466" y="11072"/>
                  </a:cubicBezTo>
                  <a:cubicBezTo>
                    <a:pt x="11265" y="9985"/>
                    <a:pt x="11833" y="8652"/>
                    <a:pt x="12151" y="7117"/>
                  </a:cubicBezTo>
                  <a:cubicBezTo>
                    <a:pt x="12699" y="4504"/>
                    <a:pt x="12353" y="2233"/>
                    <a:pt x="12338" y="2137"/>
                  </a:cubicBezTo>
                  <a:cubicBezTo>
                    <a:pt x="12324" y="2040"/>
                    <a:pt x="12237" y="1963"/>
                    <a:pt x="12136" y="1963"/>
                  </a:cubicBezTo>
                  <a:cubicBezTo>
                    <a:pt x="9706" y="1963"/>
                    <a:pt x="6487" y="48"/>
                    <a:pt x="6458" y="29"/>
                  </a:cubicBezTo>
                  <a:cubicBezTo>
                    <a:pt x="6425" y="10"/>
                    <a:pt x="6387" y="0"/>
                    <a:pt x="63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82" name="Google Shape;13582;p90"/>
          <p:cNvSpPr/>
          <p:nvPr/>
        </p:nvSpPr>
        <p:spPr>
          <a:xfrm>
            <a:off x="8111607" y="1670446"/>
            <a:ext cx="10884" cy="21952"/>
          </a:xfrm>
          <a:custGeom>
            <a:avLst/>
            <a:gdLst/>
            <a:ahLst/>
            <a:cxnLst/>
            <a:rect l="l" t="t" r="r" b="b"/>
            <a:pathLst>
              <a:path w="415" h="837" extrusionOk="0">
                <a:moveTo>
                  <a:pt x="208" y="0"/>
                </a:moveTo>
                <a:cubicBezTo>
                  <a:pt x="92" y="0"/>
                  <a:pt x="1" y="92"/>
                  <a:pt x="1" y="207"/>
                </a:cubicBezTo>
                <a:lnTo>
                  <a:pt x="1" y="645"/>
                </a:lnTo>
                <a:cubicBezTo>
                  <a:pt x="8" y="773"/>
                  <a:pt x="108" y="836"/>
                  <a:pt x="208" y="836"/>
                </a:cubicBezTo>
                <a:cubicBezTo>
                  <a:pt x="308" y="836"/>
                  <a:pt x="407" y="773"/>
                  <a:pt x="415" y="645"/>
                </a:cubicBezTo>
                <a:lnTo>
                  <a:pt x="415" y="207"/>
                </a:lnTo>
                <a:cubicBezTo>
                  <a:pt x="415" y="92"/>
                  <a:pt x="318" y="0"/>
                  <a:pt x="20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3" name="Google Shape;13583;p90"/>
          <p:cNvSpPr/>
          <p:nvPr/>
        </p:nvSpPr>
        <p:spPr>
          <a:xfrm>
            <a:off x="8238076" y="1670446"/>
            <a:ext cx="10753" cy="21952"/>
          </a:xfrm>
          <a:custGeom>
            <a:avLst/>
            <a:gdLst/>
            <a:ahLst/>
            <a:cxnLst/>
            <a:rect l="l" t="t" r="r" b="b"/>
            <a:pathLst>
              <a:path w="410" h="837" extrusionOk="0">
                <a:moveTo>
                  <a:pt x="207" y="0"/>
                </a:moveTo>
                <a:cubicBezTo>
                  <a:pt x="92" y="0"/>
                  <a:pt x="0" y="92"/>
                  <a:pt x="0" y="207"/>
                </a:cubicBezTo>
                <a:lnTo>
                  <a:pt x="0" y="645"/>
                </a:lnTo>
                <a:cubicBezTo>
                  <a:pt x="7" y="773"/>
                  <a:pt x="106" y="836"/>
                  <a:pt x="205" y="836"/>
                </a:cubicBezTo>
                <a:cubicBezTo>
                  <a:pt x="303" y="836"/>
                  <a:pt x="402" y="773"/>
                  <a:pt x="409" y="645"/>
                </a:cubicBezTo>
                <a:lnTo>
                  <a:pt x="409" y="207"/>
                </a:lnTo>
                <a:cubicBezTo>
                  <a:pt x="409" y="92"/>
                  <a:pt x="318" y="0"/>
                  <a:pt x="20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84" name="Google Shape;13584;p90"/>
          <p:cNvGrpSpPr/>
          <p:nvPr/>
        </p:nvGrpSpPr>
        <p:grpSpPr>
          <a:xfrm>
            <a:off x="7999537" y="1325974"/>
            <a:ext cx="335476" cy="367001"/>
            <a:chOff x="7999537" y="1510549"/>
            <a:chExt cx="335476" cy="367001"/>
          </a:xfrm>
        </p:grpSpPr>
        <p:sp>
          <p:nvSpPr>
            <p:cNvPr id="13585" name="Google Shape;13585;p90"/>
            <p:cNvSpPr/>
            <p:nvPr/>
          </p:nvSpPr>
          <p:spPr>
            <a:xfrm>
              <a:off x="8030984" y="1515795"/>
              <a:ext cx="298600" cy="298600"/>
            </a:xfrm>
            <a:custGeom>
              <a:avLst/>
              <a:gdLst/>
              <a:ahLst/>
              <a:cxnLst/>
              <a:rect l="l" t="t" r="r" b="b"/>
              <a:pathLst>
                <a:path w="11385" h="11385" extrusionOk="0">
                  <a:moveTo>
                    <a:pt x="5692" y="0"/>
                  </a:moveTo>
                  <a:cubicBezTo>
                    <a:pt x="2550" y="0"/>
                    <a:pt x="0" y="2551"/>
                    <a:pt x="0" y="5693"/>
                  </a:cubicBezTo>
                  <a:cubicBezTo>
                    <a:pt x="0" y="8840"/>
                    <a:pt x="2550" y="11385"/>
                    <a:pt x="5692" y="11385"/>
                  </a:cubicBezTo>
                  <a:cubicBezTo>
                    <a:pt x="8834" y="11385"/>
                    <a:pt x="11385" y="8840"/>
                    <a:pt x="11385" y="5693"/>
                  </a:cubicBezTo>
                  <a:cubicBezTo>
                    <a:pt x="11385" y="2551"/>
                    <a:pt x="8834" y="0"/>
                    <a:pt x="5692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6" name="Google Shape;13586;p90"/>
            <p:cNvSpPr/>
            <p:nvPr/>
          </p:nvSpPr>
          <p:spPr>
            <a:xfrm>
              <a:off x="8001557" y="1518942"/>
              <a:ext cx="283991" cy="295531"/>
            </a:xfrm>
            <a:custGeom>
              <a:avLst/>
              <a:gdLst/>
              <a:ahLst/>
              <a:cxnLst/>
              <a:rect l="l" t="t" r="r" b="b"/>
              <a:pathLst>
                <a:path w="10828" h="11268" extrusionOk="0">
                  <a:moveTo>
                    <a:pt x="5655" y="1"/>
                  </a:moveTo>
                  <a:cubicBezTo>
                    <a:pt x="1930" y="780"/>
                    <a:pt x="1" y="4923"/>
                    <a:pt x="1805" y="8272"/>
                  </a:cubicBezTo>
                  <a:cubicBezTo>
                    <a:pt x="2854" y="10224"/>
                    <a:pt x="4827" y="11267"/>
                    <a:pt x="6825" y="11267"/>
                  </a:cubicBezTo>
                  <a:cubicBezTo>
                    <a:pt x="8255" y="11267"/>
                    <a:pt x="9699" y="10733"/>
                    <a:pt x="10827" y="9615"/>
                  </a:cubicBezTo>
                  <a:lnTo>
                    <a:pt x="10827" y="9615"/>
                  </a:lnTo>
                  <a:cubicBezTo>
                    <a:pt x="10442" y="9696"/>
                    <a:pt x="10053" y="9735"/>
                    <a:pt x="9663" y="9735"/>
                  </a:cubicBezTo>
                  <a:cubicBezTo>
                    <a:pt x="7353" y="9735"/>
                    <a:pt x="5275" y="8344"/>
                    <a:pt x="4399" y="6213"/>
                  </a:cubicBezTo>
                  <a:cubicBezTo>
                    <a:pt x="3518" y="4076"/>
                    <a:pt x="4014" y="1627"/>
                    <a:pt x="5655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90"/>
            <p:cNvSpPr/>
            <p:nvPr/>
          </p:nvSpPr>
          <p:spPr>
            <a:xfrm>
              <a:off x="8082704" y="1803012"/>
              <a:ext cx="195264" cy="68952"/>
            </a:xfrm>
            <a:custGeom>
              <a:avLst/>
              <a:gdLst/>
              <a:ahLst/>
              <a:cxnLst/>
              <a:rect l="l" t="t" r="r" b="b"/>
              <a:pathLst>
                <a:path w="7445" h="2629" extrusionOk="0">
                  <a:moveTo>
                    <a:pt x="2407" y="1"/>
                  </a:moveTo>
                  <a:lnTo>
                    <a:pt x="573" y="665"/>
                  </a:lnTo>
                  <a:cubicBezTo>
                    <a:pt x="227" y="790"/>
                    <a:pt x="1" y="1117"/>
                    <a:pt x="1" y="1488"/>
                  </a:cubicBezTo>
                  <a:lnTo>
                    <a:pt x="1" y="2628"/>
                  </a:lnTo>
                  <a:lnTo>
                    <a:pt x="7445" y="2628"/>
                  </a:lnTo>
                  <a:lnTo>
                    <a:pt x="7445" y="1488"/>
                  </a:lnTo>
                  <a:cubicBezTo>
                    <a:pt x="7445" y="1117"/>
                    <a:pt x="7214" y="790"/>
                    <a:pt x="6867" y="665"/>
                  </a:cubicBezTo>
                  <a:lnTo>
                    <a:pt x="5034" y="1"/>
                  </a:lnTo>
                  <a:lnTo>
                    <a:pt x="3720" y="439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90"/>
            <p:cNvSpPr/>
            <p:nvPr/>
          </p:nvSpPr>
          <p:spPr>
            <a:xfrm>
              <a:off x="8243374" y="1826381"/>
              <a:ext cx="34463" cy="45583"/>
            </a:xfrm>
            <a:custGeom>
              <a:avLst/>
              <a:gdLst/>
              <a:ahLst/>
              <a:cxnLst/>
              <a:rect l="l" t="t" r="r" b="b"/>
              <a:pathLst>
                <a:path w="1314" h="1738" extrusionOk="0">
                  <a:moveTo>
                    <a:pt x="1078" y="0"/>
                  </a:moveTo>
                  <a:lnTo>
                    <a:pt x="255" y="823"/>
                  </a:lnTo>
                  <a:cubicBezTo>
                    <a:pt x="92" y="986"/>
                    <a:pt x="0" y="1208"/>
                    <a:pt x="0" y="1439"/>
                  </a:cubicBezTo>
                  <a:lnTo>
                    <a:pt x="0" y="1737"/>
                  </a:lnTo>
                  <a:lnTo>
                    <a:pt x="1314" y="1737"/>
                  </a:lnTo>
                  <a:lnTo>
                    <a:pt x="1314" y="597"/>
                  </a:lnTo>
                  <a:cubicBezTo>
                    <a:pt x="1314" y="375"/>
                    <a:pt x="1227" y="164"/>
                    <a:pt x="1078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90"/>
            <p:cNvSpPr/>
            <p:nvPr/>
          </p:nvSpPr>
          <p:spPr>
            <a:xfrm>
              <a:off x="8117036" y="1624954"/>
              <a:ext cx="126469" cy="91901"/>
            </a:xfrm>
            <a:custGeom>
              <a:avLst/>
              <a:gdLst/>
              <a:ahLst/>
              <a:cxnLst/>
              <a:rect l="l" t="t" r="r" b="b"/>
              <a:pathLst>
                <a:path w="4822" h="3504" extrusionOk="0">
                  <a:moveTo>
                    <a:pt x="1757" y="1"/>
                  </a:moveTo>
                  <a:cubicBezTo>
                    <a:pt x="785" y="1"/>
                    <a:pt x="1" y="785"/>
                    <a:pt x="1" y="1752"/>
                  </a:cubicBezTo>
                  <a:lnTo>
                    <a:pt x="1" y="2272"/>
                  </a:lnTo>
                  <a:cubicBezTo>
                    <a:pt x="1" y="2507"/>
                    <a:pt x="39" y="2743"/>
                    <a:pt x="111" y="2965"/>
                  </a:cubicBezTo>
                  <a:lnTo>
                    <a:pt x="188" y="3181"/>
                  </a:lnTo>
                  <a:cubicBezTo>
                    <a:pt x="208" y="3248"/>
                    <a:pt x="217" y="3321"/>
                    <a:pt x="222" y="3393"/>
                  </a:cubicBezTo>
                  <a:lnTo>
                    <a:pt x="222" y="3503"/>
                  </a:lnTo>
                  <a:lnTo>
                    <a:pt x="4601" y="3503"/>
                  </a:lnTo>
                  <a:lnTo>
                    <a:pt x="4601" y="3393"/>
                  </a:lnTo>
                  <a:cubicBezTo>
                    <a:pt x="4601" y="3321"/>
                    <a:pt x="4610" y="3248"/>
                    <a:pt x="4634" y="3186"/>
                  </a:cubicBezTo>
                  <a:lnTo>
                    <a:pt x="4707" y="2965"/>
                  </a:lnTo>
                  <a:cubicBezTo>
                    <a:pt x="4779" y="2743"/>
                    <a:pt x="4817" y="2507"/>
                    <a:pt x="4822" y="2272"/>
                  </a:cubicBezTo>
                  <a:lnTo>
                    <a:pt x="4822" y="438"/>
                  </a:lnTo>
                  <a:cubicBezTo>
                    <a:pt x="4822" y="198"/>
                    <a:pt x="4625" y="1"/>
                    <a:pt x="4384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90"/>
            <p:cNvSpPr/>
            <p:nvPr/>
          </p:nvSpPr>
          <p:spPr>
            <a:xfrm>
              <a:off x="8145808" y="1624954"/>
              <a:ext cx="97593" cy="91901"/>
            </a:xfrm>
            <a:custGeom>
              <a:avLst/>
              <a:gdLst/>
              <a:ahLst/>
              <a:cxnLst/>
              <a:rect l="l" t="t" r="r" b="b"/>
              <a:pathLst>
                <a:path w="3721" h="3504" extrusionOk="0">
                  <a:moveTo>
                    <a:pt x="891" y="1"/>
                  </a:moveTo>
                  <a:cubicBezTo>
                    <a:pt x="400" y="1"/>
                    <a:pt x="1" y="400"/>
                    <a:pt x="1" y="891"/>
                  </a:cubicBezTo>
                  <a:cubicBezTo>
                    <a:pt x="1" y="1382"/>
                    <a:pt x="400" y="1776"/>
                    <a:pt x="891" y="1781"/>
                  </a:cubicBezTo>
                  <a:lnTo>
                    <a:pt x="1011" y="1781"/>
                  </a:lnTo>
                  <a:lnTo>
                    <a:pt x="1069" y="3503"/>
                  </a:lnTo>
                  <a:lnTo>
                    <a:pt x="3499" y="3503"/>
                  </a:lnTo>
                  <a:lnTo>
                    <a:pt x="3499" y="3393"/>
                  </a:lnTo>
                  <a:cubicBezTo>
                    <a:pt x="3499" y="3321"/>
                    <a:pt x="3513" y="3248"/>
                    <a:pt x="3537" y="3186"/>
                  </a:cubicBezTo>
                  <a:lnTo>
                    <a:pt x="3610" y="2965"/>
                  </a:lnTo>
                  <a:cubicBezTo>
                    <a:pt x="3682" y="2743"/>
                    <a:pt x="3720" y="2507"/>
                    <a:pt x="3720" y="2272"/>
                  </a:cubicBezTo>
                  <a:lnTo>
                    <a:pt x="3720" y="438"/>
                  </a:lnTo>
                  <a:cubicBezTo>
                    <a:pt x="3720" y="198"/>
                    <a:pt x="3523" y="1"/>
                    <a:pt x="328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90"/>
            <p:cNvSpPr/>
            <p:nvPr/>
          </p:nvSpPr>
          <p:spPr>
            <a:xfrm>
              <a:off x="8145808" y="1762753"/>
              <a:ext cx="68926" cy="51773"/>
            </a:xfrm>
            <a:custGeom>
              <a:avLst/>
              <a:gdLst/>
              <a:ahLst/>
              <a:cxnLst/>
              <a:rect l="l" t="t" r="r" b="b"/>
              <a:pathLst>
                <a:path w="2628" h="1974" extrusionOk="0">
                  <a:moveTo>
                    <a:pt x="1" y="1"/>
                  </a:moveTo>
                  <a:lnTo>
                    <a:pt x="1" y="1974"/>
                  </a:lnTo>
                  <a:lnTo>
                    <a:pt x="2628" y="1974"/>
                  </a:lnTo>
                  <a:lnTo>
                    <a:pt x="262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90"/>
            <p:cNvSpPr/>
            <p:nvPr/>
          </p:nvSpPr>
          <p:spPr>
            <a:xfrm>
              <a:off x="8145808" y="1762753"/>
              <a:ext cx="68926" cy="34463"/>
            </a:xfrm>
            <a:custGeom>
              <a:avLst/>
              <a:gdLst/>
              <a:ahLst/>
              <a:cxnLst/>
              <a:rect l="l" t="t" r="r" b="b"/>
              <a:pathLst>
                <a:path w="2628" h="1314" extrusionOk="0">
                  <a:moveTo>
                    <a:pt x="1" y="1"/>
                  </a:moveTo>
                  <a:lnTo>
                    <a:pt x="1" y="992"/>
                  </a:lnTo>
                  <a:cubicBezTo>
                    <a:pt x="412" y="1206"/>
                    <a:pt x="863" y="1313"/>
                    <a:pt x="1314" y="1313"/>
                  </a:cubicBezTo>
                  <a:cubicBezTo>
                    <a:pt x="1765" y="1313"/>
                    <a:pt x="2217" y="1206"/>
                    <a:pt x="2628" y="992"/>
                  </a:cubicBezTo>
                  <a:lnTo>
                    <a:pt x="2628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90"/>
            <p:cNvSpPr/>
            <p:nvPr/>
          </p:nvSpPr>
          <p:spPr>
            <a:xfrm>
              <a:off x="8134451" y="1793387"/>
              <a:ext cx="45846" cy="41072"/>
            </a:xfrm>
            <a:custGeom>
              <a:avLst/>
              <a:gdLst/>
              <a:ahLst/>
              <a:cxnLst/>
              <a:rect l="l" t="t" r="r" b="b"/>
              <a:pathLst>
                <a:path w="1748" h="1566" extrusionOk="0">
                  <a:moveTo>
                    <a:pt x="385" y="1"/>
                  </a:moveTo>
                  <a:cubicBezTo>
                    <a:pt x="304" y="1"/>
                    <a:pt x="227" y="47"/>
                    <a:pt x="188" y="127"/>
                  </a:cubicBezTo>
                  <a:lnTo>
                    <a:pt x="1" y="527"/>
                  </a:lnTo>
                  <a:lnTo>
                    <a:pt x="722" y="1479"/>
                  </a:lnTo>
                  <a:cubicBezTo>
                    <a:pt x="764" y="1537"/>
                    <a:pt x="830" y="1566"/>
                    <a:pt x="896" y="1566"/>
                  </a:cubicBezTo>
                  <a:cubicBezTo>
                    <a:pt x="952" y="1566"/>
                    <a:pt x="1008" y="1545"/>
                    <a:pt x="1050" y="1503"/>
                  </a:cubicBezTo>
                  <a:lnTo>
                    <a:pt x="1747" y="806"/>
                  </a:lnTo>
                  <a:lnTo>
                    <a:pt x="501" y="36"/>
                  </a:lnTo>
                  <a:cubicBezTo>
                    <a:pt x="464" y="12"/>
                    <a:pt x="424" y="1"/>
                    <a:pt x="385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90"/>
            <p:cNvSpPr/>
            <p:nvPr/>
          </p:nvSpPr>
          <p:spPr>
            <a:xfrm>
              <a:off x="8180271" y="1793387"/>
              <a:ext cx="45951" cy="41072"/>
            </a:xfrm>
            <a:custGeom>
              <a:avLst/>
              <a:gdLst/>
              <a:ahLst/>
              <a:cxnLst/>
              <a:rect l="l" t="t" r="r" b="b"/>
              <a:pathLst>
                <a:path w="1752" h="1566" extrusionOk="0">
                  <a:moveTo>
                    <a:pt x="1364" y="1"/>
                  </a:moveTo>
                  <a:cubicBezTo>
                    <a:pt x="1324" y="1"/>
                    <a:pt x="1283" y="12"/>
                    <a:pt x="1247" y="36"/>
                  </a:cubicBezTo>
                  <a:lnTo>
                    <a:pt x="0" y="806"/>
                  </a:lnTo>
                  <a:lnTo>
                    <a:pt x="698" y="1503"/>
                  </a:lnTo>
                  <a:cubicBezTo>
                    <a:pt x="742" y="1545"/>
                    <a:pt x="798" y="1566"/>
                    <a:pt x="854" y="1566"/>
                  </a:cubicBezTo>
                  <a:cubicBezTo>
                    <a:pt x="920" y="1566"/>
                    <a:pt x="986" y="1537"/>
                    <a:pt x="1030" y="1479"/>
                  </a:cubicBezTo>
                  <a:lnTo>
                    <a:pt x="1752" y="527"/>
                  </a:lnTo>
                  <a:lnTo>
                    <a:pt x="1559" y="127"/>
                  </a:lnTo>
                  <a:cubicBezTo>
                    <a:pt x="1524" y="47"/>
                    <a:pt x="1445" y="1"/>
                    <a:pt x="1364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90"/>
            <p:cNvSpPr/>
            <p:nvPr/>
          </p:nvSpPr>
          <p:spPr>
            <a:xfrm>
              <a:off x="8122859" y="1671534"/>
              <a:ext cx="114981" cy="108556"/>
            </a:xfrm>
            <a:custGeom>
              <a:avLst/>
              <a:gdLst/>
              <a:ahLst/>
              <a:cxnLst/>
              <a:rect l="l" t="t" r="r" b="b"/>
              <a:pathLst>
                <a:path w="4384" h="4139" extrusionOk="0">
                  <a:moveTo>
                    <a:pt x="1869" y="1"/>
                  </a:moveTo>
                  <a:cubicBezTo>
                    <a:pt x="1181" y="1"/>
                    <a:pt x="659" y="197"/>
                    <a:pt x="659" y="197"/>
                  </a:cubicBezTo>
                  <a:lnTo>
                    <a:pt x="659" y="938"/>
                  </a:lnTo>
                  <a:cubicBezTo>
                    <a:pt x="659" y="1160"/>
                    <a:pt x="549" y="1367"/>
                    <a:pt x="366" y="1487"/>
                  </a:cubicBezTo>
                  <a:lnTo>
                    <a:pt x="0" y="1727"/>
                  </a:lnTo>
                  <a:lnTo>
                    <a:pt x="0" y="1949"/>
                  </a:lnTo>
                  <a:cubicBezTo>
                    <a:pt x="0" y="3157"/>
                    <a:pt x="982" y="4138"/>
                    <a:pt x="2189" y="4138"/>
                  </a:cubicBezTo>
                  <a:cubicBezTo>
                    <a:pt x="3397" y="4138"/>
                    <a:pt x="4379" y="3157"/>
                    <a:pt x="4383" y="1949"/>
                  </a:cubicBezTo>
                  <a:lnTo>
                    <a:pt x="4383" y="1727"/>
                  </a:lnTo>
                  <a:lnTo>
                    <a:pt x="4018" y="1487"/>
                  </a:lnTo>
                  <a:cubicBezTo>
                    <a:pt x="3835" y="1362"/>
                    <a:pt x="3724" y="1160"/>
                    <a:pt x="3724" y="938"/>
                  </a:cubicBezTo>
                  <a:lnTo>
                    <a:pt x="3724" y="635"/>
                  </a:lnTo>
                  <a:cubicBezTo>
                    <a:pt x="3128" y="137"/>
                    <a:pt x="2441" y="1"/>
                    <a:pt x="1869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90"/>
            <p:cNvSpPr/>
            <p:nvPr/>
          </p:nvSpPr>
          <p:spPr>
            <a:xfrm>
              <a:off x="8082704" y="1826381"/>
              <a:ext cx="34358" cy="45583"/>
            </a:xfrm>
            <a:custGeom>
              <a:avLst/>
              <a:gdLst/>
              <a:ahLst/>
              <a:cxnLst/>
              <a:rect l="l" t="t" r="r" b="b"/>
              <a:pathLst>
                <a:path w="1310" h="1738" extrusionOk="0">
                  <a:moveTo>
                    <a:pt x="237" y="0"/>
                  </a:moveTo>
                  <a:cubicBezTo>
                    <a:pt x="83" y="164"/>
                    <a:pt x="1" y="375"/>
                    <a:pt x="1" y="597"/>
                  </a:cubicBezTo>
                  <a:lnTo>
                    <a:pt x="1" y="1737"/>
                  </a:lnTo>
                  <a:lnTo>
                    <a:pt x="1310" y="1737"/>
                  </a:lnTo>
                  <a:lnTo>
                    <a:pt x="1310" y="1439"/>
                  </a:lnTo>
                  <a:cubicBezTo>
                    <a:pt x="1310" y="1208"/>
                    <a:pt x="1218" y="986"/>
                    <a:pt x="1055" y="823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90"/>
            <p:cNvSpPr/>
            <p:nvPr/>
          </p:nvSpPr>
          <p:spPr>
            <a:xfrm>
              <a:off x="8122859" y="1671534"/>
              <a:ext cx="97697" cy="108031"/>
            </a:xfrm>
            <a:custGeom>
              <a:avLst/>
              <a:gdLst/>
              <a:ahLst/>
              <a:cxnLst/>
              <a:rect l="l" t="t" r="r" b="b"/>
              <a:pathLst>
                <a:path w="3725" h="4119" extrusionOk="0">
                  <a:moveTo>
                    <a:pt x="1867" y="1"/>
                  </a:moveTo>
                  <a:cubicBezTo>
                    <a:pt x="1178" y="1"/>
                    <a:pt x="654" y="197"/>
                    <a:pt x="654" y="197"/>
                  </a:cubicBezTo>
                  <a:lnTo>
                    <a:pt x="654" y="938"/>
                  </a:lnTo>
                  <a:cubicBezTo>
                    <a:pt x="654" y="1160"/>
                    <a:pt x="544" y="1362"/>
                    <a:pt x="361" y="1487"/>
                  </a:cubicBezTo>
                  <a:lnTo>
                    <a:pt x="0" y="1727"/>
                  </a:lnTo>
                  <a:lnTo>
                    <a:pt x="0" y="1949"/>
                  </a:lnTo>
                  <a:cubicBezTo>
                    <a:pt x="0" y="3056"/>
                    <a:pt x="823" y="3989"/>
                    <a:pt x="1925" y="4119"/>
                  </a:cubicBezTo>
                  <a:cubicBezTo>
                    <a:pt x="1530" y="3715"/>
                    <a:pt x="1314" y="3171"/>
                    <a:pt x="1314" y="2608"/>
                  </a:cubicBezTo>
                  <a:lnTo>
                    <a:pt x="1314" y="1155"/>
                  </a:lnTo>
                  <a:cubicBezTo>
                    <a:pt x="1314" y="934"/>
                    <a:pt x="1477" y="746"/>
                    <a:pt x="1699" y="722"/>
                  </a:cubicBezTo>
                  <a:cubicBezTo>
                    <a:pt x="1871" y="699"/>
                    <a:pt x="2090" y="680"/>
                    <a:pt x="2334" y="680"/>
                  </a:cubicBezTo>
                  <a:cubicBezTo>
                    <a:pt x="2763" y="680"/>
                    <a:pt x="3267" y="739"/>
                    <a:pt x="3724" y="938"/>
                  </a:cubicBezTo>
                  <a:lnTo>
                    <a:pt x="3724" y="635"/>
                  </a:lnTo>
                  <a:cubicBezTo>
                    <a:pt x="3128" y="137"/>
                    <a:pt x="2440" y="1"/>
                    <a:pt x="18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90"/>
            <p:cNvSpPr/>
            <p:nvPr/>
          </p:nvSpPr>
          <p:spPr>
            <a:xfrm>
              <a:off x="8134582" y="1668334"/>
              <a:ext cx="93370" cy="30660"/>
            </a:xfrm>
            <a:custGeom>
              <a:avLst/>
              <a:gdLst/>
              <a:ahLst/>
              <a:cxnLst/>
              <a:rect l="l" t="t" r="r" b="b"/>
              <a:pathLst>
                <a:path w="3560" h="1169" extrusionOk="0">
                  <a:moveTo>
                    <a:pt x="1421" y="1"/>
                  </a:moveTo>
                  <a:cubicBezTo>
                    <a:pt x="997" y="1"/>
                    <a:pt x="614" y="46"/>
                    <a:pt x="366" y="84"/>
                  </a:cubicBezTo>
                  <a:cubicBezTo>
                    <a:pt x="154" y="112"/>
                    <a:pt x="0" y="295"/>
                    <a:pt x="5" y="502"/>
                  </a:cubicBezTo>
                  <a:lnTo>
                    <a:pt x="5" y="974"/>
                  </a:lnTo>
                  <a:cubicBezTo>
                    <a:pt x="13" y="1104"/>
                    <a:pt x="111" y="1169"/>
                    <a:pt x="210" y="1169"/>
                  </a:cubicBezTo>
                  <a:cubicBezTo>
                    <a:pt x="308" y="1169"/>
                    <a:pt x="407" y="1104"/>
                    <a:pt x="414" y="974"/>
                  </a:cubicBezTo>
                  <a:lnTo>
                    <a:pt x="414" y="502"/>
                  </a:lnTo>
                  <a:cubicBezTo>
                    <a:pt x="414" y="497"/>
                    <a:pt x="419" y="488"/>
                    <a:pt x="424" y="488"/>
                  </a:cubicBezTo>
                  <a:cubicBezTo>
                    <a:pt x="745" y="439"/>
                    <a:pt x="1067" y="415"/>
                    <a:pt x="1390" y="415"/>
                  </a:cubicBezTo>
                  <a:cubicBezTo>
                    <a:pt x="1512" y="415"/>
                    <a:pt x="1634" y="419"/>
                    <a:pt x="1757" y="425"/>
                  </a:cubicBezTo>
                  <a:cubicBezTo>
                    <a:pt x="2397" y="469"/>
                    <a:pt x="2859" y="627"/>
                    <a:pt x="3128" y="902"/>
                  </a:cubicBezTo>
                  <a:cubicBezTo>
                    <a:pt x="3173" y="942"/>
                    <a:pt x="3222" y="959"/>
                    <a:pt x="3268" y="959"/>
                  </a:cubicBezTo>
                  <a:cubicBezTo>
                    <a:pt x="3427" y="959"/>
                    <a:pt x="3559" y="761"/>
                    <a:pt x="3422" y="608"/>
                  </a:cubicBezTo>
                  <a:cubicBezTo>
                    <a:pt x="2938" y="124"/>
                    <a:pt x="2124" y="1"/>
                    <a:pt x="1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90"/>
            <p:cNvSpPr/>
            <p:nvPr/>
          </p:nvSpPr>
          <p:spPr>
            <a:xfrm>
              <a:off x="8077275" y="1619524"/>
              <a:ext cx="206122" cy="258026"/>
            </a:xfrm>
            <a:custGeom>
              <a:avLst/>
              <a:gdLst/>
              <a:ahLst/>
              <a:cxnLst/>
              <a:rect l="l" t="t" r="r" b="b"/>
              <a:pathLst>
                <a:path w="7859" h="9838" extrusionOk="0">
                  <a:moveTo>
                    <a:pt x="6131" y="414"/>
                  </a:moveTo>
                  <a:lnTo>
                    <a:pt x="6131" y="2397"/>
                  </a:lnTo>
                  <a:cubicBezTo>
                    <a:pt x="6131" y="2695"/>
                    <a:pt x="6064" y="2989"/>
                    <a:pt x="5934" y="3258"/>
                  </a:cubicBezTo>
                  <a:cubicBezTo>
                    <a:pt x="5919" y="3287"/>
                    <a:pt x="5910" y="3316"/>
                    <a:pt x="5910" y="3350"/>
                  </a:cubicBezTo>
                  <a:lnTo>
                    <a:pt x="5910" y="3932"/>
                  </a:lnTo>
                  <a:cubicBezTo>
                    <a:pt x="5910" y="5039"/>
                    <a:pt x="5009" y="5918"/>
                    <a:pt x="3921" y="5918"/>
                  </a:cubicBezTo>
                  <a:cubicBezTo>
                    <a:pt x="3878" y="5918"/>
                    <a:pt x="3836" y="5917"/>
                    <a:pt x="3793" y="5914"/>
                  </a:cubicBezTo>
                  <a:cubicBezTo>
                    <a:pt x="2758" y="5842"/>
                    <a:pt x="1945" y="4942"/>
                    <a:pt x="1945" y="3855"/>
                  </a:cubicBezTo>
                  <a:lnTo>
                    <a:pt x="1945" y="3345"/>
                  </a:lnTo>
                  <a:cubicBezTo>
                    <a:pt x="1945" y="3316"/>
                    <a:pt x="1935" y="3287"/>
                    <a:pt x="1921" y="3258"/>
                  </a:cubicBezTo>
                  <a:cubicBezTo>
                    <a:pt x="1791" y="2989"/>
                    <a:pt x="1724" y="2695"/>
                    <a:pt x="1724" y="2397"/>
                  </a:cubicBezTo>
                  <a:lnTo>
                    <a:pt x="1724" y="1959"/>
                  </a:lnTo>
                  <a:cubicBezTo>
                    <a:pt x="1724" y="1107"/>
                    <a:pt x="2416" y="414"/>
                    <a:pt x="3273" y="414"/>
                  </a:cubicBezTo>
                  <a:close/>
                  <a:moveTo>
                    <a:pt x="2821" y="6049"/>
                  </a:moveTo>
                  <a:cubicBezTo>
                    <a:pt x="3114" y="6203"/>
                    <a:pt x="3437" y="6299"/>
                    <a:pt x="3769" y="6318"/>
                  </a:cubicBezTo>
                  <a:cubicBezTo>
                    <a:pt x="3821" y="6323"/>
                    <a:pt x="3874" y="6323"/>
                    <a:pt x="3932" y="6328"/>
                  </a:cubicBezTo>
                  <a:cubicBezTo>
                    <a:pt x="4317" y="6328"/>
                    <a:pt x="4697" y="6232"/>
                    <a:pt x="5039" y="6054"/>
                  </a:cubicBezTo>
                  <a:lnTo>
                    <a:pt x="5039" y="6429"/>
                  </a:lnTo>
                  <a:lnTo>
                    <a:pt x="3927" y="7185"/>
                  </a:lnTo>
                  <a:lnTo>
                    <a:pt x="2821" y="6429"/>
                  </a:lnTo>
                  <a:lnTo>
                    <a:pt x="2821" y="6049"/>
                  </a:lnTo>
                  <a:close/>
                  <a:moveTo>
                    <a:pt x="2643" y="6804"/>
                  </a:moveTo>
                  <a:lnTo>
                    <a:pt x="3610" y="7464"/>
                  </a:lnTo>
                  <a:lnTo>
                    <a:pt x="3095" y="7974"/>
                  </a:lnTo>
                  <a:cubicBezTo>
                    <a:pt x="3095" y="7978"/>
                    <a:pt x="3090" y="7978"/>
                    <a:pt x="3085" y="7978"/>
                  </a:cubicBezTo>
                  <a:cubicBezTo>
                    <a:pt x="3080" y="7978"/>
                    <a:pt x="3076" y="7978"/>
                    <a:pt x="3076" y="7974"/>
                  </a:cubicBezTo>
                  <a:lnTo>
                    <a:pt x="2436" y="7021"/>
                  </a:lnTo>
                  <a:lnTo>
                    <a:pt x="2643" y="6804"/>
                  </a:lnTo>
                  <a:close/>
                  <a:moveTo>
                    <a:pt x="5212" y="6804"/>
                  </a:moveTo>
                  <a:lnTo>
                    <a:pt x="5419" y="7021"/>
                  </a:lnTo>
                  <a:lnTo>
                    <a:pt x="4779" y="7974"/>
                  </a:lnTo>
                  <a:cubicBezTo>
                    <a:pt x="4779" y="7978"/>
                    <a:pt x="4774" y="7983"/>
                    <a:pt x="4769" y="7983"/>
                  </a:cubicBezTo>
                  <a:cubicBezTo>
                    <a:pt x="4765" y="7983"/>
                    <a:pt x="4760" y="7983"/>
                    <a:pt x="4760" y="7978"/>
                  </a:cubicBezTo>
                  <a:lnTo>
                    <a:pt x="4245" y="7464"/>
                  </a:lnTo>
                  <a:lnTo>
                    <a:pt x="5212" y="6804"/>
                  </a:lnTo>
                  <a:close/>
                  <a:moveTo>
                    <a:pt x="3268" y="1"/>
                  </a:moveTo>
                  <a:cubicBezTo>
                    <a:pt x="2190" y="5"/>
                    <a:pt x="1315" y="881"/>
                    <a:pt x="1315" y="1959"/>
                  </a:cubicBezTo>
                  <a:lnTo>
                    <a:pt x="1315" y="2397"/>
                  </a:lnTo>
                  <a:cubicBezTo>
                    <a:pt x="1315" y="2739"/>
                    <a:pt x="1387" y="3080"/>
                    <a:pt x="1531" y="3393"/>
                  </a:cubicBezTo>
                  <a:lnTo>
                    <a:pt x="1531" y="3855"/>
                  </a:lnTo>
                  <a:cubicBezTo>
                    <a:pt x="1531" y="4586"/>
                    <a:pt x="1849" y="5289"/>
                    <a:pt x="2407" y="5765"/>
                  </a:cubicBezTo>
                  <a:lnTo>
                    <a:pt x="2407" y="6453"/>
                  </a:lnTo>
                  <a:lnTo>
                    <a:pt x="2027" y="6853"/>
                  </a:lnTo>
                  <a:cubicBezTo>
                    <a:pt x="1988" y="6896"/>
                    <a:pt x="1964" y="6954"/>
                    <a:pt x="1969" y="7011"/>
                  </a:cubicBezTo>
                  <a:lnTo>
                    <a:pt x="713" y="7468"/>
                  </a:lnTo>
                  <a:cubicBezTo>
                    <a:pt x="285" y="7622"/>
                    <a:pt x="1" y="8031"/>
                    <a:pt x="1" y="8484"/>
                  </a:cubicBezTo>
                  <a:lnTo>
                    <a:pt x="1" y="9624"/>
                  </a:lnTo>
                  <a:cubicBezTo>
                    <a:pt x="8" y="9752"/>
                    <a:pt x="107" y="9815"/>
                    <a:pt x="205" y="9815"/>
                  </a:cubicBezTo>
                  <a:cubicBezTo>
                    <a:pt x="304" y="9815"/>
                    <a:pt x="403" y="9752"/>
                    <a:pt x="410" y="9624"/>
                  </a:cubicBezTo>
                  <a:lnTo>
                    <a:pt x="410" y="8484"/>
                  </a:lnTo>
                  <a:cubicBezTo>
                    <a:pt x="410" y="8200"/>
                    <a:pt x="588" y="7950"/>
                    <a:pt x="857" y="7853"/>
                  </a:cubicBezTo>
                  <a:lnTo>
                    <a:pt x="2185" y="7372"/>
                  </a:lnTo>
                  <a:lnTo>
                    <a:pt x="2734" y="8200"/>
                  </a:lnTo>
                  <a:cubicBezTo>
                    <a:pt x="2806" y="8306"/>
                    <a:pt x="2922" y="8378"/>
                    <a:pt x="3047" y="8387"/>
                  </a:cubicBezTo>
                  <a:lnTo>
                    <a:pt x="3090" y="8387"/>
                  </a:lnTo>
                  <a:cubicBezTo>
                    <a:pt x="3201" y="8387"/>
                    <a:pt x="3311" y="8344"/>
                    <a:pt x="3388" y="8262"/>
                  </a:cubicBezTo>
                  <a:lnTo>
                    <a:pt x="3725" y="7926"/>
                  </a:lnTo>
                  <a:lnTo>
                    <a:pt x="3725" y="9624"/>
                  </a:lnTo>
                  <a:cubicBezTo>
                    <a:pt x="3718" y="9766"/>
                    <a:pt x="3825" y="9837"/>
                    <a:pt x="3932" y="9837"/>
                  </a:cubicBezTo>
                  <a:cubicBezTo>
                    <a:pt x="4038" y="9837"/>
                    <a:pt x="4144" y="9766"/>
                    <a:pt x="4134" y="9624"/>
                  </a:cubicBezTo>
                  <a:lnTo>
                    <a:pt x="4134" y="7926"/>
                  </a:lnTo>
                  <a:lnTo>
                    <a:pt x="4476" y="8262"/>
                  </a:lnTo>
                  <a:cubicBezTo>
                    <a:pt x="4559" y="8348"/>
                    <a:pt x="4669" y="8390"/>
                    <a:pt x="4777" y="8390"/>
                  </a:cubicBezTo>
                  <a:cubicBezTo>
                    <a:pt x="4912" y="8390"/>
                    <a:pt x="5045" y="8325"/>
                    <a:pt x="5125" y="8200"/>
                  </a:cubicBezTo>
                  <a:lnTo>
                    <a:pt x="5679" y="7372"/>
                  </a:lnTo>
                  <a:lnTo>
                    <a:pt x="7007" y="7853"/>
                  </a:lnTo>
                  <a:cubicBezTo>
                    <a:pt x="7272" y="7950"/>
                    <a:pt x="7450" y="8200"/>
                    <a:pt x="7450" y="8484"/>
                  </a:cubicBezTo>
                  <a:lnTo>
                    <a:pt x="7450" y="9624"/>
                  </a:lnTo>
                  <a:cubicBezTo>
                    <a:pt x="7457" y="9752"/>
                    <a:pt x="7555" y="9815"/>
                    <a:pt x="7654" y="9815"/>
                  </a:cubicBezTo>
                  <a:cubicBezTo>
                    <a:pt x="7753" y="9815"/>
                    <a:pt x="7851" y="9752"/>
                    <a:pt x="7859" y="9624"/>
                  </a:cubicBezTo>
                  <a:lnTo>
                    <a:pt x="7859" y="8484"/>
                  </a:lnTo>
                  <a:cubicBezTo>
                    <a:pt x="7859" y="8027"/>
                    <a:pt x="7570" y="7622"/>
                    <a:pt x="7142" y="7468"/>
                  </a:cubicBezTo>
                  <a:lnTo>
                    <a:pt x="5886" y="7011"/>
                  </a:lnTo>
                  <a:cubicBezTo>
                    <a:pt x="5886" y="6954"/>
                    <a:pt x="5866" y="6896"/>
                    <a:pt x="5828" y="6853"/>
                  </a:cubicBezTo>
                  <a:lnTo>
                    <a:pt x="5448" y="6453"/>
                  </a:lnTo>
                  <a:lnTo>
                    <a:pt x="5448" y="5780"/>
                  </a:lnTo>
                  <a:cubicBezTo>
                    <a:pt x="5486" y="5746"/>
                    <a:pt x="5525" y="5712"/>
                    <a:pt x="5568" y="5678"/>
                  </a:cubicBezTo>
                  <a:cubicBezTo>
                    <a:pt x="6049" y="5226"/>
                    <a:pt x="6324" y="4591"/>
                    <a:pt x="6324" y="3932"/>
                  </a:cubicBezTo>
                  <a:lnTo>
                    <a:pt x="6324" y="3393"/>
                  </a:lnTo>
                  <a:cubicBezTo>
                    <a:pt x="6468" y="3080"/>
                    <a:pt x="6545" y="2739"/>
                    <a:pt x="6545" y="2397"/>
                  </a:cubicBezTo>
                  <a:lnTo>
                    <a:pt x="6545" y="208"/>
                  </a:lnTo>
                  <a:cubicBezTo>
                    <a:pt x="6545" y="92"/>
                    <a:pt x="6449" y="1"/>
                    <a:pt x="63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90"/>
            <p:cNvSpPr/>
            <p:nvPr/>
          </p:nvSpPr>
          <p:spPr>
            <a:xfrm>
              <a:off x="7999537" y="1510549"/>
              <a:ext cx="335476" cy="292253"/>
            </a:xfrm>
            <a:custGeom>
              <a:avLst/>
              <a:gdLst/>
              <a:ahLst/>
              <a:cxnLst/>
              <a:rect l="l" t="t" r="r" b="b"/>
              <a:pathLst>
                <a:path w="12791" h="11143" extrusionOk="0">
                  <a:moveTo>
                    <a:pt x="4947" y="763"/>
                  </a:moveTo>
                  <a:lnTo>
                    <a:pt x="4947" y="763"/>
                  </a:lnTo>
                  <a:cubicBezTo>
                    <a:pt x="4615" y="1052"/>
                    <a:pt x="4327" y="1389"/>
                    <a:pt x="4086" y="1759"/>
                  </a:cubicBezTo>
                  <a:cubicBezTo>
                    <a:pt x="3908" y="2034"/>
                    <a:pt x="3754" y="2322"/>
                    <a:pt x="3619" y="2626"/>
                  </a:cubicBezTo>
                  <a:lnTo>
                    <a:pt x="2489" y="2626"/>
                  </a:lnTo>
                  <a:cubicBezTo>
                    <a:pt x="3114" y="1783"/>
                    <a:pt x="3966" y="1139"/>
                    <a:pt x="4947" y="763"/>
                  </a:cubicBezTo>
                  <a:close/>
                  <a:moveTo>
                    <a:pt x="6684" y="417"/>
                  </a:moveTo>
                  <a:lnTo>
                    <a:pt x="6684" y="2626"/>
                  </a:lnTo>
                  <a:lnTo>
                    <a:pt x="4067" y="2626"/>
                  </a:lnTo>
                  <a:cubicBezTo>
                    <a:pt x="4668" y="1360"/>
                    <a:pt x="5616" y="513"/>
                    <a:pt x="6684" y="417"/>
                  </a:cubicBezTo>
                  <a:close/>
                  <a:moveTo>
                    <a:pt x="7093" y="417"/>
                  </a:moveTo>
                  <a:cubicBezTo>
                    <a:pt x="8166" y="513"/>
                    <a:pt x="9110" y="1360"/>
                    <a:pt x="9716" y="2626"/>
                  </a:cubicBezTo>
                  <a:lnTo>
                    <a:pt x="7093" y="2626"/>
                  </a:lnTo>
                  <a:lnTo>
                    <a:pt x="7093" y="417"/>
                  </a:lnTo>
                  <a:close/>
                  <a:moveTo>
                    <a:pt x="8835" y="768"/>
                  </a:moveTo>
                  <a:lnTo>
                    <a:pt x="8835" y="768"/>
                  </a:lnTo>
                  <a:cubicBezTo>
                    <a:pt x="9817" y="1139"/>
                    <a:pt x="10669" y="1783"/>
                    <a:pt x="11294" y="2626"/>
                  </a:cubicBezTo>
                  <a:lnTo>
                    <a:pt x="10163" y="2626"/>
                  </a:lnTo>
                  <a:cubicBezTo>
                    <a:pt x="10029" y="2327"/>
                    <a:pt x="9875" y="2034"/>
                    <a:pt x="9697" y="1759"/>
                  </a:cubicBezTo>
                  <a:cubicBezTo>
                    <a:pt x="9456" y="1389"/>
                    <a:pt x="9167" y="1057"/>
                    <a:pt x="8835" y="768"/>
                  </a:cubicBezTo>
                  <a:close/>
                  <a:moveTo>
                    <a:pt x="3456" y="3035"/>
                  </a:moveTo>
                  <a:cubicBezTo>
                    <a:pt x="3148" y="3886"/>
                    <a:pt x="2984" y="4786"/>
                    <a:pt x="2970" y="5691"/>
                  </a:cubicBezTo>
                  <a:lnTo>
                    <a:pt x="1406" y="5691"/>
                  </a:lnTo>
                  <a:cubicBezTo>
                    <a:pt x="1440" y="4752"/>
                    <a:pt x="1719" y="3838"/>
                    <a:pt x="2210" y="3035"/>
                  </a:cubicBezTo>
                  <a:close/>
                  <a:moveTo>
                    <a:pt x="11573" y="3035"/>
                  </a:moveTo>
                  <a:cubicBezTo>
                    <a:pt x="12064" y="3838"/>
                    <a:pt x="12343" y="4752"/>
                    <a:pt x="12377" y="5691"/>
                  </a:cubicBezTo>
                  <a:lnTo>
                    <a:pt x="10818" y="5691"/>
                  </a:lnTo>
                  <a:cubicBezTo>
                    <a:pt x="10798" y="4786"/>
                    <a:pt x="10635" y="3886"/>
                    <a:pt x="10332" y="3035"/>
                  </a:cubicBezTo>
                  <a:close/>
                  <a:moveTo>
                    <a:pt x="2970" y="6104"/>
                  </a:moveTo>
                  <a:cubicBezTo>
                    <a:pt x="2984" y="6946"/>
                    <a:pt x="3124" y="7779"/>
                    <a:pt x="3393" y="8578"/>
                  </a:cubicBezTo>
                  <a:cubicBezTo>
                    <a:pt x="3412" y="8640"/>
                    <a:pt x="3432" y="8698"/>
                    <a:pt x="3451" y="8756"/>
                  </a:cubicBezTo>
                  <a:lnTo>
                    <a:pt x="2205" y="8756"/>
                  </a:lnTo>
                  <a:cubicBezTo>
                    <a:pt x="1714" y="7952"/>
                    <a:pt x="1440" y="7038"/>
                    <a:pt x="1411" y="6104"/>
                  </a:cubicBezTo>
                  <a:close/>
                  <a:moveTo>
                    <a:pt x="12372" y="6100"/>
                  </a:moveTo>
                  <a:cubicBezTo>
                    <a:pt x="12338" y="7009"/>
                    <a:pt x="12083" y="7894"/>
                    <a:pt x="11621" y="8679"/>
                  </a:cubicBezTo>
                  <a:cubicBezTo>
                    <a:pt x="11607" y="8703"/>
                    <a:pt x="11592" y="8727"/>
                    <a:pt x="11573" y="8756"/>
                  </a:cubicBezTo>
                  <a:lnTo>
                    <a:pt x="10327" y="8756"/>
                  </a:lnTo>
                  <a:cubicBezTo>
                    <a:pt x="10351" y="8693"/>
                    <a:pt x="10370" y="8640"/>
                    <a:pt x="10389" y="8578"/>
                  </a:cubicBezTo>
                  <a:cubicBezTo>
                    <a:pt x="10654" y="7779"/>
                    <a:pt x="10798" y="6942"/>
                    <a:pt x="10813" y="6100"/>
                  </a:cubicBezTo>
                  <a:close/>
                  <a:moveTo>
                    <a:pt x="6897" y="0"/>
                  </a:moveTo>
                  <a:cubicBezTo>
                    <a:pt x="5095" y="0"/>
                    <a:pt x="3304" y="819"/>
                    <a:pt x="2137" y="2409"/>
                  </a:cubicBezTo>
                  <a:cubicBezTo>
                    <a:pt x="1" y="5325"/>
                    <a:pt x="963" y="9458"/>
                    <a:pt x="4168" y="11128"/>
                  </a:cubicBezTo>
                  <a:cubicBezTo>
                    <a:pt x="4196" y="11138"/>
                    <a:pt x="4222" y="11143"/>
                    <a:pt x="4248" y="11143"/>
                  </a:cubicBezTo>
                  <a:cubicBezTo>
                    <a:pt x="4433" y="11143"/>
                    <a:pt x="4538" y="10890"/>
                    <a:pt x="4360" y="10767"/>
                  </a:cubicBezTo>
                  <a:cubicBezTo>
                    <a:pt x="3619" y="10382"/>
                    <a:pt x="2979" y="9833"/>
                    <a:pt x="2479" y="9169"/>
                  </a:cubicBezTo>
                  <a:lnTo>
                    <a:pt x="3619" y="9169"/>
                  </a:lnTo>
                  <a:cubicBezTo>
                    <a:pt x="3850" y="9699"/>
                    <a:pt x="4163" y="10194"/>
                    <a:pt x="4543" y="10632"/>
                  </a:cubicBezTo>
                  <a:cubicBezTo>
                    <a:pt x="4588" y="10678"/>
                    <a:pt x="4638" y="10697"/>
                    <a:pt x="4687" y="10697"/>
                  </a:cubicBezTo>
                  <a:cubicBezTo>
                    <a:pt x="4840" y="10697"/>
                    <a:pt x="4975" y="10511"/>
                    <a:pt x="4851" y="10358"/>
                  </a:cubicBezTo>
                  <a:cubicBezTo>
                    <a:pt x="4534" y="10002"/>
                    <a:pt x="4274" y="9598"/>
                    <a:pt x="4072" y="9165"/>
                  </a:cubicBezTo>
                  <a:cubicBezTo>
                    <a:pt x="4330" y="9136"/>
                    <a:pt x="4308" y="8756"/>
                    <a:pt x="4048" y="8756"/>
                  </a:cubicBezTo>
                  <a:cubicBezTo>
                    <a:pt x="4046" y="8756"/>
                    <a:pt x="4044" y="8756"/>
                    <a:pt x="4043" y="8756"/>
                  </a:cubicBezTo>
                  <a:lnTo>
                    <a:pt x="3894" y="8756"/>
                  </a:lnTo>
                  <a:cubicBezTo>
                    <a:pt x="3571" y="7909"/>
                    <a:pt x="3393" y="7009"/>
                    <a:pt x="3379" y="6104"/>
                  </a:cubicBezTo>
                  <a:lnTo>
                    <a:pt x="3605" y="6104"/>
                  </a:lnTo>
                  <a:cubicBezTo>
                    <a:pt x="3610" y="6105"/>
                    <a:pt x="3614" y="6105"/>
                    <a:pt x="3619" y="6105"/>
                  </a:cubicBezTo>
                  <a:cubicBezTo>
                    <a:pt x="3889" y="6105"/>
                    <a:pt x="3889" y="5690"/>
                    <a:pt x="3619" y="5690"/>
                  </a:cubicBezTo>
                  <a:cubicBezTo>
                    <a:pt x="3614" y="5690"/>
                    <a:pt x="3610" y="5690"/>
                    <a:pt x="3605" y="5691"/>
                  </a:cubicBezTo>
                  <a:lnTo>
                    <a:pt x="3379" y="5691"/>
                  </a:lnTo>
                  <a:cubicBezTo>
                    <a:pt x="3393" y="4781"/>
                    <a:pt x="3566" y="3881"/>
                    <a:pt x="3894" y="3035"/>
                  </a:cubicBezTo>
                  <a:lnTo>
                    <a:pt x="6684" y="3035"/>
                  </a:lnTo>
                  <a:lnTo>
                    <a:pt x="6684" y="3487"/>
                  </a:lnTo>
                  <a:cubicBezTo>
                    <a:pt x="6692" y="3617"/>
                    <a:pt x="6791" y="3682"/>
                    <a:pt x="6891" y="3682"/>
                  </a:cubicBezTo>
                  <a:cubicBezTo>
                    <a:pt x="6991" y="3682"/>
                    <a:pt x="7091" y="3617"/>
                    <a:pt x="7098" y="3487"/>
                  </a:cubicBezTo>
                  <a:lnTo>
                    <a:pt x="7098" y="3035"/>
                  </a:lnTo>
                  <a:lnTo>
                    <a:pt x="9894" y="3035"/>
                  </a:lnTo>
                  <a:cubicBezTo>
                    <a:pt x="10216" y="3881"/>
                    <a:pt x="10394" y="4781"/>
                    <a:pt x="10409" y="5691"/>
                  </a:cubicBezTo>
                  <a:lnTo>
                    <a:pt x="10178" y="5691"/>
                  </a:lnTo>
                  <a:cubicBezTo>
                    <a:pt x="10173" y="5690"/>
                    <a:pt x="10168" y="5690"/>
                    <a:pt x="10164" y="5690"/>
                  </a:cubicBezTo>
                  <a:cubicBezTo>
                    <a:pt x="9894" y="5690"/>
                    <a:pt x="9894" y="6100"/>
                    <a:pt x="10164" y="6100"/>
                  </a:cubicBezTo>
                  <a:cubicBezTo>
                    <a:pt x="10168" y="6100"/>
                    <a:pt x="10173" y="6100"/>
                    <a:pt x="10178" y="6100"/>
                  </a:cubicBezTo>
                  <a:lnTo>
                    <a:pt x="10409" y="6100"/>
                  </a:lnTo>
                  <a:cubicBezTo>
                    <a:pt x="10389" y="7009"/>
                    <a:pt x="10216" y="7909"/>
                    <a:pt x="9889" y="8756"/>
                  </a:cubicBezTo>
                  <a:lnTo>
                    <a:pt x="9740" y="8756"/>
                  </a:lnTo>
                  <a:cubicBezTo>
                    <a:pt x="9738" y="8756"/>
                    <a:pt x="9737" y="8756"/>
                    <a:pt x="9735" y="8756"/>
                  </a:cubicBezTo>
                  <a:cubicBezTo>
                    <a:pt x="9480" y="8756"/>
                    <a:pt x="9453" y="9136"/>
                    <a:pt x="9716" y="9165"/>
                  </a:cubicBezTo>
                  <a:cubicBezTo>
                    <a:pt x="9509" y="9598"/>
                    <a:pt x="9249" y="9997"/>
                    <a:pt x="8932" y="10358"/>
                  </a:cubicBezTo>
                  <a:cubicBezTo>
                    <a:pt x="8808" y="10510"/>
                    <a:pt x="8942" y="10693"/>
                    <a:pt x="9094" y="10693"/>
                  </a:cubicBezTo>
                  <a:cubicBezTo>
                    <a:pt x="9143" y="10693"/>
                    <a:pt x="9195" y="10674"/>
                    <a:pt x="9239" y="10627"/>
                  </a:cubicBezTo>
                  <a:cubicBezTo>
                    <a:pt x="9620" y="10190"/>
                    <a:pt x="9932" y="9699"/>
                    <a:pt x="10159" y="9165"/>
                  </a:cubicBezTo>
                  <a:lnTo>
                    <a:pt x="11294" y="9165"/>
                  </a:lnTo>
                  <a:cubicBezTo>
                    <a:pt x="10847" y="9766"/>
                    <a:pt x="10284" y="10271"/>
                    <a:pt x="9634" y="10647"/>
                  </a:cubicBezTo>
                  <a:cubicBezTo>
                    <a:pt x="9445" y="10766"/>
                    <a:pt x="9558" y="11028"/>
                    <a:pt x="9738" y="11028"/>
                  </a:cubicBezTo>
                  <a:cubicBezTo>
                    <a:pt x="9769" y="11028"/>
                    <a:pt x="9802" y="11020"/>
                    <a:pt x="9836" y="11003"/>
                  </a:cubicBezTo>
                  <a:cubicBezTo>
                    <a:pt x="11665" y="9949"/>
                    <a:pt x="12786" y="8000"/>
                    <a:pt x="12786" y="5893"/>
                  </a:cubicBezTo>
                  <a:cubicBezTo>
                    <a:pt x="12791" y="4329"/>
                    <a:pt x="12170" y="2828"/>
                    <a:pt x="11063" y="1726"/>
                  </a:cubicBezTo>
                  <a:cubicBezTo>
                    <a:pt x="9901" y="566"/>
                    <a:pt x="8395" y="0"/>
                    <a:pt x="68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1" name="Google Shape;13601;p90"/>
          <p:cNvGrpSpPr/>
          <p:nvPr/>
        </p:nvGrpSpPr>
        <p:grpSpPr>
          <a:xfrm>
            <a:off x="4890346" y="3197962"/>
            <a:ext cx="370306" cy="367001"/>
            <a:chOff x="4890346" y="3382537"/>
            <a:chExt cx="370306" cy="367001"/>
          </a:xfrm>
        </p:grpSpPr>
        <p:sp>
          <p:nvSpPr>
            <p:cNvPr id="13602" name="Google Shape;13602;p90"/>
            <p:cNvSpPr/>
            <p:nvPr/>
          </p:nvSpPr>
          <p:spPr>
            <a:xfrm>
              <a:off x="4961160" y="3451568"/>
              <a:ext cx="229333" cy="229202"/>
            </a:xfrm>
            <a:custGeom>
              <a:avLst/>
              <a:gdLst/>
              <a:ahLst/>
              <a:cxnLst/>
              <a:rect l="l" t="t" r="r" b="b"/>
              <a:pathLst>
                <a:path w="8744" h="8739" extrusionOk="0">
                  <a:moveTo>
                    <a:pt x="4374" y="0"/>
                  </a:moveTo>
                  <a:cubicBezTo>
                    <a:pt x="1959" y="0"/>
                    <a:pt x="0" y="1959"/>
                    <a:pt x="0" y="4370"/>
                  </a:cubicBezTo>
                  <a:cubicBezTo>
                    <a:pt x="0" y="6785"/>
                    <a:pt x="1959" y="8739"/>
                    <a:pt x="4374" y="8739"/>
                  </a:cubicBezTo>
                  <a:cubicBezTo>
                    <a:pt x="6785" y="8739"/>
                    <a:pt x="8743" y="6785"/>
                    <a:pt x="8743" y="4370"/>
                  </a:cubicBezTo>
                  <a:cubicBezTo>
                    <a:pt x="8743" y="1959"/>
                    <a:pt x="6785" y="0"/>
                    <a:pt x="4374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90"/>
            <p:cNvSpPr/>
            <p:nvPr/>
          </p:nvSpPr>
          <p:spPr>
            <a:xfrm>
              <a:off x="5007084" y="3531824"/>
              <a:ext cx="137458" cy="137589"/>
            </a:xfrm>
            <a:custGeom>
              <a:avLst/>
              <a:gdLst/>
              <a:ahLst/>
              <a:cxnLst/>
              <a:rect l="l" t="t" r="r" b="b"/>
              <a:pathLst>
                <a:path w="5241" h="5246" extrusionOk="0">
                  <a:moveTo>
                    <a:pt x="2623" y="1"/>
                  </a:moveTo>
                  <a:cubicBezTo>
                    <a:pt x="1175" y="1"/>
                    <a:pt x="1" y="1175"/>
                    <a:pt x="1" y="2623"/>
                  </a:cubicBezTo>
                  <a:cubicBezTo>
                    <a:pt x="1" y="4071"/>
                    <a:pt x="1175" y="5246"/>
                    <a:pt x="2623" y="5246"/>
                  </a:cubicBezTo>
                  <a:cubicBezTo>
                    <a:pt x="4067" y="5246"/>
                    <a:pt x="5241" y="4071"/>
                    <a:pt x="5241" y="2623"/>
                  </a:cubicBezTo>
                  <a:cubicBezTo>
                    <a:pt x="5241" y="1175"/>
                    <a:pt x="4067" y="1"/>
                    <a:pt x="2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90"/>
            <p:cNvSpPr/>
            <p:nvPr/>
          </p:nvSpPr>
          <p:spPr>
            <a:xfrm>
              <a:off x="5041416" y="3611975"/>
              <a:ext cx="68690" cy="108923"/>
            </a:xfrm>
            <a:custGeom>
              <a:avLst/>
              <a:gdLst/>
              <a:ahLst/>
              <a:cxnLst/>
              <a:rect l="l" t="t" r="r" b="b"/>
              <a:pathLst>
                <a:path w="2619" h="4153" extrusionOk="0">
                  <a:moveTo>
                    <a:pt x="872" y="0"/>
                  </a:moveTo>
                  <a:lnTo>
                    <a:pt x="872" y="424"/>
                  </a:lnTo>
                  <a:cubicBezTo>
                    <a:pt x="872" y="505"/>
                    <a:pt x="828" y="578"/>
                    <a:pt x="756" y="616"/>
                  </a:cubicBezTo>
                  <a:lnTo>
                    <a:pt x="232" y="890"/>
                  </a:lnTo>
                  <a:cubicBezTo>
                    <a:pt x="87" y="963"/>
                    <a:pt x="1" y="1112"/>
                    <a:pt x="1" y="1275"/>
                  </a:cubicBezTo>
                  <a:lnTo>
                    <a:pt x="1" y="2772"/>
                  </a:lnTo>
                  <a:cubicBezTo>
                    <a:pt x="1" y="3243"/>
                    <a:pt x="140" y="3710"/>
                    <a:pt x="405" y="4105"/>
                  </a:cubicBezTo>
                  <a:lnTo>
                    <a:pt x="434" y="4153"/>
                  </a:lnTo>
                  <a:lnTo>
                    <a:pt x="2185" y="4153"/>
                  </a:lnTo>
                  <a:lnTo>
                    <a:pt x="2219" y="4105"/>
                  </a:lnTo>
                  <a:cubicBezTo>
                    <a:pt x="2479" y="3710"/>
                    <a:pt x="2618" y="3243"/>
                    <a:pt x="2618" y="2772"/>
                  </a:cubicBezTo>
                  <a:lnTo>
                    <a:pt x="2618" y="1275"/>
                  </a:lnTo>
                  <a:cubicBezTo>
                    <a:pt x="2618" y="1116"/>
                    <a:pt x="2532" y="967"/>
                    <a:pt x="2387" y="890"/>
                  </a:cubicBezTo>
                  <a:lnTo>
                    <a:pt x="1863" y="616"/>
                  </a:lnTo>
                  <a:cubicBezTo>
                    <a:pt x="1791" y="578"/>
                    <a:pt x="1747" y="505"/>
                    <a:pt x="1747" y="424"/>
                  </a:cubicBezTo>
                  <a:lnTo>
                    <a:pt x="1747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90"/>
            <p:cNvSpPr/>
            <p:nvPr/>
          </p:nvSpPr>
          <p:spPr>
            <a:xfrm>
              <a:off x="5041416" y="3631515"/>
              <a:ext cx="68821" cy="89383"/>
            </a:xfrm>
            <a:custGeom>
              <a:avLst/>
              <a:gdLst/>
              <a:ahLst/>
              <a:cxnLst/>
              <a:rect l="l" t="t" r="r" b="b"/>
              <a:pathLst>
                <a:path w="2624" h="3408" extrusionOk="0">
                  <a:moveTo>
                    <a:pt x="511" y="1"/>
                  </a:moveTo>
                  <a:lnTo>
                    <a:pt x="237" y="145"/>
                  </a:lnTo>
                  <a:cubicBezTo>
                    <a:pt x="92" y="218"/>
                    <a:pt x="1" y="367"/>
                    <a:pt x="1" y="530"/>
                  </a:cubicBezTo>
                  <a:lnTo>
                    <a:pt x="1" y="2027"/>
                  </a:lnTo>
                  <a:cubicBezTo>
                    <a:pt x="1" y="2498"/>
                    <a:pt x="140" y="2965"/>
                    <a:pt x="405" y="3360"/>
                  </a:cubicBezTo>
                  <a:lnTo>
                    <a:pt x="439" y="3408"/>
                  </a:lnTo>
                  <a:lnTo>
                    <a:pt x="2185" y="3408"/>
                  </a:lnTo>
                  <a:lnTo>
                    <a:pt x="2219" y="3360"/>
                  </a:lnTo>
                  <a:cubicBezTo>
                    <a:pt x="2479" y="2965"/>
                    <a:pt x="2618" y="2498"/>
                    <a:pt x="2623" y="2027"/>
                  </a:cubicBezTo>
                  <a:lnTo>
                    <a:pt x="2623" y="530"/>
                  </a:lnTo>
                  <a:cubicBezTo>
                    <a:pt x="2623" y="367"/>
                    <a:pt x="2532" y="218"/>
                    <a:pt x="2387" y="145"/>
                  </a:cubicBezTo>
                  <a:lnTo>
                    <a:pt x="2108" y="1"/>
                  </a:lnTo>
                  <a:cubicBezTo>
                    <a:pt x="1894" y="234"/>
                    <a:pt x="1602" y="351"/>
                    <a:pt x="1310" y="351"/>
                  </a:cubicBezTo>
                  <a:cubicBezTo>
                    <a:pt x="1017" y="351"/>
                    <a:pt x="725" y="234"/>
                    <a:pt x="511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90"/>
            <p:cNvSpPr/>
            <p:nvPr/>
          </p:nvSpPr>
          <p:spPr>
            <a:xfrm>
              <a:off x="5052904" y="3566156"/>
              <a:ext cx="45846" cy="51642"/>
            </a:xfrm>
            <a:custGeom>
              <a:avLst/>
              <a:gdLst/>
              <a:ahLst/>
              <a:cxnLst/>
              <a:rect l="l" t="t" r="r" b="b"/>
              <a:pathLst>
                <a:path w="1748" h="1969" extrusionOk="0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lnTo>
                    <a:pt x="1" y="1093"/>
                  </a:lnTo>
                  <a:cubicBezTo>
                    <a:pt x="1" y="1579"/>
                    <a:pt x="390" y="1969"/>
                    <a:pt x="876" y="1969"/>
                  </a:cubicBezTo>
                  <a:cubicBezTo>
                    <a:pt x="1358" y="1969"/>
                    <a:pt x="1747" y="1579"/>
                    <a:pt x="1747" y="1093"/>
                  </a:cubicBezTo>
                  <a:lnTo>
                    <a:pt x="1747" y="660"/>
                  </a:lnTo>
                  <a:cubicBezTo>
                    <a:pt x="1747" y="294"/>
                    <a:pt x="1454" y="1"/>
                    <a:pt x="109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90"/>
            <p:cNvSpPr/>
            <p:nvPr/>
          </p:nvSpPr>
          <p:spPr>
            <a:xfrm>
              <a:off x="5052799" y="3566156"/>
              <a:ext cx="31683" cy="51668"/>
            </a:xfrm>
            <a:custGeom>
              <a:avLst/>
              <a:gdLst/>
              <a:ahLst/>
              <a:cxnLst/>
              <a:rect l="l" t="t" r="r" b="b"/>
              <a:pathLst>
                <a:path w="1208" h="1970" extrusionOk="0">
                  <a:moveTo>
                    <a:pt x="659" y="1"/>
                  </a:moveTo>
                  <a:cubicBezTo>
                    <a:pt x="298" y="1"/>
                    <a:pt x="5" y="294"/>
                    <a:pt x="5" y="660"/>
                  </a:cubicBezTo>
                  <a:lnTo>
                    <a:pt x="5" y="1093"/>
                  </a:lnTo>
                  <a:cubicBezTo>
                    <a:pt x="1" y="1596"/>
                    <a:pt x="415" y="1970"/>
                    <a:pt x="879" y="1970"/>
                  </a:cubicBezTo>
                  <a:cubicBezTo>
                    <a:pt x="987" y="1970"/>
                    <a:pt x="1098" y="1950"/>
                    <a:pt x="1208" y="1906"/>
                  </a:cubicBezTo>
                  <a:cubicBezTo>
                    <a:pt x="876" y="1771"/>
                    <a:pt x="659" y="1449"/>
                    <a:pt x="659" y="1093"/>
                  </a:cubicBezTo>
                  <a:lnTo>
                    <a:pt x="659" y="655"/>
                  </a:lnTo>
                  <a:cubicBezTo>
                    <a:pt x="659" y="337"/>
                    <a:pt x="890" y="63"/>
                    <a:pt x="1208" y="15"/>
                  </a:cubicBezTo>
                  <a:cubicBezTo>
                    <a:pt x="1169" y="5"/>
                    <a:pt x="1135" y="1"/>
                    <a:pt x="109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90"/>
            <p:cNvSpPr/>
            <p:nvPr/>
          </p:nvSpPr>
          <p:spPr>
            <a:xfrm>
              <a:off x="5052904" y="3720872"/>
              <a:ext cx="45846" cy="23002"/>
            </a:xfrm>
            <a:custGeom>
              <a:avLst/>
              <a:gdLst/>
              <a:ahLst/>
              <a:cxnLst/>
              <a:rect l="l" t="t" r="r" b="b"/>
              <a:pathLst>
                <a:path w="1748" h="877" extrusionOk="0">
                  <a:moveTo>
                    <a:pt x="1" y="1"/>
                  </a:moveTo>
                  <a:lnTo>
                    <a:pt x="1" y="660"/>
                  </a:lnTo>
                  <a:cubicBezTo>
                    <a:pt x="1" y="780"/>
                    <a:pt x="97" y="876"/>
                    <a:pt x="217" y="876"/>
                  </a:cubicBezTo>
                  <a:lnTo>
                    <a:pt x="1531" y="876"/>
                  </a:lnTo>
                  <a:cubicBezTo>
                    <a:pt x="1651" y="876"/>
                    <a:pt x="1747" y="780"/>
                    <a:pt x="1747" y="660"/>
                  </a:cubicBezTo>
                  <a:lnTo>
                    <a:pt x="1747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90"/>
            <p:cNvSpPr/>
            <p:nvPr/>
          </p:nvSpPr>
          <p:spPr>
            <a:xfrm>
              <a:off x="5052904" y="3566156"/>
              <a:ext cx="45846" cy="23002"/>
            </a:xfrm>
            <a:custGeom>
              <a:avLst/>
              <a:gdLst/>
              <a:ahLst/>
              <a:cxnLst/>
              <a:rect l="l" t="t" r="r" b="b"/>
              <a:pathLst>
                <a:path w="1748" h="877" extrusionOk="0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cubicBezTo>
                    <a:pt x="1" y="660"/>
                    <a:pt x="655" y="876"/>
                    <a:pt x="1747" y="876"/>
                  </a:cubicBezTo>
                  <a:lnTo>
                    <a:pt x="1747" y="660"/>
                  </a:lnTo>
                  <a:cubicBezTo>
                    <a:pt x="1747" y="294"/>
                    <a:pt x="1454" y="1"/>
                    <a:pt x="109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90"/>
            <p:cNvSpPr/>
            <p:nvPr/>
          </p:nvSpPr>
          <p:spPr>
            <a:xfrm>
              <a:off x="5052904" y="3566156"/>
              <a:ext cx="31578" cy="20982"/>
            </a:xfrm>
            <a:custGeom>
              <a:avLst/>
              <a:gdLst/>
              <a:ahLst/>
              <a:cxnLst/>
              <a:rect l="l" t="t" r="r" b="b"/>
              <a:pathLst>
                <a:path w="1204" h="800" extrusionOk="0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cubicBezTo>
                    <a:pt x="212" y="722"/>
                    <a:pt x="434" y="770"/>
                    <a:pt x="655" y="799"/>
                  </a:cubicBezTo>
                  <a:lnTo>
                    <a:pt x="655" y="660"/>
                  </a:lnTo>
                  <a:cubicBezTo>
                    <a:pt x="655" y="337"/>
                    <a:pt x="886" y="68"/>
                    <a:pt x="1204" y="15"/>
                  </a:cubicBezTo>
                  <a:cubicBezTo>
                    <a:pt x="1165" y="5"/>
                    <a:pt x="1131" y="1"/>
                    <a:pt x="109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90"/>
            <p:cNvSpPr/>
            <p:nvPr/>
          </p:nvSpPr>
          <p:spPr>
            <a:xfrm>
              <a:off x="5041416" y="3639724"/>
              <a:ext cx="17205" cy="81174"/>
            </a:xfrm>
            <a:custGeom>
              <a:avLst/>
              <a:gdLst/>
              <a:ahLst/>
              <a:cxnLst/>
              <a:rect l="l" t="t" r="r" b="b"/>
              <a:pathLst>
                <a:path w="656" h="3095" extrusionOk="0">
                  <a:moveTo>
                    <a:pt x="58" y="1"/>
                  </a:moveTo>
                  <a:cubicBezTo>
                    <a:pt x="20" y="68"/>
                    <a:pt x="1" y="140"/>
                    <a:pt x="1" y="217"/>
                  </a:cubicBezTo>
                  <a:lnTo>
                    <a:pt x="1" y="1714"/>
                  </a:lnTo>
                  <a:cubicBezTo>
                    <a:pt x="1" y="2185"/>
                    <a:pt x="140" y="2652"/>
                    <a:pt x="405" y="3047"/>
                  </a:cubicBezTo>
                  <a:lnTo>
                    <a:pt x="439" y="3095"/>
                  </a:lnTo>
                  <a:lnTo>
                    <a:pt x="655" y="3095"/>
                  </a:lnTo>
                  <a:lnTo>
                    <a:pt x="655" y="684"/>
                  </a:lnTo>
                  <a:cubicBezTo>
                    <a:pt x="655" y="554"/>
                    <a:pt x="597" y="424"/>
                    <a:pt x="492" y="342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90"/>
            <p:cNvSpPr/>
            <p:nvPr/>
          </p:nvSpPr>
          <p:spPr>
            <a:xfrm>
              <a:off x="5093032" y="3639724"/>
              <a:ext cx="17205" cy="81174"/>
            </a:xfrm>
            <a:custGeom>
              <a:avLst/>
              <a:gdLst/>
              <a:ahLst/>
              <a:cxnLst/>
              <a:rect l="l" t="t" r="r" b="b"/>
              <a:pathLst>
                <a:path w="656" h="3095" extrusionOk="0">
                  <a:moveTo>
                    <a:pt x="593" y="1"/>
                  </a:moveTo>
                  <a:lnTo>
                    <a:pt x="164" y="342"/>
                  </a:lnTo>
                  <a:cubicBezTo>
                    <a:pt x="58" y="424"/>
                    <a:pt x="1" y="554"/>
                    <a:pt x="1" y="684"/>
                  </a:cubicBezTo>
                  <a:lnTo>
                    <a:pt x="1" y="3095"/>
                  </a:lnTo>
                  <a:lnTo>
                    <a:pt x="217" y="3095"/>
                  </a:lnTo>
                  <a:lnTo>
                    <a:pt x="251" y="3047"/>
                  </a:lnTo>
                  <a:cubicBezTo>
                    <a:pt x="516" y="2652"/>
                    <a:pt x="655" y="2185"/>
                    <a:pt x="655" y="1714"/>
                  </a:cubicBezTo>
                  <a:lnTo>
                    <a:pt x="655" y="217"/>
                  </a:lnTo>
                  <a:cubicBezTo>
                    <a:pt x="655" y="140"/>
                    <a:pt x="631" y="68"/>
                    <a:pt x="593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90"/>
            <p:cNvSpPr/>
            <p:nvPr/>
          </p:nvSpPr>
          <p:spPr>
            <a:xfrm>
              <a:off x="4942092" y="3446034"/>
              <a:ext cx="259495" cy="303505"/>
            </a:xfrm>
            <a:custGeom>
              <a:avLst/>
              <a:gdLst/>
              <a:ahLst/>
              <a:cxnLst/>
              <a:rect l="l" t="t" r="r" b="b"/>
              <a:pathLst>
                <a:path w="9894" h="11572" extrusionOk="0">
                  <a:moveTo>
                    <a:pt x="5313" y="4787"/>
                  </a:moveTo>
                  <a:cubicBezTo>
                    <a:pt x="5563" y="4787"/>
                    <a:pt x="5765" y="4990"/>
                    <a:pt x="5765" y="5240"/>
                  </a:cubicBezTo>
                  <a:lnTo>
                    <a:pt x="5765" y="5678"/>
                  </a:lnTo>
                  <a:cubicBezTo>
                    <a:pt x="5765" y="6043"/>
                    <a:pt x="5467" y="6346"/>
                    <a:pt x="5101" y="6346"/>
                  </a:cubicBezTo>
                  <a:lnTo>
                    <a:pt x="5097" y="6346"/>
                  </a:lnTo>
                  <a:cubicBezTo>
                    <a:pt x="4726" y="6346"/>
                    <a:pt x="4428" y="6048"/>
                    <a:pt x="4428" y="5678"/>
                  </a:cubicBezTo>
                  <a:lnTo>
                    <a:pt x="4428" y="5240"/>
                  </a:lnTo>
                  <a:cubicBezTo>
                    <a:pt x="4428" y="4990"/>
                    <a:pt x="4630" y="4787"/>
                    <a:pt x="4875" y="4787"/>
                  </a:cubicBezTo>
                  <a:close/>
                  <a:moveTo>
                    <a:pt x="5327" y="6755"/>
                  </a:moveTo>
                  <a:lnTo>
                    <a:pt x="5327" y="6852"/>
                  </a:lnTo>
                  <a:cubicBezTo>
                    <a:pt x="5327" y="6929"/>
                    <a:pt x="5347" y="7001"/>
                    <a:pt x="5385" y="7068"/>
                  </a:cubicBezTo>
                  <a:lnTo>
                    <a:pt x="5106" y="7347"/>
                  </a:lnTo>
                  <a:cubicBezTo>
                    <a:pt x="5104" y="7350"/>
                    <a:pt x="5100" y="7351"/>
                    <a:pt x="5097" y="7351"/>
                  </a:cubicBezTo>
                  <a:cubicBezTo>
                    <a:pt x="5093" y="7351"/>
                    <a:pt x="5089" y="7350"/>
                    <a:pt x="5087" y="7347"/>
                  </a:cubicBezTo>
                  <a:lnTo>
                    <a:pt x="4808" y="7068"/>
                  </a:lnTo>
                  <a:cubicBezTo>
                    <a:pt x="4842" y="7001"/>
                    <a:pt x="4861" y="6929"/>
                    <a:pt x="4861" y="6852"/>
                  </a:cubicBezTo>
                  <a:lnTo>
                    <a:pt x="4861" y="6755"/>
                  </a:lnTo>
                  <a:close/>
                  <a:moveTo>
                    <a:pt x="5100" y="408"/>
                  </a:moveTo>
                  <a:cubicBezTo>
                    <a:pt x="6644" y="408"/>
                    <a:pt x="8064" y="1261"/>
                    <a:pt x="8787" y="2627"/>
                  </a:cubicBezTo>
                  <a:cubicBezTo>
                    <a:pt x="9519" y="4008"/>
                    <a:pt x="9417" y="5682"/>
                    <a:pt x="8527" y="6962"/>
                  </a:cubicBezTo>
                  <a:lnTo>
                    <a:pt x="8522" y="6962"/>
                  </a:lnTo>
                  <a:cubicBezTo>
                    <a:pt x="8051" y="7646"/>
                    <a:pt x="7382" y="8170"/>
                    <a:pt x="6612" y="8473"/>
                  </a:cubicBezTo>
                  <a:cubicBezTo>
                    <a:pt x="6367" y="8569"/>
                    <a:pt x="6208" y="8805"/>
                    <a:pt x="6208" y="9070"/>
                  </a:cubicBezTo>
                  <a:lnTo>
                    <a:pt x="6208" y="9638"/>
                  </a:lnTo>
                  <a:cubicBezTo>
                    <a:pt x="6208" y="9724"/>
                    <a:pt x="6179" y="9811"/>
                    <a:pt x="6131" y="9888"/>
                  </a:cubicBezTo>
                  <a:lnTo>
                    <a:pt x="5915" y="10215"/>
                  </a:lnTo>
                  <a:cubicBezTo>
                    <a:pt x="5895" y="10239"/>
                    <a:pt x="5881" y="10263"/>
                    <a:pt x="5866" y="10287"/>
                  </a:cubicBezTo>
                  <a:lnTo>
                    <a:pt x="4327" y="10287"/>
                  </a:lnTo>
                  <a:cubicBezTo>
                    <a:pt x="4312" y="10263"/>
                    <a:pt x="4298" y="10239"/>
                    <a:pt x="4279" y="10215"/>
                  </a:cubicBezTo>
                  <a:lnTo>
                    <a:pt x="4062" y="9888"/>
                  </a:lnTo>
                  <a:cubicBezTo>
                    <a:pt x="4014" y="9811"/>
                    <a:pt x="3990" y="9724"/>
                    <a:pt x="3990" y="9638"/>
                  </a:cubicBezTo>
                  <a:lnTo>
                    <a:pt x="3990" y="7699"/>
                  </a:lnTo>
                  <a:cubicBezTo>
                    <a:pt x="3990" y="7607"/>
                    <a:pt x="4038" y="7530"/>
                    <a:pt x="4115" y="7492"/>
                  </a:cubicBezTo>
                  <a:lnTo>
                    <a:pt x="4471" y="7309"/>
                  </a:lnTo>
                  <a:lnTo>
                    <a:pt x="4798" y="7636"/>
                  </a:lnTo>
                  <a:cubicBezTo>
                    <a:pt x="4880" y="7720"/>
                    <a:pt x="4988" y="7762"/>
                    <a:pt x="5097" y="7762"/>
                  </a:cubicBezTo>
                  <a:cubicBezTo>
                    <a:pt x="5206" y="7762"/>
                    <a:pt x="5315" y="7720"/>
                    <a:pt x="5400" y="7636"/>
                  </a:cubicBezTo>
                  <a:lnTo>
                    <a:pt x="5722" y="7309"/>
                  </a:lnTo>
                  <a:lnTo>
                    <a:pt x="6078" y="7492"/>
                  </a:lnTo>
                  <a:cubicBezTo>
                    <a:pt x="6160" y="7530"/>
                    <a:pt x="6208" y="7607"/>
                    <a:pt x="6208" y="7699"/>
                  </a:cubicBezTo>
                  <a:lnTo>
                    <a:pt x="6208" y="7867"/>
                  </a:lnTo>
                  <a:cubicBezTo>
                    <a:pt x="6215" y="7994"/>
                    <a:pt x="6314" y="8058"/>
                    <a:pt x="6413" y="8058"/>
                  </a:cubicBezTo>
                  <a:cubicBezTo>
                    <a:pt x="6511" y="8058"/>
                    <a:pt x="6610" y="7994"/>
                    <a:pt x="6617" y="7867"/>
                  </a:cubicBezTo>
                  <a:lnTo>
                    <a:pt x="6617" y="7699"/>
                  </a:lnTo>
                  <a:cubicBezTo>
                    <a:pt x="6617" y="7453"/>
                    <a:pt x="6482" y="7232"/>
                    <a:pt x="6261" y="7121"/>
                  </a:cubicBezTo>
                  <a:lnTo>
                    <a:pt x="5751" y="6866"/>
                  </a:lnTo>
                  <a:cubicBezTo>
                    <a:pt x="5746" y="6866"/>
                    <a:pt x="5741" y="6861"/>
                    <a:pt x="5741" y="6856"/>
                  </a:cubicBezTo>
                  <a:lnTo>
                    <a:pt x="5741" y="6544"/>
                  </a:lnTo>
                  <a:cubicBezTo>
                    <a:pt x="6016" y="6342"/>
                    <a:pt x="6179" y="6019"/>
                    <a:pt x="6179" y="5678"/>
                  </a:cubicBezTo>
                  <a:lnTo>
                    <a:pt x="6179" y="5240"/>
                  </a:lnTo>
                  <a:cubicBezTo>
                    <a:pt x="6179" y="4763"/>
                    <a:pt x="5794" y="4378"/>
                    <a:pt x="5318" y="4378"/>
                  </a:cubicBezTo>
                  <a:lnTo>
                    <a:pt x="4880" y="4378"/>
                  </a:lnTo>
                  <a:cubicBezTo>
                    <a:pt x="4404" y="4378"/>
                    <a:pt x="4019" y="4763"/>
                    <a:pt x="4019" y="5240"/>
                  </a:cubicBezTo>
                  <a:lnTo>
                    <a:pt x="4019" y="5678"/>
                  </a:lnTo>
                  <a:cubicBezTo>
                    <a:pt x="4019" y="6019"/>
                    <a:pt x="4182" y="6342"/>
                    <a:pt x="4457" y="6544"/>
                  </a:cubicBezTo>
                  <a:lnTo>
                    <a:pt x="4457" y="6856"/>
                  </a:lnTo>
                  <a:cubicBezTo>
                    <a:pt x="4457" y="6861"/>
                    <a:pt x="4452" y="6866"/>
                    <a:pt x="4447" y="6866"/>
                  </a:cubicBezTo>
                  <a:lnTo>
                    <a:pt x="3937" y="7121"/>
                  </a:lnTo>
                  <a:cubicBezTo>
                    <a:pt x="3716" y="7232"/>
                    <a:pt x="3581" y="7453"/>
                    <a:pt x="3581" y="7699"/>
                  </a:cubicBezTo>
                  <a:lnTo>
                    <a:pt x="3581" y="8468"/>
                  </a:lnTo>
                  <a:cubicBezTo>
                    <a:pt x="2840" y="8180"/>
                    <a:pt x="2195" y="7684"/>
                    <a:pt x="1723" y="7039"/>
                  </a:cubicBezTo>
                  <a:cubicBezTo>
                    <a:pt x="804" y="5779"/>
                    <a:pt x="665" y="4109"/>
                    <a:pt x="1367" y="2714"/>
                  </a:cubicBezTo>
                  <a:cubicBezTo>
                    <a:pt x="2065" y="1313"/>
                    <a:pt x="3489" y="428"/>
                    <a:pt x="5048" y="409"/>
                  </a:cubicBezTo>
                  <a:cubicBezTo>
                    <a:pt x="5066" y="409"/>
                    <a:pt x="5083" y="408"/>
                    <a:pt x="5100" y="408"/>
                  </a:cubicBezTo>
                  <a:close/>
                  <a:moveTo>
                    <a:pt x="5770" y="10696"/>
                  </a:moveTo>
                  <a:lnTo>
                    <a:pt x="5770" y="11149"/>
                  </a:lnTo>
                  <a:cubicBezTo>
                    <a:pt x="5770" y="11156"/>
                    <a:pt x="5764" y="11164"/>
                    <a:pt x="5759" y="11164"/>
                  </a:cubicBezTo>
                  <a:cubicBezTo>
                    <a:pt x="5758" y="11164"/>
                    <a:pt x="5757" y="11164"/>
                    <a:pt x="5756" y="11163"/>
                  </a:cubicBezTo>
                  <a:lnTo>
                    <a:pt x="4442" y="11163"/>
                  </a:lnTo>
                  <a:cubicBezTo>
                    <a:pt x="4433" y="11163"/>
                    <a:pt x="4428" y="11158"/>
                    <a:pt x="4428" y="11149"/>
                  </a:cubicBezTo>
                  <a:lnTo>
                    <a:pt x="4428" y="10696"/>
                  </a:lnTo>
                  <a:close/>
                  <a:moveTo>
                    <a:pt x="5100" y="1"/>
                  </a:moveTo>
                  <a:cubicBezTo>
                    <a:pt x="4021" y="1"/>
                    <a:pt x="2941" y="379"/>
                    <a:pt x="2075" y="1140"/>
                  </a:cubicBezTo>
                  <a:cubicBezTo>
                    <a:pt x="294" y="2704"/>
                    <a:pt x="1" y="5370"/>
                    <a:pt x="1396" y="7285"/>
                  </a:cubicBezTo>
                  <a:cubicBezTo>
                    <a:pt x="1945" y="8031"/>
                    <a:pt x="2705" y="8598"/>
                    <a:pt x="3581" y="8906"/>
                  </a:cubicBezTo>
                  <a:lnTo>
                    <a:pt x="3581" y="9638"/>
                  </a:lnTo>
                  <a:cubicBezTo>
                    <a:pt x="3581" y="9806"/>
                    <a:pt x="3634" y="9974"/>
                    <a:pt x="3725" y="10114"/>
                  </a:cubicBezTo>
                  <a:lnTo>
                    <a:pt x="3942" y="10441"/>
                  </a:lnTo>
                  <a:cubicBezTo>
                    <a:pt x="3995" y="10513"/>
                    <a:pt x="4019" y="10605"/>
                    <a:pt x="4019" y="10691"/>
                  </a:cubicBezTo>
                  <a:lnTo>
                    <a:pt x="4019" y="11149"/>
                  </a:lnTo>
                  <a:cubicBezTo>
                    <a:pt x="4019" y="11379"/>
                    <a:pt x="4206" y="11567"/>
                    <a:pt x="4442" y="11572"/>
                  </a:cubicBezTo>
                  <a:lnTo>
                    <a:pt x="5756" y="11572"/>
                  </a:lnTo>
                  <a:cubicBezTo>
                    <a:pt x="5987" y="11567"/>
                    <a:pt x="6174" y="11379"/>
                    <a:pt x="6174" y="11149"/>
                  </a:cubicBezTo>
                  <a:lnTo>
                    <a:pt x="6174" y="10691"/>
                  </a:lnTo>
                  <a:cubicBezTo>
                    <a:pt x="6174" y="10605"/>
                    <a:pt x="6198" y="10513"/>
                    <a:pt x="6251" y="10441"/>
                  </a:cubicBezTo>
                  <a:lnTo>
                    <a:pt x="6468" y="10114"/>
                  </a:lnTo>
                  <a:cubicBezTo>
                    <a:pt x="6564" y="9974"/>
                    <a:pt x="6612" y="9806"/>
                    <a:pt x="6612" y="9638"/>
                  </a:cubicBezTo>
                  <a:lnTo>
                    <a:pt x="6612" y="9070"/>
                  </a:lnTo>
                  <a:cubicBezTo>
                    <a:pt x="6612" y="8974"/>
                    <a:pt x="6670" y="8892"/>
                    <a:pt x="6757" y="8853"/>
                  </a:cubicBezTo>
                  <a:cubicBezTo>
                    <a:pt x="8219" y="8286"/>
                    <a:pt x="9288" y="7006"/>
                    <a:pt x="9591" y="5466"/>
                  </a:cubicBezTo>
                  <a:cubicBezTo>
                    <a:pt x="9894" y="3926"/>
                    <a:pt x="9389" y="2338"/>
                    <a:pt x="8248" y="1256"/>
                  </a:cubicBezTo>
                  <a:lnTo>
                    <a:pt x="8253" y="1256"/>
                  </a:lnTo>
                  <a:cubicBezTo>
                    <a:pt x="7371" y="421"/>
                    <a:pt x="6236" y="1"/>
                    <a:pt x="51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90"/>
            <p:cNvSpPr/>
            <p:nvPr/>
          </p:nvSpPr>
          <p:spPr>
            <a:xfrm>
              <a:off x="4890346" y="3560832"/>
              <a:ext cx="53032" cy="10780"/>
            </a:xfrm>
            <a:custGeom>
              <a:avLst/>
              <a:gdLst/>
              <a:ahLst/>
              <a:cxnLst/>
              <a:rect l="l" t="t" r="r" b="b"/>
              <a:pathLst>
                <a:path w="2022" h="411" extrusionOk="0">
                  <a:moveTo>
                    <a:pt x="267" y="1"/>
                  </a:moveTo>
                  <a:cubicBezTo>
                    <a:pt x="1" y="1"/>
                    <a:pt x="2" y="411"/>
                    <a:pt x="271" y="411"/>
                  </a:cubicBezTo>
                  <a:cubicBezTo>
                    <a:pt x="276" y="411"/>
                    <a:pt x="280" y="411"/>
                    <a:pt x="285" y="410"/>
                  </a:cubicBezTo>
                  <a:lnTo>
                    <a:pt x="1820" y="410"/>
                  </a:lnTo>
                  <a:cubicBezTo>
                    <a:pt x="1931" y="410"/>
                    <a:pt x="2022" y="319"/>
                    <a:pt x="2022" y="204"/>
                  </a:cubicBezTo>
                  <a:cubicBezTo>
                    <a:pt x="2022" y="93"/>
                    <a:pt x="1931" y="1"/>
                    <a:pt x="1820" y="1"/>
                  </a:cubicBezTo>
                  <a:lnTo>
                    <a:pt x="285" y="1"/>
                  </a:ln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90"/>
            <p:cNvSpPr/>
            <p:nvPr/>
          </p:nvSpPr>
          <p:spPr>
            <a:xfrm>
              <a:off x="5206859" y="3560858"/>
              <a:ext cx="53793" cy="10753"/>
            </a:xfrm>
            <a:custGeom>
              <a:avLst/>
              <a:gdLst/>
              <a:ahLst/>
              <a:cxnLst/>
              <a:rect l="l" t="t" r="r" b="b"/>
              <a:pathLst>
                <a:path w="2051" h="410" extrusionOk="0">
                  <a:moveTo>
                    <a:pt x="261" y="0"/>
                  </a:moveTo>
                  <a:cubicBezTo>
                    <a:pt x="1" y="15"/>
                    <a:pt x="1" y="395"/>
                    <a:pt x="261" y="409"/>
                  </a:cubicBezTo>
                  <a:lnTo>
                    <a:pt x="1796" y="409"/>
                  </a:lnTo>
                  <a:cubicBezTo>
                    <a:pt x="2051" y="395"/>
                    <a:pt x="2051" y="15"/>
                    <a:pt x="17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90"/>
            <p:cNvSpPr/>
            <p:nvPr/>
          </p:nvSpPr>
          <p:spPr>
            <a:xfrm>
              <a:off x="5070266" y="3382537"/>
              <a:ext cx="11120" cy="51275"/>
            </a:xfrm>
            <a:custGeom>
              <a:avLst/>
              <a:gdLst/>
              <a:ahLst/>
              <a:cxnLst/>
              <a:rect l="l" t="t" r="r" b="b"/>
              <a:pathLst>
                <a:path w="424" h="1955" extrusionOk="0">
                  <a:moveTo>
                    <a:pt x="212" y="0"/>
                  </a:moveTo>
                  <a:cubicBezTo>
                    <a:pt x="106" y="0"/>
                    <a:pt x="0" y="73"/>
                    <a:pt x="7" y="217"/>
                  </a:cubicBezTo>
                  <a:lnTo>
                    <a:pt x="7" y="1747"/>
                  </a:lnTo>
                  <a:cubicBezTo>
                    <a:pt x="7" y="1863"/>
                    <a:pt x="99" y="1954"/>
                    <a:pt x="214" y="1954"/>
                  </a:cubicBezTo>
                  <a:cubicBezTo>
                    <a:pt x="325" y="1954"/>
                    <a:pt x="416" y="1863"/>
                    <a:pt x="416" y="1747"/>
                  </a:cubicBezTo>
                  <a:lnTo>
                    <a:pt x="416" y="217"/>
                  </a:lnTo>
                  <a:cubicBezTo>
                    <a:pt x="424" y="73"/>
                    <a:pt x="318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90"/>
            <p:cNvSpPr/>
            <p:nvPr/>
          </p:nvSpPr>
          <p:spPr>
            <a:xfrm>
              <a:off x="4988043" y="3680140"/>
              <a:ext cx="25021" cy="30948"/>
            </a:xfrm>
            <a:custGeom>
              <a:avLst/>
              <a:gdLst/>
              <a:ahLst/>
              <a:cxnLst/>
              <a:rect l="l" t="t" r="r" b="b"/>
              <a:pathLst>
                <a:path w="954" h="1180" extrusionOk="0">
                  <a:moveTo>
                    <a:pt x="719" y="0"/>
                  </a:moveTo>
                  <a:cubicBezTo>
                    <a:pt x="647" y="0"/>
                    <a:pt x="580" y="38"/>
                    <a:pt x="544" y="105"/>
                  </a:cubicBezTo>
                  <a:lnTo>
                    <a:pt x="106" y="861"/>
                  </a:lnTo>
                  <a:cubicBezTo>
                    <a:pt x="1" y="1026"/>
                    <a:pt x="144" y="1179"/>
                    <a:pt x="286" y="1179"/>
                  </a:cubicBezTo>
                  <a:cubicBezTo>
                    <a:pt x="351" y="1179"/>
                    <a:pt x="417" y="1147"/>
                    <a:pt x="457" y="1068"/>
                  </a:cubicBezTo>
                  <a:lnTo>
                    <a:pt x="895" y="307"/>
                  </a:lnTo>
                  <a:cubicBezTo>
                    <a:pt x="953" y="211"/>
                    <a:pt x="919" y="86"/>
                    <a:pt x="823" y="28"/>
                  </a:cubicBezTo>
                  <a:cubicBezTo>
                    <a:pt x="790" y="9"/>
                    <a:pt x="754" y="0"/>
                    <a:pt x="7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90"/>
            <p:cNvSpPr/>
            <p:nvPr/>
          </p:nvSpPr>
          <p:spPr>
            <a:xfrm>
              <a:off x="5138589" y="3421380"/>
              <a:ext cx="25021" cy="30948"/>
            </a:xfrm>
            <a:custGeom>
              <a:avLst/>
              <a:gdLst/>
              <a:ahLst/>
              <a:cxnLst/>
              <a:rect l="l" t="t" r="r" b="b"/>
              <a:pathLst>
                <a:path w="954" h="1180" extrusionOk="0">
                  <a:moveTo>
                    <a:pt x="668" y="1"/>
                  </a:moveTo>
                  <a:cubicBezTo>
                    <a:pt x="603" y="1"/>
                    <a:pt x="537" y="33"/>
                    <a:pt x="496" y="112"/>
                  </a:cubicBezTo>
                  <a:lnTo>
                    <a:pt x="59" y="872"/>
                  </a:lnTo>
                  <a:cubicBezTo>
                    <a:pt x="1" y="969"/>
                    <a:pt x="34" y="1094"/>
                    <a:pt x="131" y="1151"/>
                  </a:cubicBezTo>
                  <a:cubicBezTo>
                    <a:pt x="164" y="1171"/>
                    <a:pt x="200" y="1180"/>
                    <a:pt x="235" y="1180"/>
                  </a:cubicBezTo>
                  <a:cubicBezTo>
                    <a:pt x="306" y="1180"/>
                    <a:pt x="374" y="1142"/>
                    <a:pt x="410" y="1074"/>
                  </a:cubicBezTo>
                  <a:lnTo>
                    <a:pt x="848" y="319"/>
                  </a:lnTo>
                  <a:cubicBezTo>
                    <a:pt x="953" y="154"/>
                    <a:pt x="810" y="1"/>
                    <a:pt x="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90"/>
            <p:cNvSpPr/>
            <p:nvPr/>
          </p:nvSpPr>
          <p:spPr>
            <a:xfrm>
              <a:off x="4928952" y="3480418"/>
              <a:ext cx="35145" cy="22241"/>
            </a:xfrm>
            <a:custGeom>
              <a:avLst/>
              <a:gdLst/>
              <a:ahLst/>
              <a:cxnLst/>
              <a:rect l="l" t="t" r="r" b="b"/>
              <a:pathLst>
                <a:path w="1340" h="848" extrusionOk="0">
                  <a:moveTo>
                    <a:pt x="296" y="1"/>
                  </a:moveTo>
                  <a:cubicBezTo>
                    <a:pt x="113" y="1"/>
                    <a:pt x="0" y="263"/>
                    <a:pt x="189" y="382"/>
                  </a:cubicBezTo>
                  <a:lnTo>
                    <a:pt x="949" y="820"/>
                  </a:lnTo>
                  <a:cubicBezTo>
                    <a:pt x="984" y="839"/>
                    <a:pt x="1019" y="848"/>
                    <a:pt x="1051" y="848"/>
                  </a:cubicBezTo>
                  <a:cubicBezTo>
                    <a:pt x="1229" y="848"/>
                    <a:pt x="1339" y="587"/>
                    <a:pt x="1151" y="464"/>
                  </a:cubicBezTo>
                  <a:lnTo>
                    <a:pt x="396" y="26"/>
                  </a:lnTo>
                  <a:cubicBezTo>
                    <a:pt x="361" y="9"/>
                    <a:pt x="328" y="1"/>
                    <a:pt x="2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90"/>
            <p:cNvSpPr/>
            <p:nvPr/>
          </p:nvSpPr>
          <p:spPr>
            <a:xfrm>
              <a:off x="5186979" y="3629495"/>
              <a:ext cx="36246" cy="22713"/>
            </a:xfrm>
            <a:custGeom>
              <a:avLst/>
              <a:gdLst/>
              <a:ahLst/>
              <a:cxnLst/>
              <a:rect l="l" t="t" r="r" b="b"/>
              <a:pathLst>
                <a:path w="1382" h="866" extrusionOk="0">
                  <a:moveTo>
                    <a:pt x="305" y="0"/>
                  </a:moveTo>
                  <a:cubicBezTo>
                    <a:pt x="119" y="0"/>
                    <a:pt x="1" y="282"/>
                    <a:pt x="210" y="391"/>
                  </a:cubicBezTo>
                  <a:lnTo>
                    <a:pt x="971" y="829"/>
                  </a:lnTo>
                  <a:cubicBezTo>
                    <a:pt x="1010" y="854"/>
                    <a:pt x="1048" y="865"/>
                    <a:pt x="1084" y="865"/>
                  </a:cubicBezTo>
                  <a:cubicBezTo>
                    <a:pt x="1265" y="865"/>
                    <a:pt x="1382" y="585"/>
                    <a:pt x="1173" y="473"/>
                  </a:cubicBezTo>
                  <a:lnTo>
                    <a:pt x="417" y="35"/>
                  </a:lnTo>
                  <a:cubicBezTo>
                    <a:pt x="378" y="11"/>
                    <a:pt x="340" y="0"/>
                    <a:pt x="3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90"/>
            <p:cNvSpPr/>
            <p:nvPr/>
          </p:nvSpPr>
          <p:spPr>
            <a:xfrm>
              <a:off x="5137356" y="3679878"/>
              <a:ext cx="25729" cy="30844"/>
            </a:xfrm>
            <a:custGeom>
              <a:avLst/>
              <a:gdLst/>
              <a:ahLst/>
              <a:cxnLst/>
              <a:rect l="l" t="t" r="r" b="b"/>
              <a:pathLst>
                <a:path w="981" h="1176" extrusionOk="0">
                  <a:moveTo>
                    <a:pt x="283" y="1"/>
                  </a:moveTo>
                  <a:cubicBezTo>
                    <a:pt x="141" y="1"/>
                    <a:pt x="1" y="154"/>
                    <a:pt x="106" y="317"/>
                  </a:cubicBezTo>
                  <a:lnTo>
                    <a:pt x="543" y="1078"/>
                  </a:lnTo>
                  <a:cubicBezTo>
                    <a:pt x="587" y="1146"/>
                    <a:pt x="649" y="1175"/>
                    <a:pt x="711" y="1175"/>
                  </a:cubicBezTo>
                  <a:cubicBezTo>
                    <a:pt x="848" y="1175"/>
                    <a:pt x="981" y="1033"/>
                    <a:pt x="895" y="871"/>
                  </a:cubicBezTo>
                  <a:lnTo>
                    <a:pt x="457" y="115"/>
                  </a:lnTo>
                  <a:cubicBezTo>
                    <a:pt x="415" y="34"/>
                    <a:pt x="349" y="1"/>
                    <a:pt x="2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90"/>
            <p:cNvSpPr/>
            <p:nvPr/>
          </p:nvSpPr>
          <p:spPr>
            <a:xfrm>
              <a:off x="4988069" y="3421301"/>
              <a:ext cx="26228" cy="31184"/>
            </a:xfrm>
            <a:custGeom>
              <a:avLst/>
              <a:gdLst/>
              <a:ahLst/>
              <a:cxnLst/>
              <a:rect l="l" t="t" r="r" b="b"/>
              <a:pathLst>
                <a:path w="1000" h="1189" extrusionOk="0">
                  <a:moveTo>
                    <a:pt x="283" y="1"/>
                  </a:moveTo>
                  <a:cubicBezTo>
                    <a:pt x="141" y="1"/>
                    <a:pt x="0" y="153"/>
                    <a:pt x="105" y="317"/>
                  </a:cubicBezTo>
                  <a:lnTo>
                    <a:pt x="543" y="1077"/>
                  </a:lnTo>
                  <a:cubicBezTo>
                    <a:pt x="584" y="1156"/>
                    <a:pt x="649" y="1189"/>
                    <a:pt x="715" y="1189"/>
                  </a:cubicBezTo>
                  <a:cubicBezTo>
                    <a:pt x="857" y="1189"/>
                    <a:pt x="1000" y="1035"/>
                    <a:pt x="894" y="871"/>
                  </a:cubicBezTo>
                  <a:lnTo>
                    <a:pt x="456" y="115"/>
                  </a:lnTo>
                  <a:cubicBezTo>
                    <a:pt x="415" y="34"/>
                    <a:pt x="349" y="1"/>
                    <a:pt x="2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90"/>
            <p:cNvSpPr/>
            <p:nvPr/>
          </p:nvSpPr>
          <p:spPr>
            <a:xfrm>
              <a:off x="5187687" y="3480418"/>
              <a:ext cx="35014" cy="22293"/>
            </a:xfrm>
            <a:custGeom>
              <a:avLst/>
              <a:gdLst/>
              <a:ahLst/>
              <a:cxnLst/>
              <a:rect l="l" t="t" r="r" b="b"/>
              <a:pathLst>
                <a:path w="1335" h="850" extrusionOk="0">
                  <a:moveTo>
                    <a:pt x="1042" y="1"/>
                  </a:moveTo>
                  <a:cubicBezTo>
                    <a:pt x="1011" y="1"/>
                    <a:pt x="978" y="9"/>
                    <a:pt x="944" y="26"/>
                  </a:cubicBezTo>
                  <a:lnTo>
                    <a:pt x="183" y="464"/>
                  </a:lnTo>
                  <a:cubicBezTo>
                    <a:pt x="1" y="570"/>
                    <a:pt x="78" y="849"/>
                    <a:pt x="284" y="849"/>
                  </a:cubicBezTo>
                  <a:cubicBezTo>
                    <a:pt x="323" y="849"/>
                    <a:pt x="357" y="840"/>
                    <a:pt x="390" y="820"/>
                  </a:cubicBezTo>
                  <a:lnTo>
                    <a:pt x="1146" y="382"/>
                  </a:lnTo>
                  <a:cubicBezTo>
                    <a:pt x="1335" y="263"/>
                    <a:pt x="1222" y="1"/>
                    <a:pt x="10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90"/>
            <p:cNvSpPr/>
            <p:nvPr/>
          </p:nvSpPr>
          <p:spPr>
            <a:xfrm>
              <a:off x="4928428" y="3629495"/>
              <a:ext cx="36246" cy="22713"/>
            </a:xfrm>
            <a:custGeom>
              <a:avLst/>
              <a:gdLst/>
              <a:ahLst/>
              <a:cxnLst/>
              <a:rect l="l" t="t" r="r" b="b"/>
              <a:pathLst>
                <a:path w="1382" h="866" extrusionOk="0">
                  <a:moveTo>
                    <a:pt x="1080" y="0"/>
                  </a:moveTo>
                  <a:cubicBezTo>
                    <a:pt x="1045" y="0"/>
                    <a:pt x="1007" y="11"/>
                    <a:pt x="969" y="35"/>
                  </a:cubicBezTo>
                  <a:lnTo>
                    <a:pt x="209" y="473"/>
                  </a:lnTo>
                  <a:cubicBezTo>
                    <a:pt x="0" y="585"/>
                    <a:pt x="117" y="865"/>
                    <a:pt x="301" y="865"/>
                  </a:cubicBezTo>
                  <a:cubicBezTo>
                    <a:pt x="337" y="865"/>
                    <a:pt x="376" y="854"/>
                    <a:pt x="416" y="829"/>
                  </a:cubicBezTo>
                  <a:lnTo>
                    <a:pt x="1171" y="391"/>
                  </a:lnTo>
                  <a:cubicBezTo>
                    <a:pt x="1381" y="282"/>
                    <a:pt x="1263" y="0"/>
                    <a:pt x="10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90"/>
            <p:cNvSpPr/>
            <p:nvPr/>
          </p:nvSpPr>
          <p:spPr>
            <a:xfrm>
              <a:off x="5090776" y="3471737"/>
              <a:ext cx="76689" cy="65149"/>
            </a:xfrm>
            <a:custGeom>
              <a:avLst/>
              <a:gdLst/>
              <a:ahLst/>
              <a:cxnLst/>
              <a:rect l="l" t="t" r="r" b="b"/>
              <a:pathLst>
                <a:path w="2924" h="2484" extrusionOk="0">
                  <a:moveTo>
                    <a:pt x="289" y="0"/>
                  </a:moveTo>
                  <a:cubicBezTo>
                    <a:pt x="70" y="0"/>
                    <a:pt x="1" y="353"/>
                    <a:pt x="255" y="410"/>
                  </a:cubicBezTo>
                  <a:cubicBezTo>
                    <a:pt x="1266" y="670"/>
                    <a:pt x="2098" y="1397"/>
                    <a:pt x="2493" y="2364"/>
                  </a:cubicBezTo>
                  <a:cubicBezTo>
                    <a:pt x="2530" y="2448"/>
                    <a:pt x="2600" y="2484"/>
                    <a:pt x="2670" y="2484"/>
                  </a:cubicBezTo>
                  <a:cubicBezTo>
                    <a:pt x="2796" y="2484"/>
                    <a:pt x="2924" y="2368"/>
                    <a:pt x="2868" y="2210"/>
                  </a:cubicBezTo>
                  <a:cubicBezTo>
                    <a:pt x="2425" y="1122"/>
                    <a:pt x="1497" y="304"/>
                    <a:pt x="356" y="11"/>
                  </a:cubicBezTo>
                  <a:cubicBezTo>
                    <a:pt x="332" y="4"/>
                    <a:pt x="310" y="0"/>
                    <a:pt x="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6" name="Google Shape;13626;p90"/>
          <p:cNvGrpSpPr/>
          <p:nvPr/>
        </p:nvGrpSpPr>
        <p:grpSpPr>
          <a:xfrm>
            <a:off x="5332122" y="3247060"/>
            <a:ext cx="367526" cy="269592"/>
            <a:chOff x="5332122" y="3431635"/>
            <a:chExt cx="367526" cy="269592"/>
          </a:xfrm>
        </p:grpSpPr>
        <p:sp>
          <p:nvSpPr>
            <p:cNvPr id="13627" name="Google Shape;13627;p90"/>
            <p:cNvSpPr/>
            <p:nvPr/>
          </p:nvSpPr>
          <p:spPr>
            <a:xfrm>
              <a:off x="5348225" y="3547088"/>
              <a:ext cx="10753" cy="37951"/>
            </a:xfrm>
            <a:custGeom>
              <a:avLst/>
              <a:gdLst/>
              <a:ahLst/>
              <a:cxnLst/>
              <a:rect l="l" t="t" r="r" b="b"/>
              <a:pathLst>
                <a:path w="410" h="1447" extrusionOk="0">
                  <a:moveTo>
                    <a:pt x="202" y="1"/>
                  </a:moveTo>
                  <a:cubicBezTo>
                    <a:pt x="91" y="1"/>
                    <a:pt x="0" y="92"/>
                    <a:pt x="0" y="208"/>
                  </a:cubicBezTo>
                  <a:lnTo>
                    <a:pt x="0" y="1252"/>
                  </a:lnTo>
                  <a:cubicBezTo>
                    <a:pt x="5" y="1382"/>
                    <a:pt x="104" y="1447"/>
                    <a:pt x="203" y="1447"/>
                  </a:cubicBezTo>
                  <a:cubicBezTo>
                    <a:pt x="302" y="1447"/>
                    <a:pt x="402" y="1382"/>
                    <a:pt x="409" y="1252"/>
                  </a:cubicBezTo>
                  <a:lnTo>
                    <a:pt x="409" y="208"/>
                  </a:lnTo>
                  <a:cubicBezTo>
                    <a:pt x="409" y="92"/>
                    <a:pt x="318" y="1"/>
                    <a:pt x="2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90"/>
            <p:cNvSpPr/>
            <p:nvPr/>
          </p:nvSpPr>
          <p:spPr>
            <a:xfrm>
              <a:off x="5343662" y="3523116"/>
              <a:ext cx="91901" cy="103389"/>
            </a:xfrm>
            <a:custGeom>
              <a:avLst/>
              <a:gdLst/>
              <a:ahLst/>
              <a:cxnLst/>
              <a:rect l="l" t="t" r="r" b="b"/>
              <a:pathLst>
                <a:path w="3504" h="3942" extrusionOk="0">
                  <a:moveTo>
                    <a:pt x="1752" y="1"/>
                  </a:moveTo>
                  <a:cubicBezTo>
                    <a:pt x="905" y="1"/>
                    <a:pt x="280" y="689"/>
                    <a:pt x="217" y="1531"/>
                  </a:cubicBezTo>
                  <a:cubicBezTo>
                    <a:pt x="184" y="2036"/>
                    <a:pt x="217" y="2844"/>
                    <a:pt x="1" y="3282"/>
                  </a:cubicBezTo>
                  <a:cubicBezTo>
                    <a:pt x="1" y="3282"/>
                    <a:pt x="217" y="3720"/>
                    <a:pt x="1026" y="3942"/>
                  </a:cubicBezTo>
                  <a:lnTo>
                    <a:pt x="2479" y="3942"/>
                  </a:lnTo>
                  <a:cubicBezTo>
                    <a:pt x="3282" y="3725"/>
                    <a:pt x="3504" y="3287"/>
                    <a:pt x="3504" y="3287"/>
                  </a:cubicBezTo>
                  <a:cubicBezTo>
                    <a:pt x="3282" y="2849"/>
                    <a:pt x="3321" y="2036"/>
                    <a:pt x="3282" y="1531"/>
                  </a:cubicBezTo>
                  <a:cubicBezTo>
                    <a:pt x="3225" y="689"/>
                    <a:pt x="2594" y="1"/>
                    <a:pt x="175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90"/>
            <p:cNvSpPr/>
            <p:nvPr/>
          </p:nvSpPr>
          <p:spPr>
            <a:xfrm>
              <a:off x="5343662" y="3523877"/>
              <a:ext cx="45085" cy="102628"/>
            </a:xfrm>
            <a:custGeom>
              <a:avLst/>
              <a:gdLst/>
              <a:ahLst/>
              <a:cxnLst/>
              <a:rect l="l" t="t" r="r" b="b"/>
              <a:pathLst>
                <a:path w="1719" h="3913" extrusionOk="0">
                  <a:moveTo>
                    <a:pt x="1464" y="1"/>
                  </a:moveTo>
                  <a:cubicBezTo>
                    <a:pt x="766" y="135"/>
                    <a:pt x="270" y="761"/>
                    <a:pt x="217" y="1502"/>
                  </a:cubicBezTo>
                  <a:cubicBezTo>
                    <a:pt x="184" y="2007"/>
                    <a:pt x="217" y="2815"/>
                    <a:pt x="1" y="3253"/>
                  </a:cubicBezTo>
                  <a:cubicBezTo>
                    <a:pt x="1" y="3253"/>
                    <a:pt x="217" y="3691"/>
                    <a:pt x="1026" y="3913"/>
                  </a:cubicBezTo>
                  <a:lnTo>
                    <a:pt x="1719" y="3913"/>
                  </a:lnTo>
                  <a:lnTo>
                    <a:pt x="1531" y="1502"/>
                  </a:lnTo>
                  <a:cubicBezTo>
                    <a:pt x="689" y="1083"/>
                    <a:pt x="862" y="256"/>
                    <a:pt x="1464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0" name="Google Shape;13630;p90"/>
            <p:cNvSpPr/>
            <p:nvPr/>
          </p:nvSpPr>
          <p:spPr>
            <a:xfrm>
              <a:off x="5337997" y="3603504"/>
              <a:ext cx="103389" cy="91901"/>
            </a:xfrm>
            <a:custGeom>
              <a:avLst/>
              <a:gdLst/>
              <a:ahLst/>
              <a:cxnLst/>
              <a:rect l="l" t="t" r="r" b="b"/>
              <a:pathLst>
                <a:path w="3942" h="3504" extrusionOk="0">
                  <a:moveTo>
                    <a:pt x="1309" y="1"/>
                  </a:moveTo>
                  <a:lnTo>
                    <a:pt x="1309" y="660"/>
                  </a:lnTo>
                  <a:cubicBezTo>
                    <a:pt x="1309" y="824"/>
                    <a:pt x="1218" y="973"/>
                    <a:pt x="1069" y="1050"/>
                  </a:cubicBezTo>
                  <a:lnTo>
                    <a:pt x="361" y="1406"/>
                  </a:lnTo>
                  <a:cubicBezTo>
                    <a:pt x="140" y="1516"/>
                    <a:pt x="0" y="1743"/>
                    <a:pt x="0" y="1993"/>
                  </a:cubicBezTo>
                  <a:lnTo>
                    <a:pt x="0" y="3504"/>
                  </a:lnTo>
                  <a:lnTo>
                    <a:pt x="3941" y="3504"/>
                  </a:lnTo>
                  <a:lnTo>
                    <a:pt x="3941" y="1993"/>
                  </a:lnTo>
                  <a:cubicBezTo>
                    <a:pt x="3941" y="1743"/>
                    <a:pt x="3797" y="1512"/>
                    <a:pt x="3575" y="1406"/>
                  </a:cubicBezTo>
                  <a:lnTo>
                    <a:pt x="2863" y="1050"/>
                  </a:lnTo>
                  <a:cubicBezTo>
                    <a:pt x="2719" y="973"/>
                    <a:pt x="2623" y="824"/>
                    <a:pt x="2623" y="660"/>
                  </a:cubicBezTo>
                  <a:lnTo>
                    <a:pt x="2623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90"/>
            <p:cNvSpPr/>
            <p:nvPr/>
          </p:nvSpPr>
          <p:spPr>
            <a:xfrm>
              <a:off x="5337997" y="3628997"/>
              <a:ext cx="103389" cy="66408"/>
            </a:xfrm>
            <a:custGeom>
              <a:avLst/>
              <a:gdLst/>
              <a:ahLst/>
              <a:cxnLst/>
              <a:rect l="l" t="t" r="r" b="b"/>
              <a:pathLst>
                <a:path w="3942" h="2532" extrusionOk="0">
                  <a:moveTo>
                    <a:pt x="1179" y="1"/>
                  </a:moveTo>
                  <a:cubicBezTo>
                    <a:pt x="1146" y="30"/>
                    <a:pt x="1107" y="58"/>
                    <a:pt x="1069" y="78"/>
                  </a:cubicBezTo>
                  <a:lnTo>
                    <a:pt x="361" y="434"/>
                  </a:lnTo>
                  <a:cubicBezTo>
                    <a:pt x="140" y="544"/>
                    <a:pt x="0" y="771"/>
                    <a:pt x="0" y="1021"/>
                  </a:cubicBezTo>
                  <a:lnTo>
                    <a:pt x="0" y="2532"/>
                  </a:lnTo>
                  <a:lnTo>
                    <a:pt x="3941" y="2532"/>
                  </a:lnTo>
                  <a:lnTo>
                    <a:pt x="3941" y="1021"/>
                  </a:lnTo>
                  <a:lnTo>
                    <a:pt x="3936" y="1021"/>
                  </a:lnTo>
                  <a:cubicBezTo>
                    <a:pt x="3936" y="771"/>
                    <a:pt x="3797" y="544"/>
                    <a:pt x="3575" y="434"/>
                  </a:cubicBezTo>
                  <a:lnTo>
                    <a:pt x="2868" y="78"/>
                  </a:lnTo>
                  <a:cubicBezTo>
                    <a:pt x="2830" y="58"/>
                    <a:pt x="2791" y="30"/>
                    <a:pt x="2757" y="1"/>
                  </a:cubicBezTo>
                  <a:lnTo>
                    <a:pt x="2507" y="280"/>
                  </a:lnTo>
                  <a:cubicBezTo>
                    <a:pt x="2365" y="443"/>
                    <a:pt x="2167" y="525"/>
                    <a:pt x="1968" y="525"/>
                  </a:cubicBezTo>
                  <a:cubicBezTo>
                    <a:pt x="1770" y="525"/>
                    <a:pt x="1571" y="443"/>
                    <a:pt x="1429" y="280"/>
                  </a:cubicBezTo>
                  <a:lnTo>
                    <a:pt x="1179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90"/>
            <p:cNvSpPr/>
            <p:nvPr/>
          </p:nvSpPr>
          <p:spPr>
            <a:xfrm>
              <a:off x="5355280" y="3558550"/>
              <a:ext cx="68795" cy="56468"/>
            </a:xfrm>
            <a:custGeom>
              <a:avLst/>
              <a:gdLst/>
              <a:ahLst/>
              <a:cxnLst/>
              <a:rect l="l" t="t" r="r" b="b"/>
              <a:pathLst>
                <a:path w="2623" h="2153" extrusionOk="0">
                  <a:moveTo>
                    <a:pt x="1003" y="0"/>
                  </a:moveTo>
                  <a:cubicBezTo>
                    <a:pt x="920" y="0"/>
                    <a:pt x="845" y="47"/>
                    <a:pt x="809" y="127"/>
                  </a:cubicBezTo>
                  <a:cubicBezTo>
                    <a:pt x="737" y="276"/>
                    <a:pt x="636" y="411"/>
                    <a:pt x="511" y="521"/>
                  </a:cubicBezTo>
                  <a:cubicBezTo>
                    <a:pt x="462" y="565"/>
                    <a:pt x="410" y="603"/>
                    <a:pt x="357" y="642"/>
                  </a:cubicBezTo>
                  <a:cubicBezTo>
                    <a:pt x="92" y="825"/>
                    <a:pt x="1" y="1171"/>
                    <a:pt x="150" y="1460"/>
                  </a:cubicBezTo>
                  <a:cubicBezTo>
                    <a:pt x="376" y="1888"/>
                    <a:pt x="823" y="2153"/>
                    <a:pt x="1309" y="2153"/>
                  </a:cubicBezTo>
                  <a:cubicBezTo>
                    <a:pt x="1993" y="2153"/>
                    <a:pt x="2565" y="1623"/>
                    <a:pt x="2618" y="940"/>
                  </a:cubicBezTo>
                  <a:cubicBezTo>
                    <a:pt x="2623" y="873"/>
                    <a:pt x="2594" y="810"/>
                    <a:pt x="2541" y="767"/>
                  </a:cubicBezTo>
                  <a:cubicBezTo>
                    <a:pt x="2108" y="406"/>
                    <a:pt x="1603" y="146"/>
                    <a:pt x="1054" y="7"/>
                  </a:cubicBezTo>
                  <a:cubicBezTo>
                    <a:pt x="1037" y="2"/>
                    <a:pt x="1020" y="0"/>
                    <a:pt x="100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90"/>
            <p:cNvSpPr/>
            <p:nvPr/>
          </p:nvSpPr>
          <p:spPr>
            <a:xfrm>
              <a:off x="5355543" y="3558550"/>
              <a:ext cx="68532" cy="55969"/>
            </a:xfrm>
            <a:custGeom>
              <a:avLst/>
              <a:gdLst/>
              <a:ahLst/>
              <a:cxnLst/>
              <a:rect l="l" t="t" r="r" b="b"/>
              <a:pathLst>
                <a:path w="2613" h="2134" extrusionOk="0">
                  <a:moveTo>
                    <a:pt x="993" y="0"/>
                  </a:moveTo>
                  <a:cubicBezTo>
                    <a:pt x="910" y="0"/>
                    <a:pt x="835" y="47"/>
                    <a:pt x="799" y="127"/>
                  </a:cubicBezTo>
                  <a:cubicBezTo>
                    <a:pt x="746" y="233"/>
                    <a:pt x="679" y="329"/>
                    <a:pt x="597" y="420"/>
                  </a:cubicBezTo>
                  <a:cubicBezTo>
                    <a:pt x="568" y="454"/>
                    <a:pt x="534" y="488"/>
                    <a:pt x="501" y="521"/>
                  </a:cubicBezTo>
                  <a:cubicBezTo>
                    <a:pt x="452" y="560"/>
                    <a:pt x="404" y="598"/>
                    <a:pt x="351" y="637"/>
                  </a:cubicBezTo>
                  <a:cubicBezTo>
                    <a:pt x="43" y="849"/>
                    <a:pt x="0" y="1243"/>
                    <a:pt x="188" y="1537"/>
                  </a:cubicBezTo>
                  <a:cubicBezTo>
                    <a:pt x="390" y="1859"/>
                    <a:pt x="722" y="2076"/>
                    <a:pt x="1097" y="2133"/>
                  </a:cubicBezTo>
                  <a:cubicBezTo>
                    <a:pt x="837" y="1951"/>
                    <a:pt x="640" y="1710"/>
                    <a:pt x="640" y="1277"/>
                  </a:cubicBezTo>
                  <a:lnTo>
                    <a:pt x="640" y="1109"/>
                  </a:lnTo>
                  <a:cubicBezTo>
                    <a:pt x="693" y="1070"/>
                    <a:pt x="741" y="1032"/>
                    <a:pt x="789" y="988"/>
                  </a:cubicBezTo>
                  <a:cubicBezTo>
                    <a:pt x="914" y="878"/>
                    <a:pt x="1015" y="752"/>
                    <a:pt x="1107" y="618"/>
                  </a:cubicBezTo>
                  <a:cubicBezTo>
                    <a:pt x="1521" y="748"/>
                    <a:pt x="1910" y="959"/>
                    <a:pt x="2247" y="1238"/>
                  </a:cubicBezTo>
                  <a:cubicBezTo>
                    <a:pt x="2291" y="1272"/>
                    <a:pt x="2348" y="1325"/>
                    <a:pt x="2469" y="1441"/>
                  </a:cubicBezTo>
                  <a:cubicBezTo>
                    <a:pt x="2546" y="1320"/>
                    <a:pt x="2598" y="1080"/>
                    <a:pt x="2608" y="940"/>
                  </a:cubicBezTo>
                  <a:cubicBezTo>
                    <a:pt x="2613" y="873"/>
                    <a:pt x="2584" y="810"/>
                    <a:pt x="2531" y="767"/>
                  </a:cubicBezTo>
                  <a:cubicBezTo>
                    <a:pt x="2098" y="406"/>
                    <a:pt x="1593" y="146"/>
                    <a:pt x="1044" y="7"/>
                  </a:cubicBezTo>
                  <a:cubicBezTo>
                    <a:pt x="1027" y="2"/>
                    <a:pt x="1010" y="0"/>
                    <a:pt x="993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90"/>
            <p:cNvSpPr/>
            <p:nvPr/>
          </p:nvSpPr>
          <p:spPr>
            <a:xfrm>
              <a:off x="5337865" y="3645415"/>
              <a:ext cx="23002" cy="49990"/>
            </a:xfrm>
            <a:custGeom>
              <a:avLst/>
              <a:gdLst/>
              <a:ahLst/>
              <a:cxnLst/>
              <a:rect l="l" t="t" r="r" b="b"/>
              <a:pathLst>
                <a:path w="877" h="1906" extrusionOk="0">
                  <a:moveTo>
                    <a:pt x="135" y="0"/>
                  </a:moveTo>
                  <a:cubicBezTo>
                    <a:pt x="49" y="111"/>
                    <a:pt x="1" y="250"/>
                    <a:pt x="1" y="395"/>
                  </a:cubicBezTo>
                  <a:lnTo>
                    <a:pt x="1" y="1906"/>
                  </a:lnTo>
                  <a:lnTo>
                    <a:pt x="876" y="1906"/>
                  </a:lnTo>
                  <a:lnTo>
                    <a:pt x="876" y="804"/>
                  </a:lnTo>
                  <a:cubicBezTo>
                    <a:pt x="876" y="669"/>
                    <a:pt x="814" y="544"/>
                    <a:pt x="713" y="462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90"/>
            <p:cNvSpPr/>
            <p:nvPr/>
          </p:nvSpPr>
          <p:spPr>
            <a:xfrm>
              <a:off x="5418253" y="3645415"/>
              <a:ext cx="23002" cy="49990"/>
            </a:xfrm>
            <a:custGeom>
              <a:avLst/>
              <a:gdLst/>
              <a:ahLst/>
              <a:cxnLst/>
              <a:rect l="l" t="t" r="r" b="b"/>
              <a:pathLst>
                <a:path w="877" h="1906" extrusionOk="0">
                  <a:moveTo>
                    <a:pt x="742" y="0"/>
                  </a:moveTo>
                  <a:lnTo>
                    <a:pt x="164" y="462"/>
                  </a:lnTo>
                  <a:cubicBezTo>
                    <a:pt x="63" y="544"/>
                    <a:pt x="1" y="669"/>
                    <a:pt x="1" y="804"/>
                  </a:cubicBezTo>
                  <a:lnTo>
                    <a:pt x="1" y="1906"/>
                  </a:lnTo>
                  <a:lnTo>
                    <a:pt x="876" y="1906"/>
                  </a:lnTo>
                  <a:lnTo>
                    <a:pt x="876" y="395"/>
                  </a:lnTo>
                  <a:cubicBezTo>
                    <a:pt x="876" y="250"/>
                    <a:pt x="828" y="111"/>
                    <a:pt x="742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90"/>
            <p:cNvSpPr/>
            <p:nvPr/>
          </p:nvSpPr>
          <p:spPr>
            <a:xfrm>
              <a:off x="5596206" y="3528939"/>
              <a:ext cx="28798" cy="63103"/>
            </a:xfrm>
            <a:custGeom>
              <a:avLst/>
              <a:gdLst/>
              <a:ahLst/>
              <a:cxnLst/>
              <a:rect l="l" t="t" r="r" b="b"/>
              <a:pathLst>
                <a:path w="1098" h="2406" extrusionOk="0">
                  <a:moveTo>
                    <a:pt x="655" y="0"/>
                  </a:moveTo>
                  <a:cubicBezTo>
                    <a:pt x="294" y="0"/>
                    <a:pt x="0" y="292"/>
                    <a:pt x="0" y="654"/>
                  </a:cubicBezTo>
                  <a:lnTo>
                    <a:pt x="0" y="808"/>
                  </a:lnTo>
                  <a:cubicBezTo>
                    <a:pt x="0" y="996"/>
                    <a:pt x="29" y="1184"/>
                    <a:pt x="92" y="1362"/>
                  </a:cubicBezTo>
                  <a:lnTo>
                    <a:pt x="438" y="2406"/>
                  </a:lnTo>
                  <a:lnTo>
                    <a:pt x="1097" y="2406"/>
                  </a:lnTo>
                  <a:lnTo>
                    <a:pt x="1097" y="0"/>
                  </a:lnTo>
                  <a:lnTo>
                    <a:pt x="664" y="0"/>
                  </a:lnTo>
                  <a:cubicBezTo>
                    <a:pt x="661" y="0"/>
                    <a:pt x="658" y="0"/>
                    <a:pt x="655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90"/>
            <p:cNvSpPr/>
            <p:nvPr/>
          </p:nvSpPr>
          <p:spPr>
            <a:xfrm>
              <a:off x="5607799" y="3523116"/>
              <a:ext cx="68952" cy="68926"/>
            </a:xfrm>
            <a:custGeom>
              <a:avLst/>
              <a:gdLst/>
              <a:ahLst/>
              <a:cxnLst/>
              <a:rect l="l" t="t" r="r" b="b"/>
              <a:pathLst>
                <a:path w="2629" h="2628" extrusionOk="0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cubicBezTo>
                    <a:pt x="1" y="901"/>
                    <a:pt x="193" y="1093"/>
                    <a:pt x="439" y="1098"/>
                  </a:cubicBezTo>
                  <a:lnTo>
                    <a:pt x="2190" y="2628"/>
                  </a:lnTo>
                  <a:lnTo>
                    <a:pt x="2575" y="1271"/>
                  </a:lnTo>
                  <a:cubicBezTo>
                    <a:pt x="2609" y="1156"/>
                    <a:pt x="2628" y="1035"/>
                    <a:pt x="2628" y="910"/>
                  </a:cubicBezTo>
                  <a:lnTo>
                    <a:pt x="2628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90"/>
            <p:cNvSpPr/>
            <p:nvPr/>
          </p:nvSpPr>
          <p:spPr>
            <a:xfrm>
              <a:off x="5619286" y="3609195"/>
              <a:ext cx="34489" cy="34463"/>
            </a:xfrm>
            <a:custGeom>
              <a:avLst/>
              <a:gdLst/>
              <a:ahLst/>
              <a:cxnLst/>
              <a:rect l="l" t="t" r="r" b="b"/>
              <a:pathLst>
                <a:path w="1315" h="1314" extrusionOk="0">
                  <a:moveTo>
                    <a:pt x="1" y="0"/>
                  </a:moveTo>
                  <a:lnTo>
                    <a:pt x="1" y="1314"/>
                  </a:lnTo>
                  <a:lnTo>
                    <a:pt x="1314" y="131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90"/>
            <p:cNvSpPr/>
            <p:nvPr/>
          </p:nvSpPr>
          <p:spPr>
            <a:xfrm>
              <a:off x="5579027" y="3623201"/>
              <a:ext cx="114876" cy="72204"/>
            </a:xfrm>
            <a:custGeom>
              <a:avLst/>
              <a:gdLst/>
              <a:ahLst/>
              <a:cxnLst/>
              <a:rect l="l" t="t" r="r" b="b"/>
              <a:pathLst>
                <a:path w="4380" h="2753" extrusionOk="0">
                  <a:moveTo>
                    <a:pt x="1536" y="0"/>
                  </a:moveTo>
                  <a:lnTo>
                    <a:pt x="477" y="304"/>
                  </a:lnTo>
                  <a:cubicBezTo>
                    <a:pt x="193" y="381"/>
                    <a:pt x="1" y="640"/>
                    <a:pt x="1" y="934"/>
                  </a:cubicBezTo>
                  <a:lnTo>
                    <a:pt x="1" y="2753"/>
                  </a:lnTo>
                  <a:lnTo>
                    <a:pt x="4379" y="2753"/>
                  </a:lnTo>
                  <a:lnTo>
                    <a:pt x="4379" y="934"/>
                  </a:lnTo>
                  <a:cubicBezTo>
                    <a:pt x="4379" y="640"/>
                    <a:pt x="4187" y="381"/>
                    <a:pt x="3903" y="304"/>
                  </a:cubicBezTo>
                  <a:lnTo>
                    <a:pt x="2849" y="0"/>
                  </a:lnTo>
                  <a:lnTo>
                    <a:pt x="2190" y="785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90"/>
            <p:cNvSpPr/>
            <p:nvPr/>
          </p:nvSpPr>
          <p:spPr>
            <a:xfrm>
              <a:off x="5602003" y="3551888"/>
              <a:ext cx="68926" cy="63130"/>
            </a:xfrm>
            <a:custGeom>
              <a:avLst/>
              <a:gdLst/>
              <a:ahLst/>
              <a:cxnLst/>
              <a:rect l="l" t="t" r="r" b="b"/>
              <a:pathLst>
                <a:path w="2628" h="2407" extrusionOk="0">
                  <a:moveTo>
                    <a:pt x="843" y="1"/>
                  </a:moveTo>
                  <a:cubicBezTo>
                    <a:pt x="722" y="1"/>
                    <a:pt x="612" y="44"/>
                    <a:pt x="525" y="131"/>
                  </a:cubicBezTo>
                  <a:lnTo>
                    <a:pt x="308" y="347"/>
                  </a:lnTo>
                  <a:cubicBezTo>
                    <a:pt x="111" y="545"/>
                    <a:pt x="0" y="814"/>
                    <a:pt x="0" y="1093"/>
                  </a:cubicBezTo>
                  <a:cubicBezTo>
                    <a:pt x="0" y="1820"/>
                    <a:pt x="588" y="2407"/>
                    <a:pt x="1314" y="2407"/>
                  </a:cubicBezTo>
                  <a:cubicBezTo>
                    <a:pt x="2041" y="2407"/>
                    <a:pt x="2628" y="1820"/>
                    <a:pt x="2628" y="1093"/>
                  </a:cubicBezTo>
                  <a:lnTo>
                    <a:pt x="2628" y="814"/>
                  </a:lnTo>
                  <a:cubicBezTo>
                    <a:pt x="2628" y="698"/>
                    <a:pt x="2584" y="588"/>
                    <a:pt x="2503" y="506"/>
                  </a:cubicBezTo>
                  <a:cubicBezTo>
                    <a:pt x="2161" y="174"/>
                    <a:pt x="1545" y="25"/>
                    <a:pt x="84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90"/>
            <p:cNvSpPr/>
            <p:nvPr/>
          </p:nvSpPr>
          <p:spPr>
            <a:xfrm>
              <a:off x="5602003" y="3551888"/>
              <a:ext cx="68795" cy="61740"/>
            </a:xfrm>
            <a:custGeom>
              <a:avLst/>
              <a:gdLst/>
              <a:ahLst/>
              <a:cxnLst/>
              <a:rect l="l" t="t" r="r" b="b"/>
              <a:pathLst>
                <a:path w="2623" h="2354" extrusionOk="0">
                  <a:moveTo>
                    <a:pt x="826" y="0"/>
                  </a:moveTo>
                  <a:cubicBezTo>
                    <a:pt x="712" y="0"/>
                    <a:pt x="608" y="48"/>
                    <a:pt x="525" y="131"/>
                  </a:cubicBezTo>
                  <a:lnTo>
                    <a:pt x="308" y="347"/>
                  </a:lnTo>
                  <a:cubicBezTo>
                    <a:pt x="111" y="545"/>
                    <a:pt x="0" y="814"/>
                    <a:pt x="0" y="1093"/>
                  </a:cubicBezTo>
                  <a:cubicBezTo>
                    <a:pt x="0" y="1680"/>
                    <a:pt x="385" y="2195"/>
                    <a:pt x="948" y="2354"/>
                  </a:cubicBezTo>
                  <a:cubicBezTo>
                    <a:pt x="761" y="2123"/>
                    <a:pt x="655" y="1834"/>
                    <a:pt x="655" y="1531"/>
                  </a:cubicBezTo>
                  <a:lnTo>
                    <a:pt x="655" y="1093"/>
                  </a:lnTo>
                  <a:lnTo>
                    <a:pt x="660" y="1093"/>
                  </a:lnTo>
                  <a:cubicBezTo>
                    <a:pt x="655" y="851"/>
                    <a:pt x="857" y="654"/>
                    <a:pt x="1096" y="654"/>
                  </a:cubicBezTo>
                  <a:cubicBezTo>
                    <a:pt x="1105" y="654"/>
                    <a:pt x="1113" y="655"/>
                    <a:pt x="1122" y="655"/>
                  </a:cubicBezTo>
                  <a:cubicBezTo>
                    <a:pt x="1564" y="684"/>
                    <a:pt x="2219" y="756"/>
                    <a:pt x="2623" y="954"/>
                  </a:cubicBezTo>
                  <a:cubicBezTo>
                    <a:pt x="2608" y="857"/>
                    <a:pt x="2570" y="569"/>
                    <a:pt x="2503" y="506"/>
                  </a:cubicBezTo>
                  <a:cubicBezTo>
                    <a:pt x="2161" y="174"/>
                    <a:pt x="1545" y="25"/>
                    <a:pt x="843" y="1"/>
                  </a:cubicBezTo>
                  <a:cubicBezTo>
                    <a:pt x="837" y="1"/>
                    <a:pt x="832" y="0"/>
                    <a:pt x="826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90"/>
            <p:cNvSpPr/>
            <p:nvPr/>
          </p:nvSpPr>
          <p:spPr>
            <a:xfrm>
              <a:off x="5670902" y="3637835"/>
              <a:ext cx="23002" cy="57569"/>
            </a:xfrm>
            <a:custGeom>
              <a:avLst/>
              <a:gdLst/>
              <a:ahLst/>
              <a:cxnLst/>
              <a:rect l="l" t="t" r="r" b="b"/>
              <a:pathLst>
                <a:path w="877" h="2195" extrusionOk="0">
                  <a:moveTo>
                    <a:pt x="756" y="1"/>
                  </a:moveTo>
                  <a:lnTo>
                    <a:pt x="193" y="564"/>
                  </a:lnTo>
                  <a:cubicBezTo>
                    <a:pt x="68" y="684"/>
                    <a:pt x="1" y="852"/>
                    <a:pt x="1" y="1025"/>
                  </a:cubicBezTo>
                  <a:lnTo>
                    <a:pt x="1" y="2195"/>
                  </a:lnTo>
                  <a:lnTo>
                    <a:pt x="876" y="2195"/>
                  </a:lnTo>
                  <a:lnTo>
                    <a:pt x="876" y="376"/>
                  </a:lnTo>
                  <a:cubicBezTo>
                    <a:pt x="876" y="241"/>
                    <a:pt x="833" y="111"/>
                    <a:pt x="756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90"/>
            <p:cNvSpPr/>
            <p:nvPr/>
          </p:nvSpPr>
          <p:spPr>
            <a:xfrm>
              <a:off x="5418253" y="3614991"/>
              <a:ext cx="195395" cy="80414"/>
            </a:xfrm>
            <a:custGeom>
              <a:avLst/>
              <a:gdLst/>
              <a:ahLst/>
              <a:cxnLst/>
              <a:rect l="l" t="t" r="r" b="b"/>
              <a:pathLst>
                <a:path w="7450" h="3066" extrusionOk="0">
                  <a:moveTo>
                    <a:pt x="2411" y="1"/>
                  </a:moveTo>
                  <a:lnTo>
                    <a:pt x="578" y="669"/>
                  </a:lnTo>
                  <a:cubicBezTo>
                    <a:pt x="232" y="795"/>
                    <a:pt x="1" y="1122"/>
                    <a:pt x="1" y="1492"/>
                  </a:cubicBezTo>
                  <a:lnTo>
                    <a:pt x="1" y="3066"/>
                  </a:lnTo>
                  <a:lnTo>
                    <a:pt x="7449" y="3066"/>
                  </a:lnTo>
                  <a:lnTo>
                    <a:pt x="7449" y="1492"/>
                  </a:lnTo>
                  <a:cubicBezTo>
                    <a:pt x="7444" y="1122"/>
                    <a:pt x="7213" y="790"/>
                    <a:pt x="6867" y="669"/>
                  </a:cubicBezTo>
                  <a:lnTo>
                    <a:pt x="5038" y="1"/>
                  </a:lnTo>
                  <a:lnTo>
                    <a:pt x="3725" y="439"/>
                  </a:lnTo>
                  <a:lnTo>
                    <a:pt x="2411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90"/>
            <p:cNvSpPr/>
            <p:nvPr/>
          </p:nvSpPr>
          <p:spPr>
            <a:xfrm>
              <a:off x="5578896" y="3638465"/>
              <a:ext cx="34620" cy="56940"/>
            </a:xfrm>
            <a:custGeom>
              <a:avLst/>
              <a:gdLst/>
              <a:ahLst/>
              <a:cxnLst/>
              <a:rect l="l" t="t" r="r" b="b"/>
              <a:pathLst>
                <a:path w="1320" h="2171" extrusionOk="0">
                  <a:moveTo>
                    <a:pt x="1084" y="1"/>
                  </a:moveTo>
                  <a:lnTo>
                    <a:pt x="261" y="819"/>
                  </a:lnTo>
                  <a:cubicBezTo>
                    <a:pt x="97" y="982"/>
                    <a:pt x="1" y="1208"/>
                    <a:pt x="6" y="1439"/>
                  </a:cubicBezTo>
                  <a:lnTo>
                    <a:pt x="6" y="2171"/>
                  </a:lnTo>
                  <a:lnTo>
                    <a:pt x="1319" y="2171"/>
                  </a:lnTo>
                  <a:lnTo>
                    <a:pt x="1319" y="597"/>
                  </a:lnTo>
                  <a:cubicBezTo>
                    <a:pt x="1315" y="371"/>
                    <a:pt x="1233" y="159"/>
                    <a:pt x="1084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90"/>
            <p:cNvSpPr/>
            <p:nvPr/>
          </p:nvSpPr>
          <p:spPr>
            <a:xfrm>
              <a:off x="5452716" y="3436933"/>
              <a:ext cx="126338" cy="92032"/>
            </a:xfrm>
            <a:custGeom>
              <a:avLst/>
              <a:gdLst/>
              <a:ahLst/>
              <a:cxnLst/>
              <a:rect l="l" t="t" r="r" b="b"/>
              <a:pathLst>
                <a:path w="4817" h="3509" extrusionOk="0">
                  <a:moveTo>
                    <a:pt x="1752" y="0"/>
                  </a:moveTo>
                  <a:cubicBezTo>
                    <a:pt x="785" y="0"/>
                    <a:pt x="0" y="785"/>
                    <a:pt x="0" y="1752"/>
                  </a:cubicBezTo>
                  <a:lnTo>
                    <a:pt x="0" y="2271"/>
                  </a:lnTo>
                  <a:cubicBezTo>
                    <a:pt x="0" y="2507"/>
                    <a:pt x="39" y="2743"/>
                    <a:pt x="111" y="2964"/>
                  </a:cubicBezTo>
                  <a:lnTo>
                    <a:pt x="188" y="3181"/>
                  </a:lnTo>
                  <a:cubicBezTo>
                    <a:pt x="207" y="3248"/>
                    <a:pt x="217" y="3320"/>
                    <a:pt x="222" y="3393"/>
                  </a:cubicBezTo>
                  <a:lnTo>
                    <a:pt x="222" y="3508"/>
                  </a:lnTo>
                  <a:lnTo>
                    <a:pt x="4600" y="3508"/>
                  </a:lnTo>
                  <a:lnTo>
                    <a:pt x="4600" y="3393"/>
                  </a:lnTo>
                  <a:cubicBezTo>
                    <a:pt x="4600" y="3320"/>
                    <a:pt x="4610" y="3253"/>
                    <a:pt x="4634" y="3186"/>
                  </a:cubicBezTo>
                  <a:lnTo>
                    <a:pt x="4706" y="2969"/>
                  </a:lnTo>
                  <a:cubicBezTo>
                    <a:pt x="4778" y="2743"/>
                    <a:pt x="4817" y="2512"/>
                    <a:pt x="4817" y="2276"/>
                  </a:cubicBezTo>
                  <a:lnTo>
                    <a:pt x="4817" y="438"/>
                  </a:lnTo>
                  <a:cubicBezTo>
                    <a:pt x="4817" y="198"/>
                    <a:pt x="4619" y="0"/>
                    <a:pt x="4379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90"/>
            <p:cNvSpPr/>
            <p:nvPr/>
          </p:nvSpPr>
          <p:spPr>
            <a:xfrm>
              <a:off x="5481356" y="3436933"/>
              <a:ext cx="97697" cy="92032"/>
            </a:xfrm>
            <a:custGeom>
              <a:avLst/>
              <a:gdLst/>
              <a:ahLst/>
              <a:cxnLst/>
              <a:rect l="l" t="t" r="r" b="b"/>
              <a:pathLst>
                <a:path w="3725" h="3509" extrusionOk="0">
                  <a:moveTo>
                    <a:pt x="891" y="0"/>
                  </a:moveTo>
                  <a:cubicBezTo>
                    <a:pt x="400" y="0"/>
                    <a:pt x="0" y="400"/>
                    <a:pt x="5" y="890"/>
                  </a:cubicBezTo>
                  <a:cubicBezTo>
                    <a:pt x="5" y="1381"/>
                    <a:pt x="400" y="1781"/>
                    <a:pt x="891" y="1781"/>
                  </a:cubicBezTo>
                  <a:lnTo>
                    <a:pt x="1011" y="1781"/>
                  </a:lnTo>
                  <a:lnTo>
                    <a:pt x="1073" y="3508"/>
                  </a:lnTo>
                  <a:lnTo>
                    <a:pt x="3503" y="3508"/>
                  </a:lnTo>
                  <a:lnTo>
                    <a:pt x="3503" y="3393"/>
                  </a:lnTo>
                  <a:cubicBezTo>
                    <a:pt x="3503" y="3320"/>
                    <a:pt x="3513" y="3253"/>
                    <a:pt x="3537" y="3186"/>
                  </a:cubicBezTo>
                  <a:lnTo>
                    <a:pt x="3609" y="2969"/>
                  </a:lnTo>
                  <a:cubicBezTo>
                    <a:pt x="3686" y="2743"/>
                    <a:pt x="3725" y="2512"/>
                    <a:pt x="3725" y="2276"/>
                  </a:cubicBezTo>
                  <a:lnTo>
                    <a:pt x="3725" y="438"/>
                  </a:lnTo>
                  <a:cubicBezTo>
                    <a:pt x="3725" y="198"/>
                    <a:pt x="3527" y="0"/>
                    <a:pt x="3287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90"/>
            <p:cNvSpPr/>
            <p:nvPr/>
          </p:nvSpPr>
          <p:spPr>
            <a:xfrm>
              <a:off x="5481356" y="3574732"/>
              <a:ext cx="68926" cy="51773"/>
            </a:xfrm>
            <a:custGeom>
              <a:avLst/>
              <a:gdLst/>
              <a:ahLst/>
              <a:cxnLst/>
              <a:rect l="l" t="t" r="r" b="b"/>
              <a:pathLst>
                <a:path w="2628" h="1974" extrusionOk="0">
                  <a:moveTo>
                    <a:pt x="0" y="1"/>
                  </a:moveTo>
                  <a:lnTo>
                    <a:pt x="0" y="1974"/>
                  </a:lnTo>
                  <a:lnTo>
                    <a:pt x="2628" y="1974"/>
                  </a:lnTo>
                  <a:lnTo>
                    <a:pt x="262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90"/>
            <p:cNvSpPr/>
            <p:nvPr/>
          </p:nvSpPr>
          <p:spPr>
            <a:xfrm>
              <a:off x="5481487" y="3574863"/>
              <a:ext cx="68795" cy="34410"/>
            </a:xfrm>
            <a:custGeom>
              <a:avLst/>
              <a:gdLst/>
              <a:ahLst/>
              <a:cxnLst/>
              <a:rect l="l" t="t" r="r" b="b"/>
              <a:pathLst>
                <a:path w="2623" h="1312" extrusionOk="0">
                  <a:moveTo>
                    <a:pt x="0" y="1"/>
                  </a:moveTo>
                  <a:lnTo>
                    <a:pt x="0" y="987"/>
                  </a:lnTo>
                  <a:cubicBezTo>
                    <a:pt x="412" y="1203"/>
                    <a:pt x="862" y="1312"/>
                    <a:pt x="1311" y="1312"/>
                  </a:cubicBezTo>
                  <a:cubicBezTo>
                    <a:pt x="1761" y="1312"/>
                    <a:pt x="2211" y="1203"/>
                    <a:pt x="2623" y="987"/>
                  </a:cubicBezTo>
                  <a:lnTo>
                    <a:pt x="2623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90"/>
            <p:cNvSpPr/>
            <p:nvPr/>
          </p:nvSpPr>
          <p:spPr>
            <a:xfrm>
              <a:off x="5470000" y="3605445"/>
              <a:ext cx="45951" cy="41072"/>
            </a:xfrm>
            <a:custGeom>
              <a:avLst/>
              <a:gdLst/>
              <a:ahLst/>
              <a:cxnLst/>
              <a:rect l="l" t="t" r="r" b="b"/>
              <a:pathLst>
                <a:path w="1752" h="1566" extrusionOk="0">
                  <a:moveTo>
                    <a:pt x="387" y="1"/>
                  </a:moveTo>
                  <a:cubicBezTo>
                    <a:pt x="306" y="1"/>
                    <a:pt x="227" y="46"/>
                    <a:pt x="188" y="124"/>
                  </a:cubicBezTo>
                  <a:lnTo>
                    <a:pt x="0" y="523"/>
                  </a:lnTo>
                  <a:lnTo>
                    <a:pt x="722" y="1481"/>
                  </a:lnTo>
                  <a:cubicBezTo>
                    <a:pt x="767" y="1536"/>
                    <a:pt x="832" y="1565"/>
                    <a:pt x="897" y="1565"/>
                  </a:cubicBezTo>
                  <a:cubicBezTo>
                    <a:pt x="953" y="1565"/>
                    <a:pt x="1008" y="1544"/>
                    <a:pt x="1049" y="1500"/>
                  </a:cubicBezTo>
                  <a:lnTo>
                    <a:pt x="1752" y="803"/>
                  </a:lnTo>
                  <a:lnTo>
                    <a:pt x="501" y="33"/>
                  </a:lnTo>
                  <a:cubicBezTo>
                    <a:pt x="465" y="11"/>
                    <a:pt x="426" y="1"/>
                    <a:pt x="387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90"/>
            <p:cNvSpPr/>
            <p:nvPr/>
          </p:nvSpPr>
          <p:spPr>
            <a:xfrm>
              <a:off x="5515924" y="3605445"/>
              <a:ext cx="45846" cy="41072"/>
            </a:xfrm>
            <a:custGeom>
              <a:avLst/>
              <a:gdLst/>
              <a:ahLst/>
              <a:cxnLst/>
              <a:rect l="l" t="t" r="r" b="b"/>
              <a:pathLst>
                <a:path w="1748" h="1566" extrusionOk="0">
                  <a:moveTo>
                    <a:pt x="1361" y="1"/>
                  </a:moveTo>
                  <a:cubicBezTo>
                    <a:pt x="1322" y="1"/>
                    <a:pt x="1283" y="11"/>
                    <a:pt x="1247" y="33"/>
                  </a:cubicBezTo>
                  <a:lnTo>
                    <a:pt x="1" y="803"/>
                  </a:lnTo>
                  <a:lnTo>
                    <a:pt x="699" y="1500"/>
                  </a:lnTo>
                  <a:cubicBezTo>
                    <a:pt x="740" y="1544"/>
                    <a:pt x="795" y="1565"/>
                    <a:pt x="850" y="1565"/>
                  </a:cubicBezTo>
                  <a:cubicBezTo>
                    <a:pt x="916" y="1565"/>
                    <a:pt x="981" y="1536"/>
                    <a:pt x="1026" y="1481"/>
                  </a:cubicBezTo>
                  <a:lnTo>
                    <a:pt x="1748" y="523"/>
                  </a:lnTo>
                  <a:lnTo>
                    <a:pt x="1560" y="124"/>
                  </a:lnTo>
                  <a:cubicBezTo>
                    <a:pt x="1521" y="46"/>
                    <a:pt x="1442" y="1"/>
                    <a:pt x="1361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90"/>
            <p:cNvSpPr/>
            <p:nvPr/>
          </p:nvSpPr>
          <p:spPr>
            <a:xfrm>
              <a:off x="5458512" y="3483565"/>
              <a:ext cx="114876" cy="108477"/>
            </a:xfrm>
            <a:custGeom>
              <a:avLst/>
              <a:gdLst/>
              <a:ahLst/>
              <a:cxnLst/>
              <a:rect l="l" t="t" r="r" b="b"/>
              <a:pathLst>
                <a:path w="4380" h="4136" extrusionOk="0">
                  <a:moveTo>
                    <a:pt x="1862" y="1"/>
                  </a:moveTo>
                  <a:cubicBezTo>
                    <a:pt x="1175" y="1"/>
                    <a:pt x="655" y="195"/>
                    <a:pt x="655" y="195"/>
                  </a:cubicBezTo>
                  <a:lnTo>
                    <a:pt x="655" y="941"/>
                  </a:lnTo>
                  <a:cubicBezTo>
                    <a:pt x="655" y="1162"/>
                    <a:pt x="544" y="1364"/>
                    <a:pt x="361" y="1489"/>
                  </a:cubicBezTo>
                  <a:lnTo>
                    <a:pt x="1" y="1730"/>
                  </a:lnTo>
                  <a:lnTo>
                    <a:pt x="1" y="1942"/>
                  </a:lnTo>
                  <a:cubicBezTo>
                    <a:pt x="1" y="3154"/>
                    <a:pt x="977" y="4131"/>
                    <a:pt x="2190" y="4136"/>
                  </a:cubicBezTo>
                  <a:cubicBezTo>
                    <a:pt x="3398" y="4136"/>
                    <a:pt x="4379" y="3154"/>
                    <a:pt x="4379" y="1947"/>
                  </a:cubicBezTo>
                  <a:lnTo>
                    <a:pt x="4379" y="1725"/>
                  </a:lnTo>
                  <a:lnTo>
                    <a:pt x="4014" y="1485"/>
                  </a:lnTo>
                  <a:cubicBezTo>
                    <a:pt x="3831" y="1364"/>
                    <a:pt x="3720" y="1157"/>
                    <a:pt x="3725" y="941"/>
                  </a:cubicBezTo>
                  <a:lnTo>
                    <a:pt x="3725" y="633"/>
                  </a:lnTo>
                  <a:cubicBezTo>
                    <a:pt x="3125" y="136"/>
                    <a:pt x="2436" y="1"/>
                    <a:pt x="186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90"/>
            <p:cNvSpPr/>
            <p:nvPr/>
          </p:nvSpPr>
          <p:spPr>
            <a:xfrm>
              <a:off x="5418253" y="3638465"/>
              <a:ext cx="34489" cy="56940"/>
            </a:xfrm>
            <a:custGeom>
              <a:avLst/>
              <a:gdLst/>
              <a:ahLst/>
              <a:cxnLst/>
              <a:rect l="l" t="t" r="r" b="b"/>
              <a:pathLst>
                <a:path w="1315" h="2171" extrusionOk="0">
                  <a:moveTo>
                    <a:pt x="236" y="1"/>
                  </a:moveTo>
                  <a:cubicBezTo>
                    <a:pt x="87" y="159"/>
                    <a:pt x="1" y="371"/>
                    <a:pt x="1" y="597"/>
                  </a:cubicBezTo>
                  <a:lnTo>
                    <a:pt x="1" y="2171"/>
                  </a:lnTo>
                  <a:lnTo>
                    <a:pt x="1314" y="2171"/>
                  </a:lnTo>
                  <a:lnTo>
                    <a:pt x="1314" y="1439"/>
                  </a:lnTo>
                  <a:cubicBezTo>
                    <a:pt x="1314" y="1208"/>
                    <a:pt x="1218" y="982"/>
                    <a:pt x="1054" y="819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90"/>
            <p:cNvSpPr/>
            <p:nvPr/>
          </p:nvSpPr>
          <p:spPr>
            <a:xfrm>
              <a:off x="5458381" y="3483513"/>
              <a:ext cx="97697" cy="108031"/>
            </a:xfrm>
            <a:custGeom>
              <a:avLst/>
              <a:gdLst/>
              <a:ahLst/>
              <a:cxnLst/>
              <a:rect l="l" t="t" r="r" b="b"/>
              <a:pathLst>
                <a:path w="3725" h="4119" extrusionOk="0">
                  <a:moveTo>
                    <a:pt x="1869" y="1"/>
                  </a:moveTo>
                  <a:cubicBezTo>
                    <a:pt x="1182" y="1"/>
                    <a:pt x="660" y="197"/>
                    <a:pt x="660" y="197"/>
                  </a:cubicBezTo>
                  <a:lnTo>
                    <a:pt x="660" y="938"/>
                  </a:lnTo>
                  <a:cubicBezTo>
                    <a:pt x="660" y="1159"/>
                    <a:pt x="549" y="1366"/>
                    <a:pt x="366" y="1487"/>
                  </a:cubicBezTo>
                  <a:lnTo>
                    <a:pt x="1" y="1727"/>
                  </a:lnTo>
                  <a:lnTo>
                    <a:pt x="1" y="1949"/>
                  </a:lnTo>
                  <a:cubicBezTo>
                    <a:pt x="1" y="3055"/>
                    <a:pt x="828" y="3984"/>
                    <a:pt x="1925" y="4119"/>
                  </a:cubicBezTo>
                  <a:cubicBezTo>
                    <a:pt x="1531" y="3710"/>
                    <a:pt x="1314" y="3171"/>
                    <a:pt x="1314" y="2603"/>
                  </a:cubicBezTo>
                  <a:lnTo>
                    <a:pt x="1314" y="1159"/>
                  </a:lnTo>
                  <a:cubicBezTo>
                    <a:pt x="1314" y="938"/>
                    <a:pt x="1483" y="750"/>
                    <a:pt x="1704" y="722"/>
                  </a:cubicBezTo>
                  <a:cubicBezTo>
                    <a:pt x="1874" y="701"/>
                    <a:pt x="2090" y="683"/>
                    <a:pt x="2329" y="683"/>
                  </a:cubicBezTo>
                  <a:cubicBezTo>
                    <a:pt x="2760" y="683"/>
                    <a:pt x="3267" y="740"/>
                    <a:pt x="3725" y="938"/>
                  </a:cubicBezTo>
                  <a:lnTo>
                    <a:pt x="3725" y="635"/>
                  </a:lnTo>
                  <a:cubicBezTo>
                    <a:pt x="3128" y="137"/>
                    <a:pt x="2441" y="1"/>
                    <a:pt x="1869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90"/>
            <p:cNvSpPr/>
            <p:nvPr/>
          </p:nvSpPr>
          <p:spPr>
            <a:xfrm>
              <a:off x="5612362" y="3546459"/>
              <a:ext cx="48600" cy="16314"/>
            </a:xfrm>
            <a:custGeom>
              <a:avLst/>
              <a:gdLst/>
              <a:ahLst/>
              <a:cxnLst/>
              <a:rect l="l" t="t" r="r" b="b"/>
              <a:pathLst>
                <a:path w="1853" h="622" extrusionOk="0">
                  <a:moveTo>
                    <a:pt x="260" y="1"/>
                  </a:moveTo>
                  <a:cubicBezTo>
                    <a:pt x="0" y="15"/>
                    <a:pt x="0" y="395"/>
                    <a:pt x="260" y="410"/>
                  </a:cubicBezTo>
                  <a:cubicBezTo>
                    <a:pt x="491" y="415"/>
                    <a:pt x="1160" y="444"/>
                    <a:pt x="1482" y="607"/>
                  </a:cubicBezTo>
                  <a:cubicBezTo>
                    <a:pt x="1509" y="617"/>
                    <a:pt x="1536" y="622"/>
                    <a:pt x="1560" y="622"/>
                  </a:cubicBezTo>
                  <a:cubicBezTo>
                    <a:pt x="1750" y="622"/>
                    <a:pt x="1852" y="356"/>
                    <a:pt x="1665" y="241"/>
                  </a:cubicBezTo>
                  <a:cubicBezTo>
                    <a:pt x="1189" y="1"/>
                    <a:pt x="298" y="1"/>
                    <a:pt x="2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90"/>
            <p:cNvSpPr/>
            <p:nvPr/>
          </p:nvSpPr>
          <p:spPr>
            <a:xfrm>
              <a:off x="5332122" y="3431635"/>
              <a:ext cx="367526" cy="269592"/>
            </a:xfrm>
            <a:custGeom>
              <a:avLst/>
              <a:gdLst/>
              <a:ahLst/>
              <a:cxnLst/>
              <a:rect l="l" t="t" r="r" b="b"/>
              <a:pathLst>
                <a:path w="14013" h="10279" extrusionOk="0">
                  <a:moveTo>
                    <a:pt x="9213" y="409"/>
                  </a:moveTo>
                  <a:lnTo>
                    <a:pt x="9213" y="2392"/>
                  </a:lnTo>
                  <a:cubicBezTo>
                    <a:pt x="9213" y="2690"/>
                    <a:pt x="9145" y="2983"/>
                    <a:pt x="9015" y="3253"/>
                  </a:cubicBezTo>
                  <a:cubicBezTo>
                    <a:pt x="9001" y="3282"/>
                    <a:pt x="8996" y="3311"/>
                    <a:pt x="8996" y="3344"/>
                  </a:cubicBezTo>
                  <a:lnTo>
                    <a:pt x="8996" y="3927"/>
                  </a:lnTo>
                  <a:cubicBezTo>
                    <a:pt x="8996" y="4475"/>
                    <a:pt x="8770" y="5000"/>
                    <a:pt x="8366" y="5375"/>
                  </a:cubicBezTo>
                  <a:cubicBezTo>
                    <a:pt x="8318" y="5423"/>
                    <a:pt x="8265" y="5466"/>
                    <a:pt x="8207" y="5510"/>
                  </a:cubicBezTo>
                  <a:cubicBezTo>
                    <a:pt x="7864" y="5770"/>
                    <a:pt x="7447" y="5909"/>
                    <a:pt x="7015" y="5909"/>
                  </a:cubicBezTo>
                  <a:cubicBezTo>
                    <a:pt x="6968" y="5909"/>
                    <a:pt x="6921" y="5908"/>
                    <a:pt x="6874" y="5904"/>
                  </a:cubicBezTo>
                  <a:cubicBezTo>
                    <a:pt x="5840" y="5842"/>
                    <a:pt x="5026" y="4937"/>
                    <a:pt x="5026" y="3850"/>
                  </a:cubicBezTo>
                  <a:lnTo>
                    <a:pt x="5022" y="3850"/>
                  </a:lnTo>
                  <a:lnTo>
                    <a:pt x="5022" y="3344"/>
                  </a:lnTo>
                  <a:cubicBezTo>
                    <a:pt x="5022" y="3311"/>
                    <a:pt x="5017" y="3282"/>
                    <a:pt x="5002" y="3253"/>
                  </a:cubicBezTo>
                  <a:cubicBezTo>
                    <a:pt x="4872" y="2988"/>
                    <a:pt x="4805" y="2690"/>
                    <a:pt x="4805" y="2392"/>
                  </a:cubicBezTo>
                  <a:lnTo>
                    <a:pt x="4805" y="1954"/>
                  </a:lnTo>
                  <a:cubicBezTo>
                    <a:pt x="4805" y="1102"/>
                    <a:pt x="5498" y="409"/>
                    <a:pt x="6350" y="409"/>
                  </a:cubicBezTo>
                  <a:close/>
                  <a:moveTo>
                    <a:pt x="2192" y="3694"/>
                  </a:moveTo>
                  <a:cubicBezTo>
                    <a:pt x="2524" y="3694"/>
                    <a:pt x="2856" y="3823"/>
                    <a:pt x="3107" y="4081"/>
                  </a:cubicBezTo>
                  <a:cubicBezTo>
                    <a:pt x="3352" y="4340"/>
                    <a:pt x="3501" y="4677"/>
                    <a:pt x="3520" y="5038"/>
                  </a:cubicBezTo>
                  <a:cubicBezTo>
                    <a:pt x="3530" y="5149"/>
                    <a:pt x="3535" y="5283"/>
                    <a:pt x="3540" y="5423"/>
                  </a:cubicBezTo>
                  <a:lnTo>
                    <a:pt x="3540" y="5462"/>
                  </a:lnTo>
                  <a:cubicBezTo>
                    <a:pt x="3313" y="5120"/>
                    <a:pt x="2972" y="4865"/>
                    <a:pt x="2524" y="4721"/>
                  </a:cubicBezTo>
                  <a:cubicBezTo>
                    <a:pt x="2274" y="4639"/>
                    <a:pt x="2009" y="4600"/>
                    <a:pt x="1745" y="4600"/>
                  </a:cubicBezTo>
                  <a:cubicBezTo>
                    <a:pt x="1692" y="4600"/>
                    <a:pt x="1639" y="4619"/>
                    <a:pt x="1600" y="4658"/>
                  </a:cubicBezTo>
                  <a:lnTo>
                    <a:pt x="1235" y="5043"/>
                  </a:lnTo>
                  <a:cubicBezTo>
                    <a:pt x="1101" y="5191"/>
                    <a:pt x="1233" y="5385"/>
                    <a:pt x="1389" y="5385"/>
                  </a:cubicBezTo>
                  <a:cubicBezTo>
                    <a:pt x="1435" y="5385"/>
                    <a:pt x="1484" y="5368"/>
                    <a:pt x="1528" y="5327"/>
                  </a:cubicBezTo>
                  <a:lnTo>
                    <a:pt x="1836" y="5009"/>
                  </a:lnTo>
                  <a:cubicBezTo>
                    <a:pt x="2101" y="5019"/>
                    <a:pt x="2953" y="5120"/>
                    <a:pt x="3285" y="5851"/>
                  </a:cubicBezTo>
                  <a:cubicBezTo>
                    <a:pt x="3198" y="6396"/>
                    <a:pt x="2728" y="6788"/>
                    <a:pt x="2186" y="6788"/>
                  </a:cubicBezTo>
                  <a:cubicBezTo>
                    <a:pt x="2157" y="6788"/>
                    <a:pt x="2129" y="6787"/>
                    <a:pt x="2101" y="6785"/>
                  </a:cubicBezTo>
                  <a:cubicBezTo>
                    <a:pt x="1523" y="6741"/>
                    <a:pt x="1076" y="6255"/>
                    <a:pt x="1076" y="5678"/>
                  </a:cubicBezTo>
                  <a:cubicBezTo>
                    <a:pt x="1080" y="5562"/>
                    <a:pt x="988" y="5472"/>
                    <a:pt x="875" y="5472"/>
                  </a:cubicBezTo>
                  <a:cubicBezTo>
                    <a:pt x="862" y="5472"/>
                    <a:pt x="849" y="5473"/>
                    <a:pt x="835" y="5476"/>
                  </a:cubicBezTo>
                  <a:lnTo>
                    <a:pt x="835" y="5423"/>
                  </a:lnTo>
                  <a:cubicBezTo>
                    <a:pt x="850" y="5283"/>
                    <a:pt x="855" y="5154"/>
                    <a:pt x="864" y="5038"/>
                  </a:cubicBezTo>
                  <a:lnTo>
                    <a:pt x="859" y="5038"/>
                  </a:lnTo>
                  <a:cubicBezTo>
                    <a:pt x="884" y="4677"/>
                    <a:pt x="1028" y="4340"/>
                    <a:pt x="1278" y="4081"/>
                  </a:cubicBezTo>
                  <a:cubicBezTo>
                    <a:pt x="1528" y="3823"/>
                    <a:pt x="1860" y="3694"/>
                    <a:pt x="2192" y="3694"/>
                  </a:cubicBezTo>
                  <a:close/>
                  <a:moveTo>
                    <a:pt x="12927" y="3700"/>
                  </a:moveTo>
                  <a:lnTo>
                    <a:pt x="12927" y="4547"/>
                  </a:lnTo>
                  <a:cubicBezTo>
                    <a:pt x="12927" y="4687"/>
                    <a:pt x="12898" y="4822"/>
                    <a:pt x="12836" y="4947"/>
                  </a:cubicBezTo>
                  <a:lnTo>
                    <a:pt x="12730" y="5154"/>
                  </a:lnTo>
                  <a:cubicBezTo>
                    <a:pt x="12716" y="5182"/>
                    <a:pt x="12711" y="5211"/>
                    <a:pt x="12711" y="5245"/>
                  </a:cubicBezTo>
                  <a:lnTo>
                    <a:pt x="12711" y="5683"/>
                  </a:lnTo>
                  <a:cubicBezTo>
                    <a:pt x="12711" y="6297"/>
                    <a:pt x="12210" y="6790"/>
                    <a:pt x="11600" y="6790"/>
                  </a:cubicBezTo>
                  <a:cubicBezTo>
                    <a:pt x="11589" y="6790"/>
                    <a:pt x="11577" y="6790"/>
                    <a:pt x="11566" y="6790"/>
                  </a:cubicBezTo>
                  <a:cubicBezTo>
                    <a:pt x="10979" y="6770"/>
                    <a:pt x="10493" y="6246"/>
                    <a:pt x="10493" y="5625"/>
                  </a:cubicBezTo>
                  <a:lnTo>
                    <a:pt x="10493" y="5245"/>
                  </a:lnTo>
                  <a:cubicBezTo>
                    <a:pt x="10493" y="5216"/>
                    <a:pt x="10483" y="5182"/>
                    <a:pt x="10469" y="5154"/>
                  </a:cubicBezTo>
                  <a:lnTo>
                    <a:pt x="10343" y="4903"/>
                  </a:lnTo>
                  <a:cubicBezTo>
                    <a:pt x="10295" y="4807"/>
                    <a:pt x="10271" y="4706"/>
                    <a:pt x="10271" y="4600"/>
                  </a:cubicBezTo>
                  <a:lnTo>
                    <a:pt x="10271" y="4591"/>
                  </a:lnTo>
                  <a:cubicBezTo>
                    <a:pt x="10271" y="4095"/>
                    <a:pt x="10671" y="3700"/>
                    <a:pt x="11161" y="3700"/>
                  </a:cubicBezTo>
                  <a:close/>
                  <a:moveTo>
                    <a:pt x="787" y="6260"/>
                  </a:moveTo>
                  <a:cubicBezTo>
                    <a:pt x="903" y="6530"/>
                    <a:pt x="1090" y="6766"/>
                    <a:pt x="1331" y="6929"/>
                  </a:cubicBezTo>
                  <a:lnTo>
                    <a:pt x="1331" y="7175"/>
                  </a:lnTo>
                  <a:cubicBezTo>
                    <a:pt x="946" y="7035"/>
                    <a:pt x="754" y="6852"/>
                    <a:pt x="672" y="6751"/>
                  </a:cubicBezTo>
                  <a:cubicBezTo>
                    <a:pt x="730" y="6592"/>
                    <a:pt x="768" y="6429"/>
                    <a:pt x="787" y="6260"/>
                  </a:cubicBezTo>
                  <a:close/>
                  <a:moveTo>
                    <a:pt x="3593" y="6265"/>
                  </a:moveTo>
                  <a:cubicBezTo>
                    <a:pt x="3617" y="6429"/>
                    <a:pt x="3655" y="6592"/>
                    <a:pt x="3713" y="6751"/>
                  </a:cubicBezTo>
                  <a:cubicBezTo>
                    <a:pt x="3631" y="6852"/>
                    <a:pt x="3434" y="7035"/>
                    <a:pt x="3054" y="7175"/>
                  </a:cubicBezTo>
                  <a:lnTo>
                    <a:pt x="3054" y="6929"/>
                  </a:lnTo>
                  <a:cubicBezTo>
                    <a:pt x="3294" y="6766"/>
                    <a:pt x="3482" y="6535"/>
                    <a:pt x="3593" y="6265"/>
                  </a:cubicBezTo>
                  <a:close/>
                  <a:moveTo>
                    <a:pt x="5897" y="6044"/>
                  </a:moveTo>
                  <a:cubicBezTo>
                    <a:pt x="6191" y="6203"/>
                    <a:pt x="6518" y="6294"/>
                    <a:pt x="6850" y="6318"/>
                  </a:cubicBezTo>
                  <a:cubicBezTo>
                    <a:pt x="6903" y="6323"/>
                    <a:pt x="6956" y="6323"/>
                    <a:pt x="7009" y="6323"/>
                  </a:cubicBezTo>
                  <a:cubicBezTo>
                    <a:pt x="7399" y="6323"/>
                    <a:pt x="7779" y="6231"/>
                    <a:pt x="8116" y="6053"/>
                  </a:cubicBezTo>
                  <a:lnTo>
                    <a:pt x="8116" y="6424"/>
                  </a:lnTo>
                  <a:lnTo>
                    <a:pt x="7009" y="7184"/>
                  </a:lnTo>
                  <a:lnTo>
                    <a:pt x="5897" y="6424"/>
                  </a:lnTo>
                  <a:lnTo>
                    <a:pt x="5897" y="6044"/>
                  </a:lnTo>
                  <a:close/>
                  <a:moveTo>
                    <a:pt x="11147" y="7131"/>
                  </a:moveTo>
                  <a:cubicBezTo>
                    <a:pt x="11282" y="7175"/>
                    <a:pt x="11416" y="7194"/>
                    <a:pt x="11556" y="7199"/>
                  </a:cubicBezTo>
                  <a:lnTo>
                    <a:pt x="11556" y="7203"/>
                  </a:lnTo>
                  <a:lnTo>
                    <a:pt x="11599" y="7203"/>
                  </a:lnTo>
                  <a:cubicBezTo>
                    <a:pt x="11753" y="7203"/>
                    <a:pt x="11907" y="7179"/>
                    <a:pt x="12052" y="7136"/>
                  </a:cubicBezTo>
                  <a:lnTo>
                    <a:pt x="12052" y="7218"/>
                  </a:lnTo>
                  <a:cubicBezTo>
                    <a:pt x="12052" y="7256"/>
                    <a:pt x="12056" y="7295"/>
                    <a:pt x="12066" y="7338"/>
                  </a:cubicBezTo>
                  <a:lnTo>
                    <a:pt x="11599" y="7805"/>
                  </a:lnTo>
                  <a:lnTo>
                    <a:pt x="11137" y="7338"/>
                  </a:lnTo>
                  <a:cubicBezTo>
                    <a:pt x="11147" y="7300"/>
                    <a:pt x="11147" y="7256"/>
                    <a:pt x="11147" y="7218"/>
                  </a:cubicBezTo>
                  <a:lnTo>
                    <a:pt x="11147" y="7131"/>
                  </a:lnTo>
                  <a:close/>
                  <a:moveTo>
                    <a:pt x="2640" y="7131"/>
                  </a:moveTo>
                  <a:lnTo>
                    <a:pt x="2640" y="7348"/>
                  </a:lnTo>
                  <a:cubicBezTo>
                    <a:pt x="2640" y="7420"/>
                    <a:pt x="2659" y="7487"/>
                    <a:pt x="2688" y="7550"/>
                  </a:cubicBezTo>
                  <a:lnTo>
                    <a:pt x="2500" y="7728"/>
                  </a:lnTo>
                  <a:cubicBezTo>
                    <a:pt x="2414" y="7810"/>
                    <a:pt x="2302" y="7851"/>
                    <a:pt x="2190" y="7851"/>
                  </a:cubicBezTo>
                  <a:cubicBezTo>
                    <a:pt x="2078" y="7851"/>
                    <a:pt x="1966" y="7810"/>
                    <a:pt x="1880" y="7728"/>
                  </a:cubicBezTo>
                  <a:lnTo>
                    <a:pt x="1687" y="7550"/>
                  </a:lnTo>
                  <a:cubicBezTo>
                    <a:pt x="1721" y="7487"/>
                    <a:pt x="1740" y="7420"/>
                    <a:pt x="1740" y="7348"/>
                  </a:cubicBezTo>
                  <a:lnTo>
                    <a:pt x="1740" y="7131"/>
                  </a:lnTo>
                  <a:cubicBezTo>
                    <a:pt x="1887" y="7177"/>
                    <a:pt x="2038" y="7200"/>
                    <a:pt x="2190" y="7200"/>
                  </a:cubicBezTo>
                  <a:cubicBezTo>
                    <a:pt x="2341" y="7200"/>
                    <a:pt x="2493" y="7177"/>
                    <a:pt x="2640" y="7131"/>
                  </a:cubicBezTo>
                  <a:close/>
                  <a:moveTo>
                    <a:pt x="5724" y="6799"/>
                  </a:moveTo>
                  <a:lnTo>
                    <a:pt x="6691" y="7463"/>
                  </a:lnTo>
                  <a:lnTo>
                    <a:pt x="6176" y="7973"/>
                  </a:lnTo>
                  <a:cubicBezTo>
                    <a:pt x="6172" y="7978"/>
                    <a:pt x="6172" y="7978"/>
                    <a:pt x="6167" y="7978"/>
                  </a:cubicBezTo>
                  <a:cubicBezTo>
                    <a:pt x="6162" y="7978"/>
                    <a:pt x="6157" y="7978"/>
                    <a:pt x="6152" y="7973"/>
                  </a:cubicBezTo>
                  <a:lnTo>
                    <a:pt x="5517" y="7016"/>
                  </a:lnTo>
                  <a:lnTo>
                    <a:pt x="5724" y="6799"/>
                  </a:lnTo>
                  <a:close/>
                  <a:moveTo>
                    <a:pt x="8294" y="6804"/>
                  </a:moveTo>
                  <a:lnTo>
                    <a:pt x="8496" y="7016"/>
                  </a:lnTo>
                  <a:lnTo>
                    <a:pt x="7861" y="7973"/>
                  </a:lnTo>
                  <a:cubicBezTo>
                    <a:pt x="7861" y="7978"/>
                    <a:pt x="7856" y="7978"/>
                    <a:pt x="7851" y="7983"/>
                  </a:cubicBezTo>
                  <a:cubicBezTo>
                    <a:pt x="7846" y="7983"/>
                    <a:pt x="7841" y="7978"/>
                    <a:pt x="7836" y="7978"/>
                  </a:cubicBezTo>
                  <a:lnTo>
                    <a:pt x="7326" y="7463"/>
                  </a:lnTo>
                  <a:lnTo>
                    <a:pt x="8294" y="6804"/>
                  </a:lnTo>
                  <a:close/>
                  <a:moveTo>
                    <a:pt x="6354" y="0"/>
                  </a:moveTo>
                  <a:cubicBezTo>
                    <a:pt x="5272" y="0"/>
                    <a:pt x="4396" y="876"/>
                    <a:pt x="4396" y="1954"/>
                  </a:cubicBezTo>
                  <a:lnTo>
                    <a:pt x="4396" y="2392"/>
                  </a:lnTo>
                  <a:cubicBezTo>
                    <a:pt x="4396" y="2738"/>
                    <a:pt x="4473" y="3075"/>
                    <a:pt x="4617" y="3388"/>
                  </a:cubicBezTo>
                  <a:lnTo>
                    <a:pt x="4617" y="3850"/>
                  </a:lnTo>
                  <a:cubicBezTo>
                    <a:pt x="4613" y="4586"/>
                    <a:pt x="4935" y="5283"/>
                    <a:pt x="5493" y="5760"/>
                  </a:cubicBezTo>
                  <a:lnTo>
                    <a:pt x="5493" y="6448"/>
                  </a:lnTo>
                  <a:lnTo>
                    <a:pt x="5113" y="6852"/>
                  </a:lnTo>
                  <a:cubicBezTo>
                    <a:pt x="5070" y="6891"/>
                    <a:pt x="5050" y="6948"/>
                    <a:pt x="5055" y="7006"/>
                  </a:cubicBezTo>
                  <a:lnTo>
                    <a:pt x="3790" y="7468"/>
                  </a:lnTo>
                  <a:cubicBezTo>
                    <a:pt x="3703" y="7497"/>
                    <a:pt x="3617" y="7545"/>
                    <a:pt x="3540" y="7598"/>
                  </a:cubicBezTo>
                  <a:lnTo>
                    <a:pt x="3342" y="7502"/>
                  </a:lnTo>
                  <a:cubicBezTo>
                    <a:pt x="3929" y="7242"/>
                    <a:pt x="4117" y="6881"/>
                    <a:pt x="4122" y="6867"/>
                  </a:cubicBezTo>
                  <a:cubicBezTo>
                    <a:pt x="4151" y="6809"/>
                    <a:pt x="4151" y="6741"/>
                    <a:pt x="4122" y="6684"/>
                  </a:cubicBezTo>
                  <a:cubicBezTo>
                    <a:pt x="3973" y="6390"/>
                    <a:pt x="3958" y="5846"/>
                    <a:pt x="3944" y="5413"/>
                  </a:cubicBezTo>
                  <a:cubicBezTo>
                    <a:pt x="3939" y="5269"/>
                    <a:pt x="3934" y="5130"/>
                    <a:pt x="3925" y="5009"/>
                  </a:cubicBezTo>
                  <a:cubicBezTo>
                    <a:pt x="3852" y="4028"/>
                    <a:pt x="3107" y="3287"/>
                    <a:pt x="2188" y="3287"/>
                  </a:cubicBezTo>
                  <a:cubicBezTo>
                    <a:pt x="1264" y="3287"/>
                    <a:pt x="518" y="4028"/>
                    <a:pt x="450" y="5009"/>
                  </a:cubicBezTo>
                  <a:cubicBezTo>
                    <a:pt x="441" y="5130"/>
                    <a:pt x="436" y="5269"/>
                    <a:pt x="431" y="5413"/>
                  </a:cubicBezTo>
                  <a:cubicBezTo>
                    <a:pt x="417" y="5846"/>
                    <a:pt x="398" y="6390"/>
                    <a:pt x="248" y="6684"/>
                  </a:cubicBezTo>
                  <a:cubicBezTo>
                    <a:pt x="224" y="6741"/>
                    <a:pt x="224" y="6809"/>
                    <a:pt x="248" y="6867"/>
                  </a:cubicBezTo>
                  <a:cubicBezTo>
                    <a:pt x="258" y="6881"/>
                    <a:pt x="446" y="7242"/>
                    <a:pt x="1038" y="7497"/>
                  </a:cubicBezTo>
                  <a:lnTo>
                    <a:pt x="484" y="7776"/>
                  </a:lnTo>
                  <a:cubicBezTo>
                    <a:pt x="195" y="7920"/>
                    <a:pt x="8" y="8219"/>
                    <a:pt x="8" y="8546"/>
                  </a:cubicBezTo>
                  <a:lnTo>
                    <a:pt x="8" y="10057"/>
                  </a:lnTo>
                  <a:cubicBezTo>
                    <a:pt x="1" y="10201"/>
                    <a:pt x="108" y="10273"/>
                    <a:pt x="215" y="10273"/>
                  </a:cubicBezTo>
                  <a:cubicBezTo>
                    <a:pt x="322" y="10273"/>
                    <a:pt x="429" y="10201"/>
                    <a:pt x="422" y="10057"/>
                  </a:cubicBezTo>
                  <a:lnTo>
                    <a:pt x="422" y="8546"/>
                  </a:lnTo>
                  <a:cubicBezTo>
                    <a:pt x="417" y="8373"/>
                    <a:pt x="518" y="8219"/>
                    <a:pt x="672" y="8142"/>
                  </a:cubicBezTo>
                  <a:lnTo>
                    <a:pt x="1355" y="7800"/>
                  </a:lnTo>
                  <a:lnTo>
                    <a:pt x="1596" y="8026"/>
                  </a:lnTo>
                  <a:cubicBezTo>
                    <a:pt x="1762" y="8183"/>
                    <a:pt x="1975" y="8261"/>
                    <a:pt x="2188" y="8261"/>
                  </a:cubicBezTo>
                  <a:cubicBezTo>
                    <a:pt x="2402" y="8261"/>
                    <a:pt x="2616" y="8183"/>
                    <a:pt x="2784" y="8026"/>
                  </a:cubicBezTo>
                  <a:lnTo>
                    <a:pt x="3025" y="7800"/>
                  </a:lnTo>
                  <a:lnTo>
                    <a:pt x="3246" y="7911"/>
                  </a:lnTo>
                  <a:cubicBezTo>
                    <a:pt x="3140" y="8084"/>
                    <a:pt x="3082" y="8281"/>
                    <a:pt x="3082" y="8483"/>
                  </a:cubicBezTo>
                  <a:lnTo>
                    <a:pt x="3082" y="10057"/>
                  </a:lnTo>
                  <a:cubicBezTo>
                    <a:pt x="3090" y="10187"/>
                    <a:pt x="3188" y="10252"/>
                    <a:pt x="3287" y="10252"/>
                  </a:cubicBezTo>
                  <a:cubicBezTo>
                    <a:pt x="3386" y="10252"/>
                    <a:pt x="3484" y="10187"/>
                    <a:pt x="3491" y="10057"/>
                  </a:cubicBezTo>
                  <a:lnTo>
                    <a:pt x="3491" y="8483"/>
                  </a:lnTo>
                  <a:cubicBezTo>
                    <a:pt x="3491" y="8199"/>
                    <a:pt x="3670" y="7949"/>
                    <a:pt x="3934" y="7853"/>
                  </a:cubicBezTo>
                  <a:lnTo>
                    <a:pt x="5262" y="7372"/>
                  </a:lnTo>
                  <a:lnTo>
                    <a:pt x="5816" y="8199"/>
                  </a:lnTo>
                  <a:cubicBezTo>
                    <a:pt x="5883" y="8305"/>
                    <a:pt x="5998" y="8373"/>
                    <a:pt x="6124" y="8387"/>
                  </a:cubicBezTo>
                  <a:lnTo>
                    <a:pt x="6167" y="8387"/>
                  </a:lnTo>
                  <a:cubicBezTo>
                    <a:pt x="6282" y="8387"/>
                    <a:pt x="6388" y="8344"/>
                    <a:pt x="6470" y="8262"/>
                  </a:cubicBezTo>
                  <a:lnTo>
                    <a:pt x="6807" y="7925"/>
                  </a:lnTo>
                  <a:lnTo>
                    <a:pt x="6807" y="10057"/>
                  </a:lnTo>
                  <a:cubicBezTo>
                    <a:pt x="6800" y="10201"/>
                    <a:pt x="6905" y="10273"/>
                    <a:pt x="7011" y="10273"/>
                  </a:cubicBezTo>
                  <a:cubicBezTo>
                    <a:pt x="7117" y="10273"/>
                    <a:pt x="7223" y="10201"/>
                    <a:pt x="7216" y="10057"/>
                  </a:cubicBezTo>
                  <a:lnTo>
                    <a:pt x="7216" y="7925"/>
                  </a:lnTo>
                  <a:lnTo>
                    <a:pt x="7553" y="8262"/>
                  </a:lnTo>
                  <a:cubicBezTo>
                    <a:pt x="7634" y="8344"/>
                    <a:pt x="7740" y="8387"/>
                    <a:pt x="7856" y="8387"/>
                  </a:cubicBezTo>
                  <a:lnTo>
                    <a:pt x="7894" y="8387"/>
                  </a:lnTo>
                  <a:cubicBezTo>
                    <a:pt x="8024" y="8373"/>
                    <a:pt x="8135" y="8305"/>
                    <a:pt x="8207" y="8199"/>
                  </a:cubicBezTo>
                  <a:lnTo>
                    <a:pt x="8760" y="7372"/>
                  </a:lnTo>
                  <a:lnTo>
                    <a:pt x="10088" y="7853"/>
                  </a:lnTo>
                  <a:cubicBezTo>
                    <a:pt x="10353" y="7949"/>
                    <a:pt x="10531" y="8199"/>
                    <a:pt x="10531" y="8483"/>
                  </a:cubicBezTo>
                  <a:lnTo>
                    <a:pt x="10531" y="10062"/>
                  </a:lnTo>
                  <a:cubicBezTo>
                    <a:pt x="10538" y="10189"/>
                    <a:pt x="10637" y="10253"/>
                    <a:pt x="10736" y="10253"/>
                  </a:cubicBezTo>
                  <a:cubicBezTo>
                    <a:pt x="10834" y="10253"/>
                    <a:pt x="10933" y="10189"/>
                    <a:pt x="10940" y="10062"/>
                  </a:cubicBezTo>
                  <a:lnTo>
                    <a:pt x="10940" y="8483"/>
                  </a:lnTo>
                  <a:cubicBezTo>
                    <a:pt x="10940" y="8204"/>
                    <a:pt x="10834" y="7935"/>
                    <a:pt x="10642" y="7733"/>
                  </a:cubicBezTo>
                  <a:lnTo>
                    <a:pt x="10690" y="7718"/>
                  </a:lnTo>
                  <a:cubicBezTo>
                    <a:pt x="10757" y="7704"/>
                    <a:pt x="10820" y="7680"/>
                    <a:pt x="10882" y="7651"/>
                  </a:cubicBezTo>
                  <a:lnTo>
                    <a:pt x="11402" y="8175"/>
                  </a:lnTo>
                  <a:lnTo>
                    <a:pt x="11402" y="10062"/>
                  </a:lnTo>
                  <a:cubicBezTo>
                    <a:pt x="11409" y="10191"/>
                    <a:pt x="11509" y="10256"/>
                    <a:pt x="11609" y="10256"/>
                  </a:cubicBezTo>
                  <a:cubicBezTo>
                    <a:pt x="11709" y="10256"/>
                    <a:pt x="11809" y="10191"/>
                    <a:pt x="11816" y="10062"/>
                  </a:cubicBezTo>
                  <a:lnTo>
                    <a:pt x="11816" y="8175"/>
                  </a:lnTo>
                  <a:lnTo>
                    <a:pt x="12331" y="7656"/>
                  </a:lnTo>
                  <a:cubicBezTo>
                    <a:pt x="12360" y="7670"/>
                    <a:pt x="12388" y="7680"/>
                    <a:pt x="12422" y="7689"/>
                  </a:cubicBezTo>
                  <a:lnTo>
                    <a:pt x="13264" y="7930"/>
                  </a:lnTo>
                  <a:cubicBezTo>
                    <a:pt x="13461" y="7988"/>
                    <a:pt x="13591" y="8166"/>
                    <a:pt x="13596" y="8363"/>
                  </a:cubicBezTo>
                  <a:lnTo>
                    <a:pt x="13596" y="10062"/>
                  </a:lnTo>
                  <a:cubicBezTo>
                    <a:pt x="13587" y="10206"/>
                    <a:pt x="13692" y="10278"/>
                    <a:pt x="13799" y="10278"/>
                  </a:cubicBezTo>
                  <a:cubicBezTo>
                    <a:pt x="13905" y="10278"/>
                    <a:pt x="14012" y="10206"/>
                    <a:pt x="14005" y="10062"/>
                  </a:cubicBezTo>
                  <a:lnTo>
                    <a:pt x="14005" y="8363"/>
                  </a:lnTo>
                  <a:cubicBezTo>
                    <a:pt x="14000" y="7978"/>
                    <a:pt x="13745" y="7641"/>
                    <a:pt x="13375" y="7535"/>
                  </a:cubicBezTo>
                  <a:lnTo>
                    <a:pt x="12528" y="7295"/>
                  </a:lnTo>
                  <a:cubicBezTo>
                    <a:pt x="12489" y="7285"/>
                    <a:pt x="12465" y="7251"/>
                    <a:pt x="12465" y="7213"/>
                  </a:cubicBezTo>
                  <a:lnTo>
                    <a:pt x="12465" y="6929"/>
                  </a:lnTo>
                  <a:cubicBezTo>
                    <a:pt x="12538" y="6881"/>
                    <a:pt x="12600" y="6828"/>
                    <a:pt x="12663" y="6770"/>
                  </a:cubicBezTo>
                  <a:cubicBezTo>
                    <a:pt x="12961" y="6486"/>
                    <a:pt x="13125" y="6092"/>
                    <a:pt x="13125" y="5678"/>
                  </a:cubicBezTo>
                  <a:lnTo>
                    <a:pt x="13125" y="5288"/>
                  </a:lnTo>
                  <a:lnTo>
                    <a:pt x="13206" y="5125"/>
                  </a:lnTo>
                  <a:cubicBezTo>
                    <a:pt x="13298" y="4947"/>
                    <a:pt x="13341" y="4745"/>
                    <a:pt x="13341" y="4547"/>
                  </a:cubicBezTo>
                  <a:lnTo>
                    <a:pt x="13341" y="3489"/>
                  </a:lnTo>
                  <a:cubicBezTo>
                    <a:pt x="13341" y="3378"/>
                    <a:pt x="13250" y="3287"/>
                    <a:pt x="13139" y="3287"/>
                  </a:cubicBezTo>
                  <a:lnTo>
                    <a:pt x="11166" y="3287"/>
                  </a:lnTo>
                  <a:cubicBezTo>
                    <a:pt x="10449" y="3287"/>
                    <a:pt x="9867" y="3869"/>
                    <a:pt x="9867" y="4586"/>
                  </a:cubicBezTo>
                  <a:lnTo>
                    <a:pt x="9867" y="4595"/>
                  </a:lnTo>
                  <a:cubicBezTo>
                    <a:pt x="9867" y="4764"/>
                    <a:pt x="9906" y="4927"/>
                    <a:pt x="9983" y="5077"/>
                  </a:cubicBezTo>
                  <a:lnTo>
                    <a:pt x="10088" y="5288"/>
                  </a:lnTo>
                  <a:lnTo>
                    <a:pt x="10088" y="5620"/>
                  </a:lnTo>
                  <a:cubicBezTo>
                    <a:pt x="10084" y="6130"/>
                    <a:pt x="10329" y="6612"/>
                    <a:pt x="10743" y="6915"/>
                  </a:cubicBezTo>
                  <a:lnTo>
                    <a:pt x="10743" y="7208"/>
                  </a:lnTo>
                  <a:cubicBezTo>
                    <a:pt x="10743" y="7256"/>
                    <a:pt x="10743" y="7276"/>
                    <a:pt x="10574" y="7324"/>
                  </a:cubicBezTo>
                  <a:lnTo>
                    <a:pt x="10161" y="7444"/>
                  </a:lnTo>
                  <a:lnTo>
                    <a:pt x="8967" y="7011"/>
                  </a:lnTo>
                  <a:cubicBezTo>
                    <a:pt x="8972" y="6948"/>
                    <a:pt x="8953" y="6895"/>
                    <a:pt x="8910" y="6852"/>
                  </a:cubicBezTo>
                  <a:lnTo>
                    <a:pt x="8529" y="6453"/>
                  </a:lnTo>
                  <a:lnTo>
                    <a:pt x="8529" y="5779"/>
                  </a:lnTo>
                  <a:cubicBezTo>
                    <a:pt x="8573" y="5745"/>
                    <a:pt x="8611" y="5712"/>
                    <a:pt x="8650" y="5673"/>
                  </a:cubicBezTo>
                  <a:cubicBezTo>
                    <a:pt x="9131" y="5221"/>
                    <a:pt x="9405" y="4586"/>
                    <a:pt x="9410" y="3927"/>
                  </a:cubicBezTo>
                  <a:lnTo>
                    <a:pt x="9410" y="3388"/>
                  </a:lnTo>
                  <a:cubicBezTo>
                    <a:pt x="9554" y="3075"/>
                    <a:pt x="9626" y="2738"/>
                    <a:pt x="9626" y="2392"/>
                  </a:cubicBezTo>
                  <a:lnTo>
                    <a:pt x="9626" y="202"/>
                  </a:lnTo>
                  <a:cubicBezTo>
                    <a:pt x="9626" y="92"/>
                    <a:pt x="9535" y="0"/>
                    <a:pt x="94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90"/>
            <p:cNvSpPr/>
            <p:nvPr/>
          </p:nvSpPr>
          <p:spPr>
            <a:xfrm>
              <a:off x="5665473" y="3655644"/>
              <a:ext cx="10753" cy="44901"/>
            </a:xfrm>
            <a:custGeom>
              <a:avLst/>
              <a:gdLst/>
              <a:ahLst/>
              <a:cxnLst/>
              <a:rect l="l" t="t" r="r" b="b"/>
              <a:pathLst>
                <a:path w="410" h="1712" extrusionOk="0">
                  <a:moveTo>
                    <a:pt x="208" y="0"/>
                  </a:moveTo>
                  <a:cubicBezTo>
                    <a:pt x="92" y="0"/>
                    <a:pt x="1" y="91"/>
                    <a:pt x="1" y="202"/>
                  </a:cubicBezTo>
                  <a:lnTo>
                    <a:pt x="1" y="1521"/>
                  </a:lnTo>
                  <a:cubicBezTo>
                    <a:pt x="8" y="1648"/>
                    <a:pt x="107" y="1712"/>
                    <a:pt x="205" y="1712"/>
                  </a:cubicBezTo>
                  <a:cubicBezTo>
                    <a:pt x="304" y="1712"/>
                    <a:pt x="403" y="1648"/>
                    <a:pt x="410" y="1521"/>
                  </a:cubicBezTo>
                  <a:lnTo>
                    <a:pt x="410" y="202"/>
                  </a:lnTo>
                  <a:cubicBezTo>
                    <a:pt x="410" y="91"/>
                    <a:pt x="31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90"/>
            <p:cNvSpPr/>
            <p:nvPr/>
          </p:nvSpPr>
          <p:spPr>
            <a:xfrm>
              <a:off x="5470052" y="3480366"/>
              <a:ext cx="93527" cy="31289"/>
            </a:xfrm>
            <a:custGeom>
              <a:avLst/>
              <a:gdLst/>
              <a:ahLst/>
              <a:cxnLst/>
              <a:rect l="l" t="t" r="r" b="b"/>
              <a:pathLst>
                <a:path w="3566" h="1193" extrusionOk="0">
                  <a:moveTo>
                    <a:pt x="1414" y="0"/>
                  </a:moveTo>
                  <a:cubicBezTo>
                    <a:pt x="995" y="0"/>
                    <a:pt x="616" y="44"/>
                    <a:pt x="369" y="81"/>
                  </a:cubicBezTo>
                  <a:cubicBezTo>
                    <a:pt x="162" y="110"/>
                    <a:pt x="8" y="293"/>
                    <a:pt x="8" y="505"/>
                  </a:cubicBezTo>
                  <a:lnTo>
                    <a:pt x="8" y="976"/>
                  </a:lnTo>
                  <a:cubicBezTo>
                    <a:pt x="1" y="1121"/>
                    <a:pt x="107" y="1193"/>
                    <a:pt x="213" y="1193"/>
                  </a:cubicBezTo>
                  <a:cubicBezTo>
                    <a:pt x="318" y="1193"/>
                    <a:pt x="424" y="1121"/>
                    <a:pt x="417" y="976"/>
                  </a:cubicBezTo>
                  <a:lnTo>
                    <a:pt x="417" y="505"/>
                  </a:lnTo>
                  <a:lnTo>
                    <a:pt x="422" y="500"/>
                  </a:lnTo>
                  <a:cubicBezTo>
                    <a:pt x="417" y="495"/>
                    <a:pt x="422" y="490"/>
                    <a:pt x="431" y="486"/>
                  </a:cubicBezTo>
                  <a:cubicBezTo>
                    <a:pt x="750" y="437"/>
                    <a:pt x="1073" y="413"/>
                    <a:pt x="1395" y="413"/>
                  </a:cubicBezTo>
                  <a:cubicBezTo>
                    <a:pt x="1517" y="413"/>
                    <a:pt x="1638" y="416"/>
                    <a:pt x="1760" y="423"/>
                  </a:cubicBezTo>
                  <a:cubicBezTo>
                    <a:pt x="2399" y="466"/>
                    <a:pt x="2861" y="625"/>
                    <a:pt x="3136" y="899"/>
                  </a:cubicBezTo>
                  <a:cubicBezTo>
                    <a:pt x="3180" y="941"/>
                    <a:pt x="3228" y="959"/>
                    <a:pt x="3275" y="959"/>
                  </a:cubicBezTo>
                  <a:cubicBezTo>
                    <a:pt x="3432" y="959"/>
                    <a:pt x="3565" y="759"/>
                    <a:pt x="3424" y="611"/>
                  </a:cubicBezTo>
                  <a:cubicBezTo>
                    <a:pt x="2938" y="124"/>
                    <a:pt x="2120" y="0"/>
                    <a:pt x="14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90"/>
            <p:cNvSpPr/>
            <p:nvPr/>
          </p:nvSpPr>
          <p:spPr>
            <a:xfrm>
              <a:off x="5447208" y="3667105"/>
              <a:ext cx="11147" cy="34017"/>
            </a:xfrm>
            <a:custGeom>
              <a:avLst/>
              <a:gdLst/>
              <a:ahLst/>
              <a:cxnLst/>
              <a:rect l="l" t="t" r="r" b="b"/>
              <a:pathLst>
                <a:path w="425" h="1297" extrusionOk="0">
                  <a:moveTo>
                    <a:pt x="210" y="1"/>
                  </a:moveTo>
                  <a:cubicBezTo>
                    <a:pt x="100" y="1"/>
                    <a:pt x="8" y="92"/>
                    <a:pt x="8" y="203"/>
                  </a:cubicBezTo>
                  <a:lnTo>
                    <a:pt x="8" y="1084"/>
                  </a:lnTo>
                  <a:cubicBezTo>
                    <a:pt x="1" y="1225"/>
                    <a:pt x="107" y="1296"/>
                    <a:pt x="213" y="1296"/>
                  </a:cubicBezTo>
                  <a:cubicBezTo>
                    <a:pt x="318" y="1296"/>
                    <a:pt x="424" y="1225"/>
                    <a:pt x="417" y="1084"/>
                  </a:cubicBezTo>
                  <a:lnTo>
                    <a:pt x="417" y="203"/>
                  </a:lnTo>
                  <a:cubicBezTo>
                    <a:pt x="417" y="92"/>
                    <a:pt x="326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90"/>
            <p:cNvSpPr/>
            <p:nvPr/>
          </p:nvSpPr>
          <p:spPr>
            <a:xfrm>
              <a:off x="5573546" y="3667105"/>
              <a:ext cx="11120" cy="34017"/>
            </a:xfrm>
            <a:custGeom>
              <a:avLst/>
              <a:gdLst/>
              <a:ahLst/>
              <a:cxnLst/>
              <a:rect l="l" t="t" r="r" b="b"/>
              <a:pathLst>
                <a:path w="424" h="1297" extrusionOk="0">
                  <a:moveTo>
                    <a:pt x="215" y="1"/>
                  </a:moveTo>
                  <a:cubicBezTo>
                    <a:pt x="99" y="1"/>
                    <a:pt x="8" y="92"/>
                    <a:pt x="8" y="203"/>
                  </a:cubicBezTo>
                  <a:lnTo>
                    <a:pt x="8" y="1084"/>
                  </a:lnTo>
                  <a:cubicBezTo>
                    <a:pt x="0" y="1225"/>
                    <a:pt x="106" y="1296"/>
                    <a:pt x="212" y="1296"/>
                  </a:cubicBezTo>
                  <a:cubicBezTo>
                    <a:pt x="318" y="1296"/>
                    <a:pt x="424" y="1225"/>
                    <a:pt x="417" y="1084"/>
                  </a:cubicBezTo>
                  <a:lnTo>
                    <a:pt x="417" y="203"/>
                  </a:lnTo>
                  <a:cubicBezTo>
                    <a:pt x="417" y="92"/>
                    <a:pt x="325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60" name="Google Shape;13660;p90"/>
          <p:cNvGrpSpPr/>
          <p:nvPr/>
        </p:nvGrpSpPr>
        <p:grpSpPr>
          <a:xfrm>
            <a:off x="5772612" y="3241237"/>
            <a:ext cx="366896" cy="281080"/>
            <a:chOff x="5772612" y="3425812"/>
            <a:chExt cx="366896" cy="281080"/>
          </a:xfrm>
        </p:grpSpPr>
        <p:sp>
          <p:nvSpPr>
            <p:cNvPr id="13661" name="Google Shape;13661;p90"/>
            <p:cNvSpPr/>
            <p:nvPr/>
          </p:nvSpPr>
          <p:spPr>
            <a:xfrm>
              <a:off x="5792178" y="3537384"/>
              <a:ext cx="23002" cy="57569"/>
            </a:xfrm>
            <a:custGeom>
              <a:avLst/>
              <a:gdLst/>
              <a:ahLst/>
              <a:cxnLst/>
              <a:rect l="l" t="t" r="r" b="b"/>
              <a:pathLst>
                <a:path w="877" h="2195" extrusionOk="0">
                  <a:moveTo>
                    <a:pt x="121" y="0"/>
                  </a:moveTo>
                  <a:cubicBezTo>
                    <a:pt x="39" y="111"/>
                    <a:pt x="1" y="241"/>
                    <a:pt x="1" y="376"/>
                  </a:cubicBezTo>
                  <a:lnTo>
                    <a:pt x="1" y="2195"/>
                  </a:lnTo>
                  <a:lnTo>
                    <a:pt x="877" y="2195"/>
                  </a:lnTo>
                  <a:lnTo>
                    <a:pt x="877" y="1030"/>
                  </a:lnTo>
                  <a:cubicBezTo>
                    <a:pt x="877" y="857"/>
                    <a:pt x="804" y="689"/>
                    <a:pt x="684" y="563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90"/>
            <p:cNvSpPr/>
            <p:nvPr/>
          </p:nvSpPr>
          <p:spPr>
            <a:xfrm>
              <a:off x="6059358" y="3505964"/>
              <a:ext cx="45951" cy="40154"/>
            </a:xfrm>
            <a:custGeom>
              <a:avLst/>
              <a:gdLst/>
              <a:ahLst/>
              <a:cxnLst/>
              <a:rect l="l" t="t" r="r" b="b"/>
              <a:pathLst>
                <a:path w="1752" h="1531" extrusionOk="0">
                  <a:moveTo>
                    <a:pt x="876" y="0"/>
                  </a:moveTo>
                  <a:cubicBezTo>
                    <a:pt x="390" y="0"/>
                    <a:pt x="0" y="342"/>
                    <a:pt x="0" y="765"/>
                  </a:cubicBezTo>
                  <a:cubicBezTo>
                    <a:pt x="0" y="1189"/>
                    <a:pt x="390" y="1530"/>
                    <a:pt x="876" y="1530"/>
                  </a:cubicBezTo>
                  <a:cubicBezTo>
                    <a:pt x="1357" y="1530"/>
                    <a:pt x="1752" y="1189"/>
                    <a:pt x="1752" y="765"/>
                  </a:cubicBezTo>
                  <a:cubicBezTo>
                    <a:pt x="1752" y="342"/>
                    <a:pt x="1357" y="0"/>
                    <a:pt x="87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90"/>
            <p:cNvSpPr/>
            <p:nvPr/>
          </p:nvSpPr>
          <p:spPr>
            <a:xfrm>
              <a:off x="6059358" y="3505937"/>
              <a:ext cx="31578" cy="40181"/>
            </a:xfrm>
            <a:custGeom>
              <a:avLst/>
              <a:gdLst/>
              <a:ahLst/>
              <a:cxnLst/>
              <a:rect l="l" t="t" r="r" b="b"/>
              <a:pathLst>
                <a:path w="1204" h="1532" extrusionOk="0">
                  <a:moveTo>
                    <a:pt x="910" y="1"/>
                  </a:moveTo>
                  <a:cubicBezTo>
                    <a:pt x="898" y="1"/>
                    <a:pt x="887" y="1"/>
                    <a:pt x="876" y="1"/>
                  </a:cubicBezTo>
                  <a:cubicBezTo>
                    <a:pt x="395" y="1"/>
                    <a:pt x="0" y="343"/>
                    <a:pt x="0" y="766"/>
                  </a:cubicBezTo>
                  <a:cubicBezTo>
                    <a:pt x="0" y="1190"/>
                    <a:pt x="390" y="1531"/>
                    <a:pt x="876" y="1531"/>
                  </a:cubicBezTo>
                  <a:cubicBezTo>
                    <a:pt x="987" y="1531"/>
                    <a:pt x="1097" y="1512"/>
                    <a:pt x="1203" y="1474"/>
                  </a:cubicBezTo>
                  <a:cubicBezTo>
                    <a:pt x="881" y="1363"/>
                    <a:pt x="655" y="1089"/>
                    <a:pt x="655" y="766"/>
                  </a:cubicBezTo>
                  <a:cubicBezTo>
                    <a:pt x="655" y="444"/>
                    <a:pt x="881" y="170"/>
                    <a:pt x="1203" y="54"/>
                  </a:cubicBezTo>
                  <a:cubicBezTo>
                    <a:pt x="1108" y="20"/>
                    <a:pt x="1009" y="1"/>
                    <a:pt x="910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90"/>
            <p:cNvSpPr/>
            <p:nvPr/>
          </p:nvSpPr>
          <p:spPr>
            <a:xfrm>
              <a:off x="6030691" y="3609326"/>
              <a:ext cx="103389" cy="91901"/>
            </a:xfrm>
            <a:custGeom>
              <a:avLst/>
              <a:gdLst/>
              <a:ahLst/>
              <a:cxnLst/>
              <a:rect l="l" t="t" r="r" b="b"/>
              <a:pathLst>
                <a:path w="3942" h="3504" extrusionOk="0">
                  <a:moveTo>
                    <a:pt x="1310" y="0"/>
                  </a:moveTo>
                  <a:lnTo>
                    <a:pt x="1310" y="659"/>
                  </a:lnTo>
                  <a:cubicBezTo>
                    <a:pt x="1310" y="823"/>
                    <a:pt x="1218" y="972"/>
                    <a:pt x="1069" y="1049"/>
                  </a:cubicBezTo>
                  <a:lnTo>
                    <a:pt x="362" y="1405"/>
                  </a:lnTo>
                  <a:cubicBezTo>
                    <a:pt x="141" y="1516"/>
                    <a:pt x="1" y="1742"/>
                    <a:pt x="1" y="1992"/>
                  </a:cubicBezTo>
                  <a:lnTo>
                    <a:pt x="1" y="3503"/>
                  </a:lnTo>
                  <a:lnTo>
                    <a:pt x="3942" y="3503"/>
                  </a:lnTo>
                  <a:lnTo>
                    <a:pt x="3942" y="1992"/>
                  </a:lnTo>
                  <a:cubicBezTo>
                    <a:pt x="3942" y="1742"/>
                    <a:pt x="3797" y="1511"/>
                    <a:pt x="3576" y="1400"/>
                  </a:cubicBezTo>
                  <a:lnTo>
                    <a:pt x="2864" y="1044"/>
                  </a:lnTo>
                  <a:cubicBezTo>
                    <a:pt x="2720" y="972"/>
                    <a:pt x="2623" y="818"/>
                    <a:pt x="2623" y="655"/>
                  </a:cubicBezTo>
                  <a:lnTo>
                    <a:pt x="262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90"/>
            <p:cNvSpPr/>
            <p:nvPr/>
          </p:nvSpPr>
          <p:spPr>
            <a:xfrm>
              <a:off x="6030691" y="3634688"/>
              <a:ext cx="103389" cy="66539"/>
            </a:xfrm>
            <a:custGeom>
              <a:avLst/>
              <a:gdLst/>
              <a:ahLst/>
              <a:cxnLst/>
              <a:rect l="l" t="t" r="r" b="b"/>
              <a:pathLst>
                <a:path w="3942" h="2537" extrusionOk="0">
                  <a:moveTo>
                    <a:pt x="1180" y="0"/>
                  </a:moveTo>
                  <a:cubicBezTo>
                    <a:pt x="1146" y="34"/>
                    <a:pt x="1108" y="58"/>
                    <a:pt x="1069" y="77"/>
                  </a:cubicBezTo>
                  <a:lnTo>
                    <a:pt x="362" y="433"/>
                  </a:lnTo>
                  <a:cubicBezTo>
                    <a:pt x="141" y="544"/>
                    <a:pt x="1" y="775"/>
                    <a:pt x="1" y="1020"/>
                  </a:cubicBezTo>
                  <a:lnTo>
                    <a:pt x="1" y="2536"/>
                  </a:lnTo>
                  <a:lnTo>
                    <a:pt x="3942" y="2536"/>
                  </a:lnTo>
                  <a:lnTo>
                    <a:pt x="3937" y="1020"/>
                  </a:lnTo>
                  <a:cubicBezTo>
                    <a:pt x="3937" y="775"/>
                    <a:pt x="3797" y="544"/>
                    <a:pt x="3576" y="433"/>
                  </a:cubicBezTo>
                  <a:lnTo>
                    <a:pt x="2869" y="77"/>
                  </a:lnTo>
                  <a:cubicBezTo>
                    <a:pt x="2830" y="58"/>
                    <a:pt x="2792" y="34"/>
                    <a:pt x="2758" y="0"/>
                  </a:cubicBezTo>
                  <a:lnTo>
                    <a:pt x="2508" y="279"/>
                  </a:lnTo>
                  <a:cubicBezTo>
                    <a:pt x="2368" y="448"/>
                    <a:pt x="2169" y="532"/>
                    <a:pt x="1969" y="532"/>
                  </a:cubicBezTo>
                  <a:cubicBezTo>
                    <a:pt x="1769" y="532"/>
                    <a:pt x="1570" y="448"/>
                    <a:pt x="1430" y="279"/>
                  </a:cubicBezTo>
                  <a:lnTo>
                    <a:pt x="1180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90"/>
            <p:cNvSpPr/>
            <p:nvPr/>
          </p:nvSpPr>
          <p:spPr>
            <a:xfrm>
              <a:off x="6042074" y="3528808"/>
              <a:ext cx="80414" cy="80414"/>
            </a:xfrm>
            <a:custGeom>
              <a:avLst/>
              <a:gdLst/>
              <a:ahLst/>
              <a:cxnLst/>
              <a:rect l="l" t="t" r="r" b="b"/>
              <a:pathLst>
                <a:path w="3066" h="3066" extrusionOk="0">
                  <a:moveTo>
                    <a:pt x="1535" y="0"/>
                  </a:moveTo>
                  <a:cubicBezTo>
                    <a:pt x="688" y="0"/>
                    <a:pt x="0" y="688"/>
                    <a:pt x="0" y="1535"/>
                  </a:cubicBezTo>
                  <a:cubicBezTo>
                    <a:pt x="0" y="2382"/>
                    <a:pt x="688" y="3065"/>
                    <a:pt x="1535" y="3065"/>
                  </a:cubicBezTo>
                  <a:cubicBezTo>
                    <a:pt x="2377" y="3065"/>
                    <a:pt x="3065" y="2382"/>
                    <a:pt x="3065" y="1535"/>
                  </a:cubicBezTo>
                  <a:cubicBezTo>
                    <a:pt x="3065" y="688"/>
                    <a:pt x="2377" y="0"/>
                    <a:pt x="1535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90"/>
            <p:cNvSpPr/>
            <p:nvPr/>
          </p:nvSpPr>
          <p:spPr>
            <a:xfrm>
              <a:off x="6056866" y="3528939"/>
              <a:ext cx="67247" cy="72335"/>
            </a:xfrm>
            <a:custGeom>
              <a:avLst/>
              <a:gdLst/>
              <a:ahLst/>
              <a:cxnLst/>
              <a:rect l="l" t="t" r="r" b="b"/>
              <a:pathLst>
                <a:path w="2564" h="2758" extrusionOk="0">
                  <a:moveTo>
                    <a:pt x="971" y="0"/>
                  </a:moveTo>
                  <a:cubicBezTo>
                    <a:pt x="243" y="0"/>
                    <a:pt x="1" y="1006"/>
                    <a:pt x="658" y="1328"/>
                  </a:cubicBezTo>
                  <a:cubicBezTo>
                    <a:pt x="677" y="1338"/>
                    <a:pt x="697" y="1347"/>
                    <a:pt x="721" y="1357"/>
                  </a:cubicBezTo>
                  <a:lnTo>
                    <a:pt x="1481" y="2738"/>
                  </a:lnTo>
                  <a:cubicBezTo>
                    <a:pt x="1481" y="2738"/>
                    <a:pt x="1683" y="2752"/>
                    <a:pt x="1890" y="2757"/>
                  </a:cubicBezTo>
                  <a:cubicBezTo>
                    <a:pt x="2338" y="2425"/>
                    <a:pt x="2564" y="1872"/>
                    <a:pt x="2487" y="1318"/>
                  </a:cubicBezTo>
                  <a:cubicBezTo>
                    <a:pt x="2395" y="688"/>
                    <a:pt x="1929" y="178"/>
                    <a:pt x="1308" y="34"/>
                  </a:cubicBezTo>
                  <a:cubicBezTo>
                    <a:pt x="1202" y="10"/>
                    <a:pt x="1091" y="0"/>
                    <a:pt x="976" y="0"/>
                  </a:cubicBezTo>
                  <a:cubicBezTo>
                    <a:pt x="974" y="0"/>
                    <a:pt x="972" y="0"/>
                    <a:pt x="971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90"/>
            <p:cNvSpPr/>
            <p:nvPr/>
          </p:nvSpPr>
          <p:spPr>
            <a:xfrm>
              <a:off x="6048001" y="3564241"/>
              <a:ext cx="68795" cy="56573"/>
            </a:xfrm>
            <a:custGeom>
              <a:avLst/>
              <a:gdLst/>
              <a:ahLst/>
              <a:cxnLst/>
              <a:rect l="l" t="t" r="r" b="b"/>
              <a:pathLst>
                <a:path w="2623" h="2157" extrusionOk="0">
                  <a:moveTo>
                    <a:pt x="1005" y="0"/>
                  </a:moveTo>
                  <a:cubicBezTo>
                    <a:pt x="922" y="0"/>
                    <a:pt x="845" y="50"/>
                    <a:pt x="809" y="126"/>
                  </a:cubicBezTo>
                  <a:cubicBezTo>
                    <a:pt x="736" y="276"/>
                    <a:pt x="635" y="410"/>
                    <a:pt x="510" y="521"/>
                  </a:cubicBezTo>
                  <a:cubicBezTo>
                    <a:pt x="462" y="564"/>
                    <a:pt x="409" y="608"/>
                    <a:pt x="356" y="641"/>
                  </a:cubicBezTo>
                  <a:cubicBezTo>
                    <a:pt x="92" y="824"/>
                    <a:pt x="0" y="1175"/>
                    <a:pt x="149" y="1459"/>
                  </a:cubicBezTo>
                  <a:cubicBezTo>
                    <a:pt x="375" y="1888"/>
                    <a:pt x="823" y="2157"/>
                    <a:pt x="1309" y="2157"/>
                  </a:cubicBezTo>
                  <a:cubicBezTo>
                    <a:pt x="1992" y="2157"/>
                    <a:pt x="2565" y="1628"/>
                    <a:pt x="2618" y="944"/>
                  </a:cubicBezTo>
                  <a:cubicBezTo>
                    <a:pt x="2623" y="877"/>
                    <a:pt x="2594" y="810"/>
                    <a:pt x="2541" y="771"/>
                  </a:cubicBezTo>
                  <a:cubicBezTo>
                    <a:pt x="2108" y="406"/>
                    <a:pt x="1602" y="146"/>
                    <a:pt x="1054" y="6"/>
                  </a:cubicBezTo>
                  <a:cubicBezTo>
                    <a:pt x="1037" y="2"/>
                    <a:pt x="1021" y="0"/>
                    <a:pt x="1005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90"/>
            <p:cNvSpPr/>
            <p:nvPr/>
          </p:nvSpPr>
          <p:spPr>
            <a:xfrm>
              <a:off x="6048237" y="3564241"/>
              <a:ext cx="68559" cy="55943"/>
            </a:xfrm>
            <a:custGeom>
              <a:avLst/>
              <a:gdLst/>
              <a:ahLst/>
              <a:cxnLst/>
              <a:rect l="l" t="t" r="r" b="b"/>
              <a:pathLst>
                <a:path w="2614" h="2133" extrusionOk="0">
                  <a:moveTo>
                    <a:pt x="996" y="0"/>
                  </a:moveTo>
                  <a:cubicBezTo>
                    <a:pt x="913" y="0"/>
                    <a:pt x="836" y="50"/>
                    <a:pt x="800" y="126"/>
                  </a:cubicBezTo>
                  <a:cubicBezTo>
                    <a:pt x="747" y="232"/>
                    <a:pt x="679" y="333"/>
                    <a:pt x="597" y="420"/>
                  </a:cubicBezTo>
                  <a:cubicBezTo>
                    <a:pt x="569" y="458"/>
                    <a:pt x="535" y="492"/>
                    <a:pt x="501" y="521"/>
                  </a:cubicBezTo>
                  <a:cubicBezTo>
                    <a:pt x="453" y="564"/>
                    <a:pt x="405" y="603"/>
                    <a:pt x="352" y="636"/>
                  </a:cubicBezTo>
                  <a:cubicBezTo>
                    <a:pt x="49" y="853"/>
                    <a:pt x="1" y="1243"/>
                    <a:pt x="188" y="1541"/>
                  </a:cubicBezTo>
                  <a:cubicBezTo>
                    <a:pt x="391" y="1859"/>
                    <a:pt x="723" y="2075"/>
                    <a:pt x="1098" y="2133"/>
                  </a:cubicBezTo>
                  <a:cubicBezTo>
                    <a:pt x="838" y="1955"/>
                    <a:pt x="641" y="1714"/>
                    <a:pt x="641" y="1276"/>
                  </a:cubicBezTo>
                  <a:lnTo>
                    <a:pt x="641" y="1108"/>
                  </a:lnTo>
                  <a:cubicBezTo>
                    <a:pt x="694" y="1074"/>
                    <a:pt x="742" y="1036"/>
                    <a:pt x="790" y="988"/>
                  </a:cubicBezTo>
                  <a:cubicBezTo>
                    <a:pt x="915" y="882"/>
                    <a:pt x="1016" y="757"/>
                    <a:pt x="1107" y="617"/>
                  </a:cubicBezTo>
                  <a:cubicBezTo>
                    <a:pt x="1521" y="747"/>
                    <a:pt x="1911" y="959"/>
                    <a:pt x="2248" y="1238"/>
                  </a:cubicBezTo>
                  <a:cubicBezTo>
                    <a:pt x="2291" y="1276"/>
                    <a:pt x="2349" y="1329"/>
                    <a:pt x="2469" y="1440"/>
                  </a:cubicBezTo>
                  <a:cubicBezTo>
                    <a:pt x="2546" y="1320"/>
                    <a:pt x="2599" y="1079"/>
                    <a:pt x="2609" y="940"/>
                  </a:cubicBezTo>
                  <a:cubicBezTo>
                    <a:pt x="2614" y="872"/>
                    <a:pt x="2585" y="810"/>
                    <a:pt x="2532" y="771"/>
                  </a:cubicBezTo>
                  <a:cubicBezTo>
                    <a:pt x="2099" y="410"/>
                    <a:pt x="1593" y="146"/>
                    <a:pt x="1045" y="6"/>
                  </a:cubicBezTo>
                  <a:cubicBezTo>
                    <a:pt x="1028" y="2"/>
                    <a:pt x="1012" y="0"/>
                    <a:pt x="996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90"/>
            <p:cNvSpPr/>
            <p:nvPr/>
          </p:nvSpPr>
          <p:spPr>
            <a:xfrm>
              <a:off x="6110973" y="3651080"/>
              <a:ext cx="22975" cy="50147"/>
            </a:xfrm>
            <a:custGeom>
              <a:avLst/>
              <a:gdLst/>
              <a:ahLst/>
              <a:cxnLst/>
              <a:rect l="l" t="t" r="r" b="b"/>
              <a:pathLst>
                <a:path w="876" h="1912" extrusionOk="0">
                  <a:moveTo>
                    <a:pt x="741" y="1"/>
                  </a:moveTo>
                  <a:lnTo>
                    <a:pt x="164" y="463"/>
                  </a:lnTo>
                  <a:cubicBezTo>
                    <a:pt x="63" y="549"/>
                    <a:pt x="0" y="674"/>
                    <a:pt x="0" y="804"/>
                  </a:cubicBezTo>
                  <a:lnTo>
                    <a:pt x="0" y="1911"/>
                  </a:lnTo>
                  <a:lnTo>
                    <a:pt x="876" y="1911"/>
                  </a:lnTo>
                  <a:lnTo>
                    <a:pt x="876" y="395"/>
                  </a:lnTo>
                  <a:cubicBezTo>
                    <a:pt x="876" y="256"/>
                    <a:pt x="828" y="116"/>
                    <a:pt x="741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90"/>
            <p:cNvSpPr/>
            <p:nvPr/>
          </p:nvSpPr>
          <p:spPr>
            <a:xfrm>
              <a:off x="5795089" y="3534604"/>
              <a:ext cx="28798" cy="63130"/>
            </a:xfrm>
            <a:custGeom>
              <a:avLst/>
              <a:gdLst/>
              <a:ahLst/>
              <a:cxnLst/>
              <a:rect l="l" t="t" r="r" b="b"/>
              <a:pathLst>
                <a:path w="1098" h="2407" extrusionOk="0">
                  <a:moveTo>
                    <a:pt x="660" y="1"/>
                  </a:moveTo>
                  <a:cubicBezTo>
                    <a:pt x="299" y="5"/>
                    <a:pt x="5" y="299"/>
                    <a:pt x="5" y="660"/>
                  </a:cubicBezTo>
                  <a:lnTo>
                    <a:pt x="5" y="809"/>
                  </a:lnTo>
                  <a:cubicBezTo>
                    <a:pt x="0" y="1001"/>
                    <a:pt x="34" y="1184"/>
                    <a:pt x="92" y="1367"/>
                  </a:cubicBezTo>
                  <a:lnTo>
                    <a:pt x="438" y="2406"/>
                  </a:lnTo>
                  <a:lnTo>
                    <a:pt x="1098" y="2406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90"/>
            <p:cNvSpPr/>
            <p:nvPr/>
          </p:nvSpPr>
          <p:spPr>
            <a:xfrm>
              <a:off x="5806577" y="3528939"/>
              <a:ext cx="69057" cy="68926"/>
            </a:xfrm>
            <a:custGeom>
              <a:avLst/>
              <a:gdLst/>
              <a:ahLst/>
              <a:cxnLst/>
              <a:rect l="l" t="t" r="r" b="b"/>
              <a:pathLst>
                <a:path w="2633" h="2628" extrusionOk="0">
                  <a:moveTo>
                    <a:pt x="660" y="0"/>
                  </a:moveTo>
                  <a:cubicBezTo>
                    <a:pt x="299" y="0"/>
                    <a:pt x="0" y="294"/>
                    <a:pt x="0" y="654"/>
                  </a:cubicBezTo>
                  <a:cubicBezTo>
                    <a:pt x="0" y="895"/>
                    <a:pt x="198" y="1092"/>
                    <a:pt x="443" y="1092"/>
                  </a:cubicBezTo>
                  <a:lnTo>
                    <a:pt x="2194" y="2627"/>
                  </a:lnTo>
                  <a:lnTo>
                    <a:pt x="2579" y="1270"/>
                  </a:lnTo>
                  <a:cubicBezTo>
                    <a:pt x="2613" y="1150"/>
                    <a:pt x="2628" y="1030"/>
                    <a:pt x="2632" y="909"/>
                  </a:cubicBezTo>
                  <a:lnTo>
                    <a:pt x="2632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90"/>
            <p:cNvSpPr/>
            <p:nvPr/>
          </p:nvSpPr>
          <p:spPr>
            <a:xfrm>
              <a:off x="5818065" y="3614991"/>
              <a:ext cx="34463" cy="34489"/>
            </a:xfrm>
            <a:custGeom>
              <a:avLst/>
              <a:gdLst/>
              <a:ahLst/>
              <a:cxnLst/>
              <a:rect l="l" t="t" r="r" b="b"/>
              <a:pathLst>
                <a:path w="1314" h="1315" extrusionOk="0">
                  <a:moveTo>
                    <a:pt x="0" y="1"/>
                  </a:moveTo>
                  <a:lnTo>
                    <a:pt x="0" y="1314"/>
                  </a:lnTo>
                  <a:lnTo>
                    <a:pt x="1314" y="1314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90"/>
            <p:cNvSpPr/>
            <p:nvPr/>
          </p:nvSpPr>
          <p:spPr>
            <a:xfrm>
              <a:off x="5777937" y="3628997"/>
              <a:ext cx="114850" cy="72231"/>
            </a:xfrm>
            <a:custGeom>
              <a:avLst/>
              <a:gdLst/>
              <a:ahLst/>
              <a:cxnLst/>
              <a:rect l="l" t="t" r="r" b="b"/>
              <a:pathLst>
                <a:path w="4379" h="2754" extrusionOk="0">
                  <a:moveTo>
                    <a:pt x="1535" y="1"/>
                  </a:moveTo>
                  <a:lnTo>
                    <a:pt x="476" y="299"/>
                  </a:lnTo>
                  <a:cubicBezTo>
                    <a:pt x="193" y="381"/>
                    <a:pt x="0" y="636"/>
                    <a:pt x="0" y="929"/>
                  </a:cubicBezTo>
                  <a:lnTo>
                    <a:pt x="0" y="2753"/>
                  </a:lnTo>
                  <a:lnTo>
                    <a:pt x="4379" y="2753"/>
                  </a:lnTo>
                  <a:lnTo>
                    <a:pt x="4379" y="929"/>
                  </a:lnTo>
                  <a:cubicBezTo>
                    <a:pt x="4379" y="636"/>
                    <a:pt x="4186" y="381"/>
                    <a:pt x="3902" y="299"/>
                  </a:cubicBezTo>
                  <a:lnTo>
                    <a:pt x="2849" y="1"/>
                  </a:lnTo>
                  <a:lnTo>
                    <a:pt x="2189" y="780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90"/>
            <p:cNvSpPr/>
            <p:nvPr/>
          </p:nvSpPr>
          <p:spPr>
            <a:xfrm>
              <a:off x="5800886" y="3557684"/>
              <a:ext cx="68926" cy="63130"/>
            </a:xfrm>
            <a:custGeom>
              <a:avLst/>
              <a:gdLst/>
              <a:ahLst/>
              <a:cxnLst/>
              <a:rect l="l" t="t" r="r" b="b"/>
              <a:pathLst>
                <a:path w="2628" h="2407" extrusionOk="0">
                  <a:moveTo>
                    <a:pt x="826" y="1"/>
                  </a:moveTo>
                  <a:cubicBezTo>
                    <a:pt x="712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10"/>
                    <a:pt x="1" y="1093"/>
                  </a:cubicBezTo>
                  <a:cubicBezTo>
                    <a:pt x="1" y="1815"/>
                    <a:pt x="588" y="2407"/>
                    <a:pt x="1314" y="2407"/>
                  </a:cubicBezTo>
                  <a:cubicBezTo>
                    <a:pt x="2041" y="2407"/>
                    <a:pt x="2628" y="1815"/>
                    <a:pt x="2628" y="1093"/>
                  </a:cubicBezTo>
                  <a:lnTo>
                    <a:pt x="2628" y="814"/>
                  </a:lnTo>
                  <a:cubicBezTo>
                    <a:pt x="2628" y="694"/>
                    <a:pt x="2585" y="583"/>
                    <a:pt x="2503" y="502"/>
                  </a:cubicBezTo>
                  <a:cubicBezTo>
                    <a:pt x="2161" y="170"/>
                    <a:pt x="1545" y="20"/>
                    <a:pt x="843" y="1"/>
                  </a:cubicBezTo>
                  <a:cubicBezTo>
                    <a:pt x="837" y="1"/>
                    <a:pt x="832" y="1"/>
                    <a:pt x="826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90"/>
            <p:cNvSpPr/>
            <p:nvPr/>
          </p:nvSpPr>
          <p:spPr>
            <a:xfrm>
              <a:off x="5800886" y="3557684"/>
              <a:ext cx="68821" cy="61766"/>
            </a:xfrm>
            <a:custGeom>
              <a:avLst/>
              <a:gdLst/>
              <a:ahLst/>
              <a:cxnLst/>
              <a:rect l="l" t="t" r="r" b="b"/>
              <a:pathLst>
                <a:path w="2624" h="2355" extrusionOk="0">
                  <a:moveTo>
                    <a:pt x="826" y="1"/>
                  </a:moveTo>
                  <a:cubicBezTo>
                    <a:pt x="712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10"/>
                    <a:pt x="1" y="1089"/>
                  </a:cubicBezTo>
                  <a:cubicBezTo>
                    <a:pt x="1" y="1676"/>
                    <a:pt x="386" y="2190"/>
                    <a:pt x="949" y="2354"/>
                  </a:cubicBezTo>
                  <a:cubicBezTo>
                    <a:pt x="761" y="2123"/>
                    <a:pt x="655" y="1830"/>
                    <a:pt x="655" y="1531"/>
                  </a:cubicBezTo>
                  <a:lnTo>
                    <a:pt x="655" y="1093"/>
                  </a:lnTo>
                  <a:lnTo>
                    <a:pt x="660" y="1093"/>
                  </a:lnTo>
                  <a:cubicBezTo>
                    <a:pt x="655" y="850"/>
                    <a:pt x="853" y="654"/>
                    <a:pt x="1089" y="654"/>
                  </a:cubicBezTo>
                  <a:cubicBezTo>
                    <a:pt x="1100" y="654"/>
                    <a:pt x="1111" y="655"/>
                    <a:pt x="1122" y="656"/>
                  </a:cubicBezTo>
                  <a:cubicBezTo>
                    <a:pt x="1565" y="684"/>
                    <a:pt x="2219" y="757"/>
                    <a:pt x="2623" y="949"/>
                  </a:cubicBezTo>
                  <a:cubicBezTo>
                    <a:pt x="2609" y="858"/>
                    <a:pt x="2570" y="569"/>
                    <a:pt x="2503" y="502"/>
                  </a:cubicBezTo>
                  <a:cubicBezTo>
                    <a:pt x="2161" y="170"/>
                    <a:pt x="1545" y="20"/>
                    <a:pt x="843" y="1"/>
                  </a:cubicBezTo>
                  <a:cubicBezTo>
                    <a:pt x="837" y="1"/>
                    <a:pt x="832" y="1"/>
                    <a:pt x="82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90"/>
            <p:cNvSpPr/>
            <p:nvPr/>
          </p:nvSpPr>
          <p:spPr>
            <a:xfrm>
              <a:off x="5870048" y="3431241"/>
              <a:ext cx="171790" cy="201060"/>
            </a:xfrm>
            <a:custGeom>
              <a:avLst/>
              <a:gdLst/>
              <a:ahLst/>
              <a:cxnLst/>
              <a:rect l="l" t="t" r="r" b="b"/>
              <a:pathLst>
                <a:path w="6550" h="7666" extrusionOk="0">
                  <a:moveTo>
                    <a:pt x="3277" y="1"/>
                  </a:moveTo>
                  <a:cubicBezTo>
                    <a:pt x="1704" y="1"/>
                    <a:pt x="559" y="1088"/>
                    <a:pt x="429" y="2849"/>
                  </a:cubicBezTo>
                  <a:cubicBezTo>
                    <a:pt x="270" y="5015"/>
                    <a:pt x="87" y="6227"/>
                    <a:pt x="20" y="6631"/>
                  </a:cubicBezTo>
                  <a:cubicBezTo>
                    <a:pt x="1" y="6728"/>
                    <a:pt x="54" y="6824"/>
                    <a:pt x="140" y="6862"/>
                  </a:cubicBezTo>
                  <a:cubicBezTo>
                    <a:pt x="559" y="7079"/>
                    <a:pt x="1844" y="7666"/>
                    <a:pt x="3273" y="7666"/>
                  </a:cubicBezTo>
                  <a:cubicBezTo>
                    <a:pt x="4707" y="7666"/>
                    <a:pt x="5991" y="7079"/>
                    <a:pt x="6410" y="6862"/>
                  </a:cubicBezTo>
                  <a:cubicBezTo>
                    <a:pt x="6496" y="6824"/>
                    <a:pt x="6549" y="6728"/>
                    <a:pt x="6530" y="6631"/>
                  </a:cubicBezTo>
                  <a:cubicBezTo>
                    <a:pt x="6463" y="6227"/>
                    <a:pt x="6280" y="5010"/>
                    <a:pt x="6121" y="2849"/>
                  </a:cubicBezTo>
                  <a:cubicBezTo>
                    <a:pt x="5991" y="1088"/>
                    <a:pt x="4846" y="1"/>
                    <a:pt x="327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90"/>
            <p:cNvSpPr/>
            <p:nvPr/>
          </p:nvSpPr>
          <p:spPr>
            <a:xfrm>
              <a:off x="5910569" y="3431241"/>
              <a:ext cx="131269" cy="200981"/>
            </a:xfrm>
            <a:custGeom>
              <a:avLst/>
              <a:gdLst/>
              <a:ahLst/>
              <a:cxnLst/>
              <a:rect l="l" t="t" r="r" b="b"/>
              <a:pathLst>
                <a:path w="5005" h="7663" extrusionOk="0">
                  <a:moveTo>
                    <a:pt x="1732" y="1"/>
                  </a:moveTo>
                  <a:cubicBezTo>
                    <a:pt x="1622" y="1"/>
                    <a:pt x="1516" y="6"/>
                    <a:pt x="1410" y="15"/>
                  </a:cubicBezTo>
                  <a:cubicBezTo>
                    <a:pt x="183" y="136"/>
                    <a:pt x="0" y="1868"/>
                    <a:pt x="1179" y="2224"/>
                  </a:cubicBezTo>
                  <a:lnTo>
                    <a:pt x="1208" y="2233"/>
                  </a:lnTo>
                  <a:lnTo>
                    <a:pt x="1646" y="7661"/>
                  </a:lnTo>
                  <a:cubicBezTo>
                    <a:pt x="1680" y="7662"/>
                    <a:pt x="1714" y="7662"/>
                    <a:pt x="1748" y="7662"/>
                  </a:cubicBezTo>
                  <a:cubicBezTo>
                    <a:pt x="3174" y="7662"/>
                    <a:pt x="4451" y="7079"/>
                    <a:pt x="4870" y="6867"/>
                  </a:cubicBezTo>
                  <a:cubicBezTo>
                    <a:pt x="4956" y="6824"/>
                    <a:pt x="5004" y="6728"/>
                    <a:pt x="4990" y="6631"/>
                  </a:cubicBezTo>
                  <a:cubicBezTo>
                    <a:pt x="4923" y="6227"/>
                    <a:pt x="4740" y="5010"/>
                    <a:pt x="4581" y="2849"/>
                  </a:cubicBezTo>
                  <a:cubicBezTo>
                    <a:pt x="4451" y="1088"/>
                    <a:pt x="3306" y="1"/>
                    <a:pt x="173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90"/>
            <p:cNvSpPr/>
            <p:nvPr/>
          </p:nvSpPr>
          <p:spPr>
            <a:xfrm>
              <a:off x="5858324" y="3586351"/>
              <a:ext cx="195238" cy="114876"/>
            </a:xfrm>
            <a:custGeom>
              <a:avLst/>
              <a:gdLst/>
              <a:ahLst/>
              <a:cxnLst/>
              <a:rect l="l" t="t" r="r" b="b"/>
              <a:pathLst>
                <a:path w="7444" h="4380" extrusionOk="0">
                  <a:moveTo>
                    <a:pt x="2627" y="0"/>
                  </a:moveTo>
                  <a:lnTo>
                    <a:pt x="2627" y="963"/>
                  </a:lnTo>
                  <a:cubicBezTo>
                    <a:pt x="2627" y="1136"/>
                    <a:pt x="2526" y="1290"/>
                    <a:pt x="2368" y="1362"/>
                  </a:cubicBezTo>
                  <a:lnTo>
                    <a:pt x="520" y="2175"/>
                  </a:lnTo>
                  <a:cubicBezTo>
                    <a:pt x="207" y="2315"/>
                    <a:pt x="0" y="2632"/>
                    <a:pt x="0" y="2979"/>
                  </a:cubicBezTo>
                  <a:lnTo>
                    <a:pt x="0" y="4379"/>
                  </a:lnTo>
                  <a:lnTo>
                    <a:pt x="7444" y="4379"/>
                  </a:lnTo>
                  <a:lnTo>
                    <a:pt x="7444" y="2979"/>
                  </a:lnTo>
                  <a:cubicBezTo>
                    <a:pt x="7444" y="2632"/>
                    <a:pt x="7237" y="2315"/>
                    <a:pt x="6924" y="2175"/>
                  </a:cubicBezTo>
                  <a:lnTo>
                    <a:pt x="5077" y="1362"/>
                  </a:lnTo>
                  <a:cubicBezTo>
                    <a:pt x="4918" y="1290"/>
                    <a:pt x="4817" y="1136"/>
                    <a:pt x="4817" y="963"/>
                  </a:cubicBezTo>
                  <a:lnTo>
                    <a:pt x="4817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90"/>
            <p:cNvSpPr/>
            <p:nvPr/>
          </p:nvSpPr>
          <p:spPr>
            <a:xfrm>
              <a:off x="5927224" y="3586351"/>
              <a:ext cx="57438" cy="28772"/>
            </a:xfrm>
            <a:custGeom>
              <a:avLst/>
              <a:gdLst/>
              <a:ahLst/>
              <a:cxnLst/>
              <a:rect l="l" t="t" r="r" b="b"/>
              <a:pathLst>
                <a:path w="2190" h="1097" extrusionOk="0">
                  <a:moveTo>
                    <a:pt x="0" y="0"/>
                  </a:moveTo>
                  <a:lnTo>
                    <a:pt x="0" y="876"/>
                  </a:lnTo>
                  <a:cubicBezTo>
                    <a:pt x="352" y="1023"/>
                    <a:pt x="723" y="1096"/>
                    <a:pt x="1095" y="1096"/>
                  </a:cubicBezTo>
                  <a:cubicBezTo>
                    <a:pt x="1467" y="1096"/>
                    <a:pt x="1838" y="1023"/>
                    <a:pt x="2190" y="876"/>
                  </a:cubicBezTo>
                  <a:lnTo>
                    <a:pt x="2190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90"/>
            <p:cNvSpPr/>
            <p:nvPr/>
          </p:nvSpPr>
          <p:spPr>
            <a:xfrm>
              <a:off x="5858324" y="3627607"/>
              <a:ext cx="195238" cy="73489"/>
            </a:xfrm>
            <a:custGeom>
              <a:avLst/>
              <a:gdLst/>
              <a:ahLst/>
              <a:cxnLst/>
              <a:rect l="l" t="t" r="r" b="b"/>
              <a:pathLst>
                <a:path w="7444" h="2802" extrusionOk="0">
                  <a:moveTo>
                    <a:pt x="1882" y="1"/>
                  </a:moveTo>
                  <a:lnTo>
                    <a:pt x="520" y="602"/>
                  </a:lnTo>
                  <a:cubicBezTo>
                    <a:pt x="202" y="742"/>
                    <a:pt x="0" y="1059"/>
                    <a:pt x="0" y="1406"/>
                  </a:cubicBezTo>
                  <a:lnTo>
                    <a:pt x="0" y="2801"/>
                  </a:lnTo>
                  <a:lnTo>
                    <a:pt x="7444" y="2801"/>
                  </a:lnTo>
                  <a:lnTo>
                    <a:pt x="7444" y="1406"/>
                  </a:lnTo>
                  <a:cubicBezTo>
                    <a:pt x="7444" y="1059"/>
                    <a:pt x="7237" y="742"/>
                    <a:pt x="6924" y="602"/>
                  </a:cubicBezTo>
                  <a:lnTo>
                    <a:pt x="5562" y="1"/>
                  </a:lnTo>
                  <a:cubicBezTo>
                    <a:pt x="5269" y="766"/>
                    <a:pt x="4538" y="1271"/>
                    <a:pt x="3720" y="1271"/>
                  </a:cubicBezTo>
                  <a:cubicBezTo>
                    <a:pt x="2906" y="1271"/>
                    <a:pt x="2170" y="766"/>
                    <a:pt x="1882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90"/>
            <p:cNvSpPr/>
            <p:nvPr/>
          </p:nvSpPr>
          <p:spPr>
            <a:xfrm>
              <a:off x="5898452" y="3489676"/>
              <a:ext cx="114981" cy="108057"/>
            </a:xfrm>
            <a:custGeom>
              <a:avLst/>
              <a:gdLst/>
              <a:ahLst/>
              <a:cxnLst/>
              <a:rect l="l" t="t" r="r" b="b"/>
              <a:pathLst>
                <a:path w="4384" h="4120" extrusionOk="0">
                  <a:moveTo>
                    <a:pt x="1599" y="0"/>
                  </a:moveTo>
                  <a:cubicBezTo>
                    <a:pt x="1436" y="0"/>
                    <a:pt x="1284" y="93"/>
                    <a:pt x="1208" y="241"/>
                  </a:cubicBezTo>
                  <a:cubicBezTo>
                    <a:pt x="1068" y="525"/>
                    <a:pt x="770" y="977"/>
                    <a:pt x="183" y="1377"/>
                  </a:cubicBezTo>
                  <a:cubicBezTo>
                    <a:pt x="68" y="1459"/>
                    <a:pt x="0" y="1593"/>
                    <a:pt x="5" y="1733"/>
                  </a:cubicBezTo>
                  <a:lnTo>
                    <a:pt x="5" y="1858"/>
                  </a:lnTo>
                  <a:cubicBezTo>
                    <a:pt x="5" y="3022"/>
                    <a:pt x="886" y="4042"/>
                    <a:pt x="2050" y="4115"/>
                  </a:cubicBezTo>
                  <a:cubicBezTo>
                    <a:pt x="2101" y="4118"/>
                    <a:pt x="2151" y="4120"/>
                    <a:pt x="2201" y="4120"/>
                  </a:cubicBezTo>
                  <a:cubicBezTo>
                    <a:pt x="3395" y="4120"/>
                    <a:pt x="4384" y="3145"/>
                    <a:pt x="4384" y="1930"/>
                  </a:cubicBezTo>
                  <a:lnTo>
                    <a:pt x="4384" y="1545"/>
                  </a:lnTo>
                  <a:cubicBezTo>
                    <a:pt x="4384" y="1358"/>
                    <a:pt x="4302" y="1179"/>
                    <a:pt x="4162" y="1059"/>
                  </a:cubicBezTo>
                  <a:cubicBezTo>
                    <a:pt x="3811" y="751"/>
                    <a:pt x="3017" y="212"/>
                    <a:pt x="1665" y="5"/>
                  </a:cubicBezTo>
                  <a:cubicBezTo>
                    <a:pt x="1643" y="2"/>
                    <a:pt x="1621" y="0"/>
                    <a:pt x="1599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90"/>
            <p:cNvSpPr/>
            <p:nvPr/>
          </p:nvSpPr>
          <p:spPr>
            <a:xfrm>
              <a:off x="5898452" y="3489676"/>
              <a:ext cx="114981" cy="107559"/>
            </a:xfrm>
            <a:custGeom>
              <a:avLst/>
              <a:gdLst/>
              <a:ahLst/>
              <a:cxnLst/>
              <a:rect l="l" t="t" r="r" b="b"/>
              <a:pathLst>
                <a:path w="4384" h="4101" extrusionOk="0">
                  <a:moveTo>
                    <a:pt x="1599" y="0"/>
                  </a:moveTo>
                  <a:cubicBezTo>
                    <a:pt x="1436" y="0"/>
                    <a:pt x="1284" y="93"/>
                    <a:pt x="1208" y="241"/>
                  </a:cubicBezTo>
                  <a:cubicBezTo>
                    <a:pt x="1165" y="318"/>
                    <a:pt x="1121" y="400"/>
                    <a:pt x="1073" y="472"/>
                  </a:cubicBezTo>
                  <a:cubicBezTo>
                    <a:pt x="842" y="833"/>
                    <a:pt x="544" y="1141"/>
                    <a:pt x="188" y="1377"/>
                  </a:cubicBezTo>
                  <a:cubicBezTo>
                    <a:pt x="72" y="1459"/>
                    <a:pt x="0" y="1588"/>
                    <a:pt x="0" y="1733"/>
                  </a:cubicBezTo>
                  <a:lnTo>
                    <a:pt x="0" y="1858"/>
                  </a:lnTo>
                  <a:cubicBezTo>
                    <a:pt x="0" y="2979"/>
                    <a:pt x="823" y="3965"/>
                    <a:pt x="1925" y="4100"/>
                  </a:cubicBezTo>
                  <a:cubicBezTo>
                    <a:pt x="1535" y="3696"/>
                    <a:pt x="1319" y="3152"/>
                    <a:pt x="1319" y="2589"/>
                  </a:cubicBezTo>
                  <a:lnTo>
                    <a:pt x="1319" y="1213"/>
                  </a:lnTo>
                  <a:cubicBezTo>
                    <a:pt x="1314" y="987"/>
                    <a:pt x="1487" y="799"/>
                    <a:pt x="1708" y="775"/>
                  </a:cubicBezTo>
                  <a:cubicBezTo>
                    <a:pt x="1745" y="772"/>
                    <a:pt x="1787" y="770"/>
                    <a:pt x="1832" y="770"/>
                  </a:cubicBezTo>
                  <a:cubicBezTo>
                    <a:pt x="2441" y="770"/>
                    <a:pt x="3770" y="1090"/>
                    <a:pt x="4384" y="1497"/>
                  </a:cubicBezTo>
                  <a:cubicBezTo>
                    <a:pt x="4350" y="1439"/>
                    <a:pt x="4211" y="1102"/>
                    <a:pt x="4162" y="1059"/>
                  </a:cubicBezTo>
                  <a:cubicBezTo>
                    <a:pt x="3811" y="751"/>
                    <a:pt x="3017" y="212"/>
                    <a:pt x="1665" y="5"/>
                  </a:cubicBezTo>
                  <a:cubicBezTo>
                    <a:pt x="1643" y="2"/>
                    <a:pt x="1621" y="0"/>
                    <a:pt x="1599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90"/>
            <p:cNvSpPr/>
            <p:nvPr/>
          </p:nvSpPr>
          <p:spPr>
            <a:xfrm>
              <a:off x="5858324" y="3646543"/>
              <a:ext cx="40285" cy="54553"/>
            </a:xfrm>
            <a:custGeom>
              <a:avLst/>
              <a:gdLst/>
              <a:ahLst/>
              <a:cxnLst/>
              <a:rect l="l" t="t" r="r" b="b"/>
              <a:pathLst>
                <a:path w="1536" h="2080" extrusionOk="0">
                  <a:moveTo>
                    <a:pt x="327" y="1"/>
                  </a:moveTo>
                  <a:cubicBezTo>
                    <a:pt x="120" y="169"/>
                    <a:pt x="0" y="419"/>
                    <a:pt x="0" y="684"/>
                  </a:cubicBezTo>
                  <a:lnTo>
                    <a:pt x="0" y="2079"/>
                  </a:lnTo>
                  <a:lnTo>
                    <a:pt x="1535" y="2079"/>
                  </a:lnTo>
                  <a:lnTo>
                    <a:pt x="1535" y="1478"/>
                  </a:lnTo>
                  <a:cubicBezTo>
                    <a:pt x="1535" y="1305"/>
                    <a:pt x="1463" y="1141"/>
                    <a:pt x="1343" y="1016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90"/>
            <p:cNvSpPr/>
            <p:nvPr/>
          </p:nvSpPr>
          <p:spPr>
            <a:xfrm>
              <a:off x="6013407" y="3646543"/>
              <a:ext cx="40154" cy="54553"/>
            </a:xfrm>
            <a:custGeom>
              <a:avLst/>
              <a:gdLst/>
              <a:ahLst/>
              <a:cxnLst/>
              <a:rect l="l" t="t" r="r" b="b"/>
              <a:pathLst>
                <a:path w="1531" h="2080" extrusionOk="0">
                  <a:moveTo>
                    <a:pt x="1204" y="1"/>
                  </a:moveTo>
                  <a:lnTo>
                    <a:pt x="193" y="1016"/>
                  </a:lnTo>
                  <a:cubicBezTo>
                    <a:pt x="68" y="1141"/>
                    <a:pt x="1" y="1305"/>
                    <a:pt x="1" y="1478"/>
                  </a:cubicBezTo>
                  <a:lnTo>
                    <a:pt x="1" y="2079"/>
                  </a:lnTo>
                  <a:lnTo>
                    <a:pt x="1531" y="2079"/>
                  </a:lnTo>
                  <a:lnTo>
                    <a:pt x="1531" y="684"/>
                  </a:lnTo>
                  <a:cubicBezTo>
                    <a:pt x="1531" y="419"/>
                    <a:pt x="1411" y="169"/>
                    <a:pt x="1204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90"/>
            <p:cNvSpPr/>
            <p:nvPr/>
          </p:nvSpPr>
          <p:spPr>
            <a:xfrm>
              <a:off x="5892944" y="3672797"/>
              <a:ext cx="11147" cy="34096"/>
            </a:xfrm>
            <a:custGeom>
              <a:avLst/>
              <a:gdLst/>
              <a:ahLst/>
              <a:cxnLst/>
              <a:rect l="l" t="t" r="r" b="b"/>
              <a:pathLst>
                <a:path w="425" h="1300" extrusionOk="0">
                  <a:moveTo>
                    <a:pt x="215" y="0"/>
                  </a:moveTo>
                  <a:cubicBezTo>
                    <a:pt x="100" y="0"/>
                    <a:pt x="8" y="92"/>
                    <a:pt x="8" y="207"/>
                  </a:cubicBezTo>
                  <a:lnTo>
                    <a:pt x="8" y="1083"/>
                  </a:lnTo>
                  <a:cubicBezTo>
                    <a:pt x="1" y="1227"/>
                    <a:pt x="107" y="1300"/>
                    <a:pt x="213" y="1300"/>
                  </a:cubicBezTo>
                  <a:cubicBezTo>
                    <a:pt x="319" y="1300"/>
                    <a:pt x="424" y="1227"/>
                    <a:pt x="417" y="1083"/>
                  </a:cubicBezTo>
                  <a:lnTo>
                    <a:pt x="417" y="207"/>
                  </a:lnTo>
                  <a:cubicBezTo>
                    <a:pt x="417" y="92"/>
                    <a:pt x="326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90"/>
            <p:cNvSpPr/>
            <p:nvPr/>
          </p:nvSpPr>
          <p:spPr>
            <a:xfrm>
              <a:off x="6007978" y="3672797"/>
              <a:ext cx="10753" cy="33440"/>
            </a:xfrm>
            <a:custGeom>
              <a:avLst/>
              <a:gdLst/>
              <a:ahLst/>
              <a:cxnLst/>
              <a:rect l="l" t="t" r="r" b="b"/>
              <a:pathLst>
                <a:path w="410" h="1275" extrusionOk="0">
                  <a:moveTo>
                    <a:pt x="208" y="0"/>
                  </a:moveTo>
                  <a:cubicBezTo>
                    <a:pt x="92" y="0"/>
                    <a:pt x="1" y="92"/>
                    <a:pt x="1" y="207"/>
                  </a:cubicBezTo>
                  <a:lnTo>
                    <a:pt x="1" y="1083"/>
                  </a:lnTo>
                  <a:cubicBezTo>
                    <a:pt x="8" y="1211"/>
                    <a:pt x="107" y="1274"/>
                    <a:pt x="205" y="1274"/>
                  </a:cubicBezTo>
                  <a:cubicBezTo>
                    <a:pt x="304" y="1274"/>
                    <a:pt x="403" y="1211"/>
                    <a:pt x="410" y="1083"/>
                  </a:cubicBezTo>
                  <a:lnTo>
                    <a:pt x="410" y="207"/>
                  </a:lnTo>
                  <a:cubicBezTo>
                    <a:pt x="410" y="92"/>
                    <a:pt x="31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90"/>
            <p:cNvSpPr/>
            <p:nvPr/>
          </p:nvSpPr>
          <p:spPr>
            <a:xfrm>
              <a:off x="5811246" y="3552281"/>
              <a:ext cx="48600" cy="16314"/>
            </a:xfrm>
            <a:custGeom>
              <a:avLst/>
              <a:gdLst/>
              <a:ahLst/>
              <a:cxnLst/>
              <a:rect l="l" t="t" r="r" b="b"/>
              <a:pathLst>
                <a:path w="1853" h="622" extrusionOk="0">
                  <a:moveTo>
                    <a:pt x="260" y="0"/>
                  </a:moveTo>
                  <a:cubicBezTo>
                    <a:pt x="0" y="10"/>
                    <a:pt x="0" y="395"/>
                    <a:pt x="260" y="409"/>
                  </a:cubicBezTo>
                  <a:cubicBezTo>
                    <a:pt x="491" y="409"/>
                    <a:pt x="1160" y="443"/>
                    <a:pt x="1487" y="607"/>
                  </a:cubicBezTo>
                  <a:cubicBezTo>
                    <a:pt x="1514" y="617"/>
                    <a:pt x="1540" y="621"/>
                    <a:pt x="1564" y="621"/>
                  </a:cubicBezTo>
                  <a:cubicBezTo>
                    <a:pt x="1750" y="621"/>
                    <a:pt x="1852" y="356"/>
                    <a:pt x="1665" y="241"/>
                  </a:cubicBezTo>
                  <a:cubicBezTo>
                    <a:pt x="1189" y="0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90"/>
            <p:cNvSpPr/>
            <p:nvPr/>
          </p:nvSpPr>
          <p:spPr>
            <a:xfrm>
              <a:off x="5795457" y="3661440"/>
              <a:ext cx="10884" cy="44875"/>
            </a:xfrm>
            <a:custGeom>
              <a:avLst/>
              <a:gdLst/>
              <a:ahLst/>
              <a:cxnLst/>
              <a:rect l="l" t="t" r="r" b="b"/>
              <a:pathLst>
                <a:path w="415" h="1711" extrusionOk="0">
                  <a:moveTo>
                    <a:pt x="208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1516"/>
                  </a:lnTo>
                  <a:cubicBezTo>
                    <a:pt x="8" y="1646"/>
                    <a:pt x="108" y="1711"/>
                    <a:pt x="208" y="1711"/>
                  </a:cubicBezTo>
                  <a:cubicBezTo>
                    <a:pt x="308" y="1711"/>
                    <a:pt x="407" y="1646"/>
                    <a:pt x="415" y="1516"/>
                  </a:cubicBezTo>
                  <a:lnTo>
                    <a:pt x="415" y="202"/>
                  </a:lnTo>
                  <a:cubicBezTo>
                    <a:pt x="415" y="92"/>
                    <a:pt x="31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90"/>
            <p:cNvSpPr/>
            <p:nvPr/>
          </p:nvSpPr>
          <p:spPr>
            <a:xfrm>
              <a:off x="5772612" y="3425812"/>
              <a:ext cx="366896" cy="280949"/>
            </a:xfrm>
            <a:custGeom>
              <a:avLst/>
              <a:gdLst/>
              <a:ahLst/>
              <a:cxnLst/>
              <a:rect l="l" t="t" r="r" b="b"/>
              <a:pathLst>
                <a:path w="13989" h="10712" extrusionOk="0">
                  <a:moveTo>
                    <a:pt x="11809" y="3258"/>
                  </a:moveTo>
                  <a:cubicBezTo>
                    <a:pt x="12175" y="3258"/>
                    <a:pt x="12478" y="3513"/>
                    <a:pt x="12478" y="3821"/>
                  </a:cubicBezTo>
                  <a:lnTo>
                    <a:pt x="12478" y="3860"/>
                  </a:lnTo>
                  <a:cubicBezTo>
                    <a:pt x="12264" y="3771"/>
                    <a:pt x="12036" y="3726"/>
                    <a:pt x="11809" y="3726"/>
                  </a:cubicBezTo>
                  <a:cubicBezTo>
                    <a:pt x="11582" y="3726"/>
                    <a:pt x="11354" y="3771"/>
                    <a:pt x="11140" y="3860"/>
                  </a:cubicBezTo>
                  <a:cubicBezTo>
                    <a:pt x="11140" y="3845"/>
                    <a:pt x="11140" y="3836"/>
                    <a:pt x="11140" y="3821"/>
                  </a:cubicBezTo>
                  <a:lnTo>
                    <a:pt x="11135" y="3821"/>
                  </a:lnTo>
                  <a:cubicBezTo>
                    <a:pt x="11135" y="3509"/>
                    <a:pt x="11438" y="3258"/>
                    <a:pt x="11809" y="3258"/>
                  </a:cubicBezTo>
                  <a:close/>
                  <a:moveTo>
                    <a:pt x="11802" y="4134"/>
                  </a:moveTo>
                  <a:cubicBezTo>
                    <a:pt x="11805" y="4134"/>
                    <a:pt x="11807" y="4134"/>
                    <a:pt x="11809" y="4134"/>
                  </a:cubicBezTo>
                  <a:cubicBezTo>
                    <a:pt x="12540" y="4134"/>
                    <a:pt x="13132" y="4731"/>
                    <a:pt x="13132" y="5462"/>
                  </a:cubicBezTo>
                  <a:cubicBezTo>
                    <a:pt x="13132" y="5602"/>
                    <a:pt x="13113" y="5741"/>
                    <a:pt x="13065" y="5876"/>
                  </a:cubicBezTo>
                  <a:cubicBezTo>
                    <a:pt x="12487" y="5284"/>
                    <a:pt x="11463" y="5053"/>
                    <a:pt x="11414" y="5044"/>
                  </a:cubicBezTo>
                  <a:cubicBezTo>
                    <a:pt x="11399" y="5040"/>
                    <a:pt x="11383" y="5038"/>
                    <a:pt x="11368" y="5038"/>
                  </a:cubicBezTo>
                  <a:cubicBezTo>
                    <a:pt x="11257" y="5038"/>
                    <a:pt x="11164" y="5127"/>
                    <a:pt x="11164" y="5246"/>
                  </a:cubicBezTo>
                  <a:cubicBezTo>
                    <a:pt x="11145" y="5356"/>
                    <a:pt x="11087" y="5462"/>
                    <a:pt x="11005" y="5539"/>
                  </a:cubicBezTo>
                  <a:cubicBezTo>
                    <a:pt x="10848" y="5686"/>
                    <a:pt x="10987" y="5897"/>
                    <a:pt x="11147" y="5897"/>
                  </a:cubicBezTo>
                  <a:cubicBezTo>
                    <a:pt x="11197" y="5897"/>
                    <a:pt x="11248" y="5877"/>
                    <a:pt x="11294" y="5828"/>
                  </a:cubicBezTo>
                  <a:cubicBezTo>
                    <a:pt x="11390" y="5732"/>
                    <a:pt x="11467" y="5621"/>
                    <a:pt x="11515" y="5496"/>
                  </a:cubicBezTo>
                  <a:cubicBezTo>
                    <a:pt x="11862" y="5597"/>
                    <a:pt x="12579" y="5857"/>
                    <a:pt x="12901" y="6309"/>
                  </a:cubicBezTo>
                  <a:cubicBezTo>
                    <a:pt x="12807" y="6843"/>
                    <a:pt x="12341" y="7228"/>
                    <a:pt x="11805" y="7228"/>
                  </a:cubicBezTo>
                  <a:cubicBezTo>
                    <a:pt x="11795" y="7228"/>
                    <a:pt x="11785" y="7228"/>
                    <a:pt x="11775" y="7228"/>
                  </a:cubicBezTo>
                  <a:cubicBezTo>
                    <a:pt x="11222" y="7209"/>
                    <a:pt x="10770" y="6790"/>
                    <a:pt x="10707" y="6242"/>
                  </a:cubicBezTo>
                  <a:cubicBezTo>
                    <a:pt x="10702" y="6208"/>
                    <a:pt x="10693" y="6179"/>
                    <a:pt x="10678" y="6155"/>
                  </a:cubicBezTo>
                  <a:cubicBezTo>
                    <a:pt x="10131" y="5272"/>
                    <a:pt x="10767" y="4134"/>
                    <a:pt x="11802" y="4134"/>
                  </a:cubicBezTo>
                  <a:close/>
                  <a:moveTo>
                    <a:pt x="3720" y="4134"/>
                  </a:moveTo>
                  <a:lnTo>
                    <a:pt x="3720" y="4986"/>
                  </a:lnTo>
                  <a:cubicBezTo>
                    <a:pt x="3720" y="5125"/>
                    <a:pt x="3687" y="5260"/>
                    <a:pt x="3624" y="5385"/>
                  </a:cubicBezTo>
                  <a:lnTo>
                    <a:pt x="3523" y="5592"/>
                  </a:lnTo>
                  <a:cubicBezTo>
                    <a:pt x="3509" y="5621"/>
                    <a:pt x="3499" y="5650"/>
                    <a:pt x="3499" y="5684"/>
                  </a:cubicBezTo>
                  <a:lnTo>
                    <a:pt x="3499" y="6121"/>
                  </a:lnTo>
                  <a:cubicBezTo>
                    <a:pt x="3499" y="6735"/>
                    <a:pt x="3003" y="7229"/>
                    <a:pt x="2394" y="7229"/>
                  </a:cubicBezTo>
                  <a:cubicBezTo>
                    <a:pt x="2382" y="7229"/>
                    <a:pt x="2370" y="7228"/>
                    <a:pt x="2359" y="7228"/>
                  </a:cubicBezTo>
                  <a:cubicBezTo>
                    <a:pt x="1767" y="7209"/>
                    <a:pt x="1286" y="6689"/>
                    <a:pt x="1286" y="6064"/>
                  </a:cubicBezTo>
                  <a:lnTo>
                    <a:pt x="1286" y="5684"/>
                  </a:lnTo>
                  <a:cubicBezTo>
                    <a:pt x="1286" y="5650"/>
                    <a:pt x="1276" y="5621"/>
                    <a:pt x="1262" y="5592"/>
                  </a:cubicBezTo>
                  <a:lnTo>
                    <a:pt x="1137" y="5337"/>
                  </a:lnTo>
                  <a:cubicBezTo>
                    <a:pt x="1088" y="5246"/>
                    <a:pt x="1064" y="5140"/>
                    <a:pt x="1064" y="5039"/>
                  </a:cubicBezTo>
                  <a:lnTo>
                    <a:pt x="1064" y="5024"/>
                  </a:lnTo>
                  <a:cubicBezTo>
                    <a:pt x="1064" y="4534"/>
                    <a:pt x="1464" y="4134"/>
                    <a:pt x="1955" y="4134"/>
                  </a:cubicBezTo>
                  <a:close/>
                  <a:moveTo>
                    <a:pt x="6992" y="415"/>
                  </a:moveTo>
                  <a:cubicBezTo>
                    <a:pt x="7714" y="415"/>
                    <a:pt x="8345" y="655"/>
                    <a:pt x="8811" y="1117"/>
                  </a:cubicBezTo>
                  <a:cubicBezTo>
                    <a:pt x="9288" y="1589"/>
                    <a:pt x="9572" y="2262"/>
                    <a:pt x="9634" y="3071"/>
                  </a:cubicBezTo>
                  <a:cubicBezTo>
                    <a:pt x="9793" y="5255"/>
                    <a:pt x="9976" y="6473"/>
                    <a:pt x="10048" y="6896"/>
                  </a:cubicBezTo>
                  <a:cubicBezTo>
                    <a:pt x="10048" y="6901"/>
                    <a:pt x="10048" y="6906"/>
                    <a:pt x="10043" y="6906"/>
                  </a:cubicBezTo>
                  <a:cubicBezTo>
                    <a:pt x="9648" y="7151"/>
                    <a:pt x="9215" y="7334"/>
                    <a:pt x="8768" y="7445"/>
                  </a:cubicBezTo>
                  <a:lnTo>
                    <a:pt x="8431" y="7300"/>
                  </a:lnTo>
                  <a:cubicBezTo>
                    <a:pt x="8345" y="7262"/>
                    <a:pt x="8292" y="7175"/>
                    <a:pt x="8292" y="7084"/>
                  </a:cubicBezTo>
                  <a:lnTo>
                    <a:pt x="8292" y="6376"/>
                  </a:lnTo>
                  <a:cubicBezTo>
                    <a:pt x="8975" y="5939"/>
                    <a:pt x="9389" y="5178"/>
                    <a:pt x="9389" y="4370"/>
                  </a:cubicBezTo>
                  <a:lnTo>
                    <a:pt x="9389" y="3985"/>
                  </a:lnTo>
                  <a:cubicBezTo>
                    <a:pt x="9389" y="3735"/>
                    <a:pt x="9283" y="3499"/>
                    <a:pt x="9095" y="3335"/>
                  </a:cubicBezTo>
                  <a:cubicBezTo>
                    <a:pt x="8686" y="2975"/>
                    <a:pt x="7753" y="2354"/>
                    <a:pt x="6136" y="2195"/>
                  </a:cubicBezTo>
                  <a:cubicBezTo>
                    <a:pt x="6131" y="2195"/>
                    <a:pt x="6126" y="2195"/>
                    <a:pt x="6122" y="2195"/>
                  </a:cubicBezTo>
                  <a:cubicBezTo>
                    <a:pt x="5875" y="2195"/>
                    <a:pt x="5842" y="2566"/>
                    <a:pt x="6097" y="2604"/>
                  </a:cubicBezTo>
                  <a:cubicBezTo>
                    <a:pt x="7599" y="2753"/>
                    <a:pt x="8450" y="3326"/>
                    <a:pt x="8826" y="3648"/>
                  </a:cubicBezTo>
                  <a:cubicBezTo>
                    <a:pt x="8922" y="3735"/>
                    <a:pt x="8980" y="3855"/>
                    <a:pt x="8975" y="3985"/>
                  </a:cubicBezTo>
                  <a:lnTo>
                    <a:pt x="8975" y="4370"/>
                  </a:lnTo>
                  <a:cubicBezTo>
                    <a:pt x="8975" y="5467"/>
                    <a:pt x="8089" y="6352"/>
                    <a:pt x="6992" y="6352"/>
                  </a:cubicBezTo>
                  <a:cubicBezTo>
                    <a:pt x="5895" y="6352"/>
                    <a:pt x="5005" y="5467"/>
                    <a:pt x="5005" y="4370"/>
                  </a:cubicBezTo>
                  <a:lnTo>
                    <a:pt x="5005" y="4197"/>
                  </a:lnTo>
                  <a:cubicBezTo>
                    <a:pt x="5010" y="4115"/>
                    <a:pt x="5053" y="4043"/>
                    <a:pt x="5125" y="4004"/>
                  </a:cubicBezTo>
                  <a:cubicBezTo>
                    <a:pt x="5472" y="3812"/>
                    <a:pt x="5741" y="3494"/>
                    <a:pt x="5871" y="3119"/>
                  </a:cubicBezTo>
                  <a:cubicBezTo>
                    <a:pt x="5936" y="2953"/>
                    <a:pt x="5803" y="2836"/>
                    <a:pt x="5672" y="2836"/>
                  </a:cubicBezTo>
                  <a:cubicBezTo>
                    <a:pt x="5591" y="2836"/>
                    <a:pt x="5511" y="2882"/>
                    <a:pt x="5482" y="2989"/>
                  </a:cubicBezTo>
                  <a:cubicBezTo>
                    <a:pt x="5385" y="3273"/>
                    <a:pt x="5183" y="3509"/>
                    <a:pt x="4919" y="3653"/>
                  </a:cubicBezTo>
                  <a:cubicBezTo>
                    <a:pt x="4721" y="3764"/>
                    <a:pt x="4601" y="3971"/>
                    <a:pt x="4596" y="4202"/>
                  </a:cubicBezTo>
                  <a:lnTo>
                    <a:pt x="4596" y="4370"/>
                  </a:lnTo>
                  <a:cubicBezTo>
                    <a:pt x="4596" y="5183"/>
                    <a:pt x="5010" y="5939"/>
                    <a:pt x="5693" y="6381"/>
                  </a:cubicBezTo>
                  <a:lnTo>
                    <a:pt x="5693" y="7084"/>
                  </a:lnTo>
                  <a:cubicBezTo>
                    <a:pt x="5693" y="7180"/>
                    <a:pt x="5636" y="7262"/>
                    <a:pt x="5554" y="7300"/>
                  </a:cubicBezTo>
                  <a:lnTo>
                    <a:pt x="5217" y="7449"/>
                  </a:lnTo>
                  <a:cubicBezTo>
                    <a:pt x="4765" y="7334"/>
                    <a:pt x="4332" y="7156"/>
                    <a:pt x="3937" y="6911"/>
                  </a:cubicBezTo>
                  <a:cubicBezTo>
                    <a:pt x="3932" y="6906"/>
                    <a:pt x="3932" y="6901"/>
                    <a:pt x="3932" y="6896"/>
                  </a:cubicBezTo>
                  <a:cubicBezTo>
                    <a:pt x="4004" y="6477"/>
                    <a:pt x="4187" y="5255"/>
                    <a:pt x="4351" y="3071"/>
                  </a:cubicBezTo>
                  <a:cubicBezTo>
                    <a:pt x="4409" y="2262"/>
                    <a:pt x="4692" y="1589"/>
                    <a:pt x="5169" y="1117"/>
                  </a:cubicBezTo>
                  <a:cubicBezTo>
                    <a:pt x="5636" y="655"/>
                    <a:pt x="6266" y="415"/>
                    <a:pt x="6992" y="415"/>
                  </a:cubicBezTo>
                  <a:close/>
                  <a:moveTo>
                    <a:pt x="3566" y="7084"/>
                  </a:moveTo>
                  <a:cubicBezTo>
                    <a:pt x="3600" y="7151"/>
                    <a:pt x="3653" y="7209"/>
                    <a:pt x="3716" y="7252"/>
                  </a:cubicBezTo>
                  <a:cubicBezTo>
                    <a:pt x="4004" y="7435"/>
                    <a:pt x="4317" y="7584"/>
                    <a:pt x="4644" y="7695"/>
                  </a:cubicBezTo>
                  <a:lnTo>
                    <a:pt x="4072" y="7950"/>
                  </a:lnTo>
                  <a:lnTo>
                    <a:pt x="3422" y="7767"/>
                  </a:lnTo>
                  <a:cubicBezTo>
                    <a:pt x="3254" y="7719"/>
                    <a:pt x="3254" y="7700"/>
                    <a:pt x="3254" y="7652"/>
                  </a:cubicBezTo>
                  <a:lnTo>
                    <a:pt x="3254" y="7372"/>
                  </a:lnTo>
                  <a:cubicBezTo>
                    <a:pt x="3369" y="7291"/>
                    <a:pt x="3475" y="7194"/>
                    <a:pt x="3566" y="7084"/>
                  </a:cubicBezTo>
                  <a:close/>
                  <a:moveTo>
                    <a:pt x="10447" y="6800"/>
                  </a:moveTo>
                  <a:lnTo>
                    <a:pt x="10447" y="6800"/>
                  </a:lnTo>
                  <a:cubicBezTo>
                    <a:pt x="10563" y="7026"/>
                    <a:pt x="10731" y="7223"/>
                    <a:pt x="10943" y="7372"/>
                  </a:cubicBezTo>
                  <a:lnTo>
                    <a:pt x="10943" y="7786"/>
                  </a:lnTo>
                  <a:cubicBezTo>
                    <a:pt x="10943" y="7791"/>
                    <a:pt x="10943" y="7796"/>
                    <a:pt x="10938" y="7801"/>
                  </a:cubicBezTo>
                  <a:lnTo>
                    <a:pt x="10293" y="8118"/>
                  </a:lnTo>
                  <a:lnTo>
                    <a:pt x="10274" y="8109"/>
                  </a:lnTo>
                  <a:lnTo>
                    <a:pt x="9336" y="7695"/>
                  </a:lnTo>
                  <a:cubicBezTo>
                    <a:pt x="9663" y="7584"/>
                    <a:pt x="9976" y="7435"/>
                    <a:pt x="10264" y="7252"/>
                  </a:cubicBezTo>
                  <a:cubicBezTo>
                    <a:pt x="10409" y="7161"/>
                    <a:pt x="10481" y="6992"/>
                    <a:pt x="10452" y="6829"/>
                  </a:cubicBezTo>
                  <a:lnTo>
                    <a:pt x="10447" y="6800"/>
                  </a:lnTo>
                  <a:close/>
                  <a:moveTo>
                    <a:pt x="1940" y="7565"/>
                  </a:moveTo>
                  <a:cubicBezTo>
                    <a:pt x="2070" y="7608"/>
                    <a:pt x="2210" y="7632"/>
                    <a:pt x="2344" y="7637"/>
                  </a:cubicBezTo>
                  <a:lnTo>
                    <a:pt x="2392" y="7637"/>
                  </a:lnTo>
                  <a:cubicBezTo>
                    <a:pt x="2546" y="7637"/>
                    <a:pt x="2700" y="7613"/>
                    <a:pt x="2845" y="7570"/>
                  </a:cubicBezTo>
                  <a:lnTo>
                    <a:pt x="2845" y="7652"/>
                  </a:lnTo>
                  <a:cubicBezTo>
                    <a:pt x="2845" y="7690"/>
                    <a:pt x="2850" y="7733"/>
                    <a:pt x="2859" y="7772"/>
                  </a:cubicBezTo>
                  <a:lnTo>
                    <a:pt x="2392" y="8239"/>
                  </a:lnTo>
                  <a:lnTo>
                    <a:pt x="1926" y="7772"/>
                  </a:lnTo>
                  <a:cubicBezTo>
                    <a:pt x="1935" y="7729"/>
                    <a:pt x="1940" y="7690"/>
                    <a:pt x="1940" y="7652"/>
                  </a:cubicBezTo>
                  <a:lnTo>
                    <a:pt x="1940" y="7565"/>
                  </a:lnTo>
                  <a:close/>
                  <a:moveTo>
                    <a:pt x="12256" y="7570"/>
                  </a:moveTo>
                  <a:lnTo>
                    <a:pt x="12256" y="7786"/>
                  </a:lnTo>
                  <a:cubicBezTo>
                    <a:pt x="12256" y="7858"/>
                    <a:pt x="12276" y="7926"/>
                    <a:pt x="12305" y="7988"/>
                  </a:cubicBezTo>
                  <a:lnTo>
                    <a:pt x="12117" y="8171"/>
                  </a:lnTo>
                  <a:cubicBezTo>
                    <a:pt x="12031" y="8252"/>
                    <a:pt x="11920" y="8293"/>
                    <a:pt x="11809" y="8293"/>
                  </a:cubicBezTo>
                  <a:cubicBezTo>
                    <a:pt x="11696" y="8293"/>
                    <a:pt x="11583" y="8251"/>
                    <a:pt x="11496" y="8166"/>
                  </a:cubicBezTo>
                  <a:lnTo>
                    <a:pt x="11304" y="7988"/>
                  </a:lnTo>
                  <a:cubicBezTo>
                    <a:pt x="11337" y="7926"/>
                    <a:pt x="11357" y="7858"/>
                    <a:pt x="11352" y="7786"/>
                  </a:cubicBezTo>
                  <a:lnTo>
                    <a:pt x="11352" y="7570"/>
                  </a:lnTo>
                  <a:cubicBezTo>
                    <a:pt x="11501" y="7615"/>
                    <a:pt x="11654" y="7638"/>
                    <a:pt x="11806" y="7638"/>
                  </a:cubicBezTo>
                  <a:cubicBezTo>
                    <a:pt x="11958" y="7638"/>
                    <a:pt x="12110" y="7615"/>
                    <a:pt x="12256" y="7570"/>
                  </a:cubicBezTo>
                  <a:close/>
                  <a:moveTo>
                    <a:pt x="7883" y="6593"/>
                  </a:moveTo>
                  <a:lnTo>
                    <a:pt x="7883" y="7084"/>
                  </a:lnTo>
                  <a:cubicBezTo>
                    <a:pt x="7883" y="7339"/>
                    <a:pt x="8032" y="7565"/>
                    <a:pt x="8268" y="7671"/>
                  </a:cubicBezTo>
                  <a:lnTo>
                    <a:pt x="8566" y="7801"/>
                  </a:lnTo>
                  <a:cubicBezTo>
                    <a:pt x="8263" y="8393"/>
                    <a:pt x="7652" y="8763"/>
                    <a:pt x="6988" y="8763"/>
                  </a:cubicBezTo>
                  <a:cubicBezTo>
                    <a:pt x="6328" y="8763"/>
                    <a:pt x="5722" y="8393"/>
                    <a:pt x="5419" y="7801"/>
                  </a:cubicBezTo>
                  <a:lnTo>
                    <a:pt x="5717" y="7671"/>
                  </a:lnTo>
                  <a:cubicBezTo>
                    <a:pt x="5953" y="7565"/>
                    <a:pt x="6102" y="7339"/>
                    <a:pt x="6102" y="7084"/>
                  </a:cubicBezTo>
                  <a:lnTo>
                    <a:pt x="6102" y="6593"/>
                  </a:lnTo>
                  <a:cubicBezTo>
                    <a:pt x="6389" y="6706"/>
                    <a:pt x="6690" y="6763"/>
                    <a:pt x="6992" y="6763"/>
                  </a:cubicBezTo>
                  <a:cubicBezTo>
                    <a:pt x="7294" y="6763"/>
                    <a:pt x="7596" y="6706"/>
                    <a:pt x="7883" y="6593"/>
                  </a:cubicBezTo>
                  <a:close/>
                  <a:moveTo>
                    <a:pt x="6988" y="1"/>
                  </a:moveTo>
                  <a:cubicBezTo>
                    <a:pt x="6160" y="1"/>
                    <a:pt x="5424" y="290"/>
                    <a:pt x="4885" y="824"/>
                  </a:cubicBezTo>
                  <a:cubicBezTo>
                    <a:pt x="4341" y="1363"/>
                    <a:pt x="4009" y="2132"/>
                    <a:pt x="3942" y="3037"/>
                  </a:cubicBezTo>
                  <a:cubicBezTo>
                    <a:pt x="3923" y="3278"/>
                    <a:pt x="3903" y="3509"/>
                    <a:pt x="3884" y="3725"/>
                  </a:cubicBezTo>
                  <a:lnTo>
                    <a:pt x="1955" y="3725"/>
                  </a:lnTo>
                  <a:cubicBezTo>
                    <a:pt x="1238" y="3725"/>
                    <a:pt x="655" y="4307"/>
                    <a:pt x="655" y="5024"/>
                  </a:cubicBezTo>
                  <a:lnTo>
                    <a:pt x="655" y="5039"/>
                  </a:lnTo>
                  <a:cubicBezTo>
                    <a:pt x="655" y="5202"/>
                    <a:pt x="694" y="5371"/>
                    <a:pt x="771" y="5520"/>
                  </a:cubicBezTo>
                  <a:lnTo>
                    <a:pt x="872" y="5727"/>
                  </a:lnTo>
                  <a:lnTo>
                    <a:pt x="872" y="6064"/>
                  </a:lnTo>
                  <a:cubicBezTo>
                    <a:pt x="872" y="6574"/>
                    <a:pt x="1117" y="7055"/>
                    <a:pt x="1531" y="7353"/>
                  </a:cubicBezTo>
                  <a:lnTo>
                    <a:pt x="1531" y="7652"/>
                  </a:lnTo>
                  <a:cubicBezTo>
                    <a:pt x="1531" y="7690"/>
                    <a:pt x="1507" y="7724"/>
                    <a:pt x="1469" y="7733"/>
                  </a:cubicBezTo>
                  <a:lnTo>
                    <a:pt x="626" y="7974"/>
                  </a:lnTo>
                  <a:cubicBezTo>
                    <a:pt x="256" y="8080"/>
                    <a:pt x="1" y="8417"/>
                    <a:pt x="1" y="8802"/>
                  </a:cubicBezTo>
                  <a:lnTo>
                    <a:pt x="1" y="10495"/>
                  </a:lnTo>
                  <a:cubicBezTo>
                    <a:pt x="6" y="10625"/>
                    <a:pt x="104" y="10690"/>
                    <a:pt x="204" y="10690"/>
                  </a:cubicBezTo>
                  <a:cubicBezTo>
                    <a:pt x="303" y="10690"/>
                    <a:pt x="403" y="10625"/>
                    <a:pt x="410" y="10495"/>
                  </a:cubicBezTo>
                  <a:lnTo>
                    <a:pt x="410" y="8802"/>
                  </a:lnTo>
                  <a:cubicBezTo>
                    <a:pt x="410" y="8599"/>
                    <a:pt x="540" y="8421"/>
                    <a:pt x="737" y="8368"/>
                  </a:cubicBezTo>
                  <a:lnTo>
                    <a:pt x="1584" y="8128"/>
                  </a:lnTo>
                  <a:cubicBezTo>
                    <a:pt x="1613" y="8118"/>
                    <a:pt x="1642" y="8104"/>
                    <a:pt x="1671" y="8094"/>
                  </a:cubicBezTo>
                  <a:lnTo>
                    <a:pt x="2190" y="8609"/>
                  </a:lnTo>
                  <a:lnTo>
                    <a:pt x="2190" y="10495"/>
                  </a:lnTo>
                  <a:cubicBezTo>
                    <a:pt x="2181" y="10640"/>
                    <a:pt x="2287" y="10712"/>
                    <a:pt x="2393" y="10712"/>
                  </a:cubicBezTo>
                  <a:cubicBezTo>
                    <a:pt x="2499" y="10712"/>
                    <a:pt x="2607" y="10640"/>
                    <a:pt x="2599" y="10495"/>
                  </a:cubicBezTo>
                  <a:lnTo>
                    <a:pt x="2599" y="8609"/>
                  </a:lnTo>
                  <a:lnTo>
                    <a:pt x="3119" y="8089"/>
                  </a:lnTo>
                  <a:cubicBezTo>
                    <a:pt x="3182" y="8118"/>
                    <a:pt x="3244" y="8138"/>
                    <a:pt x="3311" y="8157"/>
                  </a:cubicBezTo>
                  <a:lnTo>
                    <a:pt x="3518" y="8219"/>
                  </a:lnTo>
                  <a:cubicBezTo>
                    <a:pt x="3234" y="8421"/>
                    <a:pt x="3066" y="8749"/>
                    <a:pt x="3066" y="9100"/>
                  </a:cubicBezTo>
                  <a:lnTo>
                    <a:pt x="3066" y="10495"/>
                  </a:lnTo>
                  <a:cubicBezTo>
                    <a:pt x="3071" y="10625"/>
                    <a:pt x="3169" y="10690"/>
                    <a:pt x="3269" y="10690"/>
                  </a:cubicBezTo>
                  <a:cubicBezTo>
                    <a:pt x="3368" y="10690"/>
                    <a:pt x="3468" y="10625"/>
                    <a:pt x="3475" y="10495"/>
                  </a:cubicBezTo>
                  <a:lnTo>
                    <a:pt x="3475" y="9100"/>
                  </a:lnTo>
                  <a:cubicBezTo>
                    <a:pt x="3475" y="8830"/>
                    <a:pt x="3629" y="8590"/>
                    <a:pt x="3874" y="8484"/>
                  </a:cubicBezTo>
                  <a:lnTo>
                    <a:pt x="5044" y="7969"/>
                  </a:lnTo>
                  <a:cubicBezTo>
                    <a:pt x="5414" y="8705"/>
                    <a:pt x="6165" y="9172"/>
                    <a:pt x="6992" y="9172"/>
                  </a:cubicBezTo>
                  <a:cubicBezTo>
                    <a:pt x="7815" y="9172"/>
                    <a:pt x="8571" y="8705"/>
                    <a:pt x="8936" y="7969"/>
                  </a:cubicBezTo>
                  <a:lnTo>
                    <a:pt x="10106" y="8484"/>
                  </a:lnTo>
                  <a:cubicBezTo>
                    <a:pt x="10351" y="8590"/>
                    <a:pt x="10510" y="8830"/>
                    <a:pt x="10510" y="9100"/>
                  </a:cubicBezTo>
                  <a:lnTo>
                    <a:pt x="10510" y="10495"/>
                  </a:lnTo>
                  <a:cubicBezTo>
                    <a:pt x="10500" y="10640"/>
                    <a:pt x="10606" y="10712"/>
                    <a:pt x="10712" y="10712"/>
                  </a:cubicBezTo>
                  <a:cubicBezTo>
                    <a:pt x="10819" y="10712"/>
                    <a:pt x="10926" y="10640"/>
                    <a:pt x="10919" y="10495"/>
                  </a:cubicBezTo>
                  <a:lnTo>
                    <a:pt x="10919" y="9100"/>
                  </a:lnTo>
                  <a:cubicBezTo>
                    <a:pt x="10919" y="8840"/>
                    <a:pt x="10827" y="8595"/>
                    <a:pt x="10659" y="8397"/>
                  </a:cubicBezTo>
                  <a:lnTo>
                    <a:pt x="10977" y="8239"/>
                  </a:lnTo>
                  <a:lnTo>
                    <a:pt x="11217" y="8465"/>
                  </a:lnTo>
                  <a:cubicBezTo>
                    <a:pt x="11383" y="8623"/>
                    <a:pt x="11597" y="8703"/>
                    <a:pt x="11811" y="8703"/>
                  </a:cubicBezTo>
                  <a:cubicBezTo>
                    <a:pt x="12025" y="8703"/>
                    <a:pt x="12240" y="8623"/>
                    <a:pt x="12406" y="8465"/>
                  </a:cubicBezTo>
                  <a:lnTo>
                    <a:pt x="12646" y="8239"/>
                  </a:lnTo>
                  <a:lnTo>
                    <a:pt x="13329" y="8580"/>
                  </a:lnTo>
                  <a:cubicBezTo>
                    <a:pt x="13483" y="8657"/>
                    <a:pt x="13580" y="8811"/>
                    <a:pt x="13580" y="8984"/>
                  </a:cubicBezTo>
                  <a:lnTo>
                    <a:pt x="13580" y="10495"/>
                  </a:lnTo>
                  <a:cubicBezTo>
                    <a:pt x="13587" y="10625"/>
                    <a:pt x="13686" y="10690"/>
                    <a:pt x="13784" y="10690"/>
                  </a:cubicBezTo>
                  <a:cubicBezTo>
                    <a:pt x="13883" y="10690"/>
                    <a:pt x="13981" y="10625"/>
                    <a:pt x="13989" y="10495"/>
                  </a:cubicBezTo>
                  <a:lnTo>
                    <a:pt x="13989" y="8984"/>
                  </a:lnTo>
                  <a:cubicBezTo>
                    <a:pt x="13989" y="8657"/>
                    <a:pt x="13801" y="8359"/>
                    <a:pt x="13508" y="8214"/>
                  </a:cubicBezTo>
                  <a:lnTo>
                    <a:pt x="12675" y="7801"/>
                  </a:lnTo>
                  <a:cubicBezTo>
                    <a:pt x="12670" y="7796"/>
                    <a:pt x="12670" y="7791"/>
                    <a:pt x="12670" y="7786"/>
                  </a:cubicBezTo>
                  <a:lnTo>
                    <a:pt x="12670" y="7372"/>
                  </a:lnTo>
                  <a:cubicBezTo>
                    <a:pt x="13017" y="7132"/>
                    <a:pt x="13252" y="6752"/>
                    <a:pt x="13310" y="6328"/>
                  </a:cubicBezTo>
                  <a:cubicBezTo>
                    <a:pt x="13753" y="5573"/>
                    <a:pt x="13556" y="4601"/>
                    <a:pt x="12848" y="4076"/>
                  </a:cubicBezTo>
                  <a:cubicBezTo>
                    <a:pt x="12877" y="3995"/>
                    <a:pt x="12887" y="3908"/>
                    <a:pt x="12887" y="3821"/>
                  </a:cubicBezTo>
                  <a:cubicBezTo>
                    <a:pt x="12887" y="3287"/>
                    <a:pt x="12401" y="2849"/>
                    <a:pt x="11804" y="2849"/>
                  </a:cubicBezTo>
                  <a:cubicBezTo>
                    <a:pt x="11207" y="2849"/>
                    <a:pt x="10722" y="3282"/>
                    <a:pt x="10722" y="3821"/>
                  </a:cubicBezTo>
                  <a:cubicBezTo>
                    <a:pt x="10722" y="3908"/>
                    <a:pt x="10736" y="3995"/>
                    <a:pt x="10760" y="4076"/>
                  </a:cubicBezTo>
                  <a:cubicBezTo>
                    <a:pt x="10505" y="4264"/>
                    <a:pt x="10308" y="4524"/>
                    <a:pt x="10192" y="4817"/>
                  </a:cubicBezTo>
                  <a:cubicBezTo>
                    <a:pt x="10139" y="4317"/>
                    <a:pt x="10086" y="3725"/>
                    <a:pt x="10038" y="3037"/>
                  </a:cubicBezTo>
                  <a:cubicBezTo>
                    <a:pt x="9971" y="2132"/>
                    <a:pt x="9644" y="1367"/>
                    <a:pt x="9095" y="824"/>
                  </a:cubicBezTo>
                  <a:cubicBezTo>
                    <a:pt x="8542" y="285"/>
                    <a:pt x="7820" y="1"/>
                    <a:pt x="6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90"/>
            <p:cNvSpPr/>
            <p:nvPr/>
          </p:nvSpPr>
          <p:spPr>
            <a:xfrm>
              <a:off x="6105361" y="3668391"/>
              <a:ext cx="11252" cy="38502"/>
            </a:xfrm>
            <a:custGeom>
              <a:avLst/>
              <a:gdLst/>
              <a:ahLst/>
              <a:cxnLst/>
              <a:rect l="l" t="t" r="r" b="b"/>
              <a:pathLst>
                <a:path w="429" h="1468" extrusionOk="0">
                  <a:moveTo>
                    <a:pt x="214" y="0"/>
                  </a:moveTo>
                  <a:cubicBezTo>
                    <a:pt x="99" y="0"/>
                    <a:pt x="7" y="91"/>
                    <a:pt x="7" y="207"/>
                  </a:cubicBezTo>
                  <a:lnTo>
                    <a:pt x="7" y="1251"/>
                  </a:lnTo>
                  <a:cubicBezTo>
                    <a:pt x="0" y="1395"/>
                    <a:pt x="107" y="1468"/>
                    <a:pt x="214" y="1468"/>
                  </a:cubicBezTo>
                  <a:cubicBezTo>
                    <a:pt x="321" y="1468"/>
                    <a:pt x="428" y="1395"/>
                    <a:pt x="421" y="1251"/>
                  </a:cubicBezTo>
                  <a:lnTo>
                    <a:pt x="421" y="207"/>
                  </a:lnTo>
                  <a:cubicBezTo>
                    <a:pt x="421" y="91"/>
                    <a:pt x="325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2" name="Google Shape;13692;p90"/>
          <p:cNvGrpSpPr/>
          <p:nvPr/>
        </p:nvGrpSpPr>
        <p:grpSpPr>
          <a:xfrm>
            <a:off x="6212684" y="3227861"/>
            <a:ext cx="366765" cy="307832"/>
            <a:chOff x="6212684" y="3412436"/>
            <a:chExt cx="366765" cy="307832"/>
          </a:xfrm>
        </p:grpSpPr>
        <p:sp>
          <p:nvSpPr>
            <p:cNvPr id="13693" name="Google Shape;13693;p90"/>
            <p:cNvSpPr/>
            <p:nvPr/>
          </p:nvSpPr>
          <p:spPr>
            <a:xfrm>
              <a:off x="6455367" y="3465311"/>
              <a:ext cx="71208" cy="118653"/>
            </a:xfrm>
            <a:custGeom>
              <a:avLst/>
              <a:gdLst/>
              <a:ahLst/>
              <a:cxnLst/>
              <a:rect l="l" t="t" r="r" b="b"/>
              <a:pathLst>
                <a:path w="2715" h="4524" extrusionOk="0">
                  <a:moveTo>
                    <a:pt x="905" y="1"/>
                  </a:moveTo>
                  <a:lnTo>
                    <a:pt x="905" y="540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7"/>
                  </a:lnTo>
                  <a:cubicBezTo>
                    <a:pt x="97" y="1084"/>
                    <a:pt x="0" y="1242"/>
                    <a:pt x="0" y="1411"/>
                  </a:cubicBezTo>
                  <a:lnTo>
                    <a:pt x="0" y="4524"/>
                  </a:lnTo>
                  <a:lnTo>
                    <a:pt x="2714" y="4524"/>
                  </a:lnTo>
                  <a:lnTo>
                    <a:pt x="2714" y="1411"/>
                  </a:lnTo>
                  <a:cubicBezTo>
                    <a:pt x="2714" y="1242"/>
                    <a:pt x="2618" y="1084"/>
                    <a:pt x="2464" y="1007"/>
                  </a:cubicBezTo>
                  <a:lnTo>
                    <a:pt x="1935" y="742"/>
                  </a:lnTo>
                  <a:cubicBezTo>
                    <a:pt x="1858" y="703"/>
                    <a:pt x="1810" y="626"/>
                    <a:pt x="1810" y="540"/>
                  </a:cubicBezTo>
                  <a:lnTo>
                    <a:pt x="1810" y="1"/>
                  </a:ln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4" name="Google Shape;13694;p90"/>
            <p:cNvSpPr/>
            <p:nvPr/>
          </p:nvSpPr>
          <p:spPr>
            <a:xfrm>
              <a:off x="6467222" y="3583938"/>
              <a:ext cx="47472" cy="77266"/>
            </a:xfrm>
            <a:custGeom>
              <a:avLst/>
              <a:gdLst/>
              <a:ahLst/>
              <a:cxnLst/>
              <a:rect l="l" t="t" r="r" b="b"/>
              <a:pathLst>
                <a:path w="1810" h="2946" extrusionOk="0">
                  <a:moveTo>
                    <a:pt x="1" y="1"/>
                  </a:moveTo>
                  <a:lnTo>
                    <a:pt x="1" y="2946"/>
                  </a:lnTo>
                  <a:lnTo>
                    <a:pt x="1810" y="2946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90"/>
            <p:cNvSpPr/>
            <p:nvPr/>
          </p:nvSpPr>
          <p:spPr>
            <a:xfrm>
              <a:off x="6487915" y="3494974"/>
              <a:ext cx="5980" cy="88990"/>
            </a:xfrm>
            <a:custGeom>
              <a:avLst/>
              <a:gdLst/>
              <a:ahLst/>
              <a:cxnLst/>
              <a:rect l="l" t="t" r="r" b="b"/>
              <a:pathLst>
                <a:path w="228" h="3393" extrusionOk="0">
                  <a:moveTo>
                    <a:pt x="1" y="1"/>
                  </a:moveTo>
                  <a:lnTo>
                    <a:pt x="1" y="3393"/>
                  </a:lnTo>
                  <a:lnTo>
                    <a:pt x="227" y="3393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90"/>
            <p:cNvSpPr/>
            <p:nvPr/>
          </p:nvSpPr>
          <p:spPr>
            <a:xfrm>
              <a:off x="6479103" y="3465311"/>
              <a:ext cx="23605" cy="29690"/>
            </a:xfrm>
            <a:custGeom>
              <a:avLst/>
              <a:gdLst/>
              <a:ahLst/>
              <a:cxnLst/>
              <a:rect l="l" t="t" r="r" b="b"/>
              <a:pathLst>
                <a:path w="900" h="113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930"/>
                    <a:pt x="202" y="1132"/>
                    <a:pt x="452" y="1132"/>
                  </a:cubicBezTo>
                  <a:cubicBezTo>
                    <a:pt x="703" y="1132"/>
                    <a:pt x="900" y="930"/>
                    <a:pt x="900" y="679"/>
                  </a:cubicBezTo>
                  <a:lnTo>
                    <a:pt x="90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90"/>
            <p:cNvSpPr/>
            <p:nvPr/>
          </p:nvSpPr>
          <p:spPr>
            <a:xfrm>
              <a:off x="6467222" y="3417997"/>
              <a:ext cx="47472" cy="53294"/>
            </a:xfrm>
            <a:custGeom>
              <a:avLst/>
              <a:gdLst/>
              <a:ahLst/>
              <a:cxnLst/>
              <a:rect l="l" t="t" r="r" b="b"/>
              <a:pathLst>
                <a:path w="1810" h="2032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31"/>
                  </a:lnTo>
                  <a:cubicBezTo>
                    <a:pt x="1" y="1627"/>
                    <a:pt x="405" y="2031"/>
                    <a:pt x="905" y="2031"/>
                  </a:cubicBezTo>
                  <a:cubicBezTo>
                    <a:pt x="908" y="2031"/>
                    <a:pt x="911" y="2031"/>
                    <a:pt x="914" y="2031"/>
                  </a:cubicBezTo>
                  <a:cubicBezTo>
                    <a:pt x="1410" y="2031"/>
                    <a:pt x="1810" y="1624"/>
                    <a:pt x="1810" y="1131"/>
                  </a:cubicBezTo>
                  <a:lnTo>
                    <a:pt x="1810" y="679"/>
                  </a:lnTo>
                  <a:cubicBezTo>
                    <a:pt x="1810" y="304"/>
                    <a:pt x="1507" y="1"/>
                    <a:pt x="113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90"/>
            <p:cNvSpPr/>
            <p:nvPr/>
          </p:nvSpPr>
          <p:spPr>
            <a:xfrm>
              <a:off x="6467117" y="3417865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83" y="1"/>
                  </a:moveTo>
                  <a:cubicBezTo>
                    <a:pt x="308" y="1"/>
                    <a:pt x="5" y="304"/>
                    <a:pt x="5" y="679"/>
                  </a:cubicBezTo>
                  <a:lnTo>
                    <a:pt x="5" y="1131"/>
                  </a:lnTo>
                  <a:cubicBezTo>
                    <a:pt x="1" y="1652"/>
                    <a:pt x="427" y="2038"/>
                    <a:pt x="903" y="2038"/>
                  </a:cubicBezTo>
                  <a:cubicBezTo>
                    <a:pt x="1016" y="2038"/>
                    <a:pt x="1132" y="2016"/>
                    <a:pt x="1246" y="1969"/>
                  </a:cubicBezTo>
                  <a:cubicBezTo>
                    <a:pt x="905" y="1834"/>
                    <a:pt x="683" y="1502"/>
                    <a:pt x="683" y="1131"/>
                  </a:cubicBezTo>
                  <a:lnTo>
                    <a:pt x="683" y="679"/>
                  </a:lnTo>
                  <a:cubicBezTo>
                    <a:pt x="683" y="347"/>
                    <a:pt x="924" y="68"/>
                    <a:pt x="1246" y="10"/>
                  </a:cubicBezTo>
                  <a:cubicBezTo>
                    <a:pt x="1208" y="6"/>
                    <a:pt x="1174" y="1"/>
                    <a:pt x="113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90"/>
            <p:cNvSpPr/>
            <p:nvPr/>
          </p:nvSpPr>
          <p:spPr>
            <a:xfrm>
              <a:off x="6467222" y="3417865"/>
              <a:ext cx="47472" cy="23762"/>
            </a:xfrm>
            <a:custGeom>
              <a:avLst/>
              <a:gdLst/>
              <a:ahLst/>
              <a:cxnLst/>
              <a:rect l="l" t="t" r="r" b="b"/>
              <a:pathLst>
                <a:path w="1810" h="906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4"/>
                    <a:pt x="1507" y="1"/>
                    <a:pt x="113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90"/>
            <p:cNvSpPr/>
            <p:nvPr/>
          </p:nvSpPr>
          <p:spPr>
            <a:xfrm>
              <a:off x="6467222" y="3417865"/>
              <a:ext cx="32601" cy="21611"/>
            </a:xfrm>
            <a:custGeom>
              <a:avLst/>
              <a:gdLst/>
              <a:ahLst/>
              <a:cxnLst/>
              <a:rect l="l" t="t" r="r" b="b"/>
              <a:pathLst>
                <a:path w="1243" h="824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222" y="747"/>
                    <a:pt x="448" y="795"/>
                    <a:pt x="679" y="824"/>
                  </a:cubicBezTo>
                  <a:lnTo>
                    <a:pt x="679" y="679"/>
                  </a:lnTo>
                  <a:cubicBezTo>
                    <a:pt x="679" y="347"/>
                    <a:pt x="920" y="68"/>
                    <a:pt x="1242" y="10"/>
                  </a:cubicBezTo>
                  <a:cubicBezTo>
                    <a:pt x="1204" y="6"/>
                    <a:pt x="1170" y="1"/>
                    <a:pt x="1132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90"/>
            <p:cNvSpPr/>
            <p:nvPr/>
          </p:nvSpPr>
          <p:spPr>
            <a:xfrm>
              <a:off x="6455367" y="3495368"/>
              <a:ext cx="17808" cy="88596"/>
            </a:xfrm>
            <a:custGeom>
              <a:avLst/>
              <a:gdLst/>
              <a:ahLst/>
              <a:cxnLst/>
              <a:rect l="l" t="t" r="r" b="b"/>
              <a:pathLst>
                <a:path w="679" h="3378" extrusionOk="0">
                  <a:moveTo>
                    <a:pt x="92" y="0"/>
                  </a:moveTo>
                  <a:cubicBezTo>
                    <a:pt x="34" y="77"/>
                    <a:pt x="0" y="169"/>
                    <a:pt x="0" y="265"/>
                  </a:cubicBezTo>
                  <a:lnTo>
                    <a:pt x="0" y="3378"/>
                  </a:lnTo>
                  <a:lnTo>
                    <a:pt x="679" y="3378"/>
                  </a:lnTo>
                  <a:lnTo>
                    <a:pt x="679" y="664"/>
                  </a:lnTo>
                  <a:cubicBezTo>
                    <a:pt x="679" y="520"/>
                    <a:pt x="612" y="390"/>
                    <a:pt x="496" y="30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2" name="Google Shape;13702;p90"/>
            <p:cNvSpPr/>
            <p:nvPr/>
          </p:nvSpPr>
          <p:spPr>
            <a:xfrm>
              <a:off x="6508740" y="3495368"/>
              <a:ext cx="17835" cy="88596"/>
            </a:xfrm>
            <a:custGeom>
              <a:avLst/>
              <a:gdLst/>
              <a:ahLst/>
              <a:cxnLst/>
              <a:rect l="l" t="t" r="r" b="b"/>
              <a:pathLst>
                <a:path w="680" h="3378" extrusionOk="0">
                  <a:moveTo>
                    <a:pt x="588" y="0"/>
                  </a:moveTo>
                  <a:lnTo>
                    <a:pt x="184" y="303"/>
                  </a:lnTo>
                  <a:cubicBezTo>
                    <a:pt x="68" y="390"/>
                    <a:pt x="1" y="520"/>
                    <a:pt x="1" y="664"/>
                  </a:cubicBezTo>
                  <a:lnTo>
                    <a:pt x="1" y="3378"/>
                  </a:lnTo>
                  <a:lnTo>
                    <a:pt x="679" y="3378"/>
                  </a:lnTo>
                  <a:lnTo>
                    <a:pt x="679" y="265"/>
                  </a:lnTo>
                  <a:cubicBezTo>
                    <a:pt x="679" y="169"/>
                    <a:pt x="646" y="77"/>
                    <a:pt x="588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90"/>
            <p:cNvSpPr/>
            <p:nvPr/>
          </p:nvSpPr>
          <p:spPr>
            <a:xfrm>
              <a:off x="6265558" y="3465311"/>
              <a:ext cx="71077" cy="118653"/>
            </a:xfrm>
            <a:custGeom>
              <a:avLst/>
              <a:gdLst/>
              <a:ahLst/>
              <a:cxnLst/>
              <a:rect l="l" t="t" r="r" b="b"/>
              <a:pathLst>
                <a:path w="2710" h="4524" extrusionOk="0">
                  <a:moveTo>
                    <a:pt x="905" y="1"/>
                  </a:moveTo>
                  <a:lnTo>
                    <a:pt x="905" y="540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7"/>
                  </a:lnTo>
                  <a:cubicBezTo>
                    <a:pt x="97" y="1084"/>
                    <a:pt x="1" y="1242"/>
                    <a:pt x="1" y="1411"/>
                  </a:cubicBezTo>
                  <a:lnTo>
                    <a:pt x="1" y="4524"/>
                  </a:lnTo>
                  <a:lnTo>
                    <a:pt x="2710" y="4524"/>
                  </a:lnTo>
                  <a:lnTo>
                    <a:pt x="2710" y="1411"/>
                  </a:lnTo>
                  <a:cubicBezTo>
                    <a:pt x="2710" y="1242"/>
                    <a:pt x="2613" y="1084"/>
                    <a:pt x="2459" y="1007"/>
                  </a:cubicBezTo>
                  <a:lnTo>
                    <a:pt x="1930" y="742"/>
                  </a:lnTo>
                  <a:cubicBezTo>
                    <a:pt x="1853" y="703"/>
                    <a:pt x="1805" y="626"/>
                    <a:pt x="1805" y="540"/>
                  </a:cubicBezTo>
                  <a:lnTo>
                    <a:pt x="1805" y="1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90"/>
            <p:cNvSpPr/>
            <p:nvPr/>
          </p:nvSpPr>
          <p:spPr>
            <a:xfrm>
              <a:off x="6277308" y="3583938"/>
              <a:ext cx="47472" cy="77266"/>
            </a:xfrm>
            <a:custGeom>
              <a:avLst/>
              <a:gdLst/>
              <a:ahLst/>
              <a:cxnLst/>
              <a:rect l="l" t="t" r="r" b="b"/>
              <a:pathLst>
                <a:path w="1810" h="2946" extrusionOk="0">
                  <a:moveTo>
                    <a:pt x="0" y="1"/>
                  </a:moveTo>
                  <a:lnTo>
                    <a:pt x="0" y="2946"/>
                  </a:lnTo>
                  <a:lnTo>
                    <a:pt x="1809" y="2946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90"/>
            <p:cNvSpPr/>
            <p:nvPr/>
          </p:nvSpPr>
          <p:spPr>
            <a:xfrm>
              <a:off x="6298133" y="3494974"/>
              <a:ext cx="5954" cy="88990"/>
            </a:xfrm>
            <a:custGeom>
              <a:avLst/>
              <a:gdLst/>
              <a:ahLst/>
              <a:cxnLst/>
              <a:rect l="l" t="t" r="r" b="b"/>
              <a:pathLst>
                <a:path w="227" h="3393" extrusionOk="0">
                  <a:moveTo>
                    <a:pt x="0" y="1"/>
                  </a:moveTo>
                  <a:lnTo>
                    <a:pt x="0" y="3393"/>
                  </a:lnTo>
                  <a:lnTo>
                    <a:pt x="226" y="3393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90"/>
            <p:cNvSpPr/>
            <p:nvPr/>
          </p:nvSpPr>
          <p:spPr>
            <a:xfrm>
              <a:off x="6289163" y="3465311"/>
              <a:ext cx="23762" cy="29690"/>
            </a:xfrm>
            <a:custGeom>
              <a:avLst/>
              <a:gdLst/>
              <a:ahLst/>
              <a:cxnLst/>
              <a:rect l="l" t="t" r="r" b="b"/>
              <a:pathLst>
                <a:path w="906" h="113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930"/>
                    <a:pt x="203" y="1132"/>
                    <a:pt x="453" y="1132"/>
                  </a:cubicBezTo>
                  <a:cubicBezTo>
                    <a:pt x="703" y="1132"/>
                    <a:pt x="905" y="930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90"/>
            <p:cNvSpPr/>
            <p:nvPr/>
          </p:nvSpPr>
          <p:spPr>
            <a:xfrm>
              <a:off x="6277413" y="3417997"/>
              <a:ext cx="47498" cy="53294"/>
            </a:xfrm>
            <a:custGeom>
              <a:avLst/>
              <a:gdLst/>
              <a:ahLst/>
              <a:cxnLst/>
              <a:rect l="l" t="t" r="r" b="b"/>
              <a:pathLst>
                <a:path w="1811" h="2032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31"/>
                  </a:lnTo>
                  <a:cubicBezTo>
                    <a:pt x="1" y="1627"/>
                    <a:pt x="405" y="2031"/>
                    <a:pt x="901" y="2031"/>
                  </a:cubicBezTo>
                  <a:cubicBezTo>
                    <a:pt x="904" y="2031"/>
                    <a:pt x="907" y="2031"/>
                    <a:pt x="909" y="2031"/>
                  </a:cubicBezTo>
                  <a:cubicBezTo>
                    <a:pt x="1406" y="2031"/>
                    <a:pt x="1810" y="1624"/>
                    <a:pt x="1810" y="1131"/>
                  </a:cubicBezTo>
                  <a:lnTo>
                    <a:pt x="1810" y="679"/>
                  </a:lnTo>
                  <a:cubicBezTo>
                    <a:pt x="1810" y="304"/>
                    <a:pt x="1507" y="1"/>
                    <a:pt x="113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90"/>
            <p:cNvSpPr/>
            <p:nvPr/>
          </p:nvSpPr>
          <p:spPr>
            <a:xfrm>
              <a:off x="6277308" y="3417865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lnTo>
                    <a:pt x="0" y="1131"/>
                  </a:lnTo>
                  <a:cubicBezTo>
                    <a:pt x="0" y="1652"/>
                    <a:pt x="424" y="2038"/>
                    <a:pt x="901" y="2038"/>
                  </a:cubicBezTo>
                  <a:cubicBezTo>
                    <a:pt x="1015" y="2038"/>
                    <a:pt x="1131" y="2016"/>
                    <a:pt x="1246" y="1969"/>
                  </a:cubicBezTo>
                  <a:cubicBezTo>
                    <a:pt x="905" y="1834"/>
                    <a:pt x="679" y="1502"/>
                    <a:pt x="679" y="1131"/>
                  </a:cubicBezTo>
                  <a:lnTo>
                    <a:pt x="679" y="679"/>
                  </a:lnTo>
                  <a:cubicBezTo>
                    <a:pt x="679" y="347"/>
                    <a:pt x="919" y="68"/>
                    <a:pt x="1246" y="10"/>
                  </a:cubicBezTo>
                  <a:cubicBezTo>
                    <a:pt x="1208" y="6"/>
                    <a:pt x="1169" y="1"/>
                    <a:pt x="113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90"/>
            <p:cNvSpPr/>
            <p:nvPr/>
          </p:nvSpPr>
          <p:spPr>
            <a:xfrm>
              <a:off x="6277308" y="3417865"/>
              <a:ext cx="47472" cy="23762"/>
            </a:xfrm>
            <a:custGeom>
              <a:avLst/>
              <a:gdLst/>
              <a:ahLst/>
              <a:cxnLst/>
              <a:rect l="l" t="t" r="r" b="b"/>
              <a:pathLst>
                <a:path w="1810" h="906" extrusionOk="0">
                  <a:moveTo>
                    <a:pt x="679" y="1"/>
                  </a:moveTo>
                  <a:cubicBezTo>
                    <a:pt x="308" y="1"/>
                    <a:pt x="0" y="304"/>
                    <a:pt x="0" y="679"/>
                  </a:cubicBezTo>
                  <a:cubicBezTo>
                    <a:pt x="0" y="679"/>
                    <a:pt x="679" y="905"/>
                    <a:pt x="1809" y="905"/>
                  </a:cubicBezTo>
                  <a:lnTo>
                    <a:pt x="1809" y="679"/>
                  </a:lnTo>
                  <a:cubicBezTo>
                    <a:pt x="1809" y="304"/>
                    <a:pt x="1506" y="1"/>
                    <a:pt x="113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90"/>
            <p:cNvSpPr/>
            <p:nvPr/>
          </p:nvSpPr>
          <p:spPr>
            <a:xfrm>
              <a:off x="6277308" y="3417865"/>
              <a:ext cx="32706" cy="21611"/>
            </a:xfrm>
            <a:custGeom>
              <a:avLst/>
              <a:gdLst/>
              <a:ahLst/>
              <a:cxnLst/>
              <a:rect l="l" t="t" r="r" b="b"/>
              <a:pathLst>
                <a:path w="1247" h="824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cubicBezTo>
                    <a:pt x="221" y="747"/>
                    <a:pt x="452" y="795"/>
                    <a:pt x="679" y="824"/>
                  </a:cubicBezTo>
                  <a:lnTo>
                    <a:pt x="679" y="679"/>
                  </a:lnTo>
                  <a:cubicBezTo>
                    <a:pt x="679" y="347"/>
                    <a:pt x="919" y="68"/>
                    <a:pt x="1246" y="10"/>
                  </a:cubicBezTo>
                  <a:cubicBezTo>
                    <a:pt x="1208" y="6"/>
                    <a:pt x="1169" y="1"/>
                    <a:pt x="1131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1" name="Google Shape;13711;p90"/>
            <p:cNvSpPr/>
            <p:nvPr/>
          </p:nvSpPr>
          <p:spPr>
            <a:xfrm>
              <a:off x="6265427" y="3495368"/>
              <a:ext cx="17835" cy="88596"/>
            </a:xfrm>
            <a:custGeom>
              <a:avLst/>
              <a:gdLst/>
              <a:ahLst/>
              <a:cxnLst/>
              <a:rect l="l" t="t" r="r" b="b"/>
              <a:pathLst>
                <a:path w="680" h="3378" extrusionOk="0">
                  <a:moveTo>
                    <a:pt x="92" y="0"/>
                  </a:moveTo>
                  <a:cubicBezTo>
                    <a:pt x="34" y="77"/>
                    <a:pt x="1" y="169"/>
                    <a:pt x="1" y="265"/>
                  </a:cubicBezTo>
                  <a:lnTo>
                    <a:pt x="1" y="3378"/>
                  </a:lnTo>
                  <a:lnTo>
                    <a:pt x="679" y="3378"/>
                  </a:lnTo>
                  <a:lnTo>
                    <a:pt x="679" y="664"/>
                  </a:lnTo>
                  <a:cubicBezTo>
                    <a:pt x="679" y="520"/>
                    <a:pt x="612" y="390"/>
                    <a:pt x="501" y="30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2" name="Google Shape;13712;p90"/>
            <p:cNvSpPr/>
            <p:nvPr/>
          </p:nvSpPr>
          <p:spPr>
            <a:xfrm>
              <a:off x="6318826" y="3495368"/>
              <a:ext cx="17940" cy="88596"/>
            </a:xfrm>
            <a:custGeom>
              <a:avLst/>
              <a:gdLst/>
              <a:ahLst/>
              <a:cxnLst/>
              <a:rect l="l" t="t" r="r" b="b"/>
              <a:pathLst>
                <a:path w="684" h="3378" extrusionOk="0">
                  <a:moveTo>
                    <a:pt x="587" y="0"/>
                  </a:moveTo>
                  <a:lnTo>
                    <a:pt x="183" y="303"/>
                  </a:lnTo>
                  <a:cubicBezTo>
                    <a:pt x="68" y="390"/>
                    <a:pt x="0" y="520"/>
                    <a:pt x="5" y="664"/>
                  </a:cubicBezTo>
                  <a:lnTo>
                    <a:pt x="5" y="3378"/>
                  </a:lnTo>
                  <a:lnTo>
                    <a:pt x="683" y="3378"/>
                  </a:lnTo>
                  <a:lnTo>
                    <a:pt x="683" y="265"/>
                  </a:lnTo>
                  <a:cubicBezTo>
                    <a:pt x="679" y="169"/>
                    <a:pt x="650" y="77"/>
                    <a:pt x="587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90"/>
            <p:cNvSpPr/>
            <p:nvPr/>
          </p:nvSpPr>
          <p:spPr>
            <a:xfrm>
              <a:off x="6360476" y="3465311"/>
              <a:ext cx="71181" cy="118653"/>
            </a:xfrm>
            <a:custGeom>
              <a:avLst/>
              <a:gdLst/>
              <a:ahLst/>
              <a:cxnLst/>
              <a:rect l="l" t="t" r="r" b="b"/>
              <a:pathLst>
                <a:path w="2714" h="4524" extrusionOk="0">
                  <a:moveTo>
                    <a:pt x="905" y="1"/>
                  </a:moveTo>
                  <a:lnTo>
                    <a:pt x="905" y="540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0" y="1007"/>
                  </a:lnTo>
                  <a:cubicBezTo>
                    <a:pt x="96" y="1084"/>
                    <a:pt x="0" y="1242"/>
                    <a:pt x="0" y="1411"/>
                  </a:cubicBezTo>
                  <a:lnTo>
                    <a:pt x="0" y="4524"/>
                  </a:lnTo>
                  <a:lnTo>
                    <a:pt x="2714" y="4524"/>
                  </a:lnTo>
                  <a:lnTo>
                    <a:pt x="2714" y="1411"/>
                  </a:lnTo>
                  <a:cubicBezTo>
                    <a:pt x="2714" y="1242"/>
                    <a:pt x="2618" y="1084"/>
                    <a:pt x="2464" y="1007"/>
                  </a:cubicBezTo>
                  <a:lnTo>
                    <a:pt x="1934" y="742"/>
                  </a:lnTo>
                  <a:cubicBezTo>
                    <a:pt x="1857" y="703"/>
                    <a:pt x="1809" y="626"/>
                    <a:pt x="1809" y="540"/>
                  </a:cubicBezTo>
                  <a:lnTo>
                    <a:pt x="1809" y="1"/>
                  </a:ln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90"/>
            <p:cNvSpPr/>
            <p:nvPr/>
          </p:nvSpPr>
          <p:spPr>
            <a:xfrm>
              <a:off x="6372199" y="3583938"/>
              <a:ext cx="47603" cy="77266"/>
            </a:xfrm>
            <a:custGeom>
              <a:avLst/>
              <a:gdLst/>
              <a:ahLst/>
              <a:cxnLst/>
              <a:rect l="l" t="t" r="r" b="b"/>
              <a:pathLst>
                <a:path w="1815" h="2946" extrusionOk="0">
                  <a:moveTo>
                    <a:pt x="1" y="1"/>
                  </a:moveTo>
                  <a:lnTo>
                    <a:pt x="1" y="2946"/>
                  </a:lnTo>
                  <a:lnTo>
                    <a:pt x="1815" y="2946"/>
                  </a:lnTo>
                  <a:lnTo>
                    <a:pt x="1815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90"/>
            <p:cNvSpPr/>
            <p:nvPr/>
          </p:nvSpPr>
          <p:spPr>
            <a:xfrm>
              <a:off x="6393024" y="3494974"/>
              <a:ext cx="5954" cy="88990"/>
            </a:xfrm>
            <a:custGeom>
              <a:avLst/>
              <a:gdLst/>
              <a:ahLst/>
              <a:cxnLst/>
              <a:rect l="l" t="t" r="r" b="b"/>
              <a:pathLst>
                <a:path w="227" h="3393" extrusionOk="0">
                  <a:moveTo>
                    <a:pt x="0" y="1"/>
                  </a:moveTo>
                  <a:lnTo>
                    <a:pt x="0" y="3393"/>
                  </a:lnTo>
                  <a:lnTo>
                    <a:pt x="227" y="3393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90"/>
            <p:cNvSpPr/>
            <p:nvPr/>
          </p:nvSpPr>
          <p:spPr>
            <a:xfrm>
              <a:off x="6384185" y="3465311"/>
              <a:ext cx="23631" cy="29690"/>
            </a:xfrm>
            <a:custGeom>
              <a:avLst/>
              <a:gdLst/>
              <a:ahLst/>
              <a:cxnLst/>
              <a:rect l="l" t="t" r="r" b="b"/>
              <a:pathLst>
                <a:path w="901" h="1132" extrusionOk="0">
                  <a:moveTo>
                    <a:pt x="1" y="1"/>
                  </a:moveTo>
                  <a:lnTo>
                    <a:pt x="1" y="679"/>
                  </a:lnTo>
                  <a:cubicBezTo>
                    <a:pt x="1" y="930"/>
                    <a:pt x="203" y="1132"/>
                    <a:pt x="453" y="1132"/>
                  </a:cubicBezTo>
                  <a:cubicBezTo>
                    <a:pt x="698" y="1132"/>
                    <a:pt x="900" y="930"/>
                    <a:pt x="900" y="679"/>
                  </a:cubicBezTo>
                  <a:lnTo>
                    <a:pt x="90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90"/>
            <p:cNvSpPr/>
            <p:nvPr/>
          </p:nvSpPr>
          <p:spPr>
            <a:xfrm>
              <a:off x="6372330" y="3417997"/>
              <a:ext cx="47472" cy="53294"/>
            </a:xfrm>
            <a:custGeom>
              <a:avLst/>
              <a:gdLst/>
              <a:ahLst/>
              <a:cxnLst/>
              <a:rect l="l" t="t" r="r" b="b"/>
              <a:pathLst>
                <a:path w="1810" h="2032" extrusionOk="0">
                  <a:moveTo>
                    <a:pt x="1140" y="0"/>
                  </a:moveTo>
                  <a:cubicBezTo>
                    <a:pt x="1137" y="0"/>
                    <a:pt x="1134" y="1"/>
                    <a:pt x="1131" y="1"/>
                  </a:cubicBezTo>
                  <a:lnTo>
                    <a:pt x="679" y="1"/>
                  </a:lnTo>
                  <a:cubicBezTo>
                    <a:pt x="303" y="1"/>
                    <a:pt x="0" y="304"/>
                    <a:pt x="0" y="679"/>
                  </a:cubicBezTo>
                  <a:lnTo>
                    <a:pt x="0" y="1131"/>
                  </a:lnTo>
                  <a:cubicBezTo>
                    <a:pt x="0" y="1627"/>
                    <a:pt x="405" y="2031"/>
                    <a:pt x="905" y="2031"/>
                  </a:cubicBezTo>
                  <a:cubicBezTo>
                    <a:pt x="908" y="2031"/>
                    <a:pt x="911" y="2031"/>
                    <a:pt x="914" y="2031"/>
                  </a:cubicBezTo>
                  <a:cubicBezTo>
                    <a:pt x="1405" y="2031"/>
                    <a:pt x="1810" y="1624"/>
                    <a:pt x="1810" y="1131"/>
                  </a:cubicBezTo>
                  <a:lnTo>
                    <a:pt x="1810" y="679"/>
                  </a:lnTo>
                  <a:cubicBezTo>
                    <a:pt x="1810" y="307"/>
                    <a:pt x="1511" y="0"/>
                    <a:pt x="1140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8" name="Google Shape;13718;p90"/>
            <p:cNvSpPr/>
            <p:nvPr/>
          </p:nvSpPr>
          <p:spPr>
            <a:xfrm>
              <a:off x="6372199" y="3417865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84" y="1"/>
                  </a:moveTo>
                  <a:cubicBezTo>
                    <a:pt x="308" y="1"/>
                    <a:pt x="1" y="304"/>
                    <a:pt x="1" y="679"/>
                  </a:cubicBezTo>
                  <a:lnTo>
                    <a:pt x="1" y="1131"/>
                  </a:lnTo>
                  <a:cubicBezTo>
                    <a:pt x="1" y="1652"/>
                    <a:pt x="427" y="2038"/>
                    <a:pt x="903" y="2038"/>
                  </a:cubicBezTo>
                  <a:cubicBezTo>
                    <a:pt x="1017" y="2038"/>
                    <a:pt x="1133" y="2016"/>
                    <a:pt x="1247" y="1969"/>
                  </a:cubicBezTo>
                  <a:cubicBezTo>
                    <a:pt x="905" y="1834"/>
                    <a:pt x="679" y="1502"/>
                    <a:pt x="684" y="1131"/>
                  </a:cubicBezTo>
                  <a:lnTo>
                    <a:pt x="684" y="679"/>
                  </a:lnTo>
                  <a:cubicBezTo>
                    <a:pt x="684" y="347"/>
                    <a:pt x="920" y="68"/>
                    <a:pt x="1247" y="10"/>
                  </a:cubicBezTo>
                  <a:cubicBezTo>
                    <a:pt x="1208" y="6"/>
                    <a:pt x="1170" y="1"/>
                    <a:pt x="113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90"/>
            <p:cNvSpPr/>
            <p:nvPr/>
          </p:nvSpPr>
          <p:spPr>
            <a:xfrm>
              <a:off x="6372330" y="3417865"/>
              <a:ext cx="47472" cy="23762"/>
            </a:xfrm>
            <a:custGeom>
              <a:avLst/>
              <a:gdLst/>
              <a:ahLst/>
              <a:cxnLst/>
              <a:rect l="l" t="t" r="r" b="b"/>
              <a:pathLst>
                <a:path w="1810" h="906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cubicBezTo>
                    <a:pt x="0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4"/>
                    <a:pt x="1506" y="1"/>
                    <a:pt x="113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90"/>
            <p:cNvSpPr/>
            <p:nvPr/>
          </p:nvSpPr>
          <p:spPr>
            <a:xfrm>
              <a:off x="6372199" y="3417865"/>
              <a:ext cx="32706" cy="21611"/>
            </a:xfrm>
            <a:custGeom>
              <a:avLst/>
              <a:gdLst/>
              <a:ahLst/>
              <a:cxnLst/>
              <a:rect l="l" t="t" r="r" b="b"/>
              <a:pathLst>
                <a:path w="1247" h="824" extrusionOk="0">
                  <a:moveTo>
                    <a:pt x="684" y="1"/>
                  </a:moveTo>
                  <a:cubicBezTo>
                    <a:pt x="308" y="1"/>
                    <a:pt x="1" y="304"/>
                    <a:pt x="1" y="679"/>
                  </a:cubicBezTo>
                  <a:cubicBezTo>
                    <a:pt x="227" y="747"/>
                    <a:pt x="453" y="795"/>
                    <a:pt x="684" y="824"/>
                  </a:cubicBezTo>
                  <a:lnTo>
                    <a:pt x="684" y="679"/>
                  </a:lnTo>
                  <a:cubicBezTo>
                    <a:pt x="684" y="347"/>
                    <a:pt x="920" y="68"/>
                    <a:pt x="1247" y="10"/>
                  </a:cubicBezTo>
                  <a:cubicBezTo>
                    <a:pt x="1208" y="6"/>
                    <a:pt x="1170" y="1"/>
                    <a:pt x="113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90"/>
            <p:cNvSpPr/>
            <p:nvPr/>
          </p:nvSpPr>
          <p:spPr>
            <a:xfrm>
              <a:off x="6360344" y="3495368"/>
              <a:ext cx="17808" cy="88596"/>
            </a:xfrm>
            <a:custGeom>
              <a:avLst/>
              <a:gdLst/>
              <a:ahLst/>
              <a:cxnLst/>
              <a:rect l="l" t="t" r="r" b="b"/>
              <a:pathLst>
                <a:path w="679" h="3378" extrusionOk="0">
                  <a:moveTo>
                    <a:pt x="96" y="0"/>
                  </a:moveTo>
                  <a:cubicBezTo>
                    <a:pt x="34" y="77"/>
                    <a:pt x="5" y="169"/>
                    <a:pt x="0" y="265"/>
                  </a:cubicBezTo>
                  <a:lnTo>
                    <a:pt x="0" y="3378"/>
                  </a:lnTo>
                  <a:lnTo>
                    <a:pt x="679" y="3378"/>
                  </a:lnTo>
                  <a:lnTo>
                    <a:pt x="679" y="664"/>
                  </a:lnTo>
                  <a:cubicBezTo>
                    <a:pt x="679" y="520"/>
                    <a:pt x="611" y="390"/>
                    <a:pt x="501" y="303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90"/>
            <p:cNvSpPr/>
            <p:nvPr/>
          </p:nvSpPr>
          <p:spPr>
            <a:xfrm>
              <a:off x="6413849" y="3495368"/>
              <a:ext cx="17808" cy="88596"/>
            </a:xfrm>
            <a:custGeom>
              <a:avLst/>
              <a:gdLst/>
              <a:ahLst/>
              <a:cxnLst/>
              <a:rect l="l" t="t" r="r" b="b"/>
              <a:pathLst>
                <a:path w="679" h="3378" extrusionOk="0">
                  <a:moveTo>
                    <a:pt x="587" y="0"/>
                  </a:moveTo>
                  <a:lnTo>
                    <a:pt x="178" y="303"/>
                  </a:lnTo>
                  <a:cubicBezTo>
                    <a:pt x="68" y="390"/>
                    <a:pt x="0" y="520"/>
                    <a:pt x="0" y="664"/>
                  </a:cubicBezTo>
                  <a:lnTo>
                    <a:pt x="0" y="3378"/>
                  </a:lnTo>
                  <a:lnTo>
                    <a:pt x="679" y="3378"/>
                  </a:lnTo>
                  <a:lnTo>
                    <a:pt x="679" y="265"/>
                  </a:lnTo>
                  <a:cubicBezTo>
                    <a:pt x="679" y="169"/>
                    <a:pt x="645" y="77"/>
                    <a:pt x="587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90"/>
            <p:cNvSpPr/>
            <p:nvPr/>
          </p:nvSpPr>
          <p:spPr>
            <a:xfrm>
              <a:off x="6217982" y="3566156"/>
              <a:ext cx="71339" cy="148448"/>
            </a:xfrm>
            <a:custGeom>
              <a:avLst/>
              <a:gdLst/>
              <a:ahLst/>
              <a:cxnLst/>
              <a:rect l="l" t="t" r="r" b="b"/>
              <a:pathLst>
                <a:path w="2720" h="5660" extrusionOk="0">
                  <a:moveTo>
                    <a:pt x="910" y="1"/>
                  </a:moveTo>
                  <a:lnTo>
                    <a:pt x="910" y="539"/>
                  </a:lnTo>
                  <a:cubicBezTo>
                    <a:pt x="910" y="626"/>
                    <a:pt x="862" y="703"/>
                    <a:pt x="785" y="742"/>
                  </a:cubicBezTo>
                  <a:lnTo>
                    <a:pt x="256" y="1006"/>
                  </a:lnTo>
                  <a:cubicBezTo>
                    <a:pt x="102" y="1083"/>
                    <a:pt x="1" y="1242"/>
                    <a:pt x="5" y="1415"/>
                  </a:cubicBezTo>
                  <a:lnTo>
                    <a:pt x="5" y="3643"/>
                  </a:lnTo>
                  <a:cubicBezTo>
                    <a:pt x="5" y="3778"/>
                    <a:pt x="44" y="3908"/>
                    <a:pt x="116" y="4018"/>
                  </a:cubicBezTo>
                  <a:lnTo>
                    <a:pt x="342" y="4355"/>
                  </a:lnTo>
                  <a:cubicBezTo>
                    <a:pt x="414" y="4466"/>
                    <a:pt x="458" y="4601"/>
                    <a:pt x="458" y="4730"/>
                  </a:cubicBezTo>
                  <a:lnTo>
                    <a:pt x="458" y="5659"/>
                  </a:lnTo>
                  <a:lnTo>
                    <a:pt x="2267" y="5659"/>
                  </a:lnTo>
                  <a:lnTo>
                    <a:pt x="2267" y="4730"/>
                  </a:lnTo>
                  <a:cubicBezTo>
                    <a:pt x="2267" y="4596"/>
                    <a:pt x="2305" y="4466"/>
                    <a:pt x="2382" y="4355"/>
                  </a:cubicBezTo>
                  <a:lnTo>
                    <a:pt x="2604" y="4018"/>
                  </a:lnTo>
                  <a:cubicBezTo>
                    <a:pt x="2681" y="3908"/>
                    <a:pt x="2719" y="3778"/>
                    <a:pt x="2719" y="3643"/>
                  </a:cubicBezTo>
                  <a:lnTo>
                    <a:pt x="2719" y="1410"/>
                  </a:lnTo>
                  <a:cubicBezTo>
                    <a:pt x="2719" y="1242"/>
                    <a:pt x="2618" y="1083"/>
                    <a:pt x="2464" y="1006"/>
                  </a:cubicBezTo>
                  <a:lnTo>
                    <a:pt x="1935" y="742"/>
                  </a:lnTo>
                  <a:cubicBezTo>
                    <a:pt x="1858" y="703"/>
                    <a:pt x="1810" y="626"/>
                    <a:pt x="1810" y="539"/>
                  </a:cubicBezTo>
                  <a:lnTo>
                    <a:pt x="1810" y="1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90"/>
            <p:cNvSpPr/>
            <p:nvPr/>
          </p:nvSpPr>
          <p:spPr>
            <a:xfrm>
              <a:off x="6217982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92" y="1"/>
                  </a:moveTo>
                  <a:cubicBezTo>
                    <a:pt x="34" y="73"/>
                    <a:pt x="1" y="169"/>
                    <a:pt x="1" y="265"/>
                  </a:cubicBezTo>
                  <a:lnTo>
                    <a:pt x="1" y="2493"/>
                  </a:lnTo>
                  <a:cubicBezTo>
                    <a:pt x="1" y="2628"/>
                    <a:pt x="39" y="2758"/>
                    <a:pt x="116" y="2873"/>
                  </a:cubicBezTo>
                  <a:lnTo>
                    <a:pt x="337" y="3210"/>
                  </a:lnTo>
                  <a:cubicBezTo>
                    <a:pt x="414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2" y="386"/>
                    <a:pt x="501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90"/>
            <p:cNvSpPr/>
            <p:nvPr/>
          </p:nvSpPr>
          <p:spPr>
            <a:xfrm>
              <a:off x="6271355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588" y="1"/>
                  </a:moveTo>
                  <a:lnTo>
                    <a:pt x="184" y="304"/>
                  </a:lnTo>
                  <a:cubicBezTo>
                    <a:pt x="68" y="386"/>
                    <a:pt x="1" y="520"/>
                    <a:pt x="1" y="665"/>
                  </a:cubicBezTo>
                  <a:lnTo>
                    <a:pt x="1" y="3605"/>
                  </a:lnTo>
                  <a:lnTo>
                    <a:pt x="227" y="3605"/>
                  </a:lnTo>
                  <a:lnTo>
                    <a:pt x="227" y="3585"/>
                  </a:lnTo>
                  <a:cubicBezTo>
                    <a:pt x="227" y="3451"/>
                    <a:pt x="266" y="3321"/>
                    <a:pt x="343" y="3210"/>
                  </a:cubicBezTo>
                  <a:lnTo>
                    <a:pt x="564" y="2873"/>
                  </a:lnTo>
                  <a:cubicBezTo>
                    <a:pt x="641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6" y="73"/>
                    <a:pt x="588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90"/>
            <p:cNvSpPr/>
            <p:nvPr/>
          </p:nvSpPr>
          <p:spPr>
            <a:xfrm>
              <a:off x="6229836" y="3678855"/>
              <a:ext cx="47498" cy="35748"/>
            </a:xfrm>
            <a:custGeom>
              <a:avLst/>
              <a:gdLst/>
              <a:ahLst/>
              <a:cxnLst/>
              <a:rect l="l" t="t" r="r" b="b"/>
              <a:pathLst>
                <a:path w="1811" h="1363" extrusionOk="0">
                  <a:moveTo>
                    <a:pt x="1" y="0"/>
                  </a:moveTo>
                  <a:lnTo>
                    <a:pt x="1" y="1362"/>
                  </a:lnTo>
                  <a:lnTo>
                    <a:pt x="1810" y="1362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90"/>
            <p:cNvSpPr/>
            <p:nvPr/>
          </p:nvSpPr>
          <p:spPr>
            <a:xfrm>
              <a:off x="6250661" y="3690841"/>
              <a:ext cx="5954" cy="23762"/>
            </a:xfrm>
            <a:custGeom>
              <a:avLst/>
              <a:gdLst/>
              <a:ahLst/>
              <a:cxnLst/>
              <a:rect l="l" t="t" r="r" b="b"/>
              <a:pathLst>
                <a:path w="227" h="906" extrusionOk="0">
                  <a:moveTo>
                    <a:pt x="111" y="1"/>
                  </a:moveTo>
                  <a:cubicBezTo>
                    <a:pt x="49" y="1"/>
                    <a:pt x="1" y="49"/>
                    <a:pt x="1" y="111"/>
                  </a:cubicBezTo>
                  <a:lnTo>
                    <a:pt x="1" y="905"/>
                  </a:lnTo>
                  <a:lnTo>
                    <a:pt x="227" y="905"/>
                  </a:lnTo>
                  <a:lnTo>
                    <a:pt x="227" y="111"/>
                  </a:lnTo>
                  <a:cubicBezTo>
                    <a:pt x="227" y="49"/>
                    <a:pt x="174" y="1"/>
                    <a:pt x="111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90"/>
            <p:cNvSpPr/>
            <p:nvPr/>
          </p:nvSpPr>
          <p:spPr>
            <a:xfrm>
              <a:off x="6250661" y="3595819"/>
              <a:ext cx="5954" cy="83194"/>
            </a:xfrm>
            <a:custGeom>
              <a:avLst/>
              <a:gdLst/>
              <a:ahLst/>
              <a:cxnLst/>
              <a:rect l="l" t="t" r="r" b="b"/>
              <a:pathLst>
                <a:path w="227" h="3172" extrusionOk="0">
                  <a:moveTo>
                    <a:pt x="1" y="0"/>
                  </a:moveTo>
                  <a:lnTo>
                    <a:pt x="1" y="3171"/>
                  </a:lnTo>
                  <a:lnTo>
                    <a:pt x="227" y="3171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9" name="Google Shape;13729;p90"/>
            <p:cNvSpPr/>
            <p:nvPr/>
          </p:nvSpPr>
          <p:spPr>
            <a:xfrm>
              <a:off x="6241717" y="3566156"/>
              <a:ext cx="23736" cy="29690"/>
            </a:xfrm>
            <a:custGeom>
              <a:avLst/>
              <a:gdLst/>
              <a:ahLst/>
              <a:cxnLst/>
              <a:rect l="l" t="t" r="r" b="b"/>
              <a:pathLst>
                <a:path w="905" h="113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929"/>
                    <a:pt x="202" y="1131"/>
                    <a:pt x="452" y="1131"/>
                  </a:cubicBezTo>
                  <a:cubicBezTo>
                    <a:pt x="703" y="1131"/>
                    <a:pt x="905" y="929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90"/>
            <p:cNvSpPr/>
            <p:nvPr/>
          </p:nvSpPr>
          <p:spPr>
            <a:xfrm>
              <a:off x="6229968" y="3518841"/>
              <a:ext cx="47472" cy="53268"/>
            </a:xfrm>
            <a:custGeom>
              <a:avLst/>
              <a:gdLst/>
              <a:ahLst/>
              <a:cxnLst/>
              <a:rect l="l" t="t" r="r" b="b"/>
              <a:pathLst>
                <a:path w="1810" h="2031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1131"/>
                  </a:lnTo>
                  <a:cubicBezTo>
                    <a:pt x="1" y="1626"/>
                    <a:pt x="405" y="2031"/>
                    <a:pt x="900" y="2031"/>
                  </a:cubicBezTo>
                  <a:cubicBezTo>
                    <a:pt x="903" y="2031"/>
                    <a:pt x="906" y="2031"/>
                    <a:pt x="909" y="2031"/>
                  </a:cubicBezTo>
                  <a:cubicBezTo>
                    <a:pt x="1406" y="2031"/>
                    <a:pt x="1810" y="1628"/>
                    <a:pt x="1810" y="1131"/>
                  </a:cubicBezTo>
                  <a:lnTo>
                    <a:pt x="1810" y="679"/>
                  </a:lnTo>
                  <a:cubicBezTo>
                    <a:pt x="1810" y="303"/>
                    <a:pt x="1502" y="0"/>
                    <a:pt x="113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90"/>
            <p:cNvSpPr/>
            <p:nvPr/>
          </p:nvSpPr>
          <p:spPr>
            <a:xfrm>
              <a:off x="6229863" y="3518710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83" y="0"/>
                  </a:moveTo>
                  <a:cubicBezTo>
                    <a:pt x="308" y="0"/>
                    <a:pt x="5" y="303"/>
                    <a:pt x="5" y="679"/>
                  </a:cubicBezTo>
                  <a:lnTo>
                    <a:pt x="5" y="1131"/>
                  </a:lnTo>
                  <a:cubicBezTo>
                    <a:pt x="1" y="1652"/>
                    <a:pt x="427" y="2037"/>
                    <a:pt x="903" y="2037"/>
                  </a:cubicBezTo>
                  <a:cubicBezTo>
                    <a:pt x="1016" y="2037"/>
                    <a:pt x="1132" y="2016"/>
                    <a:pt x="1246" y="1968"/>
                  </a:cubicBezTo>
                  <a:cubicBezTo>
                    <a:pt x="904" y="1834"/>
                    <a:pt x="678" y="1502"/>
                    <a:pt x="683" y="1131"/>
                  </a:cubicBezTo>
                  <a:lnTo>
                    <a:pt x="683" y="679"/>
                  </a:lnTo>
                  <a:cubicBezTo>
                    <a:pt x="683" y="352"/>
                    <a:pt x="919" y="68"/>
                    <a:pt x="1246" y="15"/>
                  </a:cubicBezTo>
                  <a:cubicBezTo>
                    <a:pt x="1208" y="5"/>
                    <a:pt x="1169" y="0"/>
                    <a:pt x="113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90"/>
            <p:cNvSpPr/>
            <p:nvPr/>
          </p:nvSpPr>
          <p:spPr>
            <a:xfrm>
              <a:off x="6229836" y="3518710"/>
              <a:ext cx="47498" cy="23736"/>
            </a:xfrm>
            <a:custGeom>
              <a:avLst/>
              <a:gdLst/>
              <a:ahLst/>
              <a:cxnLst/>
              <a:rect l="l" t="t" r="r" b="b"/>
              <a:pathLst>
                <a:path w="1811" h="905" extrusionOk="0">
                  <a:moveTo>
                    <a:pt x="684" y="0"/>
                  </a:moveTo>
                  <a:cubicBezTo>
                    <a:pt x="309" y="0"/>
                    <a:pt x="6" y="303"/>
                    <a:pt x="6" y="679"/>
                  </a:cubicBezTo>
                  <a:lnTo>
                    <a:pt x="1" y="679"/>
                  </a:ln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90"/>
            <p:cNvSpPr/>
            <p:nvPr/>
          </p:nvSpPr>
          <p:spPr>
            <a:xfrm>
              <a:off x="6229968" y="3518710"/>
              <a:ext cx="32601" cy="21611"/>
            </a:xfrm>
            <a:custGeom>
              <a:avLst/>
              <a:gdLst/>
              <a:ahLst/>
              <a:cxnLst/>
              <a:rect l="l" t="t" r="r" b="b"/>
              <a:pathLst>
                <a:path w="1243" h="824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222" y="746"/>
                    <a:pt x="448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15" y="68"/>
                    <a:pt x="1242" y="15"/>
                  </a:cubicBezTo>
                  <a:cubicBezTo>
                    <a:pt x="1204" y="5"/>
                    <a:pt x="1165" y="0"/>
                    <a:pt x="11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90"/>
            <p:cNvSpPr/>
            <p:nvPr/>
          </p:nvSpPr>
          <p:spPr>
            <a:xfrm>
              <a:off x="6313004" y="3566156"/>
              <a:ext cx="71208" cy="148448"/>
            </a:xfrm>
            <a:custGeom>
              <a:avLst/>
              <a:gdLst/>
              <a:ahLst/>
              <a:cxnLst/>
              <a:rect l="l" t="t" r="r" b="b"/>
              <a:pathLst>
                <a:path w="2715" h="5660" extrusionOk="0">
                  <a:moveTo>
                    <a:pt x="905" y="1"/>
                  </a:moveTo>
                  <a:lnTo>
                    <a:pt x="905" y="539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6"/>
                  </a:lnTo>
                  <a:cubicBezTo>
                    <a:pt x="97" y="1083"/>
                    <a:pt x="1" y="1242"/>
                    <a:pt x="1" y="1415"/>
                  </a:cubicBezTo>
                  <a:lnTo>
                    <a:pt x="1" y="3643"/>
                  </a:lnTo>
                  <a:cubicBezTo>
                    <a:pt x="1" y="3778"/>
                    <a:pt x="39" y="3908"/>
                    <a:pt x="116" y="4018"/>
                  </a:cubicBezTo>
                  <a:lnTo>
                    <a:pt x="338" y="4355"/>
                  </a:lnTo>
                  <a:cubicBezTo>
                    <a:pt x="415" y="4466"/>
                    <a:pt x="453" y="4601"/>
                    <a:pt x="453" y="4730"/>
                  </a:cubicBezTo>
                  <a:lnTo>
                    <a:pt x="453" y="5659"/>
                  </a:lnTo>
                  <a:lnTo>
                    <a:pt x="2262" y="5659"/>
                  </a:lnTo>
                  <a:lnTo>
                    <a:pt x="2262" y="4730"/>
                  </a:lnTo>
                  <a:cubicBezTo>
                    <a:pt x="2262" y="4596"/>
                    <a:pt x="2301" y="4466"/>
                    <a:pt x="2378" y="4355"/>
                  </a:cubicBezTo>
                  <a:lnTo>
                    <a:pt x="2599" y="4018"/>
                  </a:lnTo>
                  <a:cubicBezTo>
                    <a:pt x="2676" y="3908"/>
                    <a:pt x="2715" y="3778"/>
                    <a:pt x="2715" y="3643"/>
                  </a:cubicBezTo>
                  <a:lnTo>
                    <a:pt x="2715" y="1410"/>
                  </a:lnTo>
                  <a:cubicBezTo>
                    <a:pt x="2715" y="1242"/>
                    <a:pt x="2618" y="1083"/>
                    <a:pt x="2464" y="1006"/>
                  </a:cubicBezTo>
                  <a:lnTo>
                    <a:pt x="1930" y="742"/>
                  </a:lnTo>
                  <a:cubicBezTo>
                    <a:pt x="1853" y="703"/>
                    <a:pt x="1805" y="626"/>
                    <a:pt x="1805" y="539"/>
                  </a:cubicBezTo>
                  <a:lnTo>
                    <a:pt x="1805" y="1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90"/>
            <p:cNvSpPr/>
            <p:nvPr/>
          </p:nvSpPr>
          <p:spPr>
            <a:xfrm>
              <a:off x="6313004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92" y="1"/>
                  </a:moveTo>
                  <a:cubicBezTo>
                    <a:pt x="35" y="73"/>
                    <a:pt x="1" y="169"/>
                    <a:pt x="1" y="265"/>
                  </a:cubicBezTo>
                  <a:lnTo>
                    <a:pt x="1" y="2493"/>
                  </a:lnTo>
                  <a:cubicBezTo>
                    <a:pt x="1" y="2628"/>
                    <a:pt x="39" y="2758"/>
                    <a:pt x="116" y="2873"/>
                  </a:cubicBezTo>
                  <a:lnTo>
                    <a:pt x="338" y="3210"/>
                  </a:lnTo>
                  <a:cubicBezTo>
                    <a:pt x="410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2" y="386"/>
                    <a:pt x="496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90"/>
            <p:cNvSpPr/>
            <p:nvPr/>
          </p:nvSpPr>
          <p:spPr>
            <a:xfrm>
              <a:off x="6366272" y="3596186"/>
              <a:ext cx="17808" cy="94550"/>
            </a:xfrm>
            <a:custGeom>
              <a:avLst/>
              <a:gdLst/>
              <a:ahLst/>
              <a:cxnLst/>
              <a:rect l="l" t="t" r="r" b="b"/>
              <a:pathLst>
                <a:path w="679" h="3605" extrusionOk="0">
                  <a:moveTo>
                    <a:pt x="587" y="1"/>
                  </a:moveTo>
                  <a:lnTo>
                    <a:pt x="183" y="304"/>
                  </a:lnTo>
                  <a:cubicBezTo>
                    <a:pt x="68" y="386"/>
                    <a:pt x="0" y="520"/>
                    <a:pt x="0" y="665"/>
                  </a:cubicBezTo>
                  <a:lnTo>
                    <a:pt x="0" y="3605"/>
                  </a:lnTo>
                  <a:lnTo>
                    <a:pt x="227" y="3605"/>
                  </a:lnTo>
                  <a:lnTo>
                    <a:pt x="227" y="3585"/>
                  </a:lnTo>
                  <a:cubicBezTo>
                    <a:pt x="227" y="3451"/>
                    <a:pt x="270" y="3321"/>
                    <a:pt x="342" y="3210"/>
                  </a:cubicBezTo>
                  <a:lnTo>
                    <a:pt x="568" y="2873"/>
                  </a:lnTo>
                  <a:cubicBezTo>
                    <a:pt x="640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5" y="73"/>
                    <a:pt x="587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7" name="Google Shape;13737;p90"/>
            <p:cNvSpPr/>
            <p:nvPr/>
          </p:nvSpPr>
          <p:spPr>
            <a:xfrm>
              <a:off x="6324754" y="3678855"/>
              <a:ext cx="47603" cy="35748"/>
            </a:xfrm>
            <a:custGeom>
              <a:avLst/>
              <a:gdLst/>
              <a:ahLst/>
              <a:cxnLst/>
              <a:rect l="l" t="t" r="r" b="b"/>
              <a:pathLst>
                <a:path w="1815" h="1363" extrusionOk="0">
                  <a:moveTo>
                    <a:pt x="0" y="0"/>
                  </a:moveTo>
                  <a:lnTo>
                    <a:pt x="0" y="1362"/>
                  </a:lnTo>
                  <a:lnTo>
                    <a:pt x="1814" y="1362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90"/>
            <p:cNvSpPr/>
            <p:nvPr/>
          </p:nvSpPr>
          <p:spPr>
            <a:xfrm>
              <a:off x="6345578" y="3690841"/>
              <a:ext cx="5954" cy="23762"/>
            </a:xfrm>
            <a:custGeom>
              <a:avLst/>
              <a:gdLst/>
              <a:ahLst/>
              <a:cxnLst/>
              <a:rect l="l" t="t" r="r" b="b"/>
              <a:pathLst>
                <a:path w="227" h="906" extrusionOk="0">
                  <a:moveTo>
                    <a:pt x="111" y="1"/>
                  </a:moveTo>
                  <a:cubicBezTo>
                    <a:pt x="48" y="1"/>
                    <a:pt x="0" y="49"/>
                    <a:pt x="0" y="111"/>
                  </a:cubicBezTo>
                  <a:lnTo>
                    <a:pt x="0" y="905"/>
                  </a:lnTo>
                  <a:lnTo>
                    <a:pt x="226" y="905"/>
                  </a:lnTo>
                  <a:lnTo>
                    <a:pt x="226" y="111"/>
                  </a:lnTo>
                  <a:cubicBezTo>
                    <a:pt x="226" y="49"/>
                    <a:pt x="173" y="1"/>
                    <a:pt x="111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90"/>
            <p:cNvSpPr/>
            <p:nvPr/>
          </p:nvSpPr>
          <p:spPr>
            <a:xfrm>
              <a:off x="6345578" y="3595819"/>
              <a:ext cx="5954" cy="83194"/>
            </a:xfrm>
            <a:custGeom>
              <a:avLst/>
              <a:gdLst/>
              <a:ahLst/>
              <a:cxnLst/>
              <a:rect l="l" t="t" r="r" b="b"/>
              <a:pathLst>
                <a:path w="227" h="3172" extrusionOk="0">
                  <a:moveTo>
                    <a:pt x="0" y="0"/>
                  </a:moveTo>
                  <a:lnTo>
                    <a:pt x="0" y="3171"/>
                  </a:lnTo>
                  <a:lnTo>
                    <a:pt x="226" y="317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90"/>
            <p:cNvSpPr/>
            <p:nvPr/>
          </p:nvSpPr>
          <p:spPr>
            <a:xfrm>
              <a:off x="6336609" y="3566156"/>
              <a:ext cx="23762" cy="29690"/>
            </a:xfrm>
            <a:custGeom>
              <a:avLst/>
              <a:gdLst/>
              <a:ahLst/>
              <a:cxnLst/>
              <a:rect l="l" t="t" r="r" b="b"/>
              <a:pathLst>
                <a:path w="906" h="1132" extrusionOk="0">
                  <a:moveTo>
                    <a:pt x="1" y="1"/>
                  </a:moveTo>
                  <a:lnTo>
                    <a:pt x="1" y="679"/>
                  </a:lnTo>
                  <a:cubicBezTo>
                    <a:pt x="1" y="929"/>
                    <a:pt x="203" y="1131"/>
                    <a:pt x="453" y="1131"/>
                  </a:cubicBezTo>
                  <a:cubicBezTo>
                    <a:pt x="703" y="1131"/>
                    <a:pt x="905" y="929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90"/>
            <p:cNvSpPr/>
            <p:nvPr/>
          </p:nvSpPr>
          <p:spPr>
            <a:xfrm>
              <a:off x="6324885" y="3518841"/>
              <a:ext cx="47472" cy="53268"/>
            </a:xfrm>
            <a:custGeom>
              <a:avLst/>
              <a:gdLst/>
              <a:ahLst/>
              <a:cxnLst/>
              <a:rect l="l" t="t" r="r" b="b"/>
              <a:pathLst>
                <a:path w="1810" h="2031" extrusionOk="0">
                  <a:moveTo>
                    <a:pt x="679" y="0"/>
                  </a:moveTo>
                  <a:cubicBezTo>
                    <a:pt x="303" y="0"/>
                    <a:pt x="0" y="303"/>
                    <a:pt x="0" y="679"/>
                  </a:cubicBezTo>
                  <a:lnTo>
                    <a:pt x="0" y="1131"/>
                  </a:lnTo>
                  <a:cubicBezTo>
                    <a:pt x="0" y="1626"/>
                    <a:pt x="404" y="2031"/>
                    <a:pt x="900" y="2031"/>
                  </a:cubicBezTo>
                  <a:cubicBezTo>
                    <a:pt x="903" y="2031"/>
                    <a:pt x="906" y="2031"/>
                    <a:pt x="909" y="2031"/>
                  </a:cubicBezTo>
                  <a:cubicBezTo>
                    <a:pt x="1405" y="2031"/>
                    <a:pt x="1809" y="1628"/>
                    <a:pt x="1809" y="1131"/>
                  </a:cubicBezTo>
                  <a:lnTo>
                    <a:pt x="1809" y="679"/>
                  </a:lnTo>
                  <a:cubicBezTo>
                    <a:pt x="1809" y="303"/>
                    <a:pt x="1506" y="0"/>
                    <a:pt x="113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90"/>
            <p:cNvSpPr/>
            <p:nvPr/>
          </p:nvSpPr>
          <p:spPr>
            <a:xfrm>
              <a:off x="6324754" y="3518710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79" y="0"/>
                  </a:moveTo>
                  <a:cubicBezTo>
                    <a:pt x="308" y="0"/>
                    <a:pt x="0" y="303"/>
                    <a:pt x="0" y="679"/>
                  </a:cubicBezTo>
                  <a:lnTo>
                    <a:pt x="0" y="1131"/>
                  </a:lnTo>
                  <a:cubicBezTo>
                    <a:pt x="0" y="1652"/>
                    <a:pt x="424" y="2037"/>
                    <a:pt x="901" y="2037"/>
                  </a:cubicBezTo>
                  <a:cubicBezTo>
                    <a:pt x="1015" y="2037"/>
                    <a:pt x="1132" y="2016"/>
                    <a:pt x="1247" y="1968"/>
                  </a:cubicBezTo>
                  <a:cubicBezTo>
                    <a:pt x="905" y="1834"/>
                    <a:pt x="679" y="1502"/>
                    <a:pt x="679" y="1131"/>
                  </a:cubicBezTo>
                  <a:lnTo>
                    <a:pt x="679" y="679"/>
                  </a:lnTo>
                  <a:cubicBezTo>
                    <a:pt x="679" y="352"/>
                    <a:pt x="919" y="68"/>
                    <a:pt x="1247" y="15"/>
                  </a:cubicBezTo>
                  <a:cubicBezTo>
                    <a:pt x="1208" y="5"/>
                    <a:pt x="1170" y="0"/>
                    <a:pt x="113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90"/>
            <p:cNvSpPr/>
            <p:nvPr/>
          </p:nvSpPr>
          <p:spPr>
            <a:xfrm>
              <a:off x="6324754" y="3518710"/>
              <a:ext cx="47603" cy="23736"/>
            </a:xfrm>
            <a:custGeom>
              <a:avLst/>
              <a:gdLst/>
              <a:ahLst/>
              <a:cxnLst/>
              <a:rect l="l" t="t" r="r" b="b"/>
              <a:pathLst>
                <a:path w="1815" h="905" extrusionOk="0">
                  <a:moveTo>
                    <a:pt x="684" y="0"/>
                  </a:moveTo>
                  <a:cubicBezTo>
                    <a:pt x="308" y="0"/>
                    <a:pt x="0" y="303"/>
                    <a:pt x="0" y="679"/>
                  </a:cubicBezTo>
                  <a:cubicBezTo>
                    <a:pt x="0" y="679"/>
                    <a:pt x="679" y="905"/>
                    <a:pt x="1814" y="905"/>
                  </a:cubicBezTo>
                  <a:lnTo>
                    <a:pt x="1814" y="679"/>
                  </a:lnTo>
                  <a:cubicBezTo>
                    <a:pt x="1814" y="303"/>
                    <a:pt x="1506" y="0"/>
                    <a:pt x="1136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90"/>
            <p:cNvSpPr/>
            <p:nvPr/>
          </p:nvSpPr>
          <p:spPr>
            <a:xfrm>
              <a:off x="6324754" y="3518710"/>
              <a:ext cx="32706" cy="21611"/>
            </a:xfrm>
            <a:custGeom>
              <a:avLst/>
              <a:gdLst/>
              <a:ahLst/>
              <a:cxnLst/>
              <a:rect l="l" t="t" r="r" b="b"/>
              <a:pathLst>
                <a:path w="1247" h="824" extrusionOk="0">
                  <a:moveTo>
                    <a:pt x="679" y="0"/>
                  </a:moveTo>
                  <a:cubicBezTo>
                    <a:pt x="308" y="0"/>
                    <a:pt x="0" y="303"/>
                    <a:pt x="0" y="679"/>
                  </a:cubicBezTo>
                  <a:cubicBezTo>
                    <a:pt x="226" y="746"/>
                    <a:pt x="453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19" y="68"/>
                    <a:pt x="1247" y="15"/>
                  </a:cubicBezTo>
                  <a:cubicBezTo>
                    <a:pt x="1208" y="5"/>
                    <a:pt x="1170" y="0"/>
                    <a:pt x="11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90"/>
            <p:cNvSpPr/>
            <p:nvPr/>
          </p:nvSpPr>
          <p:spPr>
            <a:xfrm>
              <a:off x="6407921" y="3566156"/>
              <a:ext cx="71208" cy="148448"/>
            </a:xfrm>
            <a:custGeom>
              <a:avLst/>
              <a:gdLst/>
              <a:ahLst/>
              <a:cxnLst/>
              <a:rect l="l" t="t" r="r" b="b"/>
              <a:pathLst>
                <a:path w="2715" h="5660" extrusionOk="0">
                  <a:moveTo>
                    <a:pt x="905" y="1"/>
                  </a:moveTo>
                  <a:lnTo>
                    <a:pt x="905" y="539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0" y="1006"/>
                  </a:lnTo>
                  <a:cubicBezTo>
                    <a:pt x="96" y="1083"/>
                    <a:pt x="0" y="1242"/>
                    <a:pt x="0" y="1415"/>
                  </a:cubicBezTo>
                  <a:lnTo>
                    <a:pt x="0" y="3643"/>
                  </a:lnTo>
                  <a:cubicBezTo>
                    <a:pt x="0" y="3778"/>
                    <a:pt x="39" y="3908"/>
                    <a:pt x="116" y="4018"/>
                  </a:cubicBezTo>
                  <a:lnTo>
                    <a:pt x="337" y="4355"/>
                  </a:lnTo>
                  <a:cubicBezTo>
                    <a:pt x="414" y="4466"/>
                    <a:pt x="453" y="4601"/>
                    <a:pt x="453" y="4730"/>
                  </a:cubicBezTo>
                  <a:lnTo>
                    <a:pt x="453" y="5659"/>
                  </a:lnTo>
                  <a:lnTo>
                    <a:pt x="2262" y="5659"/>
                  </a:lnTo>
                  <a:lnTo>
                    <a:pt x="2262" y="4730"/>
                  </a:lnTo>
                  <a:cubicBezTo>
                    <a:pt x="2262" y="4596"/>
                    <a:pt x="2305" y="4466"/>
                    <a:pt x="2377" y="4355"/>
                  </a:cubicBezTo>
                  <a:lnTo>
                    <a:pt x="2603" y="4018"/>
                  </a:lnTo>
                  <a:cubicBezTo>
                    <a:pt x="2676" y="3908"/>
                    <a:pt x="2714" y="3778"/>
                    <a:pt x="2714" y="3643"/>
                  </a:cubicBezTo>
                  <a:lnTo>
                    <a:pt x="2714" y="1410"/>
                  </a:lnTo>
                  <a:cubicBezTo>
                    <a:pt x="2714" y="1242"/>
                    <a:pt x="2618" y="1083"/>
                    <a:pt x="2464" y="1006"/>
                  </a:cubicBezTo>
                  <a:lnTo>
                    <a:pt x="1935" y="742"/>
                  </a:lnTo>
                  <a:cubicBezTo>
                    <a:pt x="1858" y="703"/>
                    <a:pt x="1809" y="626"/>
                    <a:pt x="1809" y="539"/>
                  </a:cubicBezTo>
                  <a:lnTo>
                    <a:pt x="1809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90"/>
            <p:cNvSpPr/>
            <p:nvPr/>
          </p:nvSpPr>
          <p:spPr>
            <a:xfrm>
              <a:off x="6407921" y="3596186"/>
              <a:ext cx="17808" cy="94550"/>
            </a:xfrm>
            <a:custGeom>
              <a:avLst/>
              <a:gdLst/>
              <a:ahLst/>
              <a:cxnLst/>
              <a:rect l="l" t="t" r="r" b="b"/>
              <a:pathLst>
                <a:path w="679" h="3605" extrusionOk="0">
                  <a:moveTo>
                    <a:pt x="92" y="1"/>
                  </a:moveTo>
                  <a:cubicBezTo>
                    <a:pt x="34" y="73"/>
                    <a:pt x="0" y="169"/>
                    <a:pt x="0" y="265"/>
                  </a:cubicBezTo>
                  <a:lnTo>
                    <a:pt x="0" y="2493"/>
                  </a:lnTo>
                  <a:cubicBezTo>
                    <a:pt x="0" y="2628"/>
                    <a:pt x="39" y="2758"/>
                    <a:pt x="111" y="2873"/>
                  </a:cubicBezTo>
                  <a:lnTo>
                    <a:pt x="337" y="3210"/>
                  </a:lnTo>
                  <a:cubicBezTo>
                    <a:pt x="409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1" y="386"/>
                    <a:pt x="496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90"/>
            <p:cNvSpPr/>
            <p:nvPr/>
          </p:nvSpPr>
          <p:spPr>
            <a:xfrm>
              <a:off x="6461163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588" y="1"/>
                  </a:moveTo>
                  <a:lnTo>
                    <a:pt x="184" y="304"/>
                  </a:lnTo>
                  <a:cubicBezTo>
                    <a:pt x="68" y="386"/>
                    <a:pt x="1" y="520"/>
                    <a:pt x="1" y="665"/>
                  </a:cubicBezTo>
                  <a:lnTo>
                    <a:pt x="1" y="3605"/>
                  </a:lnTo>
                  <a:lnTo>
                    <a:pt x="227" y="3605"/>
                  </a:lnTo>
                  <a:lnTo>
                    <a:pt x="227" y="3585"/>
                  </a:lnTo>
                  <a:cubicBezTo>
                    <a:pt x="227" y="3451"/>
                    <a:pt x="270" y="3321"/>
                    <a:pt x="342" y="3210"/>
                  </a:cubicBezTo>
                  <a:lnTo>
                    <a:pt x="569" y="2873"/>
                  </a:lnTo>
                  <a:cubicBezTo>
                    <a:pt x="641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6" y="73"/>
                    <a:pt x="588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90"/>
            <p:cNvSpPr/>
            <p:nvPr/>
          </p:nvSpPr>
          <p:spPr>
            <a:xfrm>
              <a:off x="6419776" y="3678855"/>
              <a:ext cx="47472" cy="35748"/>
            </a:xfrm>
            <a:custGeom>
              <a:avLst/>
              <a:gdLst/>
              <a:ahLst/>
              <a:cxnLst/>
              <a:rect l="l" t="t" r="r" b="b"/>
              <a:pathLst>
                <a:path w="1810" h="1363" extrusionOk="0">
                  <a:moveTo>
                    <a:pt x="1" y="0"/>
                  </a:moveTo>
                  <a:lnTo>
                    <a:pt x="1" y="1362"/>
                  </a:lnTo>
                  <a:lnTo>
                    <a:pt x="1810" y="1362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90"/>
            <p:cNvSpPr/>
            <p:nvPr/>
          </p:nvSpPr>
          <p:spPr>
            <a:xfrm>
              <a:off x="6440469" y="3690841"/>
              <a:ext cx="6085" cy="23762"/>
            </a:xfrm>
            <a:custGeom>
              <a:avLst/>
              <a:gdLst/>
              <a:ahLst/>
              <a:cxnLst/>
              <a:rect l="l" t="t" r="r" b="b"/>
              <a:pathLst>
                <a:path w="232" h="906" extrusionOk="0">
                  <a:moveTo>
                    <a:pt x="124" y="0"/>
                  </a:moveTo>
                  <a:cubicBezTo>
                    <a:pt x="121" y="0"/>
                    <a:pt x="119" y="0"/>
                    <a:pt x="116" y="1"/>
                  </a:cubicBezTo>
                  <a:cubicBezTo>
                    <a:pt x="54" y="1"/>
                    <a:pt x="1" y="49"/>
                    <a:pt x="1" y="111"/>
                  </a:cubicBezTo>
                  <a:lnTo>
                    <a:pt x="1" y="905"/>
                  </a:lnTo>
                  <a:lnTo>
                    <a:pt x="232" y="905"/>
                  </a:lnTo>
                  <a:lnTo>
                    <a:pt x="232" y="111"/>
                  </a:lnTo>
                  <a:cubicBezTo>
                    <a:pt x="232" y="51"/>
                    <a:pt x="183" y="0"/>
                    <a:pt x="124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90"/>
            <p:cNvSpPr/>
            <p:nvPr/>
          </p:nvSpPr>
          <p:spPr>
            <a:xfrm>
              <a:off x="6440469" y="3595819"/>
              <a:ext cx="5954" cy="83194"/>
            </a:xfrm>
            <a:custGeom>
              <a:avLst/>
              <a:gdLst/>
              <a:ahLst/>
              <a:cxnLst/>
              <a:rect l="l" t="t" r="r" b="b"/>
              <a:pathLst>
                <a:path w="227" h="3172" extrusionOk="0">
                  <a:moveTo>
                    <a:pt x="1" y="0"/>
                  </a:moveTo>
                  <a:lnTo>
                    <a:pt x="1" y="3171"/>
                  </a:lnTo>
                  <a:lnTo>
                    <a:pt x="227" y="3171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90"/>
            <p:cNvSpPr/>
            <p:nvPr/>
          </p:nvSpPr>
          <p:spPr>
            <a:xfrm>
              <a:off x="6431631" y="3566156"/>
              <a:ext cx="23631" cy="29690"/>
            </a:xfrm>
            <a:custGeom>
              <a:avLst/>
              <a:gdLst/>
              <a:ahLst/>
              <a:cxnLst/>
              <a:rect l="l" t="t" r="r" b="b"/>
              <a:pathLst>
                <a:path w="901" h="1132" extrusionOk="0">
                  <a:moveTo>
                    <a:pt x="1" y="1"/>
                  </a:moveTo>
                  <a:lnTo>
                    <a:pt x="1" y="679"/>
                  </a:lnTo>
                  <a:cubicBezTo>
                    <a:pt x="1" y="929"/>
                    <a:pt x="203" y="1131"/>
                    <a:pt x="453" y="1131"/>
                  </a:cubicBezTo>
                  <a:cubicBezTo>
                    <a:pt x="699" y="1131"/>
                    <a:pt x="901" y="929"/>
                    <a:pt x="901" y="679"/>
                  </a:cubicBezTo>
                  <a:lnTo>
                    <a:pt x="901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90"/>
            <p:cNvSpPr/>
            <p:nvPr/>
          </p:nvSpPr>
          <p:spPr>
            <a:xfrm>
              <a:off x="6419776" y="3518841"/>
              <a:ext cx="47472" cy="53268"/>
            </a:xfrm>
            <a:custGeom>
              <a:avLst/>
              <a:gdLst/>
              <a:ahLst/>
              <a:cxnLst/>
              <a:rect l="l" t="t" r="r" b="b"/>
              <a:pathLst>
                <a:path w="1810" h="2031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1131"/>
                  </a:lnTo>
                  <a:cubicBezTo>
                    <a:pt x="1" y="1626"/>
                    <a:pt x="405" y="2031"/>
                    <a:pt x="905" y="2031"/>
                  </a:cubicBezTo>
                  <a:cubicBezTo>
                    <a:pt x="908" y="2031"/>
                    <a:pt x="911" y="2031"/>
                    <a:pt x="914" y="2031"/>
                  </a:cubicBezTo>
                  <a:cubicBezTo>
                    <a:pt x="1410" y="2031"/>
                    <a:pt x="1810" y="1628"/>
                    <a:pt x="1810" y="1131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90"/>
            <p:cNvSpPr/>
            <p:nvPr/>
          </p:nvSpPr>
          <p:spPr>
            <a:xfrm>
              <a:off x="6419671" y="3518710"/>
              <a:ext cx="32679" cy="53452"/>
            </a:xfrm>
            <a:custGeom>
              <a:avLst/>
              <a:gdLst/>
              <a:ahLst/>
              <a:cxnLst/>
              <a:rect l="l" t="t" r="r" b="b"/>
              <a:pathLst>
                <a:path w="1246" h="2038" extrusionOk="0">
                  <a:moveTo>
                    <a:pt x="683" y="0"/>
                  </a:moveTo>
                  <a:cubicBezTo>
                    <a:pt x="308" y="0"/>
                    <a:pt x="5" y="303"/>
                    <a:pt x="5" y="679"/>
                  </a:cubicBezTo>
                  <a:lnTo>
                    <a:pt x="5" y="1131"/>
                  </a:lnTo>
                  <a:cubicBezTo>
                    <a:pt x="1" y="1652"/>
                    <a:pt x="427" y="2037"/>
                    <a:pt x="902" y="2037"/>
                  </a:cubicBezTo>
                  <a:cubicBezTo>
                    <a:pt x="1016" y="2037"/>
                    <a:pt x="1132" y="2016"/>
                    <a:pt x="1246" y="1968"/>
                  </a:cubicBezTo>
                  <a:cubicBezTo>
                    <a:pt x="904" y="1834"/>
                    <a:pt x="683" y="1502"/>
                    <a:pt x="683" y="1131"/>
                  </a:cubicBezTo>
                  <a:lnTo>
                    <a:pt x="683" y="679"/>
                  </a:lnTo>
                  <a:cubicBezTo>
                    <a:pt x="683" y="352"/>
                    <a:pt x="919" y="68"/>
                    <a:pt x="1246" y="15"/>
                  </a:cubicBezTo>
                  <a:cubicBezTo>
                    <a:pt x="1207" y="5"/>
                    <a:pt x="1174" y="0"/>
                    <a:pt x="113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4" name="Google Shape;13754;p90"/>
            <p:cNvSpPr/>
            <p:nvPr/>
          </p:nvSpPr>
          <p:spPr>
            <a:xfrm>
              <a:off x="6419645" y="3518710"/>
              <a:ext cx="47472" cy="23736"/>
            </a:xfrm>
            <a:custGeom>
              <a:avLst/>
              <a:gdLst/>
              <a:ahLst/>
              <a:cxnLst/>
              <a:rect l="l" t="t" r="r" b="b"/>
              <a:pathLst>
                <a:path w="1810" h="905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5" name="Google Shape;13755;p90"/>
            <p:cNvSpPr/>
            <p:nvPr/>
          </p:nvSpPr>
          <p:spPr>
            <a:xfrm>
              <a:off x="6419776" y="3518710"/>
              <a:ext cx="32575" cy="21611"/>
            </a:xfrm>
            <a:custGeom>
              <a:avLst/>
              <a:gdLst/>
              <a:ahLst/>
              <a:cxnLst/>
              <a:rect l="l" t="t" r="r" b="b"/>
              <a:pathLst>
                <a:path w="1242" h="824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222" y="746"/>
                    <a:pt x="448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15" y="68"/>
                    <a:pt x="1242" y="15"/>
                  </a:cubicBezTo>
                  <a:cubicBezTo>
                    <a:pt x="1203" y="5"/>
                    <a:pt x="1170" y="0"/>
                    <a:pt x="11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90"/>
            <p:cNvSpPr/>
            <p:nvPr/>
          </p:nvSpPr>
          <p:spPr>
            <a:xfrm>
              <a:off x="6502812" y="3566156"/>
              <a:ext cx="71339" cy="148448"/>
            </a:xfrm>
            <a:custGeom>
              <a:avLst/>
              <a:gdLst/>
              <a:ahLst/>
              <a:cxnLst/>
              <a:rect l="l" t="t" r="r" b="b"/>
              <a:pathLst>
                <a:path w="2720" h="5660" extrusionOk="0">
                  <a:moveTo>
                    <a:pt x="905" y="1"/>
                  </a:moveTo>
                  <a:lnTo>
                    <a:pt x="905" y="539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6"/>
                  </a:lnTo>
                  <a:cubicBezTo>
                    <a:pt x="97" y="1083"/>
                    <a:pt x="1" y="1242"/>
                    <a:pt x="1" y="1415"/>
                  </a:cubicBezTo>
                  <a:lnTo>
                    <a:pt x="1" y="3643"/>
                  </a:lnTo>
                  <a:cubicBezTo>
                    <a:pt x="1" y="3778"/>
                    <a:pt x="44" y="3908"/>
                    <a:pt x="116" y="4018"/>
                  </a:cubicBezTo>
                  <a:lnTo>
                    <a:pt x="342" y="4355"/>
                  </a:lnTo>
                  <a:cubicBezTo>
                    <a:pt x="414" y="4466"/>
                    <a:pt x="453" y="4601"/>
                    <a:pt x="453" y="4730"/>
                  </a:cubicBezTo>
                  <a:lnTo>
                    <a:pt x="453" y="5659"/>
                  </a:lnTo>
                  <a:lnTo>
                    <a:pt x="2267" y="5659"/>
                  </a:lnTo>
                  <a:lnTo>
                    <a:pt x="2267" y="4730"/>
                  </a:lnTo>
                  <a:cubicBezTo>
                    <a:pt x="2267" y="4596"/>
                    <a:pt x="2306" y="4466"/>
                    <a:pt x="2378" y="4355"/>
                  </a:cubicBezTo>
                  <a:lnTo>
                    <a:pt x="2604" y="4018"/>
                  </a:lnTo>
                  <a:cubicBezTo>
                    <a:pt x="2676" y="3908"/>
                    <a:pt x="2719" y="3778"/>
                    <a:pt x="2719" y="3643"/>
                  </a:cubicBezTo>
                  <a:lnTo>
                    <a:pt x="2719" y="1410"/>
                  </a:lnTo>
                  <a:cubicBezTo>
                    <a:pt x="2715" y="1242"/>
                    <a:pt x="2618" y="1083"/>
                    <a:pt x="2464" y="1006"/>
                  </a:cubicBezTo>
                  <a:lnTo>
                    <a:pt x="1935" y="742"/>
                  </a:lnTo>
                  <a:cubicBezTo>
                    <a:pt x="1858" y="703"/>
                    <a:pt x="1810" y="626"/>
                    <a:pt x="1810" y="539"/>
                  </a:cubicBezTo>
                  <a:lnTo>
                    <a:pt x="1810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90"/>
            <p:cNvSpPr/>
            <p:nvPr/>
          </p:nvSpPr>
          <p:spPr>
            <a:xfrm>
              <a:off x="6502812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92" y="1"/>
                  </a:moveTo>
                  <a:cubicBezTo>
                    <a:pt x="34" y="73"/>
                    <a:pt x="1" y="169"/>
                    <a:pt x="1" y="265"/>
                  </a:cubicBezTo>
                  <a:lnTo>
                    <a:pt x="1" y="2493"/>
                  </a:lnTo>
                  <a:cubicBezTo>
                    <a:pt x="1" y="2628"/>
                    <a:pt x="39" y="2758"/>
                    <a:pt x="116" y="2873"/>
                  </a:cubicBezTo>
                  <a:lnTo>
                    <a:pt x="338" y="3210"/>
                  </a:lnTo>
                  <a:cubicBezTo>
                    <a:pt x="414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2" y="386"/>
                    <a:pt x="501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90"/>
            <p:cNvSpPr/>
            <p:nvPr/>
          </p:nvSpPr>
          <p:spPr>
            <a:xfrm>
              <a:off x="6556211" y="3596186"/>
              <a:ext cx="17808" cy="94550"/>
            </a:xfrm>
            <a:custGeom>
              <a:avLst/>
              <a:gdLst/>
              <a:ahLst/>
              <a:cxnLst/>
              <a:rect l="l" t="t" r="r" b="b"/>
              <a:pathLst>
                <a:path w="679" h="3605" extrusionOk="0">
                  <a:moveTo>
                    <a:pt x="587" y="1"/>
                  </a:moveTo>
                  <a:lnTo>
                    <a:pt x="178" y="304"/>
                  </a:lnTo>
                  <a:cubicBezTo>
                    <a:pt x="67" y="386"/>
                    <a:pt x="0" y="520"/>
                    <a:pt x="0" y="665"/>
                  </a:cubicBezTo>
                  <a:lnTo>
                    <a:pt x="0" y="3605"/>
                  </a:lnTo>
                  <a:lnTo>
                    <a:pt x="226" y="3605"/>
                  </a:lnTo>
                  <a:lnTo>
                    <a:pt x="226" y="3585"/>
                  </a:lnTo>
                  <a:cubicBezTo>
                    <a:pt x="226" y="3451"/>
                    <a:pt x="265" y="3321"/>
                    <a:pt x="342" y="3210"/>
                  </a:cubicBezTo>
                  <a:lnTo>
                    <a:pt x="563" y="2873"/>
                  </a:lnTo>
                  <a:cubicBezTo>
                    <a:pt x="640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5" y="73"/>
                    <a:pt x="587" y="1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90"/>
            <p:cNvSpPr/>
            <p:nvPr/>
          </p:nvSpPr>
          <p:spPr>
            <a:xfrm>
              <a:off x="6514667" y="3678855"/>
              <a:ext cx="47498" cy="35748"/>
            </a:xfrm>
            <a:custGeom>
              <a:avLst/>
              <a:gdLst/>
              <a:ahLst/>
              <a:cxnLst/>
              <a:rect l="l" t="t" r="r" b="b"/>
              <a:pathLst>
                <a:path w="1811" h="1363" extrusionOk="0">
                  <a:moveTo>
                    <a:pt x="1" y="0"/>
                  </a:moveTo>
                  <a:lnTo>
                    <a:pt x="1" y="1362"/>
                  </a:lnTo>
                  <a:lnTo>
                    <a:pt x="1810" y="1362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0" name="Google Shape;13760;p90"/>
            <p:cNvSpPr/>
            <p:nvPr/>
          </p:nvSpPr>
          <p:spPr>
            <a:xfrm>
              <a:off x="6535492" y="3690841"/>
              <a:ext cx="5980" cy="23762"/>
            </a:xfrm>
            <a:custGeom>
              <a:avLst/>
              <a:gdLst/>
              <a:ahLst/>
              <a:cxnLst/>
              <a:rect l="l" t="t" r="r" b="b"/>
              <a:pathLst>
                <a:path w="228" h="906" extrusionOk="0">
                  <a:moveTo>
                    <a:pt x="112" y="1"/>
                  </a:moveTo>
                  <a:cubicBezTo>
                    <a:pt x="49" y="1"/>
                    <a:pt x="1" y="49"/>
                    <a:pt x="1" y="111"/>
                  </a:cubicBezTo>
                  <a:lnTo>
                    <a:pt x="1" y="905"/>
                  </a:lnTo>
                  <a:lnTo>
                    <a:pt x="227" y="905"/>
                  </a:lnTo>
                  <a:lnTo>
                    <a:pt x="227" y="111"/>
                  </a:lnTo>
                  <a:cubicBezTo>
                    <a:pt x="227" y="49"/>
                    <a:pt x="174" y="1"/>
                    <a:pt x="112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1" name="Google Shape;13761;p90"/>
            <p:cNvSpPr/>
            <p:nvPr/>
          </p:nvSpPr>
          <p:spPr>
            <a:xfrm>
              <a:off x="6535387" y="3595819"/>
              <a:ext cx="5954" cy="83194"/>
            </a:xfrm>
            <a:custGeom>
              <a:avLst/>
              <a:gdLst/>
              <a:ahLst/>
              <a:cxnLst/>
              <a:rect l="l" t="t" r="r" b="b"/>
              <a:pathLst>
                <a:path w="227" h="3172" extrusionOk="0">
                  <a:moveTo>
                    <a:pt x="0" y="0"/>
                  </a:moveTo>
                  <a:lnTo>
                    <a:pt x="0" y="3171"/>
                  </a:lnTo>
                  <a:lnTo>
                    <a:pt x="226" y="317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90"/>
            <p:cNvSpPr/>
            <p:nvPr/>
          </p:nvSpPr>
          <p:spPr>
            <a:xfrm>
              <a:off x="6526548" y="3566156"/>
              <a:ext cx="23736" cy="29690"/>
            </a:xfrm>
            <a:custGeom>
              <a:avLst/>
              <a:gdLst/>
              <a:ahLst/>
              <a:cxnLst/>
              <a:rect l="l" t="t" r="r" b="b"/>
              <a:pathLst>
                <a:path w="905" h="113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929"/>
                    <a:pt x="202" y="1131"/>
                    <a:pt x="453" y="1131"/>
                  </a:cubicBezTo>
                  <a:cubicBezTo>
                    <a:pt x="703" y="1131"/>
                    <a:pt x="905" y="929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90"/>
            <p:cNvSpPr/>
            <p:nvPr/>
          </p:nvSpPr>
          <p:spPr>
            <a:xfrm>
              <a:off x="6514798" y="3518841"/>
              <a:ext cx="47367" cy="53268"/>
            </a:xfrm>
            <a:custGeom>
              <a:avLst/>
              <a:gdLst/>
              <a:ahLst/>
              <a:cxnLst/>
              <a:rect l="l" t="t" r="r" b="b"/>
              <a:pathLst>
                <a:path w="1806" h="2031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1131"/>
                  </a:lnTo>
                  <a:cubicBezTo>
                    <a:pt x="1" y="1626"/>
                    <a:pt x="400" y="2031"/>
                    <a:pt x="901" y="2031"/>
                  </a:cubicBezTo>
                  <a:cubicBezTo>
                    <a:pt x="1401" y="2031"/>
                    <a:pt x="1805" y="1626"/>
                    <a:pt x="1805" y="1131"/>
                  </a:cubicBezTo>
                  <a:lnTo>
                    <a:pt x="1805" y="679"/>
                  </a:lnTo>
                  <a:cubicBezTo>
                    <a:pt x="1805" y="303"/>
                    <a:pt x="1497" y="0"/>
                    <a:pt x="1127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4" name="Google Shape;13764;p90"/>
            <p:cNvSpPr/>
            <p:nvPr/>
          </p:nvSpPr>
          <p:spPr>
            <a:xfrm>
              <a:off x="6514588" y="3518710"/>
              <a:ext cx="32811" cy="53452"/>
            </a:xfrm>
            <a:custGeom>
              <a:avLst/>
              <a:gdLst/>
              <a:ahLst/>
              <a:cxnLst/>
              <a:rect l="l" t="t" r="r" b="b"/>
              <a:pathLst>
                <a:path w="1251" h="2038" extrusionOk="0">
                  <a:moveTo>
                    <a:pt x="682" y="0"/>
                  </a:moveTo>
                  <a:cubicBezTo>
                    <a:pt x="307" y="0"/>
                    <a:pt x="4" y="303"/>
                    <a:pt x="4" y="679"/>
                  </a:cubicBezTo>
                  <a:lnTo>
                    <a:pt x="4" y="1131"/>
                  </a:lnTo>
                  <a:cubicBezTo>
                    <a:pt x="0" y="1652"/>
                    <a:pt x="426" y="2037"/>
                    <a:pt x="904" y="2037"/>
                  </a:cubicBezTo>
                  <a:cubicBezTo>
                    <a:pt x="1018" y="2037"/>
                    <a:pt x="1135" y="2016"/>
                    <a:pt x="1250" y="1968"/>
                  </a:cubicBezTo>
                  <a:cubicBezTo>
                    <a:pt x="904" y="1834"/>
                    <a:pt x="682" y="1502"/>
                    <a:pt x="682" y="1131"/>
                  </a:cubicBezTo>
                  <a:lnTo>
                    <a:pt x="682" y="679"/>
                  </a:lnTo>
                  <a:cubicBezTo>
                    <a:pt x="682" y="352"/>
                    <a:pt x="923" y="68"/>
                    <a:pt x="1245" y="15"/>
                  </a:cubicBezTo>
                  <a:cubicBezTo>
                    <a:pt x="1212" y="5"/>
                    <a:pt x="1173" y="0"/>
                    <a:pt x="113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90"/>
            <p:cNvSpPr/>
            <p:nvPr/>
          </p:nvSpPr>
          <p:spPr>
            <a:xfrm>
              <a:off x="6514667" y="3518710"/>
              <a:ext cx="47498" cy="23736"/>
            </a:xfrm>
            <a:custGeom>
              <a:avLst/>
              <a:gdLst/>
              <a:ahLst/>
              <a:cxnLst/>
              <a:rect l="l" t="t" r="r" b="b"/>
              <a:pathLst>
                <a:path w="1811" h="905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6" name="Google Shape;13766;p90"/>
            <p:cNvSpPr/>
            <p:nvPr/>
          </p:nvSpPr>
          <p:spPr>
            <a:xfrm>
              <a:off x="6514667" y="3518710"/>
              <a:ext cx="32601" cy="21611"/>
            </a:xfrm>
            <a:custGeom>
              <a:avLst/>
              <a:gdLst/>
              <a:ahLst/>
              <a:cxnLst/>
              <a:rect l="l" t="t" r="r" b="b"/>
              <a:pathLst>
                <a:path w="1243" h="824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222" y="746"/>
                    <a:pt x="448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20" y="68"/>
                    <a:pt x="1242" y="15"/>
                  </a:cubicBezTo>
                  <a:cubicBezTo>
                    <a:pt x="1209" y="5"/>
                    <a:pt x="1170" y="0"/>
                    <a:pt x="113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7" name="Google Shape;13767;p90"/>
            <p:cNvSpPr/>
            <p:nvPr/>
          </p:nvSpPr>
          <p:spPr>
            <a:xfrm>
              <a:off x="6212684" y="3412436"/>
              <a:ext cx="366765" cy="307832"/>
            </a:xfrm>
            <a:custGeom>
              <a:avLst/>
              <a:gdLst/>
              <a:ahLst/>
              <a:cxnLst/>
              <a:rect l="l" t="t" r="r" b="b"/>
              <a:pathLst>
                <a:path w="13984" h="11737" extrusionOk="0">
                  <a:moveTo>
                    <a:pt x="3595" y="410"/>
                  </a:moveTo>
                  <a:cubicBezTo>
                    <a:pt x="3860" y="415"/>
                    <a:pt x="4071" y="626"/>
                    <a:pt x="4071" y="886"/>
                  </a:cubicBezTo>
                  <a:lnTo>
                    <a:pt x="4071" y="1338"/>
                  </a:lnTo>
                  <a:cubicBezTo>
                    <a:pt x="4071" y="1723"/>
                    <a:pt x="3758" y="2036"/>
                    <a:pt x="3369" y="2036"/>
                  </a:cubicBezTo>
                  <a:cubicBezTo>
                    <a:pt x="2984" y="2036"/>
                    <a:pt x="2671" y="1723"/>
                    <a:pt x="2671" y="1338"/>
                  </a:cubicBezTo>
                  <a:lnTo>
                    <a:pt x="2671" y="886"/>
                  </a:lnTo>
                  <a:cubicBezTo>
                    <a:pt x="2671" y="626"/>
                    <a:pt x="2883" y="415"/>
                    <a:pt x="3143" y="410"/>
                  </a:cubicBezTo>
                  <a:close/>
                  <a:moveTo>
                    <a:pt x="7218" y="415"/>
                  </a:moveTo>
                  <a:cubicBezTo>
                    <a:pt x="7478" y="415"/>
                    <a:pt x="7690" y="626"/>
                    <a:pt x="7694" y="886"/>
                  </a:cubicBezTo>
                  <a:lnTo>
                    <a:pt x="7694" y="1338"/>
                  </a:lnTo>
                  <a:cubicBezTo>
                    <a:pt x="7690" y="1723"/>
                    <a:pt x="7377" y="2041"/>
                    <a:pt x="6992" y="2041"/>
                  </a:cubicBezTo>
                  <a:cubicBezTo>
                    <a:pt x="6607" y="2041"/>
                    <a:pt x="6294" y="1723"/>
                    <a:pt x="6289" y="1338"/>
                  </a:cubicBezTo>
                  <a:lnTo>
                    <a:pt x="6289" y="886"/>
                  </a:lnTo>
                  <a:cubicBezTo>
                    <a:pt x="6294" y="626"/>
                    <a:pt x="6506" y="415"/>
                    <a:pt x="6766" y="415"/>
                  </a:cubicBezTo>
                  <a:close/>
                  <a:moveTo>
                    <a:pt x="10841" y="415"/>
                  </a:moveTo>
                  <a:cubicBezTo>
                    <a:pt x="11101" y="415"/>
                    <a:pt x="11313" y="626"/>
                    <a:pt x="11313" y="886"/>
                  </a:cubicBezTo>
                  <a:lnTo>
                    <a:pt x="11313" y="1338"/>
                  </a:lnTo>
                  <a:cubicBezTo>
                    <a:pt x="11313" y="1728"/>
                    <a:pt x="11000" y="2041"/>
                    <a:pt x="10615" y="2041"/>
                  </a:cubicBezTo>
                  <a:cubicBezTo>
                    <a:pt x="10225" y="2041"/>
                    <a:pt x="9913" y="1728"/>
                    <a:pt x="9913" y="1338"/>
                  </a:cubicBezTo>
                  <a:lnTo>
                    <a:pt x="9913" y="886"/>
                  </a:lnTo>
                  <a:cubicBezTo>
                    <a:pt x="9913" y="626"/>
                    <a:pt x="10124" y="415"/>
                    <a:pt x="10389" y="415"/>
                  </a:cubicBezTo>
                  <a:close/>
                  <a:moveTo>
                    <a:pt x="3619" y="2450"/>
                  </a:moveTo>
                  <a:lnTo>
                    <a:pt x="3619" y="2556"/>
                  </a:lnTo>
                  <a:cubicBezTo>
                    <a:pt x="3619" y="2633"/>
                    <a:pt x="3638" y="2710"/>
                    <a:pt x="3677" y="2777"/>
                  </a:cubicBezTo>
                  <a:lnTo>
                    <a:pt x="3383" y="3071"/>
                  </a:lnTo>
                  <a:cubicBezTo>
                    <a:pt x="3381" y="3076"/>
                    <a:pt x="3376" y="3078"/>
                    <a:pt x="3371" y="3078"/>
                  </a:cubicBezTo>
                  <a:cubicBezTo>
                    <a:pt x="3365" y="3078"/>
                    <a:pt x="3359" y="3076"/>
                    <a:pt x="3354" y="3071"/>
                  </a:cubicBezTo>
                  <a:lnTo>
                    <a:pt x="3061" y="2777"/>
                  </a:lnTo>
                  <a:cubicBezTo>
                    <a:pt x="3099" y="2710"/>
                    <a:pt x="3123" y="2633"/>
                    <a:pt x="3123" y="2556"/>
                  </a:cubicBezTo>
                  <a:lnTo>
                    <a:pt x="3123" y="2450"/>
                  </a:lnTo>
                  <a:close/>
                  <a:moveTo>
                    <a:pt x="7237" y="2450"/>
                  </a:moveTo>
                  <a:lnTo>
                    <a:pt x="7237" y="2556"/>
                  </a:lnTo>
                  <a:cubicBezTo>
                    <a:pt x="7237" y="2633"/>
                    <a:pt x="7261" y="2710"/>
                    <a:pt x="7300" y="2777"/>
                  </a:cubicBezTo>
                  <a:lnTo>
                    <a:pt x="7006" y="3071"/>
                  </a:lnTo>
                  <a:cubicBezTo>
                    <a:pt x="7002" y="3076"/>
                    <a:pt x="6997" y="3078"/>
                    <a:pt x="6992" y="3078"/>
                  </a:cubicBezTo>
                  <a:cubicBezTo>
                    <a:pt x="6987" y="3078"/>
                    <a:pt x="6982" y="3076"/>
                    <a:pt x="6978" y="3071"/>
                  </a:cubicBezTo>
                  <a:lnTo>
                    <a:pt x="6684" y="2777"/>
                  </a:lnTo>
                  <a:cubicBezTo>
                    <a:pt x="6722" y="2710"/>
                    <a:pt x="6747" y="2633"/>
                    <a:pt x="6742" y="2556"/>
                  </a:cubicBezTo>
                  <a:lnTo>
                    <a:pt x="6742" y="2450"/>
                  </a:lnTo>
                  <a:close/>
                  <a:moveTo>
                    <a:pt x="10861" y="2450"/>
                  </a:moveTo>
                  <a:lnTo>
                    <a:pt x="10861" y="2556"/>
                  </a:lnTo>
                  <a:cubicBezTo>
                    <a:pt x="10861" y="2638"/>
                    <a:pt x="10880" y="2710"/>
                    <a:pt x="10923" y="2777"/>
                  </a:cubicBezTo>
                  <a:lnTo>
                    <a:pt x="10630" y="3071"/>
                  </a:lnTo>
                  <a:cubicBezTo>
                    <a:pt x="10625" y="3076"/>
                    <a:pt x="10619" y="3078"/>
                    <a:pt x="10613" y="3078"/>
                  </a:cubicBezTo>
                  <a:cubicBezTo>
                    <a:pt x="10608" y="3078"/>
                    <a:pt x="10603" y="3076"/>
                    <a:pt x="10601" y="3071"/>
                  </a:cubicBezTo>
                  <a:lnTo>
                    <a:pt x="10307" y="2777"/>
                  </a:lnTo>
                  <a:cubicBezTo>
                    <a:pt x="10346" y="2710"/>
                    <a:pt x="10365" y="2638"/>
                    <a:pt x="10365" y="2556"/>
                  </a:cubicBezTo>
                  <a:lnTo>
                    <a:pt x="10365" y="2450"/>
                  </a:lnTo>
                  <a:close/>
                  <a:moveTo>
                    <a:pt x="1790" y="4259"/>
                  </a:moveTo>
                  <a:cubicBezTo>
                    <a:pt x="2050" y="4259"/>
                    <a:pt x="2262" y="4471"/>
                    <a:pt x="2262" y="4736"/>
                  </a:cubicBezTo>
                  <a:lnTo>
                    <a:pt x="2262" y="5183"/>
                  </a:lnTo>
                  <a:cubicBezTo>
                    <a:pt x="2262" y="5573"/>
                    <a:pt x="1944" y="5886"/>
                    <a:pt x="1559" y="5886"/>
                  </a:cubicBezTo>
                  <a:cubicBezTo>
                    <a:pt x="1175" y="5886"/>
                    <a:pt x="862" y="5573"/>
                    <a:pt x="862" y="5183"/>
                  </a:cubicBezTo>
                  <a:lnTo>
                    <a:pt x="862" y="4731"/>
                  </a:lnTo>
                  <a:cubicBezTo>
                    <a:pt x="862" y="4471"/>
                    <a:pt x="1074" y="4259"/>
                    <a:pt x="1338" y="4259"/>
                  </a:cubicBezTo>
                  <a:close/>
                  <a:moveTo>
                    <a:pt x="5409" y="4259"/>
                  </a:moveTo>
                  <a:cubicBezTo>
                    <a:pt x="5669" y="4259"/>
                    <a:pt x="5880" y="4471"/>
                    <a:pt x="5880" y="4731"/>
                  </a:cubicBezTo>
                  <a:lnTo>
                    <a:pt x="5880" y="5183"/>
                  </a:lnTo>
                  <a:cubicBezTo>
                    <a:pt x="5880" y="5573"/>
                    <a:pt x="5568" y="5886"/>
                    <a:pt x="5183" y="5886"/>
                  </a:cubicBezTo>
                  <a:cubicBezTo>
                    <a:pt x="4798" y="5886"/>
                    <a:pt x="4480" y="5573"/>
                    <a:pt x="4480" y="5183"/>
                  </a:cubicBezTo>
                  <a:lnTo>
                    <a:pt x="4480" y="4731"/>
                  </a:lnTo>
                  <a:cubicBezTo>
                    <a:pt x="4480" y="4471"/>
                    <a:pt x="4697" y="4259"/>
                    <a:pt x="4957" y="4259"/>
                  </a:cubicBezTo>
                  <a:close/>
                  <a:moveTo>
                    <a:pt x="9032" y="4259"/>
                  </a:moveTo>
                  <a:cubicBezTo>
                    <a:pt x="9292" y="4259"/>
                    <a:pt x="9504" y="4471"/>
                    <a:pt x="9504" y="4731"/>
                  </a:cubicBezTo>
                  <a:lnTo>
                    <a:pt x="9504" y="5183"/>
                  </a:lnTo>
                  <a:cubicBezTo>
                    <a:pt x="9504" y="5573"/>
                    <a:pt x="9191" y="5886"/>
                    <a:pt x="8806" y="5886"/>
                  </a:cubicBezTo>
                  <a:cubicBezTo>
                    <a:pt x="8416" y="5886"/>
                    <a:pt x="8103" y="5573"/>
                    <a:pt x="8103" y="5183"/>
                  </a:cubicBezTo>
                  <a:lnTo>
                    <a:pt x="8103" y="4731"/>
                  </a:lnTo>
                  <a:cubicBezTo>
                    <a:pt x="8103" y="4471"/>
                    <a:pt x="8315" y="4259"/>
                    <a:pt x="8580" y="4259"/>
                  </a:cubicBezTo>
                  <a:close/>
                  <a:moveTo>
                    <a:pt x="12646" y="4259"/>
                  </a:moveTo>
                  <a:cubicBezTo>
                    <a:pt x="12906" y="4259"/>
                    <a:pt x="13117" y="4471"/>
                    <a:pt x="13117" y="4736"/>
                  </a:cubicBezTo>
                  <a:lnTo>
                    <a:pt x="13117" y="5188"/>
                  </a:lnTo>
                  <a:cubicBezTo>
                    <a:pt x="13117" y="5573"/>
                    <a:pt x="12805" y="5886"/>
                    <a:pt x="12420" y="5886"/>
                  </a:cubicBezTo>
                  <a:cubicBezTo>
                    <a:pt x="12030" y="5886"/>
                    <a:pt x="11717" y="5573"/>
                    <a:pt x="11717" y="5188"/>
                  </a:cubicBezTo>
                  <a:lnTo>
                    <a:pt x="11717" y="4736"/>
                  </a:lnTo>
                  <a:lnTo>
                    <a:pt x="11722" y="4736"/>
                  </a:lnTo>
                  <a:cubicBezTo>
                    <a:pt x="11722" y="4471"/>
                    <a:pt x="11938" y="4259"/>
                    <a:pt x="12198" y="4259"/>
                  </a:cubicBezTo>
                  <a:close/>
                  <a:moveTo>
                    <a:pt x="1810" y="6295"/>
                  </a:moveTo>
                  <a:lnTo>
                    <a:pt x="1810" y="6400"/>
                  </a:lnTo>
                  <a:cubicBezTo>
                    <a:pt x="1810" y="6477"/>
                    <a:pt x="1829" y="6554"/>
                    <a:pt x="1867" y="6622"/>
                  </a:cubicBezTo>
                  <a:lnTo>
                    <a:pt x="1574" y="6915"/>
                  </a:lnTo>
                  <a:cubicBezTo>
                    <a:pt x="1572" y="6920"/>
                    <a:pt x="1567" y="6923"/>
                    <a:pt x="1561" y="6923"/>
                  </a:cubicBezTo>
                  <a:cubicBezTo>
                    <a:pt x="1556" y="6923"/>
                    <a:pt x="1550" y="6920"/>
                    <a:pt x="1545" y="6915"/>
                  </a:cubicBezTo>
                  <a:lnTo>
                    <a:pt x="1252" y="6622"/>
                  </a:lnTo>
                  <a:cubicBezTo>
                    <a:pt x="1290" y="6554"/>
                    <a:pt x="1314" y="6477"/>
                    <a:pt x="1314" y="6400"/>
                  </a:cubicBezTo>
                  <a:lnTo>
                    <a:pt x="1314" y="6295"/>
                  </a:lnTo>
                  <a:close/>
                  <a:moveTo>
                    <a:pt x="5428" y="6295"/>
                  </a:moveTo>
                  <a:lnTo>
                    <a:pt x="5428" y="6400"/>
                  </a:lnTo>
                  <a:cubicBezTo>
                    <a:pt x="5428" y="6482"/>
                    <a:pt x="5452" y="6554"/>
                    <a:pt x="5491" y="6622"/>
                  </a:cubicBezTo>
                  <a:lnTo>
                    <a:pt x="5197" y="6915"/>
                  </a:lnTo>
                  <a:cubicBezTo>
                    <a:pt x="5192" y="6920"/>
                    <a:pt x="5186" y="6923"/>
                    <a:pt x="5181" y="6923"/>
                  </a:cubicBezTo>
                  <a:cubicBezTo>
                    <a:pt x="5176" y="6923"/>
                    <a:pt x="5171" y="6920"/>
                    <a:pt x="5168" y="6915"/>
                  </a:cubicBezTo>
                  <a:lnTo>
                    <a:pt x="4875" y="6622"/>
                  </a:lnTo>
                  <a:cubicBezTo>
                    <a:pt x="4913" y="6554"/>
                    <a:pt x="4933" y="6482"/>
                    <a:pt x="4933" y="6400"/>
                  </a:cubicBezTo>
                  <a:lnTo>
                    <a:pt x="4933" y="6295"/>
                  </a:lnTo>
                  <a:close/>
                  <a:moveTo>
                    <a:pt x="9051" y="6295"/>
                  </a:moveTo>
                  <a:lnTo>
                    <a:pt x="9051" y="6400"/>
                  </a:lnTo>
                  <a:cubicBezTo>
                    <a:pt x="9051" y="6482"/>
                    <a:pt x="9071" y="6554"/>
                    <a:pt x="9114" y="6622"/>
                  </a:cubicBezTo>
                  <a:lnTo>
                    <a:pt x="8820" y="6915"/>
                  </a:lnTo>
                  <a:cubicBezTo>
                    <a:pt x="8816" y="6920"/>
                    <a:pt x="8810" y="6923"/>
                    <a:pt x="8804" y="6923"/>
                  </a:cubicBezTo>
                  <a:cubicBezTo>
                    <a:pt x="8798" y="6923"/>
                    <a:pt x="8792" y="6920"/>
                    <a:pt x="8787" y="6915"/>
                  </a:cubicBezTo>
                  <a:lnTo>
                    <a:pt x="8498" y="6622"/>
                  </a:lnTo>
                  <a:cubicBezTo>
                    <a:pt x="8537" y="6554"/>
                    <a:pt x="8556" y="6482"/>
                    <a:pt x="8556" y="6400"/>
                  </a:cubicBezTo>
                  <a:lnTo>
                    <a:pt x="8556" y="6295"/>
                  </a:lnTo>
                  <a:close/>
                  <a:moveTo>
                    <a:pt x="12670" y="6295"/>
                  </a:moveTo>
                  <a:lnTo>
                    <a:pt x="12670" y="6405"/>
                  </a:lnTo>
                  <a:cubicBezTo>
                    <a:pt x="12670" y="6482"/>
                    <a:pt x="12694" y="6559"/>
                    <a:pt x="12732" y="6627"/>
                  </a:cubicBezTo>
                  <a:lnTo>
                    <a:pt x="12439" y="6915"/>
                  </a:lnTo>
                  <a:cubicBezTo>
                    <a:pt x="12434" y="6920"/>
                    <a:pt x="12428" y="6923"/>
                    <a:pt x="12423" y="6923"/>
                  </a:cubicBezTo>
                  <a:cubicBezTo>
                    <a:pt x="12417" y="6923"/>
                    <a:pt x="12412" y="6920"/>
                    <a:pt x="12410" y="6915"/>
                  </a:cubicBezTo>
                  <a:lnTo>
                    <a:pt x="12116" y="6627"/>
                  </a:lnTo>
                  <a:cubicBezTo>
                    <a:pt x="12155" y="6559"/>
                    <a:pt x="12174" y="6482"/>
                    <a:pt x="12174" y="6405"/>
                  </a:cubicBezTo>
                  <a:lnTo>
                    <a:pt x="12174" y="6295"/>
                  </a:lnTo>
                  <a:close/>
                  <a:moveTo>
                    <a:pt x="3152" y="1"/>
                  </a:moveTo>
                  <a:cubicBezTo>
                    <a:pt x="2666" y="6"/>
                    <a:pt x="2267" y="400"/>
                    <a:pt x="2267" y="886"/>
                  </a:cubicBezTo>
                  <a:lnTo>
                    <a:pt x="2267" y="1338"/>
                  </a:lnTo>
                  <a:cubicBezTo>
                    <a:pt x="2267" y="1690"/>
                    <a:pt x="2435" y="2022"/>
                    <a:pt x="2719" y="2233"/>
                  </a:cubicBezTo>
                  <a:lnTo>
                    <a:pt x="2719" y="2556"/>
                  </a:lnTo>
                  <a:cubicBezTo>
                    <a:pt x="2719" y="2565"/>
                    <a:pt x="2714" y="2570"/>
                    <a:pt x="2710" y="2575"/>
                  </a:cubicBezTo>
                  <a:lnTo>
                    <a:pt x="2180" y="2840"/>
                  </a:lnTo>
                  <a:cubicBezTo>
                    <a:pt x="1954" y="2950"/>
                    <a:pt x="1815" y="3177"/>
                    <a:pt x="1819" y="3427"/>
                  </a:cubicBezTo>
                  <a:lnTo>
                    <a:pt x="1819" y="3850"/>
                  </a:lnTo>
                  <a:lnTo>
                    <a:pt x="1338" y="3850"/>
                  </a:lnTo>
                  <a:cubicBezTo>
                    <a:pt x="847" y="3850"/>
                    <a:pt x="453" y="4245"/>
                    <a:pt x="453" y="4731"/>
                  </a:cubicBezTo>
                  <a:lnTo>
                    <a:pt x="453" y="5183"/>
                  </a:lnTo>
                  <a:cubicBezTo>
                    <a:pt x="453" y="5539"/>
                    <a:pt x="621" y="5866"/>
                    <a:pt x="905" y="6078"/>
                  </a:cubicBezTo>
                  <a:lnTo>
                    <a:pt x="905" y="6400"/>
                  </a:lnTo>
                  <a:cubicBezTo>
                    <a:pt x="905" y="6410"/>
                    <a:pt x="900" y="6420"/>
                    <a:pt x="891" y="6420"/>
                  </a:cubicBezTo>
                  <a:lnTo>
                    <a:pt x="361" y="6684"/>
                  </a:lnTo>
                  <a:cubicBezTo>
                    <a:pt x="140" y="6795"/>
                    <a:pt x="0" y="7026"/>
                    <a:pt x="0" y="7271"/>
                  </a:cubicBezTo>
                  <a:lnTo>
                    <a:pt x="0" y="9504"/>
                  </a:lnTo>
                  <a:cubicBezTo>
                    <a:pt x="0" y="9677"/>
                    <a:pt x="53" y="9846"/>
                    <a:pt x="150" y="9995"/>
                  </a:cubicBezTo>
                  <a:lnTo>
                    <a:pt x="376" y="10332"/>
                  </a:lnTo>
                  <a:cubicBezTo>
                    <a:pt x="429" y="10409"/>
                    <a:pt x="453" y="10500"/>
                    <a:pt x="453" y="10591"/>
                  </a:cubicBezTo>
                  <a:lnTo>
                    <a:pt x="453" y="11520"/>
                  </a:lnTo>
                  <a:cubicBezTo>
                    <a:pt x="446" y="11664"/>
                    <a:pt x="553" y="11737"/>
                    <a:pt x="659" y="11737"/>
                  </a:cubicBezTo>
                  <a:cubicBezTo>
                    <a:pt x="766" y="11737"/>
                    <a:pt x="871" y="11664"/>
                    <a:pt x="862" y="11520"/>
                  </a:cubicBezTo>
                  <a:lnTo>
                    <a:pt x="862" y="10591"/>
                  </a:lnTo>
                  <a:cubicBezTo>
                    <a:pt x="862" y="10418"/>
                    <a:pt x="814" y="10250"/>
                    <a:pt x="717" y="10101"/>
                  </a:cubicBezTo>
                  <a:lnTo>
                    <a:pt x="491" y="9764"/>
                  </a:lnTo>
                  <a:cubicBezTo>
                    <a:pt x="438" y="9687"/>
                    <a:pt x="409" y="9595"/>
                    <a:pt x="409" y="9504"/>
                  </a:cubicBezTo>
                  <a:lnTo>
                    <a:pt x="409" y="7271"/>
                  </a:lnTo>
                  <a:cubicBezTo>
                    <a:pt x="409" y="7180"/>
                    <a:pt x="462" y="7093"/>
                    <a:pt x="549" y="7050"/>
                  </a:cubicBezTo>
                  <a:lnTo>
                    <a:pt x="920" y="6867"/>
                  </a:lnTo>
                  <a:lnTo>
                    <a:pt x="1261" y="7204"/>
                  </a:lnTo>
                  <a:cubicBezTo>
                    <a:pt x="1345" y="7288"/>
                    <a:pt x="1455" y="7330"/>
                    <a:pt x="1564" y="7330"/>
                  </a:cubicBezTo>
                  <a:cubicBezTo>
                    <a:pt x="1674" y="7330"/>
                    <a:pt x="1783" y="7288"/>
                    <a:pt x="1867" y="7204"/>
                  </a:cubicBezTo>
                  <a:lnTo>
                    <a:pt x="2209" y="6867"/>
                  </a:lnTo>
                  <a:lnTo>
                    <a:pt x="2580" y="7050"/>
                  </a:lnTo>
                  <a:cubicBezTo>
                    <a:pt x="2666" y="7093"/>
                    <a:pt x="2719" y="7180"/>
                    <a:pt x="2719" y="7271"/>
                  </a:cubicBezTo>
                  <a:lnTo>
                    <a:pt x="2719" y="9504"/>
                  </a:lnTo>
                  <a:cubicBezTo>
                    <a:pt x="2719" y="9595"/>
                    <a:pt x="2690" y="9687"/>
                    <a:pt x="2637" y="9764"/>
                  </a:cubicBezTo>
                  <a:lnTo>
                    <a:pt x="2411" y="10101"/>
                  </a:lnTo>
                  <a:cubicBezTo>
                    <a:pt x="2315" y="10250"/>
                    <a:pt x="2262" y="10418"/>
                    <a:pt x="2267" y="10591"/>
                  </a:cubicBezTo>
                  <a:lnTo>
                    <a:pt x="2267" y="11520"/>
                  </a:lnTo>
                  <a:cubicBezTo>
                    <a:pt x="2257" y="11664"/>
                    <a:pt x="2363" y="11737"/>
                    <a:pt x="2470" y="11737"/>
                  </a:cubicBezTo>
                  <a:cubicBezTo>
                    <a:pt x="2576" y="11737"/>
                    <a:pt x="2683" y="11664"/>
                    <a:pt x="2676" y="11520"/>
                  </a:cubicBezTo>
                  <a:lnTo>
                    <a:pt x="2676" y="10591"/>
                  </a:lnTo>
                  <a:cubicBezTo>
                    <a:pt x="2676" y="10500"/>
                    <a:pt x="2700" y="10409"/>
                    <a:pt x="2753" y="10332"/>
                  </a:cubicBezTo>
                  <a:lnTo>
                    <a:pt x="2979" y="9995"/>
                  </a:lnTo>
                  <a:cubicBezTo>
                    <a:pt x="3075" y="9846"/>
                    <a:pt x="3128" y="9677"/>
                    <a:pt x="3128" y="9504"/>
                  </a:cubicBezTo>
                  <a:lnTo>
                    <a:pt x="3128" y="7271"/>
                  </a:lnTo>
                  <a:cubicBezTo>
                    <a:pt x="3128" y="7026"/>
                    <a:pt x="2989" y="6795"/>
                    <a:pt x="2767" y="6684"/>
                  </a:cubicBezTo>
                  <a:lnTo>
                    <a:pt x="2238" y="6420"/>
                  </a:lnTo>
                  <a:cubicBezTo>
                    <a:pt x="2228" y="6420"/>
                    <a:pt x="2224" y="6410"/>
                    <a:pt x="2224" y="6400"/>
                  </a:cubicBezTo>
                  <a:lnTo>
                    <a:pt x="2224" y="6078"/>
                  </a:lnTo>
                  <a:cubicBezTo>
                    <a:pt x="2507" y="5866"/>
                    <a:pt x="2676" y="5539"/>
                    <a:pt x="2676" y="5183"/>
                  </a:cubicBezTo>
                  <a:lnTo>
                    <a:pt x="2676" y="4731"/>
                  </a:lnTo>
                  <a:cubicBezTo>
                    <a:pt x="2676" y="4413"/>
                    <a:pt x="2503" y="4115"/>
                    <a:pt x="2224" y="3961"/>
                  </a:cubicBezTo>
                  <a:lnTo>
                    <a:pt x="2224" y="3427"/>
                  </a:lnTo>
                  <a:cubicBezTo>
                    <a:pt x="2224" y="3335"/>
                    <a:pt x="2276" y="3249"/>
                    <a:pt x="2363" y="3205"/>
                  </a:cubicBezTo>
                  <a:lnTo>
                    <a:pt x="2734" y="3023"/>
                  </a:lnTo>
                  <a:lnTo>
                    <a:pt x="3070" y="3359"/>
                  </a:lnTo>
                  <a:cubicBezTo>
                    <a:pt x="3155" y="3444"/>
                    <a:pt x="3265" y="3486"/>
                    <a:pt x="3376" y="3486"/>
                  </a:cubicBezTo>
                  <a:cubicBezTo>
                    <a:pt x="3487" y="3486"/>
                    <a:pt x="3597" y="3444"/>
                    <a:pt x="3681" y="3359"/>
                  </a:cubicBezTo>
                  <a:lnTo>
                    <a:pt x="4023" y="3023"/>
                  </a:lnTo>
                  <a:lnTo>
                    <a:pt x="4394" y="3205"/>
                  </a:lnTo>
                  <a:cubicBezTo>
                    <a:pt x="4475" y="3249"/>
                    <a:pt x="4528" y="3335"/>
                    <a:pt x="4528" y="3427"/>
                  </a:cubicBezTo>
                  <a:lnTo>
                    <a:pt x="4528" y="3961"/>
                  </a:lnTo>
                  <a:cubicBezTo>
                    <a:pt x="4249" y="4115"/>
                    <a:pt x="4076" y="4408"/>
                    <a:pt x="4076" y="4731"/>
                  </a:cubicBezTo>
                  <a:lnTo>
                    <a:pt x="4076" y="5183"/>
                  </a:lnTo>
                  <a:cubicBezTo>
                    <a:pt x="4076" y="5534"/>
                    <a:pt x="4244" y="5866"/>
                    <a:pt x="4528" y="6073"/>
                  </a:cubicBezTo>
                  <a:lnTo>
                    <a:pt x="4528" y="6400"/>
                  </a:lnTo>
                  <a:cubicBezTo>
                    <a:pt x="4528" y="6405"/>
                    <a:pt x="4524" y="6415"/>
                    <a:pt x="4519" y="6420"/>
                  </a:cubicBezTo>
                  <a:lnTo>
                    <a:pt x="3989" y="6684"/>
                  </a:lnTo>
                  <a:cubicBezTo>
                    <a:pt x="3763" y="6795"/>
                    <a:pt x="3624" y="7021"/>
                    <a:pt x="3629" y="7271"/>
                  </a:cubicBezTo>
                  <a:lnTo>
                    <a:pt x="3629" y="9499"/>
                  </a:lnTo>
                  <a:cubicBezTo>
                    <a:pt x="3629" y="9677"/>
                    <a:pt x="3677" y="9846"/>
                    <a:pt x="3778" y="9990"/>
                  </a:cubicBezTo>
                  <a:lnTo>
                    <a:pt x="3999" y="10327"/>
                  </a:lnTo>
                  <a:cubicBezTo>
                    <a:pt x="4052" y="10404"/>
                    <a:pt x="4081" y="10495"/>
                    <a:pt x="4081" y="10591"/>
                  </a:cubicBezTo>
                  <a:lnTo>
                    <a:pt x="4081" y="11515"/>
                  </a:lnTo>
                  <a:cubicBezTo>
                    <a:pt x="4088" y="11645"/>
                    <a:pt x="4187" y="11710"/>
                    <a:pt x="4285" y="11710"/>
                  </a:cubicBezTo>
                  <a:cubicBezTo>
                    <a:pt x="4384" y="11710"/>
                    <a:pt x="4483" y="11645"/>
                    <a:pt x="4490" y="11515"/>
                  </a:cubicBezTo>
                  <a:lnTo>
                    <a:pt x="4490" y="10591"/>
                  </a:lnTo>
                  <a:cubicBezTo>
                    <a:pt x="4490" y="10418"/>
                    <a:pt x="4437" y="10250"/>
                    <a:pt x="4341" y="10101"/>
                  </a:cubicBezTo>
                  <a:lnTo>
                    <a:pt x="4115" y="9764"/>
                  </a:lnTo>
                  <a:cubicBezTo>
                    <a:pt x="4062" y="9687"/>
                    <a:pt x="4038" y="9595"/>
                    <a:pt x="4038" y="9504"/>
                  </a:cubicBezTo>
                  <a:lnTo>
                    <a:pt x="4038" y="7271"/>
                  </a:lnTo>
                  <a:cubicBezTo>
                    <a:pt x="4038" y="7180"/>
                    <a:pt x="4090" y="7093"/>
                    <a:pt x="4172" y="7050"/>
                  </a:cubicBezTo>
                  <a:lnTo>
                    <a:pt x="4548" y="6867"/>
                  </a:lnTo>
                  <a:lnTo>
                    <a:pt x="4884" y="7204"/>
                  </a:lnTo>
                  <a:cubicBezTo>
                    <a:pt x="4969" y="7288"/>
                    <a:pt x="5079" y="7330"/>
                    <a:pt x="5190" y="7330"/>
                  </a:cubicBezTo>
                  <a:cubicBezTo>
                    <a:pt x="5301" y="7330"/>
                    <a:pt x="5411" y="7288"/>
                    <a:pt x="5496" y="7204"/>
                  </a:cubicBezTo>
                  <a:lnTo>
                    <a:pt x="5832" y="6867"/>
                  </a:lnTo>
                  <a:lnTo>
                    <a:pt x="6203" y="7050"/>
                  </a:lnTo>
                  <a:cubicBezTo>
                    <a:pt x="6289" y="7093"/>
                    <a:pt x="6342" y="7180"/>
                    <a:pt x="6342" y="7271"/>
                  </a:cubicBezTo>
                  <a:lnTo>
                    <a:pt x="6342" y="9504"/>
                  </a:lnTo>
                  <a:cubicBezTo>
                    <a:pt x="6342" y="9595"/>
                    <a:pt x="6313" y="9687"/>
                    <a:pt x="6261" y="9764"/>
                  </a:cubicBezTo>
                  <a:lnTo>
                    <a:pt x="6039" y="10101"/>
                  </a:lnTo>
                  <a:cubicBezTo>
                    <a:pt x="5943" y="10250"/>
                    <a:pt x="5890" y="10418"/>
                    <a:pt x="5890" y="10591"/>
                  </a:cubicBezTo>
                  <a:lnTo>
                    <a:pt x="5890" y="11520"/>
                  </a:lnTo>
                  <a:cubicBezTo>
                    <a:pt x="5897" y="11648"/>
                    <a:pt x="5996" y="11711"/>
                    <a:pt x="6095" y="11711"/>
                  </a:cubicBezTo>
                  <a:cubicBezTo>
                    <a:pt x="6193" y="11711"/>
                    <a:pt x="6292" y="11648"/>
                    <a:pt x="6299" y="11520"/>
                  </a:cubicBezTo>
                  <a:lnTo>
                    <a:pt x="6299" y="10591"/>
                  </a:lnTo>
                  <a:cubicBezTo>
                    <a:pt x="6299" y="10500"/>
                    <a:pt x="6328" y="10409"/>
                    <a:pt x="6381" y="10332"/>
                  </a:cubicBezTo>
                  <a:lnTo>
                    <a:pt x="6602" y="9995"/>
                  </a:lnTo>
                  <a:cubicBezTo>
                    <a:pt x="6698" y="9846"/>
                    <a:pt x="6751" y="9677"/>
                    <a:pt x="6751" y="9504"/>
                  </a:cubicBezTo>
                  <a:lnTo>
                    <a:pt x="6751" y="7271"/>
                  </a:lnTo>
                  <a:cubicBezTo>
                    <a:pt x="6751" y="7026"/>
                    <a:pt x="6612" y="6795"/>
                    <a:pt x="6390" y="6684"/>
                  </a:cubicBezTo>
                  <a:lnTo>
                    <a:pt x="5861" y="6420"/>
                  </a:lnTo>
                  <a:cubicBezTo>
                    <a:pt x="5852" y="6420"/>
                    <a:pt x="5847" y="6410"/>
                    <a:pt x="5847" y="6400"/>
                  </a:cubicBezTo>
                  <a:lnTo>
                    <a:pt x="5847" y="6078"/>
                  </a:lnTo>
                  <a:cubicBezTo>
                    <a:pt x="6131" y="5866"/>
                    <a:pt x="6299" y="5539"/>
                    <a:pt x="6299" y="5183"/>
                  </a:cubicBezTo>
                  <a:lnTo>
                    <a:pt x="6299" y="4731"/>
                  </a:lnTo>
                  <a:cubicBezTo>
                    <a:pt x="6299" y="4413"/>
                    <a:pt x="6126" y="4115"/>
                    <a:pt x="5847" y="3961"/>
                  </a:cubicBezTo>
                  <a:lnTo>
                    <a:pt x="5847" y="3427"/>
                  </a:lnTo>
                  <a:cubicBezTo>
                    <a:pt x="5847" y="3335"/>
                    <a:pt x="5900" y="3249"/>
                    <a:pt x="5986" y="3205"/>
                  </a:cubicBezTo>
                  <a:lnTo>
                    <a:pt x="6357" y="3023"/>
                  </a:lnTo>
                  <a:lnTo>
                    <a:pt x="6698" y="3359"/>
                  </a:lnTo>
                  <a:cubicBezTo>
                    <a:pt x="6783" y="3444"/>
                    <a:pt x="6892" y="3486"/>
                    <a:pt x="7002" y="3486"/>
                  </a:cubicBezTo>
                  <a:cubicBezTo>
                    <a:pt x="7111" y="3486"/>
                    <a:pt x="7221" y="3444"/>
                    <a:pt x="7305" y="3359"/>
                  </a:cubicBezTo>
                  <a:lnTo>
                    <a:pt x="7646" y="3023"/>
                  </a:lnTo>
                  <a:lnTo>
                    <a:pt x="8017" y="3205"/>
                  </a:lnTo>
                  <a:cubicBezTo>
                    <a:pt x="8103" y="3249"/>
                    <a:pt x="8156" y="3335"/>
                    <a:pt x="8156" y="3427"/>
                  </a:cubicBezTo>
                  <a:lnTo>
                    <a:pt x="8156" y="3961"/>
                  </a:lnTo>
                  <a:cubicBezTo>
                    <a:pt x="7873" y="4115"/>
                    <a:pt x="7704" y="4408"/>
                    <a:pt x="7704" y="4731"/>
                  </a:cubicBezTo>
                  <a:lnTo>
                    <a:pt x="7704" y="5183"/>
                  </a:lnTo>
                  <a:cubicBezTo>
                    <a:pt x="7704" y="5534"/>
                    <a:pt x="7868" y="5866"/>
                    <a:pt x="8156" y="6073"/>
                  </a:cubicBezTo>
                  <a:lnTo>
                    <a:pt x="8156" y="6400"/>
                  </a:lnTo>
                  <a:cubicBezTo>
                    <a:pt x="8156" y="6405"/>
                    <a:pt x="8152" y="6415"/>
                    <a:pt x="8142" y="6420"/>
                  </a:cubicBezTo>
                  <a:lnTo>
                    <a:pt x="7613" y="6684"/>
                  </a:lnTo>
                  <a:cubicBezTo>
                    <a:pt x="7391" y="6795"/>
                    <a:pt x="7252" y="7021"/>
                    <a:pt x="7252" y="7271"/>
                  </a:cubicBezTo>
                  <a:lnTo>
                    <a:pt x="7252" y="9499"/>
                  </a:lnTo>
                  <a:cubicBezTo>
                    <a:pt x="7252" y="9677"/>
                    <a:pt x="7305" y="9846"/>
                    <a:pt x="7401" y="9990"/>
                  </a:cubicBezTo>
                  <a:lnTo>
                    <a:pt x="7622" y="10327"/>
                  </a:lnTo>
                  <a:cubicBezTo>
                    <a:pt x="7675" y="10404"/>
                    <a:pt x="7704" y="10495"/>
                    <a:pt x="7704" y="10591"/>
                  </a:cubicBezTo>
                  <a:lnTo>
                    <a:pt x="7704" y="11515"/>
                  </a:lnTo>
                  <a:cubicBezTo>
                    <a:pt x="7711" y="11645"/>
                    <a:pt x="7810" y="11710"/>
                    <a:pt x="7909" y="11710"/>
                  </a:cubicBezTo>
                  <a:cubicBezTo>
                    <a:pt x="8007" y="11710"/>
                    <a:pt x="8106" y="11645"/>
                    <a:pt x="8113" y="11515"/>
                  </a:cubicBezTo>
                  <a:lnTo>
                    <a:pt x="8113" y="10591"/>
                  </a:lnTo>
                  <a:cubicBezTo>
                    <a:pt x="8113" y="10418"/>
                    <a:pt x="8060" y="10250"/>
                    <a:pt x="7964" y="10101"/>
                  </a:cubicBezTo>
                  <a:lnTo>
                    <a:pt x="7743" y="9764"/>
                  </a:lnTo>
                  <a:cubicBezTo>
                    <a:pt x="7690" y="9687"/>
                    <a:pt x="7661" y="9595"/>
                    <a:pt x="7661" y="9504"/>
                  </a:cubicBezTo>
                  <a:lnTo>
                    <a:pt x="7661" y="7271"/>
                  </a:lnTo>
                  <a:cubicBezTo>
                    <a:pt x="7661" y="7180"/>
                    <a:pt x="7714" y="7093"/>
                    <a:pt x="7800" y="7050"/>
                  </a:cubicBezTo>
                  <a:lnTo>
                    <a:pt x="8171" y="6867"/>
                  </a:lnTo>
                  <a:lnTo>
                    <a:pt x="8493" y="7209"/>
                  </a:lnTo>
                  <a:cubicBezTo>
                    <a:pt x="8577" y="7293"/>
                    <a:pt x="8688" y="7335"/>
                    <a:pt x="8799" y="7335"/>
                  </a:cubicBezTo>
                  <a:cubicBezTo>
                    <a:pt x="8909" y="7335"/>
                    <a:pt x="9020" y="7293"/>
                    <a:pt x="9104" y="7209"/>
                  </a:cubicBezTo>
                  <a:lnTo>
                    <a:pt x="9441" y="6867"/>
                  </a:lnTo>
                  <a:lnTo>
                    <a:pt x="9812" y="7055"/>
                  </a:lnTo>
                  <a:cubicBezTo>
                    <a:pt x="9898" y="7093"/>
                    <a:pt x="9951" y="7180"/>
                    <a:pt x="9951" y="7276"/>
                  </a:cubicBezTo>
                  <a:lnTo>
                    <a:pt x="9951" y="9504"/>
                  </a:lnTo>
                  <a:cubicBezTo>
                    <a:pt x="9951" y="9600"/>
                    <a:pt x="9922" y="9692"/>
                    <a:pt x="9869" y="9769"/>
                  </a:cubicBezTo>
                  <a:lnTo>
                    <a:pt x="9648" y="10105"/>
                  </a:lnTo>
                  <a:cubicBezTo>
                    <a:pt x="9552" y="10250"/>
                    <a:pt x="9499" y="10418"/>
                    <a:pt x="9499" y="10596"/>
                  </a:cubicBezTo>
                  <a:lnTo>
                    <a:pt x="9499" y="11520"/>
                  </a:lnTo>
                  <a:cubicBezTo>
                    <a:pt x="9506" y="11650"/>
                    <a:pt x="9605" y="11715"/>
                    <a:pt x="9703" y="11715"/>
                  </a:cubicBezTo>
                  <a:cubicBezTo>
                    <a:pt x="9802" y="11715"/>
                    <a:pt x="9901" y="11650"/>
                    <a:pt x="9908" y="11520"/>
                  </a:cubicBezTo>
                  <a:lnTo>
                    <a:pt x="9908" y="10591"/>
                  </a:lnTo>
                  <a:cubicBezTo>
                    <a:pt x="9908" y="10500"/>
                    <a:pt x="9937" y="10409"/>
                    <a:pt x="9990" y="10332"/>
                  </a:cubicBezTo>
                  <a:lnTo>
                    <a:pt x="10211" y="9995"/>
                  </a:lnTo>
                  <a:cubicBezTo>
                    <a:pt x="10307" y="9846"/>
                    <a:pt x="10360" y="9677"/>
                    <a:pt x="10360" y="9504"/>
                  </a:cubicBezTo>
                  <a:lnTo>
                    <a:pt x="10360" y="7271"/>
                  </a:lnTo>
                  <a:cubicBezTo>
                    <a:pt x="10360" y="7026"/>
                    <a:pt x="10221" y="6795"/>
                    <a:pt x="9999" y="6684"/>
                  </a:cubicBezTo>
                  <a:lnTo>
                    <a:pt x="9470" y="6420"/>
                  </a:lnTo>
                  <a:cubicBezTo>
                    <a:pt x="9460" y="6420"/>
                    <a:pt x="9456" y="6410"/>
                    <a:pt x="9456" y="6400"/>
                  </a:cubicBezTo>
                  <a:lnTo>
                    <a:pt x="9456" y="6078"/>
                  </a:lnTo>
                  <a:cubicBezTo>
                    <a:pt x="9739" y="5866"/>
                    <a:pt x="9908" y="5539"/>
                    <a:pt x="9908" y="5183"/>
                  </a:cubicBezTo>
                  <a:lnTo>
                    <a:pt x="9908" y="4731"/>
                  </a:lnTo>
                  <a:cubicBezTo>
                    <a:pt x="9908" y="4413"/>
                    <a:pt x="9735" y="4115"/>
                    <a:pt x="9456" y="3961"/>
                  </a:cubicBezTo>
                  <a:lnTo>
                    <a:pt x="9456" y="3427"/>
                  </a:lnTo>
                  <a:cubicBezTo>
                    <a:pt x="9456" y="3331"/>
                    <a:pt x="9508" y="3244"/>
                    <a:pt x="9595" y="3205"/>
                  </a:cubicBezTo>
                  <a:lnTo>
                    <a:pt x="9966" y="3018"/>
                  </a:lnTo>
                  <a:lnTo>
                    <a:pt x="10302" y="3359"/>
                  </a:lnTo>
                  <a:cubicBezTo>
                    <a:pt x="10387" y="3444"/>
                    <a:pt x="10497" y="3486"/>
                    <a:pt x="10608" y="3486"/>
                  </a:cubicBezTo>
                  <a:cubicBezTo>
                    <a:pt x="10719" y="3486"/>
                    <a:pt x="10829" y="3444"/>
                    <a:pt x="10914" y="3359"/>
                  </a:cubicBezTo>
                  <a:lnTo>
                    <a:pt x="11250" y="3018"/>
                  </a:lnTo>
                  <a:lnTo>
                    <a:pt x="11626" y="3205"/>
                  </a:lnTo>
                  <a:cubicBezTo>
                    <a:pt x="11707" y="3249"/>
                    <a:pt x="11760" y="3331"/>
                    <a:pt x="11760" y="3427"/>
                  </a:cubicBezTo>
                  <a:lnTo>
                    <a:pt x="11760" y="3961"/>
                  </a:lnTo>
                  <a:cubicBezTo>
                    <a:pt x="11481" y="4115"/>
                    <a:pt x="11308" y="4408"/>
                    <a:pt x="11308" y="4731"/>
                  </a:cubicBezTo>
                  <a:lnTo>
                    <a:pt x="11308" y="5183"/>
                  </a:lnTo>
                  <a:cubicBezTo>
                    <a:pt x="11308" y="5534"/>
                    <a:pt x="11476" y="5866"/>
                    <a:pt x="11760" y="6073"/>
                  </a:cubicBezTo>
                  <a:lnTo>
                    <a:pt x="11760" y="6400"/>
                  </a:lnTo>
                  <a:cubicBezTo>
                    <a:pt x="11760" y="6405"/>
                    <a:pt x="11756" y="6415"/>
                    <a:pt x="11751" y="6420"/>
                  </a:cubicBezTo>
                  <a:lnTo>
                    <a:pt x="11221" y="6684"/>
                  </a:lnTo>
                  <a:cubicBezTo>
                    <a:pt x="10995" y="6795"/>
                    <a:pt x="10856" y="7021"/>
                    <a:pt x="10861" y="7271"/>
                  </a:cubicBezTo>
                  <a:lnTo>
                    <a:pt x="10861" y="9499"/>
                  </a:lnTo>
                  <a:cubicBezTo>
                    <a:pt x="10856" y="9677"/>
                    <a:pt x="10909" y="9846"/>
                    <a:pt x="11005" y="9990"/>
                  </a:cubicBezTo>
                  <a:lnTo>
                    <a:pt x="11231" y="10327"/>
                  </a:lnTo>
                  <a:cubicBezTo>
                    <a:pt x="11284" y="10404"/>
                    <a:pt x="11313" y="10495"/>
                    <a:pt x="11313" y="10591"/>
                  </a:cubicBezTo>
                  <a:lnTo>
                    <a:pt x="11313" y="11515"/>
                  </a:lnTo>
                  <a:cubicBezTo>
                    <a:pt x="11303" y="11660"/>
                    <a:pt x="11409" y="11732"/>
                    <a:pt x="11516" y="11732"/>
                  </a:cubicBezTo>
                  <a:cubicBezTo>
                    <a:pt x="11622" y="11732"/>
                    <a:pt x="11729" y="11660"/>
                    <a:pt x="11722" y="11515"/>
                  </a:cubicBezTo>
                  <a:lnTo>
                    <a:pt x="11722" y="10591"/>
                  </a:lnTo>
                  <a:cubicBezTo>
                    <a:pt x="11722" y="10418"/>
                    <a:pt x="11669" y="10250"/>
                    <a:pt x="11573" y="10101"/>
                  </a:cubicBezTo>
                  <a:lnTo>
                    <a:pt x="11347" y="9764"/>
                  </a:lnTo>
                  <a:cubicBezTo>
                    <a:pt x="11294" y="9687"/>
                    <a:pt x="11270" y="9595"/>
                    <a:pt x="11270" y="9504"/>
                  </a:cubicBezTo>
                  <a:lnTo>
                    <a:pt x="11270" y="7271"/>
                  </a:lnTo>
                  <a:cubicBezTo>
                    <a:pt x="11270" y="7180"/>
                    <a:pt x="11323" y="7093"/>
                    <a:pt x="11404" y="7050"/>
                  </a:cubicBezTo>
                  <a:lnTo>
                    <a:pt x="11775" y="6867"/>
                  </a:lnTo>
                  <a:lnTo>
                    <a:pt x="12116" y="7204"/>
                  </a:lnTo>
                  <a:cubicBezTo>
                    <a:pt x="12201" y="7288"/>
                    <a:pt x="12310" y="7330"/>
                    <a:pt x="12420" y="7330"/>
                  </a:cubicBezTo>
                  <a:cubicBezTo>
                    <a:pt x="12530" y="7330"/>
                    <a:pt x="12641" y="7288"/>
                    <a:pt x="12728" y="7204"/>
                  </a:cubicBezTo>
                  <a:lnTo>
                    <a:pt x="13064" y="6867"/>
                  </a:lnTo>
                  <a:lnTo>
                    <a:pt x="13435" y="7050"/>
                  </a:lnTo>
                  <a:cubicBezTo>
                    <a:pt x="13521" y="7093"/>
                    <a:pt x="13574" y="7180"/>
                    <a:pt x="13574" y="7271"/>
                  </a:cubicBezTo>
                  <a:lnTo>
                    <a:pt x="13574" y="9504"/>
                  </a:lnTo>
                  <a:cubicBezTo>
                    <a:pt x="13574" y="9595"/>
                    <a:pt x="13546" y="9687"/>
                    <a:pt x="13493" y="9764"/>
                  </a:cubicBezTo>
                  <a:lnTo>
                    <a:pt x="13271" y="10101"/>
                  </a:lnTo>
                  <a:cubicBezTo>
                    <a:pt x="13170" y="10250"/>
                    <a:pt x="13122" y="10418"/>
                    <a:pt x="13122" y="10591"/>
                  </a:cubicBezTo>
                  <a:lnTo>
                    <a:pt x="13122" y="11520"/>
                  </a:lnTo>
                  <a:cubicBezTo>
                    <a:pt x="13112" y="11664"/>
                    <a:pt x="13218" y="11737"/>
                    <a:pt x="13325" y="11737"/>
                  </a:cubicBezTo>
                  <a:cubicBezTo>
                    <a:pt x="13431" y="11737"/>
                    <a:pt x="13538" y="11664"/>
                    <a:pt x="13531" y="11520"/>
                  </a:cubicBezTo>
                  <a:lnTo>
                    <a:pt x="13531" y="10591"/>
                  </a:lnTo>
                  <a:cubicBezTo>
                    <a:pt x="13531" y="10500"/>
                    <a:pt x="13555" y="10409"/>
                    <a:pt x="13608" y="10332"/>
                  </a:cubicBezTo>
                  <a:lnTo>
                    <a:pt x="13834" y="9995"/>
                  </a:lnTo>
                  <a:cubicBezTo>
                    <a:pt x="13930" y="9846"/>
                    <a:pt x="13983" y="9677"/>
                    <a:pt x="13983" y="9504"/>
                  </a:cubicBezTo>
                  <a:lnTo>
                    <a:pt x="13983" y="7271"/>
                  </a:lnTo>
                  <a:cubicBezTo>
                    <a:pt x="13983" y="7026"/>
                    <a:pt x="13844" y="6795"/>
                    <a:pt x="13618" y="6684"/>
                  </a:cubicBezTo>
                  <a:lnTo>
                    <a:pt x="13088" y="6420"/>
                  </a:lnTo>
                  <a:cubicBezTo>
                    <a:pt x="13079" y="6420"/>
                    <a:pt x="13074" y="6410"/>
                    <a:pt x="13079" y="6400"/>
                  </a:cubicBezTo>
                  <a:lnTo>
                    <a:pt x="13079" y="6078"/>
                  </a:lnTo>
                  <a:cubicBezTo>
                    <a:pt x="13363" y="5866"/>
                    <a:pt x="13526" y="5539"/>
                    <a:pt x="13531" y="5183"/>
                  </a:cubicBezTo>
                  <a:lnTo>
                    <a:pt x="13531" y="4731"/>
                  </a:lnTo>
                  <a:cubicBezTo>
                    <a:pt x="13526" y="4245"/>
                    <a:pt x="13132" y="3850"/>
                    <a:pt x="12646" y="3850"/>
                  </a:cubicBezTo>
                  <a:lnTo>
                    <a:pt x="12169" y="3850"/>
                  </a:lnTo>
                  <a:lnTo>
                    <a:pt x="12169" y="3427"/>
                  </a:lnTo>
                  <a:cubicBezTo>
                    <a:pt x="12174" y="3177"/>
                    <a:pt x="12035" y="2950"/>
                    <a:pt x="11809" y="2840"/>
                  </a:cubicBezTo>
                  <a:lnTo>
                    <a:pt x="11279" y="2575"/>
                  </a:lnTo>
                  <a:cubicBezTo>
                    <a:pt x="11274" y="2570"/>
                    <a:pt x="11270" y="2565"/>
                    <a:pt x="11270" y="2556"/>
                  </a:cubicBezTo>
                  <a:lnTo>
                    <a:pt x="11270" y="2233"/>
                  </a:lnTo>
                  <a:cubicBezTo>
                    <a:pt x="11553" y="2022"/>
                    <a:pt x="11722" y="1690"/>
                    <a:pt x="11722" y="1338"/>
                  </a:cubicBezTo>
                  <a:lnTo>
                    <a:pt x="11722" y="886"/>
                  </a:lnTo>
                  <a:cubicBezTo>
                    <a:pt x="11722" y="400"/>
                    <a:pt x="11323" y="6"/>
                    <a:pt x="10837" y="1"/>
                  </a:cubicBezTo>
                  <a:lnTo>
                    <a:pt x="10384" y="1"/>
                  </a:lnTo>
                  <a:cubicBezTo>
                    <a:pt x="9898" y="6"/>
                    <a:pt x="9504" y="400"/>
                    <a:pt x="9504" y="886"/>
                  </a:cubicBezTo>
                  <a:lnTo>
                    <a:pt x="9504" y="1338"/>
                  </a:lnTo>
                  <a:cubicBezTo>
                    <a:pt x="9504" y="1690"/>
                    <a:pt x="9667" y="2022"/>
                    <a:pt x="9956" y="2233"/>
                  </a:cubicBezTo>
                  <a:lnTo>
                    <a:pt x="9956" y="2556"/>
                  </a:lnTo>
                  <a:cubicBezTo>
                    <a:pt x="9956" y="2565"/>
                    <a:pt x="9951" y="2570"/>
                    <a:pt x="9942" y="2575"/>
                  </a:cubicBezTo>
                  <a:lnTo>
                    <a:pt x="9412" y="2840"/>
                  </a:lnTo>
                  <a:cubicBezTo>
                    <a:pt x="9191" y="2950"/>
                    <a:pt x="9051" y="3177"/>
                    <a:pt x="9051" y="3427"/>
                  </a:cubicBezTo>
                  <a:lnTo>
                    <a:pt x="9051" y="3850"/>
                  </a:lnTo>
                  <a:lnTo>
                    <a:pt x="8556" y="3850"/>
                  </a:lnTo>
                  <a:lnTo>
                    <a:pt x="8556" y="3427"/>
                  </a:lnTo>
                  <a:cubicBezTo>
                    <a:pt x="8556" y="3177"/>
                    <a:pt x="8416" y="2950"/>
                    <a:pt x="8195" y="2840"/>
                  </a:cubicBezTo>
                  <a:lnTo>
                    <a:pt x="7661" y="2575"/>
                  </a:lnTo>
                  <a:cubicBezTo>
                    <a:pt x="7656" y="2570"/>
                    <a:pt x="7651" y="2565"/>
                    <a:pt x="7651" y="2556"/>
                  </a:cubicBezTo>
                  <a:lnTo>
                    <a:pt x="7651" y="2233"/>
                  </a:lnTo>
                  <a:cubicBezTo>
                    <a:pt x="7935" y="2022"/>
                    <a:pt x="8103" y="1690"/>
                    <a:pt x="8103" y="1338"/>
                  </a:cubicBezTo>
                  <a:lnTo>
                    <a:pt x="8103" y="886"/>
                  </a:lnTo>
                  <a:cubicBezTo>
                    <a:pt x="8103" y="400"/>
                    <a:pt x="7709" y="6"/>
                    <a:pt x="7218" y="1"/>
                  </a:cubicBezTo>
                  <a:lnTo>
                    <a:pt x="6766" y="1"/>
                  </a:lnTo>
                  <a:cubicBezTo>
                    <a:pt x="6280" y="6"/>
                    <a:pt x="5885" y="400"/>
                    <a:pt x="5885" y="886"/>
                  </a:cubicBezTo>
                  <a:lnTo>
                    <a:pt x="5885" y="1338"/>
                  </a:lnTo>
                  <a:cubicBezTo>
                    <a:pt x="5885" y="1690"/>
                    <a:pt x="6054" y="2022"/>
                    <a:pt x="6338" y="2233"/>
                  </a:cubicBezTo>
                  <a:lnTo>
                    <a:pt x="6338" y="2556"/>
                  </a:lnTo>
                  <a:cubicBezTo>
                    <a:pt x="6338" y="2565"/>
                    <a:pt x="6333" y="2570"/>
                    <a:pt x="6323" y="2575"/>
                  </a:cubicBezTo>
                  <a:lnTo>
                    <a:pt x="5794" y="2840"/>
                  </a:lnTo>
                  <a:cubicBezTo>
                    <a:pt x="5572" y="2950"/>
                    <a:pt x="5433" y="3177"/>
                    <a:pt x="5433" y="3427"/>
                  </a:cubicBezTo>
                  <a:lnTo>
                    <a:pt x="5433" y="3850"/>
                  </a:lnTo>
                  <a:lnTo>
                    <a:pt x="4937" y="3850"/>
                  </a:lnTo>
                  <a:lnTo>
                    <a:pt x="4937" y="3427"/>
                  </a:lnTo>
                  <a:cubicBezTo>
                    <a:pt x="4937" y="3177"/>
                    <a:pt x="4798" y="2950"/>
                    <a:pt x="4576" y="2840"/>
                  </a:cubicBezTo>
                  <a:lnTo>
                    <a:pt x="4047" y="2575"/>
                  </a:lnTo>
                  <a:cubicBezTo>
                    <a:pt x="4038" y="2570"/>
                    <a:pt x="4033" y="2565"/>
                    <a:pt x="4038" y="2556"/>
                  </a:cubicBezTo>
                  <a:lnTo>
                    <a:pt x="4038" y="2233"/>
                  </a:lnTo>
                  <a:cubicBezTo>
                    <a:pt x="4321" y="2022"/>
                    <a:pt x="4485" y="1690"/>
                    <a:pt x="4490" y="1338"/>
                  </a:cubicBezTo>
                  <a:lnTo>
                    <a:pt x="4490" y="886"/>
                  </a:lnTo>
                  <a:cubicBezTo>
                    <a:pt x="4485" y="400"/>
                    <a:pt x="4090" y="6"/>
                    <a:pt x="36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8" name="Google Shape;13768;p90"/>
          <p:cNvGrpSpPr/>
          <p:nvPr/>
        </p:nvGrpSpPr>
        <p:grpSpPr>
          <a:xfrm>
            <a:off x="7092669" y="3226996"/>
            <a:ext cx="366896" cy="309327"/>
            <a:chOff x="7092669" y="3411571"/>
            <a:chExt cx="366896" cy="309327"/>
          </a:xfrm>
        </p:grpSpPr>
        <p:sp>
          <p:nvSpPr>
            <p:cNvPr id="13769" name="Google Shape;13769;p90"/>
            <p:cNvSpPr/>
            <p:nvPr/>
          </p:nvSpPr>
          <p:spPr>
            <a:xfrm>
              <a:off x="7098098" y="3416869"/>
              <a:ext cx="356038" cy="298600"/>
            </a:xfrm>
            <a:custGeom>
              <a:avLst/>
              <a:gdLst/>
              <a:ahLst/>
              <a:cxnLst/>
              <a:rect l="l" t="t" r="r" b="b"/>
              <a:pathLst>
                <a:path w="13575" h="11385" extrusionOk="0">
                  <a:moveTo>
                    <a:pt x="660" y="0"/>
                  </a:moveTo>
                  <a:cubicBezTo>
                    <a:pt x="294" y="0"/>
                    <a:pt x="1" y="294"/>
                    <a:pt x="1" y="659"/>
                  </a:cubicBezTo>
                  <a:lnTo>
                    <a:pt x="1" y="10730"/>
                  </a:lnTo>
                  <a:cubicBezTo>
                    <a:pt x="1" y="11091"/>
                    <a:pt x="294" y="11385"/>
                    <a:pt x="660" y="11385"/>
                  </a:cubicBezTo>
                  <a:lnTo>
                    <a:pt x="12920" y="11385"/>
                  </a:lnTo>
                  <a:cubicBezTo>
                    <a:pt x="13281" y="11385"/>
                    <a:pt x="13575" y="11091"/>
                    <a:pt x="13575" y="10730"/>
                  </a:cubicBezTo>
                  <a:lnTo>
                    <a:pt x="13575" y="1973"/>
                  </a:lnTo>
                  <a:cubicBezTo>
                    <a:pt x="13575" y="1607"/>
                    <a:pt x="13281" y="1314"/>
                    <a:pt x="12920" y="1314"/>
                  </a:cubicBezTo>
                  <a:lnTo>
                    <a:pt x="8979" y="1314"/>
                  </a:lnTo>
                  <a:lnTo>
                    <a:pt x="7921" y="260"/>
                  </a:lnTo>
                  <a:cubicBezTo>
                    <a:pt x="7757" y="92"/>
                    <a:pt x="7531" y="0"/>
                    <a:pt x="7300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90"/>
            <p:cNvSpPr/>
            <p:nvPr/>
          </p:nvSpPr>
          <p:spPr>
            <a:xfrm>
              <a:off x="7184308" y="3491565"/>
              <a:ext cx="183750" cy="183776"/>
            </a:xfrm>
            <a:custGeom>
              <a:avLst/>
              <a:gdLst/>
              <a:ahLst/>
              <a:cxnLst/>
              <a:rect l="l" t="t" r="r" b="b"/>
              <a:pathLst>
                <a:path w="7006" h="7007" extrusionOk="0">
                  <a:moveTo>
                    <a:pt x="3503" y="1"/>
                  </a:moveTo>
                  <a:cubicBezTo>
                    <a:pt x="1569" y="1"/>
                    <a:pt x="0" y="1569"/>
                    <a:pt x="0" y="3504"/>
                  </a:cubicBezTo>
                  <a:cubicBezTo>
                    <a:pt x="0" y="5438"/>
                    <a:pt x="1569" y="7007"/>
                    <a:pt x="3503" y="7007"/>
                  </a:cubicBezTo>
                  <a:cubicBezTo>
                    <a:pt x="5437" y="7007"/>
                    <a:pt x="7006" y="5438"/>
                    <a:pt x="7006" y="3504"/>
                  </a:cubicBezTo>
                  <a:cubicBezTo>
                    <a:pt x="7006" y="1569"/>
                    <a:pt x="5437" y="1"/>
                    <a:pt x="3503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90"/>
            <p:cNvSpPr/>
            <p:nvPr/>
          </p:nvSpPr>
          <p:spPr>
            <a:xfrm>
              <a:off x="7207257" y="3514540"/>
              <a:ext cx="137852" cy="137826"/>
            </a:xfrm>
            <a:custGeom>
              <a:avLst/>
              <a:gdLst/>
              <a:ahLst/>
              <a:cxnLst/>
              <a:rect l="l" t="t" r="r" b="b"/>
              <a:pathLst>
                <a:path w="5256" h="5255" extrusionOk="0">
                  <a:moveTo>
                    <a:pt x="2628" y="1"/>
                  </a:moveTo>
                  <a:cubicBezTo>
                    <a:pt x="1175" y="1"/>
                    <a:pt x="1" y="1175"/>
                    <a:pt x="1" y="2628"/>
                  </a:cubicBezTo>
                  <a:cubicBezTo>
                    <a:pt x="1" y="4076"/>
                    <a:pt x="1175" y="5255"/>
                    <a:pt x="2628" y="5255"/>
                  </a:cubicBezTo>
                  <a:cubicBezTo>
                    <a:pt x="4076" y="5255"/>
                    <a:pt x="5255" y="4076"/>
                    <a:pt x="5255" y="2628"/>
                  </a:cubicBezTo>
                  <a:cubicBezTo>
                    <a:pt x="5255" y="1175"/>
                    <a:pt x="4076" y="1"/>
                    <a:pt x="2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90"/>
            <p:cNvSpPr/>
            <p:nvPr/>
          </p:nvSpPr>
          <p:spPr>
            <a:xfrm>
              <a:off x="7241720" y="3589131"/>
              <a:ext cx="68926" cy="63182"/>
            </a:xfrm>
            <a:custGeom>
              <a:avLst/>
              <a:gdLst/>
              <a:ahLst/>
              <a:cxnLst/>
              <a:rect l="l" t="t" r="r" b="b"/>
              <a:pathLst>
                <a:path w="2628" h="2409" extrusionOk="0">
                  <a:moveTo>
                    <a:pt x="876" y="0"/>
                  </a:moveTo>
                  <a:lnTo>
                    <a:pt x="876" y="438"/>
                  </a:lnTo>
                  <a:cubicBezTo>
                    <a:pt x="876" y="520"/>
                    <a:pt x="828" y="597"/>
                    <a:pt x="756" y="635"/>
                  </a:cubicBezTo>
                  <a:lnTo>
                    <a:pt x="241" y="890"/>
                  </a:lnTo>
                  <a:cubicBezTo>
                    <a:pt x="97" y="963"/>
                    <a:pt x="0" y="1117"/>
                    <a:pt x="0" y="1280"/>
                  </a:cubicBezTo>
                  <a:lnTo>
                    <a:pt x="0" y="2055"/>
                  </a:lnTo>
                  <a:cubicBezTo>
                    <a:pt x="407" y="2291"/>
                    <a:pt x="861" y="2409"/>
                    <a:pt x="1314" y="2409"/>
                  </a:cubicBezTo>
                  <a:cubicBezTo>
                    <a:pt x="1768" y="2409"/>
                    <a:pt x="2221" y="2291"/>
                    <a:pt x="2628" y="2055"/>
                  </a:cubicBezTo>
                  <a:lnTo>
                    <a:pt x="2628" y="1280"/>
                  </a:lnTo>
                  <a:cubicBezTo>
                    <a:pt x="2628" y="1117"/>
                    <a:pt x="2531" y="963"/>
                    <a:pt x="2382" y="890"/>
                  </a:cubicBezTo>
                  <a:lnTo>
                    <a:pt x="1872" y="635"/>
                  </a:lnTo>
                  <a:cubicBezTo>
                    <a:pt x="1795" y="597"/>
                    <a:pt x="1752" y="520"/>
                    <a:pt x="1752" y="438"/>
                  </a:cubicBezTo>
                  <a:lnTo>
                    <a:pt x="1752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3" name="Google Shape;13773;p90"/>
            <p:cNvSpPr/>
            <p:nvPr/>
          </p:nvSpPr>
          <p:spPr>
            <a:xfrm>
              <a:off x="7203480" y="3416869"/>
              <a:ext cx="130141" cy="34463"/>
            </a:xfrm>
            <a:custGeom>
              <a:avLst/>
              <a:gdLst/>
              <a:ahLst/>
              <a:cxnLst/>
              <a:rect l="l" t="t" r="r" b="b"/>
              <a:pathLst>
                <a:path w="4962" h="1314" extrusionOk="0">
                  <a:moveTo>
                    <a:pt x="0" y="0"/>
                  </a:moveTo>
                  <a:cubicBezTo>
                    <a:pt x="231" y="0"/>
                    <a:pt x="453" y="92"/>
                    <a:pt x="616" y="260"/>
                  </a:cubicBezTo>
                  <a:lnTo>
                    <a:pt x="1482" y="1121"/>
                  </a:lnTo>
                  <a:cubicBezTo>
                    <a:pt x="1608" y="1246"/>
                    <a:pt x="1771" y="1314"/>
                    <a:pt x="1949" y="1314"/>
                  </a:cubicBezTo>
                  <a:lnTo>
                    <a:pt x="4961" y="1314"/>
                  </a:lnTo>
                  <a:lnTo>
                    <a:pt x="3903" y="260"/>
                  </a:lnTo>
                  <a:cubicBezTo>
                    <a:pt x="3739" y="92"/>
                    <a:pt x="3513" y="0"/>
                    <a:pt x="3282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4" name="Google Shape;13774;p90"/>
            <p:cNvSpPr/>
            <p:nvPr/>
          </p:nvSpPr>
          <p:spPr>
            <a:xfrm>
              <a:off x="7247385" y="3416869"/>
              <a:ext cx="86236" cy="34463"/>
            </a:xfrm>
            <a:custGeom>
              <a:avLst/>
              <a:gdLst/>
              <a:ahLst/>
              <a:cxnLst/>
              <a:rect l="l" t="t" r="r" b="b"/>
              <a:pathLst>
                <a:path w="3288" h="1314" extrusionOk="0">
                  <a:moveTo>
                    <a:pt x="1" y="0"/>
                  </a:moveTo>
                  <a:cubicBezTo>
                    <a:pt x="232" y="0"/>
                    <a:pt x="458" y="92"/>
                    <a:pt x="622" y="255"/>
                  </a:cubicBezTo>
                  <a:lnTo>
                    <a:pt x="1488" y="1121"/>
                  </a:lnTo>
                  <a:cubicBezTo>
                    <a:pt x="1608" y="1246"/>
                    <a:pt x="1776" y="1314"/>
                    <a:pt x="1950" y="1314"/>
                  </a:cubicBezTo>
                  <a:lnTo>
                    <a:pt x="3287" y="1314"/>
                  </a:lnTo>
                  <a:lnTo>
                    <a:pt x="2229" y="255"/>
                  </a:lnTo>
                  <a:cubicBezTo>
                    <a:pt x="2065" y="92"/>
                    <a:pt x="1844" y="0"/>
                    <a:pt x="160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90"/>
            <p:cNvSpPr/>
            <p:nvPr/>
          </p:nvSpPr>
          <p:spPr>
            <a:xfrm>
              <a:off x="7098098" y="3686802"/>
              <a:ext cx="356038" cy="28667"/>
            </a:xfrm>
            <a:custGeom>
              <a:avLst/>
              <a:gdLst/>
              <a:ahLst/>
              <a:cxnLst/>
              <a:rect l="l" t="t" r="r" b="b"/>
              <a:pathLst>
                <a:path w="13575" h="1093" extrusionOk="0">
                  <a:moveTo>
                    <a:pt x="1" y="1"/>
                  </a:moveTo>
                  <a:lnTo>
                    <a:pt x="1" y="438"/>
                  </a:lnTo>
                  <a:cubicBezTo>
                    <a:pt x="1" y="799"/>
                    <a:pt x="294" y="1093"/>
                    <a:pt x="660" y="1093"/>
                  </a:cubicBezTo>
                  <a:lnTo>
                    <a:pt x="12920" y="1093"/>
                  </a:lnTo>
                  <a:cubicBezTo>
                    <a:pt x="13281" y="1093"/>
                    <a:pt x="13575" y="799"/>
                    <a:pt x="13575" y="438"/>
                  </a:cubicBezTo>
                  <a:lnTo>
                    <a:pt x="13575" y="1"/>
                  </a:ln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6" name="Google Shape;13776;p90"/>
            <p:cNvSpPr/>
            <p:nvPr/>
          </p:nvSpPr>
          <p:spPr>
            <a:xfrm>
              <a:off x="7241720" y="3607307"/>
              <a:ext cx="68926" cy="45006"/>
            </a:xfrm>
            <a:custGeom>
              <a:avLst/>
              <a:gdLst/>
              <a:ahLst/>
              <a:cxnLst/>
              <a:rect l="l" t="t" r="r" b="b"/>
              <a:pathLst>
                <a:path w="2628" h="1716" extrusionOk="0">
                  <a:moveTo>
                    <a:pt x="640" y="0"/>
                  </a:moveTo>
                  <a:lnTo>
                    <a:pt x="241" y="197"/>
                  </a:lnTo>
                  <a:cubicBezTo>
                    <a:pt x="92" y="270"/>
                    <a:pt x="0" y="424"/>
                    <a:pt x="0" y="587"/>
                  </a:cubicBezTo>
                  <a:lnTo>
                    <a:pt x="0" y="1362"/>
                  </a:lnTo>
                  <a:cubicBezTo>
                    <a:pt x="407" y="1598"/>
                    <a:pt x="861" y="1716"/>
                    <a:pt x="1314" y="1716"/>
                  </a:cubicBezTo>
                  <a:cubicBezTo>
                    <a:pt x="1768" y="1716"/>
                    <a:pt x="2221" y="1598"/>
                    <a:pt x="2628" y="1362"/>
                  </a:cubicBezTo>
                  <a:lnTo>
                    <a:pt x="2628" y="587"/>
                  </a:lnTo>
                  <a:cubicBezTo>
                    <a:pt x="2628" y="424"/>
                    <a:pt x="2531" y="270"/>
                    <a:pt x="2382" y="197"/>
                  </a:cubicBezTo>
                  <a:lnTo>
                    <a:pt x="1983" y="0"/>
                  </a:lnTo>
                  <a:cubicBezTo>
                    <a:pt x="1810" y="212"/>
                    <a:pt x="1561" y="318"/>
                    <a:pt x="1312" y="318"/>
                  </a:cubicBezTo>
                  <a:cubicBezTo>
                    <a:pt x="1063" y="318"/>
                    <a:pt x="814" y="212"/>
                    <a:pt x="640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7" name="Google Shape;13777;p90"/>
            <p:cNvSpPr/>
            <p:nvPr/>
          </p:nvSpPr>
          <p:spPr>
            <a:xfrm>
              <a:off x="7253207" y="3543180"/>
              <a:ext cx="45951" cy="51773"/>
            </a:xfrm>
            <a:custGeom>
              <a:avLst/>
              <a:gdLst/>
              <a:ahLst/>
              <a:cxnLst/>
              <a:rect l="l" t="t" r="r" b="b"/>
              <a:pathLst>
                <a:path w="1752" h="1974" extrusionOk="0">
                  <a:moveTo>
                    <a:pt x="655" y="1"/>
                  </a:moveTo>
                  <a:cubicBezTo>
                    <a:pt x="294" y="1"/>
                    <a:pt x="0" y="294"/>
                    <a:pt x="0" y="660"/>
                  </a:cubicBezTo>
                  <a:lnTo>
                    <a:pt x="0" y="1098"/>
                  </a:lnTo>
                  <a:cubicBezTo>
                    <a:pt x="0" y="1579"/>
                    <a:pt x="390" y="1974"/>
                    <a:pt x="876" y="1974"/>
                  </a:cubicBezTo>
                  <a:cubicBezTo>
                    <a:pt x="1357" y="1974"/>
                    <a:pt x="1752" y="1579"/>
                    <a:pt x="1752" y="1098"/>
                  </a:cubicBezTo>
                  <a:lnTo>
                    <a:pt x="1752" y="660"/>
                  </a:lnTo>
                  <a:cubicBezTo>
                    <a:pt x="1752" y="294"/>
                    <a:pt x="1458" y="1"/>
                    <a:pt x="109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8" name="Google Shape;13778;p90"/>
            <p:cNvSpPr/>
            <p:nvPr/>
          </p:nvSpPr>
          <p:spPr>
            <a:xfrm>
              <a:off x="7253102" y="3543180"/>
              <a:ext cx="31683" cy="51747"/>
            </a:xfrm>
            <a:custGeom>
              <a:avLst/>
              <a:gdLst/>
              <a:ahLst/>
              <a:cxnLst/>
              <a:rect l="l" t="t" r="r" b="b"/>
              <a:pathLst>
                <a:path w="1208" h="1973" extrusionOk="0">
                  <a:moveTo>
                    <a:pt x="659" y="1"/>
                  </a:moveTo>
                  <a:cubicBezTo>
                    <a:pt x="298" y="1"/>
                    <a:pt x="4" y="294"/>
                    <a:pt x="4" y="660"/>
                  </a:cubicBezTo>
                  <a:lnTo>
                    <a:pt x="4" y="1098"/>
                  </a:lnTo>
                  <a:cubicBezTo>
                    <a:pt x="0" y="1600"/>
                    <a:pt x="411" y="1972"/>
                    <a:pt x="874" y="1972"/>
                  </a:cubicBezTo>
                  <a:cubicBezTo>
                    <a:pt x="984" y="1972"/>
                    <a:pt x="1097" y="1951"/>
                    <a:pt x="1207" y="1906"/>
                  </a:cubicBezTo>
                  <a:cubicBezTo>
                    <a:pt x="875" y="1771"/>
                    <a:pt x="659" y="1454"/>
                    <a:pt x="659" y="1098"/>
                  </a:cubicBezTo>
                  <a:lnTo>
                    <a:pt x="659" y="660"/>
                  </a:lnTo>
                  <a:cubicBezTo>
                    <a:pt x="659" y="338"/>
                    <a:pt x="890" y="63"/>
                    <a:pt x="1207" y="10"/>
                  </a:cubicBezTo>
                  <a:cubicBezTo>
                    <a:pt x="1169" y="6"/>
                    <a:pt x="1135" y="1"/>
                    <a:pt x="109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9" name="Google Shape;13779;p90"/>
            <p:cNvSpPr/>
            <p:nvPr/>
          </p:nvSpPr>
          <p:spPr>
            <a:xfrm>
              <a:off x="7253207" y="3543180"/>
              <a:ext cx="45951" cy="23002"/>
            </a:xfrm>
            <a:custGeom>
              <a:avLst/>
              <a:gdLst/>
              <a:ahLst/>
              <a:cxnLst/>
              <a:rect l="l" t="t" r="r" b="b"/>
              <a:pathLst>
                <a:path w="1752" h="877" extrusionOk="0">
                  <a:moveTo>
                    <a:pt x="655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0" y="660"/>
                    <a:pt x="655" y="877"/>
                    <a:pt x="1752" y="877"/>
                  </a:cubicBezTo>
                  <a:lnTo>
                    <a:pt x="1752" y="660"/>
                  </a:lnTo>
                  <a:cubicBezTo>
                    <a:pt x="1752" y="294"/>
                    <a:pt x="1458" y="1"/>
                    <a:pt x="109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0" name="Google Shape;13780;p90"/>
            <p:cNvSpPr/>
            <p:nvPr/>
          </p:nvSpPr>
          <p:spPr>
            <a:xfrm>
              <a:off x="7253207" y="3543180"/>
              <a:ext cx="31578" cy="20982"/>
            </a:xfrm>
            <a:custGeom>
              <a:avLst/>
              <a:gdLst/>
              <a:ahLst/>
              <a:cxnLst/>
              <a:rect l="l" t="t" r="r" b="b"/>
              <a:pathLst>
                <a:path w="1204" h="800" extrusionOk="0">
                  <a:moveTo>
                    <a:pt x="655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212" y="723"/>
                    <a:pt x="433" y="771"/>
                    <a:pt x="655" y="800"/>
                  </a:cubicBezTo>
                  <a:lnTo>
                    <a:pt x="655" y="660"/>
                  </a:lnTo>
                  <a:cubicBezTo>
                    <a:pt x="655" y="338"/>
                    <a:pt x="886" y="63"/>
                    <a:pt x="1203" y="10"/>
                  </a:cubicBezTo>
                  <a:cubicBezTo>
                    <a:pt x="1165" y="6"/>
                    <a:pt x="1131" y="1"/>
                    <a:pt x="109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1" name="Google Shape;13781;p90"/>
            <p:cNvSpPr/>
            <p:nvPr/>
          </p:nvSpPr>
          <p:spPr>
            <a:xfrm>
              <a:off x="7241720" y="3617509"/>
              <a:ext cx="17179" cy="32601"/>
            </a:xfrm>
            <a:custGeom>
              <a:avLst/>
              <a:gdLst/>
              <a:ahLst/>
              <a:cxnLst/>
              <a:rect l="l" t="t" r="r" b="b"/>
              <a:pathLst>
                <a:path w="655" h="1243" extrusionOk="0">
                  <a:moveTo>
                    <a:pt x="53" y="1"/>
                  </a:moveTo>
                  <a:cubicBezTo>
                    <a:pt x="20" y="63"/>
                    <a:pt x="0" y="131"/>
                    <a:pt x="0" y="203"/>
                  </a:cubicBezTo>
                  <a:lnTo>
                    <a:pt x="0" y="973"/>
                  </a:lnTo>
                  <a:cubicBezTo>
                    <a:pt x="203" y="1093"/>
                    <a:pt x="424" y="1185"/>
                    <a:pt x="655" y="1242"/>
                  </a:cubicBezTo>
                  <a:lnTo>
                    <a:pt x="655" y="670"/>
                  </a:lnTo>
                  <a:cubicBezTo>
                    <a:pt x="655" y="535"/>
                    <a:pt x="592" y="405"/>
                    <a:pt x="482" y="3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2" name="Google Shape;13782;p90"/>
            <p:cNvSpPr/>
            <p:nvPr/>
          </p:nvSpPr>
          <p:spPr>
            <a:xfrm>
              <a:off x="7293335" y="3617509"/>
              <a:ext cx="17310" cy="32601"/>
            </a:xfrm>
            <a:custGeom>
              <a:avLst/>
              <a:gdLst/>
              <a:ahLst/>
              <a:cxnLst/>
              <a:rect l="l" t="t" r="r" b="b"/>
              <a:pathLst>
                <a:path w="660" h="1243" extrusionOk="0">
                  <a:moveTo>
                    <a:pt x="607" y="1"/>
                  </a:moveTo>
                  <a:lnTo>
                    <a:pt x="178" y="323"/>
                  </a:lnTo>
                  <a:cubicBezTo>
                    <a:pt x="68" y="405"/>
                    <a:pt x="0" y="535"/>
                    <a:pt x="0" y="670"/>
                  </a:cubicBezTo>
                  <a:lnTo>
                    <a:pt x="0" y="1242"/>
                  </a:lnTo>
                  <a:cubicBezTo>
                    <a:pt x="231" y="1185"/>
                    <a:pt x="453" y="1093"/>
                    <a:pt x="660" y="973"/>
                  </a:cubicBezTo>
                  <a:lnTo>
                    <a:pt x="660" y="203"/>
                  </a:lnTo>
                  <a:cubicBezTo>
                    <a:pt x="655" y="131"/>
                    <a:pt x="640" y="63"/>
                    <a:pt x="607" y="1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3" name="Google Shape;13783;p90"/>
            <p:cNvSpPr/>
            <p:nvPr/>
          </p:nvSpPr>
          <p:spPr>
            <a:xfrm>
              <a:off x="7092669" y="3411571"/>
              <a:ext cx="366896" cy="309327"/>
            </a:xfrm>
            <a:custGeom>
              <a:avLst/>
              <a:gdLst/>
              <a:ahLst/>
              <a:cxnLst/>
              <a:rect l="l" t="t" r="r" b="b"/>
              <a:pathLst>
                <a:path w="13989" h="11794" extrusionOk="0">
                  <a:moveTo>
                    <a:pt x="5900" y="409"/>
                  </a:moveTo>
                  <a:cubicBezTo>
                    <a:pt x="6078" y="409"/>
                    <a:pt x="6251" y="481"/>
                    <a:pt x="6376" y="606"/>
                  </a:cubicBezTo>
                  <a:lnTo>
                    <a:pt x="7084" y="1314"/>
                  </a:lnTo>
                  <a:lnTo>
                    <a:pt x="6174" y="1314"/>
                  </a:lnTo>
                  <a:cubicBezTo>
                    <a:pt x="6054" y="1314"/>
                    <a:pt x="5938" y="1266"/>
                    <a:pt x="5852" y="1179"/>
                  </a:cubicBezTo>
                  <a:lnTo>
                    <a:pt x="5082" y="409"/>
                  </a:lnTo>
                  <a:close/>
                  <a:moveTo>
                    <a:pt x="7512" y="409"/>
                  </a:moveTo>
                  <a:cubicBezTo>
                    <a:pt x="7690" y="409"/>
                    <a:pt x="7858" y="481"/>
                    <a:pt x="7983" y="606"/>
                  </a:cubicBezTo>
                  <a:lnTo>
                    <a:pt x="8691" y="1314"/>
                  </a:lnTo>
                  <a:lnTo>
                    <a:pt x="8527" y="1314"/>
                  </a:lnTo>
                  <a:cubicBezTo>
                    <a:pt x="8523" y="1314"/>
                    <a:pt x="8518" y="1313"/>
                    <a:pt x="8514" y="1313"/>
                  </a:cubicBezTo>
                  <a:cubicBezTo>
                    <a:pt x="8249" y="1313"/>
                    <a:pt x="8248" y="1723"/>
                    <a:pt x="8509" y="1723"/>
                  </a:cubicBezTo>
                  <a:cubicBezTo>
                    <a:pt x="8515" y="1723"/>
                    <a:pt x="8521" y="1723"/>
                    <a:pt x="8527" y="1723"/>
                  </a:cubicBezTo>
                  <a:lnTo>
                    <a:pt x="13127" y="1723"/>
                  </a:lnTo>
                  <a:cubicBezTo>
                    <a:pt x="13377" y="1723"/>
                    <a:pt x="13579" y="1925"/>
                    <a:pt x="13579" y="2175"/>
                  </a:cubicBezTo>
                  <a:lnTo>
                    <a:pt x="13579" y="10932"/>
                  </a:lnTo>
                  <a:cubicBezTo>
                    <a:pt x="13579" y="11183"/>
                    <a:pt x="13377" y="11385"/>
                    <a:pt x="13127" y="11385"/>
                  </a:cubicBezTo>
                  <a:lnTo>
                    <a:pt x="867" y="11385"/>
                  </a:lnTo>
                  <a:cubicBezTo>
                    <a:pt x="617" y="11385"/>
                    <a:pt x="415" y="11183"/>
                    <a:pt x="415" y="10932"/>
                  </a:cubicBezTo>
                  <a:lnTo>
                    <a:pt x="415" y="861"/>
                  </a:lnTo>
                  <a:cubicBezTo>
                    <a:pt x="415" y="611"/>
                    <a:pt x="617" y="409"/>
                    <a:pt x="867" y="409"/>
                  </a:cubicBezTo>
                  <a:lnTo>
                    <a:pt x="4225" y="409"/>
                  </a:lnTo>
                  <a:cubicBezTo>
                    <a:pt x="4404" y="409"/>
                    <a:pt x="4572" y="477"/>
                    <a:pt x="4697" y="606"/>
                  </a:cubicBezTo>
                  <a:lnTo>
                    <a:pt x="5563" y="1473"/>
                  </a:lnTo>
                  <a:cubicBezTo>
                    <a:pt x="5722" y="1631"/>
                    <a:pt x="5943" y="1723"/>
                    <a:pt x="6174" y="1723"/>
                  </a:cubicBezTo>
                  <a:lnTo>
                    <a:pt x="7579" y="1723"/>
                  </a:lnTo>
                  <a:cubicBezTo>
                    <a:pt x="7757" y="1723"/>
                    <a:pt x="7849" y="1501"/>
                    <a:pt x="7724" y="1371"/>
                  </a:cubicBezTo>
                  <a:lnTo>
                    <a:pt x="6761" y="409"/>
                  </a:lnTo>
                  <a:close/>
                  <a:moveTo>
                    <a:pt x="867" y="0"/>
                  </a:moveTo>
                  <a:cubicBezTo>
                    <a:pt x="391" y="0"/>
                    <a:pt x="1" y="385"/>
                    <a:pt x="1" y="861"/>
                  </a:cubicBezTo>
                  <a:lnTo>
                    <a:pt x="1" y="10932"/>
                  </a:lnTo>
                  <a:cubicBezTo>
                    <a:pt x="1" y="11409"/>
                    <a:pt x="391" y="11794"/>
                    <a:pt x="867" y="11794"/>
                  </a:cubicBezTo>
                  <a:lnTo>
                    <a:pt x="13127" y="11794"/>
                  </a:lnTo>
                  <a:cubicBezTo>
                    <a:pt x="13599" y="11794"/>
                    <a:pt x="13988" y="11409"/>
                    <a:pt x="13988" y="10932"/>
                  </a:cubicBezTo>
                  <a:lnTo>
                    <a:pt x="13988" y="2175"/>
                  </a:lnTo>
                  <a:cubicBezTo>
                    <a:pt x="13988" y="1699"/>
                    <a:pt x="13599" y="1314"/>
                    <a:pt x="13127" y="1314"/>
                  </a:cubicBezTo>
                  <a:lnTo>
                    <a:pt x="9268" y="1314"/>
                  </a:lnTo>
                  <a:lnTo>
                    <a:pt x="8272" y="318"/>
                  </a:lnTo>
                  <a:cubicBezTo>
                    <a:pt x="8070" y="111"/>
                    <a:pt x="7796" y="0"/>
                    <a:pt x="75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4" name="Google Shape;13784;p90"/>
            <p:cNvSpPr/>
            <p:nvPr/>
          </p:nvSpPr>
          <p:spPr>
            <a:xfrm>
              <a:off x="7196031" y="3509111"/>
              <a:ext cx="154375" cy="148631"/>
            </a:xfrm>
            <a:custGeom>
              <a:avLst/>
              <a:gdLst/>
              <a:ahLst/>
              <a:cxnLst/>
              <a:rect l="l" t="t" r="r" b="b"/>
              <a:pathLst>
                <a:path w="5886" h="5667" extrusionOk="0">
                  <a:moveTo>
                    <a:pt x="3273" y="1507"/>
                  </a:moveTo>
                  <a:cubicBezTo>
                    <a:pt x="3523" y="1507"/>
                    <a:pt x="3725" y="1709"/>
                    <a:pt x="3725" y="1959"/>
                  </a:cubicBezTo>
                  <a:lnTo>
                    <a:pt x="3725" y="2397"/>
                  </a:lnTo>
                  <a:cubicBezTo>
                    <a:pt x="3725" y="2767"/>
                    <a:pt x="3427" y="3066"/>
                    <a:pt x="3056" y="3066"/>
                  </a:cubicBezTo>
                  <a:cubicBezTo>
                    <a:pt x="2686" y="3066"/>
                    <a:pt x="2382" y="2767"/>
                    <a:pt x="2382" y="2397"/>
                  </a:cubicBezTo>
                  <a:lnTo>
                    <a:pt x="2382" y="1959"/>
                  </a:lnTo>
                  <a:cubicBezTo>
                    <a:pt x="2382" y="1709"/>
                    <a:pt x="2584" y="1507"/>
                    <a:pt x="2835" y="1507"/>
                  </a:cubicBezTo>
                  <a:close/>
                  <a:moveTo>
                    <a:pt x="3287" y="3451"/>
                  </a:moveTo>
                  <a:lnTo>
                    <a:pt x="3287" y="3571"/>
                  </a:lnTo>
                  <a:cubicBezTo>
                    <a:pt x="3287" y="3648"/>
                    <a:pt x="3306" y="3720"/>
                    <a:pt x="3345" y="3783"/>
                  </a:cubicBezTo>
                  <a:lnTo>
                    <a:pt x="3066" y="4062"/>
                  </a:lnTo>
                  <a:cubicBezTo>
                    <a:pt x="3061" y="4067"/>
                    <a:pt x="3057" y="4069"/>
                    <a:pt x="3054" y="4069"/>
                  </a:cubicBezTo>
                  <a:cubicBezTo>
                    <a:pt x="3051" y="4069"/>
                    <a:pt x="3049" y="4067"/>
                    <a:pt x="3046" y="4062"/>
                  </a:cubicBezTo>
                  <a:lnTo>
                    <a:pt x="2763" y="3783"/>
                  </a:lnTo>
                  <a:cubicBezTo>
                    <a:pt x="2801" y="3720"/>
                    <a:pt x="2820" y="3648"/>
                    <a:pt x="2820" y="3571"/>
                  </a:cubicBezTo>
                  <a:lnTo>
                    <a:pt x="2820" y="3451"/>
                  </a:lnTo>
                  <a:cubicBezTo>
                    <a:pt x="2897" y="3470"/>
                    <a:pt x="2974" y="3475"/>
                    <a:pt x="3056" y="3475"/>
                  </a:cubicBezTo>
                  <a:cubicBezTo>
                    <a:pt x="3133" y="3475"/>
                    <a:pt x="3210" y="3470"/>
                    <a:pt x="3287" y="3451"/>
                  </a:cubicBezTo>
                  <a:close/>
                  <a:moveTo>
                    <a:pt x="3056" y="410"/>
                  </a:moveTo>
                  <a:cubicBezTo>
                    <a:pt x="4086" y="410"/>
                    <a:pt x="5000" y="1054"/>
                    <a:pt x="5342" y="2026"/>
                  </a:cubicBezTo>
                  <a:cubicBezTo>
                    <a:pt x="5683" y="2994"/>
                    <a:pt x="5375" y="4071"/>
                    <a:pt x="4577" y="4716"/>
                  </a:cubicBezTo>
                  <a:lnTo>
                    <a:pt x="4572" y="4721"/>
                  </a:lnTo>
                  <a:lnTo>
                    <a:pt x="4572" y="4418"/>
                  </a:lnTo>
                  <a:cubicBezTo>
                    <a:pt x="4572" y="4177"/>
                    <a:pt x="4437" y="3951"/>
                    <a:pt x="4216" y="3845"/>
                  </a:cubicBezTo>
                  <a:lnTo>
                    <a:pt x="3706" y="3590"/>
                  </a:lnTo>
                  <a:cubicBezTo>
                    <a:pt x="3701" y="3585"/>
                    <a:pt x="3696" y="3581"/>
                    <a:pt x="3696" y="3576"/>
                  </a:cubicBezTo>
                  <a:lnTo>
                    <a:pt x="3696" y="3263"/>
                  </a:lnTo>
                  <a:cubicBezTo>
                    <a:pt x="3970" y="3061"/>
                    <a:pt x="4134" y="2738"/>
                    <a:pt x="4134" y="2397"/>
                  </a:cubicBezTo>
                  <a:lnTo>
                    <a:pt x="4134" y="1959"/>
                  </a:lnTo>
                  <a:cubicBezTo>
                    <a:pt x="4134" y="1483"/>
                    <a:pt x="3749" y="1093"/>
                    <a:pt x="3273" y="1093"/>
                  </a:cubicBezTo>
                  <a:lnTo>
                    <a:pt x="2835" y="1093"/>
                  </a:lnTo>
                  <a:cubicBezTo>
                    <a:pt x="2358" y="1098"/>
                    <a:pt x="1978" y="1483"/>
                    <a:pt x="1978" y="1959"/>
                  </a:cubicBezTo>
                  <a:lnTo>
                    <a:pt x="1978" y="2397"/>
                  </a:lnTo>
                  <a:cubicBezTo>
                    <a:pt x="1978" y="2738"/>
                    <a:pt x="2137" y="3061"/>
                    <a:pt x="2416" y="3263"/>
                  </a:cubicBezTo>
                  <a:lnTo>
                    <a:pt x="2416" y="3571"/>
                  </a:lnTo>
                  <a:cubicBezTo>
                    <a:pt x="2416" y="3576"/>
                    <a:pt x="2411" y="3585"/>
                    <a:pt x="2406" y="3585"/>
                  </a:cubicBezTo>
                  <a:lnTo>
                    <a:pt x="1892" y="3840"/>
                  </a:lnTo>
                  <a:cubicBezTo>
                    <a:pt x="1675" y="3951"/>
                    <a:pt x="1536" y="4172"/>
                    <a:pt x="1540" y="4418"/>
                  </a:cubicBezTo>
                  <a:lnTo>
                    <a:pt x="1540" y="4716"/>
                  </a:lnTo>
                  <a:cubicBezTo>
                    <a:pt x="737" y="4071"/>
                    <a:pt x="429" y="2994"/>
                    <a:pt x="770" y="2026"/>
                  </a:cubicBezTo>
                  <a:cubicBezTo>
                    <a:pt x="1112" y="1054"/>
                    <a:pt x="2031" y="410"/>
                    <a:pt x="3056" y="410"/>
                  </a:cubicBezTo>
                  <a:close/>
                  <a:moveTo>
                    <a:pt x="3682" y="4028"/>
                  </a:moveTo>
                  <a:lnTo>
                    <a:pt x="4038" y="4211"/>
                  </a:lnTo>
                  <a:cubicBezTo>
                    <a:pt x="4115" y="4249"/>
                    <a:pt x="4168" y="4331"/>
                    <a:pt x="4163" y="4418"/>
                  </a:cubicBezTo>
                  <a:lnTo>
                    <a:pt x="4163" y="4986"/>
                  </a:lnTo>
                  <a:cubicBezTo>
                    <a:pt x="3816" y="5166"/>
                    <a:pt x="3436" y="5256"/>
                    <a:pt x="3056" y="5256"/>
                  </a:cubicBezTo>
                  <a:cubicBezTo>
                    <a:pt x="2676" y="5256"/>
                    <a:pt x="2296" y="5166"/>
                    <a:pt x="1949" y="4986"/>
                  </a:cubicBezTo>
                  <a:lnTo>
                    <a:pt x="1945" y="4986"/>
                  </a:lnTo>
                  <a:lnTo>
                    <a:pt x="1945" y="4418"/>
                  </a:lnTo>
                  <a:cubicBezTo>
                    <a:pt x="1945" y="4331"/>
                    <a:pt x="1997" y="4249"/>
                    <a:pt x="2074" y="4211"/>
                  </a:cubicBezTo>
                  <a:lnTo>
                    <a:pt x="2431" y="4028"/>
                  </a:lnTo>
                  <a:lnTo>
                    <a:pt x="2753" y="4355"/>
                  </a:lnTo>
                  <a:cubicBezTo>
                    <a:pt x="2837" y="4439"/>
                    <a:pt x="2947" y="4482"/>
                    <a:pt x="3055" y="4482"/>
                  </a:cubicBezTo>
                  <a:cubicBezTo>
                    <a:pt x="3164" y="4482"/>
                    <a:pt x="3273" y="4439"/>
                    <a:pt x="3354" y="4355"/>
                  </a:cubicBezTo>
                  <a:lnTo>
                    <a:pt x="3682" y="4028"/>
                  </a:lnTo>
                  <a:close/>
                  <a:moveTo>
                    <a:pt x="3056" y="1"/>
                  </a:moveTo>
                  <a:cubicBezTo>
                    <a:pt x="1911" y="1"/>
                    <a:pt x="876" y="694"/>
                    <a:pt x="438" y="1752"/>
                  </a:cubicBezTo>
                  <a:cubicBezTo>
                    <a:pt x="1" y="2811"/>
                    <a:pt x="241" y="4028"/>
                    <a:pt x="1050" y="4836"/>
                  </a:cubicBezTo>
                  <a:cubicBezTo>
                    <a:pt x="1594" y="5378"/>
                    <a:pt x="2321" y="5667"/>
                    <a:pt x="3059" y="5667"/>
                  </a:cubicBezTo>
                  <a:cubicBezTo>
                    <a:pt x="3423" y="5667"/>
                    <a:pt x="3789" y="5597"/>
                    <a:pt x="4139" y="5452"/>
                  </a:cubicBezTo>
                  <a:cubicBezTo>
                    <a:pt x="5197" y="5014"/>
                    <a:pt x="5885" y="3980"/>
                    <a:pt x="5885" y="2835"/>
                  </a:cubicBezTo>
                  <a:cubicBezTo>
                    <a:pt x="5885" y="1271"/>
                    <a:pt x="4620" y="5"/>
                    <a:pt x="30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5" name="Google Shape;13785;p90"/>
            <p:cNvSpPr/>
            <p:nvPr/>
          </p:nvSpPr>
          <p:spPr>
            <a:xfrm>
              <a:off x="7169279" y="3486162"/>
              <a:ext cx="170662" cy="158886"/>
            </a:xfrm>
            <a:custGeom>
              <a:avLst/>
              <a:gdLst/>
              <a:ahLst/>
              <a:cxnLst/>
              <a:rect l="l" t="t" r="r" b="b"/>
              <a:pathLst>
                <a:path w="6507" h="6058" extrusionOk="0">
                  <a:moveTo>
                    <a:pt x="4073" y="0"/>
                  </a:moveTo>
                  <a:cubicBezTo>
                    <a:pt x="3120" y="0"/>
                    <a:pt x="2171" y="367"/>
                    <a:pt x="1454" y="1087"/>
                  </a:cubicBezTo>
                  <a:cubicBezTo>
                    <a:pt x="130" y="2406"/>
                    <a:pt x="0" y="4504"/>
                    <a:pt x="1146" y="5981"/>
                  </a:cubicBezTo>
                  <a:cubicBezTo>
                    <a:pt x="1190" y="6035"/>
                    <a:pt x="1245" y="6057"/>
                    <a:pt x="1298" y="6057"/>
                  </a:cubicBezTo>
                  <a:cubicBezTo>
                    <a:pt x="1443" y="6057"/>
                    <a:pt x="1578" y="5886"/>
                    <a:pt x="1468" y="5731"/>
                  </a:cubicBezTo>
                  <a:cubicBezTo>
                    <a:pt x="453" y="4417"/>
                    <a:pt x="568" y="2550"/>
                    <a:pt x="1742" y="1376"/>
                  </a:cubicBezTo>
                  <a:cubicBezTo>
                    <a:pt x="2382" y="737"/>
                    <a:pt x="3226" y="411"/>
                    <a:pt x="4075" y="411"/>
                  </a:cubicBezTo>
                  <a:cubicBezTo>
                    <a:pt x="4785" y="411"/>
                    <a:pt x="5499" y="639"/>
                    <a:pt x="6097" y="1102"/>
                  </a:cubicBezTo>
                  <a:cubicBezTo>
                    <a:pt x="6137" y="1131"/>
                    <a:pt x="6178" y="1144"/>
                    <a:pt x="6217" y="1144"/>
                  </a:cubicBezTo>
                  <a:cubicBezTo>
                    <a:pt x="6383" y="1144"/>
                    <a:pt x="6507" y="916"/>
                    <a:pt x="6347" y="779"/>
                  </a:cubicBezTo>
                  <a:cubicBezTo>
                    <a:pt x="5674" y="257"/>
                    <a:pt x="4872" y="0"/>
                    <a:pt x="4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6" name="Google Shape;13786;p90"/>
            <p:cNvSpPr/>
            <p:nvPr/>
          </p:nvSpPr>
          <p:spPr>
            <a:xfrm>
              <a:off x="7211532" y="3521700"/>
              <a:ext cx="171554" cy="159070"/>
            </a:xfrm>
            <a:custGeom>
              <a:avLst/>
              <a:gdLst/>
              <a:ahLst/>
              <a:cxnLst/>
              <a:rect l="l" t="t" r="r" b="b"/>
              <a:pathLst>
                <a:path w="6541" h="6065" extrusionOk="0">
                  <a:moveTo>
                    <a:pt x="5230" y="1"/>
                  </a:moveTo>
                  <a:cubicBezTo>
                    <a:pt x="5187" y="1"/>
                    <a:pt x="5143" y="15"/>
                    <a:pt x="5107" y="45"/>
                  </a:cubicBezTo>
                  <a:cubicBezTo>
                    <a:pt x="5015" y="112"/>
                    <a:pt x="5001" y="242"/>
                    <a:pt x="5068" y="334"/>
                  </a:cubicBezTo>
                  <a:cubicBezTo>
                    <a:pt x="6088" y="1643"/>
                    <a:pt x="5973" y="3510"/>
                    <a:pt x="4794" y="4688"/>
                  </a:cubicBezTo>
                  <a:cubicBezTo>
                    <a:pt x="4155" y="5327"/>
                    <a:pt x="3312" y="5652"/>
                    <a:pt x="2464" y="5652"/>
                  </a:cubicBezTo>
                  <a:cubicBezTo>
                    <a:pt x="1753" y="5652"/>
                    <a:pt x="1039" y="5423"/>
                    <a:pt x="439" y="4958"/>
                  </a:cubicBezTo>
                  <a:cubicBezTo>
                    <a:pt x="396" y="4921"/>
                    <a:pt x="350" y="4906"/>
                    <a:pt x="307" y="4906"/>
                  </a:cubicBezTo>
                  <a:cubicBezTo>
                    <a:pt x="135" y="4906"/>
                    <a:pt x="1" y="5151"/>
                    <a:pt x="189" y="5285"/>
                  </a:cubicBezTo>
                  <a:cubicBezTo>
                    <a:pt x="862" y="5807"/>
                    <a:pt x="1664" y="6064"/>
                    <a:pt x="2463" y="6064"/>
                  </a:cubicBezTo>
                  <a:cubicBezTo>
                    <a:pt x="3418" y="6064"/>
                    <a:pt x="4367" y="5697"/>
                    <a:pt x="5087" y="4977"/>
                  </a:cubicBezTo>
                  <a:cubicBezTo>
                    <a:pt x="6411" y="3654"/>
                    <a:pt x="6541" y="1556"/>
                    <a:pt x="5391" y="79"/>
                  </a:cubicBezTo>
                  <a:cubicBezTo>
                    <a:pt x="5351" y="28"/>
                    <a:pt x="5291" y="1"/>
                    <a:pt x="52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7" name="Google Shape;13787;p90"/>
          <p:cNvGrpSpPr/>
          <p:nvPr/>
        </p:nvGrpSpPr>
        <p:grpSpPr>
          <a:xfrm>
            <a:off x="7532740" y="3221173"/>
            <a:ext cx="366896" cy="320841"/>
            <a:chOff x="7532740" y="3405748"/>
            <a:chExt cx="366896" cy="320841"/>
          </a:xfrm>
        </p:grpSpPr>
        <p:sp>
          <p:nvSpPr>
            <p:cNvPr id="13788" name="Google Shape;13788;p90"/>
            <p:cNvSpPr/>
            <p:nvPr/>
          </p:nvSpPr>
          <p:spPr>
            <a:xfrm>
              <a:off x="7538169" y="3491565"/>
              <a:ext cx="356038" cy="229727"/>
            </a:xfrm>
            <a:custGeom>
              <a:avLst/>
              <a:gdLst/>
              <a:ahLst/>
              <a:cxnLst/>
              <a:rect l="l" t="t" r="r" b="b"/>
              <a:pathLst>
                <a:path w="13575" h="8759" extrusionOk="0">
                  <a:moveTo>
                    <a:pt x="438" y="1"/>
                  </a:moveTo>
                  <a:cubicBezTo>
                    <a:pt x="197" y="1"/>
                    <a:pt x="0" y="198"/>
                    <a:pt x="0" y="439"/>
                  </a:cubicBezTo>
                  <a:lnTo>
                    <a:pt x="0" y="8320"/>
                  </a:lnTo>
                  <a:cubicBezTo>
                    <a:pt x="0" y="8561"/>
                    <a:pt x="197" y="8758"/>
                    <a:pt x="438" y="8758"/>
                  </a:cubicBezTo>
                  <a:lnTo>
                    <a:pt x="13136" y="8758"/>
                  </a:lnTo>
                  <a:cubicBezTo>
                    <a:pt x="13377" y="8758"/>
                    <a:pt x="13574" y="8561"/>
                    <a:pt x="13574" y="8320"/>
                  </a:cubicBezTo>
                  <a:lnTo>
                    <a:pt x="13574" y="439"/>
                  </a:lnTo>
                  <a:cubicBezTo>
                    <a:pt x="13574" y="198"/>
                    <a:pt x="13377" y="1"/>
                    <a:pt x="13136" y="1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9" name="Google Shape;13789;p90"/>
            <p:cNvSpPr/>
            <p:nvPr/>
          </p:nvSpPr>
          <p:spPr>
            <a:xfrm>
              <a:off x="7538169" y="3491565"/>
              <a:ext cx="355907" cy="17205"/>
            </a:xfrm>
            <a:custGeom>
              <a:avLst/>
              <a:gdLst/>
              <a:ahLst/>
              <a:cxnLst/>
              <a:rect l="l" t="t" r="r" b="b"/>
              <a:pathLst>
                <a:path w="13570" h="656" extrusionOk="0">
                  <a:moveTo>
                    <a:pt x="438" y="1"/>
                  </a:moveTo>
                  <a:cubicBezTo>
                    <a:pt x="193" y="1"/>
                    <a:pt x="0" y="193"/>
                    <a:pt x="0" y="439"/>
                  </a:cubicBezTo>
                  <a:lnTo>
                    <a:pt x="0" y="655"/>
                  </a:lnTo>
                  <a:lnTo>
                    <a:pt x="13569" y="655"/>
                  </a:lnTo>
                  <a:lnTo>
                    <a:pt x="13569" y="439"/>
                  </a:lnTo>
                  <a:cubicBezTo>
                    <a:pt x="13569" y="193"/>
                    <a:pt x="13377" y="1"/>
                    <a:pt x="13131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0" name="Google Shape;13790;p90"/>
            <p:cNvSpPr/>
            <p:nvPr/>
          </p:nvSpPr>
          <p:spPr>
            <a:xfrm>
              <a:off x="7572501" y="3537515"/>
              <a:ext cx="114981" cy="149313"/>
            </a:xfrm>
            <a:custGeom>
              <a:avLst/>
              <a:gdLst/>
              <a:ahLst/>
              <a:cxnLst/>
              <a:rect l="l" t="t" r="r" b="b"/>
              <a:pathLst>
                <a:path w="4384" h="5693" extrusionOk="0">
                  <a:moveTo>
                    <a:pt x="221" y="0"/>
                  </a:moveTo>
                  <a:cubicBezTo>
                    <a:pt x="101" y="0"/>
                    <a:pt x="0" y="96"/>
                    <a:pt x="0" y="217"/>
                  </a:cubicBezTo>
                  <a:lnTo>
                    <a:pt x="0" y="5471"/>
                  </a:lnTo>
                  <a:cubicBezTo>
                    <a:pt x="0" y="5591"/>
                    <a:pt x="101" y="5693"/>
                    <a:pt x="221" y="5693"/>
                  </a:cubicBezTo>
                  <a:lnTo>
                    <a:pt x="4162" y="5693"/>
                  </a:lnTo>
                  <a:cubicBezTo>
                    <a:pt x="4282" y="5693"/>
                    <a:pt x="4383" y="5591"/>
                    <a:pt x="4383" y="5471"/>
                  </a:cubicBezTo>
                  <a:lnTo>
                    <a:pt x="4383" y="217"/>
                  </a:lnTo>
                  <a:cubicBezTo>
                    <a:pt x="4383" y="96"/>
                    <a:pt x="4282" y="0"/>
                    <a:pt x="4162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1" name="Google Shape;13791;p90"/>
            <p:cNvSpPr/>
            <p:nvPr/>
          </p:nvSpPr>
          <p:spPr>
            <a:xfrm>
              <a:off x="7721919" y="3537384"/>
              <a:ext cx="137826" cy="23106"/>
            </a:xfrm>
            <a:custGeom>
              <a:avLst/>
              <a:gdLst/>
              <a:ahLst/>
              <a:cxnLst/>
              <a:rect l="l" t="t" r="r" b="b"/>
              <a:pathLst>
                <a:path w="5255" h="881" extrusionOk="0">
                  <a:moveTo>
                    <a:pt x="221" y="0"/>
                  </a:moveTo>
                  <a:cubicBezTo>
                    <a:pt x="96" y="0"/>
                    <a:pt x="0" y="101"/>
                    <a:pt x="0" y="222"/>
                  </a:cubicBezTo>
                  <a:lnTo>
                    <a:pt x="0" y="660"/>
                  </a:lnTo>
                  <a:cubicBezTo>
                    <a:pt x="0" y="780"/>
                    <a:pt x="96" y="876"/>
                    <a:pt x="221" y="881"/>
                  </a:cubicBezTo>
                  <a:lnTo>
                    <a:pt x="5038" y="881"/>
                  </a:lnTo>
                  <a:cubicBezTo>
                    <a:pt x="5158" y="881"/>
                    <a:pt x="5255" y="780"/>
                    <a:pt x="5255" y="660"/>
                  </a:cubicBezTo>
                  <a:lnTo>
                    <a:pt x="5255" y="222"/>
                  </a:lnTo>
                  <a:cubicBezTo>
                    <a:pt x="5255" y="101"/>
                    <a:pt x="5158" y="5"/>
                    <a:pt x="5038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2" name="Google Shape;13792;p90"/>
            <p:cNvSpPr/>
            <p:nvPr/>
          </p:nvSpPr>
          <p:spPr>
            <a:xfrm>
              <a:off x="7721919" y="3583440"/>
              <a:ext cx="103363" cy="23002"/>
            </a:xfrm>
            <a:custGeom>
              <a:avLst/>
              <a:gdLst/>
              <a:ahLst/>
              <a:cxnLst/>
              <a:rect l="l" t="t" r="r" b="b"/>
              <a:pathLst>
                <a:path w="3941" h="877" extrusionOk="0">
                  <a:moveTo>
                    <a:pt x="221" y="1"/>
                  </a:moveTo>
                  <a:cubicBezTo>
                    <a:pt x="96" y="1"/>
                    <a:pt x="0" y="97"/>
                    <a:pt x="0" y="217"/>
                  </a:cubicBezTo>
                  <a:lnTo>
                    <a:pt x="0" y="655"/>
                  </a:lnTo>
                  <a:cubicBezTo>
                    <a:pt x="0" y="775"/>
                    <a:pt x="96" y="876"/>
                    <a:pt x="221" y="876"/>
                  </a:cubicBezTo>
                  <a:lnTo>
                    <a:pt x="3724" y="876"/>
                  </a:lnTo>
                  <a:cubicBezTo>
                    <a:pt x="3845" y="876"/>
                    <a:pt x="3941" y="775"/>
                    <a:pt x="3941" y="655"/>
                  </a:cubicBezTo>
                  <a:lnTo>
                    <a:pt x="3941" y="217"/>
                  </a:lnTo>
                  <a:cubicBezTo>
                    <a:pt x="3941" y="97"/>
                    <a:pt x="3845" y="1"/>
                    <a:pt x="3724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3" name="Google Shape;13793;p90"/>
            <p:cNvSpPr/>
            <p:nvPr/>
          </p:nvSpPr>
          <p:spPr>
            <a:xfrm>
              <a:off x="7687456" y="3411177"/>
              <a:ext cx="57438" cy="103389"/>
            </a:xfrm>
            <a:custGeom>
              <a:avLst/>
              <a:gdLst/>
              <a:ahLst/>
              <a:cxnLst/>
              <a:rect l="l" t="t" r="r" b="b"/>
              <a:pathLst>
                <a:path w="2190" h="3942" extrusionOk="0">
                  <a:moveTo>
                    <a:pt x="0" y="1"/>
                  </a:moveTo>
                  <a:lnTo>
                    <a:pt x="438" y="3942"/>
                  </a:lnTo>
                  <a:lnTo>
                    <a:pt x="1752" y="3942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4" name="Google Shape;13794;p90"/>
            <p:cNvSpPr/>
            <p:nvPr/>
          </p:nvSpPr>
          <p:spPr>
            <a:xfrm>
              <a:off x="7595581" y="3612080"/>
              <a:ext cx="69057" cy="74748"/>
            </a:xfrm>
            <a:custGeom>
              <a:avLst/>
              <a:gdLst/>
              <a:ahLst/>
              <a:cxnLst/>
              <a:rect l="l" t="t" r="r" b="b"/>
              <a:pathLst>
                <a:path w="2633" h="2850" extrusionOk="0">
                  <a:moveTo>
                    <a:pt x="876" y="1"/>
                  </a:moveTo>
                  <a:lnTo>
                    <a:pt x="876" y="439"/>
                  </a:lnTo>
                  <a:cubicBezTo>
                    <a:pt x="876" y="521"/>
                    <a:pt x="828" y="598"/>
                    <a:pt x="756" y="636"/>
                  </a:cubicBezTo>
                  <a:lnTo>
                    <a:pt x="241" y="891"/>
                  </a:lnTo>
                  <a:cubicBezTo>
                    <a:pt x="97" y="968"/>
                    <a:pt x="1" y="1117"/>
                    <a:pt x="1" y="1286"/>
                  </a:cubicBezTo>
                  <a:lnTo>
                    <a:pt x="1" y="2850"/>
                  </a:lnTo>
                  <a:lnTo>
                    <a:pt x="2633" y="2850"/>
                  </a:lnTo>
                  <a:lnTo>
                    <a:pt x="2633" y="1286"/>
                  </a:lnTo>
                  <a:cubicBezTo>
                    <a:pt x="2628" y="1117"/>
                    <a:pt x="2536" y="968"/>
                    <a:pt x="2387" y="891"/>
                  </a:cubicBezTo>
                  <a:lnTo>
                    <a:pt x="1872" y="636"/>
                  </a:lnTo>
                  <a:cubicBezTo>
                    <a:pt x="1800" y="598"/>
                    <a:pt x="1752" y="521"/>
                    <a:pt x="1752" y="439"/>
                  </a:cubicBezTo>
                  <a:lnTo>
                    <a:pt x="1752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5" name="Google Shape;13795;p90"/>
            <p:cNvSpPr/>
            <p:nvPr/>
          </p:nvSpPr>
          <p:spPr>
            <a:xfrm>
              <a:off x="7595581" y="3630256"/>
              <a:ext cx="68926" cy="56573"/>
            </a:xfrm>
            <a:custGeom>
              <a:avLst/>
              <a:gdLst/>
              <a:ahLst/>
              <a:cxnLst/>
              <a:rect l="l" t="t" r="r" b="b"/>
              <a:pathLst>
                <a:path w="2628" h="2157" extrusionOk="0">
                  <a:moveTo>
                    <a:pt x="641" y="1"/>
                  </a:moveTo>
                  <a:lnTo>
                    <a:pt x="241" y="198"/>
                  </a:lnTo>
                  <a:cubicBezTo>
                    <a:pt x="97" y="275"/>
                    <a:pt x="1" y="424"/>
                    <a:pt x="1" y="593"/>
                  </a:cubicBezTo>
                  <a:lnTo>
                    <a:pt x="1" y="2157"/>
                  </a:lnTo>
                  <a:lnTo>
                    <a:pt x="2628" y="2157"/>
                  </a:lnTo>
                  <a:lnTo>
                    <a:pt x="2628" y="593"/>
                  </a:lnTo>
                  <a:cubicBezTo>
                    <a:pt x="2628" y="424"/>
                    <a:pt x="2536" y="275"/>
                    <a:pt x="2387" y="198"/>
                  </a:cubicBezTo>
                  <a:lnTo>
                    <a:pt x="1988" y="1"/>
                  </a:lnTo>
                  <a:cubicBezTo>
                    <a:pt x="1824" y="193"/>
                    <a:pt x="1588" y="622"/>
                    <a:pt x="1314" y="622"/>
                  </a:cubicBezTo>
                  <a:cubicBezTo>
                    <a:pt x="1045" y="622"/>
                    <a:pt x="804" y="193"/>
                    <a:pt x="641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6" name="Google Shape;13796;p90"/>
            <p:cNvSpPr/>
            <p:nvPr/>
          </p:nvSpPr>
          <p:spPr>
            <a:xfrm>
              <a:off x="7595581" y="3640484"/>
              <a:ext cx="17310" cy="46344"/>
            </a:xfrm>
            <a:custGeom>
              <a:avLst/>
              <a:gdLst/>
              <a:ahLst/>
              <a:cxnLst/>
              <a:rect l="l" t="t" r="r" b="b"/>
              <a:pathLst>
                <a:path w="660" h="1767" extrusionOk="0">
                  <a:moveTo>
                    <a:pt x="53" y="1"/>
                  </a:moveTo>
                  <a:cubicBezTo>
                    <a:pt x="20" y="63"/>
                    <a:pt x="1" y="131"/>
                    <a:pt x="1" y="203"/>
                  </a:cubicBezTo>
                  <a:lnTo>
                    <a:pt x="1" y="1767"/>
                  </a:lnTo>
                  <a:lnTo>
                    <a:pt x="660" y="1767"/>
                  </a:lnTo>
                  <a:lnTo>
                    <a:pt x="660" y="669"/>
                  </a:lnTo>
                  <a:cubicBezTo>
                    <a:pt x="660" y="535"/>
                    <a:pt x="592" y="405"/>
                    <a:pt x="482" y="3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7" name="Google Shape;13797;p90"/>
            <p:cNvSpPr/>
            <p:nvPr/>
          </p:nvSpPr>
          <p:spPr>
            <a:xfrm>
              <a:off x="7647328" y="3640484"/>
              <a:ext cx="17179" cy="46344"/>
            </a:xfrm>
            <a:custGeom>
              <a:avLst/>
              <a:gdLst/>
              <a:ahLst/>
              <a:cxnLst/>
              <a:rect l="l" t="t" r="r" b="b"/>
              <a:pathLst>
                <a:path w="655" h="1767" extrusionOk="0">
                  <a:moveTo>
                    <a:pt x="602" y="1"/>
                  </a:moveTo>
                  <a:lnTo>
                    <a:pt x="174" y="323"/>
                  </a:lnTo>
                  <a:cubicBezTo>
                    <a:pt x="63" y="405"/>
                    <a:pt x="0" y="535"/>
                    <a:pt x="0" y="669"/>
                  </a:cubicBezTo>
                  <a:lnTo>
                    <a:pt x="0" y="1767"/>
                  </a:lnTo>
                  <a:lnTo>
                    <a:pt x="655" y="1767"/>
                  </a:lnTo>
                  <a:lnTo>
                    <a:pt x="655" y="203"/>
                  </a:lnTo>
                  <a:cubicBezTo>
                    <a:pt x="655" y="131"/>
                    <a:pt x="636" y="63"/>
                    <a:pt x="602" y="1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8" name="Google Shape;13798;p90"/>
            <p:cNvSpPr/>
            <p:nvPr/>
          </p:nvSpPr>
          <p:spPr>
            <a:xfrm>
              <a:off x="7607069" y="3566156"/>
              <a:ext cx="45951" cy="51773"/>
            </a:xfrm>
            <a:custGeom>
              <a:avLst/>
              <a:gdLst/>
              <a:ahLst/>
              <a:cxnLst/>
              <a:rect l="l" t="t" r="r" b="b"/>
              <a:pathLst>
                <a:path w="1752" h="1974" extrusionOk="0">
                  <a:moveTo>
                    <a:pt x="660" y="1"/>
                  </a:moveTo>
                  <a:cubicBezTo>
                    <a:pt x="294" y="1"/>
                    <a:pt x="0" y="294"/>
                    <a:pt x="0" y="660"/>
                  </a:cubicBezTo>
                  <a:lnTo>
                    <a:pt x="0" y="1098"/>
                  </a:lnTo>
                  <a:cubicBezTo>
                    <a:pt x="0" y="1579"/>
                    <a:pt x="395" y="1973"/>
                    <a:pt x="876" y="1973"/>
                  </a:cubicBezTo>
                  <a:cubicBezTo>
                    <a:pt x="1362" y="1973"/>
                    <a:pt x="1752" y="1579"/>
                    <a:pt x="1752" y="1098"/>
                  </a:cubicBezTo>
                  <a:lnTo>
                    <a:pt x="1752" y="660"/>
                  </a:lnTo>
                  <a:cubicBezTo>
                    <a:pt x="1752" y="294"/>
                    <a:pt x="1458" y="1"/>
                    <a:pt x="1097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9" name="Google Shape;13799;p90"/>
            <p:cNvSpPr/>
            <p:nvPr/>
          </p:nvSpPr>
          <p:spPr>
            <a:xfrm>
              <a:off x="7607069" y="3566156"/>
              <a:ext cx="31578" cy="51747"/>
            </a:xfrm>
            <a:custGeom>
              <a:avLst/>
              <a:gdLst/>
              <a:ahLst/>
              <a:cxnLst/>
              <a:rect l="l" t="t" r="r" b="b"/>
              <a:pathLst>
                <a:path w="1204" h="1973" extrusionOk="0">
                  <a:moveTo>
                    <a:pt x="660" y="1"/>
                  </a:moveTo>
                  <a:cubicBezTo>
                    <a:pt x="294" y="1"/>
                    <a:pt x="0" y="294"/>
                    <a:pt x="0" y="660"/>
                  </a:cubicBezTo>
                  <a:lnTo>
                    <a:pt x="0" y="1098"/>
                  </a:lnTo>
                  <a:cubicBezTo>
                    <a:pt x="0" y="1599"/>
                    <a:pt x="412" y="1972"/>
                    <a:pt x="873" y="1972"/>
                  </a:cubicBezTo>
                  <a:cubicBezTo>
                    <a:pt x="982" y="1972"/>
                    <a:pt x="1094" y="1951"/>
                    <a:pt x="1203" y="1906"/>
                  </a:cubicBezTo>
                  <a:cubicBezTo>
                    <a:pt x="876" y="1771"/>
                    <a:pt x="660" y="1454"/>
                    <a:pt x="660" y="1098"/>
                  </a:cubicBezTo>
                  <a:lnTo>
                    <a:pt x="660" y="660"/>
                  </a:lnTo>
                  <a:cubicBezTo>
                    <a:pt x="660" y="337"/>
                    <a:pt x="891" y="63"/>
                    <a:pt x="1203" y="15"/>
                  </a:cubicBezTo>
                  <a:cubicBezTo>
                    <a:pt x="1170" y="5"/>
                    <a:pt x="1131" y="1"/>
                    <a:pt x="109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0" name="Google Shape;13800;p90"/>
            <p:cNvSpPr/>
            <p:nvPr/>
          </p:nvSpPr>
          <p:spPr>
            <a:xfrm>
              <a:off x="7607069" y="3566156"/>
              <a:ext cx="45951" cy="23002"/>
            </a:xfrm>
            <a:custGeom>
              <a:avLst/>
              <a:gdLst/>
              <a:ahLst/>
              <a:cxnLst/>
              <a:rect l="l" t="t" r="r" b="b"/>
              <a:pathLst>
                <a:path w="1752" h="877" extrusionOk="0">
                  <a:moveTo>
                    <a:pt x="660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0" y="660"/>
                    <a:pt x="660" y="876"/>
                    <a:pt x="1752" y="876"/>
                  </a:cubicBezTo>
                  <a:lnTo>
                    <a:pt x="1752" y="660"/>
                  </a:lnTo>
                  <a:cubicBezTo>
                    <a:pt x="1752" y="294"/>
                    <a:pt x="1458" y="1"/>
                    <a:pt x="1097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1" name="Google Shape;13801;p90"/>
            <p:cNvSpPr/>
            <p:nvPr/>
          </p:nvSpPr>
          <p:spPr>
            <a:xfrm>
              <a:off x="7607069" y="3566156"/>
              <a:ext cx="31578" cy="20982"/>
            </a:xfrm>
            <a:custGeom>
              <a:avLst/>
              <a:gdLst/>
              <a:ahLst/>
              <a:cxnLst/>
              <a:rect l="l" t="t" r="r" b="b"/>
              <a:pathLst>
                <a:path w="1204" h="800" extrusionOk="0">
                  <a:moveTo>
                    <a:pt x="660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217" y="722"/>
                    <a:pt x="433" y="770"/>
                    <a:pt x="660" y="799"/>
                  </a:cubicBezTo>
                  <a:lnTo>
                    <a:pt x="660" y="660"/>
                  </a:lnTo>
                  <a:cubicBezTo>
                    <a:pt x="660" y="337"/>
                    <a:pt x="891" y="63"/>
                    <a:pt x="1203" y="15"/>
                  </a:cubicBezTo>
                  <a:cubicBezTo>
                    <a:pt x="1170" y="5"/>
                    <a:pt x="1131" y="1"/>
                    <a:pt x="109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2" name="Google Shape;13802;p90"/>
            <p:cNvSpPr/>
            <p:nvPr/>
          </p:nvSpPr>
          <p:spPr>
            <a:xfrm>
              <a:off x="7532740" y="3405748"/>
              <a:ext cx="366896" cy="320841"/>
            </a:xfrm>
            <a:custGeom>
              <a:avLst/>
              <a:gdLst/>
              <a:ahLst/>
              <a:cxnLst/>
              <a:rect l="l" t="t" r="r" b="b"/>
              <a:pathLst>
                <a:path w="13989" h="12233" extrusionOk="0">
                  <a:moveTo>
                    <a:pt x="7863" y="410"/>
                  </a:moveTo>
                  <a:lnTo>
                    <a:pt x="7468" y="3932"/>
                  </a:lnTo>
                  <a:cubicBezTo>
                    <a:pt x="7468" y="3937"/>
                    <a:pt x="7463" y="3942"/>
                    <a:pt x="7459" y="3942"/>
                  </a:cubicBezTo>
                  <a:lnTo>
                    <a:pt x="6535" y="3942"/>
                  </a:lnTo>
                  <a:cubicBezTo>
                    <a:pt x="6530" y="3942"/>
                    <a:pt x="6520" y="3937"/>
                    <a:pt x="6520" y="3932"/>
                  </a:cubicBezTo>
                  <a:lnTo>
                    <a:pt x="6130" y="410"/>
                  </a:lnTo>
                  <a:close/>
                  <a:moveTo>
                    <a:pt x="13348" y="3480"/>
                  </a:moveTo>
                  <a:cubicBezTo>
                    <a:pt x="13473" y="3480"/>
                    <a:pt x="13579" y="3586"/>
                    <a:pt x="13579" y="3711"/>
                  </a:cubicBezTo>
                  <a:lnTo>
                    <a:pt x="13579" y="11592"/>
                  </a:lnTo>
                  <a:lnTo>
                    <a:pt x="13574" y="11592"/>
                  </a:lnTo>
                  <a:cubicBezTo>
                    <a:pt x="13574" y="11717"/>
                    <a:pt x="13468" y="11823"/>
                    <a:pt x="13343" y="11823"/>
                  </a:cubicBezTo>
                  <a:lnTo>
                    <a:pt x="645" y="11823"/>
                  </a:lnTo>
                  <a:cubicBezTo>
                    <a:pt x="515" y="11823"/>
                    <a:pt x="414" y="11717"/>
                    <a:pt x="414" y="11592"/>
                  </a:cubicBezTo>
                  <a:lnTo>
                    <a:pt x="414" y="3711"/>
                  </a:lnTo>
                  <a:cubicBezTo>
                    <a:pt x="414" y="3586"/>
                    <a:pt x="515" y="3480"/>
                    <a:pt x="645" y="3480"/>
                  </a:cubicBezTo>
                  <a:lnTo>
                    <a:pt x="6058" y="3480"/>
                  </a:lnTo>
                  <a:lnTo>
                    <a:pt x="6116" y="3980"/>
                  </a:lnTo>
                  <a:cubicBezTo>
                    <a:pt x="6135" y="4192"/>
                    <a:pt x="6318" y="4355"/>
                    <a:pt x="6535" y="4355"/>
                  </a:cubicBezTo>
                  <a:lnTo>
                    <a:pt x="7459" y="4355"/>
                  </a:lnTo>
                  <a:cubicBezTo>
                    <a:pt x="7675" y="4355"/>
                    <a:pt x="7853" y="4192"/>
                    <a:pt x="7877" y="3980"/>
                  </a:cubicBezTo>
                  <a:lnTo>
                    <a:pt x="7935" y="3480"/>
                  </a:lnTo>
                  <a:close/>
                  <a:moveTo>
                    <a:pt x="5899" y="1"/>
                  </a:moveTo>
                  <a:cubicBezTo>
                    <a:pt x="5779" y="1"/>
                    <a:pt x="5683" y="107"/>
                    <a:pt x="5697" y="232"/>
                  </a:cubicBezTo>
                  <a:lnTo>
                    <a:pt x="6010" y="3066"/>
                  </a:lnTo>
                  <a:lnTo>
                    <a:pt x="645" y="3066"/>
                  </a:lnTo>
                  <a:cubicBezTo>
                    <a:pt x="289" y="3066"/>
                    <a:pt x="5" y="3355"/>
                    <a:pt x="0" y="3711"/>
                  </a:cubicBezTo>
                  <a:lnTo>
                    <a:pt x="0" y="11587"/>
                  </a:lnTo>
                  <a:cubicBezTo>
                    <a:pt x="5" y="11944"/>
                    <a:pt x="289" y="12232"/>
                    <a:pt x="645" y="12232"/>
                  </a:cubicBezTo>
                  <a:lnTo>
                    <a:pt x="13343" y="12232"/>
                  </a:lnTo>
                  <a:cubicBezTo>
                    <a:pt x="13699" y="12232"/>
                    <a:pt x="13988" y="11944"/>
                    <a:pt x="13988" y="11587"/>
                  </a:cubicBezTo>
                  <a:lnTo>
                    <a:pt x="13988" y="3711"/>
                  </a:lnTo>
                  <a:cubicBezTo>
                    <a:pt x="13988" y="3355"/>
                    <a:pt x="13699" y="3066"/>
                    <a:pt x="13343" y="3066"/>
                  </a:cubicBezTo>
                  <a:lnTo>
                    <a:pt x="7978" y="3066"/>
                  </a:lnTo>
                  <a:lnTo>
                    <a:pt x="8291" y="232"/>
                  </a:lnTo>
                  <a:cubicBezTo>
                    <a:pt x="8305" y="107"/>
                    <a:pt x="8209" y="1"/>
                    <a:pt x="80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3" name="Google Shape;13803;p90"/>
            <p:cNvSpPr/>
            <p:nvPr/>
          </p:nvSpPr>
          <p:spPr>
            <a:xfrm>
              <a:off x="7567177" y="3532086"/>
              <a:ext cx="125603" cy="159909"/>
            </a:xfrm>
            <a:custGeom>
              <a:avLst/>
              <a:gdLst/>
              <a:ahLst/>
              <a:cxnLst/>
              <a:rect l="l" t="t" r="r" b="b"/>
              <a:pathLst>
                <a:path w="4789" h="6097" extrusionOk="0">
                  <a:moveTo>
                    <a:pt x="2614" y="1511"/>
                  </a:moveTo>
                  <a:cubicBezTo>
                    <a:pt x="2864" y="1511"/>
                    <a:pt x="3066" y="1713"/>
                    <a:pt x="3066" y="1959"/>
                  </a:cubicBezTo>
                  <a:lnTo>
                    <a:pt x="3066" y="2397"/>
                  </a:lnTo>
                  <a:cubicBezTo>
                    <a:pt x="3061" y="2767"/>
                    <a:pt x="2768" y="3065"/>
                    <a:pt x="2397" y="3065"/>
                  </a:cubicBezTo>
                  <a:lnTo>
                    <a:pt x="2397" y="3070"/>
                  </a:lnTo>
                  <a:cubicBezTo>
                    <a:pt x="2027" y="3070"/>
                    <a:pt x="1724" y="2767"/>
                    <a:pt x="1724" y="2397"/>
                  </a:cubicBezTo>
                  <a:lnTo>
                    <a:pt x="1724" y="1959"/>
                  </a:lnTo>
                  <a:cubicBezTo>
                    <a:pt x="1724" y="1713"/>
                    <a:pt x="1926" y="1511"/>
                    <a:pt x="2176" y="1511"/>
                  </a:cubicBezTo>
                  <a:close/>
                  <a:moveTo>
                    <a:pt x="2628" y="3450"/>
                  </a:moveTo>
                  <a:lnTo>
                    <a:pt x="2628" y="3571"/>
                  </a:lnTo>
                  <a:cubicBezTo>
                    <a:pt x="2628" y="3648"/>
                    <a:pt x="2647" y="3720"/>
                    <a:pt x="2686" y="3787"/>
                  </a:cubicBezTo>
                  <a:lnTo>
                    <a:pt x="2407" y="4066"/>
                  </a:lnTo>
                  <a:cubicBezTo>
                    <a:pt x="2402" y="4069"/>
                    <a:pt x="2398" y="4070"/>
                    <a:pt x="2395" y="4070"/>
                  </a:cubicBezTo>
                  <a:cubicBezTo>
                    <a:pt x="2392" y="4070"/>
                    <a:pt x="2390" y="4069"/>
                    <a:pt x="2388" y="4066"/>
                  </a:cubicBezTo>
                  <a:lnTo>
                    <a:pt x="2104" y="3782"/>
                  </a:lnTo>
                  <a:cubicBezTo>
                    <a:pt x="2142" y="3720"/>
                    <a:pt x="2161" y="3648"/>
                    <a:pt x="2161" y="3571"/>
                  </a:cubicBezTo>
                  <a:lnTo>
                    <a:pt x="2161" y="3450"/>
                  </a:lnTo>
                  <a:cubicBezTo>
                    <a:pt x="2225" y="3466"/>
                    <a:pt x="2292" y="3476"/>
                    <a:pt x="2357" y="3476"/>
                  </a:cubicBezTo>
                  <a:cubicBezTo>
                    <a:pt x="2371" y="3476"/>
                    <a:pt x="2384" y="3475"/>
                    <a:pt x="2397" y="3474"/>
                  </a:cubicBezTo>
                  <a:lnTo>
                    <a:pt x="2397" y="3479"/>
                  </a:lnTo>
                  <a:cubicBezTo>
                    <a:pt x="2474" y="3479"/>
                    <a:pt x="2551" y="3470"/>
                    <a:pt x="2628" y="3450"/>
                  </a:cubicBezTo>
                  <a:close/>
                  <a:moveTo>
                    <a:pt x="3023" y="4033"/>
                  </a:moveTo>
                  <a:lnTo>
                    <a:pt x="3379" y="4215"/>
                  </a:lnTo>
                  <a:cubicBezTo>
                    <a:pt x="3456" y="4254"/>
                    <a:pt x="3504" y="4336"/>
                    <a:pt x="3504" y="4422"/>
                  </a:cubicBezTo>
                  <a:lnTo>
                    <a:pt x="3504" y="5697"/>
                  </a:lnTo>
                  <a:lnTo>
                    <a:pt x="1286" y="5697"/>
                  </a:lnTo>
                  <a:lnTo>
                    <a:pt x="1286" y="4422"/>
                  </a:lnTo>
                  <a:cubicBezTo>
                    <a:pt x="1286" y="4331"/>
                    <a:pt x="1339" y="4249"/>
                    <a:pt x="1420" y="4211"/>
                  </a:cubicBezTo>
                  <a:lnTo>
                    <a:pt x="1772" y="4033"/>
                  </a:lnTo>
                  <a:lnTo>
                    <a:pt x="2094" y="4360"/>
                  </a:lnTo>
                  <a:cubicBezTo>
                    <a:pt x="2178" y="4442"/>
                    <a:pt x="2288" y="4482"/>
                    <a:pt x="2397" y="4482"/>
                  </a:cubicBezTo>
                  <a:cubicBezTo>
                    <a:pt x="2505" y="4482"/>
                    <a:pt x="2614" y="4442"/>
                    <a:pt x="2695" y="4360"/>
                  </a:cubicBezTo>
                  <a:lnTo>
                    <a:pt x="3023" y="4033"/>
                  </a:lnTo>
                  <a:close/>
                  <a:moveTo>
                    <a:pt x="4365" y="409"/>
                  </a:moveTo>
                  <a:cubicBezTo>
                    <a:pt x="4375" y="409"/>
                    <a:pt x="4380" y="419"/>
                    <a:pt x="4380" y="424"/>
                  </a:cubicBezTo>
                  <a:lnTo>
                    <a:pt x="4380" y="5678"/>
                  </a:lnTo>
                  <a:lnTo>
                    <a:pt x="4380" y="5683"/>
                  </a:lnTo>
                  <a:cubicBezTo>
                    <a:pt x="4380" y="5688"/>
                    <a:pt x="4375" y="5697"/>
                    <a:pt x="4365" y="5697"/>
                  </a:cubicBezTo>
                  <a:lnTo>
                    <a:pt x="3913" y="5697"/>
                  </a:lnTo>
                  <a:lnTo>
                    <a:pt x="3913" y="4418"/>
                  </a:lnTo>
                  <a:cubicBezTo>
                    <a:pt x="3913" y="4177"/>
                    <a:pt x="3778" y="3951"/>
                    <a:pt x="3557" y="3845"/>
                  </a:cubicBezTo>
                  <a:lnTo>
                    <a:pt x="3047" y="3590"/>
                  </a:lnTo>
                  <a:cubicBezTo>
                    <a:pt x="3042" y="3585"/>
                    <a:pt x="3037" y="3580"/>
                    <a:pt x="3037" y="3575"/>
                  </a:cubicBezTo>
                  <a:lnTo>
                    <a:pt x="3037" y="3277"/>
                  </a:lnTo>
                  <a:lnTo>
                    <a:pt x="3037" y="3268"/>
                  </a:lnTo>
                  <a:cubicBezTo>
                    <a:pt x="3311" y="3065"/>
                    <a:pt x="3475" y="2743"/>
                    <a:pt x="3475" y="2401"/>
                  </a:cubicBezTo>
                  <a:lnTo>
                    <a:pt x="3475" y="1964"/>
                  </a:lnTo>
                  <a:cubicBezTo>
                    <a:pt x="3475" y="1487"/>
                    <a:pt x="3090" y="1097"/>
                    <a:pt x="2614" y="1097"/>
                  </a:cubicBezTo>
                  <a:lnTo>
                    <a:pt x="2176" y="1097"/>
                  </a:lnTo>
                  <a:cubicBezTo>
                    <a:pt x="1699" y="1097"/>
                    <a:pt x="1315" y="1487"/>
                    <a:pt x="1315" y="1964"/>
                  </a:cubicBezTo>
                  <a:lnTo>
                    <a:pt x="1315" y="2401"/>
                  </a:lnTo>
                  <a:cubicBezTo>
                    <a:pt x="1315" y="2743"/>
                    <a:pt x="1478" y="3065"/>
                    <a:pt x="1752" y="3268"/>
                  </a:cubicBezTo>
                  <a:lnTo>
                    <a:pt x="1752" y="3277"/>
                  </a:lnTo>
                  <a:lnTo>
                    <a:pt x="1752" y="3575"/>
                  </a:lnTo>
                  <a:cubicBezTo>
                    <a:pt x="1752" y="3580"/>
                    <a:pt x="1752" y="3585"/>
                    <a:pt x="1743" y="3590"/>
                  </a:cubicBezTo>
                  <a:lnTo>
                    <a:pt x="1233" y="3845"/>
                  </a:lnTo>
                  <a:cubicBezTo>
                    <a:pt x="1016" y="3951"/>
                    <a:pt x="877" y="4177"/>
                    <a:pt x="877" y="4418"/>
                  </a:cubicBezTo>
                  <a:lnTo>
                    <a:pt x="877" y="5697"/>
                  </a:lnTo>
                  <a:lnTo>
                    <a:pt x="424" y="5697"/>
                  </a:lnTo>
                  <a:cubicBezTo>
                    <a:pt x="420" y="5697"/>
                    <a:pt x="410" y="5688"/>
                    <a:pt x="410" y="5683"/>
                  </a:cubicBezTo>
                  <a:lnTo>
                    <a:pt x="410" y="424"/>
                  </a:lnTo>
                  <a:cubicBezTo>
                    <a:pt x="410" y="419"/>
                    <a:pt x="420" y="409"/>
                    <a:pt x="424" y="409"/>
                  </a:cubicBezTo>
                  <a:close/>
                  <a:moveTo>
                    <a:pt x="424" y="0"/>
                  </a:moveTo>
                  <a:cubicBezTo>
                    <a:pt x="193" y="5"/>
                    <a:pt x="6" y="193"/>
                    <a:pt x="1" y="424"/>
                  </a:cubicBezTo>
                  <a:lnTo>
                    <a:pt x="1" y="5678"/>
                  </a:lnTo>
                  <a:cubicBezTo>
                    <a:pt x="6" y="5909"/>
                    <a:pt x="193" y="6097"/>
                    <a:pt x="424" y="6097"/>
                  </a:cubicBezTo>
                  <a:lnTo>
                    <a:pt x="4365" y="6097"/>
                  </a:lnTo>
                  <a:cubicBezTo>
                    <a:pt x="4596" y="6097"/>
                    <a:pt x="4784" y="5909"/>
                    <a:pt x="4789" y="5678"/>
                  </a:cubicBezTo>
                  <a:lnTo>
                    <a:pt x="4789" y="424"/>
                  </a:lnTo>
                  <a:cubicBezTo>
                    <a:pt x="4784" y="193"/>
                    <a:pt x="4596" y="5"/>
                    <a:pt x="43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4" name="Google Shape;13804;p90"/>
            <p:cNvSpPr/>
            <p:nvPr/>
          </p:nvSpPr>
          <p:spPr>
            <a:xfrm>
              <a:off x="7716621" y="3532086"/>
              <a:ext cx="148421" cy="33597"/>
            </a:xfrm>
            <a:custGeom>
              <a:avLst/>
              <a:gdLst/>
              <a:ahLst/>
              <a:cxnLst/>
              <a:rect l="l" t="t" r="r" b="b"/>
              <a:pathLst>
                <a:path w="5659" h="1281" extrusionOk="0">
                  <a:moveTo>
                    <a:pt x="5240" y="409"/>
                  </a:moveTo>
                  <a:cubicBezTo>
                    <a:pt x="5245" y="409"/>
                    <a:pt x="5250" y="419"/>
                    <a:pt x="5250" y="424"/>
                  </a:cubicBezTo>
                  <a:lnTo>
                    <a:pt x="5250" y="862"/>
                  </a:lnTo>
                  <a:cubicBezTo>
                    <a:pt x="5250" y="871"/>
                    <a:pt x="5245" y="876"/>
                    <a:pt x="5240" y="876"/>
                  </a:cubicBezTo>
                  <a:lnTo>
                    <a:pt x="423" y="876"/>
                  </a:lnTo>
                  <a:cubicBezTo>
                    <a:pt x="414" y="876"/>
                    <a:pt x="409" y="871"/>
                    <a:pt x="409" y="862"/>
                  </a:cubicBezTo>
                  <a:lnTo>
                    <a:pt x="409" y="424"/>
                  </a:lnTo>
                  <a:cubicBezTo>
                    <a:pt x="409" y="419"/>
                    <a:pt x="414" y="409"/>
                    <a:pt x="423" y="409"/>
                  </a:cubicBezTo>
                  <a:close/>
                  <a:moveTo>
                    <a:pt x="423" y="0"/>
                  </a:moveTo>
                  <a:cubicBezTo>
                    <a:pt x="188" y="5"/>
                    <a:pt x="0" y="193"/>
                    <a:pt x="0" y="424"/>
                  </a:cubicBezTo>
                  <a:lnTo>
                    <a:pt x="0" y="862"/>
                  </a:lnTo>
                  <a:cubicBezTo>
                    <a:pt x="0" y="1093"/>
                    <a:pt x="188" y="1280"/>
                    <a:pt x="423" y="1280"/>
                  </a:cubicBezTo>
                  <a:lnTo>
                    <a:pt x="5240" y="1280"/>
                  </a:lnTo>
                  <a:cubicBezTo>
                    <a:pt x="5471" y="1280"/>
                    <a:pt x="5659" y="1093"/>
                    <a:pt x="5659" y="862"/>
                  </a:cubicBezTo>
                  <a:lnTo>
                    <a:pt x="5659" y="424"/>
                  </a:lnTo>
                  <a:cubicBezTo>
                    <a:pt x="5659" y="193"/>
                    <a:pt x="5471" y="5"/>
                    <a:pt x="52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5" name="Google Shape;13805;p90"/>
            <p:cNvSpPr/>
            <p:nvPr/>
          </p:nvSpPr>
          <p:spPr>
            <a:xfrm>
              <a:off x="7716621" y="3578011"/>
              <a:ext cx="113958" cy="33597"/>
            </a:xfrm>
            <a:custGeom>
              <a:avLst/>
              <a:gdLst/>
              <a:ahLst/>
              <a:cxnLst/>
              <a:rect l="l" t="t" r="r" b="b"/>
              <a:pathLst>
                <a:path w="4345" h="1281" extrusionOk="0">
                  <a:moveTo>
                    <a:pt x="3926" y="415"/>
                  </a:moveTo>
                  <a:cubicBezTo>
                    <a:pt x="3931" y="415"/>
                    <a:pt x="3936" y="419"/>
                    <a:pt x="3936" y="424"/>
                  </a:cubicBezTo>
                  <a:lnTo>
                    <a:pt x="3936" y="862"/>
                  </a:lnTo>
                  <a:cubicBezTo>
                    <a:pt x="3936" y="872"/>
                    <a:pt x="3931" y="877"/>
                    <a:pt x="3926" y="877"/>
                  </a:cubicBezTo>
                  <a:lnTo>
                    <a:pt x="423" y="877"/>
                  </a:lnTo>
                  <a:cubicBezTo>
                    <a:pt x="414" y="877"/>
                    <a:pt x="409" y="872"/>
                    <a:pt x="409" y="862"/>
                  </a:cubicBezTo>
                  <a:lnTo>
                    <a:pt x="409" y="424"/>
                  </a:lnTo>
                  <a:cubicBezTo>
                    <a:pt x="409" y="419"/>
                    <a:pt x="414" y="415"/>
                    <a:pt x="423" y="415"/>
                  </a:cubicBezTo>
                  <a:close/>
                  <a:moveTo>
                    <a:pt x="423" y="1"/>
                  </a:moveTo>
                  <a:cubicBezTo>
                    <a:pt x="188" y="6"/>
                    <a:pt x="0" y="193"/>
                    <a:pt x="0" y="424"/>
                  </a:cubicBezTo>
                  <a:lnTo>
                    <a:pt x="0" y="862"/>
                  </a:lnTo>
                  <a:cubicBezTo>
                    <a:pt x="0" y="1093"/>
                    <a:pt x="188" y="1281"/>
                    <a:pt x="423" y="1281"/>
                  </a:cubicBezTo>
                  <a:lnTo>
                    <a:pt x="3926" y="1281"/>
                  </a:lnTo>
                  <a:cubicBezTo>
                    <a:pt x="4157" y="1281"/>
                    <a:pt x="4345" y="1093"/>
                    <a:pt x="4345" y="862"/>
                  </a:cubicBezTo>
                  <a:lnTo>
                    <a:pt x="4345" y="424"/>
                  </a:lnTo>
                  <a:cubicBezTo>
                    <a:pt x="4345" y="193"/>
                    <a:pt x="4157" y="6"/>
                    <a:pt x="3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6" name="Google Shape;13806;p90"/>
            <p:cNvSpPr/>
            <p:nvPr/>
          </p:nvSpPr>
          <p:spPr>
            <a:xfrm>
              <a:off x="7714444" y="3623935"/>
              <a:ext cx="72362" cy="10780"/>
            </a:xfrm>
            <a:custGeom>
              <a:avLst/>
              <a:gdLst/>
              <a:ahLst/>
              <a:cxnLst/>
              <a:rect l="l" t="t" r="r" b="b"/>
              <a:pathLst>
                <a:path w="2759" h="411" extrusionOk="0">
                  <a:moveTo>
                    <a:pt x="271" y="1"/>
                  </a:moveTo>
                  <a:cubicBezTo>
                    <a:pt x="2" y="1"/>
                    <a:pt x="1" y="411"/>
                    <a:pt x="267" y="411"/>
                  </a:cubicBezTo>
                  <a:cubicBezTo>
                    <a:pt x="273" y="411"/>
                    <a:pt x="279" y="411"/>
                    <a:pt x="285" y="410"/>
                  </a:cubicBezTo>
                  <a:lnTo>
                    <a:pt x="2474" y="410"/>
                  </a:lnTo>
                  <a:cubicBezTo>
                    <a:pt x="2481" y="411"/>
                    <a:pt x="2487" y="411"/>
                    <a:pt x="2492" y="411"/>
                  </a:cubicBezTo>
                  <a:cubicBezTo>
                    <a:pt x="2759" y="411"/>
                    <a:pt x="2757" y="1"/>
                    <a:pt x="2488" y="1"/>
                  </a:cubicBezTo>
                  <a:cubicBezTo>
                    <a:pt x="2484" y="1"/>
                    <a:pt x="2479" y="1"/>
                    <a:pt x="2474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7" name="Google Shape;13807;p90"/>
            <p:cNvSpPr/>
            <p:nvPr/>
          </p:nvSpPr>
          <p:spPr>
            <a:xfrm>
              <a:off x="7794831" y="3623935"/>
              <a:ext cx="37138" cy="10780"/>
            </a:xfrm>
            <a:custGeom>
              <a:avLst/>
              <a:gdLst/>
              <a:ahLst/>
              <a:cxnLst/>
              <a:rect l="l" t="t" r="r" b="b"/>
              <a:pathLst>
                <a:path w="1416" h="411" extrusionOk="0">
                  <a:moveTo>
                    <a:pt x="267" y="1"/>
                  </a:moveTo>
                  <a:cubicBezTo>
                    <a:pt x="2" y="1"/>
                    <a:pt x="1" y="411"/>
                    <a:pt x="263" y="411"/>
                  </a:cubicBezTo>
                  <a:cubicBezTo>
                    <a:pt x="268" y="411"/>
                    <a:pt x="274" y="411"/>
                    <a:pt x="280" y="410"/>
                  </a:cubicBezTo>
                  <a:lnTo>
                    <a:pt x="1161" y="410"/>
                  </a:lnTo>
                  <a:cubicBezTo>
                    <a:pt x="1416" y="396"/>
                    <a:pt x="1416" y="16"/>
                    <a:pt x="1161" y="1"/>
                  </a:cubicBezTo>
                  <a:lnTo>
                    <a:pt x="280" y="1"/>
                  </a:lnTo>
                  <a:cubicBezTo>
                    <a:pt x="276" y="1"/>
                    <a:pt x="271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8" name="Google Shape;13808;p90"/>
            <p:cNvSpPr/>
            <p:nvPr/>
          </p:nvSpPr>
          <p:spPr>
            <a:xfrm>
              <a:off x="7714444" y="3658398"/>
              <a:ext cx="26437" cy="10780"/>
            </a:xfrm>
            <a:custGeom>
              <a:avLst/>
              <a:gdLst/>
              <a:ahLst/>
              <a:cxnLst/>
              <a:rect l="l" t="t" r="r" b="b"/>
              <a:pathLst>
                <a:path w="1008" h="411" extrusionOk="0">
                  <a:moveTo>
                    <a:pt x="271" y="1"/>
                  </a:moveTo>
                  <a:cubicBezTo>
                    <a:pt x="2" y="1"/>
                    <a:pt x="1" y="410"/>
                    <a:pt x="267" y="410"/>
                  </a:cubicBezTo>
                  <a:cubicBezTo>
                    <a:pt x="273" y="410"/>
                    <a:pt x="279" y="410"/>
                    <a:pt x="285" y="410"/>
                  </a:cubicBezTo>
                  <a:lnTo>
                    <a:pt x="723" y="410"/>
                  </a:lnTo>
                  <a:cubicBezTo>
                    <a:pt x="729" y="410"/>
                    <a:pt x="735" y="410"/>
                    <a:pt x="741" y="410"/>
                  </a:cubicBezTo>
                  <a:cubicBezTo>
                    <a:pt x="1007" y="410"/>
                    <a:pt x="1006" y="1"/>
                    <a:pt x="737" y="1"/>
                  </a:cubicBezTo>
                  <a:cubicBezTo>
                    <a:pt x="732" y="1"/>
                    <a:pt x="728" y="1"/>
                    <a:pt x="723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9" name="Google Shape;13809;p90"/>
            <p:cNvSpPr/>
            <p:nvPr/>
          </p:nvSpPr>
          <p:spPr>
            <a:xfrm>
              <a:off x="7748907" y="3658398"/>
              <a:ext cx="60218" cy="10780"/>
            </a:xfrm>
            <a:custGeom>
              <a:avLst/>
              <a:gdLst/>
              <a:ahLst/>
              <a:cxnLst/>
              <a:rect l="l" t="t" r="r" b="b"/>
              <a:pathLst>
                <a:path w="2296" h="411" extrusionOk="0">
                  <a:moveTo>
                    <a:pt x="271" y="1"/>
                  </a:moveTo>
                  <a:cubicBezTo>
                    <a:pt x="2" y="1"/>
                    <a:pt x="1" y="410"/>
                    <a:pt x="267" y="410"/>
                  </a:cubicBezTo>
                  <a:cubicBezTo>
                    <a:pt x="273" y="410"/>
                    <a:pt x="279" y="410"/>
                    <a:pt x="285" y="410"/>
                  </a:cubicBezTo>
                  <a:lnTo>
                    <a:pt x="2036" y="410"/>
                  </a:lnTo>
                  <a:cubicBezTo>
                    <a:pt x="2296" y="395"/>
                    <a:pt x="2296" y="15"/>
                    <a:pt x="2036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0" name="Google Shape;13810;p90"/>
            <p:cNvSpPr/>
            <p:nvPr/>
          </p:nvSpPr>
          <p:spPr>
            <a:xfrm>
              <a:off x="7714444" y="3681373"/>
              <a:ext cx="26437" cy="10780"/>
            </a:xfrm>
            <a:custGeom>
              <a:avLst/>
              <a:gdLst/>
              <a:ahLst/>
              <a:cxnLst/>
              <a:rect l="l" t="t" r="r" b="b"/>
              <a:pathLst>
                <a:path w="1008" h="411" extrusionOk="0">
                  <a:moveTo>
                    <a:pt x="271" y="0"/>
                  </a:moveTo>
                  <a:cubicBezTo>
                    <a:pt x="2" y="0"/>
                    <a:pt x="1" y="410"/>
                    <a:pt x="267" y="410"/>
                  </a:cubicBezTo>
                  <a:cubicBezTo>
                    <a:pt x="273" y="410"/>
                    <a:pt x="279" y="410"/>
                    <a:pt x="285" y="410"/>
                  </a:cubicBezTo>
                  <a:lnTo>
                    <a:pt x="723" y="410"/>
                  </a:lnTo>
                  <a:cubicBezTo>
                    <a:pt x="729" y="410"/>
                    <a:pt x="735" y="410"/>
                    <a:pt x="741" y="410"/>
                  </a:cubicBezTo>
                  <a:cubicBezTo>
                    <a:pt x="1007" y="410"/>
                    <a:pt x="1006" y="0"/>
                    <a:pt x="737" y="0"/>
                  </a:cubicBezTo>
                  <a:cubicBezTo>
                    <a:pt x="732" y="0"/>
                    <a:pt x="728" y="0"/>
                    <a:pt x="723" y="1"/>
                  </a:cubicBezTo>
                  <a:lnTo>
                    <a:pt x="285" y="1"/>
                  </a:lnTo>
                  <a:cubicBezTo>
                    <a:pt x="280" y="0"/>
                    <a:pt x="276" y="0"/>
                    <a:pt x="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1" name="Google Shape;13811;p90"/>
            <p:cNvSpPr/>
            <p:nvPr/>
          </p:nvSpPr>
          <p:spPr>
            <a:xfrm>
              <a:off x="7748907" y="3681373"/>
              <a:ext cx="60218" cy="10780"/>
            </a:xfrm>
            <a:custGeom>
              <a:avLst/>
              <a:gdLst/>
              <a:ahLst/>
              <a:cxnLst/>
              <a:rect l="l" t="t" r="r" b="b"/>
              <a:pathLst>
                <a:path w="2296" h="411" extrusionOk="0">
                  <a:moveTo>
                    <a:pt x="271" y="0"/>
                  </a:moveTo>
                  <a:cubicBezTo>
                    <a:pt x="2" y="0"/>
                    <a:pt x="1" y="410"/>
                    <a:pt x="267" y="410"/>
                  </a:cubicBezTo>
                  <a:cubicBezTo>
                    <a:pt x="273" y="410"/>
                    <a:pt x="279" y="410"/>
                    <a:pt x="285" y="410"/>
                  </a:cubicBezTo>
                  <a:lnTo>
                    <a:pt x="2036" y="410"/>
                  </a:lnTo>
                  <a:cubicBezTo>
                    <a:pt x="2296" y="395"/>
                    <a:pt x="2296" y="15"/>
                    <a:pt x="2036" y="1"/>
                  </a:cubicBezTo>
                  <a:lnTo>
                    <a:pt x="285" y="1"/>
                  </a:lnTo>
                  <a:cubicBezTo>
                    <a:pt x="280" y="0"/>
                    <a:pt x="276" y="0"/>
                    <a:pt x="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2" name="Google Shape;13812;p90"/>
            <p:cNvSpPr/>
            <p:nvPr/>
          </p:nvSpPr>
          <p:spPr>
            <a:xfrm>
              <a:off x="7709408" y="3486136"/>
              <a:ext cx="14294" cy="10780"/>
            </a:xfrm>
            <a:custGeom>
              <a:avLst/>
              <a:gdLst/>
              <a:ahLst/>
              <a:cxnLst/>
              <a:rect l="l" t="t" r="r" b="b"/>
              <a:pathLst>
                <a:path w="545" h="411" extrusionOk="0">
                  <a:moveTo>
                    <a:pt x="274" y="1"/>
                  </a:moveTo>
                  <a:cubicBezTo>
                    <a:pt x="270" y="1"/>
                    <a:pt x="265" y="1"/>
                    <a:pt x="261" y="1"/>
                  </a:cubicBezTo>
                  <a:cubicBezTo>
                    <a:pt x="1" y="15"/>
                    <a:pt x="1" y="395"/>
                    <a:pt x="261" y="410"/>
                  </a:cubicBezTo>
                  <a:cubicBezTo>
                    <a:pt x="267" y="410"/>
                    <a:pt x="273" y="410"/>
                    <a:pt x="279" y="410"/>
                  </a:cubicBezTo>
                  <a:cubicBezTo>
                    <a:pt x="545" y="410"/>
                    <a:pt x="543" y="1"/>
                    <a:pt x="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3" name="Google Shape;13813;p90"/>
          <p:cNvGrpSpPr/>
          <p:nvPr/>
        </p:nvGrpSpPr>
        <p:grpSpPr>
          <a:xfrm>
            <a:off x="7972785" y="3209817"/>
            <a:ext cx="366896" cy="343685"/>
            <a:chOff x="7972785" y="3394392"/>
            <a:chExt cx="366896" cy="343685"/>
          </a:xfrm>
        </p:grpSpPr>
        <p:sp>
          <p:nvSpPr>
            <p:cNvPr id="13814" name="Google Shape;13814;p90"/>
            <p:cNvSpPr/>
            <p:nvPr/>
          </p:nvSpPr>
          <p:spPr>
            <a:xfrm>
              <a:off x="7978345" y="3469350"/>
              <a:ext cx="355907" cy="263167"/>
            </a:xfrm>
            <a:custGeom>
              <a:avLst/>
              <a:gdLst/>
              <a:ahLst/>
              <a:cxnLst/>
              <a:rect l="l" t="t" r="r" b="b"/>
              <a:pathLst>
                <a:path w="13570" h="10034" extrusionOk="0">
                  <a:moveTo>
                    <a:pt x="12554" y="1"/>
                  </a:moveTo>
                  <a:cubicBezTo>
                    <a:pt x="12551" y="1"/>
                    <a:pt x="12548" y="1"/>
                    <a:pt x="12545" y="1"/>
                  </a:cubicBezTo>
                  <a:lnTo>
                    <a:pt x="1021" y="1"/>
                  </a:lnTo>
                  <a:cubicBezTo>
                    <a:pt x="458" y="1"/>
                    <a:pt x="1" y="458"/>
                    <a:pt x="1" y="1021"/>
                  </a:cubicBezTo>
                  <a:lnTo>
                    <a:pt x="1" y="9013"/>
                  </a:lnTo>
                  <a:cubicBezTo>
                    <a:pt x="1" y="9576"/>
                    <a:pt x="458" y="10033"/>
                    <a:pt x="1021" y="10033"/>
                  </a:cubicBezTo>
                  <a:lnTo>
                    <a:pt x="12545" y="10033"/>
                  </a:lnTo>
                  <a:cubicBezTo>
                    <a:pt x="13108" y="10033"/>
                    <a:pt x="13570" y="9576"/>
                    <a:pt x="13570" y="9013"/>
                  </a:cubicBezTo>
                  <a:lnTo>
                    <a:pt x="13570" y="1021"/>
                  </a:lnTo>
                  <a:cubicBezTo>
                    <a:pt x="13570" y="461"/>
                    <a:pt x="13117" y="1"/>
                    <a:pt x="12554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5" name="Google Shape;13815;p90"/>
            <p:cNvSpPr/>
            <p:nvPr/>
          </p:nvSpPr>
          <p:spPr>
            <a:xfrm>
              <a:off x="7978083" y="3469350"/>
              <a:ext cx="178242" cy="263167"/>
            </a:xfrm>
            <a:custGeom>
              <a:avLst/>
              <a:gdLst/>
              <a:ahLst/>
              <a:cxnLst/>
              <a:rect l="l" t="t" r="r" b="b"/>
              <a:pathLst>
                <a:path w="6796" h="10034" extrusionOk="0">
                  <a:moveTo>
                    <a:pt x="1011" y="1"/>
                  </a:moveTo>
                  <a:cubicBezTo>
                    <a:pt x="453" y="6"/>
                    <a:pt x="1" y="463"/>
                    <a:pt x="6" y="1021"/>
                  </a:cubicBezTo>
                  <a:lnTo>
                    <a:pt x="6" y="9013"/>
                  </a:lnTo>
                  <a:cubicBezTo>
                    <a:pt x="1" y="9571"/>
                    <a:pt x="453" y="10029"/>
                    <a:pt x="1011" y="10033"/>
                  </a:cubicBezTo>
                  <a:lnTo>
                    <a:pt x="6795" y="10033"/>
                  </a:lnTo>
                  <a:lnTo>
                    <a:pt x="6795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6" name="Google Shape;13816;p90"/>
            <p:cNvSpPr/>
            <p:nvPr/>
          </p:nvSpPr>
          <p:spPr>
            <a:xfrm>
              <a:off x="8009136" y="3500141"/>
              <a:ext cx="294194" cy="201585"/>
            </a:xfrm>
            <a:custGeom>
              <a:avLst/>
              <a:gdLst/>
              <a:ahLst/>
              <a:cxnLst/>
              <a:rect l="l" t="t" r="r" b="b"/>
              <a:pathLst>
                <a:path w="11217" h="7686" extrusionOk="0">
                  <a:moveTo>
                    <a:pt x="275" y="1"/>
                  </a:moveTo>
                  <a:cubicBezTo>
                    <a:pt x="121" y="1"/>
                    <a:pt x="1" y="121"/>
                    <a:pt x="1" y="275"/>
                  </a:cubicBezTo>
                  <a:lnTo>
                    <a:pt x="1" y="7411"/>
                  </a:lnTo>
                  <a:cubicBezTo>
                    <a:pt x="1" y="7560"/>
                    <a:pt x="121" y="7685"/>
                    <a:pt x="275" y="7685"/>
                  </a:cubicBezTo>
                  <a:lnTo>
                    <a:pt x="10947" y="7685"/>
                  </a:lnTo>
                  <a:cubicBezTo>
                    <a:pt x="11096" y="7685"/>
                    <a:pt x="11217" y="7560"/>
                    <a:pt x="11217" y="7411"/>
                  </a:cubicBezTo>
                  <a:lnTo>
                    <a:pt x="11217" y="275"/>
                  </a:lnTo>
                  <a:cubicBezTo>
                    <a:pt x="11217" y="121"/>
                    <a:pt x="11096" y="1"/>
                    <a:pt x="10947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7" name="Google Shape;13817;p90"/>
            <p:cNvSpPr/>
            <p:nvPr/>
          </p:nvSpPr>
          <p:spPr>
            <a:xfrm>
              <a:off x="8009136" y="3500141"/>
              <a:ext cx="147189" cy="201585"/>
            </a:xfrm>
            <a:custGeom>
              <a:avLst/>
              <a:gdLst/>
              <a:ahLst/>
              <a:cxnLst/>
              <a:rect l="l" t="t" r="r" b="b"/>
              <a:pathLst>
                <a:path w="5612" h="7686" extrusionOk="0">
                  <a:moveTo>
                    <a:pt x="265" y="1"/>
                  </a:moveTo>
                  <a:cubicBezTo>
                    <a:pt x="116" y="6"/>
                    <a:pt x="1" y="126"/>
                    <a:pt x="1" y="275"/>
                  </a:cubicBezTo>
                  <a:lnTo>
                    <a:pt x="1" y="7411"/>
                  </a:lnTo>
                  <a:cubicBezTo>
                    <a:pt x="1" y="7560"/>
                    <a:pt x="116" y="7680"/>
                    <a:pt x="265" y="7685"/>
                  </a:cubicBezTo>
                  <a:lnTo>
                    <a:pt x="5611" y="7685"/>
                  </a:lnTo>
                  <a:lnTo>
                    <a:pt x="5611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8" name="Google Shape;13818;p90"/>
            <p:cNvSpPr/>
            <p:nvPr/>
          </p:nvSpPr>
          <p:spPr>
            <a:xfrm>
              <a:off x="8086376" y="3399821"/>
              <a:ext cx="139714" cy="116634"/>
            </a:xfrm>
            <a:custGeom>
              <a:avLst/>
              <a:gdLst/>
              <a:ahLst/>
              <a:cxnLst/>
              <a:rect l="l" t="t" r="r" b="b"/>
              <a:pathLst>
                <a:path w="5327" h="4447" extrusionOk="0">
                  <a:moveTo>
                    <a:pt x="2262" y="1"/>
                  </a:moveTo>
                  <a:cubicBezTo>
                    <a:pt x="1660" y="1"/>
                    <a:pt x="1179" y="487"/>
                    <a:pt x="1179" y="1083"/>
                  </a:cubicBezTo>
                  <a:lnTo>
                    <a:pt x="1179" y="1593"/>
                  </a:lnTo>
                  <a:cubicBezTo>
                    <a:pt x="1179" y="1848"/>
                    <a:pt x="968" y="2060"/>
                    <a:pt x="708" y="2060"/>
                  </a:cubicBezTo>
                  <a:lnTo>
                    <a:pt x="501" y="2060"/>
                  </a:lnTo>
                  <a:cubicBezTo>
                    <a:pt x="222" y="2060"/>
                    <a:pt x="0" y="2286"/>
                    <a:pt x="0" y="2560"/>
                  </a:cubicBezTo>
                  <a:lnTo>
                    <a:pt x="0" y="3946"/>
                  </a:lnTo>
                  <a:cubicBezTo>
                    <a:pt x="0" y="4221"/>
                    <a:pt x="222" y="4447"/>
                    <a:pt x="501" y="4447"/>
                  </a:cubicBezTo>
                  <a:lnTo>
                    <a:pt x="4827" y="4447"/>
                  </a:lnTo>
                  <a:cubicBezTo>
                    <a:pt x="5101" y="4447"/>
                    <a:pt x="5327" y="4221"/>
                    <a:pt x="5327" y="3946"/>
                  </a:cubicBezTo>
                  <a:lnTo>
                    <a:pt x="5327" y="2560"/>
                  </a:lnTo>
                  <a:cubicBezTo>
                    <a:pt x="5327" y="2286"/>
                    <a:pt x="5101" y="2060"/>
                    <a:pt x="4827" y="2060"/>
                  </a:cubicBezTo>
                  <a:lnTo>
                    <a:pt x="4620" y="2060"/>
                  </a:lnTo>
                  <a:cubicBezTo>
                    <a:pt x="4360" y="2060"/>
                    <a:pt x="4148" y="1848"/>
                    <a:pt x="4148" y="1593"/>
                  </a:cubicBezTo>
                  <a:lnTo>
                    <a:pt x="4148" y="1083"/>
                  </a:lnTo>
                  <a:cubicBezTo>
                    <a:pt x="4148" y="487"/>
                    <a:pt x="3667" y="1"/>
                    <a:pt x="3065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9" name="Google Shape;13819;p90"/>
            <p:cNvSpPr/>
            <p:nvPr/>
          </p:nvSpPr>
          <p:spPr>
            <a:xfrm>
              <a:off x="8077170" y="3622178"/>
              <a:ext cx="40521" cy="34778"/>
            </a:xfrm>
            <a:custGeom>
              <a:avLst/>
              <a:gdLst/>
              <a:ahLst/>
              <a:cxnLst/>
              <a:rect l="l" t="t" r="r" b="b"/>
              <a:pathLst>
                <a:path w="1545" h="1326" extrusionOk="0">
                  <a:moveTo>
                    <a:pt x="659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0" y="1061"/>
                    <a:pt x="327" y="1325"/>
                    <a:pt x="666" y="1325"/>
                  </a:cubicBezTo>
                  <a:cubicBezTo>
                    <a:pt x="828" y="1325"/>
                    <a:pt x="993" y="1265"/>
                    <a:pt x="1126" y="1132"/>
                  </a:cubicBezTo>
                  <a:cubicBezTo>
                    <a:pt x="1545" y="713"/>
                    <a:pt x="1251" y="1"/>
                    <a:pt x="659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0" name="Google Shape;13820;p90"/>
            <p:cNvSpPr/>
            <p:nvPr/>
          </p:nvSpPr>
          <p:spPr>
            <a:xfrm>
              <a:off x="8140169" y="3556373"/>
              <a:ext cx="39840" cy="35014"/>
            </a:xfrm>
            <a:custGeom>
              <a:avLst/>
              <a:gdLst/>
              <a:ahLst/>
              <a:cxnLst/>
              <a:rect l="l" t="t" r="r" b="b"/>
              <a:pathLst>
                <a:path w="1519" h="1335" extrusionOk="0">
                  <a:moveTo>
                    <a:pt x="321" y="0"/>
                  </a:moveTo>
                  <a:cubicBezTo>
                    <a:pt x="150" y="0"/>
                    <a:pt x="0" y="224"/>
                    <a:pt x="163" y="383"/>
                  </a:cubicBezTo>
                  <a:lnTo>
                    <a:pt x="447" y="667"/>
                  </a:lnTo>
                  <a:lnTo>
                    <a:pt x="163" y="956"/>
                  </a:lnTo>
                  <a:cubicBezTo>
                    <a:pt x="76" y="1042"/>
                    <a:pt x="76" y="1182"/>
                    <a:pt x="163" y="1268"/>
                  </a:cubicBezTo>
                  <a:cubicBezTo>
                    <a:pt x="206" y="1312"/>
                    <a:pt x="263" y="1333"/>
                    <a:pt x="319" y="1333"/>
                  </a:cubicBezTo>
                  <a:cubicBezTo>
                    <a:pt x="376" y="1333"/>
                    <a:pt x="432" y="1312"/>
                    <a:pt x="476" y="1268"/>
                  </a:cubicBezTo>
                  <a:lnTo>
                    <a:pt x="759" y="980"/>
                  </a:lnTo>
                  <a:lnTo>
                    <a:pt x="1048" y="1268"/>
                  </a:lnTo>
                  <a:cubicBezTo>
                    <a:pt x="1096" y="1315"/>
                    <a:pt x="1149" y="1334"/>
                    <a:pt x="1199" y="1334"/>
                  </a:cubicBezTo>
                  <a:cubicBezTo>
                    <a:pt x="1369" y="1334"/>
                    <a:pt x="1515" y="1115"/>
                    <a:pt x="1356" y="956"/>
                  </a:cubicBezTo>
                  <a:lnTo>
                    <a:pt x="1072" y="667"/>
                  </a:lnTo>
                  <a:lnTo>
                    <a:pt x="1356" y="383"/>
                  </a:lnTo>
                  <a:cubicBezTo>
                    <a:pt x="1519" y="224"/>
                    <a:pt x="1372" y="0"/>
                    <a:pt x="1202" y="0"/>
                  </a:cubicBezTo>
                  <a:cubicBezTo>
                    <a:pt x="1150" y="0"/>
                    <a:pt x="1096" y="21"/>
                    <a:pt x="1048" y="70"/>
                  </a:cubicBezTo>
                  <a:lnTo>
                    <a:pt x="759" y="354"/>
                  </a:lnTo>
                  <a:lnTo>
                    <a:pt x="476" y="70"/>
                  </a:lnTo>
                  <a:cubicBezTo>
                    <a:pt x="427" y="21"/>
                    <a:pt x="373" y="0"/>
                    <a:pt x="321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1" name="Google Shape;13821;p90"/>
            <p:cNvSpPr/>
            <p:nvPr/>
          </p:nvSpPr>
          <p:spPr>
            <a:xfrm>
              <a:off x="8086376" y="3399821"/>
              <a:ext cx="69949" cy="116634"/>
            </a:xfrm>
            <a:custGeom>
              <a:avLst/>
              <a:gdLst/>
              <a:ahLst/>
              <a:cxnLst/>
              <a:rect l="l" t="t" r="r" b="b"/>
              <a:pathLst>
                <a:path w="2667" h="4447" extrusionOk="0">
                  <a:moveTo>
                    <a:pt x="2262" y="1"/>
                  </a:moveTo>
                  <a:cubicBezTo>
                    <a:pt x="1665" y="1"/>
                    <a:pt x="1179" y="487"/>
                    <a:pt x="1179" y="1083"/>
                  </a:cubicBezTo>
                  <a:lnTo>
                    <a:pt x="1179" y="1593"/>
                  </a:lnTo>
                  <a:cubicBezTo>
                    <a:pt x="1179" y="1848"/>
                    <a:pt x="968" y="2060"/>
                    <a:pt x="708" y="2060"/>
                  </a:cubicBezTo>
                  <a:lnTo>
                    <a:pt x="501" y="2060"/>
                  </a:lnTo>
                  <a:cubicBezTo>
                    <a:pt x="227" y="2060"/>
                    <a:pt x="0" y="2281"/>
                    <a:pt x="0" y="2560"/>
                  </a:cubicBezTo>
                  <a:lnTo>
                    <a:pt x="0" y="3946"/>
                  </a:lnTo>
                  <a:cubicBezTo>
                    <a:pt x="0" y="4221"/>
                    <a:pt x="227" y="4442"/>
                    <a:pt x="501" y="4447"/>
                  </a:cubicBezTo>
                  <a:lnTo>
                    <a:pt x="2666" y="4447"/>
                  </a:lnTo>
                  <a:lnTo>
                    <a:pt x="2666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2" name="Google Shape;13822;p90"/>
            <p:cNvSpPr/>
            <p:nvPr/>
          </p:nvSpPr>
          <p:spPr>
            <a:xfrm>
              <a:off x="8135081" y="3461665"/>
              <a:ext cx="37007" cy="31578"/>
            </a:xfrm>
            <a:custGeom>
              <a:avLst/>
              <a:gdLst/>
              <a:ahLst/>
              <a:cxnLst/>
              <a:rect l="l" t="t" r="r" b="b"/>
              <a:pathLst>
                <a:path w="1411" h="1204" extrusionOk="0">
                  <a:moveTo>
                    <a:pt x="803" y="0"/>
                  </a:moveTo>
                  <a:cubicBezTo>
                    <a:pt x="655" y="0"/>
                    <a:pt x="504" y="55"/>
                    <a:pt x="381" y="178"/>
                  </a:cubicBezTo>
                  <a:cubicBezTo>
                    <a:pt x="1" y="554"/>
                    <a:pt x="270" y="1203"/>
                    <a:pt x="809" y="1203"/>
                  </a:cubicBezTo>
                  <a:cubicBezTo>
                    <a:pt x="1141" y="1203"/>
                    <a:pt x="1411" y="934"/>
                    <a:pt x="1411" y="602"/>
                  </a:cubicBezTo>
                  <a:cubicBezTo>
                    <a:pt x="1411" y="241"/>
                    <a:pt x="1113" y="0"/>
                    <a:pt x="80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3" name="Google Shape;13823;p90"/>
            <p:cNvSpPr/>
            <p:nvPr/>
          </p:nvSpPr>
          <p:spPr>
            <a:xfrm>
              <a:off x="8065552" y="3549108"/>
              <a:ext cx="190831" cy="119388"/>
            </a:xfrm>
            <a:custGeom>
              <a:avLst/>
              <a:gdLst/>
              <a:ahLst/>
              <a:cxnLst/>
              <a:rect l="l" t="t" r="r" b="b"/>
              <a:pathLst>
                <a:path w="7276" h="4552" extrusionOk="0">
                  <a:moveTo>
                    <a:pt x="1102" y="2787"/>
                  </a:moveTo>
                  <a:cubicBezTo>
                    <a:pt x="1694" y="2787"/>
                    <a:pt x="1988" y="3499"/>
                    <a:pt x="1569" y="3918"/>
                  </a:cubicBezTo>
                  <a:cubicBezTo>
                    <a:pt x="1435" y="4051"/>
                    <a:pt x="1271" y="4111"/>
                    <a:pt x="1109" y="4111"/>
                  </a:cubicBezTo>
                  <a:cubicBezTo>
                    <a:pt x="770" y="4111"/>
                    <a:pt x="443" y="3848"/>
                    <a:pt x="443" y="3451"/>
                  </a:cubicBezTo>
                  <a:cubicBezTo>
                    <a:pt x="443" y="3085"/>
                    <a:pt x="737" y="2787"/>
                    <a:pt x="1102" y="2787"/>
                  </a:cubicBezTo>
                  <a:close/>
                  <a:moveTo>
                    <a:pt x="6660" y="1"/>
                  </a:moveTo>
                  <a:lnTo>
                    <a:pt x="6636" y="6"/>
                  </a:lnTo>
                  <a:lnTo>
                    <a:pt x="6626" y="6"/>
                  </a:lnTo>
                  <a:cubicBezTo>
                    <a:pt x="6621" y="11"/>
                    <a:pt x="6612" y="15"/>
                    <a:pt x="6602" y="20"/>
                  </a:cubicBezTo>
                  <a:lnTo>
                    <a:pt x="6015" y="314"/>
                  </a:lnTo>
                  <a:cubicBezTo>
                    <a:pt x="5787" y="426"/>
                    <a:pt x="5902" y="734"/>
                    <a:pt x="6108" y="734"/>
                  </a:cubicBezTo>
                  <a:cubicBezTo>
                    <a:pt x="6141" y="734"/>
                    <a:pt x="6176" y="726"/>
                    <a:pt x="6212" y="708"/>
                  </a:cubicBezTo>
                  <a:lnTo>
                    <a:pt x="6366" y="631"/>
                  </a:lnTo>
                  <a:lnTo>
                    <a:pt x="6366" y="631"/>
                  </a:lnTo>
                  <a:cubicBezTo>
                    <a:pt x="6078" y="1598"/>
                    <a:pt x="5577" y="2315"/>
                    <a:pt x="4870" y="2763"/>
                  </a:cubicBezTo>
                  <a:cubicBezTo>
                    <a:pt x="4170" y="3210"/>
                    <a:pt x="3391" y="3313"/>
                    <a:pt x="2828" y="3313"/>
                  </a:cubicBezTo>
                  <a:cubicBezTo>
                    <a:pt x="2555" y="3313"/>
                    <a:pt x="2333" y="3289"/>
                    <a:pt x="2195" y="3268"/>
                  </a:cubicBezTo>
                  <a:cubicBezTo>
                    <a:pt x="2104" y="2731"/>
                    <a:pt x="1639" y="2345"/>
                    <a:pt x="1104" y="2345"/>
                  </a:cubicBezTo>
                  <a:cubicBezTo>
                    <a:pt x="1073" y="2345"/>
                    <a:pt x="1042" y="2346"/>
                    <a:pt x="1011" y="2349"/>
                  </a:cubicBezTo>
                  <a:cubicBezTo>
                    <a:pt x="438" y="2402"/>
                    <a:pt x="0" y="2878"/>
                    <a:pt x="5" y="3456"/>
                  </a:cubicBezTo>
                  <a:lnTo>
                    <a:pt x="0" y="3451"/>
                  </a:lnTo>
                  <a:lnTo>
                    <a:pt x="0" y="3451"/>
                  </a:lnTo>
                  <a:cubicBezTo>
                    <a:pt x="0" y="4009"/>
                    <a:pt x="419" y="4481"/>
                    <a:pt x="972" y="4543"/>
                  </a:cubicBezTo>
                  <a:cubicBezTo>
                    <a:pt x="1017" y="4549"/>
                    <a:pt x="1062" y="4551"/>
                    <a:pt x="1106" y="4551"/>
                  </a:cubicBezTo>
                  <a:cubicBezTo>
                    <a:pt x="1611" y="4551"/>
                    <a:pt x="2056" y="4206"/>
                    <a:pt x="2175" y="3706"/>
                  </a:cubicBezTo>
                  <a:cubicBezTo>
                    <a:pt x="2397" y="3735"/>
                    <a:pt x="2618" y="3749"/>
                    <a:pt x="2839" y="3749"/>
                  </a:cubicBezTo>
                  <a:cubicBezTo>
                    <a:pt x="3460" y="3749"/>
                    <a:pt x="4312" y="3634"/>
                    <a:pt x="5101" y="3133"/>
                  </a:cubicBezTo>
                  <a:cubicBezTo>
                    <a:pt x="5885" y="2633"/>
                    <a:pt x="6434" y="1868"/>
                    <a:pt x="6761" y="833"/>
                  </a:cubicBezTo>
                  <a:lnTo>
                    <a:pt x="6795" y="896"/>
                  </a:lnTo>
                  <a:cubicBezTo>
                    <a:pt x="6838" y="984"/>
                    <a:pt x="6911" y="1021"/>
                    <a:pt x="6984" y="1021"/>
                  </a:cubicBezTo>
                  <a:cubicBezTo>
                    <a:pt x="7130" y="1021"/>
                    <a:pt x="7276" y="875"/>
                    <a:pt x="7189" y="699"/>
                  </a:cubicBezTo>
                  <a:lnTo>
                    <a:pt x="6896" y="112"/>
                  </a:lnTo>
                  <a:lnTo>
                    <a:pt x="6891" y="107"/>
                  </a:lnTo>
                  <a:cubicBezTo>
                    <a:pt x="6886" y="97"/>
                    <a:pt x="6881" y="92"/>
                    <a:pt x="6876" y="88"/>
                  </a:cubicBezTo>
                  <a:lnTo>
                    <a:pt x="6872" y="83"/>
                  </a:lnTo>
                  <a:cubicBezTo>
                    <a:pt x="6862" y="68"/>
                    <a:pt x="6848" y="54"/>
                    <a:pt x="6833" y="39"/>
                  </a:cubicBezTo>
                  <a:cubicBezTo>
                    <a:pt x="6828" y="35"/>
                    <a:pt x="6819" y="30"/>
                    <a:pt x="6809" y="25"/>
                  </a:cubicBezTo>
                  <a:cubicBezTo>
                    <a:pt x="6804" y="20"/>
                    <a:pt x="6795" y="15"/>
                    <a:pt x="6785" y="15"/>
                  </a:cubicBezTo>
                  <a:lnTo>
                    <a:pt x="6780" y="15"/>
                  </a:lnTo>
                  <a:lnTo>
                    <a:pt x="6756" y="6"/>
                  </a:lnTo>
                  <a:lnTo>
                    <a:pt x="6751" y="6"/>
                  </a:lnTo>
                  <a:lnTo>
                    <a:pt x="6727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4" name="Google Shape;13824;p90"/>
            <p:cNvSpPr/>
            <p:nvPr/>
          </p:nvSpPr>
          <p:spPr>
            <a:xfrm>
              <a:off x="8039927" y="3540977"/>
              <a:ext cx="39761" cy="35014"/>
            </a:xfrm>
            <a:custGeom>
              <a:avLst/>
              <a:gdLst/>
              <a:ahLst/>
              <a:cxnLst/>
              <a:rect l="l" t="t" r="r" b="b"/>
              <a:pathLst>
                <a:path w="1516" h="1335" extrusionOk="0">
                  <a:moveTo>
                    <a:pt x="1194" y="0"/>
                  </a:moveTo>
                  <a:cubicBezTo>
                    <a:pt x="1142" y="0"/>
                    <a:pt x="1088" y="21"/>
                    <a:pt x="1040" y="70"/>
                  </a:cubicBezTo>
                  <a:lnTo>
                    <a:pt x="756" y="354"/>
                  </a:lnTo>
                  <a:lnTo>
                    <a:pt x="467" y="70"/>
                  </a:lnTo>
                  <a:cubicBezTo>
                    <a:pt x="420" y="22"/>
                    <a:pt x="366" y="2"/>
                    <a:pt x="315" y="2"/>
                  </a:cubicBezTo>
                  <a:cubicBezTo>
                    <a:pt x="146" y="2"/>
                    <a:pt x="0" y="224"/>
                    <a:pt x="159" y="383"/>
                  </a:cubicBezTo>
                  <a:lnTo>
                    <a:pt x="443" y="667"/>
                  </a:lnTo>
                  <a:lnTo>
                    <a:pt x="159" y="956"/>
                  </a:lnTo>
                  <a:cubicBezTo>
                    <a:pt x="73" y="1038"/>
                    <a:pt x="73" y="1177"/>
                    <a:pt x="159" y="1264"/>
                  </a:cubicBezTo>
                  <a:cubicBezTo>
                    <a:pt x="203" y="1307"/>
                    <a:pt x="259" y="1329"/>
                    <a:pt x="315" y="1329"/>
                  </a:cubicBezTo>
                  <a:cubicBezTo>
                    <a:pt x="371" y="1329"/>
                    <a:pt x="427" y="1307"/>
                    <a:pt x="467" y="1264"/>
                  </a:cubicBezTo>
                  <a:lnTo>
                    <a:pt x="756" y="980"/>
                  </a:lnTo>
                  <a:lnTo>
                    <a:pt x="1040" y="1264"/>
                  </a:lnTo>
                  <a:cubicBezTo>
                    <a:pt x="1089" y="1313"/>
                    <a:pt x="1143" y="1334"/>
                    <a:pt x="1196" y="1334"/>
                  </a:cubicBezTo>
                  <a:cubicBezTo>
                    <a:pt x="1367" y="1334"/>
                    <a:pt x="1515" y="1114"/>
                    <a:pt x="1353" y="956"/>
                  </a:cubicBezTo>
                  <a:lnTo>
                    <a:pt x="1069" y="667"/>
                  </a:lnTo>
                  <a:lnTo>
                    <a:pt x="1353" y="383"/>
                  </a:lnTo>
                  <a:cubicBezTo>
                    <a:pt x="1515" y="224"/>
                    <a:pt x="1366" y="0"/>
                    <a:pt x="11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5" name="Google Shape;13825;p90"/>
            <p:cNvSpPr/>
            <p:nvPr/>
          </p:nvSpPr>
          <p:spPr>
            <a:xfrm>
              <a:off x="8240699" y="3633613"/>
              <a:ext cx="39761" cy="35066"/>
            </a:xfrm>
            <a:custGeom>
              <a:avLst/>
              <a:gdLst/>
              <a:ahLst/>
              <a:cxnLst/>
              <a:rect l="l" t="t" r="r" b="b"/>
              <a:pathLst>
                <a:path w="1516" h="1337" extrusionOk="0">
                  <a:moveTo>
                    <a:pt x="1195" y="0"/>
                  </a:moveTo>
                  <a:cubicBezTo>
                    <a:pt x="1143" y="0"/>
                    <a:pt x="1089" y="21"/>
                    <a:pt x="1041" y="70"/>
                  </a:cubicBezTo>
                  <a:lnTo>
                    <a:pt x="757" y="354"/>
                  </a:lnTo>
                  <a:lnTo>
                    <a:pt x="468" y="70"/>
                  </a:lnTo>
                  <a:cubicBezTo>
                    <a:pt x="425" y="27"/>
                    <a:pt x="368" y="5"/>
                    <a:pt x="312" y="5"/>
                  </a:cubicBezTo>
                  <a:cubicBezTo>
                    <a:pt x="256" y="5"/>
                    <a:pt x="201" y="27"/>
                    <a:pt x="160" y="70"/>
                  </a:cubicBezTo>
                  <a:cubicBezTo>
                    <a:pt x="73" y="157"/>
                    <a:pt x="73" y="296"/>
                    <a:pt x="160" y="383"/>
                  </a:cubicBezTo>
                  <a:lnTo>
                    <a:pt x="444" y="667"/>
                  </a:lnTo>
                  <a:lnTo>
                    <a:pt x="160" y="956"/>
                  </a:lnTo>
                  <a:cubicBezTo>
                    <a:pt x="1" y="1115"/>
                    <a:pt x="147" y="1334"/>
                    <a:pt x="317" y="1334"/>
                  </a:cubicBezTo>
                  <a:cubicBezTo>
                    <a:pt x="368" y="1334"/>
                    <a:pt x="420" y="1315"/>
                    <a:pt x="468" y="1268"/>
                  </a:cubicBezTo>
                  <a:lnTo>
                    <a:pt x="757" y="980"/>
                  </a:lnTo>
                  <a:lnTo>
                    <a:pt x="1041" y="1268"/>
                  </a:lnTo>
                  <a:cubicBezTo>
                    <a:pt x="1088" y="1316"/>
                    <a:pt x="1142" y="1336"/>
                    <a:pt x="1194" y="1336"/>
                  </a:cubicBezTo>
                  <a:cubicBezTo>
                    <a:pt x="1366" y="1336"/>
                    <a:pt x="1516" y="1115"/>
                    <a:pt x="1353" y="956"/>
                  </a:cubicBezTo>
                  <a:lnTo>
                    <a:pt x="1069" y="667"/>
                  </a:lnTo>
                  <a:lnTo>
                    <a:pt x="1353" y="383"/>
                  </a:lnTo>
                  <a:cubicBezTo>
                    <a:pt x="1516" y="224"/>
                    <a:pt x="1367" y="0"/>
                    <a:pt x="1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6" name="Google Shape;13826;p90"/>
            <p:cNvSpPr/>
            <p:nvPr/>
          </p:nvSpPr>
          <p:spPr>
            <a:xfrm>
              <a:off x="7972785" y="3394392"/>
              <a:ext cx="366896" cy="343685"/>
            </a:xfrm>
            <a:custGeom>
              <a:avLst/>
              <a:gdLst/>
              <a:ahLst/>
              <a:cxnLst/>
              <a:rect l="l" t="t" r="r" b="b"/>
              <a:pathLst>
                <a:path w="13989" h="13104" extrusionOk="0">
                  <a:moveTo>
                    <a:pt x="7396" y="443"/>
                  </a:moveTo>
                  <a:cubicBezTo>
                    <a:pt x="7868" y="443"/>
                    <a:pt x="8248" y="824"/>
                    <a:pt x="8248" y="1290"/>
                  </a:cubicBezTo>
                  <a:lnTo>
                    <a:pt x="8248" y="1796"/>
                  </a:lnTo>
                  <a:cubicBezTo>
                    <a:pt x="8248" y="2185"/>
                    <a:pt x="8561" y="2503"/>
                    <a:pt x="8951" y="2503"/>
                  </a:cubicBezTo>
                  <a:lnTo>
                    <a:pt x="9162" y="2503"/>
                  </a:lnTo>
                  <a:cubicBezTo>
                    <a:pt x="9307" y="2503"/>
                    <a:pt x="9427" y="2623"/>
                    <a:pt x="9427" y="2767"/>
                  </a:cubicBezTo>
                  <a:lnTo>
                    <a:pt x="9427" y="4153"/>
                  </a:lnTo>
                  <a:cubicBezTo>
                    <a:pt x="9427" y="4298"/>
                    <a:pt x="9307" y="4418"/>
                    <a:pt x="9162" y="4418"/>
                  </a:cubicBezTo>
                  <a:lnTo>
                    <a:pt x="4832" y="4418"/>
                  </a:lnTo>
                  <a:cubicBezTo>
                    <a:pt x="4687" y="4418"/>
                    <a:pt x="4567" y="4298"/>
                    <a:pt x="4567" y="4153"/>
                  </a:cubicBezTo>
                  <a:lnTo>
                    <a:pt x="4567" y="2767"/>
                  </a:lnTo>
                  <a:cubicBezTo>
                    <a:pt x="4567" y="2623"/>
                    <a:pt x="4683" y="2503"/>
                    <a:pt x="4832" y="2503"/>
                  </a:cubicBezTo>
                  <a:lnTo>
                    <a:pt x="5039" y="2503"/>
                  </a:lnTo>
                  <a:cubicBezTo>
                    <a:pt x="5428" y="2503"/>
                    <a:pt x="5746" y="2185"/>
                    <a:pt x="5746" y="1796"/>
                  </a:cubicBezTo>
                  <a:lnTo>
                    <a:pt x="5746" y="1290"/>
                  </a:lnTo>
                  <a:cubicBezTo>
                    <a:pt x="5746" y="824"/>
                    <a:pt x="6126" y="443"/>
                    <a:pt x="6593" y="443"/>
                  </a:cubicBezTo>
                  <a:close/>
                  <a:moveTo>
                    <a:pt x="12757" y="3090"/>
                  </a:moveTo>
                  <a:cubicBezTo>
                    <a:pt x="13195" y="3090"/>
                    <a:pt x="13546" y="3446"/>
                    <a:pt x="13546" y="3879"/>
                  </a:cubicBezTo>
                  <a:lnTo>
                    <a:pt x="13546" y="11871"/>
                  </a:lnTo>
                  <a:cubicBezTo>
                    <a:pt x="13546" y="12309"/>
                    <a:pt x="13195" y="12660"/>
                    <a:pt x="12757" y="12660"/>
                  </a:cubicBezTo>
                  <a:lnTo>
                    <a:pt x="1233" y="12660"/>
                  </a:lnTo>
                  <a:cubicBezTo>
                    <a:pt x="800" y="12660"/>
                    <a:pt x="444" y="12309"/>
                    <a:pt x="444" y="11871"/>
                  </a:cubicBezTo>
                  <a:lnTo>
                    <a:pt x="444" y="3879"/>
                  </a:lnTo>
                  <a:cubicBezTo>
                    <a:pt x="444" y="3446"/>
                    <a:pt x="800" y="3090"/>
                    <a:pt x="1233" y="3090"/>
                  </a:cubicBezTo>
                  <a:lnTo>
                    <a:pt x="4125" y="3090"/>
                  </a:lnTo>
                  <a:lnTo>
                    <a:pt x="4125" y="3826"/>
                  </a:lnTo>
                  <a:lnTo>
                    <a:pt x="1401" y="3826"/>
                  </a:lnTo>
                  <a:cubicBezTo>
                    <a:pt x="1281" y="3826"/>
                    <a:pt x="1180" y="3927"/>
                    <a:pt x="1180" y="4047"/>
                  </a:cubicBezTo>
                  <a:lnTo>
                    <a:pt x="1180" y="11703"/>
                  </a:lnTo>
                  <a:cubicBezTo>
                    <a:pt x="1180" y="11823"/>
                    <a:pt x="1281" y="11924"/>
                    <a:pt x="1401" y="11924"/>
                  </a:cubicBezTo>
                  <a:lnTo>
                    <a:pt x="8854" y="11924"/>
                  </a:lnTo>
                  <a:cubicBezTo>
                    <a:pt x="8980" y="11924"/>
                    <a:pt x="9076" y="11823"/>
                    <a:pt x="9076" y="11703"/>
                  </a:cubicBezTo>
                  <a:cubicBezTo>
                    <a:pt x="9076" y="11583"/>
                    <a:pt x="8980" y="11482"/>
                    <a:pt x="8854" y="11482"/>
                  </a:cubicBezTo>
                  <a:lnTo>
                    <a:pt x="1622" y="11482"/>
                  </a:lnTo>
                  <a:lnTo>
                    <a:pt x="1622" y="4269"/>
                  </a:lnTo>
                  <a:lnTo>
                    <a:pt x="4134" y="4269"/>
                  </a:lnTo>
                  <a:cubicBezTo>
                    <a:pt x="4192" y="4610"/>
                    <a:pt x="4485" y="4856"/>
                    <a:pt x="4832" y="4861"/>
                  </a:cubicBezTo>
                  <a:lnTo>
                    <a:pt x="9162" y="4861"/>
                  </a:lnTo>
                  <a:cubicBezTo>
                    <a:pt x="9504" y="4856"/>
                    <a:pt x="9798" y="4610"/>
                    <a:pt x="9855" y="4269"/>
                  </a:cubicBezTo>
                  <a:lnTo>
                    <a:pt x="12367" y="4269"/>
                  </a:lnTo>
                  <a:lnTo>
                    <a:pt x="12367" y="11482"/>
                  </a:lnTo>
                  <a:lnTo>
                    <a:pt x="9932" y="11482"/>
                  </a:lnTo>
                  <a:cubicBezTo>
                    <a:pt x="9812" y="11482"/>
                    <a:pt x="9711" y="11583"/>
                    <a:pt x="9711" y="11703"/>
                  </a:cubicBezTo>
                  <a:cubicBezTo>
                    <a:pt x="9711" y="11823"/>
                    <a:pt x="9812" y="11924"/>
                    <a:pt x="9932" y="11924"/>
                  </a:cubicBezTo>
                  <a:lnTo>
                    <a:pt x="12588" y="11924"/>
                  </a:lnTo>
                  <a:cubicBezTo>
                    <a:pt x="12713" y="11924"/>
                    <a:pt x="12810" y="11823"/>
                    <a:pt x="12810" y="11703"/>
                  </a:cubicBezTo>
                  <a:lnTo>
                    <a:pt x="12810" y="4047"/>
                  </a:lnTo>
                  <a:cubicBezTo>
                    <a:pt x="12810" y="3927"/>
                    <a:pt x="12713" y="3826"/>
                    <a:pt x="12588" y="3826"/>
                  </a:cubicBezTo>
                  <a:lnTo>
                    <a:pt x="9865" y="3826"/>
                  </a:lnTo>
                  <a:lnTo>
                    <a:pt x="9865" y="3090"/>
                  </a:lnTo>
                  <a:close/>
                  <a:moveTo>
                    <a:pt x="6593" y="1"/>
                  </a:moveTo>
                  <a:cubicBezTo>
                    <a:pt x="5881" y="1"/>
                    <a:pt x="5303" y="578"/>
                    <a:pt x="5303" y="1290"/>
                  </a:cubicBezTo>
                  <a:lnTo>
                    <a:pt x="5303" y="1796"/>
                  </a:lnTo>
                  <a:cubicBezTo>
                    <a:pt x="5303" y="1945"/>
                    <a:pt x="5183" y="2060"/>
                    <a:pt x="5039" y="2060"/>
                  </a:cubicBezTo>
                  <a:lnTo>
                    <a:pt x="4832" y="2060"/>
                  </a:lnTo>
                  <a:cubicBezTo>
                    <a:pt x="4485" y="2060"/>
                    <a:pt x="4192" y="2310"/>
                    <a:pt x="4134" y="2652"/>
                  </a:cubicBezTo>
                  <a:lnTo>
                    <a:pt x="1233" y="2652"/>
                  </a:lnTo>
                  <a:cubicBezTo>
                    <a:pt x="554" y="2652"/>
                    <a:pt x="6" y="3201"/>
                    <a:pt x="1" y="3879"/>
                  </a:cubicBezTo>
                  <a:lnTo>
                    <a:pt x="1" y="11871"/>
                  </a:lnTo>
                  <a:cubicBezTo>
                    <a:pt x="6" y="12550"/>
                    <a:pt x="554" y="13098"/>
                    <a:pt x="1233" y="13103"/>
                  </a:cubicBezTo>
                  <a:lnTo>
                    <a:pt x="12757" y="13103"/>
                  </a:lnTo>
                  <a:cubicBezTo>
                    <a:pt x="13435" y="13098"/>
                    <a:pt x="13984" y="12550"/>
                    <a:pt x="13989" y="11871"/>
                  </a:cubicBezTo>
                  <a:lnTo>
                    <a:pt x="13989" y="3879"/>
                  </a:lnTo>
                  <a:cubicBezTo>
                    <a:pt x="13984" y="3201"/>
                    <a:pt x="13435" y="2652"/>
                    <a:pt x="12757" y="2652"/>
                  </a:cubicBezTo>
                  <a:lnTo>
                    <a:pt x="9855" y="2652"/>
                  </a:lnTo>
                  <a:cubicBezTo>
                    <a:pt x="9798" y="2310"/>
                    <a:pt x="9504" y="2060"/>
                    <a:pt x="9162" y="2060"/>
                  </a:cubicBezTo>
                  <a:lnTo>
                    <a:pt x="8951" y="2060"/>
                  </a:lnTo>
                  <a:cubicBezTo>
                    <a:pt x="8806" y="2060"/>
                    <a:pt x="8686" y="1945"/>
                    <a:pt x="8686" y="1796"/>
                  </a:cubicBezTo>
                  <a:lnTo>
                    <a:pt x="8686" y="1290"/>
                  </a:lnTo>
                  <a:cubicBezTo>
                    <a:pt x="8686" y="578"/>
                    <a:pt x="8109" y="1"/>
                    <a:pt x="73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7" name="Google Shape;13827;p90"/>
            <p:cNvSpPr/>
            <p:nvPr/>
          </p:nvSpPr>
          <p:spPr>
            <a:xfrm>
              <a:off x="8134950" y="3456158"/>
              <a:ext cx="49754" cy="42515"/>
            </a:xfrm>
            <a:custGeom>
              <a:avLst/>
              <a:gdLst/>
              <a:ahLst/>
              <a:cxnLst/>
              <a:rect l="l" t="t" r="r" b="b"/>
              <a:pathLst>
                <a:path w="1897" h="1621" extrusionOk="0">
                  <a:moveTo>
                    <a:pt x="814" y="441"/>
                  </a:moveTo>
                  <a:cubicBezTo>
                    <a:pt x="1141" y="441"/>
                    <a:pt x="1305" y="841"/>
                    <a:pt x="1074" y="1072"/>
                  </a:cubicBezTo>
                  <a:cubicBezTo>
                    <a:pt x="999" y="1146"/>
                    <a:pt x="907" y="1180"/>
                    <a:pt x="816" y="1180"/>
                  </a:cubicBezTo>
                  <a:cubicBezTo>
                    <a:pt x="627" y="1180"/>
                    <a:pt x="444" y="1033"/>
                    <a:pt x="444" y="812"/>
                  </a:cubicBezTo>
                  <a:cubicBezTo>
                    <a:pt x="444" y="605"/>
                    <a:pt x="607" y="441"/>
                    <a:pt x="814" y="441"/>
                  </a:cubicBezTo>
                  <a:close/>
                  <a:moveTo>
                    <a:pt x="819" y="0"/>
                  </a:moveTo>
                  <a:cubicBezTo>
                    <a:pt x="402" y="0"/>
                    <a:pt x="1" y="324"/>
                    <a:pt x="1" y="812"/>
                  </a:cubicBezTo>
                  <a:cubicBezTo>
                    <a:pt x="6" y="1255"/>
                    <a:pt x="367" y="1620"/>
                    <a:pt x="814" y="1620"/>
                  </a:cubicBezTo>
                  <a:cubicBezTo>
                    <a:pt x="1536" y="1620"/>
                    <a:pt x="1897" y="749"/>
                    <a:pt x="1387" y="239"/>
                  </a:cubicBezTo>
                  <a:cubicBezTo>
                    <a:pt x="1222" y="74"/>
                    <a:pt x="1018" y="0"/>
                    <a:pt x="8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8" name="Google Shape;13828;p90"/>
          <p:cNvGrpSpPr/>
          <p:nvPr/>
        </p:nvGrpSpPr>
        <p:grpSpPr>
          <a:xfrm>
            <a:off x="5359818" y="1811891"/>
            <a:ext cx="361835" cy="356432"/>
            <a:chOff x="5359818" y="1996466"/>
            <a:chExt cx="361835" cy="356432"/>
          </a:xfrm>
        </p:grpSpPr>
        <p:sp>
          <p:nvSpPr>
            <p:cNvPr id="13829" name="Google Shape;13829;p90"/>
            <p:cNvSpPr/>
            <p:nvPr/>
          </p:nvSpPr>
          <p:spPr>
            <a:xfrm>
              <a:off x="5370309" y="2153097"/>
              <a:ext cx="93160" cy="103651"/>
            </a:xfrm>
            <a:custGeom>
              <a:avLst/>
              <a:gdLst/>
              <a:ahLst/>
              <a:cxnLst/>
              <a:rect l="l" t="t" r="r" b="b"/>
              <a:pathLst>
                <a:path w="3552" h="3952" extrusionOk="0">
                  <a:moveTo>
                    <a:pt x="1035" y="1"/>
                  </a:moveTo>
                  <a:cubicBezTo>
                    <a:pt x="924" y="1"/>
                    <a:pt x="837" y="87"/>
                    <a:pt x="837" y="198"/>
                  </a:cubicBezTo>
                  <a:lnTo>
                    <a:pt x="837" y="1492"/>
                  </a:lnTo>
                  <a:cubicBezTo>
                    <a:pt x="837" y="1502"/>
                    <a:pt x="837" y="1507"/>
                    <a:pt x="837" y="1516"/>
                  </a:cubicBezTo>
                  <a:lnTo>
                    <a:pt x="837" y="1521"/>
                  </a:lnTo>
                  <a:cubicBezTo>
                    <a:pt x="837" y="1531"/>
                    <a:pt x="833" y="1536"/>
                    <a:pt x="833" y="1540"/>
                  </a:cubicBezTo>
                  <a:cubicBezTo>
                    <a:pt x="833" y="1550"/>
                    <a:pt x="828" y="1555"/>
                    <a:pt x="823" y="1564"/>
                  </a:cubicBezTo>
                  <a:cubicBezTo>
                    <a:pt x="823" y="1574"/>
                    <a:pt x="818" y="1579"/>
                    <a:pt x="813" y="1584"/>
                  </a:cubicBezTo>
                  <a:lnTo>
                    <a:pt x="813" y="1588"/>
                  </a:lnTo>
                  <a:cubicBezTo>
                    <a:pt x="813" y="1593"/>
                    <a:pt x="809" y="1598"/>
                    <a:pt x="804" y="1603"/>
                  </a:cubicBezTo>
                  <a:lnTo>
                    <a:pt x="799" y="1608"/>
                  </a:lnTo>
                  <a:lnTo>
                    <a:pt x="784" y="1622"/>
                  </a:lnTo>
                  <a:lnTo>
                    <a:pt x="765" y="1637"/>
                  </a:lnTo>
                  <a:lnTo>
                    <a:pt x="760" y="1637"/>
                  </a:lnTo>
                  <a:lnTo>
                    <a:pt x="741" y="1646"/>
                  </a:lnTo>
                  <a:cubicBezTo>
                    <a:pt x="718" y="1656"/>
                    <a:pt x="695" y="1660"/>
                    <a:pt x="672" y="1660"/>
                  </a:cubicBezTo>
                  <a:cubicBezTo>
                    <a:pt x="581" y="1660"/>
                    <a:pt x="501" y="1588"/>
                    <a:pt x="501" y="1487"/>
                  </a:cubicBezTo>
                  <a:lnTo>
                    <a:pt x="501" y="1223"/>
                  </a:lnTo>
                  <a:lnTo>
                    <a:pt x="703" y="1179"/>
                  </a:lnTo>
                  <a:lnTo>
                    <a:pt x="438" y="1146"/>
                  </a:lnTo>
                  <a:lnTo>
                    <a:pt x="395" y="1141"/>
                  </a:lnTo>
                  <a:lnTo>
                    <a:pt x="255" y="1141"/>
                  </a:lnTo>
                  <a:lnTo>
                    <a:pt x="236" y="1146"/>
                  </a:lnTo>
                  <a:lnTo>
                    <a:pt x="221" y="1151"/>
                  </a:lnTo>
                  <a:lnTo>
                    <a:pt x="202" y="1155"/>
                  </a:lnTo>
                  <a:lnTo>
                    <a:pt x="188" y="1165"/>
                  </a:lnTo>
                  <a:lnTo>
                    <a:pt x="173" y="1170"/>
                  </a:lnTo>
                  <a:cubicBezTo>
                    <a:pt x="169" y="1175"/>
                    <a:pt x="159" y="1179"/>
                    <a:pt x="149" y="1189"/>
                  </a:cubicBezTo>
                  <a:cubicBezTo>
                    <a:pt x="0" y="1314"/>
                    <a:pt x="24" y="1733"/>
                    <a:pt x="48" y="2103"/>
                  </a:cubicBezTo>
                  <a:cubicBezTo>
                    <a:pt x="77" y="2623"/>
                    <a:pt x="630" y="3138"/>
                    <a:pt x="837" y="3297"/>
                  </a:cubicBezTo>
                  <a:cubicBezTo>
                    <a:pt x="881" y="3330"/>
                    <a:pt x="905" y="3378"/>
                    <a:pt x="905" y="3436"/>
                  </a:cubicBezTo>
                  <a:lnTo>
                    <a:pt x="905" y="3951"/>
                  </a:lnTo>
                  <a:lnTo>
                    <a:pt x="3065" y="3951"/>
                  </a:lnTo>
                  <a:lnTo>
                    <a:pt x="3065" y="3234"/>
                  </a:lnTo>
                  <a:cubicBezTo>
                    <a:pt x="3065" y="3181"/>
                    <a:pt x="3089" y="3133"/>
                    <a:pt x="3128" y="3104"/>
                  </a:cubicBezTo>
                  <a:cubicBezTo>
                    <a:pt x="3527" y="2763"/>
                    <a:pt x="3551" y="1997"/>
                    <a:pt x="3527" y="1733"/>
                  </a:cubicBezTo>
                  <a:cubicBezTo>
                    <a:pt x="3518" y="1728"/>
                    <a:pt x="3518" y="1723"/>
                    <a:pt x="3518" y="1718"/>
                  </a:cubicBezTo>
                  <a:lnTo>
                    <a:pt x="3518" y="703"/>
                  </a:lnTo>
                  <a:cubicBezTo>
                    <a:pt x="3513" y="655"/>
                    <a:pt x="3498" y="612"/>
                    <a:pt x="3469" y="578"/>
                  </a:cubicBezTo>
                  <a:lnTo>
                    <a:pt x="3479" y="568"/>
                  </a:lnTo>
                  <a:lnTo>
                    <a:pt x="3426" y="540"/>
                  </a:lnTo>
                  <a:cubicBezTo>
                    <a:pt x="3402" y="520"/>
                    <a:pt x="3373" y="511"/>
                    <a:pt x="3344" y="506"/>
                  </a:cubicBezTo>
                  <a:lnTo>
                    <a:pt x="3296" y="506"/>
                  </a:lnTo>
                  <a:cubicBezTo>
                    <a:pt x="3186" y="506"/>
                    <a:pt x="3099" y="597"/>
                    <a:pt x="3099" y="708"/>
                  </a:cubicBezTo>
                  <a:lnTo>
                    <a:pt x="3099" y="1141"/>
                  </a:lnTo>
                  <a:cubicBezTo>
                    <a:pt x="3099" y="1146"/>
                    <a:pt x="3099" y="1155"/>
                    <a:pt x="3099" y="1160"/>
                  </a:cubicBezTo>
                  <a:lnTo>
                    <a:pt x="3099" y="1165"/>
                  </a:lnTo>
                  <a:cubicBezTo>
                    <a:pt x="3094" y="1175"/>
                    <a:pt x="3094" y="1179"/>
                    <a:pt x="3094" y="1189"/>
                  </a:cubicBezTo>
                  <a:cubicBezTo>
                    <a:pt x="3089" y="1194"/>
                    <a:pt x="3089" y="1199"/>
                    <a:pt x="3084" y="1208"/>
                  </a:cubicBezTo>
                  <a:lnTo>
                    <a:pt x="3084" y="1213"/>
                  </a:lnTo>
                  <a:cubicBezTo>
                    <a:pt x="3084" y="1218"/>
                    <a:pt x="3080" y="1223"/>
                    <a:pt x="3075" y="1228"/>
                  </a:cubicBezTo>
                  <a:lnTo>
                    <a:pt x="3075" y="1232"/>
                  </a:lnTo>
                  <a:cubicBezTo>
                    <a:pt x="3070" y="1237"/>
                    <a:pt x="3070" y="1242"/>
                    <a:pt x="3065" y="1247"/>
                  </a:cubicBezTo>
                  <a:lnTo>
                    <a:pt x="3060" y="1252"/>
                  </a:lnTo>
                  <a:lnTo>
                    <a:pt x="3046" y="1266"/>
                  </a:lnTo>
                  <a:lnTo>
                    <a:pt x="3041" y="1271"/>
                  </a:lnTo>
                  <a:cubicBezTo>
                    <a:pt x="3036" y="1276"/>
                    <a:pt x="3032" y="1276"/>
                    <a:pt x="3027" y="1281"/>
                  </a:cubicBezTo>
                  <a:lnTo>
                    <a:pt x="3022" y="1281"/>
                  </a:lnTo>
                  <a:lnTo>
                    <a:pt x="3003" y="1290"/>
                  </a:lnTo>
                  <a:lnTo>
                    <a:pt x="2998" y="1290"/>
                  </a:lnTo>
                  <a:cubicBezTo>
                    <a:pt x="2974" y="1301"/>
                    <a:pt x="2950" y="1306"/>
                    <a:pt x="2927" y="1306"/>
                  </a:cubicBezTo>
                  <a:cubicBezTo>
                    <a:pt x="2836" y="1306"/>
                    <a:pt x="2757" y="1231"/>
                    <a:pt x="2757" y="1131"/>
                  </a:cubicBezTo>
                  <a:lnTo>
                    <a:pt x="2757" y="549"/>
                  </a:lnTo>
                  <a:cubicBezTo>
                    <a:pt x="2757" y="501"/>
                    <a:pt x="2743" y="458"/>
                    <a:pt x="2709" y="419"/>
                  </a:cubicBezTo>
                  <a:lnTo>
                    <a:pt x="2724" y="414"/>
                  </a:lnTo>
                  <a:lnTo>
                    <a:pt x="2671" y="386"/>
                  </a:lnTo>
                  <a:cubicBezTo>
                    <a:pt x="2642" y="366"/>
                    <a:pt x="2618" y="357"/>
                    <a:pt x="2584" y="352"/>
                  </a:cubicBezTo>
                  <a:lnTo>
                    <a:pt x="2536" y="352"/>
                  </a:lnTo>
                  <a:cubicBezTo>
                    <a:pt x="2464" y="352"/>
                    <a:pt x="2396" y="395"/>
                    <a:pt x="2363" y="463"/>
                  </a:cubicBezTo>
                  <a:lnTo>
                    <a:pt x="2358" y="472"/>
                  </a:lnTo>
                  <a:lnTo>
                    <a:pt x="2358" y="1030"/>
                  </a:lnTo>
                  <a:cubicBezTo>
                    <a:pt x="2358" y="1040"/>
                    <a:pt x="2358" y="1045"/>
                    <a:pt x="2358" y="1054"/>
                  </a:cubicBezTo>
                  <a:lnTo>
                    <a:pt x="2358" y="1059"/>
                  </a:lnTo>
                  <a:cubicBezTo>
                    <a:pt x="2353" y="1064"/>
                    <a:pt x="2353" y="1074"/>
                    <a:pt x="2353" y="1078"/>
                  </a:cubicBezTo>
                  <a:cubicBezTo>
                    <a:pt x="2348" y="1083"/>
                    <a:pt x="2348" y="1093"/>
                    <a:pt x="2343" y="1098"/>
                  </a:cubicBezTo>
                  <a:lnTo>
                    <a:pt x="2343" y="1103"/>
                  </a:lnTo>
                  <a:cubicBezTo>
                    <a:pt x="2343" y="1112"/>
                    <a:pt x="2339" y="1117"/>
                    <a:pt x="2334" y="1122"/>
                  </a:cubicBezTo>
                  <a:cubicBezTo>
                    <a:pt x="2329" y="1131"/>
                    <a:pt x="2324" y="1136"/>
                    <a:pt x="2319" y="1141"/>
                  </a:cubicBezTo>
                  <a:lnTo>
                    <a:pt x="2319" y="1146"/>
                  </a:lnTo>
                  <a:lnTo>
                    <a:pt x="2305" y="1155"/>
                  </a:lnTo>
                  <a:lnTo>
                    <a:pt x="2300" y="1160"/>
                  </a:lnTo>
                  <a:lnTo>
                    <a:pt x="2286" y="1175"/>
                  </a:lnTo>
                  <a:lnTo>
                    <a:pt x="2281" y="1175"/>
                  </a:lnTo>
                  <a:lnTo>
                    <a:pt x="2262" y="1184"/>
                  </a:lnTo>
                  <a:cubicBezTo>
                    <a:pt x="2240" y="1194"/>
                    <a:pt x="2217" y="1198"/>
                    <a:pt x="2195" y="1198"/>
                  </a:cubicBezTo>
                  <a:cubicBezTo>
                    <a:pt x="2103" y="1198"/>
                    <a:pt x="2021" y="1122"/>
                    <a:pt x="2021" y="1021"/>
                  </a:cubicBezTo>
                  <a:lnTo>
                    <a:pt x="2021" y="414"/>
                  </a:lnTo>
                  <a:cubicBezTo>
                    <a:pt x="2021" y="366"/>
                    <a:pt x="2002" y="318"/>
                    <a:pt x="1973" y="285"/>
                  </a:cubicBezTo>
                  <a:lnTo>
                    <a:pt x="1983" y="280"/>
                  </a:lnTo>
                  <a:lnTo>
                    <a:pt x="1930" y="246"/>
                  </a:lnTo>
                  <a:cubicBezTo>
                    <a:pt x="1906" y="232"/>
                    <a:pt x="1877" y="222"/>
                    <a:pt x="1848" y="217"/>
                  </a:cubicBezTo>
                  <a:lnTo>
                    <a:pt x="1800" y="217"/>
                  </a:lnTo>
                  <a:cubicBezTo>
                    <a:pt x="1728" y="217"/>
                    <a:pt x="1660" y="256"/>
                    <a:pt x="1626" y="323"/>
                  </a:cubicBezTo>
                  <a:lnTo>
                    <a:pt x="1622" y="333"/>
                  </a:lnTo>
                  <a:lnTo>
                    <a:pt x="1622" y="1030"/>
                  </a:lnTo>
                  <a:cubicBezTo>
                    <a:pt x="1622" y="1040"/>
                    <a:pt x="1622" y="1045"/>
                    <a:pt x="1622" y="1054"/>
                  </a:cubicBezTo>
                  <a:lnTo>
                    <a:pt x="1622" y="1059"/>
                  </a:lnTo>
                  <a:cubicBezTo>
                    <a:pt x="1622" y="1064"/>
                    <a:pt x="1617" y="1074"/>
                    <a:pt x="1617" y="1078"/>
                  </a:cubicBezTo>
                  <a:cubicBezTo>
                    <a:pt x="1612" y="1083"/>
                    <a:pt x="1612" y="1093"/>
                    <a:pt x="1607" y="1098"/>
                  </a:cubicBezTo>
                  <a:lnTo>
                    <a:pt x="1607" y="1103"/>
                  </a:lnTo>
                  <a:cubicBezTo>
                    <a:pt x="1607" y="1112"/>
                    <a:pt x="1602" y="1117"/>
                    <a:pt x="1598" y="1122"/>
                  </a:cubicBezTo>
                  <a:cubicBezTo>
                    <a:pt x="1598" y="1131"/>
                    <a:pt x="1593" y="1136"/>
                    <a:pt x="1588" y="1141"/>
                  </a:cubicBezTo>
                  <a:lnTo>
                    <a:pt x="1583" y="1146"/>
                  </a:lnTo>
                  <a:lnTo>
                    <a:pt x="1569" y="1155"/>
                  </a:lnTo>
                  <a:lnTo>
                    <a:pt x="1564" y="1160"/>
                  </a:lnTo>
                  <a:lnTo>
                    <a:pt x="1550" y="1175"/>
                  </a:lnTo>
                  <a:lnTo>
                    <a:pt x="1545" y="1175"/>
                  </a:lnTo>
                  <a:lnTo>
                    <a:pt x="1525" y="1184"/>
                  </a:lnTo>
                  <a:cubicBezTo>
                    <a:pt x="1503" y="1194"/>
                    <a:pt x="1481" y="1198"/>
                    <a:pt x="1459" y="1198"/>
                  </a:cubicBezTo>
                  <a:cubicBezTo>
                    <a:pt x="1367" y="1198"/>
                    <a:pt x="1285" y="1122"/>
                    <a:pt x="1285" y="1021"/>
                  </a:cubicBezTo>
                  <a:lnTo>
                    <a:pt x="1285" y="198"/>
                  </a:lnTo>
                  <a:cubicBezTo>
                    <a:pt x="1285" y="150"/>
                    <a:pt x="1270" y="106"/>
                    <a:pt x="1237" y="68"/>
                  </a:cubicBezTo>
                  <a:lnTo>
                    <a:pt x="1251" y="63"/>
                  </a:lnTo>
                  <a:lnTo>
                    <a:pt x="1198" y="34"/>
                  </a:lnTo>
                  <a:cubicBezTo>
                    <a:pt x="1174" y="15"/>
                    <a:pt x="1145" y="5"/>
                    <a:pt x="1112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0" name="Google Shape;13830;p90"/>
            <p:cNvSpPr/>
            <p:nvPr/>
          </p:nvSpPr>
          <p:spPr>
            <a:xfrm>
              <a:off x="5502941" y="2010576"/>
              <a:ext cx="100346" cy="118837"/>
            </a:xfrm>
            <a:custGeom>
              <a:avLst/>
              <a:gdLst/>
              <a:ahLst/>
              <a:cxnLst/>
              <a:rect l="l" t="t" r="r" b="b"/>
              <a:pathLst>
                <a:path w="3826" h="4531" extrusionOk="0">
                  <a:moveTo>
                    <a:pt x="1515" y="0"/>
                  </a:moveTo>
                  <a:cubicBezTo>
                    <a:pt x="1479" y="0"/>
                    <a:pt x="1445" y="11"/>
                    <a:pt x="1415" y="31"/>
                  </a:cubicBezTo>
                  <a:cubicBezTo>
                    <a:pt x="1367" y="55"/>
                    <a:pt x="1338" y="98"/>
                    <a:pt x="1323" y="151"/>
                  </a:cubicBezTo>
                  <a:lnTo>
                    <a:pt x="939" y="1585"/>
                  </a:lnTo>
                  <a:cubicBezTo>
                    <a:pt x="934" y="1595"/>
                    <a:pt x="934" y="1604"/>
                    <a:pt x="929" y="1609"/>
                  </a:cubicBezTo>
                  <a:lnTo>
                    <a:pt x="929" y="1619"/>
                  </a:lnTo>
                  <a:cubicBezTo>
                    <a:pt x="924" y="1624"/>
                    <a:pt x="919" y="1633"/>
                    <a:pt x="914" y="1638"/>
                  </a:cubicBezTo>
                  <a:cubicBezTo>
                    <a:pt x="910" y="1643"/>
                    <a:pt x="905" y="1653"/>
                    <a:pt x="900" y="1657"/>
                  </a:cubicBezTo>
                  <a:lnTo>
                    <a:pt x="895" y="1662"/>
                  </a:lnTo>
                  <a:lnTo>
                    <a:pt x="881" y="1677"/>
                  </a:lnTo>
                  <a:lnTo>
                    <a:pt x="876" y="1681"/>
                  </a:lnTo>
                  <a:cubicBezTo>
                    <a:pt x="871" y="1686"/>
                    <a:pt x="866" y="1686"/>
                    <a:pt x="857" y="1691"/>
                  </a:cubicBezTo>
                  <a:lnTo>
                    <a:pt x="847" y="1696"/>
                  </a:lnTo>
                  <a:cubicBezTo>
                    <a:pt x="822" y="1709"/>
                    <a:pt x="795" y="1716"/>
                    <a:pt x="769" y="1716"/>
                  </a:cubicBezTo>
                  <a:cubicBezTo>
                    <a:pt x="700" y="1716"/>
                    <a:pt x="634" y="1673"/>
                    <a:pt x="607" y="1600"/>
                  </a:cubicBezTo>
                  <a:lnTo>
                    <a:pt x="602" y="1585"/>
                  </a:lnTo>
                  <a:lnTo>
                    <a:pt x="380" y="1494"/>
                  </a:lnTo>
                  <a:lnTo>
                    <a:pt x="149" y="1393"/>
                  </a:lnTo>
                  <a:lnTo>
                    <a:pt x="135" y="1441"/>
                  </a:lnTo>
                  <a:cubicBezTo>
                    <a:pt x="82" y="1624"/>
                    <a:pt x="44" y="1811"/>
                    <a:pt x="15" y="2004"/>
                  </a:cubicBezTo>
                  <a:cubicBezTo>
                    <a:pt x="5" y="2062"/>
                    <a:pt x="0" y="2119"/>
                    <a:pt x="5" y="2177"/>
                  </a:cubicBezTo>
                  <a:cubicBezTo>
                    <a:pt x="15" y="2687"/>
                    <a:pt x="409" y="3212"/>
                    <a:pt x="491" y="3322"/>
                  </a:cubicBezTo>
                  <a:lnTo>
                    <a:pt x="510" y="3342"/>
                  </a:lnTo>
                  <a:cubicBezTo>
                    <a:pt x="534" y="3370"/>
                    <a:pt x="549" y="3409"/>
                    <a:pt x="549" y="3452"/>
                  </a:cubicBezTo>
                  <a:lnTo>
                    <a:pt x="549" y="4530"/>
                  </a:lnTo>
                  <a:lnTo>
                    <a:pt x="2685" y="4530"/>
                  </a:lnTo>
                  <a:lnTo>
                    <a:pt x="2685" y="3827"/>
                  </a:lnTo>
                  <a:cubicBezTo>
                    <a:pt x="2685" y="3760"/>
                    <a:pt x="2724" y="3702"/>
                    <a:pt x="2781" y="3674"/>
                  </a:cubicBezTo>
                  <a:cubicBezTo>
                    <a:pt x="3344" y="3385"/>
                    <a:pt x="3484" y="2442"/>
                    <a:pt x="3484" y="2432"/>
                  </a:cubicBezTo>
                  <a:cubicBezTo>
                    <a:pt x="3489" y="2427"/>
                    <a:pt x="3489" y="2418"/>
                    <a:pt x="3489" y="2413"/>
                  </a:cubicBezTo>
                  <a:lnTo>
                    <a:pt x="3811" y="1253"/>
                  </a:lnTo>
                  <a:cubicBezTo>
                    <a:pt x="3826" y="1191"/>
                    <a:pt x="3806" y="1128"/>
                    <a:pt x="3763" y="1080"/>
                  </a:cubicBezTo>
                  <a:lnTo>
                    <a:pt x="3773" y="1075"/>
                  </a:lnTo>
                  <a:lnTo>
                    <a:pt x="3715" y="1042"/>
                  </a:lnTo>
                  <a:cubicBezTo>
                    <a:pt x="3696" y="1032"/>
                    <a:pt x="3676" y="1027"/>
                    <a:pt x="3657" y="1022"/>
                  </a:cubicBezTo>
                  <a:lnTo>
                    <a:pt x="3638" y="1017"/>
                  </a:lnTo>
                  <a:cubicBezTo>
                    <a:pt x="3621" y="1013"/>
                    <a:pt x="3603" y="1011"/>
                    <a:pt x="3587" y="1011"/>
                  </a:cubicBezTo>
                  <a:cubicBezTo>
                    <a:pt x="3496" y="1011"/>
                    <a:pt x="3418" y="1073"/>
                    <a:pt x="3397" y="1167"/>
                  </a:cubicBezTo>
                  <a:lnTo>
                    <a:pt x="3205" y="1768"/>
                  </a:lnTo>
                  <a:cubicBezTo>
                    <a:pt x="3205" y="1778"/>
                    <a:pt x="3200" y="1783"/>
                    <a:pt x="3195" y="1792"/>
                  </a:cubicBezTo>
                  <a:lnTo>
                    <a:pt x="3195" y="1802"/>
                  </a:lnTo>
                  <a:lnTo>
                    <a:pt x="3186" y="1811"/>
                  </a:lnTo>
                  <a:cubicBezTo>
                    <a:pt x="3166" y="1840"/>
                    <a:pt x="3142" y="1864"/>
                    <a:pt x="3109" y="1874"/>
                  </a:cubicBezTo>
                  <a:lnTo>
                    <a:pt x="3094" y="1884"/>
                  </a:lnTo>
                  <a:cubicBezTo>
                    <a:pt x="3077" y="1888"/>
                    <a:pt x="3059" y="1891"/>
                    <a:pt x="3041" y="1891"/>
                  </a:cubicBezTo>
                  <a:cubicBezTo>
                    <a:pt x="3023" y="1891"/>
                    <a:pt x="3005" y="1888"/>
                    <a:pt x="2988" y="1884"/>
                  </a:cubicBezTo>
                  <a:cubicBezTo>
                    <a:pt x="2897" y="1855"/>
                    <a:pt x="2849" y="1758"/>
                    <a:pt x="2878" y="1667"/>
                  </a:cubicBezTo>
                  <a:lnTo>
                    <a:pt x="3061" y="1080"/>
                  </a:lnTo>
                  <a:lnTo>
                    <a:pt x="3094" y="936"/>
                  </a:lnTo>
                  <a:cubicBezTo>
                    <a:pt x="3109" y="873"/>
                    <a:pt x="3094" y="806"/>
                    <a:pt x="3046" y="758"/>
                  </a:cubicBezTo>
                  <a:lnTo>
                    <a:pt x="3061" y="748"/>
                  </a:lnTo>
                  <a:lnTo>
                    <a:pt x="2993" y="714"/>
                  </a:lnTo>
                  <a:lnTo>
                    <a:pt x="2974" y="705"/>
                  </a:lnTo>
                  <a:lnTo>
                    <a:pt x="2950" y="700"/>
                  </a:lnTo>
                  <a:lnTo>
                    <a:pt x="2931" y="695"/>
                  </a:lnTo>
                  <a:cubicBezTo>
                    <a:pt x="2914" y="691"/>
                    <a:pt x="2897" y="689"/>
                    <a:pt x="2881" y="689"/>
                  </a:cubicBezTo>
                  <a:cubicBezTo>
                    <a:pt x="2818" y="689"/>
                    <a:pt x="2762" y="718"/>
                    <a:pt x="2724" y="767"/>
                  </a:cubicBezTo>
                  <a:lnTo>
                    <a:pt x="2719" y="777"/>
                  </a:lnTo>
                  <a:lnTo>
                    <a:pt x="2507" y="1489"/>
                  </a:lnTo>
                  <a:cubicBezTo>
                    <a:pt x="2502" y="1499"/>
                    <a:pt x="2502" y="1503"/>
                    <a:pt x="2498" y="1513"/>
                  </a:cubicBezTo>
                  <a:lnTo>
                    <a:pt x="2498" y="1518"/>
                  </a:lnTo>
                  <a:cubicBezTo>
                    <a:pt x="2493" y="1527"/>
                    <a:pt x="2493" y="1532"/>
                    <a:pt x="2488" y="1537"/>
                  </a:cubicBezTo>
                  <a:lnTo>
                    <a:pt x="2488" y="1542"/>
                  </a:lnTo>
                  <a:cubicBezTo>
                    <a:pt x="2483" y="1547"/>
                    <a:pt x="2478" y="1552"/>
                    <a:pt x="2474" y="1556"/>
                  </a:cubicBezTo>
                  <a:lnTo>
                    <a:pt x="2469" y="1566"/>
                  </a:lnTo>
                  <a:lnTo>
                    <a:pt x="2459" y="1571"/>
                  </a:lnTo>
                  <a:cubicBezTo>
                    <a:pt x="2445" y="1585"/>
                    <a:pt x="2430" y="1590"/>
                    <a:pt x="2416" y="1600"/>
                  </a:cubicBezTo>
                  <a:cubicBezTo>
                    <a:pt x="2392" y="1609"/>
                    <a:pt x="2372" y="1614"/>
                    <a:pt x="2348" y="1614"/>
                  </a:cubicBezTo>
                  <a:cubicBezTo>
                    <a:pt x="2233" y="1614"/>
                    <a:pt x="2146" y="1503"/>
                    <a:pt x="2180" y="1393"/>
                  </a:cubicBezTo>
                  <a:lnTo>
                    <a:pt x="2406" y="628"/>
                  </a:lnTo>
                  <a:cubicBezTo>
                    <a:pt x="2421" y="565"/>
                    <a:pt x="2406" y="498"/>
                    <a:pt x="2363" y="450"/>
                  </a:cubicBezTo>
                  <a:lnTo>
                    <a:pt x="2372" y="445"/>
                  </a:lnTo>
                  <a:lnTo>
                    <a:pt x="2315" y="416"/>
                  </a:lnTo>
                  <a:cubicBezTo>
                    <a:pt x="2300" y="406"/>
                    <a:pt x="2281" y="397"/>
                    <a:pt x="2262" y="392"/>
                  </a:cubicBezTo>
                  <a:lnTo>
                    <a:pt x="2238" y="387"/>
                  </a:lnTo>
                  <a:cubicBezTo>
                    <a:pt x="2223" y="383"/>
                    <a:pt x="2207" y="381"/>
                    <a:pt x="2192" y="381"/>
                  </a:cubicBezTo>
                  <a:cubicBezTo>
                    <a:pt x="2135" y="381"/>
                    <a:pt x="2079" y="409"/>
                    <a:pt x="2040" y="454"/>
                  </a:cubicBezTo>
                  <a:lnTo>
                    <a:pt x="2036" y="459"/>
                  </a:lnTo>
                  <a:lnTo>
                    <a:pt x="1785" y="1321"/>
                  </a:lnTo>
                  <a:cubicBezTo>
                    <a:pt x="1785" y="1330"/>
                    <a:pt x="1781" y="1335"/>
                    <a:pt x="1776" y="1345"/>
                  </a:cubicBezTo>
                  <a:lnTo>
                    <a:pt x="1776" y="1349"/>
                  </a:lnTo>
                  <a:cubicBezTo>
                    <a:pt x="1776" y="1354"/>
                    <a:pt x="1771" y="1364"/>
                    <a:pt x="1766" y="1369"/>
                  </a:cubicBezTo>
                  <a:lnTo>
                    <a:pt x="1761" y="1374"/>
                  </a:lnTo>
                  <a:cubicBezTo>
                    <a:pt x="1757" y="1378"/>
                    <a:pt x="1757" y="1383"/>
                    <a:pt x="1752" y="1388"/>
                  </a:cubicBezTo>
                  <a:lnTo>
                    <a:pt x="1742" y="1398"/>
                  </a:lnTo>
                  <a:lnTo>
                    <a:pt x="1737" y="1402"/>
                  </a:lnTo>
                  <a:cubicBezTo>
                    <a:pt x="1723" y="1412"/>
                    <a:pt x="1708" y="1422"/>
                    <a:pt x="1694" y="1431"/>
                  </a:cubicBezTo>
                  <a:lnTo>
                    <a:pt x="1680" y="1436"/>
                  </a:lnTo>
                  <a:cubicBezTo>
                    <a:pt x="1660" y="1441"/>
                    <a:pt x="1641" y="1446"/>
                    <a:pt x="1622" y="1446"/>
                  </a:cubicBezTo>
                  <a:cubicBezTo>
                    <a:pt x="1506" y="1446"/>
                    <a:pt x="1425" y="1335"/>
                    <a:pt x="1453" y="1224"/>
                  </a:cubicBezTo>
                  <a:lnTo>
                    <a:pt x="1708" y="339"/>
                  </a:lnTo>
                  <a:lnTo>
                    <a:pt x="1732" y="248"/>
                  </a:lnTo>
                  <a:cubicBezTo>
                    <a:pt x="1742" y="195"/>
                    <a:pt x="1737" y="142"/>
                    <a:pt x="1708" y="98"/>
                  </a:cubicBezTo>
                  <a:cubicBezTo>
                    <a:pt x="1699" y="89"/>
                    <a:pt x="1694" y="79"/>
                    <a:pt x="1684" y="70"/>
                  </a:cubicBezTo>
                  <a:lnTo>
                    <a:pt x="1699" y="65"/>
                  </a:lnTo>
                  <a:lnTo>
                    <a:pt x="1641" y="31"/>
                  </a:lnTo>
                  <a:cubicBezTo>
                    <a:pt x="1622" y="21"/>
                    <a:pt x="1603" y="17"/>
                    <a:pt x="1583" y="12"/>
                  </a:cubicBezTo>
                  <a:lnTo>
                    <a:pt x="1564" y="7"/>
                  </a:lnTo>
                  <a:cubicBezTo>
                    <a:pt x="1548" y="3"/>
                    <a:pt x="1531" y="0"/>
                    <a:pt x="1515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1" name="Google Shape;13831;p90"/>
            <p:cNvSpPr/>
            <p:nvPr/>
          </p:nvSpPr>
          <p:spPr>
            <a:xfrm>
              <a:off x="5617529" y="2121938"/>
              <a:ext cx="93160" cy="103625"/>
            </a:xfrm>
            <a:custGeom>
              <a:avLst/>
              <a:gdLst/>
              <a:ahLst/>
              <a:cxnLst/>
              <a:rect l="l" t="t" r="r" b="b"/>
              <a:pathLst>
                <a:path w="3552" h="3951" extrusionOk="0">
                  <a:moveTo>
                    <a:pt x="1040" y="0"/>
                  </a:moveTo>
                  <a:cubicBezTo>
                    <a:pt x="929" y="0"/>
                    <a:pt x="842" y="87"/>
                    <a:pt x="842" y="197"/>
                  </a:cubicBezTo>
                  <a:lnTo>
                    <a:pt x="842" y="1492"/>
                  </a:lnTo>
                  <a:cubicBezTo>
                    <a:pt x="842" y="1497"/>
                    <a:pt x="842" y="1506"/>
                    <a:pt x="842" y="1516"/>
                  </a:cubicBezTo>
                  <a:lnTo>
                    <a:pt x="842" y="1521"/>
                  </a:lnTo>
                  <a:cubicBezTo>
                    <a:pt x="838" y="1525"/>
                    <a:pt x="838" y="1530"/>
                    <a:pt x="838" y="1540"/>
                  </a:cubicBezTo>
                  <a:cubicBezTo>
                    <a:pt x="833" y="1545"/>
                    <a:pt x="833" y="1554"/>
                    <a:pt x="828" y="1559"/>
                  </a:cubicBezTo>
                  <a:lnTo>
                    <a:pt x="828" y="1564"/>
                  </a:lnTo>
                  <a:cubicBezTo>
                    <a:pt x="828" y="1569"/>
                    <a:pt x="823" y="1574"/>
                    <a:pt x="818" y="1578"/>
                  </a:cubicBezTo>
                  <a:lnTo>
                    <a:pt x="818" y="1583"/>
                  </a:lnTo>
                  <a:cubicBezTo>
                    <a:pt x="814" y="1588"/>
                    <a:pt x="814" y="1598"/>
                    <a:pt x="809" y="1602"/>
                  </a:cubicBezTo>
                  <a:lnTo>
                    <a:pt x="804" y="1607"/>
                  </a:lnTo>
                  <a:lnTo>
                    <a:pt x="789" y="1617"/>
                  </a:lnTo>
                  <a:lnTo>
                    <a:pt x="785" y="1622"/>
                  </a:lnTo>
                  <a:lnTo>
                    <a:pt x="770" y="1631"/>
                  </a:lnTo>
                  <a:lnTo>
                    <a:pt x="765" y="1631"/>
                  </a:lnTo>
                  <a:lnTo>
                    <a:pt x="746" y="1641"/>
                  </a:lnTo>
                  <a:cubicBezTo>
                    <a:pt x="722" y="1652"/>
                    <a:pt x="698" y="1657"/>
                    <a:pt x="675" y="1657"/>
                  </a:cubicBezTo>
                  <a:cubicBezTo>
                    <a:pt x="585" y="1657"/>
                    <a:pt x="506" y="1582"/>
                    <a:pt x="506" y="1482"/>
                  </a:cubicBezTo>
                  <a:lnTo>
                    <a:pt x="506" y="1217"/>
                  </a:lnTo>
                  <a:lnTo>
                    <a:pt x="708" y="1179"/>
                  </a:lnTo>
                  <a:lnTo>
                    <a:pt x="443" y="1145"/>
                  </a:lnTo>
                  <a:lnTo>
                    <a:pt x="395" y="1140"/>
                  </a:lnTo>
                  <a:lnTo>
                    <a:pt x="260" y="1140"/>
                  </a:lnTo>
                  <a:lnTo>
                    <a:pt x="236" y="1145"/>
                  </a:lnTo>
                  <a:lnTo>
                    <a:pt x="222" y="1150"/>
                  </a:lnTo>
                  <a:lnTo>
                    <a:pt x="207" y="1155"/>
                  </a:lnTo>
                  <a:lnTo>
                    <a:pt x="188" y="1165"/>
                  </a:lnTo>
                  <a:lnTo>
                    <a:pt x="178" y="1169"/>
                  </a:lnTo>
                  <a:cubicBezTo>
                    <a:pt x="169" y="1174"/>
                    <a:pt x="159" y="1179"/>
                    <a:pt x="154" y="1184"/>
                  </a:cubicBezTo>
                  <a:cubicBezTo>
                    <a:pt x="0" y="1314"/>
                    <a:pt x="24" y="1732"/>
                    <a:pt x="48" y="2103"/>
                  </a:cubicBezTo>
                  <a:cubicBezTo>
                    <a:pt x="87" y="2728"/>
                    <a:pt x="833" y="3287"/>
                    <a:pt x="838" y="3291"/>
                  </a:cubicBezTo>
                  <a:cubicBezTo>
                    <a:pt x="881" y="3325"/>
                    <a:pt x="910" y="3378"/>
                    <a:pt x="910" y="3431"/>
                  </a:cubicBezTo>
                  <a:lnTo>
                    <a:pt x="910" y="3951"/>
                  </a:lnTo>
                  <a:lnTo>
                    <a:pt x="3065" y="3951"/>
                  </a:lnTo>
                  <a:lnTo>
                    <a:pt x="3065" y="3229"/>
                  </a:lnTo>
                  <a:cubicBezTo>
                    <a:pt x="3065" y="3181"/>
                    <a:pt x="3089" y="3133"/>
                    <a:pt x="3128" y="3099"/>
                  </a:cubicBezTo>
                  <a:cubicBezTo>
                    <a:pt x="3532" y="2757"/>
                    <a:pt x="3551" y="1997"/>
                    <a:pt x="3527" y="1732"/>
                  </a:cubicBezTo>
                  <a:cubicBezTo>
                    <a:pt x="3518" y="1728"/>
                    <a:pt x="3508" y="1723"/>
                    <a:pt x="3503" y="1713"/>
                  </a:cubicBezTo>
                  <a:lnTo>
                    <a:pt x="3503" y="698"/>
                  </a:lnTo>
                  <a:cubicBezTo>
                    <a:pt x="3503" y="655"/>
                    <a:pt x="3484" y="606"/>
                    <a:pt x="3455" y="573"/>
                  </a:cubicBezTo>
                  <a:lnTo>
                    <a:pt x="3470" y="568"/>
                  </a:lnTo>
                  <a:lnTo>
                    <a:pt x="3417" y="534"/>
                  </a:lnTo>
                  <a:cubicBezTo>
                    <a:pt x="3393" y="520"/>
                    <a:pt x="3364" y="510"/>
                    <a:pt x="3330" y="505"/>
                  </a:cubicBezTo>
                  <a:lnTo>
                    <a:pt x="3282" y="505"/>
                  </a:lnTo>
                  <a:cubicBezTo>
                    <a:pt x="3176" y="505"/>
                    <a:pt x="3085" y="592"/>
                    <a:pt x="3085" y="703"/>
                  </a:cubicBezTo>
                  <a:lnTo>
                    <a:pt x="3085" y="1136"/>
                  </a:lnTo>
                  <a:cubicBezTo>
                    <a:pt x="3085" y="1145"/>
                    <a:pt x="3085" y="1150"/>
                    <a:pt x="3085" y="1160"/>
                  </a:cubicBezTo>
                  <a:lnTo>
                    <a:pt x="3085" y="1165"/>
                  </a:lnTo>
                  <a:cubicBezTo>
                    <a:pt x="3085" y="1169"/>
                    <a:pt x="3085" y="1179"/>
                    <a:pt x="3080" y="1184"/>
                  </a:cubicBezTo>
                  <a:cubicBezTo>
                    <a:pt x="3080" y="1189"/>
                    <a:pt x="3075" y="1198"/>
                    <a:pt x="3075" y="1203"/>
                  </a:cubicBezTo>
                  <a:lnTo>
                    <a:pt x="3075" y="1208"/>
                  </a:lnTo>
                  <a:cubicBezTo>
                    <a:pt x="3070" y="1213"/>
                    <a:pt x="3065" y="1222"/>
                    <a:pt x="3065" y="1227"/>
                  </a:cubicBezTo>
                  <a:cubicBezTo>
                    <a:pt x="3061" y="1237"/>
                    <a:pt x="3056" y="1242"/>
                    <a:pt x="3051" y="1246"/>
                  </a:cubicBezTo>
                  <a:lnTo>
                    <a:pt x="3046" y="1251"/>
                  </a:lnTo>
                  <a:lnTo>
                    <a:pt x="3037" y="1261"/>
                  </a:lnTo>
                  <a:lnTo>
                    <a:pt x="3032" y="1266"/>
                  </a:lnTo>
                  <a:cubicBezTo>
                    <a:pt x="3027" y="1270"/>
                    <a:pt x="3022" y="1275"/>
                    <a:pt x="3012" y="1280"/>
                  </a:cubicBezTo>
                  <a:lnTo>
                    <a:pt x="3008" y="1280"/>
                  </a:lnTo>
                  <a:lnTo>
                    <a:pt x="2988" y="1290"/>
                  </a:lnTo>
                  <a:lnTo>
                    <a:pt x="2979" y="1290"/>
                  </a:lnTo>
                  <a:cubicBezTo>
                    <a:pt x="2956" y="1299"/>
                    <a:pt x="2932" y="1304"/>
                    <a:pt x="2910" y="1304"/>
                  </a:cubicBezTo>
                  <a:cubicBezTo>
                    <a:pt x="2817" y="1304"/>
                    <a:pt x="2734" y="1231"/>
                    <a:pt x="2738" y="1131"/>
                  </a:cubicBezTo>
                  <a:lnTo>
                    <a:pt x="2738" y="549"/>
                  </a:lnTo>
                  <a:cubicBezTo>
                    <a:pt x="2733" y="501"/>
                    <a:pt x="2719" y="452"/>
                    <a:pt x="2690" y="419"/>
                  </a:cubicBezTo>
                  <a:lnTo>
                    <a:pt x="2700" y="414"/>
                  </a:lnTo>
                  <a:lnTo>
                    <a:pt x="2647" y="380"/>
                  </a:lnTo>
                  <a:cubicBezTo>
                    <a:pt x="2623" y="366"/>
                    <a:pt x="2594" y="356"/>
                    <a:pt x="2565" y="351"/>
                  </a:cubicBezTo>
                  <a:lnTo>
                    <a:pt x="2517" y="351"/>
                  </a:lnTo>
                  <a:cubicBezTo>
                    <a:pt x="2440" y="351"/>
                    <a:pt x="2373" y="395"/>
                    <a:pt x="2339" y="457"/>
                  </a:cubicBezTo>
                  <a:lnTo>
                    <a:pt x="2334" y="467"/>
                  </a:lnTo>
                  <a:lnTo>
                    <a:pt x="2334" y="1025"/>
                  </a:lnTo>
                  <a:cubicBezTo>
                    <a:pt x="2334" y="1035"/>
                    <a:pt x="2334" y="1039"/>
                    <a:pt x="2334" y="1049"/>
                  </a:cubicBezTo>
                  <a:lnTo>
                    <a:pt x="2334" y="1054"/>
                  </a:lnTo>
                  <a:cubicBezTo>
                    <a:pt x="2334" y="1059"/>
                    <a:pt x="2329" y="1068"/>
                    <a:pt x="2329" y="1073"/>
                  </a:cubicBezTo>
                  <a:cubicBezTo>
                    <a:pt x="2329" y="1078"/>
                    <a:pt x="2324" y="1088"/>
                    <a:pt x="2324" y="1092"/>
                  </a:cubicBezTo>
                  <a:lnTo>
                    <a:pt x="2324" y="1097"/>
                  </a:lnTo>
                  <a:cubicBezTo>
                    <a:pt x="2320" y="1102"/>
                    <a:pt x="2315" y="1112"/>
                    <a:pt x="2315" y="1116"/>
                  </a:cubicBezTo>
                  <a:cubicBezTo>
                    <a:pt x="2310" y="1126"/>
                    <a:pt x="2305" y="1131"/>
                    <a:pt x="2300" y="1136"/>
                  </a:cubicBezTo>
                  <a:lnTo>
                    <a:pt x="2296" y="1140"/>
                  </a:lnTo>
                  <a:lnTo>
                    <a:pt x="2281" y="1150"/>
                  </a:lnTo>
                  <a:lnTo>
                    <a:pt x="2281" y="1155"/>
                  </a:lnTo>
                  <a:cubicBezTo>
                    <a:pt x="2276" y="1160"/>
                    <a:pt x="2267" y="1165"/>
                    <a:pt x="2262" y="1169"/>
                  </a:cubicBezTo>
                  <a:lnTo>
                    <a:pt x="2257" y="1169"/>
                  </a:lnTo>
                  <a:lnTo>
                    <a:pt x="2238" y="1179"/>
                  </a:lnTo>
                  <a:lnTo>
                    <a:pt x="2233" y="1179"/>
                  </a:lnTo>
                  <a:cubicBezTo>
                    <a:pt x="2211" y="1189"/>
                    <a:pt x="2188" y="1193"/>
                    <a:pt x="2166" y="1193"/>
                  </a:cubicBezTo>
                  <a:cubicBezTo>
                    <a:pt x="2076" y="1193"/>
                    <a:pt x="1992" y="1121"/>
                    <a:pt x="1992" y="1020"/>
                  </a:cubicBezTo>
                  <a:lnTo>
                    <a:pt x="1992" y="409"/>
                  </a:lnTo>
                  <a:cubicBezTo>
                    <a:pt x="1992" y="361"/>
                    <a:pt x="1978" y="318"/>
                    <a:pt x="1949" y="279"/>
                  </a:cubicBezTo>
                  <a:lnTo>
                    <a:pt x="1959" y="274"/>
                  </a:lnTo>
                  <a:lnTo>
                    <a:pt x="1906" y="246"/>
                  </a:lnTo>
                  <a:cubicBezTo>
                    <a:pt x="1882" y="226"/>
                    <a:pt x="1853" y="217"/>
                    <a:pt x="1824" y="212"/>
                  </a:cubicBezTo>
                  <a:lnTo>
                    <a:pt x="1776" y="212"/>
                  </a:lnTo>
                  <a:cubicBezTo>
                    <a:pt x="1704" y="212"/>
                    <a:pt x="1636" y="255"/>
                    <a:pt x="1598" y="318"/>
                  </a:cubicBezTo>
                  <a:lnTo>
                    <a:pt x="1593" y="327"/>
                  </a:lnTo>
                  <a:lnTo>
                    <a:pt x="1593" y="1030"/>
                  </a:lnTo>
                  <a:cubicBezTo>
                    <a:pt x="1593" y="1035"/>
                    <a:pt x="1593" y="1044"/>
                    <a:pt x="1593" y="1054"/>
                  </a:cubicBezTo>
                  <a:lnTo>
                    <a:pt x="1593" y="1059"/>
                  </a:lnTo>
                  <a:cubicBezTo>
                    <a:pt x="1593" y="1064"/>
                    <a:pt x="1593" y="1073"/>
                    <a:pt x="1588" y="1078"/>
                  </a:cubicBezTo>
                  <a:cubicBezTo>
                    <a:pt x="1588" y="1083"/>
                    <a:pt x="1588" y="1092"/>
                    <a:pt x="1583" y="1097"/>
                  </a:cubicBezTo>
                  <a:lnTo>
                    <a:pt x="1583" y="1102"/>
                  </a:lnTo>
                  <a:cubicBezTo>
                    <a:pt x="1579" y="1107"/>
                    <a:pt x="1579" y="1112"/>
                    <a:pt x="1574" y="1121"/>
                  </a:cubicBezTo>
                  <a:cubicBezTo>
                    <a:pt x="1569" y="1126"/>
                    <a:pt x="1564" y="1136"/>
                    <a:pt x="1559" y="1140"/>
                  </a:cubicBezTo>
                  <a:lnTo>
                    <a:pt x="1555" y="1145"/>
                  </a:lnTo>
                  <a:lnTo>
                    <a:pt x="1545" y="1155"/>
                  </a:lnTo>
                  <a:lnTo>
                    <a:pt x="1540" y="1160"/>
                  </a:lnTo>
                  <a:lnTo>
                    <a:pt x="1521" y="1174"/>
                  </a:lnTo>
                  <a:lnTo>
                    <a:pt x="1516" y="1174"/>
                  </a:lnTo>
                  <a:lnTo>
                    <a:pt x="1502" y="1184"/>
                  </a:lnTo>
                  <a:cubicBezTo>
                    <a:pt x="1479" y="1193"/>
                    <a:pt x="1457" y="1197"/>
                    <a:pt x="1435" y="1197"/>
                  </a:cubicBezTo>
                  <a:cubicBezTo>
                    <a:pt x="1343" y="1197"/>
                    <a:pt x="1261" y="1121"/>
                    <a:pt x="1261" y="1020"/>
                  </a:cubicBezTo>
                  <a:lnTo>
                    <a:pt x="1261" y="193"/>
                  </a:lnTo>
                  <a:cubicBezTo>
                    <a:pt x="1261" y="144"/>
                    <a:pt x="1242" y="101"/>
                    <a:pt x="1213" y="67"/>
                  </a:cubicBezTo>
                  <a:lnTo>
                    <a:pt x="1223" y="58"/>
                  </a:lnTo>
                  <a:lnTo>
                    <a:pt x="1170" y="29"/>
                  </a:lnTo>
                  <a:cubicBezTo>
                    <a:pt x="1146" y="15"/>
                    <a:pt x="1117" y="0"/>
                    <a:pt x="1088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2" name="Google Shape;13832;p90"/>
            <p:cNvSpPr/>
            <p:nvPr/>
          </p:nvSpPr>
          <p:spPr>
            <a:xfrm>
              <a:off x="5370047" y="2183258"/>
              <a:ext cx="29821" cy="73726"/>
            </a:xfrm>
            <a:custGeom>
              <a:avLst/>
              <a:gdLst/>
              <a:ahLst/>
              <a:cxnLst/>
              <a:rect l="l" t="t" r="r" b="b"/>
              <a:pathLst>
                <a:path w="1137" h="2811" extrusionOk="0">
                  <a:moveTo>
                    <a:pt x="256" y="1"/>
                  </a:moveTo>
                  <a:lnTo>
                    <a:pt x="236" y="5"/>
                  </a:lnTo>
                  <a:lnTo>
                    <a:pt x="222" y="10"/>
                  </a:lnTo>
                  <a:lnTo>
                    <a:pt x="203" y="15"/>
                  </a:lnTo>
                  <a:lnTo>
                    <a:pt x="188" y="20"/>
                  </a:lnTo>
                  <a:lnTo>
                    <a:pt x="174" y="25"/>
                  </a:lnTo>
                  <a:cubicBezTo>
                    <a:pt x="169" y="29"/>
                    <a:pt x="159" y="39"/>
                    <a:pt x="150" y="44"/>
                  </a:cubicBezTo>
                  <a:cubicBezTo>
                    <a:pt x="1" y="169"/>
                    <a:pt x="25" y="592"/>
                    <a:pt x="49" y="963"/>
                  </a:cubicBezTo>
                  <a:cubicBezTo>
                    <a:pt x="77" y="1483"/>
                    <a:pt x="631" y="1997"/>
                    <a:pt x="838" y="2151"/>
                  </a:cubicBezTo>
                  <a:cubicBezTo>
                    <a:pt x="881" y="2185"/>
                    <a:pt x="905" y="2233"/>
                    <a:pt x="905" y="2291"/>
                  </a:cubicBezTo>
                  <a:lnTo>
                    <a:pt x="905" y="2811"/>
                  </a:lnTo>
                  <a:lnTo>
                    <a:pt x="1136" y="2811"/>
                  </a:lnTo>
                  <a:lnTo>
                    <a:pt x="1136" y="2291"/>
                  </a:lnTo>
                  <a:cubicBezTo>
                    <a:pt x="1136" y="2238"/>
                    <a:pt x="1107" y="2185"/>
                    <a:pt x="1064" y="2156"/>
                  </a:cubicBezTo>
                  <a:cubicBezTo>
                    <a:pt x="857" y="1997"/>
                    <a:pt x="308" y="1483"/>
                    <a:pt x="275" y="963"/>
                  </a:cubicBezTo>
                  <a:cubicBezTo>
                    <a:pt x="256" y="592"/>
                    <a:pt x="227" y="174"/>
                    <a:pt x="381" y="49"/>
                  </a:cubicBezTo>
                  <a:cubicBezTo>
                    <a:pt x="385" y="39"/>
                    <a:pt x="395" y="34"/>
                    <a:pt x="405" y="29"/>
                  </a:cubicBezTo>
                  <a:lnTo>
                    <a:pt x="414" y="25"/>
                  </a:lnTo>
                  <a:lnTo>
                    <a:pt x="434" y="15"/>
                  </a:lnTo>
                  <a:lnTo>
                    <a:pt x="448" y="10"/>
                  </a:lnTo>
                  <a:lnTo>
                    <a:pt x="462" y="5"/>
                  </a:lnTo>
                  <a:lnTo>
                    <a:pt x="438" y="5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3" name="Google Shape;13833;p90"/>
            <p:cNvSpPr/>
            <p:nvPr/>
          </p:nvSpPr>
          <p:spPr>
            <a:xfrm>
              <a:off x="5450067" y="2166604"/>
              <a:ext cx="9730" cy="20851"/>
            </a:xfrm>
            <a:custGeom>
              <a:avLst/>
              <a:gdLst/>
              <a:ahLst/>
              <a:cxnLst/>
              <a:rect l="l" t="t" r="r" b="b"/>
              <a:pathLst>
                <a:path w="371" h="795" extrusionOk="0">
                  <a:moveTo>
                    <a:pt x="246" y="0"/>
                  </a:moveTo>
                  <a:cubicBezTo>
                    <a:pt x="135" y="0"/>
                    <a:pt x="48" y="87"/>
                    <a:pt x="48" y="198"/>
                  </a:cubicBezTo>
                  <a:lnTo>
                    <a:pt x="48" y="631"/>
                  </a:lnTo>
                  <a:cubicBezTo>
                    <a:pt x="48" y="636"/>
                    <a:pt x="48" y="645"/>
                    <a:pt x="48" y="655"/>
                  </a:cubicBezTo>
                  <a:lnTo>
                    <a:pt x="48" y="660"/>
                  </a:lnTo>
                  <a:cubicBezTo>
                    <a:pt x="48" y="664"/>
                    <a:pt x="43" y="669"/>
                    <a:pt x="43" y="679"/>
                  </a:cubicBezTo>
                  <a:cubicBezTo>
                    <a:pt x="43" y="684"/>
                    <a:pt x="39" y="693"/>
                    <a:pt x="34" y="698"/>
                  </a:cubicBezTo>
                  <a:lnTo>
                    <a:pt x="34" y="703"/>
                  </a:lnTo>
                  <a:cubicBezTo>
                    <a:pt x="34" y="708"/>
                    <a:pt x="29" y="713"/>
                    <a:pt x="29" y="717"/>
                  </a:cubicBezTo>
                  <a:lnTo>
                    <a:pt x="29" y="722"/>
                  </a:lnTo>
                  <a:cubicBezTo>
                    <a:pt x="24" y="727"/>
                    <a:pt x="19" y="737"/>
                    <a:pt x="15" y="741"/>
                  </a:cubicBezTo>
                  <a:lnTo>
                    <a:pt x="10" y="746"/>
                  </a:lnTo>
                  <a:lnTo>
                    <a:pt x="0" y="756"/>
                  </a:lnTo>
                  <a:cubicBezTo>
                    <a:pt x="29" y="780"/>
                    <a:pt x="72" y="794"/>
                    <a:pt x="111" y="794"/>
                  </a:cubicBezTo>
                  <a:cubicBezTo>
                    <a:pt x="135" y="794"/>
                    <a:pt x="159" y="790"/>
                    <a:pt x="178" y="780"/>
                  </a:cubicBezTo>
                  <a:lnTo>
                    <a:pt x="183" y="780"/>
                  </a:lnTo>
                  <a:lnTo>
                    <a:pt x="202" y="770"/>
                  </a:lnTo>
                  <a:lnTo>
                    <a:pt x="207" y="770"/>
                  </a:lnTo>
                  <a:cubicBezTo>
                    <a:pt x="212" y="766"/>
                    <a:pt x="217" y="761"/>
                    <a:pt x="226" y="761"/>
                  </a:cubicBezTo>
                  <a:lnTo>
                    <a:pt x="226" y="756"/>
                  </a:lnTo>
                  <a:lnTo>
                    <a:pt x="241" y="741"/>
                  </a:lnTo>
                  <a:lnTo>
                    <a:pt x="246" y="737"/>
                  </a:lnTo>
                  <a:cubicBezTo>
                    <a:pt x="250" y="732"/>
                    <a:pt x="255" y="727"/>
                    <a:pt x="255" y="722"/>
                  </a:cubicBezTo>
                  <a:lnTo>
                    <a:pt x="255" y="717"/>
                  </a:lnTo>
                  <a:cubicBezTo>
                    <a:pt x="260" y="713"/>
                    <a:pt x="265" y="708"/>
                    <a:pt x="265" y="703"/>
                  </a:cubicBezTo>
                  <a:lnTo>
                    <a:pt x="265" y="698"/>
                  </a:lnTo>
                  <a:cubicBezTo>
                    <a:pt x="270" y="689"/>
                    <a:pt x="270" y="684"/>
                    <a:pt x="274" y="674"/>
                  </a:cubicBezTo>
                  <a:cubicBezTo>
                    <a:pt x="274" y="669"/>
                    <a:pt x="279" y="664"/>
                    <a:pt x="279" y="655"/>
                  </a:cubicBezTo>
                  <a:lnTo>
                    <a:pt x="279" y="650"/>
                  </a:lnTo>
                  <a:cubicBezTo>
                    <a:pt x="279" y="645"/>
                    <a:pt x="279" y="636"/>
                    <a:pt x="279" y="626"/>
                  </a:cubicBezTo>
                  <a:lnTo>
                    <a:pt x="279" y="193"/>
                  </a:lnTo>
                  <a:cubicBezTo>
                    <a:pt x="279" y="126"/>
                    <a:pt x="313" y="63"/>
                    <a:pt x="371" y="25"/>
                  </a:cubicBezTo>
                  <a:cubicBezTo>
                    <a:pt x="347" y="10"/>
                    <a:pt x="323" y="0"/>
                    <a:pt x="294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4" name="Google Shape;13834;p90"/>
            <p:cNvSpPr/>
            <p:nvPr/>
          </p:nvSpPr>
          <p:spPr>
            <a:xfrm>
              <a:off x="5430239" y="2162696"/>
              <a:ext cx="9494" cy="21979"/>
            </a:xfrm>
            <a:custGeom>
              <a:avLst/>
              <a:gdLst/>
              <a:ahLst/>
              <a:cxnLst/>
              <a:rect l="l" t="t" r="r" b="b"/>
              <a:pathLst>
                <a:path w="362" h="838" extrusionOk="0">
                  <a:moveTo>
                    <a:pt x="236" y="0"/>
                  </a:moveTo>
                  <a:cubicBezTo>
                    <a:pt x="159" y="0"/>
                    <a:pt x="92" y="44"/>
                    <a:pt x="58" y="106"/>
                  </a:cubicBezTo>
                  <a:lnTo>
                    <a:pt x="54" y="116"/>
                  </a:lnTo>
                  <a:lnTo>
                    <a:pt x="54" y="664"/>
                  </a:lnTo>
                  <a:cubicBezTo>
                    <a:pt x="54" y="674"/>
                    <a:pt x="54" y="679"/>
                    <a:pt x="54" y="688"/>
                  </a:cubicBezTo>
                  <a:lnTo>
                    <a:pt x="54" y="693"/>
                  </a:lnTo>
                  <a:cubicBezTo>
                    <a:pt x="54" y="698"/>
                    <a:pt x="49" y="708"/>
                    <a:pt x="49" y="712"/>
                  </a:cubicBezTo>
                  <a:cubicBezTo>
                    <a:pt x="49" y="717"/>
                    <a:pt x="44" y="727"/>
                    <a:pt x="39" y="732"/>
                  </a:cubicBezTo>
                  <a:lnTo>
                    <a:pt x="39" y="737"/>
                  </a:lnTo>
                  <a:cubicBezTo>
                    <a:pt x="39" y="746"/>
                    <a:pt x="34" y="751"/>
                    <a:pt x="34" y="756"/>
                  </a:cubicBezTo>
                  <a:cubicBezTo>
                    <a:pt x="30" y="765"/>
                    <a:pt x="25" y="770"/>
                    <a:pt x="20" y="775"/>
                  </a:cubicBezTo>
                  <a:lnTo>
                    <a:pt x="15" y="780"/>
                  </a:lnTo>
                  <a:lnTo>
                    <a:pt x="1" y="789"/>
                  </a:lnTo>
                  <a:cubicBezTo>
                    <a:pt x="34" y="818"/>
                    <a:pt x="78" y="838"/>
                    <a:pt x="121" y="838"/>
                  </a:cubicBezTo>
                  <a:cubicBezTo>
                    <a:pt x="145" y="838"/>
                    <a:pt x="164" y="833"/>
                    <a:pt x="188" y="823"/>
                  </a:cubicBezTo>
                  <a:lnTo>
                    <a:pt x="208" y="813"/>
                  </a:lnTo>
                  <a:lnTo>
                    <a:pt x="212" y="813"/>
                  </a:lnTo>
                  <a:lnTo>
                    <a:pt x="227" y="804"/>
                  </a:lnTo>
                  <a:lnTo>
                    <a:pt x="232" y="799"/>
                  </a:lnTo>
                  <a:lnTo>
                    <a:pt x="246" y="785"/>
                  </a:lnTo>
                  <a:lnTo>
                    <a:pt x="251" y="785"/>
                  </a:lnTo>
                  <a:cubicBezTo>
                    <a:pt x="251" y="775"/>
                    <a:pt x="256" y="770"/>
                    <a:pt x="261" y="765"/>
                  </a:cubicBezTo>
                  <a:lnTo>
                    <a:pt x="261" y="761"/>
                  </a:lnTo>
                  <a:cubicBezTo>
                    <a:pt x="265" y="756"/>
                    <a:pt x="270" y="751"/>
                    <a:pt x="270" y="746"/>
                  </a:cubicBezTo>
                  <a:lnTo>
                    <a:pt x="270" y="741"/>
                  </a:lnTo>
                  <a:cubicBezTo>
                    <a:pt x="275" y="737"/>
                    <a:pt x="275" y="727"/>
                    <a:pt x="280" y="722"/>
                  </a:cubicBezTo>
                  <a:cubicBezTo>
                    <a:pt x="280" y="712"/>
                    <a:pt x="280" y="708"/>
                    <a:pt x="285" y="703"/>
                  </a:cubicBezTo>
                  <a:lnTo>
                    <a:pt x="285" y="693"/>
                  </a:lnTo>
                  <a:cubicBezTo>
                    <a:pt x="285" y="688"/>
                    <a:pt x="285" y="679"/>
                    <a:pt x="285" y="674"/>
                  </a:cubicBezTo>
                  <a:lnTo>
                    <a:pt x="285" y="116"/>
                  </a:lnTo>
                  <a:lnTo>
                    <a:pt x="289" y="106"/>
                  </a:lnTo>
                  <a:cubicBezTo>
                    <a:pt x="304" y="72"/>
                    <a:pt x="328" y="48"/>
                    <a:pt x="362" y="29"/>
                  </a:cubicBezTo>
                  <a:cubicBezTo>
                    <a:pt x="338" y="15"/>
                    <a:pt x="309" y="5"/>
                    <a:pt x="285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5" name="Google Shape;13835;p90"/>
            <p:cNvSpPr/>
            <p:nvPr/>
          </p:nvSpPr>
          <p:spPr>
            <a:xfrm>
              <a:off x="5410804" y="2158788"/>
              <a:ext cx="9363" cy="25887"/>
            </a:xfrm>
            <a:custGeom>
              <a:avLst/>
              <a:gdLst/>
              <a:ahLst/>
              <a:cxnLst/>
              <a:rect l="l" t="t" r="r" b="b"/>
              <a:pathLst>
                <a:path w="357" h="987" extrusionOk="0">
                  <a:moveTo>
                    <a:pt x="227" y="0"/>
                  </a:moveTo>
                  <a:cubicBezTo>
                    <a:pt x="155" y="0"/>
                    <a:pt x="87" y="39"/>
                    <a:pt x="54" y="106"/>
                  </a:cubicBezTo>
                  <a:lnTo>
                    <a:pt x="49" y="116"/>
                  </a:lnTo>
                  <a:lnTo>
                    <a:pt x="49" y="813"/>
                  </a:lnTo>
                  <a:cubicBezTo>
                    <a:pt x="49" y="823"/>
                    <a:pt x="49" y="828"/>
                    <a:pt x="49" y="837"/>
                  </a:cubicBezTo>
                  <a:lnTo>
                    <a:pt x="49" y="842"/>
                  </a:lnTo>
                  <a:cubicBezTo>
                    <a:pt x="49" y="847"/>
                    <a:pt x="49" y="857"/>
                    <a:pt x="44" y="861"/>
                  </a:cubicBezTo>
                  <a:cubicBezTo>
                    <a:pt x="44" y="866"/>
                    <a:pt x="39" y="876"/>
                    <a:pt x="39" y="881"/>
                  </a:cubicBezTo>
                  <a:lnTo>
                    <a:pt x="39" y="886"/>
                  </a:lnTo>
                  <a:cubicBezTo>
                    <a:pt x="34" y="895"/>
                    <a:pt x="30" y="900"/>
                    <a:pt x="30" y="905"/>
                  </a:cubicBezTo>
                  <a:cubicBezTo>
                    <a:pt x="25" y="914"/>
                    <a:pt x="20" y="919"/>
                    <a:pt x="15" y="924"/>
                  </a:cubicBezTo>
                  <a:lnTo>
                    <a:pt x="10" y="929"/>
                  </a:lnTo>
                  <a:lnTo>
                    <a:pt x="1" y="938"/>
                  </a:lnTo>
                  <a:cubicBezTo>
                    <a:pt x="30" y="967"/>
                    <a:pt x="73" y="987"/>
                    <a:pt x="116" y="987"/>
                  </a:cubicBezTo>
                  <a:cubicBezTo>
                    <a:pt x="140" y="987"/>
                    <a:pt x="164" y="982"/>
                    <a:pt x="184" y="972"/>
                  </a:cubicBezTo>
                  <a:lnTo>
                    <a:pt x="203" y="962"/>
                  </a:lnTo>
                  <a:lnTo>
                    <a:pt x="208" y="962"/>
                  </a:lnTo>
                  <a:lnTo>
                    <a:pt x="222" y="953"/>
                  </a:lnTo>
                  <a:lnTo>
                    <a:pt x="227" y="948"/>
                  </a:lnTo>
                  <a:lnTo>
                    <a:pt x="241" y="934"/>
                  </a:lnTo>
                  <a:lnTo>
                    <a:pt x="246" y="934"/>
                  </a:lnTo>
                  <a:cubicBezTo>
                    <a:pt x="251" y="924"/>
                    <a:pt x="256" y="919"/>
                    <a:pt x="256" y="914"/>
                  </a:cubicBezTo>
                  <a:lnTo>
                    <a:pt x="256" y="910"/>
                  </a:lnTo>
                  <a:cubicBezTo>
                    <a:pt x="261" y="905"/>
                    <a:pt x="265" y="900"/>
                    <a:pt x="265" y="895"/>
                  </a:cubicBezTo>
                  <a:lnTo>
                    <a:pt x="265" y="890"/>
                  </a:lnTo>
                  <a:cubicBezTo>
                    <a:pt x="270" y="886"/>
                    <a:pt x="270" y="876"/>
                    <a:pt x="275" y="871"/>
                  </a:cubicBezTo>
                  <a:cubicBezTo>
                    <a:pt x="275" y="861"/>
                    <a:pt x="280" y="857"/>
                    <a:pt x="280" y="852"/>
                  </a:cubicBezTo>
                  <a:lnTo>
                    <a:pt x="280" y="842"/>
                  </a:lnTo>
                  <a:cubicBezTo>
                    <a:pt x="280" y="837"/>
                    <a:pt x="280" y="828"/>
                    <a:pt x="280" y="823"/>
                  </a:cubicBezTo>
                  <a:lnTo>
                    <a:pt x="280" y="111"/>
                  </a:lnTo>
                  <a:lnTo>
                    <a:pt x="285" y="101"/>
                  </a:lnTo>
                  <a:cubicBezTo>
                    <a:pt x="299" y="72"/>
                    <a:pt x="323" y="48"/>
                    <a:pt x="357" y="29"/>
                  </a:cubicBezTo>
                  <a:cubicBezTo>
                    <a:pt x="333" y="15"/>
                    <a:pt x="304" y="5"/>
                    <a:pt x="280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6" name="Google Shape;13836;p90"/>
            <p:cNvSpPr/>
            <p:nvPr/>
          </p:nvSpPr>
          <p:spPr>
            <a:xfrm>
              <a:off x="5391002" y="2153097"/>
              <a:ext cx="9730" cy="43590"/>
            </a:xfrm>
            <a:custGeom>
              <a:avLst/>
              <a:gdLst/>
              <a:ahLst/>
              <a:cxnLst/>
              <a:rect l="l" t="t" r="r" b="b"/>
              <a:pathLst>
                <a:path w="371" h="1662" extrusionOk="0">
                  <a:moveTo>
                    <a:pt x="246" y="1"/>
                  </a:moveTo>
                  <a:cubicBezTo>
                    <a:pt x="135" y="1"/>
                    <a:pt x="48" y="87"/>
                    <a:pt x="48" y="198"/>
                  </a:cubicBezTo>
                  <a:lnTo>
                    <a:pt x="48" y="1175"/>
                  </a:lnTo>
                  <a:lnTo>
                    <a:pt x="135" y="1184"/>
                  </a:lnTo>
                  <a:lnTo>
                    <a:pt x="48" y="1204"/>
                  </a:lnTo>
                  <a:lnTo>
                    <a:pt x="48" y="1492"/>
                  </a:lnTo>
                  <a:cubicBezTo>
                    <a:pt x="48" y="1497"/>
                    <a:pt x="48" y="1507"/>
                    <a:pt x="48" y="1516"/>
                  </a:cubicBezTo>
                  <a:lnTo>
                    <a:pt x="48" y="1521"/>
                  </a:lnTo>
                  <a:cubicBezTo>
                    <a:pt x="48" y="1526"/>
                    <a:pt x="48" y="1531"/>
                    <a:pt x="44" y="1540"/>
                  </a:cubicBezTo>
                  <a:cubicBezTo>
                    <a:pt x="44" y="1545"/>
                    <a:pt x="39" y="1555"/>
                    <a:pt x="39" y="1560"/>
                  </a:cubicBezTo>
                  <a:lnTo>
                    <a:pt x="39" y="1564"/>
                  </a:lnTo>
                  <a:cubicBezTo>
                    <a:pt x="34" y="1569"/>
                    <a:pt x="34" y="1574"/>
                    <a:pt x="29" y="1579"/>
                  </a:cubicBezTo>
                  <a:lnTo>
                    <a:pt x="29" y="1584"/>
                  </a:lnTo>
                  <a:cubicBezTo>
                    <a:pt x="24" y="1588"/>
                    <a:pt x="20" y="1598"/>
                    <a:pt x="15" y="1603"/>
                  </a:cubicBezTo>
                  <a:lnTo>
                    <a:pt x="10" y="1608"/>
                  </a:lnTo>
                  <a:lnTo>
                    <a:pt x="0" y="1617"/>
                  </a:lnTo>
                  <a:cubicBezTo>
                    <a:pt x="31" y="1645"/>
                    <a:pt x="72" y="1661"/>
                    <a:pt x="113" y="1661"/>
                  </a:cubicBezTo>
                  <a:cubicBezTo>
                    <a:pt x="136" y="1661"/>
                    <a:pt x="158" y="1656"/>
                    <a:pt x="178" y="1646"/>
                  </a:cubicBezTo>
                  <a:lnTo>
                    <a:pt x="198" y="1637"/>
                  </a:lnTo>
                  <a:lnTo>
                    <a:pt x="202" y="1637"/>
                  </a:lnTo>
                  <a:lnTo>
                    <a:pt x="222" y="1627"/>
                  </a:lnTo>
                  <a:lnTo>
                    <a:pt x="226" y="1622"/>
                  </a:lnTo>
                  <a:lnTo>
                    <a:pt x="236" y="1608"/>
                  </a:lnTo>
                  <a:lnTo>
                    <a:pt x="241" y="1603"/>
                  </a:lnTo>
                  <a:cubicBezTo>
                    <a:pt x="246" y="1598"/>
                    <a:pt x="250" y="1593"/>
                    <a:pt x="255" y="1588"/>
                  </a:cubicBezTo>
                  <a:lnTo>
                    <a:pt x="255" y="1584"/>
                  </a:lnTo>
                  <a:cubicBezTo>
                    <a:pt x="260" y="1579"/>
                    <a:pt x="260" y="1574"/>
                    <a:pt x="265" y="1569"/>
                  </a:cubicBezTo>
                  <a:lnTo>
                    <a:pt x="265" y="1564"/>
                  </a:lnTo>
                  <a:cubicBezTo>
                    <a:pt x="265" y="1555"/>
                    <a:pt x="270" y="1550"/>
                    <a:pt x="270" y="1545"/>
                  </a:cubicBezTo>
                  <a:cubicBezTo>
                    <a:pt x="275" y="1536"/>
                    <a:pt x="275" y="1531"/>
                    <a:pt x="275" y="1521"/>
                  </a:cubicBezTo>
                  <a:lnTo>
                    <a:pt x="275" y="1511"/>
                  </a:lnTo>
                  <a:cubicBezTo>
                    <a:pt x="275" y="1502"/>
                    <a:pt x="275" y="1497"/>
                    <a:pt x="275" y="1487"/>
                  </a:cubicBezTo>
                  <a:lnTo>
                    <a:pt x="275" y="198"/>
                  </a:lnTo>
                  <a:cubicBezTo>
                    <a:pt x="275" y="126"/>
                    <a:pt x="313" y="63"/>
                    <a:pt x="371" y="29"/>
                  </a:cubicBezTo>
                  <a:cubicBezTo>
                    <a:pt x="347" y="15"/>
                    <a:pt x="318" y="5"/>
                    <a:pt x="294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7" name="Google Shape;13837;p90"/>
            <p:cNvSpPr/>
            <p:nvPr/>
          </p:nvSpPr>
          <p:spPr>
            <a:xfrm>
              <a:off x="5585846" y="2037066"/>
              <a:ext cx="14530" cy="23133"/>
            </a:xfrm>
            <a:custGeom>
              <a:avLst/>
              <a:gdLst/>
              <a:ahLst/>
              <a:cxnLst/>
              <a:rect l="l" t="t" r="r" b="b"/>
              <a:pathLst>
                <a:path w="554" h="882" extrusionOk="0">
                  <a:moveTo>
                    <a:pt x="427" y="1"/>
                  </a:moveTo>
                  <a:cubicBezTo>
                    <a:pt x="339" y="1"/>
                    <a:pt x="257" y="63"/>
                    <a:pt x="236" y="157"/>
                  </a:cubicBezTo>
                  <a:lnTo>
                    <a:pt x="49" y="758"/>
                  </a:lnTo>
                  <a:cubicBezTo>
                    <a:pt x="44" y="768"/>
                    <a:pt x="44" y="773"/>
                    <a:pt x="39" y="782"/>
                  </a:cubicBezTo>
                  <a:lnTo>
                    <a:pt x="39" y="792"/>
                  </a:lnTo>
                  <a:lnTo>
                    <a:pt x="29" y="801"/>
                  </a:lnTo>
                  <a:cubicBezTo>
                    <a:pt x="20" y="816"/>
                    <a:pt x="10" y="825"/>
                    <a:pt x="1" y="835"/>
                  </a:cubicBezTo>
                  <a:cubicBezTo>
                    <a:pt x="31" y="866"/>
                    <a:pt x="74" y="882"/>
                    <a:pt x="117" y="882"/>
                  </a:cubicBezTo>
                  <a:cubicBezTo>
                    <a:pt x="134" y="882"/>
                    <a:pt x="152" y="879"/>
                    <a:pt x="169" y="874"/>
                  </a:cubicBezTo>
                  <a:lnTo>
                    <a:pt x="183" y="864"/>
                  </a:lnTo>
                  <a:cubicBezTo>
                    <a:pt x="212" y="854"/>
                    <a:pt x="241" y="830"/>
                    <a:pt x="260" y="801"/>
                  </a:cubicBezTo>
                  <a:lnTo>
                    <a:pt x="265" y="792"/>
                  </a:lnTo>
                  <a:lnTo>
                    <a:pt x="270" y="782"/>
                  </a:lnTo>
                  <a:cubicBezTo>
                    <a:pt x="275" y="773"/>
                    <a:pt x="275" y="768"/>
                    <a:pt x="280" y="758"/>
                  </a:cubicBezTo>
                  <a:lnTo>
                    <a:pt x="467" y="157"/>
                  </a:lnTo>
                  <a:cubicBezTo>
                    <a:pt x="482" y="104"/>
                    <a:pt x="511" y="60"/>
                    <a:pt x="554" y="36"/>
                  </a:cubicBezTo>
                  <a:cubicBezTo>
                    <a:pt x="535" y="22"/>
                    <a:pt x="520" y="17"/>
                    <a:pt x="501" y="12"/>
                  </a:cubicBezTo>
                  <a:lnTo>
                    <a:pt x="477" y="7"/>
                  </a:lnTo>
                  <a:cubicBezTo>
                    <a:pt x="460" y="3"/>
                    <a:pt x="444" y="1"/>
                    <a:pt x="427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8" name="Google Shape;13838;p90"/>
            <p:cNvSpPr/>
            <p:nvPr/>
          </p:nvSpPr>
          <p:spPr>
            <a:xfrm>
              <a:off x="5567540" y="2028647"/>
              <a:ext cx="14294" cy="24287"/>
            </a:xfrm>
            <a:custGeom>
              <a:avLst/>
              <a:gdLst/>
              <a:ahLst/>
              <a:cxnLst/>
              <a:rect l="l" t="t" r="r" b="b"/>
              <a:pathLst>
                <a:path w="545" h="926" extrusionOk="0">
                  <a:moveTo>
                    <a:pt x="424" y="1"/>
                  </a:moveTo>
                  <a:cubicBezTo>
                    <a:pt x="361" y="1"/>
                    <a:pt x="301" y="32"/>
                    <a:pt x="266" y="83"/>
                  </a:cubicBezTo>
                  <a:lnTo>
                    <a:pt x="261" y="88"/>
                  </a:lnTo>
                  <a:lnTo>
                    <a:pt x="49" y="805"/>
                  </a:lnTo>
                  <a:cubicBezTo>
                    <a:pt x="44" y="810"/>
                    <a:pt x="39" y="819"/>
                    <a:pt x="35" y="824"/>
                  </a:cubicBezTo>
                  <a:lnTo>
                    <a:pt x="35" y="834"/>
                  </a:lnTo>
                  <a:cubicBezTo>
                    <a:pt x="35" y="838"/>
                    <a:pt x="30" y="843"/>
                    <a:pt x="25" y="848"/>
                  </a:cubicBezTo>
                  <a:lnTo>
                    <a:pt x="25" y="853"/>
                  </a:lnTo>
                  <a:cubicBezTo>
                    <a:pt x="20" y="858"/>
                    <a:pt x="15" y="863"/>
                    <a:pt x="11" y="872"/>
                  </a:cubicBezTo>
                  <a:lnTo>
                    <a:pt x="6" y="877"/>
                  </a:lnTo>
                  <a:lnTo>
                    <a:pt x="1" y="882"/>
                  </a:lnTo>
                  <a:cubicBezTo>
                    <a:pt x="20" y="896"/>
                    <a:pt x="39" y="911"/>
                    <a:pt x="68" y="920"/>
                  </a:cubicBezTo>
                  <a:cubicBezTo>
                    <a:pt x="83" y="925"/>
                    <a:pt x="97" y="925"/>
                    <a:pt x="116" y="925"/>
                  </a:cubicBezTo>
                  <a:cubicBezTo>
                    <a:pt x="140" y="925"/>
                    <a:pt x="164" y="920"/>
                    <a:pt x="184" y="911"/>
                  </a:cubicBezTo>
                  <a:cubicBezTo>
                    <a:pt x="198" y="906"/>
                    <a:pt x="213" y="896"/>
                    <a:pt x="227" y="887"/>
                  </a:cubicBezTo>
                  <a:lnTo>
                    <a:pt x="237" y="877"/>
                  </a:lnTo>
                  <a:lnTo>
                    <a:pt x="241" y="872"/>
                  </a:lnTo>
                  <a:cubicBezTo>
                    <a:pt x="246" y="867"/>
                    <a:pt x="251" y="863"/>
                    <a:pt x="256" y="853"/>
                  </a:cubicBezTo>
                  <a:cubicBezTo>
                    <a:pt x="261" y="843"/>
                    <a:pt x="266" y="838"/>
                    <a:pt x="266" y="834"/>
                  </a:cubicBezTo>
                  <a:lnTo>
                    <a:pt x="266" y="824"/>
                  </a:lnTo>
                  <a:cubicBezTo>
                    <a:pt x="270" y="819"/>
                    <a:pt x="275" y="810"/>
                    <a:pt x="275" y="805"/>
                  </a:cubicBezTo>
                  <a:lnTo>
                    <a:pt x="487" y="88"/>
                  </a:lnTo>
                  <a:lnTo>
                    <a:pt x="492" y="83"/>
                  </a:lnTo>
                  <a:cubicBezTo>
                    <a:pt x="506" y="64"/>
                    <a:pt x="525" y="45"/>
                    <a:pt x="545" y="35"/>
                  </a:cubicBezTo>
                  <a:lnTo>
                    <a:pt x="535" y="30"/>
                  </a:lnTo>
                  <a:lnTo>
                    <a:pt x="511" y="21"/>
                  </a:lnTo>
                  <a:lnTo>
                    <a:pt x="492" y="11"/>
                  </a:lnTo>
                  <a:lnTo>
                    <a:pt x="468" y="6"/>
                  </a:lnTo>
                  <a:cubicBezTo>
                    <a:pt x="453" y="2"/>
                    <a:pt x="438" y="1"/>
                    <a:pt x="424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9" name="Google Shape;13839;p90"/>
            <p:cNvSpPr/>
            <p:nvPr/>
          </p:nvSpPr>
          <p:spPr>
            <a:xfrm>
              <a:off x="5548498" y="2020490"/>
              <a:ext cx="15159" cy="27880"/>
            </a:xfrm>
            <a:custGeom>
              <a:avLst/>
              <a:gdLst/>
              <a:ahLst/>
              <a:cxnLst/>
              <a:rect l="l" t="t" r="r" b="b"/>
              <a:pathLst>
                <a:path w="578" h="1063" extrusionOk="0">
                  <a:moveTo>
                    <a:pt x="459" y="0"/>
                  </a:moveTo>
                  <a:cubicBezTo>
                    <a:pt x="400" y="0"/>
                    <a:pt x="342" y="25"/>
                    <a:pt x="303" y="72"/>
                  </a:cubicBezTo>
                  <a:lnTo>
                    <a:pt x="299" y="76"/>
                  </a:lnTo>
                  <a:lnTo>
                    <a:pt x="48" y="938"/>
                  </a:lnTo>
                  <a:cubicBezTo>
                    <a:pt x="44" y="947"/>
                    <a:pt x="44" y="957"/>
                    <a:pt x="39" y="962"/>
                  </a:cubicBezTo>
                  <a:lnTo>
                    <a:pt x="39" y="971"/>
                  </a:lnTo>
                  <a:cubicBezTo>
                    <a:pt x="34" y="976"/>
                    <a:pt x="29" y="981"/>
                    <a:pt x="29" y="986"/>
                  </a:cubicBezTo>
                  <a:lnTo>
                    <a:pt x="24" y="991"/>
                  </a:lnTo>
                  <a:cubicBezTo>
                    <a:pt x="20" y="996"/>
                    <a:pt x="15" y="1005"/>
                    <a:pt x="10" y="1010"/>
                  </a:cubicBezTo>
                  <a:lnTo>
                    <a:pt x="0" y="1015"/>
                  </a:lnTo>
                  <a:lnTo>
                    <a:pt x="0" y="1020"/>
                  </a:lnTo>
                  <a:cubicBezTo>
                    <a:pt x="20" y="1039"/>
                    <a:pt x="39" y="1048"/>
                    <a:pt x="68" y="1058"/>
                  </a:cubicBezTo>
                  <a:cubicBezTo>
                    <a:pt x="82" y="1063"/>
                    <a:pt x="97" y="1063"/>
                    <a:pt x="116" y="1063"/>
                  </a:cubicBezTo>
                  <a:cubicBezTo>
                    <a:pt x="135" y="1063"/>
                    <a:pt x="154" y="1063"/>
                    <a:pt x="174" y="1053"/>
                  </a:cubicBezTo>
                  <a:lnTo>
                    <a:pt x="183" y="1048"/>
                  </a:lnTo>
                  <a:cubicBezTo>
                    <a:pt x="202" y="1044"/>
                    <a:pt x="217" y="1034"/>
                    <a:pt x="231" y="1020"/>
                  </a:cubicBezTo>
                  <a:lnTo>
                    <a:pt x="236" y="1015"/>
                  </a:lnTo>
                  <a:lnTo>
                    <a:pt x="246" y="1005"/>
                  </a:lnTo>
                  <a:lnTo>
                    <a:pt x="255" y="991"/>
                  </a:lnTo>
                  <a:lnTo>
                    <a:pt x="260" y="986"/>
                  </a:lnTo>
                  <a:cubicBezTo>
                    <a:pt x="265" y="981"/>
                    <a:pt x="265" y="976"/>
                    <a:pt x="270" y="967"/>
                  </a:cubicBezTo>
                  <a:lnTo>
                    <a:pt x="270" y="962"/>
                  </a:lnTo>
                  <a:cubicBezTo>
                    <a:pt x="275" y="957"/>
                    <a:pt x="275" y="947"/>
                    <a:pt x="279" y="938"/>
                  </a:cubicBezTo>
                  <a:lnTo>
                    <a:pt x="530" y="76"/>
                  </a:lnTo>
                  <a:lnTo>
                    <a:pt x="534" y="72"/>
                  </a:lnTo>
                  <a:cubicBezTo>
                    <a:pt x="544" y="57"/>
                    <a:pt x="563" y="43"/>
                    <a:pt x="578" y="33"/>
                  </a:cubicBezTo>
                  <a:cubicBezTo>
                    <a:pt x="558" y="24"/>
                    <a:pt x="544" y="14"/>
                    <a:pt x="525" y="9"/>
                  </a:cubicBezTo>
                  <a:lnTo>
                    <a:pt x="501" y="4"/>
                  </a:lnTo>
                  <a:cubicBezTo>
                    <a:pt x="487" y="2"/>
                    <a:pt x="473" y="0"/>
                    <a:pt x="459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0" name="Google Shape;13840;p90"/>
            <p:cNvSpPr/>
            <p:nvPr/>
          </p:nvSpPr>
          <p:spPr>
            <a:xfrm>
              <a:off x="5526021" y="2010498"/>
              <a:ext cx="19723" cy="45085"/>
            </a:xfrm>
            <a:custGeom>
              <a:avLst/>
              <a:gdLst/>
              <a:ahLst/>
              <a:cxnLst/>
              <a:rect l="l" t="t" r="r" b="b"/>
              <a:pathLst>
                <a:path w="752" h="1719" extrusionOk="0">
                  <a:moveTo>
                    <a:pt x="630" y="1"/>
                  </a:moveTo>
                  <a:cubicBezTo>
                    <a:pt x="595" y="1"/>
                    <a:pt x="559" y="9"/>
                    <a:pt x="525" y="29"/>
                  </a:cubicBezTo>
                  <a:cubicBezTo>
                    <a:pt x="482" y="58"/>
                    <a:pt x="448" y="101"/>
                    <a:pt x="439" y="150"/>
                  </a:cubicBezTo>
                  <a:lnTo>
                    <a:pt x="49" y="1588"/>
                  </a:lnTo>
                  <a:cubicBezTo>
                    <a:pt x="49" y="1593"/>
                    <a:pt x="44" y="1603"/>
                    <a:pt x="44" y="1612"/>
                  </a:cubicBezTo>
                  <a:lnTo>
                    <a:pt x="44" y="1617"/>
                  </a:lnTo>
                  <a:cubicBezTo>
                    <a:pt x="39" y="1622"/>
                    <a:pt x="34" y="1632"/>
                    <a:pt x="30" y="1636"/>
                  </a:cubicBezTo>
                  <a:cubicBezTo>
                    <a:pt x="25" y="1646"/>
                    <a:pt x="20" y="1651"/>
                    <a:pt x="15" y="1660"/>
                  </a:cubicBezTo>
                  <a:lnTo>
                    <a:pt x="10" y="1660"/>
                  </a:lnTo>
                  <a:lnTo>
                    <a:pt x="1" y="1670"/>
                  </a:lnTo>
                  <a:cubicBezTo>
                    <a:pt x="20" y="1689"/>
                    <a:pt x="44" y="1704"/>
                    <a:pt x="73" y="1713"/>
                  </a:cubicBezTo>
                  <a:cubicBezTo>
                    <a:pt x="86" y="1717"/>
                    <a:pt x="99" y="1718"/>
                    <a:pt x="113" y="1718"/>
                  </a:cubicBezTo>
                  <a:cubicBezTo>
                    <a:pt x="140" y="1718"/>
                    <a:pt x="168" y="1712"/>
                    <a:pt x="193" y="1699"/>
                  </a:cubicBezTo>
                  <a:lnTo>
                    <a:pt x="203" y="1694"/>
                  </a:lnTo>
                  <a:cubicBezTo>
                    <a:pt x="208" y="1689"/>
                    <a:pt x="213" y="1689"/>
                    <a:pt x="222" y="1684"/>
                  </a:cubicBezTo>
                  <a:lnTo>
                    <a:pt x="227" y="1680"/>
                  </a:lnTo>
                  <a:lnTo>
                    <a:pt x="241" y="1665"/>
                  </a:lnTo>
                  <a:lnTo>
                    <a:pt x="246" y="1660"/>
                  </a:lnTo>
                  <a:cubicBezTo>
                    <a:pt x="251" y="1656"/>
                    <a:pt x="256" y="1646"/>
                    <a:pt x="261" y="1641"/>
                  </a:cubicBezTo>
                  <a:cubicBezTo>
                    <a:pt x="265" y="1636"/>
                    <a:pt x="270" y="1627"/>
                    <a:pt x="270" y="1622"/>
                  </a:cubicBezTo>
                  <a:lnTo>
                    <a:pt x="270" y="1612"/>
                  </a:lnTo>
                  <a:cubicBezTo>
                    <a:pt x="275" y="1607"/>
                    <a:pt x="280" y="1598"/>
                    <a:pt x="280" y="1588"/>
                  </a:cubicBezTo>
                  <a:lnTo>
                    <a:pt x="670" y="154"/>
                  </a:lnTo>
                  <a:cubicBezTo>
                    <a:pt x="679" y="101"/>
                    <a:pt x="708" y="58"/>
                    <a:pt x="751" y="34"/>
                  </a:cubicBezTo>
                  <a:cubicBezTo>
                    <a:pt x="737" y="24"/>
                    <a:pt x="718" y="15"/>
                    <a:pt x="699" y="10"/>
                  </a:cubicBezTo>
                  <a:lnTo>
                    <a:pt x="674" y="5"/>
                  </a:lnTo>
                  <a:cubicBezTo>
                    <a:pt x="660" y="2"/>
                    <a:pt x="645" y="1"/>
                    <a:pt x="63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1" name="Google Shape;13841;p90"/>
            <p:cNvSpPr/>
            <p:nvPr/>
          </p:nvSpPr>
          <p:spPr>
            <a:xfrm>
              <a:off x="5502810" y="2047216"/>
              <a:ext cx="20457" cy="82302"/>
            </a:xfrm>
            <a:custGeom>
              <a:avLst/>
              <a:gdLst/>
              <a:ahLst/>
              <a:cxnLst/>
              <a:rect l="l" t="t" r="r" b="b"/>
              <a:pathLst>
                <a:path w="780" h="3138" extrusionOk="0">
                  <a:moveTo>
                    <a:pt x="150" y="1"/>
                  </a:moveTo>
                  <a:lnTo>
                    <a:pt x="135" y="44"/>
                  </a:lnTo>
                  <a:cubicBezTo>
                    <a:pt x="87" y="232"/>
                    <a:pt x="44" y="419"/>
                    <a:pt x="15" y="607"/>
                  </a:cubicBezTo>
                  <a:cubicBezTo>
                    <a:pt x="5" y="665"/>
                    <a:pt x="0" y="722"/>
                    <a:pt x="5" y="785"/>
                  </a:cubicBezTo>
                  <a:cubicBezTo>
                    <a:pt x="15" y="1290"/>
                    <a:pt x="409" y="1819"/>
                    <a:pt x="496" y="1925"/>
                  </a:cubicBezTo>
                  <a:lnTo>
                    <a:pt x="511" y="1945"/>
                  </a:lnTo>
                  <a:cubicBezTo>
                    <a:pt x="535" y="1978"/>
                    <a:pt x="549" y="2017"/>
                    <a:pt x="549" y="2055"/>
                  </a:cubicBezTo>
                  <a:lnTo>
                    <a:pt x="549" y="3138"/>
                  </a:lnTo>
                  <a:lnTo>
                    <a:pt x="780" y="3138"/>
                  </a:lnTo>
                  <a:lnTo>
                    <a:pt x="780" y="2055"/>
                  </a:lnTo>
                  <a:cubicBezTo>
                    <a:pt x="780" y="2017"/>
                    <a:pt x="766" y="1978"/>
                    <a:pt x="737" y="1945"/>
                  </a:cubicBezTo>
                  <a:lnTo>
                    <a:pt x="722" y="1925"/>
                  </a:lnTo>
                  <a:cubicBezTo>
                    <a:pt x="636" y="1819"/>
                    <a:pt x="241" y="1290"/>
                    <a:pt x="231" y="785"/>
                  </a:cubicBezTo>
                  <a:cubicBezTo>
                    <a:pt x="231" y="722"/>
                    <a:pt x="236" y="665"/>
                    <a:pt x="246" y="607"/>
                  </a:cubicBezTo>
                  <a:cubicBezTo>
                    <a:pt x="275" y="434"/>
                    <a:pt x="308" y="256"/>
                    <a:pt x="357" y="8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2" name="Google Shape;13842;p90"/>
            <p:cNvSpPr/>
            <p:nvPr/>
          </p:nvSpPr>
          <p:spPr>
            <a:xfrm>
              <a:off x="5677354" y="2131380"/>
              <a:ext cx="9363" cy="22031"/>
            </a:xfrm>
            <a:custGeom>
              <a:avLst/>
              <a:gdLst/>
              <a:ahLst/>
              <a:cxnLst/>
              <a:rect l="l" t="t" r="r" b="b"/>
              <a:pathLst>
                <a:path w="357" h="840" extrusionOk="0">
                  <a:moveTo>
                    <a:pt x="231" y="1"/>
                  </a:moveTo>
                  <a:cubicBezTo>
                    <a:pt x="154" y="1"/>
                    <a:pt x="87" y="44"/>
                    <a:pt x="53" y="107"/>
                  </a:cubicBezTo>
                  <a:lnTo>
                    <a:pt x="48" y="116"/>
                  </a:lnTo>
                  <a:lnTo>
                    <a:pt x="48" y="675"/>
                  </a:lnTo>
                  <a:cubicBezTo>
                    <a:pt x="48" y="684"/>
                    <a:pt x="48" y="689"/>
                    <a:pt x="48" y="699"/>
                  </a:cubicBezTo>
                  <a:lnTo>
                    <a:pt x="48" y="704"/>
                  </a:lnTo>
                  <a:cubicBezTo>
                    <a:pt x="48" y="708"/>
                    <a:pt x="48" y="718"/>
                    <a:pt x="43" y="723"/>
                  </a:cubicBezTo>
                  <a:cubicBezTo>
                    <a:pt x="43" y="728"/>
                    <a:pt x="39" y="737"/>
                    <a:pt x="39" y="742"/>
                  </a:cubicBezTo>
                  <a:lnTo>
                    <a:pt x="39" y="747"/>
                  </a:lnTo>
                  <a:cubicBezTo>
                    <a:pt x="34" y="752"/>
                    <a:pt x="34" y="761"/>
                    <a:pt x="29" y="766"/>
                  </a:cubicBezTo>
                  <a:cubicBezTo>
                    <a:pt x="24" y="776"/>
                    <a:pt x="19" y="780"/>
                    <a:pt x="15" y="785"/>
                  </a:cubicBezTo>
                  <a:lnTo>
                    <a:pt x="10" y="790"/>
                  </a:lnTo>
                  <a:lnTo>
                    <a:pt x="0" y="800"/>
                  </a:lnTo>
                  <a:cubicBezTo>
                    <a:pt x="29" y="825"/>
                    <a:pt x="63" y="839"/>
                    <a:pt x="99" y="839"/>
                  </a:cubicBezTo>
                  <a:cubicBezTo>
                    <a:pt x="105" y="839"/>
                    <a:pt x="110" y="839"/>
                    <a:pt x="116" y="838"/>
                  </a:cubicBezTo>
                  <a:cubicBezTo>
                    <a:pt x="135" y="838"/>
                    <a:pt x="159" y="833"/>
                    <a:pt x="178" y="829"/>
                  </a:cubicBezTo>
                  <a:lnTo>
                    <a:pt x="183" y="829"/>
                  </a:lnTo>
                  <a:lnTo>
                    <a:pt x="202" y="814"/>
                  </a:lnTo>
                  <a:lnTo>
                    <a:pt x="207" y="814"/>
                  </a:lnTo>
                  <a:cubicBezTo>
                    <a:pt x="212" y="814"/>
                    <a:pt x="217" y="809"/>
                    <a:pt x="226" y="805"/>
                  </a:cubicBezTo>
                  <a:lnTo>
                    <a:pt x="226" y="800"/>
                  </a:lnTo>
                  <a:lnTo>
                    <a:pt x="241" y="790"/>
                  </a:lnTo>
                  <a:lnTo>
                    <a:pt x="245" y="785"/>
                  </a:lnTo>
                  <a:cubicBezTo>
                    <a:pt x="250" y="780"/>
                    <a:pt x="255" y="771"/>
                    <a:pt x="260" y="766"/>
                  </a:cubicBezTo>
                  <a:lnTo>
                    <a:pt x="260" y="761"/>
                  </a:lnTo>
                  <a:cubicBezTo>
                    <a:pt x="260" y="756"/>
                    <a:pt x="265" y="752"/>
                    <a:pt x="265" y="747"/>
                  </a:cubicBezTo>
                  <a:lnTo>
                    <a:pt x="265" y="742"/>
                  </a:lnTo>
                  <a:cubicBezTo>
                    <a:pt x="270" y="737"/>
                    <a:pt x="274" y="728"/>
                    <a:pt x="274" y="723"/>
                  </a:cubicBezTo>
                  <a:cubicBezTo>
                    <a:pt x="274" y="713"/>
                    <a:pt x="279" y="708"/>
                    <a:pt x="279" y="704"/>
                  </a:cubicBezTo>
                  <a:lnTo>
                    <a:pt x="279" y="694"/>
                  </a:lnTo>
                  <a:cubicBezTo>
                    <a:pt x="279" y="689"/>
                    <a:pt x="279" y="679"/>
                    <a:pt x="279" y="675"/>
                  </a:cubicBezTo>
                  <a:lnTo>
                    <a:pt x="279" y="116"/>
                  </a:lnTo>
                  <a:lnTo>
                    <a:pt x="284" y="107"/>
                  </a:lnTo>
                  <a:cubicBezTo>
                    <a:pt x="298" y="73"/>
                    <a:pt x="327" y="49"/>
                    <a:pt x="356" y="30"/>
                  </a:cubicBezTo>
                  <a:cubicBezTo>
                    <a:pt x="332" y="15"/>
                    <a:pt x="308" y="6"/>
                    <a:pt x="279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3" name="Google Shape;13843;p90"/>
            <p:cNvSpPr/>
            <p:nvPr/>
          </p:nvSpPr>
          <p:spPr>
            <a:xfrm>
              <a:off x="5696894" y="2135314"/>
              <a:ext cx="9888" cy="20851"/>
            </a:xfrm>
            <a:custGeom>
              <a:avLst/>
              <a:gdLst/>
              <a:ahLst/>
              <a:cxnLst/>
              <a:rect l="l" t="t" r="r" b="b"/>
              <a:pathLst>
                <a:path w="377" h="795" extrusionOk="0">
                  <a:moveTo>
                    <a:pt x="251" y="0"/>
                  </a:moveTo>
                  <a:cubicBezTo>
                    <a:pt x="140" y="0"/>
                    <a:pt x="54" y="87"/>
                    <a:pt x="54" y="197"/>
                  </a:cubicBezTo>
                  <a:lnTo>
                    <a:pt x="54" y="626"/>
                  </a:lnTo>
                  <a:cubicBezTo>
                    <a:pt x="54" y="635"/>
                    <a:pt x="54" y="640"/>
                    <a:pt x="54" y="650"/>
                  </a:cubicBezTo>
                  <a:lnTo>
                    <a:pt x="54" y="655"/>
                  </a:lnTo>
                  <a:cubicBezTo>
                    <a:pt x="49" y="659"/>
                    <a:pt x="49" y="669"/>
                    <a:pt x="49" y="674"/>
                  </a:cubicBezTo>
                  <a:cubicBezTo>
                    <a:pt x="44" y="679"/>
                    <a:pt x="44" y="688"/>
                    <a:pt x="39" y="693"/>
                  </a:cubicBezTo>
                  <a:lnTo>
                    <a:pt x="39" y="698"/>
                  </a:lnTo>
                  <a:cubicBezTo>
                    <a:pt x="39" y="703"/>
                    <a:pt x="35" y="712"/>
                    <a:pt x="30" y="717"/>
                  </a:cubicBezTo>
                  <a:cubicBezTo>
                    <a:pt x="25" y="727"/>
                    <a:pt x="25" y="732"/>
                    <a:pt x="20" y="736"/>
                  </a:cubicBezTo>
                  <a:lnTo>
                    <a:pt x="15" y="741"/>
                  </a:lnTo>
                  <a:lnTo>
                    <a:pt x="1" y="751"/>
                  </a:lnTo>
                  <a:cubicBezTo>
                    <a:pt x="35" y="780"/>
                    <a:pt x="73" y="794"/>
                    <a:pt x="116" y="794"/>
                  </a:cubicBezTo>
                  <a:cubicBezTo>
                    <a:pt x="140" y="794"/>
                    <a:pt x="160" y="789"/>
                    <a:pt x="184" y="784"/>
                  </a:cubicBezTo>
                  <a:lnTo>
                    <a:pt x="189" y="784"/>
                  </a:lnTo>
                  <a:lnTo>
                    <a:pt x="208" y="770"/>
                  </a:lnTo>
                  <a:cubicBezTo>
                    <a:pt x="217" y="770"/>
                    <a:pt x="222" y="765"/>
                    <a:pt x="227" y="760"/>
                  </a:cubicBezTo>
                  <a:lnTo>
                    <a:pt x="232" y="756"/>
                  </a:lnTo>
                  <a:lnTo>
                    <a:pt x="241" y="746"/>
                  </a:lnTo>
                  <a:lnTo>
                    <a:pt x="246" y="741"/>
                  </a:lnTo>
                  <a:cubicBezTo>
                    <a:pt x="251" y="736"/>
                    <a:pt x="256" y="727"/>
                    <a:pt x="261" y="722"/>
                  </a:cubicBezTo>
                  <a:lnTo>
                    <a:pt x="261" y="717"/>
                  </a:lnTo>
                  <a:cubicBezTo>
                    <a:pt x="266" y="712"/>
                    <a:pt x="266" y="707"/>
                    <a:pt x="270" y="703"/>
                  </a:cubicBezTo>
                  <a:lnTo>
                    <a:pt x="270" y="698"/>
                  </a:lnTo>
                  <a:cubicBezTo>
                    <a:pt x="270" y="693"/>
                    <a:pt x="275" y="683"/>
                    <a:pt x="275" y="679"/>
                  </a:cubicBezTo>
                  <a:cubicBezTo>
                    <a:pt x="280" y="669"/>
                    <a:pt x="280" y="664"/>
                    <a:pt x="280" y="659"/>
                  </a:cubicBezTo>
                  <a:lnTo>
                    <a:pt x="280" y="655"/>
                  </a:lnTo>
                  <a:cubicBezTo>
                    <a:pt x="280" y="645"/>
                    <a:pt x="280" y="635"/>
                    <a:pt x="280" y="630"/>
                  </a:cubicBezTo>
                  <a:lnTo>
                    <a:pt x="280" y="197"/>
                  </a:lnTo>
                  <a:cubicBezTo>
                    <a:pt x="280" y="125"/>
                    <a:pt x="318" y="63"/>
                    <a:pt x="376" y="29"/>
                  </a:cubicBezTo>
                  <a:cubicBezTo>
                    <a:pt x="352" y="15"/>
                    <a:pt x="328" y="5"/>
                    <a:pt x="299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4" name="Google Shape;13844;p90"/>
            <p:cNvSpPr/>
            <p:nvPr/>
          </p:nvSpPr>
          <p:spPr>
            <a:xfrm>
              <a:off x="5637856" y="2121807"/>
              <a:ext cx="9730" cy="43643"/>
            </a:xfrm>
            <a:custGeom>
              <a:avLst/>
              <a:gdLst/>
              <a:ahLst/>
              <a:cxnLst/>
              <a:rect l="l" t="t" r="r" b="b"/>
              <a:pathLst>
                <a:path w="371" h="1664" extrusionOk="0">
                  <a:moveTo>
                    <a:pt x="245" y="0"/>
                  </a:moveTo>
                  <a:cubicBezTo>
                    <a:pt x="135" y="0"/>
                    <a:pt x="48" y="92"/>
                    <a:pt x="48" y="202"/>
                  </a:cubicBezTo>
                  <a:lnTo>
                    <a:pt x="48" y="1179"/>
                  </a:lnTo>
                  <a:lnTo>
                    <a:pt x="140" y="1189"/>
                  </a:lnTo>
                  <a:lnTo>
                    <a:pt x="53" y="1203"/>
                  </a:lnTo>
                  <a:lnTo>
                    <a:pt x="53" y="1492"/>
                  </a:lnTo>
                  <a:cubicBezTo>
                    <a:pt x="53" y="1502"/>
                    <a:pt x="53" y="1506"/>
                    <a:pt x="53" y="1516"/>
                  </a:cubicBezTo>
                  <a:lnTo>
                    <a:pt x="53" y="1521"/>
                  </a:lnTo>
                  <a:cubicBezTo>
                    <a:pt x="53" y="1530"/>
                    <a:pt x="48" y="1535"/>
                    <a:pt x="48" y="1540"/>
                  </a:cubicBezTo>
                  <a:cubicBezTo>
                    <a:pt x="43" y="1550"/>
                    <a:pt x="43" y="1554"/>
                    <a:pt x="39" y="1559"/>
                  </a:cubicBezTo>
                  <a:lnTo>
                    <a:pt x="39" y="1564"/>
                  </a:lnTo>
                  <a:cubicBezTo>
                    <a:pt x="39" y="1574"/>
                    <a:pt x="34" y="1579"/>
                    <a:pt x="29" y="1583"/>
                  </a:cubicBezTo>
                  <a:lnTo>
                    <a:pt x="29" y="1588"/>
                  </a:lnTo>
                  <a:cubicBezTo>
                    <a:pt x="29" y="1593"/>
                    <a:pt x="24" y="1598"/>
                    <a:pt x="19" y="1603"/>
                  </a:cubicBezTo>
                  <a:lnTo>
                    <a:pt x="14" y="1607"/>
                  </a:lnTo>
                  <a:lnTo>
                    <a:pt x="0" y="1617"/>
                  </a:lnTo>
                  <a:cubicBezTo>
                    <a:pt x="35" y="1648"/>
                    <a:pt x="75" y="1663"/>
                    <a:pt x="117" y="1663"/>
                  </a:cubicBezTo>
                  <a:cubicBezTo>
                    <a:pt x="139" y="1663"/>
                    <a:pt x="161" y="1659"/>
                    <a:pt x="183" y="1651"/>
                  </a:cubicBezTo>
                  <a:lnTo>
                    <a:pt x="202" y="1641"/>
                  </a:lnTo>
                  <a:lnTo>
                    <a:pt x="207" y="1641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41" y="1612"/>
                  </a:lnTo>
                  <a:lnTo>
                    <a:pt x="245" y="1607"/>
                  </a:lnTo>
                  <a:cubicBezTo>
                    <a:pt x="250" y="1603"/>
                    <a:pt x="255" y="1598"/>
                    <a:pt x="255" y="1588"/>
                  </a:cubicBezTo>
                  <a:cubicBezTo>
                    <a:pt x="260" y="1583"/>
                    <a:pt x="265" y="1579"/>
                    <a:pt x="265" y="1569"/>
                  </a:cubicBezTo>
                  <a:lnTo>
                    <a:pt x="265" y="1564"/>
                  </a:lnTo>
                  <a:cubicBezTo>
                    <a:pt x="269" y="1559"/>
                    <a:pt x="269" y="1554"/>
                    <a:pt x="274" y="1545"/>
                  </a:cubicBezTo>
                  <a:cubicBezTo>
                    <a:pt x="274" y="1540"/>
                    <a:pt x="279" y="1530"/>
                    <a:pt x="279" y="1526"/>
                  </a:cubicBezTo>
                  <a:lnTo>
                    <a:pt x="279" y="1521"/>
                  </a:lnTo>
                  <a:cubicBezTo>
                    <a:pt x="279" y="1511"/>
                    <a:pt x="279" y="1506"/>
                    <a:pt x="279" y="1497"/>
                  </a:cubicBezTo>
                  <a:lnTo>
                    <a:pt x="279" y="198"/>
                  </a:lnTo>
                  <a:cubicBezTo>
                    <a:pt x="279" y="130"/>
                    <a:pt x="313" y="68"/>
                    <a:pt x="371" y="29"/>
                  </a:cubicBezTo>
                  <a:cubicBezTo>
                    <a:pt x="346" y="15"/>
                    <a:pt x="322" y="5"/>
                    <a:pt x="294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5" name="Google Shape;13845;p90"/>
            <p:cNvSpPr/>
            <p:nvPr/>
          </p:nvSpPr>
          <p:spPr>
            <a:xfrm>
              <a:off x="5657657" y="2127472"/>
              <a:ext cx="9363" cy="25913"/>
            </a:xfrm>
            <a:custGeom>
              <a:avLst/>
              <a:gdLst/>
              <a:ahLst/>
              <a:cxnLst/>
              <a:rect l="l" t="t" r="r" b="b"/>
              <a:pathLst>
                <a:path w="357" h="988" extrusionOk="0">
                  <a:moveTo>
                    <a:pt x="231" y="1"/>
                  </a:moveTo>
                  <a:cubicBezTo>
                    <a:pt x="159" y="1"/>
                    <a:pt x="92" y="44"/>
                    <a:pt x="58" y="107"/>
                  </a:cubicBezTo>
                  <a:lnTo>
                    <a:pt x="49" y="116"/>
                  </a:lnTo>
                  <a:lnTo>
                    <a:pt x="49" y="819"/>
                  </a:lnTo>
                  <a:cubicBezTo>
                    <a:pt x="49" y="824"/>
                    <a:pt x="49" y="833"/>
                    <a:pt x="49" y="843"/>
                  </a:cubicBezTo>
                  <a:lnTo>
                    <a:pt x="49" y="848"/>
                  </a:lnTo>
                  <a:cubicBezTo>
                    <a:pt x="49" y="853"/>
                    <a:pt x="49" y="862"/>
                    <a:pt x="49" y="867"/>
                  </a:cubicBezTo>
                  <a:cubicBezTo>
                    <a:pt x="44" y="872"/>
                    <a:pt x="44" y="881"/>
                    <a:pt x="39" y="886"/>
                  </a:cubicBezTo>
                  <a:lnTo>
                    <a:pt x="39" y="891"/>
                  </a:lnTo>
                  <a:cubicBezTo>
                    <a:pt x="34" y="896"/>
                    <a:pt x="34" y="901"/>
                    <a:pt x="29" y="905"/>
                  </a:cubicBezTo>
                  <a:lnTo>
                    <a:pt x="29" y="910"/>
                  </a:lnTo>
                  <a:cubicBezTo>
                    <a:pt x="25" y="915"/>
                    <a:pt x="20" y="925"/>
                    <a:pt x="15" y="929"/>
                  </a:cubicBezTo>
                  <a:lnTo>
                    <a:pt x="15" y="934"/>
                  </a:lnTo>
                  <a:lnTo>
                    <a:pt x="0" y="944"/>
                  </a:lnTo>
                  <a:cubicBezTo>
                    <a:pt x="34" y="973"/>
                    <a:pt x="77" y="987"/>
                    <a:pt x="121" y="987"/>
                  </a:cubicBezTo>
                  <a:cubicBezTo>
                    <a:pt x="140" y="987"/>
                    <a:pt x="164" y="982"/>
                    <a:pt x="183" y="978"/>
                  </a:cubicBezTo>
                  <a:lnTo>
                    <a:pt x="203" y="968"/>
                  </a:lnTo>
                  <a:lnTo>
                    <a:pt x="207" y="968"/>
                  </a:lnTo>
                  <a:lnTo>
                    <a:pt x="227" y="954"/>
                  </a:lnTo>
                  <a:lnTo>
                    <a:pt x="231" y="949"/>
                  </a:lnTo>
                  <a:lnTo>
                    <a:pt x="241" y="939"/>
                  </a:lnTo>
                  <a:lnTo>
                    <a:pt x="246" y="934"/>
                  </a:lnTo>
                  <a:cubicBezTo>
                    <a:pt x="251" y="929"/>
                    <a:pt x="255" y="920"/>
                    <a:pt x="260" y="915"/>
                  </a:cubicBezTo>
                  <a:cubicBezTo>
                    <a:pt x="260" y="905"/>
                    <a:pt x="265" y="901"/>
                    <a:pt x="270" y="896"/>
                  </a:cubicBezTo>
                  <a:lnTo>
                    <a:pt x="270" y="891"/>
                  </a:lnTo>
                  <a:cubicBezTo>
                    <a:pt x="270" y="886"/>
                    <a:pt x="275" y="877"/>
                    <a:pt x="275" y="872"/>
                  </a:cubicBezTo>
                  <a:cubicBezTo>
                    <a:pt x="280" y="867"/>
                    <a:pt x="280" y="857"/>
                    <a:pt x="280" y="853"/>
                  </a:cubicBezTo>
                  <a:lnTo>
                    <a:pt x="280" y="848"/>
                  </a:lnTo>
                  <a:cubicBezTo>
                    <a:pt x="280" y="838"/>
                    <a:pt x="280" y="828"/>
                    <a:pt x="280" y="824"/>
                  </a:cubicBezTo>
                  <a:lnTo>
                    <a:pt x="280" y="116"/>
                  </a:lnTo>
                  <a:lnTo>
                    <a:pt x="284" y="107"/>
                  </a:lnTo>
                  <a:cubicBezTo>
                    <a:pt x="304" y="73"/>
                    <a:pt x="328" y="49"/>
                    <a:pt x="357" y="30"/>
                  </a:cubicBezTo>
                  <a:cubicBezTo>
                    <a:pt x="332" y="15"/>
                    <a:pt x="308" y="6"/>
                    <a:pt x="28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6" name="Google Shape;13846;p90"/>
            <p:cNvSpPr/>
            <p:nvPr/>
          </p:nvSpPr>
          <p:spPr>
            <a:xfrm>
              <a:off x="5616900" y="2151969"/>
              <a:ext cx="29794" cy="73726"/>
            </a:xfrm>
            <a:custGeom>
              <a:avLst/>
              <a:gdLst/>
              <a:ahLst/>
              <a:cxnLst/>
              <a:rect l="l" t="t" r="r" b="b"/>
              <a:pathLst>
                <a:path w="1136" h="2811" extrusionOk="0">
                  <a:moveTo>
                    <a:pt x="260" y="0"/>
                  </a:moveTo>
                  <a:lnTo>
                    <a:pt x="236" y="5"/>
                  </a:lnTo>
                  <a:lnTo>
                    <a:pt x="222" y="10"/>
                  </a:lnTo>
                  <a:lnTo>
                    <a:pt x="207" y="15"/>
                  </a:lnTo>
                  <a:lnTo>
                    <a:pt x="188" y="24"/>
                  </a:lnTo>
                  <a:lnTo>
                    <a:pt x="178" y="29"/>
                  </a:lnTo>
                  <a:cubicBezTo>
                    <a:pt x="169" y="34"/>
                    <a:pt x="159" y="39"/>
                    <a:pt x="154" y="44"/>
                  </a:cubicBezTo>
                  <a:cubicBezTo>
                    <a:pt x="0" y="174"/>
                    <a:pt x="29" y="592"/>
                    <a:pt x="48" y="963"/>
                  </a:cubicBezTo>
                  <a:cubicBezTo>
                    <a:pt x="87" y="1588"/>
                    <a:pt x="833" y="2146"/>
                    <a:pt x="838" y="2151"/>
                  </a:cubicBezTo>
                  <a:cubicBezTo>
                    <a:pt x="881" y="2185"/>
                    <a:pt x="910" y="2238"/>
                    <a:pt x="910" y="2291"/>
                  </a:cubicBezTo>
                  <a:lnTo>
                    <a:pt x="910" y="2810"/>
                  </a:lnTo>
                  <a:lnTo>
                    <a:pt x="1136" y="2810"/>
                  </a:lnTo>
                  <a:lnTo>
                    <a:pt x="1136" y="2296"/>
                  </a:lnTo>
                  <a:cubicBezTo>
                    <a:pt x="1136" y="2238"/>
                    <a:pt x="1112" y="2190"/>
                    <a:pt x="1068" y="2156"/>
                  </a:cubicBezTo>
                  <a:cubicBezTo>
                    <a:pt x="1059" y="2151"/>
                    <a:pt x="318" y="1588"/>
                    <a:pt x="279" y="967"/>
                  </a:cubicBezTo>
                  <a:cubicBezTo>
                    <a:pt x="255" y="597"/>
                    <a:pt x="231" y="174"/>
                    <a:pt x="380" y="48"/>
                  </a:cubicBezTo>
                  <a:cubicBezTo>
                    <a:pt x="390" y="44"/>
                    <a:pt x="400" y="39"/>
                    <a:pt x="404" y="34"/>
                  </a:cubicBezTo>
                  <a:lnTo>
                    <a:pt x="419" y="24"/>
                  </a:lnTo>
                  <a:lnTo>
                    <a:pt x="433" y="20"/>
                  </a:lnTo>
                  <a:lnTo>
                    <a:pt x="453" y="15"/>
                  </a:lnTo>
                  <a:lnTo>
                    <a:pt x="467" y="10"/>
                  </a:lnTo>
                  <a:lnTo>
                    <a:pt x="472" y="10"/>
                  </a:lnTo>
                  <a:lnTo>
                    <a:pt x="443" y="5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7" name="Google Shape;13847;p90"/>
            <p:cNvSpPr/>
            <p:nvPr/>
          </p:nvSpPr>
          <p:spPr>
            <a:xfrm>
              <a:off x="5458512" y="2007088"/>
              <a:ext cx="19094" cy="13140"/>
            </a:xfrm>
            <a:custGeom>
              <a:avLst/>
              <a:gdLst/>
              <a:ahLst/>
              <a:cxnLst/>
              <a:rect l="l" t="t" r="r" b="b"/>
              <a:pathLst>
                <a:path w="728" h="501" extrusionOk="0">
                  <a:moveTo>
                    <a:pt x="1" y="0"/>
                  </a:moveTo>
                  <a:lnTo>
                    <a:pt x="515" y="501"/>
                  </a:lnTo>
                  <a:lnTo>
                    <a:pt x="727" y="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8" name="Google Shape;13848;p90"/>
            <p:cNvSpPr/>
            <p:nvPr/>
          </p:nvSpPr>
          <p:spPr>
            <a:xfrm>
              <a:off x="5604153" y="2062350"/>
              <a:ext cx="18071" cy="20615"/>
            </a:xfrm>
            <a:custGeom>
              <a:avLst/>
              <a:gdLst/>
              <a:ahLst/>
              <a:cxnLst/>
              <a:rect l="l" t="t" r="r" b="b"/>
              <a:pathLst>
                <a:path w="689" h="786" extrusionOk="0">
                  <a:moveTo>
                    <a:pt x="164" y="1"/>
                  </a:moveTo>
                  <a:lnTo>
                    <a:pt x="10" y="569"/>
                  </a:lnTo>
                  <a:cubicBezTo>
                    <a:pt x="5" y="583"/>
                    <a:pt x="5" y="593"/>
                    <a:pt x="0" y="607"/>
                  </a:cubicBezTo>
                  <a:lnTo>
                    <a:pt x="429" y="785"/>
                  </a:lnTo>
                  <a:lnTo>
                    <a:pt x="688" y="218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9" name="Google Shape;13849;p90"/>
            <p:cNvSpPr/>
            <p:nvPr/>
          </p:nvSpPr>
          <p:spPr>
            <a:xfrm>
              <a:off x="5480858" y="2011494"/>
              <a:ext cx="44062" cy="30948"/>
            </a:xfrm>
            <a:custGeom>
              <a:avLst/>
              <a:gdLst/>
              <a:ahLst/>
              <a:cxnLst/>
              <a:rect l="l" t="t" r="r" b="b"/>
              <a:pathLst>
                <a:path w="1680" h="1180" extrusionOk="0">
                  <a:moveTo>
                    <a:pt x="255" y="1"/>
                  </a:moveTo>
                  <a:lnTo>
                    <a:pt x="0" y="535"/>
                  </a:lnTo>
                  <a:lnTo>
                    <a:pt x="1526" y="1180"/>
                  </a:lnTo>
                  <a:lnTo>
                    <a:pt x="1680" y="602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0" name="Google Shape;13850;p90"/>
            <p:cNvSpPr/>
            <p:nvPr/>
          </p:nvSpPr>
          <p:spPr>
            <a:xfrm>
              <a:off x="5624978" y="2072080"/>
              <a:ext cx="16182" cy="17966"/>
            </a:xfrm>
            <a:custGeom>
              <a:avLst/>
              <a:gdLst/>
              <a:ahLst/>
              <a:cxnLst/>
              <a:rect l="l" t="t" r="r" b="b"/>
              <a:pathLst>
                <a:path w="617" h="685" extrusionOk="0">
                  <a:moveTo>
                    <a:pt x="260" y="0"/>
                  </a:moveTo>
                  <a:lnTo>
                    <a:pt x="0" y="563"/>
                  </a:lnTo>
                  <a:lnTo>
                    <a:pt x="270" y="674"/>
                  </a:lnTo>
                  <a:cubicBezTo>
                    <a:pt x="287" y="681"/>
                    <a:pt x="305" y="684"/>
                    <a:pt x="324" y="684"/>
                  </a:cubicBezTo>
                  <a:cubicBezTo>
                    <a:pt x="380" y="684"/>
                    <a:pt x="435" y="652"/>
                    <a:pt x="457" y="597"/>
                  </a:cubicBezTo>
                  <a:lnTo>
                    <a:pt x="587" y="299"/>
                  </a:lnTo>
                  <a:cubicBezTo>
                    <a:pt x="616" y="222"/>
                    <a:pt x="582" y="135"/>
                    <a:pt x="510" y="106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1" name="Google Shape;13851;p90"/>
            <p:cNvSpPr/>
            <p:nvPr/>
          </p:nvSpPr>
          <p:spPr>
            <a:xfrm>
              <a:off x="5386334" y="2267186"/>
              <a:ext cx="72204" cy="17808"/>
            </a:xfrm>
            <a:custGeom>
              <a:avLst/>
              <a:gdLst/>
              <a:ahLst/>
              <a:cxnLst/>
              <a:rect l="l" t="t" r="r" b="b"/>
              <a:pathLst>
                <a:path w="2753" h="679" extrusionOk="0">
                  <a:moveTo>
                    <a:pt x="0" y="0"/>
                  </a:moveTo>
                  <a:lnTo>
                    <a:pt x="0" y="679"/>
                  </a:lnTo>
                  <a:lnTo>
                    <a:pt x="2753" y="679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2" name="Google Shape;13852;p90"/>
            <p:cNvSpPr/>
            <p:nvPr/>
          </p:nvSpPr>
          <p:spPr>
            <a:xfrm>
              <a:off x="5386203" y="2296325"/>
              <a:ext cx="72204" cy="44849"/>
            </a:xfrm>
            <a:custGeom>
              <a:avLst/>
              <a:gdLst/>
              <a:ahLst/>
              <a:cxnLst/>
              <a:rect l="l" t="t" r="r" b="b"/>
              <a:pathLst>
                <a:path w="2753" h="1710" extrusionOk="0">
                  <a:moveTo>
                    <a:pt x="0" y="1"/>
                  </a:moveTo>
                  <a:lnTo>
                    <a:pt x="0" y="1709"/>
                  </a:lnTo>
                  <a:lnTo>
                    <a:pt x="2753" y="1709"/>
                  </a:lnTo>
                  <a:lnTo>
                    <a:pt x="2753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3" name="Google Shape;13853;p90"/>
            <p:cNvSpPr/>
            <p:nvPr/>
          </p:nvSpPr>
          <p:spPr>
            <a:xfrm>
              <a:off x="5398451" y="2267186"/>
              <a:ext cx="60087" cy="17808"/>
            </a:xfrm>
            <a:custGeom>
              <a:avLst/>
              <a:gdLst/>
              <a:ahLst/>
              <a:cxnLst/>
              <a:rect l="l" t="t" r="r" b="b"/>
              <a:pathLst>
                <a:path w="2291" h="679" extrusionOk="0">
                  <a:moveTo>
                    <a:pt x="0" y="0"/>
                  </a:moveTo>
                  <a:lnTo>
                    <a:pt x="0" y="679"/>
                  </a:lnTo>
                  <a:lnTo>
                    <a:pt x="2291" y="679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4" name="Google Shape;13854;p90"/>
            <p:cNvSpPr/>
            <p:nvPr/>
          </p:nvSpPr>
          <p:spPr>
            <a:xfrm>
              <a:off x="5398451" y="2296325"/>
              <a:ext cx="60087" cy="44849"/>
            </a:xfrm>
            <a:custGeom>
              <a:avLst/>
              <a:gdLst/>
              <a:ahLst/>
              <a:cxnLst/>
              <a:rect l="l" t="t" r="r" b="b"/>
              <a:pathLst>
                <a:path w="2291" h="1710" extrusionOk="0">
                  <a:moveTo>
                    <a:pt x="0" y="1"/>
                  </a:moveTo>
                  <a:lnTo>
                    <a:pt x="0" y="1709"/>
                  </a:lnTo>
                  <a:lnTo>
                    <a:pt x="2291" y="1709"/>
                  </a:lnTo>
                  <a:lnTo>
                    <a:pt x="2291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5" name="Google Shape;13855;p90"/>
            <p:cNvSpPr/>
            <p:nvPr/>
          </p:nvSpPr>
          <p:spPr>
            <a:xfrm>
              <a:off x="5633161" y="2265036"/>
              <a:ext cx="72231" cy="76138"/>
            </a:xfrm>
            <a:custGeom>
              <a:avLst/>
              <a:gdLst/>
              <a:ahLst/>
              <a:cxnLst/>
              <a:rect l="l" t="t" r="r" b="b"/>
              <a:pathLst>
                <a:path w="2754" h="2903" extrusionOk="0">
                  <a:moveTo>
                    <a:pt x="1" y="1"/>
                  </a:moveTo>
                  <a:lnTo>
                    <a:pt x="1" y="2902"/>
                  </a:lnTo>
                  <a:lnTo>
                    <a:pt x="2753" y="2902"/>
                  </a:lnTo>
                  <a:lnTo>
                    <a:pt x="2753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6" name="Google Shape;13856;p90"/>
            <p:cNvSpPr/>
            <p:nvPr/>
          </p:nvSpPr>
          <p:spPr>
            <a:xfrm>
              <a:off x="5633161" y="2235897"/>
              <a:ext cx="72231" cy="17940"/>
            </a:xfrm>
            <a:custGeom>
              <a:avLst/>
              <a:gdLst/>
              <a:ahLst/>
              <a:cxnLst/>
              <a:rect l="l" t="t" r="r" b="b"/>
              <a:pathLst>
                <a:path w="2754" h="684" extrusionOk="0">
                  <a:moveTo>
                    <a:pt x="1" y="0"/>
                  </a:moveTo>
                  <a:lnTo>
                    <a:pt x="1" y="683"/>
                  </a:lnTo>
                  <a:lnTo>
                    <a:pt x="2753" y="683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7" name="Google Shape;13857;p90"/>
            <p:cNvSpPr/>
            <p:nvPr/>
          </p:nvSpPr>
          <p:spPr>
            <a:xfrm>
              <a:off x="5648819" y="2265036"/>
              <a:ext cx="56573" cy="76138"/>
            </a:xfrm>
            <a:custGeom>
              <a:avLst/>
              <a:gdLst/>
              <a:ahLst/>
              <a:cxnLst/>
              <a:rect l="l" t="t" r="r" b="b"/>
              <a:pathLst>
                <a:path w="2157" h="2903" extrusionOk="0">
                  <a:moveTo>
                    <a:pt x="1" y="1"/>
                  </a:moveTo>
                  <a:lnTo>
                    <a:pt x="1" y="2902"/>
                  </a:lnTo>
                  <a:lnTo>
                    <a:pt x="2156" y="2902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8" name="Google Shape;13858;p90"/>
            <p:cNvSpPr/>
            <p:nvPr/>
          </p:nvSpPr>
          <p:spPr>
            <a:xfrm>
              <a:off x="5648819" y="2235897"/>
              <a:ext cx="56573" cy="17940"/>
            </a:xfrm>
            <a:custGeom>
              <a:avLst/>
              <a:gdLst/>
              <a:ahLst/>
              <a:cxnLst/>
              <a:rect l="l" t="t" r="r" b="b"/>
              <a:pathLst>
                <a:path w="2157" h="684" extrusionOk="0">
                  <a:moveTo>
                    <a:pt x="1" y="0"/>
                  </a:moveTo>
                  <a:lnTo>
                    <a:pt x="1" y="683"/>
                  </a:lnTo>
                  <a:lnTo>
                    <a:pt x="2156" y="683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9" name="Google Shape;13859;p90"/>
            <p:cNvSpPr/>
            <p:nvPr/>
          </p:nvSpPr>
          <p:spPr>
            <a:xfrm>
              <a:off x="5507977" y="2140219"/>
              <a:ext cx="72231" cy="17835"/>
            </a:xfrm>
            <a:custGeom>
              <a:avLst/>
              <a:gdLst/>
              <a:ahLst/>
              <a:cxnLst/>
              <a:rect l="l" t="t" r="r" b="b"/>
              <a:pathLst>
                <a:path w="2754" h="680" extrusionOk="0">
                  <a:moveTo>
                    <a:pt x="1" y="1"/>
                  </a:moveTo>
                  <a:lnTo>
                    <a:pt x="1" y="679"/>
                  </a:lnTo>
                  <a:lnTo>
                    <a:pt x="2753" y="679"/>
                  </a:lnTo>
                  <a:lnTo>
                    <a:pt x="2753" y="1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0" name="Google Shape;13860;p90"/>
            <p:cNvSpPr/>
            <p:nvPr/>
          </p:nvSpPr>
          <p:spPr>
            <a:xfrm>
              <a:off x="5507977" y="2169384"/>
              <a:ext cx="72231" cy="171790"/>
            </a:xfrm>
            <a:custGeom>
              <a:avLst/>
              <a:gdLst/>
              <a:ahLst/>
              <a:cxnLst/>
              <a:rect l="l" t="t" r="r" b="b"/>
              <a:pathLst>
                <a:path w="2754" h="6550" extrusionOk="0">
                  <a:moveTo>
                    <a:pt x="1" y="0"/>
                  </a:moveTo>
                  <a:lnTo>
                    <a:pt x="1" y="6549"/>
                  </a:lnTo>
                  <a:lnTo>
                    <a:pt x="2753" y="6549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1" name="Google Shape;13861;p90"/>
            <p:cNvSpPr/>
            <p:nvPr/>
          </p:nvSpPr>
          <p:spPr>
            <a:xfrm>
              <a:off x="5519333" y="2140219"/>
              <a:ext cx="60874" cy="17835"/>
            </a:xfrm>
            <a:custGeom>
              <a:avLst/>
              <a:gdLst/>
              <a:ahLst/>
              <a:cxnLst/>
              <a:rect l="l" t="t" r="r" b="b"/>
              <a:pathLst>
                <a:path w="2321" h="680" extrusionOk="0">
                  <a:moveTo>
                    <a:pt x="1" y="1"/>
                  </a:moveTo>
                  <a:lnTo>
                    <a:pt x="1" y="679"/>
                  </a:lnTo>
                  <a:lnTo>
                    <a:pt x="2320" y="679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2" name="Google Shape;13862;p90"/>
            <p:cNvSpPr/>
            <p:nvPr/>
          </p:nvSpPr>
          <p:spPr>
            <a:xfrm>
              <a:off x="5519333" y="2169384"/>
              <a:ext cx="66041" cy="171790"/>
            </a:xfrm>
            <a:custGeom>
              <a:avLst/>
              <a:gdLst/>
              <a:ahLst/>
              <a:cxnLst/>
              <a:rect l="l" t="t" r="r" b="b"/>
              <a:pathLst>
                <a:path w="2518" h="6550" extrusionOk="0">
                  <a:moveTo>
                    <a:pt x="1" y="0"/>
                  </a:moveTo>
                  <a:lnTo>
                    <a:pt x="1" y="6549"/>
                  </a:lnTo>
                  <a:lnTo>
                    <a:pt x="2517" y="6549"/>
                  </a:lnTo>
                  <a:lnTo>
                    <a:pt x="2517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3" name="Google Shape;13863;p90"/>
            <p:cNvSpPr/>
            <p:nvPr/>
          </p:nvSpPr>
          <p:spPr>
            <a:xfrm>
              <a:off x="5479966" y="2018314"/>
              <a:ext cx="44193" cy="25152"/>
            </a:xfrm>
            <a:custGeom>
              <a:avLst/>
              <a:gdLst/>
              <a:ahLst/>
              <a:cxnLst/>
              <a:rect l="l" t="t" r="r" b="b"/>
              <a:pathLst>
                <a:path w="1685" h="959" extrusionOk="0">
                  <a:moveTo>
                    <a:pt x="130" y="1"/>
                  </a:moveTo>
                  <a:lnTo>
                    <a:pt x="1" y="280"/>
                  </a:lnTo>
                  <a:lnTo>
                    <a:pt x="1603" y="958"/>
                  </a:lnTo>
                  <a:lnTo>
                    <a:pt x="1685" y="660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4" name="Google Shape;13864;p90"/>
            <p:cNvSpPr/>
            <p:nvPr/>
          </p:nvSpPr>
          <p:spPr>
            <a:xfrm>
              <a:off x="5603261" y="2070192"/>
              <a:ext cx="15159" cy="13009"/>
            </a:xfrm>
            <a:custGeom>
              <a:avLst/>
              <a:gdLst/>
              <a:ahLst/>
              <a:cxnLst/>
              <a:rect l="l" t="t" r="r" b="b"/>
              <a:pathLst>
                <a:path w="578" h="496" extrusionOk="0">
                  <a:moveTo>
                    <a:pt x="82" y="0"/>
                  </a:moveTo>
                  <a:lnTo>
                    <a:pt x="5" y="265"/>
                  </a:lnTo>
                  <a:cubicBezTo>
                    <a:pt x="5" y="275"/>
                    <a:pt x="5" y="289"/>
                    <a:pt x="1" y="303"/>
                  </a:cubicBezTo>
                  <a:lnTo>
                    <a:pt x="453" y="496"/>
                  </a:lnTo>
                  <a:lnTo>
                    <a:pt x="578" y="222"/>
                  </a:lnTo>
                  <a:lnTo>
                    <a:pt x="578" y="21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5" name="Google Shape;13865;p90"/>
            <p:cNvSpPr/>
            <p:nvPr/>
          </p:nvSpPr>
          <p:spPr>
            <a:xfrm>
              <a:off x="5649212" y="2124325"/>
              <a:ext cx="11383" cy="30555"/>
            </a:xfrm>
            <a:custGeom>
              <a:avLst/>
              <a:gdLst/>
              <a:ahLst/>
              <a:cxnLst/>
              <a:rect l="l" t="t" r="r" b="b"/>
              <a:pathLst>
                <a:path w="434" h="1165" extrusionOk="0">
                  <a:moveTo>
                    <a:pt x="217" y="1"/>
                  </a:moveTo>
                  <a:cubicBezTo>
                    <a:pt x="108" y="1"/>
                    <a:pt x="0" y="73"/>
                    <a:pt x="0" y="217"/>
                  </a:cubicBezTo>
                  <a:lnTo>
                    <a:pt x="0" y="948"/>
                  </a:lnTo>
                  <a:cubicBezTo>
                    <a:pt x="0" y="1069"/>
                    <a:pt x="96" y="1165"/>
                    <a:pt x="217" y="1165"/>
                  </a:cubicBezTo>
                  <a:cubicBezTo>
                    <a:pt x="337" y="1165"/>
                    <a:pt x="433" y="1069"/>
                    <a:pt x="433" y="948"/>
                  </a:cubicBezTo>
                  <a:lnTo>
                    <a:pt x="433" y="217"/>
                  </a:lnTo>
                  <a:cubicBezTo>
                    <a:pt x="433" y="73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6" name="Google Shape;13866;p90"/>
            <p:cNvSpPr/>
            <p:nvPr/>
          </p:nvSpPr>
          <p:spPr>
            <a:xfrm>
              <a:off x="5668752" y="2127368"/>
              <a:ext cx="11383" cy="27513"/>
            </a:xfrm>
            <a:custGeom>
              <a:avLst/>
              <a:gdLst/>
              <a:ahLst/>
              <a:cxnLst/>
              <a:rect l="l" t="t" r="r" b="b"/>
              <a:pathLst>
                <a:path w="434" h="1049" extrusionOk="0">
                  <a:moveTo>
                    <a:pt x="217" y="0"/>
                  </a:moveTo>
                  <a:cubicBezTo>
                    <a:pt x="109" y="0"/>
                    <a:pt x="1" y="72"/>
                    <a:pt x="1" y="217"/>
                  </a:cubicBezTo>
                  <a:lnTo>
                    <a:pt x="1" y="832"/>
                  </a:lnTo>
                  <a:cubicBezTo>
                    <a:pt x="1" y="953"/>
                    <a:pt x="97" y="1049"/>
                    <a:pt x="217" y="1049"/>
                  </a:cubicBezTo>
                  <a:cubicBezTo>
                    <a:pt x="338" y="1049"/>
                    <a:pt x="434" y="953"/>
                    <a:pt x="434" y="832"/>
                  </a:cubicBezTo>
                  <a:lnTo>
                    <a:pt x="434" y="217"/>
                  </a:lnTo>
                  <a:cubicBezTo>
                    <a:pt x="434" y="72"/>
                    <a:pt x="326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7" name="Google Shape;13867;p90"/>
            <p:cNvSpPr/>
            <p:nvPr/>
          </p:nvSpPr>
          <p:spPr>
            <a:xfrm>
              <a:off x="5688317" y="2135052"/>
              <a:ext cx="11383" cy="22608"/>
            </a:xfrm>
            <a:custGeom>
              <a:avLst/>
              <a:gdLst/>
              <a:ahLst/>
              <a:cxnLst/>
              <a:rect l="l" t="t" r="r" b="b"/>
              <a:pathLst>
                <a:path w="434" h="862" extrusionOk="0">
                  <a:moveTo>
                    <a:pt x="217" y="1"/>
                  </a:moveTo>
                  <a:cubicBezTo>
                    <a:pt x="109" y="1"/>
                    <a:pt x="1" y="73"/>
                    <a:pt x="1" y="217"/>
                  </a:cubicBezTo>
                  <a:lnTo>
                    <a:pt x="1" y="645"/>
                  </a:lnTo>
                  <a:cubicBezTo>
                    <a:pt x="1" y="766"/>
                    <a:pt x="97" y="862"/>
                    <a:pt x="217" y="862"/>
                  </a:cubicBezTo>
                  <a:cubicBezTo>
                    <a:pt x="338" y="862"/>
                    <a:pt x="434" y="766"/>
                    <a:pt x="434" y="650"/>
                  </a:cubicBezTo>
                  <a:lnTo>
                    <a:pt x="434" y="217"/>
                  </a:lnTo>
                  <a:cubicBezTo>
                    <a:pt x="434" y="73"/>
                    <a:pt x="326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8" name="Google Shape;13868;p90"/>
            <p:cNvSpPr/>
            <p:nvPr/>
          </p:nvSpPr>
          <p:spPr>
            <a:xfrm>
              <a:off x="5606540" y="2111946"/>
              <a:ext cx="115112" cy="240952"/>
            </a:xfrm>
            <a:custGeom>
              <a:avLst/>
              <a:gdLst/>
              <a:ahLst/>
              <a:cxnLst/>
              <a:rect l="l" t="t" r="r" b="b"/>
              <a:pathLst>
                <a:path w="4389" h="9187" extrusionOk="0">
                  <a:moveTo>
                    <a:pt x="1468" y="434"/>
                  </a:moveTo>
                  <a:cubicBezTo>
                    <a:pt x="1555" y="434"/>
                    <a:pt x="1627" y="501"/>
                    <a:pt x="1627" y="588"/>
                  </a:cubicBezTo>
                  <a:lnTo>
                    <a:pt x="1627" y="689"/>
                  </a:lnTo>
                  <a:cubicBezTo>
                    <a:pt x="1627" y="827"/>
                    <a:pt x="1735" y="904"/>
                    <a:pt x="1843" y="904"/>
                  </a:cubicBezTo>
                  <a:cubicBezTo>
                    <a:pt x="1928" y="904"/>
                    <a:pt x="2012" y="858"/>
                    <a:pt x="2046" y="756"/>
                  </a:cubicBezTo>
                  <a:cubicBezTo>
                    <a:pt x="2065" y="694"/>
                    <a:pt x="2127" y="651"/>
                    <a:pt x="2195" y="651"/>
                  </a:cubicBezTo>
                  <a:lnTo>
                    <a:pt x="2214" y="651"/>
                  </a:lnTo>
                  <a:cubicBezTo>
                    <a:pt x="2301" y="651"/>
                    <a:pt x="2368" y="718"/>
                    <a:pt x="2368" y="805"/>
                  </a:cubicBezTo>
                  <a:lnTo>
                    <a:pt x="2368" y="833"/>
                  </a:lnTo>
                  <a:cubicBezTo>
                    <a:pt x="2371" y="971"/>
                    <a:pt x="2480" y="1049"/>
                    <a:pt x="2589" y="1049"/>
                  </a:cubicBezTo>
                  <a:cubicBezTo>
                    <a:pt x="2673" y="1049"/>
                    <a:pt x="2758" y="1002"/>
                    <a:pt x="2792" y="901"/>
                  </a:cubicBezTo>
                  <a:cubicBezTo>
                    <a:pt x="2811" y="833"/>
                    <a:pt x="2873" y="790"/>
                    <a:pt x="2941" y="790"/>
                  </a:cubicBezTo>
                  <a:lnTo>
                    <a:pt x="2960" y="790"/>
                  </a:lnTo>
                  <a:cubicBezTo>
                    <a:pt x="3047" y="790"/>
                    <a:pt x="3114" y="857"/>
                    <a:pt x="3114" y="944"/>
                  </a:cubicBezTo>
                  <a:lnTo>
                    <a:pt x="3114" y="1098"/>
                  </a:lnTo>
                  <a:cubicBezTo>
                    <a:pt x="3114" y="1240"/>
                    <a:pt x="3222" y="1311"/>
                    <a:pt x="3330" y="1311"/>
                  </a:cubicBezTo>
                  <a:cubicBezTo>
                    <a:pt x="3439" y="1311"/>
                    <a:pt x="3547" y="1240"/>
                    <a:pt x="3547" y="1098"/>
                  </a:cubicBezTo>
                  <a:cubicBezTo>
                    <a:pt x="3547" y="1011"/>
                    <a:pt x="3619" y="939"/>
                    <a:pt x="3701" y="939"/>
                  </a:cubicBezTo>
                  <a:lnTo>
                    <a:pt x="3725" y="939"/>
                  </a:lnTo>
                  <a:cubicBezTo>
                    <a:pt x="3812" y="939"/>
                    <a:pt x="3879" y="1011"/>
                    <a:pt x="3879" y="1098"/>
                  </a:cubicBezTo>
                  <a:lnTo>
                    <a:pt x="3879" y="2109"/>
                  </a:lnTo>
                  <a:lnTo>
                    <a:pt x="3879" y="2133"/>
                  </a:lnTo>
                  <a:cubicBezTo>
                    <a:pt x="3903" y="2388"/>
                    <a:pt x="3884" y="3133"/>
                    <a:pt x="3494" y="3461"/>
                  </a:cubicBezTo>
                  <a:cubicBezTo>
                    <a:pt x="3446" y="3504"/>
                    <a:pt x="3417" y="3562"/>
                    <a:pt x="3417" y="3624"/>
                  </a:cubicBezTo>
                  <a:lnTo>
                    <a:pt x="3417" y="4312"/>
                  </a:lnTo>
                  <a:lnTo>
                    <a:pt x="1353" y="4312"/>
                  </a:lnTo>
                  <a:lnTo>
                    <a:pt x="1353" y="3836"/>
                  </a:lnTo>
                  <a:cubicBezTo>
                    <a:pt x="1353" y="3769"/>
                    <a:pt x="1319" y="3701"/>
                    <a:pt x="1266" y="3663"/>
                  </a:cubicBezTo>
                  <a:lnTo>
                    <a:pt x="1261" y="3658"/>
                  </a:lnTo>
                  <a:cubicBezTo>
                    <a:pt x="1257" y="3653"/>
                    <a:pt x="530" y="3105"/>
                    <a:pt x="492" y="2498"/>
                  </a:cubicBezTo>
                  <a:cubicBezTo>
                    <a:pt x="472" y="2157"/>
                    <a:pt x="443" y="1733"/>
                    <a:pt x="578" y="1618"/>
                  </a:cubicBezTo>
                  <a:cubicBezTo>
                    <a:pt x="614" y="1588"/>
                    <a:pt x="669" y="1575"/>
                    <a:pt x="743" y="1575"/>
                  </a:cubicBezTo>
                  <a:cubicBezTo>
                    <a:pt x="779" y="1575"/>
                    <a:pt x="818" y="1578"/>
                    <a:pt x="862" y="1584"/>
                  </a:cubicBezTo>
                  <a:lnTo>
                    <a:pt x="862" y="1878"/>
                  </a:lnTo>
                  <a:cubicBezTo>
                    <a:pt x="862" y="2022"/>
                    <a:pt x="970" y="2094"/>
                    <a:pt x="1079" y="2094"/>
                  </a:cubicBezTo>
                  <a:cubicBezTo>
                    <a:pt x="1187" y="2094"/>
                    <a:pt x="1295" y="2022"/>
                    <a:pt x="1295" y="1878"/>
                  </a:cubicBezTo>
                  <a:lnTo>
                    <a:pt x="1295" y="588"/>
                  </a:lnTo>
                  <a:cubicBezTo>
                    <a:pt x="1295" y="501"/>
                    <a:pt x="1362" y="434"/>
                    <a:pt x="1449" y="434"/>
                  </a:cubicBezTo>
                  <a:close/>
                  <a:moveTo>
                    <a:pt x="3773" y="4741"/>
                  </a:moveTo>
                  <a:lnTo>
                    <a:pt x="3773" y="5419"/>
                  </a:lnTo>
                  <a:lnTo>
                    <a:pt x="1021" y="5419"/>
                  </a:lnTo>
                  <a:lnTo>
                    <a:pt x="1021" y="4741"/>
                  </a:lnTo>
                  <a:close/>
                  <a:moveTo>
                    <a:pt x="3773" y="5852"/>
                  </a:moveTo>
                  <a:lnTo>
                    <a:pt x="3773" y="8749"/>
                  </a:lnTo>
                  <a:lnTo>
                    <a:pt x="1021" y="8749"/>
                  </a:lnTo>
                  <a:lnTo>
                    <a:pt x="1021" y="5852"/>
                  </a:lnTo>
                  <a:close/>
                  <a:moveTo>
                    <a:pt x="1449" y="1"/>
                  </a:moveTo>
                  <a:cubicBezTo>
                    <a:pt x="1127" y="1"/>
                    <a:pt x="862" y="266"/>
                    <a:pt x="862" y="588"/>
                  </a:cubicBezTo>
                  <a:lnTo>
                    <a:pt x="862" y="1156"/>
                  </a:lnTo>
                  <a:cubicBezTo>
                    <a:pt x="820" y="1152"/>
                    <a:pt x="780" y="1149"/>
                    <a:pt x="741" y="1149"/>
                  </a:cubicBezTo>
                  <a:cubicBezTo>
                    <a:pt x="561" y="1149"/>
                    <a:pt x="415" y="1196"/>
                    <a:pt x="304" y="1291"/>
                  </a:cubicBezTo>
                  <a:cubicBezTo>
                    <a:pt x="1" y="1546"/>
                    <a:pt x="30" y="2046"/>
                    <a:pt x="63" y="2532"/>
                  </a:cubicBezTo>
                  <a:cubicBezTo>
                    <a:pt x="102" y="3196"/>
                    <a:pt x="694" y="3749"/>
                    <a:pt x="920" y="3942"/>
                  </a:cubicBezTo>
                  <a:lnTo>
                    <a:pt x="920" y="4312"/>
                  </a:lnTo>
                  <a:lnTo>
                    <a:pt x="804" y="4312"/>
                  </a:lnTo>
                  <a:cubicBezTo>
                    <a:pt x="689" y="4312"/>
                    <a:pt x="593" y="4409"/>
                    <a:pt x="593" y="4529"/>
                  </a:cubicBezTo>
                  <a:lnTo>
                    <a:pt x="593" y="8970"/>
                  </a:lnTo>
                  <a:cubicBezTo>
                    <a:pt x="593" y="9090"/>
                    <a:pt x="689" y="9187"/>
                    <a:pt x="804" y="9187"/>
                  </a:cubicBezTo>
                  <a:lnTo>
                    <a:pt x="3990" y="9187"/>
                  </a:lnTo>
                  <a:cubicBezTo>
                    <a:pt x="4110" y="9187"/>
                    <a:pt x="4206" y="9090"/>
                    <a:pt x="4206" y="8970"/>
                  </a:cubicBezTo>
                  <a:lnTo>
                    <a:pt x="4206" y="4524"/>
                  </a:lnTo>
                  <a:cubicBezTo>
                    <a:pt x="4206" y="4404"/>
                    <a:pt x="4110" y="4307"/>
                    <a:pt x="3990" y="4307"/>
                  </a:cubicBezTo>
                  <a:lnTo>
                    <a:pt x="3855" y="4307"/>
                  </a:lnTo>
                  <a:lnTo>
                    <a:pt x="3855" y="3720"/>
                  </a:lnTo>
                  <a:cubicBezTo>
                    <a:pt x="4389" y="3182"/>
                    <a:pt x="4326" y="2219"/>
                    <a:pt x="4317" y="2099"/>
                  </a:cubicBezTo>
                  <a:lnTo>
                    <a:pt x="4317" y="1098"/>
                  </a:lnTo>
                  <a:cubicBezTo>
                    <a:pt x="4317" y="771"/>
                    <a:pt x="4052" y="511"/>
                    <a:pt x="3730" y="511"/>
                  </a:cubicBezTo>
                  <a:lnTo>
                    <a:pt x="3711" y="511"/>
                  </a:lnTo>
                  <a:cubicBezTo>
                    <a:pt x="3620" y="559"/>
                    <a:pt x="3523" y="582"/>
                    <a:pt x="3427" y="582"/>
                  </a:cubicBezTo>
                  <a:cubicBezTo>
                    <a:pt x="3251" y="582"/>
                    <a:pt x="3080" y="505"/>
                    <a:pt x="2965" y="362"/>
                  </a:cubicBezTo>
                  <a:lnTo>
                    <a:pt x="2945" y="362"/>
                  </a:lnTo>
                  <a:cubicBezTo>
                    <a:pt x="2859" y="406"/>
                    <a:pt x="2766" y="427"/>
                    <a:pt x="2673" y="427"/>
                  </a:cubicBezTo>
                  <a:cubicBezTo>
                    <a:pt x="2502" y="427"/>
                    <a:pt x="2334" y="355"/>
                    <a:pt x="2219" y="218"/>
                  </a:cubicBezTo>
                  <a:lnTo>
                    <a:pt x="2195" y="218"/>
                  </a:lnTo>
                  <a:cubicBezTo>
                    <a:pt x="2118" y="251"/>
                    <a:pt x="2038" y="267"/>
                    <a:pt x="1959" y="267"/>
                  </a:cubicBezTo>
                  <a:cubicBezTo>
                    <a:pt x="1766" y="267"/>
                    <a:pt x="1582" y="172"/>
                    <a:pt x="14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9" name="Google Shape;13869;p90"/>
            <p:cNvSpPr/>
            <p:nvPr/>
          </p:nvSpPr>
          <p:spPr>
            <a:xfrm>
              <a:off x="5402359" y="2155510"/>
              <a:ext cx="11252" cy="30686"/>
            </a:xfrm>
            <a:custGeom>
              <a:avLst/>
              <a:gdLst/>
              <a:ahLst/>
              <a:cxnLst/>
              <a:rect l="l" t="t" r="r" b="b"/>
              <a:pathLst>
                <a:path w="429" h="1170" extrusionOk="0">
                  <a:moveTo>
                    <a:pt x="214" y="0"/>
                  </a:moveTo>
                  <a:cubicBezTo>
                    <a:pt x="107" y="0"/>
                    <a:pt x="0" y="72"/>
                    <a:pt x="0" y="217"/>
                  </a:cubicBezTo>
                  <a:lnTo>
                    <a:pt x="0" y="953"/>
                  </a:lnTo>
                  <a:cubicBezTo>
                    <a:pt x="0" y="1073"/>
                    <a:pt x="97" y="1169"/>
                    <a:pt x="212" y="1169"/>
                  </a:cubicBezTo>
                  <a:cubicBezTo>
                    <a:pt x="332" y="1169"/>
                    <a:pt x="429" y="1068"/>
                    <a:pt x="429" y="953"/>
                  </a:cubicBezTo>
                  <a:lnTo>
                    <a:pt x="429" y="217"/>
                  </a:lnTo>
                  <a:cubicBezTo>
                    <a:pt x="429" y="72"/>
                    <a:pt x="321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0" name="Google Shape;13870;p90"/>
            <p:cNvSpPr/>
            <p:nvPr/>
          </p:nvSpPr>
          <p:spPr>
            <a:xfrm>
              <a:off x="5421925" y="2158657"/>
              <a:ext cx="11252" cy="27539"/>
            </a:xfrm>
            <a:custGeom>
              <a:avLst/>
              <a:gdLst/>
              <a:ahLst/>
              <a:cxnLst/>
              <a:rect l="l" t="t" r="r" b="b"/>
              <a:pathLst>
                <a:path w="429" h="1050" extrusionOk="0">
                  <a:moveTo>
                    <a:pt x="214" y="0"/>
                  </a:moveTo>
                  <a:cubicBezTo>
                    <a:pt x="107" y="0"/>
                    <a:pt x="0" y="73"/>
                    <a:pt x="0" y="217"/>
                  </a:cubicBezTo>
                  <a:lnTo>
                    <a:pt x="0" y="833"/>
                  </a:lnTo>
                  <a:cubicBezTo>
                    <a:pt x="0" y="953"/>
                    <a:pt x="96" y="1049"/>
                    <a:pt x="212" y="1049"/>
                  </a:cubicBezTo>
                  <a:cubicBezTo>
                    <a:pt x="332" y="1049"/>
                    <a:pt x="428" y="953"/>
                    <a:pt x="428" y="833"/>
                  </a:cubicBezTo>
                  <a:lnTo>
                    <a:pt x="428" y="217"/>
                  </a:lnTo>
                  <a:cubicBezTo>
                    <a:pt x="428" y="73"/>
                    <a:pt x="321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1" name="Google Shape;13871;p90"/>
            <p:cNvSpPr/>
            <p:nvPr/>
          </p:nvSpPr>
          <p:spPr>
            <a:xfrm>
              <a:off x="5441464" y="2166237"/>
              <a:ext cx="11383" cy="22739"/>
            </a:xfrm>
            <a:custGeom>
              <a:avLst/>
              <a:gdLst/>
              <a:ahLst/>
              <a:cxnLst/>
              <a:rect l="l" t="t" r="r" b="b"/>
              <a:pathLst>
                <a:path w="434" h="867" extrusionOk="0">
                  <a:moveTo>
                    <a:pt x="217" y="0"/>
                  </a:moveTo>
                  <a:cubicBezTo>
                    <a:pt x="109" y="0"/>
                    <a:pt x="1" y="72"/>
                    <a:pt x="1" y="217"/>
                  </a:cubicBezTo>
                  <a:lnTo>
                    <a:pt x="1" y="650"/>
                  </a:lnTo>
                  <a:cubicBezTo>
                    <a:pt x="1" y="770"/>
                    <a:pt x="97" y="866"/>
                    <a:pt x="217" y="866"/>
                  </a:cubicBezTo>
                  <a:cubicBezTo>
                    <a:pt x="333" y="866"/>
                    <a:pt x="434" y="770"/>
                    <a:pt x="434" y="650"/>
                  </a:cubicBezTo>
                  <a:lnTo>
                    <a:pt x="434" y="217"/>
                  </a:lnTo>
                  <a:cubicBezTo>
                    <a:pt x="434" y="72"/>
                    <a:pt x="326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2" name="Google Shape;13872;p90"/>
            <p:cNvSpPr/>
            <p:nvPr/>
          </p:nvSpPr>
          <p:spPr>
            <a:xfrm>
              <a:off x="5359818" y="2143130"/>
              <a:ext cx="114876" cy="209636"/>
            </a:xfrm>
            <a:custGeom>
              <a:avLst/>
              <a:gdLst/>
              <a:ahLst/>
              <a:cxnLst/>
              <a:rect l="l" t="t" r="r" b="b"/>
              <a:pathLst>
                <a:path w="4380" h="7993" extrusionOk="0">
                  <a:moveTo>
                    <a:pt x="1464" y="434"/>
                  </a:moveTo>
                  <a:cubicBezTo>
                    <a:pt x="1550" y="434"/>
                    <a:pt x="1617" y="506"/>
                    <a:pt x="1617" y="592"/>
                  </a:cubicBezTo>
                  <a:lnTo>
                    <a:pt x="1617" y="689"/>
                  </a:lnTo>
                  <a:cubicBezTo>
                    <a:pt x="1617" y="827"/>
                    <a:pt x="1727" y="904"/>
                    <a:pt x="1837" y="904"/>
                  </a:cubicBezTo>
                  <a:cubicBezTo>
                    <a:pt x="1922" y="904"/>
                    <a:pt x="2007" y="857"/>
                    <a:pt x="2041" y="756"/>
                  </a:cubicBezTo>
                  <a:cubicBezTo>
                    <a:pt x="2060" y="693"/>
                    <a:pt x="2118" y="650"/>
                    <a:pt x="2185" y="650"/>
                  </a:cubicBezTo>
                  <a:lnTo>
                    <a:pt x="2209" y="650"/>
                  </a:lnTo>
                  <a:cubicBezTo>
                    <a:pt x="2296" y="650"/>
                    <a:pt x="2363" y="717"/>
                    <a:pt x="2363" y="804"/>
                  </a:cubicBezTo>
                  <a:lnTo>
                    <a:pt x="2363" y="838"/>
                  </a:lnTo>
                  <a:cubicBezTo>
                    <a:pt x="2366" y="973"/>
                    <a:pt x="2475" y="1048"/>
                    <a:pt x="2582" y="1048"/>
                  </a:cubicBezTo>
                  <a:cubicBezTo>
                    <a:pt x="2666" y="1048"/>
                    <a:pt x="2750" y="1002"/>
                    <a:pt x="2782" y="900"/>
                  </a:cubicBezTo>
                  <a:cubicBezTo>
                    <a:pt x="2806" y="833"/>
                    <a:pt x="2864" y="790"/>
                    <a:pt x="2931" y="790"/>
                  </a:cubicBezTo>
                  <a:lnTo>
                    <a:pt x="2955" y="790"/>
                  </a:lnTo>
                  <a:cubicBezTo>
                    <a:pt x="3042" y="790"/>
                    <a:pt x="3109" y="862"/>
                    <a:pt x="3109" y="944"/>
                  </a:cubicBezTo>
                  <a:lnTo>
                    <a:pt x="3109" y="1093"/>
                  </a:lnTo>
                  <a:cubicBezTo>
                    <a:pt x="3109" y="1237"/>
                    <a:pt x="3217" y="1309"/>
                    <a:pt x="3326" y="1309"/>
                  </a:cubicBezTo>
                  <a:cubicBezTo>
                    <a:pt x="3434" y="1309"/>
                    <a:pt x="3542" y="1237"/>
                    <a:pt x="3542" y="1093"/>
                  </a:cubicBezTo>
                  <a:cubicBezTo>
                    <a:pt x="3542" y="1011"/>
                    <a:pt x="3610" y="939"/>
                    <a:pt x="3696" y="939"/>
                  </a:cubicBezTo>
                  <a:lnTo>
                    <a:pt x="3720" y="939"/>
                  </a:lnTo>
                  <a:cubicBezTo>
                    <a:pt x="3807" y="939"/>
                    <a:pt x="3874" y="1011"/>
                    <a:pt x="3874" y="1093"/>
                  </a:cubicBezTo>
                  <a:lnTo>
                    <a:pt x="3874" y="2108"/>
                  </a:lnTo>
                  <a:lnTo>
                    <a:pt x="3874" y="2132"/>
                  </a:lnTo>
                  <a:cubicBezTo>
                    <a:pt x="3898" y="2387"/>
                    <a:pt x="3879" y="3133"/>
                    <a:pt x="3489" y="3460"/>
                  </a:cubicBezTo>
                  <a:cubicBezTo>
                    <a:pt x="3441" y="3503"/>
                    <a:pt x="3412" y="3561"/>
                    <a:pt x="3412" y="3624"/>
                  </a:cubicBezTo>
                  <a:lnTo>
                    <a:pt x="3412" y="4307"/>
                  </a:lnTo>
                  <a:lnTo>
                    <a:pt x="1343" y="4307"/>
                  </a:lnTo>
                  <a:lnTo>
                    <a:pt x="1343" y="3835"/>
                  </a:lnTo>
                  <a:cubicBezTo>
                    <a:pt x="1343" y="3763"/>
                    <a:pt x="1310" y="3701"/>
                    <a:pt x="1257" y="3662"/>
                  </a:cubicBezTo>
                  <a:cubicBezTo>
                    <a:pt x="1050" y="3508"/>
                    <a:pt x="516" y="3008"/>
                    <a:pt x="482" y="2503"/>
                  </a:cubicBezTo>
                  <a:cubicBezTo>
                    <a:pt x="463" y="2161"/>
                    <a:pt x="434" y="1733"/>
                    <a:pt x="573" y="1622"/>
                  </a:cubicBezTo>
                  <a:cubicBezTo>
                    <a:pt x="606" y="1593"/>
                    <a:pt x="660" y="1579"/>
                    <a:pt x="734" y="1579"/>
                  </a:cubicBezTo>
                  <a:cubicBezTo>
                    <a:pt x="769" y="1579"/>
                    <a:pt x="809" y="1582"/>
                    <a:pt x="852" y="1588"/>
                  </a:cubicBezTo>
                  <a:lnTo>
                    <a:pt x="852" y="1882"/>
                  </a:lnTo>
                  <a:cubicBezTo>
                    <a:pt x="852" y="2026"/>
                    <a:pt x="961" y="2098"/>
                    <a:pt x="1069" y="2098"/>
                  </a:cubicBezTo>
                  <a:cubicBezTo>
                    <a:pt x="1177" y="2098"/>
                    <a:pt x="1285" y="2026"/>
                    <a:pt x="1285" y="1882"/>
                  </a:cubicBezTo>
                  <a:lnTo>
                    <a:pt x="1285" y="592"/>
                  </a:lnTo>
                  <a:cubicBezTo>
                    <a:pt x="1285" y="506"/>
                    <a:pt x="1353" y="434"/>
                    <a:pt x="1439" y="434"/>
                  </a:cubicBezTo>
                  <a:close/>
                  <a:moveTo>
                    <a:pt x="3768" y="4745"/>
                  </a:moveTo>
                  <a:lnTo>
                    <a:pt x="3768" y="5423"/>
                  </a:lnTo>
                  <a:lnTo>
                    <a:pt x="1016" y="5423"/>
                  </a:lnTo>
                  <a:lnTo>
                    <a:pt x="1016" y="4745"/>
                  </a:lnTo>
                  <a:close/>
                  <a:moveTo>
                    <a:pt x="3768" y="5856"/>
                  </a:moveTo>
                  <a:lnTo>
                    <a:pt x="3764" y="7560"/>
                  </a:lnTo>
                  <a:lnTo>
                    <a:pt x="1016" y="7560"/>
                  </a:lnTo>
                  <a:lnTo>
                    <a:pt x="1016" y="5856"/>
                  </a:lnTo>
                  <a:close/>
                  <a:moveTo>
                    <a:pt x="1449" y="0"/>
                  </a:moveTo>
                  <a:cubicBezTo>
                    <a:pt x="1122" y="0"/>
                    <a:pt x="862" y="265"/>
                    <a:pt x="862" y="588"/>
                  </a:cubicBezTo>
                  <a:lnTo>
                    <a:pt x="862" y="1155"/>
                  </a:lnTo>
                  <a:cubicBezTo>
                    <a:pt x="817" y="1150"/>
                    <a:pt x="774" y="1147"/>
                    <a:pt x="733" y="1147"/>
                  </a:cubicBezTo>
                  <a:cubicBezTo>
                    <a:pt x="557" y="1147"/>
                    <a:pt x="412" y="1196"/>
                    <a:pt x="299" y="1290"/>
                  </a:cubicBezTo>
                  <a:cubicBezTo>
                    <a:pt x="1" y="1545"/>
                    <a:pt x="30" y="2045"/>
                    <a:pt x="58" y="2531"/>
                  </a:cubicBezTo>
                  <a:cubicBezTo>
                    <a:pt x="102" y="3191"/>
                    <a:pt x="689" y="3749"/>
                    <a:pt x="920" y="3941"/>
                  </a:cubicBezTo>
                  <a:lnTo>
                    <a:pt x="920" y="4312"/>
                  </a:lnTo>
                  <a:lnTo>
                    <a:pt x="804" y="4312"/>
                  </a:lnTo>
                  <a:cubicBezTo>
                    <a:pt x="684" y="4312"/>
                    <a:pt x="588" y="4408"/>
                    <a:pt x="588" y="4528"/>
                  </a:cubicBezTo>
                  <a:lnTo>
                    <a:pt x="588" y="7776"/>
                  </a:lnTo>
                  <a:cubicBezTo>
                    <a:pt x="588" y="7897"/>
                    <a:pt x="684" y="7993"/>
                    <a:pt x="804" y="7993"/>
                  </a:cubicBezTo>
                  <a:lnTo>
                    <a:pt x="3990" y="7993"/>
                  </a:lnTo>
                  <a:cubicBezTo>
                    <a:pt x="4110" y="7993"/>
                    <a:pt x="4206" y="7897"/>
                    <a:pt x="4206" y="7776"/>
                  </a:cubicBezTo>
                  <a:lnTo>
                    <a:pt x="4206" y="4528"/>
                  </a:lnTo>
                  <a:cubicBezTo>
                    <a:pt x="4206" y="4411"/>
                    <a:pt x="4110" y="4312"/>
                    <a:pt x="3993" y="4312"/>
                  </a:cubicBezTo>
                  <a:cubicBezTo>
                    <a:pt x="3990" y="4312"/>
                    <a:pt x="3988" y="4312"/>
                    <a:pt x="3985" y="4312"/>
                  </a:cubicBezTo>
                  <a:lnTo>
                    <a:pt x="3850" y="4312"/>
                  </a:lnTo>
                  <a:lnTo>
                    <a:pt x="3850" y="3720"/>
                  </a:lnTo>
                  <a:cubicBezTo>
                    <a:pt x="4379" y="3181"/>
                    <a:pt x="4322" y="2224"/>
                    <a:pt x="4312" y="2103"/>
                  </a:cubicBezTo>
                  <a:lnTo>
                    <a:pt x="4312" y="1098"/>
                  </a:lnTo>
                  <a:cubicBezTo>
                    <a:pt x="4312" y="773"/>
                    <a:pt x="4052" y="510"/>
                    <a:pt x="3729" y="510"/>
                  </a:cubicBezTo>
                  <a:cubicBezTo>
                    <a:pt x="3726" y="510"/>
                    <a:pt x="3723" y="510"/>
                    <a:pt x="3720" y="511"/>
                  </a:cubicBezTo>
                  <a:lnTo>
                    <a:pt x="3696" y="511"/>
                  </a:lnTo>
                  <a:cubicBezTo>
                    <a:pt x="3608" y="558"/>
                    <a:pt x="3511" y="581"/>
                    <a:pt x="3416" y="581"/>
                  </a:cubicBezTo>
                  <a:cubicBezTo>
                    <a:pt x="3242" y="581"/>
                    <a:pt x="3070" y="504"/>
                    <a:pt x="2955" y="361"/>
                  </a:cubicBezTo>
                  <a:lnTo>
                    <a:pt x="2941" y="361"/>
                  </a:lnTo>
                  <a:cubicBezTo>
                    <a:pt x="2854" y="405"/>
                    <a:pt x="2761" y="427"/>
                    <a:pt x="2668" y="427"/>
                  </a:cubicBezTo>
                  <a:cubicBezTo>
                    <a:pt x="2497" y="427"/>
                    <a:pt x="2330" y="354"/>
                    <a:pt x="2214" y="217"/>
                  </a:cubicBezTo>
                  <a:lnTo>
                    <a:pt x="2190" y="217"/>
                  </a:lnTo>
                  <a:cubicBezTo>
                    <a:pt x="2115" y="251"/>
                    <a:pt x="2035" y="267"/>
                    <a:pt x="1957" y="267"/>
                  </a:cubicBezTo>
                  <a:cubicBezTo>
                    <a:pt x="1766" y="267"/>
                    <a:pt x="1581" y="171"/>
                    <a:pt x="14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3" name="Google Shape;13873;p90"/>
            <p:cNvSpPr/>
            <p:nvPr/>
          </p:nvSpPr>
          <p:spPr>
            <a:xfrm>
              <a:off x="5467088" y="1998853"/>
              <a:ext cx="184668" cy="354045"/>
            </a:xfrm>
            <a:custGeom>
              <a:avLst/>
              <a:gdLst/>
              <a:ahLst/>
              <a:cxnLst/>
              <a:rect l="l" t="t" r="r" b="b"/>
              <a:pathLst>
                <a:path w="7041" h="13499" extrusionOk="0">
                  <a:moveTo>
                    <a:pt x="780" y="497"/>
                  </a:moveTo>
                  <a:lnTo>
                    <a:pt x="2161" y="1084"/>
                  </a:lnTo>
                  <a:lnTo>
                    <a:pt x="2012" y="1642"/>
                  </a:lnTo>
                  <a:lnTo>
                    <a:pt x="535" y="1017"/>
                  </a:lnTo>
                  <a:lnTo>
                    <a:pt x="780" y="497"/>
                  </a:lnTo>
                  <a:close/>
                  <a:moveTo>
                    <a:pt x="5385" y="2436"/>
                  </a:moveTo>
                  <a:lnTo>
                    <a:pt x="5871" y="2643"/>
                  </a:lnTo>
                  <a:lnTo>
                    <a:pt x="5630" y="3168"/>
                  </a:lnTo>
                  <a:lnTo>
                    <a:pt x="5231" y="3004"/>
                  </a:lnTo>
                  <a:cubicBezTo>
                    <a:pt x="5231" y="2990"/>
                    <a:pt x="5236" y="2975"/>
                    <a:pt x="5241" y="2966"/>
                  </a:cubicBezTo>
                  <a:lnTo>
                    <a:pt x="5385" y="2436"/>
                  </a:lnTo>
                  <a:close/>
                  <a:moveTo>
                    <a:pt x="6266" y="2807"/>
                  </a:moveTo>
                  <a:lnTo>
                    <a:pt x="6506" y="2908"/>
                  </a:lnTo>
                  <a:cubicBezTo>
                    <a:pt x="6574" y="2937"/>
                    <a:pt x="6607" y="3019"/>
                    <a:pt x="6578" y="3091"/>
                  </a:cubicBezTo>
                  <a:lnTo>
                    <a:pt x="6578" y="3086"/>
                  </a:lnTo>
                  <a:lnTo>
                    <a:pt x="6458" y="3370"/>
                  </a:lnTo>
                  <a:cubicBezTo>
                    <a:pt x="6437" y="3423"/>
                    <a:pt x="6387" y="3455"/>
                    <a:pt x="6335" y="3455"/>
                  </a:cubicBezTo>
                  <a:cubicBezTo>
                    <a:pt x="6317" y="3455"/>
                    <a:pt x="6298" y="3451"/>
                    <a:pt x="6280" y="3442"/>
                  </a:cubicBezTo>
                  <a:lnTo>
                    <a:pt x="6025" y="3336"/>
                  </a:lnTo>
                  <a:lnTo>
                    <a:pt x="6266" y="2807"/>
                  </a:lnTo>
                  <a:close/>
                  <a:moveTo>
                    <a:pt x="2887" y="498"/>
                  </a:moveTo>
                  <a:cubicBezTo>
                    <a:pt x="2899" y="498"/>
                    <a:pt x="2910" y="499"/>
                    <a:pt x="2921" y="502"/>
                  </a:cubicBezTo>
                  <a:lnTo>
                    <a:pt x="2946" y="507"/>
                  </a:lnTo>
                  <a:cubicBezTo>
                    <a:pt x="3027" y="526"/>
                    <a:pt x="3080" y="613"/>
                    <a:pt x="3061" y="695"/>
                  </a:cubicBezTo>
                  <a:lnTo>
                    <a:pt x="3037" y="786"/>
                  </a:lnTo>
                  <a:lnTo>
                    <a:pt x="2782" y="1671"/>
                  </a:lnTo>
                  <a:cubicBezTo>
                    <a:pt x="2735" y="1837"/>
                    <a:pt x="2868" y="1947"/>
                    <a:pt x="2999" y="1947"/>
                  </a:cubicBezTo>
                  <a:cubicBezTo>
                    <a:pt x="3084" y="1947"/>
                    <a:pt x="3168" y="1900"/>
                    <a:pt x="3201" y="1792"/>
                  </a:cubicBezTo>
                  <a:lnTo>
                    <a:pt x="3446" y="935"/>
                  </a:lnTo>
                  <a:cubicBezTo>
                    <a:pt x="3472" y="901"/>
                    <a:pt x="3516" y="882"/>
                    <a:pt x="3561" y="882"/>
                  </a:cubicBezTo>
                  <a:cubicBezTo>
                    <a:pt x="3574" y="882"/>
                    <a:pt x="3587" y="884"/>
                    <a:pt x="3600" y="887"/>
                  </a:cubicBezTo>
                  <a:lnTo>
                    <a:pt x="3619" y="892"/>
                  </a:lnTo>
                  <a:cubicBezTo>
                    <a:pt x="3701" y="911"/>
                    <a:pt x="3754" y="993"/>
                    <a:pt x="3735" y="1075"/>
                  </a:cubicBezTo>
                  <a:lnTo>
                    <a:pt x="3508" y="1840"/>
                  </a:lnTo>
                  <a:cubicBezTo>
                    <a:pt x="3453" y="2011"/>
                    <a:pt x="3589" y="2126"/>
                    <a:pt x="3721" y="2126"/>
                  </a:cubicBezTo>
                  <a:cubicBezTo>
                    <a:pt x="3808" y="2126"/>
                    <a:pt x="3894" y="2076"/>
                    <a:pt x="3922" y="1960"/>
                  </a:cubicBezTo>
                  <a:lnTo>
                    <a:pt x="4134" y="1253"/>
                  </a:lnTo>
                  <a:cubicBezTo>
                    <a:pt x="4162" y="1209"/>
                    <a:pt x="4214" y="1188"/>
                    <a:pt x="4264" y="1188"/>
                  </a:cubicBezTo>
                  <a:cubicBezTo>
                    <a:pt x="4274" y="1188"/>
                    <a:pt x="4283" y="1189"/>
                    <a:pt x="4293" y="1190"/>
                  </a:cubicBezTo>
                  <a:lnTo>
                    <a:pt x="4317" y="1200"/>
                  </a:lnTo>
                  <a:cubicBezTo>
                    <a:pt x="4399" y="1219"/>
                    <a:pt x="4452" y="1301"/>
                    <a:pt x="4432" y="1383"/>
                  </a:cubicBezTo>
                  <a:lnTo>
                    <a:pt x="4399" y="1522"/>
                  </a:lnTo>
                  <a:lnTo>
                    <a:pt x="4211" y="2109"/>
                  </a:lnTo>
                  <a:cubicBezTo>
                    <a:pt x="4158" y="2280"/>
                    <a:pt x="4294" y="2394"/>
                    <a:pt x="4426" y="2394"/>
                  </a:cubicBezTo>
                  <a:cubicBezTo>
                    <a:pt x="4510" y="2394"/>
                    <a:pt x="4593" y="2348"/>
                    <a:pt x="4625" y="2239"/>
                  </a:cubicBezTo>
                  <a:lnTo>
                    <a:pt x="4812" y="1642"/>
                  </a:lnTo>
                  <a:lnTo>
                    <a:pt x="4812" y="1638"/>
                  </a:lnTo>
                  <a:lnTo>
                    <a:pt x="4812" y="1628"/>
                  </a:lnTo>
                  <a:cubicBezTo>
                    <a:pt x="4829" y="1558"/>
                    <a:pt x="4892" y="1509"/>
                    <a:pt x="4961" y="1509"/>
                  </a:cubicBezTo>
                  <a:cubicBezTo>
                    <a:pt x="4973" y="1509"/>
                    <a:pt x="4984" y="1510"/>
                    <a:pt x="4995" y="1513"/>
                  </a:cubicBezTo>
                  <a:lnTo>
                    <a:pt x="5019" y="1517"/>
                  </a:lnTo>
                  <a:cubicBezTo>
                    <a:pt x="5106" y="1537"/>
                    <a:pt x="5159" y="1623"/>
                    <a:pt x="5140" y="1705"/>
                  </a:cubicBezTo>
                  <a:lnTo>
                    <a:pt x="5140" y="1710"/>
                  </a:lnTo>
                  <a:lnTo>
                    <a:pt x="4817" y="2865"/>
                  </a:lnTo>
                  <a:cubicBezTo>
                    <a:pt x="4817" y="2874"/>
                    <a:pt x="4812" y="2884"/>
                    <a:pt x="4812" y="2894"/>
                  </a:cubicBezTo>
                  <a:cubicBezTo>
                    <a:pt x="4812" y="2903"/>
                    <a:pt x="4678" y="3822"/>
                    <a:pt x="4129" y="4096"/>
                  </a:cubicBezTo>
                  <a:cubicBezTo>
                    <a:pt x="4057" y="4130"/>
                    <a:pt x="4009" y="4207"/>
                    <a:pt x="4009" y="4289"/>
                  </a:cubicBezTo>
                  <a:lnTo>
                    <a:pt x="4009" y="4948"/>
                  </a:lnTo>
                  <a:lnTo>
                    <a:pt x="1959" y="4948"/>
                  </a:lnTo>
                  <a:lnTo>
                    <a:pt x="1959" y="3914"/>
                  </a:lnTo>
                  <a:cubicBezTo>
                    <a:pt x="1959" y="3861"/>
                    <a:pt x="1940" y="3813"/>
                    <a:pt x="1911" y="3774"/>
                  </a:cubicBezTo>
                  <a:cubicBezTo>
                    <a:pt x="1901" y="3769"/>
                    <a:pt x="1324" y="3062"/>
                    <a:pt x="1430" y="2470"/>
                  </a:cubicBezTo>
                  <a:cubicBezTo>
                    <a:pt x="1459" y="2282"/>
                    <a:pt x="1497" y="2095"/>
                    <a:pt x="1550" y="1912"/>
                  </a:cubicBezTo>
                  <a:lnTo>
                    <a:pt x="1940" y="2076"/>
                  </a:lnTo>
                  <a:cubicBezTo>
                    <a:pt x="1974" y="2170"/>
                    <a:pt x="2058" y="2216"/>
                    <a:pt x="2141" y="2216"/>
                  </a:cubicBezTo>
                  <a:cubicBezTo>
                    <a:pt x="2231" y="2216"/>
                    <a:pt x="2321" y="2162"/>
                    <a:pt x="2349" y="2056"/>
                  </a:cubicBezTo>
                  <a:lnTo>
                    <a:pt x="2734" y="622"/>
                  </a:lnTo>
                  <a:lnTo>
                    <a:pt x="2734" y="618"/>
                  </a:lnTo>
                  <a:cubicBezTo>
                    <a:pt x="2750" y="547"/>
                    <a:pt x="2817" y="498"/>
                    <a:pt x="2887" y="498"/>
                  </a:cubicBezTo>
                  <a:close/>
                  <a:moveTo>
                    <a:pt x="4317" y="5405"/>
                  </a:moveTo>
                  <a:lnTo>
                    <a:pt x="4317" y="6084"/>
                  </a:lnTo>
                  <a:lnTo>
                    <a:pt x="1565" y="6084"/>
                  </a:lnTo>
                  <a:lnTo>
                    <a:pt x="1565" y="5405"/>
                  </a:lnTo>
                  <a:close/>
                  <a:moveTo>
                    <a:pt x="675" y="0"/>
                  </a:moveTo>
                  <a:cubicBezTo>
                    <a:pt x="593" y="0"/>
                    <a:pt x="513" y="46"/>
                    <a:pt x="477" y="122"/>
                  </a:cubicBezTo>
                  <a:lnTo>
                    <a:pt x="49" y="1027"/>
                  </a:lnTo>
                  <a:cubicBezTo>
                    <a:pt x="1" y="1123"/>
                    <a:pt x="34" y="1238"/>
                    <a:pt x="121" y="1296"/>
                  </a:cubicBezTo>
                  <a:cubicBezTo>
                    <a:pt x="155" y="1320"/>
                    <a:pt x="188" y="1335"/>
                    <a:pt x="222" y="1349"/>
                  </a:cubicBezTo>
                  <a:lnTo>
                    <a:pt x="1146" y="1744"/>
                  </a:lnTo>
                  <a:cubicBezTo>
                    <a:pt x="1083" y="1955"/>
                    <a:pt x="1030" y="2172"/>
                    <a:pt x="1002" y="2393"/>
                  </a:cubicBezTo>
                  <a:cubicBezTo>
                    <a:pt x="881" y="3072"/>
                    <a:pt x="1362" y="3774"/>
                    <a:pt x="1526" y="3986"/>
                  </a:cubicBezTo>
                  <a:lnTo>
                    <a:pt x="1526" y="4967"/>
                  </a:lnTo>
                  <a:lnTo>
                    <a:pt x="1348" y="4967"/>
                  </a:lnTo>
                  <a:cubicBezTo>
                    <a:pt x="1228" y="4967"/>
                    <a:pt x="1131" y="5064"/>
                    <a:pt x="1131" y="5184"/>
                  </a:cubicBezTo>
                  <a:lnTo>
                    <a:pt x="1131" y="13282"/>
                  </a:lnTo>
                  <a:cubicBezTo>
                    <a:pt x="1131" y="13398"/>
                    <a:pt x="1228" y="13499"/>
                    <a:pt x="1348" y="13499"/>
                  </a:cubicBezTo>
                  <a:lnTo>
                    <a:pt x="4529" y="13499"/>
                  </a:lnTo>
                  <a:cubicBezTo>
                    <a:pt x="4649" y="13499"/>
                    <a:pt x="4745" y="13398"/>
                    <a:pt x="4745" y="13282"/>
                  </a:cubicBezTo>
                  <a:lnTo>
                    <a:pt x="4745" y="7874"/>
                  </a:lnTo>
                  <a:cubicBezTo>
                    <a:pt x="4745" y="7729"/>
                    <a:pt x="4638" y="7657"/>
                    <a:pt x="4531" y="7657"/>
                  </a:cubicBezTo>
                  <a:cubicBezTo>
                    <a:pt x="4424" y="7657"/>
                    <a:pt x="4317" y="7729"/>
                    <a:pt x="4317" y="7874"/>
                  </a:cubicBezTo>
                  <a:lnTo>
                    <a:pt x="4317" y="13066"/>
                  </a:lnTo>
                  <a:lnTo>
                    <a:pt x="1565" y="13066"/>
                  </a:lnTo>
                  <a:lnTo>
                    <a:pt x="1565" y="6517"/>
                  </a:lnTo>
                  <a:lnTo>
                    <a:pt x="4317" y="6517"/>
                  </a:lnTo>
                  <a:lnTo>
                    <a:pt x="4317" y="7118"/>
                  </a:lnTo>
                  <a:cubicBezTo>
                    <a:pt x="4314" y="7260"/>
                    <a:pt x="4422" y="7331"/>
                    <a:pt x="4529" y="7331"/>
                  </a:cubicBezTo>
                  <a:cubicBezTo>
                    <a:pt x="4637" y="7331"/>
                    <a:pt x="4745" y="7260"/>
                    <a:pt x="4745" y="7118"/>
                  </a:cubicBezTo>
                  <a:lnTo>
                    <a:pt x="4745" y="5194"/>
                  </a:lnTo>
                  <a:cubicBezTo>
                    <a:pt x="4745" y="5073"/>
                    <a:pt x="4649" y="4977"/>
                    <a:pt x="4529" y="4977"/>
                  </a:cubicBezTo>
                  <a:lnTo>
                    <a:pt x="4442" y="4977"/>
                  </a:lnTo>
                  <a:lnTo>
                    <a:pt x="4442" y="4419"/>
                  </a:lnTo>
                  <a:cubicBezTo>
                    <a:pt x="4808" y="4178"/>
                    <a:pt x="5010" y="3755"/>
                    <a:pt x="5120" y="3428"/>
                  </a:cubicBezTo>
                  <a:lnTo>
                    <a:pt x="6112" y="3846"/>
                  </a:lnTo>
                  <a:cubicBezTo>
                    <a:pt x="6183" y="3876"/>
                    <a:pt x="6258" y="3890"/>
                    <a:pt x="6331" y="3890"/>
                  </a:cubicBezTo>
                  <a:cubicBezTo>
                    <a:pt x="6552" y="3890"/>
                    <a:pt x="6763" y="3760"/>
                    <a:pt x="6857" y="3543"/>
                  </a:cubicBezTo>
                  <a:lnTo>
                    <a:pt x="6978" y="3259"/>
                  </a:lnTo>
                  <a:cubicBezTo>
                    <a:pt x="7040" y="3120"/>
                    <a:pt x="7040" y="2961"/>
                    <a:pt x="6983" y="2817"/>
                  </a:cubicBezTo>
                  <a:cubicBezTo>
                    <a:pt x="6925" y="2677"/>
                    <a:pt x="6814" y="2566"/>
                    <a:pt x="6675" y="2509"/>
                  </a:cubicBezTo>
                  <a:lnTo>
                    <a:pt x="5501" y="2013"/>
                  </a:lnTo>
                  <a:lnTo>
                    <a:pt x="5558" y="1816"/>
                  </a:lnTo>
                  <a:lnTo>
                    <a:pt x="5558" y="1811"/>
                  </a:lnTo>
                  <a:cubicBezTo>
                    <a:pt x="5630" y="1493"/>
                    <a:pt x="5438" y="1176"/>
                    <a:pt x="5120" y="1104"/>
                  </a:cubicBezTo>
                  <a:lnTo>
                    <a:pt x="5101" y="1099"/>
                  </a:lnTo>
                  <a:cubicBezTo>
                    <a:pt x="5055" y="1087"/>
                    <a:pt x="5008" y="1081"/>
                    <a:pt x="4961" y="1081"/>
                  </a:cubicBezTo>
                  <a:cubicBezTo>
                    <a:pt x="4910" y="1081"/>
                    <a:pt x="4858" y="1088"/>
                    <a:pt x="4808" y="1104"/>
                  </a:cubicBezTo>
                  <a:cubicBezTo>
                    <a:pt x="4731" y="940"/>
                    <a:pt x="4586" y="820"/>
                    <a:pt x="4413" y="781"/>
                  </a:cubicBezTo>
                  <a:lnTo>
                    <a:pt x="4389" y="776"/>
                  </a:lnTo>
                  <a:cubicBezTo>
                    <a:pt x="4343" y="764"/>
                    <a:pt x="4295" y="758"/>
                    <a:pt x="4247" y="758"/>
                  </a:cubicBezTo>
                  <a:cubicBezTo>
                    <a:pt x="4199" y="758"/>
                    <a:pt x="4151" y="764"/>
                    <a:pt x="4105" y="776"/>
                  </a:cubicBezTo>
                  <a:cubicBezTo>
                    <a:pt x="4100" y="762"/>
                    <a:pt x="4091" y="748"/>
                    <a:pt x="4081" y="733"/>
                  </a:cubicBezTo>
                  <a:cubicBezTo>
                    <a:pt x="3999" y="598"/>
                    <a:pt x="3869" y="502"/>
                    <a:pt x="3715" y="468"/>
                  </a:cubicBezTo>
                  <a:lnTo>
                    <a:pt x="3696" y="464"/>
                  </a:lnTo>
                  <a:cubicBezTo>
                    <a:pt x="3651" y="452"/>
                    <a:pt x="3604" y="448"/>
                    <a:pt x="3558" y="448"/>
                  </a:cubicBezTo>
                  <a:cubicBezTo>
                    <a:pt x="3525" y="448"/>
                    <a:pt x="3492" y="450"/>
                    <a:pt x="3460" y="454"/>
                  </a:cubicBezTo>
                  <a:cubicBezTo>
                    <a:pt x="3446" y="420"/>
                    <a:pt x="3427" y="382"/>
                    <a:pt x="3407" y="348"/>
                  </a:cubicBezTo>
                  <a:cubicBezTo>
                    <a:pt x="3326" y="213"/>
                    <a:pt x="3191" y="122"/>
                    <a:pt x="3042" y="83"/>
                  </a:cubicBezTo>
                  <a:lnTo>
                    <a:pt x="3018" y="79"/>
                  </a:lnTo>
                  <a:cubicBezTo>
                    <a:pt x="2973" y="68"/>
                    <a:pt x="2929" y="64"/>
                    <a:pt x="2885" y="64"/>
                  </a:cubicBezTo>
                  <a:cubicBezTo>
                    <a:pt x="2621" y="64"/>
                    <a:pt x="2381" y="243"/>
                    <a:pt x="2315" y="512"/>
                  </a:cubicBezTo>
                  <a:lnTo>
                    <a:pt x="2277" y="656"/>
                  </a:lnTo>
                  <a:lnTo>
                    <a:pt x="756" y="16"/>
                  </a:lnTo>
                  <a:cubicBezTo>
                    <a:pt x="730" y="5"/>
                    <a:pt x="702" y="0"/>
                    <a:pt x="6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4" name="Google Shape;13874;p90"/>
            <p:cNvSpPr/>
            <p:nvPr/>
          </p:nvSpPr>
          <p:spPr>
            <a:xfrm>
              <a:off x="5439182" y="1996466"/>
              <a:ext cx="53268" cy="37532"/>
            </a:xfrm>
            <a:custGeom>
              <a:avLst/>
              <a:gdLst/>
              <a:ahLst/>
              <a:cxnLst/>
              <a:rect l="l" t="t" r="r" b="b"/>
              <a:pathLst>
                <a:path w="2031" h="1431" extrusionOk="0">
                  <a:moveTo>
                    <a:pt x="288" y="1"/>
                  </a:moveTo>
                  <a:cubicBezTo>
                    <a:pt x="97" y="1"/>
                    <a:pt x="1" y="236"/>
                    <a:pt x="141" y="372"/>
                  </a:cubicBezTo>
                  <a:lnTo>
                    <a:pt x="1156" y="1368"/>
                  </a:lnTo>
                  <a:cubicBezTo>
                    <a:pt x="1199" y="1406"/>
                    <a:pt x="1252" y="1426"/>
                    <a:pt x="1310" y="1426"/>
                  </a:cubicBezTo>
                  <a:lnTo>
                    <a:pt x="1310" y="1430"/>
                  </a:lnTo>
                  <a:cubicBezTo>
                    <a:pt x="1503" y="1430"/>
                    <a:pt x="1599" y="1195"/>
                    <a:pt x="1459" y="1060"/>
                  </a:cubicBezTo>
                  <a:lnTo>
                    <a:pt x="858" y="473"/>
                  </a:lnTo>
                  <a:lnTo>
                    <a:pt x="1724" y="526"/>
                  </a:lnTo>
                  <a:cubicBezTo>
                    <a:pt x="1730" y="526"/>
                    <a:pt x="1736" y="526"/>
                    <a:pt x="1742" y="526"/>
                  </a:cubicBezTo>
                  <a:cubicBezTo>
                    <a:pt x="2009" y="526"/>
                    <a:pt x="2031" y="112"/>
                    <a:pt x="1753" y="97"/>
                  </a:cubicBezTo>
                  <a:lnTo>
                    <a:pt x="304" y="1"/>
                  </a:lnTo>
                  <a:cubicBezTo>
                    <a:pt x="299" y="1"/>
                    <a:pt x="293" y="1"/>
                    <a:pt x="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5" name="Google Shape;13875;p90"/>
          <p:cNvGrpSpPr/>
          <p:nvPr/>
        </p:nvGrpSpPr>
        <p:grpSpPr>
          <a:xfrm>
            <a:off x="5775393" y="1790463"/>
            <a:ext cx="379145" cy="379250"/>
            <a:chOff x="5775393" y="1975038"/>
            <a:chExt cx="379145" cy="379250"/>
          </a:xfrm>
        </p:grpSpPr>
        <p:sp>
          <p:nvSpPr>
            <p:cNvPr id="13876" name="Google Shape;13876;p90"/>
            <p:cNvSpPr/>
            <p:nvPr/>
          </p:nvSpPr>
          <p:spPr>
            <a:xfrm>
              <a:off x="5780953" y="1980572"/>
              <a:ext cx="279061" cy="184038"/>
            </a:xfrm>
            <a:custGeom>
              <a:avLst/>
              <a:gdLst/>
              <a:ahLst/>
              <a:cxnLst/>
              <a:rect l="l" t="t" r="r" b="b"/>
              <a:pathLst>
                <a:path w="10640" h="7017" extrusionOk="0">
                  <a:moveTo>
                    <a:pt x="905" y="1"/>
                  </a:moveTo>
                  <a:cubicBezTo>
                    <a:pt x="405" y="1"/>
                    <a:pt x="1" y="410"/>
                    <a:pt x="1" y="910"/>
                  </a:cubicBezTo>
                  <a:lnTo>
                    <a:pt x="1" y="6790"/>
                  </a:lnTo>
                  <a:cubicBezTo>
                    <a:pt x="1" y="6915"/>
                    <a:pt x="102" y="7016"/>
                    <a:pt x="227" y="7016"/>
                  </a:cubicBezTo>
                  <a:lnTo>
                    <a:pt x="2488" y="7016"/>
                  </a:lnTo>
                  <a:cubicBezTo>
                    <a:pt x="2738" y="7016"/>
                    <a:pt x="2941" y="6814"/>
                    <a:pt x="2941" y="6564"/>
                  </a:cubicBezTo>
                  <a:lnTo>
                    <a:pt x="2941" y="6112"/>
                  </a:lnTo>
                  <a:cubicBezTo>
                    <a:pt x="2945" y="5919"/>
                    <a:pt x="2864" y="5732"/>
                    <a:pt x="2714" y="5602"/>
                  </a:cubicBezTo>
                  <a:cubicBezTo>
                    <a:pt x="1815" y="4861"/>
                    <a:pt x="2334" y="3403"/>
                    <a:pt x="3499" y="3393"/>
                  </a:cubicBezTo>
                  <a:cubicBezTo>
                    <a:pt x="4023" y="3393"/>
                    <a:pt x="4495" y="3716"/>
                    <a:pt x="4673" y="4211"/>
                  </a:cubicBezTo>
                  <a:cubicBezTo>
                    <a:pt x="4856" y="4702"/>
                    <a:pt x="4711" y="5255"/>
                    <a:pt x="4307" y="5592"/>
                  </a:cubicBezTo>
                  <a:cubicBezTo>
                    <a:pt x="4158" y="5722"/>
                    <a:pt x="4071" y="5910"/>
                    <a:pt x="4071" y="6107"/>
                  </a:cubicBezTo>
                  <a:lnTo>
                    <a:pt x="4071" y="6564"/>
                  </a:lnTo>
                  <a:cubicBezTo>
                    <a:pt x="4071" y="6812"/>
                    <a:pt x="4269" y="7017"/>
                    <a:pt x="4515" y="7017"/>
                  </a:cubicBezTo>
                  <a:cubicBezTo>
                    <a:pt x="4518" y="7017"/>
                    <a:pt x="4521" y="7017"/>
                    <a:pt x="4524" y="7016"/>
                  </a:cubicBezTo>
                  <a:lnTo>
                    <a:pt x="7016" y="7016"/>
                  </a:lnTo>
                  <a:lnTo>
                    <a:pt x="7016" y="4529"/>
                  </a:lnTo>
                  <a:cubicBezTo>
                    <a:pt x="7016" y="4279"/>
                    <a:pt x="7218" y="4077"/>
                    <a:pt x="7468" y="4077"/>
                  </a:cubicBezTo>
                  <a:lnTo>
                    <a:pt x="7925" y="4077"/>
                  </a:lnTo>
                  <a:cubicBezTo>
                    <a:pt x="8123" y="4077"/>
                    <a:pt x="8310" y="4163"/>
                    <a:pt x="8440" y="4312"/>
                  </a:cubicBezTo>
                  <a:cubicBezTo>
                    <a:pt x="8681" y="4598"/>
                    <a:pt x="9032" y="4755"/>
                    <a:pt x="9392" y="4755"/>
                  </a:cubicBezTo>
                  <a:cubicBezTo>
                    <a:pt x="9536" y="4755"/>
                    <a:pt x="9681" y="4730"/>
                    <a:pt x="9821" y="4678"/>
                  </a:cubicBezTo>
                  <a:cubicBezTo>
                    <a:pt x="10312" y="4500"/>
                    <a:pt x="10639" y="4028"/>
                    <a:pt x="10639" y="3504"/>
                  </a:cubicBezTo>
                  <a:cubicBezTo>
                    <a:pt x="10633" y="2748"/>
                    <a:pt x="10016" y="2263"/>
                    <a:pt x="9381" y="2263"/>
                  </a:cubicBezTo>
                  <a:cubicBezTo>
                    <a:pt x="9038" y="2263"/>
                    <a:pt x="8690" y="2404"/>
                    <a:pt x="8431" y="2720"/>
                  </a:cubicBezTo>
                  <a:cubicBezTo>
                    <a:pt x="8304" y="2865"/>
                    <a:pt x="8124" y="2946"/>
                    <a:pt x="7937" y="2946"/>
                  </a:cubicBezTo>
                  <a:cubicBezTo>
                    <a:pt x="7931" y="2946"/>
                    <a:pt x="7926" y="2946"/>
                    <a:pt x="7921" y="2946"/>
                  </a:cubicBezTo>
                  <a:lnTo>
                    <a:pt x="7468" y="2946"/>
                  </a:lnTo>
                  <a:cubicBezTo>
                    <a:pt x="7218" y="2946"/>
                    <a:pt x="7016" y="2744"/>
                    <a:pt x="7016" y="2493"/>
                  </a:cubicBezTo>
                  <a:lnTo>
                    <a:pt x="7016" y="227"/>
                  </a:lnTo>
                  <a:cubicBezTo>
                    <a:pt x="7016" y="107"/>
                    <a:pt x="6915" y="6"/>
                    <a:pt x="6790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7" name="Google Shape;13877;p90"/>
            <p:cNvSpPr/>
            <p:nvPr/>
          </p:nvSpPr>
          <p:spPr>
            <a:xfrm>
              <a:off x="5964834" y="1980572"/>
              <a:ext cx="184143" cy="279192"/>
            </a:xfrm>
            <a:custGeom>
              <a:avLst/>
              <a:gdLst/>
              <a:ahLst/>
              <a:cxnLst/>
              <a:rect l="l" t="t" r="r" b="b"/>
              <a:pathLst>
                <a:path w="7021" h="10645" extrusionOk="0">
                  <a:moveTo>
                    <a:pt x="226" y="1"/>
                  </a:moveTo>
                  <a:cubicBezTo>
                    <a:pt x="106" y="1"/>
                    <a:pt x="0" y="102"/>
                    <a:pt x="0" y="227"/>
                  </a:cubicBezTo>
                  <a:lnTo>
                    <a:pt x="0" y="2493"/>
                  </a:lnTo>
                  <a:cubicBezTo>
                    <a:pt x="0" y="2744"/>
                    <a:pt x="207" y="2946"/>
                    <a:pt x="457" y="2946"/>
                  </a:cubicBezTo>
                  <a:lnTo>
                    <a:pt x="910" y="2946"/>
                  </a:lnTo>
                  <a:cubicBezTo>
                    <a:pt x="915" y="2946"/>
                    <a:pt x="920" y="2946"/>
                    <a:pt x="926" y="2946"/>
                  </a:cubicBezTo>
                  <a:cubicBezTo>
                    <a:pt x="1113" y="2946"/>
                    <a:pt x="1293" y="2865"/>
                    <a:pt x="1420" y="2720"/>
                  </a:cubicBezTo>
                  <a:cubicBezTo>
                    <a:pt x="1679" y="2404"/>
                    <a:pt x="2027" y="2263"/>
                    <a:pt x="2370" y="2263"/>
                  </a:cubicBezTo>
                  <a:cubicBezTo>
                    <a:pt x="3005" y="2263"/>
                    <a:pt x="3622" y="2748"/>
                    <a:pt x="3628" y="3504"/>
                  </a:cubicBezTo>
                  <a:cubicBezTo>
                    <a:pt x="3628" y="4028"/>
                    <a:pt x="3301" y="4500"/>
                    <a:pt x="2810" y="4678"/>
                  </a:cubicBezTo>
                  <a:cubicBezTo>
                    <a:pt x="2670" y="4730"/>
                    <a:pt x="2525" y="4755"/>
                    <a:pt x="2381" y="4755"/>
                  </a:cubicBezTo>
                  <a:cubicBezTo>
                    <a:pt x="2021" y="4755"/>
                    <a:pt x="1670" y="4598"/>
                    <a:pt x="1429" y="4312"/>
                  </a:cubicBezTo>
                  <a:cubicBezTo>
                    <a:pt x="1299" y="4163"/>
                    <a:pt x="1112" y="4077"/>
                    <a:pt x="914" y="4077"/>
                  </a:cubicBezTo>
                  <a:lnTo>
                    <a:pt x="457" y="4077"/>
                  </a:lnTo>
                  <a:cubicBezTo>
                    <a:pt x="207" y="4077"/>
                    <a:pt x="5" y="4279"/>
                    <a:pt x="5" y="4529"/>
                  </a:cubicBezTo>
                  <a:lnTo>
                    <a:pt x="5" y="7021"/>
                  </a:lnTo>
                  <a:lnTo>
                    <a:pt x="2493" y="7021"/>
                  </a:lnTo>
                  <a:cubicBezTo>
                    <a:pt x="2743" y="7021"/>
                    <a:pt x="2945" y="7223"/>
                    <a:pt x="2945" y="7474"/>
                  </a:cubicBezTo>
                  <a:lnTo>
                    <a:pt x="2945" y="7931"/>
                  </a:lnTo>
                  <a:cubicBezTo>
                    <a:pt x="2945" y="8128"/>
                    <a:pt x="2858" y="8316"/>
                    <a:pt x="2709" y="8446"/>
                  </a:cubicBezTo>
                  <a:cubicBezTo>
                    <a:pt x="1821" y="9195"/>
                    <a:pt x="2351" y="10645"/>
                    <a:pt x="3512" y="10645"/>
                  </a:cubicBezTo>
                  <a:cubicBezTo>
                    <a:pt x="3514" y="10645"/>
                    <a:pt x="3516" y="10645"/>
                    <a:pt x="3518" y="10645"/>
                  </a:cubicBezTo>
                  <a:cubicBezTo>
                    <a:pt x="4042" y="10640"/>
                    <a:pt x="4509" y="10308"/>
                    <a:pt x="4687" y="9812"/>
                  </a:cubicBezTo>
                  <a:cubicBezTo>
                    <a:pt x="4860" y="9321"/>
                    <a:pt x="4706" y="8768"/>
                    <a:pt x="4302" y="8436"/>
                  </a:cubicBezTo>
                  <a:cubicBezTo>
                    <a:pt x="4158" y="8306"/>
                    <a:pt x="4071" y="8118"/>
                    <a:pt x="4076" y="7921"/>
                  </a:cubicBezTo>
                  <a:lnTo>
                    <a:pt x="4076" y="7474"/>
                  </a:lnTo>
                  <a:cubicBezTo>
                    <a:pt x="4076" y="7226"/>
                    <a:pt x="4278" y="7021"/>
                    <a:pt x="4524" y="7021"/>
                  </a:cubicBezTo>
                  <a:cubicBezTo>
                    <a:pt x="4527" y="7021"/>
                    <a:pt x="4530" y="7021"/>
                    <a:pt x="4533" y="7021"/>
                  </a:cubicBezTo>
                  <a:lnTo>
                    <a:pt x="6794" y="7021"/>
                  </a:lnTo>
                  <a:cubicBezTo>
                    <a:pt x="6920" y="7016"/>
                    <a:pt x="7021" y="6915"/>
                    <a:pt x="7021" y="6795"/>
                  </a:cubicBezTo>
                  <a:lnTo>
                    <a:pt x="7021" y="910"/>
                  </a:lnTo>
                  <a:cubicBezTo>
                    <a:pt x="7021" y="410"/>
                    <a:pt x="6612" y="1"/>
                    <a:pt x="6116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8" name="Google Shape;13878;p90"/>
            <p:cNvSpPr/>
            <p:nvPr/>
          </p:nvSpPr>
          <p:spPr>
            <a:xfrm>
              <a:off x="5869707" y="2164584"/>
              <a:ext cx="279139" cy="184143"/>
            </a:xfrm>
            <a:custGeom>
              <a:avLst/>
              <a:gdLst/>
              <a:ahLst/>
              <a:cxnLst/>
              <a:rect l="l" t="t" r="r" b="b"/>
              <a:pathLst>
                <a:path w="10643" h="7021" extrusionOk="0">
                  <a:moveTo>
                    <a:pt x="8155" y="0"/>
                  </a:moveTo>
                  <a:cubicBezTo>
                    <a:pt x="7905" y="0"/>
                    <a:pt x="7703" y="203"/>
                    <a:pt x="7703" y="453"/>
                  </a:cubicBezTo>
                  <a:lnTo>
                    <a:pt x="7703" y="905"/>
                  </a:lnTo>
                  <a:cubicBezTo>
                    <a:pt x="7698" y="1102"/>
                    <a:pt x="7780" y="1290"/>
                    <a:pt x="7929" y="1420"/>
                  </a:cubicBezTo>
                  <a:cubicBezTo>
                    <a:pt x="8333" y="1752"/>
                    <a:pt x="8487" y="2305"/>
                    <a:pt x="8309" y="2796"/>
                  </a:cubicBezTo>
                  <a:cubicBezTo>
                    <a:pt x="8136" y="3292"/>
                    <a:pt x="7669" y="3624"/>
                    <a:pt x="7145" y="3624"/>
                  </a:cubicBezTo>
                  <a:cubicBezTo>
                    <a:pt x="7141" y="3624"/>
                    <a:pt x="7137" y="3624"/>
                    <a:pt x="7133" y="3624"/>
                  </a:cubicBezTo>
                  <a:cubicBezTo>
                    <a:pt x="5977" y="3624"/>
                    <a:pt x="5449" y="2178"/>
                    <a:pt x="6336" y="1430"/>
                  </a:cubicBezTo>
                  <a:cubicBezTo>
                    <a:pt x="6485" y="1300"/>
                    <a:pt x="6572" y="1112"/>
                    <a:pt x="6572" y="915"/>
                  </a:cubicBezTo>
                  <a:lnTo>
                    <a:pt x="6572" y="458"/>
                  </a:lnTo>
                  <a:cubicBezTo>
                    <a:pt x="6572" y="210"/>
                    <a:pt x="6375" y="5"/>
                    <a:pt x="6128" y="5"/>
                  </a:cubicBezTo>
                  <a:cubicBezTo>
                    <a:pt x="6125" y="5"/>
                    <a:pt x="6123" y="5"/>
                    <a:pt x="6120" y="5"/>
                  </a:cubicBezTo>
                  <a:lnTo>
                    <a:pt x="3627" y="5"/>
                  </a:lnTo>
                  <a:lnTo>
                    <a:pt x="3627" y="2493"/>
                  </a:lnTo>
                  <a:cubicBezTo>
                    <a:pt x="3627" y="2743"/>
                    <a:pt x="3425" y="2945"/>
                    <a:pt x="3175" y="2945"/>
                  </a:cubicBezTo>
                  <a:lnTo>
                    <a:pt x="2718" y="2945"/>
                  </a:lnTo>
                  <a:cubicBezTo>
                    <a:pt x="2521" y="2945"/>
                    <a:pt x="2333" y="2859"/>
                    <a:pt x="2203" y="2709"/>
                  </a:cubicBezTo>
                  <a:cubicBezTo>
                    <a:pt x="1943" y="2402"/>
                    <a:pt x="1600" y="2264"/>
                    <a:pt x="1261" y="2264"/>
                  </a:cubicBezTo>
                  <a:cubicBezTo>
                    <a:pt x="622" y="2264"/>
                    <a:pt x="1" y="2756"/>
                    <a:pt x="4" y="3518"/>
                  </a:cubicBezTo>
                  <a:cubicBezTo>
                    <a:pt x="9" y="4042"/>
                    <a:pt x="341" y="4509"/>
                    <a:pt x="836" y="4682"/>
                  </a:cubicBezTo>
                  <a:cubicBezTo>
                    <a:pt x="973" y="4732"/>
                    <a:pt x="1114" y="4756"/>
                    <a:pt x="1254" y="4756"/>
                  </a:cubicBezTo>
                  <a:cubicBezTo>
                    <a:pt x="1617" y="4756"/>
                    <a:pt x="1973" y="4594"/>
                    <a:pt x="2213" y="4302"/>
                  </a:cubicBezTo>
                  <a:cubicBezTo>
                    <a:pt x="2339" y="4157"/>
                    <a:pt x="2520" y="4076"/>
                    <a:pt x="2707" y="4076"/>
                  </a:cubicBezTo>
                  <a:cubicBezTo>
                    <a:pt x="2712" y="4076"/>
                    <a:pt x="2717" y="4076"/>
                    <a:pt x="2723" y="4076"/>
                  </a:cubicBezTo>
                  <a:lnTo>
                    <a:pt x="3175" y="4076"/>
                  </a:lnTo>
                  <a:cubicBezTo>
                    <a:pt x="3425" y="4076"/>
                    <a:pt x="3632" y="4278"/>
                    <a:pt x="3632" y="4528"/>
                  </a:cubicBezTo>
                  <a:lnTo>
                    <a:pt x="3632" y="6795"/>
                  </a:lnTo>
                  <a:cubicBezTo>
                    <a:pt x="3627" y="6915"/>
                    <a:pt x="3728" y="7016"/>
                    <a:pt x="3853" y="7021"/>
                  </a:cubicBezTo>
                  <a:lnTo>
                    <a:pt x="9738" y="7021"/>
                  </a:lnTo>
                  <a:cubicBezTo>
                    <a:pt x="10239" y="7021"/>
                    <a:pt x="10643" y="6612"/>
                    <a:pt x="10643" y="6111"/>
                  </a:cubicBezTo>
                  <a:lnTo>
                    <a:pt x="10643" y="227"/>
                  </a:lnTo>
                  <a:cubicBezTo>
                    <a:pt x="10643" y="102"/>
                    <a:pt x="10542" y="0"/>
                    <a:pt x="10417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9" name="Google Shape;13879;p90"/>
            <p:cNvSpPr/>
            <p:nvPr/>
          </p:nvSpPr>
          <p:spPr>
            <a:xfrm>
              <a:off x="5780822" y="2069562"/>
              <a:ext cx="184170" cy="279034"/>
            </a:xfrm>
            <a:custGeom>
              <a:avLst/>
              <a:gdLst/>
              <a:ahLst/>
              <a:cxnLst/>
              <a:rect l="l" t="t" r="r" b="b"/>
              <a:pathLst>
                <a:path w="7022" h="10639" extrusionOk="0">
                  <a:moveTo>
                    <a:pt x="3504" y="0"/>
                  </a:moveTo>
                  <a:cubicBezTo>
                    <a:pt x="2339" y="10"/>
                    <a:pt x="1820" y="1468"/>
                    <a:pt x="2719" y="2209"/>
                  </a:cubicBezTo>
                  <a:cubicBezTo>
                    <a:pt x="2869" y="2339"/>
                    <a:pt x="2950" y="2526"/>
                    <a:pt x="2946" y="2724"/>
                  </a:cubicBezTo>
                  <a:lnTo>
                    <a:pt x="2946" y="3171"/>
                  </a:lnTo>
                  <a:cubicBezTo>
                    <a:pt x="2946" y="3421"/>
                    <a:pt x="2743" y="3628"/>
                    <a:pt x="2493" y="3628"/>
                  </a:cubicBezTo>
                  <a:lnTo>
                    <a:pt x="227" y="3628"/>
                  </a:lnTo>
                  <a:cubicBezTo>
                    <a:pt x="102" y="3628"/>
                    <a:pt x="1" y="3729"/>
                    <a:pt x="6" y="3854"/>
                  </a:cubicBezTo>
                  <a:lnTo>
                    <a:pt x="6" y="9734"/>
                  </a:lnTo>
                  <a:cubicBezTo>
                    <a:pt x="6" y="10235"/>
                    <a:pt x="410" y="10639"/>
                    <a:pt x="910" y="10639"/>
                  </a:cubicBezTo>
                  <a:lnTo>
                    <a:pt x="6795" y="10639"/>
                  </a:lnTo>
                  <a:cubicBezTo>
                    <a:pt x="6920" y="10639"/>
                    <a:pt x="7021" y="10538"/>
                    <a:pt x="7021" y="10413"/>
                  </a:cubicBezTo>
                  <a:lnTo>
                    <a:pt x="7021" y="8151"/>
                  </a:lnTo>
                  <a:cubicBezTo>
                    <a:pt x="7021" y="7901"/>
                    <a:pt x="6819" y="7699"/>
                    <a:pt x="6569" y="7699"/>
                  </a:cubicBezTo>
                  <a:lnTo>
                    <a:pt x="6116" y="7699"/>
                  </a:lnTo>
                  <a:cubicBezTo>
                    <a:pt x="6111" y="7699"/>
                    <a:pt x="6105" y="7699"/>
                    <a:pt x="6100" y="7699"/>
                  </a:cubicBezTo>
                  <a:cubicBezTo>
                    <a:pt x="5909" y="7699"/>
                    <a:pt x="5728" y="7780"/>
                    <a:pt x="5602" y="7925"/>
                  </a:cubicBezTo>
                  <a:cubicBezTo>
                    <a:pt x="5362" y="8217"/>
                    <a:pt x="5006" y="8379"/>
                    <a:pt x="4643" y="8379"/>
                  </a:cubicBezTo>
                  <a:cubicBezTo>
                    <a:pt x="4503" y="8379"/>
                    <a:pt x="4362" y="8355"/>
                    <a:pt x="4225" y="8305"/>
                  </a:cubicBezTo>
                  <a:cubicBezTo>
                    <a:pt x="3730" y="8132"/>
                    <a:pt x="3398" y="7665"/>
                    <a:pt x="3398" y="7141"/>
                  </a:cubicBezTo>
                  <a:cubicBezTo>
                    <a:pt x="3392" y="6379"/>
                    <a:pt x="4011" y="5887"/>
                    <a:pt x="4651" y="5887"/>
                  </a:cubicBezTo>
                  <a:cubicBezTo>
                    <a:pt x="4989" y="5887"/>
                    <a:pt x="5332" y="6025"/>
                    <a:pt x="5592" y="6332"/>
                  </a:cubicBezTo>
                  <a:cubicBezTo>
                    <a:pt x="5722" y="6482"/>
                    <a:pt x="5910" y="6568"/>
                    <a:pt x="6107" y="6568"/>
                  </a:cubicBezTo>
                  <a:lnTo>
                    <a:pt x="6569" y="6568"/>
                  </a:lnTo>
                  <a:cubicBezTo>
                    <a:pt x="6814" y="6568"/>
                    <a:pt x="7021" y="6366"/>
                    <a:pt x="7021" y="6116"/>
                  </a:cubicBezTo>
                  <a:lnTo>
                    <a:pt x="7021" y="3623"/>
                  </a:lnTo>
                  <a:lnTo>
                    <a:pt x="4529" y="3623"/>
                  </a:lnTo>
                  <a:cubicBezTo>
                    <a:pt x="4278" y="3623"/>
                    <a:pt x="4076" y="3421"/>
                    <a:pt x="4076" y="3171"/>
                  </a:cubicBezTo>
                  <a:lnTo>
                    <a:pt x="4076" y="2714"/>
                  </a:lnTo>
                  <a:cubicBezTo>
                    <a:pt x="4076" y="2517"/>
                    <a:pt x="4163" y="2329"/>
                    <a:pt x="4312" y="2199"/>
                  </a:cubicBezTo>
                  <a:cubicBezTo>
                    <a:pt x="4711" y="1862"/>
                    <a:pt x="4861" y="1309"/>
                    <a:pt x="4678" y="818"/>
                  </a:cubicBezTo>
                  <a:cubicBezTo>
                    <a:pt x="4500" y="327"/>
                    <a:pt x="4028" y="0"/>
                    <a:pt x="3504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0" name="Google Shape;13880;p90"/>
            <p:cNvSpPr/>
            <p:nvPr/>
          </p:nvSpPr>
          <p:spPr>
            <a:xfrm>
              <a:off x="5780822" y="2164715"/>
              <a:ext cx="41675" cy="184012"/>
            </a:xfrm>
            <a:custGeom>
              <a:avLst/>
              <a:gdLst/>
              <a:ahLst/>
              <a:cxnLst/>
              <a:rect l="l" t="t" r="r" b="b"/>
              <a:pathLst>
                <a:path w="1589" h="7016" extrusionOk="0">
                  <a:moveTo>
                    <a:pt x="227" y="0"/>
                  </a:moveTo>
                  <a:cubicBezTo>
                    <a:pt x="102" y="0"/>
                    <a:pt x="1" y="101"/>
                    <a:pt x="1" y="226"/>
                  </a:cubicBezTo>
                  <a:lnTo>
                    <a:pt x="1" y="6106"/>
                  </a:lnTo>
                  <a:cubicBezTo>
                    <a:pt x="1" y="6607"/>
                    <a:pt x="410" y="7016"/>
                    <a:pt x="910" y="7016"/>
                  </a:cubicBezTo>
                  <a:lnTo>
                    <a:pt x="1589" y="7016"/>
                  </a:lnTo>
                  <a:cubicBezTo>
                    <a:pt x="1088" y="7016"/>
                    <a:pt x="684" y="6607"/>
                    <a:pt x="684" y="6106"/>
                  </a:cubicBezTo>
                  <a:lnTo>
                    <a:pt x="684" y="226"/>
                  </a:lnTo>
                  <a:cubicBezTo>
                    <a:pt x="684" y="101"/>
                    <a:pt x="785" y="0"/>
                    <a:pt x="910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1" name="Google Shape;13881;p90"/>
            <p:cNvSpPr/>
            <p:nvPr/>
          </p:nvSpPr>
          <p:spPr>
            <a:xfrm>
              <a:off x="5836975" y="2069615"/>
              <a:ext cx="41938" cy="95127"/>
            </a:xfrm>
            <a:custGeom>
              <a:avLst/>
              <a:gdLst/>
              <a:ahLst/>
              <a:cxnLst/>
              <a:rect l="l" t="t" r="r" b="b"/>
              <a:pathLst>
                <a:path w="1599" h="3627" extrusionOk="0">
                  <a:moveTo>
                    <a:pt x="1368" y="1"/>
                  </a:moveTo>
                  <a:cubicBezTo>
                    <a:pt x="892" y="1"/>
                    <a:pt x="449" y="276"/>
                    <a:pt x="242" y="720"/>
                  </a:cubicBezTo>
                  <a:cubicBezTo>
                    <a:pt x="1" y="1235"/>
                    <a:pt x="136" y="1846"/>
                    <a:pt x="578" y="2207"/>
                  </a:cubicBezTo>
                  <a:cubicBezTo>
                    <a:pt x="728" y="2337"/>
                    <a:pt x="809" y="2524"/>
                    <a:pt x="805" y="2722"/>
                  </a:cubicBezTo>
                  <a:lnTo>
                    <a:pt x="805" y="3169"/>
                  </a:lnTo>
                  <a:cubicBezTo>
                    <a:pt x="805" y="3419"/>
                    <a:pt x="602" y="3626"/>
                    <a:pt x="352" y="3626"/>
                  </a:cubicBezTo>
                  <a:lnTo>
                    <a:pt x="805" y="3626"/>
                  </a:lnTo>
                  <a:cubicBezTo>
                    <a:pt x="1055" y="3626"/>
                    <a:pt x="1257" y="3419"/>
                    <a:pt x="1257" y="3169"/>
                  </a:cubicBezTo>
                  <a:lnTo>
                    <a:pt x="1257" y="2722"/>
                  </a:lnTo>
                  <a:cubicBezTo>
                    <a:pt x="1262" y="2524"/>
                    <a:pt x="1180" y="2337"/>
                    <a:pt x="1031" y="2207"/>
                  </a:cubicBezTo>
                  <a:cubicBezTo>
                    <a:pt x="213" y="1533"/>
                    <a:pt x="559" y="215"/>
                    <a:pt x="1598" y="22"/>
                  </a:cubicBezTo>
                  <a:cubicBezTo>
                    <a:pt x="1521" y="8"/>
                    <a:pt x="1444" y="1"/>
                    <a:pt x="1368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2" name="Google Shape;13882;p90"/>
            <p:cNvSpPr/>
            <p:nvPr/>
          </p:nvSpPr>
          <p:spPr>
            <a:xfrm>
              <a:off x="5780822" y="1980572"/>
              <a:ext cx="41675" cy="184170"/>
            </a:xfrm>
            <a:custGeom>
              <a:avLst/>
              <a:gdLst/>
              <a:ahLst/>
              <a:cxnLst/>
              <a:rect l="l" t="t" r="r" b="b"/>
              <a:pathLst>
                <a:path w="1589" h="7022" extrusionOk="0">
                  <a:moveTo>
                    <a:pt x="910" y="1"/>
                  </a:moveTo>
                  <a:cubicBezTo>
                    <a:pt x="410" y="1"/>
                    <a:pt x="1" y="410"/>
                    <a:pt x="1" y="910"/>
                  </a:cubicBezTo>
                  <a:lnTo>
                    <a:pt x="1" y="6795"/>
                  </a:lnTo>
                  <a:cubicBezTo>
                    <a:pt x="1" y="6915"/>
                    <a:pt x="102" y="7021"/>
                    <a:pt x="227" y="7021"/>
                  </a:cubicBezTo>
                  <a:lnTo>
                    <a:pt x="910" y="7021"/>
                  </a:lnTo>
                  <a:cubicBezTo>
                    <a:pt x="785" y="7021"/>
                    <a:pt x="684" y="6915"/>
                    <a:pt x="684" y="6795"/>
                  </a:cubicBezTo>
                  <a:lnTo>
                    <a:pt x="684" y="910"/>
                  </a:lnTo>
                  <a:cubicBezTo>
                    <a:pt x="684" y="410"/>
                    <a:pt x="1088" y="1"/>
                    <a:pt x="1589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3" name="Google Shape;13883;p90"/>
            <p:cNvSpPr/>
            <p:nvPr/>
          </p:nvSpPr>
          <p:spPr>
            <a:xfrm>
              <a:off x="6033235" y="2039978"/>
              <a:ext cx="41544" cy="65280"/>
            </a:xfrm>
            <a:custGeom>
              <a:avLst/>
              <a:gdLst/>
              <a:ahLst/>
              <a:cxnLst/>
              <a:rect l="l" t="t" r="r" b="b"/>
              <a:pathLst>
                <a:path w="1584" h="2489" extrusionOk="0">
                  <a:moveTo>
                    <a:pt x="229" y="0"/>
                  </a:moveTo>
                  <a:cubicBezTo>
                    <a:pt x="154" y="0"/>
                    <a:pt x="77" y="7"/>
                    <a:pt x="0" y="22"/>
                  </a:cubicBezTo>
                  <a:cubicBezTo>
                    <a:pt x="587" y="132"/>
                    <a:pt x="1015" y="642"/>
                    <a:pt x="1020" y="1239"/>
                  </a:cubicBezTo>
                  <a:cubicBezTo>
                    <a:pt x="1020" y="1840"/>
                    <a:pt x="597" y="2355"/>
                    <a:pt x="10" y="2471"/>
                  </a:cubicBezTo>
                  <a:lnTo>
                    <a:pt x="5" y="2471"/>
                  </a:lnTo>
                  <a:cubicBezTo>
                    <a:pt x="82" y="2483"/>
                    <a:pt x="159" y="2489"/>
                    <a:pt x="235" y="2489"/>
                  </a:cubicBezTo>
                  <a:cubicBezTo>
                    <a:pt x="312" y="2489"/>
                    <a:pt x="388" y="2483"/>
                    <a:pt x="462" y="2471"/>
                  </a:cubicBezTo>
                  <a:cubicBezTo>
                    <a:pt x="1141" y="2341"/>
                    <a:pt x="1583" y="1686"/>
                    <a:pt x="1453" y="1013"/>
                  </a:cubicBezTo>
                  <a:cubicBezTo>
                    <a:pt x="1338" y="416"/>
                    <a:pt x="815" y="0"/>
                    <a:pt x="229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4" name="Google Shape;13884;p90"/>
            <p:cNvSpPr/>
            <p:nvPr/>
          </p:nvSpPr>
          <p:spPr>
            <a:xfrm>
              <a:off x="5964965" y="1980572"/>
              <a:ext cx="23736" cy="77266"/>
            </a:xfrm>
            <a:custGeom>
              <a:avLst/>
              <a:gdLst/>
              <a:ahLst/>
              <a:cxnLst/>
              <a:rect l="l" t="t" r="r" b="b"/>
              <a:pathLst>
                <a:path w="905" h="2946" extrusionOk="0">
                  <a:moveTo>
                    <a:pt x="226" y="1"/>
                  </a:moveTo>
                  <a:cubicBezTo>
                    <a:pt x="101" y="1"/>
                    <a:pt x="0" y="102"/>
                    <a:pt x="0" y="227"/>
                  </a:cubicBezTo>
                  <a:lnTo>
                    <a:pt x="0" y="2493"/>
                  </a:lnTo>
                  <a:cubicBezTo>
                    <a:pt x="0" y="2744"/>
                    <a:pt x="202" y="2946"/>
                    <a:pt x="452" y="2946"/>
                  </a:cubicBezTo>
                  <a:lnTo>
                    <a:pt x="905" y="2946"/>
                  </a:lnTo>
                  <a:cubicBezTo>
                    <a:pt x="654" y="2946"/>
                    <a:pt x="452" y="2744"/>
                    <a:pt x="452" y="2493"/>
                  </a:cubicBezTo>
                  <a:lnTo>
                    <a:pt x="452" y="227"/>
                  </a:lnTo>
                  <a:cubicBezTo>
                    <a:pt x="452" y="102"/>
                    <a:pt x="553" y="1"/>
                    <a:pt x="679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5" name="Google Shape;13885;p90"/>
            <p:cNvSpPr/>
            <p:nvPr/>
          </p:nvSpPr>
          <p:spPr>
            <a:xfrm>
              <a:off x="5964965" y="2087476"/>
              <a:ext cx="23736" cy="77135"/>
            </a:xfrm>
            <a:custGeom>
              <a:avLst/>
              <a:gdLst/>
              <a:ahLst/>
              <a:cxnLst/>
              <a:rect l="l" t="t" r="r" b="b"/>
              <a:pathLst>
                <a:path w="905" h="2941" extrusionOk="0">
                  <a:moveTo>
                    <a:pt x="452" y="1"/>
                  </a:moveTo>
                  <a:cubicBezTo>
                    <a:pt x="202" y="1"/>
                    <a:pt x="0" y="203"/>
                    <a:pt x="0" y="453"/>
                  </a:cubicBezTo>
                  <a:lnTo>
                    <a:pt x="0" y="2940"/>
                  </a:lnTo>
                  <a:lnTo>
                    <a:pt x="452" y="2940"/>
                  </a:lnTo>
                  <a:lnTo>
                    <a:pt x="452" y="453"/>
                  </a:lnTo>
                  <a:cubicBezTo>
                    <a:pt x="452" y="203"/>
                    <a:pt x="654" y="1"/>
                    <a:pt x="905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6" name="Google Shape;13886;p90"/>
            <p:cNvSpPr/>
            <p:nvPr/>
          </p:nvSpPr>
          <p:spPr>
            <a:xfrm>
              <a:off x="6015295" y="2164715"/>
              <a:ext cx="47498" cy="94917"/>
            </a:xfrm>
            <a:custGeom>
              <a:avLst/>
              <a:gdLst/>
              <a:ahLst/>
              <a:cxnLst/>
              <a:rect l="l" t="t" r="r" b="b"/>
              <a:pathLst>
                <a:path w="1811" h="3619" extrusionOk="0">
                  <a:moveTo>
                    <a:pt x="569" y="0"/>
                  </a:moveTo>
                  <a:cubicBezTo>
                    <a:pt x="819" y="0"/>
                    <a:pt x="1021" y="202"/>
                    <a:pt x="1021" y="453"/>
                  </a:cubicBezTo>
                  <a:lnTo>
                    <a:pt x="1021" y="915"/>
                  </a:lnTo>
                  <a:cubicBezTo>
                    <a:pt x="1021" y="1112"/>
                    <a:pt x="934" y="1299"/>
                    <a:pt x="785" y="1425"/>
                  </a:cubicBezTo>
                  <a:cubicBezTo>
                    <a:pt x="1" y="2089"/>
                    <a:pt x="314" y="3369"/>
                    <a:pt x="1319" y="3590"/>
                  </a:cubicBezTo>
                  <a:cubicBezTo>
                    <a:pt x="1408" y="3609"/>
                    <a:pt x="1499" y="3618"/>
                    <a:pt x="1591" y="3618"/>
                  </a:cubicBezTo>
                  <a:cubicBezTo>
                    <a:pt x="1664" y="3618"/>
                    <a:pt x="1738" y="3612"/>
                    <a:pt x="1810" y="3599"/>
                  </a:cubicBezTo>
                  <a:cubicBezTo>
                    <a:pt x="1796" y="3595"/>
                    <a:pt x="1786" y="3595"/>
                    <a:pt x="1772" y="3590"/>
                  </a:cubicBezTo>
                  <a:cubicBezTo>
                    <a:pt x="766" y="3369"/>
                    <a:pt x="453" y="2089"/>
                    <a:pt x="1238" y="1425"/>
                  </a:cubicBezTo>
                  <a:cubicBezTo>
                    <a:pt x="1387" y="1299"/>
                    <a:pt x="1473" y="1112"/>
                    <a:pt x="1473" y="915"/>
                  </a:cubicBezTo>
                  <a:lnTo>
                    <a:pt x="1473" y="453"/>
                  </a:lnTo>
                  <a:cubicBezTo>
                    <a:pt x="1473" y="202"/>
                    <a:pt x="1271" y="0"/>
                    <a:pt x="1021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7" name="Google Shape;13887;p90"/>
            <p:cNvSpPr/>
            <p:nvPr/>
          </p:nvSpPr>
          <p:spPr>
            <a:xfrm>
              <a:off x="5953084" y="2164715"/>
              <a:ext cx="23762" cy="77135"/>
            </a:xfrm>
            <a:custGeom>
              <a:avLst/>
              <a:gdLst/>
              <a:ahLst/>
              <a:cxnLst/>
              <a:rect l="l" t="t" r="r" b="b"/>
              <a:pathLst>
                <a:path w="906" h="2941" extrusionOk="0">
                  <a:moveTo>
                    <a:pt x="453" y="0"/>
                  </a:moveTo>
                  <a:lnTo>
                    <a:pt x="453" y="2488"/>
                  </a:lnTo>
                  <a:cubicBezTo>
                    <a:pt x="453" y="2738"/>
                    <a:pt x="246" y="2940"/>
                    <a:pt x="1" y="2940"/>
                  </a:cubicBezTo>
                  <a:lnTo>
                    <a:pt x="453" y="2940"/>
                  </a:lnTo>
                  <a:cubicBezTo>
                    <a:pt x="703" y="2940"/>
                    <a:pt x="905" y="2738"/>
                    <a:pt x="905" y="2488"/>
                  </a:cubicBezTo>
                  <a:lnTo>
                    <a:pt x="905" y="0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8" name="Google Shape;13888;p90"/>
            <p:cNvSpPr/>
            <p:nvPr/>
          </p:nvSpPr>
          <p:spPr>
            <a:xfrm>
              <a:off x="5867031" y="2224095"/>
              <a:ext cx="41544" cy="65254"/>
            </a:xfrm>
            <a:custGeom>
              <a:avLst/>
              <a:gdLst/>
              <a:ahLst/>
              <a:cxnLst/>
              <a:rect l="l" t="t" r="r" b="b"/>
              <a:pathLst>
                <a:path w="1584" h="2488" extrusionOk="0">
                  <a:moveTo>
                    <a:pt x="1345" y="0"/>
                  </a:moveTo>
                  <a:cubicBezTo>
                    <a:pt x="1268" y="0"/>
                    <a:pt x="1191" y="7"/>
                    <a:pt x="1116" y="22"/>
                  </a:cubicBezTo>
                  <a:cubicBezTo>
                    <a:pt x="443" y="147"/>
                    <a:pt x="0" y="801"/>
                    <a:pt x="125" y="1475"/>
                  </a:cubicBezTo>
                  <a:cubicBezTo>
                    <a:pt x="240" y="2072"/>
                    <a:pt x="763" y="2487"/>
                    <a:pt x="1353" y="2487"/>
                  </a:cubicBezTo>
                  <a:cubicBezTo>
                    <a:pt x="1429" y="2487"/>
                    <a:pt x="1506" y="2480"/>
                    <a:pt x="1583" y="2466"/>
                  </a:cubicBezTo>
                  <a:cubicBezTo>
                    <a:pt x="890" y="2336"/>
                    <a:pt x="443" y="1663"/>
                    <a:pt x="592" y="975"/>
                  </a:cubicBezTo>
                  <a:cubicBezTo>
                    <a:pt x="698" y="489"/>
                    <a:pt x="1083" y="113"/>
                    <a:pt x="1569" y="22"/>
                  </a:cubicBezTo>
                  <a:lnTo>
                    <a:pt x="1574" y="22"/>
                  </a:lnTo>
                  <a:cubicBezTo>
                    <a:pt x="1499" y="7"/>
                    <a:pt x="1422" y="0"/>
                    <a:pt x="1345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9" name="Google Shape;13889;p90"/>
            <p:cNvSpPr/>
            <p:nvPr/>
          </p:nvSpPr>
          <p:spPr>
            <a:xfrm>
              <a:off x="5953084" y="2271488"/>
              <a:ext cx="29690" cy="77240"/>
            </a:xfrm>
            <a:custGeom>
              <a:avLst/>
              <a:gdLst/>
              <a:ahLst/>
              <a:cxnLst/>
              <a:rect l="l" t="t" r="r" b="b"/>
              <a:pathLst>
                <a:path w="1132" h="2945" extrusionOk="0">
                  <a:moveTo>
                    <a:pt x="1" y="0"/>
                  </a:moveTo>
                  <a:cubicBezTo>
                    <a:pt x="246" y="0"/>
                    <a:pt x="448" y="202"/>
                    <a:pt x="453" y="452"/>
                  </a:cubicBezTo>
                  <a:lnTo>
                    <a:pt x="453" y="2719"/>
                  </a:lnTo>
                  <a:cubicBezTo>
                    <a:pt x="453" y="2839"/>
                    <a:pt x="554" y="2945"/>
                    <a:pt x="679" y="2945"/>
                  </a:cubicBezTo>
                  <a:lnTo>
                    <a:pt x="1132" y="2945"/>
                  </a:lnTo>
                  <a:cubicBezTo>
                    <a:pt x="1006" y="2940"/>
                    <a:pt x="905" y="2839"/>
                    <a:pt x="905" y="2719"/>
                  </a:cubicBezTo>
                  <a:lnTo>
                    <a:pt x="905" y="452"/>
                  </a:lnTo>
                  <a:cubicBezTo>
                    <a:pt x="905" y="202"/>
                    <a:pt x="698" y="0"/>
                    <a:pt x="453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0" name="Google Shape;13890;p90"/>
            <p:cNvSpPr/>
            <p:nvPr/>
          </p:nvSpPr>
          <p:spPr>
            <a:xfrm>
              <a:off x="5775393" y="1975038"/>
              <a:ext cx="379145" cy="379250"/>
            </a:xfrm>
            <a:custGeom>
              <a:avLst/>
              <a:gdLst/>
              <a:ahLst/>
              <a:cxnLst/>
              <a:rect l="l" t="t" r="r" b="b"/>
              <a:pathLst>
                <a:path w="14456" h="14460" extrusionOk="0">
                  <a:moveTo>
                    <a:pt x="3720" y="3821"/>
                  </a:moveTo>
                  <a:cubicBezTo>
                    <a:pt x="3794" y="3821"/>
                    <a:pt x="3868" y="3829"/>
                    <a:pt x="3942" y="3845"/>
                  </a:cubicBezTo>
                  <a:cubicBezTo>
                    <a:pt x="4774" y="4032"/>
                    <a:pt x="5039" y="5091"/>
                    <a:pt x="4384" y="5644"/>
                  </a:cubicBezTo>
                  <a:cubicBezTo>
                    <a:pt x="4182" y="5813"/>
                    <a:pt x="4072" y="6058"/>
                    <a:pt x="4072" y="6318"/>
                  </a:cubicBezTo>
                  <a:lnTo>
                    <a:pt x="4072" y="6780"/>
                  </a:lnTo>
                  <a:cubicBezTo>
                    <a:pt x="4072" y="7146"/>
                    <a:pt x="4370" y="7439"/>
                    <a:pt x="4731" y="7439"/>
                  </a:cubicBezTo>
                  <a:lnTo>
                    <a:pt x="7012" y="7439"/>
                  </a:lnTo>
                  <a:lnTo>
                    <a:pt x="7012" y="9720"/>
                  </a:lnTo>
                  <a:cubicBezTo>
                    <a:pt x="7012" y="9850"/>
                    <a:pt x="6901" y="9961"/>
                    <a:pt x="6771" y="9961"/>
                  </a:cubicBezTo>
                  <a:lnTo>
                    <a:pt x="6309" y="9961"/>
                  </a:lnTo>
                  <a:cubicBezTo>
                    <a:pt x="6174" y="9961"/>
                    <a:pt x="6044" y="9903"/>
                    <a:pt x="5958" y="9797"/>
                  </a:cubicBezTo>
                  <a:cubicBezTo>
                    <a:pt x="5660" y="9442"/>
                    <a:pt x="5254" y="9278"/>
                    <a:pt x="4853" y="9278"/>
                  </a:cubicBezTo>
                  <a:cubicBezTo>
                    <a:pt x="4212" y="9278"/>
                    <a:pt x="3582" y="9697"/>
                    <a:pt x="3422" y="10422"/>
                  </a:cubicBezTo>
                  <a:cubicBezTo>
                    <a:pt x="3278" y="11082"/>
                    <a:pt x="3605" y="11751"/>
                    <a:pt x="4211" y="12044"/>
                  </a:cubicBezTo>
                  <a:cubicBezTo>
                    <a:pt x="4413" y="12143"/>
                    <a:pt x="4630" y="12190"/>
                    <a:pt x="4845" y="12190"/>
                  </a:cubicBezTo>
                  <a:cubicBezTo>
                    <a:pt x="5268" y="12190"/>
                    <a:pt x="5683" y="12005"/>
                    <a:pt x="5967" y="11664"/>
                  </a:cubicBezTo>
                  <a:cubicBezTo>
                    <a:pt x="6055" y="11567"/>
                    <a:pt x="6173" y="11514"/>
                    <a:pt x="6302" y="11514"/>
                  </a:cubicBezTo>
                  <a:cubicBezTo>
                    <a:pt x="6307" y="11514"/>
                    <a:pt x="6313" y="11515"/>
                    <a:pt x="6319" y="11515"/>
                  </a:cubicBezTo>
                  <a:lnTo>
                    <a:pt x="6771" y="11515"/>
                  </a:lnTo>
                  <a:cubicBezTo>
                    <a:pt x="6901" y="11515"/>
                    <a:pt x="7012" y="11621"/>
                    <a:pt x="7012" y="11755"/>
                  </a:cubicBezTo>
                  <a:lnTo>
                    <a:pt x="7012" y="14031"/>
                  </a:lnTo>
                  <a:lnTo>
                    <a:pt x="1112" y="14031"/>
                  </a:lnTo>
                  <a:cubicBezTo>
                    <a:pt x="732" y="14031"/>
                    <a:pt x="424" y="13723"/>
                    <a:pt x="419" y="13338"/>
                  </a:cubicBezTo>
                  <a:lnTo>
                    <a:pt x="419" y="7444"/>
                  </a:lnTo>
                  <a:lnTo>
                    <a:pt x="2700" y="7444"/>
                  </a:lnTo>
                  <a:cubicBezTo>
                    <a:pt x="3066" y="7439"/>
                    <a:pt x="3359" y="7146"/>
                    <a:pt x="3359" y="6780"/>
                  </a:cubicBezTo>
                  <a:lnTo>
                    <a:pt x="3359" y="6328"/>
                  </a:lnTo>
                  <a:cubicBezTo>
                    <a:pt x="3364" y="6068"/>
                    <a:pt x="3258" y="5822"/>
                    <a:pt x="3061" y="5654"/>
                  </a:cubicBezTo>
                  <a:cubicBezTo>
                    <a:pt x="2556" y="5235"/>
                    <a:pt x="2556" y="4466"/>
                    <a:pt x="3066" y="4052"/>
                  </a:cubicBezTo>
                  <a:cubicBezTo>
                    <a:pt x="3253" y="3901"/>
                    <a:pt x="3485" y="3821"/>
                    <a:pt x="3720" y="3821"/>
                  </a:cubicBezTo>
                  <a:close/>
                  <a:moveTo>
                    <a:pt x="13334" y="424"/>
                  </a:moveTo>
                  <a:cubicBezTo>
                    <a:pt x="13719" y="424"/>
                    <a:pt x="14027" y="736"/>
                    <a:pt x="14027" y="1121"/>
                  </a:cubicBezTo>
                  <a:lnTo>
                    <a:pt x="14027" y="7021"/>
                  </a:lnTo>
                  <a:lnTo>
                    <a:pt x="13786" y="7021"/>
                  </a:lnTo>
                  <a:cubicBezTo>
                    <a:pt x="13536" y="7045"/>
                    <a:pt x="13536" y="7410"/>
                    <a:pt x="13786" y="7439"/>
                  </a:cubicBezTo>
                  <a:lnTo>
                    <a:pt x="14027" y="7439"/>
                  </a:lnTo>
                  <a:lnTo>
                    <a:pt x="14027" y="13338"/>
                  </a:lnTo>
                  <a:cubicBezTo>
                    <a:pt x="14027" y="13723"/>
                    <a:pt x="13719" y="14031"/>
                    <a:pt x="13339" y="14036"/>
                  </a:cubicBezTo>
                  <a:lnTo>
                    <a:pt x="7440" y="14036"/>
                  </a:lnTo>
                  <a:lnTo>
                    <a:pt x="7440" y="11755"/>
                  </a:lnTo>
                  <a:cubicBezTo>
                    <a:pt x="7435" y="11390"/>
                    <a:pt x="7141" y="11096"/>
                    <a:pt x="6776" y="11096"/>
                  </a:cubicBezTo>
                  <a:lnTo>
                    <a:pt x="6323" y="11096"/>
                  </a:lnTo>
                  <a:cubicBezTo>
                    <a:pt x="6318" y="11096"/>
                    <a:pt x="6312" y="11096"/>
                    <a:pt x="6306" y="11096"/>
                  </a:cubicBezTo>
                  <a:cubicBezTo>
                    <a:pt x="6053" y="11096"/>
                    <a:pt x="5815" y="11201"/>
                    <a:pt x="5650" y="11394"/>
                  </a:cubicBezTo>
                  <a:cubicBezTo>
                    <a:pt x="5441" y="11646"/>
                    <a:pt x="5146" y="11771"/>
                    <a:pt x="4851" y="11771"/>
                  </a:cubicBezTo>
                  <a:cubicBezTo>
                    <a:pt x="4553" y="11771"/>
                    <a:pt x="4255" y="11643"/>
                    <a:pt x="4047" y="11390"/>
                  </a:cubicBezTo>
                  <a:cubicBezTo>
                    <a:pt x="3850" y="11144"/>
                    <a:pt x="3773" y="10822"/>
                    <a:pt x="3841" y="10514"/>
                  </a:cubicBezTo>
                  <a:cubicBezTo>
                    <a:pt x="3956" y="10002"/>
                    <a:pt x="4400" y="9705"/>
                    <a:pt x="4854" y="9705"/>
                  </a:cubicBezTo>
                  <a:cubicBezTo>
                    <a:pt x="5139" y="9705"/>
                    <a:pt x="5427" y="9822"/>
                    <a:pt x="5640" y="10076"/>
                  </a:cubicBezTo>
                  <a:cubicBezTo>
                    <a:pt x="5809" y="10273"/>
                    <a:pt x="6054" y="10384"/>
                    <a:pt x="6314" y="10384"/>
                  </a:cubicBezTo>
                  <a:lnTo>
                    <a:pt x="6776" y="10384"/>
                  </a:lnTo>
                  <a:cubicBezTo>
                    <a:pt x="7141" y="10384"/>
                    <a:pt x="7435" y="10086"/>
                    <a:pt x="7435" y="9725"/>
                  </a:cubicBezTo>
                  <a:lnTo>
                    <a:pt x="7435" y="7444"/>
                  </a:lnTo>
                  <a:lnTo>
                    <a:pt x="9716" y="7444"/>
                  </a:lnTo>
                  <a:cubicBezTo>
                    <a:pt x="9846" y="7444"/>
                    <a:pt x="9956" y="7550"/>
                    <a:pt x="9956" y="7685"/>
                  </a:cubicBezTo>
                  <a:lnTo>
                    <a:pt x="9956" y="8142"/>
                  </a:lnTo>
                  <a:cubicBezTo>
                    <a:pt x="9956" y="8276"/>
                    <a:pt x="9899" y="8406"/>
                    <a:pt x="9793" y="8493"/>
                  </a:cubicBezTo>
                  <a:cubicBezTo>
                    <a:pt x="8869" y="9272"/>
                    <a:pt x="9239" y="10774"/>
                    <a:pt x="10423" y="11029"/>
                  </a:cubicBezTo>
                  <a:cubicBezTo>
                    <a:pt x="10524" y="11053"/>
                    <a:pt x="10625" y="11062"/>
                    <a:pt x="10731" y="11062"/>
                  </a:cubicBezTo>
                  <a:cubicBezTo>
                    <a:pt x="11347" y="11062"/>
                    <a:pt x="11895" y="10677"/>
                    <a:pt x="12107" y="10100"/>
                  </a:cubicBezTo>
                  <a:cubicBezTo>
                    <a:pt x="12314" y="9518"/>
                    <a:pt x="12136" y="8873"/>
                    <a:pt x="11660" y="8483"/>
                  </a:cubicBezTo>
                  <a:cubicBezTo>
                    <a:pt x="11563" y="8392"/>
                    <a:pt x="11506" y="8267"/>
                    <a:pt x="11510" y="8132"/>
                  </a:cubicBezTo>
                  <a:lnTo>
                    <a:pt x="11510" y="7680"/>
                  </a:lnTo>
                  <a:cubicBezTo>
                    <a:pt x="11510" y="7550"/>
                    <a:pt x="11621" y="7439"/>
                    <a:pt x="11751" y="7439"/>
                  </a:cubicBezTo>
                  <a:lnTo>
                    <a:pt x="12887" y="7439"/>
                  </a:lnTo>
                  <a:cubicBezTo>
                    <a:pt x="13137" y="7415"/>
                    <a:pt x="13137" y="7045"/>
                    <a:pt x="12887" y="7021"/>
                  </a:cubicBezTo>
                  <a:lnTo>
                    <a:pt x="11756" y="7021"/>
                  </a:lnTo>
                  <a:cubicBezTo>
                    <a:pt x="11390" y="7021"/>
                    <a:pt x="11092" y="7314"/>
                    <a:pt x="11092" y="7680"/>
                  </a:cubicBezTo>
                  <a:lnTo>
                    <a:pt x="11092" y="8132"/>
                  </a:lnTo>
                  <a:cubicBezTo>
                    <a:pt x="11087" y="8392"/>
                    <a:pt x="11198" y="8637"/>
                    <a:pt x="11395" y="8811"/>
                  </a:cubicBezTo>
                  <a:cubicBezTo>
                    <a:pt x="11895" y="9224"/>
                    <a:pt x="11895" y="9994"/>
                    <a:pt x="11385" y="10408"/>
                  </a:cubicBezTo>
                  <a:cubicBezTo>
                    <a:pt x="11198" y="10558"/>
                    <a:pt x="10967" y="10639"/>
                    <a:pt x="10731" y="10639"/>
                  </a:cubicBezTo>
                  <a:cubicBezTo>
                    <a:pt x="10657" y="10639"/>
                    <a:pt x="10583" y="10631"/>
                    <a:pt x="10510" y="10615"/>
                  </a:cubicBezTo>
                  <a:cubicBezTo>
                    <a:pt x="9677" y="10427"/>
                    <a:pt x="9417" y="9369"/>
                    <a:pt x="10072" y="8815"/>
                  </a:cubicBezTo>
                  <a:cubicBezTo>
                    <a:pt x="10269" y="8647"/>
                    <a:pt x="10385" y="8402"/>
                    <a:pt x="10380" y="8142"/>
                  </a:cubicBezTo>
                  <a:lnTo>
                    <a:pt x="10380" y="7680"/>
                  </a:lnTo>
                  <a:cubicBezTo>
                    <a:pt x="10380" y="7314"/>
                    <a:pt x="10086" y="7021"/>
                    <a:pt x="9721" y="7021"/>
                  </a:cubicBezTo>
                  <a:lnTo>
                    <a:pt x="7445" y="7021"/>
                  </a:lnTo>
                  <a:lnTo>
                    <a:pt x="7445" y="4740"/>
                  </a:lnTo>
                  <a:cubicBezTo>
                    <a:pt x="7445" y="4605"/>
                    <a:pt x="7550" y="4499"/>
                    <a:pt x="7685" y="4499"/>
                  </a:cubicBezTo>
                  <a:lnTo>
                    <a:pt x="8142" y="4499"/>
                  </a:lnTo>
                  <a:cubicBezTo>
                    <a:pt x="8277" y="4499"/>
                    <a:pt x="8407" y="4557"/>
                    <a:pt x="8494" y="4658"/>
                  </a:cubicBezTo>
                  <a:cubicBezTo>
                    <a:pt x="8794" y="5016"/>
                    <a:pt x="9201" y="5181"/>
                    <a:pt x="9603" y="5181"/>
                  </a:cubicBezTo>
                  <a:cubicBezTo>
                    <a:pt x="10245" y="5181"/>
                    <a:pt x="10873" y="4760"/>
                    <a:pt x="11029" y="4032"/>
                  </a:cubicBezTo>
                  <a:cubicBezTo>
                    <a:pt x="11174" y="3378"/>
                    <a:pt x="10846" y="2704"/>
                    <a:pt x="10245" y="2411"/>
                  </a:cubicBezTo>
                  <a:cubicBezTo>
                    <a:pt x="10041" y="2312"/>
                    <a:pt x="9824" y="2265"/>
                    <a:pt x="9609" y="2265"/>
                  </a:cubicBezTo>
                  <a:cubicBezTo>
                    <a:pt x="9184" y="2265"/>
                    <a:pt x="8768" y="2451"/>
                    <a:pt x="8484" y="2796"/>
                  </a:cubicBezTo>
                  <a:cubicBezTo>
                    <a:pt x="8401" y="2893"/>
                    <a:pt x="8278" y="2945"/>
                    <a:pt x="8154" y="2945"/>
                  </a:cubicBezTo>
                  <a:cubicBezTo>
                    <a:pt x="8148" y="2945"/>
                    <a:pt x="8143" y="2945"/>
                    <a:pt x="8137" y="2945"/>
                  </a:cubicBezTo>
                  <a:lnTo>
                    <a:pt x="7680" y="2945"/>
                  </a:lnTo>
                  <a:cubicBezTo>
                    <a:pt x="7550" y="2945"/>
                    <a:pt x="7440" y="2834"/>
                    <a:pt x="7440" y="2704"/>
                  </a:cubicBezTo>
                  <a:lnTo>
                    <a:pt x="7440" y="1574"/>
                  </a:lnTo>
                  <a:cubicBezTo>
                    <a:pt x="7457" y="1417"/>
                    <a:pt x="7344" y="1339"/>
                    <a:pt x="7230" y="1339"/>
                  </a:cubicBezTo>
                  <a:cubicBezTo>
                    <a:pt x="7117" y="1339"/>
                    <a:pt x="7004" y="1417"/>
                    <a:pt x="7021" y="1574"/>
                  </a:cubicBezTo>
                  <a:lnTo>
                    <a:pt x="7021" y="2704"/>
                  </a:lnTo>
                  <a:cubicBezTo>
                    <a:pt x="7021" y="3070"/>
                    <a:pt x="7319" y="3364"/>
                    <a:pt x="7680" y="3364"/>
                  </a:cubicBezTo>
                  <a:lnTo>
                    <a:pt x="8137" y="3364"/>
                  </a:lnTo>
                  <a:cubicBezTo>
                    <a:pt x="8143" y="3364"/>
                    <a:pt x="8149" y="3364"/>
                    <a:pt x="8154" y="3364"/>
                  </a:cubicBezTo>
                  <a:cubicBezTo>
                    <a:pt x="8403" y="3364"/>
                    <a:pt x="8646" y="3258"/>
                    <a:pt x="8811" y="3065"/>
                  </a:cubicBezTo>
                  <a:cubicBezTo>
                    <a:pt x="9018" y="2813"/>
                    <a:pt x="9314" y="2687"/>
                    <a:pt x="9610" y="2687"/>
                  </a:cubicBezTo>
                  <a:cubicBezTo>
                    <a:pt x="9907" y="2687"/>
                    <a:pt x="10204" y="2815"/>
                    <a:pt x="10409" y="3070"/>
                  </a:cubicBezTo>
                  <a:cubicBezTo>
                    <a:pt x="10606" y="3316"/>
                    <a:pt x="10683" y="3638"/>
                    <a:pt x="10616" y="3946"/>
                  </a:cubicBezTo>
                  <a:cubicBezTo>
                    <a:pt x="10503" y="4458"/>
                    <a:pt x="10058" y="4755"/>
                    <a:pt x="9603" y="4755"/>
                  </a:cubicBezTo>
                  <a:cubicBezTo>
                    <a:pt x="9318" y="4755"/>
                    <a:pt x="9029" y="4638"/>
                    <a:pt x="8816" y="4384"/>
                  </a:cubicBezTo>
                  <a:cubicBezTo>
                    <a:pt x="8652" y="4186"/>
                    <a:pt x="8402" y="4076"/>
                    <a:pt x="8142" y="4076"/>
                  </a:cubicBezTo>
                  <a:lnTo>
                    <a:pt x="7685" y="4076"/>
                  </a:lnTo>
                  <a:cubicBezTo>
                    <a:pt x="7319" y="4076"/>
                    <a:pt x="7021" y="4374"/>
                    <a:pt x="7021" y="4735"/>
                  </a:cubicBezTo>
                  <a:lnTo>
                    <a:pt x="7021" y="7016"/>
                  </a:lnTo>
                  <a:lnTo>
                    <a:pt x="4745" y="7016"/>
                  </a:lnTo>
                  <a:cubicBezTo>
                    <a:pt x="4610" y="7016"/>
                    <a:pt x="4505" y="6905"/>
                    <a:pt x="4505" y="6775"/>
                  </a:cubicBezTo>
                  <a:lnTo>
                    <a:pt x="4505" y="6318"/>
                  </a:lnTo>
                  <a:cubicBezTo>
                    <a:pt x="4500" y="6179"/>
                    <a:pt x="4562" y="6053"/>
                    <a:pt x="4663" y="5967"/>
                  </a:cubicBezTo>
                  <a:cubicBezTo>
                    <a:pt x="5587" y="5182"/>
                    <a:pt x="5212" y="3681"/>
                    <a:pt x="4028" y="3431"/>
                  </a:cubicBezTo>
                  <a:cubicBezTo>
                    <a:pt x="3921" y="3407"/>
                    <a:pt x="3814" y="3396"/>
                    <a:pt x="3710" y="3396"/>
                  </a:cubicBezTo>
                  <a:cubicBezTo>
                    <a:pt x="2929" y="3396"/>
                    <a:pt x="2262" y="4032"/>
                    <a:pt x="2262" y="4855"/>
                  </a:cubicBezTo>
                  <a:cubicBezTo>
                    <a:pt x="2262" y="5288"/>
                    <a:pt x="2455" y="5702"/>
                    <a:pt x="2792" y="5976"/>
                  </a:cubicBezTo>
                  <a:cubicBezTo>
                    <a:pt x="2893" y="6063"/>
                    <a:pt x="2946" y="6193"/>
                    <a:pt x="2941" y="6323"/>
                  </a:cubicBezTo>
                  <a:lnTo>
                    <a:pt x="2941" y="6780"/>
                  </a:lnTo>
                  <a:cubicBezTo>
                    <a:pt x="2941" y="6910"/>
                    <a:pt x="2830" y="7021"/>
                    <a:pt x="2700" y="7021"/>
                  </a:cubicBezTo>
                  <a:lnTo>
                    <a:pt x="424" y="7021"/>
                  </a:lnTo>
                  <a:lnTo>
                    <a:pt x="424" y="1121"/>
                  </a:lnTo>
                  <a:cubicBezTo>
                    <a:pt x="424" y="736"/>
                    <a:pt x="732" y="424"/>
                    <a:pt x="1117" y="424"/>
                  </a:cubicBezTo>
                  <a:lnTo>
                    <a:pt x="7016" y="424"/>
                  </a:lnTo>
                  <a:lnTo>
                    <a:pt x="7016" y="664"/>
                  </a:lnTo>
                  <a:cubicBezTo>
                    <a:pt x="7028" y="792"/>
                    <a:pt x="7127" y="856"/>
                    <a:pt x="7226" y="856"/>
                  </a:cubicBezTo>
                  <a:cubicBezTo>
                    <a:pt x="7324" y="856"/>
                    <a:pt x="7423" y="792"/>
                    <a:pt x="7435" y="664"/>
                  </a:cubicBezTo>
                  <a:lnTo>
                    <a:pt x="7435" y="424"/>
                  </a:lnTo>
                  <a:close/>
                  <a:moveTo>
                    <a:pt x="1117" y="0"/>
                  </a:moveTo>
                  <a:cubicBezTo>
                    <a:pt x="496" y="0"/>
                    <a:pt x="1" y="501"/>
                    <a:pt x="1" y="1117"/>
                  </a:cubicBezTo>
                  <a:lnTo>
                    <a:pt x="1" y="13338"/>
                  </a:lnTo>
                  <a:cubicBezTo>
                    <a:pt x="1" y="13959"/>
                    <a:pt x="496" y="14455"/>
                    <a:pt x="1117" y="14460"/>
                  </a:cubicBezTo>
                  <a:lnTo>
                    <a:pt x="13339" y="14460"/>
                  </a:lnTo>
                  <a:cubicBezTo>
                    <a:pt x="13955" y="14455"/>
                    <a:pt x="14455" y="13959"/>
                    <a:pt x="14455" y="13338"/>
                  </a:cubicBezTo>
                  <a:lnTo>
                    <a:pt x="14455" y="1121"/>
                  </a:lnTo>
                  <a:cubicBezTo>
                    <a:pt x="14455" y="501"/>
                    <a:pt x="13955" y="0"/>
                    <a:pt x="133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1" name="Google Shape;13891;p90"/>
          <p:cNvGrpSpPr/>
          <p:nvPr/>
        </p:nvGrpSpPr>
        <p:grpSpPr>
          <a:xfrm>
            <a:off x="6200960" y="1790699"/>
            <a:ext cx="417725" cy="378961"/>
            <a:chOff x="6200960" y="1975274"/>
            <a:chExt cx="417725" cy="378961"/>
          </a:xfrm>
        </p:grpSpPr>
        <p:sp>
          <p:nvSpPr>
            <p:cNvPr id="13892" name="Google Shape;13892;p90"/>
            <p:cNvSpPr/>
            <p:nvPr/>
          </p:nvSpPr>
          <p:spPr>
            <a:xfrm>
              <a:off x="6276416" y="2028411"/>
              <a:ext cx="272477" cy="272504"/>
            </a:xfrm>
            <a:custGeom>
              <a:avLst/>
              <a:gdLst/>
              <a:ahLst/>
              <a:cxnLst/>
              <a:rect l="l" t="t" r="r" b="b"/>
              <a:pathLst>
                <a:path w="10389" h="10390" extrusionOk="0">
                  <a:moveTo>
                    <a:pt x="5197" y="1"/>
                  </a:moveTo>
                  <a:cubicBezTo>
                    <a:pt x="2324" y="1"/>
                    <a:pt x="0" y="2325"/>
                    <a:pt x="0" y="5197"/>
                  </a:cubicBezTo>
                  <a:cubicBezTo>
                    <a:pt x="0" y="8065"/>
                    <a:pt x="2324" y="10389"/>
                    <a:pt x="5197" y="10389"/>
                  </a:cubicBezTo>
                  <a:cubicBezTo>
                    <a:pt x="8065" y="10389"/>
                    <a:pt x="10389" y="8065"/>
                    <a:pt x="10389" y="5197"/>
                  </a:cubicBezTo>
                  <a:cubicBezTo>
                    <a:pt x="10389" y="2325"/>
                    <a:pt x="8065" y="1"/>
                    <a:pt x="5197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3" name="Google Shape;13893;p90"/>
            <p:cNvSpPr/>
            <p:nvPr/>
          </p:nvSpPr>
          <p:spPr>
            <a:xfrm>
              <a:off x="6332832" y="2029801"/>
              <a:ext cx="215564" cy="269199"/>
            </a:xfrm>
            <a:custGeom>
              <a:avLst/>
              <a:gdLst/>
              <a:ahLst/>
              <a:cxnLst/>
              <a:rect l="l" t="t" r="r" b="b"/>
              <a:pathLst>
                <a:path w="8219" h="10264" extrusionOk="0">
                  <a:moveTo>
                    <a:pt x="3792" y="1"/>
                  </a:moveTo>
                  <a:lnTo>
                    <a:pt x="3802" y="10"/>
                  </a:lnTo>
                  <a:lnTo>
                    <a:pt x="4148" y="434"/>
                  </a:lnTo>
                  <a:cubicBezTo>
                    <a:pt x="4186" y="487"/>
                    <a:pt x="4196" y="554"/>
                    <a:pt x="4172" y="616"/>
                  </a:cubicBezTo>
                  <a:lnTo>
                    <a:pt x="3874" y="1309"/>
                  </a:lnTo>
                  <a:lnTo>
                    <a:pt x="3494" y="621"/>
                  </a:lnTo>
                  <a:lnTo>
                    <a:pt x="2815" y="621"/>
                  </a:lnTo>
                  <a:lnTo>
                    <a:pt x="2339" y="1531"/>
                  </a:lnTo>
                  <a:cubicBezTo>
                    <a:pt x="2271" y="1661"/>
                    <a:pt x="2358" y="1819"/>
                    <a:pt x="2502" y="1829"/>
                  </a:cubicBezTo>
                  <a:lnTo>
                    <a:pt x="2883" y="1863"/>
                  </a:lnTo>
                  <a:lnTo>
                    <a:pt x="3190" y="1425"/>
                  </a:lnTo>
                  <a:lnTo>
                    <a:pt x="3498" y="1815"/>
                  </a:lnTo>
                  <a:lnTo>
                    <a:pt x="3417" y="2426"/>
                  </a:lnTo>
                  <a:lnTo>
                    <a:pt x="2608" y="2546"/>
                  </a:lnTo>
                  <a:lnTo>
                    <a:pt x="1776" y="3157"/>
                  </a:lnTo>
                  <a:lnTo>
                    <a:pt x="1675" y="3566"/>
                  </a:lnTo>
                  <a:cubicBezTo>
                    <a:pt x="1657" y="3651"/>
                    <a:pt x="1581" y="3707"/>
                    <a:pt x="1501" y="3707"/>
                  </a:cubicBezTo>
                  <a:cubicBezTo>
                    <a:pt x="1495" y="3707"/>
                    <a:pt x="1489" y="3706"/>
                    <a:pt x="1482" y="3706"/>
                  </a:cubicBezTo>
                  <a:lnTo>
                    <a:pt x="1170" y="3667"/>
                  </a:lnTo>
                  <a:cubicBezTo>
                    <a:pt x="1163" y="3666"/>
                    <a:pt x="1156" y="3666"/>
                    <a:pt x="1149" y="3666"/>
                  </a:cubicBezTo>
                  <a:cubicBezTo>
                    <a:pt x="1074" y="3666"/>
                    <a:pt x="1003" y="3712"/>
                    <a:pt x="977" y="3783"/>
                  </a:cubicBezTo>
                  <a:lnTo>
                    <a:pt x="804" y="4249"/>
                  </a:lnTo>
                  <a:cubicBezTo>
                    <a:pt x="770" y="4350"/>
                    <a:pt x="823" y="4456"/>
                    <a:pt x="924" y="4485"/>
                  </a:cubicBezTo>
                  <a:lnTo>
                    <a:pt x="1492" y="4649"/>
                  </a:lnTo>
                  <a:lnTo>
                    <a:pt x="1824" y="3922"/>
                  </a:lnTo>
                  <a:cubicBezTo>
                    <a:pt x="1862" y="3826"/>
                    <a:pt x="1944" y="3759"/>
                    <a:pt x="2040" y="3725"/>
                  </a:cubicBezTo>
                  <a:lnTo>
                    <a:pt x="2959" y="3431"/>
                  </a:lnTo>
                  <a:lnTo>
                    <a:pt x="3725" y="4014"/>
                  </a:lnTo>
                  <a:lnTo>
                    <a:pt x="4129" y="3840"/>
                  </a:lnTo>
                  <a:lnTo>
                    <a:pt x="4393" y="4143"/>
                  </a:lnTo>
                  <a:lnTo>
                    <a:pt x="4942" y="4095"/>
                  </a:lnTo>
                  <a:cubicBezTo>
                    <a:pt x="4945" y="4095"/>
                    <a:pt x="4949" y="4095"/>
                    <a:pt x="4952" y="4095"/>
                  </a:cubicBezTo>
                  <a:cubicBezTo>
                    <a:pt x="5039" y="4095"/>
                    <a:pt x="5116" y="4156"/>
                    <a:pt x="5134" y="4240"/>
                  </a:cubicBezTo>
                  <a:lnTo>
                    <a:pt x="5158" y="4360"/>
                  </a:lnTo>
                  <a:cubicBezTo>
                    <a:pt x="5197" y="4572"/>
                    <a:pt x="5048" y="4769"/>
                    <a:pt x="4836" y="4788"/>
                  </a:cubicBezTo>
                  <a:lnTo>
                    <a:pt x="3931" y="4860"/>
                  </a:lnTo>
                  <a:cubicBezTo>
                    <a:pt x="3830" y="4865"/>
                    <a:pt x="3758" y="4966"/>
                    <a:pt x="3792" y="5067"/>
                  </a:cubicBezTo>
                  <a:cubicBezTo>
                    <a:pt x="3825" y="5176"/>
                    <a:pt x="3739" y="5277"/>
                    <a:pt x="3634" y="5277"/>
                  </a:cubicBezTo>
                  <a:cubicBezTo>
                    <a:pt x="3618" y="5277"/>
                    <a:pt x="3602" y="5275"/>
                    <a:pt x="3585" y="5269"/>
                  </a:cubicBezTo>
                  <a:lnTo>
                    <a:pt x="2907" y="5043"/>
                  </a:lnTo>
                  <a:cubicBezTo>
                    <a:pt x="2820" y="5014"/>
                    <a:pt x="2753" y="4937"/>
                    <a:pt x="2738" y="4841"/>
                  </a:cubicBezTo>
                  <a:cubicBezTo>
                    <a:pt x="2719" y="4719"/>
                    <a:pt x="2614" y="4629"/>
                    <a:pt x="2488" y="4629"/>
                  </a:cubicBezTo>
                  <a:cubicBezTo>
                    <a:pt x="2485" y="4629"/>
                    <a:pt x="2482" y="4629"/>
                    <a:pt x="2478" y="4629"/>
                  </a:cubicBezTo>
                  <a:lnTo>
                    <a:pt x="1492" y="4653"/>
                  </a:lnTo>
                  <a:lnTo>
                    <a:pt x="953" y="4894"/>
                  </a:lnTo>
                  <a:cubicBezTo>
                    <a:pt x="828" y="4947"/>
                    <a:pt x="746" y="5072"/>
                    <a:pt x="741" y="5207"/>
                  </a:cubicBezTo>
                  <a:lnTo>
                    <a:pt x="732" y="5390"/>
                  </a:lnTo>
                  <a:lnTo>
                    <a:pt x="92" y="6121"/>
                  </a:lnTo>
                  <a:cubicBezTo>
                    <a:pt x="34" y="6188"/>
                    <a:pt x="0" y="6270"/>
                    <a:pt x="0" y="6357"/>
                  </a:cubicBezTo>
                  <a:lnTo>
                    <a:pt x="0" y="7146"/>
                  </a:lnTo>
                  <a:cubicBezTo>
                    <a:pt x="0" y="7290"/>
                    <a:pt x="63" y="7430"/>
                    <a:pt x="164" y="7531"/>
                  </a:cubicBezTo>
                  <a:lnTo>
                    <a:pt x="732" y="8079"/>
                  </a:lnTo>
                  <a:cubicBezTo>
                    <a:pt x="818" y="8161"/>
                    <a:pt x="934" y="8214"/>
                    <a:pt x="1059" y="8224"/>
                  </a:cubicBezTo>
                  <a:lnTo>
                    <a:pt x="2940" y="8387"/>
                  </a:lnTo>
                  <a:lnTo>
                    <a:pt x="2907" y="8657"/>
                  </a:lnTo>
                  <a:cubicBezTo>
                    <a:pt x="2892" y="8787"/>
                    <a:pt x="2945" y="8912"/>
                    <a:pt x="3051" y="8989"/>
                  </a:cubicBezTo>
                  <a:lnTo>
                    <a:pt x="3465" y="9297"/>
                  </a:lnTo>
                  <a:lnTo>
                    <a:pt x="3402" y="9504"/>
                  </a:lnTo>
                  <a:cubicBezTo>
                    <a:pt x="3359" y="9643"/>
                    <a:pt x="3402" y="9792"/>
                    <a:pt x="3513" y="9884"/>
                  </a:cubicBezTo>
                  <a:lnTo>
                    <a:pt x="3951" y="10264"/>
                  </a:lnTo>
                  <a:lnTo>
                    <a:pt x="5202" y="9865"/>
                  </a:lnTo>
                  <a:lnTo>
                    <a:pt x="5880" y="9056"/>
                  </a:lnTo>
                  <a:cubicBezTo>
                    <a:pt x="5991" y="8926"/>
                    <a:pt x="6077" y="8777"/>
                    <a:pt x="6150" y="8618"/>
                  </a:cubicBezTo>
                  <a:lnTo>
                    <a:pt x="7122" y="6371"/>
                  </a:lnTo>
                  <a:lnTo>
                    <a:pt x="6501" y="6419"/>
                  </a:lnTo>
                  <a:cubicBezTo>
                    <a:pt x="6501" y="6419"/>
                    <a:pt x="6500" y="6419"/>
                    <a:pt x="6500" y="6419"/>
                  </a:cubicBezTo>
                  <a:cubicBezTo>
                    <a:pt x="6392" y="6419"/>
                    <a:pt x="7415" y="5014"/>
                    <a:pt x="7343" y="4928"/>
                  </a:cubicBezTo>
                  <a:lnTo>
                    <a:pt x="7117" y="4475"/>
                  </a:lnTo>
                  <a:lnTo>
                    <a:pt x="7569" y="4249"/>
                  </a:lnTo>
                  <a:lnTo>
                    <a:pt x="8219" y="4711"/>
                  </a:lnTo>
                  <a:cubicBezTo>
                    <a:pt x="8017" y="2301"/>
                    <a:pt x="6183" y="352"/>
                    <a:pt x="3792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4" name="Google Shape;13894;p90"/>
            <p:cNvSpPr/>
            <p:nvPr/>
          </p:nvSpPr>
          <p:spPr>
            <a:xfrm>
              <a:off x="6249533" y="2031191"/>
              <a:ext cx="259128" cy="269724"/>
            </a:xfrm>
            <a:custGeom>
              <a:avLst/>
              <a:gdLst/>
              <a:ahLst/>
              <a:cxnLst/>
              <a:rect l="l" t="t" r="r" b="b"/>
              <a:pathLst>
                <a:path w="9880" h="10284" extrusionOk="0">
                  <a:moveTo>
                    <a:pt x="5159" y="0"/>
                  </a:moveTo>
                  <a:cubicBezTo>
                    <a:pt x="1757" y="713"/>
                    <a:pt x="1" y="4490"/>
                    <a:pt x="1641" y="7550"/>
                  </a:cubicBezTo>
                  <a:cubicBezTo>
                    <a:pt x="2601" y="9331"/>
                    <a:pt x="4404" y="10284"/>
                    <a:pt x="6229" y="10284"/>
                  </a:cubicBezTo>
                  <a:cubicBezTo>
                    <a:pt x="7535" y="10284"/>
                    <a:pt x="8852" y="9796"/>
                    <a:pt x="9879" y="8777"/>
                  </a:cubicBezTo>
                  <a:lnTo>
                    <a:pt x="9879" y="8777"/>
                  </a:lnTo>
                  <a:cubicBezTo>
                    <a:pt x="9528" y="8849"/>
                    <a:pt x="9172" y="8888"/>
                    <a:pt x="8816" y="8888"/>
                  </a:cubicBezTo>
                  <a:cubicBezTo>
                    <a:pt x="6713" y="8888"/>
                    <a:pt x="4817" y="7617"/>
                    <a:pt x="4014" y="5669"/>
                  </a:cubicBezTo>
                  <a:cubicBezTo>
                    <a:pt x="3210" y="3725"/>
                    <a:pt x="3662" y="1483"/>
                    <a:pt x="5159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5" name="Google Shape;13895;p90"/>
            <p:cNvSpPr/>
            <p:nvPr/>
          </p:nvSpPr>
          <p:spPr>
            <a:xfrm>
              <a:off x="6332832" y="2171272"/>
              <a:ext cx="156499" cy="127492"/>
            </a:xfrm>
            <a:custGeom>
              <a:avLst/>
              <a:gdLst/>
              <a:ahLst/>
              <a:cxnLst/>
              <a:rect l="l" t="t" r="r" b="b"/>
              <a:pathLst>
                <a:path w="5967" h="4861" extrusionOk="0">
                  <a:moveTo>
                    <a:pt x="717" y="1"/>
                  </a:moveTo>
                  <a:lnTo>
                    <a:pt x="87" y="717"/>
                  </a:lnTo>
                  <a:cubicBezTo>
                    <a:pt x="29" y="785"/>
                    <a:pt x="0" y="867"/>
                    <a:pt x="0" y="953"/>
                  </a:cubicBezTo>
                  <a:lnTo>
                    <a:pt x="0" y="1742"/>
                  </a:lnTo>
                  <a:cubicBezTo>
                    <a:pt x="0" y="1887"/>
                    <a:pt x="58" y="2026"/>
                    <a:pt x="164" y="2127"/>
                  </a:cubicBezTo>
                  <a:lnTo>
                    <a:pt x="727" y="2676"/>
                  </a:lnTo>
                  <a:cubicBezTo>
                    <a:pt x="818" y="2758"/>
                    <a:pt x="934" y="2811"/>
                    <a:pt x="1054" y="2820"/>
                  </a:cubicBezTo>
                  <a:lnTo>
                    <a:pt x="2748" y="2969"/>
                  </a:lnTo>
                  <a:cubicBezTo>
                    <a:pt x="2854" y="2979"/>
                    <a:pt x="2931" y="3070"/>
                    <a:pt x="2916" y="3176"/>
                  </a:cubicBezTo>
                  <a:lnTo>
                    <a:pt x="2907" y="3258"/>
                  </a:lnTo>
                  <a:cubicBezTo>
                    <a:pt x="2892" y="3383"/>
                    <a:pt x="2945" y="3508"/>
                    <a:pt x="3051" y="3590"/>
                  </a:cubicBezTo>
                  <a:lnTo>
                    <a:pt x="3465" y="3898"/>
                  </a:lnTo>
                  <a:lnTo>
                    <a:pt x="3402" y="4105"/>
                  </a:lnTo>
                  <a:cubicBezTo>
                    <a:pt x="3359" y="4240"/>
                    <a:pt x="3402" y="4389"/>
                    <a:pt x="3513" y="4480"/>
                  </a:cubicBezTo>
                  <a:lnTo>
                    <a:pt x="3951" y="4860"/>
                  </a:lnTo>
                  <a:lnTo>
                    <a:pt x="3960" y="4860"/>
                  </a:lnTo>
                  <a:cubicBezTo>
                    <a:pt x="4273" y="4807"/>
                    <a:pt x="4576" y="4721"/>
                    <a:pt x="4875" y="4610"/>
                  </a:cubicBezTo>
                  <a:lnTo>
                    <a:pt x="4947" y="4581"/>
                  </a:lnTo>
                  <a:cubicBezTo>
                    <a:pt x="5009" y="4557"/>
                    <a:pt x="5072" y="4528"/>
                    <a:pt x="5134" y="4499"/>
                  </a:cubicBezTo>
                  <a:lnTo>
                    <a:pt x="5197" y="4475"/>
                  </a:lnTo>
                  <a:lnTo>
                    <a:pt x="5880" y="3653"/>
                  </a:lnTo>
                  <a:cubicBezTo>
                    <a:pt x="5909" y="3614"/>
                    <a:pt x="5938" y="3571"/>
                    <a:pt x="5967" y="3532"/>
                  </a:cubicBezTo>
                  <a:lnTo>
                    <a:pt x="5967" y="3532"/>
                  </a:lnTo>
                  <a:cubicBezTo>
                    <a:pt x="5861" y="3542"/>
                    <a:pt x="5750" y="3547"/>
                    <a:pt x="5640" y="3547"/>
                  </a:cubicBezTo>
                  <a:cubicBezTo>
                    <a:pt x="3407" y="3542"/>
                    <a:pt x="1425" y="2118"/>
                    <a:pt x="717" y="1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6" name="Google Shape;13896;p90"/>
            <p:cNvSpPr/>
            <p:nvPr/>
          </p:nvSpPr>
          <p:spPr>
            <a:xfrm>
              <a:off x="6255434" y="2080394"/>
              <a:ext cx="363251" cy="273841"/>
            </a:xfrm>
            <a:custGeom>
              <a:avLst/>
              <a:gdLst/>
              <a:ahLst/>
              <a:cxnLst/>
              <a:rect l="l" t="t" r="r" b="b"/>
              <a:pathLst>
                <a:path w="13850" h="10441" extrusionOk="0">
                  <a:moveTo>
                    <a:pt x="12345" y="0"/>
                  </a:moveTo>
                  <a:cubicBezTo>
                    <a:pt x="12210" y="0"/>
                    <a:pt x="12077" y="130"/>
                    <a:pt x="12147" y="295"/>
                  </a:cubicBezTo>
                  <a:cubicBezTo>
                    <a:pt x="13388" y="2922"/>
                    <a:pt x="12830" y="6049"/>
                    <a:pt x="10746" y="8080"/>
                  </a:cubicBezTo>
                  <a:cubicBezTo>
                    <a:pt x="9446" y="9350"/>
                    <a:pt x="7729" y="10016"/>
                    <a:pt x="5991" y="10016"/>
                  </a:cubicBezTo>
                  <a:cubicBezTo>
                    <a:pt x="4951" y="10016"/>
                    <a:pt x="3903" y="9778"/>
                    <a:pt x="2932" y="9288"/>
                  </a:cubicBezTo>
                  <a:cubicBezTo>
                    <a:pt x="2128" y="8884"/>
                    <a:pt x="1416" y="8325"/>
                    <a:pt x="834" y="7647"/>
                  </a:cubicBezTo>
                  <a:lnTo>
                    <a:pt x="834" y="7647"/>
                  </a:lnTo>
                  <a:lnTo>
                    <a:pt x="1667" y="7921"/>
                  </a:lnTo>
                  <a:cubicBezTo>
                    <a:pt x="1694" y="7930"/>
                    <a:pt x="1719" y="7935"/>
                    <a:pt x="1743" y="7935"/>
                  </a:cubicBezTo>
                  <a:cubicBezTo>
                    <a:pt x="1959" y="7935"/>
                    <a:pt x="2044" y="7600"/>
                    <a:pt x="1801" y="7522"/>
                  </a:cubicBezTo>
                  <a:lnTo>
                    <a:pt x="300" y="7021"/>
                  </a:lnTo>
                  <a:cubicBezTo>
                    <a:pt x="276" y="7013"/>
                    <a:pt x="252" y="7009"/>
                    <a:pt x="229" y="7009"/>
                  </a:cubicBezTo>
                  <a:cubicBezTo>
                    <a:pt x="106" y="7009"/>
                    <a:pt x="1" y="7119"/>
                    <a:pt x="21" y="7252"/>
                  </a:cubicBezTo>
                  <a:lnTo>
                    <a:pt x="271" y="9004"/>
                  </a:lnTo>
                  <a:cubicBezTo>
                    <a:pt x="286" y="9110"/>
                    <a:pt x="377" y="9187"/>
                    <a:pt x="483" y="9187"/>
                  </a:cubicBezTo>
                  <a:lnTo>
                    <a:pt x="512" y="9187"/>
                  </a:lnTo>
                  <a:cubicBezTo>
                    <a:pt x="627" y="9167"/>
                    <a:pt x="709" y="9062"/>
                    <a:pt x="695" y="8946"/>
                  </a:cubicBezTo>
                  <a:lnTo>
                    <a:pt x="555" y="7964"/>
                  </a:lnTo>
                  <a:lnTo>
                    <a:pt x="555" y="7964"/>
                  </a:lnTo>
                  <a:cubicBezTo>
                    <a:pt x="1166" y="8667"/>
                    <a:pt x="1907" y="9244"/>
                    <a:pt x="2740" y="9668"/>
                  </a:cubicBezTo>
                  <a:cubicBezTo>
                    <a:pt x="3771" y="10188"/>
                    <a:pt x="4883" y="10441"/>
                    <a:pt x="5988" y="10441"/>
                  </a:cubicBezTo>
                  <a:cubicBezTo>
                    <a:pt x="7836" y="10441"/>
                    <a:pt x="9662" y="9732"/>
                    <a:pt x="11045" y="8383"/>
                  </a:cubicBezTo>
                  <a:cubicBezTo>
                    <a:pt x="13253" y="6227"/>
                    <a:pt x="13850" y="2903"/>
                    <a:pt x="12527" y="112"/>
                  </a:cubicBezTo>
                  <a:lnTo>
                    <a:pt x="12527" y="112"/>
                  </a:lnTo>
                  <a:lnTo>
                    <a:pt x="12527" y="117"/>
                  </a:lnTo>
                  <a:cubicBezTo>
                    <a:pt x="12484" y="35"/>
                    <a:pt x="12414" y="0"/>
                    <a:pt x="123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7" name="Google Shape;13897;p90"/>
            <p:cNvSpPr/>
            <p:nvPr/>
          </p:nvSpPr>
          <p:spPr>
            <a:xfrm>
              <a:off x="6200960" y="1975274"/>
              <a:ext cx="368916" cy="274104"/>
            </a:xfrm>
            <a:custGeom>
              <a:avLst/>
              <a:gdLst/>
              <a:ahLst/>
              <a:cxnLst/>
              <a:rect l="l" t="t" r="r" b="b"/>
              <a:pathLst>
                <a:path w="14066" h="10451" extrusionOk="0">
                  <a:moveTo>
                    <a:pt x="8073" y="1"/>
                  </a:moveTo>
                  <a:cubicBezTo>
                    <a:pt x="6706" y="1"/>
                    <a:pt x="5329" y="387"/>
                    <a:pt x="4114" y="1185"/>
                  </a:cubicBezTo>
                  <a:cubicBezTo>
                    <a:pt x="1097" y="3162"/>
                    <a:pt x="0" y="7060"/>
                    <a:pt x="1545" y="10317"/>
                  </a:cubicBezTo>
                  <a:cubicBezTo>
                    <a:pt x="1583" y="10412"/>
                    <a:pt x="1656" y="10451"/>
                    <a:pt x="1731" y="10451"/>
                  </a:cubicBezTo>
                  <a:cubicBezTo>
                    <a:pt x="1872" y="10451"/>
                    <a:pt x="2016" y="10309"/>
                    <a:pt x="1925" y="10139"/>
                  </a:cubicBezTo>
                  <a:cubicBezTo>
                    <a:pt x="1492" y="9225"/>
                    <a:pt x="1265" y="8229"/>
                    <a:pt x="1265" y="7223"/>
                  </a:cubicBezTo>
                  <a:cubicBezTo>
                    <a:pt x="1265" y="4375"/>
                    <a:pt x="3036" y="1825"/>
                    <a:pt x="5707" y="838"/>
                  </a:cubicBezTo>
                  <a:cubicBezTo>
                    <a:pt x="6479" y="552"/>
                    <a:pt x="7279" y="413"/>
                    <a:pt x="8071" y="413"/>
                  </a:cubicBezTo>
                  <a:cubicBezTo>
                    <a:pt x="10020" y="413"/>
                    <a:pt x="11920" y="1251"/>
                    <a:pt x="13237" y="2787"/>
                  </a:cubicBezTo>
                  <a:lnTo>
                    <a:pt x="12400" y="2508"/>
                  </a:lnTo>
                  <a:cubicBezTo>
                    <a:pt x="12374" y="2499"/>
                    <a:pt x="12350" y="2496"/>
                    <a:pt x="12327" y="2496"/>
                  </a:cubicBezTo>
                  <a:cubicBezTo>
                    <a:pt x="12113" y="2496"/>
                    <a:pt x="12027" y="2829"/>
                    <a:pt x="12270" y="2912"/>
                  </a:cubicBezTo>
                  <a:lnTo>
                    <a:pt x="13771" y="3412"/>
                  </a:lnTo>
                  <a:cubicBezTo>
                    <a:pt x="13793" y="3420"/>
                    <a:pt x="13815" y="3423"/>
                    <a:pt x="13837" y="3423"/>
                  </a:cubicBezTo>
                  <a:cubicBezTo>
                    <a:pt x="13961" y="3423"/>
                    <a:pt x="14066" y="3313"/>
                    <a:pt x="14045" y="3181"/>
                  </a:cubicBezTo>
                  <a:lnTo>
                    <a:pt x="13795" y="1430"/>
                  </a:lnTo>
                  <a:cubicBezTo>
                    <a:pt x="13778" y="1303"/>
                    <a:pt x="13685" y="1245"/>
                    <a:pt x="13590" y="1245"/>
                  </a:cubicBezTo>
                  <a:cubicBezTo>
                    <a:pt x="13474" y="1245"/>
                    <a:pt x="13355" y="1333"/>
                    <a:pt x="13377" y="1488"/>
                  </a:cubicBezTo>
                  <a:lnTo>
                    <a:pt x="13516" y="2464"/>
                  </a:lnTo>
                  <a:cubicBezTo>
                    <a:pt x="12098" y="848"/>
                    <a:pt x="10096" y="1"/>
                    <a:pt x="8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8" name="Google Shape;13898;p90"/>
            <p:cNvSpPr/>
            <p:nvPr/>
          </p:nvSpPr>
          <p:spPr>
            <a:xfrm>
              <a:off x="6365013" y="2075621"/>
              <a:ext cx="17677" cy="29322"/>
            </a:xfrm>
            <a:custGeom>
              <a:avLst/>
              <a:gdLst/>
              <a:ahLst/>
              <a:cxnLst/>
              <a:rect l="l" t="t" r="r" b="b"/>
              <a:pathLst>
                <a:path w="674" h="1118" extrusionOk="0">
                  <a:moveTo>
                    <a:pt x="453" y="0"/>
                  </a:moveTo>
                  <a:cubicBezTo>
                    <a:pt x="332" y="0"/>
                    <a:pt x="241" y="96"/>
                    <a:pt x="241" y="212"/>
                  </a:cubicBezTo>
                  <a:lnTo>
                    <a:pt x="246" y="602"/>
                  </a:lnTo>
                  <a:lnTo>
                    <a:pt x="92" y="751"/>
                  </a:lnTo>
                  <a:cubicBezTo>
                    <a:pt x="5" y="833"/>
                    <a:pt x="0" y="967"/>
                    <a:pt x="82" y="1049"/>
                  </a:cubicBezTo>
                  <a:cubicBezTo>
                    <a:pt x="125" y="1094"/>
                    <a:pt x="182" y="1117"/>
                    <a:pt x="238" y="1117"/>
                  </a:cubicBezTo>
                  <a:cubicBezTo>
                    <a:pt x="290" y="1117"/>
                    <a:pt x="341" y="1098"/>
                    <a:pt x="380" y="1059"/>
                  </a:cubicBezTo>
                  <a:lnTo>
                    <a:pt x="607" y="847"/>
                  </a:lnTo>
                  <a:cubicBezTo>
                    <a:pt x="650" y="804"/>
                    <a:pt x="674" y="746"/>
                    <a:pt x="674" y="688"/>
                  </a:cubicBezTo>
                  <a:lnTo>
                    <a:pt x="664" y="207"/>
                  </a:lnTo>
                  <a:cubicBezTo>
                    <a:pt x="664" y="92"/>
                    <a:pt x="568" y="0"/>
                    <a:pt x="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9" name="Google Shape;13899;p90"/>
            <p:cNvSpPr/>
            <p:nvPr/>
          </p:nvSpPr>
          <p:spPr>
            <a:xfrm>
              <a:off x="6256588" y="2022589"/>
              <a:ext cx="307963" cy="284123"/>
            </a:xfrm>
            <a:custGeom>
              <a:avLst/>
              <a:gdLst/>
              <a:ahLst/>
              <a:cxnLst/>
              <a:rect l="l" t="t" r="r" b="b"/>
              <a:pathLst>
                <a:path w="11742" h="10833" extrusionOk="0">
                  <a:moveTo>
                    <a:pt x="4072" y="4149"/>
                  </a:moveTo>
                  <a:lnTo>
                    <a:pt x="4360" y="4187"/>
                  </a:lnTo>
                  <a:cubicBezTo>
                    <a:pt x="4372" y="4189"/>
                    <a:pt x="4384" y="4189"/>
                    <a:pt x="4396" y="4189"/>
                  </a:cubicBezTo>
                  <a:cubicBezTo>
                    <a:pt x="4430" y="4189"/>
                    <a:pt x="4465" y="4185"/>
                    <a:pt x="4500" y="4178"/>
                  </a:cubicBezTo>
                  <a:lnTo>
                    <a:pt x="4500" y="4178"/>
                  </a:lnTo>
                  <a:lnTo>
                    <a:pt x="4279" y="4669"/>
                  </a:lnTo>
                  <a:lnTo>
                    <a:pt x="3918" y="4563"/>
                  </a:lnTo>
                  <a:lnTo>
                    <a:pt x="4072" y="4149"/>
                  </a:lnTo>
                  <a:close/>
                  <a:moveTo>
                    <a:pt x="5482" y="4048"/>
                  </a:moveTo>
                  <a:lnTo>
                    <a:pt x="5905" y="4563"/>
                  </a:lnTo>
                  <a:lnTo>
                    <a:pt x="5857" y="4702"/>
                  </a:lnTo>
                  <a:cubicBezTo>
                    <a:pt x="5800" y="4870"/>
                    <a:pt x="5933" y="4985"/>
                    <a:pt x="6063" y="4985"/>
                  </a:cubicBezTo>
                  <a:cubicBezTo>
                    <a:pt x="6143" y="4985"/>
                    <a:pt x="6222" y="4942"/>
                    <a:pt x="6256" y="4842"/>
                  </a:cubicBezTo>
                  <a:lnTo>
                    <a:pt x="6309" y="4678"/>
                  </a:lnTo>
                  <a:cubicBezTo>
                    <a:pt x="6352" y="4553"/>
                    <a:pt x="6328" y="4414"/>
                    <a:pt x="6242" y="4308"/>
                  </a:cubicBezTo>
                  <a:lnTo>
                    <a:pt x="6131" y="4168"/>
                  </a:lnTo>
                  <a:lnTo>
                    <a:pt x="6506" y="4452"/>
                  </a:lnTo>
                  <a:cubicBezTo>
                    <a:pt x="6543" y="4482"/>
                    <a:pt x="6588" y="4497"/>
                    <a:pt x="6634" y="4497"/>
                  </a:cubicBezTo>
                  <a:cubicBezTo>
                    <a:pt x="6661" y="4497"/>
                    <a:pt x="6688" y="4492"/>
                    <a:pt x="6713" y="4481"/>
                  </a:cubicBezTo>
                  <a:lnTo>
                    <a:pt x="6983" y="4370"/>
                  </a:lnTo>
                  <a:lnTo>
                    <a:pt x="7146" y="4553"/>
                  </a:lnTo>
                  <a:cubicBezTo>
                    <a:pt x="7186" y="4602"/>
                    <a:pt x="7246" y="4626"/>
                    <a:pt x="7308" y="4626"/>
                  </a:cubicBezTo>
                  <a:cubicBezTo>
                    <a:pt x="7313" y="4626"/>
                    <a:pt x="7319" y="4626"/>
                    <a:pt x="7324" y="4625"/>
                  </a:cubicBezTo>
                  <a:lnTo>
                    <a:pt x="7844" y="4582"/>
                  </a:lnTo>
                  <a:lnTo>
                    <a:pt x="7863" y="4673"/>
                  </a:lnTo>
                  <a:cubicBezTo>
                    <a:pt x="7878" y="4760"/>
                    <a:pt x="7820" y="4842"/>
                    <a:pt x="7729" y="4847"/>
                  </a:cubicBezTo>
                  <a:lnTo>
                    <a:pt x="6819" y="4919"/>
                  </a:lnTo>
                  <a:cubicBezTo>
                    <a:pt x="6617" y="4933"/>
                    <a:pt x="6463" y="5111"/>
                    <a:pt x="6478" y="5313"/>
                  </a:cubicBezTo>
                  <a:lnTo>
                    <a:pt x="5876" y="5111"/>
                  </a:lnTo>
                  <a:cubicBezTo>
                    <a:pt x="5857" y="5107"/>
                    <a:pt x="5847" y="5092"/>
                    <a:pt x="5847" y="5078"/>
                  </a:cubicBezTo>
                  <a:cubicBezTo>
                    <a:pt x="5809" y="4852"/>
                    <a:pt x="5611" y="4683"/>
                    <a:pt x="5385" y="4683"/>
                  </a:cubicBezTo>
                  <a:lnTo>
                    <a:pt x="5376" y="4683"/>
                  </a:lnTo>
                  <a:lnTo>
                    <a:pt x="4726" y="4702"/>
                  </a:lnTo>
                  <a:lnTo>
                    <a:pt x="4919" y="4279"/>
                  </a:lnTo>
                  <a:cubicBezTo>
                    <a:pt x="4933" y="4240"/>
                    <a:pt x="4967" y="4212"/>
                    <a:pt x="5005" y="4202"/>
                  </a:cubicBezTo>
                  <a:lnTo>
                    <a:pt x="5482" y="4048"/>
                  </a:lnTo>
                  <a:close/>
                  <a:moveTo>
                    <a:pt x="10411" y="4775"/>
                  </a:moveTo>
                  <a:cubicBezTo>
                    <a:pt x="10448" y="4775"/>
                    <a:pt x="10485" y="4789"/>
                    <a:pt x="10515" y="4818"/>
                  </a:cubicBezTo>
                  <a:lnTo>
                    <a:pt x="10943" y="5236"/>
                  </a:lnTo>
                  <a:cubicBezTo>
                    <a:pt x="10948" y="5366"/>
                    <a:pt x="10948" y="5496"/>
                    <a:pt x="10943" y="5621"/>
                  </a:cubicBezTo>
                  <a:cubicBezTo>
                    <a:pt x="10890" y="6877"/>
                    <a:pt x="10370" y="8066"/>
                    <a:pt x="9485" y="8951"/>
                  </a:cubicBezTo>
                  <a:cubicBezTo>
                    <a:pt x="9345" y="9086"/>
                    <a:pt x="9206" y="9216"/>
                    <a:pt x="9057" y="9331"/>
                  </a:cubicBezTo>
                  <a:cubicBezTo>
                    <a:pt x="9134" y="9221"/>
                    <a:pt x="9201" y="9100"/>
                    <a:pt x="9254" y="8975"/>
                  </a:cubicBezTo>
                  <a:lnTo>
                    <a:pt x="10226" y="6728"/>
                  </a:lnTo>
                  <a:cubicBezTo>
                    <a:pt x="10287" y="6583"/>
                    <a:pt x="10180" y="6429"/>
                    <a:pt x="10028" y="6429"/>
                  </a:cubicBezTo>
                  <a:cubicBezTo>
                    <a:pt x="10023" y="6429"/>
                    <a:pt x="10019" y="6429"/>
                    <a:pt x="10014" y="6430"/>
                  </a:cubicBezTo>
                  <a:lnTo>
                    <a:pt x="9923" y="6439"/>
                  </a:lnTo>
                  <a:lnTo>
                    <a:pt x="10447" y="5390"/>
                  </a:lnTo>
                  <a:cubicBezTo>
                    <a:pt x="10534" y="5212"/>
                    <a:pt x="10481" y="5001"/>
                    <a:pt x="10322" y="4890"/>
                  </a:cubicBezTo>
                  <a:lnTo>
                    <a:pt x="10279" y="4861"/>
                  </a:lnTo>
                  <a:lnTo>
                    <a:pt x="10288" y="4842"/>
                  </a:lnTo>
                  <a:cubicBezTo>
                    <a:pt x="10316" y="4798"/>
                    <a:pt x="10363" y="4775"/>
                    <a:pt x="10411" y="4775"/>
                  </a:cubicBezTo>
                  <a:close/>
                  <a:moveTo>
                    <a:pt x="5959" y="1"/>
                  </a:moveTo>
                  <a:cubicBezTo>
                    <a:pt x="4567" y="1"/>
                    <a:pt x="3179" y="535"/>
                    <a:pt x="2128" y="1589"/>
                  </a:cubicBezTo>
                  <a:cubicBezTo>
                    <a:pt x="141" y="3576"/>
                    <a:pt x="1" y="6747"/>
                    <a:pt x="1805" y="8898"/>
                  </a:cubicBezTo>
                  <a:cubicBezTo>
                    <a:pt x="1853" y="8955"/>
                    <a:pt x="1910" y="8978"/>
                    <a:pt x="1965" y="8978"/>
                  </a:cubicBezTo>
                  <a:cubicBezTo>
                    <a:pt x="2122" y="8978"/>
                    <a:pt x="2263" y="8789"/>
                    <a:pt x="2128" y="8629"/>
                  </a:cubicBezTo>
                  <a:cubicBezTo>
                    <a:pt x="906" y="7171"/>
                    <a:pt x="612" y="5140"/>
                    <a:pt x="1382" y="3398"/>
                  </a:cubicBezTo>
                  <a:cubicBezTo>
                    <a:pt x="2152" y="1657"/>
                    <a:pt x="3846" y="502"/>
                    <a:pt x="5751" y="430"/>
                  </a:cubicBezTo>
                  <a:cubicBezTo>
                    <a:pt x="5825" y="426"/>
                    <a:pt x="5899" y="424"/>
                    <a:pt x="5974" y="424"/>
                  </a:cubicBezTo>
                  <a:cubicBezTo>
                    <a:pt x="6183" y="424"/>
                    <a:pt x="6392" y="438"/>
                    <a:pt x="6598" y="463"/>
                  </a:cubicBezTo>
                  <a:lnTo>
                    <a:pt x="6887" y="819"/>
                  </a:lnTo>
                  <a:lnTo>
                    <a:pt x="6766" y="1098"/>
                  </a:lnTo>
                  <a:lnTo>
                    <a:pt x="6593" y="786"/>
                  </a:lnTo>
                  <a:cubicBezTo>
                    <a:pt x="6555" y="718"/>
                    <a:pt x="6482" y="680"/>
                    <a:pt x="6405" y="680"/>
                  </a:cubicBezTo>
                  <a:lnTo>
                    <a:pt x="5727" y="680"/>
                  </a:lnTo>
                  <a:cubicBezTo>
                    <a:pt x="5645" y="680"/>
                    <a:pt x="5573" y="723"/>
                    <a:pt x="5539" y="790"/>
                  </a:cubicBezTo>
                  <a:lnTo>
                    <a:pt x="5058" y="1700"/>
                  </a:lnTo>
                  <a:cubicBezTo>
                    <a:pt x="4923" y="1964"/>
                    <a:pt x="5097" y="2287"/>
                    <a:pt x="5395" y="2311"/>
                  </a:cubicBezTo>
                  <a:lnTo>
                    <a:pt x="5775" y="2340"/>
                  </a:lnTo>
                  <a:cubicBezTo>
                    <a:pt x="5780" y="2340"/>
                    <a:pt x="5784" y="2340"/>
                    <a:pt x="5789" y="2340"/>
                  </a:cubicBezTo>
                  <a:cubicBezTo>
                    <a:pt x="5857" y="2340"/>
                    <a:pt x="5927" y="2307"/>
                    <a:pt x="5968" y="2253"/>
                  </a:cubicBezTo>
                  <a:lnTo>
                    <a:pt x="6107" y="2046"/>
                  </a:lnTo>
                  <a:lnTo>
                    <a:pt x="6184" y="2143"/>
                  </a:lnTo>
                  <a:lnTo>
                    <a:pt x="6136" y="2503"/>
                  </a:lnTo>
                  <a:lnTo>
                    <a:pt x="5486" y="2600"/>
                  </a:lnTo>
                  <a:cubicBezTo>
                    <a:pt x="5448" y="2604"/>
                    <a:pt x="5419" y="2619"/>
                    <a:pt x="5390" y="2638"/>
                  </a:cubicBezTo>
                  <a:lnTo>
                    <a:pt x="4553" y="3254"/>
                  </a:lnTo>
                  <a:cubicBezTo>
                    <a:pt x="4514" y="3283"/>
                    <a:pt x="4486" y="3326"/>
                    <a:pt x="4471" y="3374"/>
                  </a:cubicBezTo>
                  <a:lnTo>
                    <a:pt x="4380" y="3759"/>
                  </a:lnTo>
                  <a:lnTo>
                    <a:pt x="4096" y="3721"/>
                  </a:lnTo>
                  <a:cubicBezTo>
                    <a:pt x="4081" y="3719"/>
                    <a:pt x="4067" y="3718"/>
                    <a:pt x="4052" y="3718"/>
                  </a:cubicBezTo>
                  <a:cubicBezTo>
                    <a:pt x="3890" y="3718"/>
                    <a:pt x="3739" y="3817"/>
                    <a:pt x="3682" y="3976"/>
                  </a:cubicBezTo>
                  <a:lnTo>
                    <a:pt x="3509" y="4447"/>
                  </a:lnTo>
                  <a:cubicBezTo>
                    <a:pt x="3427" y="4659"/>
                    <a:pt x="3547" y="4895"/>
                    <a:pt x="3769" y="4957"/>
                  </a:cubicBezTo>
                  <a:cubicBezTo>
                    <a:pt x="3566" y="5044"/>
                    <a:pt x="3437" y="5241"/>
                    <a:pt x="3427" y="5458"/>
                  </a:cubicBezTo>
                  <a:lnTo>
                    <a:pt x="3422" y="5564"/>
                  </a:lnTo>
                  <a:lnTo>
                    <a:pt x="2830" y="6242"/>
                  </a:lnTo>
                  <a:cubicBezTo>
                    <a:pt x="2739" y="6348"/>
                    <a:pt x="2686" y="6478"/>
                    <a:pt x="2686" y="6617"/>
                  </a:cubicBezTo>
                  <a:lnTo>
                    <a:pt x="2686" y="7407"/>
                  </a:lnTo>
                  <a:cubicBezTo>
                    <a:pt x="2686" y="7609"/>
                    <a:pt x="2768" y="7806"/>
                    <a:pt x="2917" y="7945"/>
                  </a:cubicBezTo>
                  <a:lnTo>
                    <a:pt x="3480" y="8494"/>
                  </a:lnTo>
                  <a:cubicBezTo>
                    <a:pt x="3605" y="8614"/>
                    <a:pt x="3764" y="8686"/>
                    <a:pt x="3937" y="8701"/>
                  </a:cubicBezTo>
                  <a:lnTo>
                    <a:pt x="5607" y="8845"/>
                  </a:lnTo>
                  <a:lnTo>
                    <a:pt x="5602" y="8898"/>
                  </a:lnTo>
                  <a:cubicBezTo>
                    <a:pt x="5573" y="9100"/>
                    <a:pt x="5660" y="9302"/>
                    <a:pt x="5828" y="9427"/>
                  </a:cubicBezTo>
                  <a:lnTo>
                    <a:pt x="6122" y="9644"/>
                  </a:lnTo>
                  <a:lnTo>
                    <a:pt x="6102" y="9711"/>
                  </a:lnTo>
                  <a:cubicBezTo>
                    <a:pt x="6035" y="9928"/>
                    <a:pt x="6102" y="10164"/>
                    <a:pt x="6275" y="10313"/>
                  </a:cubicBezTo>
                  <a:lnTo>
                    <a:pt x="6362" y="10385"/>
                  </a:lnTo>
                  <a:cubicBezTo>
                    <a:pt x="6290" y="10390"/>
                    <a:pt x="6223" y="10395"/>
                    <a:pt x="6155" y="10399"/>
                  </a:cubicBezTo>
                  <a:cubicBezTo>
                    <a:pt x="6084" y="10402"/>
                    <a:pt x="6013" y="10404"/>
                    <a:pt x="5942" y="10404"/>
                  </a:cubicBezTo>
                  <a:cubicBezTo>
                    <a:pt x="4771" y="10404"/>
                    <a:pt x="3637" y="9993"/>
                    <a:pt x="2739" y="9245"/>
                  </a:cubicBezTo>
                  <a:cubicBezTo>
                    <a:pt x="2694" y="9206"/>
                    <a:pt x="2646" y="9190"/>
                    <a:pt x="2601" y="9190"/>
                  </a:cubicBezTo>
                  <a:cubicBezTo>
                    <a:pt x="2431" y="9190"/>
                    <a:pt x="2298" y="9422"/>
                    <a:pt x="2469" y="9567"/>
                  </a:cubicBezTo>
                  <a:cubicBezTo>
                    <a:pt x="3436" y="10381"/>
                    <a:pt x="4665" y="10833"/>
                    <a:pt x="5928" y="10833"/>
                  </a:cubicBezTo>
                  <a:cubicBezTo>
                    <a:pt x="5935" y="10833"/>
                    <a:pt x="5942" y="10833"/>
                    <a:pt x="5948" y="10832"/>
                  </a:cubicBezTo>
                  <a:cubicBezTo>
                    <a:pt x="6025" y="10832"/>
                    <a:pt x="6097" y="10832"/>
                    <a:pt x="6170" y="10828"/>
                  </a:cubicBezTo>
                  <a:cubicBezTo>
                    <a:pt x="8234" y="10746"/>
                    <a:pt x="10072" y="9495"/>
                    <a:pt x="10904" y="7604"/>
                  </a:cubicBezTo>
                  <a:cubicBezTo>
                    <a:pt x="11742" y="5718"/>
                    <a:pt x="11429" y="3514"/>
                    <a:pt x="10101" y="1936"/>
                  </a:cubicBezTo>
                  <a:cubicBezTo>
                    <a:pt x="10053" y="1879"/>
                    <a:pt x="9996" y="1856"/>
                    <a:pt x="9941" y="1856"/>
                  </a:cubicBezTo>
                  <a:cubicBezTo>
                    <a:pt x="9784" y="1856"/>
                    <a:pt x="9643" y="2045"/>
                    <a:pt x="9778" y="2205"/>
                  </a:cubicBezTo>
                  <a:cubicBezTo>
                    <a:pt x="10346" y="2884"/>
                    <a:pt x="10726" y="3702"/>
                    <a:pt x="10876" y="4577"/>
                  </a:cubicBezTo>
                  <a:lnTo>
                    <a:pt x="10813" y="4515"/>
                  </a:lnTo>
                  <a:cubicBezTo>
                    <a:pt x="10701" y="4405"/>
                    <a:pt x="10557" y="4352"/>
                    <a:pt x="10415" y="4352"/>
                  </a:cubicBezTo>
                  <a:cubicBezTo>
                    <a:pt x="10227" y="4352"/>
                    <a:pt x="10040" y="4443"/>
                    <a:pt x="9928" y="4616"/>
                  </a:cubicBezTo>
                  <a:lnTo>
                    <a:pt x="9894" y="4678"/>
                  </a:lnTo>
                  <a:cubicBezTo>
                    <a:pt x="9793" y="4678"/>
                    <a:pt x="9692" y="4717"/>
                    <a:pt x="9620" y="4784"/>
                  </a:cubicBezTo>
                  <a:lnTo>
                    <a:pt x="9341" y="4452"/>
                  </a:lnTo>
                  <a:cubicBezTo>
                    <a:pt x="9293" y="4396"/>
                    <a:pt x="9237" y="4373"/>
                    <a:pt x="9182" y="4373"/>
                  </a:cubicBezTo>
                  <a:cubicBezTo>
                    <a:pt x="9023" y="4373"/>
                    <a:pt x="8879" y="4566"/>
                    <a:pt x="9018" y="4726"/>
                  </a:cubicBezTo>
                  <a:lnTo>
                    <a:pt x="9446" y="5232"/>
                  </a:lnTo>
                  <a:cubicBezTo>
                    <a:pt x="9488" y="5280"/>
                    <a:pt x="9548" y="5306"/>
                    <a:pt x="9608" y="5306"/>
                  </a:cubicBezTo>
                  <a:cubicBezTo>
                    <a:pt x="9661" y="5306"/>
                    <a:pt x="9714" y="5286"/>
                    <a:pt x="9754" y="5246"/>
                  </a:cubicBezTo>
                  <a:lnTo>
                    <a:pt x="9889" y="5111"/>
                  </a:lnTo>
                  <a:lnTo>
                    <a:pt x="10058" y="5227"/>
                  </a:lnTo>
                  <a:lnTo>
                    <a:pt x="9427" y="6478"/>
                  </a:lnTo>
                  <a:lnTo>
                    <a:pt x="9393" y="6478"/>
                  </a:lnTo>
                  <a:cubicBezTo>
                    <a:pt x="9389" y="6478"/>
                    <a:pt x="9384" y="6479"/>
                    <a:pt x="9379" y="6479"/>
                  </a:cubicBezTo>
                  <a:cubicBezTo>
                    <a:pt x="9337" y="6479"/>
                    <a:pt x="9299" y="6460"/>
                    <a:pt x="9268" y="6425"/>
                  </a:cubicBezTo>
                  <a:lnTo>
                    <a:pt x="8431" y="5400"/>
                  </a:lnTo>
                  <a:cubicBezTo>
                    <a:pt x="8385" y="5344"/>
                    <a:pt x="8328" y="5320"/>
                    <a:pt x="8273" y="5320"/>
                  </a:cubicBezTo>
                  <a:cubicBezTo>
                    <a:pt x="8117" y="5320"/>
                    <a:pt x="7972" y="5509"/>
                    <a:pt x="8104" y="5670"/>
                  </a:cubicBezTo>
                  <a:lnTo>
                    <a:pt x="8941" y="6694"/>
                  </a:lnTo>
                  <a:cubicBezTo>
                    <a:pt x="9052" y="6827"/>
                    <a:pt x="9211" y="6903"/>
                    <a:pt x="9379" y="6903"/>
                  </a:cubicBezTo>
                  <a:cubicBezTo>
                    <a:pt x="9393" y="6903"/>
                    <a:pt x="9408" y="6902"/>
                    <a:pt x="9422" y="6901"/>
                  </a:cubicBezTo>
                  <a:lnTo>
                    <a:pt x="9697" y="6882"/>
                  </a:lnTo>
                  <a:lnTo>
                    <a:pt x="9697" y="6882"/>
                  </a:lnTo>
                  <a:lnTo>
                    <a:pt x="8864" y="8807"/>
                  </a:lnTo>
                  <a:cubicBezTo>
                    <a:pt x="8802" y="8946"/>
                    <a:pt x="8720" y="9076"/>
                    <a:pt x="8624" y="9196"/>
                  </a:cubicBezTo>
                  <a:lnTo>
                    <a:pt x="7960" y="9990"/>
                  </a:lnTo>
                  <a:cubicBezTo>
                    <a:pt x="7623" y="10135"/>
                    <a:pt x="7276" y="10245"/>
                    <a:pt x="6920" y="10318"/>
                  </a:cubicBezTo>
                  <a:lnTo>
                    <a:pt x="6550" y="9995"/>
                  </a:lnTo>
                  <a:cubicBezTo>
                    <a:pt x="6506" y="9957"/>
                    <a:pt x="6487" y="9899"/>
                    <a:pt x="6506" y="9841"/>
                  </a:cubicBezTo>
                  <a:lnTo>
                    <a:pt x="6569" y="9634"/>
                  </a:lnTo>
                  <a:cubicBezTo>
                    <a:pt x="6598" y="9548"/>
                    <a:pt x="6564" y="9456"/>
                    <a:pt x="6492" y="9403"/>
                  </a:cubicBezTo>
                  <a:lnTo>
                    <a:pt x="6078" y="9095"/>
                  </a:lnTo>
                  <a:cubicBezTo>
                    <a:pt x="6035" y="9062"/>
                    <a:pt x="6011" y="9009"/>
                    <a:pt x="6016" y="8956"/>
                  </a:cubicBezTo>
                  <a:lnTo>
                    <a:pt x="6049" y="8686"/>
                  </a:lnTo>
                  <a:cubicBezTo>
                    <a:pt x="6069" y="8566"/>
                    <a:pt x="5977" y="8460"/>
                    <a:pt x="5862" y="8451"/>
                  </a:cubicBezTo>
                  <a:lnTo>
                    <a:pt x="3971" y="8287"/>
                  </a:lnTo>
                  <a:cubicBezTo>
                    <a:pt x="3898" y="8277"/>
                    <a:pt x="3826" y="8249"/>
                    <a:pt x="3773" y="8196"/>
                  </a:cubicBezTo>
                  <a:lnTo>
                    <a:pt x="3206" y="7652"/>
                  </a:lnTo>
                  <a:cubicBezTo>
                    <a:pt x="3143" y="7589"/>
                    <a:pt x="3109" y="7503"/>
                    <a:pt x="3109" y="7416"/>
                  </a:cubicBezTo>
                  <a:lnTo>
                    <a:pt x="3109" y="6627"/>
                  </a:lnTo>
                  <a:cubicBezTo>
                    <a:pt x="3109" y="6589"/>
                    <a:pt x="3119" y="6555"/>
                    <a:pt x="3143" y="6531"/>
                  </a:cubicBezTo>
                  <a:lnTo>
                    <a:pt x="3788" y="5795"/>
                  </a:lnTo>
                  <a:cubicBezTo>
                    <a:pt x="3822" y="5756"/>
                    <a:pt x="3841" y="5713"/>
                    <a:pt x="3841" y="5665"/>
                  </a:cubicBezTo>
                  <a:lnTo>
                    <a:pt x="3846" y="5482"/>
                  </a:lnTo>
                  <a:cubicBezTo>
                    <a:pt x="3850" y="5424"/>
                    <a:pt x="3884" y="5376"/>
                    <a:pt x="3937" y="5352"/>
                  </a:cubicBezTo>
                  <a:lnTo>
                    <a:pt x="4437" y="5131"/>
                  </a:lnTo>
                  <a:lnTo>
                    <a:pt x="5385" y="5107"/>
                  </a:lnTo>
                  <a:cubicBezTo>
                    <a:pt x="5409" y="5107"/>
                    <a:pt x="5429" y="5126"/>
                    <a:pt x="5429" y="5145"/>
                  </a:cubicBezTo>
                  <a:cubicBezTo>
                    <a:pt x="5457" y="5318"/>
                    <a:pt x="5578" y="5458"/>
                    <a:pt x="5741" y="5516"/>
                  </a:cubicBezTo>
                  <a:lnTo>
                    <a:pt x="6420" y="5742"/>
                  </a:lnTo>
                  <a:cubicBezTo>
                    <a:pt x="6460" y="5755"/>
                    <a:pt x="6499" y="5761"/>
                    <a:pt x="6538" y="5761"/>
                  </a:cubicBezTo>
                  <a:cubicBezTo>
                    <a:pt x="6756" y="5761"/>
                    <a:pt x="6939" y="5566"/>
                    <a:pt x="6911" y="5337"/>
                  </a:cubicBezTo>
                  <a:lnTo>
                    <a:pt x="7758" y="5270"/>
                  </a:lnTo>
                  <a:cubicBezTo>
                    <a:pt x="8099" y="5241"/>
                    <a:pt x="8340" y="4924"/>
                    <a:pt x="8272" y="4587"/>
                  </a:cubicBezTo>
                  <a:lnTo>
                    <a:pt x="8248" y="4467"/>
                  </a:lnTo>
                  <a:cubicBezTo>
                    <a:pt x="8212" y="4282"/>
                    <a:pt x="8054" y="4152"/>
                    <a:pt x="7872" y="4152"/>
                  </a:cubicBezTo>
                  <a:cubicBezTo>
                    <a:pt x="7860" y="4152"/>
                    <a:pt x="7847" y="4153"/>
                    <a:pt x="7834" y="4154"/>
                  </a:cubicBezTo>
                  <a:lnTo>
                    <a:pt x="7387" y="4192"/>
                  </a:lnTo>
                  <a:lnTo>
                    <a:pt x="7320" y="4115"/>
                  </a:lnTo>
                  <a:lnTo>
                    <a:pt x="7911" y="3528"/>
                  </a:lnTo>
                  <a:cubicBezTo>
                    <a:pt x="8063" y="3373"/>
                    <a:pt x="7922" y="3160"/>
                    <a:pt x="7756" y="3160"/>
                  </a:cubicBezTo>
                  <a:cubicBezTo>
                    <a:pt x="7707" y="3160"/>
                    <a:pt x="7655" y="3180"/>
                    <a:pt x="7608" y="3225"/>
                  </a:cubicBezTo>
                  <a:lnTo>
                    <a:pt x="6896" y="3937"/>
                  </a:lnTo>
                  <a:lnTo>
                    <a:pt x="6656" y="4038"/>
                  </a:lnTo>
                  <a:lnTo>
                    <a:pt x="5992" y="3528"/>
                  </a:lnTo>
                  <a:cubicBezTo>
                    <a:pt x="5953" y="3503"/>
                    <a:pt x="5908" y="3488"/>
                    <a:pt x="5864" y="3488"/>
                  </a:cubicBezTo>
                  <a:cubicBezTo>
                    <a:pt x="5842" y="3488"/>
                    <a:pt x="5820" y="3491"/>
                    <a:pt x="5799" y="3499"/>
                  </a:cubicBezTo>
                  <a:lnTo>
                    <a:pt x="4875" y="3793"/>
                  </a:lnTo>
                  <a:cubicBezTo>
                    <a:pt x="4846" y="3803"/>
                    <a:pt x="4822" y="3812"/>
                    <a:pt x="4798" y="3822"/>
                  </a:cubicBezTo>
                  <a:lnTo>
                    <a:pt x="4861" y="3548"/>
                  </a:lnTo>
                  <a:lnTo>
                    <a:pt x="5592" y="3009"/>
                  </a:lnTo>
                  <a:lnTo>
                    <a:pt x="6348" y="2898"/>
                  </a:lnTo>
                  <a:cubicBezTo>
                    <a:pt x="6444" y="2884"/>
                    <a:pt x="6516" y="2811"/>
                    <a:pt x="6531" y="2720"/>
                  </a:cubicBezTo>
                  <a:lnTo>
                    <a:pt x="6617" y="2109"/>
                  </a:lnTo>
                  <a:cubicBezTo>
                    <a:pt x="6622" y="2051"/>
                    <a:pt x="6607" y="1993"/>
                    <a:pt x="6574" y="1950"/>
                  </a:cubicBezTo>
                  <a:lnTo>
                    <a:pt x="6261" y="1555"/>
                  </a:lnTo>
                  <a:cubicBezTo>
                    <a:pt x="6219" y="1502"/>
                    <a:pt x="6158" y="1475"/>
                    <a:pt x="6097" y="1475"/>
                  </a:cubicBezTo>
                  <a:cubicBezTo>
                    <a:pt x="6032" y="1475"/>
                    <a:pt x="5966" y="1506"/>
                    <a:pt x="5924" y="1565"/>
                  </a:cubicBezTo>
                  <a:lnTo>
                    <a:pt x="5684" y="1902"/>
                  </a:lnTo>
                  <a:lnTo>
                    <a:pt x="5438" y="1883"/>
                  </a:lnTo>
                  <a:lnTo>
                    <a:pt x="5852" y="1098"/>
                  </a:lnTo>
                  <a:lnTo>
                    <a:pt x="6280" y="1098"/>
                  </a:lnTo>
                  <a:lnTo>
                    <a:pt x="6603" y="1676"/>
                  </a:lnTo>
                  <a:cubicBezTo>
                    <a:pt x="6642" y="1749"/>
                    <a:pt x="6714" y="1785"/>
                    <a:pt x="6786" y="1785"/>
                  </a:cubicBezTo>
                  <a:cubicBezTo>
                    <a:pt x="6865" y="1785"/>
                    <a:pt x="6945" y="1742"/>
                    <a:pt x="6983" y="1657"/>
                  </a:cubicBezTo>
                  <a:lnTo>
                    <a:pt x="7276" y="959"/>
                  </a:lnTo>
                  <a:cubicBezTo>
                    <a:pt x="7329" y="839"/>
                    <a:pt x="7315" y="699"/>
                    <a:pt x="7243" y="593"/>
                  </a:cubicBezTo>
                  <a:lnTo>
                    <a:pt x="7243" y="593"/>
                  </a:lnTo>
                  <a:cubicBezTo>
                    <a:pt x="7945" y="781"/>
                    <a:pt x="8604" y="1122"/>
                    <a:pt x="9167" y="1594"/>
                  </a:cubicBezTo>
                  <a:cubicBezTo>
                    <a:pt x="9211" y="1630"/>
                    <a:pt x="9257" y="1646"/>
                    <a:pt x="9300" y="1646"/>
                  </a:cubicBezTo>
                  <a:cubicBezTo>
                    <a:pt x="9471" y="1646"/>
                    <a:pt x="9609" y="1412"/>
                    <a:pt x="9437" y="1267"/>
                  </a:cubicBezTo>
                  <a:cubicBezTo>
                    <a:pt x="8427" y="419"/>
                    <a:pt x="7191" y="1"/>
                    <a:pt x="59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0" name="Google Shape;13900;p90"/>
          <p:cNvGrpSpPr/>
          <p:nvPr/>
        </p:nvGrpSpPr>
        <p:grpSpPr>
          <a:xfrm>
            <a:off x="6666052" y="1807196"/>
            <a:ext cx="391341" cy="328447"/>
            <a:chOff x="6666052" y="1991771"/>
            <a:chExt cx="391341" cy="328447"/>
          </a:xfrm>
        </p:grpSpPr>
        <p:sp>
          <p:nvSpPr>
            <p:cNvPr id="13901" name="Google Shape;13901;p90"/>
            <p:cNvSpPr/>
            <p:nvPr/>
          </p:nvSpPr>
          <p:spPr>
            <a:xfrm>
              <a:off x="6848858" y="2069300"/>
              <a:ext cx="199303" cy="181494"/>
            </a:xfrm>
            <a:custGeom>
              <a:avLst/>
              <a:gdLst/>
              <a:ahLst/>
              <a:cxnLst/>
              <a:rect l="l" t="t" r="r" b="b"/>
              <a:pathLst>
                <a:path w="7599" h="6920" extrusionOk="0">
                  <a:moveTo>
                    <a:pt x="4783" y="1"/>
                  </a:moveTo>
                  <a:lnTo>
                    <a:pt x="3325" y="1122"/>
                  </a:lnTo>
                  <a:lnTo>
                    <a:pt x="2108" y="718"/>
                  </a:lnTo>
                  <a:lnTo>
                    <a:pt x="0" y="2431"/>
                  </a:lnTo>
                  <a:lnTo>
                    <a:pt x="3248" y="6920"/>
                  </a:lnTo>
                  <a:lnTo>
                    <a:pt x="7598" y="3831"/>
                  </a:lnTo>
                  <a:lnTo>
                    <a:pt x="4783" y="1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2" name="Google Shape;13902;p90"/>
            <p:cNvSpPr/>
            <p:nvPr/>
          </p:nvSpPr>
          <p:spPr>
            <a:xfrm>
              <a:off x="6936432" y="1997358"/>
              <a:ext cx="112857" cy="200063"/>
            </a:xfrm>
            <a:custGeom>
              <a:avLst/>
              <a:gdLst/>
              <a:ahLst/>
              <a:cxnLst/>
              <a:rect l="l" t="t" r="r" b="b"/>
              <a:pathLst>
                <a:path w="4303" h="7628" extrusionOk="0">
                  <a:moveTo>
                    <a:pt x="4303" y="1"/>
                  </a:moveTo>
                  <a:lnTo>
                    <a:pt x="1" y="2763"/>
                  </a:lnTo>
                  <a:lnTo>
                    <a:pt x="3706" y="7628"/>
                  </a:lnTo>
                  <a:lnTo>
                    <a:pt x="4303" y="7151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rgbClr val="C1CB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3" name="Google Shape;13903;p90"/>
            <p:cNvSpPr/>
            <p:nvPr/>
          </p:nvSpPr>
          <p:spPr>
            <a:xfrm>
              <a:off x="7012413" y="2145150"/>
              <a:ext cx="36876" cy="52271"/>
            </a:xfrm>
            <a:custGeom>
              <a:avLst/>
              <a:gdLst/>
              <a:ahLst/>
              <a:cxnLst/>
              <a:rect l="l" t="t" r="r" b="b"/>
              <a:pathLst>
                <a:path w="1406" h="1993" extrusionOk="0">
                  <a:moveTo>
                    <a:pt x="1406" y="0"/>
                  </a:moveTo>
                  <a:lnTo>
                    <a:pt x="0" y="929"/>
                  </a:lnTo>
                  <a:lnTo>
                    <a:pt x="809" y="1993"/>
                  </a:lnTo>
                  <a:lnTo>
                    <a:pt x="1406" y="151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4" name="Google Shape;13904;p90"/>
            <p:cNvSpPr/>
            <p:nvPr/>
          </p:nvSpPr>
          <p:spPr>
            <a:xfrm>
              <a:off x="6861867" y="2129256"/>
              <a:ext cx="151569" cy="100792"/>
            </a:xfrm>
            <a:custGeom>
              <a:avLst/>
              <a:gdLst/>
              <a:ahLst/>
              <a:cxnLst/>
              <a:rect l="l" t="t" r="r" b="b"/>
              <a:pathLst>
                <a:path w="5779" h="3843" extrusionOk="0">
                  <a:moveTo>
                    <a:pt x="664" y="0"/>
                  </a:moveTo>
                  <a:lnTo>
                    <a:pt x="0" y="1218"/>
                  </a:lnTo>
                  <a:lnTo>
                    <a:pt x="4658" y="3758"/>
                  </a:lnTo>
                  <a:cubicBezTo>
                    <a:pt x="4763" y="3815"/>
                    <a:pt x="4877" y="3842"/>
                    <a:pt x="4989" y="3842"/>
                  </a:cubicBezTo>
                  <a:cubicBezTo>
                    <a:pt x="5236" y="3842"/>
                    <a:pt x="5475" y="3711"/>
                    <a:pt x="5601" y="3479"/>
                  </a:cubicBezTo>
                  <a:cubicBezTo>
                    <a:pt x="5779" y="3142"/>
                    <a:pt x="5659" y="2724"/>
                    <a:pt x="5322" y="2541"/>
                  </a:cubicBezTo>
                  <a:lnTo>
                    <a:pt x="664" y="0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5" name="Google Shape;13905;p90"/>
            <p:cNvSpPr/>
            <p:nvPr/>
          </p:nvSpPr>
          <p:spPr>
            <a:xfrm>
              <a:off x="6921036" y="2180111"/>
              <a:ext cx="88885" cy="50068"/>
            </a:xfrm>
            <a:custGeom>
              <a:avLst/>
              <a:gdLst/>
              <a:ahLst/>
              <a:cxnLst/>
              <a:rect l="l" t="t" r="r" b="b"/>
              <a:pathLst>
                <a:path w="3389" h="1909" extrusionOk="0">
                  <a:moveTo>
                    <a:pt x="304" y="0"/>
                  </a:moveTo>
                  <a:lnTo>
                    <a:pt x="1" y="515"/>
                  </a:lnTo>
                  <a:lnTo>
                    <a:pt x="2402" y="1824"/>
                  </a:lnTo>
                  <a:cubicBezTo>
                    <a:pt x="2508" y="1882"/>
                    <a:pt x="2621" y="1909"/>
                    <a:pt x="2732" y="1909"/>
                  </a:cubicBezTo>
                  <a:cubicBezTo>
                    <a:pt x="3019" y="1909"/>
                    <a:pt x="3291" y="1729"/>
                    <a:pt x="3388" y="1434"/>
                  </a:cubicBezTo>
                  <a:lnTo>
                    <a:pt x="3388" y="1434"/>
                  </a:lnTo>
                  <a:cubicBezTo>
                    <a:pt x="3318" y="1457"/>
                    <a:pt x="3244" y="1469"/>
                    <a:pt x="3170" y="1469"/>
                  </a:cubicBezTo>
                  <a:cubicBezTo>
                    <a:pt x="3057" y="1469"/>
                    <a:pt x="2944" y="1441"/>
                    <a:pt x="2845" y="1386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6" name="Google Shape;13906;p90"/>
            <p:cNvSpPr/>
            <p:nvPr/>
          </p:nvSpPr>
          <p:spPr>
            <a:xfrm>
              <a:off x="6833830" y="2155379"/>
              <a:ext cx="151595" cy="100792"/>
            </a:xfrm>
            <a:custGeom>
              <a:avLst/>
              <a:gdLst/>
              <a:ahLst/>
              <a:cxnLst/>
              <a:rect l="l" t="t" r="r" b="b"/>
              <a:pathLst>
                <a:path w="5780" h="3843" extrusionOk="0">
                  <a:moveTo>
                    <a:pt x="660" y="0"/>
                  </a:moveTo>
                  <a:lnTo>
                    <a:pt x="1" y="1218"/>
                  </a:lnTo>
                  <a:lnTo>
                    <a:pt x="4659" y="3758"/>
                  </a:lnTo>
                  <a:cubicBezTo>
                    <a:pt x="4764" y="3815"/>
                    <a:pt x="4877" y="3842"/>
                    <a:pt x="4988" y="3842"/>
                  </a:cubicBezTo>
                  <a:cubicBezTo>
                    <a:pt x="5234" y="3842"/>
                    <a:pt x="5471" y="3711"/>
                    <a:pt x="5597" y="3479"/>
                  </a:cubicBezTo>
                  <a:cubicBezTo>
                    <a:pt x="5780" y="3142"/>
                    <a:pt x="5655" y="2724"/>
                    <a:pt x="5323" y="2541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7" name="Google Shape;13907;p90"/>
            <p:cNvSpPr/>
            <p:nvPr/>
          </p:nvSpPr>
          <p:spPr>
            <a:xfrm>
              <a:off x="6902860" y="2212791"/>
              <a:ext cx="79050" cy="43407"/>
            </a:xfrm>
            <a:custGeom>
              <a:avLst/>
              <a:gdLst/>
              <a:ahLst/>
              <a:cxnLst/>
              <a:rect l="l" t="t" r="r" b="b"/>
              <a:pathLst>
                <a:path w="3014" h="1655" extrusionOk="0">
                  <a:moveTo>
                    <a:pt x="270" y="1"/>
                  </a:moveTo>
                  <a:lnTo>
                    <a:pt x="1" y="462"/>
                  </a:lnTo>
                  <a:lnTo>
                    <a:pt x="2027" y="1569"/>
                  </a:lnTo>
                  <a:cubicBezTo>
                    <a:pt x="2132" y="1627"/>
                    <a:pt x="2244" y="1654"/>
                    <a:pt x="2355" y="1654"/>
                  </a:cubicBezTo>
                  <a:cubicBezTo>
                    <a:pt x="2640" y="1654"/>
                    <a:pt x="2913" y="1475"/>
                    <a:pt x="3013" y="1184"/>
                  </a:cubicBezTo>
                  <a:lnTo>
                    <a:pt x="3013" y="1184"/>
                  </a:lnTo>
                  <a:cubicBezTo>
                    <a:pt x="2923" y="1224"/>
                    <a:pt x="2827" y="1243"/>
                    <a:pt x="2732" y="1243"/>
                  </a:cubicBezTo>
                  <a:cubicBezTo>
                    <a:pt x="2617" y="1243"/>
                    <a:pt x="2502" y="1215"/>
                    <a:pt x="2397" y="1160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8" name="Google Shape;13908;p90"/>
            <p:cNvSpPr/>
            <p:nvPr/>
          </p:nvSpPr>
          <p:spPr>
            <a:xfrm>
              <a:off x="6805819" y="2181501"/>
              <a:ext cx="151726" cy="100687"/>
            </a:xfrm>
            <a:custGeom>
              <a:avLst/>
              <a:gdLst/>
              <a:ahLst/>
              <a:cxnLst/>
              <a:rect l="l" t="t" r="r" b="b"/>
              <a:pathLst>
                <a:path w="5785" h="3839" extrusionOk="0">
                  <a:moveTo>
                    <a:pt x="665" y="0"/>
                  </a:moveTo>
                  <a:lnTo>
                    <a:pt x="1" y="1218"/>
                  </a:lnTo>
                  <a:lnTo>
                    <a:pt x="4663" y="3753"/>
                  </a:lnTo>
                  <a:cubicBezTo>
                    <a:pt x="4768" y="3811"/>
                    <a:pt x="4882" y="3839"/>
                    <a:pt x="4995" y="3839"/>
                  </a:cubicBezTo>
                  <a:cubicBezTo>
                    <a:pt x="5239" y="3839"/>
                    <a:pt x="5476" y="3710"/>
                    <a:pt x="5602" y="3479"/>
                  </a:cubicBezTo>
                  <a:cubicBezTo>
                    <a:pt x="5784" y="3142"/>
                    <a:pt x="5659" y="2724"/>
                    <a:pt x="5322" y="2541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9" name="Google Shape;13909;p90"/>
            <p:cNvSpPr/>
            <p:nvPr/>
          </p:nvSpPr>
          <p:spPr>
            <a:xfrm>
              <a:off x="6884580" y="2244604"/>
              <a:ext cx="69057" cy="37689"/>
            </a:xfrm>
            <a:custGeom>
              <a:avLst/>
              <a:gdLst/>
              <a:ahLst/>
              <a:cxnLst/>
              <a:rect l="l" t="t" r="r" b="b"/>
              <a:pathLst>
                <a:path w="2633" h="1437" extrusionOk="0">
                  <a:moveTo>
                    <a:pt x="265" y="0"/>
                  </a:moveTo>
                  <a:lnTo>
                    <a:pt x="0" y="448"/>
                  </a:lnTo>
                  <a:lnTo>
                    <a:pt x="1660" y="1352"/>
                  </a:lnTo>
                  <a:cubicBezTo>
                    <a:pt x="1765" y="1409"/>
                    <a:pt x="1877" y="1436"/>
                    <a:pt x="1988" y="1436"/>
                  </a:cubicBezTo>
                  <a:cubicBezTo>
                    <a:pt x="2259" y="1436"/>
                    <a:pt x="2520" y="1276"/>
                    <a:pt x="2632" y="1006"/>
                  </a:cubicBezTo>
                  <a:lnTo>
                    <a:pt x="2632" y="1006"/>
                  </a:lnTo>
                  <a:cubicBezTo>
                    <a:pt x="2549" y="1039"/>
                    <a:pt x="2462" y="1055"/>
                    <a:pt x="2375" y="1055"/>
                  </a:cubicBezTo>
                  <a:cubicBezTo>
                    <a:pt x="2259" y="1055"/>
                    <a:pt x="2144" y="1027"/>
                    <a:pt x="2040" y="972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0" name="Google Shape;13910;p90"/>
            <p:cNvSpPr/>
            <p:nvPr/>
          </p:nvSpPr>
          <p:spPr>
            <a:xfrm>
              <a:off x="6777939" y="2207624"/>
              <a:ext cx="151595" cy="100661"/>
            </a:xfrm>
            <a:custGeom>
              <a:avLst/>
              <a:gdLst/>
              <a:ahLst/>
              <a:cxnLst/>
              <a:rect l="l" t="t" r="r" b="b"/>
              <a:pathLst>
                <a:path w="5780" h="3838" extrusionOk="0">
                  <a:moveTo>
                    <a:pt x="659" y="0"/>
                  </a:moveTo>
                  <a:lnTo>
                    <a:pt x="0" y="1213"/>
                  </a:lnTo>
                  <a:lnTo>
                    <a:pt x="4658" y="3753"/>
                  </a:lnTo>
                  <a:cubicBezTo>
                    <a:pt x="4762" y="3811"/>
                    <a:pt x="4875" y="3838"/>
                    <a:pt x="4986" y="3838"/>
                  </a:cubicBezTo>
                  <a:cubicBezTo>
                    <a:pt x="5232" y="3838"/>
                    <a:pt x="5471" y="3707"/>
                    <a:pt x="5596" y="3479"/>
                  </a:cubicBezTo>
                  <a:cubicBezTo>
                    <a:pt x="5779" y="3142"/>
                    <a:pt x="5654" y="2724"/>
                    <a:pt x="5317" y="2541"/>
                  </a:cubicBezTo>
                  <a:lnTo>
                    <a:pt x="659" y="0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1" name="Google Shape;13911;p90"/>
            <p:cNvSpPr/>
            <p:nvPr/>
          </p:nvSpPr>
          <p:spPr>
            <a:xfrm>
              <a:off x="6866404" y="2274871"/>
              <a:ext cx="59458" cy="33414"/>
            </a:xfrm>
            <a:custGeom>
              <a:avLst/>
              <a:gdLst/>
              <a:ahLst/>
              <a:cxnLst/>
              <a:rect l="l" t="t" r="r" b="b"/>
              <a:pathLst>
                <a:path w="2267" h="1274" extrusionOk="0">
                  <a:moveTo>
                    <a:pt x="284" y="1"/>
                  </a:moveTo>
                  <a:lnTo>
                    <a:pt x="0" y="492"/>
                  </a:lnTo>
                  <a:lnTo>
                    <a:pt x="1285" y="1189"/>
                  </a:lnTo>
                  <a:cubicBezTo>
                    <a:pt x="1390" y="1247"/>
                    <a:pt x="1504" y="1274"/>
                    <a:pt x="1616" y="1274"/>
                  </a:cubicBezTo>
                  <a:cubicBezTo>
                    <a:pt x="1861" y="1274"/>
                    <a:pt x="2098" y="1143"/>
                    <a:pt x="2223" y="915"/>
                  </a:cubicBezTo>
                  <a:cubicBezTo>
                    <a:pt x="2238" y="881"/>
                    <a:pt x="2252" y="848"/>
                    <a:pt x="2267" y="814"/>
                  </a:cubicBezTo>
                  <a:lnTo>
                    <a:pt x="2267" y="814"/>
                  </a:lnTo>
                  <a:cubicBezTo>
                    <a:pt x="2189" y="842"/>
                    <a:pt x="2109" y="856"/>
                    <a:pt x="2029" y="856"/>
                  </a:cubicBezTo>
                  <a:cubicBezTo>
                    <a:pt x="1914" y="856"/>
                    <a:pt x="1801" y="827"/>
                    <a:pt x="1699" y="771"/>
                  </a:cubicBezTo>
                  <a:lnTo>
                    <a:pt x="284" y="1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2" name="Google Shape;13912;p90"/>
            <p:cNvSpPr/>
            <p:nvPr/>
          </p:nvSpPr>
          <p:spPr>
            <a:xfrm>
              <a:off x="6686300" y="2082046"/>
              <a:ext cx="193008" cy="174806"/>
            </a:xfrm>
            <a:custGeom>
              <a:avLst/>
              <a:gdLst/>
              <a:ahLst/>
              <a:cxnLst/>
              <a:rect l="l" t="t" r="r" b="b"/>
              <a:pathLst>
                <a:path w="7359" h="6665" extrusionOk="0">
                  <a:moveTo>
                    <a:pt x="2306" y="1"/>
                  </a:moveTo>
                  <a:lnTo>
                    <a:pt x="1" y="4153"/>
                  </a:lnTo>
                  <a:lnTo>
                    <a:pt x="4707" y="6665"/>
                  </a:lnTo>
                  <a:lnTo>
                    <a:pt x="7358" y="1805"/>
                  </a:lnTo>
                  <a:lnTo>
                    <a:pt x="4971" y="799"/>
                  </a:lnTo>
                  <a:lnTo>
                    <a:pt x="3894" y="924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3" name="Google Shape;13913;p90"/>
            <p:cNvSpPr/>
            <p:nvPr/>
          </p:nvSpPr>
          <p:spPr>
            <a:xfrm>
              <a:off x="6677855" y="2062481"/>
              <a:ext cx="106405" cy="154008"/>
            </a:xfrm>
            <a:custGeom>
              <a:avLst/>
              <a:gdLst/>
              <a:ahLst/>
              <a:cxnLst/>
              <a:rect l="l" t="t" r="r" b="b"/>
              <a:pathLst>
                <a:path w="4057" h="5872" extrusionOk="0">
                  <a:moveTo>
                    <a:pt x="3056" y="1"/>
                  </a:moveTo>
                  <a:lnTo>
                    <a:pt x="1" y="5294"/>
                  </a:lnTo>
                  <a:lnTo>
                    <a:pt x="1001" y="5871"/>
                  </a:lnTo>
                  <a:lnTo>
                    <a:pt x="4057" y="578"/>
                  </a:lnTo>
                  <a:lnTo>
                    <a:pt x="3056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4" name="Google Shape;13914;p90"/>
            <p:cNvSpPr/>
            <p:nvPr/>
          </p:nvSpPr>
          <p:spPr>
            <a:xfrm>
              <a:off x="6674209" y="2014039"/>
              <a:ext cx="91245" cy="191592"/>
            </a:xfrm>
            <a:custGeom>
              <a:avLst/>
              <a:gdLst/>
              <a:ahLst/>
              <a:cxnLst/>
              <a:rect l="l" t="t" r="r" b="b"/>
              <a:pathLst>
                <a:path w="3479" h="7305" extrusionOk="0">
                  <a:moveTo>
                    <a:pt x="0" y="0"/>
                  </a:moveTo>
                  <a:lnTo>
                    <a:pt x="0" y="7064"/>
                  </a:lnTo>
                  <a:lnTo>
                    <a:pt x="419" y="7304"/>
                  </a:lnTo>
                  <a:lnTo>
                    <a:pt x="3479" y="2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5" name="Google Shape;13915;p90"/>
            <p:cNvSpPr/>
            <p:nvPr/>
          </p:nvSpPr>
          <p:spPr>
            <a:xfrm>
              <a:off x="6677986" y="2167863"/>
              <a:ext cx="45715" cy="48731"/>
            </a:xfrm>
            <a:custGeom>
              <a:avLst/>
              <a:gdLst/>
              <a:ahLst/>
              <a:cxnLst/>
              <a:rect l="l" t="t" r="r" b="b"/>
              <a:pathLst>
                <a:path w="1743" h="1858" extrusionOk="0">
                  <a:moveTo>
                    <a:pt x="737" y="1"/>
                  </a:moveTo>
                  <a:lnTo>
                    <a:pt x="0" y="1281"/>
                  </a:lnTo>
                  <a:lnTo>
                    <a:pt x="996" y="1858"/>
                  </a:lnTo>
                  <a:lnTo>
                    <a:pt x="1742" y="56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6" name="Google Shape;13916;p90"/>
            <p:cNvSpPr/>
            <p:nvPr/>
          </p:nvSpPr>
          <p:spPr>
            <a:xfrm>
              <a:off x="6674209" y="2154854"/>
              <a:ext cx="30424" cy="50776"/>
            </a:xfrm>
            <a:custGeom>
              <a:avLst/>
              <a:gdLst/>
              <a:ahLst/>
              <a:cxnLst/>
              <a:rect l="l" t="t" r="r" b="b"/>
              <a:pathLst>
                <a:path w="1160" h="1936" extrusionOk="0">
                  <a:moveTo>
                    <a:pt x="0" y="1"/>
                  </a:moveTo>
                  <a:lnTo>
                    <a:pt x="0" y="1695"/>
                  </a:lnTo>
                  <a:lnTo>
                    <a:pt x="419" y="1935"/>
                  </a:lnTo>
                  <a:lnTo>
                    <a:pt x="1160" y="6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7" name="Google Shape;13917;p90"/>
            <p:cNvSpPr/>
            <p:nvPr/>
          </p:nvSpPr>
          <p:spPr>
            <a:xfrm>
              <a:off x="6726061" y="2182183"/>
              <a:ext cx="81436" cy="65411"/>
            </a:xfrm>
            <a:custGeom>
              <a:avLst/>
              <a:gdLst/>
              <a:ahLst/>
              <a:cxnLst/>
              <a:rect l="l" t="t" r="r" b="b"/>
              <a:pathLst>
                <a:path w="3105" h="2494" extrusionOk="0">
                  <a:moveTo>
                    <a:pt x="2321" y="1"/>
                  </a:moveTo>
                  <a:cubicBezTo>
                    <a:pt x="2180" y="1"/>
                    <a:pt x="2038" y="44"/>
                    <a:pt x="1916" y="133"/>
                  </a:cubicBezTo>
                  <a:lnTo>
                    <a:pt x="386" y="1240"/>
                  </a:lnTo>
                  <a:cubicBezTo>
                    <a:pt x="73" y="1461"/>
                    <a:pt x="1" y="1894"/>
                    <a:pt x="227" y="2207"/>
                  </a:cubicBezTo>
                  <a:cubicBezTo>
                    <a:pt x="364" y="2393"/>
                    <a:pt x="574" y="2493"/>
                    <a:pt x="788" y="2493"/>
                  </a:cubicBezTo>
                  <a:cubicBezTo>
                    <a:pt x="929" y="2493"/>
                    <a:pt x="1070" y="2450"/>
                    <a:pt x="1194" y="2361"/>
                  </a:cubicBezTo>
                  <a:lnTo>
                    <a:pt x="2724" y="1254"/>
                  </a:lnTo>
                  <a:cubicBezTo>
                    <a:pt x="3042" y="1028"/>
                    <a:pt x="3104" y="581"/>
                    <a:pt x="2868" y="273"/>
                  </a:cubicBezTo>
                  <a:cubicBezTo>
                    <a:pt x="2734" y="95"/>
                    <a:pt x="2529" y="1"/>
                    <a:pt x="2321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8" name="Google Shape;13918;p90"/>
            <p:cNvSpPr/>
            <p:nvPr/>
          </p:nvSpPr>
          <p:spPr>
            <a:xfrm>
              <a:off x="6729969" y="2183521"/>
              <a:ext cx="77528" cy="64048"/>
            </a:xfrm>
            <a:custGeom>
              <a:avLst/>
              <a:gdLst/>
              <a:ahLst/>
              <a:cxnLst/>
              <a:rect l="l" t="t" r="r" b="b"/>
              <a:pathLst>
                <a:path w="2956" h="2442" extrusionOk="0">
                  <a:moveTo>
                    <a:pt x="2426" y="0"/>
                  </a:moveTo>
                  <a:cubicBezTo>
                    <a:pt x="2546" y="294"/>
                    <a:pt x="2450" y="631"/>
                    <a:pt x="2190" y="818"/>
                  </a:cubicBezTo>
                  <a:lnTo>
                    <a:pt x="660" y="1925"/>
                  </a:lnTo>
                  <a:cubicBezTo>
                    <a:pt x="539" y="2010"/>
                    <a:pt x="395" y="2054"/>
                    <a:pt x="251" y="2054"/>
                  </a:cubicBezTo>
                  <a:cubicBezTo>
                    <a:pt x="166" y="2054"/>
                    <a:pt x="81" y="2039"/>
                    <a:pt x="1" y="2007"/>
                  </a:cubicBezTo>
                  <a:lnTo>
                    <a:pt x="1" y="2007"/>
                  </a:lnTo>
                  <a:cubicBezTo>
                    <a:pt x="109" y="2283"/>
                    <a:pt x="372" y="2442"/>
                    <a:pt x="644" y="2442"/>
                  </a:cubicBezTo>
                  <a:cubicBezTo>
                    <a:pt x="783" y="2442"/>
                    <a:pt x="925" y="2400"/>
                    <a:pt x="1050" y="2310"/>
                  </a:cubicBezTo>
                  <a:lnTo>
                    <a:pt x="2580" y="1203"/>
                  </a:lnTo>
                  <a:cubicBezTo>
                    <a:pt x="2893" y="972"/>
                    <a:pt x="2955" y="530"/>
                    <a:pt x="2719" y="222"/>
                  </a:cubicBezTo>
                  <a:cubicBezTo>
                    <a:pt x="2642" y="121"/>
                    <a:pt x="2541" y="44"/>
                    <a:pt x="242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9" name="Google Shape;13919;p90"/>
            <p:cNvSpPr/>
            <p:nvPr/>
          </p:nvSpPr>
          <p:spPr>
            <a:xfrm>
              <a:off x="6757350" y="2210955"/>
              <a:ext cx="72362" cy="58933"/>
            </a:xfrm>
            <a:custGeom>
              <a:avLst/>
              <a:gdLst/>
              <a:ahLst/>
              <a:cxnLst/>
              <a:rect l="l" t="t" r="r" b="b"/>
              <a:pathLst>
                <a:path w="2759" h="2247" extrusionOk="0">
                  <a:moveTo>
                    <a:pt x="1970" y="1"/>
                  </a:moveTo>
                  <a:cubicBezTo>
                    <a:pt x="1829" y="1"/>
                    <a:pt x="1687" y="44"/>
                    <a:pt x="1565" y="133"/>
                  </a:cubicBezTo>
                  <a:lnTo>
                    <a:pt x="391" y="985"/>
                  </a:lnTo>
                  <a:cubicBezTo>
                    <a:pt x="73" y="1211"/>
                    <a:pt x="1" y="1654"/>
                    <a:pt x="227" y="1971"/>
                  </a:cubicBezTo>
                  <a:cubicBezTo>
                    <a:pt x="366" y="2150"/>
                    <a:pt x="574" y="2246"/>
                    <a:pt x="785" y="2246"/>
                  </a:cubicBezTo>
                  <a:cubicBezTo>
                    <a:pt x="925" y="2246"/>
                    <a:pt x="1067" y="2204"/>
                    <a:pt x="1189" y="2116"/>
                  </a:cubicBezTo>
                  <a:lnTo>
                    <a:pt x="2378" y="1254"/>
                  </a:lnTo>
                  <a:cubicBezTo>
                    <a:pt x="2691" y="1023"/>
                    <a:pt x="2758" y="581"/>
                    <a:pt x="2522" y="273"/>
                  </a:cubicBezTo>
                  <a:cubicBezTo>
                    <a:pt x="2385" y="95"/>
                    <a:pt x="2178" y="1"/>
                    <a:pt x="1970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0" name="Google Shape;13920;p90"/>
            <p:cNvSpPr/>
            <p:nvPr/>
          </p:nvSpPr>
          <p:spPr>
            <a:xfrm>
              <a:off x="6761022" y="2212292"/>
              <a:ext cx="68690" cy="57491"/>
            </a:xfrm>
            <a:custGeom>
              <a:avLst/>
              <a:gdLst/>
              <a:ahLst/>
              <a:cxnLst/>
              <a:rect l="l" t="t" r="r" b="b"/>
              <a:pathLst>
                <a:path w="2619" h="2192" extrusionOk="0">
                  <a:moveTo>
                    <a:pt x="2089" y="0"/>
                  </a:moveTo>
                  <a:lnTo>
                    <a:pt x="2089" y="0"/>
                  </a:lnTo>
                  <a:cubicBezTo>
                    <a:pt x="2209" y="294"/>
                    <a:pt x="2108" y="631"/>
                    <a:pt x="1853" y="818"/>
                  </a:cubicBezTo>
                  <a:lnTo>
                    <a:pt x="665" y="1680"/>
                  </a:lnTo>
                  <a:cubicBezTo>
                    <a:pt x="543" y="1764"/>
                    <a:pt x="400" y="1809"/>
                    <a:pt x="254" y="1809"/>
                  </a:cubicBezTo>
                  <a:cubicBezTo>
                    <a:pt x="169" y="1809"/>
                    <a:pt x="83" y="1794"/>
                    <a:pt x="1" y="1761"/>
                  </a:cubicBezTo>
                  <a:lnTo>
                    <a:pt x="1" y="1761"/>
                  </a:lnTo>
                  <a:cubicBezTo>
                    <a:pt x="25" y="1814"/>
                    <a:pt x="53" y="1867"/>
                    <a:pt x="92" y="1915"/>
                  </a:cubicBezTo>
                  <a:cubicBezTo>
                    <a:pt x="227" y="2097"/>
                    <a:pt x="433" y="2192"/>
                    <a:pt x="642" y="2192"/>
                  </a:cubicBezTo>
                  <a:cubicBezTo>
                    <a:pt x="783" y="2192"/>
                    <a:pt x="926" y="2149"/>
                    <a:pt x="1049" y="2060"/>
                  </a:cubicBezTo>
                  <a:lnTo>
                    <a:pt x="2238" y="1203"/>
                  </a:lnTo>
                  <a:cubicBezTo>
                    <a:pt x="2551" y="972"/>
                    <a:pt x="2618" y="530"/>
                    <a:pt x="2378" y="222"/>
                  </a:cubicBezTo>
                  <a:cubicBezTo>
                    <a:pt x="2305" y="121"/>
                    <a:pt x="2204" y="48"/>
                    <a:pt x="20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1" name="Google Shape;13921;p90"/>
            <p:cNvSpPr/>
            <p:nvPr/>
          </p:nvSpPr>
          <p:spPr>
            <a:xfrm>
              <a:off x="6788272" y="2239831"/>
              <a:ext cx="63523" cy="52376"/>
            </a:xfrm>
            <a:custGeom>
              <a:avLst/>
              <a:gdLst/>
              <a:ahLst/>
              <a:cxnLst/>
              <a:rect l="l" t="t" r="r" b="b"/>
              <a:pathLst>
                <a:path w="2422" h="1997" extrusionOk="0">
                  <a:moveTo>
                    <a:pt x="1631" y="0"/>
                  </a:moveTo>
                  <a:cubicBezTo>
                    <a:pt x="1491" y="0"/>
                    <a:pt x="1350" y="42"/>
                    <a:pt x="1228" y="129"/>
                  </a:cubicBezTo>
                  <a:lnTo>
                    <a:pt x="381" y="740"/>
                  </a:lnTo>
                  <a:cubicBezTo>
                    <a:pt x="73" y="966"/>
                    <a:pt x="1" y="1399"/>
                    <a:pt x="227" y="1707"/>
                  </a:cubicBezTo>
                  <a:cubicBezTo>
                    <a:pt x="361" y="1897"/>
                    <a:pt x="572" y="1996"/>
                    <a:pt x="788" y="1996"/>
                  </a:cubicBezTo>
                  <a:cubicBezTo>
                    <a:pt x="928" y="1996"/>
                    <a:pt x="1071" y="1954"/>
                    <a:pt x="1194" y="1866"/>
                  </a:cubicBezTo>
                  <a:lnTo>
                    <a:pt x="2041" y="1250"/>
                  </a:lnTo>
                  <a:cubicBezTo>
                    <a:pt x="2354" y="1024"/>
                    <a:pt x="2421" y="577"/>
                    <a:pt x="2181" y="269"/>
                  </a:cubicBezTo>
                  <a:cubicBezTo>
                    <a:pt x="2045" y="93"/>
                    <a:pt x="1839" y="0"/>
                    <a:pt x="1631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2" name="Google Shape;13922;p90"/>
            <p:cNvSpPr/>
            <p:nvPr/>
          </p:nvSpPr>
          <p:spPr>
            <a:xfrm>
              <a:off x="6791813" y="2240801"/>
              <a:ext cx="59982" cy="51406"/>
            </a:xfrm>
            <a:custGeom>
              <a:avLst/>
              <a:gdLst/>
              <a:ahLst/>
              <a:cxnLst/>
              <a:rect l="l" t="t" r="r" b="b"/>
              <a:pathLst>
                <a:path w="2287" h="1960" extrusionOk="0">
                  <a:moveTo>
                    <a:pt x="1733" y="1"/>
                  </a:moveTo>
                  <a:lnTo>
                    <a:pt x="1733" y="1"/>
                  </a:lnTo>
                  <a:cubicBezTo>
                    <a:pt x="1834" y="289"/>
                    <a:pt x="1733" y="612"/>
                    <a:pt x="1483" y="790"/>
                  </a:cubicBezTo>
                  <a:lnTo>
                    <a:pt x="636" y="1406"/>
                  </a:lnTo>
                  <a:cubicBezTo>
                    <a:pt x="516" y="1491"/>
                    <a:pt x="374" y="1535"/>
                    <a:pt x="229" y="1535"/>
                  </a:cubicBezTo>
                  <a:cubicBezTo>
                    <a:pt x="153" y="1535"/>
                    <a:pt x="76" y="1522"/>
                    <a:pt x="1" y="1497"/>
                  </a:cubicBezTo>
                  <a:lnTo>
                    <a:pt x="1" y="1497"/>
                  </a:lnTo>
                  <a:cubicBezTo>
                    <a:pt x="25" y="1560"/>
                    <a:pt x="53" y="1618"/>
                    <a:pt x="92" y="1670"/>
                  </a:cubicBezTo>
                  <a:cubicBezTo>
                    <a:pt x="229" y="1860"/>
                    <a:pt x="441" y="1959"/>
                    <a:pt x="656" y="1959"/>
                  </a:cubicBezTo>
                  <a:cubicBezTo>
                    <a:pt x="796" y="1959"/>
                    <a:pt x="938" y="1917"/>
                    <a:pt x="1059" y="1829"/>
                  </a:cubicBezTo>
                  <a:lnTo>
                    <a:pt x="1906" y="1213"/>
                  </a:lnTo>
                  <a:cubicBezTo>
                    <a:pt x="2224" y="987"/>
                    <a:pt x="2286" y="540"/>
                    <a:pt x="2050" y="232"/>
                  </a:cubicBezTo>
                  <a:cubicBezTo>
                    <a:pt x="1969" y="126"/>
                    <a:pt x="1858" y="44"/>
                    <a:pt x="173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3" name="Google Shape;13923;p90"/>
            <p:cNvSpPr/>
            <p:nvPr/>
          </p:nvSpPr>
          <p:spPr>
            <a:xfrm>
              <a:off x="6819457" y="2268629"/>
              <a:ext cx="54422" cy="45846"/>
            </a:xfrm>
            <a:custGeom>
              <a:avLst/>
              <a:gdLst/>
              <a:ahLst/>
              <a:cxnLst/>
              <a:rect l="l" t="t" r="r" b="b"/>
              <a:pathLst>
                <a:path w="2075" h="1748" extrusionOk="0">
                  <a:moveTo>
                    <a:pt x="1291" y="0"/>
                  </a:moveTo>
                  <a:cubicBezTo>
                    <a:pt x="1150" y="0"/>
                    <a:pt x="1009" y="43"/>
                    <a:pt x="886" y="133"/>
                  </a:cubicBezTo>
                  <a:lnTo>
                    <a:pt x="380" y="494"/>
                  </a:lnTo>
                  <a:cubicBezTo>
                    <a:pt x="68" y="720"/>
                    <a:pt x="0" y="1153"/>
                    <a:pt x="222" y="1461"/>
                  </a:cubicBezTo>
                  <a:cubicBezTo>
                    <a:pt x="358" y="1647"/>
                    <a:pt x="571" y="1747"/>
                    <a:pt x="785" y="1747"/>
                  </a:cubicBezTo>
                  <a:cubicBezTo>
                    <a:pt x="926" y="1747"/>
                    <a:pt x="1067" y="1705"/>
                    <a:pt x="1189" y="1615"/>
                  </a:cubicBezTo>
                  <a:lnTo>
                    <a:pt x="1694" y="1254"/>
                  </a:lnTo>
                  <a:cubicBezTo>
                    <a:pt x="2012" y="1023"/>
                    <a:pt x="2074" y="581"/>
                    <a:pt x="1838" y="268"/>
                  </a:cubicBezTo>
                  <a:cubicBezTo>
                    <a:pt x="1701" y="93"/>
                    <a:pt x="1497" y="0"/>
                    <a:pt x="1291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4" name="Google Shape;13924;p90"/>
            <p:cNvSpPr/>
            <p:nvPr/>
          </p:nvSpPr>
          <p:spPr>
            <a:xfrm>
              <a:off x="6822998" y="2269835"/>
              <a:ext cx="50881" cy="44692"/>
            </a:xfrm>
            <a:custGeom>
              <a:avLst/>
              <a:gdLst/>
              <a:ahLst/>
              <a:cxnLst/>
              <a:rect l="l" t="t" r="r" b="b"/>
              <a:pathLst>
                <a:path w="1940" h="1704" extrusionOk="0">
                  <a:moveTo>
                    <a:pt x="1405" y="0"/>
                  </a:moveTo>
                  <a:lnTo>
                    <a:pt x="1405" y="0"/>
                  </a:lnTo>
                  <a:cubicBezTo>
                    <a:pt x="1516" y="294"/>
                    <a:pt x="1420" y="626"/>
                    <a:pt x="1165" y="809"/>
                  </a:cubicBezTo>
                  <a:lnTo>
                    <a:pt x="659" y="1175"/>
                  </a:lnTo>
                  <a:cubicBezTo>
                    <a:pt x="538" y="1262"/>
                    <a:pt x="396" y="1306"/>
                    <a:pt x="251" y="1306"/>
                  </a:cubicBezTo>
                  <a:cubicBezTo>
                    <a:pt x="167" y="1306"/>
                    <a:pt x="82" y="1291"/>
                    <a:pt x="0" y="1261"/>
                  </a:cubicBezTo>
                  <a:lnTo>
                    <a:pt x="0" y="1261"/>
                  </a:lnTo>
                  <a:cubicBezTo>
                    <a:pt x="108" y="1541"/>
                    <a:pt x="372" y="1703"/>
                    <a:pt x="645" y="1703"/>
                  </a:cubicBezTo>
                  <a:cubicBezTo>
                    <a:pt x="785" y="1703"/>
                    <a:pt x="928" y="1660"/>
                    <a:pt x="1054" y="1569"/>
                  </a:cubicBezTo>
                  <a:lnTo>
                    <a:pt x="1559" y="1203"/>
                  </a:lnTo>
                  <a:cubicBezTo>
                    <a:pt x="1872" y="977"/>
                    <a:pt x="1939" y="535"/>
                    <a:pt x="1703" y="222"/>
                  </a:cubicBezTo>
                  <a:cubicBezTo>
                    <a:pt x="1626" y="121"/>
                    <a:pt x="1521" y="44"/>
                    <a:pt x="140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5" name="Google Shape;13925;p90"/>
            <p:cNvSpPr/>
            <p:nvPr/>
          </p:nvSpPr>
          <p:spPr>
            <a:xfrm>
              <a:off x="6825384" y="2088105"/>
              <a:ext cx="78787" cy="121066"/>
            </a:xfrm>
            <a:custGeom>
              <a:avLst/>
              <a:gdLst/>
              <a:ahLst/>
              <a:cxnLst/>
              <a:rect l="l" t="t" r="r" b="b"/>
              <a:pathLst>
                <a:path w="3004" h="4616" extrusionOk="0">
                  <a:moveTo>
                    <a:pt x="462" y="1"/>
                  </a:moveTo>
                  <a:lnTo>
                    <a:pt x="0" y="1848"/>
                  </a:lnTo>
                  <a:lnTo>
                    <a:pt x="0" y="3691"/>
                  </a:lnTo>
                  <a:cubicBezTo>
                    <a:pt x="0" y="4201"/>
                    <a:pt x="414" y="4615"/>
                    <a:pt x="924" y="4615"/>
                  </a:cubicBezTo>
                  <a:cubicBezTo>
                    <a:pt x="1434" y="4615"/>
                    <a:pt x="1848" y="4201"/>
                    <a:pt x="1848" y="3691"/>
                  </a:cubicBezTo>
                  <a:lnTo>
                    <a:pt x="1848" y="1848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6" name="Google Shape;13926;p90"/>
            <p:cNvSpPr/>
            <p:nvPr/>
          </p:nvSpPr>
          <p:spPr>
            <a:xfrm>
              <a:off x="6825384" y="2088105"/>
              <a:ext cx="33335" cy="121066"/>
            </a:xfrm>
            <a:custGeom>
              <a:avLst/>
              <a:gdLst/>
              <a:ahLst/>
              <a:cxnLst/>
              <a:rect l="l" t="t" r="r" b="b"/>
              <a:pathLst>
                <a:path w="1271" h="4616" extrusionOk="0">
                  <a:moveTo>
                    <a:pt x="462" y="1"/>
                  </a:moveTo>
                  <a:lnTo>
                    <a:pt x="0" y="1848"/>
                  </a:lnTo>
                  <a:lnTo>
                    <a:pt x="0" y="3691"/>
                  </a:lnTo>
                  <a:cubicBezTo>
                    <a:pt x="0" y="4201"/>
                    <a:pt x="414" y="4615"/>
                    <a:pt x="924" y="4615"/>
                  </a:cubicBezTo>
                  <a:cubicBezTo>
                    <a:pt x="1045" y="4615"/>
                    <a:pt x="1160" y="4591"/>
                    <a:pt x="1271" y="4548"/>
                  </a:cubicBezTo>
                  <a:cubicBezTo>
                    <a:pt x="920" y="4408"/>
                    <a:pt x="693" y="4066"/>
                    <a:pt x="693" y="3691"/>
                  </a:cubicBezTo>
                  <a:lnTo>
                    <a:pt x="693" y="1848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7" name="Google Shape;13927;p90"/>
            <p:cNvSpPr/>
            <p:nvPr/>
          </p:nvSpPr>
          <p:spPr>
            <a:xfrm>
              <a:off x="6666052" y="2008452"/>
              <a:ext cx="391341" cy="311766"/>
            </a:xfrm>
            <a:custGeom>
              <a:avLst/>
              <a:gdLst/>
              <a:ahLst/>
              <a:cxnLst/>
              <a:rect l="l" t="t" r="r" b="b"/>
              <a:pathLst>
                <a:path w="14921" h="11887" extrusionOk="0">
                  <a:moveTo>
                    <a:pt x="9044" y="3254"/>
                  </a:moveTo>
                  <a:lnTo>
                    <a:pt x="10228" y="3644"/>
                  </a:lnTo>
                  <a:cubicBezTo>
                    <a:pt x="10250" y="3652"/>
                    <a:pt x="10272" y="3655"/>
                    <a:pt x="10295" y="3655"/>
                  </a:cubicBezTo>
                  <a:cubicBezTo>
                    <a:pt x="10341" y="3655"/>
                    <a:pt x="10386" y="3639"/>
                    <a:pt x="10425" y="3610"/>
                  </a:cubicBezTo>
                  <a:lnTo>
                    <a:pt x="10796" y="3331"/>
                  </a:lnTo>
                  <a:lnTo>
                    <a:pt x="13385" y="6728"/>
                  </a:lnTo>
                  <a:lnTo>
                    <a:pt x="12980" y="7012"/>
                  </a:lnTo>
                  <a:cubicBezTo>
                    <a:pt x="12951" y="6993"/>
                    <a:pt x="12927" y="6974"/>
                    <a:pt x="12894" y="6959"/>
                  </a:cubicBezTo>
                  <a:lnTo>
                    <a:pt x="8409" y="4515"/>
                  </a:lnTo>
                  <a:lnTo>
                    <a:pt x="8578" y="4250"/>
                  </a:lnTo>
                  <a:cubicBezTo>
                    <a:pt x="8672" y="4081"/>
                    <a:pt x="8529" y="3924"/>
                    <a:pt x="8381" y="3924"/>
                  </a:cubicBezTo>
                  <a:cubicBezTo>
                    <a:pt x="8318" y="3924"/>
                    <a:pt x="8254" y="3952"/>
                    <a:pt x="8207" y="4019"/>
                  </a:cubicBezTo>
                  <a:lnTo>
                    <a:pt x="7740" y="4770"/>
                  </a:lnTo>
                  <a:cubicBezTo>
                    <a:pt x="7721" y="4803"/>
                    <a:pt x="7707" y="4842"/>
                    <a:pt x="7707" y="4885"/>
                  </a:cubicBezTo>
                  <a:lnTo>
                    <a:pt x="7707" y="6728"/>
                  </a:lnTo>
                  <a:cubicBezTo>
                    <a:pt x="7697" y="7113"/>
                    <a:pt x="7384" y="7416"/>
                    <a:pt x="6999" y="7416"/>
                  </a:cubicBezTo>
                  <a:cubicBezTo>
                    <a:pt x="6619" y="7416"/>
                    <a:pt x="6306" y="7113"/>
                    <a:pt x="6297" y="6728"/>
                  </a:cubicBezTo>
                  <a:lnTo>
                    <a:pt x="6297" y="4909"/>
                  </a:lnTo>
                  <a:lnTo>
                    <a:pt x="6711" y="3254"/>
                  </a:lnTo>
                  <a:close/>
                  <a:moveTo>
                    <a:pt x="3867" y="2518"/>
                  </a:moveTo>
                  <a:lnTo>
                    <a:pt x="4213" y="2715"/>
                  </a:lnTo>
                  <a:lnTo>
                    <a:pt x="1374" y="7642"/>
                  </a:lnTo>
                  <a:lnTo>
                    <a:pt x="1028" y="7440"/>
                  </a:lnTo>
                  <a:lnTo>
                    <a:pt x="3867" y="2518"/>
                  </a:lnTo>
                  <a:close/>
                  <a:moveTo>
                    <a:pt x="4613" y="6841"/>
                  </a:moveTo>
                  <a:cubicBezTo>
                    <a:pt x="4760" y="6841"/>
                    <a:pt x="4905" y="6911"/>
                    <a:pt x="4998" y="7041"/>
                  </a:cubicBezTo>
                  <a:cubicBezTo>
                    <a:pt x="5152" y="7253"/>
                    <a:pt x="5104" y="7551"/>
                    <a:pt x="4892" y="7705"/>
                  </a:cubicBezTo>
                  <a:lnTo>
                    <a:pt x="3357" y="8807"/>
                  </a:lnTo>
                  <a:cubicBezTo>
                    <a:pt x="3273" y="8868"/>
                    <a:pt x="3176" y="8897"/>
                    <a:pt x="3079" y="8897"/>
                  </a:cubicBezTo>
                  <a:cubicBezTo>
                    <a:pt x="2932" y="8897"/>
                    <a:pt x="2788" y="8829"/>
                    <a:pt x="2698" y="8701"/>
                  </a:cubicBezTo>
                  <a:cubicBezTo>
                    <a:pt x="2544" y="8489"/>
                    <a:pt x="2592" y="8196"/>
                    <a:pt x="2804" y="8042"/>
                  </a:cubicBezTo>
                  <a:lnTo>
                    <a:pt x="4334" y="6935"/>
                  </a:lnTo>
                  <a:cubicBezTo>
                    <a:pt x="4418" y="6872"/>
                    <a:pt x="4516" y="6841"/>
                    <a:pt x="4613" y="6841"/>
                  </a:cubicBezTo>
                  <a:close/>
                  <a:moveTo>
                    <a:pt x="5456" y="7936"/>
                  </a:moveTo>
                  <a:cubicBezTo>
                    <a:pt x="5600" y="7936"/>
                    <a:pt x="5739" y="8003"/>
                    <a:pt x="5830" y="8124"/>
                  </a:cubicBezTo>
                  <a:cubicBezTo>
                    <a:pt x="5994" y="8335"/>
                    <a:pt x="5946" y="8638"/>
                    <a:pt x="5734" y="8797"/>
                  </a:cubicBezTo>
                  <a:lnTo>
                    <a:pt x="4545" y="9659"/>
                  </a:lnTo>
                  <a:cubicBezTo>
                    <a:pt x="4460" y="9718"/>
                    <a:pt x="4362" y="9747"/>
                    <a:pt x="4265" y="9747"/>
                  </a:cubicBezTo>
                  <a:cubicBezTo>
                    <a:pt x="4120" y="9747"/>
                    <a:pt x="3976" y="9683"/>
                    <a:pt x="3881" y="9562"/>
                  </a:cubicBezTo>
                  <a:lnTo>
                    <a:pt x="3886" y="9562"/>
                  </a:lnTo>
                  <a:cubicBezTo>
                    <a:pt x="3732" y="9341"/>
                    <a:pt x="3780" y="9038"/>
                    <a:pt x="4002" y="8879"/>
                  </a:cubicBezTo>
                  <a:lnTo>
                    <a:pt x="5142" y="8051"/>
                  </a:lnTo>
                  <a:cubicBezTo>
                    <a:pt x="5181" y="8023"/>
                    <a:pt x="5224" y="7994"/>
                    <a:pt x="5272" y="7974"/>
                  </a:cubicBezTo>
                  <a:cubicBezTo>
                    <a:pt x="5332" y="7948"/>
                    <a:pt x="5394" y="7936"/>
                    <a:pt x="5456" y="7936"/>
                  </a:cubicBezTo>
                  <a:close/>
                  <a:moveTo>
                    <a:pt x="6297" y="9036"/>
                  </a:moveTo>
                  <a:cubicBezTo>
                    <a:pt x="6440" y="9036"/>
                    <a:pt x="6582" y="9100"/>
                    <a:pt x="6677" y="9221"/>
                  </a:cubicBezTo>
                  <a:cubicBezTo>
                    <a:pt x="6836" y="9437"/>
                    <a:pt x="6792" y="9740"/>
                    <a:pt x="6576" y="9899"/>
                  </a:cubicBezTo>
                  <a:lnTo>
                    <a:pt x="5729" y="10510"/>
                  </a:lnTo>
                  <a:cubicBezTo>
                    <a:pt x="5648" y="10572"/>
                    <a:pt x="5549" y="10603"/>
                    <a:pt x="5448" y="10603"/>
                  </a:cubicBezTo>
                  <a:cubicBezTo>
                    <a:pt x="5423" y="10603"/>
                    <a:pt x="5398" y="10601"/>
                    <a:pt x="5373" y="10597"/>
                  </a:cubicBezTo>
                  <a:lnTo>
                    <a:pt x="5378" y="10597"/>
                  </a:lnTo>
                  <a:cubicBezTo>
                    <a:pt x="4959" y="10529"/>
                    <a:pt x="4829" y="9986"/>
                    <a:pt x="5171" y="9740"/>
                  </a:cubicBezTo>
                  <a:lnTo>
                    <a:pt x="5989" y="9148"/>
                  </a:lnTo>
                  <a:lnTo>
                    <a:pt x="6018" y="9124"/>
                  </a:lnTo>
                  <a:cubicBezTo>
                    <a:pt x="6103" y="9065"/>
                    <a:pt x="6200" y="9036"/>
                    <a:pt x="6297" y="9036"/>
                  </a:cubicBezTo>
                  <a:close/>
                  <a:moveTo>
                    <a:pt x="4156" y="3682"/>
                  </a:moveTo>
                  <a:lnTo>
                    <a:pt x="4560" y="3913"/>
                  </a:lnTo>
                  <a:cubicBezTo>
                    <a:pt x="4592" y="3933"/>
                    <a:pt x="4631" y="3943"/>
                    <a:pt x="4671" y="3943"/>
                  </a:cubicBezTo>
                  <a:cubicBezTo>
                    <a:pt x="4678" y="3943"/>
                    <a:pt x="4687" y="3943"/>
                    <a:pt x="4695" y="3942"/>
                  </a:cubicBezTo>
                  <a:lnTo>
                    <a:pt x="5710" y="3822"/>
                  </a:lnTo>
                  <a:lnTo>
                    <a:pt x="6080" y="3976"/>
                  </a:lnTo>
                  <a:lnTo>
                    <a:pt x="5869" y="4828"/>
                  </a:lnTo>
                  <a:cubicBezTo>
                    <a:pt x="5864" y="4842"/>
                    <a:pt x="5864" y="4861"/>
                    <a:pt x="5859" y="4880"/>
                  </a:cubicBezTo>
                  <a:lnTo>
                    <a:pt x="5859" y="6723"/>
                  </a:lnTo>
                  <a:cubicBezTo>
                    <a:pt x="5859" y="7354"/>
                    <a:pt x="6369" y="7864"/>
                    <a:pt x="6999" y="7864"/>
                  </a:cubicBezTo>
                  <a:cubicBezTo>
                    <a:pt x="7630" y="7864"/>
                    <a:pt x="8140" y="7354"/>
                    <a:pt x="8140" y="6723"/>
                  </a:cubicBezTo>
                  <a:lnTo>
                    <a:pt x="8140" y="4948"/>
                  </a:lnTo>
                  <a:lnTo>
                    <a:pt x="8178" y="4885"/>
                  </a:lnTo>
                  <a:lnTo>
                    <a:pt x="12687" y="7344"/>
                  </a:lnTo>
                  <a:cubicBezTo>
                    <a:pt x="12913" y="7469"/>
                    <a:pt x="12995" y="7753"/>
                    <a:pt x="12874" y="7984"/>
                  </a:cubicBezTo>
                  <a:lnTo>
                    <a:pt x="12879" y="7984"/>
                  </a:lnTo>
                  <a:cubicBezTo>
                    <a:pt x="12789" y="8141"/>
                    <a:pt x="12625" y="8231"/>
                    <a:pt x="12455" y="8231"/>
                  </a:cubicBezTo>
                  <a:cubicBezTo>
                    <a:pt x="12381" y="8231"/>
                    <a:pt x="12305" y="8213"/>
                    <a:pt x="12235" y="8177"/>
                  </a:cubicBezTo>
                  <a:lnTo>
                    <a:pt x="9732" y="6810"/>
                  </a:lnTo>
                  <a:cubicBezTo>
                    <a:pt x="9697" y="6792"/>
                    <a:pt x="9662" y="6784"/>
                    <a:pt x="9630" y="6784"/>
                  </a:cubicBezTo>
                  <a:cubicBezTo>
                    <a:pt x="9435" y="6784"/>
                    <a:pt x="9319" y="7070"/>
                    <a:pt x="9526" y="7190"/>
                  </a:cubicBezTo>
                  <a:lnTo>
                    <a:pt x="11619" y="8335"/>
                  </a:lnTo>
                  <a:cubicBezTo>
                    <a:pt x="11854" y="8460"/>
                    <a:pt x="11941" y="8749"/>
                    <a:pt x="11816" y="8980"/>
                  </a:cubicBezTo>
                  <a:cubicBezTo>
                    <a:pt x="11731" y="9140"/>
                    <a:pt x="11568" y="9229"/>
                    <a:pt x="11400" y="9229"/>
                  </a:cubicBezTo>
                  <a:cubicBezTo>
                    <a:pt x="11321" y="9229"/>
                    <a:pt x="11240" y="9209"/>
                    <a:pt x="11166" y="9168"/>
                  </a:cubicBezTo>
                  <a:lnTo>
                    <a:pt x="9040" y="8013"/>
                  </a:lnTo>
                  <a:cubicBezTo>
                    <a:pt x="9004" y="7995"/>
                    <a:pt x="8969" y="7987"/>
                    <a:pt x="8936" y="7987"/>
                  </a:cubicBezTo>
                  <a:cubicBezTo>
                    <a:pt x="8742" y="7987"/>
                    <a:pt x="8627" y="8269"/>
                    <a:pt x="8833" y="8393"/>
                  </a:cubicBezTo>
                  <a:lnTo>
                    <a:pt x="10555" y="9331"/>
                  </a:lnTo>
                  <a:cubicBezTo>
                    <a:pt x="10786" y="9456"/>
                    <a:pt x="10868" y="9745"/>
                    <a:pt x="10743" y="9976"/>
                  </a:cubicBezTo>
                  <a:cubicBezTo>
                    <a:pt x="10657" y="10134"/>
                    <a:pt x="10495" y="10222"/>
                    <a:pt x="10328" y="10222"/>
                  </a:cubicBezTo>
                  <a:cubicBezTo>
                    <a:pt x="10250" y="10222"/>
                    <a:pt x="10171" y="10203"/>
                    <a:pt x="10098" y="10164"/>
                  </a:cubicBezTo>
                  <a:lnTo>
                    <a:pt x="8294" y="9182"/>
                  </a:lnTo>
                  <a:cubicBezTo>
                    <a:pt x="8258" y="9164"/>
                    <a:pt x="8224" y="9156"/>
                    <a:pt x="8191" y="9156"/>
                  </a:cubicBezTo>
                  <a:cubicBezTo>
                    <a:pt x="7996" y="9156"/>
                    <a:pt x="7880" y="9443"/>
                    <a:pt x="8087" y="9562"/>
                  </a:cubicBezTo>
                  <a:lnTo>
                    <a:pt x="9482" y="10323"/>
                  </a:lnTo>
                  <a:cubicBezTo>
                    <a:pt x="9718" y="10448"/>
                    <a:pt x="9805" y="10741"/>
                    <a:pt x="9679" y="10972"/>
                  </a:cubicBezTo>
                  <a:cubicBezTo>
                    <a:pt x="9591" y="11130"/>
                    <a:pt x="9428" y="11220"/>
                    <a:pt x="9260" y="11220"/>
                  </a:cubicBezTo>
                  <a:cubicBezTo>
                    <a:pt x="9182" y="11220"/>
                    <a:pt x="9103" y="11201"/>
                    <a:pt x="9030" y="11160"/>
                  </a:cubicBezTo>
                  <a:lnTo>
                    <a:pt x="8048" y="10626"/>
                  </a:lnTo>
                  <a:cubicBezTo>
                    <a:pt x="8053" y="10135"/>
                    <a:pt x="7673" y="9726"/>
                    <a:pt x="7187" y="9702"/>
                  </a:cubicBezTo>
                  <a:cubicBezTo>
                    <a:pt x="7192" y="9683"/>
                    <a:pt x="7192" y="9663"/>
                    <a:pt x="7197" y="9644"/>
                  </a:cubicBezTo>
                  <a:cubicBezTo>
                    <a:pt x="7274" y="9110"/>
                    <a:pt x="6879" y="8629"/>
                    <a:pt x="6340" y="8600"/>
                  </a:cubicBezTo>
                  <a:cubicBezTo>
                    <a:pt x="6345" y="8581"/>
                    <a:pt x="6350" y="8561"/>
                    <a:pt x="6355" y="8542"/>
                  </a:cubicBezTo>
                  <a:cubicBezTo>
                    <a:pt x="6432" y="8013"/>
                    <a:pt x="6032" y="7532"/>
                    <a:pt x="5498" y="7503"/>
                  </a:cubicBezTo>
                  <a:cubicBezTo>
                    <a:pt x="5503" y="7484"/>
                    <a:pt x="5508" y="7464"/>
                    <a:pt x="5508" y="7440"/>
                  </a:cubicBezTo>
                  <a:cubicBezTo>
                    <a:pt x="5546" y="7200"/>
                    <a:pt x="5479" y="6950"/>
                    <a:pt x="5330" y="6757"/>
                  </a:cubicBezTo>
                  <a:cubicBezTo>
                    <a:pt x="5153" y="6523"/>
                    <a:pt x="4885" y="6401"/>
                    <a:pt x="4614" y="6401"/>
                  </a:cubicBezTo>
                  <a:cubicBezTo>
                    <a:pt x="4428" y="6401"/>
                    <a:pt x="4240" y="6459"/>
                    <a:pt x="4079" y="6579"/>
                  </a:cubicBezTo>
                  <a:lnTo>
                    <a:pt x="2568" y="7671"/>
                  </a:lnTo>
                  <a:lnTo>
                    <a:pt x="2024" y="7378"/>
                  </a:lnTo>
                  <a:lnTo>
                    <a:pt x="4156" y="3682"/>
                  </a:lnTo>
                  <a:close/>
                  <a:moveTo>
                    <a:pt x="7140" y="10138"/>
                  </a:moveTo>
                  <a:cubicBezTo>
                    <a:pt x="7282" y="10138"/>
                    <a:pt x="7424" y="10202"/>
                    <a:pt x="7519" y="10323"/>
                  </a:cubicBezTo>
                  <a:cubicBezTo>
                    <a:pt x="7596" y="10424"/>
                    <a:pt x="7630" y="10553"/>
                    <a:pt x="7610" y="10679"/>
                  </a:cubicBezTo>
                  <a:cubicBezTo>
                    <a:pt x="7596" y="10809"/>
                    <a:pt x="7524" y="10919"/>
                    <a:pt x="7423" y="10996"/>
                  </a:cubicBezTo>
                  <a:lnTo>
                    <a:pt x="6918" y="11362"/>
                  </a:lnTo>
                  <a:cubicBezTo>
                    <a:pt x="6832" y="11423"/>
                    <a:pt x="6734" y="11452"/>
                    <a:pt x="6638" y="11452"/>
                  </a:cubicBezTo>
                  <a:cubicBezTo>
                    <a:pt x="6490" y="11452"/>
                    <a:pt x="6347" y="11384"/>
                    <a:pt x="6254" y="11256"/>
                  </a:cubicBezTo>
                  <a:cubicBezTo>
                    <a:pt x="6095" y="11039"/>
                    <a:pt x="6143" y="10746"/>
                    <a:pt x="6359" y="10592"/>
                  </a:cubicBezTo>
                  <a:lnTo>
                    <a:pt x="6831" y="10250"/>
                  </a:lnTo>
                  <a:lnTo>
                    <a:pt x="6865" y="10226"/>
                  </a:lnTo>
                  <a:cubicBezTo>
                    <a:pt x="6948" y="10166"/>
                    <a:pt x="7044" y="10138"/>
                    <a:pt x="7140" y="10138"/>
                  </a:cubicBezTo>
                  <a:close/>
                  <a:moveTo>
                    <a:pt x="309" y="1"/>
                  </a:moveTo>
                  <a:cubicBezTo>
                    <a:pt x="119" y="1"/>
                    <a:pt x="1" y="278"/>
                    <a:pt x="200" y="401"/>
                  </a:cubicBezTo>
                  <a:lnTo>
                    <a:pt x="3492" y="2301"/>
                  </a:lnTo>
                  <a:lnTo>
                    <a:pt x="653" y="7224"/>
                  </a:lnTo>
                  <a:lnTo>
                    <a:pt x="417" y="7089"/>
                  </a:lnTo>
                  <a:cubicBezTo>
                    <a:pt x="379" y="7069"/>
                    <a:pt x="343" y="7059"/>
                    <a:pt x="309" y="7059"/>
                  </a:cubicBezTo>
                  <a:cubicBezTo>
                    <a:pt x="119" y="7059"/>
                    <a:pt x="1" y="7338"/>
                    <a:pt x="200" y="7464"/>
                  </a:cubicBezTo>
                  <a:lnTo>
                    <a:pt x="1341" y="8124"/>
                  </a:lnTo>
                  <a:cubicBezTo>
                    <a:pt x="1376" y="8143"/>
                    <a:pt x="1413" y="8152"/>
                    <a:pt x="1450" y="8152"/>
                  </a:cubicBezTo>
                  <a:cubicBezTo>
                    <a:pt x="1525" y="8152"/>
                    <a:pt x="1597" y="8114"/>
                    <a:pt x="1639" y="8047"/>
                  </a:cubicBezTo>
                  <a:lnTo>
                    <a:pt x="1803" y="7758"/>
                  </a:lnTo>
                  <a:lnTo>
                    <a:pt x="2269" y="8008"/>
                  </a:lnTo>
                  <a:cubicBezTo>
                    <a:pt x="1942" y="8638"/>
                    <a:pt x="2428" y="9334"/>
                    <a:pt x="3070" y="9334"/>
                  </a:cubicBezTo>
                  <a:cubicBezTo>
                    <a:pt x="3163" y="9334"/>
                    <a:pt x="3259" y="9320"/>
                    <a:pt x="3357" y="9288"/>
                  </a:cubicBezTo>
                  <a:cubicBezTo>
                    <a:pt x="3357" y="9480"/>
                    <a:pt x="3419" y="9668"/>
                    <a:pt x="3540" y="9822"/>
                  </a:cubicBezTo>
                  <a:cubicBezTo>
                    <a:pt x="3714" y="10054"/>
                    <a:pt x="3986" y="10182"/>
                    <a:pt x="4265" y="10182"/>
                  </a:cubicBezTo>
                  <a:cubicBezTo>
                    <a:pt x="4357" y="10182"/>
                    <a:pt x="4450" y="10168"/>
                    <a:pt x="4541" y="10140"/>
                  </a:cubicBezTo>
                  <a:cubicBezTo>
                    <a:pt x="4545" y="10582"/>
                    <a:pt x="4868" y="10953"/>
                    <a:pt x="5306" y="11025"/>
                  </a:cubicBezTo>
                  <a:cubicBezTo>
                    <a:pt x="5354" y="11030"/>
                    <a:pt x="5402" y="11035"/>
                    <a:pt x="5450" y="11035"/>
                  </a:cubicBezTo>
                  <a:cubicBezTo>
                    <a:pt x="5541" y="11035"/>
                    <a:pt x="5638" y="11020"/>
                    <a:pt x="5724" y="10991"/>
                  </a:cubicBezTo>
                  <a:cubicBezTo>
                    <a:pt x="5734" y="11434"/>
                    <a:pt x="6056" y="11805"/>
                    <a:pt x="6489" y="11872"/>
                  </a:cubicBezTo>
                  <a:cubicBezTo>
                    <a:pt x="6537" y="11882"/>
                    <a:pt x="6586" y="11886"/>
                    <a:pt x="6634" y="11886"/>
                  </a:cubicBezTo>
                  <a:cubicBezTo>
                    <a:pt x="6826" y="11886"/>
                    <a:pt x="7009" y="11824"/>
                    <a:pt x="7168" y="11713"/>
                  </a:cubicBezTo>
                  <a:lnTo>
                    <a:pt x="7668" y="11347"/>
                  </a:lnTo>
                  <a:cubicBezTo>
                    <a:pt x="7779" y="11270"/>
                    <a:pt x="7865" y="11169"/>
                    <a:pt x="7933" y="11054"/>
                  </a:cubicBezTo>
                  <a:lnTo>
                    <a:pt x="8818" y="11535"/>
                  </a:lnTo>
                  <a:cubicBezTo>
                    <a:pt x="8960" y="11612"/>
                    <a:pt x="9108" y="11647"/>
                    <a:pt x="9252" y="11647"/>
                  </a:cubicBezTo>
                  <a:cubicBezTo>
                    <a:pt x="9762" y="11647"/>
                    <a:pt x="10220" y="11206"/>
                    <a:pt x="10156" y="10635"/>
                  </a:cubicBezTo>
                  <a:lnTo>
                    <a:pt x="10156" y="10635"/>
                  </a:lnTo>
                  <a:cubicBezTo>
                    <a:pt x="10213" y="10646"/>
                    <a:pt x="10269" y="10651"/>
                    <a:pt x="10325" y="10651"/>
                  </a:cubicBezTo>
                  <a:cubicBezTo>
                    <a:pt x="10853" y="10651"/>
                    <a:pt x="11285" y="10193"/>
                    <a:pt x="11224" y="9644"/>
                  </a:cubicBezTo>
                  <a:lnTo>
                    <a:pt x="11224" y="9644"/>
                  </a:lnTo>
                  <a:cubicBezTo>
                    <a:pt x="11280" y="9655"/>
                    <a:pt x="11336" y="9660"/>
                    <a:pt x="11391" y="9660"/>
                  </a:cubicBezTo>
                  <a:cubicBezTo>
                    <a:pt x="11917" y="9660"/>
                    <a:pt x="12353" y="9198"/>
                    <a:pt x="12292" y="8653"/>
                  </a:cubicBezTo>
                  <a:lnTo>
                    <a:pt x="12292" y="8653"/>
                  </a:lnTo>
                  <a:cubicBezTo>
                    <a:pt x="12345" y="8662"/>
                    <a:pt x="12403" y="8667"/>
                    <a:pt x="12456" y="8667"/>
                  </a:cubicBezTo>
                  <a:cubicBezTo>
                    <a:pt x="12542" y="8667"/>
                    <a:pt x="12629" y="8653"/>
                    <a:pt x="12716" y="8629"/>
                  </a:cubicBezTo>
                  <a:cubicBezTo>
                    <a:pt x="13197" y="8484"/>
                    <a:pt x="13471" y="7979"/>
                    <a:pt x="13327" y="7503"/>
                  </a:cubicBezTo>
                  <a:cubicBezTo>
                    <a:pt x="13312" y="7445"/>
                    <a:pt x="13288" y="7392"/>
                    <a:pt x="13264" y="7339"/>
                  </a:cubicBezTo>
                  <a:lnTo>
                    <a:pt x="13644" y="7070"/>
                  </a:lnTo>
                  <a:lnTo>
                    <a:pt x="13842" y="7334"/>
                  </a:lnTo>
                  <a:cubicBezTo>
                    <a:pt x="13886" y="7390"/>
                    <a:pt x="13950" y="7418"/>
                    <a:pt x="14015" y="7418"/>
                  </a:cubicBezTo>
                  <a:cubicBezTo>
                    <a:pt x="14062" y="7418"/>
                    <a:pt x="14109" y="7403"/>
                    <a:pt x="14150" y="7373"/>
                  </a:cubicBezTo>
                  <a:lnTo>
                    <a:pt x="14746" y="6897"/>
                  </a:lnTo>
                  <a:cubicBezTo>
                    <a:pt x="14921" y="6753"/>
                    <a:pt x="14786" y="6513"/>
                    <a:pt x="14609" y="6513"/>
                  </a:cubicBezTo>
                  <a:cubicBezTo>
                    <a:pt x="14566" y="6513"/>
                    <a:pt x="14521" y="6527"/>
                    <a:pt x="14477" y="6560"/>
                  </a:cubicBezTo>
                  <a:lnTo>
                    <a:pt x="14053" y="6897"/>
                  </a:lnTo>
                  <a:lnTo>
                    <a:pt x="10627" y="2393"/>
                  </a:lnTo>
                  <a:lnTo>
                    <a:pt x="12586" y="1137"/>
                  </a:lnTo>
                  <a:cubicBezTo>
                    <a:pt x="12772" y="1000"/>
                    <a:pt x="12649" y="740"/>
                    <a:pt x="12465" y="740"/>
                  </a:cubicBezTo>
                  <a:cubicBezTo>
                    <a:pt x="12430" y="740"/>
                    <a:pt x="12393" y="750"/>
                    <a:pt x="12355" y="771"/>
                  </a:cubicBezTo>
                  <a:lnTo>
                    <a:pt x="10194" y="2152"/>
                  </a:lnTo>
                  <a:cubicBezTo>
                    <a:pt x="10088" y="2224"/>
                    <a:pt x="10064" y="2369"/>
                    <a:pt x="10141" y="2465"/>
                  </a:cubicBezTo>
                  <a:lnTo>
                    <a:pt x="10531" y="2985"/>
                  </a:lnTo>
                  <a:lnTo>
                    <a:pt x="10252" y="3196"/>
                  </a:lnTo>
                  <a:lnTo>
                    <a:pt x="9145" y="2831"/>
                  </a:lnTo>
                  <a:cubicBezTo>
                    <a:pt x="9121" y="2821"/>
                    <a:pt x="9102" y="2821"/>
                    <a:pt x="9078" y="2821"/>
                  </a:cubicBezTo>
                  <a:lnTo>
                    <a:pt x="6537" y="2821"/>
                  </a:lnTo>
                  <a:cubicBezTo>
                    <a:pt x="6441" y="2821"/>
                    <a:pt x="6355" y="2888"/>
                    <a:pt x="6331" y="2985"/>
                  </a:cubicBezTo>
                  <a:lnTo>
                    <a:pt x="6186" y="3552"/>
                  </a:lnTo>
                  <a:lnTo>
                    <a:pt x="5825" y="3403"/>
                  </a:lnTo>
                  <a:cubicBezTo>
                    <a:pt x="5800" y="3392"/>
                    <a:pt x="5772" y="3387"/>
                    <a:pt x="5743" y="3387"/>
                  </a:cubicBezTo>
                  <a:cubicBezTo>
                    <a:pt x="5734" y="3387"/>
                    <a:pt x="5724" y="3388"/>
                    <a:pt x="5715" y="3389"/>
                  </a:cubicBezTo>
                  <a:lnTo>
                    <a:pt x="4714" y="3509"/>
                  </a:lnTo>
                  <a:lnTo>
                    <a:pt x="4372" y="3312"/>
                  </a:lnTo>
                  <a:lnTo>
                    <a:pt x="4699" y="2749"/>
                  </a:lnTo>
                  <a:cubicBezTo>
                    <a:pt x="4757" y="2643"/>
                    <a:pt x="4719" y="2513"/>
                    <a:pt x="4618" y="2455"/>
                  </a:cubicBezTo>
                  <a:lnTo>
                    <a:pt x="417" y="30"/>
                  </a:lnTo>
                  <a:cubicBezTo>
                    <a:pt x="379" y="10"/>
                    <a:pt x="343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8" name="Google Shape;13928;p90"/>
            <p:cNvSpPr/>
            <p:nvPr/>
          </p:nvSpPr>
          <p:spPr>
            <a:xfrm>
              <a:off x="7009764" y="1991771"/>
              <a:ext cx="47446" cy="31630"/>
            </a:xfrm>
            <a:custGeom>
              <a:avLst/>
              <a:gdLst/>
              <a:ahLst/>
              <a:cxnLst/>
              <a:rect l="l" t="t" r="r" b="b"/>
              <a:pathLst>
                <a:path w="1809" h="1206" extrusionOk="0">
                  <a:moveTo>
                    <a:pt x="1501" y="0"/>
                  </a:moveTo>
                  <a:cubicBezTo>
                    <a:pt x="1466" y="0"/>
                    <a:pt x="1429" y="9"/>
                    <a:pt x="1391" y="31"/>
                  </a:cubicBezTo>
                  <a:lnTo>
                    <a:pt x="178" y="806"/>
                  </a:lnTo>
                  <a:cubicBezTo>
                    <a:pt x="0" y="921"/>
                    <a:pt x="82" y="1205"/>
                    <a:pt x="299" y="1205"/>
                  </a:cubicBezTo>
                  <a:cubicBezTo>
                    <a:pt x="337" y="1205"/>
                    <a:pt x="381" y="1196"/>
                    <a:pt x="414" y="1171"/>
                  </a:cubicBezTo>
                  <a:lnTo>
                    <a:pt x="1627" y="397"/>
                  </a:lnTo>
                  <a:cubicBezTo>
                    <a:pt x="1809" y="259"/>
                    <a:pt x="1685" y="0"/>
                    <a:pt x="1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9" name="Google Shape;13929;p90"/>
          <p:cNvGrpSpPr/>
          <p:nvPr/>
        </p:nvGrpSpPr>
        <p:grpSpPr>
          <a:xfrm>
            <a:off x="7099619" y="1795263"/>
            <a:ext cx="374712" cy="374476"/>
            <a:chOff x="7099619" y="1979838"/>
            <a:chExt cx="374712" cy="374476"/>
          </a:xfrm>
        </p:grpSpPr>
        <p:sp>
          <p:nvSpPr>
            <p:cNvPr id="13930" name="Google Shape;13930;p90"/>
            <p:cNvSpPr/>
            <p:nvPr/>
          </p:nvSpPr>
          <p:spPr>
            <a:xfrm>
              <a:off x="7210666" y="2008741"/>
              <a:ext cx="175829" cy="160879"/>
            </a:xfrm>
            <a:custGeom>
              <a:avLst/>
              <a:gdLst/>
              <a:ahLst/>
              <a:cxnLst/>
              <a:rect l="l" t="t" r="r" b="b"/>
              <a:pathLst>
                <a:path w="6704" h="6134" extrusionOk="0">
                  <a:moveTo>
                    <a:pt x="670" y="0"/>
                  </a:moveTo>
                  <a:cubicBezTo>
                    <a:pt x="299" y="0"/>
                    <a:pt x="1" y="303"/>
                    <a:pt x="1" y="674"/>
                  </a:cubicBezTo>
                  <a:lnTo>
                    <a:pt x="1" y="4249"/>
                  </a:lnTo>
                  <a:cubicBezTo>
                    <a:pt x="1" y="4619"/>
                    <a:pt x="299" y="4918"/>
                    <a:pt x="670" y="4918"/>
                  </a:cubicBezTo>
                  <a:lnTo>
                    <a:pt x="2460" y="4918"/>
                  </a:lnTo>
                  <a:lnTo>
                    <a:pt x="4254" y="6116"/>
                  </a:lnTo>
                  <a:cubicBezTo>
                    <a:pt x="4273" y="6128"/>
                    <a:pt x="4294" y="6134"/>
                    <a:pt x="4314" y="6134"/>
                  </a:cubicBezTo>
                  <a:cubicBezTo>
                    <a:pt x="4379" y="6134"/>
                    <a:pt x="4439" y="6074"/>
                    <a:pt x="4428" y="6000"/>
                  </a:cubicBezTo>
                  <a:lnTo>
                    <a:pt x="4245" y="4918"/>
                  </a:lnTo>
                  <a:lnTo>
                    <a:pt x="6035" y="4918"/>
                  </a:lnTo>
                  <a:cubicBezTo>
                    <a:pt x="6405" y="4913"/>
                    <a:pt x="6703" y="4619"/>
                    <a:pt x="6703" y="4249"/>
                  </a:cubicBezTo>
                  <a:lnTo>
                    <a:pt x="6703" y="674"/>
                  </a:lnTo>
                  <a:cubicBezTo>
                    <a:pt x="6703" y="303"/>
                    <a:pt x="6405" y="0"/>
                    <a:pt x="6035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1" name="Google Shape;13931;p90"/>
            <p:cNvSpPr/>
            <p:nvPr/>
          </p:nvSpPr>
          <p:spPr>
            <a:xfrm>
              <a:off x="7106045" y="2149451"/>
              <a:ext cx="128751" cy="128987"/>
            </a:xfrm>
            <a:custGeom>
              <a:avLst/>
              <a:gdLst/>
              <a:ahLst/>
              <a:cxnLst/>
              <a:rect l="l" t="t" r="r" b="b"/>
              <a:pathLst>
                <a:path w="4909" h="4918" extrusionOk="0">
                  <a:moveTo>
                    <a:pt x="2455" y="0"/>
                  </a:moveTo>
                  <a:cubicBezTo>
                    <a:pt x="1382" y="0"/>
                    <a:pt x="588" y="861"/>
                    <a:pt x="511" y="1910"/>
                  </a:cubicBezTo>
                  <a:cubicBezTo>
                    <a:pt x="472" y="2464"/>
                    <a:pt x="285" y="3527"/>
                    <a:pt x="54" y="4148"/>
                  </a:cubicBezTo>
                  <a:cubicBezTo>
                    <a:pt x="1" y="4283"/>
                    <a:pt x="63" y="4436"/>
                    <a:pt x="193" y="4494"/>
                  </a:cubicBezTo>
                  <a:cubicBezTo>
                    <a:pt x="646" y="4701"/>
                    <a:pt x="1127" y="4845"/>
                    <a:pt x="1622" y="4918"/>
                  </a:cubicBezTo>
                  <a:lnTo>
                    <a:pt x="3287" y="4918"/>
                  </a:lnTo>
                  <a:cubicBezTo>
                    <a:pt x="3778" y="4845"/>
                    <a:pt x="4259" y="4701"/>
                    <a:pt x="4711" y="4494"/>
                  </a:cubicBezTo>
                  <a:cubicBezTo>
                    <a:pt x="4846" y="4436"/>
                    <a:pt x="4909" y="4283"/>
                    <a:pt x="4856" y="4148"/>
                  </a:cubicBezTo>
                  <a:cubicBezTo>
                    <a:pt x="4620" y="3527"/>
                    <a:pt x="4432" y="2464"/>
                    <a:pt x="4399" y="1910"/>
                  </a:cubicBezTo>
                  <a:cubicBezTo>
                    <a:pt x="4322" y="861"/>
                    <a:pt x="3528" y="0"/>
                    <a:pt x="2455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2" name="Google Shape;13932;p90"/>
            <p:cNvSpPr/>
            <p:nvPr/>
          </p:nvSpPr>
          <p:spPr>
            <a:xfrm>
              <a:off x="7140875" y="2149451"/>
              <a:ext cx="93921" cy="128987"/>
            </a:xfrm>
            <a:custGeom>
              <a:avLst/>
              <a:gdLst/>
              <a:ahLst/>
              <a:cxnLst/>
              <a:rect l="l" t="t" r="r" b="b"/>
              <a:pathLst>
                <a:path w="3581" h="4918" extrusionOk="0">
                  <a:moveTo>
                    <a:pt x="1117" y="0"/>
                  </a:moveTo>
                  <a:cubicBezTo>
                    <a:pt x="294" y="5"/>
                    <a:pt x="1" y="1126"/>
                    <a:pt x="713" y="1545"/>
                  </a:cubicBezTo>
                  <a:cubicBezTo>
                    <a:pt x="732" y="1559"/>
                    <a:pt x="756" y="1574"/>
                    <a:pt x="780" y="1583"/>
                  </a:cubicBezTo>
                  <a:lnTo>
                    <a:pt x="1401" y="4918"/>
                  </a:lnTo>
                  <a:lnTo>
                    <a:pt x="1959" y="4918"/>
                  </a:lnTo>
                  <a:cubicBezTo>
                    <a:pt x="2450" y="4845"/>
                    <a:pt x="2931" y="4701"/>
                    <a:pt x="3383" y="4494"/>
                  </a:cubicBezTo>
                  <a:cubicBezTo>
                    <a:pt x="3518" y="4436"/>
                    <a:pt x="3581" y="4283"/>
                    <a:pt x="3528" y="4148"/>
                  </a:cubicBezTo>
                  <a:cubicBezTo>
                    <a:pt x="3292" y="3527"/>
                    <a:pt x="3104" y="2464"/>
                    <a:pt x="3071" y="1910"/>
                  </a:cubicBezTo>
                  <a:cubicBezTo>
                    <a:pt x="2994" y="861"/>
                    <a:pt x="2200" y="0"/>
                    <a:pt x="1127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3" name="Google Shape;13933;p90"/>
            <p:cNvSpPr/>
            <p:nvPr/>
          </p:nvSpPr>
          <p:spPr>
            <a:xfrm>
              <a:off x="7105179" y="2246860"/>
              <a:ext cx="128987" cy="101868"/>
            </a:xfrm>
            <a:custGeom>
              <a:avLst/>
              <a:gdLst/>
              <a:ahLst/>
              <a:cxnLst/>
              <a:rect l="l" t="t" r="r" b="b"/>
              <a:pathLst>
                <a:path w="4918" h="3884" extrusionOk="0">
                  <a:moveTo>
                    <a:pt x="1641" y="1"/>
                  </a:moveTo>
                  <a:lnTo>
                    <a:pt x="1641" y="819"/>
                  </a:lnTo>
                  <a:cubicBezTo>
                    <a:pt x="1641" y="1026"/>
                    <a:pt x="1521" y="1218"/>
                    <a:pt x="1338" y="1310"/>
                  </a:cubicBezTo>
                  <a:lnTo>
                    <a:pt x="452" y="1752"/>
                  </a:lnTo>
                  <a:cubicBezTo>
                    <a:pt x="178" y="1892"/>
                    <a:pt x="0" y="2176"/>
                    <a:pt x="0" y="2484"/>
                  </a:cubicBezTo>
                  <a:lnTo>
                    <a:pt x="0" y="3884"/>
                  </a:lnTo>
                  <a:lnTo>
                    <a:pt x="4918" y="3884"/>
                  </a:lnTo>
                  <a:lnTo>
                    <a:pt x="4918" y="2484"/>
                  </a:lnTo>
                  <a:cubicBezTo>
                    <a:pt x="4918" y="2171"/>
                    <a:pt x="4740" y="1887"/>
                    <a:pt x="4461" y="1752"/>
                  </a:cubicBezTo>
                  <a:lnTo>
                    <a:pt x="3580" y="1310"/>
                  </a:lnTo>
                  <a:cubicBezTo>
                    <a:pt x="3392" y="1218"/>
                    <a:pt x="3277" y="1026"/>
                    <a:pt x="3277" y="819"/>
                  </a:cubicBezTo>
                  <a:lnTo>
                    <a:pt x="3277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4" name="Google Shape;13934;p90"/>
            <p:cNvSpPr/>
            <p:nvPr/>
          </p:nvSpPr>
          <p:spPr>
            <a:xfrm>
              <a:off x="7147694" y="2246860"/>
              <a:ext cx="43826" cy="28667"/>
            </a:xfrm>
            <a:custGeom>
              <a:avLst/>
              <a:gdLst/>
              <a:ahLst/>
              <a:cxnLst/>
              <a:rect l="l" t="t" r="r" b="b"/>
              <a:pathLst>
                <a:path w="1671" h="1093" extrusionOk="0">
                  <a:moveTo>
                    <a:pt x="15" y="1"/>
                  </a:moveTo>
                  <a:lnTo>
                    <a:pt x="15" y="819"/>
                  </a:lnTo>
                  <a:cubicBezTo>
                    <a:pt x="15" y="857"/>
                    <a:pt x="10" y="891"/>
                    <a:pt x="1" y="925"/>
                  </a:cubicBezTo>
                  <a:cubicBezTo>
                    <a:pt x="265" y="1035"/>
                    <a:pt x="549" y="1093"/>
                    <a:pt x="838" y="1093"/>
                  </a:cubicBezTo>
                  <a:cubicBezTo>
                    <a:pt x="1122" y="1093"/>
                    <a:pt x="1406" y="1035"/>
                    <a:pt x="1670" y="925"/>
                  </a:cubicBezTo>
                  <a:cubicBezTo>
                    <a:pt x="1661" y="891"/>
                    <a:pt x="1656" y="857"/>
                    <a:pt x="1656" y="819"/>
                  </a:cubicBezTo>
                  <a:lnTo>
                    <a:pt x="165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5" name="Google Shape;13935;p90"/>
            <p:cNvSpPr/>
            <p:nvPr/>
          </p:nvSpPr>
          <p:spPr>
            <a:xfrm>
              <a:off x="7105179" y="2284470"/>
              <a:ext cx="128987" cy="64257"/>
            </a:xfrm>
            <a:custGeom>
              <a:avLst/>
              <a:gdLst/>
              <a:ahLst/>
              <a:cxnLst/>
              <a:rect l="l" t="t" r="r" b="b"/>
              <a:pathLst>
                <a:path w="4918" h="2450" extrusionOk="0">
                  <a:moveTo>
                    <a:pt x="1083" y="1"/>
                  </a:moveTo>
                  <a:lnTo>
                    <a:pt x="452" y="318"/>
                  </a:lnTo>
                  <a:cubicBezTo>
                    <a:pt x="173" y="458"/>
                    <a:pt x="0" y="742"/>
                    <a:pt x="0" y="1050"/>
                  </a:cubicBezTo>
                  <a:lnTo>
                    <a:pt x="0" y="2450"/>
                  </a:lnTo>
                  <a:lnTo>
                    <a:pt x="4918" y="2450"/>
                  </a:lnTo>
                  <a:lnTo>
                    <a:pt x="4918" y="1050"/>
                  </a:lnTo>
                  <a:cubicBezTo>
                    <a:pt x="4918" y="742"/>
                    <a:pt x="4740" y="458"/>
                    <a:pt x="4461" y="318"/>
                  </a:cubicBezTo>
                  <a:lnTo>
                    <a:pt x="3835" y="1"/>
                  </a:lnTo>
                  <a:cubicBezTo>
                    <a:pt x="3513" y="501"/>
                    <a:pt x="2986" y="751"/>
                    <a:pt x="2459" y="751"/>
                  </a:cubicBezTo>
                  <a:cubicBezTo>
                    <a:pt x="1932" y="751"/>
                    <a:pt x="1405" y="501"/>
                    <a:pt x="1083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6" name="Google Shape;13936;p90"/>
            <p:cNvSpPr/>
            <p:nvPr/>
          </p:nvSpPr>
          <p:spPr>
            <a:xfrm>
              <a:off x="7126633" y="2190786"/>
              <a:ext cx="85948" cy="70500"/>
            </a:xfrm>
            <a:custGeom>
              <a:avLst/>
              <a:gdLst/>
              <a:ahLst/>
              <a:cxnLst/>
              <a:rect l="l" t="t" r="r" b="b"/>
              <a:pathLst>
                <a:path w="3277" h="2688" extrusionOk="0">
                  <a:moveTo>
                    <a:pt x="1262" y="0"/>
                  </a:moveTo>
                  <a:cubicBezTo>
                    <a:pt x="1158" y="0"/>
                    <a:pt x="1060" y="60"/>
                    <a:pt x="1015" y="156"/>
                  </a:cubicBezTo>
                  <a:cubicBezTo>
                    <a:pt x="924" y="344"/>
                    <a:pt x="799" y="512"/>
                    <a:pt x="640" y="647"/>
                  </a:cubicBezTo>
                  <a:cubicBezTo>
                    <a:pt x="496" y="777"/>
                    <a:pt x="337" y="888"/>
                    <a:pt x="159" y="974"/>
                  </a:cubicBezTo>
                  <a:cubicBezTo>
                    <a:pt x="58" y="1027"/>
                    <a:pt x="0" y="1143"/>
                    <a:pt x="15" y="1258"/>
                  </a:cubicBezTo>
                  <a:cubicBezTo>
                    <a:pt x="120" y="2076"/>
                    <a:pt x="818" y="2682"/>
                    <a:pt x="1641" y="2687"/>
                  </a:cubicBezTo>
                  <a:cubicBezTo>
                    <a:pt x="2493" y="2687"/>
                    <a:pt x="3205" y="2028"/>
                    <a:pt x="3272" y="1176"/>
                  </a:cubicBezTo>
                  <a:cubicBezTo>
                    <a:pt x="3277" y="1090"/>
                    <a:pt x="3243" y="1008"/>
                    <a:pt x="3181" y="955"/>
                  </a:cubicBezTo>
                  <a:cubicBezTo>
                    <a:pt x="2637" y="503"/>
                    <a:pt x="2007" y="180"/>
                    <a:pt x="1323" y="7"/>
                  </a:cubicBezTo>
                  <a:cubicBezTo>
                    <a:pt x="1303" y="2"/>
                    <a:pt x="1282" y="0"/>
                    <a:pt x="1262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7" name="Google Shape;13937;p90"/>
            <p:cNvSpPr/>
            <p:nvPr/>
          </p:nvSpPr>
          <p:spPr>
            <a:xfrm>
              <a:off x="7126633" y="2190786"/>
              <a:ext cx="85948" cy="69870"/>
            </a:xfrm>
            <a:custGeom>
              <a:avLst/>
              <a:gdLst/>
              <a:ahLst/>
              <a:cxnLst/>
              <a:rect l="l" t="t" r="r" b="b"/>
              <a:pathLst>
                <a:path w="3277" h="2664" extrusionOk="0">
                  <a:moveTo>
                    <a:pt x="1262" y="0"/>
                  </a:moveTo>
                  <a:cubicBezTo>
                    <a:pt x="1158" y="0"/>
                    <a:pt x="1060" y="60"/>
                    <a:pt x="1015" y="156"/>
                  </a:cubicBezTo>
                  <a:cubicBezTo>
                    <a:pt x="953" y="291"/>
                    <a:pt x="866" y="411"/>
                    <a:pt x="765" y="522"/>
                  </a:cubicBezTo>
                  <a:cubicBezTo>
                    <a:pt x="727" y="565"/>
                    <a:pt x="688" y="609"/>
                    <a:pt x="645" y="647"/>
                  </a:cubicBezTo>
                  <a:cubicBezTo>
                    <a:pt x="496" y="777"/>
                    <a:pt x="337" y="888"/>
                    <a:pt x="164" y="974"/>
                  </a:cubicBezTo>
                  <a:cubicBezTo>
                    <a:pt x="58" y="1027"/>
                    <a:pt x="0" y="1143"/>
                    <a:pt x="15" y="1258"/>
                  </a:cubicBezTo>
                  <a:cubicBezTo>
                    <a:pt x="111" y="1980"/>
                    <a:pt x="669" y="2553"/>
                    <a:pt x="1391" y="2663"/>
                  </a:cubicBezTo>
                  <a:cubicBezTo>
                    <a:pt x="1064" y="2437"/>
                    <a:pt x="818" y="2139"/>
                    <a:pt x="818" y="1590"/>
                  </a:cubicBezTo>
                  <a:lnTo>
                    <a:pt x="818" y="1200"/>
                  </a:lnTo>
                  <a:cubicBezTo>
                    <a:pt x="881" y="1157"/>
                    <a:pt x="943" y="1109"/>
                    <a:pt x="1006" y="1056"/>
                  </a:cubicBezTo>
                  <a:cubicBezTo>
                    <a:pt x="1160" y="921"/>
                    <a:pt x="1290" y="763"/>
                    <a:pt x="1400" y="594"/>
                  </a:cubicBezTo>
                  <a:cubicBezTo>
                    <a:pt x="2757" y="883"/>
                    <a:pt x="3195" y="1547"/>
                    <a:pt x="3195" y="1547"/>
                  </a:cubicBezTo>
                  <a:cubicBezTo>
                    <a:pt x="3234" y="1427"/>
                    <a:pt x="3262" y="1301"/>
                    <a:pt x="3272" y="1176"/>
                  </a:cubicBezTo>
                  <a:cubicBezTo>
                    <a:pt x="3277" y="1090"/>
                    <a:pt x="3243" y="1008"/>
                    <a:pt x="3181" y="955"/>
                  </a:cubicBezTo>
                  <a:cubicBezTo>
                    <a:pt x="2637" y="503"/>
                    <a:pt x="2007" y="180"/>
                    <a:pt x="1323" y="7"/>
                  </a:cubicBezTo>
                  <a:cubicBezTo>
                    <a:pt x="1303" y="2"/>
                    <a:pt x="1282" y="0"/>
                    <a:pt x="1262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8" name="Google Shape;13938;p90"/>
            <p:cNvSpPr/>
            <p:nvPr/>
          </p:nvSpPr>
          <p:spPr>
            <a:xfrm>
              <a:off x="7210666" y="2299105"/>
              <a:ext cx="23500" cy="49622"/>
            </a:xfrm>
            <a:custGeom>
              <a:avLst/>
              <a:gdLst/>
              <a:ahLst/>
              <a:cxnLst/>
              <a:rect l="l" t="t" r="r" b="b"/>
              <a:pathLst>
                <a:path w="896" h="1892" extrusionOk="0">
                  <a:moveTo>
                    <a:pt x="727" y="1"/>
                  </a:moveTo>
                  <a:lnTo>
                    <a:pt x="126" y="612"/>
                  </a:lnTo>
                  <a:cubicBezTo>
                    <a:pt x="44" y="694"/>
                    <a:pt x="1" y="804"/>
                    <a:pt x="1" y="925"/>
                  </a:cubicBezTo>
                  <a:lnTo>
                    <a:pt x="1" y="1892"/>
                  </a:lnTo>
                  <a:lnTo>
                    <a:pt x="896" y="1892"/>
                  </a:lnTo>
                  <a:lnTo>
                    <a:pt x="896" y="492"/>
                  </a:lnTo>
                  <a:cubicBezTo>
                    <a:pt x="891" y="314"/>
                    <a:pt x="833" y="140"/>
                    <a:pt x="727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9" name="Google Shape;13939;p90"/>
            <p:cNvSpPr/>
            <p:nvPr/>
          </p:nvSpPr>
          <p:spPr>
            <a:xfrm>
              <a:off x="7105179" y="2299105"/>
              <a:ext cx="23369" cy="49622"/>
            </a:xfrm>
            <a:custGeom>
              <a:avLst/>
              <a:gdLst/>
              <a:ahLst/>
              <a:cxnLst/>
              <a:rect l="l" t="t" r="r" b="b"/>
              <a:pathLst>
                <a:path w="891" h="1892" extrusionOk="0">
                  <a:moveTo>
                    <a:pt x="164" y="1"/>
                  </a:moveTo>
                  <a:cubicBezTo>
                    <a:pt x="58" y="140"/>
                    <a:pt x="0" y="314"/>
                    <a:pt x="0" y="492"/>
                  </a:cubicBezTo>
                  <a:lnTo>
                    <a:pt x="0" y="1892"/>
                  </a:lnTo>
                  <a:lnTo>
                    <a:pt x="890" y="1892"/>
                  </a:lnTo>
                  <a:lnTo>
                    <a:pt x="890" y="925"/>
                  </a:lnTo>
                  <a:cubicBezTo>
                    <a:pt x="890" y="804"/>
                    <a:pt x="847" y="694"/>
                    <a:pt x="765" y="612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0" name="Google Shape;13940;p90"/>
            <p:cNvSpPr/>
            <p:nvPr/>
          </p:nvSpPr>
          <p:spPr>
            <a:xfrm>
              <a:off x="7352006" y="2161935"/>
              <a:ext cx="33099" cy="72598"/>
            </a:xfrm>
            <a:custGeom>
              <a:avLst/>
              <a:gdLst/>
              <a:ahLst/>
              <a:cxnLst/>
              <a:rect l="l" t="t" r="r" b="b"/>
              <a:pathLst>
                <a:path w="1262" h="2768" extrusionOk="0">
                  <a:moveTo>
                    <a:pt x="752" y="0"/>
                  </a:moveTo>
                  <a:cubicBezTo>
                    <a:pt x="338" y="0"/>
                    <a:pt x="1" y="340"/>
                    <a:pt x="1" y="756"/>
                  </a:cubicBezTo>
                  <a:lnTo>
                    <a:pt x="1" y="929"/>
                  </a:lnTo>
                  <a:cubicBezTo>
                    <a:pt x="1" y="1146"/>
                    <a:pt x="39" y="1362"/>
                    <a:pt x="107" y="1564"/>
                  </a:cubicBezTo>
                  <a:lnTo>
                    <a:pt x="506" y="2767"/>
                  </a:lnTo>
                  <a:lnTo>
                    <a:pt x="1262" y="2767"/>
                  </a:lnTo>
                  <a:lnTo>
                    <a:pt x="1262" y="0"/>
                  </a:lnTo>
                  <a:lnTo>
                    <a:pt x="761" y="0"/>
                  </a:lnTo>
                  <a:cubicBezTo>
                    <a:pt x="758" y="0"/>
                    <a:pt x="755" y="0"/>
                    <a:pt x="75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1" name="Google Shape;13941;p90"/>
            <p:cNvSpPr/>
            <p:nvPr/>
          </p:nvSpPr>
          <p:spPr>
            <a:xfrm>
              <a:off x="7365277" y="2155247"/>
              <a:ext cx="79155" cy="79286"/>
            </a:xfrm>
            <a:custGeom>
              <a:avLst/>
              <a:gdLst/>
              <a:ahLst/>
              <a:cxnLst/>
              <a:rect l="l" t="t" r="r" b="b"/>
              <a:pathLst>
                <a:path w="3018" h="3023" extrusionOk="0">
                  <a:moveTo>
                    <a:pt x="756" y="0"/>
                  </a:moveTo>
                  <a:cubicBezTo>
                    <a:pt x="337" y="0"/>
                    <a:pt x="0" y="337"/>
                    <a:pt x="0" y="756"/>
                  </a:cubicBezTo>
                  <a:cubicBezTo>
                    <a:pt x="0" y="1035"/>
                    <a:pt x="226" y="1261"/>
                    <a:pt x="501" y="1261"/>
                  </a:cubicBezTo>
                  <a:lnTo>
                    <a:pt x="2512" y="3022"/>
                  </a:lnTo>
                  <a:lnTo>
                    <a:pt x="2940" y="1531"/>
                  </a:lnTo>
                  <a:cubicBezTo>
                    <a:pt x="2993" y="1353"/>
                    <a:pt x="3017" y="1165"/>
                    <a:pt x="3017" y="977"/>
                  </a:cubicBezTo>
                  <a:lnTo>
                    <a:pt x="3017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2" name="Google Shape;13942;p90"/>
            <p:cNvSpPr/>
            <p:nvPr/>
          </p:nvSpPr>
          <p:spPr>
            <a:xfrm>
              <a:off x="7377132" y="2254938"/>
              <a:ext cx="42174" cy="37007"/>
            </a:xfrm>
            <a:custGeom>
              <a:avLst/>
              <a:gdLst/>
              <a:ahLst/>
              <a:cxnLst/>
              <a:rect l="l" t="t" r="r" b="b"/>
              <a:pathLst>
                <a:path w="1608" h="1411" extrusionOk="0">
                  <a:moveTo>
                    <a:pt x="0" y="1"/>
                  </a:moveTo>
                  <a:lnTo>
                    <a:pt x="0" y="1411"/>
                  </a:lnTo>
                  <a:lnTo>
                    <a:pt x="1608" y="1411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3" name="Google Shape;13943;p90"/>
            <p:cNvSpPr/>
            <p:nvPr/>
          </p:nvSpPr>
          <p:spPr>
            <a:xfrm>
              <a:off x="7377263" y="2254938"/>
              <a:ext cx="42174" cy="23002"/>
            </a:xfrm>
            <a:custGeom>
              <a:avLst/>
              <a:gdLst/>
              <a:ahLst/>
              <a:cxnLst/>
              <a:rect l="l" t="t" r="r" b="b"/>
              <a:pathLst>
                <a:path w="1608" h="877" extrusionOk="0">
                  <a:moveTo>
                    <a:pt x="0" y="1"/>
                  </a:moveTo>
                  <a:lnTo>
                    <a:pt x="0" y="718"/>
                  </a:lnTo>
                  <a:cubicBezTo>
                    <a:pt x="258" y="823"/>
                    <a:pt x="531" y="876"/>
                    <a:pt x="804" y="876"/>
                  </a:cubicBezTo>
                  <a:cubicBezTo>
                    <a:pt x="1077" y="876"/>
                    <a:pt x="1350" y="823"/>
                    <a:pt x="1607" y="718"/>
                  </a:cubicBezTo>
                  <a:lnTo>
                    <a:pt x="160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4" name="Google Shape;13944;p90"/>
            <p:cNvSpPr/>
            <p:nvPr/>
          </p:nvSpPr>
          <p:spPr>
            <a:xfrm>
              <a:off x="7327903" y="2277913"/>
              <a:ext cx="140737" cy="70814"/>
            </a:xfrm>
            <a:custGeom>
              <a:avLst/>
              <a:gdLst/>
              <a:ahLst/>
              <a:cxnLst/>
              <a:rect l="l" t="t" r="r" b="b"/>
              <a:pathLst>
                <a:path w="5366" h="2700" extrusionOk="0">
                  <a:moveTo>
                    <a:pt x="1882" y="0"/>
                  </a:moveTo>
                  <a:lnTo>
                    <a:pt x="588" y="371"/>
                  </a:lnTo>
                  <a:cubicBezTo>
                    <a:pt x="241" y="467"/>
                    <a:pt x="1" y="785"/>
                    <a:pt x="1" y="1146"/>
                  </a:cubicBezTo>
                  <a:lnTo>
                    <a:pt x="1" y="2700"/>
                  </a:lnTo>
                  <a:lnTo>
                    <a:pt x="5366" y="2700"/>
                  </a:lnTo>
                  <a:lnTo>
                    <a:pt x="5366" y="1146"/>
                  </a:lnTo>
                  <a:cubicBezTo>
                    <a:pt x="5366" y="785"/>
                    <a:pt x="5125" y="467"/>
                    <a:pt x="4779" y="371"/>
                  </a:cubicBezTo>
                  <a:lnTo>
                    <a:pt x="3485" y="0"/>
                  </a:lnTo>
                  <a:lnTo>
                    <a:pt x="2681" y="535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5" name="Google Shape;13945;p90"/>
            <p:cNvSpPr/>
            <p:nvPr/>
          </p:nvSpPr>
          <p:spPr>
            <a:xfrm>
              <a:off x="7358694" y="2188320"/>
              <a:ext cx="79155" cy="72571"/>
            </a:xfrm>
            <a:custGeom>
              <a:avLst/>
              <a:gdLst/>
              <a:ahLst/>
              <a:cxnLst/>
              <a:rect l="l" t="t" r="r" b="b"/>
              <a:pathLst>
                <a:path w="3018" h="2767" extrusionOk="0">
                  <a:moveTo>
                    <a:pt x="968" y="0"/>
                  </a:moveTo>
                  <a:cubicBezTo>
                    <a:pt x="829" y="0"/>
                    <a:pt x="699" y="53"/>
                    <a:pt x="602" y="149"/>
                  </a:cubicBezTo>
                  <a:lnTo>
                    <a:pt x="145" y="606"/>
                  </a:lnTo>
                  <a:cubicBezTo>
                    <a:pt x="54" y="698"/>
                    <a:pt x="1" y="828"/>
                    <a:pt x="1" y="962"/>
                  </a:cubicBezTo>
                  <a:lnTo>
                    <a:pt x="1" y="1256"/>
                  </a:lnTo>
                  <a:cubicBezTo>
                    <a:pt x="1" y="2088"/>
                    <a:pt x="675" y="2767"/>
                    <a:pt x="1507" y="2767"/>
                  </a:cubicBezTo>
                  <a:cubicBezTo>
                    <a:pt x="2339" y="2767"/>
                    <a:pt x="3018" y="2088"/>
                    <a:pt x="3018" y="1256"/>
                  </a:cubicBezTo>
                  <a:lnTo>
                    <a:pt x="3018" y="934"/>
                  </a:lnTo>
                  <a:cubicBezTo>
                    <a:pt x="3018" y="804"/>
                    <a:pt x="2965" y="674"/>
                    <a:pt x="2874" y="577"/>
                  </a:cubicBezTo>
                  <a:cubicBezTo>
                    <a:pt x="2484" y="197"/>
                    <a:pt x="1772" y="29"/>
                    <a:pt x="968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6" name="Google Shape;13946;p90"/>
            <p:cNvSpPr/>
            <p:nvPr/>
          </p:nvSpPr>
          <p:spPr>
            <a:xfrm>
              <a:off x="7358694" y="2188320"/>
              <a:ext cx="78919" cy="70945"/>
            </a:xfrm>
            <a:custGeom>
              <a:avLst/>
              <a:gdLst/>
              <a:ahLst/>
              <a:cxnLst/>
              <a:rect l="l" t="t" r="r" b="b"/>
              <a:pathLst>
                <a:path w="3009" h="2705" extrusionOk="0">
                  <a:moveTo>
                    <a:pt x="968" y="0"/>
                  </a:moveTo>
                  <a:cubicBezTo>
                    <a:pt x="829" y="0"/>
                    <a:pt x="699" y="53"/>
                    <a:pt x="602" y="149"/>
                  </a:cubicBezTo>
                  <a:lnTo>
                    <a:pt x="1" y="751"/>
                  </a:lnTo>
                  <a:lnTo>
                    <a:pt x="1" y="1251"/>
                  </a:lnTo>
                  <a:cubicBezTo>
                    <a:pt x="1" y="1925"/>
                    <a:pt x="444" y="2517"/>
                    <a:pt x="1093" y="2704"/>
                  </a:cubicBezTo>
                  <a:cubicBezTo>
                    <a:pt x="872" y="2435"/>
                    <a:pt x="756" y="2103"/>
                    <a:pt x="756" y="1756"/>
                  </a:cubicBezTo>
                  <a:lnTo>
                    <a:pt x="756" y="1198"/>
                  </a:lnTo>
                  <a:lnTo>
                    <a:pt x="752" y="1198"/>
                  </a:lnTo>
                  <a:cubicBezTo>
                    <a:pt x="752" y="910"/>
                    <a:pt x="992" y="698"/>
                    <a:pt x="1286" y="698"/>
                  </a:cubicBezTo>
                  <a:cubicBezTo>
                    <a:pt x="1733" y="698"/>
                    <a:pt x="2623" y="751"/>
                    <a:pt x="3008" y="1035"/>
                  </a:cubicBezTo>
                  <a:cubicBezTo>
                    <a:pt x="2994" y="929"/>
                    <a:pt x="2951" y="654"/>
                    <a:pt x="2874" y="577"/>
                  </a:cubicBezTo>
                  <a:cubicBezTo>
                    <a:pt x="2484" y="197"/>
                    <a:pt x="1772" y="24"/>
                    <a:pt x="9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7" name="Google Shape;13947;p90"/>
            <p:cNvSpPr/>
            <p:nvPr/>
          </p:nvSpPr>
          <p:spPr>
            <a:xfrm>
              <a:off x="7327903" y="2295827"/>
              <a:ext cx="28168" cy="52901"/>
            </a:xfrm>
            <a:custGeom>
              <a:avLst/>
              <a:gdLst/>
              <a:ahLst/>
              <a:cxnLst/>
              <a:rect l="l" t="t" r="r" b="b"/>
              <a:pathLst>
                <a:path w="1074" h="2017" extrusionOk="0">
                  <a:moveTo>
                    <a:pt x="145" y="1"/>
                  </a:moveTo>
                  <a:cubicBezTo>
                    <a:pt x="49" y="135"/>
                    <a:pt x="1" y="294"/>
                    <a:pt x="1" y="458"/>
                  </a:cubicBezTo>
                  <a:lnTo>
                    <a:pt x="1" y="2017"/>
                  </a:lnTo>
                  <a:lnTo>
                    <a:pt x="1074" y="2017"/>
                  </a:lnTo>
                  <a:lnTo>
                    <a:pt x="1074" y="1257"/>
                  </a:lnTo>
                  <a:cubicBezTo>
                    <a:pt x="1074" y="1045"/>
                    <a:pt x="987" y="838"/>
                    <a:pt x="838" y="689"/>
                  </a:cubicBezTo>
                  <a:lnTo>
                    <a:pt x="145" y="1"/>
                  </a:lnTo>
                  <a:close/>
                </a:path>
              </a:pathLst>
            </a:custGeom>
            <a:solidFill>
              <a:srgbClr val="788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8" name="Google Shape;13948;p90"/>
            <p:cNvSpPr/>
            <p:nvPr/>
          </p:nvSpPr>
          <p:spPr>
            <a:xfrm>
              <a:off x="7440367" y="2295827"/>
              <a:ext cx="28168" cy="52901"/>
            </a:xfrm>
            <a:custGeom>
              <a:avLst/>
              <a:gdLst/>
              <a:ahLst/>
              <a:cxnLst/>
              <a:rect l="l" t="t" r="r" b="b"/>
              <a:pathLst>
                <a:path w="1074" h="2017" extrusionOk="0">
                  <a:moveTo>
                    <a:pt x="929" y="1"/>
                  </a:moveTo>
                  <a:lnTo>
                    <a:pt x="241" y="689"/>
                  </a:lnTo>
                  <a:cubicBezTo>
                    <a:pt x="87" y="838"/>
                    <a:pt x="5" y="1045"/>
                    <a:pt x="5" y="1257"/>
                  </a:cubicBezTo>
                  <a:lnTo>
                    <a:pt x="0" y="1257"/>
                  </a:lnTo>
                  <a:lnTo>
                    <a:pt x="0" y="2017"/>
                  </a:lnTo>
                  <a:lnTo>
                    <a:pt x="1073" y="2017"/>
                  </a:lnTo>
                  <a:lnTo>
                    <a:pt x="1073" y="458"/>
                  </a:lnTo>
                  <a:cubicBezTo>
                    <a:pt x="1073" y="294"/>
                    <a:pt x="1025" y="135"/>
                    <a:pt x="929" y="1"/>
                  </a:cubicBezTo>
                  <a:close/>
                </a:path>
              </a:pathLst>
            </a:custGeom>
            <a:solidFill>
              <a:srgbClr val="788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9" name="Google Shape;13949;p90"/>
            <p:cNvSpPr/>
            <p:nvPr/>
          </p:nvSpPr>
          <p:spPr>
            <a:xfrm>
              <a:off x="7163850" y="1985267"/>
              <a:ext cx="199172" cy="171843"/>
            </a:xfrm>
            <a:custGeom>
              <a:avLst/>
              <a:gdLst/>
              <a:ahLst/>
              <a:cxnLst/>
              <a:rect l="l" t="t" r="r" b="b"/>
              <a:pathLst>
                <a:path w="7594" h="6552" extrusionOk="0">
                  <a:moveTo>
                    <a:pt x="669" y="0"/>
                  </a:moveTo>
                  <a:cubicBezTo>
                    <a:pt x="299" y="0"/>
                    <a:pt x="1" y="303"/>
                    <a:pt x="1" y="674"/>
                  </a:cubicBezTo>
                  <a:lnTo>
                    <a:pt x="1" y="4249"/>
                  </a:lnTo>
                  <a:cubicBezTo>
                    <a:pt x="1" y="4619"/>
                    <a:pt x="299" y="4918"/>
                    <a:pt x="669" y="4918"/>
                  </a:cubicBezTo>
                  <a:lnTo>
                    <a:pt x="3128" y="4918"/>
                  </a:lnTo>
                  <a:lnTo>
                    <a:pt x="2753" y="6409"/>
                  </a:lnTo>
                  <a:cubicBezTo>
                    <a:pt x="2731" y="6486"/>
                    <a:pt x="2792" y="6551"/>
                    <a:pt x="2861" y="6551"/>
                  </a:cubicBezTo>
                  <a:cubicBezTo>
                    <a:pt x="2882" y="6551"/>
                    <a:pt x="2905" y="6545"/>
                    <a:pt x="2926" y="6530"/>
                  </a:cubicBezTo>
                  <a:lnTo>
                    <a:pt x="5140" y="4922"/>
                  </a:lnTo>
                  <a:lnTo>
                    <a:pt x="6925" y="4922"/>
                  </a:lnTo>
                  <a:cubicBezTo>
                    <a:pt x="7295" y="4918"/>
                    <a:pt x="7594" y="4619"/>
                    <a:pt x="7594" y="4249"/>
                  </a:cubicBezTo>
                  <a:lnTo>
                    <a:pt x="7594" y="674"/>
                  </a:lnTo>
                  <a:cubicBezTo>
                    <a:pt x="7594" y="303"/>
                    <a:pt x="7295" y="5"/>
                    <a:pt x="6925" y="0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0" name="Google Shape;13950;p90"/>
            <p:cNvSpPr/>
            <p:nvPr/>
          </p:nvSpPr>
          <p:spPr>
            <a:xfrm>
              <a:off x="7099619" y="2143943"/>
              <a:ext cx="140238" cy="210371"/>
            </a:xfrm>
            <a:custGeom>
              <a:avLst/>
              <a:gdLst/>
              <a:ahLst/>
              <a:cxnLst/>
              <a:rect l="l" t="t" r="r" b="b"/>
              <a:pathLst>
                <a:path w="5347" h="8021" extrusionOk="0">
                  <a:moveTo>
                    <a:pt x="2669" y="419"/>
                  </a:moveTo>
                  <a:cubicBezTo>
                    <a:pt x="2725" y="419"/>
                    <a:pt x="2782" y="422"/>
                    <a:pt x="2839" y="427"/>
                  </a:cubicBezTo>
                  <a:cubicBezTo>
                    <a:pt x="3749" y="508"/>
                    <a:pt x="4466" y="1307"/>
                    <a:pt x="4471" y="2245"/>
                  </a:cubicBezTo>
                  <a:cubicBezTo>
                    <a:pt x="4475" y="3131"/>
                    <a:pt x="4687" y="3954"/>
                    <a:pt x="4865" y="4387"/>
                  </a:cubicBezTo>
                  <a:cubicBezTo>
                    <a:pt x="4870" y="4391"/>
                    <a:pt x="4865" y="4401"/>
                    <a:pt x="4860" y="4401"/>
                  </a:cubicBezTo>
                  <a:cubicBezTo>
                    <a:pt x="4677" y="4531"/>
                    <a:pt x="4264" y="4767"/>
                    <a:pt x="3556" y="4916"/>
                  </a:cubicBezTo>
                  <a:cubicBezTo>
                    <a:pt x="3551" y="4892"/>
                    <a:pt x="3547" y="4873"/>
                    <a:pt x="3547" y="4849"/>
                  </a:cubicBezTo>
                  <a:lnTo>
                    <a:pt x="3547" y="4430"/>
                  </a:lnTo>
                  <a:cubicBezTo>
                    <a:pt x="3826" y="4271"/>
                    <a:pt x="4052" y="4045"/>
                    <a:pt x="4211" y="3766"/>
                  </a:cubicBezTo>
                  <a:cubicBezTo>
                    <a:pt x="4504" y="3246"/>
                    <a:pt x="4398" y="2592"/>
                    <a:pt x="3956" y="2183"/>
                  </a:cubicBezTo>
                  <a:cubicBezTo>
                    <a:pt x="3653" y="1904"/>
                    <a:pt x="3099" y="1567"/>
                    <a:pt x="2219" y="1567"/>
                  </a:cubicBezTo>
                  <a:cubicBezTo>
                    <a:pt x="2166" y="1567"/>
                    <a:pt x="2113" y="1586"/>
                    <a:pt x="2074" y="1625"/>
                  </a:cubicBezTo>
                  <a:lnTo>
                    <a:pt x="1627" y="2072"/>
                  </a:lnTo>
                  <a:cubicBezTo>
                    <a:pt x="1468" y="2223"/>
                    <a:pt x="1609" y="2439"/>
                    <a:pt x="1772" y="2439"/>
                  </a:cubicBezTo>
                  <a:cubicBezTo>
                    <a:pt x="1822" y="2439"/>
                    <a:pt x="1874" y="2419"/>
                    <a:pt x="1920" y="2371"/>
                  </a:cubicBezTo>
                  <a:lnTo>
                    <a:pt x="2305" y="1986"/>
                  </a:lnTo>
                  <a:cubicBezTo>
                    <a:pt x="2863" y="2000"/>
                    <a:pt x="3325" y="2168"/>
                    <a:pt x="3677" y="2491"/>
                  </a:cubicBezTo>
                  <a:cubicBezTo>
                    <a:pt x="3975" y="2765"/>
                    <a:pt x="4042" y="3208"/>
                    <a:pt x="3845" y="3559"/>
                  </a:cubicBezTo>
                  <a:cubicBezTo>
                    <a:pt x="3600" y="3991"/>
                    <a:pt x="3143" y="4247"/>
                    <a:pt x="2664" y="4247"/>
                  </a:cubicBezTo>
                  <a:cubicBezTo>
                    <a:pt x="2551" y="4247"/>
                    <a:pt x="2437" y="4233"/>
                    <a:pt x="2324" y="4204"/>
                  </a:cubicBezTo>
                  <a:cubicBezTo>
                    <a:pt x="1728" y="4045"/>
                    <a:pt x="1314" y="3506"/>
                    <a:pt x="1314" y="2890"/>
                  </a:cubicBezTo>
                  <a:cubicBezTo>
                    <a:pt x="1314" y="2751"/>
                    <a:pt x="1208" y="2681"/>
                    <a:pt x="1102" y="2681"/>
                  </a:cubicBezTo>
                  <a:cubicBezTo>
                    <a:pt x="996" y="2681"/>
                    <a:pt x="891" y="2751"/>
                    <a:pt x="891" y="2890"/>
                  </a:cubicBezTo>
                  <a:cubicBezTo>
                    <a:pt x="891" y="3530"/>
                    <a:pt x="1232" y="4117"/>
                    <a:pt x="1786" y="4430"/>
                  </a:cubicBezTo>
                  <a:lnTo>
                    <a:pt x="1786" y="4853"/>
                  </a:lnTo>
                  <a:cubicBezTo>
                    <a:pt x="1786" y="4873"/>
                    <a:pt x="1781" y="4897"/>
                    <a:pt x="1776" y="4916"/>
                  </a:cubicBezTo>
                  <a:cubicBezTo>
                    <a:pt x="1073" y="4772"/>
                    <a:pt x="660" y="4536"/>
                    <a:pt x="472" y="4406"/>
                  </a:cubicBezTo>
                  <a:cubicBezTo>
                    <a:pt x="467" y="4401"/>
                    <a:pt x="467" y="4391"/>
                    <a:pt x="472" y="4387"/>
                  </a:cubicBezTo>
                  <a:cubicBezTo>
                    <a:pt x="650" y="3954"/>
                    <a:pt x="862" y="3131"/>
                    <a:pt x="867" y="2245"/>
                  </a:cubicBezTo>
                  <a:cubicBezTo>
                    <a:pt x="871" y="1307"/>
                    <a:pt x="1588" y="508"/>
                    <a:pt x="2498" y="427"/>
                  </a:cubicBezTo>
                  <a:cubicBezTo>
                    <a:pt x="2555" y="422"/>
                    <a:pt x="2612" y="419"/>
                    <a:pt x="2669" y="419"/>
                  </a:cubicBezTo>
                  <a:close/>
                  <a:moveTo>
                    <a:pt x="3128" y="4603"/>
                  </a:moveTo>
                  <a:lnTo>
                    <a:pt x="3128" y="4849"/>
                  </a:lnTo>
                  <a:cubicBezTo>
                    <a:pt x="3128" y="5099"/>
                    <a:pt x="3268" y="5325"/>
                    <a:pt x="3489" y="5436"/>
                  </a:cubicBezTo>
                  <a:lnTo>
                    <a:pt x="3624" y="5503"/>
                  </a:lnTo>
                  <a:cubicBezTo>
                    <a:pt x="3417" y="5835"/>
                    <a:pt x="3056" y="6032"/>
                    <a:pt x="2671" y="6037"/>
                  </a:cubicBezTo>
                  <a:cubicBezTo>
                    <a:pt x="2281" y="6032"/>
                    <a:pt x="1920" y="5835"/>
                    <a:pt x="1709" y="5503"/>
                  </a:cubicBezTo>
                  <a:lnTo>
                    <a:pt x="1843" y="5436"/>
                  </a:lnTo>
                  <a:cubicBezTo>
                    <a:pt x="2069" y="5325"/>
                    <a:pt x="2209" y="5099"/>
                    <a:pt x="2204" y="4849"/>
                  </a:cubicBezTo>
                  <a:lnTo>
                    <a:pt x="2204" y="4603"/>
                  </a:lnTo>
                  <a:cubicBezTo>
                    <a:pt x="2356" y="4644"/>
                    <a:pt x="2511" y="4665"/>
                    <a:pt x="2666" y="4665"/>
                  </a:cubicBezTo>
                  <a:cubicBezTo>
                    <a:pt x="2821" y="4665"/>
                    <a:pt x="2976" y="4644"/>
                    <a:pt x="3128" y="4603"/>
                  </a:cubicBezTo>
                  <a:close/>
                  <a:moveTo>
                    <a:pt x="2669" y="1"/>
                  </a:moveTo>
                  <a:cubicBezTo>
                    <a:pt x="2599" y="1"/>
                    <a:pt x="2529" y="3"/>
                    <a:pt x="2459" y="8"/>
                  </a:cubicBezTo>
                  <a:cubicBezTo>
                    <a:pt x="1338" y="114"/>
                    <a:pt x="453" y="1091"/>
                    <a:pt x="448" y="2241"/>
                  </a:cubicBezTo>
                  <a:cubicBezTo>
                    <a:pt x="443" y="3068"/>
                    <a:pt x="251" y="3828"/>
                    <a:pt x="87" y="4228"/>
                  </a:cubicBezTo>
                  <a:cubicBezTo>
                    <a:pt x="10" y="4416"/>
                    <a:pt x="73" y="4632"/>
                    <a:pt x="241" y="4748"/>
                  </a:cubicBezTo>
                  <a:cubicBezTo>
                    <a:pt x="568" y="4969"/>
                    <a:pt x="934" y="5132"/>
                    <a:pt x="1324" y="5234"/>
                  </a:cubicBezTo>
                  <a:lnTo>
                    <a:pt x="486" y="5652"/>
                  </a:lnTo>
                  <a:cubicBezTo>
                    <a:pt x="188" y="5796"/>
                    <a:pt x="0" y="6104"/>
                    <a:pt x="0" y="6436"/>
                  </a:cubicBezTo>
                  <a:lnTo>
                    <a:pt x="0" y="7808"/>
                  </a:lnTo>
                  <a:cubicBezTo>
                    <a:pt x="0" y="7950"/>
                    <a:pt x="106" y="8021"/>
                    <a:pt x="212" y="8021"/>
                  </a:cubicBezTo>
                  <a:cubicBezTo>
                    <a:pt x="318" y="8021"/>
                    <a:pt x="424" y="7950"/>
                    <a:pt x="424" y="7808"/>
                  </a:cubicBezTo>
                  <a:lnTo>
                    <a:pt x="424" y="6436"/>
                  </a:lnTo>
                  <a:cubicBezTo>
                    <a:pt x="424" y="6258"/>
                    <a:pt x="520" y="6100"/>
                    <a:pt x="679" y="6023"/>
                  </a:cubicBezTo>
                  <a:lnTo>
                    <a:pt x="1338" y="5691"/>
                  </a:lnTo>
                  <a:cubicBezTo>
                    <a:pt x="1639" y="6198"/>
                    <a:pt x="2156" y="6452"/>
                    <a:pt x="2673" y="6452"/>
                  </a:cubicBezTo>
                  <a:cubicBezTo>
                    <a:pt x="3191" y="6452"/>
                    <a:pt x="3708" y="6198"/>
                    <a:pt x="4009" y="5691"/>
                  </a:cubicBezTo>
                  <a:lnTo>
                    <a:pt x="4668" y="6023"/>
                  </a:lnTo>
                  <a:cubicBezTo>
                    <a:pt x="4827" y="6100"/>
                    <a:pt x="4923" y="6258"/>
                    <a:pt x="4923" y="6436"/>
                  </a:cubicBezTo>
                  <a:lnTo>
                    <a:pt x="4923" y="7808"/>
                  </a:lnTo>
                  <a:cubicBezTo>
                    <a:pt x="4923" y="7950"/>
                    <a:pt x="5029" y="8021"/>
                    <a:pt x="5135" y="8021"/>
                  </a:cubicBezTo>
                  <a:cubicBezTo>
                    <a:pt x="5240" y="8021"/>
                    <a:pt x="5346" y="7950"/>
                    <a:pt x="5346" y="7808"/>
                  </a:cubicBezTo>
                  <a:lnTo>
                    <a:pt x="5346" y="6436"/>
                  </a:lnTo>
                  <a:cubicBezTo>
                    <a:pt x="5346" y="6100"/>
                    <a:pt x="5154" y="5796"/>
                    <a:pt x="4851" y="5652"/>
                  </a:cubicBezTo>
                  <a:lnTo>
                    <a:pt x="4018" y="5234"/>
                  </a:lnTo>
                  <a:cubicBezTo>
                    <a:pt x="4403" y="5132"/>
                    <a:pt x="4769" y="4969"/>
                    <a:pt x="5101" y="4748"/>
                  </a:cubicBezTo>
                  <a:cubicBezTo>
                    <a:pt x="5264" y="4632"/>
                    <a:pt x="5332" y="4416"/>
                    <a:pt x="5255" y="4228"/>
                  </a:cubicBezTo>
                  <a:cubicBezTo>
                    <a:pt x="5086" y="3828"/>
                    <a:pt x="4894" y="3068"/>
                    <a:pt x="4894" y="2241"/>
                  </a:cubicBezTo>
                  <a:cubicBezTo>
                    <a:pt x="4889" y="1095"/>
                    <a:pt x="4004" y="114"/>
                    <a:pt x="2883" y="8"/>
                  </a:cubicBezTo>
                  <a:cubicBezTo>
                    <a:pt x="2810" y="3"/>
                    <a:pt x="2739" y="1"/>
                    <a:pt x="26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1" name="Google Shape;13951;p90"/>
            <p:cNvSpPr/>
            <p:nvPr/>
          </p:nvSpPr>
          <p:spPr>
            <a:xfrm>
              <a:off x="7123093" y="2319799"/>
              <a:ext cx="10989" cy="34515"/>
            </a:xfrm>
            <a:custGeom>
              <a:avLst/>
              <a:gdLst/>
              <a:ahLst/>
              <a:cxnLst/>
              <a:rect l="l" t="t" r="r" b="b"/>
              <a:pathLst>
                <a:path w="419" h="1316" extrusionOk="0">
                  <a:moveTo>
                    <a:pt x="207" y="1"/>
                  </a:moveTo>
                  <a:cubicBezTo>
                    <a:pt x="92" y="1"/>
                    <a:pt x="0" y="92"/>
                    <a:pt x="0" y="213"/>
                  </a:cubicBezTo>
                  <a:lnTo>
                    <a:pt x="0" y="1103"/>
                  </a:lnTo>
                  <a:cubicBezTo>
                    <a:pt x="0" y="1245"/>
                    <a:pt x="105" y="1316"/>
                    <a:pt x="210" y="1316"/>
                  </a:cubicBezTo>
                  <a:cubicBezTo>
                    <a:pt x="314" y="1316"/>
                    <a:pt x="419" y="1245"/>
                    <a:pt x="419" y="1103"/>
                  </a:cubicBezTo>
                  <a:lnTo>
                    <a:pt x="419" y="208"/>
                  </a:lnTo>
                  <a:cubicBezTo>
                    <a:pt x="419" y="92"/>
                    <a:pt x="323" y="1"/>
                    <a:pt x="2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2" name="Google Shape;13952;p90"/>
            <p:cNvSpPr/>
            <p:nvPr/>
          </p:nvSpPr>
          <p:spPr>
            <a:xfrm>
              <a:off x="7205132" y="2319799"/>
              <a:ext cx="11120" cy="34515"/>
            </a:xfrm>
            <a:custGeom>
              <a:avLst/>
              <a:gdLst/>
              <a:ahLst/>
              <a:cxnLst/>
              <a:rect l="l" t="t" r="r" b="b"/>
              <a:pathLst>
                <a:path w="424" h="1316" extrusionOk="0">
                  <a:moveTo>
                    <a:pt x="212" y="1"/>
                  </a:moveTo>
                  <a:cubicBezTo>
                    <a:pt x="96" y="1"/>
                    <a:pt x="0" y="92"/>
                    <a:pt x="0" y="213"/>
                  </a:cubicBezTo>
                  <a:lnTo>
                    <a:pt x="0" y="1103"/>
                  </a:lnTo>
                  <a:cubicBezTo>
                    <a:pt x="0" y="1245"/>
                    <a:pt x="106" y="1316"/>
                    <a:pt x="212" y="1316"/>
                  </a:cubicBezTo>
                  <a:cubicBezTo>
                    <a:pt x="318" y="1316"/>
                    <a:pt x="423" y="1245"/>
                    <a:pt x="423" y="1103"/>
                  </a:cubicBezTo>
                  <a:lnTo>
                    <a:pt x="423" y="208"/>
                  </a:lnTo>
                  <a:cubicBezTo>
                    <a:pt x="419" y="92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3" name="Google Shape;13953;p90"/>
            <p:cNvSpPr/>
            <p:nvPr/>
          </p:nvSpPr>
          <p:spPr>
            <a:xfrm>
              <a:off x="7369316" y="2183311"/>
              <a:ext cx="60061" cy="18595"/>
            </a:xfrm>
            <a:custGeom>
              <a:avLst/>
              <a:gdLst/>
              <a:ahLst/>
              <a:cxnLst/>
              <a:rect l="l" t="t" r="r" b="b"/>
              <a:pathLst>
                <a:path w="2290" h="709" extrusionOk="0">
                  <a:moveTo>
                    <a:pt x="822" y="0"/>
                  </a:moveTo>
                  <a:cubicBezTo>
                    <a:pt x="624" y="0"/>
                    <a:pt x="405" y="19"/>
                    <a:pt x="169" y="66"/>
                  </a:cubicBezTo>
                  <a:cubicBezTo>
                    <a:pt x="67" y="85"/>
                    <a:pt x="0" y="172"/>
                    <a:pt x="0" y="273"/>
                  </a:cubicBezTo>
                  <a:lnTo>
                    <a:pt x="0" y="499"/>
                  </a:lnTo>
                  <a:cubicBezTo>
                    <a:pt x="0" y="639"/>
                    <a:pt x="105" y="708"/>
                    <a:pt x="209" y="708"/>
                  </a:cubicBezTo>
                  <a:cubicBezTo>
                    <a:pt x="314" y="708"/>
                    <a:pt x="419" y="639"/>
                    <a:pt x="419" y="499"/>
                  </a:cubicBezTo>
                  <a:lnTo>
                    <a:pt x="419" y="451"/>
                  </a:lnTo>
                  <a:cubicBezTo>
                    <a:pt x="551" y="430"/>
                    <a:pt x="685" y="420"/>
                    <a:pt x="819" y="420"/>
                  </a:cubicBezTo>
                  <a:cubicBezTo>
                    <a:pt x="1030" y="420"/>
                    <a:pt x="1242" y="446"/>
                    <a:pt x="1448" y="499"/>
                  </a:cubicBezTo>
                  <a:cubicBezTo>
                    <a:pt x="1598" y="533"/>
                    <a:pt x="1747" y="590"/>
                    <a:pt x="1881" y="672"/>
                  </a:cubicBezTo>
                  <a:cubicBezTo>
                    <a:pt x="1918" y="693"/>
                    <a:pt x="1954" y="702"/>
                    <a:pt x="1988" y="702"/>
                  </a:cubicBezTo>
                  <a:cubicBezTo>
                    <a:pt x="2166" y="702"/>
                    <a:pt x="2290" y="454"/>
                    <a:pt x="2112" y="321"/>
                  </a:cubicBezTo>
                  <a:cubicBezTo>
                    <a:pt x="2089" y="306"/>
                    <a:pt x="1619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90"/>
            <p:cNvSpPr/>
            <p:nvPr/>
          </p:nvSpPr>
          <p:spPr>
            <a:xfrm>
              <a:off x="7322369" y="2149818"/>
              <a:ext cx="151962" cy="204496"/>
            </a:xfrm>
            <a:custGeom>
              <a:avLst/>
              <a:gdLst/>
              <a:ahLst/>
              <a:cxnLst/>
              <a:rect l="l" t="t" r="r" b="b"/>
              <a:pathLst>
                <a:path w="5794" h="7797" extrusionOk="0">
                  <a:moveTo>
                    <a:pt x="4470" y="419"/>
                  </a:moveTo>
                  <a:lnTo>
                    <a:pt x="4470" y="1458"/>
                  </a:lnTo>
                  <a:cubicBezTo>
                    <a:pt x="4470" y="1632"/>
                    <a:pt x="4427" y="1805"/>
                    <a:pt x="4350" y="1964"/>
                  </a:cubicBezTo>
                  <a:lnTo>
                    <a:pt x="4268" y="2127"/>
                  </a:lnTo>
                  <a:cubicBezTo>
                    <a:pt x="4254" y="2156"/>
                    <a:pt x="4249" y="2185"/>
                    <a:pt x="4249" y="2219"/>
                  </a:cubicBezTo>
                  <a:lnTo>
                    <a:pt x="4249" y="2666"/>
                  </a:lnTo>
                  <a:cubicBezTo>
                    <a:pt x="4244" y="3420"/>
                    <a:pt x="3633" y="4024"/>
                    <a:pt x="2884" y="4024"/>
                  </a:cubicBezTo>
                  <a:cubicBezTo>
                    <a:pt x="2872" y="4024"/>
                    <a:pt x="2860" y="4023"/>
                    <a:pt x="2849" y="4023"/>
                  </a:cubicBezTo>
                  <a:cubicBezTo>
                    <a:pt x="2127" y="3999"/>
                    <a:pt x="1535" y="3364"/>
                    <a:pt x="1535" y="2604"/>
                  </a:cubicBezTo>
                  <a:lnTo>
                    <a:pt x="1540" y="2604"/>
                  </a:lnTo>
                  <a:lnTo>
                    <a:pt x="1540" y="2219"/>
                  </a:lnTo>
                  <a:cubicBezTo>
                    <a:pt x="1535" y="2190"/>
                    <a:pt x="1530" y="2156"/>
                    <a:pt x="1516" y="2127"/>
                  </a:cubicBezTo>
                  <a:lnTo>
                    <a:pt x="1434" y="1964"/>
                  </a:lnTo>
                  <a:cubicBezTo>
                    <a:pt x="1357" y="1805"/>
                    <a:pt x="1314" y="1632"/>
                    <a:pt x="1314" y="1458"/>
                  </a:cubicBezTo>
                  <a:cubicBezTo>
                    <a:pt x="1314" y="886"/>
                    <a:pt x="1780" y="419"/>
                    <a:pt x="2353" y="419"/>
                  </a:cubicBezTo>
                  <a:close/>
                  <a:moveTo>
                    <a:pt x="2209" y="4297"/>
                  </a:moveTo>
                  <a:cubicBezTo>
                    <a:pt x="2406" y="4384"/>
                    <a:pt x="2623" y="4432"/>
                    <a:pt x="2839" y="4442"/>
                  </a:cubicBezTo>
                  <a:lnTo>
                    <a:pt x="2892" y="4442"/>
                  </a:lnTo>
                  <a:cubicBezTo>
                    <a:pt x="3128" y="4442"/>
                    <a:pt x="3364" y="4394"/>
                    <a:pt x="3580" y="4302"/>
                  </a:cubicBezTo>
                  <a:lnTo>
                    <a:pt x="3580" y="4591"/>
                  </a:lnTo>
                  <a:cubicBezTo>
                    <a:pt x="3580" y="4653"/>
                    <a:pt x="3590" y="4716"/>
                    <a:pt x="3604" y="4779"/>
                  </a:cubicBezTo>
                  <a:lnTo>
                    <a:pt x="2892" y="5313"/>
                  </a:lnTo>
                  <a:lnTo>
                    <a:pt x="2180" y="4779"/>
                  </a:lnTo>
                  <a:cubicBezTo>
                    <a:pt x="2199" y="4716"/>
                    <a:pt x="2209" y="4653"/>
                    <a:pt x="2209" y="4591"/>
                  </a:cubicBezTo>
                  <a:lnTo>
                    <a:pt x="2209" y="4297"/>
                  </a:lnTo>
                  <a:close/>
                  <a:moveTo>
                    <a:pt x="2353" y="1"/>
                  </a:moveTo>
                  <a:cubicBezTo>
                    <a:pt x="1550" y="1"/>
                    <a:pt x="895" y="650"/>
                    <a:pt x="895" y="1458"/>
                  </a:cubicBezTo>
                  <a:cubicBezTo>
                    <a:pt x="895" y="1699"/>
                    <a:pt x="953" y="1935"/>
                    <a:pt x="1059" y="2151"/>
                  </a:cubicBezTo>
                  <a:lnTo>
                    <a:pt x="1121" y="2272"/>
                  </a:lnTo>
                  <a:lnTo>
                    <a:pt x="1121" y="2604"/>
                  </a:lnTo>
                  <a:cubicBezTo>
                    <a:pt x="1121" y="3157"/>
                    <a:pt x="1367" y="3681"/>
                    <a:pt x="1790" y="4038"/>
                  </a:cubicBezTo>
                  <a:lnTo>
                    <a:pt x="1790" y="4591"/>
                  </a:lnTo>
                  <a:cubicBezTo>
                    <a:pt x="1790" y="4692"/>
                    <a:pt x="1728" y="4779"/>
                    <a:pt x="1636" y="4817"/>
                  </a:cubicBezTo>
                  <a:lnTo>
                    <a:pt x="573" y="5212"/>
                  </a:lnTo>
                  <a:cubicBezTo>
                    <a:pt x="231" y="5342"/>
                    <a:pt x="5" y="5674"/>
                    <a:pt x="0" y="6039"/>
                  </a:cubicBezTo>
                  <a:lnTo>
                    <a:pt x="0" y="7584"/>
                  </a:lnTo>
                  <a:cubicBezTo>
                    <a:pt x="0" y="7726"/>
                    <a:pt x="106" y="7797"/>
                    <a:pt x="212" y="7797"/>
                  </a:cubicBezTo>
                  <a:cubicBezTo>
                    <a:pt x="318" y="7797"/>
                    <a:pt x="424" y="7726"/>
                    <a:pt x="424" y="7584"/>
                  </a:cubicBezTo>
                  <a:lnTo>
                    <a:pt x="424" y="6039"/>
                  </a:lnTo>
                  <a:cubicBezTo>
                    <a:pt x="424" y="5847"/>
                    <a:pt x="544" y="5674"/>
                    <a:pt x="722" y="5606"/>
                  </a:cubicBezTo>
                  <a:lnTo>
                    <a:pt x="1785" y="5207"/>
                  </a:lnTo>
                  <a:cubicBezTo>
                    <a:pt x="1843" y="5188"/>
                    <a:pt x="1896" y="5159"/>
                    <a:pt x="1944" y="5120"/>
                  </a:cubicBezTo>
                  <a:lnTo>
                    <a:pt x="2690" y="5678"/>
                  </a:lnTo>
                  <a:lnTo>
                    <a:pt x="2690" y="7584"/>
                  </a:lnTo>
                  <a:cubicBezTo>
                    <a:pt x="2690" y="7726"/>
                    <a:pt x="2795" y="7797"/>
                    <a:pt x="2899" y="7797"/>
                  </a:cubicBezTo>
                  <a:cubicBezTo>
                    <a:pt x="3004" y="7797"/>
                    <a:pt x="3109" y="7726"/>
                    <a:pt x="3109" y="7584"/>
                  </a:cubicBezTo>
                  <a:lnTo>
                    <a:pt x="3109" y="5678"/>
                  </a:lnTo>
                  <a:lnTo>
                    <a:pt x="3850" y="5120"/>
                  </a:lnTo>
                  <a:cubicBezTo>
                    <a:pt x="3898" y="5159"/>
                    <a:pt x="3955" y="5188"/>
                    <a:pt x="4008" y="5207"/>
                  </a:cubicBezTo>
                  <a:lnTo>
                    <a:pt x="5072" y="5606"/>
                  </a:lnTo>
                  <a:cubicBezTo>
                    <a:pt x="5255" y="5674"/>
                    <a:pt x="5370" y="5847"/>
                    <a:pt x="5375" y="6039"/>
                  </a:cubicBezTo>
                  <a:lnTo>
                    <a:pt x="5375" y="7584"/>
                  </a:lnTo>
                  <a:cubicBezTo>
                    <a:pt x="5375" y="7726"/>
                    <a:pt x="5479" y="7797"/>
                    <a:pt x="5584" y="7797"/>
                  </a:cubicBezTo>
                  <a:cubicBezTo>
                    <a:pt x="5689" y="7797"/>
                    <a:pt x="5793" y="7726"/>
                    <a:pt x="5793" y="7584"/>
                  </a:cubicBezTo>
                  <a:lnTo>
                    <a:pt x="5793" y="6039"/>
                  </a:lnTo>
                  <a:cubicBezTo>
                    <a:pt x="5793" y="5669"/>
                    <a:pt x="5558" y="5342"/>
                    <a:pt x="5211" y="5216"/>
                  </a:cubicBezTo>
                  <a:lnTo>
                    <a:pt x="4153" y="4817"/>
                  </a:lnTo>
                  <a:cubicBezTo>
                    <a:pt x="4056" y="4779"/>
                    <a:pt x="3999" y="4692"/>
                    <a:pt x="3994" y="4591"/>
                  </a:cubicBezTo>
                  <a:lnTo>
                    <a:pt x="3994" y="4057"/>
                  </a:lnTo>
                  <a:cubicBezTo>
                    <a:pt x="4042" y="4018"/>
                    <a:pt x="4085" y="3980"/>
                    <a:pt x="4129" y="3941"/>
                  </a:cubicBezTo>
                  <a:cubicBezTo>
                    <a:pt x="4475" y="3609"/>
                    <a:pt x="4668" y="3147"/>
                    <a:pt x="4668" y="2666"/>
                  </a:cubicBezTo>
                  <a:lnTo>
                    <a:pt x="4668" y="2272"/>
                  </a:lnTo>
                  <a:lnTo>
                    <a:pt x="4730" y="2151"/>
                  </a:lnTo>
                  <a:cubicBezTo>
                    <a:pt x="4836" y="1935"/>
                    <a:pt x="4894" y="1699"/>
                    <a:pt x="4894" y="1458"/>
                  </a:cubicBezTo>
                  <a:lnTo>
                    <a:pt x="4894" y="207"/>
                  </a:lnTo>
                  <a:cubicBezTo>
                    <a:pt x="4894" y="92"/>
                    <a:pt x="4797" y="1"/>
                    <a:pt x="46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90"/>
            <p:cNvSpPr/>
            <p:nvPr/>
          </p:nvSpPr>
          <p:spPr>
            <a:xfrm>
              <a:off x="7351770" y="2314002"/>
              <a:ext cx="10989" cy="40312"/>
            </a:xfrm>
            <a:custGeom>
              <a:avLst/>
              <a:gdLst/>
              <a:ahLst/>
              <a:cxnLst/>
              <a:rect l="l" t="t" r="r" b="b"/>
              <a:pathLst>
                <a:path w="419" h="1537" extrusionOk="0">
                  <a:moveTo>
                    <a:pt x="215" y="0"/>
                  </a:moveTo>
                  <a:cubicBezTo>
                    <a:pt x="213" y="0"/>
                    <a:pt x="210" y="0"/>
                    <a:pt x="207" y="1"/>
                  </a:cubicBezTo>
                  <a:cubicBezTo>
                    <a:pt x="92" y="1"/>
                    <a:pt x="0" y="92"/>
                    <a:pt x="0" y="207"/>
                  </a:cubicBezTo>
                  <a:lnTo>
                    <a:pt x="0" y="1324"/>
                  </a:lnTo>
                  <a:cubicBezTo>
                    <a:pt x="0" y="1466"/>
                    <a:pt x="105" y="1537"/>
                    <a:pt x="210" y="1537"/>
                  </a:cubicBezTo>
                  <a:cubicBezTo>
                    <a:pt x="314" y="1537"/>
                    <a:pt x="419" y="1466"/>
                    <a:pt x="419" y="1324"/>
                  </a:cubicBezTo>
                  <a:lnTo>
                    <a:pt x="419" y="207"/>
                  </a:lnTo>
                  <a:cubicBezTo>
                    <a:pt x="419" y="95"/>
                    <a:pt x="327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90"/>
            <p:cNvSpPr/>
            <p:nvPr/>
          </p:nvSpPr>
          <p:spPr>
            <a:xfrm>
              <a:off x="7433784" y="2314002"/>
              <a:ext cx="11016" cy="40312"/>
            </a:xfrm>
            <a:custGeom>
              <a:avLst/>
              <a:gdLst/>
              <a:ahLst/>
              <a:cxnLst/>
              <a:rect l="l" t="t" r="r" b="b"/>
              <a:pathLst>
                <a:path w="420" h="1537" extrusionOk="0">
                  <a:moveTo>
                    <a:pt x="216" y="0"/>
                  </a:moveTo>
                  <a:cubicBezTo>
                    <a:pt x="213" y="0"/>
                    <a:pt x="211" y="0"/>
                    <a:pt x="208" y="1"/>
                  </a:cubicBezTo>
                  <a:cubicBezTo>
                    <a:pt x="92" y="1"/>
                    <a:pt x="1" y="92"/>
                    <a:pt x="1" y="207"/>
                  </a:cubicBezTo>
                  <a:lnTo>
                    <a:pt x="1" y="1324"/>
                  </a:lnTo>
                  <a:cubicBezTo>
                    <a:pt x="1" y="1466"/>
                    <a:pt x="106" y="1537"/>
                    <a:pt x="210" y="1537"/>
                  </a:cubicBezTo>
                  <a:cubicBezTo>
                    <a:pt x="315" y="1537"/>
                    <a:pt x="420" y="1466"/>
                    <a:pt x="420" y="1324"/>
                  </a:cubicBezTo>
                  <a:lnTo>
                    <a:pt x="420" y="207"/>
                  </a:lnTo>
                  <a:cubicBezTo>
                    <a:pt x="420" y="95"/>
                    <a:pt x="328" y="0"/>
                    <a:pt x="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90"/>
            <p:cNvSpPr/>
            <p:nvPr/>
          </p:nvSpPr>
          <p:spPr>
            <a:xfrm>
              <a:off x="7158290" y="1979838"/>
              <a:ext cx="233766" cy="195290"/>
            </a:xfrm>
            <a:custGeom>
              <a:avLst/>
              <a:gdLst/>
              <a:ahLst/>
              <a:cxnLst/>
              <a:rect l="l" t="t" r="r" b="b"/>
              <a:pathLst>
                <a:path w="8913" h="7446" extrusionOk="0">
                  <a:moveTo>
                    <a:pt x="3071" y="5336"/>
                  </a:moveTo>
                  <a:lnTo>
                    <a:pt x="2950" y="5813"/>
                  </a:lnTo>
                  <a:lnTo>
                    <a:pt x="2667" y="5813"/>
                  </a:lnTo>
                  <a:cubicBezTo>
                    <a:pt x="2412" y="5813"/>
                    <a:pt x="2205" y="5606"/>
                    <a:pt x="2205" y="5351"/>
                  </a:cubicBezTo>
                  <a:lnTo>
                    <a:pt x="2205" y="5336"/>
                  </a:lnTo>
                  <a:close/>
                  <a:moveTo>
                    <a:pt x="7137" y="419"/>
                  </a:moveTo>
                  <a:cubicBezTo>
                    <a:pt x="7387" y="419"/>
                    <a:pt x="7594" y="626"/>
                    <a:pt x="7594" y="881"/>
                  </a:cubicBezTo>
                  <a:lnTo>
                    <a:pt x="7594" y="4456"/>
                  </a:lnTo>
                  <a:cubicBezTo>
                    <a:pt x="7594" y="4711"/>
                    <a:pt x="7387" y="4918"/>
                    <a:pt x="7137" y="4918"/>
                  </a:cubicBezTo>
                  <a:lnTo>
                    <a:pt x="5347" y="4918"/>
                  </a:lnTo>
                  <a:cubicBezTo>
                    <a:pt x="5303" y="4918"/>
                    <a:pt x="5260" y="4932"/>
                    <a:pt x="5226" y="4956"/>
                  </a:cubicBezTo>
                  <a:lnTo>
                    <a:pt x="3234" y="6409"/>
                  </a:lnTo>
                  <a:lnTo>
                    <a:pt x="3542" y="5178"/>
                  </a:lnTo>
                  <a:cubicBezTo>
                    <a:pt x="3571" y="5048"/>
                    <a:pt x="3475" y="4918"/>
                    <a:pt x="3340" y="4918"/>
                  </a:cubicBezTo>
                  <a:lnTo>
                    <a:pt x="881" y="4918"/>
                  </a:lnTo>
                  <a:cubicBezTo>
                    <a:pt x="626" y="4918"/>
                    <a:pt x="419" y="4711"/>
                    <a:pt x="419" y="4456"/>
                  </a:cubicBezTo>
                  <a:lnTo>
                    <a:pt x="419" y="881"/>
                  </a:lnTo>
                  <a:cubicBezTo>
                    <a:pt x="419" y="626"/>
                    <a:pt x="626" y="419"/>
                    <a:pt x="881" y="419"/>
                  </a:cubicBezTo>
                  <a:close/>
                  <a:moveTo>
                    <a:pt x="8032" y="1314"/>
                  </a:moveTo>
                  <a:cubicBezTo>
                    <a:pt x="8287" y="1314"/>
                    <a:pt x="8494" y="1521"/>
                    <a:pt x="8494" y="1776"/>
                  </a:cubicBezTo>
                  <a:lnTo>
                    <a:pt x="8494" y="5351"/>
                  </a:lnTo>
                  <a:cubicBezTo>
                    <a:pt x="8494" y="5606"/>
                    <a:pt x="8287" y="5813"/>
                    <a:pt x="8032" y="5813"/>
                  </a:cubicBezTo>
                  <a:lnTo>
                    <a:pt x="6242" y="5813"/>
                  </a:lnTo>
                  <a:cubicBezTo>
                    <a:pt x="6112" y="5813"/>
                    <a:pt x="6016" y="5928"/>
                    <a:pt x="6035" y="6053"/>
                  </a:cubicBezTo>
                  <a:lnTo>
                    <a:pt x="6040" y="6058"/>
                  </a:lnTo>
                  <a:lnTo>
                    <a:pt x="6184" y="6919"/>
                  </a:lnTo>
                  <a:lnTo>
                    <a:pt x="6184" y="6919"/>
                  </a:lnTo>
                  <a:lnTo>
                    <a:pt x="4649" y="5899"/>
                  </a:lnTo>
                  <a:lnTo>
                    <a:pt x="5419" y="5336"/>
                  </a:lnTo>
                  <a:lnTo>
                    <a:pt x="7137" y="5336"/>
                  </a:lnTo>
                  <a:cubicBezTo>
                    <a:pt x="7623" y="5336"/>
                    <a:pt x="8017" y="4942"/>
                    <a:pt x="8017" y="4461"/>
                  </a:cubicBezTo>
                  <a:lnTo>
                    <a:pt x="8017" y="1314"/>
                  </a:lnTo>
                  <a:close/>
                  <a:moveTo>
                    <a:pt x="881" y="0"/>
                  </a:moveTo>
                  <a:cubicBezTo>
                    <a:pt x="395" y="0"/>
                    <a:pt x="1" y="390"/>
                    <a:pt x="1" y="876"/>
                  </a:cubicBezTo>
                  <a:lnTo>
                    <a:pt x="1" y="4451"/>
                  </a:lnTo>
                  <a:cubicBezTo>
                    <a:pt x="1" y="4937"/>
                    <a:pt x="395" y="5332"/>
                    <a:pt x="881" y="5332"/>
                  </a:cubicBezTo>
                  <a:lnTo>
                    <a:pt x="1791" y="5332"/>
                  </a:lnTo>
                  <a:lnTo>
                    <a:pt x="1791" y="5351"/>
                  </a:lnTo>
                  <a:cubicBezTo>
                    <a:pt x="1791" y="5837"/>
                    <a:pt x="2185" y="6231"/>
                    <a:pt x="2671" y="6231"/>
                  </a:cubicBezTo>
                  <a:lnTo>
                    <a:pt x="2849" y="6231"/>
                  </a:lnTo>
                  <a:lnTo>
                    <a:pt x="2768" y="6568"/>
                  </a:lnTo>
                  <a:cubicBezTo>
                    <a:pt x="2709" y="6786"/>
                    <a:pt x="2885" y="6966"/>
                    <a:pt x="3078" y="6966"/>
                  </a:cubicBezTo>
                  <a:cubicBezTo>
                    <a:pt x="3140" y="6966"/>
                    <a:pt x="3204" y="6947"/>
                    <a:pt x="3263" y="6905"/>
                  </a:cubicBezTo>
                  <a:lnTo>
                    <a:pt x="4192" y="6231"/>
                  </a:lnTo>
                  <a:lnTo>
                    <a:pt x="4394" y="6231"/>
                  </a:lnTo>
                  <a:lnTo>
                    <a:pt x="6141" y="7391"/>
                  </a:lnTo>
                  <a:cubicBezTo>
                    <a:pt x="6194" y="7427"/>
                    <a:pt x="6255" y="7445"/>
                    <a:pt x="6316" y="7445"/>
                  </a:cubicBezTo>
                  <a:cubicBezTo>
                    <a:pt x="6378" y="7445"/>
                    <a:pt x="6439" y="7427"/>
                    <a:pt x="6492" y="7391"/>
                  </a:cubicBezTo>
                  <a:lnTo>
                    <a:pt x="6492" y="7391"/>
                  </a:lnTo>
                  <a:lnTo>
                    <a:pt x="6487" y="7396"/>
                  </a:lnTo>
                  <a:cubicBezTo>
                    <a:pt x="6598" y="7328"/>
                    <a:pt x="6651" y="7198"/>
                    <a:pt x="6631" y="7073"/>
                  </a:cubicBezTo>
                  <a:lnTo>
                    <a:pt x="6492" y="6231"/>
                  </a:lnTo>
                  <a:lnTo>
                    <a:pt x="8032" y="6231"/>
                  </a:lnTo>
                  <a:cubicBezTo>
                    <a:pt x="8518" y="6231"/>
                    <a:pt x="8912" y="5837"/>
                    <a:pt x="8912" y="5351"/>
                  </a:cubicBezTo>
                  <a:lnTo>
                    <a:pt x="8912" y="1776"/>
                  </a:lnTo>
                  <a:cubicBezTo>
                    <a:pt x="8907" y="1290"/>
                    <a:pt x="8518" y="895"/>
                    <a:pt x="8032" y="895"/>
                  </a:cubicBezTo>
                  <a:lnTo>
                    <a:pt x="8017" y="895"/>
                  </a:lnTo>
                  <a:lnTo>
                    <a:pt x="8017" y="881"/>
                  </a:lnTo>
                  <a:cubicBezTo>
                    <a:pt x="8017" y="395"/>
                    <a:pt x="7623" y="0"/>
                    <a:pt x="71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90"/>
            <p:cNvSpPr/>
            <p:nvPr/>
          </p:nvSpPr>
          <p:spPr>
            <a:xfrm>
              <a:off x="7197421" y="2014904"/>
              <a:ext cx="32339" cy="11147"/>
            </a:xfrm>
            <a:custGeom>
              <a:avLst/>
              <a:gdLst/>
              <a:ahLst/>
              <a:cxnLst/>
              <a:rect l="l" t="t" r="r" b="b"/>
              <a:pathLst>
                <a:path w="1233" h="425" extrusionOk="0">
                  <a:moveTo>
                    <a:pt x="280" y="1"/>
                  </a:moveTo>
                  <a:cubicBezTo>
                    <a:pt x="1" y="1"/>
                    <a:pt x="1" y="424"/>
                    <a:pt x="280" y="424"/>
                  </a:cubicBezTo>
                  <a:lnTo>
                    <a:pt x="953" y="424"/>
                  </a:lnTo>
                  <a:cubicBezTo>
                    <a:pt x="1232" y="424"/>
                    <a:pt x="1232" y="1"/>
                    <a:pt x="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90"/>
            <p:cNvSpPr/>
            <p:nvPr/>
          </p:nvSpPr>
          <p:spPr>
            <a:xfrm>
              <a:off x="7238441" y="2014904"/>
              <a:ext cx="90878" cy="11147"/>
            </a:xfrm>
            <a:custGeom>
              <a:avLst/>
              <a:gdLst/>
              <a:ahLst/>
              <a:cxnLst/>
              <a:rect l="l" t="t" r="r" b="b"/>
              <a:pathLst>
                <a:path w="3465" h="425" extrusionOk="0">
                  <a:moveTo>
                    <a:pt x="279" y="1"/>
                  </a:moveTo>
                  <a:cubicBezTo>
                    <a:pt x="0" y="1"/>
                    <a:pt x="0" y="424"/>
                    <a:pt x="279" y="424"/>
                  </a:cubicBezTo>
                  <a:lnTo>
                    <a:pt x="3186" y="424"/>
                  </a:lnTo>
                  <a:cubicBezTo>
                    <a:pt x="3465" y="424"/>
                    <a:pt x="3465" y="1"/>
                    <a:pt x="3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90"/>
            <p:cNvSpPr/>
            <p:nvPr/>
          </p:nvSpPr>
          <p:spPr>
            <a:xfrm>
              <a:off x="7197421" y="2044200"/>
              <a:ext cx="131898" cy="11120"/>
            </a:xfrm>
            <a:custGeom>
              <a:avLst/>
              <a:gdLst/>
              <a:ahLst/>
              <a:cxnLst/>
              <a:rect l="l" t="t" r="r" b="b"/>
              <a:pathLst>
                <a:path w="5029" h="424" extrusionOk="0">
                  <a:moveTo>
                    <a:pt x="280" y="0"/>
                  </a:moveTo>
                  <a:cubicBezTo>
                    <a:pt x="1" y="0"/>
                    <a:pt x="1" y="424"/>
                    <a:pt x="280" y="424"/>
                  </a:cubicBezTo>
                  <a:lnTo>
                    <a:pt x="4750" y="424"/>
                  </a:lnTo>
                  <a:cubicBezTo>
                    <a:pt x="5029" y="424"/>
                    <a:pt x="5029" y="0"/>
                    <a:pt x="4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90"/>
            <p:cNvSpPr/>
            <p:nvPr/>
          </p:nvSpPr>
          <p:spPr>
            <a:xfrm>
              <a:off x="7197421" y="2073601"/>
              <a:ext cx="90878" cy="11120"/>
            </a:xfrm>
            <a:custGeom>
              <a:avLst/>
              <a:gdLst/>
              <a:ahLst/>
              <a:cxnLst/>
              <a:rect l="l" t="t" r="r" b="b"/>
              <a:pathLst>
                <a:path w="3465" h="424" extrusionOk="0">
                  <a:moveTo>
                    <a:pt x="280" y="0"/>
                  </a:moveTo>
                  <a:cubicBezTo>
                    <a:pt x="1" y="0"/>
                    <a:pt x="1" y="424"/>
                    <a:pt x="280" y="424"/>
                  </a:cubicBezTo>
                  <a:lnTo>
                    <a:pt x="3186" y="424"/>
                  </a:lnTo>
                  <a:cubicBezTo>
                    <a:pt x="3465" y="424"/>
                    <a:pt x="3465" y="0"/>
                    <a:pt x="31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90"/>
            <p:cNvSpPr/>
            <p:nvPr/>
          </p:nvSpPr>
          <p:spPr>
            <a:xfrm>
              <a:off x="7296981" y="2073601"/>
              <a:ext cx="32339" cy="11120"/>
            </a:xfrm>
            <a:custGeom>
              <a:avLst/>
              <a:gdLst/>
              <a:ahLst/>
              <a:cxnLst/>
              <a:rect l="l" t="t" r="r" b="b"/>
              <a:pathLst>
                <a:path w="1233" h="424" extrusionOk="0">
                  <a:moveTo>
                    <a:pt x="285" y="0"/>
                  </a:moveTo>
                  <a:cubicBezTo>
                    <a:pt x="1" y="0"/>
                    <a:pt x="1" y="424"/>
                    <a:pt x="285" y="424"/>
                  </a:cubicBezTo>
                  <a:lnTo>
                    <a:pt x="954" y="424"/>
                  </a:lnTo>
                  <a:cubicBezTo>
                    <a:pt x="1233" y="424"/>
                    <a:pt x="1233" y="0"/>
                    <a:pt x="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3" name="Google Shape;13963;p90"/>
          <p:cNvGrpSpPr/>
          <p:nvPr/>
        </p:nvGrpSpPr>
        <p:grpSpPr>
          <a:xfrm>
            <a:off x="7547375" y="1790594"/>
            <a:ext cx="379014" cy="379119"/>
            <a:chOff x="7547375" y="1975169"/>
            <a:chExt cx="379014" cy="379119"/>
          </a:xfrm>
        </p:grpSpPr>
        <p:sp>
          <p:nvSpPr>
            <p:cNvPr id="13964" name="Google Shape;13964;p90"/>
            <p:cNvSpPr/>
            <p:nvPr/>
          </p:nvSpPr>
          <p:spPr>
            <a:xfrm>
              <a:off x="7589155" y="2130515"/>
              <a:ext cx="91141" cy="60717"/>
            </a:xfrm>
            <a:custGeom>
              <a:avLst/>
              <a:gdLst/>
              <a:ahLst/>
              <a:cxnLst/>
              <a:rect l="l" t="t" r="r" b="b"/>
              <a:pathLst>
                <a:path w="3475" h="2315" extrusionOk="0">
                  <a:moveTo>
                    <a:pt x="1665" y="0"/>
                  </a:moveTo>
                  <a:cubicBezTo>
                    <a:pt x="746" y="0"/>
                    <a:pt x="0" y="746"/>
                    <a:pt x="0" y="1665"/>
                  </a:cubicBezTo>
                  <a:lnTo>
                    <a:pt x="0" y="2315"/>
                  </a:lnTo>
                  <a:lnTo>
                    <a:pt x="140" y="2093"/>
                  </a:lnTo>
                  <a:lnTo>
                    <a:pt x="140" y="2089"/>
                  </a:lnTo>
                  <a:cubicBezTo>
                    <a:pt x="164" y="2045"/>
                    <a:pt x="212" y="2021"/>
                    <a:pt x="260" y="2021"/>
                  </a:cubicBezTo>
                  <a:lnTo>
                    <a:pt x="270" y="2021"/>
                  </a:lnTo>
                  <a:cubicBezTo>
                    <a:pt x="351" y="2021"/>
                    <a:pt x="1660" y="1988"/>
                    <a:pt x="2266" y="1150"/>
                  </a:cubicBezTo>
                  <a:cubicBezTo>
                    <a:pt x="2298" y="1107"/>
                    <a:pt x="2343" y="1087"/>
                    <a:pt x="2388" y="1087"/>
                  </a:cubicBezTo>
                  <a:cubicBezTo>
                    <a:pt x="2454" y="1087"/>
                    <a:pt x="2519" y="1131"/>
                    <a:pt x="2536" y="1208"/>
                  </a:cubicBezTo>
                  <a:cubicBezTo>
                    <a:pt x="2536" y="1213"/>
                    <a:pt x="2704" y="1901"/>
                    <a:pt x="3248" y="2026"/>
                  </a:cubicBezTo>
                  <a:lnTo>
                    <a:pt x="3267" y="2026"/>
                  </a:lnTo>
                  <a:lnTo>
                    <a:pt x="3277" y="2031"/>
                  </a:lnTo>
                  <a:lnTo>
                    <a:pt x="3282" y="2036"/>
                  </a:lnTo>
                  <a:lnTo>
                    <a:pt x="3287" y="2036"/>
                  </a:lnTo>
                  <a:lnTo>
                    <a:pt x="3296" y="2040"/>
                  </a:lnTo>
                  <a:lnTo>
                    <a:pt x="3301" y="2045"/>
                  </a:lnTo>
                  <a:lnTo>
                    <a:pt x="3306" y="2050"/>
                  </a:lnTo>
                  <a:lnTo>
                    <a:pt x="3311" y="2055"/>
                  </a:lnTo>
                  <a:lnTo>
                    <a:pt x="3320" y="2060"/>
                  </a:lnTo>
                  <a:lnTo>
                    <a:pt x="3325" y="2065"/>
                  </a:lnTo>
                  <a:lnTo>
                    <a:pt x="3330" y="2069"/>
                  </a:lnTo>
                  <a:lnTo>
                    <a:pt x="3335" y="2074"/>
                  </a:lnTo>
                  <a:lnTo>
                    <a:pt x="3339" y="2084"/>
                  </a:lnTo>
                  <a:lnTo>
                    <a:pt x="3474" y="2281"/>
                  </a:lnTo>
                  <a:lnTo>
                    <a:pt x="3474" y="1665"/>
                  </a:lnTo>
                  <a:cubicBezTo>
                    <a:pt x="3474" y="746"/>
                    <a:pt x="2733" y="0"/>
                    <a:pt x="1814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90"/>
            <p:cNvSpPr/>
            <p:nvPr/>
          </p:nvSpPr>
          <p:spPr>
            <a:xfrm>
              <a:off x="7577038" y="2195743"/>
              <a:ext cx="15159" cy="22870"/>
            </a:xfrm>
            <a:custGeom>
              <a:avLst/>
              <a:gdLst/>
              <a:ahLst/>
              <a:cxnLst/>
              <a:rect l="l" t="t" r="r" b="b"/>
              <a:pathLst>
                <a:path w="578" h="872" extrusionOk="0">
                  <a:moveTo>
                    <a:pt x="578" y="1"/>
                  </a:moveTo>
                  <a:lnTo>
                    <a:pt x="486" y="15"/>
                  </a:lnTo>
                  <a:lnTo>
                    <a:pt x="472" y="15"/>
                  </a:lnTo>
                  <a:lnTo>
                    <a:pt x="443" y="20"/>
                  </a:lnTo>
                  <a:lnTo>
                    <a:pt x="428" y="44"/>
                  </a:lnTo>
                  <a:cubicBezTo>
                    <a:pt x="400" y="78"/>
                    <a:pt x="356" y="102"/>
                    <a:pt x="313" y="102"/>
                  </a:cubicBezTo>
                  <a:lnTo>
                    <a:pt x="284" y="102"/>
                  </a:lnTo>
                  <a:lnTo>
                    <a:pt x="265" y="121"/>
                  </a:lnTo>
                  <a:cubicBezTo>
                    <a:pt x="0" y="367"/>
                    <a:pt x="135" y="805"/>
                    <a:pt x="486" y="857"/>
                  </a:cubicBezTo>
                  <a:lnTo>
                    <a:pt x="578" y="872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90"/>
            <p:cNvSpPr/>
            <p:nvPr/>
          </p:nvSpPr>
          <p:spPr>
            <a:xfrm>
              <a:off x="7621441" y="2254938"/>
              <a:ext cx="26673" cy="25388"/>
            </a:xfrm>
            <a:custGeom>
              <a:avLst/>
              <a:gdLst/>
              <a:ahLst/>
              <a:cxnLst/>
              <a:rect l="l" t="t" r="r" b="b"/>
              <a:pathLst>
                <a:path w="1017" h="968" extrusionOk="0">
                  <a:moveTo>
                    <a:pt x="1" y="1"/>
                  </a:moveTo>
                  <a:lnTo>
                    <a:pt x="1" y="482"/>
                  </a:lnTo>
                  <a:lnTo>
                    <a:pt x="501" y="968"/>
                  </a:lnTo>
                  <a:lnTo>
                    <a:pt x="1016" y="434"/>
                  </a:lnTo>
                  <a:lnTo>
                    <a:pt x="1016" y="1"/>
                  </a:lnTo>
                  <a:lnTo>
                    <a:pt x="925" y="15"/>
                  </a:lnTo>
                  <a:cubicBezTo>
                    <a:pt x="833" y="34"/>
                    <a:pt x="747" y="44"/>
                    <a:pt x="655" y="44"/>
                  </a:cubicBezTo>
                  <a:lnTo>
                    <a:pt x="367" y="44"/>
                  </a:lnTo>
                  <a:cubicBezTo>
                    <a:pt x="275" y="44"/>
                    <a:pt x="184" y="34"/>
                    <a:pt x="92" y="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90"/>
            <p:cNvSpPr/>
            <p:nvPr/>
          </p:nvSpPr>
          <p:spPr>
            <a:xfrm>
              <a:off x="7677490" y="2195743"/>
              <a:ext cx="14792" cy="22870"/>
            </a:xfrm>
            <a:custGeom>
              <a:avLst/>
              <a:gdLst/>
              <a:ahLst/>
              <a:cxnLst/>
              <a:rect l="l" t="t" r="r" b="b"/>
              <a:pathLst>
                <a:path w="564" h="872" extrusionOk="0">
                  <a:moveTo>
                    <a:pt x="0" y="1"/>
                  </a:moveTo>
                  <a:lnTo>
                    <a:pt x="0" y="872"/>
                  </a:lnTo>
                  <a:lnTo>
                    <a:pt x="87" y="857"/>
                  </a:lnTo>
                  <a:cubicBezTo>
                    <a:pt x="443" y="790"/>
                    <a:pt x="563" y="347"/>
                    <a:pt x="294" y="116"/>
                  </a:cubicBezTo>
                  <a:lnTo>
                    <a:pt x="294" y="112"/>
                  </a:lnTo>
                  <a:lnTo>
                    <a:pt x="275" y="97"/>
                  </a:lnTo>
                  <a:lnTo>
                    <a:pt x="246" y="97"/>
                  </a:lnTo>
                  <a:cubicBezTo>
                    <a:pt x="207" y="92"/>
                    <a:pt x="174" y="73"/>
                    <a:pt x="145" y="44"/>
                  </a:cubicBezTo>
                  <a:lnTo>
                    <a:pt x="130" y="25"/>
                  </a:lnTo>
                  <a:lnTo>
                    <a:pt x="106" y="20"/>
                  </a:lnTo>
                  <a:lnTo>
                    <a:pt x="9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90"/>
            <p:cNvSpPr/>
            <p:nvPr/>
          </p:nvSpPr>
          <p:spPr>
            <a:xfrm>
              <a:off x="7600118" y="2171010"/>
              <a:ext cx="69450" cy="77030"/>
            </a:xfrm>
            <a:custGeom>
              <a:avLst/>
              <a:gdLst/>
              <a:ahLst/>
              <a:cxnLst/>
              <a:rect l="l" t="t" r="r" b="b"/>
              <a:pathLst>
                <a:path w="2648" h="2937" extrusionOk="0">
                  <a:moveTo>
                    <a:pt x="1916" y="1"/>
                  </a:moveTo>
                  <a:lnTo>
                    <a:pt x="1844" y="68"/>
                  </a:lnTo>
                  <a:cubicBezTo>
                    <a:pt x="1276" y="593"/>
                    <a:pt x="487" y="732"/>
                    <a:pt x="68" y="766"/>
                  </a:cubicBezTo>
                  <a:lnTo>
                    <a:pt x="1" y="771"/>
                  </a:lnTo>
                  <a:lnTo>
                    <a:pt x="1" y="1757"/>
                  </a:lnTo>
                  <a:cubicBezTo>
                    <a:pt x="1" y="2412"/>
                    <a:pt x="525" y="2936"/>
                    <a:pt x="1180" y="2936"/>
                  </a:cubicBezTo>
                  <a:lnTo>
                    <a:pt x="1468" y="2936"/>
                  </a:lnTo>
                  <a:cubicBezTo>
                    <a:pt x="2118" y="2936"/>
                    <a:pt x="2642" y="2412"/>
                    <a:pt x="2647" y="1757"/>
                  </a:cubicBezTo>
                  <a:lnTo>
                    <a:pt x="2647" y="742"/>
                  </a:lnTo>
                  <a:lnTo>
                    <a:pt x="2599" y="723"/>
                  </a:lnTo>
                  <a:cubicBezTo>
                    <a:pt x="2267" y="588"/>
                    <a:pt x="2070" y="304"/>
                    <a:pt x="1959" y="92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90"/>
            <p:cNvSpPr/>
            <p:nvPr/>
          </p:nvSpPr>
          <p:spPr>
            <a:xfrm>
              <a:off x="7557472" y="2270334"/>
              <a:ext cx="153746" cy="78394"/>
            </a:xfrm>
            <a:custGeom>
              <a:avLst/>
              <a:gdLst/>
              <a:ahLst/>
              <a:cxnLst/>
              <a:rect l="l" t="t" r="r" b="b"/>
              <a:pathLst>
                <a:path w="5862" h="2989" extrusionOk="0">
                  <a:moveTo>
                    <a:pt x="3730" y="1"/>
                  </a:moveTo>
                  <a:lnTo>
                    <a:pt x="3056" y="703"/>
                  </a:lnTo>
                  <a:cubicBezTo>
                    <a:pt x="3026" y="735"/>
                    <a:pt x="2986" y="751"/>
                    <a:pt x="2945" y="751"/>
                  </a:cubicBezTo>
                  <a:cubicBezTo>
                    <a:pt x="2906" y="751"/>
                    <a:pt x="2868" y="736"/>
                    <a:pt x="2839" y="708"/>
                  </a:cubicBezTo>
                  <a:lnTo>
                    <a:pt x="2185" y="68"/>
                  </a:lnTo>
                  <a:lnTo>
                    <a:pt x="2170" y="54"/>
                  </a:lnTo>
                  <a:lnTo>
                    <a:pt x="2137" y="10"/>
                  </a:lnTo>
                  <a:lnTo>
                    <a:pt x="838" y="520"/>
                  </a:lnTo>
                  <a:lnTo>
                    <a:pt x="828" y="520"/>
                  </a:lnTo>
                  <a:cubicBezTo>
                    <a:pt x="794" y="535"/>
                    <a:pt x="0" y="824"/>
                    <a:pt x="0" y="1824"/>
                  </a:cubicBezTo>
                  <a:lnTo>
                    <a:pt x="0" y="2989"/>
                  </a:lnTo>
                  <a:lnTo>
                    <a:pt x="5861" y="2989"/>
                  </a:lnTo>
                  <a:lnTo>
                    <a:pt x="5861" y="1824"/>
                  </a:lnTo>
                  <a:cubicBezTo>
                    <a:pt x="5861" y="814"/>
                    <a:pt x="5043" y="525"/>
                    <a:pt x="5033" y="525"/>
                  </a:cubicBezTo>
                  <a:lnTo>
                    <a:pt x="5024" y="520"/>
                  </a:lnTo>
                  <a:lnTo>
                    <a:pt x="3730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90"/>
            <p:cNvSpPr/>
            <p:nvPr/>
          </p:nvSpPr>
          <p:spPr>
            <a:xfrm>
              <a:off x="7846473" y="1995469"/>
              <a:ext cx="59589" cy="59484"/>
            </a:xfrm>
            <a:custGeom>
              <a:avLst/>
              <a:gdLst/>
              <a:ahLst/>
              <a:cxnLst/>
              <a:rect l="l" t="t" r="r" b="b"/>
              <a:pathLst>
                <a:path w="2272" h="2268" extrusionOk="0">
                  <a:moveTo>
                    <a:pt x="0" y="1"/>
                  </a:moveTo>
                  <a:lnTo>
                    <a:pt x="0" y="2267"/>
                  </a:lnTo>
                  <a:lnTo>
                    <a:pt x="2271" y="2267"/>
                  </a:lnTo>
                  <a:lnTo>
                    <a:pt x="1136" y="11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90"/>
            <p:cNvSpPr/>
            <p:nvPr/>
          </p:nvSpPr>
          <p:spPr>
            <a:xfrm>
              <a:off x="7642528" y="1987024"/>
              <a:ext cx="271848" cy="355015"/>
            </a:xfrm>
            <a:custGeom>
              <a:avLst/>
              <a:gdLst/>
              <a:ahLst/>
              <a:cxnLst/>
              <a:rect l="l" t="t" r="r" b="b"/>
              <a:pathLst>
                <a:path w="10365" h="13536" extrusionOk="0">
                  <a:moveTo>
                    <a:pt x="6116" y="3460"/>
                  </a:moveTo>
                  <a:cubicBezTo>
                    <a:pt x="6419" y="3460"/>
                    <a:pt x="6419" y="3917"/>
                    <a:pt x="6116" y="3917"/>
                  </a:cubicBezTo>
                  <a:lnTo>
                    <a:pt x="2517" y="3917"/>
                  </a:lnTo>
                  <a:cubicBezTo>
                    <a:pt x="2209" y="3917"/>
                    <a:pt x="2209" y="3460"/>
                    <a:pt x="2517" y="3460"/>
                  </a:cubicBezTo>
                  <a:close/>
                  <a:moveTo>
                    <a:pt x="7954" y="5024"/>
                  </a:moveTo>
                  <a:cubicBezTo>
                    <a:pt x="8257" y="5024"/>
                    <a:pt x="8257" y="5476"/>
                    <a:pt x="7954" y="5481"/>
                  </a:cubicBezTo>
                  <a:lnTo>
                    <a:pt x="2517" y="5481"/>
                  </a:lnTo>
                  <a:cubicBezTo>
                    <a:pt x="2209" y="5481"/>
                    <a:pt x="2209" y="5024"/>
                    <a:pt x="2517" y="5024"/>
                  </a:cubicBezTo>
                  <a:close/>
                  <a:moveTo>
                    <a:pt x="7954" y="6588"/>
                  </a:moveTo>
                  <a:cubicBezTo>
                    <a:pt x="8257" y="6588"/>
                    <a:pt x="8257" y="7040"/>
                    <a:pt x="7954" y="7045"/>
                  </a:cubicBezTo>
                  <a:lnTo>
                    <a:pt x="2517" y="7045"/>
                  </a:lnTo>
                  <a:cubicBezTo>
                    <a:pt x="2209" y="7045"/>
                    <a:pt x="2209" y="6588"/>
                    <a:pt x="2517" y="6588"/>
                  </a:cubicBezTo>
                  <a:close/>
                  <a:moveTo>
                    <a:pt x="7954" y="8151"/>
                  </a:moveTo>
                  <a:cubicBezTo>
                    <a:pt x="8257" y="8151"/>
                    <a:pt x="8257" y="8604"/>
                    <a:pt x="7954" y="8609"/>
                  </a:cubicBezTo>
                  <a:lnTo>
                    <a:pt x="2517" y="8609"/>
                  </a:lnTo>
                  <a:cubicBezTo>
                    <a:pt x="2209" y="8609"/>
                    <a:pt x="2209" y="8151"/>
                    <a:pt x="2517" y="8151"/>
                  </a:cubicBezTo>
                  <a:close/>
                  <a:moveTo>
                    <a:pt x="7954" y="9715"/>
                  </a:moveTo>
                  <a:cubicBezTo>
                    <a:pt x="8257" y="9715"/>
                    <a:pt x="8257" y="10172"/>
                    <a:pt x="7954" y="10172"/>
                  </a:cubicBezTo>
                  <a:lnTo>
                    <a:pt x="2517" y="10172"/>
                  </a:lnTo>
                  <a:cubicBezTo>
                    <a:pt x="2209" y="10172"/>
                    <a:pt x="2209" y="9715"/>
                    <a:pt x="2517" y="9715"/>
                  </a:cubicBezTo>
                  <a:close/>
                  <a:moveTo>
                    <a:pt x="1" y="0"/>
                  </a:moveTo>
                  <a:lnTo>
                    <a:pt x="1" y="5106"/>
                  </a:lnTo>
                  <a:cubicBezTo>
                    <a:pt x="1035" y="5216"/>
                    <a:pt x="1819" y="6092"/>
                    <a:pt x="1819" y="7136"/>
                  </a:cubicBezTo>
                  <a:lnTo>
                    <a:pt x="1819" y="7742"/>
                  </a:lnTo>
                  <a:cubicBezTo>
                    <a:pt x="2450" y="8200"/>
                    <a:pt x="2127" y="9196"/>
                    <a:pt x="1348" y="9200"/>
                  </a:cubicBezTo>
                  <a:cubicBezTo>
                    <a:pt x="1232" y="9605"/>
                    <a:pt x="958" y="9946"/>
                    <a:pt x="592" y="10144"/>
                  </a:cubicBezTo>
                  <a:lnTo>
                    <a:pt x="592" y="10437"/>
                  </a:lnTo>
                  <a:lnTo>
                    <a:pt x="1916" y="10966"/>
                  </a:lnTo>
                  <a:cubicBezTo>
                    <a:pt x="2291" y="11096"/>
                    <a:pt x="2998" y="11606"/>
                    <a:pt x="2998" y="12631"/>
                  </a:cubicBezTo>
                  <a:lnTo>
                    <a:pt x="2998" y="13536"/>
                  </a:lnTo>
                  <a:lnTo>
                    <a:pt x="10365" y="13536"/>
                  </a:lnTo>
                  <a:lnTo>
                    <a:pt x="10365" y="3046"/>
                  </a:lnTo>
                  <a:lnTo>
                    <a:pt x="7550" y="3046"/>
                  </a:lnTo>
                  <a:cubicBezTo>
                    <a:pt x="7425" y="3046"/>
                    <a:pt x="7324" y="2945"/>
                    <a:pt x="7324" y="2820"/>
                  </a:cubicBezTo>
                  <a:lnTo>
                    <a:pt x="7324" y="0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90"/>
            <p:cNvSpPr/>
            <p:nvPr/>
          </p:nvSpPr>
          <p:spPr>
            <a:xfrm>
              <a:off x="7589155" y="2130515"/>
              <a:ext cx="50383" cy="60717"/>
            </a:xfrm>
            <a:custGeom>
              <a:avLst/>
              <a:gdLst/>
              <a:ahLst/>
              <a:cxnLst/>
              <a:rect l="l" t="t" r="r" b="b"/>
              <a:pathLst>
                <a:path w="1921" h="2315" extrusionOk="0">
                  <a:moveTo>
                    <a:pt x="1665" y="0"/>
                  </a:moveTo>
                  <a:cubicBezTo>
                    <a:pt x="746" y="0"/>
                    <a:pt x="0" y="746"/>
                    <a:pt x="0" y="1665"/>
                  </a:cubicBezTo>
                  <a:lnTo>
                    <a:pt x="0" y="2315"/>
                  </a:lnTo>
                  <a:lnTo>
                    <a:pt x="140" y="2093"/>
                  </a:lnTo>
                  <a:lnTo>
                    <a:pt x="140" y="2089"/>
                  </a:lnTo>
                  <a:cubicBezTo>
                    <a:pt x="164" y="2045"/>
                    <a:pt x="212" y="2021"/>
                    <a:pt x="260" y="2021"/>
                  </a:cubicBezTo>
                  <a:lnTo>
                    <a:pt x="270" y="2021"/>
                  </a:lnTo>
                  <a:cubicBezTo>
                    <a:pt x="279" y="2021"/>
                    <a:pt x="313" y="2021"/>
                    <a:pt x="361" y="2016"/>
                  </a:cubicBezTo>
                  <a:lnTo>
                    <a:pt x="361" y="1670"/>
                  </a:lnTo>
                  <a:lnTo>
                    <a:pt x="361" y="1665"/>
                  </a:lnTo>
                  <a:cubicBezTo>
                    <a:pt x="361" y="789"/>
                    <a:pt x="1044" y="63"/>
                    <a:pt x="1920" y="5"/>
                  </a:cubicBezTo>
                  <a:cubicBezTo>
                    <a:pt x="1882" y="5"/>
                    <a:pt x="1848" y="0"/>
                    <a:pt x="1814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90"/>
            <p:cNvSpPr/>
            <p:nvPr/>
          </p:nvSpPr>
          <p:spPr>
            <a:xfrm>
              <a:off x="7639617" y="2254938"/>
              <a:ext cx="8498" cy="1154"/>
            </a:xfrm>
            <a:custGeom>
              <a:avLst/>
              <a:gdLst/>
              <a:ahLst/>
              <a:cxnLst/>
              <a:rect l="l" t="t" r="r" b="b"/>
              <a:pathLst>
                <a:path w="324" h="44" extrusionOk="0">
                  <a:moveTo>
                    <a:pt x="323" y="1"/>
                  </a:moveTo>
                  <a:lnTo>
                    <a:pt x="237" y="15"/>
                  </a:lnTo>
                  <a:cubicBezTo>
                    <a:pt x="160" y="30"/>
                    <a:pt x="78" y="39"/>
                    <a:pt x="1" y="44"/>
                  </a:cubicBezTo>
                  <a:lnTo>
                    <a:pt x="323" y="44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90"/>
            <p:cNvSpPr/>
            <p:nvPr/>
          </p:nvSpPr>
          <p:spPr>
            <a:xfrm>
              <a:off x="7621572" y="2254938"/>
              <a:ext cx="17704" cy="25388"/>
            </a:xfrm>
            <a:custGeom>
              <a:avLst/>
              <a:gdLst/>
              <a:ahLst/>
              <a:cxnLst/>
              <a:rect l="l" t="t" r="r" b="b"/>
              <a:pathLst>
                <a:path w="675" h="968" extrusionOk="0">
                  <a:moveTo>
                    <a:pt x="1" y="1"/>
                  </a:moveTo>
                  <a:lnTo>
                    <a:pt x="1" y="482"/>
                  </a:lnTo>
                  <a:lnTo>
                    <a:pt x="501" y="968"/>
                  </a:lnTo>
                  <a:lnTo>
                    <a:pt x="674" y="790"/>
                  </a:lnTo>
                  <a:lnTo>
                    <a:pt x="362" y="482"/>
                  </a:lnTo>
                  <a:lnTo>
                    <a:pt x="362" y="44"/>
                  </a:lnTo>
                  <a:cubicBezTo>
                    <a:pt x="270" y="44"/>
                    <a:pt x="179" y="34"/>
                    <a:pt x="92" y="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90"/>
            <p:cNvSpPr/>
            <p:nvPr/>
          </p:nvSpPr>
          <p:spPr>
            <a:xfrm>
              <a:off x="7600118" y="2171010"/>
              <a:ext cx="53294" cy="77030"/>
            </a:xfrm>
            <a:custGeom>
              <a:avLst/>
              <a:gdLst/>
              <a:ahLst/>
              <a:cxnLst/>
              <a:rect l="l" t="t" r="r" b="b"/>
              <a:pathLst>
                <a:path w="2032" h="2937" extrusionOk="0">
                  <a:moveTo>
                    <a:pt x="1916" y="1"/>
                  </a:moveTo>
                  <a:lnTo>
                    <a:pt x="1844" y="68"/>
                  </a:lnTo>
                  <a:cubicBezTo>
                    <a:pt x="1276" y="593"/>
                    <a:pt x="487" y="732"/>
                    <a:pt x="68" y="766"/>
                  </a:cubicBezTo>
                  <a:lnTo>
                    <a:pt x="1" y="771"/>
                  </a:lnTo>
                  <a:lnTo>
                    <a:pt x="1" y="1757"/>
                  </a:lnTo>
                  <a:cubicBezTo>
                    <a:pt x="1" y="2412"/>
                    <a:pt x="525" y="2936"/>
                    <a:pt x="1180" y="2936"/>
                  </a:cubicBezTo>
                  <a:lnTo>
                    <a:pt x="1502" y="2936"/>
                  </a:lnTo>
                  <a:cubicBezTo>
                    <a:pt x="867" y="2917"/>
                    <a:pt x="366" y="2397"/>
                    <a:pt x="362" y="1762"/>
                  </a:cubicBezTo>
                  <a:lnTo>
                    <a:pt x="362" y="776"/>
                  </a:lnTo>
                  <a:lnTo>
                    <a:pt x="434" y="766"/>
                  </a:lnTo>
                  <a:cubicBezTo>
                    <a:pt x="809" y="737"/>
                    <a:pt x="1488" y="622"/>
                    <a:pt x="2031" y="213"/>
                  </a:cubicBezTo>
                  <a:cubicBezTo>
                    <a:pt x="2002" y="174"/>
                    <a:pt x="1983" y="131"/>
                    <a:pt x="1959" y="92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90"/>
            <p:cNvSpPr/>
            <p:nvPr/>
          </p:nvSpPr>
          <p:spPr>
            <a:xfrm>
              <a:off x="7557472" y="2270727"/>
              <a:ext cx="58592" cy="73332"/>
            </a:xfrm>
            <a:custGeom>
              <a:avLst/>
              <a:gdLst/>
              <a:ahLst/>
              <a:cxnLst/>
              <a:rect l="l" t="t" r="r" b="b"/>
              <a:pathLst>
                <a:path w="2234" h="2796" extrusionOk="0">
                  <a:moveTo>
                    <a:pt x="2137" y="0"/>
                  </a:moveTo>
                  <a:lnTo>
                    <a:pt x="838" y="510"/>
                  </a:lnTo>
                  <a:lnTo>
                    <a:pt x="828" y="510"/>
                  </a:lnTo>
                  <a:cubicBezTo>
                    <a:pt x="794" y="520"/>
                    <a:pt x="0" y="809"/>
                    <a:pt x="0" y="1814"/>
                  </a:cubicBezTo>
                  <a:lnTo>
                    <a:pt x="0" y="2796"/>
                  </a:lnTo>
                  <a:lnTo>
                    <a:pt x="366" y="2796"/>
                  </a:lnTo>
                  <a:lnTo>
                    <a:pt x="366" y="1809"/>
                  </a:lnTo>
                  <a:cubicBezTo>
                    <a:pt x="366" y="809"/>
                    <a:pt x="1160" y="520"/>
                    <a:pt x="1194" y="510"/>
                  </a:cubicBezTo>
                  <a:lnTo>
                    <a:pt x="1203" y="510"/>
                  </a:lnTo>
                  <a:lnTo>
                    <a:pt x="2233" y="106"/>
                  </a:lnTo>
                  <a:lnTo>
                    <a:pt x="2185" y="58"/>
                  </a:lnTo>
                  <a:lnTo>
                    <a:pt x="2170" y="43"/>
                  </a:lnTo>
                  <a:lnTo>
                    <a:pt x="2137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90"/>
            <p:cNvSpPr/>
            <p:nvPr/>
          </p:nvSpPr>
          <p:spPr>
            <a:xfrm>
              <a:off x="7642528" y="1987024"/>
              <a:ext cx="88229" cy="355015"/>
            </a:xfrm>
            <a:custGeom>
              <a:avLst/>
              <a:gdLst/>
              <a:ahLst/>
              <a:cxnLst/>
              <a:rect l="l" t="t" r="r" b="b"/>
              <a:pathLst>
                <a:path w="3364" h="13536" extrusionOk="0">
                  <a:moveTo>
                    <a:pt x="1" y="0"/>
                  </a:moveTo>
                  <a:lnTo>
                    <a:pt x="1" y="5106"/>
                  </a:lnTo>
                  <a:cubicBezTo>
                    <a:pt x="1035" y="5216"/>
                    <a:pt x="1824" y="6092"/>
                    <a:pt x="1824" y="7136"/>
                  </a:cubicBezTo>
                  <a:lnTo>
                    <a:pt x="1824" y="7742"/>
                  </a:lnTo>
                  <a:cubicBezTo>
                    <a:pt x="2450" y="8200"/>
                    <a:pt x="2127" y="9196"/>
                    <a:pt x="1353" y="9200"/>
                  </a:cubicBezTo>
                  <a:cubicBezTo>
                    <a:pt x="1237" y="9605"/>
                    <a:pt x="963" y="9946"/>
                    <a:pt x="592" y="10144"/>
                  </a:cubicBezTo>
                  <a:lnTo>
                    <a:pt x="592" y="10437"/>
                  </a:lnTo>
                  <a:lnTo>
                    <a:pt x="1916" y="10966"/>
                  </a:lnTo>
                  <a:cubicBezTo>
                    <a:pt x="2291" y="11096"/>
                    <a:pt x="2998" y="11606"/>
                    <a:pt x="2998" y="12631"/>
                  </a:cubicBezTo>
                  <a:lnTo>
                    <a:pt x="2998" y="13536"/>
                  </a:lnTo>
                  <a:lnTo>
                    <a:pt x="3359" y="13536"/>
                  </a:lnTo>
                  <a:lnTo>
                    <a:pt x="3359" y="12626"/>
                  </a:lnTo>
                  <a:cubicBezTo>
                    <a:pt x="3364" y="11606"/>
                    <a:pt x="2661" y="11096"/>
                    <a:pt x="2281" y="10966"/>
                  </a:cubicBezTo>
                  <a:lnTo>
                    <a:pt x="958" y="10437"/>
                  </a:lnTo>
                  <a:lnTo>
                    <a:pt x="958" y="10144"/>
                  </a:lnTo>
                  <a:cubicBezTo>
                    <a:pt x="1329" y="9946"/>
                    <a:pt x="1603" y="9605"/>
                    <a:pt x="1718" y="9200"/>
                  </a:cubicBezTo>
                  <a:cubicBezTo>
                    <a:pt x="2079" y="9196"/>
                    <a:pt x="2392" y="8955"/>
                    <a:pt x="2488" y="8604"/>
                  </a:cubicBezTo>
                  <a:cubicBezTo>
                    <a:pt x="2228" y="8570"/>
                    <a:pt x="2224" y="8195"/>
                    <a:pt x="2483" y="8151"/>
                  </a:cubicBezTo>
                  <a:cubicBezTo>
                    <a:pt x="2430" y="7988"/>
                    <a:pt x="2329" y="7843"/>
                    <a:pt x="2190" y="7742"/>
                  </a:cubicBezTo>
                  <a:lnTo>
                    <a:pt x="2190" y="7136"/>
                  </a:lnTo>
                  <a:cubicBezTo>
                    <a:pt x="2190" y="6092"/>
                    <a:pt x="1401" y="5216"/>
                    <a:pt x="366" y="5106"/>
                  </a:cubicBezTo>
                  <a:lnTo>
                    <a:pt x="366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90"/>
            <p:cNvSpPr/>
            <p:nvPr/>
          </p:nvSpPr>
          <p:spPr>
            <a:xfrm>
              <a:off x="7547375" y="1975169"/>
              <a:ext cx="379014" cy="379119"/>
            </a:xfrm>
            <a:custGeom>
              <a:avLst/>
              <a:gdLst/>
              <a:ahLst/>
              <a:cxnLst/>
              <a:rect l="l" t="t" r="r" b="b"/>
              <a:pathLst>
                <a:path w="14451" h="14455" extrusionOk="0">
                  <a:moveTo>
                    <a:pt x="11404" y="780"/>
                  </a:moveTo>
                  <a:lnTo>
                    <a:pt x="12121" y="1492"/>
                  </a:lnTo>
                  <a:lnTo>
                    <a:pt x="12299" y="1670"/>
                  </a:lnTo>
                  <a:lnTo>
                    <a:pt x="13084" y="2454"/>
                  </a:lnTo>
                  <a:lnTo>
                    <a:pt x="13651" y="3027"/>
                  </a:lnTo>
                  <a:lnTo>
                    <a:pt x="13666" y="3041"/>
                  </a:lnTo>
                  <a:lnTo>
                    <a:pt x="11399" y="3041"/>
                  </a:lnTo>
                  <a:lnTo>
                    <a:pt x="11399" y="780"/>
                  </a:lnTo>
                  <a:close/>
                  <a:moveTo>
                    <a:pt x="3407" y="6000"/>
                  </a:moveTo>
                  <a:cubicBezTo>
                    <a:pt x="4283" y="6000"/>
                    <a:pt x="4995" y="6712"/>
                    <a:pt x="5000" y="7588"/>
                  </a:cubicBezTo>
                  <a:lnTo>
                    <a:pt x="5000" y="7963"/>
                  </a:lnTo>
                  <a:lnTo>
                    <a:pt x="4990" y="7954"/>
                  </a:lnTo>
                  <a:lnTo>
                    <a:pt x="4985" y="7949"/>
                  </a:lnTo>
                  <a:lnTo>
                    <a:pt x="4976" y="7939"/>
                  </a:lnTo>
                  <a:lnTo>
                    <a:pt x="4971" y="7930"/>
                  </a:lnTo>
                  <a:lnTo>
                    <a:pt x="4961" y="7925"/>
                  </a:lnTo>
                  <a:lnTo>
                    <a:pt x="4952" y="7915"/>
                  </a:lnTo>
                  <a:lnTo>
                    <a:pt x="4942" y="7911"/>
                  </a:lnTo>
                  <a:lnTo>
                    <a:pt x="4937" y="7906"/>
                  </a:lnTo>
                  <a:lnTo>
                    <a:pt x="4923" y="7901"/>
                  </a:lnTo>
                  <a:lnTo>
                    <a:pt x="4913" y="7891"/>
                  </a:lnTo>
                  <a:lnTo>
                    <a:pt x="4904" y="7891"/>
                  </a:lnTo>
                  <a:lnTo>
                    <a:pt x="4894" y="7887"/>
                  </a:lnTo>
                  <a:lnTo>
                    <a:pt x="4884" y="7887"/>
                  </a:lnTo>
                  <a:lnTo>
                    <a:pt x="4870" y="7882"/>
                  </a:lnTo>
                  <a:lnTo>
                    <a:pt x="4865" y="7882"/>
                  </a:lnTo>
                  <a:cubicBezTo>
                    <a:pt x="4365" y="7766"/>
                    <a:pt x="4211" y="7126"/>
                    <a:pt x="4211" y="7117"/>
                  </a:cubicBezTo>
                  <a:cubicBezTo>
                    <a:pt x="4185" y="7005"/>
                    <a:pt x="4086" y="6941"/>
                    <a:pt x="3986" y="6941"/>
                  </a:cubicBezTo>
                  <a:cubicBezTo>
                    <a:pt x="3917" y="6941"/>
                    <a:pt x="3848" y="6971"/>
                    <a:pt x="3802" y="7035"/>
                  </a:cubicBezTo>
                  <a:cubicBezTo>
                    <a:pt x="3200" y="7867"/>
                    <a:pt x="1877" y="7877"/>
                    <a:pt x="1863" y="7877"/>
                  </a:cubicBezTo>
                  <a:lnTo>
                    <a:pt x="1805" y="7877"/>
                  </a:lnTo>
                  <a:lnTo>
                    <a:pt x="1795" y="7882"/>
                  </a:lnTo>
                  <a:lnTo>
                    <a:pt x="1781" y="7887"/>
                  </a:lnTo>
                  <a:lnTo>
                    <a:pt x="1771" y="7887"/>
                  </a:lnTo>
                  <a:lnTo>
                    <a:pt x="1762" y="7896"/>
                  </a:lnTo>
                  <a:lnTo>
                    <a:pt x="1752" y="7896"/>
                  </a:lnTo>
                  <a:lnTo>
                    <a:pt x="1738" y="7901"/>
                  </a:lnTo>
                  <a:lnTo>
                    <a:pt x="1733" y="7906"/>
                  </a:lnTo>
                  <a:lnTo>
                    <a:pt x="1723" y="7915"/>
                  </a:lnTo>
                  <a:lnTo>
                    <a:pt x="1718" y="7920"/>
                  </a:lnTo>
                  <a:lnTo>
                    <a:pt x="1704" y="7930"/>
                  </a:lnTo>
                  <a:lnTo>
                    <a:pt x="1699" y="7935"/>
                  </a:lnTo>
                  <a:lnTo>
                    <a:pt x="1689" y="7944"/>
                  </a:lnTo>
                  <a:lnTo>
                    <a:pt x="1685" y="7949"/>
                  </a:lnTo>
                  <a:lnTo>
                    <a:pt x="1680" y="7963"/>
                  </a:lnTo>
                  <a:lnTo>
                    <a:pt x="1675" y="7968"/>
                  </a:lnTo>
                  <a:lnTo>
                    <a:pt x="1670" y="7973"/>
                  </a:lnTo>
                  <a:lnTo>
                    <a:pt x="1670" y="7588"/>
                  </a:lnTo>
                  <a:cubicBezTo>
                    <a:pt x="1670" y="6712"/>
                    <a:pt x="2377" y="6000"/>
                    <a:pt x="3258" y="6000"/>
                  </a:cubicBezTo>
                  <a:close/>
                  <a:moveTo>
                    <a:pt x="5053" y="8502"/>
                  </a:moveTo>
                  <a:cubicBezTo>
                    <a:pt x="5091" y="8546"/>
                    <a:pt x="5149" y="8575"/>
                    <a:pt x="5207" y="8579"/>
                  </a:cubicBezTo>
                  <a:cubicBezTo>
                    <a:pt x="5428" y="8772"/>
                    <a:pt x="5327" y="9138"/>
                    <a:pt x="5038" y="9190"/>
                  </a:cubicBezTo>
                  <a:lnTo>
                    <a:pt x="5038" y="8502"/>
                  </a:lnTo>
                  <a:close/>
                  <a:moveTo>
                    <a:pt x="1632" y="8502"/>
                  </a:moveTo>
                  <a:lnTo>
                    <a:pt x="1632" y="9195"/>
                  </a:lnTo>
                  <a:cubicBezTo>
                    <a:pt x="1458" y="9171"/>
                    <a:pt x="1329" y="9022"/>
                    <a:pt x="1333" y="8849"/>
                  </a:cubicBezTo>
                  <a:cubicBezTo>
                    <a:pt x="1333" y="8748"/>
                    <a:pt x="1372" y="8656"/>
                    <a:pt x="1444" y="8589"/>
                  </a:cubicBezTo>
                  <a:cubicBezTo>
                    <a:pt x="1511" y="8589"/>
                    <a:pt x="1574" y="8555"/>
                    <a:pt x="1617" y="8502"/>
                  </a:cubicBezTo>
                  <a:close/>
                  <a:moveTo>
                    <a:pt x="3908" y="7593"/>
                  </a:moveTo>
                  <a:cubicBezTo>
                    <a:pt x="4028" y="7834"/>
                    <a:pt x="4240" y="8117"/>
                    <a:pt x="4581" y="8262"/>
                  </a:cubicBezTo>
                  <a:lnTo>
                    <a:pt x="4581" y="9229"/>
                  </a:lnTo>
                  <a:cubicBezTo>
                    <a:pt x="4581" y="9840"/>
                    <a:pt x="4086" y="10331"/>
                    <a:pt x="3479" y="10331"/>
                  </a:cubicBezTo>
                  <a:lnTo>
                    <a:pt x="3191" y="10331"/>
                  </a:lnTo>
                  <a:cubicBezTo>
                    <a:pt x="2580" y="10331"/>
                    <a:pt x="2084" y="9840"/>
                    <a:pt x="2084" y="9229"/>
                  </a:cubicBezTo>
                  <a:lnTo>
                    <a:pt x="2084" y="8315"/>
                  </a:lnTo>
                  <a:cubicBezTo>
                    <a:pt x="2483" y="8276"/>
                    <a:pt x="3316" y="8142"/>
                    <a:pt x="3908" y="7593"/>
                  </a:cubicBezTo>
                  <a:close/>
                  <a:moveTo>
                    <a:pt x="3768" y="10764"/>
                  </a:moveTo>
                  <a:lnTo>
                    <a:pt x="3768" y="11077"/>
                  </a:lnTo>
                  <a:lnTo>
                    <a:pt x="3325" y="11534"/>
                  </a:lnTo>
                  <a:lnTo>
                    <a:pt x="2907" y="11125"/>
                  </a:lnTo>
                  <a:lnTo>
                    <a:pt x="2907" y="10764"/>
                  </a:lnTo>
                  <a:cubicBezTo>
                    <a:pt x="2998" y="10778"/>
                    <a:pt x="3094" y="10788"/>
                    <a:pt x="3191" y="10788"/>
                  </a:cubicBezTo>
                  <a:lnTo>
                    <a:pt x="3479" y="10788"/>
                  </a:lnTo>
                  <a:cubicBezTo>
                    <a:pt x="3576" y="10788"/>
                    <a:pt x="3672" y="10778"/>
                    <a:pt x="3768" y="10764"/>
                  </a:cubicBezTo>
                  <a:close/>
                  <a:moveTo>
                    <a:pt x="10947" y="452"/>
                  </a:moveTo>
                  <a:lnTo>
                    <a:pt x="10947" y="3272"/>
                  </a:lnTo>
                  <a:cubicBezTo>
                    <a:pt x="10947" y="3397"/>
                    <a:pt x="11048" y="3498"/>
                    <a:pt x="11173" y="3498"/>
                  </a:cubicBezTo>
                  <a:lnTo>
                    <a:pt x="13993" y="3498"/>
                  </a:lnTo>
                  <a:lnTo>
                    <a:pt x="13993" y="13988"/>
                  </a:lnTo>
                  <a:lnTo>
                    <a:pt x="6636" y="13988"/>
                  </a:lnTo>
                  <a:lnTo>
                    <a:pt x="6636" y="13088"/>
                  </a:lnTo>
                  <a:cubicBezTo>
                    <a:pt x="6636" y="12068"/>
                    <a:pt x="5929" y="11558"/>
                    <a:pt x="5553" y="11428"/>
                  </a:cubicBezTo>
                  <a:lnTo>
                    <a:pt x="4220" y="10894"/>
                  </a:lnTo>
                  <a:lnTo>
                    <a:pt x="4220" y="10600"/>
                  </a:lnTo>
                  <a:cubicBezTo>
                    <a:pt x="4586" y="10403"/>
                    <a:pt x="4860" y="10061"/>
                    <a:pt x="4976" y="9657"/>
                  </a:cubicBezTo>
                  <a:cubicBezTo>
                    <a:pt x="5755" y="9652"/>
                    <a:pt x="6078" y="8656"/>
                    <a:pt x="5447" y="8194"/>
                  </a:cubicBezTo>
                  <a:lnTo>
                    <a:pt x="5447" y="7588"/>
                  </a:lnTo>
                  <a:cubicBezTo>
                    <a:pt x="5447" y="6544"/>
                    <a:pt x="4663" y="5668"/>
                    <a:pt x="3624" y="5558"/>
                  </a:cubicBezTo>
                  <a:lnTo>
                    <a:pt x="3624" y="452"/>
                  </a:lnTo>
                  <a:close/>
                  <a:moveTo>
                    <a:pt x="3398" y="0"/>
                  </a:moveTo>
                  <a:cubicBezTo>
                    <a:pt x="3272" y="5"/>
                    <a:pt x="3171" y="106"/>
                    <a:pt x="3171" y="231"/>
                  </a:cubicBezTo>
                  <a:lnTo>
                    <a:pt x="3171" y="5553"/>
                  </a:lnTo>
                  <a:cubicBezTo>
                    <a:pt x="2074" y="5596"/>
                    <a:pt x="1208" y="6501"/>
                    <a:pt x="1208" y="7598"/>
                  </a:cubicBezTo>
                  <a:lnTo>
                    <a:pt x="1208" y="8199"/>
                  </a:lnTo>
                  <a:cubicBezTo>
                    <a:pt x="573" y="8656"/>
                    <a:pt x="900" y="9657"/>
                    <a:pt x="1680" y="9657"/>
                  </a:cubicBezTo>
                  <a:lnTo>
                    <a:pt x="1689" y="9657"/>
                  </a:lnTo>
                  <a:cubicBezTo>
                    <a:pt x="1805" y="10061"/>
                    <a:pt x="2074" y="10403"/>
                    <a:pt x="2445" y="10605"/>
                  </a:cubicBezTo>
                  <a:lnTo>
                    <a:pt x="2445" y="10894"/>
                  </a:lnTo>
                  <a:lnTo>
                    <a:pt x="1083" y="11423"/>
                  </a:lnTo>
                  <a:cubicBezTo>
                    <a:pt x="708" y="11553"/>
                    <a:pt x="0" y="12063"/>
                    <a:pt x="0" y="13088"/>
                  </a:cubicBezTo>
                  <a:lnTo>
                    <a:pt x="0" y="14224"/>
                  </a:lnTo>
                  <a:cubicBezTo>
                    <a:pt x="0" y="14349"/>
                    <a:pt x="106" y="14450"/>
                    <a:pt x="231" y="14450"/>
                  </a:cubicBezTo>
                  <a:lnTo>
                    <a:pt x="1237" y="14450"/>
                  </a:lnTo>
                  <a:cubicBezTo>
                    <a:pt x="1545" y="14450"/>
                    <a:pt x="1545" y="13993"/>
                    <a:pt x="1237" y="13993"/>
                  </a:cubicBezTo>
                  <a:lnTo>
                    <a:pt x="458" y="13993"/>
                  </a:lnTo>
                  <a:lnTo>
                    <a:pt x="458" y="13088"/>
                  </a:lnTo>
                  <a:cubicBezTo>
                    <a:pt x="458" y="12140"/>
                    <a:pt x="1203" y="11866"/>
                    <a:pt x="1237" y="11856"/>
                  </a:cubicBezTo>
                  <a:lnTo>
                    <a:pt x="1247" y="11851"/>
                  </a:lnTo>
                  <a:lnTo>
                    <a:pt x="2498" y="11365"/>
                  </a:lnTo>
                  <a:cubicBezTo>
                    <a:pt x="2503" y="11370"/>
                    <a:pt x="2507" y="11375"/>
                    <a:pt x="2517" y="11385"/>
                  </a:cubicBezTo>
                  <a:lnTo>
                    <a:pt x="3171" y="12025"/>
                  </a:lnTo>
                  <a:cubicBezTo>
                    <a:pt x="3215" y="12063"/>
                    <a:pt x="3272" y="12087"/>
                    <a:pt x="3330" y="12087"/>
                  </a:cubicBezTo>
                  <a:lnTo>
                    <a:pt x="3335" y="12087"/>
                  </a:lnTo>
                  <a:cubicBezTo>
                    <a:pt x="3393" y="12087"/>
                    <a:pt x="3450" y="12063"/>
                    <a:pt x="3494" y="12020"/>
                  </a:cubicBezTo>
                  <a:lnTo>
                    <a:pt x="4134" y="11351"/>
                  </a:lnTo>
                  <a:lnTo>
                    <a:pt x="5385" y="11851"/>
                  </a:lnTo>
                  <a:lnTo>
                    <a:pt x="5394" y="11856"/>
                  </a:lnTo>
                  <a:cubicBezTo>
                    <a:pt x="5404" y="11856"/>
                    <a:pt x="6174" y="12130"/>
                    <a:pt x="6174" y="13088"/>
                  </a:cubicBezTo>
                  <a:lnTo>
                    <a:pt x="6174" y="13997"/>
                  </a:lnTo>
                  <a:lnTo>
                    <a:pt x="2041" y="13997"/>
                  </a:lnTo>
                  <a:cubicBezTo>
                    <a:pt x="1738" y="13997"/>
                    <a:pt x="1738" y="14455"/>
                    <a:pt x="2041" y="14455"/>
                  </a:cubicBezTo>
                  <a:lnTo>
                    <a:pt x="6400" y="14455"/>
                  </a:lnTo>
                  <a:cubicBezTo>
                    <a:pt x="6424" y="14455"/>
                    <a:pt x="6443" y="14450"/>
                    <a:pt x="6463" y="14445"/>
                  </a:cubicBezTo>
                  <a:lnTo>
                    <a:pt x="14219" y="14445"/>
                  </a:lnTo>
                  <a:cubicBezTo>
                    <a:pt x="14349" y="14445"/>
                    <a:pt x="14450" y="14344"/>
                    <a:pt x="14450" y="14219"/>
                  </a:cubicBezTo>
                  <a:lnTo>
                    <a:pt x="14450" y="3272"/>
                  </a:lnTo>
                  <a:cubicBezTo>
                    <a:pt x="14450" y="3272"/>
                    <a:pt x="14450" y="3267"/>
                    <a:pt x="14450" y="3262"/>
                  </a:cubicBezTo>
                  <a:lnTo>
                    <a:pt x="14450" y="3258"/>
                  </a:lnTo>
                  <a:cubicBezTo>
                    <a:pt x="14450" y="3243"/>
                    <a:pt x="14450" y="3234"/>
                    <a:pt x="14450" y="3229"/>
                  </a:cubicBezTo>
                  <a:cubicBezTo>
                    <a:pt x="14445" y="3219"/>
                    <a:pt x="14445" y="3210"/>
                    <a:pt x="14440" y="3200"/>
                  </a:cubicBezTo>
                  <a:lnTo>
                    <a:pt x="14440" y="3190"/>
                  </a:lnTo>
                  <a:cubicBezTo>
                    <a:pt x="14436" y="3181"/>
                    <a:pt x="14431" y="3171"/>
                    <a:pt x="14431" y="3166"/>
                  </a:cubicBezTo>
                  <a:cubicBezTo>
                    <a:pt x="14426" y="3157"/>
                    <a:pt x="14416" y="3147"/>
                    <a:pt x="14412" y="3137"/>
                  </a:cubicBezTo>
                  <a:lnTo>
                    <a:pt x="14407" y="3133"/>
                  </a:lnTo>
                  <a:cubicBezTo>
                    <a:pt x="14402" y="3128"/>
                    <a:pt x="14397" y="3118"/>
                    <a:pt x="14388" y="3108"/>
                  </a:cubicBezTo>
                  <a:lnTo>
                    <a:pt x="12626" y="1352"/>
                  </a:lnTo>
                  <a:lnTo>
                    <a:pt x="11342" y="63"/>
                  </a:lnTo>
                  <a:cubicBezTo>
                    <a:pt x="11337" y="58"/>
                    <a:pt x="11327" y="53"/>
                    <a:pt x="11318" y="43"/>
                  </a:cubicBezTo>
                  <a:lnTo>
                    <a:pt x="11313" y="39"/>
                  </a:lnTo>
                  <a:cubicBezTo>
                    <a:pt x="11303" y="34"/>
                    <a:pt x="11298" y="29"/>
                    <a:pt x="11289" y="24"/>
                  </a:cubicBezTo>
                  <a:cubicBezTo>
                    <a:pt x="11279" y="19"/>
                    <a:pt x="11270" y="19"/>
                    <a:pt x="11265" y="15"/>
                  </a:cubicBezTo>
                  <a:lnTo>
                    <a:pt x="11255" y="15"/>
                  </a:lnTo>
                  <a:cubicBezTo>
                    <a:pt x="11246" y="10"/>
                    <a:pt x="11236" y="10"/>
                    <a:pt x="11226" y="5"/>
                  </a:cubicBezTo>
                  <a:cubicBezTo>
                    <a:pt x="11217" y="5"/>
                    <a:pt x="11207" y="5"/>
                    <a:pt x="11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90"/>
            <p:cNvSpPr/>
            <p:nvPr/>
          </p:nvSpPr>
          <p:spPr>
            <a:xfrm>
              <a:off x="7700465" y="2077771"/>
              <a:ext cx="110444" cy="12012"/>
            </a:xfrm>
            <a:custGeom>
              <a:avLst/>
              <a:gdLst/>
              <a:ahLst/>
              <a:cxnLst/>
              <a:rect l="l" t="t" r="r" b="b"/>
              <a:pathLst>
                <a:path w="4211" h="458" extrusionOk="0">
                  <a:moveTo>
                    <a:pt x="308" y="0"/>
                  </a:moveTo>
                  <a:cubicBezTo>
                    <a:pt x="0" y="0"/>
                    <a:pt x="0" y="457"/>
                    <a:pt x="308" y="457"/>
                  </a:cubicBezTo>
                  <a:lnTo>
                    <a:pt x="3907" y="457"/>
                  </a:lnTo>
                  <a:cubicBezTo>
                    <a:pt x="4210" y="457"/>
                    <a:pt x="4210" y="0"/>
                    <a:pt x="39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90"/>
            <p:cNvSpPr/>
            <p:nvPr/>
          </p:nvSpPr>
          <p:spPr>
            <a:xfrm>
              <a:off x="7700465" y="2118765"/>
              <a:ext cx="158650" cy="12012"/>
            </a:xfrm>
            <a:custGeom>
              <a:avLst/>
              <a:gdLst/>
              <a:ahLst/>
              <a:cxnLst/>
              <a:rect l="l" t="t" r="r" b="b"/>
              <a:pathLst>
                <a:path w="6049" h="458" extrusionOk="0">
                  <a:moveTo>
                    <a:pt x="308" y="1"/>
                  </a:moveTo>
                  <a:cubicBezTo>
                    <a:pt x="0" y="1"/>
                    <a:pt x="0" y="458"/>
                    <a:pt x="308" y="458"/>
                  </a:cubicBezTo>
                  <a:lnTo>
                    <a:pt x="5745" y="458"/>
                  </a:lnTo>
                  <a:cubicBezTo>
                    <a:pt x="6048" y="458"/>
                    <a:pt x="6048" y="1"/>
                    <a:pt x="57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90"/>
            <p:cNvSpPr/>
            <p:nvPr/>
          </p:nvSpPr>
          <p:spPr>
            <a:xfrm>
              <a:off x="7700465" y="2159785"/>
              <a:ext cx="158650" cy="12012"/>
            </a:xfrm>
            <a:custGeom>
              <a:avLst/>
              <a:gdLst/>
              <a:ahLst/>
              <a:cxnLst/>
              <a:rect l="l" t="t" r="r" b="b"/>
              <a:pathLst>
                <a:path w="6049" h="458" extrusionOk="0">
                  <a:moveTo>
                    <a:pt x="308" y="1"/>
                  </a:moveTo>
                  <a:cubicBezTo>
                    <a:pt x="0" y="1"/>
                    <a:pt x="0" y="458"/>
                    <a:pt x="308" y="458"/>
                  </a:cubicBezTo>
                  <a:lnTo>
                    <a:pt x="5745" y="458"/>
                  </a:lnTo>
                  <a:cubicBezTo>
                    <a:pt x="6048" y="458"/>
                    <a:pt x="6048" y="1"/>
                    <a:pt x="57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90"/>
            <p:cNvSpPr/>
            <p:nvPr/>
          </p:nvSpPr>
          <p:spPr>
            <a:xfrm>
              <a:off x="7700465" y="2200805"/>
              <a:ext cx="158650" cy="12012"/>
            </a:xfrm>
            <a:custGeom>
              <a:avLst/>
              <a:gdLst/>
              <a:ahLst/>
              <a:cxnLst/>
              <a:rect l="l" t="t" r="r" b="b"/>
              <a:pathLst>
                <a:path w="6049" h="458" extrusionOk="0">
                  <a:moveTo>
                    <a:pt x="308" y="0"/>
                  </a:moveTo>
                  <a:cubicBezTo>
                    <a:pt x="0" y="0"/>
                    <a:pt x="0" y="458"/>
                    <a:pt x="308" y="458"/>
                  </a:cubicBezTo>
                  <a:lnTo>
                    <a:pt x="5745" y="458"/>
                  </a:lnTo>
                  <a:cubicBezTo>
                    <a:pt x="6048" y="458"/>
                    <a:pt x="6048" y="0"/>
                    <a:pt x="57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90"/>
            <p:cNvSpPr/>
            <p:nvPr/>
          </p:nvSpPr>
          <p:spPr>
            <a:xfrm>
              <a:off x="7700465" y="2241824"/>
              <a:ext cx="158650" cy="11881"/>
            </a:xfrm>
            <a:custGeom>
              <a:avLst/>
              <a:gdLst/>
              <a:ahLst/>
              <a:cxnLst/>
              <a:rect l="l" t="t" r="r" b="b"/>
              <a:pathLst>
                <a:path w="6049" h="453" extrusionOk="0">
                  <a:moveTo>
                    <a:pt x="308" y="0"/>
                  </a:moveTo>
                  <a:cubicBezTo>
                    <a:pt x="0" y="0"/>
                    <a:pt x="0" y="453"/>
                    <a:pt x="308" y="453"/>
                  </a:cubicBezTo>
                  <a:lnTo>
                    <a:pt x="5745" y="453"/>
                  </a:lnTo>
                  <a:cubicBezTo>
                    <a:pt x="6048" y="453"/>
                    <a:pt x="6048" y="0"/>
                    <a:pt x="57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84" name="Google Shape;13984;p90"/>
          <p:cNvGrpSpPr/>
          <p:nvPr/>
        </p:nvGrpSpPr>
        <p:grpSpPr>
          <a:xfrm>
            <a:off x="7978083" y="1806698"/>
            <a:ext cx="370306" cy="362962"/>
            <a:chOff x="7978083" y="1991273"/>
            <a:chExt cx="370306" cy="362962"/>
          </a:xfrm>
        </p:grpSpPr>
        <p:sp>
          <p:nvSpPr>
            <p:cNvPr id="13985" name="Google Shape;13985;p90"/>
            <p:cNvSpPr/>
            <p:nvPr/>
          </p:nvSpPr>
          <p:spPr>
            <a:xfrm>
              <a:off x="8132825" y="1996728"/>
              <a:ext cx="68296" cy="68192"/>
            </a:xfrm>
            <a:custGeom>
              <a:avLst/>
              <a:gdLst/>
              <a:ahLst/>
              <a:cxnLst/>
              <a:rect l="l" t="t" r="r" b="b"/>
              <a:pathLst>
                <a:path w="2604" h="2600" extrusionOk="0">
                  <a:moveTo>
                    <a:pt x="1304" y="1"/>
                  </a:moveTo>
                  <a:cubicBezTo>
                    <a:pt x="582" y="1"/>
                    <a:pt x="0" y="583"/>
                    <a:pt x="0" y="1300"/>
                  </a:cubicBezTo>
                  <a:cubicBezTo>
                    <a:pt x="0" y="2017"/>
                    <a:pt x="582" y="2599"/>
                    <a:pt x="1304" y="2599"/>
                  </a:cubicBezTo>
                  <a:cubicBezTo>
                    <a:pt x="2021" y="2599"/>
                    <a:pt x="2603" y="2017"/>
                    <a:pt x="2603" y="1300"/>
                  </a:cubicBezTo>
                  <a:cubicBezTo>
                    <a:pt x="2603" y="583"/>
                    <a:pt x="2021" y="1"/>
                    <a:pt x="1304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90"/>
            <p:cNvSpPr/>
            <p:nvPr/>
          </p:nvSpPr>
          <p:spPr>
            <a:xfrm>
              <a:off x="8125744" y="1998118"/>
              <a:ext cx="67798" cy="66801"/>
            </a:xfrm>
            <a:custGeom>
              <a:avLst/>
              <a:gdLst/>
              <a:ahLst/>
              <a:cxnLst/>
              <a:rect l="l" t="t" r="r" b="b"/>
              <a:pathLst>
                <a:path w="2585" h="2547" extrusionOk="0">
                  <a:moveTo>
                    <a:pt x="1208" y="1"/>
                  </a:moveTo>
                  <a:lnTo>
                    <a:pt x="1208" y="1"/>
                  </a:lnTo>
                  <a:cubicBezTo>
                    <a:pt x="366" y="241"/>
                    <a:pt x="1" y="1237"/>
                    <a:pt x="491" y="1969"/>
                  </a:cubicBezTo>
                  <a:cubicBezTo>
                    <a:pt x="746" y="2352"/>
                    <a:pt x="1156" y="2546"/>
                    <a:pt x="1569" y="2546"/>
                  </a:cubicBezTo>
                  <a:cubicBezTo>
                    <a:pt x="1944" y="2546"/>
                    <a:pt x="2321" y="2386"/>
                    <a:pt x="2585" y="2060"/>
                  </a:cubicBezTo>
                  <a:lnTo>
                    <a:pt x="2585" y="2060"/>
                  </a:lnTo>
                  <a:cubicBezTo>
                    <a:pt x="2464" y="2094"/>
                    <a:pt x="2344" y="2113"/>
                    <a:pt x="2219" y="2113"/>
                  </a:cubicBezTo>
                  <a:cubicBezTo>
                    <a:pt x="1131" y="2113"/>
                    <a:pt x="525" y="848"/>
                    <a:pt x="1208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3987;p90"/>
            <p:cNvSpPr/>
            <p:nvPr/>
          </p:nvSpPr>
          <p:spPr>
            <a:xfrm>
              <a:off x="8064660" y="2150081"/>
              <a:ext cx="45452" cy="45452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67" y="0"/>
                  </a:moveTo>
                  <a:cubicBezTo>
                    <a:pt x="391" y="0"/>
                    <a:pt x="1" y="390"/>
                    <a:pt x="1" y="866"/>
                  </a:cubicBezTo>
                  <a:cubicBezTo>
                    <a:pt x="1" y="1347"/>
                    <a:pt x="391" y="1732"/>
                    <a:pt x="867" y="1732"/>
                  </a:cubicBezTo>
                  <a:cubicBezTo>
                    <a:pt x="1348" y="1732"/>
                    <a:pt x="1733" y="1347"/>
                    <a:pt x="1733" y="866"/>
                  </a:cubicBezTo>
                  <a:cubicBezTo>
                    <a:pt x="1733" y="390"/>
                    <a:pt x="1348" y="0"/>
                    <a:pt x="867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90"/>
            <p:cNvSpPr/>
            <p:nvPr/>
          </p:nvSpPr>
          <p:spPr>
            <a:xfrm>
              <a:off x="8059991" y="2151077"/>
              <a:ext cx="45085" cy="44508"/>
            </a:xfrm>
            <a:custGeom>
              <a:avLst/>
              <a:gdLst/>
              <a:ahLst/>
              <a:cxnLst/>
              <a:rect l="l" t="t" r="r" b="b"/>
              <a:pathLst>
                <a:path w="1719" h="1697" extrusionOk="0">
                  <a:moveTo>
                    <a:pt x="804" y="1"/>
                  </a:moveTo>
                  <a:lnTo>
                    <a:pt x="804" y="1"/>
                  </a:lnTo>
                  <a:cubicBezTo>
                    <a:pt x="241" y="164"/>
                    <a:pt x="1" y="823"/>
                    <a:pt x="323" y="1309"/>
                  </a:cubicBezTo>
                  <a:cubicBezTo>
                    <a:pt x="495" y="1567"/>
                    <a:pt x="769" y="1697"/>
                    <a:pt x="1044" y="1697"/>
                  </a:cubicBezTo>
                  <a:cubicBezTo>
                    <a:pt x="1294" y="1697"/>
                    <a:pt x="1545" y="1590"/>
                    <a:pt x="1719" y="1372"/>
                  </a:cubicBezTo>
                  <a:lnTo>
                    <a:pt x="1719" y="1372"/>
                  </a:lnTo>
                  <a:cubicBezTo>
                    <a:pt x="1642" y="1396"/>
                    <a:pt x="1560" y="1406"/>
                    <a:pt x="1478" y="1410"/>
                  </a:cubicBezTo>
                  <a:cubicBezTo>
                    <a:pt x="751" y="1410"/>
                    <a:pt x="347" y="564"/>
                    <a:pt x="804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90"/>
            <p:cNvSpPr/>
            <p:nvPr/>
          </p:nvSpPr>
          <p:spPr>
            <a:xfrm>
              <a:off x="8223808" y="2150081"/>
              <a:ext cx="45452" cy="45452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67" y="0"/>
                  </a:moveTo>
                  <a:cubicBezTo>
                    <a:pt x="385" y="0"/>
                    <a:pt x="0" y="390"/>
                    <a:pt x="0" y="866"/>
                  </a:cubicBezTo>
                  <a:cubicBezTo>
                    <a:pt x="0" y="1347"/>
                    <a:pt x="385" y="1732"/>
                    <a:pt x="867" y="1732"/>
                  </a:cubicBezTo>
                  <a:cubicBezTo>
                    <a:pt x="1343" y="1732"/>
                    <a:pt x="1733" y="1347"/>
                    <a:pt x="1733" y="866"/>
                  </a:cubicBezTo>
                  <a:cubicBezTo>
                    <a:pt x="1733" y="390"/>
                    <a:pt x="1343" y="0"/>
                    <a:pt x="867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90"/>
            <p:cNvSpPr/>
            <p:nvPr/>
          </p:nvSpPr>
          <p:spPr>
            <a:xfrm>
              <a:off x="8219009" y="2150946"/>
              <a:ext cx="45216" cy="44613"/>
            </a:xfrm>
            <a:custGeom>
              <a:avLst/>
              <a:gdLst/>
              <a:ahLst/>
              <a:cxnLst/>
              <a:rect l="l" t="t" r="r" b="b"/>
              <a:pathLst>
                <a:path w="1724" h="1701" extrusionOk="0">
                  <a:moveTo>
                    <a:pt x="804" y="1"/>
                  </a:moveTo>
                  <a:cubicBezTo>
                    <a:pt x="241" y="164"/>
                    <a:pt x="1" y="828"/>
                    <a:pt x="323" y="1314"/>
                  </a:cubicBezTo>
                  <a:cubicBezTo>
                    <a:pt x="495" y="1570"/>
                    <a:pt x="770" y="1700"/>
                    <a:pt x="1047" y="1700"/>
                  </a:cubicBezTo>
                  <a:cubicBezTo>
                    <a:pt x="1297" y="1700"/>
                    <a:pt x="1547" y="1594"/>
                    <a:pt x="1723" y="1377"/>
                  </a:cubicBezTo>
                  <a:lnTo>
                    <a:pt x="1723" y="1377"/>
                  </a:lnTo>
                  <a:cubicBezTo>
                    <a:pt x="1641" y="1401"/>
                    <a:pt x="1564" y="1411"/>
                    <a:pt x="1483" y="1415"/>
                  </a:cubicBezTo>
                  <a:cubicBezTo>
                    <a:pt x="751" y="1415"/>
                    <a:pt x="342" y="569"/>
                    <a:pt x="804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1" name="Google Shape;13991;p90"/>
            <p:cNvSpPr/>
            <p:nvPr/>
          </p:nvSpPr>
          <p:spPr>
            <a:xfrm>
              <a:off x="7990829" y="2314894"/>
              <a:ext cx="34122" cy="34096"/>
            </a:xfrm>
            <a:custGeom>
              <a:avLst/>
              <a:gdLst/>
              <a:ahLst/>
              <a:cxnLst/>
              <a:rect l="l" t="t" r="r" b="b"/>
              <a:pathLst>
                <a:path w="1301" h="1300" extrusionOk="0">
                  <a:moveTo>
                    <a:pt x="651" y="0"/>
                  </a:moveTo>
                  <a:cubicBezTo>
                    <a:pt x="294" y="0"/>
                    <a:pt x="1" y="289"/>
                    <a:pt x="1" y="650"/>
                  </a:cubicBezTo>
                  <a:cubicBezTo>
                    <a:pt x="1" y="1006"/>
                    <a:pt x="294" y="1299"/>
                    <a:pt x="651" y="1299"/>
                  </a:cubicBezTo>
                  <a:cubicBezTo>
                    <a:pt x="1011" y="1299"/>
                    <a:pt x="1300" y="1006"/>
                    <a:pt x="1300" y="650"/>
                  </a:cubicBezTo>
                  <a:cubicBezTo>
                    <a:pt x="1300" y="289"/>
                    <a:pt x="1011" y="0"/>
                    <a:pt x="651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2" name="Google Shape;13992;p90"/>
            <p:cNvSpPr/>
            <p:nvPr/>
          </p:nvSpPr>
          <p:spPr>
            <a:xfrm>
              <a:off x="7987446" y="2315524"/>
              <a:ext cx="33702" cy="33388"/>
            </a:xfrm>
            <a:custGeom>
              <a:avLst/>
              <a:gdLst/>
              <a:ahLst/>
              <a:cxnLst/>
              <a:rect l="l" t="t" r="r" b="b"/>
              <a:pathLst>
                <a:path w="1285" h="1273" extrusionOk="0">
                  <a:moveTo>
                    <a:pt x="601" y="0"/>
                  </a:moveTo>
                  <a:cubicBezTo>
                    <a:pt x="178" y="121"/>
                    <a:pt x="0" y="616"/>
                    <a:pt x="241" y="982"/>
                  </a:cubicBezTo>
                  <a:cubicBezTo>
                    <a:pt x="367" y="1175"/>
                    <a:pt x="575" y="1273"/>
                    <a:pt x="782" y="1273"/>
                  </a:cubicBezTo>
                  <a:cubicBezTo>
                    <a:pt x="969" y="1273"/>
                    <a:pt x="1155" y="1194"/>
                    <a:pt x="1285" y="1035"/>
                  </a:cubicBezTo>
                  <a:lnTo>
                    <a:pt x="1285" y="1035"/>
                  </a:lnTo>
                  <a:cubicBezTo>
                    <a:pt x="1227" y="1049"/>
                    <a:pt x="1164" y="1059"/>
                    <a:pt x="1107" y="1059"/>
                  </a:cubicBezTo>
                  <a:cubicBezTo>
                    <a:pt x="558" y="1054"/>
                    <a:pt x="255" y="424"/>
                    <a:pt x="601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90"/>
            <p:cNvSpPr/>
            <p:nvPr/>
          </p:nvSpPr>
          <p:spPr>
            <a:xfrm>
              <a:off x="8149978" y="2314894"/>
              <a:ext cx="34096" cy="34096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cubicBezTo>
                    <a:pt x="1" y="1006"/>
                    <a:pt x="289" y="1299"/>
                    <a:pt x="650" y="1299"/>
                  </a:cubicBezTo>
                  <a:cubicBezTo>
                    <a:pt x="1006" y="1299"/>
                    <a:pt x="1300" y="1006"/>
                    <a:pt x="1300" y="650"/>
                  </a:cubicBezTo>
                  <a:cubicBezTo>
                    <a:pt x="1300" y="289"/>
                    <a:pt x="1006" y="0"/>
                    <a:pt x="650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90"/>
            <p:cNvSpPr/>
            <p:nvPr/>
          </p:nvSpPr>
          <p:spPr>
            <a:xfrm>
              <a:off x="8146437" y="2315524"/>
              <a:ext cx="33860" cy="33388"/>
            </a:xfrm>
            <a:custGeom>
              <a:avLst/>
              <a:gdLst/>
              <a:ahLst/>
              <a:cxnLst/>
              <a:rect l="l" t="t" r="r" b="b"/>
              <a:pathLst>
                <a:path w="1291" h="1273" extrusionOk="0">
                  <a:moveTo>
                    <a:pt x="597" y="0"/>
                  </a:moveTo>
                  <a:cubicBezTo>
                    <a:pt x="179" y="125"/>
                    <a:pt x="1" y="621"/>
                    <a:pt x="246" y="982"/>
                  </a:cubicBezTo>
                  <a:cubicBezTo>
                    <a:pt x="373" y="1175"/>
                    <a:pt x="579" y="1273"/>
                    <a:pt x="786" y="1273"/>
                  </a:cubicBezTo>
                  <a:cubicBezTo>
                    <a:pt x="972" y="1273"/>
                    <a:pt x="1158" y="1194"/>
                    <a:pt x="1290" y="1035"/>
                  </a:cubicBezTo>
                  <a:lnTo>
                    <a:pt x="1290" y="1035"/>
                  </a:lnTo>
                  <a:cubicBezTo>
                    <a:pt x="1228" y="1049"/>
                    <a:pt x="1165" y="1059"/>
                    <a:pt x="1107" y="1059"/>
                  </a:cubicBezTo>
                  <a:cubicBezTo>
                    <a:pt x="559" y="1054"/>
                    <a:pt x="256" y="424"/>
                    <a:pt x="597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90"/>
            <p:cNvSpPr/>
            <p:nvPr/>
          </p:nvSpPr>
          <p:spPr>
            <a:xfrm>
              <a:off x="8308995" y="2314894"/>
              <a:ext cx="34096" cy="34096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cubicBezTo>
                    <a:pt x="0" y="1006"/>
                    <a:pt x="289" y="1299"/>
                    <a:pt x="650" y="1299"/>
                  </a:cubicBezTo>
                  <a:cubicBezTo>
                    <a:pt x="1006" y="1299"/>
                    <a:pt x="1299" y="1006"/>
                    <a:pt x="1299" y="650"/>
                  </a:cubicBezTo>
                  <a:cubicBezTo>
                    <a:pt x="1299" y="289"/>
                    <a:pt x="1006" y="0"/>
                    <a:pt x="650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90"/>
            <p:cNvSpPr/>
            <p:nvPr/>
          </p:nvSpPr>
          <p:spPr>
            <a:xfrm>
              <a:off x="8305455" y="2315524"/>
              <a:ext cx="33860" cy="33388"/>
            </a:xfrm>
            <a:custGeom>
              <a:avLst/>
              <a:gdLst/>
              <a:ahLst/>
              <a:cxnLst/>
              <a:rect l="l" t="t" r="r" b="b"/>
              <a:pathLst>
                <a:path w="1291" h="1273" extrusionOk="0">
                  <a:moveTo>
                    <a:pt x="602" y="0"/>
                  </a:moveTo>
                  <a:lnTo>
                    <a:pt x="602" y="0"/>
                  </a:lnTo>
                  <a:cubicBezTo>
                    <a:pt x="183" y="121"/>
                    <a:pt x="1" y="616"/>
                    <a:pt x="246" y="982"/>
                  </a:cubicBezTo>
                  <a:cubicBezTo>
                    <a:pt x="373" y="1175"/>
                    <a:pt x="580" y="1273"/>
                    <a:pt x="788" y="1273"/>
                  </a:cubicBezTo>
                  <a:cubicBezTo>
                    <a:pt x="974" y="1273"/>
                    <a:pt x="1161" y="1194"/>
                    <a:pt x="1290" y="1035"/>
                  </a:cubicBezTo>
                  <a:lnTo>
                    <a:pt x="1290" y="1035"/>
                  </a:lnTo>
                  <a:cubicBezTo>
                    <a:pt x="1232" y="1049"/>
                    <a:pt x="1170" y="1059"/>
                    <a:pt x="1107" y="1059"/>
                  </a:cubicBezTo>
                  <a:cubicBezTo>
                    <a:pt x="564" y="1054"/>
                    <a:pt x="260" y="424"/>
                    <a:pt x="602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90"/>
            <p:cNvSpPr/>
            <p:nvPr/>
          </p:nvSpPr>
          <p:spPr>
            <a:xfrm>
              <a:off x="8137100" y="2309465"/>
              <a:ext cx="52271" cy="44770"/>
            </a:xfrm>
            <a:custGeom>
              <a:avLst/>
              <a:gdLst/>
              <a:ahLst/>
              <a:cxnLst/>
              <a:rect l="l" t="t" r="r" b="b"/>
              <a:pathLst>
                <a:path w="1993" h="1707" extrusionOk="0">
                  <a:moveTo>
                    <a:pt x="1135" y="406"/>
                  </a:moveTo>
                  <a:cubicBezTo>
                    <a:pt x="1364" y="406"/>
                    <a:pt x="1584" y="585"/>
                    <a:pt x="1584" y="852"/>
                  </a:cubicBezTo>
                  <a:cubicBezTo>
                    <a:pt x="1584" y="1102"/>
                    <a:pt x="1387" y="1300"/>
                    <a:pt x="1141" y="1300"/>
                  </a:cubicBezTo>
                  <a:cubicBezTo>
                    <a:pt x="742" y="1300"/>
                    <a:pt x="540" y="818"/>
                    <a:pt x="824" y="539"/>
                  </a:cubicBezTo>
                  <a:cubicBezTo>
                    <a:pt x="914" y="447"/>
                    <a:pt x="1025" y="406"/>
                    <a:pt x="1135" y="406"/>
                  </a:cubicBezTo>
                  <a:close/>
                  <a:moveTo>
                    <a:pt x="1141" y="0"/>
                  </a:moveTo>
                  <a:cubicBezTo>
                    <a:pt x="381" y="0"/>
                    <a:pt x="1" y="919"/>
                    <a:pt x="535" y="1453"/>
                  </a:cubicBezTo>
                  <a:cubicBezTo>
                    <a:pt x="709" y="1628"/>
                    <a:pt x="924" y="1706"/>
                    <a:pt x="1134" y="1706"/>
                  </a:cubicBezTo>
                  <a:cubicBezTo>
                    <a:pt x="1573" y="1706"/>
                    <a:pt x="1993" y="1366"/>
                    <a:pt x="1993" y="852"/>
                  </a:cubicBezTo>
                  <a:cubicBezTo>
                    <a:pt x="1988" y="380"/>
                    <a:pt x="1608" y="0"/>
                    <a:pt x="11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90"/>
            <p:cNvSpPr/>
            <p:nvPr/>
          </p:nvSpPr>
          <p:spPr>
            <a:xfrm>
              <a:off x="8218510" y="2144704"/>
              <a:ext cx="65516" cy="56127"/>
            </a:xfrm>
            <a:custGeom>
              <a:avLst/>
              <a:gdLst/>
              <a:ahLst/>
              <a:cxnLst/>
              <a:rect l="l" t="t" r="r" b="b"/>
              <a:pathLst>
                <a:path w="2498" h="2140" extrusionOk="0">
                  <a:moveTo>
                    <a:pt x="1069" y="407"/>
                  </a:moveTo>
                  <a:cubicBezTo>
                    <a:pt x="1656" y="407"/>
                    <a:pt x="1949" y="1119"/>
                    <a:pt x="1535" y="1538"/>
                  </a:cubicBezTo>
                  <a:cubicBezTo>
                    <a:pt x="1400" y="1672"/>
                    <a:pt x="1234" y="1732"/>
                    <a:pt x="1072" y="1732"/>
                  </a:cubicBezTo>
                  <a:cubicBezTo>
                    <a:pt x="731" y="1732"/>
                    <a:pt x="404" y="1469"/>
                    <a:pt x="404" y="1071"/>
                  </a:cubicBezTo>
                  <a:cubicBezTo>
                    <a:pt x="404" y="706"/>
                    <a:pt x="703" y="407"/>
                    <a:pt x="1069" y="407"/>
                  </a:cubicBezTo>
                  <a:close/>
                  <a:moveTo>
                    <a:pt x="1076" y="0"/>
                  </a:moveTo>
                  <a:cubicBezTo>
                    <a:pt x="527" y="0"/>
                    <a:pt x="0" y="427"/>
                    <a:pt x="0" y="1071"/>
                  </a:cubicBezTo>
                  <a:cubicBezTo>
                    <a:pt x="0" y="1663"/>
                    <a:pt x="477" y="2139"/>
                    <a:pt x="1069" y="2139"/>
                  </a:cubicBezTo>
                  <a:cubicBezTo>
                    <a:pt x="2021" y="2139"/>
                    <a:pt x="2498" y="989"/>
                    <a:pt x="1824" y="316"/>
                  </a:cubicBezTo>
                  <a:cubicBezTo>
                    <a:pt x="1606" y="98"/>
                    <a:pt x="1338" y="0"/>
                    <a:pt x="10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90"/>
            <p:cNvSpPr/>
            <p:nvPr/>
          </p:nvSpPr>
          <p:spPr>
            <a:xfrm>
              <a:off x="8059362" y="2144704"/>
              <a:ext cx="65516" cy="56127"/>
            </a:xfrm>
            <a:custGeom>
              <a:avLst/>
              <a:gdLst/>
              <a:ahLst/>
              <a:cxnLst/>
              <a:rect l="l" t="t" r="r" b="b"/>
              <a:pathLst>
                <a:path w="2498" h="2140" extrusionOk="0">
                  <a:moveTo>
                    <a:pt x="1069" y="407"/>
                  </a:moveTo>
                  <a:cubicBezTo>
                    <a:pt x="1661" y="407"/>
                    <a:pt x="1954" y="1119"/>
                    <a:pt x="1536" y="1538"/>
                  </a:cubicBezTo>
                  <a:cubicBezTo>
                    <a:pt x="1402" y="1672"/>
                    <a:pt x="1237" y="1732"/>
                    <a:pt x="1075" y="1732"/>
                  </a:cubicBezTo>
                  <a:cubicBezTo>
                    <a:pt x="736" y="1732"/>
                    <a:pt x="410" y="1469"/>
                    <a:pt x="410" y="1071"/>
                  </a:cubicBezTo>
                  <a:cubicBezTo>
                    <a:pt x="410" y="706"/>
                    <a:pt x="703" y="407"/>
                    <a:pt x="1069" y="407"/>
                  </a:cubicBezTo>
                  <a:close/>
                  <a:moveTo>
                    <a:pt x="1076" y="0"/>
                  </a:moveTo>
                  <a:cubicBezTo>
                    <a:pt x="527" y="0"/>
                    <a:pt x="1" y="427"/>
                    <a:pt x="1" y="1071"/>
                  </a:cubicBezTo>
                  <a:cubicBezTo>
                    <a:pt x="1" y="1663"/>
                    <a:pt x="482" y="2139"/>
                    <a:pt x="1069" y="2139"/>
                  </a:cubicBezTo>
                  <a:cubicBezTo>
                    <a:pt x="2022" y="2139"/>
                    <a:pt x="2498" y="989"/>
                    <a:pt x="1824" y="316"/>
                  </a:cubicBezTo>
                  <a:cubicBezTo>
                    <a:pt x="1606" y="98"/>
                    <a:pt x="1339" y="0"/>
                    <a:pt x="10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90"/>
            <p:cNvSpPr/>
            <p:nvPr/>
          </p:nvSpPr>
          <p:spPr>
            <a:xfrm>
              <a:off x="7978083" y="2309465"/>
              <a:ext cx="52271" cy="44770"/>
            </a:xfrm>
            <a:custGeom>
              <a:avLst/>
              <a:gdLst/>
              <a:ahLst/>
              <a:cxnLst/>
              <a:rect l="l" t="t" r="r" b="b"/>
              <a:pathLst>
                <a:path w="1993" h="1707" extrusionOk="0">
                  <a:moveTo>
                    <a:pt x="1134" y="406"/>
                  </a:moveTo>
                  <a:cubicBezTo>
                    <a:pt x="1364" y="406"/>
                    <a:pt x="1584" y="585"/>
                    <a:pt x="1584" y="852"/>
                  </a:cubicBezTo>
                  <a:cubicBezTo>
                    <a:pt x="1584" y="1102"/>
                    <a:pt x="1382" y="1300"/>
                    <a:pt x="1137" y="1300"/>
                  </a:cubicBezTo>
                  <a:cubicBezTo>
                    <a:pt x="737" y="1300"/>
                    <a:pt x="540" y="818"/>
                    <a:pt x="819" y="539"/>
                  </a:cubicBezTo>
                  <a:cubicBezTo>
                    <a:pt x="911" y="447"/>
                    <a:pt x="1023" y="406"/>
                    <a:pt x="1134" y="406"/>
                  </a:cubicBezTo>
                  <a:close/>
                  <a:moveTo>
                    <a:pt x="1137" y="0"/>
                  </a:moveTo>
                  <a:cubicBezTo>
                    <a:pt x="376" y="0"/>
                    <a:pt x="1" y="919"/>
                    <a:pt x="535" y="1453"/>
                  </a:cubicBezTo>
                  <a:cubicBezTo>
                    <a:pt x="710" y="1628"/>
                    <a:pt x="924" y="1706"/>
                    <a:pt x="1134" y="1706"/>
                  </a:cubicBezTo>
                  <a:cubicBezTo>
                    <a:pt x="1571" y="1706"/>
                    <a:pt x="1990" y="1367"/>
                    <a:pt x="1993" y="857"/>
                  </a:cubicBezTo>
                  <a:cubicBezTo>
                    <a:pt x="1993" y="380"/>
                    <a:pt x="1608" y="0"/>
                    <a:pt x="11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90"/>
            <p:cNvSpPr/>
            <p:nvPr/>
          </p:nvSpPr>
          <p:spPr>
            <a:xfrm>
              <a:off x="8296118" y="2309465"/>
              <a:ext cx="52271" cy="44770"/>
            </a:xfrm>
            <a:custGeom>
              <a:avLst/>
              <a:gdLst/>
              <a:ahLst/>
              <a:cxnLst/>
              <a:rect l="l" t="t" r="r" b="b"/>
              <a:pathLst>
                <a:path w="1993" h="1707" extrusionOk="0">
                  <a:moveTo>
                    <a:pt x="1138" y="406"/>
                  </a:moveTo>
                  <a:cubicBezTo>
                    <a:pt x="1368" y="406"/>
                    <a:pt x="1588" y="585"/>
                    <a:pt x="1588" y="852"/>
                  </a:cubicBezTo>
                  <a:cubicBezTo>
                    <a:pt x="1588" y="1102"/>
                    <a:pt x="1386" y="1300"/>
                    <a:pt x="1141" y="1300"/>
                  </a:cubicBezTo>
                  <a:cubicBezTo>
                    <a:pt x="742" y="1300"/>
                    <a:pt x="544" y="818"/>
                    <a:pt x="823" y="539"/>
                  </a:cubicBezTo>
                  <a:cubicBezTo>
                    <a:pt x="915" y="447"/>
                    <a:pt x="1028" y="406"/>
                    <a:pt x="1138" y="406"/>
                  </a:cubicBezTo>
                  <a:close/>
                  <a:moveTo>
                    <a:pt x="1141" y="0"/>
                  </a:moveTo>
                  <a:cubicBezTo>
                    <a:pt x="381" y="0"/>
                    <a:pt x="1" y="919"/>
                    <a:pt x="539" y="1453"/>
                  </a:cubicBezTo>
                  <a:cubicBezTo>
                    <a:pt x="712" y="1628"/>
                    <a:pt x="926" y="1706"/>
                    <a:pt x="1135" y="1706"/>
                  </a:cubicBezTo>
                  <a:cubicBezTo>
                    <a:pt x="1573" y="1706"/>
                    <a:pt x="1993" y="1366"/>
                    <a:pt x="1993" y="852"/>
                  </a:cubicBezTo>
                  <a:cubicBezTo>
                    <a:pt x="1993" y="380"/>
                    <a:pt x="1612" y="0"/>
                    <a:pt x="11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90"/>
            <p:cNvSpPr/>
            <p:nvPr/>
          </p:nvSpPr>
          <p:spPr>
            <a:xfrm>
              <a:off x="8127527" y="1991273"/>
              <a:ext cx="92137" cy="78945"/>
            </a:xfrm>
            <a:custGeom>
              <a:avLst/>
              <a:gdLst/>
              <a:ahLst/>
              <a:cxnLst/>
              <a:rect l="l" t="t" r="r" b="b"/>
              <a:pathLst>
                <a:path w="3513" h="3010" extrusionOk="0">
                  <a:moveTo>
                    <a:pt x="1506" y="411"/>
                  </a:moveTo>
                  <a:cubicBezTo>
                    <a:pt x="2483" y="411"/>
                    <a:pt x="2969" y="1590"/>
                    <a:pt x="2281" y="2283"/>
                  </a:cubicBezTo>
                  <a:cubicBezTo>
                    <a:pt x="2057" y="2507"/>
                    <a:pt x="1782" y="2607"/>
                    <a:pt x="1512" y="2607"/>
                  </a:cubicBezTo>
                  <a:cubicBezTo>
                    <a:pt x="948" y="2607"/>
                    <a:pt x="409" y="2169"/>
                    <a:pt x="409" y="1508"/>
                  </a:cubicBezTo>
                  <a:cubicBezTo>
                    <a:pt x="409" y="902"/>
                    <a:pt x="900" y="411"/>
                    <a:pt x="1506" y="411"/>
                  </a:cubicBezTo>
                  <a:close/>
                  <a:moveTo>
                    <a:pt x="1514" y="0"/>
                  </a:moveTo>
                  <a:cubicBezTo>
                    <a:pt x="742" y="0"/>
                    <a:pt x="0" y="600"/>
                    <a:pt x="0" y="1508"/>
                  </a:cubicBezTo>
                  <a:cubicBezTo>
                    <a:pt x="0" y="2336"/>
                    <a:pt x="674" y="3009"/>
                    <a:pt x="1506" y="3009"/>
                  </a:cubicBezTo>
                  <a:cubicBezTo>
                    <a:pt x="2844" y="3009"/>
                    <a:pt x="3513" y="1388"/>
                    <a:pt x="2565" y="445"/>
                  </a:cubicBezTo>
                  <a:cubicBezTo>
                    <a:pt x="2259" y="138"/>
                    <a:pt x="1883" y="0"/>
                    <a:pt x="15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90"/>
            <p:cNvSpPr/>
            <p:nvPr/>
          </p:nvSpPr>
          <p:spPr>
            <a:xfrm>
              <a:off x="8018945" y="2212922"/>
              <a:ext cx="136094" cy="90249"/>
            </a:xfrm>
            <a:custGeom>
              <a:avLst/>
              <a:gdLst/>
              <a:ahLst/>
              <a:cxnLst/>
              <a:rect l="l" t="t" r="r" b="b"/>
              <a:pathLst>
                <a:path w="5189" h="3441" extrusionOk="0">
                  <a:moveTo>
                    <a:pt x="2611" y="0"/>
                  </a:moveTo>
                  <a:cubicBezTo>
                    <a:pt x="2509" y="0"/>
                    <a:pt x="2408" y="68"/>
                    <a:pt x="2408" y="202"/>
                  </a:cubicBezTo>
                  <a:lnTo>
                    <a:pt x="2408" y="1733"/>
                  </a:lnTo>
                  <a:lnTo>
                    <a:pt x="1344" y="1733"/>
                  </a:lnTo>
                  <a:cubicBezTo>
                    <a:pt x="1027" y="1733"/>
                    <a:pt x="738" y="1911"/>
                    <a:pt x="589" y="2190"/>
                  </a:cubicBezTo>
                  <a:lnTo>
                    <a:pt x="89" y="3142"/>
                  </a:lnTo>
                  <a:cubicBezTo>
                    <a:pt x="1" y="3301"/>
                    <a:pt x="137" y="3441"/>
                    <a:pt x="274" y="3441"/>
                  </a:cubicBezTo>
                  <a:cubicBezTo>
                    <a:pt x="340" y="3441"/>
                    <a:pt x="407" y="3408"/>
                    <a:pt x="449" y="3330"/>
                  </a:cubicBezTo>
                  <a:lnTo>
                    <a:pt x="950" y="2377"/>
                  </a:lnTo>
                  <a:cubicBezTo>
                    <a:pt x="1027" y="2228"/>
                    <a:pt x="1181" y="2137"/>
                    <a:pt x="1344" y="2137"/>
                  </a:cubicBezTo>
                  <a:lnTo>
                    <a:pt x="3880" y="2137"/>
                  </a:lnTo>
                  <a:cubicBezTo>
                    <a:pt x="4049" y="2137"/>
                    <a:pt x="4198" y="2228"/>
                    <a:pt x="4275" y="2377"/>
                  </a:cubicBezTo>
                  <a:lnTo>
                    <a:pt x="4780" y="3330"/>
                  </a:lnTo>
                  <a:cubicBezTo>
                    <a:pt x="4817" y="3398"/>
                    <a:pt x="4889" y="3437"/>
                    <a:pt x="4963" y="3437"/>
                  </a:cubicBezTo>
                  <a:cubicBezTo>
                    <a:pt x="4994" y="3437"/>
                    <a:pt x="5025" y="3431"/>
                    <a:pt x="5054" y="3417"/>
                  </a:cubicBezTo>
                  <a:cubicBezTo>
                    <a:pt x="5151" y="3364"/>
                    <a:pt x="5189" y="3239"/>
                    <a:pt x="5136" y="3142"/>
                  </a:cubicBezTo>
                  <a:lnTo>
                    <a:pt x="4631" y="2190"/>
                  </a:lnTo>
                  <a:cubicBezTo>
                    <a:pt x="4486" y="1911"/>
                    <a:pt x="4193" y="1733"/>
                    <a:pt x="3880" y="1733"/>
                  </a:cubicBezTo>
                  <a:lnTo>
                    <a:pt x="2817" y="1733"/>
                  </a:lnTo>
                  <a:lnTo>
                    <a:pt x="2817" y="202"/>
                  </a:lnTo>
                  <a:cubicBezTo>
                    <a:pt x="2814" y="68"/>
                    <a:pt x="2712" y="0"/>
                    <a:pt x="26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90"/>
            <p:cNvSpPr/>
            <p:nvPr/>
          </p:nvSpPr>
          <p:spPr>
            <a:xfrm>
              <a:off x="8106807" y="2082309"/>
              <a:ext cx="121145" cy="56179"/>
            </a:xfrm>
            <a:custGeom>
              <a:avLst/>
              <a:gdLst/>
              <a:ahLst/>
              <a:cxnLst/>
              <a:rect l="l" t="t" r="r" b="b"/>
              <a:pathLst>
                <a:path w="4619" h="2142" extrusionOk="0">
                  <a:moveTo>
                    <a:pt x="2292" y="0"/>
                  </a:moveTo>
                  <a:cubicBezTo>
                    <a:pt x="2190" y="0"/>
                    <a:pt x="2089" y="68"/>
                    <a:pt x="2089" y="202"/>
                  </a:cubicBezTo>
                  <a:lnTo>
                    <a:pt x="2089" y="866"/>
                  </a:lnTo>
                  <a:lnTo>
                    <a:pt x="954" y="866"/>
                  </a:lnTo>
                  <a:cubicBezTo>
                    <a:pt x="718" y="866"/>
                    <a:pt x="501" y="996"/>
                    <a:pt x="391" y="1203"/>
                  </a:cubicBezTo>
                  <a:lnTo>
                    <a:pt x="54" y="1838"/>
                  </a:lnTo>
                  <a:cubicBezTo>
                    <a:pt x="1" y="1939"/>
                    <a:pt x="39" y="2060"/>
                    <a:pt x="140" y="2113"/>
                  </a:cubicBezTo>
                  <a:cubicBezTo>
                    <a:pt x="170" y="2129"/>
                    <a:pt x="202" y="2136"/>
                    <a:pt x="234" y="2136"/>
                  </a:cubicBezTo>
                  <a:cubicBezTo>
                    <a:pt x="307" y="2136"/>
                    <a:pt x="378" y="2097"/>
                    <a:pt x="415" y="2031"/>
                  </a:cubicBezTo>
                  <a:lnTo>
                    <a:pt x="747" y="1396"/>
                  </a:lnTo>
                  <a:cubicBezTo>
                    <a:pt x="788" y="1322"/>
                    <a:pt x="860" y="1275"/>
                    <a:pt x="942" y="1275"/>
                  </a:cubicBezTo>
                  <a:cubicBezTo>
                    <a:pt x="946" y="1275"/>
                    <a:pt x="950" y="1275"/>
                    <a:pt x="954" y="1275"/>
                  </a:cubicBezTo>
                  <a:lnTo>
                    <a:pt x="3634" y="1275"/>
                  </a:lnTo>
                  <a:cubicBezTo>
                    <a:pt x="3638" y="1275"/>
                    <a:pt x="3642" y="1275"/>
                    <a:pt x="3646" y="1275"/>
                  </a:cubicBezTo>
                  <a:cubicBezTo>
                    <a:pt x="3727" y="1275"/>
                    <a:pt x="3799" y="1322"/>
                    <a:pt x="3841" y="1396"/>
                  </a:cubicBezTo>
                  <a:lnTo>
                    <a:pt x="4173" y="2031"/>
                  </a:lnTo>
                  <a:cubicBezTo>
                    <a:pt x="4213" y="2109"/>
                    <a:pt x="4279" y="2141"/>
                    <a:pt x="4344" y="2141"/>
                  </a:cubicBezTo>
                  <a:cubicBezTo>
                    <a:pt x="4481" y="2141"/>
                    <a:pt x="4618" y="2001"/>
                    <a:pt x="4534" y="1838"/>
                  </a:cubicBezTo>
                  <a:lnTo>
                    <a:pt x="4197" y="1203"/>
                  </a:lnTo>
                  <a:cubicBezTo>
                    <a:pt x="4086" y="996"/>
                    <a:pt x="3870" y="866"/>
                    <a:pt x="3634" y="866"/>
                  </a:cubicBezTo>
                  <a:lnTo>
                    <a:pt x="2498" y="866"/>
                  </a:lnTo>
                  <a:lnTo>
                    <a:pt x="2498" y="202"/>
                  </a:lnTo>
                  <a:cubicBezTo>
                    <a:pt x="2496" y="68"/>
                    <a:pt x="2394" y="0"/>
                    <a:pt x="22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5" name="Google Shape;14005;p90"/>
            <p:cNvSpPr/>
            <p:nvPr/>
          </p:nvSpPr>
          <p:spPr>
            <a:xfrm>
              <a:off x="8178041" y="2212922"/>
              <a:ext cx="136645" cy="90249"/>
            </a:xfrm>
            <a:custGeom>
              <a:avLst/>
              <a:gdLst/>
              <a:ahLst/>
              <a:cxnLst/>
              <a:rect l="l" t="t" r="r" b="b"/>
              <a:pathLst>
                <a:path w="5210" h="3441" extrusionOk="0">
                  <a:moveTo>
                    <a:pt x="2612" y="0"/>
                  </a:moveTo>
                  <a:cubicBezTo>
                    <a:pt x="2510" y="0"/>
                    <a:pt x="2409" y="68"/>
                    <a:pt x="2409" y="202"/>
                  </a:cubicBezTo>
                  <a:lnTo>
                    <a:pt x="2409" y="1733"/>
                  </a:lnTo>
                  <a:lnTo>
                    <a:pt x="1346" y="1733"/>
                  </a:lnTo>
                  <a:cubicBezTo>
                    <a:pt x="1028" y="1733"/>
                    <a:pt x="735" y="1911"/>
                    <a:pt x="591" y="2190"/>
                  </a:cubicBezTo>
                  <a:lnTo>
                    <a:pt x="85" y="3142"/>
                  </a:lnTo>
                  <a:cubicBezTo>
                    <a:pt x="1" y="3301"/>
                    <a:pt x="138" y="3441"/>
                    <a:pt x="274" y="3441"/>
                  </a:cubicBezTo>
                  <a:cubicBezTo>
                    <a:pt x="340" y="3441"/>
                    <a:pt x="406" y="3408"/>
                    <a:pt x="446" y="3330"/>
                  </a:cubicBezTo>
                  <a:lnTo>
                    <a:pt x="951" y="2377"/>
                  </a:lnTo>
                  <a:cubicBezTo>
                    <a:pt x="1028" y="2228"/>
                    <a:pt x="1178" y="2137"/>
                    <a:pt x="1346" y="2137"/>
                  </a:cubicBezTo>
                  <a:lnTo>
                    <a:pt x="3882" y="2137"/>
                  </a:lnTo>
                  <a:cubicBezTo>
                    <a:pt x="4045" y="2137"/>
                    <a:pt x="4199" y="2228"/>
                    <a:pt x="4276" y="2377"/>
                  </a:cubicBezTo>
                  <a:lnTo>
                    <a:pt x="4777" y="3330"/>
                  </a:lnTo>
                  <a:cubicBezTo>
                    <a:pt x="4810" y="3397"/>
                    <a:pt x="4883" y="3441"/>
                    <a:pt x="4955" y="3441"/>
                  </a:cubicBezTo>
                  <a:cubicBezTo>
                    <a:pt x="5109" y="3441"/>
                    <a:pt x="5210" y="3277"/>
                    <a:pt x="5138" y="3142"/>
                  </a:cubicBezTo>
                  <a:lnTo>
                    <a:pt x="4632" y="2190"/>
                  </a:lnTo>
                  <a:cubicBezTo>
                    <a:pt x="4488" y="1911"/>
                    <a:pt x="4195" y="1737"/>
                    <a:pt x="3882" y="1737"/>
                  </a:cubicBezTo>
                  <a:lnTo>
                    <a:pt x="2814" y="1737"/>
                  </a:lnTo>
                  <a:lnTo>
                    <a:pt x="2814" y="202"/>
                  </a:lnTo>
                  <a:cubicBezTo>
                    <a:pt x="2814" y="68"/>
                    <a:pt x="2713" y="0"/>
                    <a:pt x="26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6" name="Google Shape;14006;p90"/>
          <p:cNvGrpSpPr/>
          <p:nvPr/>
        </p:nvGrpSpPr>
        <p:grpSpPr>
          <a:xfrm>
            <a:off x="4917884" y="3641548"/>
            <a:ext cx="298941" cy="357822"/>
            <a:chOff x="4917884" y="3826123"/>
            <a:chExt cx="298941" cy="357822"/>
          </a:xfrm>
        </p:grpSpPr>
        <p:sp>
          <p:nvSpPr>
            <p:cNvPr id="14007" name="Google Shape;14007;p90"/>
            <p:cNvSpPr/>
            <p:nvPr/>
          </p:nvSpPr>
          <p:spPr>
            <a:xfrm>
              <a:off x="4966956" y="3896544"/>
              <a:ext cx="30450" cy="33466"/>
            </a:xfrm>
            <a:custGeom>
              <a:avLst/>
              <a:gdLst/>
              <a:ahLst/>
              <a:cxnLst/>
              <a:rect l="l" t="t" r="r" b="b"/>
              <a:pathLst>
                <a:path w="1161" h="1276" extrusionOk="0">
                  <a:moveTo>
                    <a:pt x="554" y="1"/>
                  </a:moveTo>
                  <a:lnTo>
                    <a:pt x="1" y="410"/>
                  </a:lnTo>
                  <a:lnTo>
                    <a:pt x="602" y="1276"/>
                  </a:lnTo>
                  <a:cubicBezTo>
                    <a:pt x="780" y="1131"/>
                    <a:pt x="968" y="997"/>
                    <a:pt x="1160" y="872"/>
                  </a:cubicBezTo>
                  <a:lnTo>
                    <a:pt x="554" y="1"/>
                  </a:ln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90"/>
            <p:cNvSpPr/>
            <p:nvPr/>
          </p:nvSpPr>
          <p:spPr>
            <a:xfrm>
              <a:off x="5143257" y="3896544"/>
              <a:ext cx="30712" cy="33466"/>
            </a:xfrm>
            <a:custGeom>
              <a:avLst/>
              <a:gdLst/>
              <a:ahLst/>
              <a:cxnLst/>
              <a:rect l="l" t="t" r="r" b="b"/>
              <a:pathLst>
                <a:path w="1171" h="1276" extrusionOk="0">
                  <a:moveTo>
                    <a:pt x="612" y="1"/>
                  </a:moveTo>
                  <a:lnTo>
                    <a:pt x="1" y="872"/>
                  </a:lnTo>
                  <a:cubicBezTo>
                    <a:pt x="198" y="997"/>
                    <a:pt x="386" y="1131"/>
                    <a:pt x="564" y="1276"/>
                  </a:cubicBezTo>
                  <a:lnTo>
                    <a:pt x="1170" y="410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90"/>
            <p:cNvSpPr/>
            <p:nvPr/>
          </p:nvSpPr>
          <p:spPr>
            <a:xfrm>
              <a:off x="5054792" y="3869923"/>
              <a:ext cx="31211" cy="31709"/>
            </a:xfrm>
            <a:custGeom>
              <a:avLst/>
              <a:gdLst/>
              <a:ahLst/>
              <a:cxnLst/>
              <a:rect l="l" t="t" r="r" b="b"/>
              <a:pathLst>
                <a:path w="1190" h="1209" extrusionOk="0">
                  <a:moveTo>
                    <a:pt x="1" y="0"/>
                  </a:moveTo>
                  <a:lnTo>
                    <a:pt x="1" y="1208"/>
                  </a:lnTo>
                  <a:cubicBezTo>
                    <a:pt x="198" y="1179"/>
                    <a:pt x="397" y="1165"/>
                    <a:pt x="595" y="1165"/>
                  </a:cubicBezTo>
                  <a:cubicBezTo>
                    <a:pt x="794" y="1165"/>
                    <a:pt x="992" y="1179"/>
                    <a:pt x="1189" y="1208"/>
                  </a:cubicBezTo>
                  <a:lnTo>
                    <a:pt x="1189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90"/>
            <p:cNvSpPr/>
            <p:nvPr/>
          </p:nvSpPr>
          <p:spPr>
            <a:xfrm>
              <a:off x="5054792" y="3869923"/>
              <a:ext cx="21113" cy="31709"/>
            </a:xfrm>
            <a:custGeom>
              <a:avLst/>
              <a:gdLst/>
              <a:ahLst/>
              <a:cxnLst/>
              <a:rect l="l" t="t" r="r" b="b"/>
              <a:pathLst>
                <a:path w="805" h="1209" extrusionOk="0">
                  <a:moveTo>
                    <a:pt x="1" y="0"/>
                  </a:moveTo>
                  <a:lnTo>
                    <a:pt x="1" y="1208"/>
                  </a:lnTo>
                  <a:cubicBezTo>
                    <a:pt x="198" y="1179"/>
                    <a:pt x="395" y="1165"/>
                    <a:pt x="597" y="1165"/>
                  </a:cubicBezTo>
                  <a:cubicBezTo>
                    <a:pt x="665" y="1165"/>
                    <a:pt x="737" y="1165"/>
                    <a:pt x="804" y="1170"/>
                  </a:cubicBezTo>
                  <a:lnTo>
                    <a:pt x="804" y="0"/>
                  </a:ln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90"/>
            <p:cNvSpPr/>
            <p:nvPr/>
          </p:nvSpPr>
          <p:spPr>
            <a:xfrm>
              <a:off x="4917884" y="3896544"/>
              <a:ext cx="293932" cy="282916"/>
            </a:xfrm>
            <a:custGeom>
              <a:avLst/>
              <a:gdLst/>
              <a:ahLst/>
              <a:cxnLst/>
              <a:rect l="l" t="t" r="r" b="b"/>
              <a:pathLst>
                <a:path w="11207" h="10787" extrusionOk="0">
                  <a:moveTo>
                    <a:pt x="5817" y="1"/>
                  </a:moveTo>
                  <a:cubicBezTo>
                    <a:pt x="3633" y="1"/>
                    <a:pt x="1670" y="1314"/>
                    <a:pt x="832" y="3330"/>
                  </a:cubicBezTo>
                  <a:cubicBezTo>
                    <a:pt x="0" y="5346"/>
                    <a:pt x="462" y="7666"/>
                    <a:pt x="2002" y="9205"/>
                  </a:cubicBezTo>
                  <a:cubicBezTo>
                    <a:pt x="3034" y="10238"/>
                    <a:pt x="4414" y="10787"/>
                    <a:pt x="5815" y="10787"/>
                  </a:cubicBezTo>
                  <a:cubicBezTo>
                    <a:pt x="6510" y="10787"/>
                    <a:pt x="7210" y="10652"/>
                    <a:pt x="7877" y="10375"/>
                  </a:cubicBezTo>
                  <a:cubicBezTo>
                    <a:pt x="9893" y="9542"/>
                    <a:pt x="11207" y="7574"/>
                    <a:pt x="11207" y="5395"/>
                  </a:cubicBezTo>
                  <a:cubicBezTo>
                    <a:pt x="11207" y="2416"/>
                    <a:pt x="8796" y="1"/>
                    <a:pt x="5817" y="1"/>
                  </a:cubicBezTo>
                  <a:close/>
                </a:path>
              </a:pathLst>
            </a:custGeom>
            <a:solidFill>
              <a:srgbClr val="BB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90"/>
            <p:cNvSpPr/>
            <p:nvPr/>
          </p:nvSpPr>
          <p:spPr>
            <a:xfrm>
              <a:off x="4928979" y="3896675"/>
              <a:ext cx="153982" cy="282837"/>
            </a:xfrm>
            <a:custGeom>
              <a:avLst/>
              <a:gdLst/>
              <a:ahLst/>
              <a:cxnLst/>
              <a:rect l="l" t="t" r="r" b="b"/>
              <a:pathLst>
                <a:path w="5871" h="10784" extrusionOk="0">
                  <a:moveTo>
                    <a:pt x="5381" y="0"/>
                  </a:moveTo>
                  <a:cubicBezTo>
                    <a:pt x="2406" y="0"/>
                    <a:pt x="0" y="2414"/>
                    <a:pt x="0" y="5390"/>
                  </a:cubicBezTo>
                  <a:cubicBezTo>
                    <a:pt x="0" y="8368"/>
                    <a:pt x="2411" y="10784"/>
                    <a:pt x="5390" y="10784"/>
                  </a:cubicBezTo>
                  <a:cubicBezTo>
                    <a:pt x="5491" y="10784"/>
                    <a:pt x="5587" y="10779"/>
                    <a:pt x="5683" y="10774"/>
                  </a:cubicBezTo>
                  <a:cubicBezTo>
                    <a:pt x="2902" y="10524"/>
                    <a:pt x="775" y="8195"/>
                    <a:pt x="775" y="5404"/>
                  </a:cubicBezTo>
                  <a:cubicBezTo>
                    <a:pt x="770" y="2541"/>
                    <a:pt x="3013" y="174"/>
                    <a:pt x="5871" y="20"/>
                  </a:cubicBezTo>
                  <a:cubicBezTo>
                    <a:pt x="5712" y="5"/>
                    <a:pt x="5553" y="0"/>
                    <a:pt x="5390" y="0"/>
                  </a:cubicBezTo>
                  <a:cubicBezTo>
                    <a:pt x="5387" y="0"/>
                    <a:pt x="5384" y="0"/>
                    <a:pt x="5381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90"/>
            <p:cNvSpPr/>
            <p:nvPr/>
          </p:nvSpPr>
          <p:spPr>
            <a:xfrm>
              <a:off x="4942617" y="3919466"/>
              <a:ext cx="246355" cy="237070"/>
            </a:xfrm>
            <a:custGeom>
              <a:avLst/>
              <a:gdLst/>
              <a:ahLst/>
              <a:cxnLst/>
              <a:rect l="l" t="t" r="r" b="b"/>
              <a:pathLst>
                <a:path w="9393" h="9039" extrusionOk="0">
                  <a:moveTo>
                    <a:pt x="4874" y="1"/>
                  </a:moveTo>
                  <a:cubicBezTo>
                    <a:pt x="3698" y="1"/>
                    <a:pt x="2542" y="460"/>
                    <a:pt x="1679" y="1326"/>
                  </a:cubicBezTo>
                  <a:cubicBezTo>
                    <a:pt x="385" y="2615"/>
                    <a:pt x="0" y="4559"/>
                    <a:pt x="698" y="6248"/>
                  </a:cubicBezTo>
                  <a:cubicBezTo>
                    <a:pt x="1396" y="7937"/>
                    <a:pt x="3046" y="9039"/>
                    <a:pt x="4874" y="9039"/>
                  </a:cubicBezTo>
                  <a:cubicBezTo>
                    <a:pt x="7367" y="9034"/>
                    <a:pt x="9388" y="7013"/>
                    <a:pt x="9393" y="4521"/>
                  </a:cubicBezTo>
                  <a:cubicBezTo>
                    <a:pt x="9393" y="2692"/>
                    <a:pt x="8291" y="1042"/>
                    <a:pt x="6602" y="344"/>
                  </a:cubicBezTo>
                  <a:cubicBezTo>
                    <a:pt x="6043" y="113"/>
                    <a:pt x="5456" y="1"/>
                    <a:pt x="4874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90"/>
            <p:cNvSpPr/>
            <p:nvPr/>
          </p:nvSpPr>
          <p:spPr>
            <a:xfrm>
              <a:off x="4951954" y="3919519"/>
              <a:ext cx="125472" cy="237018"/>
            </a:xfrm>
            <a:custGeom>
              <a:avLst/>
              <a:gdLst/>
              <a:ahLst/>
              <a:cxnLst/>
              <a:rect l="l" t="t" r="r" b="b"/>
              <a:pathLst>
                <a:path w="4784" h="9037" extrusionOk="0">
                  <a:moveTo>
                    <a:pt x="4518" y="0"/>
                  </a:moveTo>
                  <a:cubicBezTo>
                    <a:pt x="2021" y="0"/>
                    <a:pt x="0" y="2021"/>
                    <a:pt x="0" y="4519"/>
                  </a:cubicBezTo>
                  <a:cubicBezTo>
                    <a:pt x="0" y="7011"/>
                    <a:pt x="2021" y="9037"/>
                    <a:pt x="4518" y="9037"/>
                  </a:cubicBezTo>
                  <a:cubicBezTo>
                    <a:pt x="4605" y="9037"/>
                    <a:pt x="4696" y="9032"/>
                    <a:pt x="4783" y="9027"/>
                  </a:cubicBezTo>
                  <a:cubicBezTo>
                    <a:pt x="2401" y="8883"/>
                    <a:pt x="539" y="6905"/>
                    <a:pt x="534" y="4519"/>
                  </a:cubicBezTo>
                  <a:cubicBezTo>
                    <a:pt x="539" y="2127"/>
                    <a:pt x="2396" y="150"/>
                    <a:pt x="4783" y="5"/>
                  </a:cubicBezTo>
                  <a:cubicBezTo>
                    <a:pt x="4696" y="0"/>
                    <a:pt x="4605" y="0"/>
                    <a:pt x="4518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90"/>
            <p:cNvSpPr/>
            <p:nvPr/>
          </p:nvSpPr>
          <p:spPr>
            <a:xfrm>
              <a:off x="4958773" y="3935308"/>
              <a:ext cx="213544" cy="205335"/>
            </a:xfrm>
            <a:custGeom>
              <a:avLst/>
              <a:gdLst/>
              <a:ahLst/>
              <a:cxnLst/>
              <a:rect l="l" t="t" r="r" b="b"/>
              <a:pathLst>
                <a:path w="8142" h="7829" extrusionOk="0">
                  <a:moveTo>
                    <a:pt x="4226" y="0"/>
                  </a:moveTo>
                  <a:cubicBezTo>
                    <a:pt x="3206" y="0"/>
                    <a:pt x="2205" y="398"/>
                    <a:pt x="1458" y="1145"/>
                  </a:cubicBezTo>
                  <a:cubicBezTo>
                    <a:pt x="337" y="2266"/>
                    <a:pt x="0" y="3950"/>
                    <a:pt x="606" y="5413"/>
                  </a:cubicBezTo>
                  <a:cubicBezTo>
                    <a:pt x="1213" y="6876"/>
                    <a:pt x="2642" y="7828"/>
                    <a:pt x="4225" y="7828"/>
                  </a:cubicBezTo>
                  <a:cubicBezTo>
                    <a:pt x="6385" y="7828"/>
                    <a:pt x="8137" y="6077"/>
                    <a:pt x="8142" y="3917"/>
                  </a:cubicBezTo>
                  <a:cubicBezTo>
                    <a:pt x="8142" y="2329"/>
                    <a:pt x="7189" y="904"/>
                    <a:pt x="5726" y="298"/>
                  </a:cubicBezTo>
                  <a:cubicBezTo>
                    <a:pt x="5240" y="98"/>
                    <a:pt x="4731" y="0"/>
                    <a:pt x="4226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016;p90"/>
            <p:cNvSpPr/>
            <p:nvPr/>
          </p:nvSpPr>
          <p:spPr>
            <a:xfrm>
              <a:off x="4966956" y="3935334"/>
              <a:ext cx="115637" cy="205388"/>
            </a:xfrm>
            <a:custGeom>
              <a:avLst/>
              <a:gdLst/>
              <a:ahLst/>
              <a:cxnLst/>
              <a:rect l="l" t="t" r="r" b="b"/>
              <a:pathLst>
                <a:path w="4409" h="7831" extrusionOk="0">
                  <a:moveTo>
                    <a:pt x="3906" y="0"/>
                  </a:moveTo>
                  <a:cubicBezTo>
                    <a:pt x="1782" y="0"/>
                    <a:pt x="1" y="1728"/>
                    <a:pt x="1" y="3916"/>
                  </a:cubicBezTo>
                  <a:cubicBezTo>
                    <a:pt x="1" y="6103"/>
                    <a:pt x="1782" y="7831"/>
                    <a:pt x="3906" y="7831"/>
                  </a:cubicBezTo>
                  <a:cubicBezTo>
                    <a:pt x="4072" y="7831"/>
                    <a:pt x="4239" y="7820"/>
                    <a:pt x="4408" y="7799"/>
                  </a:cubicBezTo>
                  <a:cubicBezTo>
                    <a:pt x="2455" y="7548"/>
                    <a:pt x="987" y="5884"/>
                    <a:pt x="987" y="3916"/>
                  </a:cubicBezTo>
                  <a:cubicBezTo>
                    <a:pt x="987" y="1943"/>
                    <a:pt x="2455" y="283"/>
                    <a:pt x="4408" y="32"/>
                  </a:cubicBezTo>
                  <a:cubicBezTo>
                    <a:pt x="4239" y="11"/>
                    <a:pt x="4072" y="0"/>
                    <a:pt x="3906" y="0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017;p90"/>
            <p:cNvSpPr/>
            <p:nvPr/>
          </p:nvSpPr>
          <p:spPr>
            <a:xfrm>
              <a:off x="5146667" y="3869791"/>
              <a:ext cx="54553" cy="46370"/>
            </a:xfrm>
            <a:custGeom>
              <a:avLst/>
              <a:gdLst/>
              <a:ahLst/>
              <a:cxnLst/>
              <a:rect l="l" t="t" r="r" b="b"/>
              <a:pathLst>
                <a:path w="2080" h="1768" extrusionOk="0">
                  <a:moveTo>
                    <a:pt x="565" y="0"/>
                  </a:moveTo>
                  <a:cubicBezTo>
                    <a:pt x="476" y="0"/>
                    <a:pt x="388" y="42"/>
                    <a:pt x="333" y="121"/>
                  </a:cubicBezTo>
                  <a:lnTo>
                    <a:pt x="92" y="458"/>
                  </a:lnTo>
                  <a:cubicBezTo>
                    <a:pt x="1" y="588"/>
                    <a:pt x="30" y="766"/>
                    <a:pt x="155" y="857"/>
                  </a:cubicBezTo>
                  <a:lnTo>
                    <a:pt x="1348" y="1714"/>
                  </a:lnTo>
                  <a:cubicBezTo>
                    <a:pt x="1398" y="1750"/>
                    <a:pt x="1455" y="1767"/>
                    <a:pt x="1513" y="1767"/>
                  </a:cubicBezTo>
                  <a:cubicBezTo>
                    <a:pt x="1600" y="1767"/>
                    <a:pt x="1687" y="1727"/>
                    <a:pt x="1743" y="1651"/>
                  </a:cubicBezTo>
                  <a:lnTo>
                    <a:pt x="1988" y="1309"/>
                  </a:lnTo>
                  <a:cubicBezTo>
                    <a:pt x="2079" y="1184"/>
                    <a:pt x="2051" y="1006"/>
                    <a:pt x="1925" y="915"/>
                  </a:cubicBezTo>
                  <a:lnTo>
                    <a:pt x="732" y="53"/>
                  </a:lnTo>
                  <a:cubicBezTo>
                    <a:pt x="681" y="18"/>
                    <a:pt x="623" y="0"/>
                    <a:pt x="565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90"/>
            <p:cNvSpPr/>
            <p:nvPr/>
          </p:nvSpPr>
          <p:spPr>
            <a:xfrm>
              <a:off x="4939575" y="3869896"/>
              <a:ext cx="54684" cy="46265"/>
            </a:xfrm>
            <a:custGeom>
              <a:avLst/>
              <a:gdLst/>
              <a:ahLst/>
              <a:cxnLst/>
              <a:rect l="l" t="t" r="r" b="b"/>
              <a:pathLst>
                <a:path w="2085" h="1764" extrusionOk="0">
                  <a:moveTo>
                    <a:pt x="1517" y="1"/>
                  </a:moveTo>
                  <a:cubicBezTo>
                    <a:pt x="1460" y="1"/>
                    <a:pt x="1402" y="18"/>
                    <a:pt x="1353" y="54"/>
                  </a:cubicBezTo>
                  <a:lnTo>
                    <a:pt x="159" y="911"/>
                  </a:lnTo>
                  <a:cubicBezTo>
                    <a:pt x="30" y="1002"/>
                    <a:pt x="1" y="1180"/>
                    <a:pt x="92" y="1305"/>
                  </a:cubicBezTo>
                  <a:lnTo>
                    <a:pt x="337" y="1647"/>
                  </a:lnTo>
                  <a:cubicBezTo>
                    <a:pt x="393" y="1723"/>
                    <a:pt x="480" y="1763"/>
                    <a:pt x="567" y="1763"/>
                  </a:cubicBezTo>
                  <a:cubicBezTo>
                    <a:pt x="625" y="1763"/>
                    <a:pt x="683" y="1746"/>
                    <a:pt x="732" y="1710"/>
                  </a:cubicBezTo>
                  <a:lnTo>
                    <a:pt x="1925" y="853"/>
                  </a:lnTo>
                  <a:cubicBezTo>
                    <a:pt x="2055" y="762"/>
                    <a:pt x="2084" y="584"/>
                    <a:pt x="1993" y="454"/>
                  </a:cubicBezTo>
                  <a:lnTo>
                    <a:pt x="1747" y="117"/>
                  </a:lnTo>
                  <a:cubicBezTo>
                    <a:pt x="1692" y="41"/>
                    <a:pt x="1605" y="1"/>
                    <a:pt x="1517" y="1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90"/>
            <p:cNvSpPr/>
            <p:nvPr/>
          </p:nvSpPr>
          <p:spPr>
            <a:xfrm>
              <a:off x="5036380" y="3831421"/>
              <a:ext cx="68034" cy="41177"/>
            </a:xfrm>
            <a:custGeom>
              <a:avLst/>
              <a:gdLst/>
              <a:ahLst/>
              <a:cxnLst/>
              <a:rect l="l" t="t" r="r" b="b"/>
              <a:pathLst>
                <a:path w="2594" h="1570" extrusionOk="0">
                  <a:moveTo>
                    <a:pt x="327" y="1"/>
                  </a:moveTo>
                  <a:cubicBezTo>
                    <a:pt x="149" y="1"/>
                    <a:pt x="0" y="150"/>
                    <a:pt x="0" y="333"/>
                  </a:cubicBezTo>
                  <a:lnTo>
                    <a:pt x="0" y="1237"/>
                  </a:lnTo>
                  <a:cubicBezTo>
                    <a:pt x="0" y="1420"/>
                    <a:pt x="149" y="1565"/>
                    <a:pt x="327" y="1569"/>
                  </a:cubicBezTo>
                  <a:lnTo>
                    <a:pt x="2267" y="1569"/>
                  </a:lnTo>
                  <a:cubicBezTo>
                    <a:pt x="2449" y="1565"/>
                    <a:pt x="2594" y="1420"/>
                    <a:pt x="2594" y="1237"/>
                  </a:cubicBezTo>
                  <a:lnTo>
                    <a:pt x="2594" y="333"/>
                  </a:lnTo>
                  <a:cubicBezTo>
                    <a:pt x="2594" y="150"/>
                    <a:pt x="2449" y="1"/>
                    <a:pt x="2267" y="1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90"/>
            <p:cNvSpPr/>
            <p:nvPr/>
          </p:nvSpPr>
          <p:spPr>
            <a:xfrm>
              <a:off x="5146667" y="3869896"/>
              <a:ext cx="48626" cy="46265"/>
            </a:xfrm>
            <a:custGeom>
              <a:avLst/>
              <a:gdLst/>
              <a:ahLst/>
              <a:cxnLst/>
              <a:rect l="l" t="t" r="r" b="b"/>
              <a:pathLst>
                <a:path w="1854" h="1764" extrusionOk="0">
                  <a:moveTo>
                    <a:pt x="564" y="1"/>
                  </a:moveTo>
                  <a:cubicBezTo>
                    <a:pt x="475" y="1"/>
                    <a:pt x="388" y="41"/>
                    <a:pt x="333" y="117"/>
                  </a:cubicBezTo>
                  <a:lnTo>
                    <a:pt x="92" y="458"/>
                  </a:lnTo>
                  <a:cubicBezTo>
                    <a:pt x="1" y="584"/>
                    <a:pt x="30" y="762"/>
                    <a:pt x="155" y="853"/>
                  </a:cubicBezTo>
                  <a:lnTo>
                    <a:pt x="1348" y="1710"/>
                  </a:lnTo>
                  <a:cubicBezTo>
                    <a:pt x="1398" y="1746"/>
                    <a:pt x="1455" y="1763"/>
                    <a:pt x="1513" y="1763"/>
                  </a:cubicBezTo>
                  <a:cubicBezTo>
                    <a:pt x="1600" y="1763"/>
                    <a:pt x="1687" y="1723"/>
                    <a:pt x="1743" y="1647"/>
                  </a:cubicBezTo>
                  <a:lnTo>
                    <a:pt x="1853" y="1498"/>
                  </a:lnTo>
                  <a:lnTo>
                    <a:pt x="953" y="853"/>
                  </a:lnTo>
                  <a:cubicBezTo>
                    <a:pt x="828" y="762"/>
                    <a:pt x="799" y="584"/>
                    <a:pt x="891" y="458"/>
                  </a:cubicBezTo>
                  <a:lnTo>
                    <a:pt x="1026" y="266"/>
                  </a:lnTo>
                  <a:lnTo>
                    <a:pt x="732" y="54"/>
                  </a:lnTo>
                  <a:cubicBezTo>
                    <a:pt x="681" y="18"/>
                    <a:pt x="622" y="1"/>
                    <a:pt x="564" y="1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90"/>
            <p:cNvSpPr/>
            <p:nvPr/>
          </p:nvSpPr>
          <p:spPr>
            <a:xfrm>
              <a:off x="4939575" y="3869896"/>
              <a:ext cx="48626" cy="46265"/>
            </a:xfrm>
            <a:custGeom>
              <a:avLst/>
              <a:gdLst/>
              <a:ahLst/>
              <a:cxnLst/>
              <a:rect l="l" t="t" r="r" b="b"/>
              <a:pathLst>
                <a:path w="1854" h="1764" extrusionOk="0">
                  <a:moveTo>
                    <a:pt x="1517" y="1"/>
                  </a:moveTo>
                  <a:cubicBezTo>
                    <a:pt x="1460" y="1"/>
                    <a:pt x="1402" y="18"/>
                    <a:pt x="1353" y="54"/>
                  </a:cubicBezTo>
                  <a:lnTo>
                    <a:pt x="159" y="911"/>
                  </a:lnTo>
                  <a:cubicBezTo>
                    <a:pt x="30" y="1002"/>
                    <a:pt x="1" y="1180"/>
                    <a:pt x="92" y="1305"/>
                  </a:cubicBezTo>
                  <a:lnTo>
                    <a:pt x="337" y="1647"/>
                  </a:lnTo>
                  <a:cubicBezTo>
                    <a:pt x="393" y="1723"/>
                    <a:pt x="480" y="1763"/>
                    <a:pt x="567" y="1763"/>
                  </a:cubicBezTo>
                  <a:cubicBezTo>
                    <a:pt x="625" y="1763"/>
                    <a:pt x="683" y="1746"/>
                    <a:pt x="732" y="1710"/>
                  </a:cubicBezTo>
                  <a:lnTo>
                    <a:pt x="1030" y="1498"/>
                  </a:lnTo>
                  <a:lnTo>
                    <a:pt x="896" y="1310"/>
                  </a:lnTo>
                  <a:cubicBezTo>
                    <a:pt x="804" y="1180"/>
                    <a:pt x="833" y="1002"/>
                    <a:pt x="958" y="911"/>
                  </a:cubicBezTo>
                  <a:lnTo>
                    <a:pt x="1853" y="266"/>
                  </a:lnTo>
                  <a:lnTo>
                    <a:pt x="1747" y="117"/>
                  </a:lnTo>
                  <a:cubicBezTo>
                    <a:pt x="1692" y="41"/>
                    <a:pt x="1605" y="1"/>
                    <a:pt x="1517" y="1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2" name="Google Shape;14022;p90"/>
            <p:cNvSpPr/>
            <p:nvPr/>
          </p:nvSpPr>
          <p:spPr>
            <a:xfrm>
              <a:off x="5036380" y="3831421"/>
              <a:ext cx="29690" cy="41177"/>
            </a:xfrm>
            <a:custGeom>
              <a:avLst/>
              <a:gdLst/>
              <a:ahLst/>
              <a:cxnLst/>
              <a:rect l="l" t="t" r="r" b="b"/>
              <a:pathLst>
                <a:path w="1132" h="1570" extrusionOk="0">
                  <a:moveTo>
                    <a:pt x="327" y="1"/>
                  </a:moveTo>
                  <a:cubicBezTo>
                    <a:pt x="145" y="1"/>
                    <a:pt x="0" y="150"/>
                    <a:pt x="0" y="333"/>
                  </a:cubicBezTo>
                  <a:lnTo>
                    <a:pt x="0" y="1237"/>
                  </a:lnTo>
                  <a:cubicBezTo>
                    <a:pt x="0" y="1420"/>
                    <a:pt x="145" y="1565"/>
                    <a:pt x="327" y="1569"/>
                  </a:cubicBezTo>
                  <a:lnTo>
                    <a:pt x="1131" y="1569"/>
                  </a:lnTo>
                  <a:cubicBezTo>
                    <a:pt x="948" y="1565"/>
                    <a:pt x="799" y="1420"/>
                    <a:pt x="799" y="1237"/>
                  </a:cubicBezTo>
                  <a:lnTo>
                    <a:pt x="799" y="333"/>
                  </a:lnTo>
                  <a:cubicBezTo>
                    <a:pt x="799" y="150"/>
                    <a:pt x="948" y="1"/>
                    <a:pt x="113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023;p90"/>
            <p:cNvSpPr/>
            <p:nvPr/>
          </p:nvSpPr>
          <p:spPr>
            <a:xfrm>
              <a:off x="5051645" y="4023878"/>
              <a:ext cx="32837" cy="28247"/>
            </a:xfrm>
            <a:custGeom>
              <a:avLst/>
              <a:gdLst/>
              <a:ahLst/>
              <a:cxnLst/>
              <a:rect l="l" t="t" r="r" b="b"/>
              <a:pathLst>
                <a:path w="1252" h="1077" extrusionOk="0">
                  <a:moveTo>
                    <a:pt x="717" y="1"/>
                  </a:moveTo>
                  <a:cubicBezTo>
                    <a:pt x="236" y="1"/>
                    <a:pt x="0" y="578"/>
                    <a:pt x="337" y="920"/>
                  </a:cubicBezTo>
                  <a:cubicBezTo>
                    <a:pt x="446" y="1028"/>
                    <a:pt x="580" y="1077"/>
                    <a:pt x="711" y="1077"/>
                  </a:cubicBezTo>
                  <a:cubicBezTo>
                    <a:pt x="986" y="1077"/>
                    <a:pt x="1252" y="862"/>
                    <a:pt x="1252" y="540"/>
                  </a:cubicBezTo>
                  <a:cubicBezTo>
                    <a:pt x="1252" y="241"/>
                    <a:pt x="1011" y="1"/>
                    <a:pt x="71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90"/>
            <p:cNvSpPr/>
            <p:nvPr/>
          </p:nvSpPr>
          <p:spPr>
            <a:xfrm>
              <a:off x="5056313" y="4023878"/>
              <a:ext cx="23238" cy="28247"/>
            </a:xfrm>
            <a:custGeom>
              <a:avLst/>
              <a:gdLst/>
              <a:ahLst/>
              <a:cxnLst/>
              <a:rect l="l" t="t" r="r" b="b"/>
              <a:pathLst>
                <a:path w="886" h="1077" extrusionOk="0">
                  <a:moveTo>
                    <a:pt x="540" y="1"/>
                  </a:moveTo>
                  <a:cubicBezTo>
                    <a:pt x="262" y="1"/>
                    <a:pt x="1" y="220"/>
                    <a:pt x="1" y="540"/>
                  </a:cubicBezTo>
                  <a:cubicBezTo>
                    <a:pt x="1" y="860"/>
                    <a:pt x="263" y="1076"/>
                    <a:pt x="540" y="1076"/>
                  </a:cubicBezTo>
                  <a:cubicBezTo>
                    <a:pt x="659" y="1076"/>
                    <a:pt x="781" y="1036"/>
                    <a:pt x="886" y="949"/>
                  </a:cubicBezTo>
                  <a:cubicBezTo>
                    <a:pt x="766" y="848"/>
                    <a:pt x="693" y="694"/>
                    <a:pt x="693" y="540"/>
                  </a:cubicBezTo>
                  <a:cubicBezTo>
                    <a:pt x="693" y="381"/>
                    <a:pt x="766" y="232"/>
                    <a:pt x="886" y="131"/>
                  </a:cubicBezTo>
                  <a:cubicBezTo>
                    <a:pt x="781" y="41"/>
                    <a:pt x="659" y="1"/>
                    <a:pt x="540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90"/>
            <p:cNvSpPr/>
            <p:nvPr/>
          </p:nvSpPr>
          <p:spPr>
            <a:xfrm>
              <a:off x="4936794" y="3914221"/>
              <a:ext cx="257239" cy="247483"/>
            </a:xfrm>
            <a:custGeom>
              <a:avLst/>
              <a:gdLst/>
              <a:ahLst/>
              <a:cxnLst/>
              <a:rect l="l" t="t" r="r" b="b"/>
              <a:pathLst>
                <a:path w="9808" h="9436" extrusionOk="0">
                  <a:moveTo>
                    <a:pt x="5093" y="398"/>
                  </a:moveTo>
                  <a:cubicBezTo>
                    <a:pt x="5648" y="398"/>
                    <a:pt x="6209" y="506"/>
                    <a:pt x="6742" y="727"/>
                  </a:cubicBezTo>
                  <a:cubicBezTo>
                    <a:pt x="8354" y="1396"/>
                    <a:pt x="9408" y="2969"/>
                    <a:pt x="9408" y="4716"/>
                  </a:cubicBezTo>
                  <a:cubicBezTo>
                    <a:pt x="9403" y="7102"/>
                    <a:pt x="7473" y="9032"/>
                    <a:pt x="5092" y="9037"/>
                  </a:cubicBezTo>
                  <a:cubicBezTo>
                    <a:pt x="3340" y="9037"/>
                    <a:pt x="1767" y="7983"/>
                    <a:pt x="1098" y="6371"/>
                  </a:cubicBezTo>
                  <a:cubicBezTo>
                    <a:pt x="429" y="4754"/>
                    <a:pt x="800" y="2897"/>
                    <a:pt x="2036" y="1665"/>
                  </a:cubicBezTo>
                  <a:cubicBezTo>
                    <a:pt x="2864" y="838"/>
                    <a:pt x="3969" y="398"/>
                    <a:pt x="5093" y="398"/>
                  </a:cubicBezTo>
                  <a:close/>
                  <a:moveTo>
                    <a:pt x="5092" y="0"/>
                  </a:moveTo>
                  <a:cubicBezTo>
                    <a:pt x="3181" y="0"/>
                    <a:pt x="1459" y="1150"/>
                    <a:pt x="727" y="2911"/>
                  </a:cubicBezTo>
                  <a:cubicBezTo>
                    <a:pt x="1" y="4677"/>
                    <a:pt x="405" y="6703"/>
                    <a:pt x="1752" y="8055"/>
                  </a:cubicBezTo>
                  <a:cubicBezTo>
                    <a:pt x="2656" y="8956"/>
                    <a:pt x="3862" y="9435"/>
                    <a:pt x="5089" y="9435"/>
                  </a:cubicBezTo>
                  <a:cubicBezTo>
                    <a:pt x="5697" y="9435"/>
                    <a:pt x="6311" y="9318"/>
                    <a:pt x="6896" y="9075"/>
                  </a:cubicBezTo>
                  <a:cubicBezTo>
                    <a:pt x="8657" y="8349"/>
                    <a:pt x="9807" y="6626"/>
                    <a:pt x="9807" y="4716"/>
                  </a:cubicBezTo>
                  <a:cubicBezTo>
                    <a:pt x="9807" y="2113"/>
                    <a:pt x="7695" y="0"/>
                    <a:pt x="50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90"/>
            <p:cNvSpPr/>
            <p:nvPr/>
          </p:nvSpPr>
          <p:spPr>
            <a:xfrm>
              <a:off x="4953842" y="3929984"/>
              <a:ext cx="224402" cy="215957"/>
            </a:xfrm>
            <a:custGeom>
              <a:avLst/>
              <a:gdLst/>
              <a:ahLst/>
              <a:cxnLst/>
              <a:rect l="l" t="t" r="r" b="b"/>
              <a:pathLst>
                <a:path w="8556" h="8234" extrusionOk="0">
                  <a:moveTo>
                    <a:pt x="4639" y="405"/>
                  </a:moveTo>
                  <a:cubicBezTo>
                    <a:pt x="5159" y="434"/>
                    <a:pt x="5664" y="569"/>
                    <a:pt x="6121" y="804"/>
                  </a:cubicBezTo>
                  <a:lnTo>
                    <a:pt x="5962" y="1079"/>
                  </a:lnTo>
                  <a:cubicBezTo>
                    <a:pt x="5873" y="1237"/>
                    <a:pt x="6007" y="1379"/>
                    <a:pt x="6143" y="1379"/>
                  </a:cubicBezTo>
                  <a:cubicBezTo>
                    <a:pt x="6205" y="1379"/>
                    <a:pt x="6268" y="1349"/>
                    <a:pt x="6309" y="1276"/>
                  </a:cubicBezTo>
                  <a:lnTo>
                    <a:pt x="6467" y="1002"/>
                  </a:lnTo>
                  <a:cubicBezTo>
                    <a:pt x="6900" y="1285"/>
                    <a:pt x="7271" y="1656"/>
                    <a:pt x="7550" y="2084"/>
                  </a:cubicBezTo>
                  <a:lnTo>
                    <a:pt x="7276" y="2243"/>
                  </a:lnTo>
                  <a:cubicBezTo>
                    <a:pt x="7081" y="2356"/>
                    <a:pt x="7194" y="2620"/>
                    <a:pt x="7372" y="2620"/>
                  </a:cubicBezTo>
                  <a:cubicBezTo>
                    <a:pt x="7406" y="2620"/>
                    <a:pt x="7441" y="2611"/>
                    <a:pt x="7478" y="2589"/>
                  </a:cubicBezTo>
                  <a:lnTo>
                    <a:pt x="7752" y="2431"/>
                  </a:lnTo>
                  <a:cubicBezTo>
                    <a:pt x="7988" y="2893"/>
                    <a:pt x="8123" y="3398"/>
                    <a:pt x="8151" y="3913"/>
                  </a:cubicBezTo>
                  <a:lnTo>
                    <a:pt x="7834" y="3913"/>
                  </a:lnTo>
                  <a:cubicBezTo>
                    <a:pt x="7566" y="3913"/>
                    <a:pt x="7564" y="4312"/>
                    <a:pt x="7829" y="4312"/>
                  </a:cubicBezTo>
                  <a:cubicBezTo>
                    <a:pt x="7831" y="4312"/>
                    <a:pt x="7832" y="4312"/>
                    <a:pt x="7834" y="4312"/>
                  </a:cubicBezTo>
                  <a:lnTo>
                    <a:pt x="8147" y="4312"/>
                  </a:lnTo>
                  <a:cubicBezTo>
                    <a:pt x="8123" y="4832"/>
                    <a:pt x="7983" y="5337"/>
                    <a:pt x="7752" y="5794"/>
                  </a:cubicBezTo>
                  <a:lnTo>
                    <a:pt x="7478" y="5635"/>
                  </a:lnTo>
                  <a:cubicBezTo>
                    <a:pt x="7442" y="5615"/>
                    <a:pt x="7408" y="5607"/>
                    <a:pt x="7375" y="5607"/>
                  </a:cubicBezTo>
                  <a:cubicBezTo>
                    <a:pt x="7195" y="5607"/>
                    <a:pt x="7080" y="5872"/>
                    <a:pt x="7276" y="5987"/>
                  </a:cubicBezTo>
                  <a:lnTo>
                    <a:pt x="7550" y="6140"/>
                  </a:lnTo>
                  <a:cubicBezTo>
                    <a:pt x="7266" y="6574"/>
                    <a:pt x="6900" y="6944"/>
                    <a:pt x="6467" y="7228"/>
                  </a:cubicBezTo>
                  <a:lnTo>
                    <a:pt x="6309" y="6954"/>
                  </a:lnTo>
                  <a:cubicBezTo>
                    <a:pt x="6268" y="6876"/>
                    <a:pt x="6203" y="6844"/>
                    <a:pt x="6139" y="6844"/>
                  </a:cubicBezTo>
                  <a:cubicBezTo>
                    <a:pt x="5999" y="6844"/>
                    <a:pt x="5860" y="6994"/>
                    <a:pt x="5962" y="7156"/>
                  </a:cubicBezTo>
                  <a:lnTo>
                    <a:pt x="6121" y="7430"/>
                  </a:lnTo>
                  <a:cubicBezTo>
                    <a:pt x="5659" y="7666"/>
                    <a:pt x="5159" y="7801"/>
                    <a:pt x="4639" y="7829"/>
                  </a:cubicBezTo>
                  <a:lnTo>
                    <a:pt x="4639" y="7512"/>
                  </a:lnTo>
                  <a:cubicBezTo>
                    <a:pt x="4639" y="7377"/>
                    <a:pt x="4539" y="7310"/>
                    <a:pt x="4439" y="7310"/>
                  </a:cubicBezTo>
                  <a:cubicBezTo>
                    <a:pt x="4339" y="7310"/>
                    <a:pt x="4240" y="7377"/>
                    <a:pt x="4240" y="7512"/>
                  </a:cubicBezTo>
                  <a:lnTo>
                    <a:pt x="4240" y="7829"/>
                  </a:lnTo>
                  <a:cubicBezTo>
                    <a:pt x="3725" y="7801"/>
                    <a:pt x="3219" y="7666"/>
                    <a:pt x="2758" y="7430"/>
                  </a:cubicBezTo>
                  <a:lnTo>
                    <a:pt x="2916" y="7156"/>
                  </a:lnTo>
                  <a:cubicBezTo>
                    <a:pt x="3018" y="6994"/>
                    <a:pt x="2879" y="6844"/>
                    <a:pt x="2740" y="6844"/>
                  </a:cubicBezTo>
                  <a:cubicBezTo>
                    <a:pt x="2675" y="6844"/>
                    <a:pt x="2611" y="6876"/>
                    <a:pt x="2570" y="6954"/>
                  </a:cubicBezTo>
                  <a:lnTo>
                    <a:pt x="2411" y="7228"/>
                  </a:lnTo>
                  <a:cubicBezTo>
                    <a:pt x="1983" y="6944"/>
                    <a:pt x="1612" y="6578"/>
                    <a:pt x="1328" y="6145"/>
                  </a:cubicBezTo>
                  <a:lnTo>
                    <a:pt x="1603" y="5987"/>
                  </a:lnTo>
                  <a:cubicBezTo>
                    <a:pt x="1798" y="5877"/>
                    <a:pt x="1683" y="5611"/>
                    <a:pt x="1503" y="5611"/>
                  </a:cubicBezTo>
                  <a:cubicBezTo>
                    <a:pt x="1471" y="5611"/>
                    <a:pt x="1436" y="5620"/>
                    <a:pt x="1401" y="5640"/>
                  </a:cubicBezTo>
                  <a:lnTo>
                    <a:pt x="1126" y="5799"/>
                  </a:lnTo>
                  <a:cubicBezTo>
                    <a:pt x="895" y="5337"/>
                    <a:pt x="761" y="4837"/>
                    <a:pt x="732" y="4317"/>
                  </a:cubicBezTo>
                  <a:lnTo>
                    <a:pt x="1049" y="4317"/>
                  </a:lnTo>
                  <a:cubicBezTo>
                    <a:pt x="1314" y="4317"/>
                    <a:pt x="1314" y="3917"/>
                    <a:pt x="1049" y="3917"/>
                  </a:cubicBezTo>
                  <a:lnTo>
                    <a:pt x="732" y="3917"/>
                  </a:lnTo>
                  <a:cubicBezTo>
                    <a:pt x="761" y="3403"/>
                    <a:pt x="895" y="2897"/>
                    <a:pt x="1126" y="2435"/>
                  </a:cubicBezTo>
                  <a:cubicBezTo>
                    <a:pt x="1425" y="2609"/>
                    <a:pt x="1434" y="2623"/>
                    <a:pt x="1502" y="2623"/>
                  </a:cubicBezTo>
                  <a:cubicBezTo>
                    <a:pt x="1709" y="2618"/>
                    <a:pt x="1781" y="2349"/>
                    <a:pt x="1603" y="2248"/>
                  </a:cubicBezTo>
                  <a:lnTo>
                    <a:pt x="1328" y="2089"/>
                  </a:lnTo>
                  <a:cubicBezTo>
                    <a:pt x="1612" y="1656"/>
                    <a:pt x="1983" y="1290"/>
                    <a:pt x="2411" y="1006"/>
                  </a:cubicBezTo>
                  <a:lnTo>
                    <a:pt x="2570" y="1281"/>
                  </a:lnTo>
                  <a:cubicBezTo>
                    <a:pt x="2612" y="1353"/>
                    <a:pt x="2675" y="1383"/>
                    <a:pt x="2737" y="1383"/>
                  </a:cubicBezTo>
                  <a:cubicBezTo>
                    <a:pt x="2874" y="1383"/>
                    <a:pt x="3009" y="1237"/>
                    <a:pt x="2916" y="1079"/>
                  </a:cubicBezTo>
                  <a:lnTo>
                    <a:pt x="2758" y="804"/>
                  </a:lnTo>
                  <a:cubicBezTo>
                    <a:pt x="3219" y="573"/>
                    <a:pt x="3725" y="434"/>
                    <a:pt x="4240" y="410"/>
                  </a:cubicBezTo>
                  <a:lnTo>
                    <a:pt x="4240" y="727"/>
                  </a:lnTo>
                  <a:cubicBezTo>
                    <a:pt x="4240" y="860"/>
                    <a:pt x="4339" y="926"/>
                    <a:pt x="4439" y="926"/>
                  </a:cubicBezTo>
                  <a:cubicBezTo>
                    <a:pt x="4539" y="926"/>
                    <a:pt x="4639" y="860"/>
                    <a:pt x="4639" y="727"/>
                  </a:cubicBezTo>
                  <a:lnTo>
                    <a:pt x="4639" y="405"/>
                  </a:lnTo>
                  <a:close/>
                  <a:moveTo>
                    <a:pt x="4442" y="1"/>
                  </a:moveTo>
                  <a:cubicBezTo>
                    <a:pt x="2772" y="1"/>
                    <a:pt x="1275" y="1002"/>
                    <a:pt x="636" y="2541"/>
                  </a:cubicBezTo>
                  <a:cubicBezTo>
                    <a:pt x="0" y="4081"/>
                    <a:pt x="352" y="5852"/>
                    <a:pt x="1531" y="7026"/>
                  </a:cubicBezTo>
                  <a:cubicBezTo>
                    <a:pt x="2316" y="7815"/>
                    <a:pt x="3369" y="8233"/>
                    <a:pt x="4441" y="8233"/>
                  </a:cubicBezTo>
                  <a:cubicBezTo>
                    <a:pt x="4971" y="8233"/>
                    <a:pt x="5506" y="8131"/>
                    <a:pt x="6015" y="7921"/>
                  </a:cubicBezTo>
                  <a:cubicBezTo>
                    <a:pt x="7555" y="7281"/>
                    <a:pt x="8556" y="5780"/>
                    <a:pt x="8556" y="4115"/>
                  </a:cubicBezTo>
                  <a:cubicBezTo>
                    <a:pt x="8551" y="1844"/>
                    <a:pt x="6713" y="1"/>
                    <a:pt x="4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027;p90"/>
            <p:cNvSpPr/>
            <p:nvPr/>
          </p:nvSpPr>
          <p:spPr>
            <a:xfrm>
              <a:off x="5049756" y="3968564"/>
              <a:ext cx="41046" cy="88649"/>
            </a:xfrm>
            <a:custGeom>
              <a:avLst/>
              <a:gdLst/>
              <a:ahLst/>
              <a:cxnLst/>
              <a:rect l="l" t="t" r="r" b="b"/>
              <a:pathLst>
                <a:path w="1565" h="3380" extrusionOk="0">
                  <a:moveTo>
                    <a:pt x="780" y="2309"/>
                  </a:moveTo>
                  <a:cubicBezTo>
                    <a:pt x="952" y="2309"/>
                    <a:pt x="1117" y="2442"/>
                    <a:pt x="1117" y="2644"/>
                  </a:cubicBezTo>
                  <a:cubicBezTo>
                    <a:pt x="1117" y="2831"/>
                    <a:pt x="967" y="2981"/>
                    <a:pt x="785" y="2981"/>
                  </a:cubicBezTo>
                  <a:lnTo>
                    <a:pt x="780" y="2981"/>
                  </a:lnTo>
                  <a:cubicBezTo>
                    <a:pt x="481" y="2981"/>
                    <a:pt x="332" y="2620"/>
                    <a:pt x="544" y="2408"/>
                  </a:cubicBezTo>
                  <a:cubicBezTo>
                    <a:pt x="613" y="2339"/>
                    <a:pt x="697" y="2309"/>
                    <a:pt x="780" y="2309"/>
                  </a:cubicBezTo>
                  <a:close/>
                  <a:moveTo>
                    <a:pt x="782" y="1"/>
                  </a:moveTo>
                  <a:cubicBezTo>
                    <a:pt x="682" y="1"/>
                    <a:pt x="583" y="67"/>
                    <a:pt x="583" y="199"/>
                  </a:cubicBezTo>
                  <a:lnTo>
                    <a:pt x="583" y="1936"/>
                  </a:lnTo>
                  <a:cubicBezTo>
                    <a:pt x="226" y="2037"/>
                    <a:pt x="0" y="2384"/>
                    <a:pt x="53" y="2745"/>
                  </a:cubicBezTo>
                  <a:cubicBezTo>
                    <a:pt x="101" y="3110"/>
                    <a:pt x="414" y="3380"/>
                    <a:pt x="780" y="3380"/>
                  </a:cubicBezTo>
                  <a:cubicBezTo>
                    <a:pt x="1150" y="3380"/>
                    <a:pt x="1463" y="3110"/>
                    <a:pt x="1511" y="2745"/>
                  </a:cubicBezTo>
                  <a:cubicBezTo>
                    <a:pt x="1564" y="2384"/>
                    <a:pt x="1338" y="2037"/>
                    <a:pt x="982" y="1936"/>
                  </a:cubicBezTo>
                  <a:lnTo>
                    <a:pt x="982" y="199"/>
                  </a:lnTo>
                  <a:cubicBezTo>
                    <a:pt x="982" y="67"/>
                    <a:pt x="882" y="1"/>
                    <a:pt x="7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028;p90"/>
            <p:cNvSpPr/>
            <p:nvPr/>
          </p:nvSpPr>
          <p:spPr>
            <a:xfrm>
              <a:off x="4923550" y="3826123"/>
              <a:ext cx="293276" cy="357822"/>
            </a:xfrm>
            <a:custGeom>
              <a:avLst/>
              <a:gdLst/>
              <a:ahLst/>
              <a:cxnLst/>
              <a:rect l="l" t="t" r="r" b="b"/>
              <a:pathLst>
                <a:path w="11182" h="13643" extrusionOk="0">
                  <a:moveTo>
                    <a:pt x="5986" y="1969"/>
                  </a:moveTo>
                  <a:lnTo>
                    <a:pt x="5986" y="2503"/>
                  </a:lnTo>
                  <a:cubicBezTo>
                    <a:pt x="5871" y="2493"/>
                    <a:pt x="5717" y="2488"/>
                    <a:pt x="5587" y="2488"/>
                  </a:cubicBezTo>
                  <a:cubicBezTo>
                    <a:pt x="5457" y="2488"/>
                    <a:pt x="5313" y="2488"/>
                    <a:pt x="5202" y="2503"/>
                  </a:cubicBezTo>
                  <a:lnTo>
                    <a:pt x="5202" y="2498"/>
                  </a:lnTo>
                  <a:lnTo>
                    <a:pt x="5202" y="1969"/>
                  </a:lnTo>
                  <a:close/>
                  <a:moveTo>
                    <a:pt x="9064" y="1865"/>
                  </a:moveTo>
                  <a:cubicBezTo>
                    <a:pt x="9081" y="1865"/>
                    <a:pt x="9099" y="1871"/>
                    <a:pt x="9114" y="1882"/>
                  </a:cubicBezTo>
                  <a:lnTo>
                    <a:pt x="10312" y="2743"/>
                  </a:lnTo>
                  <a:cubicBezTo>
                    <a:pt x="10346" y="2767"/>
                    <a:pt x="10355" y="2820"/>
                    <a:pt x="10327" y="2859"/>
                  </a:cubicBezTo>
                  <a:lnTo>
                    <a:pt x="10086" y="3196"/>
                  </a:lnTo>
                  <a:cubicBezTo>
                    <a:pt x="10069" y="3219"/>
                    <a:pt x="10043" y="3230"/>
                    <a:pt x="10018" y="3230"/>
                  </a:cubicBezTo>
                  <a:cubicBezTo>
                    <a:pt x="10001" y="3230"/>
                    <a:pt x="9984" y="3225"/>
                    <a:pt x="9970" y="3215"/>
                  </a:cubicBezTo>
                  <a:lnTo>
                    <a:pt x="8777" y="2354"/>
                  </a:lnTo>
                  <a:cubicBezTo>
                    <a:pt x="8739" y="2330"/>
                    <a:pt x="8729" y="2277"/>
                    <a:pt x="8753" y="2238"/>
                  </a:cubicBezTo>
                  <a:lnTo>
                    <a:pt x="8999" y="1901"/>
                  </a:lnTo>
                  <a:cubicBezTo>
                    <a:pt x="9013" y="1878"/>
                    <a:pt x="9038" y="1865"/>
                    <a:pt x="9064" y="1865"/>
                  </a:cubicBezTo>
                  <a:close/>
                  <a:moveTo>
                    <a:pt x="2124" y="1867"/>
                  </a:moveTo>
                  <a:cubicBezTo>
                    <a:pt x="2149" y="1867"/>
                    <a:pt x="2173" y="1878"/>
                    <a:pt x="2190" y="1901"/>
                  </a:cubicBezTo>
                  <a:lnTo>
                    <a:pt x="2435" y="2243"/>
                  </a:lnTo>
                  <a:cubicBezTo>
                    <a:pt x="2459" y="2277"/>
                    <a:pt x="2455" y="2330"/>
                    <a:pt x="2416" y="2358"/>
                  </a:cubicBezTo>
                  <a:lnTo>
                    <a:pt x="1223" y="3215"/>
                  </a:lnTo>
                  <a:cubicBezTo>
                    <a:pt x="1208" y="3226"/>
                    <a:pt x="1190" y="3232"/>
                    <a:pt x="1173" y="3232"/>
                  </a:cubicBezTo>
                  <a:cubicBezTo>
                    <a:pt x="1147" y="3232"/>
                    <a:pt x="1122" y="3219"/>
                    <a:pt x="1107" y="3196"/>
                  </a:cubicBezTo>
                  <a:lnTo>
                    <a:pt x="862" y="2859"/>
                  </a:lnTo>
                  <a:cubicBezTo>
                    <a:pt x="838" y="2820"/>
                    <a:pt x="843" y="2767"/>
                    <a:pt x="881" y="2743"/>
                  </a:cubicBezTo>
                  <a:lnTo>
                    <a:pt x="2074" y="1882"/>
                  </a:lnTo>
                  <a:cubicBezTo>
                    <a:pt x="2090" y="1872"/>
                    <a:pt x="2107" y="1867"/>
                    <a:pt x="2124" y="1867"/>
                  </a:cubicBezTo>
                  <a:close/>
                  <a:moveTo>
                    <a:pt x="2151" y="3042"/>
                  </a:moveTo>
                  <a:lnTo>
                    <a:pt x="2445" y="3455"/>
                  </a:lnTo>
                  <a:cubicBezTo>
                    <a:pt x="2387" y="3494"/>
                    <a:pt x="2334" y="3532"/>
                    <a:pt x="2281" y="3571"/>
                  </a:cubicBezTo>
                  <a:lnTo>
                    <a:pt x="1988" y="3157"/>
                  </a:lnTo>
                  <a:lnTo>
                    <a:pt x="2151" y="3042"/>
                  </a:lnTo>
                  <a:close/>
                  <a:moveTo>
                    <a:pt x="9037" y="3042"/>
                  </a:moveTo>
                  <a:lnTo>
                    <a:pt x="9201" y="3162"/>
                  </a:lnTo>
                  <a:lnTo>
                    <a:pt x="8907" y="3576"/>
                  </a:lnTo>
                  <a:cubicBezTo>
                    <a:pt x="8854" y="3532"/>
                    <a:pt x="8796" y="3494"/>
                    <a:pt x="8744" y="3455"/>
                  </a:cubicBezTo>
                  <a:lnTo>
                    <a:pt x="9037" y="3042"/>
                  </a:lnTo>
                  <a:close/>
                  <a:moveTo>
                    <a:pt x="4625" y="1"/>
                  </a:moveTo>
                  <a:cubicBezTo>
                    <a:pt x="4331" y="1"/>
                    <a:pt x="4095" y="236"/>
                    <a:pt x="4095" y="530"/>
                  </a:cubicBezTo>
                  <a:lnTo>
                    <a:pt x="4095" y="1439"/>
                  </a:lnTo>
                  <a:cubicBezTo>
                    <a:pt x="4095" y="1728"/>
                    <a:pt x="4331" y="1969"/>
                    <a:pt x="4625" y="1969"/>
                  </a:cubicBezTo>
                  <a:lnTo>
                    <a:pt x="4798" y="1969"/>
                  </a:lnTo>
                  <a:lnTo>
                    <a:pt x="4798" y="2541"/>
                  </a:lnTo>
                  <a:cubicBezTo>
                    <a:pt x="4086" y="2642"/>
                    <a:pt x="3402" y="2878"/>
                    <a:pt x="2782" y="3244"/>
                  </a:cubicBezTo>
                  <a:lnTo>
                    <a:pt x="2474" y="2806"/>
                  </a:lnTo>
                  <a:lnTo>
                    <a:pt x="2647" y="2681"/>
                  </a:lnTo>
                  <a:cubicBezTo>
                    <a:pt x="2864" y="2527"/>
                    <a:pt x="2912" y="2224"/>
                    <a:pt x="2758" y="2007"/>
                  </a:cubicBezTo>
                  <a:lnTo>
                    <a:pt x="2512" y="1666"/>
                  </a:lnTo>
                  <a:cubicBezTo>
                    <a:pt x="2419" y="1534"/>
                    <a:pt x="2271" y="1465"/>
                    <a:pt x="2120" y="1465"/>
                  </a:cubicBezTo>
                  <a:cubicBezTo>
                    <a:pt x="2023" y="1465"/>
                    <a:pt x="1924" y="1494"/>
                    <a:pt x="1839" y="1555"/>
                  </a:cubicBezTo>
                  <a:lnTo>
                    <a:pt x="645" y="2416"/>
                  </a:lnTo>
                  <a:cubicBezTo>
                    <a:pt x="429" y="2570"/>
                    <a:pt x="381" y="2873"/>
                    <a:pt x="535" y="3090"/>
                  </a:cubicBezTo>
                  <a:lnTo>
                    <a:pt x="780" y="3431"/>
                  </a:lnTo>
                  <a:cubicBezTo>
                    <a:pt x="873" y="3563"/>
                    <a:pt x="1022" y="3632"/>
                    <a:pt x="1172" y="3632"/>
                  </a:cubicBezTo>
                  <a:cubicBezTo>
                    <a:pt x="1270" y="3632"/>
                    <a:pt x="1368" y="3603"/>
                    <a:pt x="1454" y="3542"/>
                  </a:cubicBezTo>
                  <a:lnTo>
                    <a:pt x="1661" y="3393"/>
                  </a:lnTo>
                  <a:lnTo>
                    <a:pt x="1969" y="3821"/>
                  </a:lnTo>
                  <a:cubicBezTo>
                    <a:pt x="718" y="4885"/>
                    <a:pt x="1" y="6439"/>
                    <a:pt x="1" y="8075"/>
                  </a:cubicBezTo>
                  <a:cubicBezTo>
                    <a:pt x="15" y="11058"/>
                    <a:pt x="2363" y="13502"/>
                    <a:pt x="5342" y="13637"/>
                  </a:cubicBezTo>
                  <a:cubicBezTo>
                    <a:pt x="5428" y="13641"/>
                    <a:pt x="5513" y="13643"/>
                    <a:pt x="5598" y="13643"/>
                  </a:cubicBezTo>
                  <a:cubicBezTo>
                    <a:pt x="8466" y="13643"/>
                    <a:pt x="10888" y="11463"/>
                    <a:pt x="11164" y="8580"/>
                  </a:cubicBezTo>
                  <a:cubicBezTo>
                    <a:pt x="11182" y="8434"/>
                    <a:pt x="11071" y="8355"/>
                    <a:pt x="10962" y="8355"/>
                  </a:cubicBezTo>
                  <a:cubicBezTo>
                    <a:pt x="10866" y="8355"/>
                    <a:pt x="10771" y="8416"/>
                    <a:pt x="10764" y="8546"/>
                  </a:cubicBezTo>
                  <a:cubicBezTo>
                    <a:pt x="10577" y="10591"/>
                    <a:pt x="9201" y="12338"/>
                    <a:pt x="7252" y="12997"/>
                  </a:cubicBezTo>
                  <a:cubicBezTo>
                    <a:pt x="6709" y="13179"/>
                    <a:pt x="6150" y="13268"/>
                    <a:pt x="5596" y="13268"/>
                  </a:cubicBezTo>
                  <a:cubicBezTo>
                    <a:pt x="4162" y="13268"/>
                    <a:pt x="2761" y="12675"/>
                    <a:pt x="1762" y="11578"/>
                  </a:cubicBezTo>
                  <a:cubicBezTo>
                    <a:pt x="376" y="10062"/>
                    <a:pt x="15" y="7868"/>
                    <a:pt x="843" y="5982"/>
                  </a:cubicBezTo>
                  <a:cubicBezTo>
                    <a:pt x="1670" y="4100"/>
                    <a:pt x="3532" y="2888"/>
                    <a:pt x="5592" y="2883"/>
                  </a:cubicBezTo>
                  <a:cubicBezTo>
                    <a:pt x="8272" y="2883"/>
                    <a:pt x="10548" y="4976"/>
                    <a:pt x="10764" y="7647"/>
                  </a:cubicBezTo>
                  <a:cubicBezTo>
                    <a:pt x="10776" y="7770"/>
                    <a:pt x="10869" y="7829"/>
                    <a:pt x="10963" y="7829"/>
                  </a:cubicBezTo>
                  <a:cubicBezTo>
                    <a:pt x="11070" y="7829"/>
                    <a:pt x="11177" y="7754"/>
                    <a:pt x="11164" y="7613"/>
                  </a:cubicBezTo>
                  <a:cubicBezTo>
                    <a:pt x="11044" y="6140"/>
                    <a:pt x="10341" y="4779"/>
                    <a:pt x="9220" y="3821"/>
                  </a:cubicBezTo>
                  <a:lnTo>
                    <a:pt x="9518" y="3393"/>
                  </a:lnTo>
                  <a:lnTo>
                    <a:pt x="9725" y="3542"/>
                  </a:lnTo>
                  <a:cubicBezTo>
                    <a:pt x="9810" y="3603"/>
                    <a:pt x="9909" y="3632"/>
                    <a:pt x="10007" y="3632"/>
                  </a:cubicBezTo>
                  <a:cubicBezTo>
                    <a:pt x="10158" y="3632"/>
                    <a:pt x="10307" y="3563"/>
                    <a:pt x="10404" y="3431"/>
                  </a:cubicBezTo>
                  <a:lnTo>
                    <a:pt x="10644" y="3095"/>
                  </a:lnTo>
                  <a:cubicBezTo>
                    <a:pt x="10803" y="2878"/>
                    <a:pt x="10755" y="2575"/>
                    <a:pt x="10538" y="2416"/>
                  </a:cubicBezTo>
                  <a:lnTo>
                    <a:pt x="9350" y="1555"/>
                  </a:lnTo>
                  <a:cubicBezTo>
                    <a:pt x="9263" y="1494"/>
                    <a:pt x="9163" y="1465"/>
                    <a:pt x="9066" y="1465"/>
                  </a:cubicBezTo>
                  <a:cubicBezTo>
                    <a:pt x="8915" y="1465"/>
                    <a:pt x="8768" y="1534"/>
                    <a:pt x="8671" y="1666"/>
                  </a:cubicBezTo>
                  <a:lnTo>
                    <a:pt x="8426" y="2007"/>
                  </a:lnTo>
                  <a:cubicBezTo>
                    <a:pt x="8272" y="2224"/>
                    <a:pt x="8320" y="2522"/>
                    <a:pt x="8537" y="2681"/>
                  </a:cubicBezTo>
                  <a:lnTo>
                    <a:pt x="8710" y="2806"/>
                  </a:lnTo>
                  <a:lnTo>
                    <a:pt x="8402" y="3239"/>
                  </a:lnTo>
                  <a:cubicBezTo>
                    <a:pt x="7781" y="2878"/>
                    <a:pt x="7098" y="2642"/>
                    <a:pt x="6386" y="2541"/>
                  </a:cubicBezTo>
                  <a:lnTo>
                    <a:pt x="6386" y="1969"/>
                  </a:lnTo>
                  <a:lnTo>
                    <a:pt x="6559" y="1969"/>
                  </a:lnTo>
                  <a:cubicBezTo>
                    <a:pt x="6852" y="1969"/>
                    <a:pt x="7088" y="1728"/>
                    <a:pt x="7088" y="1439"/>
                  </a:cubicBezTo>
                  <a:lnTo>
                    <a:pt x="7088" y="530"/>
                  </a:lnTo>
                  <a:cubicBezTo>
                    <a:pt x="7088" y="236"/>
                    <a:pt x="6852" y="1"/>
                    <a:pt x="6559" y="1"/>
                  </a:cubicBezTo>
                  <a:lnTo>
                    <a:pt x="6059" y="1"/>
                  </a:lnTo>
                  <a:cubicBezTo>
                    <a:pt x="5794" y="1"/>
                    <a:pt x="5794" y="400"/>
                    <a:pt x="6059" y="400"/>
                  </a:cubicBezTo>
                  <a:lnTo>
                    <a:pt x="6559" y="400"/>
                  </a:lnTo>
                  <a:cubicBezTo>
                    <a:pt x="6631" y="400"/>
                    <a:pt x="6689" y="458"/>
                    <a:pt x="6689" y="530"/>
                  </a:cubicBezTo>
                  <a:lnTo>
                    <a:pt x="6689" y="1439"/>
                  </a:lnTo>
                  <a:cubicBezTo>
                    <a:pt x="6689" y="1507"/>
                    <a:pt x="6631" y="1564"/>
                    <a:pt x="6559" y="1569"/>
                  </a:cubicBezTo>
                  <a:lnTo>
                    <a:pt x="4625" y="1569"/>
                  </a:lnTo>
                  <a:cubicBezTo>
                    <a:pt x="4552" y="1564"/>
                    <a:pt x="4495" y="1507"/>
                    <a:pt x="4495" y="1439"/>
                  </a:cubicBezTo>
                  <a:lnTo>
                    <a:pt x="4495" y="530"/>
                  </a:lnTo>
                  <a:cubicBezTo>
                    <a:pt x="4495" y="458"/>
                    <a:pt x="4552" y="400"/>
                    <a:pt x="4625" y="400"/>
                  </a:cubicBezTo>
                  <a:lnTo>
                    <a:pt x="5125" y="400"/>
                  </a:lnTo>
                  <a:cubicBezTo>
                    <a:pt x="5390" y="400"/>
                    <a:pt x="5390" y="1"/>
                    <a:pt x="51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9" name="Google Shape;14029;p90"/>
          <p:cNvGrpSpPr/>
          <p:nvPr/>
        </p:nvGrpSpPr>
        <p:grpSpPr>
          <a:xfrm>
            <a:off x="5332567" y="3641181"/>
            <a:ext cx="360995" cy="359212"/>
            <a:chOff x="5332567" y="3825756"/>
            <a:chExt cx="360995" cy="359212"/>
          </a:xfrm>
        </p:grpSpPr>
        <p:sp>
          <p:nvSpPr>
            <p:cNvPr id="14030" name="Google Shape;14030;p90"/>
            <p:cNvSpPr/>
            <p:nvPr/>
          </p:nvSpPr>
          <p:spPr>
            <a:xfrm>
              <a:off x="5439077" y="4024901"/>
              <a:ext cx="55681" cy="55681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314" y="0"/>
                  </a:moveTo>
                  <a:lnTo>
                    <a:pt x="1" y="1314"/>
                  </a:lnTo>
                  <a:cubicBezTo>
                    <a:pt x="97" y="1328"/>
                    <a:pt x="188" y="1371"/>
                    <a:pt x="260" y="1444"/>
                  </a:cubicBezTo>
                  <a:lnTo>
                    <a:pt x="684" y="1862"/>
                  </a:lnTo>
                  <a:cubicBezTo>
                    <a:pt x="751" y="1934"/>
                    <a:pt x="794" y="2026"/>
                    <a:pt x="809" y="2122"/>
                  </a:cubicBezTo>
                  <a:lnTo>
                    <a:pt x="2123" y="809"/>
                  </a:lnTo>
                  <a:cubicBezTo>
                    <a:pt x="1815" y="582"/>
                    <a:pt x="1540" y="308"/>
                    <a:pt x="1314" y="0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90"/>
            <p:cNvSpPr/>
            <p:nvPr/>
          </p:nvSpPr>
          <p:spPr>
            <a:xfrm>
              <a:off x="5439077" y="4024901"/>
              <a:ext cx="44954" cy="55681"/>
            </a:xfrm>
            <a:custGeom>
              <a:avLst/>
              <a:gdLst/>
              <a:ahLst/>
              <a:cxnLst/>
              <a:rect l="l" t="t" r="r" b="b"/>
              <a:pathLst>
                <a:path w="1714" h="2123" extrusionOk="0">
                  <a:moveTo>
                    <a:pt x="1314" y="0"/>
                  </a:moveTo>
                  <a:lnTo>
                    <a:pt x="1" y="1309"/>
                  </a:lnTo>
                  <a:cubicBezTo>
                    <a:pt x="97" y="1323"/>
                    <a:pt x="188" y="1371"/>
                    <a:pt x="260" y="1439"/>
                  </a:cubicBezTo>
                  <a:lnTo>
                    <a:pt x="679" y="1862"/>
                  </a:lnTo>
                  <a:cubicBezTo>
                    <a:pt x="751" y="1930"/>
                    <a:pt x="794" y="2021"/>
                    <a:pt x="809" y="2122"/>
                  </a:cubicBezTo>
                  <a:lnTo>
                    <a:pt x="1305" y="1627"/>
                  </a:lnTo>
                  <a:lnTo>
                    <a:pt x="1122" y="1439"/>
                  </a:lnTo>
                  <a:cubicBezTo>
                    <a:pt x="1011" y="1338"/>
                    <a:pt x="1011" y="1165"/>
                    <a:pt x="1112" y="1059"/>
                  </a:cubicBezTo>
                  <a:lnTo>
                    <a:pt x="1714" y="457"/>
                  </a:lnTo>
                  <a:cubicBezTo>
                    <a:pt x="1569" y="313"/>
                    <a:pt x="1434" y="159"/>
                    <a:pt x="1314" y="0"/>
                  </a:cubicBezTo>
                  <a:close/>
                </a:path>
              </a:pathLst>
            </a:custGeom>
            <a:solidFill>
              <a:srgbClr val="C5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90"/>
            <p:cNvSpPr/>
            <p:nvPr/>
          </p:nvSpPr>
          <p:spPr>
            <a:xfrm>
              <a:off x="5434278" y="3831027"/>
              <a:ext cx="254328" cy="242526"/>
            </a:xfrm>
            <a:custGeom>
              <a:avLst/>
              <a:gdLst/>
              <a:ahLst/>
              <a:cxnLst/>
              <a:rect l="l" t="t" r="r" b="b"/>
              <a:pathLst>
                <a:path w="9697" h="9247" extrusionOk="0">
                  <a:moveTo>
                    <a:pt x="5077" y="0"/>
                  </a:moveTo>
                  <a:cubicBezTo>
                    <a:pt x="3873" y="0"/>
                    <a:pt x="2691" y="471"/>
                    <a:pt x="1805" y="1353"/>
                  </a:cubicBezTo>
                  <a:cubicBezTo>
                    <a:pt x="1" y="3163"/>
                    <a:pt x="1" y="6088"/>
                    <a:pt x="1805" y="7893"/>
                  </a:cubicBezTo>
                  <a:cubicBezTo>
                    <a:pt x="2690" y="8777"/>
                    <a:pt x="3871" y="9247"/>
                    <a:pt x="5073" y="9247"/>
                  </a:cubicBezTo>
                  <a:cubicBezTo>
                    <a:pt x="5669" y="9247"/>
                    <a:pt x="6270" y="9131"/>
                    <a:pt x="6843" y="8893"/>
                  </a:cubicBezTo>
                  <a:cubicBezTo>
                    <a:pt x="8570" y="8176"/>
                    <a:pt x="9696" y="6492"/>
                    <a:pt x="9696" y="4625"/>
                  </a:cubicBezTo>
                  <a:cubicBezTo>
                    <a:pt x="9696" y="2754"/>
                    <a:pt x="8570" y="1070"/>
                    <a:pt x="6843" y="353"/>
                  </a:cubicBezTo>
                  <a:cubicBezTo>
                    <a:pt x="6272" y="115"/>
                    <a:pt x="5672" y="0"/>
                    <a:pt x="5077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3" name="Google Shape;14033;p90"/>
            <p:cNvSpPr/>
            <p:nvPr/>
          </p:nvSpPr>
          <p:spPr>
            <a:xfrm>
              <a:off x="5446028" y="3831080"/>
              <a:ext cx="131767" cy="242395"/>
            </a:xfrm>
            <a:custGeom>
              <a:avLst/>
              <a:gdLst/>
              <a:ahLst/>
              <a:cxnLst/>
              <a:rect l="l" t="t" r="r" b="b"/>
              <a:pathLst>
                <a:path w="5024" h="9242" extrusionOk="0">
                  <a:moveTo>
                    <a:pt x="4614" y="1"/>
                  </a:moveTo>
                  <a:cubicBezTo>
                    <a:pt x="2089" y="1"/>
                    <a:pt x="0" y="2048"/>
                    <a:pt x="0" y="4623"/>
                  </a:cubicBezTo>
                  <a:cubicBezTo>
                    <a:pt x="0" y="7195"/>
                    <a:pt x="2089" y="9241"/>
                    <a:pt x="4614" y="9241"/>
                  </a:cubicBezTo>
                  <a:cubicBezTo>
                    <a:pt x="4749" y="9241"/>
                    <a:pt x="4886" y="9235"/>
                    <a:pt x="5024" y="9223"/>
                  </a:cubicBezTo>
                  <a:cubicBezTo>
                    <a:pt x="3936" y="9132"/>
                    <a:pt x="2916" y="8660"/>
                    <a:pt x="2151" y="7891"/>
                  </a:cubicBezTo>
                  <a:cubicBezTo>
                    <a:pt x="876" y="6620"/>
                    <a:pt x="457" y="4724"/>
                    <a:pt x="1073" y="3036"/>
                  </a:cubicBezTo>
                  <a:cubicBezTo>
                    <a:pt x="1689" y="1351"/>
                    <a:pt x="3229" y="173"/>
                    <a:pt x="5024" y="19"/>
                  </a:cubicBezTo>
                  <a:cubicBezTo>
                    <a:pt x="4886" y="7"/>
                    <a:pt x="4749" y="1"/>
                    <a:pt x="4614" y="1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034;p90"/>
            <p:cNvSpPr/>
            <p:nvPr/>
          </p:nvSpPr>
          <p:spPr>
            <a:xfrm>
              <a:off x="5469239" y="3854212"/>
              <a:ext cx="205729" cy="196208"/>
            </a:xfrm>
            <a:custGeom>
              <a:avLst/>
              <a:gdLst/>
              <a:ahLst/>
              <a:cxnLst/>
              <a:rect l="l" t="t" r="r" b="b"/>
              <a:pathLst>
                <a:path w="7844" h="7481" extrusionOk="0">
                  <a:moveTo>
                    <a:pt x="3740" y="0"/>
                  </a:moveTo>
                  <a:cubicBezTo>
                    <a:pt x="3258" y="0"/>
                    <a:pt x="2773" y="94"/>
                    <a:pt x="2310" y="287"/>
                  </a:cubicBezTo>
                  <a:cubicBezTo>
                    <a:pt x="910" y="864"/>
                    <a:pt x="1" y="2231"/>
                    <a:pt x="1" y="3741"/>
                  </a:cubicBezTo>
                  <a:cubicBezTo>
                    <a:pt x="1" y="5252"/>
                    <a:pt x="910" y="6619"/>
                    <a:pt x="2310" y="7196"/>
                  </a:cubicBezTo>
                  <a:cubicBezTo>
                    <a:pt x="2773" y="7388"/>
                    <a:pt x="3258" y="7481"/>
                    <a:pt x="3740" y="7481"/>
                  </a:cubicBezTo>
                  <a:cubicBezTo>
                    <a:pt x="4712" y="7481"/>
                    <a:pt x="5668" y="7102"/>
                    <a:pt x="6386" y="6388"/>
                  </a:cubicBezTo>
                  <a:cubicBezTo>
                    <a:pt x="7844" y="4925"/>
                    <a:pt x="7844" y="2558"/>
                    <a:pt x="6386" y="1095"/>
                  </a:cubicBezTo>
                  <a:cubicBezTo>
                    <a:pt x="5668" y="381"/>
                    <a:pt x="4712" y="0"/>
                    <a:pt x="3740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90"/>
            <p:cNvSpPr/>
            <p:nvPr/>
          </p:nvSpPr>
          <p:spPr>
            <a:xfrm>
              <a:off x="5469108" y="3854186"/>
              <a:ext cx="108818" cy="196182"/>
            </a:xfrm>
            <a:custGeom>
              <a:avLst/>
              <a:gdLst/>
              <a:ahLst/>
              <a:cxnLst/>
              <a:rect l="l" t="t" r="r" b="b"/>
              <a:pathLst>
                <a:path w="4149" h="7480" extrusionOk="0">
                  <a:moveTo>
                    <a:pt x="3738" y="1"/>
                  </a:moveTo>
                  <a:cubicBezTo>
                    <a:pt x="1701" y="1"/>
                    <a:pt x="1" y="1654"/>
                    <a:pt x="1" y="3742"/>
                  </a:cubicBezTo>
                  <a:cubicBezTo>
                    <a:pt x="1" y="5827"/>
                    <a:pt x="1701" y="7479"/>
                    <a:pt x="3737" y="7479"/>
                  </a:cubicBezTo>
                  <a:cubicBezTo>
                    <a:pt x="3873" y="7479"/>
                    <a:pt x="4010" y="7472"/>
                    <a:pt x="4148" y="7457"/>
                  </a:cubicBezTo>
                  <a:cubicBezTo>
                    <a:pt x="3297" y="7370"/>
                    <a:pt x="2508" y="6990"/>
                    <a:pt x="1901" y="6384"/>
                  </a:cubicBezTo>
                  <a:cubicBezTo>
                    <a:pt x="886" y="5369"/>
                    <a:pt x="540" y="3853"/>
                    <a:pt x="1021" y="2496"/>
                  </a:cubicBezTo>
                  <a:cubicBezTo>
                    <a:pt x="1497" y="1139"/>
                    <a:pt x="2715" y="177"/>
                    <a:pt x="4148" y="23"/>
                  </a:cubicBezTo>
                  <a:cubicBezTo>
                    <a:pt x="4010" y="8"/>
                    <a:pt x="3873" y="1"/>
                    <a:pt x="3738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90"/>
            <p:cNvSpPr/>
            <p:nvPr/>
          </p:nvSpPr>
          <p:spPr>
            <a:xfrm>
              <a:off x="5531451" y="3892898"/>
              <a:ext cx="62762" cy="53740"/>
            </a:xfrm>
            <a:custGeom>
              <a:avLst/>
              <a:gdLst/>
              <a:ahLst/>
              <a:cxnLst/>
              <a:rect l="l" t="t" r="r" b="b"/>
              <a:pathLst>
                <a:path w="2393" h="2049" extrusionOk="0">
                  <a:moveTo>
                    <a:pt x="1367" y="0"/>
                  </a:moveTo>
                  <a:cubicBezTo>
                    <a:pt x="458" y="0"/>
                    <a:pt x="1" y="1102"/>
                    <a:pt x="645" y="1747"/>
                  </a:cubicBezTo>
                  <a:cubicBezTo>
                    <a:pt x="854" y="1955"/>
                    <a:pt x="1110" y="2049"/>
                    <a:pt x="1362" y="2049"/>
                  </a:cubicBezTo>
                  <a:cubicBezTo>
                    <a:pt x="1888" y="2049"/>
                    <a:pt x="2392" y="1640"/>
                    <a:pt x="2392" y="1025"/>
                  </a:cubicBezTo>
                  <a:cubicBezTo>
                    <a:pt x="2392" y="457"/>
                    <a:pt x="1930" y="0"/>
                    <a:pt x="1367" y="0"/>
                  </a:cubicBezTo>
                  <a:close/>
                </a:path>
              </a:pathLst>
            </a:custGeom>
            <a:solidFill>
              <a:srgbClr val="E2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90"/>
            <p:cNvSpPr/>
            <p:nvPr/>
          </p:nvSpPr>
          <p:spPr>
            <a:xfrm>
              <a:off x="5540420" y="3892845"/>
              <a:ext cx="37374" cy="53740"/>
            </a:xfrm>
            <a:custGeom>
              <a:avLst/>
              <a:gdLst/>
              <a:ahLst/>
              <a:cxnLst/>
              <a:rect l="l" t="t" r="r" b="b"/>
              <a:pathLst>
                <a:path w="1425" h="2049" extrusionOk="0">
                  <a:moveTo>
                    <a:pt x="1023" y="0"/>
                  </a:moveTo>
                  <a:cubicBezTo>
                    <a:pt x="484" y="0"/>
                    <a:pt x="0" y="436"/>
                    <a:pt x="0" y="1027"/>
                  </a:cubicBezTo>
                  <a:cubicBezTo>
                    <a:pt x="0" y="1614"/>
                    <a:pt x="484" y="2049"/>
                    <a:pt x="1022" y="2049"/>
                  </a:cubicBezTo>
                  <a:cubicBezTo>
                    <a:pt x="1155" y="2049"/>
                    <a:pt x="1291" y="2022"/>
                    <a:pt x="1425" y="1965"/>
                  </a:cubicBezTo>
                  <a:cubicBezTo>
                    <a:pt x="1049" y="1806"/>
                    <a:pt x="804" y="1436"/>
                    <a:pt x="804" y="1027"/>
                  </a:cubicBezTo>
                  <a:cubicBezTo>
                    <a:pt x="804" y="618"/>
                    <a:pt x="1049" y="247"/>
                    <a:pt x="1425" y="84"/>
                  </a:cubicBezTo>
                  <a:cubicBezTo>
                    <a:pt x="1292" y="27"/>
                    <a:pt x="1155" y="0"/>
                    <a:pt x="1023" y="0"/>
                  </a:cubicBezTo>
                  <a:close/>
                </a:path>
              </a:pathLst>
            </a:custGeom>
            <a:solidFill>
              <a:srgbClr val="DAE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90"/>
            <p:cNvSpPr/>
            <p:nvPr/>
          </p:nvSpPr>
          <p:spPr>
            <a:xfrm>
              <a:off x="5523372" y="3946533"/>
              <a:ext cx="87862" cy="56179"/>
            </a:xfrm>
            <a:custGeom>
              <a:avLst/>
              <a:gdLst/>
              <a:ahLst/>
              <a:cxnLst/>
              <a:rect l="l" t="t" r="r" b="b"/>
              <a:pathLst>
                <a:path w="3350" h="2142" extrusionOk="0">
                  <a:moveTo>
                    <a:pt x="1098" y="0"/>
                  </a:moveTo>
                  <a:cubicBezTo>
                    <a:pt x="492" y="0"/>
                    <a:pt x="6" y="491"/>
                    <a:pt x="1" y="1097"/>
                  </a:cubicBezTo>
                  <a:lnTo>
                    <a:pt x="1" y="1954"/>
                  </a:lnTo>
                  <a:cubicBezTo>
                    <a:pt x="1" y="2055"/>
                    <a:pt x="87" y="2141"/>
                    <a:pt x="188" y="2141"/>
                  </a:cubicBezTo>
                  <a:lnTo>
                    <a:pt x="3162" y="2141"/>
                  </a:lnTo>
                  <a:cubicBezTo>
                    <a:pt x="3268" y="2141"/>
                    <a:pt x="3350" y="2055"/>
                    <a:pt x="3350" y="1954"/>
                  </a:cubicBezTo>
                  <a:lnTo>
                    <a:pt x="3350" y="1097"/>
                  </a:lnTo>
                  <a:cubicBezTo>
                    <a:pt x="3350" y="491"/>
                    <a:pt x="2859" y="5"/>
                    <a:pt x="2253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90"/>
            <p:cNvSpPr/>
            <p:nvPr/>
          </p:nvSpPr>
          <p:spPr>
            <a:xfrm>
              <a:off x="5523372" y="3946533"/>
              <a:ext cx="49885" cy="56179"/>
            </a:xfrm>
            <a:custGeom>
              <a:avLst/>
              <a:gdLst/>
              <a:ahLst/>
              <a:cxnLst/>
              <a:rect l="l" t="t" r="r" b="b"/>
              <a:pathLst>
                <a:path w="1902" h="2142" extrusionOk="0">
                  <a:moveTo>
                    <a:pt x="1098" y="0"/>
                  </a:moveTo>
                  <a:cubicBezTo>
                    <a:pt x="492" y="5"/>
                    <a:pt x="6" y="491"/>
                    <a:pt x="1" y="1097"/>
                  </a:cubicBezTo>
                  <a:lnTo>
                    <a:pt x="1" y="1954"/>
                  </a:lnTo>
                  <a:cubicBezTo>
                    <a:pt x="1" y="2059"/>
                    <a:pt x="87" y="2141"/>
                    <a:pt x="188" y="2141"/>
                  </a:cubicBezTo>
                  <a:lnTo>
                    <a:pt x="992" y="2141"/>
                  </a:lnTo>
                  <a:cubicBezTo>
                    <a:pt x="886" y="2141"/>
                    <a:pt x="804" y="2055"/>
                    <a:pt x="804" y="1954"/>
                  </a:cubicBezTo>
                  <a:lnTo>
                    <a:pt x="804" y="1097"/>
                  </a:lnTo>
                  <a:cubicBezTo>
                    <a:pt x="804" y="491"/>
                    <a:pt x="1295" y="5"/>
                    <a:pt x="1901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90"/>
            <p:cNvSpPr/>
            <p:nvPr/>
          </p:nvSpPr>
          <p:spPr>
            <a:xfrm>
              <a:off x="5338495" y="4055272"/>
              <a:ext cx="127098" cy="124528"/>
            </a:xfrm>
            <a:custGeom>
              <a:avLst/>
              <a:gdLst/>
              <a:ahLst/>
              <a:cxnLst/>
              <a:rect l="l" t="t" r="r" b="b"/>
              <a:pathLst>
                <a:path w="4846" h="4748" extrusionOk="0">
                  <a:moveTo>
                    <a:pt x="3845" y="1"/>
                  </a:moveTo>
                  <a:cubicBezTo>
                    <a:pt x="3709" y="1"/>
                    <a:pt x="3573" y="52"/>
                    <a:pt x="3470" y="156"/>
                  </a:cubicBezTo>
                  <a:lnTo>
                    <a:pt x="207" y="3418"/>
                  </a:lnTo>
                  <a:cubicBezTo>
                    <a:pt x="1" y="3625"/>
                    <a:pt x="1" y="3962"/>
                    <a:pt x="207" y="4169"/>
                  </a:cubicBezTo>
                  <a:lnTo>
                    <a:pt x="631" y="4592"/>
                  </a:lnTo>
                  <a:cubicBezTo>
                    <a:pt x="734" y="4696"/>
                    <a:pt x="869" y="4747"/>
                    <a:pt x="1004" y="4747"/>
                  </a:cubicBezTo>
                  <a:cubicBezTo>
                    <a:pt x="1140" y="4747"/>
                    <a:pt x="1276" y="4696"/>
                    <a:pt x="1382" y="4592"/>
                  </a:cubicBezTo>
                  <a:lnTo>
                    <a:pt x="4639" y="1330"/>
                  </a:lnTo>
                  <a:cubicBezTo>
                    <a:pt x="4846" y="1118"/>
                    <a:pt x="4846" y="786"/>
                    <a:pt x="4639" y="579"/>
                  </a:cubicBezTo>
                  <a:lnTo>
                    <a:pt x="4220" y="156"/>
                  </a:lnTo>
                  <a:cubicBezTo>
                    <a:pt x="4117" y="52"/>
                    <a:pt x="3981" y="1"/>
                    <a:pt x="384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90"/>
            <p:cNvSpPr/>
            <p:nvPr/>
          </p:nvSpPr>
          <p:spPr>
            <a:xfrm>
              <a:off x="5338495" y="4055272"/>
              <a:ext cx="111336" cy="124528"/>
            </a:xfrm>
            <a:custGeom>
              <a:avLst/>
              <a:gdLst/>
              <a:ahLst/>
              <a:cxnLst/>
              <a:rect l="l" t="t" r="r" b="b"/>
              <a:pathLst>
                <a:path w="4245" h="4748" extrusionOk="0">
                  <a:moveTo>
                    <a:pt x="3845" y="1"/>
                  </a:moveTo>
                  <a:cubicBezTo>
                    <a:pt x="3709" y="1"/>
                    <a:pt x="3573" y="52"/>
                    <a:pt x="3470" y="156"/>
                  </a:cubicBezTo>
                  <a:lnTo>
                    <a:pt x="207" y="3418"/>
                  </a:lnTo>
                  <a:cubicBezTo>
                    <a:pt x="1" y="3625"/>
                    <a:pt x="1" y="3962"/>
                    <a:pt x="207" y="4169"/>
                  </a:cubicBezTo>
                  <a:lnTo>
                    <a:pt x="626" y="4592"/>
                  </a:lnTo>
                  <a:cubicBezTo>
                    <a:pt x="730" y="4696"/>
                    <a:pt x="865" y="4747"/>
                    <a:pt x="1001" y="4747"/>
                  </a:cubicBezTo>
                  <a:cubicBezTo>
                    <a:pt x="1137" y="4747"/>
                    <a:pt x="1273" y="4696"/>
                    <a:pt x="1377" y="4592"/>
                  </a:cubicBezTo>
                  <a:lnTo>
                    <a:pt x="1406" y="4563"/>
                  </a:lnTo>
                  <a:lnTo>
                    <a:pt x="1011" y="4169"/>
                  </a:lnTo>
                  <a:cubicBezTo>
                    <a:pt x="804" y="3962"/>
                    <a:pt x="804" y="3625"/>
                    <a:pt x="1011" y="3418"/>
                  </a:cubicBezTo>
                  <a:lnTo>
                    <a:pt x="4245" y="185"/>
                  </a:lnTo>
                  <a:lnTo>
                    <a:pt x="4220" y="156"/>
                  </a:lnTo>
                  <a:cubicBezTo>
                    <a:pt x="4117" y="52"/>
                    <a:pt x="3981" y="1"/>
                    <a:pt x="3845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90"/>
            <p:cNvSpPr/>
            <p:nvPr/>
          </p:nvSpPr>
          <p:spPr>
            <a:xfrm>
              <a:off x="5419276" y="4055272"/>
              <a:ext cx="46449" cy="45111"/>
            </a:xfrm>
            <a:custGeom>
              <a:avLst/>
              <a:gdLst/>
              <a:ahLst/>
              <a:cxnLst/>
              <a:rect l="l" t="t" r="r" b="b"/>
              <a:pathLst>
                <a:path w="1771" h="1720" extrusionOk="0">
                  <a:moveTo>
                    <a:pt x="765" y="1"/>
                  </a:moveTo>
                  <a:cubicBezTo>
                    <a:pt x="629" y="1"/>
                    <a:pt x="493" y="52"/>
                    <a:pt x="390" y="156"/>
                  </a:cubicBezTo>
                  <a:lnTo>
                    <a:pt x="0" y="545"/>
                  </a:lnTo>
                  <a:lnTo>
                    <a:pt x="1174" y="1720"/>
                  </a:lnTo>
                  <a:lnTo>
                    <a:pt x="1564" y="1330"/>
                  </a:lnTo>
                  <a:cubicBezTo>
                    <a:pt x="1771" y="1123"/>
                    <a:pt x="1771" y="786"/>
                    <a:pt x="1564" y="579"/>
                  </a:cubicBezTo>
                  <a:lnTo>
                    <a:pt x="1140" y="156"/>
                  </a:lnTo>
                  <a:cubicBezTo>
                    <a:pt x="1037" y="52"/>
                    <a:pt x="901" y="1"/>
                    <a:pt x="765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90"/>
            <p:cNvSpPr/>
            <p:nvPr/>
          </p:nvSpPr>
          <p:spPr>
            <a:xfrm>
              <a:off x="5419276" y="4055299"/>
              <a:ext cx="30555" cy="24759"/>
            </a:xfrm>
            <a:custGeom>
              <a:avLst/>
              <a:gdLst/>
              <a:ahLst/>
              <a:cxnLst/>
              <a:rect l="l" t="t" r="r" b="b"/>
              <a:pathLst>
                <a:path w="1165" h="944" extrusionOk="0">
                  <a:moveTo>
                    <a:pt x="712" y="1"/>
                  </a:moveTo>
                  <a:cubicBezTo>
                    <a:pt x="698" y="1"/>
                    <a:pt x="679" y="6"/>
                    <a:pt x="664" y="10"/>
                  </a:cubicBezTo>
                  <a:cubicBezTo>
                    <a:pt x="558" y="30"/>
                    <a:pt x="462" y="78"/>
                    <a:pt x="390" y="155"/>
                  </a:cubicBezTo>
                  <a:lnTo>
                    <a:pt x="96" y="448"/>
                  </a:lnTo>
                  <a:lnTo>
                    <a:pt x="0" y="544"/>
                  </a:lnTo>
                  <a:lnTo>
                    <a:pt x="404" y="944"/>
                  </a:lnTo>
                  <a:lnTo>
                    <a:pt x="1165" y="184"/>
                  </a:lnTo>
                  <a:lnTo>
                    <a:pt x="1140" y="155"/>
                  </a:lnTo>
                  <a:cubicBezTo>
                    <a:pt x="1126" y="145"/>
                    <a:pt x="1116" y="135"/>
                    <a:pt x="1102" y="126"/>
                  </a:cubicBezTo>
                  <a:lnTo>
                    <a:pt x="1088" y="111"/>
                  </a:lnTo>
                  <a:cubicBezTo>
                    <a:pt x="1073" y="102"/>
                    <a:pt x="1054" y="87"/>
                    <a:pt x="1039" y="78"/>
                  </a:cubicBezTo>
                  <a:cubicBezTo>
                    <a:pt x="958" y="30"/>
                    <a:pt x="861" y="1"/>
                    <a:pt x="765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90"/>
            <p:cNvSpPr/>
            <p:nvPr/>
          </p:nvSpPr>
          <p:spPr>
            <a:xfrm>
              <a:off x="5332567" y="3825756"/>
              <a:ext cx="360995" cy="359212"/>
            </a:xfrm>
            <a:custGeom>
              <a:avLst/>
              <a:gdLst/>
              <a:ahLst/>
              <a:cxnLst/>
              <a:rect l="l" t="t" r="r" b="b"/>
              <a:pathLst>
                <a:path w="13764" h="13696" extrusionOk="0">
                  <a:moveTo>
                    <a:pt x="5284" y="7959"/>
                  </a:moveTo>
                  <a:cubicBezTo>
                    <a:pt x="5442" y="8146"/>
                    <a:pt x="5621" y="8325"/>
                    <a:pt x="5808" y="8483"/>
                  </a:cubicBezTo>
                  <a:lnTo>
                    <a:pt x="5053" y="9239"/>
                  </a:lnTo>
                  <a:cubicBezTo>
                    <a:pt x="5038" y="9220"/>
                    <a:pt x="5024" y="9200"/>
                    <a:pt x="5005" y="9186"/>
                  </a:cubicBezTo>
                  <a:lnTo>
                    <a:pt x="4586" y="8762"/>
                  </a:lnTo>
                  <a:cubicBezTo>
                    <a:pt x="4567" y="8748"/>
                    <a:pt x="4548" y="8729"/>
                    <a:pt x="4528" y="8714"/>
                  </a:cubicBezTo>
                  <a:lnTo>
                    <a:pt x="5284" y="7959"/>
                  </a:lnTo>
                  <a:close/>
                  <a:moveTo>
                    <a:pt x="4064" y="8949"/>
                  </a:moveTo>
                  <a:cubicBezTo>
                    <a:pt x="4148" y="8949"/>
                    <a:pt x="4232" y="8981"/>
                    <a:pt x="4297" y="9046"/>
                  </a:cubicBezTo>
                  <a:lnTo>
                    <a:pt x="4721" y="9465"/>
                  </a:lnTo>
                  <a:cubicBezTo>
                    <a:pt x="4851" y="9595"/>
                    <a:pt x="4851" y="9807"/>
                    <a:pt x="4721" y="9936"/>
                  </a:cubicBezTo>
                  <a:lnTo>
                    <a:pt x="4475" y="10182"/>
                  </a:lnTo>
                  <a:lnTo>
                    <a:pt x="3585" y="9292"/>
                  </a:lnTo>
                  <a:lnTo>
                    <a:pt x="3831" y="9046"/>
                  </a:lnTo>
                  <a:cubicBezTo>
                    <a:pt x="3896" y="8981"/>
                    <a:pt x="3980" y="8949"/>
                    <a:pt x="4064" y="8949"/>
                  </a:cubicBezTo>
                  <a:close/>
                  <a:moveTo>
                    <a:pt x="3301" y="9576"/>
                  </a:moveTo>
                  <a:lnTo>
                    <a:pt x="4191" y="10466"/>
                  </a:lnTo>
                  <a:lnTo>
                    <a:pt x="1458" y="13199"/>
                  </a:lnTo>
                  <a:cubicBezTo>
                    <a:pt x="1393" y="13261"/>
                    <a:pt x="1309" y="13293"/>
                    <a:pt x="1225" y="13293"/>
                  </a:cubicBezTo>
                  <a:cubicBezTo>
                    <a:pt x="1141" y="13293"/>
                    <a:pt x="1057" y="13261"/>
                    <a:pt x="992" y="13199"/>
                  </a:cubicBezTo>
                  <a:lnTo>
                    <a:pt x="568" y="12775"/>
                  </a:lnTo>
                  <a:cubicBezTo>
                    <a:pt x="443" y="12645"/>
                    <a:pt x="443" y="12439"/>
                    <a:pt x="568" y="12309"/>
                  </a:cubicBezTo>
                  <a:lnTo>
                    <a:pt x="3301" y="9576"/>
                  </a:lnTo>
                  <a:close/>
                  <a:moveTo>
                    <a:pt x="8955" y="0"/>
                  </a:moveTo>
                  <a:cubicBezTo>
                    <a:pt x="8952" y="0"/>
                    <a:pt x="8949" y="0"/>
                    <a:pt x="8945" y="0"/>
                  </a:cubicBezTo>
                  <a:cubicBezTo>
                    <a:pt x="5014" y="0"/>
                    <a:pt x="2743" y="4466"/>
                    <a:pt x="5033" y="7641"/>
                  </a:cubicBezTo>
                  <a:lnTo>
                    <a:pt x="4119" y="8551"/>
                  </a:lnTo>
                  <a:cubicBezTo>
                    <a:pt x="4098" y="8549"/>
                    <a:pt x="4077" y="8548"/>
                    <a:pt x="4055" y="8548"/>
                  </a:cubicBezTo>
                  <a:cubicBezTo>
                    <a:pt x="3866" y="8548"/>
                    <a:pt x="3685" y="8624"/>
                    <a:pt x="3547" y="8762"/>
                  </a:cubicBezTo>
                  <a:lnTo>
                    <a:pt x="284" y="12025"/>
                  </a:lnTo>
                  <a:cubicBezTo>
                    <a:pt x="0" y="12309"/>
                    <a:pt x="0" y="12771"/>
                    <a:pt x="284" y="13059"/>
                  </a:cubicBezTo>
                  <a:lnTo>
                    <a:pt x="708" y="13483"/>
                  </a:lnTo>
                  <a:cubicBezTo>
                    <a:pt x="850" y="13625"/>
                    <a:pt x="1036" y="13696"/>
                    <a:pt x="1223" y="13696"/>
                  </a:cubicBezTo>
                  <a:cubicBezTo>
                    <a:pt x="1410" y="13696"/>
                    <a:pt x="1598" y="13625"/>
                    <a:pt x="1742" y="13483"/>
                  </a:cubicBezTo>
                  <a:lnTo>
                    <a:pt x="4615" y="10610"/>
                  </a:lnTo>
                  <a:lnTo>
                    <a:pt x="5005" y="10220"/>
                  </a:lnTo>
                  <a:cubicBezTo>
                    <a:pt x="5154" y="10071"/>
                    <a:pt x="5231" y="9859"/>
                    <a:pt x="5216" y="9648"/>
                  </a:cubicBezTo>
                  <a:lnTo>
                    <a:pt x="6126" y="8734"/>
                  </a:lnTo>
                  <a:cubicBezTo>
                    <a:pt x="6814" y="9229"/>
                    <a:pt x="7617" y="9532"/>
                    <a:pt x="8455" y="9619"/>
                  </a:cubicBezTo>
                  <a:lnTo>
                    <a:pt x="8479" y="9619"/>
                  </a:lnTo>
                  <a:cubicBezTo>
                    <a:pt x="8480" y="9619"/>
                    <a:pt x="8482" y="9619"/>
                    <a:pt x="8484" y="9619"/>
                  </a:cubicBezTo>
                  <a:cubicBezTo>
                    <a:pt x="8739" y="9619"/>
                    <a:pt x="8756" y="9239"/>
                    <a:pt x="8498" y="9220"/>
                  </a:cubicBezTo>
                  <a:cubicBezTo>
                    <a:pt x="7641" y="9133"/>
                    <a:pt x="6828" y="8796"/>
                    <a:pt x="6164" y="8257"/>
                  </a:cubicBezTo>
                  <a:cubicBezTo>
                    <a:pt x="2907" y="5625"/>
                    <a:pt x="4827" y="404"/>
                    <a:pt x="8945" y="404"/>
                  </a:cubicBezTo>
                  <a:cubicBezTo>
                    <a:pt x="8949" y="404"/>
                    <a:pt x="8952" y="404"/>
                    <a:pt x="8955" y="404"/>
                  </a:cubicBezTo>
                  <a:cubicBezTo>
                    <a:pt x="11217" y="404"/>
                    <a:pt x="13113" y="2121"/>
                    <a:pt x="13343" y="4374"/>
                  </a:cubicBezTo>
                  <a:cubicBezTo>
                    <a:pt x="13350" y="4503"/>
                    <a:pt x="13444" y="4563"/>
                    <a:pt x="13539" y="4563"/>
                  </a:cubicBezTo>
                  <a:cubicBezTo>
                    <a:pt x="13650" y="4563"/>
                    <a:pt x="13763" y="4481"/>
                    <a:pt x="13743" y="4331"/>
                  </a:cubicBezTo>
                  <a:cubicBezTo>
                    <a:pt x="13493" y="1870"/>
                    <a:pt x="11424" y="0"/>
                    <a:pt x="89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90"/>
            <p:cNvSpPr/>
            <p:nvPr/>
          </p:nvSpPr>
          <p:spPr>
            <a:xfrm>
              <a:off x="5455601" y="3848783"/>
              <a:ext cx="215328" cy="206804"/>
            </a:xfrm>
            <a:custGeom>
              <a:avLst/>
              <a:gdLst/>
              <a:ahLst/>
              <a:cxnLst/>
              <a:rect l="l" t="t" r="r" b="b"/>
              <a:pathLst>
                <a:path w="8210" h="7885" extrusionOk="0">
                  <a:moveTo>
                    <a:pt x="4254" y="406"/>
                  </a:moveTo>
                  <a:cubicBezTo>
                    <a:pt x="4710" y="406"/>
                    <a:pt x="5170" y="495"/>
                    <a:pt x="5607" y="676"/>
                  </a:cubicBezTo>
                  <a:cubicBezTo>
                    <a:pt x="6930" y="1225"/>
                    <a:pt x="7791" y="2515"/>
                    <a:pt x="7791" y="3944"/>
                  </a:cubicBezTo>
                  <a:cubicBezTo>
                    <a:pt x="7796" y="5899"/>
                    <a:pt x="6218" y="7480"/>
                    <a:pt x="4263" y="7480"/>
                  </a:cubicBezTo>
                  <a:cubicBezTo>
                    <a:pt x="4260" y="7480"/>
                    <a:pt x="4257" y="7480"/>
                    <a:pt x="4254" y="7480"/>
                  </a:cubicBezTo>
                  <a:cubicBezTo>
                    <a:pt x="2825" y="7480"/>
                    <a:pt x="1531" y="6619"/>
                    <a:pt x="987" y="5300"/>
                  </a:cubicBezTo>
                  <a:cubicBezTo>
                    <a:pt x="439" y="3977"/>
                    <a:pt x="742" y="2452"/>
                    <a:pt x="1752" y="1441"/>
                  </a:cubicBezTo>
                  <a:cubicBezTo>
                    <a:pt x="2428" y="766"/>
                    <a:pt x="3334" y="406"/>
                    <a:pt x="4254" y="406"/>
                  </a:cubicBezTo>
                  <a:close/>
                  <a:moveTo>
                    <a:pt x="4253" y="0"/>
                  </a:moveTo>
                  <a:cubicBezTo>
                    <a:pt x="3228" y="0"/>
                    <a:pt x="2220" y="401"/>
                    <a:pt x="1464" y="1158"/>
                  </a:cubicBezTo>
                  <a:cubicBezTo>
                    <a:pt x="338" y="2284"/>
                    <a:pt x="1" y="3977"/>
                    <a:pt x="612" y="5450"/>
                  </a:cubicBezTo>
                  <a:cubicBezTo>
                    <a:pt x="1223" y="6927"/>
                    <a:pt x="2662" y="7884"/>
                    <a:pt x="4254" y="7884"/>
                  </a:cubicBezTo>
                  <a:cubicBezTo>
                    <a:pt x="4263" y="7884"/>
                    <a:pt x="4272" y="7884"/>
                    <a:pt x="4281" y="7884"/>
                  </a:cubicBezTo>
                  <a:cubicBezTo>
                    <a:pt x="6448" y="7884"/>
                    <a:pt x="8210" y="6114"/>
                    <a:pt x="8195" y="3944"/>
                  </a:cubicBezTo>
                  <a:cubicBezTo>
                    <a:pt x="8195" y="2351"/>
                    <a:pt x="7233" y="912"/>
                    <a:pt x="5761" y="301"/>
                  </a:cubicBezTo>
                  <a:cubicBezTo>
                    <a:pt x="5273" y="99"/>
                    <a:pt x="4761" y="0"/>
                    <a:pt x="42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90"/>
            <p:cNvSpPr/>
            <p:nvPr/>
          </p:nvSpPr>
          <p:spPr>
            <a:xfrm>
              <a:off x="5518075" y="3887574"/>
              <a:ext cx="98353" cy="120437"/>
            </a:xfrm>
            <a:custGeom>
              <a:avLst/>
              <a:gdLst/>
              <a:ahLst/>
              <a:cxnLst/>
              <a:rect l="l" t="t" r="r" b="b"/>
              <a:pathLst>
                <a:path w="3750" h="4592" extrusionOk="0">
                  <a:moveTo>
                    <a:pt x="1872" y="405"/>
                  </a:moveTo>
                  <a:cubicBezTo>
                    <a:pt x="2604" y="405"/>
                    <a:pt x="2970" y="1291"/>
                    <a:pt x="2455" y="1805"/>
                  </a:cubicBezTo>
                  <a:cubicBezTo>
                    <a:pt x="2286" y="1974"/>
                    <a:pt x="2079" y="2049"/>
                    <a:pt x="1876" y="2049"/>
                  </a:cubicBezTo>
                  <a:cubicBezTo>
                    <a:pt x="1454" y="2049"/>
                    <a:pt x="1050" y="1722"/>
                    <a:pt x="1050" y="1228"/>
                  </a:cubicBezTo>
                  <a:cubicBezTo>
                    <a:pt x="1050" y="771"/>
                    <a:pt x="1420" y="405"/>
                    <a:pt x="1872" y="405"/>
                  </a:cubicBezTo>
                  <a:close/>
                  <a:moveTo>
                    <a:pt x="2450" y="2450"/>
                  </a:moveTo>
                  <a:cubicBezTo>
                    <a:pt x="2945" y="2450"/>
                    <a:pt x="3345" y="2850"/>
                    <a:pt x="3345" y="3345"/>
                  </a:cubicBezTo>
                  <a:lnTo>
                    <a:pt x="3345" y="4187"/>
                  </a:lnTo>
                  <a:lnTo>
                    <a:pt x="2907" y="4187"/>
                  </a:lnTo>
                  <a:lnTo>
                    <a:pt x="2907" y="3302"/>
                  </a:lnTo>
                  <a:cubicBezTo>
                    <a:pt x="2900" y="3177"/>
                    <a:pt x="2802" y="3114"/>
                    <a:pt x="2705" y="3114"/>
                  </a:cubicBezTo>
                  <a:cubicBezTo>
                    <a:pt x="2607" y="3114"/>
                    <a:pt x="2510" y="3177"/>
                    <a:pt x="2503" y="3302"/>
                  </a:cubicBezTo>
                  <a:lnTo>
                    <a:pt x="2503" y="4187"/>
                  </a:lnTo>
                  <a:lnTo>
                    <a:pt x="1242" y="4187"/>
                  </a:lnTo>
                  <a:lnTo>
                    <a:pt x="1242" y="3307"/>
                  </a:lnTo>
                  <a:cubicBezTo>
                    <a:pt x="1235" y="3179"/>
                    <a:pt x="1137" y="3115"/>
                    <a:pt x="1040" y="3115"/>
                  </a:cubicBezTo>
                  <a:cubicBezTo>
                    <a:pt x="943" y="3115"/>
                    <a:pt x="845" y="3179"/>
                    <a:pt x="838" y="3307"/>
                  </a:cubicBezTo>
                  <a:lnTo>
                    <a:pt x="838" y="4187"/>
                  </a:lnTo>
                  <a:lnTo>
                    <a:pt x="400" y="4187"/>
                  </a:lnTo>
                  <a:lnTo>
                    <a:pt x="400" y="3345"/>
                  </a:lnTo>
                  <a:cubicBezTo>
                    <a:pt x="400" y="2850"/>
                    <a:pt x="799" y="2450"/>
                    <a:pt x="1295" y="2450"/>
                  </a:cubicBezTo>
                  <a:close/>
                  <a:moveTo>
                    <a:pt x="1872" y="1"/>
                  </a:moveTo>
                  <a:cubicBezTo>
                    <a:pt x="790" y="1"/>
                    <a:pt x="241" y="1310"/>
                    <a:pt x="1002" y="2084"/>
                  </a:cubicBezTo>
                  <a:cubicBezTo>
                    <a:pt x="414" y="2219"/>
                    <a:pt x="1" y="2744"/>
                    <a:pt x="1" y="3345"/>
                  </a:cubicBezTo>
                  <a:lnTo>
                    <a:pt x="1" y="4202"/>
                  </a:lnTo>
                  <a:cubicBezTo>
                    <a:pt x="1" y="4418"/>
                    <a:pt x="174" y="4591"/>
                    <a:pt x="386" y="4591"/>
                  </a:cubicBezTo>
                  <a:lnTo>
                    <a:pt x="3359" y="4591"/>
                  </a:lnTo>
                  <a:cubicBezTo>
                    <a:pt x="3576" y="4591"/>
                    <a:pt x="3749" y="4418"/>
                    <a:pt x="3749" y="4202"/>
                  </a:cubicBezTo>
                  <a:lnTo>
                    <a:pt x="3749" y="3345"/>
                  </a:lnTo>
                  <a:cubicBezTo>
                    <a:pt x="3749" y="2744"/>
                    <a:pt x="3330" y="2219"/>
                    <a:pt x="2743" y="2084"/>
                  </a:cubicBezTo>
                  <a:cubicBezTo>
                    <a:pt x="3504" y="1310"/>
                    <a:pt x="2955" y="1"/>
                    <a:pt x="18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90"/>
            <p:cNvSpPr/>
            <p:nvPr/>
          </p:nvSpPr>
          <p:spPr>
            <a:xfrm>
              <a:off x="5572470" y="3959411"/>
              <a:ext cx="120751" cy="118627"/>
            </a:xfrm>
            <a:custGeom>
              <a:avLst/>
              <a:gdLst/>
              <a:ahLst/>
              <a:cxnLst/>
              <a:rect l="l" t="t" r="r" b="b"/>
              <a:pathLst>
                <a:path w="4604" h="4523" extrusionOk="0">
                  <a:moveTo>
                    <a:pt x="4391" y="0"/>
                  </a:moveTo>
                  <a:cubicBezTo>
                    <a:pt x="4301" y="0"/>
                    <a:pt x="4212" y="56"/>
                    <a:pt x="4196" y="173"/>
                  </a:cubicBezTo>
                  <a:cubicBezTo>
                    <a:pt x="3985" y="2261"/>
                    <a:pt x="2334" y="3912"/>
                    <a:pt x="246" y="4124"/>
                  </a:cubicBezTo>
                  <a:cubicBezTo>
                    <a:pt x="1" y="4157"/>
                    <a:pt x="20" y="4513"/>
                    <a:pt x="265" y="4523"/>
                  </a:cubicBezTo>
                  <a:lnTo>
                    <a:pt x="289" y="4523"/>
                  </a:lnTo>
                  <a:cubicBezTo>
                    <a:pt x="2565" y="4292"/>
                    <a:pt x="4365" y="2492"/>
                    <a:pt x="4596" y="216"/>
                  </a:cubicBezTo>
                  <a:cubicBezTo>
                    <a:pt x="4604" y="76"/>
                    <a:pt x="4496" y="0"/>
                    <a:pt x="43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8" name="Google Shape;14048;p90"/>
          <p:cNvGrpSpPr/>
          <p:nvPr/>
        </p:nvGrpSpPr>
        <p:grpSpPr>
          <a:xfrm>
            <a:off x="5776153" y="3655815"/>
            <a:ext cx="367028" cy="329942"/>
            <a:chOff x="5776153" y="3840390"/>
            <a:chExt cx="367028" cy="329942"/>
          </a:xfrm>
        </p:grpSpPr>
        <p:sp>
          <p:nvSpPr>
            <p:cNvPr id="14049" name="Google Shape;14049;p90"/>
            <p:cNvSpPr/>
            <p:nvPr/>
          </p:nvSpPr>
          <p:spPr>
            <a:xfrm>
              <a:off x="5927853" y="3907139"/>
              <a:ext cx="29060" cy="50881"/>
            </a:xfrm>
            <a:custGeom>
              <a:avLst/>
              <a:gdLst/>
              <a:ahLst/>
              <a:cxnLst/>
              <a:rect l="l" t="t" r="r" b="b"/>
              <a:pathLst>
                <a:path w="1108" h="1940" extrusionOk="0">
                  <a:moveTo>
                    <a:pt x="520" y="391"/>
                  </a:moveTo>
                  <a:lnTo>
                    <a:pt x="520" y="747"/>
                  </a:lnTo>
                  <a:cubicBezTo>
                    <a:pt x="409" y="708"/>
                    <a:pt x="328" y="660"/>
                    <a:pt x="328" y="559"/>
                  </a:cubicBezTo>
                  <a:cubicBezTo>
                    <a:pt x="328" y="468"/>
                    <a:pt x="400" y="410"/>
                    <a:pt x="520" y="391"/>
                  </a:cubicBezTo>
                  <a:close/>
                  <a:moveTo>
                    <a:pt x="640" y="1117"/>
                  </a:moveTo>
                  <a:cubicBezTo>
                    <a:pt x="741" y="1165"/>
                    <a:pt x="814" y="1223"/>
                    <a:pt x="814" y="1338"/>
                  </a:cubicBezTo>
                  <a:cubicBezTo>
                    <a:pt x="814" y="1449"/>
                    <a:pt x="741" y="1507"/>
                    <a:pt x="640" y="1531"/>
                  </a:cubicBezTo>
                  <a:lnTo>
                    <a:pt x="640" y="1117"/>
                  </a:lnTo>
                  <a:close/>
                  <a:moveTo>
                    <a:pt x="578" y="1"/>
                  </a:moveTo>
                  <a:cubicBezTo>
                    <a:pt x="534" y="1"/>
                    <a:pt x="501" y="30"/>
                    <a:pt x="501" y="63"/>
                  </a:cubicBezTo>
                  <a:lnTo>
                    <a:pt x="501" y="126"/>
                  </a:lnTo>
                  <a:cubicBezTo>
                    <a:pt x="265" y="160"/>
                    <a:pt x="44" y="285"/>
                    <a:pt x="44" y="588"/>
                  </a:cubicBezTo>
                  <a:cubicBezTo>
                    <a:pt x="44" y="891"/>
                    <a:pt x="284" y="982"/>
                    <a:pt x="501" y="1064"/>
                  </a:cubicBezTo>
                  <a:lnTo>
                    <a:pt x="501" y="1531"/>
                  </a:lnTo>
                  <a:cubicBezTo>
                    <a:pt x="294" y="1507"/>
                    <a:pt x="222" y="1358"/>
                    <a:pt x="130" y="1358"/>
                  </a:cubicBezTo>
                  <a:cubicBezTo>
                    <a:pt x="58" y="1358"/>
                    <a:pt x="0" y="1454"/>
                    <a:pt x="0" y="1521"/>
                  </a:cubicBezTo>
                  <a:cubicBezTo>
                    <a:pt x="0" y="1651"/>
                    <a:pt x="212" y="1805"/>
                    <a:pt x="501" y="1815"/>
                  </a:cubicBezTo>
                  <a:lnTo>
                    <a:pt x="501" y="1877"/>
                  </a:lnTo>
                  <a:cubicBezTo>
                    <a:pt x="501" y="1911"/>
                    <a:pt x="539" y="1940"/>
                    <a:pt x="578" y="1940"/>
                  </a:cubicBezTo>
                  <a:cubicBezTo>
                    <a:pt x="621" y="1940"/>
                    <a:pt x="660" y="1906"/>
                    <a:pt x="660" y="1877"/>
                  </a:cubicBezTo>
                  <a:lnTo>
                    <a:pt x="660" y="1805"/>
                  </a:lnTo>
                  <a:cubicBezTo>
                    <a:pt x="924" y="1762"/>
                    <a:pt x="1107" y="1593"/>
                    <a:pt x="1107" y="1305"/>
                  </a:cubicBezTo>
                  <a:cubicBezTo>
                    <a:pt x="1107" y="982"/>
                    <a:pt x="871" y="877"/>
                    <a:pt x="660" y="800"/>
                  </a:cubicBezTo>
                  <a:lnTo>
                    <a:pt x="660" y="386"/>
                  </a:lnTo>
                  <a:cubicBezTo>
                    <a:pt x="818" y="395"/>
                    <a:pt x="871" y="472"/>
                    <a:pt x="939" y="472"/>
                  </a:cubicBezTo>
                  <a:cubicBezTo>
                    <a:pt x="1025" y="472"/>
                    <a:pt x="1064" y="362"/>
                    <a:pt x="1064" y="309"/>
                  </a:cubicBezTo>
                  <a:cubicBezTo>
                    <a:pt x="1064" y="169"/>
                    <a:pt x="814" y="126"/>
                    <a:pt x="660" y="121"/>
                  </a:cubicBezTo>
                  <a:lnTo>
                    <a:pt x="660" y="63"/>
                  </a:lnTo>
                  <a:cubicBezTo>
                    <a:pt x="660" y="30"/>
                    <a:pt x="626" y="1"/>
                    <a:pt x="5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90"/>
            <p:cNvSpPr/>
            <p:nvPr/>
          </p:nvSpPr>
          <p:spPr>
            <a:xfrm>
              <a:off x="6012148" y="3875352"/>
              <a:ext cx="29060" cy="51012"/>
            </a:xfrm>
            <a:custGeom>
              <a:avLst/>
              <a:gdLst/>
              <a:ahLst/>
              <a:cxnLst/>
              <a:rect l="l" t="t" r="r" b="b"/>
              <a:pathLst>
                <a:path w="1108" h="1945" extrusionOk="0">
                  <a:moveTo>
                    <a:pt x="520" y="395"/>
                  </a:moveTo>
                  <a:lnTo>
                    <a:pt x="520" y="751"/>
                  </a:lnTo>
                  <a:cubicBezTo>
                    <a:pt x="410" y="708"/>
                    <a:pt x="333" y="664"/>
                    <a:pt x="333" y="558"/>
                  </a:cubicBezTo>
                  <a:cubicBezTo>
                    <a:pt x="333" y="467"/>
                    <a:pt x="400" y="414"/>
                    <a:pt x="520" y="395"/>
                  </a:cubicBezTo>
                  <a:close/>
                  <a:moveTo>
                    <a:pt x="641" y="1121"/>
                  </a:moveTo>
                  <a:cubicBezTo>
                    <a:pt x="742" y="1165"/>
                    <a:pt x="819" y="1227"/>
                    <a:pt x="819" y="1338"/>
                  </a:cubicBezTo>
                  <a:cubicBezTo>
                    <a:pt x="819" y="1449"/>
                    <a:pt x="746" y="1511"/>
                    <a:pt x="641" y="1530"/>
                  </a:cubicBezTo>
                  <a:lnTo>
                    <a:pt x="641" y="1121"/>
                  </a:lnTo>
                  <a:close/>
                  <a:moveTo>
                    <a:pt x="583" y="0"/>
                  </a:moveTo>
                  <a:cubicBezTo>
                    <a:pt x="535" y="0"/>
                    <a:pt x="501" y="34"/>
                    <a:pt x="501" y="63"/>
                  </a:cubicBezTo>
                  <a:lnTo>
                    <a:pt x="501" y="130"/>
                  </a:lnTo>
                  <a:cubicBezTo>
                    <a:pt x="265" y="159"/>
                    <a:pt x="44" y="284"/>
                    <a:pt x="44" y="587"/>
                  </a:cubicBezTo>
                  <a:cubicBezTo>
                    <a:pt x="44" y="890"/>
                    <a:pt x="285" y="982"/>
                    <a:pt x="501" y="1064"/>
                  </a:cubicBezTo>
                  <a:lnTo>
                    <a:pt x="501" y="1535"/>
                  </a:lnTo>
                  <a:cubicBezTo>
                    <a:pt x="294" y="1511"/>
                    <a:pt x="222" y="1357"/>
                    <a:pt x="131" y="1357"/>
                  </a:cubicBezTo>
                  <a:cubicBezTo>
                    <a:pt x="63" y="1357"/>
                    <a:pt x="1" y="1453"/>
                    <a:pt x="1" y="1521"/>
                  </a:cubicBezTo>
                  <a:cubicBezTo>
                    <a:pt x="1" y="1655"/>
                    <a:pt x="217" y="1805"/>
                    <a:pt x="501" y="1814"/>
                  </a:cubicBezTo>
                  <a:lnTo>
                    <a:pt x="501" y="1819"/>
                  </a:lnTo>
                  <a:lnTo>
                    <a:pt x="501" y="1882"/>
                  </a:lnTo>
                  <a:cubicBezTo>
                    <a:pt x="501" y="1915"/>
                    <a:pt x="540" y="1944"/>
                    <a:pt x="583" y="1944"/>
                  </a:cubicBezTo>
                  <a:cubicBezTo>
                    <a:pt x="621" y="1944"/>
                    <a:pt x="660" y="1915"/>
                    <a:pt x="660" y="1882"/>
                  </a:cubicBezTo>
                  <a:lnTo>
                    <a:pt x="660" y="1809"/>
                  </a:lnTo>
                  <a:cubicBezTo>
                    <a:pt x="924" y="1766"/>
                    <a:pt x="1107" y="1598"/>
                    <a:pt x="1107" y="1309"/>
                  </a:cubicBezTo>
                  <a:cubicBezTo>
                    <a:pt x="1107" y="987"/>
                    <a:pt x="872" y="881"/>
                    <a:pt x="660" y="804"/>
                  </a:cubicBezTo>
                  <a:lnTo>
                    <a:pt x="660" y="385"/>
                  </a:lnTo>
                  <a:cubicBezTo>
                    <a:pt x="819" y="395"/>
                    <a:pt x="872" y="472"/>
                    <a:pt x="939" y="472"/>
                  </a:cubicBezTo>
                  <a:cubicBezTo>
                    <a:pt x="1026" y="472"/>
                    <a:pt x="1064" y="361"/>
                    <a:pt x="1064" y="308"/>
                  </a:cubicBezTo>
                  <a:cubicBezTo>
                    <a:pt x="1064" y="173"/>
                    <a:pt x="814" y="125"/>
                    <a:pt x="660" y="121"/>
                  </a:cubicBezTo>
                  <a:lnTo>
                    <a:pt x="660" y="63"/>
                  </a:lnTo>
                  <a:cubicBezTo>
                    <a:pt x="660" y="29"/>
                    <a:pt x="626" y="0"/>
                    <a:pt x="5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90"/>
            <p:cNvSpPr/>
            <p:nvPr/>
          </p:nvSpPr>
          <p:spPr>
            <a:xfrm>
              <a:off x="6012148" y="3875352"/>
              <a:ext cx="29060" cy="51012"/>
            </a:xfrm>
            <a:custGeom>
              <a:avLst/>
              <a:gdLst/>
              <a:ahLst/>
              <a:cxnLst/>
              <a:rect l="l" t="t" r="r" b="b"/>
              <a:pathLst>
                <a:path w="1108" h="1945" extrusionOk="0">
                  <a:moveTo>
                    <a:pt x="520" y="395"/>
                  </a:moveTo>
                  <a:lnTo>
                    <a:pt x="520" y="751"/>
                  </a:lnTo>
                  <a:cubicBezTo>
                    <a:pt x="410" y="708"/>
                    <a:pt x="333" y="664"/>
                    <a:pt x="333" y="558"/>
                  </a:cubicBezTo>
                  <a:cubicBezTo>
                    <a:pt x="333" y="467"/>
                    <a:pt x="400" y="414"/>
                    <a:pt x="520" y="395"/>
                  </a:cubicBezTo>
                  <a:close/>
                  <a:moveTo>
                    <a:pt x="641" y="1121"/>
                  </a:moveTo>
                  <a:cubicBezTo>
                    <a:pt x="742" y="1165"/>
                    <a:pt x="819" y="1227"/>
                    <a:pt x="819" y="1338"/>
                  </a:cubicBezTo>
                  <a:cubicBezTo>
                    <a:pt x="819" y="1449"/>
                    <a:pt x="746" y="1511"/>
                    <a:pt x="641" y="1530"/>
                  </a:cubicBezTo>
                  <a:lnTo>
                    <a:pt x="641" y="1121"/>
                  </a:lnTo>
                  <a:close/>
                  <a:moveTo>
                    <a:pt x="583" y="0"/>
                  </a:moveTo>
                  <a:cubicBezTo>
                    <a:pt x="535" y="0"/>
                    <a:pt x="501" y="34"/>
                    <a:pt x="501" y="63"/>
                  </a:cubicBezTo>
                  <a:lnTo>
                    <a:pt x="501" y="130"/>
                  </a:lnTo>
                  <a:cubicBezTo>
                    <a:pt x="265" y="159"/>
                    <a:pt x="44" y="284"/>
                    <a:pt x="44" y="587"/>
                  </a:cubicBezTo>
                  <a:cubicBezTo>
                    <a:pt x="44" y="890"/>
                    <a:pt x="285" y="982"/>
                    <a:pt x="501" y="1064"/>
                  </a:cubicBezTo>
                  <a:lnTo>
                    <a:pt x="501" y="1535"/>
                  </a:lnTo>
                  <a:cubicBezTo>
                    <a:pt x="294" y="1511"/>
                    <a:pt x="222" y="1357"/>
                    <a:pt x="131" y="1357"/>
                  </a:cubicBezTo>
                  <a:cubicBezTo>
                    <a:pt x="63" y="1357"/>
                    <a:pt x="1" y="1453"/>
                    <a:pt x="1" y="1521"/>
                  </a:cubicBezTo>
                  <a:cubicBezTo>
                    <a:pt x="1" y="1655"/>
                    <a:pt x="217" y="1805"/>
                    <a:pt x="501" y="1814"/>
                  </a:cubicBezTo>
                  <a:lnTo>
                    <a:pt x="501" y="1819"/>
                  </a:lnTo>
                  <a:lnTo>
                    <a:pt x="501" y="1882"/>
                  </a:lnTo>
                  <a:cubicBezTo>
                    <a:pt x="501" y="1915"/>
                    <a:pt x="540" y="1944"/>
                    <a:pt x="583" y="1944"/>
                  </a:cubicBezTo>
                  <a:cubicBezTo>
                    <a:pt x="621" y="1944"/>
                    <a:pt x="660" y="1915"/>
                    <a:pt x="660" y="1882"/>
                  </a:cubicBezTo>
                  <a:lnTo>
                    <a:pt x="660" y="1809"/>
                  </a:lnTo>
                  <a:cubicBezTo>
                    <a:pt x="924" y="1766"/>
                    <a:pt x="1107" y="1598"/>
                    <a:pt x="1107" y="1309"/>
                  </a:cubicBezTo>
                  <a:cubicBezTo>
                    <a:pt x="1107" y="987"/>
                    <a:pt x="872" y="881"/>
                    <a:pt x="660" y="804"/>
                  </a:cubicBezTo>
                  <a:lnTo>
                    <a:pt x="660" y="385"/>
                  </a:lnTo>
                  <a:cubicBezTo>
                    <a:pt x="819" y="395"/>
                    <a:pt x="872" y="472"/>
                    <a:pt x="939" y="472"/>
                  </a:cubicBezTo>
                  <a:cubicBezTo>
                    <a:pt x="1026" y="472"/>
                    <a:pt x="1064" y="361"/>
                    <a:pt x="1064" y="308"/>
                  </a:cubicBezTo>
                  <a:cubicBezTo>
                    <a:pt x="1064" y="173"/>
                    <a:pt x="814" y="125"/>
                    <a:pt x="660" y="121"/>
                  </a:cubicBezTo>
                  <a:lnTo>
                    <a:pt x="660" y="63"/>
                  </a:lnTo>
                  <a:cubicBezTo>
                    <a:pt x="660" y="29"/>
                    <a:pt x="626" y="0"/>
                    <a:pt x="5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90"/>
            <p:cNvSpPr/>
            <p:nvPr/>
          </p:nvSpPr>
          <p:spPr>
            <a:xfrm>
              <a:off x="5888092" y="3877738"/>
              <a:ext cx="108818" cy="108818"/>
            </a:xfrm>
            <a:custGeom>
              <a:avLst/>
              <a:gdLst/>
              <a:ahLst/>
              <a:cxnLst/>
              <a:rect l="l" t="t" r="r" b="b"/>
              <a:pathLst>
                <a:path w="4149" h="4149" extrusionOk="0">
                  <a:moveTo>
                    <a:pt x="2075" y="1"/>
                  </a:moveTo>
                  <a:cubicBezTo>
                    <a:pt x="929" y="1"/>
                    <a:pt x="1" y="929"/>
                    <a:pt x="1" y="2075"/>
                  </a:cubicBezTo>
                  <a:cubicBezTo>
                    <a:pt x="1" y="3220"/>
                    <a:pt x="929" y="4148"/>
                    <a:pt x="2075" y="4148"/>
                  </a:cubicBezTo>
                  <a:cubicBezTo>
                    <a:pt x="3220" y="4148"/>
                    <a:pt x="4148" y="3220"/>
                    <a:pt x="4148" y="2075"/>
                  </a:cubicBezTo>
                  <a:cubicBezTo>
                    <a:pt x="4148" y="929"/>
                    <a:pt x="3220" y="1"/>
                    <a:pt x="2075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90"/>
            <p:cNvSpPr/>
            <p:nvPr/>
          </p:nvSpPr>
          <p:spPr>
            <a:xfrm>
              <a:off x="5887961" y="3877765"/>
              <a:ext cx="61503" cy="108765"/>
            </a:xfrm>
            <a:custGeom>
              <a:avLst/>
              <a:gdLst/>
              <a:ahLst/>
              <a:cxnLst/>
              <a:rect l="l" t="t" r="r" b="b"/>
              <a:pathLst>
                <a:path w="2345" h="4147" extrusionOk="0">
                  <a:moveTo>
                    <a:pt x="2070" y="1"/>
                  </a:moveTo>
                  <a:cubicBezTo>
                    <a:pt x="945" y="1"/>
                    <a:pt x="1" y="916"/>
                    <a:pt x="1" y="2074"/>
                  </a:cubicBezTo>
                  <a:cubicBezTo>
                    <a:pt x="1" y="3231"/>
                    <a:pt x="945" y="4146"/>
                    <a:pt x="2070" y="4146"/>
                  </a:cubicBezTo>
                  <a:cubicBezTo>
                    <a:pt x="2160" y="4146"/>
                    <a:pt x="2252" y="4140"/>
                    <a:pt x="2344" y="4128"/>
                  </a:cubicBezTo>
                  <a:cubicBezTo>
                    <a:pt x="1310" y="3993"/>
                    <a:pt x="540" y="3113"/>
                    <a:pt x="540" y="2074"/>
                  </a:cubicBezTo>
                  <a:cubicBezTo>
                    <a:pt x="540" y="1034"/>
                    <a:pt x="1314" y="154"/>
                    <a:pt x="2344" y="19"/>
                  </a:cubicBezTo>
                  <a:cubicBezTo>
                    <a:pt x="2252" y="7"/>
                    <a:pt x="2160" y="1"/>
                    <a:pt x="207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90"/>
            <p:cNvSpPr/>
            <p:nvPr/>
          </p:nvSpPr>
          <p:spPr>
            <a:xfrm>
              <a:off x="5905507" y="3895153"/>
              <a:ext cx="73988" cy="73988"/>
            </a:xfrm>
            <a:custGeom>
              <a:avLst/>
              <a:gdLst/>
              <a:ahLst/>
              <a:cxnLst/>
              <a:rect l="l" t="t" r="r" b="b"/>
              <a:pathLst>
                <a:path w="2821" h="2821" extrusionOk="0">
                  <a:moveTo>
                    <a:pt x="1411" y="1"/>
                  </a:moveTo>
                  <a:cubicBezTo>
                    <a:pt x="631" y="1"/>
                    <a:pt x="1" y="631"/>
                    <a:pt x="1" y="1411"/>
                  </a:cubicBezTo>
                  <a:cubicBezTo>
                    <a:pt x="1" y="2190"/>
                    <a:pt x="631" y="2820"/>
                    <a:pt x="1411" y="2820"/>
                  </a:cubicBezTo>
                  <a:cubicBezTo>
                    <a:pt x="2190" y="2820"/>
                    <a:pt x="2820" y="2190"/>
                    <a:pt x="2820" y="1411"/>
                  </a:cubicBezTo>
                  <a:cubicBezTo>
                    <a:pt x="2820" y="631"/>
                    <a:pt x="2190" y="1"/>
                    <a:pt x="1411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90"/>
            <p:cNvSpPr/>
            <p:nvPr/>
          </p:nvSpPr>
          <p:spPr>
            <a:xfrm>
              <a:off x="5905376" y="3895075"/>
              <a:ext cx="44324" cy="74066"/>
            </a:xfrm>
            <a:custGeom>
              <a:avLst/>
              <a:gdLst/>
              <a:ahLst/>
              <a:cxnLst/>
              <a:rect l="l" t="t" r="r" b="b"/>
              <a:pathLst>
                <a:path w="1690" h="2824" extrusionOk="0">
                  <a:moveTo>
                    <a:pt x="1412" y="0"/>
                  </a:moveTo>
                  <a:cubicBezTo>
                    <a:pt x="649" y="0"/>
                    <a:pt x="1" y="619"/>
                    <a:pt x="1" y="1414"/>
                  </a:cubicBezTo>
                  <a:cubicBezTo>
                    <a:pt x="1" y="2206"/>
                    <a:pt x="646" y="2823"/>
                    <a:pt x="1405" y="2823"/>
                  </a:cubicBezTo>
                  <a:cubicBezTo>
                    <a:pt x="1499" y="2823"/>
                    <a:pt x="1594" y="2814"/>
                    <a:pt x="1690" y="2794"/>
                  </a:cubicBezTo>
                  <a:cubicBezTo>
                    <a:pt x="1026" y="2665"/>
                    <a:pt x="554" y="2087"/>
                    <a:pt x="554" y="1414"/>
                  </a:cubicBezTo>
                  <a:cubicBezTo>
                    <a:pt x="554" y="740"/>
                    <a:pt x="1026" y="162"/>
                    <a:pt x="1690" y="28"/>
                  </a:cubicBezTo>
                  <a:cubicBezTo>
                    <a:pt x="1596" y="9"/>
                    <a:pt x="1503" y="0"/>
                    <a:pt x="1412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90"/>
            <p:cNvSpPr/>
            <p:nvPr/>
          </p:nvSpPr>
          <p:spPr>
            <a:xfrm>
              <a:off x="5972387" y="3845951"/>
              <a:ext cx="108818" cy="108792"/>
            </a:xfrm>
            <a:custGeom>
              <a:avLst/>
              <a:gdLst/>
              <a:ahLst/>
              <a:cxnLst/>
              <a:rect l="l" t="t" r="r" b="b"/>
              <a:pathLst>
                <a:path w="4149" h="4148" extrusionOk="0">
                  <a:moveTo>
                    <a:pt x="2075" y="0"/>
                  </a:moveTo>
                  <a:cubicBezTo>
                    <a:pt x="930" y="0"/>
                    <a:pt x="1" y="929"/>
                    <a:pt x="1" y="2074"/>
                  </a:cubicBezTo>
                  <a:cubicBezTo>
                    <a:pt x="1" y="3219"/>
                    <a:pt x="930" y="4148"/>
                    <a:pt x="2075" y="4148"/>
                  </a:cubicBezTo>
                  <a:cubicBezTo>
                    <a:pt x="3220" y="4148"/>
                    <a:pt x="4149" y="3219"/>
                    <a:pt x="4149" y="2074"/>
                  </a:cubicBezTo>
                  <a:cubicBezTo>
                    <a:pt x="4149" y="929"/>
                    <a:pt x="3220" y="0"/>
                    <a:pt x="2075" y="0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90"/>
            <p:cNvSpPr/>
            <p:nvPr/>
          </p:nvSpPr>
          <p:spPr>
            <a:xfrm>
              <a:off x="5972282" y="3845977"/>
              <a:ext cx="61477" cy="108739"/>
            </a:xfrm>
            <a:custGeom>
              <a:avLst/>
              <a:gdLst/>
              <a:ahLst/>
              <a:cxnLst/>
              <a:rect l="l" t="t" r="r" b="b"/>
              <a:pathLst>
                <a:path w="2344" h="4146" extrusionOk="0">
                  <a:moveTo>
                    <a:pt x="2069" y="0"/>
                  </a:moveTo>
                  <a:cubicBezTo>
                    <a:pt x="944" y="0"/>
                    <a:pt x="0" y="915"/>
                    <a:pt x="0" y="2073"/>
                  </a:cubicBezTo>
                  <a:cubicBezTo>
                    <a:pt x="0" y="3235"/>
                    <a:pt x="944" y="4146"/>
                    <a:pt x="2068" y="4146"/>
                  </a:cubicBezTo>
                  <a:cubicBezTo>
                    <a:pt x="2159" y="4146"/>
                    <a:pt x="2251" y="4140"/>
                    <a:pt x="2343" y="4128"/>
                  </a:cubicBezTo>
                  <a:cubicBezTo>
                    <a:pt x="1314" y="3993"/>
                    <a:pt x="539" y="3117"/>
                    <a:pt x="539" y="2073"/>
                  </a:cubicBezTo>
                  <a:cubicBezTo>
                    <a:pt x="539" y="1034"/>
                    <a:pt x="1314" y="153"/>
                    <a:pt x="2343" y="18"/>
                  </a:cubicBezTo>
                  <a:cubicBezTo>
                    <a:pt x="2251" y="6"/>
                    <a:pt x="2159" y="0"/>
                    <a:pt x="2069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90"/>
            <p:cNvSpPr/>
            <p:nvPr/>
          </p:nvSpPr>
          <p:spPr>
            <a:xfrm>
              <a:off x="5989802" y="3863366"/>
              <a:ext cx="73988" cy="73962"/>
            </a:xfrm>
            <a:custGeom>
              <a:avLst/>
              <a:gdLst/>
              <a:ahLst/>
              <a:cxnLst/>
              <a:rect l="l" t="t" r="r" b="b"/>
              <a:pathLst>
                <a:path w="2821" h="2820" extrusionOk="0">
                  <a:moveTo>
                    <a:pt x="1411" y="0"/>
                  </a:moveTo>
                  <a:cubicBezTo>
                    <a:pt x="631" y="0"/>
                    <a:pt x="1" y="630"/>
                    <a:pt x="1" y="1410"/>
                  </a:cubicBezTo>
                  <a:cubicBezTo>
                    <a:pt x="1" y="2189"/>
                    <a:pt x="631" y="2820"/>
                    <a:pt x="1411" y="2820"/>
                  </a:cubicBezTo>
                  <a:cubicBezTo>
                    <a:pt x="2190" y="2820"/>
                    <a:pt x="2821" y="2189"/>
                    <a:pt x="2821" y="1410"/>
                  </a:cubicBezTo>
                  <a:cubicBezTo>
                    <a:pt x="2821" y="630"/>
                    <a:pt x="2190" y="0"/>
                    <a:pt x="1411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90"/>
            <p:cNvSpPr/>
            <p:nvPr/>
          </p:nvSpPr>
          <p:spPr>
            <a:xfrm>
              <a:off x="5989697" y="3863366"/>
              <a:ext cx="44324" cy="74066"/>
            </a:xfrm>
            <a:custGeom>
              <a:avLst/>
              <a:gdLst/>
              <a:ahLst/>
              <a:cxnLst/>
              <a:rect l="l" t="t" r="r" b="b"/>
              <a:pathLst>
                <a:path w="1690" h="2824" extrusionOk="0">
                  <a:moveTo>
                    <a:pt x="1405" y="0"/>
                  </a:moveTo>
                  <a:cubicBezTo>
                    <a:pt x="645" y="0"/>
                    <a:pt x="0" y="617"/>
                    <a:pt x="0" y="1410"/>
                  </a:cubicBezTo>
                  <a:cubicBezTo>
                    <a:pt x="0" y="2205"/>
                    <a:pt x="649" y="2823"/>
                    <a:pt x="1411" y="2823"/>
                  </a:cubicBezTo>
                  <a:cubicBezTo>
                    <a:pt x="1502" y="2823"/>
                    <a:pt x="1595" y="2814"/>
                    <a:pt x="1689" y="2796"/>
                  </a:cubicBezTo>
                  <a:cubicBezTo>
                    <a:pt x="1030" y="2666"/>
                    <a:pt x="553" y="2084"/>
                    <a:pt x="553" y="1410"/>
                  </a:cubicBezTo>
                  <a:cubicBezTo>
                    <a:pt x="553" y="736"/>
                    <a:pt x="1030" y="159"/>
                    <a:pt x="1689" y="29"/>
                  </a:cubicBezTo>
                  <a:cubicBezTo>
                    <a:pt x="1593" y="10"/>
                    <a:pt x="1498" y="0"/>
                    <a:pt x="1405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90"/>
            <p:cNvSpPr/>
            <p:nvPr/>
          </p:nvSpPr>
          <p:spPr>
            <a:xfrm>
              <a:off x="5781976" y="4027550"/>
              <a:ext cx="122430" cy="137904"/>
            </a:xfrm>
            <a:custGeom>
              <a:avLst/>
              <a:gdLst/>
              <a:ahLst/>
              <a:cxnLst/>
              <a:rect l="l" t="t" r="r" b="b"/>
              <a:pathLst>
                <a:path w="4668" h="5258" extrusionOk="0">
                  <a:moveTo>
                    <a:pt x="3104" y="0"/>
                  </a:moveTo>
                  <a:lnTo>
                    <a:pt x="221" y="1088"/>
                  </a:lnTo>
                  <a:cubicBezTo>
                    <a:pt x="72" y="1145"/>
                    <a:pt x="0" y="1309"/>
                    <a:pt x="53" y="1453"/>
                  </a:cubicBezTo>
                  <a:lnTo>
                    <a:pt x="1419" y="5072"/>
                  </a:lnTo>
                  <a:cubicBezTo>
                    <a:pt x="1461" y="5188"/>
                    <a:pt x="1569" y="5257"/>
                    <a:pt x="1686" y="5257"/>
                  </a:cubicBezTo>
                  <a:cubicBezTo>
                    <a:pt x="1719" y="5257"/>
                    <a:pt x="1752" y="5252"/>
                    <a:pt x="1785" y="5240"/>
                  </a:cubicBezTo>
                  <a:lnTo>
                    <a:pt x="4667" y="4153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90"/>
            <p:cNvSpPr/>
            <p:nvPr/>
          </p:nvSpPr>
          <p:spPr>
            <a:xfrm>
              <a:off x="5815783" y="4120684"/>
              <a:ext cx="88623" cy="44770"/>
            </a:xfrm>
            <a:custGeom>
              <a:avLst/>
              <a:gdLst/>
              <a:ahLst/>
              <a:cxnLst/>
              <a:rect l="l" t="t" r="r" b="b"/>
              <a:pathLst>
                <a:path w="3379" h="1707" extrusionOk="0">
                  <a:moveTo>
                    <a:pt x="3152" y="0"/>
                  </a:moveTo>
                  <a:lnTo>
                    <a:pt x="3099" y="19"/>
                  </a:lnTo>
                  <a:lnTo>
                    <a:pt x="1" y="1184"/>
                  </a:lnTo>
                  <a:lnTo>
                    <a:pt x="130" y="1521"/>
                  </a:lnTo>
                  <a:cubicBezTo>
                    <a:pt x="172" y="1637"/>
                    <a:pt x="280" y="1706"/>
                    <a:pt x="397" y="1706"/>
                  </a:cubicBezTo>
                  <a:cubicBezTo>
                    <a:pt x="430" y="1706"/>
                    <a:pt x="463" y="1701"/>
                    <a:pt x="496" y="1689"/>
                  </a:cubicBezTo>
                  <a:lnTo>
                    <a:pt x="3378" y="602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90"/>
            <p:cNvSpPr/>
            <p:nvPr/>
          </p:nvSpPr>
          <p:spPr>
            <a:xfrm>
              <a:off x="5900340" y="3964840"/>
              <a:ext cx="238277" cy="147399"/>
            </a:xfrm>
            <a:custGeom>
              <a:avLst/>
              <a:gdLst/>
              <a:ahLst/>
              <a:cxnLst/>
              <a:rect l="l" t="t" r="r" b="b"/>
              <a:pathLst>
                <a:path w="9085" h="5620" extrusionOk="0">
                  <a:moveTo>
                    <a:pt x="8081" y="0"/>
                  </a:moveTo>
                  <a:cubicBezTo>
                    <a:pt x="7717" y="0"/>
                    <a:pt x="7423" y="292"/>
                    <a:pt x="7386" y="322"/>
                  </a:cubicBezTo>
                  <a:lnTo>
                    <a:pt x="5005" y="2300"/>
                  </a:lnTo>
                  <a:cubicBezTo>
                    <a:pt x="5005" y="2300"/>
                    <a:pt x="4971" y="1621"/>
                    <a:pt x="4254" y="1621"/>
                  </a:cubicBezTo>
                  <a:cubicBezTo>
                    <a:pt x="3688" y="1621"/>
                    <a:pt x="3263" y="1619"/>
                    <a:pt x="2934" y="1619"/>
                  </a:cubicBezTo>
                  <a:cubicBezTo>
                    <a:pt x="2114" y="1619"/>
                    <a:pt x="1898" y="1636"/>
                    <a:pt x="1588" y="1756"/>
                  </a:cubicBezTo>
                  <a:lnTo>
                    <a:pt x="0" y="2410"/>
                  </a:lnTo>
                  <a:lnTo>
                    <a:pt x="1213" y="5620"/>
                  </a:lnTo>
                  <a:cubicBezTo>
                    <a:pt x="2174" y="5219"/>
                    <a:pt x="2105" y="5173"/>
                    <a:pt x="3079" y="5173"/>
                  </a:cubicBezTo>
                  <a:cubicBezTo>
                    <a:pt x="3367" y="5173"/>
                    <a:pt x="3748" y="5177"/>
                    <a:pt x="4273" y="5177"/>
                  </a:cubicBezTo>
                  <a:cubicBezTo>
                    <a:pt x="4543" y="5163"/>
                    <a:pt x="5149" y="5071"/>
                    <a:pt x="5606" y="4547"/>
                  </a:cubicBezTo>
                  <a:lnTo>
                    <a:pt x="8541" y="1400"/>
                  </a:lnTo>
                  <a:cubicBezTo>
                    <a:pt x="8633" y="1289"/>
                    <a:pt x="9085" y="707"/>
                    <a:pt x="8580" y="211"/>
                  </a:cubicBezTo>
                  <a:cubicBezTo>
                    <a:pt x="8411" y="55"/>
                    <a:pt x="8239" y="0"/>
                    <a:pt x="8081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90"/>
            <p:cNvSpPr/>
            <p:nvPr/>
          </p:nvSpPr>
          <p:spPr>
            <a:xfrm>
              <a:off x="5900471" y="4021098"/>
              <a:ext cx="48364" cy="91141"/>
            </a:xfrm>
            <a:custGeom>
              <a:avLst/>
              <a:gdLst/>
              <a:ahLst/>
              <a:cxnLst/>
              <a:rect l="l" t="t" r="r" b="b"/>
              <a:pathLst>
                <a:path w="1844" h="3475" extrusionOk="0">
                  <a:moveTo>
                    <a:pt x="635" y="1"/>
                  </a:moveTo>
                  <a:lnTo>
                    <a:pt x="0" y="265"/>
                  </a:lnTo>
                  <a:lnTo>
                    <a:pt x="1208" y="3475"/>
                  </a:lnTo>
                  <a:lnTo>
                    <a:pt x="1843" y="3210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90"/>
            <p:cNvSpPr/>
            <p:nvPr/>
          </p:nvSpPr>
          <p:spPr>
            <a:xfrm>
              <a:off x="5861970" y="4016980"/>
              <a:ext cx="74617" cy="119991"/>
            </a:xfrm>
            <a:custGeom>
              <a:avLst/>
              <a:gdLst/>
              <a:ahLst/>
              <a:cxnLst/>
              <a:rect l="l" t="t" r="r" b="b"/>
              <a:pathLst>
                <a:path w="2845" h="4575" extrusionOk="0">
                  <a:moveTo>
                    <a:pt x="1175" y="0"/>
                  </a:moveTo>
                  <a:cubicBezTo>
                    <a:pt x="1145" y="0"/>
                    <a:pt x="1114" y="6"/>
                    <a:pt x="1083" y="18"/>
                  </a:cubicBezTo>
                  <a:lnTo>
                    <a:pt x="1" y="422"/>
                  </a:lnTo>
                  <a:lnTo>
                    <a:pt x="1564" y="4575"/>
                  </a:lnTo>
                  <a:lnTo>
                    <a:pt x="2647" y="4166"/>
                  </a:lnTo>
                  <a:cubicBezTo>
                    <a:pt x="2777" y="4118"/>
                    <a:pt x="2844" y="3973"/>
                    <a:pt x="2796" y="3844"/>
                  </a:cubicBezTo>
                  <a:lnTo>
                    <a:pt x="1411" y="163"/>
                  </a:lnTo>
                  <a:cubicBezTo>
                    <a:pt x="1370" y="63"/>
                    <a:pt x="1276" y="0"/>
                    <a:pt x="1175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90"/>
            <p:cNvSpPr/>
            <p:nvPr/>
          </p:nvSpPr>
          <p:spPr>
            <a:xfrm>
              <a:off x="5897193" y="4107177"/>
              <a:ext cx="39394" cy="29690"/>
            </a:xfrm>
            <a:custGeom>
              <a:avLst/>
              <a:gdLst/>
              <a:ahLst/>
              <a:cxnLst/>
              <a:rect l="l" t="t" r="r" b="b"/>
              <a:pathLst>
                <a:path w="1502" h="1132" extrusionOk="0">
                  <a:moveTo>
                    <a:pt x="1299" y="0"/>
                  </a:moveTo>
                  <a:cubicBezTo>
                    <a:pt x="1270" y="39"/>
                    <a:pt x="1227" y="68"/>
                    <a:pt x="1184" y="87"/>
                  </a:cubicBezTo>
                  <a:lnTo>
                    <a:pt x="0" y="530"/>
                  </a:lnTo>
                  <a:lnTo>
                    <a:pt x="226" y="1131"/>
                  </a:lnTo>
                  <a:lnTo>
                    <a:pt x="1309" y="727"/>
                  </a:lnTo>
                  <a:cubicBezTo>
                    <a:pt x="1434" y="674"/>
                    <a:pt x="1501" y="534"/>
                    <a:pt x="1453" y="405"/>
                  </a:cubicBezTo>
                  <a:lnTo>
                    <a:pt x="1299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90"/>
            <p:cNvSpPr/>
            <p:nvPr/>
          </p:nvSpPr>
          <p:spPr>
            <a:xfrm>
              <a:off x="5927722" y="3906903"/>
              <a:ext cx="29427" cy="50750"/>
            </a:xfrm>
            <a:custGeom>
              <a:avLst/>
              <a:gdLst/>
              <a:ahLst/>
              <a:cxnLst/>
              <a:rect l="l" t="t" r="r" b="b"/>
              <a:pathLst>
                <a:path w="1122" h="1935" extrusionOk="0">
                  <a:moveTo>
                    <a:pt x="535" y="385"/>
                  </a:moveTo>
                  <a:lnTo>
                    <a:pt x="535" y="746"/>
                  </a:lnTo>
                  <a:cubicBezTo>
                    <a:pt x="390" y="688"/>
                    <a:pt x="342" y="640"/>
                    <a:pt x="342" y="554"/>
                  </a:cubicBezTo>
                  <a:cubicBezTo>
                    <a:pt x="342" y="448"/>
                    <a:pt x="429" y="404"/>
                    <a:pt x="535" y="385"/>
                  </a:cubicBezTo>
                  <a:close/>
                  <a:moveTo>
                    <a:pt x="655" y="1116"/>
                  </a:moveTo>
                  <a:cubicBezTo>
                    <a:pt x="799" y="1179"/>
                    <a:pt x="828" y="1251"/>
                    <a:pt x="828" y="1333"/>
                  </a:cubicBezTo>
                  <a:cubicBezTo>
                    <a:pt x="828" y="1444"/>
                    <a:pt x="761" y="1501"/>
                    <a:pt x="655" y="1525"/>
                  </a:cubicBezTo>
                  <a:lnTo>
                    <a:pt x="655" y="1116"/>
                  </a:lnTo>
                  <a:close/>
                  <a:moveTo>
                    <a:pt x="592" y="0"/>
                  </a:moveTo>
                  <a:cubicBezTo>
                    <a:pt x="554" y="0"/>
                    <a:pt x="511" y="24"/>
                    <a:pt x="511" y="63"/>
                  </a:cubicBezTo>
                  <a:lnTo>
                    <a:pt x="511" y="125"/>
                  </a:lnTo>
                  <a:cubicBezTo>
                    <a:pt x="236" y="164"/>
                    <a:pt x="54" y="313"/>
                    <a:pt x="54" y="587"/>
                  </a:cubicBezTo>
                  <a:cubicBezTo>
                    <a:pt x="54" y="876"/>
                    <a:pt x="270" y="967"/>
                    <a:pt x="511" y="1064"/>
                  </a:cubicBezTo>
                  <a:lnTo>
                    <a:pt x="511" y="1525"/>
                  </a:lnTo>
                  <a:cubicBezTo>
                    <a:pt x="390" y="1511"/>
                    <a:pt x="333" y="1468"/>
                    <a:pt x="212" y="1372"/>
                  </a:cubicBezTo>
                  <a:cubicBezTo>
                    <a:pt x="193" y="1355"/>
                    <a:pt x="169" y="1348"/>
                    <a:pt x="147" y="1348"/>
                  </a:cubicBezTo>
                  <a:cubicBezTo>
                    <a:pt x="109" y="1348"/>
                    <a:pt x="72" y="1369"/>
                    <a:pt x="54" y="1405"/>
                  </a:cubicBezTo>
                  <a:cubicBezTo>
                    <a:pt x="1" y="1468"/>
                    <a:pt x="1" y="1554"/>
                    <a:pt x="54" y="1617"/>
                  </a:cubicBezTo>
                  <a:cubicBezTo>
                    <a:pt x="145" y="1737"/>
                    <a:pt x="342" y="1805"/>
                    <a:pt x="515" y="1805"/>
                  </a:cubicBezTo>
                  <a:lnTo>
                    <a:pt x="515" y="1872"/>
                  </a:lnTo>
                  <a:cubicBezTo>
                    <a:pt x="515" y="1906"/>
                    <a:pt x="554" y="1934"/>
                    <a:pt x="597" y="1934"/>
                  </a:cubicBezTo>
                  <a:cubicBezTo>
                    <a:pt x="636" y="1934"/>
                    <a:pt x="674" y="1910"/>
                    <a:pt x="674" y="1872"/>
                  </a:cubicBezTo>
                  <a:lnTo>
                    <a:pt x="674" y="1800"/>
                  </a:lnTo>
                  <a:cubicBezTo>
                    <a:pt x="924" y="1761"/>
                    <a:pt x="1122" y="1602"/>
                    <a:pt x="1122" y="1299"/>
                  </a:cubicBezTo>
                  <a:cubicBezTo>
                    <a:pt x="1117" y="1015"/>
                    <a:pt x="939" y="895"/>
                    <a:pt x="674" y="794"/>
                  </a:cubicBezTo>
                  <a:lnTo>
                    <a:pt x="674" y="385"/>
                  </a:lnTo>
                  <a:cubicBezTo>
                    <a:pt x="732" y="385"/>
                    <a:pt x="790" y="404"/>
                    <a:pt x="847" y="433"/>
                  </a:cubicBezTo>
                  <a:cubicBezTo>
                    <a:pt x="872" y="444"/>
                    <a:pt x="912" y="469"/>
                    <a:pt x="954" y="469"/>
                  </a:cubicBezTo>
                  <a:cubicBezTo>
                    <a:pt x="985" y="469"/>
                    <a:pt x="1018" y="455"/>
                    <a:pt x="1045" y="409"/>
                  </a:cubicBezTo>
                  <a:cubicBezTo>
                    <a:pt x="1088" y="351"/>
                    <a:pt x="1083" y="270"/>
                    <a:pt x="1035" y="222"/>
                  </a:cubicBezTo>
                  <a:cubicBezTo>
                    <a:pt x="944" y="145"/>
                    <a:pt x="785" y="120"/>
                    <a:pt x="674" y="120"/>
                  </a:cubicBezTo>
                  <a:lnTo>
                    <a:pt x="674" y="63"/>
                  </a:lnTo>
                  <a:cubicBezTo>
                    <a:pt x="674" y="24"/>
                    <a:pt x="631" y="0"/>
                    <a:pt x="5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90"/>
            <p:cNvSpPr/>
            <p:nvPr/>
          </p:nvSpPr>
          <p:spPr>
            <a:xfrm>
              <a:off x="5970499" y="3857806"/>
              <a:ext cx="98720" cy="84505"/>
            </a:xfrm>
            <a:custGeom>
              <a:avLst/>
              <a:gdLst/>
              <a:ahLst/>
              <a:cxnLst/>
              <a:rect l="l" t="t" r="r" b="b"/>
              <a:pathLst>
                <a:path w="3764" h="3222" extrusionOk="0">
                  <a:moveTo>
                    <a:pt x="2146" y="397"/>
                  </a:moveTo>
                  <a:cubicBezTo>
                    <a:pt x="2768" y="397"/>
                    <a:pt x="3364" y="880"/>
                    <a:pt x="3364" y="1612"/>
                  </a:cubicBezTo>
                  <a:cubicBezTo>
                    <a:pt x="3364" y="2276"/>
                    <a:pt x="2820" y="2820"/>
                    <a:pt x="2152" y="2820"/>
                  </a:cubicBezTo>
                  <a:cubicBezTo>
                    <a:pt x="1074" y="2820"/>
                    <a:pt x="535" y="1516"/>
                    <a:pt x="1295" y="756"/>
                  </a:cubicBezTo>
                  <a:cubicBezTo>
                    <a:pt x="1543" y="508"/>
                    <a:pt x="1847" y="397"/>
                    <a:pt x="2146" y="397"/>
                  </a:cubicBezTo>
                  <a:close/>
                  <a:moveTo>
                    <a:pt x="2152" y="0"/>
                  </a:moveTo>
                  <a:cubicBezTo>
                    <a:pt x="718" y="0"/>
                    <a:pt x="1" y="1733"/>
                    <a:pt x="1011" y="2748"/>
                  </a:cubicBezTo>
                  <a:cubicBezTo>
                    <a:pt x="1321" y="3057"/>
                    <a:pt x="1733" y="3222"/>
                    <a:pt x="2153" y="3222"/>
                  </a:cubicBezTo>
                  <a:cubicBezTo>
                    <a:pt x="2360" y="3222"/>
                    <a:pt x="2569" y="3182"/>
                    <a:pt x="2768" y="3099"/>
                  </a:cubicBezTo>
                  <a:cubicBezTo>
                    <a:pt x="3374" y="2849"/>
                    <a:pt x="3764" y="2262"/>
                    <a:pt x="3764" y="1608"/>
                  </a:cubicBezTo>
                  <a:cubicBezTo>
                    <a:pt x="3764" y="722"/>
                    <a:pt x="3042" y="0"/>
                    <a:pt x="21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90"/>
            <p:cNvSpPr/>
            <p:nvPr/>
          </p:nvSpPr>
          <p:spPr>
            <a:xfrm>
              <a:off x="5875109" y="3840390"/>
              <a:ext cx="211184" cy="151097"/>
            </a:xfrm>
            <a:custGeom>
              <a:avLst/>
              <a:gdLst/>
              <a:ahLst/>
              <a:cxnLst/>
              <a:rect l="l" t="t" r="r" b="b"/>
              <a:pathLst>
                <a:path w="8052" h="5761" extrusionOk="0">
                  <a:moveTo>
                    <a:pt x="2573" y="2274"/>
                  </a:moveTo>
                  <a:cubicBezTo>
                    <a:pt x="2967" y="2274"/>
                    <a:pt x="3350" y="2468"/>
                    <a:pt x="3580" y="2815"/>
                  </a:cubicBezTo>
                  <a:cubicBezTo>
                    <a:pt x="3623" y="2988"/>
                    <a:pt x="3691" y="3162"/>
                    <a:pt x="3772" y="3325"/>
                  </a:cubicBezTo>
                  <a:cubicBezTo>
                    <a:pt x="3782" y="3378"/>
                    <a:pt x="3787" y="3431"/>
                    <a:pt x="3787" y="3484"/>
                  </a:cubicBezTo>
                  <a:cubicBezTo>
                    <a:pt x="3787" y="4086"/>
                    <a:pt x="3344" y="4596"/>
                    <a:pt x="2752" y="4682"/>
                  </a:cubicBezTo>
                  <a:cubicBezTo>
                    <a:pt x="2691" y="4692"/>
                    <a:pt x="2630" y="4696"/>
                    <a:pt x="2569" y="4696"/>
                  </a:cubicBezTo>
                  <a:cubicBezTo>
                    <a:pt x="2046" y="4696"/>
                    <a:pt x="1570" y="4353"/>
                    <a:pt x="1415" y="3835"/>
                  </a:cubicBezTo>
                  <a:cubicBezTo>
                    <a:pt x="1242" y="3263"/>
                    <a:pt x="1511" y="2647"/>
                    <a:pt x="2055" y="2392"/>
                  </a:cubicBezTo>
                  <a:cubicBezTo>
                    <a:pt x="2222" y="2312"/>
                    <a:pt x="2398" y="2274"/>
                    <a:pt x="2573" y="2274"/>
                  </a:cubicBezTo>
                  <a:close/>
                  <a:moveTo>
                    <a:pt x="2574" y="1612"/>
                  </a:moveTo>
                  <a:cubicBezTo>
                    <a:pt x="2921" y="1612"/>
                    <a:pt x="3258" y="1709"/>
                    <a:pt x="3551" y="1887"/>
                  </a:cubicBezTo>
                  <a:cubicBezTo>
                    <a:pt x="3532" y="1983"/>
                    <a:pt x="3522" y="2079"/>
                    <a:pt x="3517" y="2180"/>
                  </a:cubicBezTo>
                  <a:cubicBezTo>
                    <a:pt x="3235" y="1976"/>
                    <a:pt x="2905" y="1874"/>
                    <a:pt x="2575" y="1874"/>
                  </a:cubicBezTo>
                  <a:cubicBezTo>
                    <a:pt x="2230" y="1874"/>
                    <a:pt x="1885" y="1985"/>
                    <a:pt x="1598" y="2204"/>
                  </a:cubicBezTo>
                  <a:cubicBezTo>
                    <a:pt x="1035" y="2637"/>
                    <a:pt x="818" y="3388"/>
                    <a:pt x="1068" y="4052"/>
                  </a:cubicBezTo>
                  <a:cubicBezTo>
                    <a:pt x="1305" y="4686"/>
                    <a:pt x="1910" y="5095"/>
                    <a:pt x="2575" y="5095"/>
                  </a:cubicBezTo>
                  <a:cubicBezTo>
                    <a:pt x="2611" y="5095"/>
                    <a:pt x="2648" y="5094"/>
                    <a:pt x="2685" y="5091"/>
                  </a:cubicBezTo>
                  <a:cubicBezTo>
                    <a:pt x="3392" y="5043"/>
                    <a:pt x="3989" y="4538"/>
                    <a:pt x="4148" y="3845"/>
                  </a:cubicBezTo>
                  <a:cubicBezTo>
                    <a:pt x="4215" y="3912"/>
                    <a:pt x="4287" y="3980"/>
                    <a:pt x="4364" y="4042"/>
                  </a:cubicBezTo>
                  <a:cubicBezTo>
                    <a:pt x="4099" y="4893"/>
                    <a:pt x="3339" y="5359"/>
                    <a:pt x="2569" y="5359"/>
                  </a:cubicBezTo>
                  <a:cubicBezTo>
                    <a:pt x="2012" y="5359"/>
                    <a:pt x="1450" y="5115"/>
                    <a:pt x="1068" y="4596"/>
                  </a:cubicBezTo>
                  <a:cubicBezTo>
                    <a:pt x="159" y="3359"/>
                    <a:pt x="1039" y="1612"/>
                    <a:pt x="2574" y="1612"/>
                  </a:cubicBezTo>
                  <a:close/>
                  <a:moveTo>
                    <a:pt x="5782" y="0"/>
                  </a:moveTo>
                  <a:cubicBezTo>
                    <a:pt x="4840" y="0"/>
                    <a:pt x="3986" y="592"/>
                    <a:pt x="3657" y="1482"/>
                  </a:cubicBezTo>
                  <a:cubicBezTo>
                    <a:pt x="3309" y="1293"/>
                    <a:pt x="2937" y="1205"/>
                    <a:pt x="2574" y="1205"/>
                  </a:cubicBezTo>
                  <a:cubicBezTo>
                    <a:pt x="1576" y="1205"/>
                    <a:pt x="634" y="1867"/>
                    <a:pt x="366" y="2921"/>
                  </a:cubicBezTo>
                  <a:cubicBezTo>
                    <a:pt x="0" y="4360"/>
                    <a:pt x="1092" y="5755"/>
                    <a:pt x="2574" y="5755"/>
                  </a:cubicBezTo>
                  <a:lnTo>
                    <a:pt x="2574" y="5760"/>
                  </a:lnTo>
                  <a:cubicBezTo>
                    <a:pt x="3527" y="5760"/>
                    <a:pt x="4379" y="5168"/>
                    <a:pt x="4706" y="4273"/>
                  </a:cubicBezTo>
                  <a:cubicBezTo>
                    <a:pt x="5047" y="4458"/>
                    <a:pt x="5419" y="4548"/>
                    <a:pt x="5790" y="4548"/>
                  </a:cubicBezTo>
                  <a:cubicBezTo>
                    <a:pt x="6298" y="4548"/>
                    <a:pt x="6801" y="4378"/>
                    <a:pt x="7213" y="4047"/>
                  </a:cubicBezTo>
                  <a:cubicBezTo>
                    <a:pt x="7612" y="3725"/>
                    <a:pt x="7887" y="3282"/>
                    <a:pt x="8007" y="2786"/>
                  </a:cubicBezTo>
                  <a:cubicBezTo>
                    <a:pt x="8052" y="2629"/>
                    <a:pt x="7926" y="2529"/>
                    <a:pt x="7804" y="2529"/>
                  </a:cubicBezTo>
                  <a:cubicBezTo>
                    <a:pt x="7717" y="2529"/>
                    <a:pt x="7632" y="2579"/>
                    <a:pt x="7612" y="2695"/>
                  </a:cubicBezTo>
                  <a:cubicBezTo>
                    <a:pt x="7439" y="3450"/>
                    <a:pt x="6818" y="4018"/>
                    <a:pt x="6058" y="4124"/>
                  </a:cubicBezTo>
                  <a:cubicBezTo>
                    <a:pt x="5968" y="4137"/>
                    <a:pt x="5878" y="4143"/>
                    <a:pt x="5789" y="4143"/>
                  </a:cubicBezTo>
                  <a:cubicBezTo>
                    <a:pt x="5121" y="4143"/>
                    <a:pt x="4493" y="3785"/>
                    <a:pt x="4157" y="3191"/>
                  </a:cubicBezTo>
                  <a:cubicBezTo>
                    <a:pt x="4124" y="3003"/>
                    <a:pt x="4056" y="2820"/>
                    <a:pt x="3955" y="2656"/>
                  </a:cubicBezTo>
                  <a:cubicBezTo>
                    <a:pt x="3753" y="1656"/>
                    <a:pt x="4388" y="674"/>
                    <a:pt x="5389" y="453"/>
                  </a:cubicBezTo>
                  <a:cubicBezTo>
                    <a:pt x="5523" y="424"/>
                    <a:pt x="5657" y="410"/>
                    <a:pt x="5789" y="410"/>
                  </a:cubicBezTo>
                  <a:cubicBezTo>
                    <a:pt x="6638" y="410"/>
                    <a:pt x="7408" y="990"/>
                    <a:pt x="7612" y="1848"/>
                  </a:cubicBezTo>
                  <a:cubicBezTo>
                    <a:pt x="7632" y="1965"/>
                    <a:pt x="7719" y="2016"/>
                    <a:pt x="7806" y="2016"/>
                  </a:cubicBezTo>
                  <a:cubicBezTo>
                    <a:pt x="7927" y="2016"/>
                    <a:pt x="8052" y="1918"/>
                    <a:pt x="8007" y="1761"/>
                  </a:cubicBezTo>
                  <a:cubicBezTo>
                    <a:pt x="7776" y="780"/>
                    <a:pt x="6934" y="68"/>
                    <a:pt x="5933" y="5"/>
                  </a:cubicBezTo>
                  <a:cubicBezTo>
                    <a:pt x="5882" y="2"/>
                    <a:pt x="5832" y="0"/>
                    <a:pt x="57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90"/>
            <p:cNvSpPr/>
            <p:nvPr/>
          </p:nvSpPr>
          <p:spPr>
            <a:xfrm>
              <a:off x="6012410" y="3875089"/>
              <a:ext cx="29034" cy="50881"/>
            </a:xfrm>
            <a:custGeom>
              <a:avLst/>
              <a:gdLst/>
              <a:ahLst/>
              <a:cxnLst/>
              <a:rect l="l" t="t" r="r" b="b"/>
              <a:pathLst>
                <a:path w="1107" h="1940" extrusionOk="0">
                  <a:moveTo>
                    <a:pt x="515" y="390"/>
                  </a:moveTo>
                  <a:lnTo>
                    <a:pt x="515" y="746"/>
                  </a:lnTo>
                  <a:cubicBezTo>
                    <a:pt x="376" y="689"/>
                    <a:pt x="327" y="645"/>
                    <a:pt x="327" y="554"/>
                  </a:cubicBezTo>
                  <a:cubicBezTo>
                    <a:pt x="327" y="453"/>
                    <a:pt x="414" y="405"/>
                    <a:pt x="515" y="390"/>
                  </a:cubicBezTo>
                  <a:close/>
                  <a:moveTo>
                    <a:pt x="635" y="1117"/>
                  </a:moveTo>
                  <a:cubicBezTo>
                    <a:pt x="785" y="1179"/>
                    <a:pt x="813" y="1247"/>
                    <a:pt x="813" y="1333"/>
                  </a:cubicBezTo>
                  <a:cubicBezTo>
                    <a:pt x="813" y="1444"/>
                    <a:pt x="746" y="1507"/>
                    <a:pt x="640" y="1526"/>
                  </a:cubicBezTo>
                  <a:lnTo>
                    <a:pt x="635" y="1531"/>
                  </a:lnTo>
                  <a:lnTo>
                    <a:pt x="635" y="1117"/>
                  </a:lnTo>
                  <a:close/>
                  <a:moveTo>
                    <a:pt x="578" y="1"/>
                  </a:moveTo>
                  <a:cubicBezTo>
                    <a:pt x="544" y="1"/>
                    <a:pt x="501" y="25"/>
                    <a:pt x="501" y="63"/>
                  </a:cubicBezTo>
                  <a:lnTo>
                    <a:pt x="501" y="126"/>
                  </a:lnTo>
                  <a:cubicBezTo>
                    <a:pt x="222" y="164"/>
                    <a:pt x="39" y="313"/>
                    <a:pt x="39" y="588"/>
                  </a:cubicBezTo>
                  <a:cubicBezTo>
                    <a:pt x="39" y="886"/>
                    <a:pt x="270" y="977"/>
                    <a:pt x="501" y="1064"/>
                  </a:cubicBezTo>
                  <a:lnTo>
                    <a:pt x="501" y="1531"/>
                  </a:lnTo>
                  <a:cubicBezTo>
                    <a:pt x="371" y="1516"/>
                    <a:pt x="308" y="1463"/>
                    <a:pt x="198" y="1382"/>
                  </a:cubicBezTo>
                  <a:cubicBezTo>
                    <a:pt x="174" y="1364"/>
                    <a:pt x="152" y="1357"/>
                    <a:pt x="132" y="1357"/>
                  </a:cubicBezTo>
                  <a:cubicBezTo>
                    <a:pt x="54" y="1357"/>
                    <a:pt x="0" y="1460"/>
                    <a:pt x="0" y="1521"/>
                  </a:cubicBezTo>
                  <a:cubicBezTo>
                    <a:pt x="0" y="1560"/>
                    <a:pt x="15" y="1593"/>
                    <a:pt x="39" y="1622"/>
                  </a:cubicBezTo>
                  <a:cubicBezTo>
                    <a:pt x="130" y="1747"/>
                    <a:pt x="327" y="1815"/>
                    <a:pt x="501" y="1815"/>
                  </a:cubicBezTo>
                  <a:lnTo>
                    <a:pt x="501" y="1877"/>
                  </a:lnTo>
                  <a:cubicBezTo>
                    <a:pt x="501" y="1911"/>
                    <a:pt x="539" y="1940"/>
                    <a:pt x="578" y="1940"/>
                  </a:cubicBezTo>
                  <a:cubicBezTo>
                    <a:pt x="621" y="1940"/>
                    <a:pt x="659" y="1916"/>
                    <a:pt x="659" y="1877"/>
                  </a:cubicBezTo>
                  <a:lnTo>
                    <a:pt x="659" y="1805"/>
                  </a:lnTo>
                  <a:cubicBezTo>
                    <a:pt x="910" y="1767"/>
                    <a:pt x="1107" y="1608"/>
                    <a:pt x="1107" y="1305"/>
                  </a:cubicBezTo>
                  <a:cubicBezTo>
                    <a:pt x="1102" y="1011"/>
                    <a:pt x="914" y="891"/>
                    <a:pt x="659" y="799"/>
                  </a:cubicBezTo>
                  <a:lnTo>
                    <a:pt x="659" y="381"/>
                  </a:lnTo>
                  <a:cubicBezTo>
                    <a:pt x="736" y="390"/>
                    <a:pt x="818" y="414"/>
                    <a:pt x="886" y="458"/>
                  </a:cubicBezTo>
                  <a:cubicBezTo>
                    <a:pt x="901" y="466"/>
                    <a:pt x="918" y="470"/>
                    <a:pt x="934" y="470"/>
                  </a:cubicBezTo>
                  <a:cubicBezTo>
                    <a:pt x="974" y="470"/>
                    <a:pt x="1013" y="447"/>
                    <a:pt x="1030" y="410"/>
                  </a:cubicBezTo>
                  <a:cubicBezTo>
                    <a:pt x="1073" y="352"/>
                    <a:pt x="1068" y="270"/>
                    <a:pt x="1020" y="222"/>
                  </a:cubicBezTo>
                  <a:cubicBezTo>
                    <a:pt x="929" y="145"/>
                    <a:pt x="775" y="121"/>
                    <a:pt x="659" y="121"/>
                  </a:cubicBezTo>
                  <a:lnTo>
                    <a:pt x="659" y="63"/>
                  </a:lnTo>
                  <a:cubicBezTo>
                    <a:pt x="659" y="25"/>
                    <a:pt x="616" y="1"/>
                    <a:pt x="5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90"/>
            <p:cNvSpPr/>
            <p:nvPr/>
          </p:nvSpPr>
          <p:spPr>
            <a:xfrm>
              <a:off x="5776153" y="3959306"/>
              <a:ext cx="367028" cy="211026"/>
            </a:xfrm>
            <a:custGeom>
              <a:avLst/>
              <a:gdLst/>
              <a:ahLst/>
              <a:cxnLst/>
              <a:rect l="l" t="t" r="r" b="b"/>
              <a:pathLst>
                <a:path w="13994" h="8046" extrusionOk="0">
                  <a:moveTo>
                    <a:pt x="4453" y="2387"/>
                  </a:moveTo>
                  <a:cubicBezTo>
                    <a:pt x="4473" y="2387"/>
                    <a:pt x="4493" y="2400"/>
                    <a:pt x="4504" y="2419"/>
                  </a:cubicBezTo>
                  <a:lnTo>
                    <a:pt x="5890" y="6100"/>
                  </a:lnTo>
                  <a:cubicBezTo>
                    <a:pt x="5900" y="6129"/>
                    <a:pt x="5885" y="6158"/>
                    <a:pt x="5857" y="6168"/>
                  </a:cubicBezTo>
                  <a:lnTo>
                    <a:pt x="4966" y="6500"/>
                  </a:lnTo>
                  <a:lnTo>
                    <a:pt x="3547" y="2727"/>
                  </a:lnTo>
                  <a:lnTo>
                    <a:pt x="4437" y="2390"/>
                  </a:lnTo>
                  <a:cubicBezTo>
                    <a:pt x="4442" y="2388"/>
                    <a:pt x="4448" y="2387"/>
                    <a:pt x="4453" y="2387"/>
                  </a:cubicBezTo>
                  <a:close/>
                  <a:moveTo>
                    <a:pt x="3167" y="2867"/>
                  </a:moveTo>
                  <a:lnTo>
                    <a:pt x="4586" y="6644"/>
                  </a:lnTo>
                  <a:lnTo>
                    <a:pt x="1945" y="7640"/>
                  </a:lnTo>
                  <a:cubicBezTo>
                    <a:pt x="1933" y="7645"/>
                    <a:pt x="1922" y="7647"/>
                    <a:pt x="1911" y="7647"/>
                  </a:cubicBezTo>
                  <a:cubicBezTo>
                    <a:pt x="1876" y="7647"/>
                    <a:pt x="1845" y="7625"/>
                    <a:pt x="1834" y="7592"/>
                  </a:cubicBezTo>
                  <a:lnTo>
                    <a:pt x="472" y="3974"/>
                  </a:lnTo>
                  <a:cubicBezTo>
                    <a:pt x="453" y="3930"/>
                    <a:pt x="477" y="3882"/>
                    <a:pt x="520" y="3868"/>
                  </a:cubicBezTo>
                  <a:lnTo>
                    <a:pt x="3167" y="2867"/>
                  </a:lnTo>
                  <a:close/>
                  <a:moveTo>
                    <a:pt x="12829" y="0"/>
                  </a:moveTo>
                  <a:cubicBezTo>
                    <a:pt x="12522" y="0"/>
                    <a:pt x="12229" y="161"/>
                    <a:pt x="12006" y="370"/>
                  </a:cubicBezTo>
                  <a:lnTo>
                    <a:pt x="9860" y="2145"/>
                  </a:lnTo>
                  <a:cubicBezTo>
                    <a:pt x="9740" y="1880"/>
                    <a:pt x="9485" y="1621"/>
                    <a:pt x="8999" y="1621"/>
                  </a:cubicBezTo>
                  <a:cubicBezTo>
                    <a:pt x="8407" y="1621"/>
                    <a:pt x="7967" y="1617"/>
                    <a:pt x="7628" y="1617"/>
                  </a:cubicBezTo>
                  <a:cubicBezTo>
                    <a:pt x="6824" y="1617"/>
                    <a:pt x="6591" y="1636"/>
                    <a:pt x="6256" y="1765"/>
                  </a:cubicBezTo>
                  <a:lnTo>
                    <a:pt x="6251" y="1765"/>
                  </a:lnTo>
                  <a:lnTo>
                    <a:pt x="4889" y="2328"/>
                  </a:lnTo>
                  <a:lnTo>
                    <a:pt x="4875" y="2275"/>
                  </a:lnTo>
                  <a:cubicBezTo>
                    <a:pt x="4804" y="2097"/>
                    <a:pt x="4634" y="1984"/>
                    <a:pt x="4453" y="1984"/>
                  </a:cubicBezTo>
                  <a:cubicBezTo>
                    <a:pt x="4400" y="1984"/>
                    <a:pt x="4345" y="1994"/>
                    <a:pt x="4293" y="2015"/>
                  </a:cubicBezTo>
                  <a:lnTo>
                    <a:pt x="376" y="3488"/>
                  </a:lnTo>
                  <a:cubicBezTo>
                    <a:pt x="126" y="3584"/>
                    <a:pt x="1" y="3863"/>
                    <a:pt x="92" y="4113"/>
                  </a:cubicBezTo>
                  <a:lnTo>
                    <a:pt x="1459" y="7731"/>
                  </a:lnTo>
                  <a:cubicBezTo>
                    <a:pt x="1530" y="7926"/>
                    <a:pt x="1718" y="8045"/>
                    <a:pt x="1915" y="8045"/>
                  </a:cubicBezTo>
                  <a:cubicBezTo>
                    <a:pt x="1972" y="8045"/>
                    <a:pt x="2029" y="8036"/>
                    <a:pt x="2084" y="8015"/>
                  </a:cubicBezTo>
                  <a:lnTo>
                    <a:pt x="5996" y="6538"/>
                  </a:lnTo>
                  <a:cubicBezTo>
                    <a:pt x="6232" y="6452"/>
                    <a:pt x="6347" y="6192"/>
                    <a:pt x="6261" y="5956"/>
                  </a:cubicBezTo>
                  <a:lnTo>
                    <a:pt x="6242" y="5908"/>
                  </a:lnTo>
                  <a:cubicBezTo>
                    <a:pt x="6954" y="5610"/>
                    <a:pt x="6968" y="5571"/>
                    <a:pt x="7704" y="5571"/>
                  </a:cubicBezTo>
                  <a:cubicBezTo>
                    <a:pt x="7959" y="5557"/>
                    <a:pt x="7959" y="5181"/>
                    <a:pt x="7704" y="5167"/>
                  </a:cubicBezTo>
                  <a:cubicBezTo>
                    <a:pt x="6906" y="5172"/>
                    <a:pt x="6833" y="5225"/>
                    <a:pt x="6102" y="5533"/>
                  </a:cubicBezTo>
                  <a:lnTo>
                    <a:pt x="5034" y="2703"/>
                  </a:lnTo>
                  <a:lnTo>
                    <a:pt x="6405" y="2135"/>
                  </a:lnTo>
                  <a:cubicBezTo>
                    <a:pt x="6690" y="2028"/>
                    <a:pt x="6891" y="2013"/>
                    <a:pt x="7718" y="2013"/>
                  </a:cubicBezTo>
                  <a:cubicBezTo>
                    <a:pt x="8037" y="2013"/>
                    <a:pt x="8451" y="2015"/>
                    <a:pt x="8999" y="2015"/>
                  </a:cubicBezTo>
                  <a:cubicBezTo>
                    <a:pt x="9215" y="2015"/>
                    <a:pt x="9369" y="2092"/>
                    <a:pt x="9461" y="2246"/>
                  </a:cubicBezTo>
                  <a:cubicBezTo>
                    <a:pt x="9509" y="2323"/>
                    <a:pt x="9538" y="2410"/>
                    <a:pt x="9547" y="2496"/>
                  </a:cubicBezTo>
                  <a:cubicBezTo>
                    <a:pt x="9542" y="2573"/>
                    <a:pt x="9494" y="2944"/>
                    <a:pt x="9133" y="3002"/>
                  </a:cubicBezTo>
                  <a:cubicBezTo>
                    <a:pt x="8585" y="3098"/>
                    <a:pt x="7401" y="3266"/>
                    <a:pt x="7392" y="3266"/>
                  </a:cubicBezTo>
                  <a:cubicBezTo>
                    <a:pt x="7146" y="3305"/>
                    <a:pt x="7175" y="3666"/>
                    <a:pt x="7420" y="3666"/>
                  </a:cubicBezTo>
                  <a:lnTo>
                    <a:pt x="7449" y="3666"/>
                  </a:lnTo>
                  <a:cubicBezTo>
                    <a:pt x="7459" y="3666"/>
                    <a:pt x="8652" y="3497"/>
                    <a:pt x="9206" y="3401"/>
                  </a:cubicBezTo>
                  <a:cubicBezTo>
                    <a:pt x="9716" y="3314"/>
                    <a:pt x="9903" y="2881"/>
                    <a:pt x="9942" y="2597"/>
                  </a:cubicBezTo>
                  <a:lnTo>
                    <a:pt x="12266" y="673"/>
                  </a:lnTo>
                  <a:lnTo>
                    <a:pt x="12271" y="668"/>
                  </a:lnTo>
                  <a:lnTo>
                    <a:pt x="12280" y="658"/>
                  </a:lnTo>
                  <a:cubicBezTo>
                    <a:pt x="12425" y="522"/>
                    <a:pt x="12616" y="396"/>
                    <a:pt x="12820" y="396"/>
                  </a:cubicBezTo>
                  <a:cubicBezTo>
                    <a:pt x="12941" y="396"/>
                    <a:pt x="13066" y="440"/>
                    <a:pt x="13190" y="552"/>
                  </a:cubicBezTo>
                  <a:cubicBezTo>
                    <a:pt x="13565" y="923"/>
                    <a:pt x="13219" y="1366"/>
                    <a:pt x="13142" y="1457"/>
                  </a:cubicBezTo>
                  <a:lnTo>
                    <a:pt x="10211" y="4609"/>
                  </a:lnTo>
                  <a:lnTo>
                    <a:pt x="10206" y="4613"/>
                  </a:lnTo>
                  <a:cubicBezTo>
                    <a:pt x="9793" y="5085"/>
                    <a:pt x="9239" y="5162"/>
                    <a:pt x="9013" y="5172"/>
                  </a:cubicBezTo>
                  <a:lnTo>
                    <a:pt x="8647" y="5172"/>
                  </a:lnTo>
                  <a:cubicBezTo>
                    <a:pt x="8392" y="5186"/>
                    <a:pt x="8392" y="5561"/>
                    <a:pt x="8647" y="5576"/>
                  </a:cubicBezTo>
                  <a:lnTo>
                    <a:pt x="9028" y="5576"/>
                  </a:lnTo>
                  <a:cubicBezTo>
                    <a:pt x="9302" y="5561"/>
                    <a:pt x="9990" y="5470"/>
                    <a:pt x="10505" y="4878"/>
                  </a:cubicBezTo>
                  <a:lnTo>
                    <a:pt x="13440" y="1726"/>
                  </a:lnTo>
                  <a:cubicBezTo>
                    <a:pt x="13695" y="1428"/>
                    <a:pt x="13993" y="788"/>
                    <a:pt x="13464" y="269"/>
                  </a:cubicBezTo>
                  <a:lnTo>
                    <a:pt x="13459" y="264"/>
                  </a:lnTo>
                  <a:cubicBezTo>
                    <a:pt x="13256" y="76"/>
                    <a:pt x="13039" y="0"/>
                    <a:pt x="128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1" name="Google Shape;14071;p90"/>
          <p:cNvGrpSpPr/>
          <p:nvPr/>
        </p:nvGrpSpPr>
        <p:grpSpPr>
          <a:xfrm>
            <a:off x="6657161" y="3641233"/>
            <a:ext cx="375211" cy="359186"/>
            <a:chOff x="6657161" y="3825808"/>
            <a:chExt cx="375211" cy="359186"/>
          </a:xfrm>
        </p:grpSpPr>
        <p:sp>
          <p:nvSpPr>
            <p:cNvPr id="14072" name="Google Shape;14072;p90"/>
            <p:cNvSpPr/>
            <p:nvPr/>
          </p:nvSpPr>
          <p:spPr>
            <a:xfrm>
              <a:off x="6780194" y="4040165"/>
              <a:ext cx="9625" cy="20090"/>
            </a:xfrm>
            <a:custGeom>
              <a:avLst/>
              <a:gdLst/>
              <a:ahLst/>
              <a:cxnLst/>
              <a:rect l="l" t="t" r="r" b="b"/>
              <a:pathLst>
                <a:path w="367" h="766" extrusionOk="0">
                  <a:moveTo>
                    <a:pt x="323" y="0"/>
                  </a:moveTo>
                  <a:lnTo>
                    <a:pt x="1" y="323"/>
                  </a:lnTo>
                  <a:cubicBezTo>
                    <a:pt x="107" y="482"/>
                    <a:pt x="232" y="631"/>
                    <a:pt x="367" y="765"/>
                  </a:cubicBezTo>
                  <a:cubicBezTo>
                    <a:pt x="333" y="510"/>
                    <a:pt x="318" y="255"/>
                    <a:pt x="323" y="0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90"/>
            <p:cNvSpPr/>
            <p:nvPr/>
          </p:nvSpPr>
          <p:spPr>
            <a:xfrm>
              <a:off x="6789794" y="3854134"/>
              <a:ext cx="236388" cy="248637"/>
            </a:xfrm>
            <a:custGeom>
              <a:avLst/>
              <a:gdLst/>
              <a:ahLst/>
              <a:cxnLst/>
              <a:rect l="l" t="t" r="r" b="b"/>
              <a:pathLst>
                <a:path w="9013" h="9480" extrusionOk="0">
                  <a:moveTo>
                    <a:pt x="7853" y="1"/>
                  </a:moveTo>
                  <a:lnTo>
                    <a:pt x="7853" y="1"/>
                  </a:lnTo>
                  <a:cubicBezTo>
                    <a:pt x="7853" y="1"/>
                    <a:pt x="8185" y="2210"/>
                    <a:pt x="7031" y="3369"/>
                  </a:cubicBezTo>
                  <a:lnTo>
                    <a:pt x="3364" y="7036"/>
                  </a:lnTo>
                  <a:cubicBezTo>
                    <a:pt x="2631" y="7769"/>
                    <a:pt x="1473" y="7903"/>
                    <a:pt x="725" y="7903"/>
                  </a:cubicBezTo>
                  <a:cubicBezTo>
                    <a:pt x="295" y="7903"/>
                    <a:pt x="1" y="7858"/>
                    <a:pt x="1" y="7858"/>
                  </a:cubicBezTo>
                  <a:lnTo>
                    <a:pt x="1" y="7858"/>
                  </a:lnTo>
                  <a:cubicBezTo>
                    <a:pt x="361" y="8224"/>
                    <a:pt x="814" y="8484"/>
                    <a:pt x="1305" y="8619"/>
                  </a:cubicBezTo>
                  <a:lnTo>
                    <a:pt x="2166" y="9480"/>
                  </a:lnTo>
                  <a:cubicBezTo>
                    <a:pt x="2897" y="9013"/>
                    <a:pt x="3576" y="8470"/>
                    <a:pt x="4192" y="7858"/>
                  </a:cubicBezTo>
                  <a:lnTo>
                    <a:pt x="7853" y="4192"/>
                  </a:lnTo>
                  <a:cubicBezTo>
                    <a:pt x="9013" y="3037"/>
                    <a:pt x="9013" y="1161"/>
                    <a:pt x="7853" y="1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90"/>
            <p:cNvSpPr/>
            <p:nvPr/>
          </p:nvSpPr>
          <p:spPr>
            <a:xfrm>
              <a:off x="6767972" y="3831447"/>
              <a:ext cx="249266" cy="241136"/>
            </a:xfrm>
            <a:custGeom>
              <a:avLst/>
              <a:gdLst/>
              <a:ahLst/>
              <a:cxnLst/>
              <a:rect l="l" t="t" r="r" b="b"/>
              <a:pathLst>
                <a:path w="9504" h="9194" extrusionOk="0">
                  <a:moveTo>
                    <a:pt x="6592" y="1508"/>
                  </a:moveTo>
                  <a:cubicBezTo>
                    <a:pt x="6965" y="1508"/>
                    <a:pt x="7338" y="1650"/>
                    <a:pt x="7622" y="1934"/>
                  </a:cubicBezTo>
                  <a:cubicBezTo>
                    <a:pt x="8190" y="2502"/>
                    <a:pt x="8190" y="3426"/>
                    <a:pt x="7622" y="3993"/>
                  </a:cubicBezTo>
                  <a:lnTo>
                    <a:pt x="5784" y="5832"/>
                  </a:lnTo>
                  <a:lnTo>
                    <a:pt x="5399" y="5928"/>
                  </a:lnTo>
                  <a:lnTo>
                    <a:pt x="4056" y="7554"/>
                  </a:lnTo>
                  <a:lnTo>
                    <a:pt x="3955" y="7660"/>
                  </a:lnTo>
                  <a:cubicBezTo>
                    <a:pt x="3672" y="7944"/>
                    <a:pt x="3300" y="8086"/>
                    <a:pt x="2928" y="8086"/>
                  </a:cubicBezTo>
                  <a:cubicBezTo>
                    <a:pt x="2556" y="8086"/>
                    <a:pt x="2185" y="7944"/>
                    <a:pt x="1901" y="7660"/>
                  </a:cubicBezTo>
                  <a:cubicBezTo>
                    <a:pt x="1328" y="7092"/>
                    <a:pt x="1328" y="6168"/>
                    <a:pt x="1901" y="5601"/>
                  </a:cubicBezTo>
                  <a:lnTo>
                    <a:pt x="5563" y="1934"/>
                  </a:lnTo>
                  <a:cubicBezTo>
                    <a:pt x="5846" y="1650"/>
                    <a:pt x="6219" y="1508"/>
                    <a:pt x="6592" y="1508"/>
                  </a:cubicBezTo>
                  <a:close/>
                  <a:moveTo>
                    <a:pt x="6592" y="1"/>
                  </a:moveTo>
                  <a:cubicBezTo>
                    <a:pt x="5834" y="1"/>
                    <a:pt x="5077" y="291"/>
                    <a:pt x="4499" y="871"/>
                  </a:cubicBezTo>
                  <a:lnTo>
                    <a:pt x="833" y="4537"/>
                  </a:lnTo>
                  <a:lnTo>
                    <a:pt x="0" y="7087"/>
                  </a:lnTo>
                  <a:cubicBezTo>
                    <a:pt x="68" y="7516"/>
                    <a:pt x="226" y="7920"/>
                    <a:pt x="467" y="8281"/>
                  </a:cubicBezTo>
                  <a:lnTo>
                    <a:pt x="510" y="8237"/>
                  </a:lnTo>
                  <a:cubicBezTo>
                    <a:pt x="582" y="8420"/>
                    <a:pt x="693" y="8584"/>
                    <a:pt x="833" y="8723"/>
                  </a:cubicBezTo>
                  <a:cubicBezTo>
                    <a:pt x="1151" y="9041"/>
                    <a:pt x="1585" y="9194"/>
                    <a:pt x="2068" y="9194"/>
                  </a:cubicBezTo>
                  <a:cubicBezTo>
                    <a:pt x="2206" y="9194"/>
                    <a:pt x="2348" y="9181"/>
                    <a:pt x="2493" y="9156"/>
                  </a:cubicBezTo>
                  <a:cubicBezTo>
                    <a:pt x="3137" y="9046"/>
                    <a:pt x="3825" y="8685"/>
                    <a:pt x="4403" y="8108"/>
                  </a:cubicBezTo>
                  <a:lnTo>
                    <a:pt x="8069" y="4441"/>
                  </a:lnTo>
                  <a:cubicBezTo>
                    <a:pt x="9224" y="3281"/>
                    <a:pt x="9503" y="1684"/>
                    <a:pt x="8685" y="871"/>
                  </a:cubicBezTo>
                  <a:cubicBezTo>
                    <a:pt x="8108" y="291"/>
                    <a:pt x="7350" y="1"/>
                    <a:pt x="6592" y="1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90"/>
            <p:cNvSpPr/>
            <p:nvPr/>
          </p:nvSpPr>
          <p:spPr>
            <a:xfrm>
              <a:off x="6895543" y="3950572"/>
              <a:ext cx="24129" cy="57937"/>
            </a:xfrm>
            <a:custGeom>
              <a:avLst/>
              <a:gdLst/>
              <a:ahLst/>
              <a:cxnLst/>
              <a:rect l="l" t="t" r="r" b="b"/>
              <a:pathLst>
                <a:path w="920" h="2209" extrusionOk="0">
                  <a:moveTo>
                    <a:pt x="164" y="0"/>
                  </a:moveTo>
                  <a:lnTo>
                    <a:pt x="164" y="0"/>
                  </a:lnTo>
                  <a:cubicBezTo>
                    <a:pt x="164" y="0"/>
                    <a:pt x="333" y="1136"/>
                    <a:pt x="1" y="2209"/>
                  </a:cubicBezTo>
                  <a:lnTo>
                    <a:pt x="920" y="1290"/>
                  </a:lnTo>
                  <a:cubicBezTo>
                    <a:pt x="780" y="804"/>
                    <a:pt x="520" y="356"/>
                    <a:pt x="16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90"/>
            <p:cNvSpPr/>
            <p:nvPr/>
          </p:nvSpPr>
          <p:spPr>
            <a:xfrm>
              <a:off x="6693748" y="4101485"/>
              <a:ext cx="161063" cy="77765"/>
            </a:xfrm>
            <a:custGeom>
              <a:avLst/>
              <a:gdLst/>
              <a:ahLst/>
              <a:cxnLst/>
              <a:rect l="l" t="t" r="r" b="b"/>
              <a:pathLst>
                <a:path w="6141" h="2965" extrusionOk="0">
                  <a:moveTo>
                    <a:pt x="4639" y="1"/>
                  </a:moveTo>
                  <a:lnTo>
                    <a:pt x="3369" y="1276"/>
                  </a:lnTo>
                  <a:cubicBezTo>
                    <a:pt x="2633" y="2009"/>
                    <a:pt x="1474" y="2143"/>
                    <a:pt x="725" y="2143"/>
                  </a:cubicBezTo>
                  <a:cubicBezTo>
                    <a:pt x="295" y="2143"/>
                    <a:pt x="1" y="2099"/>
                    <a:pt x="1" y="2099"/>
                  </a:cubicBezTo>
                  <a:lnTo>
                    <a:pt x="1" y="2099"/>
                  </a:lnTo>
                  <a:cubicBezTo>
                    <a:pt x="581" y="2676"/>
                    <a:pt x="1339" y="2965"/>
                    <a:pt x="2096" y="2965"/>
                  </a:cubicBezTo>
                  <a:cubicBezTo>
                    <a:pt x="2854" y="2965"/>
                    <a:pt x="3612" y="2676"/>
                    <a:pt x="4192" y="2099"/>
                  </a:cubicBezTo>
                  <a:lnTo>
                    <a:pt x="6141" y="150"/>
                  </a:lnTo>
                  <a:lnTo>
                    <a:pt x="463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90"/>
            <p:cNvSpPr/>
            <p:nvPr/>
          </p:nvSpPr>
          <p:spPr>
            <a:xfrm>
              <a:off x="6815287" y="4056558"/>
              <a:ext cx="88124" cy="49334"/>
            </a:xfrm>
            <a:custGeom>
              <a:avLst/>
              <a:gdLst/>
              <a:ahLst/>
              <a:cxnLst/>
              <a:rect l="l" t="t" r="r" b="b"/>
              <a:pathLst>
                <a:path w="3360" h="1881" extrusionOk="0">
                  <a:moveTo>
                    <a:pt x="3359" y="1"/>
                  </a:moveTo>
                  <a:lnTo>
                    <a:pt x="3215" y="140"/>
                  </a:lnTo>
                  <a:cubicBezTo>
                    <a:pt x="2658" y="702"/>
                    <a:pt x="1902" y="1008"/>
                    <a:pt x="1125" y="1008"/>
                  </a:cubicBezTo>
                  <a:cubicBezTo>
                    <a:pt x="996" y="1008"/>
                    <a:pt x="866" y="1000"/>
                    <a:pt x="737" y="982"/>
                  </a:cubicBezTo>
                  <a:lnTo>
                    <a:pt x="1" y="1714"/>
                  </a:lnTo>
                  <a:cubicBezTo>
                    <a:pt x="369" y="1826"/>
                    <a:pt x="749" y="1881"/>
                    <a:pt x="1130" y="1881"/>
                  </a:cubicBezTo>
                  <a:cubicBezTo>
                    <a:pt x="1255" y="1881"/>
                    <a:pt x="1381" y="1875"/>
                    <a:pt x="1507" y="1863"/>
                  </a:cubicBezTo>
                  <a:lnTo>
                    <a:pt x="3224" y="145"/>
                  </a:lnTo>
                  <a:cubicBezTo>
                    <a:pt x="3273" y="97"/>
                    <a:pt x="3316" y="49"/>
                    <a:pt x="3359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90"/>
            <p:cNvSpPr/>
            <p:nvPr/>
          </p:nvSpPr>
          <p:spPr>
            <a:xfrm>
              <a:off x="6663482" y="3927754"/>
              <a:ext cx="250394" cy="241004"/>
            </a:xfrm>
            <a:custGeom>
              <a:avLst/>
              <a:gdLst/>
              <a:ahLst/>
              <a:cxnLst/>
              <a:rect l="l" t="t" r="r" b="b"/>
              <a:pathLst>
                <a:path w="9547" h="9189" extrusionOk="0">
                  <a:moveTo>
                    <a:pt x="6915" y="0"/>
                  </a:moveTo>
                  <a:cubicBezTo>
                    <a:pt x="6157" y="0"/>
                    <a:pt x="5399" y="290"/>
                    <a:pt x="4821" y="870"/>
                  </a:cubicBezTo>
                  <a:lnTo>
                    <a:pt x="1155" y="4532"/>
                  </a:lnTo>
                  <a:cubicBezTo>
                    <a:pt x="0" y="5691"/>
                    <a:pt x="0" y="7563"/>
                    <a:pt x="1155" y="8723"/>
                  </a:cubicBezTo>
                  <a:cubicBezTo>
                    <a:pt x="1471" y="9039"/>
                    <a:pt x="1906" y="9189"/>
                    <a:pt x="2386" y="9189"/>
                  </a:cubicBezTo>
                  <a:cubicBezTo>
                    <a:pt x="2526" y="9189"/>
                    <a:pt x="2669" y="9176"/>
                    <a:pt x="2815" y="9151"/>
                  </a:cubicBezTo>
                  <a:cubicBezTo>
                    <a:pt x="3460" y="9040"/>
                    <a:pt x="4148" y="8684"/>
                    <a:pt x="4725" y="8102"/>
                  </a:cubicBezTo>
                  <a:lnTo>
                    <a:pt x="6121" y="6711"/>
                  </a:lnTo>
                  <a:cubicBezTo>
                    <a:pt x="6121" y="6711"/>
                    <a:pt x="5963" y="6494"/>
                    <a:pt x="5557" y="6494"/>
                  </a:cubicBezTo>
                  <a:cubicBezTo>
                    <a:pt x="5519" y="6494"/>
                    <a:pt x="5479" y="6496"/>
                    <a:pt x="5437" y="6500"/>
                  </a:cubicBezTo>
                  <a:lnTo>
                    <a:pt x="4278" y="7655"/>
                  </a:lnTo>
                  <a:cubicBezTo>
                    <a:pt x="3994" y="7938"/>
                    <a:pt x="3622" y="8080"/>
                    <a:pt x="3250" y="8080"/>
                  </a:cubicBezTo>
                  <a:cubicBezTo>
                    <a:pt x="2879" y="8080"/>
                    <a:pt x="2507" y="7938"/>
                    <a:pt x="2223" y="7655"/>
                  </a:cubicBezTo>
                  <a:cubicBezTo>
                    <a:pt x="1655" y="7087"/>
                    <a:pt x="1655" y="6168"/>
                    <a:pt x="2223" y="5600"/>
                  </a:cubicBezTo>
                  <a:lnTo>
                    <a:pt x="5890" y="1933"/>
                  </a:lnTo>
                  <a:cubicBezTo>
                    <a:pt x="6171" y="1649"/>
                    <a:pt x="6545" y="1506"/>
                    <a:pt x="6919" y="1506"/>
                  </a:cubicBezTo>
                  <a:cubicBezTo>
                    <a:pt x="7267" y="1506"/>
                    <a:pt x="7615" y="1630"/>
                    <a:pt x="7891" y="1880"/>
                  </a:cubicBezTo>
                  <a:cubicBezTo>
                    <a:pt x="8469" y="2405"/>
                    <a:pt x="8531" y="3286"/>
                    <a:pt x="8040" y="3882"/>
                  </a:cubicBezTo>
                  <a:lnTo>
                    <a:pt x="9450" y="2477"/>
                  </a:lnTo>
                  <a:cubicBezTo>
                    <a:pt x="9547" y="1847"/>
                    <a:pt x="9412" y="1265"/>
                    <a:pt x="9012" y="870"/>
                  </a:cubicBezTo>
                  <a:cubicBezTo>
                    <a:pt x="8433" y="290"/>
                    <a:pt x="7674" y="0"/>
                    <a:pt x="6915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90"/>
            <p:cNvSpPr/>
            <p:nvPr/>
          </p:nvSpPr>
          <p:spPr>
            <a:xfrm>
              <a:off x="6806081" y="4080162"/>
              <a:ext cx="38633" cy="23631"/>
            </a:xfrm>
            <a:custGeom>
              <a:avLst/>
              <a:gdLst/>
              <a:ahLst/>
              <a:cxnLst/>
              <a:rect l="l" t="t" r="r" b="b"/>
              <a:pathLst>
                <a:path w="1473" h="901" extrusionOk="0">
                  <a:moveTo>
                    <a:pt x="684" y="1"/>
                  </a:moveTo>
                  <a:lnTo>
                    <a:pt x="0" y="689"/>
                  </a:lnTo>
                  <a:cubicBezTo>
                    <a:pt x="222" y="780"/>
                    <a:pt x="448" y="852"/>
                    <a:pt x="684" y="900"/>
                  </a:cubicBezTo>
                  <a:lnTo>
                    <a:pt x="1473" y="107"/>
                  </a:lnTo>
                  <a:cubicBezTo>
                    <a:pt x="1208" y="107"/>
                    <a:pt x="943" y="73"/>
                    <a:pt x="684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90"/>
            <p:cNvSpPr/>
            <p:nvPr/>
          </p:nvSpPr>
          <p:spPr>
            <a:xfrm>
              <a:off x="6657161" y="3865254"/>
              <a:ext cx="331935" cy="319739"/>
            </a:xfrm>
            <a:custGeom>
              <a:avLst/>
              <a:gdLst/>
              <a:ahLst/>
              <a:cxnLst/>
              <a:rect l="l" t="t" r="r" b="b"/>
              <a:pathLst>
                <a:path w="12656" h="12191" extrusionOk="0">
                  <a:moveTo>
                    <a:pt x="10817" y="0"/>
                  </a:moveTo>
                  <a:cubicBezTo>
                    <a:pt x="10389" y="0"/>
                    <a:pt x="9961" y="164"/>
                    <a:pt x="9634" y="491"/>
                  </a:cubicBezTo>
                  <a:lnTo>
                    <a:pt x="8479" y="1651"/>
                  </a:lnTo>
                  <a:cubicBezTo>
                    <a:pt x="8320" y="1806"/>
                    <a:pt x="8465" y="2027"/>
                    <a:pt x="8634" y="2027"/>
                  </a:cubicBezTo>
                  <a:cubicBezTo>
                    <a:pt x="8685" y="2027"/>
                    <a:pt x="8739" y="2007"/>
                    <a:pt x="8787" y="1959"/>
                  </a:cubicBezTo>
                  <a:lnTo>
                    <a:pt x="9946" y="799"/>
                  </a:lnTo>
                  <a:cubicBezTo>
                    <a:pt x="10185" y="565"/>
                    <a:pt x="10496" y="448"/>
                    <a:pt x="10808" y="448"/>
                  </a:cubicBezTo>
                  <a:cubicBezTo>
                    <a:pt x="11124" y="448"/>
                    <a:pt x="11441" y="569"/>
                    <a:pt x="11683" y="809"/>
                  </a:cubicBezTo>
                  <a:cubicBezTo>
                    <a:pt x="12160" y="1290"/>
                    <a:pt x="12165" y="2065"/>
                    <a:pt x="11693" y="2551"/>
                  </a:cubicBezTo>
                  <a:lnTo>
                    <a:pt x="10100" y="4138"/>
                  </a:lnTo>
                  <a:cubicBezTo>
                    <a:pt x="9579" y="2865"/>
                    <a:pt x="8374" y="2162"/>
                    <a:pt x="7149" y="2162"/>
                  </a:cubicBezTo>
                  <a:cubicBezTo>
                    <a:pt x="6350" y="2162"/>
                    <a:pt x="5542" y="2460"/>
                    <a:pt x="4908" y="3094"/>
                  </a:cubicBezTo>
                  <a:lnTo>
                    <a:pt x="1242" y="6761"/>
                  </a:lnTo>
                  <a:cubicBezTo>
                    <a:pt x="0" y="8002"/>
                    <a:pt x="0" y="10018"/>
                    <a:pt x="1242" y="11260"/>
                  </a:cubicBezTo>
                  <a:cubicBezTo>
                    <a:pt x="1865" y="11880"/>
                    <a:pt x="2679" y="12191"/>
                    <a:pt x="3493" y="12191"/>
                  </a:cubicBezTo>
                  <a:cubicBezTo>
                    <a:pt x="4307" y="12191"/>
                    <a:pt x="5120" y="11880"/>
                    <a:pt x="5741" y="11260"/>
                  </a:cubicBezTo>
                  <a:lnTo>
                    <a:pt x="7690" y="9311"/>
                  </a:lnTo>
                  <a:cubicBezTo>
                    <a:pt x="7848" y="9152"/>
                    <a:pt x="7701" y="8934"/>
                    <a:pt x="7533" y="8934"/>
                  </a:cubicBezTo>
                  <a:cubicBezTo>
                    <a:pt x="7482" y="8934"/>
                    <a:pt x="7429" y="8955"/>
                    <a:pt x="7382" y="9003"/>
                  </a:cubicBezTo>
                  <a:lnTo>
                    <a:pt x="7377" y="9003"/>
                  </a:lnTo>
                  <a:lnTo>
                    <a:pt x="5433" y="10952"/>
                  </a:lnTo>
                  <a:cubicBezTo>
                    <a:pt x="4895" y="11505"/>
                    <a:pt x="4182" y="11781"/>
                    <a:pt x="3468" y="11781"/>
                  </a:cubicBezTo>
                  <a:cubicBezTo>
                    <a:pt x="2766" y="11781"/>
                    <a:pt x="2063" y="11513"/>
                    <a:pt x="1526" y="10976"/>
                  </a:cubicBezTo>
                  <a:cubicBezTo>
                    <a:pt x="443" y="9898"/>
                    <a:pt x="453" y="8137"/>
                    <a:pt x="1550" y="7069"/>
                  </a:cubicBezTo>
                  <a:lnTo>
                    <a:pt x="5216" y="3407"/>
                  </a:lnTo>
                  <a:cubicBezTo>
                    <a:pt x="5765" y="2858"/>
                    <a:pt x="6461" y="2602"/>
                    <a:pt x="7148" y="2602"/>
                  </a:cubicBezTo>
                  <a:cubicBezTo>
                    <a:pt x="8267" y="2602"/>
                    <a:pt x="9362" y="3281"/>
                    <a:pt x="9759" y="4480"/>
                  </a:cubicBezTo>
                  <a:lnTo>
                    <a:pt x="8026" y="6212"/>
                  </a:lnTo>
                  <a:cubicBezTo>
                    <a:pt x="7779" y="6459"/>
                    <a:pt x="7465" y="6576"/>
                    <a:pt x="7154" y="6576"/>
                  </a:cubicBezTo>
                  <a:cubicBezTo>
                    <a:pt x="6678" y="6576"/>
                    <a:pt x="6211" y="6303"/>
                    <a:pt x="6010" y="5808"/>
                  </a:cubicBezTo>
                  <a:cubicBezTo>
                    <a:pt x="5970" y="5709"/>
                    <a:pt x="5892" y="5667"/>
                    <a:pt x="5813" y="5667"/>
                  </a:cubicBezTo>
                  <a:cubicBezTo>
                    <a:pt x="5674" y="5667"/>
                    <a:pt x="5534" y="5797"/>
                    <a:pt x="5601" y="5972"/>
                  </a:cubicBezTo>
                  <a:cubicBezTo>
                    <a:pt x="5876" y="6643"/>
                    <a:pt x="6511" y="7015"/>
                    <a:pt x="7157" y="7015"/>
                  </a:cubicBezTo>
                  <a:cubicBezTo>
                    <a:pt x="7577" y="7015"/>
                    <a:pt x="8001" y="6858"/>
                    <a:pt x="8334" y="6525"/>
                  </a:cubicBezTo>
                  <a:lnTo>
                    <a:pt x="10158" y="4701"/>
                  </a:lnTo>
                  <a:lnTo>
                    <a:pt x="10163" y="4697"/>
                  </a:lnTo>
                  <a:lnTo>
                    <a:pt x="12001" y="2858"/>
                  </a:lnTo>
                  <a:cubicBezTo>
                    <a:pt x="12655" y="2204"/>
                    <a:pt x="12655" y="1145"/>
                    <a:pt x="12001" y="491"/>
                  </a:cubicBezTo>
                  <a:cubicBezTo>
                    <a:pt x="11674" y="164"/>
                    <a:pt x="11245" y="0"/>
                    <a:pt x="108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90"/>
            <p:cNvSpPr/>
            <p:nvPr/>
          </p:nvSpPr>
          <p:spPr>
            <a:xfrm>
              <a:off x="6700568" y="3825808"/>
              <a:ext cx="331804" cy="319635"/>
            </a:xfrm>
            <a:custGeom>
              <a:avLst/>
              <a:gdLst/>
              <a:ahLst/>
              <a:cxnLst/>
              <a:rect l="l" t="t" r="r" b="b"/>
              <a:pathLst>
                <a:path w="12651" h="12187" extrusionOk="0">
                  <a:moveTo>
                    <a:pt x="9163" y="1"/>
                  </a:moveTo>
                  <a:cubicBezTo>
                    <a:pt x="8349" y="1"/>
                    <a:pt x="7536" y="311"/>
                    <a:pt x="6915" y="932"/>
                  </a:cubicBezTo>
                  <a:lnTo>
                    <a:pt x="4966" y="2880"/>
                  </a:lnTo>
                  <a:cubicBezTo>
                    <a:pt x="4808" y="3039"/>
                    <a:pt x="4952" y="3257"/>
                    <a:pt x="5121" y="3257"/>
                  </a:cubicBezTo>
                  <a:cubicBezTo>
                    <a:pt x="5172" y="3257"/>
                    <a:pt x="5226" y="3237"/>
                    <a:pt x="5274" y="3188"/>
                  </a:cubicBezTo>
                  <a:lnTo>
                    <a:pt x="7223" y="1240"/>
                  </a:lnTo>
                  <a:cubicBezTo>
                    <a:pt x="7763" y="686"/>
                    <a:pt x="8477" y="408"/>
                    <a:pt x="9192" y="408"/>
                  </a:cubicBezTo>
                  <a:cubicBezTo>
                    <a:pt x="9893" y="408"/>
                    <a:pt x="10594" y="675"/>
                    <a:pt x="11130" y="1211"/>
                  </a:cubicBezTo>
                  <a:cubicBezTo>
                    <a:pt x="12213" y="2293"/>
                    <a:pt x="12198" y="4055"/>
                    <a:pt x="11101" y="5118"/>
                  </a:cubicBezTo>
                  <a:lnTo>
                    <a:pt x="7440" y="8784"/>
                  </a:lnTo>
                  <a:cubicBezTo>
                    <a:pt x="6891" y="9333"/>
                    <a:pt x="6195" y="9589"/>
                    <a:pt x="5508" y="9589"/>
                  </a:cubicBezTo>
                  <a:cubicBezTo>
                    <a:pt x="4388" y="9589"/>
                    <a:pt x="3292" y="8910"/>
                    <a:pt x="2893" y="7711"/>
                  </a:cubicBezTo>
                  <a:lnTo>
                    <a:pt x="4630" y="5974"/>
                  </a:lnTo>
                  <a:cubicBezTo>
                    <a:pt x="4876" y="5728"/>
                    <a:pt x="5189" y="5612"/>
                    <a:pt x="5499" y="5612"/>
                  </a:cubicBezTo>
                  <a:cubicBezTo>
                    <a:pt x="5976" y="5612"/>
                    <a:pt x="6444" y="5887"/>
                    <a:pt x="6646" y="6383"/>
                  </a:cubicBezTo>
                  <a:cubicBezTo>
                    <a:pt x="6686" y="6480"/>
                    <a:pt x="6763" y="6521"/>
                    <a:pt x="6842" y="6521"/>
                  </a:cubicBezTo>
                  <a:cubicBezTo>
                    <a:pt x="6981" y="6521"/>
                    <a:pt x="7122" y="6392"/>
                    <a:pt x="7055" y="6220"/>
                  </a:cubicBezTo>
                  <a:cubicBezTo>
                    <a:pt x="6781" y="5547"/>
                    <a:pt x="6145" y="5175"/>
                    <a:pt x="5499" y="5175"/>
                  </a:cubicBezTo>
                  <a:cubicBezTo>
                    <a:pt x="5078" y="5175"/>
                    <a:pt x="4654" y="5333"/>
                    <a:pt x="4322" y="5666"/>
                  </a:cubicBezTo>
                  <a:lnTo>
                    <a:pt x="655" y="9333"/>
                  </a:lnTo>
                  <a:cubicBezTo>
                    <a:pt x="1" y="9987"/>
                    <a:pt x="1" y="11046"/>
                    <a:pt x="655" y="11696"/>
                  </a:cubicBezTo>
                  <a:cubicBezTo>
                    <a:pt x="983" y="12023"/>
                    <a:pt x="1412" y="12187"/>
                    <a:pt x="1841" y="12187"/>
                  </a:cubicBezTo>
                  <a:cubicBezTo>
                    <a:pt x="2269" y="12187"/>
                    <a:pt x="2696" y="12025"/>
                    <a:pt x="3022" y="11700"/>
                  </a:cubicBezTo>
                  <a:lnTo>
                    <a:pt x="4177" y="10541"/>
                  </a:lnTo>
                  <a:cubicBezTo>
                    <a:pt x="4333" y="10385"/>
                    <a:pt x="4187" y="10165"/>
                    <a:pt x="4017" y="10165"/>
                  </a:cubicBezTo>
                  <a:cubicBezTo>
                    <a:pt x="3966" y="10165"/>
                    <a:pt x="3912" y="10185"/>
                    <a:pt x="3865" y="10233"/>
                  </a:cubicBezTo>
                  <a:lnTo>
                    <a:pt x="2710" y="11388"/>
                  </a:lnTo>
                  <a:cubicBezTo>
                    <a:pt x="2467" y="11637"/>
                    <a:pt x="2147" y="11762"/>
                    <a:pt x="1826" y="11762"/>
                  </a:cubicBezTo>
                  <a:cubicBezTo>
                    <a:pt x="1511" y="11762"/>
                    <a:pt x="1195" y="11641"/>
                    <a:pt x="953" y="11397"/>
                  </a:cubicBezTo>
                  <a:cubicBezTo>
                    <a:pt x="467" y="10911"/>
                    <a:pt x="472" y="10122"/>
                    <a:pt x="963" y="9641"/>
                  </a:cubicBezTo>
                  <a:lnTo>
                    <a:pt x="2556" y="8048"/>
                  </a:lnTo>
                  <a:cubicBezTo>
                    <a:pt x="3077" y="9322"/>
                    <a:pt x="4282" y="10025"/>
                    <a:pt x="5507" y="10025"/>
                  </a:cubicBezTo>
                  <a:cubicBezTo>
                    <a:pt x="6306" y="10025"/>
                    <a:pt x="7114" y="9726"/>
                    <a:pt x="7748" y="9092"/>
                  </a:cubicBezTo>
                  <a:lnTo>
                    <a:pt x="11414" y="5431"/>
                  </a:lnTo>
                  <a:cubicBezTo>
                    <a:pt x="12651" y="4184"/>
                    <a:pt x="12651" y="2173"/>
                    <a:pt x="11414" y="932"/>
                  </a:cubicBezTo>
                  <a:cubicBezTo>
                    <a:pt x="10791" y="311"/>
                    <a:pt x="9977" y="1"/>
                    <a:pt x="9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82" name="Google Shape;14082;p90"/>
          <p:cNvGrpSpPr/>
          <p:nvPr/>
        </p:nvGrpSpPr>
        <p:grpSpPr>
          <a:xfrm>
            <a:off x="6266450" y="3641181"/>
            <a:ext cx="269330" cy="359186"/>
            <a:chOff x="6266450" y="3825756"/>
            <a:chExt cx="269330" cy="359186"/>
          </a:xfrm>
        </p:grpSpPr>
        <p:sp>
          <p:nvSpPr>
            <p:cNvPr id="14083" name="Google Shape;14083;p90"/>
            <p:cNvSpPr/>
            <p:nvPr/>
          </p:nvSpPr>
          <p:spPr>
            <a:xfrm>
              <a:off x="6356804" y="3904884"/>
              <a:ext cx="31578" cy="69555"/>
            </a:xfrm>
            <a:custGeom>
              <a:avLst/>
              <a:gdLst/>
              <a:ahLst/>
              <a:cxnLst/>
              <a:rect l="l" t="t" r="r" b="b"/>
              <a:pathLst>
                <a:path w="1204" h="2652" extrusionOk="0">
                  <a:moveTo>
                    <a:pt x="722" y="0"/>
                  </a:moveTo>
                  <a:cubicBezTo>
                    <a:pt x="323" y="0"/>
                    <a:pt x="1" y="323"/>
                    <a:pt x="1" y="722"/>
                  </a:cubicBezTo>
                  <a:lnTo>
                    <a:pt x="1" y="890"/>
                  </a:lnTo>
                  <a:cubicBezTo>
                    <a:pt x="1" y="1102"/>
                    <a:pt x="34" y="1304"/>
                    <a:pt x="102" y="1501"/>
                  </a:cubicBezTo>
                  <a:lnTo>
                    <a:pt x="482" y="2651"/>
                  </a:lnTo>
                  <a:lnTo>
                    <a:pt x="1203" y="2651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90"/>
            <p:cNvSpPr/>
            <p:nvPr/>
          </p:nvSpPr>
          <p:spPr>
            <a:xfrm>
              <a:off x="6369550" y="3898563"/>
              <a:ext cx="75876" cy="75876"/>
            </a:xfrm>
            <a:custGeom>
              <a:avLst/>
              <a:gdLst/>
              <a:ahLst/>
              <a:cxnLst/>
              <a:rect l="l" t="t" r="r" b="b"/>
              <a:pathLst>
                <a:path w="2893" h="2893" extrusionOk="0">
                  <a:moveTo>
                    <a:pt x="722" y="1"/>
                  </a:moveTo>
                  <a:cubicBezTo>
                    <a:pt x="323" y="1"/>
                    <a:pt x="0" y="328"/>
                    <a:pt x="0" y="722"/>
                  </a:cubicBezTo>
                  <a:cubicBezTo>
                    <a:pt x="0" y="992"/>
                    <a:pt x="212" y="1204"/>
                    <a:pt x="482" y="1204"/>
                  </a:cubicBezTo>
                  <a:lnTo>
                    <a:pt x="2411" y="2892"/>
                  </a:lnTo>
                  <a:lnTo>
                    <a:pt x="2820" y="1463"/>
                  </a:lnTo>
                  <a:cubicBezTo>
                    <a:pt x="2868" y="1295"/>
                    <a:pt x="2892" y="1117"/>
                    <a:pt x="2892" y="939"/>
                  </a:cubicBezTo>
                  <a:lnTo>
                    <a:pt x="2892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90"/>
            <p:cNvSpPr/>
            <p:nvPr/>
          </p:nvSpPr>
          <p:spPr>
            <a:xfrm>
              <a:off x="6380776" y="3994110"/>
              <a:ext cx="40548" cy="35486"/>
            </a:xfrm>
            <a:custGeom>
              <a:avLst/>
              <a:gdLst/>
              <a:ahLst/>
              <a:cxnLst/>
              <a:rect l="l" t="t" r="r" b="b"/>
              <a:pathLst>
                <a:path w="1546" h="1353" extrusionOk="0">
                  <a:moveTo>
                    <a:pt x="1" y="0"/>
                  </a:moveTo>
                  <a:lnTo>
                    <a:pt x="1" y="1352"/>
                  </a:lnTo>
                  <a:lnTo>
                    <a:pt x="1545" y="1352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6" name="Google Shape;14086;p90"/>
            <p:cNvSpPr/>
            <p:nvPr/>
          </p:nvSpPr>
          <p:spPr>
            <a:xfrm>
              <a:off x="6380907" y="3994110"/>
              <a:ext cx="40417" cy="22031"/>
            </a:xfrm>
            <a:custGeom>
              <a:avLst/>
              <a:gdLst/>
              <a:ahLst/>
              <a:cxnLst/>
              <a:rect l="l" t="t" r="r" b="b"/>
              <a:pathLst>
                <a:path w="1541" h="840" extrusionOk="0">
                  <a:moveTo>
                    <a:pt x="1" y="0"/>
                  </a:moveTo>
                  <a:lnTo>
                    <a:pt x="1" y="688"/>
                  </a:lnTo>
                  <a:cubicBezTo>
                    <a:pt x="246" y="789"/>
                    <a:pt x="508" y="840"/>
                    <a:pt x="770" y="840"/>
                  </a:cubicBezTo>
                  <a:cubicBezTo>
                    <a:pt x="1033" y="840"/>
                    <a:pt x="1295" y="789"/>
                    <a:pt x="1540" y="688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90"/>
            <p:cNvSpPr/>
            <p:nvPr/>
          </p:nvSpPr>
          <p:spPr>
            <a:xfrm>
              <a:off x="6333592" y="4016062"/>
              <a:ext cx="135045" cy="68165"/>
            </a:xfrm>
            <a:custGeom>
              <a:avLst/>
              <a:gdLst/>
              <a:ahLst/>
              <a:cxnLst/>
              <a:rect l="l" t="t" r="r" b="b"/>
              <a:pathLst>
                <a:path w="5149" h="2599" extrusionOk="0">
                  <a:moveTo>
                    <a:pt x="1805" y="0"/>
                  </a:moveTo>
                  <a:lnTo>
                    <a:pt x="563" y="356"/>
                  </a:lnTo>
                  <a:cubicBezTo>
                    <a:pt x="231" y="453"/>
                    <a:pt x="0" y="756"/>
                    <a:pt x="0" y="1097"/>
                  </a:cubicBezTo>
                  <a:lnTo>
                    <a:pt x="0" y="2599"/>
                  </a:lnTo>
                  <a:lnTo>
                    <a:pt x="5149" y="2599"/>
                  </a:lnTo>
                  <a:lnTo>
                    <a:pt x="5149" y="1102"/>
                  </a:lnTo>
                  <a:cubicBezTo>
                    <a:pt x="5149" y="756"/>
                    <a:pt x="4918" y="453"/>
                    <a:pt x="4586" y="356"/>
                  </a:cubicBezTo>
                  <a:lnTo>
                    <a:pt x="3344" y="0"/>
                  </a:lnTo>
                  <a:lnTo>
                    <a:pt x="2574" y="515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90"/>
            <p:cNvSpPr/>
            <p:nvPr/>
          </p:nvSpPr>
          <p:spPr>
            <a:xfrm>
              <a:off x="6363125" y="3930246"/>
              <a:ext cx="75981" cy="69555"/>
            </a:xfrm>
            <a:custGeom>
              <a:avLst/>
              <a:gdLst/>
              <a:ahLst/>
              <a:cxnLst/>
              <a:rect l="l" t="t" r="r" b="b"/>
              <a:pathLst>
                <a:path w="2897" h="2652" extrusionOk="0">
                  <a:moveTo>
                    <a:pt x="912" y="0"/>
                  </a:moveTo>
                  <a:cubicBezTo>
                    <a:pt x="788" y="0"/>
                    <a:pt x="670" y="52"/>
                    <a:pt x="582" y="145"/>
                  </a:cubicBezTo>
                  <a:lnTo>
                    <a:pt x="144" y="578"/>
                  </a:lnTo>
                  <a:cubicBezTo>
                    <a:pt x="53" y="669"/>
                    <a:pt x="0" y="794"/>
                    <a:pt x="0" y="919"/>
                  </a:cubicBezTo>
                  <a:lnTo>
                    <a:pt x="0" y="1203"/>
                  </a:lnTo>
                  <a:cubicBezTo>
                    <a:pt x="0" y="2002"/>
                    <a:pt x="650" y="2652"/>
                    <a:pt x="1448" y="2652"/>
                  </a:cubicBezTo>
                  <a:cubicBezTo>
                    <a:pt x="2247" y="2652"/>
                    <a:pt x="2897" y="2002"/>
                    <a:pt x="2897" y="1203"/>
                  </a:cubicBezTo>
                  <a:lnTo>
                    <a:pt x="2897" y="895"/>
                  </a:lnTo>
                  <a:cubicBezTo>
                    <a:pt x="2897" y="770"/>
                    <a:pt x="2849" y="645"/>
                    <a:pt x="2757" y="554"/>
                  </a:cubicBezTo>
                  <a:cubicBezTo>
                    <a:pt x="2382" y="188"/>
                    <a:pt x="1703" y="24"/>
                    <a:pt x="929" y="0"/>
                  </a:cubicBezTo>
                  <a:cubicBezTo>
                    <a:pt x="923" y="0"/>
                    <a:pt x="918" y="0"/>
                    <a:pt x="912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90"/>
            <p:cNvSpPr/>
            <p:nvPr/>
          </p:nvSpPr>
          <p:spPr>
            <a:xfrm>
              <a:off x="6363125" y="3930246"/>
              <a:ext cx="75745" cy="68034"/>
            </a:xfrm>
            <a:custGeom>
              <a:avLst/>
              <a:gdLst/>
              <a:ahLst/>
              <a:cxnLst/>
              <a:rect l="l" t="t" r="r" b="b"/>
              <a:pathLst>
                <a:path w="2888" h="2594" extrusionOk="0">
                  <a:moveTo>
                    <a:pt x="929" y="0"/>
                  </a:moveTo>
                  <a:cubicBezTo>
                    <a:pt x="799" y="0"/>
                    <a:pt x="674" y="48"/>
                    <a:pt x="582" y="145"/>
                  </a:cubicBezTo>
                  <a:lnTo>
                    <a:pt x="0" y="722"/>
                  </a:lnTo>
                  <a:lnTo>
                    <a:pt x="0" y="1203"/>
                  </a:lnTo>
                  <a:cubicBezTo>
                    <a:pt x="0" y="1848"/>
                    <a:pt x="428" y="2416"/>
                    <a:pt x="1049" y="2594"/>
                  </a:cubicBezTo>
                  <a:cubicBezTo>
                    <a:pt x="837" y="2339"/>
                    <a:pt x="727" y="2016"/>
                    <a:pt x="727" y="1684"/>
                  </a:cubicBezTo>
                  <a:lnTo>
                    <a:pt x="727" y="1150"/>
                  </a:lnTo>
                  <a:cubicBezTo>
                    <a:pt x="727" y="871"/>
                    <a:pt x="958" y="669"/>
                    <a:pt x="1237" y="669"/>
                  </a:cubicBezTo>
                  <a:cubicBezTo>
                    <a:pt x="1665" y="669"/>
                    <a:pt x="2521" y="722"/>
                    <a:pt x="2887" y="996"/>
                  </a:cubicBezTo>
                  <a:cubicBezTo>
                    <a:pt x="2873" y="891"/>
                    <a:pt x="2829" y="626"/>
                    <a:pt x="2757" y="554"/>
                  </a:cubicBezTo>
                  <a:cubicBezTo>
                    <a:pt x="2382" y="193"/>
                    <a:pt x="1703" y="24"/>
                    <a:pt x="929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90"/>
            <p:cNvSpPr/>
            <p:nvPr/>
          </p:nvSpPr>
          <p:spPr>
            <a:xfrm>
              <a:off x="6271748" y="3831053"/>
              <a:ext cx="258734" cy="348721"/>
            </a:xfrm>
            <a:custGeom>
              <a:avLst/>
              <a:gdLst/>
              <a:ahLst/>
              <a:cxnLst/>
              <a:rect l="l" t="t" r="r" b="b"/>
              <a:pathLst>
                <a:path w="9865" h="13296" extrusionOk="0">
                  <a:moveTo>
                    <a:pt x="4935" y="1288"/>
                  </a:moveTo>
                  <a:cubicBezTo>
                    <a:pt x="5404" y="1288"/>
                    <a:pt x="5877" y="1378"/>
                    <a:pt x="6328" y="1564"/>
                  </a:cubicBezTo>
                  <a:cubicBezTo>
                    <a:pt x="7690" y="2127"/>
                    <a:pt x="8575" y="3455"/>
                    <a:pt x="8575" y="4932"/>
                  </a:cubicBezTo>
                  <a:cubicBezTo>
                    <a:pt x="8575" y="6944"/>
                    <a:pt x="6944" y="8575"/>
                    <a:pt x="4932" y="8575"/>
                  </a:cubicBezTo>
                  <a:cubicBezTo>
                    <a:pt x="3460" y="8575"/>
                    <a:pt x="2127" y="7689"/>
                    <a:pt x="1564" y="6328"/>
                  </a:cubicBezTo>
                  <a:cubicBezTo>
                    <a:pt x="1001" y="4966"/>
                    <a:pt x="1314" y="3397"/>
                    <a:pt x="2353" y="2353"/>
                  </a:cubicBezTo>
                  <a:cubicBezTo>
                    <a:pt x="3052" y="1658"/>
                    <a:pt x="3986" y="1288"/>
                    <a:pt x="4935" y="1288"/>
                  </a:cubicBezTo>
                  <a:close/>
                  <a:moveTo>
                    <a:pt x="4932" y="0"/>
                  </a:moveTo>
                  <a:cubicBezTo>
                    <a:pt x="2209" y="0"/>
                    <a:pt x="0" y="2209"/>
                    <a:pt x="0" y="4932"/>
                  </a:cubicBezTo>
                  <a:cubicBezTo>
                    <a:pt x="0" y="10076"/>
                    <a:pt x="4932" y="13295"/>
                    <a:pt x="4932" y="13295"/>
                  </a:cubicBezTo>
                  <a:cubicBezTo>
                    <a:pt x="4932" y="13295"/>
                    <a:pt x="9864" y="10076"/>
                    <a:pt x="9864" y="4932"/>
                  </a:cubicBezTo>
                  <a:cubicBezTo>
                    <a:pt x="9864" y="2209"/>
                    <a:pt x="7656" y="0"/>
                    <a:pt x="4932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90"/>
            <p:cNvSpPr/>
            <p:nvPr/>
          </p:nvSpPr>
          <p:spPr>
            <a:xfrm>
              <a:off x="6271748" y="3831053"/>
              <a:ext cx="245227" cy="348590"/>
            </a:xfrm>
            <a:custGeom>
              <a:avLst/>
              <a:gdLst/>
              <a:ahLst/>
              <a:cxnLst/>
              <a:rect l="l" t="t" r="r" b="b"/>
              <a:pathLst>
                <a:path w="9350" h="13291" extrusionOk="0">
                  <a:moveTo>
                    <a:pt x="4937" y="1288"/>
                  </a:moveTo>
                  <a:cubicBezTo>
                    <a:pt x="5405" y="1288"/>
                    <a:pt x="5878" y="1378"/>
                    <a:pt x="6328" y="1564"/>
                  </a:cubicBezTo>
                  <a:cubicBezTo>
                    <a:pt x="7690" y="2132"/>
                    <a:pt x="8575" y="3460"/>
                    <a:pt x="8575" y="4932"/>
                  </a:cubicBezTo>
                  <a:cubicBezTo>
                    <a:pt x="8575" y="6944"/>
                    <a:pt x="6944" y="8575"/>
                    <a:pt x="4932" y="8575"/>
                  </a:cubicBezTo>
                  <a:lnTo>
                    <a:pt x="4932" y="8580"/>
                  </a:lnTo>
                  <a:cubicBezTo>
                    <a:pt x="3455" y="8580"/>
                    <a:pt x="2127" y="7689"/>
                    <a:pt x="1564" y="6328"/>
                  </a:cubicBezTo>
                  <a:cubicBezTo>
                    <a:pt x="1001" y="4966"/>
                    <a:pt x="1314" y="3397"/>
                    <a:pt x="2353" y="2358"/>
                  </a:cubicBezTo>
                  <a:cubicBezTo>
                    <a:pt x="3052" y="1659"/>
                    <a:pt x="3987" y="1288"/>
                    <a:pt x="4937" y="1288"/>
                  </a:cubicBezTo>
                  <a:close/>
                  <a:moveTo>
                    <a:pt x="4932" y="0"/>
                  </a:moveTo>
                  <a:cubicBezTo>
                    <a:pt x="2209" y="0"/>
                    <a:pt x="0" y="2209"/>
                    <a:pt x="0" y="4932"/>
                  </a:cubicBezTo>
                  <a:cubicBezTo>
                    <a:pt x="0" y="10076"/>
                    <a:pt x="4932" y="13290"/>
                    <a:pt x="4932" y="13290"/>
                  </a:cubicBezTo>
                  <a:cubicBezTo>
                    <a:pt x="4932" y="13290"/>
                    <a:pt x="3792" y="11722"/>
                    <a:pt x="3094" y="9027"/>
                  </a:cubicBezTo>
                  <a:cubicBezTo>
                    <a:pt x="3070" y="8943"/>
                    <a:pt x="3137" y="8869"/>
                    <a:pt x="3218" y="8869"/>
                  </a:cubicBezTo>
                  <a:cubicBezTo>
                    <a:pt x="3234" y="8869"/>
                    <a:pt x="3251" y="8872"/>
                    <a:pt x="3268" y="8878"/>
                  </a:cubicBezTo>
                  <a:cubicBezTo>
                    <a:pt x="3803" y="9107"/>
                    <a:pt x="4371" y="9219"/>
                    <a:pt x="4937" y="9219"/>
                  </a:cubicBezTo>
                  <a:cubicBezTo>
                    <a:pt x="5835" y="9219"/>
                    <a:pt x="6726" y="8936"/>
                    <a:pt x="7473" y="8387"/>
                  </a:cubicBezTo>
                  <a:cubicBezTo>
                    <a:pt x="8690" y="7492"/>
                    <a:pt x="9350" y="6025"/>
                    <a:pt x="9200" y="4519"/>
                  </a:cubicBezTo>
                  <a:cubicBezTo>
                    <a:pt x="9022" y="2570"/>
                    <a:pt x="7487" y="963"/>
                    <a:pt x="5544" y="688"/>
                  </a:cubicBezTo>
                  <a:cubicBezTo>
                    <a:pt x="5342" y="659"/>
                    <a:pt x="5139" y="644"/>
                    <a:pt x="4937" y="644"/>
                  </a:cubicBezTo>
                  <a:cubicBezTo>
                    <a:pt x="4619" y="644"/>
                    <a:pt x="4301" y="680"/>
                    <a:pt x="3989" y="751"/>
                  </a:cubicBezTo>
                  <a:cubicBezTo>
                    <a:pt x="3980" y="753"/>
                    <a:pt x="3971" y="754"/>
                    <a:pt x="3963" y="754"/>
                  </a:cubicBezTo>
                  <a:cubicBezTo>
                    <a:pt x="3853" y="754"/>
                    <a:pt x="3784" y="619"/>
                    <a:pt x="3869" y="534"/>
                  </a:cubicBezTo>
                  <a:cubicBezTo>
                    <a:pt x="4187" y="193"/>
                    <a:pt x="4547" y="0"/>
                    <a:pt x="4932" y="0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90"/>
            <p:cNvSpPr/>
            <p:nvPr/>
          </p:nvSpPr>
          <p:spPr>
            <a:xfrm>
              <a:off x="6290160" y="3859484"/>
              <a:ext cx="177429" cy="165732"/>
            </a:xfrm>
            <a:custGeom>
              <a:avLst/>
              <a:gdLst/>
              <a:ahLst/>
              <a:cxnLst/>
              <a:rect l="l" t="t" r="r" b="b"/>
              <a:pathLst>
                <a:path w="6765" h="6319" extrusionOk="0">
                  <a:moveTo>
                    <a:pt x="4233" y="1"/>
                  </a:moveTo>
                  <a:cubicBezTo>
                    <a:pt x="3243" y="1"/>
                    <a:pt x="2257" y="382"/>
                    <a:pt x="1512" y="1130"/>
                  </a:cubicBezTo>
                  <a:cubicBezTo>
                    <a:pt x="131" y="2506"/>
                    <a:pt x="1" y="4700"/>
                    <a:pt x="1209" y="6230"/>
                  </a:cubicBezTo>
                  <a:cubicBezTo>
                    <a:pt x="1253" y="6293"/>
                    <a:pt x="1311" y="6319"/>
                    <a:pt x="1367" y="6319"/>
                  </a:cubicBezTo>
                  <a:cubicBezTo>
                    <a:pt x="1519" y="6319"/>
                    <a:pt x="1663" y="6134"/>
                    <a:pt x="1526" y="5980"/>
                  </a:cubicBezTo>
                  <a:cubicBezTo>
                    <a:pt x="444" y="4609"/>
                    <a:pt x="559" y="2645"/>
                    <a:pt x="1796" y="1414"/>
                  </a:cubicBezTo>
                  <a:cubicBezTo>
                    <a:pt x="2463" y="744"/>
                    <a:pt x="3344" y="403"/>
                    <a:pt x="4230" y="403"/>
                  </a:cubicBezTo>
                  <a:cubicBezTo>
                    <a:pt x="4980" y="403"/>
                    <a:pt x="5733" y="648"/>
                    <a:pt x="6362" y="1144"/>
                  </a:cubicBezTo>
                  <a:cubicBezTo>
                    <a:pt x="6401" y="1171"/>
                    <a:pt x="6440" y="1183"/>
                    <a:pt x="6478" y="1183"/>
                  </a:cubicBezTo>
                  <a:cubicBezTo>
                    <a:pt x="6641" y="1183"/>
                    <a:pt x="6765" y="963"/>
                    <a:pt x="6612" y="827"/>
                  </a:cubicBezTo>
                  <a:cubicBezTo>
                    <a:pt x="5911" y="273"/>
                    <a:pt x="5070" y="1"/>
                    <a:pt x="42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90"/>
            <p:cNvSpPr/>
            <p:nvPr/>
          </p:nvSpPr>
          <p:spPr>
            <a:xfrm>
              <a:off x="6266450" y="3825756"/>
              <a:ext cx="269330" cy="359186"/>
            </a:xfrm>
            <a:custGeom>
              <a:avLst/>
              <a:gdLst/>
              <a:ahLst/>
              <a:cxnLst/>
              <a:rect l="l" t="t" r="r" b="b"/>
              <a:pathLst>
                <a:path w="10269" h="13695" extrusionOk="0">
                  <a:moveTo>
                    <a:pt x="5134" y="400"/>
                  </a:moveTo>
                  <a:cubicBezTo>
                    <a:pt x="7747" y="400"/>
                    <a:pt x="9864" y="2522"/>
                    <a:pt x="9864" y="5134"/>
                  </a:cubicBezTo>
                  <a:cubicBezTo>
                    <a:pt x="9860" y="6304"/>
                    <a:pt x="9605" y="7458"/>
                    <a:pt x="9114" y="8522"/>
                  </a:cubicBezTo>
                  <a:cubicBezTo>
                    <a:pt x="8685" y="9455"/>
                    <a:pt x="8127" y="10326"/>
                    <a:pt x="7454" y="11106"/>
                  </a:cubicBezTo>
                  <a:cubicBezTo>
                    <a:pt x="6770" y="11909"/>
                    <a:pt x="5991" y="12631"/>
                    <a:pt x="5134" y="13252"/>
                  </a:cubicBezTo>
                  <a:cubicBezTo>
                    <a:pt x="4283" y="12631"/>
                    <a:pt x="3503" y="11914"/>
                    <a:pt x="2825" y="11115"/>
                  </a:cubicBezTo>
                  <a:cubicBezTo>
                    <a:pt x="2146" y="10331"/>
                    <a:pt x="1588" y="9465"/>
                    <a:pt x="1160" y="8527"/>
                  </a:cubicBezTo>
                  <a:cubicBezTo>
                    <a:pt x="669" y="7463"/>
                    <a:pt x="409" y="6304"/>
                    <a:pt x="404" y="5134"/>
                  </a:cubicBezTo>
                  <a:cubicBezTo>
                    <a:pt x="404" y="2522"/>
                    <a:pt x="2522" y="400"/>
                    <a:pt x="5134" y="400"/>
                  </a:cubicBezTo>
                  <a:close/>
                  <a:moveTo>
                    <a:pt x="5134" y="0"/>
                  </a:moveTo>
                  <a:cubicBezTo>
                    <a:pt x="2300" y="5"/>
                    <a:pt x="5" y="2300"/>
                    <a:pt x="0" y="5134"/>
                  </a:cubicBezTo>
                  <a:cubicBezTo>
                    <a:pt x="10" y="6361"/>
                    <a:pt x="279" y="7579"/>
                    <a:pt x="789" y="8695"/>
                  </a:cubicBezTo>
                  <a:cubicBezTo>
                    <a:pt x="1237" y="9662"/>
                    <a:pt x="1819" y="10567"/>
                    <a:pt x="2517" y="11375"/>
                  </a:cubicBezTo>
                  <a:cubicBezTo>
                    <a:pt x="3753" y="12828"/>
                    <a:pt x="4976" y="13632"/>
                    <a:pt x="5024" y="13666"/>
                  </a:cubicBezTo>
                  <a:cubicBezTo>
                    <a:pt x="5057" y="13685"/>
                    <a:pt x="5096" y="13694"/>
                    <a:pt x="5134" y="13694"/>
                  </a:cubicBezTo>
                  <a:cubicBezTo>
                    <a:pt x="5173" y="13694"/>
                    <a:pt x="5211" y="13685"/>
                    <a:pt x="5245" y="13666"/>
                  </a:cubicBezTo>
                  <a:cubicBezTo>
                    <a:pt x="5293" y="13632"/>
                    <a:pt x="6515" y="12828"/>
                    <a:pt x="7752" y="11375"/>
                  </a:cubicBezTo>
                  <a:cubicBezTo>
                    <a:pt x="8450" y="10567"/>
                    <a:pt x="9032" y="9662"/>
                    <a:pt x="9479" y="8695"/>
                  </a:cubicBezTo>
                  <a:cubicBezTo>
                    <a:pt x="9994" y="7579"/>
                    <a:pt x="10264" y="6361"/>
                    <a:pt x="10269" y="5134"/>
                  </a:cubicBezTo>
                  <a:cubicBezTo>
                    <a:pt x="10264" y="2300"/>
                    <a:pt x="7969" y="5"/>
                    <a:pt x="51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90"/>
            <p:cNvSpPr/>
            <p:nvPr/>
          </p:nvSpPr>
          <p:spPr>
            <a:xfrm>
              <a:off x="6373143" y="3925420"/>
              <a:ext cx="57884" cy="18045"/>
            </a:xfrm>
            <a:custGeom>
              <a:avLst/>
              <a:gdLst/>
              <a:ahLst/>
              <a:cxnLst/>
              <a:rect l="l" t="t" r="r" b="b"/>
              <a:pathLst>
                <a:path w="2207" h="688" extrusionOk="0">
                  <a:moveTo>
                    <a:pt x="798" y="1"/>
                  </a:moveTo>
                  <a:cubicBezTo>
                    <a:pt x="608" y="1"/>
                    <a:pt x="399" y="19"/>
                    <a:pt x="171" y="64"/>
                  </a:cubicBezTo>
                  <a:cubicBezTo>
                    <a:pt x="75" y="83"/>
                    <a:pt x="8" y="165"/>
                    <a:pt x="8" y="261"/>
                  </a:cubicBezTo>
                  <a:lnTo>
                    <a:pt x="8" y="478"/>
                  </a:lnTo>
                  <a:cubicBezTo>
                    <a:pt x="1" y="617"/>
                    <a:pt x="105" y="687"/>
                    <a:pt x="210" y="687"/>
                  </a:cubicBezTo>
                  <a:cubicBezTo>
                    <a:pt x="315" y="687"/>
                    <a:pt x="419" y="617"/>
                    <a:pt x="412" y="478"/>
                  </a:cubicBezTo>
                  <a:lnTo>
                    <a:pt x="407" y="478"/>
                  </a:lnTo>
                  <a:lnTo>
                    <a:pt x="407" y="430"/>
                  </a:lnTo>
                  <a:cubicBezTo>
                    <a:pt x="533" y="412"/>
                    <a:pt x="660" y="402"/>
                    <a:pt x="786" y="402"/>
                  </a:cubicBezTo>
                  <a:cubicBezTo>
                    <a:pt x="993" y="402"/>
                    <a:pt x="1198" y="427"/>
                    <a:pt x="1398" y="478"/>
                  </a:cubicBezTo>
                  <a:cubicBezTo>
                    <a:pt x="1543" y="512"/>
                    <a:pt x="1682" y="569"/>
                    <a:pt x="1812" y="646"/>
                  </a:cubicBezTo>
                  <a:cubicBezTo>
                    <a:pt x="1848" y="668"/>
                    <a:pt x="1884" y="677"/>
                    <a:pt x="1918" y="677"/>
                  </a:cubicBezTo>
                  <a:cubicBezTo>
                    <a:pt x="2090" y="677"/>
                    <a:pt x="2207" y="434"/>
                    <a:pt x="2034" y="309"/>
                  </a:cubicBezTo>
                  <a:cubicBezTo>
                    <a:pt x="2010" y="294"/>
                    <a:pt x="1561" y="1"/>
                    <a:pt x="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90"/>
            <p:cNvSpPr/>
            <p:nvPr/>
          </p:nvSpPr>
          <p:spPr>
            <a:xfrm>
              <a:off x="6336241" y="3893265"/>
              <a:ext cx="175803" cy="168040"/>
            </a:xfrm>
            <a:custGeom>
              <a:avLst/>
              <a:gdLst/>
              <a:ahLst/>
              <a:cxnLst/>
              <a:rect l="l" t="t" r="r" b="b"/>
              <a:pathLst>
                <a:path w="6703" h="6407" extrusionOk="0">
                  <a:moveTo>
                    <a:pt x="3989" y="400"/>
                  </a:moveTo>
                  <a:lnTo>
                    <a:pt x="3989" y="1401"/>
                  </a:lnTo>
                  <a:cubicBezTo>
                    <a:pt x="3989" y="1569"/>
                    <a:pt x="3951" y="1733"/>
                    <a:pt x="3878" y="1882"/>
                  </a:cubicBezTo>
                  <a:lnTo>
                    <a:pt x="3797" y="2041"/>
                  </a:lnTo>
                  <a:cubicBezTo>
                    <a:pt x="3782" y="2070"/>
                    <a:pt x="3777" y="2098"/>
                    <a:pt x="3777" y="2132"/>
                  </a:cubicBezTo>
                  <a:lnTo>
                    <a:pt x="3777" y="2560"/>
                  </a:lnTo>
                  <a:cubicBezTo>
                    <a:pt x="3777" y="3277"/>
                    <a:pt x="3195" y="3860"/>
                    <a:pt x="2478" y="3860"/>
                  </a:cubicBezTo>
                  <a:cubicBezTo>
                    <a:pt x="2464" y="3860"/>
                    <a:pt x="2449" y="3860"/>
                    <a:pt x="2435" y="3860"/>
                  </a:cubicBezTo>
                  <a:cubicBezTo>
                    <a:pt x="1737" y="3840"/>
                    <a:pt x="1174" y="3229"/>
                    <a:pt x="1174" y="2498"/>
                  </a:cubicBezTo>
                  <a:lnTo>
                    <a:pt x="1174" y="2132"/>
                  </a:lnTo>
                  <a:cubicBezTo>
                    <a:pt x="1174" y="2098"/>
                    <a:pt x="1169" y="2070"/>
                    <a:pt x="1155" y="2041"/>
                  </a:cubicBezTo>
                  <a:lnTo>
                    <a:pt x="1078" y="1887"/>
                  </a:lnTo>
                  <a:cubicBezTo>
                    <a:pt x="1001" y="1733"/>
                    <a:pt x="963" y="1564"/>
                    <a:pt x="963" y="1396"/>
                  </a:cubicBezTo>
                  <a:cubicBezTo>
                    <a:pt x="963" y="847"/>
                    <a:pt x="1405" y="400"/>
                    <a:pt x="1959" y="400"/>
                  </a:cubicBezTo>
                  <a:close/>
                  <a:moveTo>
                    <a:pt x="1819" y="4119"/>
                  </a:moveTo>
                  <a:cubicBezTo>
                    <a:pt x="2007" y="4206"/>
                    <a:pt x="2214" y="4254"/>
                    <a:pt x="2420" y="4259"/>
                  </a:cubicBezTo>
                  <a:lnTo>
                    <a:pt x="2478" y="4259"/>
                  </a:lnTo>
                  <a:cubicBezTo>
                    <a:pt x="2704" y="4259"/>
                    <a:pt x="2926" y="4216"/>
                    <a:pt x="3133" y="4129"/>
                  </a:cubicBezTo>
                  <a:lnTo>
                    <a:pt x="3133" y="4403"/>
                  </a:lnTo>
                  <a:cubicBezTo>
                    <a:pt x="3133" y="4466"/>
                    <a:pt x="3142" y="4524"/>
                    <a:pt x="3162" y="4581"/>
                  </a:cubicBezTo>
                  <a:lnTo>
                    <a:pt x="2478" y="5096"/>
                  </a:lnTo>
                  <a:lnTo>
                    <a:pt x="1790" y="4581"/>
                  </a:lnTo>
                  <a:cubicBezTo>
                    <a:pt x="1809" y="4524"/>
                    <a:pt x="1819" y="4466"/>
                    <a:pt x="1819" y="4403"/>
                  </a:cubicBezTo>
                  <a:lnTo>
                    <a:pt x="1819" y="4119"/>
                  </a:lnTo>
                  <a:close/>
                  <a:moveTo>
                    <a:pt x="1564" y="4913"/>
                  </a:moveTo>
                  <a:lnTo>
                    <a:pt x="2276" y="5447"/>
                  </a:lnTo>
                  <a:lnTo>
                    <a:pt x="2276" y="6001"/>
                  </a:lnTo>
                  <a:cubicBezTo>
                    <a:pt x="1631" y="5962"/>
                    <a:pt x="1015" y="5746"/>
                    <a:pt x="491" y="5375"/>
                  </a:cubicBezTo>
                  <a:cubicBezTo>
                    <a:pt x="529" y="5337"/>
                    <a:pt x="573" y="5308"/>
                    <a:pt x="626" y="5289"/>
                  </a:cubicBezTo>
                  <a:lnTo>
                    <a:pt x="631" y="5289"/>
                  </a:lnTo>
                  <a:lnTo>
                    <a:pt x="1410" y="4995"/>
                  </a:lnTo>
                  <a:cubicBezTo>
                    <a:pt x="1463" y="4976"/>
                    <a:pt x="1516" y="4947"/>
                    <a:pt x="1564" y="4913"/>
                  </a:cubicBezTo>
                  <a:close/>
                  <a:moveTo>
                    <a:pt x="3388" y="4913"/>
                  </a:moveTo>
                  <a:cubicBezTo>
                    <a:pt x="3436" y="4947"/>
                    <a:pt x="3489" y="4976"/>
                    <a:pt x="3542" y="4995"/>
                  </a:cubicBezTo>
                  <a:lnTo>
                    <a:pt x="4494" y="5351"/>
                  </a:lnTo>
                  <a:cubicBezTo>
                    <a:pt x="3960" y="5736"/>
                    <a:pt x="3330" y="5962"/>
                    <a:pt x="2676" y="6001"/>
                  </a:cubicBezTo>
                  <a:lnTo>
                    <a:pt x="2676" y="5447"/>
                  </a:lnTo>
                  <a:lnTo>
                    <a:pt x="3388" y="4913"/>
                  </a:lnTo>
                  <a:close/>
                  <a:moveTo>
                    <a:pt x="1954" y="1"/>
                  </a:moveTo>
                  <a:cubicBezTo>
                    <a:pt x="1184" y="1"/>
                    <a:pt x="558" y="626"/>
                    <a:pt x="558" y="1401"/>
                  </a:cubicBezTo>
                  <a:cubicBezTo>
                    <a:pt x="558" y="1627"/>
                    <a:pt x="611" y="1858"/>
                    <a:pt x="712" y="2065"/>
                  </a:cubicBezTo>
                  <a:lnTo>
                    <a:pt x="775" y="2180"/>
                  </a:lnTo>
                  <a:lnTo>
                    <a:pt x="775" y="2498"/>
                  </a:lnTo>
                  <a:cubicBezTo>
                    <a:pt x="775" y="3027"/>
                    <a:pt x="1011" y="3532"/>
                    <a:pt x="1420" y="3874"/>
                  </a:cubicBezTo>
                  <a:lnTo>
                    <a:pt x="1420" y="4408"/>
                  </a:lnTo>
                  <a:cubicBezTo>
                    <a:pt x="1415" y="4499"/>
                    <a:pt x="1357" y="4586"/>
                    <a:pt x="1270" y="4620"/>
                  </a:cubicBezTo>
                  <a:lnTo>
                    <a:pt x="486" y="4913"/>
                  </a:lnTo>
                  <a:cubicBezTo>
                    <a:pt x="284" y="4990"/>
                    <a:pt x="120" y="5144"/>
                    <a:pt x="34" y="5342"/>
                  </a:cubicBezTo>
                  <a:cubicBezTo>
                    <a:pt x="0" y="5428"/>
                    <a:pt x="24" y="5524"/>
                    <a:pt x="96" y="5582"/>
                  </a:cubicBezTo>
                  <a:cubicBezTo>
                    <a:pt x="798" y="6134"/>
                    <a:pt x="1639" y="6406"/>
                    <a:pt x="2476" y="6406"/>
                  </a:cubicBezTo>
                  <a:cubicBezTo>
                    <a:pt x="3465" y="6406"/>
                    <a:pt x="4449" y="6027"/>
                    <a:pt x="5197" y="5279"/>
                  </a:cubicBezTo>
                  <a:cubicBezTo>
                    <a:pt x="6573" y="3903"/>
                    <a:pt x="6703" y="1709"/>
                    <a:pt x="5495" y="179"/>
                  </a:cubicBezTo>
                  <a:cubicBezTo>
                    <a:pt x="5456" y="128"/>
                    <a:pt x="5396" y="101"/>
                    <a:pt x="5335" y="101"/>
                  </a:cubicBezTo>
                  <a:cubicBezTo>
                    <a:pt x="5291" y="101"/>
                    <a:pt x="5247" y="115"/>
                    <a:pt x="5211" y="145"/>
                  </a:cubicBezTo>
                  <a:cubicBezTo>
                    <a:pt x="5125" y="212"/>
                    <a:pt x="5110" y="342"/>
                    <a:pt x="5178" y="429"/>
                  </a:cubicBezTo>
                  <a:cubicBezTo>
                    <a:pt x="6260" y="1800"/>
                    <a:pt x="6145" y="3763"/>
                    <a:pt x="4908" y="4995"/>
                  </a:cubicBezTo>
                  <a:cubicBezTo>
                    <a:pt x="4884" y="5019"/>
                    <a:pt x="4860" y="5043"/>
                    <a:pt x="4836" y="5067"/>
                  </a:cubicBezTo>
                  <a:cubicBezTo>
                    <a:pt x="4793" y="5043"/>
                    <a:pt x="4745" y="5019"/>
                    <a:pt x="4701" y="5005"/>
                  </a:cubicBezTo>
                  <a:lnTo>
                    <a:pt x="3676" y="4620"/>
                  </a:lnTo>
                  <a:cubicBezTo>
                    <a:pt x="3590" y="4586"/>
                    <a:pt x="3527" y="4499"/>
                    <a:pt x="3527" y="4408"/>
                  </a:cubicBezTo>
                  <a:lnTo>
                    <a:pt x="3527" y="3893"/>
                  </a:lnTo>
                  <a:cubicBezTo>
                    <a:pt x="3570" y="3860"/>
                    <a:pt x="3614" y="3821"/>
                    <a:pt x="3657" y="3783"/>
                  </a:cubicBezTo>
                  <a:cubicBezTo>
                    <a:pt x="3989" y="3460"/>
                    <a:pt x="4172" y="3022"/>
                    <a:pt x="4172" y="2560"/>
                  </a:cubicBezTo>
                  <a:lnTo>
                    <a:pt x="4172" y="2180"/>
                  </a:lnTo>
                  <a:lnTo>
                    <a:pt x="4235" y="2065"/>
                  </a:lnTo>
                  <a:cubicBezTo>
                    <a:pt x="4336" y="1858"/>
                    <a:pt x="4388" y="1627"/>
                    <a:pt x="4388" y="1401"/>
                  </a:cubicBezTo>
                  <a:lnTo>
                    <a:pt x="4388" y="203"/>
                  </a:lnTo>
                  <a:cubicBezTo>
                    <a:pt x="4388" y="92"/>
                    <a:pt x="4297" y="1"/>
                    <a:pt x="4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6" name="Google Shape;14096;p90"/>
          <p:cNvGrpSpPr/>
          <p:nvPr/>
        </p:nvGrpSpPr>
        <p:grpSpPr>
          <a:xfrm>
            <a:off x="7108825" y="3641181"/>
            <a:ext cx="366136" cy="359317"/>
            <a:chOff x="7108825" y="3825756"/>
            <a:chExt cx="366136" cy="359317"/>
          </a:xfrm>
        </p:grpSpPr>
        <p:sp>
          <p:nvSpPr>
            <p:cNvPr id="14097" name="Google Shape;14097;p90"/>
            <p:cNvSpPr/>
            <p:nvPr/>
          </p:nvSpPr>
          <p:spPr>
            <a:xfrm>
              <a:off x="7234271" y="4009610"/>
              <a:ext cx="165600" cy="165496"/>
            </a:xfrm>
            <a:custGeom>
              <a:avLst/>
              <a:gdLst/>
              <a:ahLst/>
              <a:cxnLst/>
              <a:rect l="l" t="t" r="r" b="b"/>
              <a:pathLst>
                <a:path w="6314" h="6310" extrusionOk="0">
                  <a:moveTo>
                    <a:pt x="2228" y="1"/>
                  </a:moveTo>
                  <a:lnTo>
                    <a:pt x="2228" y="1570"/>
                  </a:lnTo>
                  <a:cubicBezTo>
                    <a:pt x="2228" y="1656"/>
                    <a:pt x="2156" y="1728"/>
                    <a:pt x="2070" y="1728"/>
                  </a:cubicBezTo>
                  <a:lnTo>
                    <a:pt x="1569" y="1728"/>
                  </a:lnTo>
                  <a:cubicBezTo>
                    <a:pt x="1516" y="1728"/>
                    <a:pt x="1463" y="1695"/>
                    <a:pt x="1434" y="1651"/>
                  </a:cubicBezTo>
                  <a:cubicBezTo>
                    <a:pt x="1279" y="1388"/>
                    <a:pt x="1028" y="1269"/>
                    <a:pt x="779" y="1269"/>
                  </a:cubicBezTo>
                  <a:cubicBezTo>
                    <a:pt x="387" y="1269"/>
                    <a:pt x="1" y="1562"/>
                    <a:pt x="1" y="2041"/>
                  </a:cubicBezTo>
                  <a:cubicBezTo>
                    <a:pt x="1" y="2521"/>
                    <a:pt x="388" y="2814"/>
                    <a:pt x="781" y="2814"/>
                  </a:cubicBezTo>
                  <a:cubicBezTo>
                    <a:pt x="1029" y="2814"/>
                    <a:pt x="1280" y="2697"/>
                    <a:pt x="1434" y="2436"/>
                  </a:cubicBezTo>
                  <a:cubicBezTo>
                    <a:pt x="1463" y="2388"/>
                    <a:pt x="1516" y="2359"/>
                    <a:pt x="1569" y="2359"/>
                  </a:cubicBezTo>
                  <a:lnTo>
                    <a:pt x="2070" y="2359"/>
                  </a:lnTo>
                  <a:cubicBezTo>
                    <a:pt x="2156" y="2359"/>
                    <a:pt x="2228" y="2426"/>
                    <a:pt x="2228" y="2517"/>
                  </a:cubicBezTo>
                  <a:lnTo>
                    <a:pt x="2228" y="4086"/>
                  </a:lnTo>
                  <a:lnTo>
                    <a:pt x="3797" y="4086"/>
                  </a:lnTo>
                  <a:cubicBezTo>
                    <a:pt x="3884" y="4086"/>
                    <a:pt x="3956" y="4158"/>
                    <a:pt x="3956" y="4245"/>
                  </a:cubicBezTo>
                  <a:lnTo>
                    <a:pt x="3956" y="4740"/>
                  </a:lnTo>
                  <a:cubicBezTo>
                    <a:pt x="3956" y="4798"/>
                    <a:pt x="3927" y="4851"/>
                    <a:pt x="3879" y="4880"/>
                  </a:cubicBezTo>
                  <a:cubicBezTo>
                    <a:pt x="3205" y="5279"/>
                    <a:pt x="3489" y="6309"/>
                    <a:pt x="4269" y="6309"/>
                  </a:cubicBezTo>
                  <a:cubicBezTo>
                    <a:pt x="5053" y="6309"/>
                    <a:pt x="5337" y="5279"/>
                    <a:pt x="4663" y="4880"/>
                  </a:cubicBezTo>
                  <a:cubicBezTo>
                    <a:pt x="4615" y="4851"/>
                    <a:pt x="4586" y="4798"/>
                    <a:pt x="4586" y="4740"/>
                  </a:cubicBezTo>
                  <a:lnTo>
                    <a:pt x="4586" y="4245"/>
                  </a:lnTo>
                  <a:cubicBezTo>
                    <a:pt x="4586" y="4158"/>
                    <a:pt x="4653" y="4086"/>
                    <a:pt x="4745" y="4081"/>
                  </a:cubicBezTo>
                  <a:lnTo>
                    <a:pt x="6314" y="4081"/>
                  </a:lnTo>
                  <a:lnTo>
                    <a:pt x="6314" y="1"/>
                  </a:lnTo>
                  <a:lnTo>
                    <a:pt x="4904" y="1"/>
                  </a:lnTo>
                  <a:lnTo>
                    <a:pt x="4904" y="251"/>
                  </a:lnTo>
                  <a:lnTo>
                    <a:pt x="4928" y="270"/>
                  </a:lnTo>
                  <a:cubicBezTo>
                    <a:pt x="5760" y="896"/>
                    <a:pt x="5313" y="2229"/>
                    <a:pt x="4269" y="2229"/>
                  </a:cubicBezTo>
                  <a:cubicBezTo>
                    <a:pt x="3224" y="2229"/>
                    <a:pt x="2777" y="896"/>
                    <a:pt x="3614" y="270"/>
                  </a:cubicBezTo>
                  <a:lnTo>
                    <a:pt x="3638" y="251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90"/>
            <p:cNvSpPr/>
            <p:nvPr/>
          </p:nvSpPr>
          <p:spPr>
            <a:xfrm>
              <a:off x="7350747" y="4009505"/>
              <a:ext cx="36010" cy="58461"/>
            </a:xfrm>
            <a:custGeom>
              <a:avLst/>
              <a:gdLst/>
              <a:ahLst/>
              <a:cxnLst/>
              <a:rect l="l" t="t" r="r" b="b"/>
              <a:pathLst>
                <a:path w="1373" h="2229" extrusionOk="0">
                  <a:moveTo>
                    <a:pt x="463" y="0"/>
                  </a:moveTo>
                  <a:lnTo>
                    <a:pt x="463" y="255"/>
                  </a:lnTo>
                  <a:lnTo>
                    <a:pt x="482" y="270"/>
                  </a:lnTo>
                  <a:cubicBezTo>
                    <a:pt x="756" y="476"/>
                    <a:pt x="915" y="799"/>
                    <a:pt x="915" y="1140"/>
                  </a:cubicBezTo>
                  <a:cubicBezTo>
                    <a:pt x="915" y="1675"/>
                    <a:pt x="530" y="2132"/>
                    <a:pt x="1" y="2214"/>
                  </a:cubicBezTo>
                  <a:cubicBezTo>
                    <a:pt x="60" y="2223"/>
                    <a:pt x="119" y="2228"/>
                    <a:pt x="178" y="2228"/>
                  </a:cubicBezTo>
                  <a:cubicBezTo>
                    <a:pt x="609" y="2228"/>
                    <a:pt x="1006" y="1971"/>
                    <a:pt x="1180" y="1569"/>
                  </a:cubicBezTo>
                  <a:cubicBezTo>
                    <a:pt x="1372" y="1107"/>
                    <a:pt x="1233" y="573"/>
                    <a:pt x="833" y="270"/>
                  </a:cubicBezTo>
                  <a:lnTo>
                    <a:pt x="809" y="255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90"/>
            <p:cNvSpPr/>
            <p:nvPr/>
          </p:nvSpPr>
          <p:spPr>
            <a:xfrm>
              <a:off x="7288536" y="4009505"/>
              <a:ext cx="13271" cy="45452"/>
            </a:xfrm>
            <a:custGeom>
              <a:avLst/>
              <a:gdLst/>
              <a:ahLst/>
              <a:cxnLst/>
              <a:rect l="l" t="t" r="r" b="b"/>
              <a:pathLst>
                <a:path w="506" h="1733" extrusionOk="0">
                  <a:moveTo>
                    <a:pt x="159" y="0"/>
                  </a:moveTo>
                  <a:lnTo>
                    <a:pt x="159" y="1569"/>
                  </a:lnTo>
                  <a:cubicBezTo>
                    <a:pt x="159" y="1660"/>
                    <a:pt x="87" y="1732"/>
                    <a:pt x="1" y="1732"/>
                  </a:cubicBezTo>
                  <a:lnTo>
                    <a:pt x="347" y="1732"/>
                  </a:lnTo>
                  <a:cubicBezTo>
                    <a:pt x="434" y="1728"/>
                    <a:pt x="506" y="1660"/>
                    <a:pt x="506" y="1569"/>
                  </a:cubicBezTo>
                  <a:lnTo>
                    <a:pt x="506" y="0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90"/>
            <p:cNvSpPr/>
            <p:nvPr/>
          </p:nvSpPr>
          <p:spPr>
            <a:xfrm>
              <a:off x="7234271" y="4042945"/>
              <a:ext cx="24759" cy="40390"/>
            </a:xfrm>
            <a:custGeom>
              <a:avLst/>
              <a:gdLst/>
              <a:ahLst/>
              <a:cxnLst/>
              <a:rect l="l" t="t" r="r" b="b"/>
              <a:pathLst>
                <a:path w="944" h="1540" extrusionOk="0">
                  <a:moveTo>
                    <a:pt x="770" y="0"/>
                  </a:moveTo>
                  <a:cubicBezTo>
                    <a:pt x="347" y="0"/>
                    <a:pt x="1" y="342"/>
                    <a:pt x="1" y="770"/>
                  </a:cubicBezTo>
                  <a:cubicBezTo>
                    <a:pt x="1" y="1194"/>
                    <a:pt x="347" y="1540"/>
                    <a:pt x="770" y="1540"/>
                  </a:cubicBezTo>
                  <a:cubicBezTo>
                    <a:pt x="828" y="1540"/>
                    <a:pt x="886" y="1535"/>
                    <a:pt x="944" y="1521"/>
                  </a:cubicBezTo>
                  <a:cubicBezTo>
                    <a:pt x="592" y="1439"/>
                    <a:pt x="347" y="1126"/>
                    <a:pt x="347" y="770"/>
                  </a:cubicBezTo>
                  <a:cubicBezTo>
                    <a:pt x="347" y="409"/>
                    <a:pt x="592" y="101"/>
                    <a:pt x="944" y="19"/>
                  </a:cubicBezTo>
                  <a:cubicBezTo>
                    <a:pt x="886" y="5"/>
                    <a:pt x="828" y="0"/>
                    <a:pt x="770" y="0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90"/>
            <p:cNvSpPr/>
            <p:nvPr/>
          </p:nvSpPr>
          <p:spPr>
            <a:xfrm>
              <a:off x="7323759" y="4116776"/>
              <a:ext cx="27014" cy="58356"/>
            </a:xfrm>
            <a:custGeom>
              <a:avLst/>
              <a:gdLst/>
              <a:ahLst/>
              <a:cxnLst/>
              <a:rect l="l" t="t" r="r" b="b"/>
              <a:pathLst>
                <a:path w="1030" h="2225" extrusionOk="0">
                  <a:moveTo>
                    <a:pt x="385" y="0"/>
                  </a:moveTo>
                  <a:cubicBezTo>
                    <a:pt x="472" y="0"/>
                    <a:pt x="544" y="67"/>
                    <a:pt x="544" y="159"/>
                  </a:cubicBezTo>
                  <a:lnTo>
                    <a:pt x="544" y="654"/>
                  </a:lnTo>
                  <a:cubicBezTo>
                    <a:pt x="544" y="712"/>
                    <a:pt x="515" y="765"/>
                    <a:pt x="467" y="794"/>
                  </a:cubicBezTo>
                  <a:cubicBezTo>
                    <a:pt x="140" y="986"/>
                    <a:pt x="0" y="1391"/>
                    <a:pt x="140" y="1742"/>
                  </a:cubicBezTo>
                  <a:cubicBezTo>
                    <a:pt x="261" y="2038"/>
                    <a:pt x="546" y="2224"/>
                    <a:pt x="854" y="2224"/>
                  </a:cubicBezTo>
                  <a:cubicBezTo>
                    <a:pt x="912" y="2224"/>
                    <a:pt x="971" y="2218"/>
                    <a:pt x="1030" y="2204"/>
                  </a:cubicBezTo>
                  <a:cubicBezTo>
                    <a:pt x="683" y="2122"/>
                    <a:pt x="433" y="1814"/>
                    <a:pt x="433" y="1453"/>
                  </a:cubicBezTo>
                  <a:cubicBezTo>
                    <a:pt x="433" y="1184"/>
                    <a:pt x="577" y="929"/>
                    <a:pt x="813" y="794"/>
                  </a:cubicBezTo>
                  <a:cubicBezTo>
                    <a:pt x="861" y="765"/>
                    <a:pt x="890" y="712"/>
                    <a:pt x="890" y="654"/>
                  </a:cubicBezTo>
                  <a:lnTo>
                    <a:pt x="890" y="159"/>
                  </a:lnTo>
                  <a:cubicBezTo>
                    <a:pt x="890" y="67"/>
                    <a:pt x="818" y="0"/>
                    <a:pt x="731" y="0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90"/>
            <p:cNvSpPr/>
            <p:nvPr/>
          </p:nvSpPr>
          <p:spPr>
            <a:xfrm>
              <a:off x="7288536" y="4071324"/>
              <a:ext cx="13271" cy="45347"/>
            </a:xfrm>
            <a:custGeom>
              <a:avLst/>
              <a:gdLst/>
              <a:ahLst/>
              <a:cxnLst/>
              <a:rect l="l" t="t" r="r" b="b"/>
              <a:pathLst>
                <a:path w="506" h="1729" extrusionOk="0">
                  <a:moveTo>
                    <a:pt x="1" y="1"/>
                  </a:moveTo>
                  <a:cubicBezTo>
                    <a:pt x="87" y="1"/>
                    <a:pt x="159" y="73"/>
                    <a:pt x="159" y="160"/>
                  </a:cubicBezTo>
                  <a:lnTo>
                    <a:pt x="159" y="1728"/>
                  </a:lnTo>
                  <a:lnTo>
                    <a:pt x="506" y="1728"/>
                  </a:lnTo>
                  <a:lnTo>
                    <a:pt x="506" y="160"/>
                  </a:lnTo>
                  <a:cubicBezTo>
                    <a:pt x="506" y="73"/>
                    <a:pt x="434" y="1"/>
                    <a:pt x="34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90"/>
            <p:cNvSpPr/>
            <p:nvPr/>
          </p:nvSpPr>
          <p:spPr>
            <a:xfrm>
              <a:off x="7116903" y="3949287"/>
              <a:ext cx="169377" cy="172288"/>
            </a:xfrm>
            <a:custGeom>
              <a:avLst/>
              <a:gdLst/>
              <a:ahLst/>
              <a:cxnLst/>
              <a:rect l="l" t="t" r="r" b="b"/>
              <a:pathLst>
                <a:path w="6458" h="6569" extrusionOk="0">
                  <a:moveTo>
                    <a:pt x="4341" y="1"/>
                  </a:moveTo>
                  <a:cubicBezTo>
                    <a:pt x="3484" y="1"/>
                    <a:pt x="3172" y="1132"/>
                    <a:pt x="3908" y="1570"/>
                  </a:cubicBezTo>
                  <a:cubicBezTo>
                    <a:pt x="3937" y="1584"/>
                    <a:pt x="3951" y="1613"/>
                    <a:pt x="3951" y="1642"/>
                  </a:cubicBezTo>
                  <a:lnTo>
                    <a:pt x="3951" y="2137"/>
                  </a:lnTo>
                  <a:cubicBezTo>
                    <a:pt x="3951" y="2185"/>
                    <a:pt x="3913" y="2224"/>
                    <a:pt x="3864" y="2224"/>
                  </a:cubicBezTo>
                  <a:lnTo>
                    <a:pt x="2228" y="2224"/>
                  </a:lnTo>
                  <a:lnTo>
                    <a:pt x="2228" y="3865"/>
                  </a:lnTo>
                  <a:cubicBezTo>
                    <a:pt x="2228" y="3913"/>
                    <a:pt x="2185" y="3951"/>
                    <a:pt x="2142" y="3951"/>
                  </a:cubicBezTo>
                  <a:lnTo>
                    <a:pt x="1641" y="3951"/>
                  </a:lnTo>
                  <a:cubicBezTo>
                    <a:pt x="1613" y="3951"/>
                    <a:pt x="1584" y="3937"/>
                    <a:pt x="1569" y="3913"/>
                  </a:cubicBezTo>
                  <a:cubicBezTo>
                    <a:pt x="1399" y="3625"/>
                    <a:pt x="1125" y="3496"/>
                    <a:pt x="853" y="3496"/>
                  </a:cubicBezTo>
                  <a:cubicBezTo>
                    <a:pt x="424" y="3496"/>
                    <a:pt x="1" y="3817"/>
                    <a:pt x="1" y="4341"/>
                  </a:cubicBezTo>
                  <a:cubicBezTo>
                    <a:pt x="1" y="4721"/>
                    <a:pt x="256" y="5053"/>
                    <a:pt x="621" y="5154"/>
                  </a:cubicBezTo>
                  <a:cubicBezTo>
                    <a:pt x="694" y="5173"/>
                    <a:pt x="767" y="5183"/>
                    <a:pt x="840" y="5183"/>
                  </a:cubicBezTo>
                  <a:cubicBezTo>
                    <a:pt x="1132" y="5183"/>
                    <a:pt x="1411" y="5032"/>
                    <a:pt x="1569" y="4769"/>
                  </a:cubicBezTo>
                  <a:cubicBezTo>
                    <a:pt x="1584" y="4745"/>
                    <a:pt x="1613" y="4726"/>
                    <a:pt x="1641" y="4726"/>
                  </a:cubicBezTo>
                  <a:lnTo>
                    <a:pt x="2142" y="4726"/>
                  </a:lnTo>
                  <a:cubicBezTo>
                    <a:pt x="2185" y="4726"/>
                    <a:pt x="2224" y="4765"/>
                    <a:pt x="2228" y="4813"/>
                  </a:cubicBezTo>
                  <a:lnTo>
                    <a:pt x="2228" y="6569"/>
                  </a:lnTo>
                  <a:lnTo>
                    <a:pt x="6458" y="6569"/>
                  </a:lnTo>
                  <a:lnTo>
                    <a:pt x="6458" y="4904"/>
                  </a:lnTo>
                  <a:lnTo>
                    <a:pt x="6097" y="4904"/>
                  </a:lnTo>
                  <a:lnTo>
                    <a:pt x="6054" y="4952"/>
                  </a:lnTo>
                  <a:cubicBezTo>
                    <a:pt x="5849" y="5225"/>
                    <a:pt x="5546" y="5357"/>
                    <a:pt x="5245" y="5357"/>
                  </a:cubicBezTo>
                  <a:cubicBezTo>
                    <a:pt x="4881" y="5357"/>
                    <a:pt x="4520" y="5164"/>
                    <a:pt x="4336" y="4793"/>
                  </a:cubicBezTo>
                  <a:cubicBezTo>
                    <a:pt x="3999" y="4120"/>
                    <a:pt x="4490" y="3326"/>
                    <a:pt x="5245" y="3326"/>
                  </a:cubicBezTo>
                  <a:cubicBezTo>
                    <a:pt x="5563" y="3326"/>
                    <a:pt x="5866" y="3475"/>
                    <a:pt x="6059" y="3730"/>
                  </a:cubicBezTo>
                  <a:lnTo>
                    <a:pt x="6097" y="3778"/>
                  </a:lnTo>
                  <a:lnTo>
                    <a:pt x="6458" y="3778"/>
                  </a:lnTo>
                  <a:lnTo>
                    <a:pt x="6458" y="2224"/>
                  </a:lnTo>
                  <a:lnTo>
                    <a:pt x="4812" y="2224"/>
                  </a:lnTo>
                  <a:cubicBezTo>
                    <a:pt x="4764" y="2224"/>
                    <a:pt x="4726" y="2185"/>
                    <a:pt x="4726" y="2137"/>
                  </a:cubicBezTo>
                  <a:lnTo>
                    <a:pt x="4726" y="1642"/>
                  </a:lnTo>
                  <a:cubicBezTo>
                    <a:pt x="4726" y="1613"/>
                    <a:pt x="4740" y="1584"/>
                    <a:pt x="4769" y="1570"/>
                  </a:cubicBezTo>
                  <a:cubicBezTo>
                    <a:pt x="5096" y="1372"/>
                    <a:pt x="5250" y="987"/>
                    <a:pt x="5149" y="622"/>
                  </a:cubicBezTo>
                  <a:cubicBezTo>
                    <a:pt x="5053" y="256"/>
                    <a:pt x="4716" y="1"/>
                    <a:pt x="4341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90"/>
            <p:cNvSpPr/>
            <p:nvPr/>
          </p:nvSpPr>
          <p:spPr>
            <a:xfrm>
              <a:off x="7259764" y="4077907"/>
              <a:ext cx="26516" cy="11907"/>
            </a:xfrm>
            <a:custGeom>
              <a:avLst/>
              <a:gdLst/>
              <a:ahLst/>
              <a:cxnLst/>
              <a:rect l="l" t="t" r="r" b="b"/>
              <a:pathLst>
                <a:path w="1011" h="454" extrusionOk="0">
                  <a:moveTo>
                    <a:pt x="650" y="0"/>
                  </a:moveTo>
                  <a:lnTo>
                    <a:pt x="612" y="48"/>
                  </a:lnTo>
                  <a:cubicBezTo>
                    <a:pt x="458" y="245"/>
                    <a:pt x="241" y="385"/>
                    <a:pt x="1" y="433"/>
                  </a:cubicBezTo>
                  <a:cubicBezTo>
                    <a:pt x="68" y="447"/>
                    <a:pt x="136" y="454"/>
                    <a:pt x="204" y="454"/>
                  </a:cubicBezTo>
                  <a:cubicBezTo>
                    <a:pt x="515" y="454"/>
                    <a:pt x="813" y="311"/>
                    <a:pt x="1011" y="58"/>
                  </a:cubicBezTo>
                  <a:lnTo>
                    <a:pt x="1011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90"/>
            <p:cNvSpPr/>
            <p:nvPr/>
          </p:nvSpPr>
          <p:spPr>
            <a:xfrm>
              <a:off x="7205867" y="3949208"/>
              <a:ext cx="30188" cy="58409"/>
            </a:xfrm>
            <a:custGeom>
              <a:avLst/>
              <a:gdLst/>
              <a:ahLst/>
              <a:cxnLst/>
              <a:rect l="l" t="t" r="r" b="b"/>
              <a:pathLst>
                <a:path w="1151" h="2227" extrusionOk="0">
                  <a:moveTo>
                    <a:pt x="938" y="1"/>
                  </a:moveTo>
                  <a:cubicBezTo>
                    <a:pt x="603" y="1"/>
                    <a:pt x="291" y="201"/>
                    <a:pt x="160" y="524"/>
                  </a:cubicBezTo>
                  <a:cubicBezTo>
                    <a:pt x="1" y="913"/>
                    <a:pt x="155" y="1361"/>
                    <a:pt x="516" y="1573"/>
                  </a:cubicBezTo>
                  <a:lnTo>
                    <a:pt x="521" y="1573"/>
                  </a:lnTo>
                  <a:cubicBezTo>
                    <a:pt x="545" y="1587"/>
                    <a:pt x="559" y="1616"/>
                    <a:pt x="559" y="1645"/>
                  </a:cubicBezTo>
                  <a:lnTo>
                    <a:pt x="559" y="2140"/>
                  </a:lnTo>
                  <a:cubicBezTo>
                    <a:pt x="559" y="2188"/>
                    <a:pt x="521" y="2227"/>
                    <a:pt x="472" y="2227"/>
                  </a:cubicBezTo>
                  <a:lnTo>
                    <a:pt x="881" y="2227"/>
                  </a:lnTo>
                  <a:cubicBezTo>
                    <a:pt x="925" y="2227"/>
                    <a:pt x="968" y="2188"/>
                    <a:pt x="968" y="2140"/>
                  </a:cubicBezTo>
                  <a:lnTo>
                    <a:pt x="968" y="1645"/>
                  </a:lnTo>
                  <a:cubicBezTo>
                    <a:pt x="963" y="1616"/>
                    <a:pt x="949" y="1587"/>
                    <a:pt x="925" y="1573"/>
                  </a:cubicBezTo>
                  <a:cubicBezTo>
                    <a:pt x="270" y="1188"/>
                    <a:pt x="415" y="206"/>
                    <a:pt x="1151" y="28"/>
                  </a:cubicBezTo>
                  <a:cubicBezTo>
                    <a:pt x="1080" y="10"/>
                    <a:pt x="1009" y="1"/>
                    <a:pt x="938" y="1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6" name="Google Shape;14106;p90"/>
            <p:cNvSpPr/>
            <p:nvPr/>
          </p:nvSpPr>
          <p:spPr>
            <a:xfrm>
              <a:off x="7259764" y="4036415"/>
              <a:ext cx="26516" cy="11986"/>
            </a:xfrm>
            <a:custGeom>
              <a:avLst/>
              <a:gdLst/>
              <a:ahLst/>
              <a:cxnLst/>
              <a:rect l="l" t="t" r="r" b="b"/>
              <a:pathLst>
                <a:path w="1011" h="457" extrusionOk="0">
                  <a:moveTo>
                    <a:pt x="208" y="1"/>
                  </a:moveTo>
                  <a:cubicBezTo>
                    <a:pt x="139" y="1"/>
                    <a:pt x="70" y="8"/>
                    <a:pt x="1" y="23"/>
                  </a:cubicBezTo>
                  <a:cubicBezTo>
                    <a:pt x="241" y="71"/>
                    <a:pt x="458" y="206"/>
                    <a:pt x="612" y="408"/>
                  </a:cubicBezTo>
                  <a:lnTo>
                    <a:pt x="650" y="456"/>
                  </a:lnTo>
                  <a:lnTo>
                    <a:pt x="1011" y="456"/>
                  </a:lnTo>
                  <a:lnTo>
                    <a:pt x="1011" y="398"/>
                  </a:lnTo>
                  <a:cubicBezTo>
                    <a:pt x="814" y="147"/>
                    <a:pt x="518" y="1"/>
                    <a:pt x="208" y="1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90"/>
            <p:cNvSpPr/>
            <p:nvPr/>
          </p:nvSpPr>
          <p:spPr>
            <a:xfrm>
              <a:off x="7173056" y="4073238"/>
              <a:ext cx="12904" cy="45321"/>
            </a:xfrm>
            <a:custGeom>
              <a:avLst/>
              <a:gdLst/>
              <a:ahLst/>
              <a:cxnLst/>
              <a:rect l="l" t="t" r="r" b="b"/>
              <a:pathLst>
                <a:path w="492" h="1728" extrusionOk="0">
                  <a:moveTo>
                    <a:pt x="1" y="0"/>
                  </a:moveTo>
                  <a:cubicBezTo>
                    <a:pt x="49" y="0"/>
                    <a:pt x="87" y="39"/>
                    <a:pt x="87" y="87"/>
                  </a:cubicBezTo>
                  <a:lnTo>
                    <a:pt x="87" y="1727"/>
                  </a:lnTo>
                  <a:lnTo>
                    <a:pt x="492" y="1727"/>
                  </a:lnTo>
                  <a:lnTo>
                    <a:pt x="492" y="87"/>
                  </a:lnTo>
                  <a:cubicBezTo>
                    <a:pt x="492" y="39"/>
                    <a:pt x="453" y="0"/>
                    <a:pt x="405" y="0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90"/>
            <p:cNvSpPr/>
            <p:nvPr/>
          </p:nvSpPr>
          <p:spPr>
            <a:xfrm>
              <a:off x="7116903" y="4041057"/>
              <a:ext cx="27408" cy="44193"/>
            </a:xfrm>
            <a:custGeom>
              <a:avLst/>
              <a:gdLst/>
              <a:ahLst/>
              <a:cxnLst/>
              <a:rect l="l" t="t" r="r" b="b"/>
              <a:pathLst>
                <a:path w="1045" h="1685" extrusionOk="0">
                  <a:moveTo>
                    <a:pt x="843" y="0"/>
                  </a:moveTo>
                  <a:cubicBezTo>
                    <a:pt x="376" y="0"/>
                    <a:pt x="1" y="375"/>
                    <a:pt x="1" y="842"/>
                  </a:cubicBezTo>
                  <a:cubicBezTo>
                    <a:pt x="1" y="1304"/>
                    <a:pt x="376" y="1684"/>
                    <a:pt x="843" y="1684"/>
                  </a:cubicBezTo>
                  <a:cubicBezTo>
                    <a:pt x="910" y="1684"/>
                    <a:pt x="977" y="1675"/>
                    <a:pt x="1045" y="1655"/>
                  </a:cubicBezTo>
                  <a:cubicBezTo>
                    <a:pt x="669" y="1564"/>
                    <a:pt x="405" y="1227"/>
                    <a:pt x="405" y="842"/>
                  </a:cubicBezTo>
                  <a:cubicBezTo>
                    <a:pt x="405" y="452"/>
                    <a:pt x="669" y="116"/>
                    <a:pt x="1045" y="24"/>
                  </a:cubicBezTo>
                  <a:cubicBezTo>
                    <a:pt x="977" y="5"/>
                    <a:pt x="910" y="0"/>
                    <a:pt x="843" y="0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90"/>
            <p:cNvSpPr/>
            <p:nvPr/>
          </p:nvSpPr>
          <p:spPr>
            <a:xfrm>
              <a:off x="7173056" y="4007591"/>
              <a:ext cx="12904" cy="45347"/>
            </a:xfrm>
            <a:custGeom>
              <a:avLst/>
              <a:gdLst/>
              <a:ahLst/>
              <a:cxnLst/>
              <a:rect l="l" t="t" r="r" b="b"/>
              <a:pathLst>
                <a:path w="492" h="1729" extrusionOk="0">
                  <a:moveTo>
                    <a:pt x="87" y="1"/>
                  </a:moveTo>
                  <a:lnTo>
                    <a:pt x="87" y="1642"/>
                  </a:lnTo>
                  <a:cubicBezTo>
                    <a:pt x="87" y="1690"/>
                    <a:pt x="44" y="1728"/>
                    <a:pt x="1" y="1728"/>
                  </a:cubicBezTo>
                  <a:lnTo>
                    <a:pt x="405" y="1728"/>
                  </a:lnTo>
                  <a:cubicBezTo>
                    <a:pt x="453" y="1728"/>
                    <a:pt x="492" y="1690"/>
                    <a:pt x="492" y="1642"/>
                  </a:cubicBezTo>
                  <a:lnTo>
                    <a:pt x="492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90"/>
            <p:cNvSpPr/>
            <p:nvPr/>
          </p:nvSpPr>
          <p:spPr>
            <a:xfrm>
              <a:off x="7177095" y="3835722"/>
              <a:ext cx="170636" cy="165469"/>
            </a:xfrm>
            <a:custGeom>
              <a:avLst/>
              <a:gdLst/>
              <a:ahLst/>
              <a:cxnLst/>
              <a:rect l="l" t="t" r="r" b="b"/>
              <a:pathLst>
                <a:path w="6506" h="6309" extrusionOk="0">
                  <a:moveTo>
                    <a:pt x="2041" y="0"/>
                  </a:moveTo>
                  <a:cubicBezTo>
                    <a:pt x="1261" y="0"/>
                    <a:pt x="978" y="1030"/>
                    <a:pt x="1651" y="1429"/>
                  </a:cubicBezTo>
                  <a:cubicBezTo>
                    <a:pt x="1699" y="1458"/>
                    <a:pt x="1728" y="1511"/>
                    <a:pt x="1728" y="1569"/>
                  </a:cubicBezTo>
                  <a:lnTo>
                    <a:pt x="1728" y="2065"/>
                  </a:lnTo>
                  <a:cubicBezTo>
                    <a:pt x="1728" y="2151"/>
                    <a:pt x="1656" y="2223"/>
                    <a:pt x="1569" y="2223"/>
                  </a:cubicBezTo>
                  <a:lnTo>
                    <a:pt x="1" y="2223"/>
                  </a:lnTo>
                  <a:lnTo>
                    <a:pt x="1" y="6309"/>
                  </a:lnTo>
                  <a:lnTo>
                    <a:pt x="1411" y="6309"/>
                  </a:lnTo>
                  <a:lnTo>
                    <a:pt x="1411" y="6058"/>
                  </a:lnTo>
                  <a:lnTo>
                    <a:pt x="1387" y="6039"/>
                  </a:lnTo>
                  <a:cubicBezTo>
                    <a:pt x="549" y="5409"/>
                    <a:pt x="997" y="4081"/>
                    <a:pt x="2041" y="4081"/>
                  </a:cubicBezTo>
                  <a:cubicBezTo>
                    <a:pt x="3085" y="4081"/>
                    <a:pt x="3533" y="5409"/>
                    <a:pt x="2695" y="6039"/>
                  </a:cubicBezTo>
                  <a:lnTo>
                    <a:pt x="2676" y="6058"/>
                  </a:lnTo>
                  <a:lnTo>
                    <a:pt x="2676" y="6309"/>
                  </a:lnTo>
                  <a:lnTo>
                    <a:pt x="4086" y="6309"/>
                  </a:lnTo>
                  <a:lnTo>
                    <a:pt x="4086" y="4740"/>
                  </a:lnTo>
                  <a:cubicBezTo>
                    <a:pt x="4086" y="4653"/>
                    <a:pt x="4153" y="4581"/>
                    <a:pt x="4245" y="4581"/>
                  </a:cubicBezTo>
                  <a:lnTo>
                    <a:pt x="4745" y="4581"/>
                  </a:lnTo>
                  <a:cubicBezTo>
                    <a:pt x="4798" y="4581"/>
                    <a:pt x="4851" y="4610"/>
                    <a:pt x="4880" y="4658"/>
                  </a:cubicBezTo>
                  <a:cubicBezTo>
                    <a:pt x="5030" y="4911"/>
                    <a:pt x="5288" y="5038"/>
                    <a:pt x="5544" y="5038"/>
                  </a:cubicBezTo>
                  <a:cubicBezTo>
                    <a:pt x="5805" y="5038"/>
                    <a:pt x="6065" y="4908"/>
                    <a:pt x="6213" y="4648"/>
                  </a:cubicBezTo>
                  <a:cubicBezTo>
                    <a:pt x="6505" y="4136"/>
                    <a:pt x="6134" y="3498"/>
                    <a:pt x="5546" y="3498"/>
                  </a:cubicBezTo>
                  <a:cubicBezTo>
                    <a:pt x="5544" y="3498"/>
                    <a:pt x="5541" y="3498"/>
                    <a:pt x="5539" y="3498"/>
                  </a:cubicBezTo>
                  <a:lnTo>
                    <a:pt x="5544" y="3498"/>
                  </a:lnTo>
                  <a:cubicBezTo>
                    <a:pt x="5274" y="3498"/>
                    <a:pt x="5024" y="3643"/>
                    <a:pt x="4885" y="3874"/>
                  </a:cubicBezTo>
                  <a:cubicBezTo>
                    <a:pt x="4856" y="3922"/>
                    <a:pt x="4803" y="3951"/>
                    <a:pt x="4745" y="3951"/>
                  </a:cubicBezTo>
                  <a:lnTo>
                    <a:pt x="4250" y="3951"/>
                  </a:lnTo>
                  <a:cubicBezTo>
                    <a:pt x="4163" y="3951"/>
                    <a:pt x="4091" y="3883"/>
                    <a:pt x="4091" y="3792"/>
                  </a:cubicBezTo>
                  <a:lnTo>
                    <a:pt x="4091" y="2223"/>
                  </a:lnTo>
                  <a:lnTo>
                    <a:pt x="2517" y="2223"/>
                  </a:lnTo>
                  <a:cubicBezTo>
                    <a:pt x="2431" y="2223"/>
                    <a:pt x="2359" y="2151"/>
                    <a:pt x="2359" y="2065"/>
                  </a:cubicBezTo>
                  <a:lnTo>
                    <a:pt x="2359" y="1569"/>
                  </a:lnTo>
                  <a:cubicBezTo>
                    <a:pt x="2359" y="1511"/>
                    <a:pt x="2387" y="1458"/>
                    <a:pt x="2436" y="1429"/>
                  </a:cubicBezTo>
                  <a:cubicBezTo>
                    <a:pt x="3109" y="1030"/>
                    <a:pt x="2825" y="0"/>
                    <a:pt x="2041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90"/>
            <p:cNvSpPr/>
            <p:nvPr/>
          </p:nvSpPr>
          <p:spPr>
            <a:xfrm>
              <a:off x="7185567" y="3835722"/>
              <a:ext cx="170479" cy="165469"/>
            </a:xfrm>
            <a:custGeom>
              <a:avLst/>
              <a:gdLst/>
              <a:ahLst/>
              <a:cxnLst/>
              <a:rect l="l" t="t" r="r" b="b"/>
              <a:pathLst>
                <a:path w="6500" h="6309" extrusionOk="0">
                  <a:moveTo>
                    <a:pt x="2040" y="0"/>
                  </a:moveTo>
                  <a:cubicBezTo>
                    <a:pt x="1261" y="0"/>
                    <a:pt x="977" y="1030"/>
                    <a:pt x="1651" y="1429"/>
                  </a:cubicBezTo>
                  <a:cubicBezTo>
                    <a:pt x="1699" y="1458"/>
                    <a:pt x="1728" y="1511"/>
                    <a:pt x="1728" y="1569"/>
                  </a:cubicBezTo>
                  <a:lnTo>
                    <a:pt x="1728" y="2065"/>
                  </a:lnTo>
                  <a:cubicBezTo>
                    <a:pt x="1728" y="2151"/>
                    <a:pt x="1655" y="2223"/>
                    <a:pt x="1569" y="2223"/>
                  </a:cubicBezTo>
                  <a:lnTo>
                    <a:pt x="0" y="2223"/>
                  </a:lnTo>
                  <a:lnTo>
                    <a:pt x="0" y="6309"/>
                  </a:lnTo>
                  <a:lnTo>
                    <a:pt x="1410" y="6309"/>
                  </a:lnTo>
                  <a:lnTo>
                    <a:pt x="1410" y="6058"/>
                  </a:lnTo>
                  <a:lnTo>
                    <a:pt x="1386" y="6039"/>
                  </a:lnTo>
                  <a:cubicBezTo>
                    <a:pt x="549" y="5409"/>
                    <a:pt x="996" y="4081"/>
                    <a:pt x="2040" y="4081"/>
                  </a:cubicBezTo>
                  <a:cubicBezTo>
                    <a:pt x="3085" y="4081"/>
                    <a:pt x="3532" y="5409"/>
                    <a:pt x="2695" y="6039"/>
                  </a:cubicBezTo>
                  <a:lnTo>
                    <a:pt x="2676" y="6058"/>
                  </a:lnTo>
                  <a:lnTo>
                    <a:pt x="2676" y="6309"/>
                  </a:lnTo>
                  <a:lnTo>
                    <a:pt x="4085" y="6309"/>
                  </a:lnTo>
                  <a:lnTo>
                    <a:pt x="4085" y="4740"/>
                  </a:lnTo>
                  <a:cubicBezTo>
                    <a:pt x="4085" y="4653"/>
                    <a:pt x="4153" y="4581"/>
                    <a:pt x="4244" y="4581"/>
                  </a:cubicBezTo>
                  <a:lnTo>
                    <a:pt x="4740" y="4581"/>
                  </a:lnTo>
                  <a:cubicBezTo>
                    <a:pt x="4798" y="4581"/>
                    <a:pt x="4850" y="4610"/>
                    <a:pt x="4874" y="4658"/>
                  </a:cubicBezTo>
                  <a:cubicBezTo>
                    <a:pt x="5025" y="4911"/>
                    <a:pt x="5283" y="5038"/>
                    <a:pt x="5541" y="5038"/>
                  </a:cubicBezTo>
                  <a:cubicBezTo>
                    <a:pt x="5802" y="5038"/>
                    <a:pt x="6062" y="4908"/>
                    <a:pt x="6207" y="4648"/>
                  </a:cubicBezTo>
                  <a:cubicBezTo>
                    <a:pt x="6500" y="4136"/>
                    <a:pt x="6133" y="3498"/>
                    <a:pt x="5545" y="3498"/>
                  </a:cubicBezTo>
                  <a:cubicBezTo>
                    <a:pt x="5543" y="3498"/>
                    <a:pt x="5541" y="3498"/>
                    <a:pt x="5539" y="3498"/>
                  </a:cubicBezTo>
                  <a:cubicBezTo>
                    <a:pt x="5269" y="3498"/>
                    <a:pt x="5019" y="3643"/>
                    <a:pt x="4879" y="3874"/>
                  </a:cubicBezTo>
                  <a:cubicBezTo>
                    <a:pt x="4850" y="3922"/>
                    <a:pt x="4798" y="3951"/>
                    <a:pt x="4745" y="3951"/>
                  </a:cubicBezTo>
                  <a:lnTo>
                    <a:pt x="4244" y="3951"/>
                  </a:lnTo>
                  <a:cubicBezTo>
                    <a:pt x="4158" y="3951"/>
                    <a:pt x="4085" y="3883"/>
                    <a:pt x="4085" y="3792"/>
                  </a:cubicBezTo>
                  <a:lnTo>
                    <a:pt x="4085" y="2223"/>
                  </a:lnTo>
                  <a:lnTo>
                    <a:pt x="2517" y="2223"/>
                  </a:lnTo>
                  <a:cubicBezTo>
                    <a:pt x="2430" y="2223"/>
                    <a:pt x="2358" y="2151"/>
                    <a:pt x="2358" y="2065"/>
                  </a:cubicBezTo>
                  <a:lnTo>
                    <a:pt x="2358" y="1569"/>
                  </a:lnTo>
                  <a:cubicBezTo>
                    <a:pt x="2358" y="1511"/>
                    <a:pt x="2387" y="1458"/>
                    <a:pt x="2435" y="1429"/>
                  </a:cubicBezTo>
                  <a:cubicBezTo>
                    <a:pt x="3109" y="1030"/>
                    <a:pt x="2825" y="0"/>
                    <a:pt x="2040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90"/>
            <p:cNvSpPr/>
            <p:nvPr/>
          </p:nvSpPr>
          <p:spPr>
            <a:xfrm>
              <a:off x="7301545" y="3927413"/>
              <a:ext cx="25257" cy="11934"/>
            </a:xfrm>
            <a:custGeom>
              <a:avLst/>
              <a:gdLst/>
              <a:ahLst/>
              <a:cxnLst/>
              <a:rect l="l" t="t" r="r" b="b"/>
              <a:pathLst>
                <a:path w="963" h="455" extrusionOk="0">
                  <a:moveTo>
                    <a:pt x="802" y="1"/>
                  </a:moveTo>
                  <a:cubicBezTo>
                    <a:pt x="531" y="1"/>
                    <a:pt x="276" y="140"/>
                    <a:pt x="135" y="378"/>
                  </a:cubicBezTo>
                  <a:cubicBezTo>
                    <a:pt x="106" y="426"/>
                    <a:pt x="58" y="455"/>
                    <a:pt x="0" y="455"/>
                  </a:cubicBezTo>
                  <a:lnTo>
                    <a:pt x="318" y="455"/>
                  </a:lnTo>
                  <a:cubicBezTo>
                    <a:pt x="376" y="455"/>
                    <a:pt x="428" y="426"/>
                    <a:pt x="457" y="378"/>
                  </a:cubicBezTo>
                  <a:cubicBezTo>
                    <a:pt x="568" y="195"/>
                    <a:pt x="751" y="65"/>
                    <a:pt x="963" y="17"/>
                  </a:cubicBezTo>
                  <a:cubicBezTo>
                    <a:pt x="909" y="6"/>
                    <a:pt x="855" y="1"/>
                    <a:pt x="802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3" name="Google Shape;14113;p90"/>
            <p:cNvSpPr/>
            <p:nvPr/>
          </p:nvSpPr>
          <p:spPr>
            <a:xfrm>
              <a:off x="7208280" y="3835670"/>
              <a:ext cx="26647" cy="58382"/>
            </a:xfrm>
            <a:custGeom>
              <a:avLst/>
              <a:gdLst/>
              <a:ahLst/>
              <a:cxnLst/>
              <a:rect l="l" t="t" r="r" b="b"/>
              <a:pathLst>
                <a:path w="1016" h="2226" extrusionOk="0">
                  <a:moveTo>
                    <a:pt x="855" y="0"/>
                  </a:moveTo>
                  <a:cubicBezTo>
                    <a:pt x="543" y="0"/>
                    <a:pt x="255" y="189"/>
                    <a:pt x="140" y="493"/>
                  </a:cubicBezTo>
                  <a:cubicBezTo>
                    <a:pt x="0" y="844"/>
                    <a:pt x="140" y="1244"/>
                    <a:pt x="467" y="1436"/>
                  </a:cubicBezTo>
                  <a:cubicBezTo>
                    <a:pt x="510" y="1460"/>
                    <a:pt x="544" y="1513"/>
                    <a:pt x="544" y="1571"/>
                  </a:cubicBezTo>
                  <a:lnTo>
                    <a:pt x="544" y="2067"/>
                  </a:lnTo>
                  <a:cubicBezTo>
                    <a:pt x="544" y="2158"/>
                    <a:pt x="472" y="2225"/>
                    <a:pt x="385" y="2225"/>
                  </a:cubicBezTo>
                  <a:lnTo>
                    <a:pt x="703" y="2225"/>
                  </a:lnTo>
                  <a:cubicBezTo>
                    <a:pt x="789" y="2225"/>
                    <a:pt x="862" y="2158"/>
                    <a:pt x="862" y="2067"/>
                  </a:cubicBezTo>
                  <a:lnTo>
                    <a:pt x="862" y="1571"/>
                  </a:lnTo>
                  <a:cubicBezTo>
                    <a:pt x="862" y="1513"/>
                    <a:pt x="833" y="1460"/>
                    <a:pt x="785" y="1436"/>
                  </a:cubicBezTo>
                  <a:cubicBezTo>
                    <a:pt x="178" y="1075"/>
                    <a:pt x="328" y="161"/>
                    <a:pt x="1016" y="17"/>
                  </a:cubicBezTo>
                  <a:cubicBezTo>
                    <a:pt x="962" y="6"/>
                    <a:pt x="908" y="0"/>
                    <a:pt x="855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4" name="Google Shape;14114;p90"/>
            <p:cNvSpPr/>
            <p:nvPr/>
          </p:nvSpPr>
          <p:spPr>
            <a:xfrm>
              <a:off x="7301545" y="3955870"/>
              <a:ext cx="25126" cy="12065"/>
            </a:xfrm>
            <a:custGeom>
              <a:avLst/>
              <a:gdLst/>
              <a:ahLst/>
              <a:cxnLst/>
              <a:rect l="l" t="t" r="r" b="b"/>
              <a:pathLst>
                <a:path w="958" h="460" extrusionOk="0">
                  <a:moveTo>
                    <a:pt x="0" y="0"/>
                  </a:moveTo>
                  <a:cubicBezTo>
                    <a:pt x="53" y="0"/>
                    <a:pt x="106" y="29"/>
                    <a:pt x="135" y="82"/>
                  </a:cubicBezTo>
                  <a:cubicBezTo>
                    <a:pt x="276" y="319"/>
                    <a:pt x="531" y="459"/>
                    <a:pt x="799" y="459"/>
                  </a:cubicBezTo>
                  <a:cubicBezTo>
                    <a:pt x="852" y="459"/>
                    <a:pt x="905" y="454"/>
                    <a:pt x="958" y="443"/>
                  </a:cubicBezTo>
                  <a:cubicBezTo>
                    <a:pt x="746" y="395"/>
                    <a:pt x="563" y="265"/>
                    <a:pt x="457" y="82"/>
                  </a:cubicBezTo>
                  <a:cubicBezTo>
                    <a:pt x="428" y="29"/>
                    <a:pt x="376" y="0"/>
                    <a:pt x="318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5" name="Google Shape;14115;p90"/>
            <p:cNvSpPr/>
            <p:nvPr/>
          </p:nvSpPr>
          <p:spPr>
            <a:xfrm>
              <a:off x="7177226" y="3894026"/>
              <a:ext cx="8367" cy="107166"/>
            </a:xfrm>
            <a:custGeom>
              <a:avLst/>
              <a:gdLst/>
              <a:ahLst/>
              <a:cxnLst/>
              <a:rect l="l" t="t" r="r" b="b"/>
              <a:pathLst>
                <a:path w="319" h="4086" extrusionOk="0">
                  <a:moveTo>
                    <a:pt x="1" y="0"/>
                  </a:moveTo>
                  <a:lnTo>
                    <a:pt x="1" y="4086"/>
                  </a:lnTo>
                  <a:lnTo>
                    <a:pt x="318" y="4086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6" name="Google Shape;14116;p90"/>
            <p:cNvSpPr/>
            <p:nvPr/>
          </p:nvSpPr>
          <p:spPr>
            <a:xfrm>
              <a:off x="7234900" y="3942809"/>
              <a:ext cx="35617" cy="58382"/>
            </a:xfrm>
            <a:custGeom>
              <a:avLst/>
              <a:gdLst/>
              <a:ahLst/>
              <a:cxnLst/>
              <a:rect l="l" t="t" r="r" b="b"/>
              <a:pathLst>
                <a:path w="1358" h="2226" extrusionOk="0">
                  <a:moveTo>
                    <a:pt x="159" y="1"/>
                  </a:moveTo>
                  <a:cubicBezTo>
                    <a:pt x="107" y="1"/>
                    <a:pt x="54" y="4"/>
                    <a:pt x="1" y="12"/>
                  </a:cubicBezTo>
                  <a:cubicBezTo>
                    <a:pt x="958" y="152"/>
                    <a:pt x="1271" y="1374"/>
                    <a:pt x="496" y="1956"/>
                  </a:cubicBezTo>
                  <a:lnTo>
                    <a:pt x="477" y="1975"/>
                  </a:lnTo>
                  <a:lnTo>
                    <a:pt x="477" y="2226"/>
                  </a:lnTo>
                  <a:lnTo>
                    <a:pt x="795" y="2226"/>
                  </a:lnTo>
                  <a:lnTo>
                    <a:pt x="795" y="1975"/>
                  </a:lnTo>
                  <a:lnTo>
                    <a:pt x="819" y="1956"/>
                  </a:lnTo>
                  <a:cubicBezTo>
                    <a:pt x="1213" y="1658"/>
                    <a:pt x="1358" y="1128"/>
                    <a:pt x="1165" y="667"/>
                  </a:cubicBezTo>
                  <a:cubicBezTo>
                    <a:pt x="993" y="259"/>
                    <a:pt x="592" y="1"/>
                    <a:pt x="159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7" name="Google Shape;14117;p90"/>
            <p:cNvSpPr/>
            <p:nvPr/>
          </p:nvSpPr>
          <p:spPr>
            <a:xfrm>
              <a:off x="7292706" y="3890249"/>
              <a:ext cx="170636" cy="169377"/>
            </a:xfrm>
            <a:custGeom>
              <a:avLst/>
              <a:gdLst/>
              <a:ahLst/>
              <a:cxnLst/>
              <a:rect l="l" t="t" r="r" b="b"/>
              <a:pathLst>
                <a:path w="6506" h="6458" extrusionOk="0">
                  <a:moveTo>
                    <a:pt x="0" y="0"/>
                  </a:moveTo>
                  <a:lnTo>
                    <a:pt x="0" y="1554"/>
                  </a:lnTo>
                  <a:lnTo>
                    <a:pt x="251" y="1554"/>
                  </a:lnTo>
                  <a:lnTo>
                    <a:pt x="270" y="1530"/>
                  </a:lnTo>
                  <a:cubicBezTo>
                    <a:pt x="497" y="1231"/>
                    <a:pt x="814" y="1097"/>
                    <a:pt x="1127" y="1097"/>
                  </a:cubicBezTo>
                  <a:cubicBezTo>
                    <a:pt x="1684" y="1097"/>
                    <a:pt x="2228" y="1521"/>
                    <a:pt x="2228" y="2189"/>
                  </a:cubicBezTo>
                  <a:cubicBezTo>
                    <a:pt x="2228" y="2857"/>
                    <a:pt x="1685" y="3281"/>
                    <a:pt x="1129" y="3281"/>
                  </a:cubicBezTo>
                  <a:cubicBezTo>
                    <a:pt x="815" y="3281"/>
                    <a:pt x="497" y="3146"/>
                    <a:pt x="270" y="2844"/>
                  </a:cubicBezTo>
                  <a:lnTo>
                    <a:pt x="251" y="2820"/>
                  </a:lnTo>
                  <a:lnTo>
                    <a:pt x="0" y="2820"/>
                  </a:lnTo>
                  <a:lnTo>
                    <a:pt x="0" y="4230"/>
                  </a:lnTo>
                  <a:lnTo>
                    <a:pt x="1569" y="4230"/>
                  </a:lnTo>
                  <a:cubicBezTo>
                    <a:pt x="1656" y="4230"/>
                    <a:pt x="1728" y="4302"/>
                    <a:pt x="1728" y="4388"/>
                  </a:cubicBezTo>
                  <a:lnTo>
                    <a:pt x="1728" y="4889"/>
                  </a:lnTo>
                  <a:cubicBezTo>
                    <a:pt x="1728" y="4942"/>
                    <a:pt x="1699" y="4995"/>
                    <a:pt x="1651" y="5023"/>
                  </a:cubicBezTo>
                  <a:cubicBezTo>
                    <a:pt x="977" y="5423"/>
                    <a:pt x="1261" y="6457"/>
                    <a:pt x="2041" y="6457"/>
                  </a:cubicBezTo>
                  <a:cubicBezTo>
                    <a:pt x="2825" y="6457"/>
                    <a:pt x="3109" y="5423"/>
                    <a:pt x="2435" y="5023"/>
                  </a:cubicBezTo>
                  <a:cubicBezTo>
                    <a:pt x="2387" y="4995"/>
                    <a:pt x="2358" y="4942"/>
                    <a:pt x="2358" y="4889"/>
                  </a:cubicBezTo>
                  <a:lnTo>
                    <a:pt x="2358" y="4388"/>
                  </a:lnTo>
                  <a:cubicBezTo>
                    <a:pt x="2358" y="4302"/>
                    <a:pt x="2430" y="4230"/>
                    <a:pt x="2517" y="4230"/>
                  </a:cubicBezTo>
                  <a:lnTo>
                    <a:pt x="4086" y="4230"/>
                  </a:lnTo>
                  <a:lnTo>
                    <a:pt x="4086" y="2661"/>
                  </a:lnTo>
                  <a:cubicBezTo>
                    <a:pt x="4086" y="2574"/>
                    <a:pt x="4158" y="2502"/>
                    <a:pt x="4244" y="2502"/>
                  </a:cubicBezTo>
                  <a:lnTo>
                    <a:pt x="4745" y="2502"/>
                  </a:lnTo>
                  <a:cubicBezTo>
                    <a:pt x="4798" y="2502"/>
                    <a:pt x="4851" y="2531"/>
                    <a:pt x="4879" y="2579"/>
                  </a:cubicBezTo>
                  <a:cubicBezTo>
                    <a:pt x="5030" y="2832"/>
                    <a:pt x="5287" y="2959"/>
                    <a:pt x="5544" y="2959"/>
                  </a:cubicBezTo>
                  <a:cubicBezTo>
                    <a:pt x="5805" y="2959"/>
                    <a:pt x="6065" y="2829"/>
                    <a:pt x="6212" y="2569"/>
                  </a:cubicBezTo>
                  <a:cubicBezTo>
                    <a:pt x="6506" y="2055"/>
                    <a:pt x="6131" y="1415"/>
                    <a:pt x="5539" y="1415"/>
                  </a:cubicBezTo>
                  <a:lnTo>
                    <a:pt x="5539" y="1419"/>
                  </a:lnTo>
                  <a:cubicBezTo>
                    <a:pt x="5269" y="1419"/>
                    <a:pt x="5019" y="1564"/>
                    <a:pt x="4879" y="1795"/>
                  </a:cubicBezTo>
                  <a:cubicBezTo>
                    <a:pt x="4851" y="1843"/>
                    <a:pt x="4798" y="1872"/>
                    <a:pt x="4740" y="1872"/>
                  </a:cubicBezTo>
                  <a:lnTo>
                    <a:pt x="4244" y="1872"/>
                  </a:lnTo>
                  <a:cubicBezTo>
                    <a:pt x="4158" y="1872"/>
                    <a:pt x="4086" y="1804"/>
                    <a:pt x="4086" y="1713"/>
                  </a:cubicBezTo>
                  <a:lnTo>
                    <a:pt x="408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90"/>
            <p:cNvSpPr/>
            <p:nvPr/>
          </p:nvSpPr>
          <p:spPr>
            <a:xfrm>
              <a:off x="7327143" y="3919021"/>
              <a:ext cx="33099" cy="57176"/>
            </a:xfrm>
            <a:custGeom>
              <a:avLst/>
              <a:gdLst/>
              <a:ahLst/>
              <a:cxnLst/>
              <a:rect l="l" t="t" r="r" b="b"/>
              <a:pathLst>
                <a:path w="1262" h="2180" extrusionOk="0">
                  <a:moveTo>
                    <a:pt x="174" y="0"/>
                  </a:moveTo>
                  <a:cubicBezTo>
                    <a:pt x="116" y="0"/>
                    <a:pt x="59" y="5"/>
                    <a:pt x="1" y="15"/>
                  </a:cubicBezTo>
                  <a:cubicBezTo>
                    <a:pt x="525" y="101"/>
                    <a:pt x="915" y="558"/>
                    <a:pt x="915" y="1092"/>
                  </a:cubicBezTo>
                  <a:cubicBezTo>
                    <a:pt x="915" y="1626"/>
                    <a:pt x="525" y="2079"/>
                    <a:pt x="1" y="2165"/>
                  </a:cubicBezTo>
                  <a:cubicBezTo>
                    <a:pt x="59" y="2175"/>
                    <a:pt x="116" y="2180"/>
                    <a:pt x="174" y="2180"/>
                  </a:cubicBezTo>
                  <a:cubicBezTo>
                    <a:pt x="771" y="2180"/>
                    <a:pt x="1262" y="1694"/>
                    <a:pt x="1262" y="1092"/>
                  </a:cubicBezTo>
                  <a:cubicBezTo>
                    <a:pt x="1262" y="491"/>
                    <a:pt x="771" y="5"/>
                    <a:pt x="174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9" name="Google Shape;14119;p90"/>
            <p:cNvSpPr/>
            <p:nvPr/>
          </p:nvSpPr>
          <p:spPr>
            <a:xfrm>
              <a:off x="7416998" y="3927308"/>
              <a:ext cx="25650" cy="12038"/>
            </a:xfrm>
            <a:custGeom>
              <a:avLst/>
              <a:gdLst/>
              <a:ahLst/>
              <a:cxnLst/>
              <a:rect l="l" t="t" r="r" b="b"/>
              <a:pathLst>
                <a:path w="978" h="459" extrusionOk="0">
                  <a:moveTo>
                    <a:pt x="803" y="1"/>
                  </a:moveTo>
                  <a:cubicBezTo>
                    <a:pt x="532" y="1"/>
                    <a:pt x="278" y="144"/>
                    <a:pt x="136" y="382"/>
                  </a:cubicBezTo>
                  <a:cubicBezTo>
                    <a:pt x="112" y="430"/>
                    <a:pt x="59" y="459"/>
                    <a:pt x="1" y="459"/>
                  </a:cubicBezTo>
                  <a:lnTo>
                    <a:pt x="347" y="459"/>
                  </a:lnTo>
                  <a:cubicBezTo>
                    <a:pt x="405" y="459"/>
                    <a:pt x="458" y="430"/>
                    <a:pt x="487" y="382"/>
                  </a:cubicBezTo>
                  <a:cubicBezTo>
                    <a:pt x="593" y="199"/>
                    <a:pt x="771" y="69"/>
                    <a:pt x="978" y="21"/>
                  </a:cubicBezTo>
                  <a:cubicBezTo>
                    <a:pt x="919" y="7"/>
                    <a:pt x="861" y="1"/>
                    <a:pt x="80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90"/>
            <p:cNvSpPr/>
            <p:nvPr/>
          </p:nvSpPr>
          <p:spPr>
            <a:xfrm>
              <a:off x="7292706" y="3894026"/>
              <a:ext cx="9101" cy="37007"/>
            </a:xfrm>
            <a:custGeom>
              <a:avLst/>
              <a:gdLst/>
              <a:ahLst/>
              <a:cxnLst/>
              <a:rect l="l" t="t" r="r" b="b"/>
              <a:pathLst>
                <a:path w="347" h="1411" extrusionOk="0">
                  <a:moveTo>
                    <a:pt x="0" y="0"/>
                  </a:moveTo>
                  <a:lnTo>
                    <a:pt x="0" y="1410"/>
                  </a:lnTo>
                  <a:lnTo>
                    <a:pt x="251" y="1410"/>
                  </a:lnTo>
                  <a:lnTo>
                    <a:pt x="270" y="1391"/>
                  </a:lnTo>
                  <a:cubicBezTo>
                    <a:pt x="294" y="1357"/>
                    <a:pt x="318" y="1328"/>
                    <a:pt x="347" y="1300"/>
                  </a:cubicBezTo>
                  <a:lnTo>
                    <a:pt x="34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90"/>
            <p:cNvSpPr/>
            <p:nvPr/>
          </p:nvSpPr>
          <p:spPr>
            <a:xfrm>
              <a:off x="7292706" y="3964184"/>
              <a:ext cx="9101" cy="37007"/>
            </a:xfrm>
            <a:custGeom>
              <a:avLst/>
              <a:gdLst/>
              <a:ahLst/>
              <a:cxnLst/>
              <a:rect l="l" t="t" r="r" b="b"/>
              <a:pathLst>
                <a:path w="347" h="1411" extrusionOk="0">
                  <a:moveTo>
                    <a:pt x="0" y="1"/>
                  </a:moveTo>
                  <a:lnTo>
                    <a:pt x="0" y="1411"/>
                  </a:lnTo>
                  <a:lnTo>
                    <a:pt x="347" y="1411"/>
                  </a:lnTo>
                  <a:lnTo>
                    <a:pt x="347" y="116"/>
                  </a:lnTo>
                  <a:cubicBezTo>
                    <a:pt x="318" y="87"/>
                    <a:pt x="294" y="58"/>
                    <a:pt x="270" y="2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90"/>
            <p:cNvSpPr/>
            <p:nvPr/>
          </p:nvSpPr>
          <p:spPr>
            <a:xfrm>
              <a:off x="7416998" y="3955870"/>
              <a:ext cx="25650" cy="12117"/>
            </a:xfrm>
            <a:custGeom>
              <a:avLst/>
              <a:gdLst/>
              <a:ahLst/>
              <a:cxnLst/>
              <a:rect l="l" t="t" r="r" b="b"/>
              <a:pathLst>
                <a:path w="978" h="462" extrusionOk="0">
                  <a:moveTo>
                    <a:pt x="1" y="0"/>
                  </a:moveTo>
                  <a:cubicBezTo>
                    <a:pt x="59" y="0"/>
                    <a:pt x="107" y="29"/>
                    <a:pt x="136" y="82"/>
                  </a:cubicBezTo>
                  <a:cubicBezTo>
                    <a:pt x="279" y="321"/>
                    <a:pt x="535" y="461"/>
                    <a:pt x="807" y="461"/>
                  </a:cubicBezTo>
                  <a:cubicBezTo>
                    <a:pt x="864" y="461"/>
                    <a:pt x="921" y="455"/>
                    <a:pt x="978" y="443"/>
                  </a:cubicBezTo>
                  <a:cubicBezTo>
                    <a:pt x="771" y="390"/>
                    <a:pt x="593" y="260"/>
                    <a:pt x="487" y="82"/>
                  </a:cubicBezTo>
                  <a:cubicBezTo>
                    <a:pt x="458" y="29"/>
                    <a:pt x="405" y="0"/>
                    <a:pt x="347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90"/>
            <p:cNvSpPr/>
            <p:nvPr/>
          </p:nvSpPr>
          <p:spPr>
            <a:xfrm>
              <a:off x="7323759" y="4001296"/>
              <a:ext cx="27014" cy="58356"/>
            </a:xfrm>
            <a:custGeom>
              <a:avLst/>
              <a:gdLst/>
              <a:ahLst/>
              <a:cxnLst/>
              <a:rect l="l" t="t" r="r" b="b"/>
              <a:pathLst>
                <a:path w="1030" h="2225" extrusionOk="0">
                  <a:moveTo>
                    <a:pt x="385" y="0"/>
                  </a:moveTo>
                  <a:cubicBezTo>
                    <a:pt x="472" y="0"/>
                    <a:pt x="544" y="68"/>
                    <a:pt x="544" y="159"/>
                  </a:cubicBezTo>
                  <a:lnTo>
                    <a:pt x="544" y="655"/>
                  </a:lnTo>
                  <a:cubicBezTo>
                    <a:pt x="544" y="712"/>
                    <a:pt x="515" y="765"/>
                    <a:pt x="467" y="794"/>
                  </a:cubicBezTo>
                  <a:cubicBezTo>
                    <a:pt x="135" y="987"/>
                    <a:pt x="0" y="1391"/>
                    <a:pt x="140" y="1742"/>
                  </a:cubicBezTo>
                  <a:cubicBezTo>
                    <a:pt x="261" y="2038"/>
                    <a:pt x="546" y="2224"/>
                    <a:pt x="854" y="2224"/>
                  </a:cubicBezTo>
                  <a:cubicBezTo>
                    <a:pt x="912" y="2224"/>
                    <a:pt x="971" y="2218"/>
                    <a:pt x="1030" y="2204"/>
                  </a:cubicBezTo>
                  <a:cubicBezTo>
                    <a:pt x="683" y="2127"/>
                    <a:pt x="433" y="1814"/>
                    <a:pt x="433" y="1453"/>
                  </a:cubicBezTo>
                  <a:cubicBezTo>
                    <a:pt x="433" y="1184"/>
                    <a:pt x="577" y="929"/>
                    <a:pt x="813" y="794"/>
                  </a:cubicBezTo>
                  <a:cubicBezTo>
                    <a:pt x="861" y="765"/>
                    <a:pt x="890" y="712"/>
                    <a:pt x="890" y="655"/>
                  </a:cubicBezTo>
                  <a:lnTo>
                    <a:pt x="890" y="159"/>
                  </a:lnTo>
                  <a:cubicBezTo>
                    <a:pt x="890" y="68"/>
                    <a:pt x="818" y="0"/>
                    <a:pt x="73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90"/>
            <p:cNvSpPr/>
            <p:nvPr/>
          </p:nvSpPr>
          <p:spPr>
            <a:xfrm>
              <a:off x="7108825" y="3825756"/>
              <a:ext cx="366136" cy="359317"/>
            </a:xfrm>
            <a:custGeom>
              <a:avLst/>
              <a:gdLst/>
              <a:ahLst/>
              <a:cxnLst/>
              <a:rect l="l" t="t" r="r" b="b"/>
              <a:pathLst>
                <a:path w="13960" h="13700" extrusionOk="0">
                  <a:moveTo>
                    <a:pt x="4649" y="433"/>
                  </a:moveTo>
                  <a:cubicBezTo>
                    <a:pt x="5371" y="433"/>
                    <a:pt x="5635" y="1391"/>
                    <a:pt x="5010" y="1761"/>
                  </a:cubicBezTo>
                  <a:cubicBezTo>
                    <a:pt x="4942" y="1800"/>
                    <a:pt x="4904" y="1872"/>
                    <a:pt x="4904" y="1949"/>
                  </a:cubicBezTo>
                  <a:lnTo>
                    <a:pt x="4904" y="2445"/>
                  </a:lnTo>
                  <a:cubicBezTo>
                    <a:pt x="4904" y="2565"/>
                    <a:pt x="5000" y="2661"/>
                    <a:pt x="5120" y="2661"/>
                  </a:cubicBezTo>
                  <a:lnTo>
                    <a:pt x="6631" y="2661"/>
                  </a:lnTo>
                  <a:lnTo>
                    <a:pt x="6631" y="4172"/>
                  </a:lnTo>
                  <a:cubicBezTo>
                    <a:pt x="6631" y="4292"/>
                    <a:pt x="6727" y="4389"/>
                    <a:pt x="6848" y="4389"/>
                  </a:cubicBezTo>
                  <a:lnTo>
                    <a:pt x="7348" y="4389"/>
                  </a:lnTo>
                  <a:cubicBezTo>
                    <a:pt x="7420" y="4389"/>
                    <a:pt x="7493" y="4350"/>
                    <a:pt x="7531" y="4283"/>
                  </a:cubicBezTo>
                  <a:cubicBezTo>
                    <a:pt x="7675" y="4042"/>
                    <a:pt x="7907" y="3934"/>
                    <a:pt x="8137" y="3934"/>
                  </a:cubicBezTo>
                  <a:cubicBezTo>
                    <a:pt x="8500" y="3934"/>
                    <a:pt x="8859" y="4204"/>
                    <a:pt x="8859" y="4648"/>
                  </a:cubicBezTo>
                  <a:cubicBezTo>
                    <a:pt x="8859" y="5090"/>
                    <a:pt x="8500" y="5361"/>
                    <a:pt x="8137" y="5361"/>
                  </a:cubicBezTo>
                  <a:cubicBezTo>
                    <a:pt x="7907" y="5361"/>
                    <a:pt x="7675" y="5252"/>
                    <a:pt x="7531" y="5009"/>
                  </a:cubicBezTo>
                  <a:cubicBezTo>
                    <a:pt x="7493" y="4942"/>
                    <a:pt x="7420" y="4903"/>
                    <a:pt x="7348" y="4903"/>
                  </a:cubicBezTo>
                  <a:lnTo>
                    <a:pt x="6848" y="4903"/>
                  </a:lnTo>
                  <a:cubicBezTo>
                    <a:pt x="6727" y="4903"/>
                    <a:pt x="6631" y="5000"/>
                    <a:pt x="6631" y="5120"/>
                  </a:cubicBezTo>
                  <a:lnTo>
                    <a:pt x="6631" y="6631"/>
                  </a:lnTo>
                  <a:lnTo>
                    <a:pt x="5337" y="6631"/>
                  </a:lnTo>
                  <a:lnTo>
                    <a:pt x="5337" y="6467"/>
                  </a:lnTo>
                  <a:lnTo>
                    <a:pt x="5342" y="6467"/>
                  </a:lnTo>
                  <a:cubicBezTo>
                    <a:pt x="5731" y="6169"/>
                    <a:pt x="5890" y="5654"/>
                    <a:pt x="5736" y="5187"/>
                  </a:cubicBezTo>
                  <a:cubicBezTo>
                    <a:pt x="5577" y="4721"/>
                    <a:pt x="5140" y="4403"/>
                    <a:pt x="4649" y="4403"/>
                  </a:cubicBezTo>
                  <a:cubicBezTo>
                    <a:pt x="3547" y="4403"/>
                    <a:pt x="3080" y="5803"/>
                    <a:pt x="3956" y="6467"/>
                  </a:cubicBezTo>
                  <a:lnTo>
                    <a:pt x="3956" y="6631"/>
                  </a:lnTo>
                  <a:lnTo>
                    <a:pt x="2662" y="6631"/>
                  </a:lnTo>
                  <a:lnTo>
                    <a:pt x="2662" y="2661"/>
                  </a:lnTo>
                  <a:lnTo>
                    <a:pt x="4172" y="2661"/>
                  </a:lnTo>
                  <a:cubicBezTo>
                    <a:pt x="4293" y="2661"/>
                    <a:pt x="4389" y="2565"/>
                    <a:pt x="4389" y="2445"/>
                  </a:cubicBezTo>
                  <a:lnTo>
                    <a:pt x="4389" y="1949"/>
                  </a:lnTo>
                  <a:cubicBezTo>
                    <a:pt x="4389" y="1872"/>
                    <a:pt x="4350" y="1800"/>
                    <a:pt x="4283" y="1761"/>
                  </a:cubicBezTo>
                  <a:cubicBezTo>
                    <a:pt x="3662" y="1391"/>
                    <a:pt x="3922" y="433"/>
                    <a:pt x="4649" y="433"/>
                  </a:cubicBezTo>
                  <a:close/>
                  <a:moveTo>
                    <a:pt x="11039" y="7069"/>
                  </a:moveTo>
                  <a:lnTo>
                    <a:pt x="11039" y="11038"/>
                  </a:lnTo>
                  <a:lnTo>
                    <a:pt x="9528" y="11038"/>
                  </a:lnTo>
                  <a:cubicBezTo>
                    <a:pt x="9408" y="11038"/>
                    <a:pt x="9311" y="11135"/>
                    <a:pt x="9311" y="11255"/>
                  </a:cubicBezTo>
                  <a:lnTo>
                    <a:pt x="9311" y="11750"/>
                  </a:lnTo>
                  <a:cubicBezTo>
                    <a:pt x="9311" y="11827"/>
                    <a:pt x="9350" y="11900"/>
                    <a:pt x="9417" y="11938"/>
                  </a:cubicBezTo>
                  <a:cubicBezTo>
                    <a:pt x="10038" y="12309"/>
                    <a:pt x="9778" y="13266"/>
                    <a:pt x="9052" y="13266"/>
                  </a:cubicBezTo>
                  <a:cubicBezTo>
                    <a:pt x="8330" y="13266"/>
                    <a:pt x="8065" y="12309"/>
                    <a:pt x="8691" y="11938"/>
                  </a:cubicBezTo>
                  <a:cubicBezTo>
                    <a:pt x="8753" y="11900"/>
                    <a:pt x="8797" y="11827"/>
                    <a:pt x="8797" y="11750"/>
                  </a:cubicBezTo>
                  <a:lnTo>
                    <a:pt x="8797" y="11255"/>
                  </a:lnTo>
                  <a:cubicBezTo>
                    <a:pt x="8797" y="11135"/>
                    <a:pt x="8700" y="11038"/>
                    <a:pt x="8580" y="11038"/>
                  </a:cubicBezTo>
                  <a:lnTo>
                    <a:pt x="7069" y="11038"/>
                  </a:lnTo>
                  <a:lnTo>
                    <a:pt x="7069" y="9527"/>
                  </a:lnTo>
                  <a:cubicBezTo>
                    <a:pt x="7069" y="9407"/>
                    <a:pt x="6973" y="9311"/>
                    <a:pt x="6853" y="9311"/>
                  </a:cubicBezTo>
                  <a:lnTo>
                    <a:pt x="6352" y="9311"/>
                  </a:lnTo>
                  <a:cubicBezTo>
                    <a:pt x="6275" y="9311"/>
                    <a:pt x="6208" y="9349"/>
                    <a:pt x="6169" y="9417"/>
                  </a:cubicBezTo>
                  <a:cubicBezTo>
                    <a:pt x="6026" y="9659"/>
                    <a:pt x="5794" y="9768"/>
                    <a:pt x="5564" y="9768"/>
                  </a:cubicBezTo>
                  <a:cubicBezTo>
                    <a:pt x="5201" y="9768"/>
                    <a:pt x="4841" y="9496"/>
                    <a:pt x="4841" y="9051"/>
                  </a:cubicBezTo>
                  <a:cubicBezTo>
                    <a:pt x="4841" y="8609"/>
                    <a:pt x="5200" y="8339"/>
                    <a:pt x="5563" y="8339"/>
                  </a:cubicBezTo>
                  <a:cubicBezTo>
                    <a:pt x="5793" y="8339"/>
                    <a:pt x="6026" y="8448"/>
                    <a:pt x="6169" y="8690"/>
                  </a:cubicBezTo>
                  <a:cubicBezTo>
                    <a:pt x="6208" y="8758"/>
                    <a:pt x="6275" y="8796"/>
                    <a:pt x="6352" y="8796"/>
                  </a:cubicBezTo>
                  <a:lnTo>
                    <a:pt x="6853" y="8796"/>
                  </a:lnTo>
                  <a:cubicBezTo>
                    <a:pt x="6973" y="8796"/>
                    <a:pt x="7069" y="8700"/>
                    <a:pt x="7069" y="8580"/>
                  </a:cubicBezTo>
                  <a:lnTo>
                    <a:pt x="7069" y="7069"/>
                  </a:lnTo>
                  <a:lnTo>
                    <a:pt x="8363" y="7069"/>
                  </a:lnTo>
                  <a:lnTo>
                    <a:pt x="8363" y="7232"/>
                  </a:lnTo>
                  <a:cubicBezTo>
                    <a:pt x="7483" y="7896"/>
                    <a:pt x="7954" y="9296"/>
                    <a:pt x="9052" y="9296"/>
                  </a:cubicBezTo>
                  <a:cubicBezTo>
                    <a:pt x="9547" y="9296"/>
                    <a:pt x="9985" y="8979"/>
                    <a:pt x="10139" y="8512"/>
                  </a:cubicBezTo>
                  <a:cubicBezTo>
                    <a:pt x="10298" y="8045"/>
                    <a:pt x="10139" y="7531"/>
                    <a:pt x="9744" y="7232"/>
                  </a:cubicBezTo>
                  <a:lnTo>
                    <a:pt x="9744" y="7069"/>
                  </a:lnTo>
                  <a:close/>
                  <a:moveTo>
                    <a:pt x="4649" y="0"/>
                  </a:moveTo>
                  <a:cubicBezTo>
                    <a:pt x="3552" y="0"/>
                    <a:pt x="3080" y="1396"/>
                    <a:pt x="3961" y="2060"/>
                  </a:cubicBezTo>
                  <a:lnTo>
                    <a:pt x="3961" y="2228"/>
                  </a:lnTo>
                  <a:lnTo>
                    <a:pt x="2450" y="2228"/>
                  </a:lnTo>
                  <a:cubicBezTo>
                    <a:pt x="2330" y="2228"/>
                    <a:pt x="2228" y="2324"/>
                    <a:pt x="2228" y="2445"/>
                  </a:cubicBezTo>
                  <a:lnTo>
                    <a:pt x="2228" y="8358"/>
                  </a:lnTo>
                  <a:lnTo>
                    <a:pt x="2065" y="8358"/>
                  </a:lnTo>
                  <a:cubicBezTo>
                    <a:pt x="1826" y="8041"/>
                    <a:pt x="1491" y="7899"/>
                    <a:pt x="1160" y="7899"/>
                  </a:cubicBezTo>
                  <a:cubicBezTo>
                    <a:pt x="574" y="7899"/>
                    <a:pt x="1" y="8346"/>
                    <a:pt x="1" y="9051"/>
                  </a:cubicBezTo>
                  <a:cubicBezTo>
                    <a:pt x="1" y="9542"/>
                    <a:pt x="318" y="9980"/>
                    <a:pt x="785" y="10134"/>
                  </a:cubicBezTo>
                  <a:cubicBezTo>
                    <a:pt x="906" y="10175"/>
                    <a:pt x="1030" y="10195"/>
                    <a:pt x="1152" y="10195"/>
                  </a:cubicBezTo>
                  <a:cubicBezTo>
                    <a:pt x="1504" y="10195"/>
                    <a:pt x="1844" y="10032"/>
                    <a:pt x="2065" y="9739"/>
                  </a:cubicBezTo>
                  <a:lnTo>
                    <a:pt x="2233" y="9739"/>
                  </a:lnTo>
                  <a:lnTo>
                    <a:pt x="2233" y="11250"/>
                  </a:lnTo>
                  <a:cubicBezTo>
                    <a:pt x="2233" y="11370"/>
                    <a:pt x="2330" y="11467"/>
                    <a:pt x="2450" y="11467"/>
                  </a:cubicBezTo>
                  <a:lnTo>
                    <a:pt x="3220" y="11467"/>
                  </a:lnTo>
                  <a:cubicBezTo>
                    <a:pt x="3508" y="11467"/>
                    <a:pt x="3508" y="11034"/>
                    <a:pt x="3220" y="11034"/>
                  </a:cubicBezTo>
                  <a:lnTo>
                    <a:pt x="2666" y="11034"/>
                  </a:lnTo>
                  <a:lnTo>
                    <a:pt x="2666" y="9523"/>
                  </a:lnTo>
                  <a:cubicBezTo>
                    <a:pt x="2666" y="9402"/>
                    <a:pt x="2570" y="9306"/>
                    <a:pt x="2450" y="9306"/>
                  </a:cubicBezTo>
                  <a:lnTo>
                    <a:pt x="1954" y="9306"/>
                  </a:lnTo>
                  <a:cubicBezTo>
                    <a:pt x="1877" y="9306"/>
                    <a:pt x="1805" y="9345"/>
                    <a:pt x="1767" y="9412"/>
                  </a:cubicBezTo>
                  <a:cubicBezTo>
                    <a:pt x="1623" y="9655"/>
                    <a:pt x="1391" y="9763"/>
                    <a:pt x="1160" y="9763"/>
                  </a:cubicBezTo>
                  <a:cubicBezTo>
                    <a:pt x="797" y="9763"/>
                    <a:pt x="439" y="9493"/>
                    <a:pt x="439" y="9051"/>
                  </a:cubicBezTo>
                  <a:cubicBezTo>
                    <a:pt x="439" y="8606"/>
                    <a:pt x="797" y="8336"/>
                    <a:pt x="1161" y="8336"/>
                  </a:cubicBezTo>
                  <a:cubicBezTo>
                    <a:pt x="1391" y="8336"/>
                    <a:pt x="1623" y="8445"/>
                    <a:pt x="1767" y="8685"/>
                  </a:cubicBezTo>
                  <a:cubicBezTo>
                    <a:pt x="1805" y="8753"/>
                    <a:pt x="1877" y="8791"/>
                    <a:pt x="1954" y="8791"/>
                  </a:cubicBezTo>
                  <a:lnTo>
                    <a:pt x="2450" y="8791"/>
                  </a:lnTo>
                  <a:cubicBezTo>
                    <a:pt x="2570" y="8791"/>
                    <a:pt x="2666" y="8695"/>
                    <a:pt x="2666" y="8575"/>
                  </a:cubicBezTo>
                  <a:lnTo>
                    <a:pt x="2666" y="7064"/>
                  </a:lnTo>
                  <a:lnTo>
                    <a:pt x="4177" y="7064"/>
                  </a:lnTo>
                  <a:cubicBezTo>
                    <a:pt x="4298" y="7064"/>
                    <a:pt x="4394" y="6968"/>
                    <a:pt x="4394" y="6847"/>
                  </a:cubicBezTo>
                  <a:lnTo>
                    <a:pt x="4394" y="6352"/>
                  </a:lnTo>
                  <a:cubicBezTo>
                    <a:pt x="4394" y="6275"/>
                    <a:pt x="4355" y="6203"/>
                    <a:pt x="4288" y="6164"/>
                  </a:cubicBezTo>
                  <a:cubicBezTo>
                    <a:pt x="3662" y="5794"/>
                    <a:pt x="3927" y="4836"/>
                    <a:pt x="4654" y="4836"/>
                  </a:cubicBezTo>
                  <a:cubicBezTo>
                    <a:pt x="5375" y="4836"/>
                    <a:pt x="5640" y="5794"/>
                    <a:pt x="5014" y="6164"/>
                  </a:cubicBezTo>
                  <a:cubicBezTo>
                    <a:pt x="4947" y="6203"/>
                    <a:pt x="4909" y="6275"/>
                    <a:pt x="4909" y="6352"/>
                  </a:cubicBezTo>
                  <a:lnTo>
                    <a:pt x="4909" y="6847"/>
                  </a:lnTo>
                  <a:cubicBezTo>
                    <a:pt x="4909" y="6968"/>
                    <a:pt x="5005" y="7064"/>
                    <a:pt x="5125" y="7064"/>
                  </a:cubicBezTo>
                  <a:lnTo>
                    <a:pt x="6636" y="7064"/>
                  </a:lnTo>
                  <a:lnTo>
                    <a:pt x="6636" y="8358"/>
                  </a:lnTo>
                  <a:lnTo>
                    <a:pt x="6472" y="8358"/>
                  </a:lnTo>
                  <a:cubicBezTo>
                    <a:pt x="6233" y="8043"/>
                    <a:pt x="5898" y="7901"/>
                    <a:pt x="5568" y="7901"/>
                  </a:cubicBezTo>
                  <a:cubicBezTo>
                    <a:pt x="4981" y="7901"/>
                    <a:pt x="4408" y="8346"/>
                    <a:pt x="4408" y="9051"/>
                  </a:cubicBezTo>
                  <a:cubicBezTo>
                    <a:pt x="4408" y="9542"/>
                    <a:pt x="4726" y="9980"/>
                    <a:pt x="5193" y="10139"/>
                  </a:cubicBezTo>
                  <a:cubicBezTo>
                    <a:pt x="5311" y="10178"/>
                    <a:pt x="5433" y="10197"/>
                    <a:pt x="5554" y="10197"/>
                  </a:cubicBezTo>
                  <a:cubicBezTo>
                    <a:pt x="5907" y="10197"/>
                    <a:pt x="6250" y="10034"/>
                    <a:pt x="6472" y="9744"/>
                  </a:cubicBezTo>
                  <a:lnTo>
                    <a:pt x="6636" y="9744"/>
                  </a:lnTo>
                  <a:lnTo>
                    <a:pt x="6636" y="11034"/>
                  </a:lnTo>
                  <a:lnTo>
                    <a:pt x="3893" y="11034"/>
                  </a:lnTo>
                  <a:cubicBezTo>
                    <a:pt x="3605" y="11034"/>
                    <a:pt x="3605" y="11471"/>
                    <a:pt x="3893" y="11471"/>
                  </a:cubicBezTo>
                  <a:lnTo>
                    <a:pt x="8363" y="11471"/>
                  </a:lnTo>
                  <a:lnTo>
                    <a:pt x="8363" y="11635"/>
                  </a:lnTo>
                  <a:cubicBezTo>
                    <a:pt x="7488" y="12299"/>
                    <a:pt x="7954" y="13699"/>
                    <a:pt x="9056" y="13699"/>
                  </a:cubicBezTo>
                  <a:cubicBezTo>
                    <a:pt x="9547" y="13699"/>
                    <a:pt x="9985" y="13382"/>
                    <a:pt x="10144" y="12915"/>
                  </a:cubicBezTo>
                  <a:cubicBezTo>
                    <a:pt x="10298" y="12448"/>
                    <a:pt x="10139" y="11933"/>
                    <a:pt x="9749" y="11635"/>
                  </a:cubicBezTo>
                  <a:lnTo>
                    <a:pt x="9749" y="11471"/>
                  </a:lnTo>
                  <a:lnTo>
                    <a:pt x="11255" y="11471"/>
                  </a:lnTo>
                  <a:cubicBezTo>
                    <a:pt x="11376" y="11471"/>
                    <a:pt x="11472" y="11375"/>
                    <a:pt x="11472" y="11255"/>
                  </a:cubicBezTo>
                  <a:lnTo>
                    <a:pt x="11472" y="5341"/>
                  </a:lnTo>
                  <a:lnTo>
                    <a:pt x="11635" y="5341"/>
                  </a:lnTo>
                  <a:cubicBezTo>
                    <a:pt x="11868" y="5648"/>
                    <a:pt x="12210" y="5796"/>
                    <a:pt x="12549" y="5796"/>
                  </a:cubicBezTo>
                  <a:cubicBezTo>
                    <a:pt x="12962" y="5796"/>
                    <a:pt x="13371" y="5578"/>
                    <a:pt x="13579" y="5158"/>
                  </a:cubicBezTo>
                  <a:cubicBezTo>
                    <a:pt x="13960" y="4398"/>
                    <a:pt x="13406" y="3503"/>
                    <a:pt x="12554" y="3503"/>
                  </a:cubicBezTo>
                  <a:lnTo>
                    <a:pt x="12550" y="3498"/>
                  </a:lnTo>
                  <a:cubicBezTo>
                    <a:pt x="12194" y="3503"/>
                    <a:pt x="11852" y="3672"/>
                    <a:pt x="11635" y="3955"/>
                  </a:cubicBezTo>
                  <a:lnTo>
                    <a:pt x="11472" y="3955"/>
                  </a:lnTo>
                  <a:lnTo>
                    <a:pt x="11472" y="2445"/>
                  </a:lnTo>
                  <a:cubicBezTo>
                    <a:pt x="11472" y="2324"/>
                    <a:pt x="11371" y="2228"/>
                    <a:pt x="11255" y="2228"/>
                  </a:cubicBezTo>
                  <a:lnTo>
                    <a:pt x="10529" y="2228"/>
                  </a:lnTo>
                  <a:cubicBezTo>
                    <a:pt x="10240" y="2228"/>
                    <a:pt x="10240" y="2661"/>
                    <a:pt x="10529" y="2661"/>
                  </a:cubicBezTo>
                  <a:lnTo>
                    <a:pt x="11039" y="2661"/>
                  </a:lnTo>
                  <a:lnTo>
                    <a:pt x="11039" y="4172"/>
                  </a:lnTo>
                  <a:cubicBezTo>
                    <a:pt x="11039" y="4292"/>
                    <a:pt x="11135" y="4389"/>
                    <a:pt x="11255" y="4389"/>
                  </a:cubicBezTo>
                  <a:lnTo>
                    <a:pt x="11751" y="4389"/>
                  </a:lnTo>
                  <a:cubicBezTo>
                    <a:pt x="11828" y="4389"/>
                    <a:pt x="11900" y="4350"/>
                    <a:pt x="11939" y="4283"/>
                  </a:cubicBezTo>
                  <a:cubicBezTo>
                    <a:pt x="12082" y="4042"/>
                    <a:pt x="12314" y="3934"/>
                    <a:pt x="12543" y="3934"/>
                  </a:cubicBezTo>
                  <a:cubicBezTo>
                    <a:pt x="12905" y="3934"/>
                    <a:pt x="13262" y="4204"/>
                    <a:pt x="13262" y="4648"/>
                  </a:cubicBezTo>
                  <a:cubicBezTo>
                    <a:pt x="13262" y="5090"/>
                    <a:pt x="12905" y="5361"/>
                    <a:pt x="12543" y="5361"/>
                  </a:cubicBezTo>
                  <a:cubicBezTo>
                    <a:pt x="12314" y="5361"/>
                    <a:pt x="12082" y="5252"/>
                    <a:pt x="11939" y="5009"/>
                  </a:cubicBezTo>
                  <a:cubicBezTo>
                    <a:pt x="11900" y="4942"/>
                    <a:pt x="11828" y="4903"/>
                    <a:pt x="11751" y="4903"/>
                  </a:cubicBezTo>
                  <a:lnTo>
                    <a:pt x="11255" y="4903"/>
                  </a:lnTo>
                  <a:cubicBezTo>
                    <a:pt x="11135" y="4903"/>
                    <a:pt x="11039" y="5000"/>
                    <a:pt x="11039" y="5120"/>
                  </a:cubicBezTo>
                  <a:lnTo>
                    <a:pt x="11039" y="6631"/>
                  </a:lnTo>
                  <a:lnTo>
                    <a:pt x="9528" y="6631"/>
                  </a:lnTo>
                  <a:cubicBezTo>
                    <a:pt x="9408" y="6631"/>
                    <a:pt x="9311" y="6727"/>
                    <a:pt x="9311" y="6847"/>
                  </a:cubicBezTo>
                  <a:lnTo>
                    <a:pt x="9311" y="7348"/>
                  </a:lnTo>
                  <a:cubicBezTo>
                    <a:pt x="9311" y="7425"/>
                    <a:pt x="9350" y="7492"/>
                    <a:pt x="9417" y="7531"/>
                  </a:cubicBezTo>
                  <a:cubicBezTo>
                    <a:pt x="10043" y="7901"/>
                    <a:pt x="9778" y="8859"/>
                    <a:pt x="9052" y="8859"/>
                  </a:cubicBezTo>
                  <a:cubicBezTo>
                    <a:pt x="8330" y="8859"/>
                    <a:pt x="8065" y="7901"/>
                    <a:pt x="8691" y="7531"/>
                  </a:cubicBezTo>
                  <a:cubicBezTo>
                    <a:pt x="8758" y="7492"/>
                    <a:pt x="8797" y="7425"/>
                    <a:pt x="8797" y="7348"/>
                  </a:cubicBezTo>
                  <a:lnTo>
                    <a:pt x="8797" y="6847"/>
                  </a:lnTo>
                  <a:cubicBezTo>
                    <a:pt x="8797" y="6727"/>
                    <a:pt x="8700" y="6631"/>
                    <a:pt x="8580" y="6631"/>
                  </a:cubicBezTo>
                  <a:lnTo>
                    <a:pt x="7069" y="6631"/>
                  </a:lnTo>
                  <a:lnTo>
                    <a:pt x="7069" y="5336"/>
                  </a:lnTo>
                  <a:lnTo>
                    <a:pt x="7233" y="5336"/>
                  </a:lnTo>
                  <a:cubicBezTo>
                    <a:pt x="7454" y="5629"/>
                    <a:pt x="7794" y="5792"/>
                    <a:pt x="8145" y="5792"/>
                  </a:cubicBezTo>
                  <a:cubicBezTo>
                    <a:pt x="8268" y="5792"/>
                    <a:pt x="8392" y="5772"/>
                    <a:pt x="8513" y="5731"/>
                  </a:cubicBezTo>
                  <a:cubicBezTo>
                    <a:pt x="8979" y="5577"/>
                    <a:pt x="9297" y="5139"/>
                    <a:pt x="9297" y="4644"/>
                  </a:cubicBezTo>
                  <a:cubicBezTo>
                    <a:pt x="9297" y="3942"/>
                    <a:pt x="8724" y="3496"/>
                    <a:pt x="8138" y="3496"/>
                  </a:cubicBezTo>
                  <a:cubicBezTo>
                    <a:pt x="7807" y="3496"/>
                    <a:pt x="7472" y="3638"/>
                    <a:pt x="7233" y="3955"/>
                  </a:cubicBezTo>
                  <a:lnTo>
                    <a:pt x="7069" y="3955"/>
                  </a:lnTo>
                  <a:lnTo>
                    <a:pt x="7069" y="2661"/>
                  </a:lnTo>
                  <a:lnTo>
                    <a:pt x="9807" y="2661"/>
                  </a:lnTo>
                  <a:cubicBezTo>
                    <a:pt x="10096" y="2661"/>
                    <a:pt x="10096" y="2228"/>
                    <a:pt x="9807" y="2228"/>
                  </a:cubicBezTo>
                  <a:lnTo>
                    <a:pt x="5342" y="2228"/>
                  </a:lnTo>
                  <a:lnTo>
                    <a:pt x="5342" y="2060"/>
                  </a:lnTo>
                  <a:cubicBezTo>
                    <a:pt x="5736" y="1761"/>
                    <a:pt x="5895" y="1246"/>
                    <a:pt x="5736" y="780"/>
                  </a:cubicBezTo>
                  <a:cubicBezTo>
                    <a:pt x="5582" y="313"/>
                    <a:pt x="5144" y="0"/>
                    <a:pt x="46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5" name="Google Shape;14125;p90"/>
          <p:cNvGrpSpPr/>
          <p:nvPr/>
        </p:nvGrpSpPr>
        <p:grpSpPr>
          <a:xfrm>
            <a:off x="7552673" y="3674988"/>
            <a:ext cx="359186" cy="291545"/>
            <a:chOff x="7552673" y="3859563"/>
            <a:chExt cx="359186" cy="291545"/>
          </a:xfrm>
        </p:grpSpPr>
        <p:sp>
          <p:nvSpPr>
            <p:cNvPr id="14126" name="Google Shape;14126;p90"/>
            <p:cNvSpPr/>
            <p:nvPr/>
          </p:nvSpPr>
          <p:spPr>
            <a:xfrm>
              <a:off x="7557840" y="3887338"/>
              <a:ext cx="348721" cy="258603"/>
            </a:xfrm>
            <a:custGeom>
              <a:avLst/>
              <a:gdLst/>
              <a:ahLst/>
              <a:cxnLst/>
              <a:rect l="l" t="t" r="r" b="b"/>
              <a:pathLst>
                <a:path w="13296" h="9860" extrusionOk="0">
                  <a:moveTo>
                    <a:pt x="646" y="0"/>
                  </a:moveTo>
                  <a:cubicBezTo>
                    <a:pt x="290" y="0"/>
                    <a:pt x="1" y="284"/>
                    <a:pt x="1" y="640"/>
                  </a:cubicBezTo>
                  <a:lnTo>
                    <a:pt x="1" y="9220"/>
                  </a:lnTo>
                  <a:cubicBezTo>
                    <a:pt x="1" y="9571"/>
                    <a:pt x="290" y="9860"/>
                    <a:pt x="646" y="9860"/>
                  </a:cubicBezTo>
                  <a:lnTo>
                    <a:pt x="12651" y="9860"/>
                  </a:lnTo>
                  <a:cubicBezTo>
                    <a:pt x="13007" y="9860"/>
                    <a:pt x="13296" y="9571"/>
                    <a:pt x="13296" y="9220"/>
                  </a:cubicBezTo>
                  <a:lnTo>
                    <a:pt x="13296" y="640"/>
                  </a:lnTo>
                  <a:cubicBezTo>
                    <a:pt x="13296" y="284"/>
                    <a:pt x="13007" y="0"/>
                    <a:pt x="12651" y="0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90"/>
            <p:cNvSpPr/>
            <p:nvPr/>
          </p:nvSpPr>
          <p:spPr>
            <a:xfrm>
              <a:off x="7557840" y="3887338"/>
              <a:ext cx="348721" cy="33729"/>
            </a:xfrm>
            <a:custGeom>
              <a:avLst/>
              <a:gdLst/>
              <a:ahLst/>
              <a:cxnLst/>
              <a:rect l="l" t="t" r="r" b="b"/>
              <a:pathLst>
                <a:path w="13296" h="1286" extrusionOk="0">
                  <a:moveTo>
                    <a:pt x="646" y="0"/>
                  </a:moveTo>
                  <a:cubicBezTo>
                    <a:pt x="290" y="0"/>
                    <a:pt x="1" y="284"/>
                    <a:pt x="1" y="640"/>
                  </a:cubicBezTo>
                  <a:lnTo>
                    <a:pt x="1" y="1285"/>
                  </a:lnTo>
                  <a:lnTo>
                    <a:pt x="13296" y="1285"/>
                  </a:lnTo>
                  <a:lnTo>
                    <a:pt x="13296" y="640"/>
                  </a:lnTo>
                  <a:cubicBezTo>
                    <a:pt x="13296" y="284"/>
                    <a:pt x="13007" y="0"/>
                    <a:pt x="12651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90"/>
            <p:cNvSpPr/>
            <p:nvPr/>
          </p:nvSpPr>
          <p:spPr>
            <a:xfrm>
              <a:off x="7574756" y="3887207"/>
              <a:ext cx="56179" cy="28168"/>
            </a:xfrm>
            <a:custGeom>
              <a:avLst/>
              <a:gdLst/>
              <a:ahLst/>
              <a:cxnLst/>
              <a:rect l="l" t="t" r="r" b="b"/>
              <a:pathLst>
                <a:path w="2142" h="1074" extrusionOk="0">
                  <a:moveTo>
                    <a:pt x="1" y="1"/>
                  </a:moveTo>
                  <a:lnTo>
                    <a:pt x="1" y="217"/>
                  </a:lnTo>
                  <a:cubicBezTo>
                    <a:pt x="1" y="689"/>
                    <a:pt x="386" y="1074"/>
                    <a:pt x="857" y="1074"/>
                  </a:cubicBezTo>
                  <a:lnTo>
                    <a:pt x="1285" y="1074"/>
                  </a:lnTo>
                  <a:cubicBezTo>
                    <a:pt x="1762" y="1074"/>
                    <a:pt x="2142" y="689"/>
                    <a:pt x="2142" y="217"/>
                  </a:cubicBezTo>
                  <a:lnTo>
                    <a:pt x="2142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90"/>
            <p:cNvSpPr/>
            <p:nvPr/>
          </p:nvSpPr>
          <p:spPr>
            <a:xfrm>
              <a:off x="7833464" y="3887207"/>
              <a:ext cx="56179" cy="28168"/>
            </a:xfrm>
            <a:custGeom>
              <a:avLst/>
              <a:gdLst/>
              <a:ahLst/>
              <a:cxnLst/>
              <a:rect l="l" t="t" r="r" b="b"/>
              <a:pathLst>
                <a:path w="2142" h="1074" extrusionOk="0">
                  <a:moveTo>
                    <a:pt x="1" y="1"/>
                  </a:moveTo>
                  <a:lnTo>
                    <a:pt x="1" y="217"/>
                  </a:lnTo>
                  <a:cubicBezTo>
                    <a:pt x="1" y="689"/>
                    <a:pt x="381" y="1074"/>
                    <a:pt x="857" y="1074"/>
                  </a:cubicBezTo>
                  <a:lnTo>
                    <a:pt x="1285" y="1074"/>
                  </a:lnTo>
                  <a:cubicBezTo>
                    <a:pt x="1757" y="1074"/>
                    <a:pt x="2142" y="689"/>
                    <a:pt x="2142" y="217"/>
                  </a:cubicBezTo>
                  <a:lnTo>
                    <a:pt x="2142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90"/>
            <p:cNvSpPr/>
            <p:nvPr/>
          </p:nvSpPr>
          <p:spPr>
            <a:xfrm>
              <a:off x="7591542" y="3864861"/>
              <a:ext cx="22608" cy="33729"/>
            </a:xfrm>
            <a:custGeom>
              <a:avLst/>
              <a:gdLst/>
              <a:ahLst/>
              <a:cxnLst/>
              <a:rect l="l" t="t" r="r" b="b"/>
              <a:pathLst>
                <a:path w="862" h="1286" extrusionOk="0">
                  <a:moveTo>
                    <a:pt x="217" y="1"/>
                  </a:moveTo>
                  <a:cubicBezTo>
                    <a:pt x="97" y="1"/>
                    <a:pt x="1" y="92"/>
                    <a:pt x="1" y="213"/>
                  </a:cubicBezTo>
                  <a:lnTo>
                    <a:pt x="1" y="1069"/>
                  </a:lnTo>
                  <a:cubicBezTo>
                    <a:pt x="1" y="1189"/>
                    <a:pt x="97" y="1286"/>
                    <a:pt x="217" y="1286"/>
                  </a:cubicBezTo>
                  <a:lnTo>
                    <a:pt x="645" y="1286"/>
                  </a:lnTo>
                  <a:cubicBezTo>
                    <a:pt x="766" y="1286"/>
                    <a:pt x="862" y="1189"/>
                    <a:pt x="862" y="1069"/>
                  </a:cubicBezTo>
                  <a:lnTo>
                    <a:pt x="862" y="213"/>
                  </a:lnTo>
                  <a:cubicBezTo>
                    <a:pt x="862" y="92"/>
                    <a:pt x="766" y="1"/>
                    <a:pt x="645" y="1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90"/>
            <p:cNvSpPr/>
            <p:nvPr/>
          </p:nvSpPr>
          <p:spPr>
            <a:xfrm>
              <a:off x="7591673" y="3864756"/>
              <a:ext cx="22477" cy="16917"/>
            </a:xfrm>
            <a:custGeom>
              <a:avLst/>
              <a:gdLst/>
              <a:ahLst/>
              <a:cxnLst/>
              <a:rect l="l" t="t" r="r" b="b"/>
              <a:pathLst>
                <a:path w="857" h="645" extrusionOk="0">
                  <a:moveTo>
                    <a:pt x="212" y="0"/>
                  </a:moveTo>
                  <a:cubicBezTo>
                    <a:pt x="92" y="0"/>
                    <a:pt x="0" y="96"/>
                    <a:pt x="0" y="217"/>
                  </a:cubicBezTo>
                  <a:lnTo>
                    <a:pt x="0" y="645"/>
                  </a:lnTo>
                  <a:lnTo>
                    <a:pt x="857" y="645"/>
                  </a:lnTo>
                  <a:lnTo>
                    <a:pt x="857" y="217"/>
                  </a:lnTo>
                  <a:cubicBezTo>
                    <a:pt x="857" y="96"/>
                    <a:pt x="761" y="0"/>
                    <a:pt x="640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90"/>
            <p:cNvSpPr/>
            <p:nvPr/>
          </p:nvSpPr>
          <p:spPr>
            <a:xfrm>
              <a:off x="7850250" y="3864861"/>
              <a:ext cx="22503" cy="33729"/>
            </a:xfrm>
            <a:custGeom>
              <a:avLst/>
              <a:gdLst/>
              <a:ahLst/>
              <a:cxnLst/>
              <a:rect l="l" t="t" r="r" b="b"/>
              <a:pathLst>
                <a:path w="858" h="1286" extrusionOk="0">
                  <a:moveTo>
                    <a:pt x="654" y="1"/>
                  </a:moveTo>
                  <a:cubicBezTo>
                    <a:pt x="651" y="1"/>
                    <a:pt x="648" y="1"/>
                    <a:pt x="645" y="1"/>
                  </a:cubicBezTo>
                  <a:lnTo>
                    <a:pt x="217" y="1"/>
                  </a:lnTo>
                  <a:cubicBezTo>
                    <a:pt x="97" y="1"/>
                    <a:pt x="1" y="92"/>
                    <a:pt x="1" y="213"/>
                  </a:cubicBezTo>
                  <a:lnTo>
                    <a:pt x="1" y="1069"/>
                  </a:lnTo>
                  <a:cubicBezTo>
                    <a:pt x="1" y="1189"/>
                    <a:pt x="97" y="1286"/>
                    <a:pt x="217" y="1286"/>
                  </a:cubicBezTo>
                  <a:lnTo>
                    <a:pt x="645" y="1286"/>
                  </a:lnTo>
                  <a:cubicBezTo>
                    <a:pt x="761" y="1286"/>
                    <a:pt x="857" y="1189"/>
                    <a:pt x="857" y="1069"/>
                  </a:cubicBezTo>
                  <a:lnTo>
                    <a:pt x="857" y="213"/>
                  </a:lnTo>
                  <a:cubicBezTo>
                    <a:pt x="857" y="95"/>
                    <a:pt x="765" y="1"/>
                    <a:pt x="654" y="1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90"/>
            <p:cNvSpPr/>
            <p:nvPr/>
          </p:nvSpPr>
          <p:spPr>
            <a:xfrm>
              <a:off x="7850250" y="3864756"/>
              <a:ext cx="22503" cy="16917"/>
            </a:xfrm>
            <a:custGeom>
              <a:avLst/>
              <a:gdLst/>
              <a:ahLst/>
              <a:cxnLst/>
              <a:rect l="l" t="t" r="r" b="b"/>
              <a:pathLst>
                <a:path w="858" h="645" extrusionOk="0">
                  <a:moveTo>
                    <a:pt x="217" y="0"/>
                  </a:moveTo>
                  <a:cubicBezTo>
                    <a:pt x="97" y="0"/>
                    <a:pt x="1" y="96"/>
                    <a:pt x="1" y="217"/>
                  </a:cubicBezTo>
                  <a:lnTo>
                    <a:pt x="1" y="645"/>
                  </a:lnTo>
                  <a:lnTo>
                    <a:pt x="857" y="645"/>
                  </a:lnTo>
                  <a:lnTo>
                    <a:pt x="857" y="217"/>
                  </a:lnTo>
                  <a:cubicBezTo>
                    <a:pt x="857" y="96"/>
                    <a:pt x="761" y="0"/>
                    <a:pt x="645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90"/>
            <p:cNvSpPr/>
            <p:nvPr/>
          </p:nvSpPr>
          <p:spPr>
            <a:xfrm>
              <a:off x="7557840" y="3921040"/>
              <a:ext cx="348721" cy="16917"/>
            </a:xfrm>
            <a:custGeom>
              <a:avLst/>
              <a:gdLst/>
              <a:ahLst/>
              <a:cxnLst/>
              <a:rect l="l" t="t" r="r" b="b"/>
              <a:pathLst>
                <a:path w="13296" h="645" extrusionOk="0">
                  <a:moveTo>
                    <a:pt x="1" y="0"/>
                  </a:moveTo>
                  <a:lnTo>
                    <a:pt x="1" y="645"/>
                  </a:lnTo>
                  <a:lnTo>
                    <a:pt x="13296" y="645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90"/>
            <p:cNvSpPr/>
            <p:nvPr/>
          </p:nvSpPr>
          <p:spPr>
            <a:xfrm>
              <a:off x="7552673" y="3859563"/>
              <a:ext cx="359186" cy="291545"/>
            </a:xfrm>
            <a:custGeom>
              <a:avLst/>
              <a:gdLst/>
              <a:ahLst/>
              <a:cxnLst/>
              <a:rect l="l" t="t" r="r" b="b"/>
              <a:pathLst>
                <a:path w="13695" h="11116" extrusionOk="0">
                  <a:moveTo>
                    <a:pt x="2127" y="400"/>
                  </a:moveTo>
                  <a:cubicBezTo>
                    <a:pt x="2132" y="400"/>
                    <a:pt x="2142" y="405"/>
                    <a:pt x="2142" y="415"/>
                  </a:cubicBezTo>
                  <a:lnTo>
                    <a:pt x="2142" y="1271"/>
                  </a:lnTo>
                  <a:cubicBezTo>
                    <a:pt x="2142" y="1281"/>
                    <a:pt x="2132" y="1286"/>
                    <a:pt x="2127" y="1286"/>
                  </a:cubicBezTo>
                  <a:lnTo>
                    <a:pt x="1699" y="1286"/>
                  </a:lnTo>
                  <a:cubicBezTo>
                    <a:pt x="1689" y="1286"/>
                    <a:pt x="1685" y="1281"/>
                    <a:pt x="1685" y="1271"/>
                  </a:cubicBezTo>
                  <a:lnTo>
                    <a:pt x="1685" y="415"/>
                  </a:lnTo>
                  <a:cubicBezTo>
                    <a:pt x="1685" y="405"/>
                    <a:pt x="1689" y="400"/>
                    <a:pt x="1699" y="400"/>
                  </a:cubicBezTo>
                  <a:close/>
                  <a:moveTo>
                    <a:pt x="11991" y="400"/>
                  </a:moveTo>
                  <a:cubicBezTo>
                    <a:pt x="11996" y="400"/>
                    <a:pt x="12006" y="405"/>
                    <a:pt x="12006" y="415"/>
                  </a:cubicBezTo>
                  <a:lnTo>
                    <a:pt x="12006" y="1271"/>
                  </a:lnTo>
                  <a:cubicBezTo>
                    <a:pt x="12006" y="1281"/>
                    <a:pt x="11996" y="1286"/>
                    <a:pt x="11991" y="1286"/>
                  </a:cubicBezTo>
                  <a:lnTo>
                    <a:pt x="11563" y="1286"/>
                  </a:lnTo>
                  <a:cubicBezTo>
                    <a:pt x="11554" y="1286"/>
                    <a:pt x="11549" y="1281"/>
                    <a:pt x="11549" y="1271"/>
                  </a:cubicBezTo>
                  <a:lnTo>
                    <a:pt x="11549" y="415"/>
                  </a:lnTo>
                  <a:cubicBezTo>
                    <a:pt x="11549" y="405"/>
                    <a:pt x="11554" y="400"/>
                    <a:pt x="11563" y="400"/>
                  </a:cubicBezTo>
                  <a:close/>
                  <a:moveTo>
                    <a:pt x="12843" y="1257"/>
                  </a:moveTo>
                  <a:cubicBezTo>
                    <a:pt x="13088" y="1257"/>
                    <a:pt x="13286" y="1454"/>
                    <a:pt x="13286" y="1699"/>
                  </a:cubicBezTo>
                  <a:lnTo>
                    <a:pt x="13286" y="10279"/>
                  </a:lnTo>
                  <a:lnTo>
                    <a:pt x="13291" y="10279"/>
                  </a:lnTo>
                  <a:cubicBezTo>
                    <a:pt x="13291" y="10519"/>
                    <a:pt x="13093" y="10721"/>
                    <a:pt x="12848" y="10721"/>
                  </a:cubicBezTo>
                  <a:lnTo>
                    <a:pt x="843" y="10721"/>
                  </a:lnTo>
                  <a:cubicBezTo>
                    <a:pt x="597" y="10721"/>
                    <a:pt x="400" y="10519"/>
                    <a:pt x="400" y="10279"/>
                  </a:cubicBezTo>
                  <a:lnTo>
                    <a:pt x="400" y="1699"/>
                  </a:lnTo>
                  <a:cubicBezTo>
                    <a:pt x="400" y="1454"/>
                    <a:pt x="597" y="1257"/>
                    <a:pt x="843" y="1257"/>
                  </a:cubicBezTo>
                  <a:lnTo>
                    <a:pt x="1285" y="1257"/>
                  </a:lnTo>
                  <a:lnTo>
                    <a:pt x="1285" y="1271"/>
                  </a:lnTo>
                  <a:cubicBezTo>
                    <a:pt x="1285" y="1502"/>
                    <a:pt x="1468" y="1685"/>
                    <a:pt x="1699" y="1685"/>
                  </a:cubicBezTo>
                  <a:lnTo>
                    <a:pt x="2127" y="1685"/>
                  </a:lnTo>
                  <a:cubicBezTo>
                    <a:pt x="2358" y="1685"/>
                    <a:pt x="2541" y="1502"/>
                    <a:pt x="2541" y="1271"/>
                  </a:cubicBezTo>
                  <a:lnTo>
                    <a:pt x="2541" y="1257"/>
                  </a:lnTo>
                  <a:lnTo>
                    <a:pt x="11145" y="1257"/>
                  </a:lnTo>
                  <a:lnTo>
                    <a:pt x="11145" y="1271"/>
                  </a:lnTo>
                  <a:cubicBezTo>
                    <a:pt x="11145" y="1502"/>
                    <a:pt x="11332" y="1685"/>
                    <a:pt x="11558" y="1685"/>
                  </a:cubicBezTo>
                  <a:lnTo>
                    <a:pt x="11987" y="1685"/>
                  </a:lnTo>
                  <a:cubicBezTo>
                    <a:pt x="12218" y="1685"/>
                    <a:pt x="12400" y="1502"/>
                    <a:pt x="12400" y="1271"/>
                  </a:cubicBezTo>
                  <a:lnTo>
                    <a:pt x="12400" y="1257"/>
                  </a:lnTo>
                  <a:close/>
                  <a:moveTo>
                    <a:pt x="1704" y="1"/>
                  </a:moveTo>
                  <a:cubicBezTo>
                    <a:pt x="1473" y="1"/>
                    <a:pt x="1285" y="184"/>
                    <a:pt x="1285" y="415"/>
                  </a:cubicBezTo>
                  <a:lnTo>
                    <a:pt x="1285" y="857"/>
                  </a:lnTo>
                  <a:lnTo>
                    <a:pt x="843" y="857"/>
                  </a:lnTo>
                  <a:cubicBezTo>
                    <a:pt x="381" y="857"/>
                    <a:pt x="1" y="1233"/>
                    <a:pt x="1" y="1699"/>
                  </a:cubicBezTo>
                  <a:lnTo>
                    <a:pt x="1" y="10274"/>
                  </a:lnTo>
                  <a:cubicBezTo>
                    <a:pt x="1" y="10741"/>
                    <a:pt x="381" y="11116"/>
                    <a:pt x="843" y="11116"/>
                  </a:cubicBezTo>
                  <a:lnTo>
                    <a:pt x="12853" y="11116"/>
                  </a:lnTo>
                  <a:cubicBezTo>
                    <a:pt x="13315" y="11116"/>
                    <a:pt x="13695" y="10741"/>
                    <a:pt x="13695" y="10274"/>
                  </a:cubicBezTo>
                  <a:lnTo>
                    <a:pt x="13695" y="1699"/>
                  </a:lnTo>
                  <a:cubicBezTo>
                    <a:pt x="13695" y="1233"/>
                    <a:pt x="13315" y="857"/>
                    <a:pt x="12848" y="857"/>
                  </a:cubicBezTo>
                  <a:lnTo>
                    <a:pt x="12405" y="857"/>
                  </a:lnTo>
                  <a:lnTo>
                    <a:pt x="12405" y="415"/>
                  </a:lnTo>
                  <a:cubicBezTo>
                    <a:pt x="12405" y="184"/>
                    <a:pt x="12218" y="1"/>
                    <a:pt x="11991" y="1"/>
                  </a:cubicBezTo>
                  <a:lnTo>
                    <a:pt x="11563" y="1"/>
                  </a:lnTo>
                  <a:cubicBezTo>
                    <a:pt x="11332" y="1"/>
                    <a:pt x="11149" y="184"/>
                    <a:pt x="11149" y="415"/>
                  </a:cubicBezTo>
                  <a:lnTo>
                    <a:pt x="11149" y="857"/>
                  </a:lnTo>
                  <a:lnTo>
                    <a:pt x="2546" y="857"/>
                  </a:lnTo>
                  <a:lnTo>
                    <a:pt x="2546" y="415"/>
                  </a:lnTo>
                  <a:cubicBezTo>
                    <a:pt x="2546" y="184"/>
                    <a:pt x="2358" y="1"/>
                    <a:pt x="2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90"/>
            <p:cNvSpPr/>
            <p:nvPr/>
          </p:nvSpPr>
          <p:spPr>
            <a:xfrm>
              <a:off x="7573104" y="3915716"/>
              <a:ext cx="317563" cy="10648"/>
            </a:xfrm>
            <a:custGeom>
              <a:avLst/>
              <a:gdLst/>
              <a:ahLst/>
              <a:cxnLst/>
              <a:rect l="l" t="t" r="r" b="b"/>
              <a:pathLst>
                <a:path w="12108" h="406" extrusionOk="0">
                  <a:moveTo>
                    <a:pt x="262" y="1"/>
                  </a:moveTo>
                  <a:cubicBezTo>
                    <a:pt x="1" y="1"/>
                    <a:pt x="1" y="406"/>
                    <a:pt x="262" y="406"/>
                  </a:cubicBezTo>
                  <a:cubicBezTo>
                    <a:pt x="266" y="406"/>
                    <a:pt x="271" y="405"/>
                    <a:pt x="275" y="405"/>
                  </a:cubicBezTo>
                  <a:lnTo>
                    <a:pt x="11857" y="405"/>
                  </a:lnTo>
                  <a:cubicBezTo>
                    <a:pt x="12107" y="391"/>
                    <a:pt x="12107" y="15"/>
                    <a:pt x="11857" y="1"/>
                  </a:cubicBezTo>
                  <a:lnTo>
                    <a:pt x="275" y="1"/>
                  </a:lnTo>
                  <a:cubicBezTo>
                    <a:pt x="271" y="1"/>
                    <a:pt x="266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90"/>
            <p:cNvSpPr/>
            <p:nvPr/>
          </p:nvSpPr>
          <p:spPr>
            <a:xfrm>
              <a:off x="7590545" y="3960775"/>
              <a:ext cx="47078" cy="10517"/>
            </a:xfrm>
            <a:custGeom>
              <a:avLst/>
              <a:gdLst/>
              <a:ahLst/>
              <a:cxnLst/>
              <a:rect l="l" t="t" r="r" b="b"/>
              <a:pathLst>
                <a:path w="1795" h="401" extrusionOk="0">
                  <a:moveTo>
                    <a:pt x="255" y="1"/>
                  </a:moveTo>
                  <a:cubicBezTo>
                    <a:pt x="0" y="15"/>
                    <a:pt x="0" y="386"/>
                    <a:pt x="255" y="400"/>
                  </a:cubicBezTo>
                  <a:lnTo>
                    <a:pt x="1540" y="400"/>
                  </a:lnTo>
                  <a:cubicBezTo>
                    <a:pt x="1795" y="386"/>
                    <a:pt x="1795" y="15"/>
                    <a:pt x="15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90"/>
            <p:cNvSpPr/>
            <p:nvPr/>
          </p:nvSpPr>
          <p:spPr>
            <a:xfrm>
              <a:off x="7668651" y="3960775"/>
              <a:ext cx="48364" cy="10517"/>
            </a:xfrm>
            <a:custGeom>
              <a:avLst/>
              <a:gdLst/>
              <a:ahLst/>
              <a:cxnLst/>
              <a:rect l="l" t="t" r="r" b="b"/>
              <a:pathLst>
                <a:path w="1844" h="401" extrusionOk="0">
                  <a:moveTo>
                    <a:pt x="266" y="0"/>
                  </a:moveTo>
                  <a:cubicBezTo>
                    <a:pt x="0" y="0"/>
                    <a:pt x="0" y="401"/>
                    <a:pt x="266" y="401"/>
                  </a:cubicBezTo>
                  <a:cubicBezTo>
                    <a:pt x="270" y="401"/>
                    <a:pt x="275" y="400"/>
                    <a:pt x="280" y="400"/>
                  </a:cubicBezTo>
                  <a:lnTo>
                    <a:pt x="1564" y="400"/>
                  </a:lnTo>
                  <a:cubicBezTo>
                    <a:pt x="1569" y="400"/>
                    <a:pt x="1574" y="401"/>
                    <a:pt x="1578" y="401"/>
                  </a:cubicBezTo>
                  <a:cubicBezTo>
                    <a:pt x="1844" y="401"/>
                    <a:pt x="1844" y="0"/>
                    <a:pt x="1578" y="0"/>
                  </a:cubicBezTo>
                  <a:cubicBezTo>
                    <a:pt x="1574" y="0"/>
                    <a:pt x="1569" y="1"/>
                    <a:pt x="1564" y="1"/>
                  </a:cubicBezTo>
                  <a:lnTo>
                    <a:pt x="280" y="1"/>
                  </a:lnTo>
                  <a:cubicBezTo>
                    <a:pt x="275" y="1"/>
                    <a:pt x="270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90"/>
            <p:cNvSpPr/>
            <p:nvPr/>
          </p:nvSpPr>
          <p:spPr>
            <a:xfrm>
              <a:off x="7826147" y="3960775"/>
              <a:ext cx="47603" cy="10517"/>
            </a:xfrm>
            <a:custGeom>
              <a:avLst/>
              <a:gdLst/>
              <a:ahLst/>
              <a:cxnLst/>
              <a:rect l="l" t="t" r="r" b="b"/>
              <a:pathLst>
                <a:path w="1815" h="401" extrusionOk="0">
                  <a:moveTo>
                    <a:pt x="266" y="0"/>
                  </a:moveTo>
                  <a:cubicBezTo>
                    <a:pt x="0" y="0"/>
                    <a:pt x="0" y="401"/>
                    <a:pt x="266" y="401"/>
                  </a:cubicBezTo>
                  <a:cubicBezTo>
                    <a:pt x="270" y="401"/>
                    <a:pt x="275" y="400"/>
                    <a:pt x="280" y="400"/>
                  </a:cubicBezTo>
                  <a:lnTo>
                    <a:pt x="1564" y="400"/>
                  </a:lnTo>
                  <a:cubicBezTo>
                    <a:pt x="1815" y="386"/>
                    <a:pt x="1815" y="15"/>
                    <a:pt x="1564" y="1"/>
                  </a:cubicBezTo>
                  <a:lnTo>
                    <a:pt x="280" y="1"/>
                  </a:lnTo>
                  <a:cubicBezTo>
                    <a:pt x="275" y="1"/>
                    <a:pt x="270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90"/>
            <p:cNvSpPr/>
            <p:nvPr/>
          </p:nvSpPr>
          <p:spPr>
            <a:xfrm>
              <a:off x="7589890" y="4005807"/>
              <a:ext cx="48390" cy="10543"/>
            </a:xfrm>
            <a:custGeom>
              <a:avLst/>
              <a:gdLst/>
              <a:ahLst/>
              <a:cxnLst/>
              <a:rect l="l" t="t" r="r" b="b"/>
              <a:pathLst>
                <a:path w="1845" h="402" extrusionOk="0">
                  <a:moveTo>
                    <a:pt x="262" y="1"/>
                  </a:moveTo>
                  <a:cubicBezTo>
                    <a:pt x="1" y="1"/>
                    <a:pt x="2" y="401"/>
                    <a:pt x="266" y="401"/>
                  </a:cubicBezTo>
                  <a:cubicBezTo>
                    <a:pt x="271" y="401"/>
                    <a:pt x="275" y="401"/>
                    <a:pt x="280" y="401"/>
                  </a:cubicBezTo>
                  <a:lnTo>
                    <a:pt x="1565" y="401"/>
                  </a:lnTo>
                  <a:cubicBezTo>
                    <a:pt x="1569" y="401"/>
                    <a:pt x="1574" y="401"/>
                    <a:pt x="1579" y="401"/>
                  </a:cubicBezTo>
                  <a:cubicBezTo>
                    <a:pt x="1843" y="401"/>
                    <a:pt x="1844" y="1"/>
                    <a:pt x="1583" y="1"/>
                  </a:cubicBezTo>
                  <a:cubicBezTo>
                    <a:pt x="1577" y="1"/>
                    <a:pt x="1571" y="1"/>
                    <a:pt x="1565" y="2"/>
                  </a:cubicBezTo>
                  <a:lnTo>
                    <a:pt x="280" y="2"/>
                  </a:lnTo>
                  <a:cubicBezTo>
                    <a:pt x="274" y="1"/>
                    <a:pt x="268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90"/>
            <p:cNvSpPr/>
            <p:nvPr/>
          </p:nvSpPr>
          <p:spPr>
            <a:xfrm>
              <a:off x="7747386" y="4005807"/>
              <a:ext cx="48390" cy="10543"/>
            </a:xfrm>
            <a:custGeom>
              <a:avLst/>
              <a:gdLst/>
              <a:ahLst/>
              <a:cxnLst/>
              <a:rect l="l" t="t" r="r" b="b"/>
              <a:pathLst>
                <a:path w="1845" h="402" extrusionOk="0">
                  <a:moveTo>
                    <a:pt x="262" y="1"/>
                  </a:moveTo>
                  <a:cubicBezTo>
                    <a:pt x="1" y="1"/>
                    <a:pt x="2" y="401"/>
                    <a:pt x="266" y="401"/>
                  </a:cubicBezTo>
                  <a:cubicBezTo>
                    <a:pt x="271" y="401"/>
                    <a:pt x="275" y="401"/>
                    <a:pt x="280" y="401"/>
                  </a:cubicBezTo>
                  <a:lnTo>
                    <a:pt x="1565" y="401"/>
                  </a:lnTo>
                  <a:cubicBezTo>
                    <a:pt x="1570" y="401"/>
                    <a:pt x="1574" y="401"/>
                    <a:pt x="1579" y="401"/>
                  </a:cubicBezTo>
                  <a:cubicBezTo>
                    <a:pt x="1843" y="401"/>
                    <a:pt x="1844" y="1"/>
                    <a:pt x="1583" y="1"/>
                  </a:cubicBezTo>
                  <a:cubicBezTo>
                    <a:pt x="1577" y="1"/>
                    <a:pt x="1571" y="1"/>
                    <a:pt x="1565" y="2"/>
                  </a:cubicBezTo>
                  <a:lnTo>
                    <a:pt x="280" y="2"/>
                  </a:lnTo>
                  <a:cubicBezTo>
                    <a:pt x="274" y="1"/>
                    <a:pt x="268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90"/>
            <p:cNvSpPr/>
            <p:nvPr/>
          </p:nvSpPr>
          <p:spPr>
            <a:xfrm>
              <a:off x="7590545" y="4050761"/>
              <a:ext cx="47078" cy="10491"/>
            </a:xfrm>
            <a:custGeom>
              <a:avLst/>
              <a:gdLst/>
              <a:ahLst/>
              <a:cxnLst/>
              <a:rect l="l" t="t" r="r" b="b"/>
              <a:pathLst>
                <a:path w="1795" h="400" extrusionOk="0">
                  <a:moveTo>
                    <a:pt x="255" y="1"/>
                  </a:moveTo>
                  <a:cubicBezTo>
                    <a:pt x="0" y="15"/>
                    <a:pt x="0" y="385"/>
                    <a:pt x="255" y="400"/>
                  </a:cubicBezTo>
                  <a:lnTo>
                    <a:pt x="1540" y="400"/>
                  </a:lnTo>
                  <a:cubicBezTo>
                    <a:pt x="1795" y="385"/>
                    <a:pt x="1795" y="15"/>
                    <a:pt x="15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90"/>
            <p:cNvSpPr/>
            <p:nvPr/>
          </p:nvSpPr>
          <p:spPr>
            <a:xfrm>
              <a:off x="7668651" y="4050735"/>
              <a:ext cx="48364" cy="10543"/>
            </a:xfrm>
            <a:custGeom>
              <a:avLst/>
              <a:gdLst/>
              <a:ahLst/>
              <a:cxnLst/>
              <a:rect l="l" t="t" r="r" b="b"/>
              <a:pathLst>
                <a:path w="1844" h="402" extrusionOk="0">
                  <a:moveTo>
                    <a:pt x="262" y="1"/>
                  </a:moveTo>
                  <a:cubicBezTo>
                    <a:pt x="0" y="1"/>
                    <a:pt x="2" y="401"/>
                    <a:pt x="266" y="401"/>
                  </a:cubicBezTo>
                  <a:cubicBezTo>
                    <a:pt x="270" y="401"/>
                    <a:pt x="275" y="401"/>
                    <a:pt x="280" y="401"/>
                  </a:cubicBezTo>
                  <a:lnTo>
                    <a:pt x="1564" y="401"/>
                  </a:lnTo>
                  <a:cubicBezTo>
                    <a:pt x="1569" y="401"/>
                    <a:pt x="1574" y="401"/>
                    <a:pt x="1578" y="401"/>
                  </a:cubicBezTo>
                  <a:cubicBezTo>
                    <a:pt x="1842" y="401"/>
                    <a:pt x="1844" y="1"/>
                    <a:pt x="1582" y="1"/>
                  </a:cubicBezTo>
                  <a:cubicBezTo>
                    <a:pt x="1577" y="1"/>
                    <a:pt x="1571" y="1"/>
                    <a:pt x="1564" y="2"/>
                  </a:cubicBezTo>
                  <a:lnTo>
                    <a:pt x="280" y="2"/>
                  </a:lnTo>
                  <a:cubicBezTo>
                    <a:pt x="273" y="1"/>
                    <a:pt x="267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90"/>
            <p:cNvSpPr/>
            <p:nvPr/>
          </p:nvSpPr>
          <p:spPr>
            <a:xfrm>
              <a:off x="7826147" y="4050735"/>
              <a:ext cx="48364" cy="10543"/>
            </a:xfrm>
            <a:custGeom>
              <a:avLst/>
              <a:gdLst/>
              <a:ahLst/>
              <a:cxnLst/>
              <a:rect l="l" t="t" r="r" b="b"/>
              <a:pathLst>
                <a:path w="1844" h="402" extrusionOk="0">
                  <a:moveTo>
                    <a:pt x="262" y="1"/>
                  </a:moveTo>
                  <a:cubicBezTo>
                    <a:pt x="0" y="1"/>
                    <a:pt x="2" y="401"/>
                    <a:pt x="266" y="401"/>
                  </a:cubicBezTo>
                  <a:cubicBezTo>
                    <a:pt x="270" y="401"/>
                    <a:pt x="275" y="401"/>
                    <a:pt x="280" y="401"/>
                  </a:cubicBezTo>
                  <a:lnTo>
                    <a:pt x="1564" y="401"/>
                  </a:lnTo>
                  <a:cubicBezTo>
                    <a:pt x="1569" y="401"/>
                    <a:pt x="1574" y="401"/>
                    <a:pt x="1578" y="401"/>
                  </a:cubicBezTo>
                  <a:cubicBezTo>
                    <a:pt x="1842" y="401"/>
                    <a:pt x="1844" y="1"/>
                    <a:pt x="1583" y="1"/>
                  </a:cubicBezTo>
                  <a:cubicBezTo>
                    <a:pt x="1577" y="1"/>
                    <a:pt x="1571" y="1"/>
                    <a:pt x="1564" y="2"/>
                  </a:cubicBezTo>
                  <a:lnTo>
                    <a:pt x="280" y="2"/>
                  </a:lnTo>
                  <a:cubicBezTo>
                    <a:pt x="274" y="1"/>
                    <a:pt x="267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90"/>
            <p:cNvSpPr/>
            <p:nvPr/>
          </p:nvSpPr>
          <p:spPr>
            <a:xfrm>
              <a:off x="7668651" y="4095689"/>
              <a:ext cx="48364" cy="10648"/>
            </a:xfrm>
            <a:custGeom>
              <a:avLst/>
              <a:gdLst/>
              <a:ahLst/>
              <a:cxnLst/>
              <a:rect l="l" t="t" r="r" b="b"/>
              <a:pathLst>
                <a:path w="1844" h="406" extrusionOk="0">
                  <a:moveTo>
                    <a:pt x="266" y="0"/>
                  </a:moveTo>
                  <a:cubicBezTo>
                    <a:pt x="0" y="0"/>
                    <a:pt x="0" y="405"/>
                    <a:pt x="266" y="405"/>
                  </a:cubicBezTo>
                  <a:cubicBezTo>
                    <a:pt x="270" y="405"/>
                    <a:pt x="275" y="405"/>
                    <a:pt x="280" y="405"/>
                  </a:cubicBezTo>
                  <a:lnTo>
                    <a:pt x="1564" y="405"/>
                  </a:lnTo>
                  <a:cubicBezTo>
                    <a:pt x="1569" y="405"/>
                    <a:pt x="1574" y="405"/>
                    <a:pt x="1578" y="405"/>
                  </a:cubicBezTo>
                  <a:cubicBezTo>
                    <a:pt x="1844" y="405"/>
                    <a:pt x="1844" y="0"/>
                    <a:pt x="1578" y="0"/>
                  </a:cubicBezTo>
                  <a:cubicBezTo>
                    <a:pt x="1574" y="0"/>
                    <a:pt x="1569" y="0"/>
                    <a:pt x="1564" y="1"/>
                  </a:cubicBezTo>
                  <a:lnTo>
                    <a:pt x="280" y="1"/>
                  </a:lnTo>
                  <a:cubicBezTo>
                    <a:pt x="275" y="0"/>
                    <a:pt x="270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90"/>
            <p:cNvSpPr/>
            <p:nvPr/>
          </p:nvSpPr>
          <p:spPr>
            <a:xfrm>
              <a:off x="7747386" y="4095689"/>
              <a:ext cx="48390" cy="10648"/>
            </a:xfrm>
            <a:custGeom>
              <a:avLst/>
              <a:gdLst/>
              <a:ahLst/>
              <a:cxnLst/>
              <a:rect l="l" t="t" r="r" b="b"/>
              <a:pathLst>
                <a:path w="1845" h="406" extrusionOk="0">
                  <a:moveTo>
                    <a:pt x="266" y="0"/>
                  </a:moveTo>
                  <a:cubicBezTo>
                    <a:pt x="1" y="0"/>
                    <a:pt x="1" y="405"/>
                    <a:pt x="266" y="405"/>
                  </a:cubicBezTo>
                  <a:cubicBezTo>
                    <a:pt x="271" y="405"/>
                    <a:pt x="275" y="405"/>
                    <a:pt x="280" y="405"/>
                  </a:cubicBezTo>
                  <a:lnTo>
                    <a:pt x="1565" y="405"/>
                  </a:lnTo>
                  <a:cubicBezTo>
                    <a:pt x="1570" y="405"/>
                    <a:pt x="1574" y="405"/>
                    <a:pt x="1579" y="405"/>
                  </a:cubicBezTo>
                  <a:cubicBezTo>
                    <a:pt x="1844" y="405"/>
                    <a:pt x="1844" y="0"/>
                    <a:pt x="1579" y="0"/>
                  </a:cubicBezTo>
                  <a:cubicBezTo>
                    <a:pt x="1574" y="0"/>
                    <a:pt x="1570" y="0"/>
                    <a:pt x="1565" y="1"/>
                  </a:cubicBezTo>
                  <a:lnTo>
                    <a:pt x="280" y="1"/>
                  </a:lnTo>
                  <a:cubicBezTo>
                    <a:pt x="275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90"/>
            <p:cNvSpPr/>
            <p:nvPr/>
          </p:nvSpPr>
          <p:spPr>
            <a:xfrm>
              <a:off x="7826147" y="4095689"/>
              <a:ext cx="48364" cy="10648"/>
            </a:xfrm>
            <a:custGeom>
              <a:avLst/>
              <a:gdLst/>
              <a:ahLst/>
              <a:cxnLst/>
              <a:rect l="l" t="t" r="r" b="b"/>
              <a:pathLst>
                <a:path w="1844" h="406" extrusionOk="0">
                  <a:moveTo>
                    <a:pt x="266" y="0"/>
                  </a:moveTo>
                  <a:cubicBezTo>
                    <a:pt x="0" y="0"/>
                    <a:pt x="0" y="405"/>
                    <a:pt x="266" y="405"/>
                  </a:cubicBezTo>
                  <a:cubicBezTo>
                    <a:pt x="270" y="405"/>
                    <a:pt x="275" y="405"/>
                    <a:pt x="280" y="405"/>
                  </a:cubicBezTo>
                  <a:lnTo>
                    <a:pt x="1564" y="405"/>
                  </a:lnTo>
                  <a:cubicBezTo>
                    <a:pt x="1569" y="405"/>
                    <a:pt x="1574" y="405"/>
                    <a:pt x="1578" y="405"/>
                  </a:cubicBezTo>
                  <a:cubicBezTo>
                    <a:pt x="1844" y="405"/>
                    <a:pt x="1844" y="0"/>
                    <a:pt x="1578" y="0"/>
                  </a:cubicBezTo>
                  <a:cubicBezTo>
                    <a:pt x="1574" y="0"/>
                    <a:pt x="1569" y="0"/>
                    <a:pt x="1564" y="1"/>
                  </a:cubicBezTo>
                  <a:lnTo>
                    <a:pt x="280" y="1"/>
                  </a:lnTo>
                  <a:cubicBezTo>
                    <a:pt x="275" y="0"/>
                    <a:pt x="270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90"/>
            <p:cNvSpPr/>
            <p:nvPr/>
          </p:nvSpPr>
          <p:spPr>
            <a:xfrm>
              <a:off x="7668389" y="3994529"/>
              <a:ext cx="48573" cy="33047"/>
            </a:xfrm>
            <a:custGeom>
              <a:avLst/>
              <a:gdLst/>
              <a:ahLst/>
              <a:cxnLst/>
              <a:rect l="l" t="t" r="r" b="b"/>
              <a:pathLst>
                <a:path w="1852" h="1260" extrusionOk="0">
                  <a:moveTo>
                    <a:pt x="1566" y="1"/>
                  </a:moveTo>
                  <a:cubicBezTo>
                    <a:pt x="1521" y="1"/>
                    <a:pt x="1473" y="17"/>
                    <a:pt x="1430" y="56"/>
                  </a:cubicBezTo>
                  <a:lnTo>
                    <a:pt x="1435" y="56"/>
                  </a:lnTo>
                  <a:lnTo>
                    <a:pt x="718" y="773"/>
                  </a:lnTo>
                  <a:lnTo>
                    <a:pt x="429" y="485"/>
                  </a:lnTo>
                  <a:cubicBezTo>
                    <a:pt x="386" y="441"/>
                    <a:pt x="337" y="423"/>
                    <a:pt x="291" y="423"/>
                  </a:cubicBezTo>
                  <a:cubicBezTo>
                    <a:pt x="136" y="423"/>
                    <a:pt x="1" y="625"/>
                    <a:pt x="145" y="773"/>
                  </a:cubicBezTo>
                  <a:lnTo>
                    <a:pt x="574" y="1201"/>
                  </a:lnTo>
                  <a:cubicBezTo>
                    <a:pt x="612" y="1240"/>
                    <a:pt x="664" y="1259"/>
                    <a:pt x="715" y="1259"/>
                  </a:cubicBezTo>
                  <a:cubicBezTo>
                    <a:pt x="767" y="1259"/>
                    <a:pt x="819" y="1240"/>
                    <a:pt x="857" y="1201"/>
                  </a:cubicBezTo>
                  <a:lnTo>
                    <a:pt x="1714" y="340"/>
                  </a:lnTo>
                  <a:cubicBezTo>
                    <a:pt x="1852" y="195"/>
                    <a:pt x="1721" y="1"/>
                    <a:pt x="15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90"/>
            <p:cNvSpPr/>
            <p:nvPr/>
          </p:nvSpPr>
          <p:spPr>
            <a:xfrm>
              <a:off x="7825622" y="3994529"/>
              <a:ext cx="48836" cy="33047"/>
            </a:xfrm>
            <a:custGeom>
              <a:avLst/>
              <a:gdLst/>
              <a:ahLst/>
              <a:cxnLst/>
              <a:rect l="l" t="t" r="r" b="b"/>
              <a:pathLst>
                <a:path w="1862" h="1260" extrusionOk="0">
                  <a:moveTo>
                    <a:pt x="1576" y="1"/>
                  </a:moveTo>
                  <a:cubicBezTo>
                    <a:pt x="1531" y="1"/>
                    <a:pt x="1484" y="17"/>
                    <a:pt x="1440" y="56"/>
                  </a:cubicBezTo>
                  <a:lnTo>
                    <a:pt x="728" y="773"/>
                  </a:lnTo>
                  <a:lnTo>
                    <a:pt x="439" y="485"/>
                  </a:lnTo>
                  <a:cubicBezTo>
                    <a:pt x="395" y="437"/>
                    <a:pt x="345" y="417"/>
                    <a:pt x="296" y="417"/>
                  </a:cubicBezTo>
                  <a:cubicBezTo>
                    <a:pt x="139" y="417"/>
                    <a:pt x="1" y="625"/>
                    <a:pt x="155" y="768"/>
                  </a:cubicBezTo>
                  <a:lnTo>
                    <a:pt x="584" y="1201"/>
                  </a:lnTo>
                  <a:cubicBezTo>
                    <a:pt x="622" y="1240"/>
                    <a:pt x="674" y="1259"/>
                    <a:pt x="726" y="1259"/>
                  </a:cubicBezTo>
                  <a:cubicBezTo>
                    <a:pt x="777" y="1259"/>
                    <a:pt x="829" y="1240"/>
                    <a:pt x="867" y="1201"/>
                  </a:cubicBezTo>
                  <a:lnTo>
                    <a:pt x="1724" y="340"/>
                  </a:lnTo>
                  <a:cubicBezTo>
                    <a:pt x="1862" y="195"/>
                    <a:pt x="1731" y="1"/>
                    <a:pt x="15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90"/>
            <p:cNvSpPr/>
            <p:nvPr/>
          </p:nvSpPr>
          <p:spPr>
            <a:xfrm>
              <a:off x="7747438" y="4039510"/>
              <a:ext cx="48285" cy="32994"/>
            </a:xfrm>
            <a:custGeom>
              <a:avLst/>
              <a:gdLst/>
              <a:ahLst/>
              <a:cxnLst/>
              <a:rect l="l" t="t" r="r" b="b"/>
              <a:pathLst>
                <a:path w="1841" h="1258" extrusionOk="0">
                  <a:moveTo>
                    <a:pt x="1559" y="1"/>
                  </a:moveTo>
                  <a:cubicBezTo>
                    <a:pt x="1514" y="1"/>
                    <a:pt x="1466" y="18"/>
                    <a:pt x="1423" y="59"/>
                  </a:cubicBezTo>
                  <a:lnTo>
                    <a:pt x="706" y="776"/>
                  </a:lnTo>
                  <a:lnTo>
                    <a:pt x="418" y="487"/>
                  </a:lnTo>
                  <a:cubicBezTo>
                    <a:pt x="375" y="447"/>
                    <a:pt x="328" y="430"/>
                    <a:pt x="283" y="430"/>
                  </a:cubicBezTo>
                  <a:cubicBezTo>
                    <a:pt x="130" y="430"/>
                    <a:pt x="0" y="626"/>
                    <a:pt x="134" y="771"/>
                  </a:cubicBezTo>
                  <a:lnTo>
                    <a:pt x="562" y="1199"/>
                  </a:lnTo>
                  <a:cubicBezTo>
                    <a:pt x="603" y="1238"/>
                    <a:pt x="655" y="1257"/>
                    <a:pt x="706" y="1257"/>
                  </a:cubicBezTo>
                  <a:cubicBezTo>
                    <a:pt x="757" y="1257"/>
                    <a:pt x="807" y="1238"/>
                    <a:pt x="846" y="1199"/>
                  </a:cubicBezTo>
                  <a:lnTo>
                    <a:pt x="1707" y="343"/>
                  </a:lnTo>
                  <a:cubicBezTo>
                    <a:pt x="1841" y="195"/>
                    <a:pt x="1712" y="1"/>
                    <a:pt x="15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1" name="Google Shape;14151;p90"/>
            <p:cNvSpPr/>
            <p:nvPr/>
          </p:nvSpPr>
          <p:spPr>
            <a:xfrm>
              <a:off x="7589942" y="4084516"/>
              <a:ext cx="48311" cy="33020"/>
            </a:xfrm>
            <a:custGeom>
              <a:avLst/>
              <a:gdLst/>
              <a:ahLst/>
              <a:cxnLst/>
              <a:rect l="l" t="t" r="r" b="b"/>
              <a:pathLst>
                <a:path w="1842" h="1259" extrusionOk="0">
                  <a:moveTo>
                    <a:pt x="1557" y="0"/>
                  </a:moveTo>
                  <a:cubicBezTo>
                    <a:pt x="1512" y="0"/>
                    <a:pt x="1466" y="17"/>
                    <a:pt x="1423" y="56"/>
                  </a:cubicBezTo>
                  <a:lnTo>
                    <a:pt x="706" y="773"/>
                  </a:lnTo>
                  <a:lnTo>
                    <a:pt x="422" y="484"/>
                  </a:lnTo>
                  <a:cubicBezTo>
                    <a:pt x="379" y="445"/>
                    <a:pt x="332" y="429"/>
                    <a:pt x="286" y="429"/>
                  </a:cubicBezTo>
                  <a:cubicBezTo>
                    <a:pt x="131" y="429"/>
                    <a:pt x="1" y="623"/>
                    <a:pt x="139" y="768"/>
                  </a:cubicBezTo>
                  <a:lnTo>
                    <a:pt x="567" y="1201"/>
                  </a:lnTo>
                  <a:cubicBezTo>
                    <a:pt x="605" y="1240"/>
                    <a:pt x="656" y="1259"/>
                    <a:pt x="707" y="1259"/>
                  </a:cubicBezTo>
                  <a:cubicBezTo>
                    <a:pt x="758" y="1259"/>
                    <a:pt x="810" y="1240"/>
                    <a:pt x="851" y="1201"/>
                  </a:cubicBezTo>
                  <a:lnTo>
                    <a:pt x="1707" y="340"/>
                  </a:lnTo>
                  <a:cubicBezTo>
                    <a:pt x="1841" y="195"/>
                    <a:pt x="1710" y="0"/>
                    <a:pt x="15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90"/>
            <p:cNvSpPr/>
            <p:nvPr/>
          </p:nvSpPr>
          <p:spPr>
            <a:xfrm>
              <a:off x="7747412" y="3949549"/>
              <a:ext cx="48311" cy="32968"/>
            </a:xfrm>
            <a:custGeom>
              <a:avLst/>
              <a:gdLst/>
              <a:ahLst/>
              <a:cxnLst/>
              <a:rect l="l" t="t" r="r" b="b"/>
              <a:pathLst>
                <a:path w="1842" h="1257" extrusionOk="0">
                  <a:moveTo>
                    <a:pt x="1559" y="1"/>
                  </a:moveTo>
                  <a:cubicBezTo>
                    <a:pt x="1514" y="1"/>
                    <a:pt x="1467" y="18"/>
                    <a:pt x="1424" y="58"/>
                  </a:cubicBezTo>
                  <a:lnTo>
                    <a:pt x="707" y="775"/>
                  </a:lnTo>
                  <a:lnTo>
                    <a:pt x="419" y="487"/>
                  </a:lnTo>
                  <a:cubicBezTo>
                    <a:pt x="376" y="447"/>
                    <a:pt x="330" y="431"/>
                    <a:pt x="285" y="431"/>
                  </a:cubicBezTo>
                  <a:cubicBezTo>
                    <a:pt x="132" y="431"/>
                    <a:pt x="1" y="625"/>
                    <a:pt x="135" y="770"/>
                  </a:cubicBezTo>
                  <a:lnTo>
                    <a:pt x="563" y="1199"/>
                  </a:lnTo>
                  <a:cubicBezTo>
                    <a:pt x="604" y="1237"/>
                    <a:pt x="656" y="1256"/>
                    <a:pt x="707" y="1256"/>
                  </a:cubicBezTo>
                  <a:cubicBezTo>
                    <a:pt x="758" y="1256"/>
                    <a:pt x="808" y="1237"/>
                    <a:pt x="847" y="1199"/>
                  </a:cubicBezTo>
                  <a:lnTo>
                    <a:pt x="1708" y="342"/>
                  </a:lnTo>
                  <a:cubicBezTo>
                    <a:pt x="1842" y="197"/>
                    <a:pt x="1712" y="1"/>
                    <a:pt x="15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3" name="Google Shape;14153;p90"/>
          <p:cNvGrpSpPr/>
          <p:nvPr/>
        </p:nvGrpSpPr>
        <p:grpSpPr>
          <a:xfrm>
            <a:off x="5310720" y="2773654"/>
            <a:ext cx="429370" cy="261672"/>
            <a:chOff x="5310720" y="2958229"/>
            <a:chExt cx="429370" cy="261672"/>
          </a:xfrm>
        </p:grpSpPr>
        <p:sp>
          <p:nvSpPr>
            <p:cNvPr id="14154" name="Google Shape;14154;p90"/>
            <p:cNvSpPr/>
            <p:nvPr/>
          </p:nvSpPr>
          <p:spPr>
            <a:xfrm>
              <a:off x="5491821" y="3152601"/>
              <a:ext cx="67169" cy="67300"/>
            </a:xfrm>
            <a:custGeom>
              <a:avLst/>
              <a:gdLst/>
              <a:ahLst/>
              <a:cxnLst/>
              <a:rect l="l" t="t" r="r" b="b"/>
              <a:pathLst>
                <a:path w="2561" h="2566" extrusionOk="0">
                  <a:moveTo>
                    <a:pt x="1281" y="0"/>
                  </a:moveTo>
                  <a:cubicBezTo>
                    <a:pt x="573" y="0"/>
                    <a:pt x="1" y="573"/>
                    <a:pt x="1" y="1280"/>
                  </a:cubicBezTo>
                  <a:cubicBezTo>
                    <a:pt x="1" y="1988"/>
                    <a:pt x="573" y="2565"/>
                    <a:pt x="1281" y="2565"/>
                  </a:cubicBezTo>
                  <a:cubicBezTo>
                    <a:pt x="1988" y="2565"/>
                    <a:pt x="2561" y="1988"/>
                    <a:pt x="2561" y="1280"/>
                  </a:cubicBezTo>
                  <a:cubicBezTo>
                    <a:pt x="2561" y="573"/>
                    <a:pt x="1988" y="0"/>
                    <a:pt x="1281" y="0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90"/>
            <p:cNvSpPr/>
            <p:nvPr/>
          </p:nvSpPr>
          <p:spPr>
            <a:xfrm>
              <a:off x="5505197" y="3166108"/>
              <a:ext cx="40417" cy="40285"/>
            </a:xfrm>
            <a:custGeom>
              <a:avLst/>
              <a:gdLst/>
              <a:ahLst/>
              <a:cxnLst/>
              <a:rect l="l" t="t" r="r" b="b"/>
              <a:pathLst>
                <a:path w="1541" h="1536" extrusionOk="0">
                  <a:moveTo>
                    <a:pt x="771" y="0"/>
                  </a:moveTo>
                  <a:cubicBezTo>
                    <a:pt x="347" y="0"/>
                    <a:pt x="1" y="342"/>
                    <a:pt x="1" y="765"/>
                  </a:cubicBezTo>
                  <a:cubicBezTo>
                    <a:pt x="1" y="1194"/>
                    <a:pt x="347" y="1535"/>
                    <a:pt x="771" y="1535"/>
                  </a:cubicBezTo>
                  <a:cubicBezTo>
                    <a:pt x="1194" y="1535"/>
                    <a:pt x="1541" y="1194"/>
                    <a:pt x="1541" y="765"/>
                  </a:cubicBezTo>
                  <a:cubicBezTo>
                    <a:pt x="1541" y="342"/>
                    <a:pt x="1194" y="0"/>
                    <a:pt x="771" y="0"/>
                  </a:cubicBez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90"/>
            <p:cNvSpPr/>
            <p:nvPr/>
          </p:nvSpPr>
          <p:spPr>
            <a:xfrm>
              <a:off x="5586974" y="2964444"/>
              <a:ext cx="147556" cy="147792"/>
            </a:xfrm>
            <a:custGeom>
              <a:avLst/>
              <a:gdLst/>
              <a:ahLst/>
              <a:cxnLst/>
              <a:rect l="l" t="t" r="r" b="b"/>
              <a:pathLst>
                <a:path w="5626" h="5635" extrusionOk="0">
                  <a:moveTo>
                    <a:pt x="2816" y="0"/>
                  </a:moveTo>
                  <a:cubicBezTo>
                    <a:pt x="1584" y="0"/>
                    <a:pt x="675" y="987"/>
                    <a:pt x="588" y="2194"/>
                  </a:cubicBezTo>
                  <a:cubicBezTo>
                    <a:pt x="545" y="2825"/>
                    <a:pt x="333" y="4047"/>
                    <a:pt x="63" y="4754"/>
                  </a:cubicBezTo>
                  <a:cubicBezTo>
                    <a:pt x="1" y="4908"/>
                    <a:pt x="73" y="5086"/>
                    <a:pt x="227" y="5154"/>
                  </a:cubicBezTo>
                  <a:cubicBezTo>
                    <a:pt x="747" y="5389"/>
                    <a:pt x="1295" y="5553"/>
                    <a:pt x="1863" y="5635"/>
                  </a:cubicBezTo>
                  <a:lnTo>
                    <a:pt x="3773" y="5635"/>
                  </a:lnTo>
                  <a:cubicBezTo>
                    <a:pt x="4336" y="5553"/>
                    <a:pt x="4890" y="5389"/>
                    <a:pt x="5409" y="5154"/>
                  </a:cubicBezTo>
                  <a:cubicBezTo>
                    <a:pt x="5558" y="5081"/>
                    <a:pt x="5626" y="4908"/>
                    <a:pt x="5563" y="4754"/>
                  </a:cubicBezTo>
                  <a:cubicBezTo>
                    <a:pt x="5299" y="4047"/>
                    <a:pt x="5082" y="2825"/>
                    <a:pt x="5039" y="2194"/>
                  </a:cubicBezTo>
                  <a:cubicBezTo>
                    <a:pt x="4952" y="987"/>
                    <a:pt x="4043" y="0"/>
                    <a:pt x="2816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90"/>
            <p:cNvSpPr/>
            <p:nvPr/>
          </p:nvSpPr>
          <p:spPr>
            <a:xfrm>
              <a:off x="5627128" y="2964444"/>
              <a:ext cx="107533" cy="147923"/>
            </a:xfrm>
            <a:custGeom>
              <a:avLst/>
              <a:gdLst/>
              <a:ahLst/>
              <a:cxnLst/>
              <a:rect l="l" t="t" r="r" b="b"/>
              <a:pathLst>
                <a:path w="4100" h="5640" extrusionOk="0">
                  <a:moveTo>
                    <a:pt x="1275" y="0"/>
                  </a:moveTo>
                  <a:cubicBezTo>
                    <a:pt x="332" y="5"/>
                    <a:pt x="0" y="1290"/>
                    <a:pt x="813" y="1771"/>
                  </a:cubicBezTo>
                  <a:cubicBezTo>
                    <a:pt x="837" y="1785"/>
                    <a:pt x="866" y="1800"/>
                    <a:pt x="890" y="1814"/>
                  </a:cubicBezTo>
                  <a:lnTo>
                    <a:pt x="1602" y="5640"/>
                  </a:lnTo>
                  <a:lnTo>
                    <a:pt x="2242" y="5640"/>
                  </a:lnTo>
                  <a:cubicBezTo>
                    <a:pt x="2805" y="5553"/>
                    <a:pt x="3354" y="5389"/>
                    <a:pt x="3873" y="5154"/>
                  </a:cubicBezTo>
                  <a:cubicBezTo>
                    <a:pt x="4027" y="5086"/>
                    <a:pt x="4100" y="4908"/>
                    <a:pt x="4037" y="4754"/>
                  </a:cubicBezTo>
                  <a:cubicBezTo>
                    <a:pt x="3768" y="4047"/>
                    <a:pt x="3556" y="2825"/>
                    <a:pt x="3513" y="2194"/>
                  </a:cubicBezTo>
                  <a:cubicBezTo>
                    <a:pt x="3426" y="987"/>
                    <a:pt x="2512" y="0"/>
                    <a:pt x="128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90"/>
            <p:cNvSpPr/>
            <p:nvPr/>
          </p:nvSpPr>
          <p:spPr>
            <a:xfrm>
              <a:off x="5585846" y="3076121"/>
              <a:ext cx="147818" cy="116765"/>
            </a:xfrm>
            <a:custGeom>
              <a:avLst/>
              <a:gdLst/>
              <a:ahLst/>
              <a:cxnLst/>
              <a:rect l="l" t="t" r="r" b="b"/>
              <a:pathLst>
                <a:path w="5636" h="4452" extrusionOk="0">
                  <a:moveTo>
                    <a:pt x="1882" y="1"/>
                  </a:moveTo>
                  <a:lnTo>
                    <a:pt x="1882" y="939"/>
                  </a:lnTo>
                  <a:cubicBezTo>
                    <a:pt x="1882" y="1179"/>
                    <a:pt x="1747" y="1396"/>
                    <a:pt x="1536" y="1502"/>
                  </a:cubicBezTo>
                  <a:lnTo>
                    <a:pt x="520" y="2007"/>
                  </a:lnTo>
                  <a:cubicBezTo>
                    <a:pt x="203" y="2166"/>
                    <a:pt x="1" y="2493"/>
                    <a:pt x="1" y="2849"/>
                  </a:cubicBezTo>
                  <a:lnTo>
                    <a:pt x="1" y="4394"/>
                  </a:lnTo>
                  <a:lnTo>
                    <a:pt x="1179" y="4394"/>
                  </a:lnTo>
                  <a:lnTo>
                    <a:pt x="1179" y="4451"/>
                  </a:lnTo>
                  <a:lnTo>
                    <a:pt x="5635" y="4451"/>
                  </a:lnTo>
                  <a:lnTo>
                    <a:pt x="5635" y="2844"/>
                  </a:lnTo>
                  <a:cubicBezTo>
                    <a:pt x="5635" y="2493"/>
                    <a:pt x="5438" y="2166"/>
                    <a:pt x="5120" y="2007"/>
                  </a:cubicBezTo>
                  <a:lnTo>
                    <a:pt x="4105" y="1502"/>
                  </a:lnTo>
                  <a:cubicBezTo>
                    <a:pt x="3893" y="1396"/>
                    <a:pt x="3759" y="1179"/>
                    <a:pt x="3759" y="939"/>
                  </a:cubicBezTo>
                  <a:lnTo>
                    <a:pt x="3759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90"/>
            <p:cNvSpPr/>
            <p:nvPr/>
          </p:nvSpPr>
          <p:spPr>
            <a:xfrm>
              <a:off x="5634682" y="3076121"/>
              <a:ext cx="50252" cy="32968"/>
            </a:xfrm>
            <a:custGeom>
              <a:avLst/>
              <a:gdLst/>
              <a:ahLst/>
              <a:cxnLst/>
              <a:rect l="l" t="t" r="r" b="b"/>
              <a:pathLst>
                <a:path w="1916" h="1257" extrusionOk="0">
                  <a:moveTo>
                    <a:pt x="20" y="1"/>
                  </a:moveTo>
                  <a:lnTo>
                    <a:pt x="20" y="939"/>
                  </a:lnTo>
                  <a:cubicBezTo>
                    <a:pt x="15" y="982"/>
                    <a:pt x="10" y="1021"/>
                    <a:pt x="1" y="1059"/>
                  </a:cubicBezTo>
                  <a:cubicBezTo>
                    <a:pt x="304" y="1189"/>
                    <a:pt x="631" y="1252"/>
                    <a:pt x="958" y="1256"/>
                  </a:cubicBezTo>
                  <a:cubicBezTo>
                    <a:pt x="1285" y="1252"/>
                    <a:pt x="1613" y="1189"/>
                    <a:pt x="1916" y="1059"/>
                  </a:cubicBezTo>
                  <a:cubicBezTo>
                    <a:pt x="1906" y="1021"/>
                    <a:pt x="1901" y="982"/>
                    <a:pt x="1897" y="939"/>
                  </a:cubicBezTo>
                  <a:lnTo>
                    <a:pt x="189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90"/>
            <p:cNvSpPr/>
            <p:nvPr/>
          </p:nvSpPr>
          <p:spPr>
            <a:xfrm>
              <a:off x="5585846" y="3119292"/>
              <a:ext cx="147818" cy="73594"/>
            </a:xfrm>
            <a:custGeom>
              <a:avLst/>
              <a:gdLst/>
              <a:ahLst/>
              <a:cxnLst/>
              <a:rect l="l" t="t" r="r" b="b"/>
              <a:pathLst>
                <a:path w="5636" h="2806" extrusionOk="0">
                  <a:moveTo>
                    <a:pt x="1242" y="0"/>
                  </a:moveTo>
                  <a:lnTo>
                    <a:pt x="520" y="361"/>
                  </a:lnTo>
                  <a:cubicBezTo>
                    <a:pt x="203" y="520"/>
                    <a:pt x="1" y="847"/>
                    <a:pt x="1" y="1203"/>
                  </a:cubicBezTo>
                  <a:lnTo>
                    <a:pt x="1" y="2748"/>
                  </a:lnTo>
                  <a:lnTo>
                    <a:pt x="1179" y="2748"/>
                  </a:lnTo>
                  <a:lnTo>
                    <a:pt x="1179" y="2805"/>
                  </a:lnTo>
                  <a:lnTo>
                    <a:pt x="5635" y="2805"/>
                  </a:lnTo>
                  <a:lnTo>
                    <a:pt x="5635" y="1198"/>
                  </a:lnTo>
                  <a:cubicBezTo>
                    <a:pt x="5635" y="847"/>
                    <a:pt x="5438" y="520"/>
                    <a:pt x="5120" y="361"/>
                  </a:cubicBezTo>
                  <a:lnTo>
                    <a:pt x="4399" y="0"/>
                  </a:lnTo>
                  <a:cubicBezTo>
                    <a:pt x="4028" y="573"/>
                    <a:pt x="3424" y="859"/>
                    <a:pt x="2820" y="859"/>
                  </a:cubicBezTo>
                  <a:cubicBezTo>
                    <a:pt x="2216" y="859"/>
                    <a:pt x="1613" y="573"/>
                    <a:pt x="1242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90"/>
            <p:cNvSpPr/>
            <p:nvPr/>
          </p:nvSpPr>
          <p:spPr>
            <a:xfrm>
              <a:off x="5610448" y="3011811"/>
              <a:ext cx="98720" cy="80754"/>
            </a:xfrm>
            <a:custGeom>
              <a:avLst/>
              <a:gdLst/>
              <a:ahLst/>
              <a:cxnLst/>
              <a:rect l="l" t="t" r="r" b="b"/>
              <a:pathLst>
                <a:path w="3764" h="3079" extrusionOk="0">
                  <a:moveTo>
                    <a:pt x="1450" y="0"/>
                  </a:moveTo>
                  <a:cubicBezTo>
                    <a:pt x="1330" y="0"/>
                    <a:pt x="1218" y="69"/>
                    <a:pt x="1170" y="181"/>
                  </a:cubicBezTo>
                  <a:cubicBezTo>
                    <a:pt x="1064" y="393"/>
                    <a:pt x="920" y="586"/>
                    <a:pt x="742" y="744"/>
                  </a:cubicBezTo>
                  <a:cubicBezTo>
                    <a:pt x="573" y="894"/>
                    <a:pt x="386" y="1019"/>
                    <a:pt x="184" y="1120"/>
                  </a:cubicBezTo>
                  <a:cubicBezTo>
                    <a:pt x="63" y="1177"/>
                    <a:pt x="1" y="1312"/>
                    <a:pt x="20" y="1442"/>
                  </a:cubicBezTo>
                  <a:cubicBezTo>
                    <a:pt x="140" y="2380"/>
                    <a:pt x="939" y="3078"/>
                    <a:pt x="1882" y="3078"/>
                  </a:cubicBezTo>
                  <a:cubicBezTo>
                    <a:pt x="2864" y="3078"/>
                    <a:pt x="3677" y="2327"/>
                    <a:pt x="3754" y="1351"/>
                  </a:cubicBezTo>
                  <a:cubicBezTo>
                    <a:pt x="3764" y="1254"/>
                    <a:pt x="3720" y="1158"/>
                    <a:pt x="3648" y="1096"/>
                  </a:cubicBezTo>
                  <a:cubicBezTo>
                    <a:pt x="3027" y="581"/>
                    <a:pt x="2301" y="206"/>
                    <a:pt x="1521" y="8"/>
                  </a:cubicBezTo>
                  <a:cubicBezTo>
                    <a:pt x="1498" y="3"/>
                    <a:pt x="1474" y="0"/>
                    <a:pt x="1450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90"/>
            <p:cNvSpPr/>
            <p:nvPr/>
          </p:nvSpPr>
          <p:spPr>
            <a:xfrm>
              <a:off x="5610448" y="3011811"/>
              <a:ext cx="98720" cy="80125"/>
            </a:xfrm>
            <a:custGeom>
              <a:avLst/>
              <a:gdLst/>
              <a:ahLst/>
              <a:cxnLst/>
              <a:rect l="l" t="t" r="r" b="b"/>
              <a:pathLst>
                <a:path w="3764" h="3055" extrusionOk="0">
                  <a:moveTo>
                    <a:pt x="1450" y="0"/>
                  </a:moveTo>
                  <a:cubicBezTo>
                    <a:pt x="1332" y="0"/>
                    <a:pt x="1222" y="69"/>
                    <a:pt x="1170" y="181"/>
                  </a:cubicBezTo>
                  <a:cubicBezTo>
                    <a:pt x="1093" y="331"/>
                    <a:pt x="997" y="475"/>
                    <a:pt x="881" y="600"/>
                  </a:cubicBezTo>
                  <a:cubicBezTo>
                    <a:pt x="838" y="648"/>
                    <a:pt x="790" y="696"/>
                    <a:pt x="742" y="744"/>
                  </a:cubicBezTo>
                  <a:cubicBezTo>
                    <a:pt x="573" y="889"/>
                    <a:pt x="386" y="1019"/>
                    <a:pt x="189" y="1120"/>
                  </a:cubicBezTo>
                  <a:cubicBezTo>
                    <a:pt x="68" y="1177"/>
                    <a:pt x="1" y="1307"/>
                    <a:pt x="20" y="1442"/>
                  </a:cubicBezTo>
                  <a:cubicBezTo>
                    <a:pt x="126" y="2270"/>
                    <a:pt x="771" y="2929"/>
                    <a:pt x="1598" y="3054"/>
                  </a:cubicBezTo>
                  <a:cubicBezTo>
                    <a:pt x="1223" y="2799"/>
                    <a:pt x="944" y="2453"/>
                    <a:pt x="944" y="1827"/>
                  </a:cubicBezTo>
                  <a:lnTo>
                    <a:pt x="944" y="1380"/>
                  </a:lnTo>
                  <a:cubicBezTo>
                    <a:pt x="1011" y="1327"/>
                    <a:pt x="1084" y="1274"/>
                    <a:pt x="1156" y="1211"/>
                  </a:cubicBezTo>
                  <a:cubicBezTo>
                    <a:pt x="1329" y="1057"/>
                    <a:pt x="1483" y="879"/>
                    <a:pt x="1608" y="682"/>
                  </a:cubicBezTo>
                  <a:cubicBezTo>
                    <a:pt x="3162" y="1009"/>
                    <a:pt x="3667" y="1769"/>
                    <a:pt x="3667" y="1769"/>
                  </a:cubicBezTo>
                  <a:cubicBezTo>
                    <a:pt x="3711" y="1635"/>
                    <a:pt x="3744" y="1495"/>
                    <a:pt x="3754" y="1351"/>
                  </a:cubicBezTo>
                  <a:cubicBezTo>
                    <a:pt x="3764" y="1254"/>
                    <a:pt x="3720" y="1158"/>
                    <a:pt x="3648" y="1096"/>
                  </a:cubicBezTo>
                  <a:cubicBezTo>
                    <a:pt x="3027" y="581"/>
                    <a:pt x="2301" y="210"/>
                    <a:pt x="1521" y="8"/>
                  </a:cubicBezTo>
                  <a:cubicBezTo>
                    <a:pt x="1498" y="3"/>
                    <a:pt x="1474" y="0"/>
                    <a:pt x="1450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90"/>
            <p:cNvSpPr/>
            <p:nvPr/>
          </p:nvSpPr>
          <p:spPr>
            <a:xfrm>
              <a:off x="5706886" y="3136077"/>
              <a:ext cx="26883" cy="56809"/>
            </a:xfrm>
            <a:custGeom>
              <a:avLst/>
              <a:gdLst/>
              <a:ahLst/>
              <a:cxnLst/>
              <a:rect l="l" t="t" r="r" b="b"/>
              <a:pathLst>
                <a:path w="1025" h="2166" extrusionOk="0">
                  <a:moveTo>
                    <a:pt x="832" y="0"/>
                  </a:moveTo>
                  <a:lnTo>
                    <a:pt x="149" y="693"/>
                  </a:lnTo>
                  <a:cubicBezTo>
                    <a:pt x="53" y="789"/>
                    <a:pt x="0" y="919"/>
                    <a:pt x="0" y="1054"/>
                  </a:cubicBezTo>
                  <a:lnTo>
                    <a:pt x="0" y="2165"/>
                  </a:lnTo>
                  <a:lnTo>
                    <a:pt x="1025" y="2165"/>
                  </a:lnTo>
                  <a:lnTo>
                    <a:pt x="1025" y="563"/>
                  </a:lnTo>
                  <a:cubicBezTo>
                    <a:pt x="1025" y="361"/>
                    <a:pt x="958" y="164"/>
                    <a:pt x="832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90"/>
            <p:cNvSpPr/>
            <p:nvPr/>
          </p:nvSpPr>
          <p:spPr>
            <a:xfrm>
              <a:off x="5585846" y="3136077"/>
              <a:ext cx="26909" cy="55288"/>
            </a:xfrm>
            <a:custGeom>
              <a:avLst/>
              <a:gdLst/>
              <a:ahLst/>
              <a:cxnLst/>
              <a:rect l="l" t="t" r="r" b="b"/>
              <a:pathLst>
                <a:path w="1026" h="2108" extrusionOk="0">
                  <a:moveTo>
                    <a:pt x="193" y="0"/>
                  </a:moveTo>
                  <a:cubicBezTo>
                    <a:pt x="68" y="164"/>
                    <a:pt x="1" y="361"/>
                    <a:pt x="1" y="563"/>
                  </a:cubicBezTo>
                  <a:lnTo>
                    <a:pt x="1" y="2108"/>
                  </a:lnTo>
                  <a:lnTo>
                    <a:pt x="1025" y="2108"/>
                  </a:lnTo>
                  <a:lnTo>
                    <a:pt x="1025" y="1059"/>
                  </a:lnTo>
                  <a:cubicBezTo>
                    <a:pt x="1025" y="924"/>
                    <a:pt x="973" y="794"/>
                    <a:pt x="876" y="698"/>
                  </a:cubicBezTo>
                  <a:lnTo>
                    <a:pt x="193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90"/>
            <p:cNvSpPr/>
            <p:nvPr/>
          </p:nvSpPr>
          <p:spPr>
            <a:xfrm>
              <a:off x="5344685" y="2978686"/>
              <a:ext cx="38004" cy="83194"/>
            </a:xfrm>
            <a:custGeom>
              <a:avLst/>
              <a:gdLst/>
              <a:ahLst/>
              <a:cxnLst/>
              <a:rect l="l" t="t" r="r" b="b"/>
              <a:pathLst>
                <a:path w="1449" h="3172" extrusionOk="0">
                  <a:moveTo>
                    <a:pt x="871" y="1"/>
                  </a:moveTo>
                  <a:cubicBezTo>
                    <a:pt x="390" y="1"/>
                    <a:pt x="0" y="386"/>
                    <a:pt x="5" y="867"/>
                  </a:cubicBezTo>
                  <a:lnTo>
                    <a:pt x="5" y="1069"/>
                  </a:lnTo>
                  <a:cubicBezTo>
                    <a:pt x="5" y="1319"/>
                    <a:pt x="44" y="1565"/>
                    <a:pt x="125" y="1801"/>
                  </a:cubicBezTo>
                  <a:lnTo>
                    <a:pt x="583" y="3172"/>
                  </a:lnTo>
                  <a:lnTo>
                    <a:pt x="1449" y="3172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90"/>
            <p:cNvSpPr/>
            <p:nvPr/>
          </p:nvSpPr>
          <p:spPr>
            <a:xfrm>
              <a:off x="5359818" y="2971264"/>
              <a:ext cx="90773" cy="90747"/>
            </a:xfrm>
            <a:custGeom>
              <a:avLst/>
              <a:gdLst/>
              <a:ahLst/>
              <a:cxnLst/>
              <a:rect l="l" t="t" r="r" b="b"/>
              <a:pathLst>
                <a:path w="3461" h="3460" extrusionOk="0">
                  <a:moveTo>
                    <a:pt x="867" y="0"/>
                  </a:moveTo>
                  <a:cubicBezTo>
                    <a:pt x="391" y="0"/>
                    <a:pt x="1" y="385"/>
                    <a:pt x="1" y="861"/>
                  </a:cubicBezTo>
                  <a:cubicBezTo>
                    <a:pt x="1" y="1179"/>
                    <a:pt x="261" y="1439"/>
                    <a:pt x="578" y="1439"/>
                  </a:cubicBezTo>
                  <a:lnTo>
                    <a:pt x="2888" y="3460"/>
                  </a:lnTo>
                  <a:lnTo>
                    <a:pt x="3374" y="1747"/>
                  </a:lnTo>
                  <a:cubicBezTo>
                    <a:pt x="3432" y="1540"/>
                    <a:pt x="3460" y="1328"/>
                    <a:pt x="3460" y="1112"/>
                  </a:cubicBezTo>
                  <a:lnTo>
                    <a:pt x="3460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90"/>
            <p:cNvSpPr/>
            <p:nvPr/>
          </p:nvSpPr>
          <p:spPr>
            <a:xfrm>
              <a:off x="5373456" y="3085458"/>
              <a:ext cx="48495" cy="42436"/>
            </a:xfrm>
            <a:custGeom>
              <a:avLst/>
              <a:gdLst/>
              <a:ahLst/>
              <a:cxnLst/>
              <a:rect l="l" t="t" r="r" b="b"/>
              <a:pathLst>
                <a:path w="1849" h="1618" extrusionOk="0">
                  <a:moveTo>
                    <a:pt x="0" y="1"/>
                  </a:moveTo>
                  <a:lnTo>
                    <a:pt x="0" y="1617"/>
                  </a:lnTo>
                  <a:lnTo>
                    <a:pt x="1848" y="161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90"/>
            <p:cNvSpPr/>
            <p:nvPr/>
          </p:nvSpPr>
          <p:spPr>
            <a:xfrm>
              <a:off x="5373456" y="3085458"/>
              <a:ext cx="48495" cy="26228"/>
            </a:xfrm>
            <a:custGeom>
              <a:avLst/>
              <a:gdLst/>
              <a:ahLst/>
              <a:cxnLst/>
              <a:rect l="l" t="t" r="r" b="b"/>
              <a:pathLst>
                <a:path w="1849" h="1000" extrusionOk="0">
                  <a:moveTo>
                    <a:pt x="0" y="1"/>
                  </a:moveTo>
                  <a:lnTo>
                    <a:pt x="0" y="819"/>
                  </a:lnTo>
                  <a:cubicBezTo>
                    <a:pt x="296" y="939"/>
                    <a:pt x="610" y="999"/>
                    <a:pt x="924" y="999"/>
                  </a:cubicBezTo>
                  <a:cubicBezTo>
                    <a:pt x="1238" y="999"/>
                    <a:pt x="1552" y="939"/>
                    <a:pt x="1848" y="819"/>
                  </a:cubicBezTo>
                  <a:lnTo>
                    <a:pt x="1848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90"/>
            <p:cNvSpPr/>
            <p:nvPr/>
          </p:nvSpPr>
          <p:spPr>
            <a:xfrm>
              <a:off x="5317041" y="3111712"/>
              <a:ext cx="161299" cy="81174"/>
            </a:xfrm>
            <a:custGeom>
              <a:avLst/>
              <a:gdLst/>
              <a:ahLst/>
              <a:cxnLst/>
              <a:rect l="l" t="t" r="r" b="b"/>
              <a:pathLst>
                <a:path w="6150" h="3095" extrusionOk="0">
                  <a:moveTo>
                    <a:pt x="2151" y="0"/>
                  </a:moveTo>
                  <a:lnTo>
                    <a:pt x="669" y="424"/>
                  </a:lnTo>
                  <a:cubicBezTo>
                    <a:pt x="270" y="535"/>
                    <a:pt x="1" y="900"/>
                    <a:pt x="1" y="1309"/>
                  </a:cubicBezTo>
                  <a:lnTo>
                    <a:pt x="1" y="3094"/>
                  </a:lnTo>
                  <a:lnTo>
                    <a:pt x="4639" y="3094"/>
                  </a:lnTo>
                  <a:lnTo>
                    <a:pt x="4634" y="3032"/>
                  </a:lnTo>
                  <a:lnTo>
                    <a:pt x="6150" y="3032"/>
                  </a:lnTo>
                  <a:lnTo>
                    <a:pt x="6150" y="1309"/>
                  </a:lnTo>
                  <a:cubicBezTo>
                    <a:pt x="6150" y="895"/>
                    <a:pt x="5876" y="535"/>
                    <a:pt x="5481" y="424"/>
                  </a:cubicBezTo>
                  <a:lnTo>
                    <a:pt x="3999" y="0"/>
                  </a:lnTo>
                  <a:lnTo>
                    <a:pt x="3075" y="616"/>
                  </a:lnTo>
                  <a:lnTo>
                    <a:pt x="2151" y="0"/>
                  </a:ln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90"/>
            <p:cNvSpPr/>
            <p:nvPr/>
          </p:nvSpPr>
          <p:spPr>
            <a:xfrm>
              <a:off x="5352264" y="3008979"/>
              <a:ext cx="90878" cy="83194"/>
            </a:xfrm>
            <a:custGeom>
              <a:avLst/>
              <a:gdLst/>
              <a:ahLst/>
              <a:cxnLst/>
              <a:rect l="l" t="t" r="r" b="b"/>
              <a:pathLst>
                <a:path w="3465" h="3172" extrusionOk="0">
                  <a:moveTo>
                    <a:pt x="1099" y="0"/>
                  </a:moveTo>
                  <a:cubicBezTo>
                    <a:pt x="947" y="0"/>
                    <a:pt x="800" y="63"/>
                    <a:pt x="693" y="174"/>
                  </a:cubicBezTo>
                  <a:lnTo>
                    <a:pt x="173" y="694"/>
                  </a:lnTo>
                  <a:cubicBezTo>
                    <a:pt x="63" y="804"/>
                    <a:pt x="0" y="949"/>
                    <a:pt x="0" y="1103"/>
                  </a:cubicBezTo>
                  <a:lnTo>
                    <a:pt x="0" y="1439"/>
                  </a:lnTo>
                  <a:cubicBezTo>
                    <a:pt x="0" y="2397"/>
                    <a:pt x="775" y="3172"/>
                    <a:pt x="1732" y="3172"/>
                  </a:cubicBezTo>
                  <a:cubicBezTo>
                    <a:pt x="2690" y="3172"/>
                    <a:pt x="3465" y="2397"/>
                    <a:pt x="3465" y="1439"/>
                  </a:cubicBezTo>
                  <a:lnTo>
                    <a:pt x="3465" y="1074"/>
                  </a:lnTo>
                  <a:cubicBezTo>
                    <a:pt x="3465" y="920"/>
                    <a:pt x="3407" y="771"/>
                    <a:pt x="3296" y="665"/>
                  </a:cubicBezTo>
                  <a:cubicBezTo>
                    <a:pt x="2853" y="227"/>
                    <a:pt x="2035" y="30"/>
                    <a:pt x="1116" y="1"/>
                  </a:cubicBezTo>
                  <a:cubicBezTo>
                    <a:pt x="1111" y="1"/>
                    <a:pt x="1105" y="0"/>
                    <a:pt x="1099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90"/>
            <p:cNvSpPr/>
            <p:nvPr/>
          </p:nvSpPr>
          <p:spPr>
            <a:xfrm>
              <a:off x="5352264" y="3008979"/>
              <a:ext cx="90616" cy="81436"/>
            </a:xfrm>
            <a:custGeom>
              <a:avLst/>
              <a:gdLst/>
              <a:ahLst/>
              <a:cxnLst/>
              <a:rect l="l" t="t" r="r" b="b"/>
              <a:pathLst>
                <a:path w="3455" h="3105" extrusionOk="0">
                  <a:moveTo>
                    <a:pt x="1112" y="1"/>
                  </a:moveTo>
                  <a:cubicBezTo>
                    <a:pt x="953" y="1"/>
                    <a:pt x="804" y="58"/>
                    <a:pt x="693" y="174"/>
                  </a:cubicBezTo>
                  <a:lnTo>
                    <a:pt x="0" y="867"/>
                  </a:lnTo>
                  <a:lnTo>
                    <a:pt x="0" y="1439"/>
                  </a:lnTo>
                  <a:cubicBezTo>
                    <a:pt x="0" y="2214"/>
                    <a:pt x="510" y="2888"/>
                    <a:pt x="1251" y="3104"/>
                  </a:cubicBezTo>
                  <a:cubicBezTo>
                    <a:pt x="1001" y="2796"/>
                    <a:pt x="866" y="2416"/>
                    <a:pt x="866" y="2022"/>
                  </a:cubicBezTo>
                  <a:lnTo>
                    <a:pt x="866" y="1377"/>
                  </a:lnTo>
                  <a:cubicBezTo>
                    <a:pt x="866" y="1045"/>
                    <a:pt x="1145" y="799"/>
                    <a:pt x="1477" y="799"/>
                  </a:cubicBezTo>
                  <a:cubicBezTo>
                    <a:pt x="1987" y="799"/>
                    <a:pt x="3012" y="862"/>
                    <a:pt x="3455" y="1189"/>
                  </a:cubicBezTo>
                  <a:cubicBezTo>
                    <a:pt x="3436" y="1069"/>
                    <a:pt x="3383" y="751"/>
                    <a:pt x="3296" y="665"/>
                  </a:cubicBezTo>
                  <a:cubicBezTo>
                    <a:pt x="2849" y="227"/>
                    <a:pt x="2031" y="30"/>
                    <a:pt x="1112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90"/>
            <p:cNvSpPr/>
            <p:nvPr/>
          </p:nvSpPr>
          <p:spPr>
            <a:xfrm>
              <a:off x="5317041" y="3132274"/>
              <a:ext cx="32339" cy="60612"/>
            </a:xfrm>
            <a:custGeom>
              <a:avLst/>
              <a:gdLst/>
              <a:ahLst/>
              <a:cxnLst/>
              <a:rect l="l" t="t" r="r" b="b"/>
              <a:pathLst>
                <a:path w="1233" h="2311" extrusionOk="0">
                  <a:moveTo>
                    <a:pt x="169" y="1"/>
                  </a:moveTo>
                  <a:cubicBezTo>
                    <a:pt x="58" y="155"/>
                    <a:pt x="1" y="338"/>
                    <a:pt x="1" y="525"/>
                  </a:cubicBezTo>
                  <a:lnTo>
                    <a:pt x="1" y="2310"/>
                  </a:lnTo>
                  <a:lnTo>
                    <a:pt x="1232" y="2310"/>
                  </a:lnTo>
                  <a:lnTo>
                    <a:pt x="1232" y="1444"/>
                  </a:lnTo>
                  <a:cubicBezTo>
                    <a:pt x="1232" y="1199"/>
                    <a:pt x="1131" y="963"/>
                    <a:pt x="958" y="790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90"/>
            <p:cNvSpPr/>
            <p:nvPr/>
          </p:nvSpPr>
          <p:spPr>
            <a:xfrm>
              <a:off x="5446028" y="3132274"/>
              <a:ext cx="32312" cy="59091"/>
            </a:xfrm>
            <a:custGeom>
              <a:avLst/>
              <a:gdLst/>
              <a:ahLst/>
              <a:cxnLst/>
              <a:rect l="l" t="t" r="r" b="b"/>
              <a:pathLst>
                <a:path w="1232" h="2253" extrusionOk="0">
                  <a:moveTo>
                    <a:pt x="1064" y="1"/>
                  </a:moveTo>
                  <a:lnTo>
                    <a:pt x="274" y="790"/>
                  </a:lnTo>
                  <a:cubicBezTo>
                    <a:pt x="101" y="963"/>
                    <a:pt x="0" y="1199"/>
                    <a:pt x="0" y="1444"/>
                  </a:cubicBezTo>
                  <a:lnTo>
                    <a:pt x="0" y="2253"/>
                  </a:lnTo>
                  <a:lnTo>
                    <a:pt x="1232" y="2253"/>
                  </a:lnTo>
                  <a:lnTo>
                    <a:pt x="1232" y="525"/>
                  </a:lnTo>
                  <a:cubicBezTo>
                    <a:pt x="1232" y="338"/>
                    <a:pt x="1174" y="155"/>
                    <a:pt x="1064" y="1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90"/>
            <p:cNvSpPr/>
            <p:nvPr/>
          </p:nvSpPr>
          <p:spPr>
            <a:xfrm>
              <a:off x="5364486" y="3003418"/>
              <a:ext cx="68742" cy="21271"/>
            </a:xfrm>
            <a:custGeom>
              <a:avLst/>
              <a:gdLst/>
              <a:ahLst/>
              <a:cxnLst/>
              <a:rect l="l" t="t" r="r" b="b"/>
              <a:pathLst>
                <a:path w="2621" h="811" extrusionOk="0">
                  <a:moveTo>
                    <a:pt x="946" y="1"/>
                  </a:moveTo>
                  <a:cubicBezTo>
                    <a:pt x="718" y="1"/>
                    <a:pt x="466" y="23"/>
                    <a:pt x="193" y="78"/>
                  </a:cubicBezTo>
                  <a:cubicBezTo>
                    <a:pt x="83" y="102"/>
                    <a:pt x="1" y="198"/>
                    <a:pt x="1" y="314"/>
                  </a:cubicBezTo>
                  <a:lnTo>
                    <a:pt x="1" y="569"/>
                  </a:lnTo>
                  <a:cubicBezTo>
                    <a:pt x="1" y="730"/>
                    <a:pt x="121" y="811"/>
                    <a:pt x="241" y="811"/>
                  </a:cubicBezTo>
                  <a:cubicBezTo>
                    <a:pt x="362" y="811"/>
                    <a:pt x="482" y="730"/>
                    <a:pt x="482" y="569"/>
                  </a:cubicBezTo>
                  <a:lnTo>
                    <a:pt x="482" y="516"/>
                  </a:lnTo>
                  <a:cubicBezTo>
                    <a:pt x="633" y="492"/>
                    <a:pt x="786" y="480"/>
                    <a:pt x="939" y="480"/>
                  </a:cubicBezTo>
                  <a:cubicBezTo>
                    <a:pt x="1181" y="480"/>
                    <a:pt x="1425" y="510"/>
                    <a:pt x="1661" y="569"/>
                  </a:cubicBezTo>
                  <a:cubicBezTo>
                    <a:pt x="1834" y="612"/>
                    <a:pt x="2002" y="679"/>
                    <a:pt x="2161" y="771"/>
                  </a:cubicBezTo>
                  <a:cubicBezTo>
                    <a:pt x="2201" y="793"/>
                    <a:pt x="2241" y="803"/>
                    <a:pt x="2279" y="803"/>
                  </a:cubicBezTo>
                  <a:cubicBezTo>
                    <a:pt x="2480" y="803"/>
                    <a:pt x="2620" y="526"/>
                    <a:pt x="2426" y="372"/>
                  </a:cubicBezTo>
                  <a:cubicBezTo>
                    <a:pt x="2395" y="352"/>
                    <a:pt x="1857" y="1"/>
                    <a:pt x="9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90"/>
            <p:cNvSpPr/>
            <p:nvPr/>
          </p:nvSpPr>
          <p:spPr>
            <a:xfrm>
              <a:off x="5344291" y="3153230"/>
              <a:ext cx="12668" cy="46239"/>
            </a:xfrm>
            <a:custGeom>
              <a:avLst/>
              <a:gdLst/>
              <a:ahLst/>
              <a:cxnLst/>
              <a:rect l="l" t="t" r="r" b="b"/>
              <a:pathLst>
                <a:path w="483" h="1763" extrusionOk="0">
                  <a:moveTo>
                    <a:pt x="241" y="1"/>
                  </a:moveTo>
                  <a:cubicBezTo>
                    <a:pt x="112" y="1"/>
                    <a:pt x="1" y="106"/>
                    <a:pt x="1" y="241"/>
                  </a:cubicBezTo>
                  <a:lnTo>
                    <a:pt x="1" y="1521"/>
                  </a:lnTo>
                  <a:cubicBezTo>
                    <a:pt x="1" y="1682"/>
                    <a:pt x="121" y="1763"/>
                    <a:pt x="241" y="1763"/>
                  </a:cubicBezTo>
                  <a:cubicBezTo>
                    <a:pt x="362" y="1763"/>
                    <a:pt x="482" y="1682"/>
                    <a:pt x="482" y="1521"/>
                  </a:cubicBezTo>
                  <a:lnTo>
                    <a:pt x="482" y="241"/>
                  </a:lnTo>
                  <a:cubicBezTo>
                    <a:pt x="482" y="106"/>
                    <a:pt x="376" y="1"/>
                    <a:pt x="2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90"/>
            <p:cNvSpPr/>
            <p:nvPr/>
          </p:nvSpPr>
          <p:spPr>
            <a:xfrm>
              <a:off x="5310720" y="2964943"/>
              <a:ext cx="173941" cy="234526"/>
            </a:xfrm>
            <a:custGeom>
              <a:avLst/>
              <a:gdLst/>
              <a:ahLst/>
              <a:cxnLst/>
              <a:rect l="l" t="t" r="r" b="b"/>
              <a:pathLst>
                <a:path w="6632" h="8942" extrusionOk="0">
                  <a:moveTo>
                    <a:pt x="5125" y="482"/>
                  </a:moveTo>
                  <a:lnTo>
                    <a:pt x="5125" y="1675"/>
                  </a:lnTo>
                  <a:cubicBezTo>
                    <a:pt x="5125" y="1877"/>
                    <a:pt x="5082" y="2074"/>
                    <a:pt x="4991" y="2257"/>
                  </a:cubicBezTo>
                  <a:lnTo>
                    <a:pt x="4899" y="2445"/>
                  </a:lnTo>
                  <a:cubicBezTo>
                    <a:pt x="4880" y="2474"/>
                    <a:pt x="4870" y="2512"/>
                    <a:pt x="4870" y="2551"/>
                  </a:cubicBezTo>
                  <a:lnTo>
                    <a:pt x="4870" y="3061"/>
                  </a:lnTo>
                  <a:cubicBezTo>
                    <a:pt x="4870" y="3924"/>
                    <a:pt x="4173" y="4616"/>
                    <a:pt x="3320" y="4616"/>
                  </a:cubicBezTo>
                  <a:cubicBezTo>
                    <a:pt x="3303" y="4616"/>
                    <a:pt x="3286" y="4615"/>
                    <a:pt x="3268" y="4615"/>
                  </a:cubicBezTo>
                  <a:cubicBezTo>
                    <a:pt x="2436" y="4591"/>
                    <a:pt x="1762" y="3859"/>
                    <a:pt x="1762" y="2989"/>
                  </a:cubicBezTo>
                  <a:lnTo>
                    <a:pt x="1762" y="2551"/>
                  </a:lnTo>
                  <a:cubicBezTo>
                    <a:pt x="1762" y="2512"/>
                    <a:pt x="1752" y="2474"/>
                    <a:pt x="1738" y="2445"/>
                  </a:cubicBezTo>
                  <a:lnTo>
                    <a:pt x="1642" y="2257"/>
                  </a:lnTo>
                  <a:cubicBezTo>
                    <a:pt x="1550" y="2074"/>
                    <a:pt x="1507" y="1877"/>
                    <a:pt x="1507" y="1675"/>
                  </a:cubicBezTo>
                  <a:cubicBezTo>
                    <a:pt x="1507" y="1016"/>
                    <a:pt x="2036" y="482"/>
                    <a:pt x="2696" y="482"/>
                  </a:cubicBezTo>
                  <a:close/>
                  <a:moveTo>
                    <a:pt x="2522" y="4928"/>
                  </a:moveTo>
                  <a:cubicBezTo>
                    <a:pt x="2753" y="5029"/>
                    <a:pt x="3004" y="5086"/>
                    <a:pt x="3254" y="5096"/>
                  </a:cubicBezTo>
                  <a:lnTo>
                    <a:pt x="3254" y="5091"/>
                  </a:lnTo>
                  <a:lnTo>
                    <a:pt x="3311" y="5091"/>
                  </a:lnTo>
                  <a:cubicBezTo>
                    <a:pt x="3581" y="5091"/>
                    <a:pt x="3846" y="5038"/>
                    <a:pt x="4096" y="4937"/>
                  </a:cubicBezTo>
                  <a:lnTo>
                    <a:pt x="4096" y="5264"/>
                  </a:lnTo>
                  <a:cubicBezTo>
                    <a:pt x="4096" y="5337"/>
                    <a:pt x="4105" y="5409"/>
                    <a:pt x="4125" y="5476"/>
                  </a:cubicBezTo>
                  <a:lnTo>
                    <a:pt x="3311" y="6092"/>
                  </a:lnTo>
                  <a:lnTo>
                    <a:pt x="2493" y="5476"/>
                  </a:lnTo>
                  <a:cubicBezTo>
                    <a:pt x="2513" y="5409"/>
                    <a:pt x="2522" y="5337"/>
                    <a:pt x="2522" y="5264"/>
                  </a:cubicBezTo>
                  <a:lnTo>
                    <a:pt x="2522" y="4928"/>
                  </a:lnTo>
                  <a:close/>
                  <a:moveTo>
                    <a:pt x="2696" y="0"/>
                  </a:moveTo>
                  <a:cubicBezTo>
                    <a:pt x="1777" y="5"/>
                    <a:pt x="1026" y="751"/>
                    <a:pt x="1026" y="1675"/>
                  </a:cubicBezTo>
                  <a:cubicBezTo>
                    <a:pt x="1026" y="1949"/>
                    <a:pt x="1093" y="2219"/>
                    <a:pt x="1214" y="2469"/>
                  </a:cubicBezTo>
                  <a:lnTo>
                    <a:pt x="1281" y="2604"/>
                  </a:lnTo>
                  <a:lnTo>
                    <a:pt x="1281" y="2984"/>
                  </a:lnTo>
                  <a:cubicBezTo>
                    <a:pt x="1281" y="3619"/>
                    <a:pt x="1565" y="4225"/>
                    <a:pt x="2051" y="4629"/>
                  </a:cubicBezTo>
                  <a:lnTo>
                    <a:pt x="2051" y="5269"/>
                  </a:lnTo>
                  <a:cubicBezTo>
                    <a:pt x="2051" y="5380"/>
                    <a:pt x="1983" y="5486"/>
                    <a:pt x="1873" y="5524"/>
                  </a:cubicBezTo>
                  <a:lnTo>
                    <a:pt x="655" y="5981"/>
                  </a:lnTo>
                  <a:cubicBezTo>
                    <a:pt x="266" y="6131"/>
                    <a:pt x="6" y="6506"/>
                    <a:pt x="1" y="6925"/>
                  </a:cubicBezTo>
                  <a:lnTo>
                    <a:pt x="1" y="8700"/>
                  </a:lnTo>
                  <a:cubicBezTo>
                    <a:pt x="1" y="8861"/>
                    <a:pt x="121" y="8942"/>
                    <a:pt x="242" y="8942"/>
                  </a:cubicBezTo>
                  <a:cubicBezTo>
                    <a:pt x="362" y="8942"/>
                    <a:pt x="482" y="8861"/>
                    <a:pt x="482" y="8700"/>
                  </a:cubicBezTo>
                  <a:lnTo>
                    <a:pt x="482" y="6925"/>
                  </a:lnTo>
                  <a:cubicBezTo>
                    <a:pt x="482" y="6703"/>
                    <a:pt x="622" y="6506"/>
                    <a:pt x="829" y="6429"/>
                  </a:cubicBezTo>
                  <a:lnTo>
                    <a:pt x="2046" y="5972"/>
                  </a:lnTo>
                  <a:cubicBezTo>
                    <a:pt x="2109" y="5948"/>
                    <a:pt x="2171" y="5914"/>
                    <a:pt x="2224" y="5876"/>
                  </a:cubicBezTo>
                  <a:lnTo>
                    <a:pt x="3076" y="6511"/>
                  </a:lnTo>
                  <a:lnTo>
                    <a:pt x="3076" y="8700"/>
                  </a:lnTo>
                  <a:cubicBezTo>
                    <a:pt x="3076" y="8859"/>
                    <a:pt x="3196" y="8938"/>
                    <a:pt x="3316" y="8938"/>
                  </a:cubicBezTo>
                  <a:cubicBezTo>
                    <a:pt x="3437" y="8938"/>
                    <a:pt x="3557" y="8859"/>
                    <a:pt x="3557" y="8700"/>
                  </a:cubicBezTo>
                  <a:lnTo>
                    <a:pt x="3557" y="6511"/>
                  </a:lnTo>
                  <a:lnTo>
                    <a:pt x="4409" y="5876"/>
                  </a:lnTo>
                  <a:cubicBezTo>
                    <a:pt x="4461" y="5914"/>
                    <a:pt x="4524" y="5948"/>
                    <a:pt x="4587" y="5972"/>
                  </a:cubicBezTo>
                  <a:lnTo>
                    <a:pt x="5809" y="6429"/>
                  </a:lnTo>
                  <a:cubicBezTo>
                    <a:pt x="6011" y="6506"/>
                    <a:pt x="6150" y="6703"/>
                    <a:pt x="6150" y="6925"/>
                  </a:cubicBezTo>
                  <a:cubicBezTo>
                    <a:pt x="6150" y="7086"/>
                    <a:pt x="6271" y="7166"/>
                    <a:pt x="6391" y="7166"/>
                  </a:cubicBezTo>
                  <a:cubicBezTo>
                    <a:pt x="6511" y="7166"/>
                    <a:pt x="6632" y="7086"/>
                    <a:pt x="6632" y="6925"/>
                  </a:cubicBezTo>
                  <a:cubicBezTo>
                    <a:pt x="6632" y="6506"/>
                    <a:pt x="6367" y="6131"/>
                    <a:pt x="5977" y="5981"/>
                  </a:cubicBezTo>
                  <a:lnTo>
                    <a:pt x="4760" y="5524"/>
                  </a:lnTo>
                  <a:cubicBezTo>
                    <a:pt x="4654" y="5486"/>
                    <a:pt x="4582" y="5380"/>
                    <a:pt x="4582" y="5269"/>
                  </a:cubicBezTo>
                  <a:lnTo>
                    <a:pt x="4582" y="4653"/>
                  </a:lnTo>
                  <a:cubicBezTo>
                    <a:pt x="4635" y="4615"/>
                    <a:pt x="4683" y="4572"/>
                    <a:pt x="4731" y="4523"/>
                  </a:cubicBezTo>
                  <a:cubicBezTo>
                    <a:pt x="5130" y="4139"/>
                    <a:pt x="5352" y="3614"/>
                    <a:pt x="5352" y="3061"/>
                  </a:cubicBezTo>
                  <a:lnTo>
                    <a:pt x="5352" y="2604"/>
                  </a:lnTo>
                  <a:lnTo>
                    <a:pt x="5419" y="2469"/>
                  </a:lnTo>
                  <a:cubicBezTo>
                    <a:pt x="5544" y="2223"/>
                    <a:pt x="5607" y="1949"/>
                    <a:pt x="5607" y="1675"/>
                  </a:cubicBezTo>
                  <a:lnTo>
                    <a:pt x="5607" y="241"/>
                  </a:lnTo>
                  <a:cubicBezTo>
                    <a:pt x="5607" y="111"/>
                    <a:pt x="5501" y="0"/>
                    <a:pt x="53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90"/>
            <p:cNvSpPr/>
            <p:nvPr/>
          </p:nvSpPr>
          <p:spPr>
            <a:xfrm>
              <a:off x="5579290" y="2958229"/>
              <a:ext cx="160801" cy="241162"/>
            </a:xfrm>
            <a:custGeom>
              <a:avLst/>
              <a:gdLst/>
              <a:ahLst/>
              <a:cxnLst/>
              <a:rect l="l" t="t" r="r" b="b"/>
              <a:pathLst>
                <a:path w="6131" h="9195" extrusionOk="0">
                  <a:moveTo>
                    <a:pt x="3070" y="485"/>
                  </a:moveTo>
                  <a:cubicBezTo>
                    <a:pt x="3136" y="485"/>
                    <a:pt x="3203" y="487"/>
                    <a:pt x="3268" y="492"/>
                  </a:cubicBezTo>
                  <a:cubicBezTo>
                    <a:pt x="4312" y="588"/>
                    <a:pt x="5130" y="1507"/>
                    <a:pt x="5139" y="2576"/>
                  </a:cubicBezTo>
                  <a:cubicBezTo>
                    <a:pt x="5139" y="3596"/>
                    <a:pt x="5385" y="4539"/>
                    <a:pt x="5592" y="5034"/>
                  </a:cubicBezTo>
                  <a:cubicBezTo>
                    <a:pt x="5592" y="5039"/>
                    <a:pt x="5587" y="5049"/>
                    <a:pt x="5582" y="5054"/>
                  </a:cubicBezTo>
                  <a:cubicBezTo>
                    <a:pt x="5370" y="5203"/>
                    <a:pt x="4899" y="5472"/>
                    <a:pt x="4090" y="5641"/>
                  </a:cubicBezTo>
                  <a:cubicBezTo>
                    <a:pt x="4081" y="5617"/>
                    <a:pt x="4081" y="5593"/>
                    <a:pt x="4081" y="5564"/>
                  </a:cubicBezTo>
                  <a:lnTo>
                    <a:pt x="4081" y="5083"/>
                  </a:lnTo>
                  <a:cubicBezTo>
                    <a:pt x="4393" y="4905"/>
                    <a:pt x="4658" y="4640"/>
                    <a:pt x="4841" y="4322"/>
                  </a:cubicBezTo>
                  <a:cubicBezTo>
                    <a:pt x="5173" y="3726"/>
                    <a:pt x="5053" y="2970"/>
                    <a:pt x="4552" y="2508"/>
                  </a:cubicBezTo>
                  <a:cubicBezTo>
                    <a:pt x="4196" y="2186"/>
                    <a:pt x="3566" y="1801"/>
                    <a:pt x="2555" y="1801"/>
                  </a:cubicBezTo>
                  <a:cubicBezTo>
                    <a:pt x="2493" y="1801"/>
                    <a:pt x="2430" y="1825"/>
                    <a:pt x="2387" y="1868"/>
                  </a:cubicBezTo>
                  <a:lnTo>
                    <a:pt x="1877" y="2383"/>
                  </a:lnTo>
                  <a:cubicBezTo>
                    <a:pt x="1723" y="2556"/>
                    <a:pt x="1876" y="2781"/>
                    <a:pt x="2058" y="2781"/>
                  </a:cubicBezTo>
                  <a:cubicBezTo>
                    <a:pt x="2110" y="2781"/>
                    <a:pt x="2164" y="2763"/>
                    <a:pt x="2214" y="2720"/>
                  </a:cubicBezTo>
                  <a:lnTo>
                    <a:pt x="2656" y="2277"/>
                  </a:lnTo>
                  <a:cubicBezTo>
                    <a:pt x="3296" y="2297"/>
                    <a:pt x="3826" y="2494"/>
                    <a:pt x="4225" y="2860"/>
                  </a:cubicBezTo>
                  <a:cubicBezTo>
                    <a:pt x="4567" y="3177"/>
                    <a:pt x="4649" y="3682"/>
                    <a:pt x="4422" y="4087"/>
                  </a:cubicBezTo>
                  <a:cubicBezTo>
                    <a:pt x="4143" y="4584"/>
                    <a:pt x="3619" y="4874"/>
                    <a:pt x="3071" y="4874"/>
                  </a:cubicBezTo>
                  <a:cubicBezTo>
                    <a:pt x="2939" y="4874"/>
                    <a:pt x="2807" y="4857"/>
                    <a:pt x="2676" y="4823"/>
                  </a:cubicBezTo>
                  <a:cubicBezTo>
                    <a:pt x="1992" y="4645"/>
                    <a:pt x="1516" y="4024"/>
                    <a:pt x="1516" y="3322"/>
                  </a:cubicBezTo>
                  <a:cubicBezTo>
                    <a:pt x="1516" y="3160"/>
                    <a:pt x="1396" y="3080"/>
                    <a:pt x="1275" y="3080"/>
                  </a:cubicBezTo>
                  <a:cubicBezTo>
                    <a:pt x="1155" y="3080"/>
                    <a:pt x="1035" y="3160"/>
                    <a:pt x="1035" y="3322"/>
                  </a:cubicBezTo>
                  <a:cubicBezTo>
                    <a:pt x="1035" y="4048"/>
                    <a:pt x="1425" y="4722"/>
                    <a:pt x="2055" y="5083"/>
                  </a:cubicBezTo>
                  <a:lnTo>
                    <a:pt x="2055" y="5564"/>
                  </a:lnTo>
                  <a:cubicBezTo>
                    <a:pt x="2055" y="5593"/>
                    <a:pt x="2055" y="5617"/>
                    <a:pt x="2045" y="5641"/>
                  </a:cubicBezTo>
                  <a:cubicBezTo>
                    <a:pt x="1237" y="5472"/>
                    <a:pt x="765" y="5203"/>
                    <a:pt x="554" y="5054"/>
                  </a:cubicBezTo>
                  <a:cubicBezTo>
                    <a:pt x="549" y="5049"/>
                    <a:pt x="544" y="5039"/>
                    <a:pt x="549" y="5030"/>
                  </a:cubicBezTo>
                  <a:lnTo>
                    <a:pt x="549" y="5030"/>
                  </a:lnTo>
                  <a:lnTo>
                    <a:pt x="549" y="5034"/>
                  </a:lnTo>
                  <a:cubicBezTo>
                    <a:pt x="756" y="4539"/>
                    <a:pt x="1001" y="3596"/>
                    <a:pt x="1006" y="2576"/>
                  </a:cubicBezTo>
                  <a:cubicBezTo>
                    <a:pt x="1006" y="1503"/>
                    <a:pt x="1829" y="588"/>
                    <a:pt x="2873" y="492"/>
                  </a:cubicBezTo>
                  <a:cubicBezTo>
                    <a:pt x="2938" y="487"/>
                    <a:pt x="3004" y="485"/>
                    <a:pt x="3070" y="485"/>
                  </a:cubicBezTo>
                  <a:close/>
                  <a:moveTo>
                    <a:pt x="3600" y="5285"/>
                  </a:moveTo>
                  <a:lnTo>
                    <a:pt x="3600" y="5564"/>
                  </a:lnTo>
                  <a:cubicBezTo>
                    <a:pt x="3600" y="5852"/>
                    <a:pt x="3758" y="6112"/>
                    <a:pt x="4013" y="6237"/>
                  </a:cubicBezTo>
                  <a:lnTo>
                    <a:pt x="4167" y="6314"/>
                  </a:lnTo>
                  <a:cubicBezTo>
                    <a:pt x="3932" y="6695"/>
                    <a:pt x="3518" y="6921"/>
                    <a:pt x="3070" y="6921"/>
                  </a:cubicBezTo>
                  <a:lnTo>
                    <a:pt x="3070" y="6926"/>
                  </a:lnTo>
                  <a:cubicBezTo>
                    <a:pt x="2623" y="6921"/>
                    <a:pt x="2209" y="6695"/>
                    <a:pt x="1973" y="6314"/>
                  </a:cubicBezTo>
                  <a:lnTo>
                    <a:pt x="2127" y="6237"/>
                  </a:lnTo>
                  <a:cubicBezTo>
                    <a:pt x="2382" y="6112"/>
                    <a:pt x="2541" y="5852"/>
                    <a:pt x="2541" y="5564"/>
                  </a:cubicBezTo>
                  <a:lnTo>
                    <a:pt x="2541" y="5285"/>
                  </a:lnTo>
                  <a:cubicBezTo>
                    <a:pt x="2714" y="5330"/>
                    <a:pt x="2892" y="5353"/>
                    <a:pt x="3070" y="5353"/>
                  </a:cubicBezTo>
                  <a:cubicBezTo>
                    <a:pt x="3248" y="5353"/>
                    <a:pt x="3426" y="5330"/>
                    <a:pt x="3600" y="5285"/>
                  </a:cubicBezTo>
                  <a:close/>
                  <a:moveTo>
                    <a:pt x="3068" y="0"/>
                  </a:moveTo>
                  <a:cubicBezTo>
                    <a:pt x="2988" y="0"/>
                    <a:pt x="2909" y="4"/>
                    <a:pt x="2830" y="11"/>
                  </a:cubicBezTo>
                  <a:cubicBezTo>
                    <a:pt x="1540" y="131"/>
                    <a:pt x="530" y="1252"/>
                    <a:pt x="520" y="2571"/>
                  </a:cubicBezTo>
                  <a:cubicBezTo>
                    <a:pt x="515" y="3519"/>
                    <a:pt x="294" y="4390"/>
                    <a:pt x="106" y="4847"/>
                  </a:cubicBezTo>
                  <a:cubicBezTo>
                    <a:pt x="15" y="5063"/>
                    <a:pt x="87" y="5309"/>
                    <a:pt x="279" y="5443"/>
                  </a:cubicBezTo>
                  <a:cubicBezTo>
                    <a:pt x="482" y="5583"/>
                    <a:pt x="881" y="5819"/>
                    <a:pt x="1521" y="6002"/>
                  </a:cubicBezTo>
                  <a:lnTo>
                    <a:pt x="568" y="6478"/>
                  </a:lnTo>
                  <a:cubicBezTo>
                    <a:pt x="318" y="6603"/>
                    <a:pt x="130" y="6824"/>
                    <a:pt x="53" y="7094"/>
                  </a:cubicBezTo>
                  <a:cubicBezTo>
                    <a:pt x="0" y="7224"/>
                    <a:pt x="73" y="7368"/>
                    <a:pt x="207" y="7411"/>
                  </a:cubicBezTo>
                  <a:cubicBezTo>
                    <a:pt x="230" y="7418"/>
                    <a:pt x="252" y="7421"/>
                    <a:pt x="275" y="7421"/>
                  </a:cubicBezTo>
                  <a:cubicBezTo>
                    <a:pt x="386" y="7421"/>
                    <a:pt x="486" y="7345"/>
                    <a:pt x="510" y="7229"/>
                  </a:cubicBezTo>
                  <a:cubicBezTo>
                    <a:pt x="554" y="7089"/>
                    <a:pt x="650" y="6974"/>
                    <a:pt x="780" y="6906"/>
                  </a:cubicBezTo>
                  <a:lnTo>
                    <a:pt x="1535" y="6526"/>
                  </a:lnTo>
                  <a:cubicBezTo>
                    <a:pt x="1879" y="7108"/>
                    <a:pt x="2472" y="7399"/>
                    <a:pt x="3065" y="7399"/>
                  </a:cubicBezTo>
                  <a:cubicBezTo>
                    <a:pt x="3658" y="7399"/>
                    <a:pt x="4252" y="7108"/>
                    <a:pt x="4596" y="6526"/>
                  </a:cubicBezTo>
                  <a:lnTo>
                    <a:pt x="5356" y="6906"/>
                  </a:lnTo>
                  <a:cubicBezTo>
                    <a:pt x="5534" y="6993"/>
                    <a:pt x="5649" y="7181"/>
                    <a:pt x="5645" y="7378"/>
                  </a:cubicBezTo>
                  <a:lnTo>
                    <a:pt x="5645" y="8956"/>
                  </a:lnTo>
                  <a:cubicBezTo>
                    <a:pt x="5645" y="9115"/>
                    <a:pt x="5765" y="9194"/>
                    <a:pt x="5885" y="9194"/>
                  </a:cubicBezTo>
                  <a:cubicBezTo>
                    <a:pt x="6005" y="9194"/>
                    <a:pt x="6126" y="9115"/>
                    <a:pt x="6126" y="8956"/>
                  </a:cubicBezTo>
                  <a:lnTo>
                    <a:pt x="6126" y="7383"/>
                  </a:lnTo>
                  <a:cubicBezTo>
                    <a:pt x="6131" y="7002"/>
                    <a:pt x="5914" y="6651"/>
                    <a:pt x="5572" y="6483"/>
                  </a:cubicBezTo>
                  <a:lnTo>
                    <a:pt x="4615" y="6002"/>
                  </a:lnTo>
                  <a:cubicBezTo>
                    <a:pt x="5255" y="5819"/>
                    <a:pt x="5654" y="5578"/>
                    <a:pt x="5856" y="5443"/>
                  </a:cubicBezTo>
                  <a:cubicBezTo>
                    <a:pt x="6049" y="5309"/>
                    <a:pt x="6121" y="5063"/>
                    <a:pt x="6029" y="4847"/>
                  </a:cubicBezTo>
                  <a:cubicBezTo>
                    <a:pt x="5842" y="4390"/>
                    <a:pt x="5620" y="3519"/>
                    <a:pt x="5616" y="2571"/>
                  </a:cubicBezTo>
                  <a:cubicBezTo>
                    <a:pt x="5611" y="1252"/>
                    <a:pt x="4596" y="131"/>
                    <a:pt x="3311" y="11"/>
                  </a:cubicBezTo>
                  <a:cubicBezTo>
                    <a:pt x="3229" y="4"/>
                    <a:pt x="3148" y="0"/>
                    <a:pt x="30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90"/>
            <p:cNvSpPr/>
            <p:nvPr/>
          </p:nvSpPr>
          <p:spPr>
            <a:xfrm>
              <a:off x="5700565" y="3159918"/>
              <a:ext cx="12642" cy="39446"/>
            </a:xfrm>
            <a:custGeom>
              <a:avLst/>
              <a:gdLst/>
              <a:ahLst/>
              <a:cxnLst/>
              <a:rect l="l" t="t" r="r" b="b"/>
              <a:pathLst>
                <a:path w="482" h="1504" extrusionOk="0">
                  <a:moveTo>
                    <a:pt x="241" y="1"/>
                  </a:moveTo>
                  <a:cubicBezTo>
                    <a:pt x="106" y="1"/>
                    <a:pt x="0" y="106"/>
                    <a:pt x="0" y="241"/>
                  </a:cubicBezTo>
                  <a:lnTo>
                    <a:pt x="0" y="1261"/>
                  </a:lnTo>
                  <a:cubicBezTo>
                    <a:pt x="0" y="1422"/>
                    <a:pt x="121" y="1503"/>
                    <a:pt x="241" y="1503"/>
                  </a:cubicBezTo>
                  <a:cubicBezTo>
                    <a:pt x="361" y="1503"/>
                    <a:pt x="482" y="1422"/>
                    <a:pt x="482" y="1261"/>
                  </a:cubicBezTo>
                  <a:lnTo>
                    <a:pt x="482" y="241"/>
                  </a:lnTo>
                  <a:cubicBezTo>
                    <a:pt x="482" y="106"/>
                    <a:pt x="371" y="1"/>
                    <a:pt x="2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90"/>
            <p:cNvSpPr/>
            <p:nvPr/>
          </p:nvSpPr>
          <p:spPr>
            <a:xfrm>
              <a:off x="5517078" y="3180113"/>
              <a:ext cx="14661" cy="12642"/>
            </a:xfrm>
            <a:custGeom>
              <a:avLst/>
              <a:gdLst/>
              <a:ahLst/>
              <a:cxnLst/>
              <a:rect l="l" t="t" r="r" b="b"/>
              <a:pathLst>
                <a:path w="559" h="482" extrusionOk="0">
                  <a:moveTo>
                    <a:pt x="326" y="0"/>
                  </a:moveTo>
                  <a:cubicBezTo>
                    <a:pt x="323" y="0"/>
                    <a:pt x="321" y="0"/>
                    <a:pt x="318" y="0"/>
                  </a:cubicBezTo>
                  <a:cubicBezTo>
                    <a:pt x="106" y="0"/>
                    <a:pt x="0" y="260"/>
                    <a:pt x="149" y="409"/>
                  </a:cubicBezTo>
                  <a:cubicBezTo>
                    <a:pt x="199" y="459"/>
                    <a:pt x="259" y="481"/>
                    <a:pt x="318" y="481"/>
                  </a:cubicBezTo>
                  <a:cubicBezTo>
                    <a:pt x="442" y="481"/>
                    <a:pt x="558" y="384"/>
                    <a:pt x="558" y="241"/>
                  </a:cubicBezTo>
                  <a:cubicBezTo>
                    <a:pt x="558" y="109"/>
                    <a:pt x="457" y="0"/>
                    <a:pt x="3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0" name="Google Shape;14180;p90"/>
            <p:cNvSpPr/>
            <p:nvPr/>
          </p:nvSpPr>
          <p:spPr>
            <a:xfrm>
              <a:off x="5417492" y="3160128"/>
              <a:ext cx="89514" cy="53189"/>
            </a:xfrm>
            <a:custGeom>
              <a:avLst/>
              <a:gdLst/>
              <a:ahLst/>
              <a:cxnLst/>
              <a:rect l="l" t="t" r="r" b="b"/>
              <a:pathLst>
                <a:path w="3413" h="2028" extrusionOk="0">
                  <a:moveTo>
                    <a:pt x="1282" y="0"/>
                  </a:moveTo>
                  <a:cubicBezTo>
                    <a:pt x="1240" y="0"/>
                    <a:pt x="1195" y="12"/>
                    <a:pt x="1151" y="41"/>
                  </a:cubicBezTo>
                  <a:lnTo>
                    <a:pt x="131" y="811"/>
                  </a:lnTo>
                  <a:cubicBezTo>
                    <a:pt x="1" y="907"/>
                    <a:pt x="1" y="1094"/>
                    <a:pt x="131" y="1191"/>
                  </a:cubicBezTo>
                  <a:lnTo>
                    <a:pt x="1151" y="1961"/>
                  </a:lnTo>
                  <a:cubicBezTo>
                    <a:pt x="1204" y="2008"/>
                    <a:pt x="1259" y="2027"/>
                    <a:pt x="1311" y="2027"/>
                  </a:cubicBezTo>
                  <a:cubicBezTo>
                    <a:pt x="1516" y="2027"/>
                    <a:pt x="1673" y="1725"/>
                    <a:pt x="1439" y="1576"/>
                  </a:cubicBezTo>
                  <a:lnTo>
                    <a:pt x="992" y="1239"/>
                  </a:lnTo>
                  <a:lnTo>
                    <a:pt x="3090" y="1239"/>
                  </a:lnTo>
                  <a:cubicBezTo>
                    <a:pt x="3412" y="1239"/>
                    <a:pt x="3412" y="758"/>
                    <a:pt x="3090" y="758"/>
                  </a:cubicBezTo>
                  <a:lnTo>
                    <a:pt x="3090" y="762"/>
                  </a:lnTo>
                  <a:lnTo>
                    <a:pt x="992" y="762"/>
                  </a:lnTo>
                  <a:lnTo>
                    <a:pt x="1439" y="426"/>
                  </a:lnTo>
                  <a:cubicBezTo>
                    <a:pt x="1621" y="263"/>
                    <a:pt x="1478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1" name="Google Shape;14181;p90"/>
            <p:cNvSpPr/>
            <p:nvPr/>
          </p:nvSpPr>
          <p:spPr>
            <a:xfrm>
              <a:off x="5543961" y="3160128"/>
              <a:ext cx="89357" cy="53294"/>
            </a:xfrm>
            <a:custGeom>
              <a:avLst/>
              <a:gdLst/>
              <a:ahLst/>
              <a:cxnLst/>
              <a:rect l="l" t="t" r="r" b="b"/>
              <a:pathLst>
                <a:path w="3407" h="2032" extrusionOk="0">
                  <a:moveTo>
                    <a:pt x="2126" y="0"/>
                  </a:moveTo>
                  <a:cubicBezTo>
                    <a:pt x="1931" y="0"/>
                    <a:pt x="1790" y="263"/>
                    <a:pt x="1968" y="426"/>
                  </a:cubicBezTo>
                  <a:lnTo>
                    <a:pt x="2420" y="762"/>
                  </a:lnTo>
                  <a:lnTo>
                    <a:pt x="322" y="762"/>
                  </a:lnTo>
                  <a:cubicBezTo>
                    <a:pt x="0" y="762"/>
                    <a:pt x="0" y="1244"/>
                    <a:pt x="322" y="1244"/>
                  </a:cubicBezTo>
                  <a:lnTo>
                    <a:pt x="2420" y="1244"/>
                  </a:lnTo>
                  <a:lnTo>
                    <a:pt x="1968" y="1580"/>
                  </a:lnTo>
                  <a:cubicBezTo>
                    <a:pt x="1734" y="1726"/>
                    <a:pt x="1892" y="2032"/>
                    <a:pt x="2097" y="2032"/>
                  </a:cubicBezTo>
                  <a:cubicBezTo>
                    <a:pt x="2149" y="2032"/>
                    <a:pt x="2204" y="2012"/>
                    <a:pt x="2257" y="1965"/>
                  </a:cubicBezTo>
                  <a:lnTo>
                    <a:pt x="3282" y="1195"/>
                  </a:lnTo>
                  <a:cubicBezTo>
                    <a:pt x="3407" y="1099"/>
                    <a:pt x="3407" y="907"/>
                    <a:pt x="3282" y="811"/>
                  </a:cubicBezTo>
                  <a:lnTo>
                    <a:pt x="2257" y="41"/>
                  </a:lnTo>
                  <a:cubicBezTo>
                    <a:pt x="2212" y="12"/>
                    <a:pt x="2168" y="0"/>
                    <a:pt x="21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2" name="Google Shape;14182;p90"/>
          <p:cNvGrpSpPr/>
          <p:nvPr/>
        </p:nvGrpSpPr>
        <p:grpSpPr>
          <a:xfrm>
            <a:off x="4890477" y="2245773"/>
            <a:ext cx="389872" cy="338151"/>
            <a:chOff x="4890477" y="2430348"/>
            <a:chExt cx="389872" cy="338151"/>
          </a:xfrm>
        </p:grpSpPr>
        <p:sp>
          <p:nvSpPr>
            <p:cNvPr id="14183" name="Google Shape;14183;p90"/>
            <p:cNvSpPr/>
            <p:nvPr/>
          </p:nvSpPr>
          <p:spPr>
            <a:xfrm>
              <a:off x="4977054" y="2472521"/>
              <a:ext cx="48364" cy="42305"/>
            </a:xfrm>
            <a:custGeom>
              <a:avLst/>
              <a:gdLst/>
              <a:ahLst/>
              <a:cxnLst/>
              <a:rect l="l" t="t" r="r" b="b"/>
              <a:pathLst>
                <a:path w="1844" h="1613" extrusionOk="0">
                  <a:moveTo>
                    <a:pt x="920" y="0"/>
                  </a:moveTo>
                  <a:cubicBezTo>
                    <a:pt x="415" y="0"/>
                    <a:pt x="1" y="361"/>
                    <a:pt x="1" y="808"/>
                  </a:cubicBezTo>
                  <a:cubicBezTo>
                    <a:pt x="1" y="1251"/>
                    <a:pt x="415" y="1612"/>
                    <a:pt x="920" y="1612"/>
                  </a:cubicBezTo>
                  <a:cubicBezTo>
                    <a:pt x="1430" y="1612"/>
                    <a:pt x="1844" y="1251"/>
                    <a:pt x="1844" y="808"/>
                  </a:cubicBezTo>
                  <a:cubicBezTo>
                    <a:pt x="1844" y="361"/>
                    <a:pt x="1430" y="0"/>
                    <a:pt x="920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90"/>
            <p:cNvSpPr/>
            <p:nvPr/>
          </p:nvSpPr>
          <p:spPr>
            <a:xfrm>
              <a:off x="4977054" y="2472521"/>
              <a:ext cx="33230" cy="42305"/>
            </a:xfrm>
            <a:custGeom>
              <a:avLst/>
              <a:gdLst/>
              <a:ahLst/>
              <a:cxnLst/>
              <a:rect l="l" t="t" r="r" b="b"/>
              <a:pathLst>
                <a:path w="1267" h="1613" extrusionOk="0">
                  <a:moveTo>
                    <a:pt x="920" y="0"/>
                  </a:moveTo>
                  <a:cubicBezTo>
                    <a:pt x="415" y="0"/>
                    <a:pt x="1" y="361"/>
                    <a:pt x="1" y="808"/>
                  </a:cubicBezTo>
                  <a:cubicBezTo>
                    <a:pt x="1" y="1251"/>
                    <a:pt x="415" y="1612"/>
                    <a:pt x="920" y="1612"/>
                  </a:cubicBezTo>
                  <a:cubicBezTo>
                    <a:pt x="1040" y="1612"/>
                    <a:pt x="1156" y="1593"/>
                    <a:pt x="1266" y="1554"/>
                  </a:cubicBezTo>
                  <a:cubicBezTo>
                    <a:pt x="934" y="1434"/>
                    <a:pt x="694" y="1145"/>
                    <a:pt x="694" y="808"/>
                  </a:cubicBezTo>
                  <a:cubicBezTo>
                    <a:pt x="694" y="472"/>
                    <a:pt x="934" y="183"/>
                    <a:pt x="1266" y="63"/>
                  </a:cubicBezTo>
                  <a:cubicBezTo>
                    <a:pt x="1156" y="24"/>
                    <a:pt x="1040" y="0"/>
                    <a:pt x="920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90"/>
            <p:cNvSpPr/>
            <p:nvPr/>
          </p:nvSpPr>
          <p:spPr>
            <a:xfrm>
              <a:off x="4959009" y="2496729"/>
              <a:ext cx="84453" cy="84453"/>
            </a:xfrm>
            <a:custGeom>
              <a:avLst/>
              <a:gdLst/>
              <a:ahLst/>
              <a:cxnLst/>
              <a:rect l="l" t="t" r="r" b="b"/>
              <a:pathLst>
                <a:path w="3220" h="3220" extrusionOk="0">
                  <a:moveTo>
                    <a:pt x="1608" y="1"/>
                  </a:moveTo>
                  <a:cubicBezTo>
                    <a:pt x="718" y="1"/>
                    <a:pt x="1" y="723"/>
                    <a:pt x="1" y="1608"/>
                  </a:cubicBezTo>
                  <a:cubicBezTo>
                    <a:pt x="1" y="2498"/>
                    <a:pt x="718" y="3220"/>
                    <a:pt x="1608" y="3220"/>
                  </a:cubicBezTo>
                  <a:cubicBezTo>
                    <a:pt x="2498" y="3220"/>
                    <a:pt x="3220" y="2498"/>
                    <a:pt x="3220" y="1608"/>
                  </a:cubicBezTo>
                  <a:cubicBezTo>
                    <a:pt x="3220" y="723"/>
                    <a:pt x="2498" y="1"/>
                    <a:pt x="1608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90"/>
            <p:cNvSpPr/>
            <p:nvPr/>
          </p:nvSpPr>
          <p:spPr>
            <a:xfrm>
              <a:off x="4974588" y="2496729"/>
              <a:ext cx="70657" cy="76007"/>
            </a:xfrm>
            <a:custGeom>
              <a:avLst/>
              <a:gdLst/>
              <a:ahLst/>
              <a:cxnLst/>
              <a:rect l="l" t="t" r="r" b="b"/>
              <a:pathLst>
                <a:path w="2694" h="2898" extrusionOk="0">
                  <a:moveTo>
                    <a:pt x="1023" y="1"/>
                  </a:moveTo>
                  <a:cubicBezTo>
                    <a:pt x="252" y="1"/>
                    <a:pt x="0" y="1060"/>
                    <a:pt x="691" y="1396"/>
                  </a:cubicBezTo>
                  <a:cubicBezTo>
                    <a:pt x="711" y="1406"/>
                    <a:pt x="730" y="1416"/>
                    <a:pt x="749" y="1425"/>
                  </a:cubicBezTo>
                  <a:lnTo>
                    <a:pt x="1553" y="2878"/>
                  </a:lnTo>
                  <a:cubicBezTo>
                    <a:pt x="1553" y="2878"/>
                    <a:pt x="1764" y="2893"/>
                    <a:pt x="1981" y="2898"/>
                  </a:cubicBezTo>
                  <a:cubicBezTo>
                    <a:pt x="2452" y="2546"/>
                    <a:pt x="2693" y="1969"/>
                    <a:pt x="2611" y="1387"/>
                  </a:cubicBezTo>
                  <a:cubicBezTo>
                    <a:pt x="2520" y="723"/>
                    <a:pt x="2024" y="189"/>
                    <a:pt x="1375" y="39"/>
                  </a:cubicBezTo>
                  <a:cubicBezTo>
                    <a:pt x="1259" y="15"/>
                    <a:pt x="1144" y="1"/>
                    <a:pt x="1028" y="1"/>
                  </a:cubicBezTo>
                  <a:cubicBezTo>
                    <a:pt x="1026" y="1"/>
                    <a:pt x="1025" y="1"/>
                    <a:pt x="102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90"/>
            <p:cNvSpPr/>
            <p:nvPr/>
          </p:nvSpPr>
          <p:spPr>
            <a:xfrm>
              <a:off x="5079656" y="2436406"/>
              <a:ext cx="180996" cy="176721"/>
            </a:xfrm>
            <a:custGeom>
              <a:avLst/>
              <a:gdLst/>
              <a:ahLst/>
              <a:cxnLst/>
              <a:rect l="l" t="t" r="r" b="b"/>
              <a:pathLst>
                <a:path w="6901" h="6738" extrusionOk="0">
                  <a:moveTo>
                    <a:pt x="689" y="1"/>
                  </a:moveTo>
                  <a:cubicBezTo>
                    <a:pt x="309" y="1"/>
                    <a:pt x="1" y="309"/>
                    <a:pt x="1" y="689"/>
                  </a:cubicBezTo>
                  <a:lnTo>
                    <a:pt x="1" y="4370"/>
                  </a:lnTo>
                  <a:cubicBezTo>
                    <a:pt x="1" y="4750"/>
                    <a:pt x="309" y="5063"/>
                    <a:pt x="689" y="5063"/>
                  </a:cubicBezTo>
                  <a:lnTo>
                    <a:pt x="1382" y="5063"/>
                  </a:lnTo>
                  <a:lnTo>
                    <a:pt x="997" y="6593"/>
                  </a:lnTo>
                  <a:cubicBezTo>
                    <a:pt x="975" y="6672"/>
                    <a:pt x="1037" y="6738"/>
                    <a:pt x="1106" y="6738"/>
                  </a:cubicBezTo>
                  <a:cubicBezTo>
                    <a:pt x="1129" y="6738"/>
                    <a:pt x="1153" y="6730"/>
                    <a:pt x="1175" y="6713"/>
                  </a:cubicBezTo>
                  <a:lnTo>
                    <a:pt x="3451" y="5063"/>
                  </a:lnTo>
                  <a:lnTo>
                    <a:pt x="6213" y="5063"/>
                  </a:lnTo>
                  <a:cubicBezTo>
                    <a:pt x="6593" y="5063"/>
                    <a:pt x="6901" y="4750"/>
                    <a:pt x="6901" y="4370"/>
                  </a:cubicBezTo>
                  <a:lnTo>
                    <a:pt x="6901" y="689"/>
                  </a:lnTo>
                  <a:cubicBezTo>
                    <a:pt x="6901" y="309"/>
                    <a:pt x="6593" y="1"/>
                    <a:pt x="6213" y="1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90"/>
            <p:cNvSpPr/>
            <p:nvPr/>
          </p:nvSpPr>
          <p:spPr>
            <a:xfrm>
              <a:off x="4946761" y="2578769"/>
              <a:ext cx="108687" cy="84584"/>
            </a:xfrm>
            <a:custGeom>
              <a:avLst/>
              <a:gdLst/>
              <a:ahLst/>
              <a:cxnLst/>
              <a:rect l="l" t="t" r="r" b="b"/>
              <a:pathLst>
                <a:path w="4144" h="3225" extrusionOk="0">
                  <a:moveTo>
                    <a:pt x="1382" y="1"/>
                  </a:moveTo>
                  <a:lnTo>
                    <a:pt x="1382" y="693"/>
                  </a:lnTo>
                  <a:cubicBezTo>
                    <a:pt x="1382" y="867"/>
                    <a:pt x="1286" y="1025"/>
                    <a:pt x="1132" y="1102"/>
                  </a:cubicBezTo>
                  <a:lnTo>
                    <a:pt x="386" y="1478"/>
                  </a:lnTo>
                  <a:cubicBezTo>
                    <a:pt x="150" y="1593"/>
                    <a:pt x="6" y="1834"/>
                    <a:pt x="1" y="2094"/>
                  </a:cubicBezTo>
                  <a:lnTo>
                    <a:pt x="1" y="3224"/>
                  </a:lnTo>
                  <a:lnTo>
                    <a:pt x="4144" y="3224"/>
                  </a:lnTo>
                  <a:lnTo>
                    <a:pt x="4144" y="2094"/>
                  </a:lnTo>
                  <a:cubicBezTo>
                    <a:pt x="4144" y="1834"/>
                    <a:pt x="3999" y="1593"/>
                    <a:pt x="3769" y="1478"/>
                  </a:cubicBezTo>
                  <a:lnTo>
                    <a:pt x="3023" y="1102"/>
                  </a:lnTo>
                  <a:cubicBezTo>
                    <a:pt x="2864" y="1025"/>
                    <a:pt x="2768" y="867"/>
                    <a:pt x="2768" y="693"/>
                  </a:cubicBezTo>
                  <a:lnTo>
                    <a:pt x="276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90"/>
            <p:cNvSpPr/>
            <p:nvPr/>
          </p:nvSpPr>
          <p:spPr>
            <a:xfrm>
              <a:off x="4946892" y="2610452"/>
              <a:ext cx="108687" cy="91508"/>
            </a:xfrm>
            <a:custGeom>
              <a:avLst/>
              <a:gdLst/>
              <a:ahLst/>
              <a:cxnLst/>
              <a:rect l="l" t="t" r="r" b="b"/>
              <a:pathLst>
                <a:path w="4144" h="3489" extrusionOk="0">
                  <a:moveTo>
                    <a:pt x="915" y="0"/>
                  </a:moveTo>
                  <a:lnTo>
                    <a:pt x="381" y="270"/>
                  </a:lnTo>
                  <a:cubicBezTo>
                    <a:pt x="150" y="385"/>
                    <a:pt x="1" y="621"/>
                    <a:pt x="1" y="886"/>
                  </a:cubicBezTo>
                  <a:lnTo>
                    <a:pt x="1" y="2796"/>
                  </a:lnTo>
                  <a:cubicBezTo>
                    <a:pt x="1" y="3176"/>
                    <a:pt x="309" y="3489"/>
                    <a:pt x="694" y="3489"/>
                  </a:cubicBezTo>
                  <a:lnTo>
                    <a:pt x="4144" y="3489"/>
                  </a:lnTo>
                  <a:lnTo>
                    <a:pt x="4144" y="886"/>
                  </a:lnTo>
                  <a:cubicBezTo>
                    <a:pt x="4144" y="621"/>
                    <a:pt x="3994" y="385"/>
                    <a:pt x="3764" y="270"/>
                  </a:cubicBezTo>
                  <a:lnTo>
                    <a:pt x="3229" y="0"/>
                  </a:lnTo>
                  <a:cubicBezTo>
                    <a:pt x="2763" y="34"/>
                    <a:pt x="2561" y="496"/>
                    <a:pt x="2070" y="496"/>
                  </a:cubicBezTo>
                  <a:cubicBezTo>
                    <a:pt x="1584" y="496"/>
                    <a:pt x="1382" y="34"/>
                    <a:pt x="915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0" name="Google Shape;14190;p90"/>
            <p:cNvSpPr/>
            <p:nvPr/>
          </p:nvSpPr>
          <p:spPr>
            <a:xfrm>
              <a:off x="4946892" y="2622700"/>
              <a:ext cx="54422" cy="79128"/>
            </a:xfrm>
            <a:custGeom>
              <a:avLst/>
              <a:gdLst/>
              <a:ahLst/>
              <a:cxnLst/>
              <a:rect l="l" t="t" r="r" b="b"/>
              <a:pathLst>
                <a:path w="2075" h="3017" extrusionOk="0">
                  <a:moveTo>
                    <a:pt x="140" y="0"/>
                  </a:moveTo>
                  <a:cubicBezTo>
                    <a:pt x="49" y="120"/>
                    <a:pt x="1" y="265"/>
                    <a:pt x="1" y="414"/>
                  </a:cubicBezTo>
                  <a:lnTo>
                    <a:pt x="1" y="2324"/>
                  </a:lnTo>
                  <a:cubicBezTo>
                    <a:pt x="1" y="2709"/>
                    <a:pt x="309" y="3017"/>
                    <a:pt x="694" y="3017"/>
                  </a:cubicBezTo>
                  <a:lnTo>
                    <a:pt x="2075" y="3017"/>
                  </a:lnTo>
                  <a:lnTo>
                    <a:pt x="2075" y="2098"/>
                  </a:lnTo>
                  <a:lnTo>
                    <a:pt x="1156" y="2098"/>
                  </a:lnTo>
                  <a:cubicBezTo>
                    <a:pt x="1026" y="2098"/>
                    <a:pt x="925" y="1997"/>
                    <a:pt x="920" y="1872"/>
                  </a:cubicBezTo>
                  <a:lnTo>
                    <a:pt x="920" y="847"/>
                  </a:lnTo>
                  <a:cubicBezTo>
                    <a:pt x="920" y="707"/>
                    <a:pt x="857" y="573"/>
                    <a:pt x="751" y="486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1" name="Google Shape;14191;p90"/>
            <p:cNvSpPr/>
            <p:nvPr/>
          </p:nvSpPr>
          <p:spPr>
            <a:xfrm>
              <a:off x="4965330" y="2533946"/>
              <a:ext cx="72073" cy="59353"/>
            </a:xfrm>
            <a:custGeom>
              <a:avLst/>
              <a:gdLst/>
              <a:ahLst/>
              <a:cxnLst/>
              <a:rect l="l" t="t" r="r" b="b"/>
              <a:pathLst>
                <a:path w="2748" h="2263" extrusionOk="0">
                  <a:moveTo>
                    <a:pt x="1051" y="0"/>
                  </a:moveTo>
                  <a:cubicBezTo>
                    <a:pt x="964" y="0"/>
                    <a:pt x="883" y="51"/>
                    <a:pt x="842" y="131"/>
                  </a:cubicBezTo>
                  <a:cubicBezTo>
                    <a:pt x="770" y="290"/>
                    <a:pt x="659" y="430"/>
                    <a:pt x="530" y="545"/>
                  </a:cubicBezTo>
                  <a:cubicBezTo>
                    <a:pt x="477" y="593"/>
                    <a:pt x="424" y="632"/>
                    <a:pt x="371" y="675"/>
                  </a:cubicBezTo>
                  <a:cubicBezTo>
                    <a:pt x="92" y="863"/>
                    <a:pt x="0" y="1233"/>
                    <a:pt x="149" y="1532"/>
                  </a:cubicBezTo>
                  <a:cubicBezTo>
                    <a:pt x="390" y="1979"/>
                    <a:pt x="857" y="2263"/>
                    <a:pt x="1367" y="2263"/>
                  </a:cubicBezTo>
                  <a:cubicBezTo>
                    <a:pt x="2089" y="2263"/>
                    <a:pt x="2690" y="1705"/>
                    <a:pt x="2743" y="988"/>
                  </a:cubicBezTo>
                  <a:cubicBezTo>
                    <a:pt x="2748" y="920"/>
                    <a:pt x="2719" y="853"/>
                    <a:pt x="2666" y="810"/>
                  </a:cubicBezTo>
                  <a:cubicBezTo>
                    <a:pt x="2214" y="425"/>
                    <a:pt x="1680" y="151"/>
                    <a:pt x="1102" y="6"/>
                  </a:cubicBezTo>
                  <a:cubicBezTo>
                    <a:pt x="1085" y="2"/>
                    <a:pt x="1068" y="0"/>
                    <a:pt x="105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90"/>
            <p:cNvSpPr/>
            <p:nvPr/>
          </p:nvSpPr>
          <p:spPr>
            <a:xfrm>
              <a:off x="4965330" y="2533946"/>
              <a:ext cx="72073" cy="58723"/>
            </a:xfrm>
            <a:custGeom>
              <a:avLst/>
              <a:gdLst/>
              <a:ahLst/>
              <a:cxnLst/>
              <a:rect l="l" t="t" r="r" b="b"/>
              <a:pathLst>
                <a:path w="2748" h="2239" extrusionOk="0">
                  <a:moveTo>
                    <a:pt x="1051" y="0"/>
                  </a:moveTo>
                  <a:cubicBezTo>
                    <a:pt x="964" y="0"/>
                    <a:pt x="883" y="51"/>
                    <a:pt x="842" y="131"/>
                  </a:cubicBezTo>
                  <a:cubicBezTo>
                    <a:pt x="789" y="242"/>
                    <a:pt x="717" y="348"/>
                    <a:pt x="635" y="439"/>
                  </a:cubicBezTo>
                  <a:cubicBezTo>
                    <a:pt x="602" y="478"/>
                    <a:pt x="563" y="511"/>
                    <a:pt x="530" y="545"/>
                  </a:cubicBezTo>
                  <a:cubicBezTo>
                    <a:pt x="481" y="588"/>
                    <a:pt x="428" y="627"/>
                    <a:pt x="376" y="665"/>
                  </a:cubicBezTo>
                  <a:cubicBezTo>
                    <a:pt x="44" y="877"/>
                    <a:pt x="0" y="1301"/>
                    <a:pt x="202" y="1613"/>
                  </a:cubicBezTo>
                  <a:cubicBezTo>
                    <a:pt x="414" y="1950"/>
                    <a:pt x="765" y="2181"/>
                    <a:pt x="1160" y="2239"/>
                  </a:cubicBezTo>
                  <a:cubicBezTo>
                    <a:pt x="881" y="2051"/>
                    <a:pt x="679" y="1801"/>
                    <a:pt x="679" y="1339"/>
                  </a:cubicBezTo>
                  <a:lnTo>
                    <a:pt x="679" y="1156"/>
                  </a:lnTo>
                  <a:cubicBezTo>
                    <a:pt x="727" y="1118"/>
                    <a:pt x="780" y="1079"/>
                    <a:pt x="833" y="1031"/>
                  </a:cubicBezTo>
                  <a:cubicBezTo>
                    <a:pt x="963" y="920"/>
                    <a:pt x="1073" y="791"/>
                    <a:pt x="1165" y="646"/>
                  </a:cubicBezTo>
                  <a:cubicBezTo>
                    <a:pt x="1603" y="781"/>
                    <a:pt x="2012" y="1007"/>
                    <a:pt x="2363" y="1305"/>
                  </a:cubicBezTo>
                  <a:cubicBezTo>
                    <a:pt x="2406" y="1344"/>
                    <a:pt x="2469" y="1397"/>
                    <a:pt x="2599" y="1517"/>
                  </a:cubicBezTo>
                  <a:cubicBezTo>
                    <a:pt x="2676" y="1387"/>
                    <a:pt x="2733" y="1137"/>
                    <a:pt x="2748" y="993"/>
                  </a:cubicBezTo>
                  <a:cubicBezTo>
                    <a:pt x="2748" y="920"/>
                    <a:pt x="2719" y="853"/>
                    <a:pt x="2666" y="805"/>
                  </a:cubicBezTo>
                  <a:cubicBezTo>
                    <a:pt x="2214" y="425"/>
                    <a:pt x="1680" y="151"/>
                    <a:pt x="1102" y="6"/>
                  </a:cubicBezTo>
                  <a:cubicBezTo>
                    <a:pt x="1085" y="2"/>
                    <a:pt x="1068" y="0"/>
                    <a:pt x="105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90"/>
            <p:cNvSpPr/>
            <p:nvPr/>
          </p:nvSpPr>
          <p:spPr>
            <a:xfrm>
              <a:off x="4995229" y="2641479"/>
              <a:ext cx="84453" cy="60481"/>
            </a:xfrm>
            <a:custGeom>
              <a:avLst/>
              <a:gdLst/>
              <a:ahLst/>
              <a:cxnLst/>
              <a:rect l="l" t="t" r="r" b="b"/>
              <a:pathLst>
                <a:path w="3220" h="2306" extrusionOk="0">
                  <a:moveTo>
                    <a:pt x="227" y="1"/>
                  </a:moveTo>
                  <a:cubicBezTo>
                    <a:pt x="102" y="1"/>
                    <a:pt x="1" y="107"/>
                    <a:pt x="1" y="232"/>
                  </a:cubicBezTo>
                  <a:lnTo>
                    <a:pt x="1" y="2075"/>
                  </a:lnTo>
                  <a:cubicBezTo>
                    <a:pt x="1" y="2200"/>
                    <a:pt x="102" y="2306"/>
                    <a:pt x="227" y="2306"/>
                  </a:cubicBezTo>
                  <a:lnTo>
                    <a:pt x="2989" y="2306"/>
                  </a:lnTo>
                  <a:cubicBezTo>
                    <a:pt x="3119" y="2306"/>
                    <a:pt x="3220" y="2200"/>
                    <a:pt x="3220" y="2075"/>
                  </a:cubicBezTo>
                  <a:lnTo>
                    <a:pt x="3220" y="232"/>
                  </a:lnTo>
                  <a:cubicBezTo>
                    <a:pt x="3220" y="107"/>
                    <a:pt x="3119" y="1"/>
                    <a:pt x="2989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90"/>
            <p:cNvSpPr/>
            <p:nvPr/>
          </p:nvSpPr>
          <p:spPr>
            <a:xfrm>
              <a:off x="4910672" y="2701933"/>
              <a:ext cx="349980" cy="24129"/>
            </a:xfrm>
            <a:custGeom>
              <a:avLst/>
              <a:gdLst/>
              <a:ahLst/>
              <a:cxnLst/>
              <a:rect l="l" t="t" r="r" b="b"/>
              <a:pathLst>
                <a:path w="13344" h="920" extrusionOk="0">
                  <a:moveTo>
                    <a:pt x="1" y="1"/>
                  </a:moveTo>
                  <a:lnTo>
                    <a:pt x="1" y="920"/>
                  </a:lnTo>
                  <a:lnTo>
                    <a:pt x="13344" y="920"/>
                  </a:lnTo>
                  <a:lnTo>
                    <a:pt x="13344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90"/>
            <p:cNvSpPr/>
            <p:nvPr/>
          </p:nvSpPr>
          <p:spPr>
            <a:xfrm>
              <a:off x="4890477" y="2466699"/>
              <a:ext cx="389872" cy="301800"/>
            </a:xfrm>
            <a:custGeom>
              <a:avLst/>
              <a:gdLst/>
              <a:ahLst/>
              <a:cxnLst/>
              <a:rect l="l" t="t" r="r" b="b"/>
              <a:pathLst>
                <a:path w="14865" h="11507" extrusionOk="0">
                  <a:moveTo>
                    <a:pt x="4216" y="429"/>
                  </a:moveTo>
                  <a:cubicBezTo>
                    <a:pt x="4606" y="429"/>
                    <a:pt x="4923" y="694"/>
                    <a:pt x="4923" y="1021"/>
                  </a:cubicBezTo>
                  <a:lnTo>
                    <a:pt x="4923" y="1064"/>
                  </a:lnTo>
                  <a:cubicBezTo>
                    <a:pt x="4700" y="970"/>
                    <a:pt x="4460" y="923"/>
                    <a:pt x="4221" y="923"/>
                  </a:cubicBezTo>
                  <a:cubicBezTo>
                    <a:pt x="3981" y="923"/>
                    <a:pt x="3742" y="970"/>
                    <a:pt x="3518" y="1064"/>
                  </a:cubicBezTo>
                  <a:cubicBezTo>
                    <a:pt x="3513" y="1050"/>
                    <a:pt x="3513" y="1035"/>
                    <a:pt x="3513" y="1021"/>
                  </a:cubicBezTo>
                  <a:cubicBezTo>
                    <a:pt x="3513" y="698"/>
                    <a:pt x="3826" y="429"/>
                    <a:pt x="4216" y="429"/>
                  </a:cubicBezTo>
                  <a:close/>
                  <a:moveTo>
                    <a:pt x="4223" y="1348"/>
                  </a:moveTo>
                  <a:cubicBezTo>
                    <a:pt x="5159" y="1348"/>
                    <a:pt x="5848" y="2269"/>
                    <a:pt x="5544" y="3186"/>
                  </a:cubicBezTo>
                  <a:cubicBezTo>
                    <a:pt x="4933" y="2565"/>
                    <a:pt x="3855" y="2320"/>
                    <a:pt x="3797" y="2310"/>
                  </a:cubicBezTo>
                  <a:cubicBezTo>
                    <a:pt x="3779" y="2305"/>
                    <a:pt x="3760" y="2302"/>
                    <a:pt x="3742" y="2302"/>
                  </a:cubicBezTo>
                  <a:cubicBezTo>
                    <a:pt x="3697" y="2302"/>
                    <a:pt x="3652" y="2318"/>
                    <a:pt x="3615" y="2349"/>
                  </a:cubicBezTo>
                  <a:cubicBezTo>
                    <a:pt x="3562" y="2392"/>
                    <a:pt x="3533" y="2455"/>
                    <a:pt x="3538" y="2517"/>
                  </a:cubicBezTo>
                  <a:cubicBezTo>
                    <a:pt x="3518" y="2638"/>
                    <a:pt x="3461" y="2748"/>
                    <a:pt x="3369" y="2830"/>
                  </a:cubicBezTo>
                  <a:cubicBezTo>
                    <a:pt x="3197" y="2984"/>
                    <a:pt x="3345" y="3210"/>
                    <a:pt x="3515" y="3210"/>
                  </a:cubicBezTo>
                  <a:cubicBezTo>
                    <a:pt x="3568" y="3210"/>
                    <a:pt x="3624" y="3187"/>
                    <a:pt x="3672" y="3133"/>
                  </a:cubicBezTo>
                  <a:cubicBezTo>
                    <a:pt x="3773" y="3032"/>
                    <a:pt x="3855" y="2917"/>
                    <a:pt x="3908" y="2787"/>
                  </a:cubicBezTo>
                  <a:cubicBezTo>
                    <a:pt x="4269" y="2893"/>
                    <a:pt x="5024" y="3167"/>
                    <a:pt x="5361" y="3643"/>
                  </a:cubicBezTo>
                  <a:cubicBezTo>
                    <a:pt x="5267" y="4203"/>
                    <a:pt x="4782" y="4611"/>
                    <a:pt x="4216" y="4611"/>
                  </a:cubicBezTo>
                  <a:cubicBezTo>
                    <a:pt x="4204" y="4611"/>
                    <a:pt x="4191" y="4611"/>
                    <a:pt x="4177" y="4610"/>
                  </a:cubicBezTo>
                  <a:cubicBezTo>
                    <a:pt x="3595" y="4591"/>
                    <a:pt x="3119" y="4148"/>
                    <a:pt x="3052" y="3571"/>
                  </a:cubicBezTo>
                  <a:lnTo>
                    <a:pt x="3056" y="3571"/>
                  </a:lnTo>
                  <a:cubicBezTo>
                    <a:pt x="3052" y="3537"/>
                    <a:pt x="3042" y="3509"/>
                    <a:pt x="3023" y="3480"/>
                  </a:cubicBezTo>
                  <a:cubicBezTo>
                    <a:pt x="2489" y="2609"/>
                    <a:pt x="3037" y="1473"/>
                    <a:pt x="4052" y="1358"/>
                  </a:cubicBezTo>
                  <a:cubicBezTo>
                    <a:pt x="4110" y="1351"/>
                    <a:pt x="4167" y="1348"/>
                    <a:pt x="4223" y="1348"/>
                  </a:cubicBezTo>
                  <a:close/>
                  <a:moveTo>
                    <a:pt x="4692" y="4966"/>
                  </a:moveTo>
                  <a:lnTo>
                    <a:pt x="4692" y="5197"/>
                  </a:lnTo>
                  <a:cubicBezTo>
                    <a:pt x="4692" y="5270"/>
                    <a:pt x="4712" y="5342"/>
                    <a:pt x="4745" y="5409"/>
                  </a:cubicBezTo>
                  <a:lnTo>
                    <a:pt x="4543" y="5602"/>
                  </a:lnTo>
                  <a:cubicBezTo>
                    <a:pt x="4452" y="5688"/>
                    <a:pt x="4334" y="5732"/>
                    <a:pt x="4216" y="5732"/>
                  </a:cubicBezTo>
                  <a:cubicBezTo>
                    <a:pt x="4098" y="5732"/>
                    <a:pt x="3980" y="5688"/>
                    <a:pt x="3889" y="5602"/>
                  </a:cubicBezTo>
                  <a:lnTo>
                    <a:pt x="3687" y="5409"/>
                  </a:lnTo>
                  <a:cubicBezTo>
                    <a:pt x="3720" y="5342"/>
                    <a:pt x="3740" y="5270"/>
                    <a:pt x="3740" y="5197"/>
                  </a:cubicBezTo>
                  <a:lnTo>
                    <a:pt x="3740" y="4966"/>
                  </a:lnTo>
                  <a:cubicBezTo>
                    <a:pt x="3894" y="5015"/>
                    <a:pt x="4052" y="5043"/>
                    <a:pt x="4216" y="5043"/>
                  </a:cubicBezTo>
                  <a:lnTo>
                    <a:pt x="4216" y="5039"/>
                  </a:lnTo>
                  <a:cubicBezTo>
                    <a:pt x="4380" y="5039"/>
                    <a:pt x="4538" y="5015"/>
                    <a:pt x="4692" y="4966"/>
                  </a:cubicBezTo>
                  <a:close/>
                  <a:moveTo>
                    <a:pt x="6983" y="6886"/>
                  </a:moveTo>
                  <a:cubicBezTo>
                    <a:pt x="6992" y="6886"/>
                    <a:pt x="7002" y="6891"/>
                    <a:pt x="7002" y="6901"/>
                  </a:cubicBezTo>
                  <a:lnTo>
                    <a:pt x="7002" y="8744"/>
                  </a:lnTo>
                  <a:cubicBezTo>
                    <a:pt x="7002" y="8753"/>
                    <a:pt x="6992" y="8758"/>
                    <a:pt x="6983" y="8758"/>
                  </a:cubicBezTo>
                  <a:lnTo>
                    <a:pt x="4216" y="8758"/>
                  </a:lnTo>
                  <a:cubicBezTo>
                    <a:pt x="4211" y="8758"/>
                    <a:pt x="4202" y="8753"/>
                    <a:pt x="4202" y="8744"/>
                  </a:cubicBezTo>
                  <a:lnTo>
                    <a:pt x="4202" y="6901"/>
                  </a:lnTo>
                  <a:cubicBezTo>
                    <a:pt x="4202" y="6891"/>
                    <a:pt x="4211" y="6886"/>
                    <a:pt x="4216" y="6886"/>
                  </a:cubicBezTo>
                  <a:close/>
                  <a:moveTo>
                    <a:pt x="5092" y="5674"/>
                  </a:moveTo>
                  <a:lnTo>
                    <a:pt x="5813" y="6035"/>
                  </a:lnTo>
                  <a:cubicBezTo>
                    <a:pt x="5977" y="6116"/>
                    <a:pt x="6078" y="6275"/>
                    <a:pt x="6078" y="6458"/>
                  </a:cubicBezTo>
                  <a:lnTo>
                    <a:pt x="4221" y="6458"/>
                  </a:lnTo>
                  <a:cubicBezTo>
                    <a:pt x="3971" y="6458"/>
                    <a:pt x="3773" y="6655"/>
                    <a:pt x="3773" y="6901"/>
                  </a:cubicBezTo>
                  <a:lnTo>
                    <a:pt x="3773" y="7839"/>
                  </a:lnTo>
                  <a:lnTo>
                    <a:pt x="3282" y="7839"/>
                  </a:lnTo>
                  <a:lnTo>
                    <a:pt x="3282" y="6954"/>
                  </a:lnTo>
                  <a:cubicBezTo>
                    <a:pt x="3275" y="6819"/>
                    <a:pt x="3171" y="6752"/>
                    <a:pt x="3066" y="6752"/>
                  </a:cubicBezTo>
                  <a:cubicBezTo>
                    <a:pt x="2961" y="6752"/>
                    <a:pt x="2857" y="6819"/>
                    <a:pt x="2849" y="6954"/>
                  </a:cubicBezTo>
                  <a:lnTo>
                    <a:pt x="2849" y="8056"/>
                  </a:lnTo>
                  <a:cubicBezTo>
                    <a:pt x="2849" y="8171"/>
                    <a:pt x="2946" y="8267"/>
                    <a:pt x="3066" y="8267"/>
                  </a:cubicBezTo>
                  <a:lnTo>
                    <a:pt x="3773" y="8267"/>
                  </a:lnTo>
                  <a:lnTo>
                    <a:pt x="3773" y="8744"/>
                  </a:lnTo>
                  <a:lnTo>
                    <a:pt x="3773" y="8758"/>
                  </a:lnTo>
                  <a:lnTo>
                    <a:pt x="2835" y="8758"/>
                  </a:lnTo>
                  <a:cubicBezTo>
                    <a:pt x="2832" y="8758"/>
                    <a:pt x="2829" y="8758"/>
                    <a:pt x="2826" y="8758"/>
                  </a:cubicBezTo>
                  <a:cubicBezTo>
                    <a:pt x="2566" y="8758"/>
                    <a:pt x="2359" y="8544"/>
                    <a:pt x="2359" y="8287"/>
                  </a:cubicBezTo>
                  <a:lnTo>
                    <a:pt x="2359" y="8282"/>
                  </a:lnTo>
                  <a:lnTo>
                    <a:pt x="2359" y="6463"/>
                  </a:lnTo>
                  <a:cubicBezTo>
                    <a:pt x="2354" y="6280"/>
                    <a:pt x="2460" y="6116"/>
                    <a:pt x="2618" y="6035"/>
                  </a:cubicBezTo>
                  <a:lnTo>
                    <a:pt x="3340" y="5674"/>
                  </a:lnTo>
                  <a:lnTo>
                    <a:pt x="3590" y="5914"/>
                  </a:lnTo>
                  <a:cubicBezTo>
                    <a:pt x="3766" y="6080"/>
                    <a:pt x="3991" y="6163"/>
                    <a:pt x="4216" y="6163"/>
                  </a:cubicBezTo>
                  <a:cubicBezTo>
                    <a:pt x="4441" y="6163"/>
                    <a:pt x="4666" y="6080"/>
                    <a:pt x="4842" y="5914"/>
                  </a:cubicBezTo>
                  <a:lnTo>
                    <a:pt x="5092" y="5674"/>
                  </a:lnTo>
                  <a:close/>
                  <a:moveTo>
                    <a:pt x="13916" y="9191"/>
                  </a:moveTo>
                  <a:lnTo>
                    <a:pt x="13916" y="9682"/>
                  </a:lnTo>
                  <a:lnTo>
                    <a:pt x="973" y="9682"/>
                  </a:lnTo>
                  <a:lnTo>
                    <a:pt x="973" y="9191"/>
                  </a:lnTo>
                  <a:close/>
                  <a:moveTo>
                    <a:pt x="4216" y="1"/>
                  </a:moveTo>
                  <a:cubicBezTo>
                    <a:pt x="3586" y="1"/>
                    <a:pt x="3076" y="458"/>
                    <a:pt x="3076" y="1021"/>
                  </a:cubicBezTo>
                  <a:cubicBezTo>
                    <a:pt x="3076" y="1112"/>
                    <a:pt x="3090" y="1204"/>
                    <a:pt x="3114" y="1290"/>
                  </a:cubicBezTo>
                  <a:cubicBezTo>
                    <a:pt x="2373" y="1844"/>
                    <a:pt x="2166" y="2864"/>
                    <a:pt x="2628" y="3662"/>
                  </a:cubicBezTo>
                  <a:cubicBezTo>
                    <a:pt x="2691" y="4110"/>
                    <a:pt x="2936" y="4505"/>
                    <a:pt x="3307" y="4760"/>
                  </a:cubicBezTo>
                  <a:lnTo>
                    <a:pt x="3307" y="5197"/>
                  </a:lnTo>
                  <a:cubicBezTo>
                    <a:pt x="3307" y="5202"/>
                    <a:pt x="3302" y="5207"/>
                    <a:pt x="3297" y="5212"/>
                  </a:cubicBezTo>
                  <a:lnTo>
                    <a:pt x="2431" y="5650"/>
                  </a:lnTo>
                  <a:cubicBezTo>
                    <a:pt x="2118" y="5804"/>
                    <a:pt x="1926" y="6116"/>
                    <a:pt x="1926" y="6463"/>
                  </a:cubicBezTo>
                  <a:lnTo>
                    <a:pt x="1926" y="8287"/>
                  </a:lnTo>
                  <a:cubicBezTo>
                    <a:pt x="1926" y="8450"/>
                    <a:pt x="1974" y="8619"/>
                    <a:pt x="2060" y="8758"/>
                  </a:cubicBezTo>
                  <a:lnTo>
                    <a:pt x="299" y="8758"/>
                  </a:lnTo>
                  <a:cubicBezTo>
                    <a:pt x="295" y="8758"/>
                    <a:pt x="290" y="8758"/>
                    <a:pt x="285" y="8758"/>
                  </a:cubicBezTo>
                  <a:cubicBezTo>
                    <a:pt x="1" y="8758"/>
                    <a:pt x="1" y="9191"/>
                    <a:pt x="285" y="9191"/>
                  </a:cubicBezTo>
                  <a:cubicBezTo>
                    <a:pt x="290" y="9191"/>
                    <a:pt x="295" y="9191"/>
                    <a:pt x="299" y="9191"/>
                  </a:cubicBezTo>
                  <a:lnTo>
                    <a:pt x="545" y="9191"/>
                  </a:lnTo>
                  <a:lnTo>
                    <a:pt x="545" y="11279"/>
                  </a:lnTo>
                  <a:cubicBezTo>
                    <a:pt x="535" y="11431"/>
                    <a:pt x="647" y="11507"/>
                    <a:pt x="759" y="11507"/>
                  </a:cubicBezTo>
                  <a:cubicBezTo>
                    <a:pt x="871" y="11507"/>
                    <a:pt x="982" y="11431"/>
                    <a:pt x="973" y="11279"/>
                  </a:cubicBezTo>
                  <a:lnTo>
                    <a:pt x="973" y="10115"/>
                  </a:lnTo>
                  <a:lnTo>
                    <a:pt x="13916" y="10115"/>
                  </a:lnTo>
                  <a:lnTo>
                    <a:pt x="13916" y="11279"/>
                  </a:lnTo>
                  <a:cubicBezTo>
                    <a:pt x="13924" y="11417"/>
                    <a:pt x="14028" y="11485"/>
                    <a:pt x="14133" y="11485"/>
                  </a:cubicBezTo>
                  <a:cubicBezTo>
                    <a:pt x="14238" y="11485"/>
                    <a:pt x="14342" y="11417"/>
                    <a:pt x="14350" y="11279"/>
                  </a:cubicBezTo>
                  <a:lnTo>
                    <a:pt x="14350" y="9191"/>
                  </a:lnTo>
                  <a:lnTo>
                    <a:pt x="14595" y="9191"/>
                  </a:lnTo>
                  <a:cubicBezTo>
                    <a:pt x="14864" y="9177"/>
                    <a:pt x="14864" y="8773"/>
                    <a:pt x="14595" y="8758"/>
                  </a:cubicBezTo>
                  <a:lnTo>
                    <a:pt x="7430" y="8758"/>
                  </a:lnTo>
                  <a:lnTo>
                    <a:pt x="7430" y="8744"/>
                  </a:lnTo>
                  <a:lnTo>
                    <a:pt x="7430" y="6901"/>
                  </a:lnTo>
                  <a:cubicBezTo>
                    <a:pt x="7430" y="6655"/>
                    <a:pt x="7228" y="6453"/>
                    <a:pt x="6983" y="6453"/>
                  </a:cubicBezTo>
                  <a:lnTo>
                    <a:pt x="6506" y="6453"/>
                  </a:lnTo>
                  <a:cubicBezTo>
                    <a:pt x="6506" y="6112"/>
                    <a:pt x="6309" y="5799"/>
                    <a:pt x="6006" y="5650"/>
                  </a:cubicBezTo>
                  <a:lnTo>
                    <a:pt x="5130" y="5212"/>
                  </a:lnTo>
                  <a:cubicBezTo>
                    <a:pt x="5125" y="5212"/>
                    <a:pt x="5121" y="5207"/>
                    <a:pt x="5121" y="5197"/>
                  </a:cubicBezTo>
                  <a:lnTo>
                    <a:pt x="5121" y="4760"/>
                  </a:lnTo>
                  <a:cubicBezTo>
                    <a:pt x="5491" y="4505"/>
                    <a:pt x="5736" y="4110"/>
                    <a:pt x="5799" y="3662"/>
                  </a:cubicBezTo>
                  <a:cubicBezTo>
                    <a:pt x="6261" y="2864"/>
                    <a:pt x="6054" y="1844"/>
                    <a:pt x="5313" y="1290"/>
                  </a:cubicBezTo>
                  <a:cubicBezTo>
                    <a:pt x="5337" y="1204"/>
                    <a:pt x="5352" y="1112"/>
                    <a:pt x="5352" y="1021"/>
                  </a:cubicBezTo>
                  <a:cubicBezTo>
                    <a:pt x="5352" y="458"/>
                    <a:pt x="4842" y="1"/>
                    <a:pt x="4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90"/>
            <p:cNvSpPr/>
            <p:nvPr/>
          </p:nvSpPr>
          <p:spPr>
            <a:xfrm>
              <a:off x="5023529" y="2666212"/>
              <a:ext cx="27618" cy="11278"/>
            </a:xfrm>
            <a:custGeom>
              <a:avLst/>
              <a:gdLst/>
              <a:ahLst/>
              <a:cxnLst/>
              <a:rect l="l" t="t" r="r" b="b"/>
              <a:pathLst>
                <a:path w="1053" h="430" extrusionOk="0">
                  <a:moveTo>
                    <a:pt x="280" y="1"/>
                  </a:moveTo>
                  <a:cubicBezTo>
                    <a:pt x="1" y="1"/>
                    <a:pt x="1" y="430"/>
                    <a:pt x="280" y="430"/>
                  </a:cubicBezTo>
                  <a:cubicBezTo>
                    <a:pt x="286" y="430"/>
                    <a:pt x="292" y="430"/>
                    <a:pt x="298" y="429"/>
                  </a:cubicBezTo>
                  <a:lnTo>
                    <a:pt x="755" y="429"/>
                  </a:lnTo>
                  <a:cubicBezTo>
                    <a:pt x="761" y="430"/>
                    <a:pt x="767" y="430"/>
                    <a:pt x="773" y="430"/>
                  </a:cubicBezTo>
                  <a:cubicBezTo>
                    <a:pt x="1052" y="430"/>
                    <a:pt x="1052" y="1"/>
                    <a:pt x="773" y="1"/>
                  </a:cubicBezTo>
                  <a:cubicBezTo>
                    <a:pt x="767" y="1"/>
                    <a:pt x="761" y="1"/>
                    <a:pt x="755" y="1"/>
                  </a:cubicBezTo>
                  <a:lnTo>
                    <a:pt x="298" y="1"/>
                  </a:lnTo>
                  <a:cubicBezTo>
                    <a:pt x="292" y="1"/>
                    <a:pt x="286" y="1"/>
                    <a:pt x="2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90"/>
            <p:cNvSpPr/>
            <p:nvPr/>
          </p:nvSpPr>
          <p:spPr>
            <a:xfrm>
              <a:off x="5074095" y="2430348"/>
              <a:ext cx="192615" cy="188523"/>
            </a:xfrm>
            <a:custGeom>
              <a:avLst/>
              <a:gdLst/>
              <a:ahLst/>
              <a:cxnLst/>
              <a:rect l="l" t="t" r="r" b="b"/>
              <a:pathLst>
                <a:path w="7344" h="7188" extrusionOk="0">
                  <a:moveTo>
                    <a:pt x="6439" y="434"/>
                  </a:moveTo>
                  <a:cubicBezTo>
                    <a:pt x="6699" y="434"/>
                    <a:pt x="6911" y="646"/>
                    <a:pt x="6915" y="910"/>
                  </a:cubicBezTo>
                  <a:lnTo>
                    <a:pt x="6915" y="4596"/>
                  </a:lnTo>
                  <a:cubicBezTo>
                    <a:pt x="6915" y="4861"/>
                    <a:pt x="6699" y="5077"/>
                    <a:pt x="6434" y="5077"/>
                  </a:cubicBezTo>
                  <a:lnTo>
                    <a:pt x="3668" y="5077"/>
                  </a:lnTo>
                  <a:cubicBezTo>
                    <a:pt x="3624" y="5077"/>
                    <a:pt x="3576" y="5092"/>
                    <a:pt x="3542" y="5116"/>
                  </a:cubicBezTo>
                  <a:lnTo>
                    <a:pt x="1483" y="6612"/>
                  </a:lnTo>
                  <a:lnTo>
                    <a:pt x="1801" y="5342"/>
                  </a:lnTo>
                  <a:cubicBezTo>
                    <a:pt x="1834" y="5207"/>
                    <a:pt x="1733" y="5077"/>
                    <a:pt x="1594" y="5077"/>
                  </a:cubicBezTo>
                  <a:lnTo>
                    <a:pt x="901" y="5077"/>
                  </a:lnTo>
                  <a:cubicBezTo>
                    <a:pt x="636" y="5073"/>
                    <a:pt x="424" y="4861"/>
                    <a:pt x="424" y="4601"/>
                  </a:cubicBezTo>
                  <a:lnTo>
                    <a:pt x="424" y="910"/>
                  </a:lnTo>
                  <a:lnTo>
                    <a:pt x="429" y="910"/>
                  </a:lnTo>
                  <a:cubicBezTo>
                    <a:pt x="429" y="646"/>
                    <a:pt x="641" y="434"/>
                    <a:pt x="906" y="434"/>
                  </a:cubicBezTo>
                  <a:close/>
                  <a:moveTo>
                    <a:pt x="901" y="1"/>
                  </a:moveTo>
                  <a:cubicBezTo>
                    <a:pt x="400" y="6"/>
                    <a:pt x="1" y="410"/>
                    <a:pt x="1" y="910"/>
                  </a:cubicBezTo>
                  <a:lnTo>
                    <a:pt x="1" y="4596"/>
                  </a:lnTo>
                  <a:cubicBezTo>
                    <a:pt x="1" y="5097"/>
                    <a:pt x="405" y="5506"/>
                    <a:pt x="906" y="5506"/>
                  </a:cubicBezTo>
                  <a:lnTo>
                    <a:pt x="1324" y="5506"/>
                  </a:lnTo>
                  <a:lnTo>
                    <a:pt x="1007" y="6776"/>
                  </a:lnTo>
                  <a:cubicBezTo>
                    <a:pt x="949" y="7001"/>
                    <a:pt x="1128" y="7187"/>
                    <a:pt x="1328" y="7187"/>
                  </a:cubicBezTo>
                  <a:cubicBezTo>
                    <a:pt x="1393" y="7187"/>
                    <a:pt x="1460" y="7167"/>
                    <a:pt x="1521" y="7122"/>
                  </a:cubicBezTo>
                  <a:lnTo>
                    <a:pt x="3745" y="5506"/>
                  </a:lnTo>
                  <a:lnTo>
                    <a:pt x="6434" y="5506"/>
                  </a:lnTo>
                  <a:cubicBezTo>
                    <a:pt x="6935" y="5506"/>
                    <a:pt x="7344" y="5097"/>
                    <a:pt x="7344" y="4596"/>
                  </a:cubicBezTo>
                  <a:lnTo>
                    <a:pt x="7344" y="910"/>
                  </a:lnTo>
                  <a:cubicBezTo>
                    <a:pt x="7339" y="410"/>
                    <a:pt x="6935" y="1"/>
                    <a:pt x="64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90"/>
            <p:cNvSpPr/>
            <p:nvPr/>
          </p:nvSpPr>
          <p:spPr>
            <a:xfrm>
              <a:off x="5108086" y="2466699"/>
              <a:ext cx="33047" cy="11278"/>
            </a:xfrm>
            <a:custGeom>
              <a:avLst/>
              <a:gdLst/>
              <a:ahLst/>
              <a:cxnLst/>
              <a:rect l="l" t="t" r="r" b="b"/>
              <a:pathLst>
                <a:path w="1260" h="430" extrusionOk="0">
                  <a:moveTo>
                    <a:pt x="280" y="0"/>
                  </a:moveTo>
                  <a:cubicBezTo>
                    <a:pt x="1" y="0"/>
                    <a:pt x="1" y="430"/>
                    <a:pt x="280" y="430"/>
                  </a:cubicBezTo>
                  <a:cubicBezTo>
                    <a:pt x="286" y="430"/>
                    <a:pt x="292" y="429"/>
                    <a:pt x="298" y="429"/>
                  </a:cubicBezTo>
                  <a:lnTo>
                    <a:pt x="991" y="429"/>
                  </a:lnTo>
                  <a:cubicBezTo>
                    <a:pt x="1260" y="415"/>
                    <a:pt x="1260" y="15"/>
                    <a:pt x="991" y="1"/>
                  </a:cubicBezTo>
                  <a:lnTo>
                    <a:pt x="298" y="1"/>
                  </a:lnTo>
                  <a:cubicBezTo>
                    <a:pt x="292" y="0"/>
                    <a:pt x="286" y="0"/>
                    <a:pt x="2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90"/>
            <p:cNvSpPr/>
            <p:nvPr/>
          </p:nvSpPr>
          <p:spPr>
            <a:xfrm>
              <a:off x="5150496" y="2466699"/>
              <a:ext cx="82118" cy="11278"/>
            </a:xfrm>
            <a:custGeom>
              <a:avLst/>
              <a:gdLst/>
              <a:ahLst/>
              <a:cxnLst/>
              <a:rect l="l" t="t" r="r" b="b"/>
              <a:pathLst>
                <a:path w="3131" h="430" extrusionOk="0">
                  <a:moveTo>
                    <a:pt x="279" y="0"/>
                  </a:moveTo>
                  <a:cubicBezTo>
                    <a:pt x="0" y="0"/>
                    <a:pt x="0" y="430"/>
                    <a:pt x="279" y="430"/>
                  </a:cubicBezTo>
                  <a:cubicBezTo>
                    <a:pt x="285" y="430"/>
                    <a:pt x="291" y="429"/>
                    <a:pt x="297" y="429"/>
                  </a:cubicBezTo>
                  <a:lnTo>
                    <a:pt x="2833" y="429"/>
                  </a:lnTo>
                  <a:cubicBezTo>
                    <a:pt x="2839" y="429"/>
                    <a:pt x="2845" y="430"/>
                    <a:pt x="2851" y="430"/>
                  </a:cubicBezTo>
                  <a:cubicBezTo>
                    <a:pt x="3130" y="430"/>
                    <a:pt x="3130" y="0"/>
                    <a:pt x="2851" y="0"/>
                  </a:cubicBezTo>
                  <a:cubicBezTo>
                    <a:pt x="2845" y="0"/>
                    <a:pt x="2839" y="0"/>
                    <a:pt x="2833" y="1"/>
                  </a:cubicBezTo>
                  <a:lnTo>
                    <a:pt x="297" y="1"/>
                  </a:lnTo>
                  <a:cubicBezTo>
                    <a:pt x="291" y="0"/>
                    <a:pt x="285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90"/>
            <p:cNvSpPr/>
            <p:nvPr/>
          </p:nvSpPr>
          <p:spPr>
            <a:xfrm>
              <a:off x="5108060" y="2496861"/>
              <a:ext cx="123951" cy="11409"/>
            </a:xfrm>
            <a:custGeom>
              <a:avLst/>
              <a:gdLst/>
              <a:ahLst/>
              <a:cxnLst/>
              <a:rect l="l" t="t" r="r" b="b"/>
              <a:pathLst>
                <a:path w="4726" h="435" extrusionOk="0">
                  <a:moveTo>
                    <a:pt x="285" y="0"/>
                  </a:moveTo>
                  <a:cubicBezTo>
                    <a:pt x="0" y="0"/>
                    <a:pt x="0" y="434"/>
                    <a:pt x="285" y="434"/>
                  </a:cubicBezTo>
                  <a:cubicBezTo>
                    <a:pt x="289" y="434"/>
                    <a:pt x="294" y="434"/>
                    <a:pt x="299" y="434"/>
                  </a:cubicBezTo>
                  <a:lnTo>
                    <a:pt x="4451" y="434"/>
                  </a:lnTo>
                  <a:cubicBezTo>
                    <a:pt x="4725" y="419"/>
                    <a:pt x="4725" y="15"/>
                    <a:pt x="4451" y="1"/>
                  </a:cubicBezTo>
                  <a:lnTo>
                    <a:pt x="299" y="1"/>
                  </a:lnTo>
                  <a:cubicBezTo>
                    <a:pt x="294" y="1"/>
                    <a:pt x="289" y="0"/>
                    <a:pt x="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90"/>
            <p:cNvSpPr/>
            <p:nvPr/>
          </p:nvSpPr>
          <p:spPr>
            <a:xfrm>
              <a:off x="5108060" y="2527153"/>
              <a:ext cx="82171" cy="11383"/>
            </a:xfrm>
            <a:custGeom>
              <a:avLst/>
              <a:gdLst/>
              <a:ahLst/>
              <a:cxnLst/>
              <a:rect l="l" t="t" r="r" b="b"/>
              <a:pathLst>
                <a:path w="3133" h="434" extrusionOk="0">
                  <a:moveTo>
                    <a:pt x="285" y="0"/>
                  </a:moveTo>
                  <a:cubicBezTo>
                    <a:pt x="0" y="0"/>
                    <a:pt x="0" y="434"/>
                    <a:pt x="285" y="434"/>
                  </a:cubicBezTo>
                  <a:cubicBezTo>
                    <a:pt x="289" y="434"/>
                    <a:pt x="294" y="434"/>
                    <a:pt x="299" y="434"/>
                  </a:cubicBezTo>
                  <a:lnTo>
                    <a:pt x="2834" y="434"/>
                  </a:lnTo>
                  <a:cubicBezTo>
                    <a:pt x="2839" y="434"/>
                    <a:pt x="2844" y="434"/>
                    <a:pt x="2848" y="434"/>
                  </a:cubicBezTo>
                  <a:cubicBezTo>
                    <a:pt x="3133" y="434"/>
                    <a:pt x="3133" y="0"/>
                    <a:pt x="2848" y="0"/>
                  </a:cubicBezTo>
                  <a:cubicBezTo>
                    <a:pt x="2844" y="0"/>
                    <a:pt x="2839" y="0"/>
                    <a:pt x="2834" y="1"/>
                  </a:cubicBezTo>
                  <a:lnTo>
                    <a:pt x="299" y="1"/>
                  </a:lnTo>
                  <a:cubicBezTo>
                    <a:pt x="294" y="0"/>
                    <a:pt x="289" y="0"/>
                    <a:pt x="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90"/>
            <p:cNvSpPr/>
            <p:nvPr/>
          </p:nvSpPr>
          <p:spPr>
            <a:xfrm>
              <a:off x="5199437" y="2527153"/>
              <a:ext cx="32443" cy="11383"/>
            </a:xfrm>
            <a:custGeom>
              <a:avLst/>
              <a:gdLst/>
              <a:ahLst/>
              <a:cxnLst/>
              <a:rect l="l" t="t" r="r" b="b"/>
              <a:pathLst>
                <a:path w="1237" h="434" extrusionOk="0">
                  <a:moveTo>
                    <a:pt x="274" y="1"/>
                  </a:moveTo>
                  <a:cubicBezTo>
                    <a:pt x="0" y="15"/>
                    <a:pt x="0" y="419"/>
                    <a:pt x="274" y="434"/>
                  </a:cubicBezTo>
                  <a:lnTo>
                    <a:pt x="962" y="434"/>
                  </a:lnTo>
                  <a:cubicBezTo>
                    <a:pt x="1237" y="419"/>
                    <a:pt x="1237" y="15"/>
                    <a:pt x="9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03" name="Google Shape;14203;p90"/>
          <p:cNvGrpSpPr/>
          <p:nvPr/>
        </p:nvGrpSpPr>
        <p:grpSpPr>
          <a:xfrm>
            <a:off x="5747880" y="2258021"/>
            <a:ext cx="433645" cy="315176"/>
            <a:chOff x="5747880" y="2442596"/>
            <a:chExt cx="433645" cy="315176"/>
          </a:xfrm>
        </p:grpSpPr>
        <p:sp>
          <p:nvSpPr>
            <p:cNvPr id="14204" name="Google Shape;14204;p90"/>
            <p:cNvSpPr/>
            <p:nvPr/>
          </p:nvSpPr>
          <p:spPr>
            <a:xfrm>
              <a:off x="6018207" y="2462660"/>
              <a:ext cx="33597" cy="73857"/>
            </a:xfrm>
            <a:custGeom>
              <a:avLst/>
              <a:gdLst/>
              <a:ahLst/>
              <a:cxnLst/>
              <a:rect l="l" t="t" r="r" b="b"/>
              <a:pathLst>
                <a:path w="1281" h="2816" extrusionOk="0">
                  <a:moveTo>
                    <a:pt x="770" y="1"/>
                  </a:moveTo>
                  <a:cubicBezTo>
                    <a:pt x="347" y="1"/>
                    <a:pt x="1" y="342"/>
                    <a:pt x="1" y="766"/>
                  </a:cubicBezTo>
                  <a:lnTo>
                    <a:pt x="1" y="949"/>
                  </a:lnTo>
                  <a:cubicBezTo>
                    <a:pt x="1" y="1165"/>
                    <a:pt x="34" y="1387"/>
                    <a:pt x="106" y="1593"/>
                  </a:cubicBezTo>
                  <a:lnTo>
                    <a:pt x="511" y="2816"/>
                  </a:lnTo>
                  <a:lnTo>
                    <a:pt x="1281" y="2816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90"/>
            <p:cNvSpPr/>
            <p:nvPr/>
          </p:nvSpPr>
          <p:spPr>
            <a:xfrm>
              <a:off x="6031714" y="2455972"/>
              <a:ext cx="80414" cy="80414"/>
            </a:xfrm>
            <a:custGeom>
              <a:avLst/>
              <a:gdLst/>
              <a:ahLst/>
              <a:cxnLst/>
              <a:rect l="l" t="t" r="r" b="b"/>
              <a:pathLst>
                <a:path w="3066" h="3066" extrusionOk="0">
                  <a:moveTo>
                    <a:pt x="766" y="1"/>
                  </a:moveTo>
                  <a:cubicBezTo>
                    <a:pt x="342" y="1"/>
                    <a:pt x="0" y="342"/>
                    <a:pt x="0" y="766"/>
                  </a:cubicBezTo>
                  <a:cubicBezTo>
                    <a:pt x="0" y="1050"/>
                    <a:pt x="227" y="1276"/>
                    <a:pt x="511" y="1276"/>
                  </a:cubicBezTo>
                  <a:lnTo>
                    <a:pt x="2555" y="3066"/>
                  </a:lnTo>
                  <a:lnTo>
                    <a:pt x="3008" y="1483"/>
                  </a:lnTo>
                  <a:cubicBezTo>
                    <a:pt x="3046" y="1348"/>
                    <a:pt x="3066" y="1204"/>
                    <a:pt x="3066" y="1064"/>
                  </a:cubicBezTo>
                  <a:lnTo>
                    <a:pt x="3066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90"/>
            <p:cNvSpPr/>
            <p:nvPr/>
          </p:nvSpPr>
          <p:spPr>
            <a:xfrm>
              <a:off x="6045090" y="2556554"/>
              <a:ext cx="40285" cy="40285"/>
            </a:xfrm>
            <a:custGeom>
              <a:avLst/>
              <a:gdLst/>
              <a:ahLst/>
              <a:cxnLst/>
              <a:rect l="l" t="t" r="r" b="b"/>
              <a:pathLst>
                <a:path w="1536" h="1536" extrusionOk="0">
                  <a:moveTo>
                    <a:pt x="1" y="1"/>
                  </a:moveTo>
                  <a:lnTo>
                    <a:pt x="1" y="1536"/>
                  </a:lnTo>
                  <a:lnTo>
                    <a:pt x="1535" y="1536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90"/>
            <p:cNvSpPr/>
            <p:nvPr/>
          </p:nvSpPr>
          <p:spPr>
            <a:xfrm>
              <a:off x="5998012" y="2572842"/>
              <a:ext cx="134180" cy="117893"/>
            </a:xfrm>
            <a:custGeom>
              <a:avLst/>
              <a:gdLst/>
              <a:ahLst/>
              <a:cxnLst/>
              <a:rect l="l" t="t" r="r" b="b"/>
              <a:pathLst>
                <a:path w="5116" h="4495" extrusionOk="0">
                  <a:moveTo>
                    <a:pt x="1796" y="0"/>
                  </a:moveTo>
                  <a:lnTo>
                    <a:pt x="559" y="352"/>
                  </a:lnTo>
                  <a:cubicBezTo>
                    <a:pt x="232" y="448"/>
                    <a:pt x="1" y="746"/>
                    <a:pt x="1" y="1088"/>
                  </a:cubicBezTo>
                  <a:lnTo>
                    <a:pt x="1" y="4495"/>
                  </a:lnTo>
                  <a:lnTo>
                    <a:pt x="4091" y="4495"/>
                  </a:lnTo>
                  <a:cubicBezTo>
                    <a:pt x="4658" y="4495"/>
                    <a:pt x="5116" y="4037"/>
                    <a:pt x="5116" y="3470"/>
                  </a:cubicBezTo>
                  <a:lnTo>
                    <a:pt x="5116" y="1088"/>
                  </a:lnTo>
                  <a:cubicBezTo>
                    <a:pt x="5116" y="746"/>
                    <a:pt x="4889" y="448"/>
                    <a:pt x="4562" y="352"/>
                  </a:cubicBezTo>
                  <a:lnTo>
                    <a:pt x="3326" y="0"/>
                  </a:lnTo>
                  <a:lnTo>
                    <a:pt x="3027" y="361"/>
                  </a:lnTo>
                  <a:cubicBezTo>
                    <a:pt x="2905" y="506"/>
                    <a:pt x="2733" y="578"/>
                    <a:pt x="2561" y="578"/>
                  </a:cubicBezTo>
                  <a:cubicBezTo>
                    <a:pt x="2389" y="578"/>
                    <a:pt x="2217" y="506"/>
                    <a:pt x="2094" y="361"/>
                  </a:cubicBezTo>
                  <a:lnTo>
                    <a:pt x="1796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90"/>
            <p:cNvSpPr/>
            <p:nvPr/>
          </p:nvSpPr>
          <p:spPr>
            <a:xfrm>
              <a:off x="6024895" y="2489543"/>
              <a:ext cx="80545" cy="73726"/>
            </a:xfrm>
            <a:custGeom>
              <a:avLst/>
              <a:gdLst/>
              <a:ahLst/>
              <a:cxnLst/>
              <a:rect l="l" t="t" r="r" b="b"/>
              <a:pathLst>
                <a:path w="3071" h="2811" extrusionOk="0">
                  <a:moveTo>
                    <a:pt x="971" y="0"/>
                  </a:moveTo>
                  <a:cubicBezTo>
                    <a:pt x="837" y="0"/>
                    <a:pt x="709" y="57"/>
                    <a:pt x="617" y="150"/>
                  </a:cubicBezTo>
                  <a:lnTo>
                    <a:pt x="362" y="405"/>
                  </a:lnTo>
                  <a:cubicBezTo>
                    <a:pt x="131" y="636"/>
                    <a:pt x="1" y="949"/>
                    <a:pt x="1" y="1276"/>
                  </a:cubicBezTo>
                  <a:cubicBezTo>
                    <a:pt x="1" y="2123"/>
                    <a:pt x="689" y="2811"/>
                    <a:pt x="1536" y="2811"/>
                  </a:cubicBezTo>
                  <a:cubicBezTo>
                    <a:pt x="2382" y="2811"/>
                    <a:pt x="3071" y="2123"/>
                    <a:pt x="3071" y="1276"/>
                  </a:cubicBezTo>
                  <a:lnTo>
                    <a:pt x="3071" y="949"/>
                  </a:lnTo>
                  <a:cubicBezTo>
                    <a:pt x="3071" y="814"/>
                    <a:pt x="3018" y="684"/>
                    <a:pt x="2921" y="588"/>
                  </a:cubicBezTo>
                  <a:cubicBezTo>
                    <a:pt x="2527" y="203"/>
                    <a:pt x="1805" y="25"/>
                    <a:pt x="987" y="1"/>
                  </a:cubicBezTo>
                  <a:cubicBezTo>
                    <a:pt x="982" y="0"/>
                    <a:pt x="976" y="0"/>
                    <a:pt x="97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90"/>
            <p:cNvSpPr/>
            <p:nvPr/>
          </p:nvSpPr>
          <p:spPr>
            <a:xfrm>
              <a:off x="6024895" y="2489543"/>
              <a:ext cx="80282" cy="72099"/>
            </a:xfrm>
            <a:custGeom>
              <a:avLst/>
              <a:gdLst/>
              <a:ahLst/>
              <a:cxnLst/>
              <a:rect l="l" t="t" r="r" b="b"/>
              <a:pathLst>
                <a:path w="3061" h="2749" extrusionOk="0">
                  <a:moveTo>
                    <a:pt x="971" y="0"/>
                  </a:moveTo>
                  <a:cubicBezTo>
                    <a:pt x="837" y="0"/>
                    <a:pt x="709" y="57"/>
                    <a:pt x="617" y="150"/>
                  </a:cubicBezTo>
                  <a:lnTo>
                    <a:pt x="362" y="405"/>
                  </a:lnTo>
                  <a:cubicBezTo>
                    <a:pt x="131" y="636"/>
                    <a:pt x="1" y="949"/>
                    <a:pt x="1" y="1276"/>
                  </a:cubicBezTo>
                  <a:cubicBezTo>
                    <a:pt x="1" y="1959"/>
                    <a:pt x="453" y="2561"/>
                    <a:pt x="1112" y="2748"/>
                  </a:cubicBezTo>
                  <a:cubicBezTo>
                    <a:pt x="891" y="2479"/>
                    <a:pt x="771" y="2137"/>
                    <a:pt x="771" y="1786"/>
                  </a:cubicBezTo>
                  <a:lnTo>
                    <a:pt x="771" y="1276"/>
                  </a:lnTo>
                  <a:cubicBezTo>
                    <a:pt x="771" y="994"/>
                    <a:pt x="997" y="765"/>
                    <a:pt x="1276" y="765"/>
                  </a:cubicBezTo>
                  <a:cubicBezTo>
                    <a:pt x="1287" y="765"/>
                    <a:pt x="1298" y="765"/>
                    <a:pt x="1309" y="766"/>
                  </a:cubicBezTo>
                  <a:cubicBezTo>
                    <a:pt x="1824" y="799"/>
                    <a:pt x="2594" y="886"/>
                    <a:pt x="3061" y="1112"/>
                  </a:cubicBezTo>
                  <a:cubicBezTo>
                    <a:pt x="3046" y="1002"/>
                    <a:pt x="3003" y="665"/>
                    <a:pt x="2921" y="588"/>
                  </a:cubicBezTo>
                  <a:cubicBezTo>
                    <a:pt x="2527" y="203"/>
                    <a:pt x="1805" y="25"/>
                    <a:pt x="987" y="1"/>
                  </a:cubicBezTo>
                  <a:cubicBezTo>
                    <a:pt x="982" y="0"/>
                    <a:pt x="976" y="0"/>
                    <a:pt x="97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90"/>
            <p:cNvSpPr/>
            <p:nvPr/>
          </p:nvSpPr>
          <p:spPr>
            <a:xfrm>
              <a:off x="6045090" y="2589889"/>
              <a:ext cx="87102" cy="100845"/>
            </a:xfrm>
            <a:custGeom>
              <a:avLst/>
              <a:gdLst/>
              <a:ahLst/>
              <a:cxnLst/>
              <a:rect l="l" t="t" r="r" b="b"/>
              <a:pathLst>
                <a:path w="3321" h="3845" extrusionOk="0">
                  <a:moveTo>
                    <a:pt x="3186" y="0"/>
                  </a:moveTo>
                  <a:lnTo>
                    <a:pt x="2527" y="659"/>
                  </a:lnTo>
                  <a:cubicBezTo>
                    <a:pt x="2382" y="804"/>
                    <a:pt x="2301" y="996"/>
                    <a:pt x="2301" y="1203"/>
                  </a:cubicBezTo>
                  <a:lnTo>
                    <a:pt x="2301" y="2565"/>
                  </a:lnTo>
                  <a:lnTo>
                    <a:pt x="1" y="2565"/>
                  </a:lnTo>
                  <a:lnTo>
                    <a:pt x="1" y="3845"/>
                  </a:lnTo>
                  <a:lnTo>
                    <a:pt x="2301" y="3845"/>
                  </a:lnTo>
                  <a:cubicBezTo>
                    <a:pt x="2863" y="3845"/>
                    <a:pt x="3321" y="3387"/>
                    <a:pt x="3321" y="2820"/>
                  </a:cubicBezTo>
                  <a:lnTo>
                    <a:pt x="3321" y="438"/>
                  </a:lnTo>
                  <a:cubicBezTo>
                    <a:pt x="3321" y="284"/>
                    <a:pt x="3272" y="130"/>
                    <a:pt x="3186" y="0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90"/>
            <p:cNvSpPr/>
            <p:nvPr/>
          </p:nvSpPr>
          <p:spPr>
            <a:xfrm>
              <a:off x="5984636" y="2616878"/>
              <a:ext cx="93921" cy="67037"/>
            </a:xfrm>
            <a:custGeom>
              <a:avLst/>
              <a:gdLst/>
              <a:ahLst/>
              <a:cxnLst/>
              <a:rect l="l" t="t" r="r" b="b"/>
              <a:pathLst>
                <a:path w="3581" h="2556" extrusionOk="0">
                  <a:moveTo>
                    <a:pt x="256" y="1"/>
                  </a:moveTo>
                  <a:cubicBezTo>
                    <a:pt x="116" y="1"/>
                    <a:pt x="1" y="116"/>
                    <a:pt x="1" y="256"/>
                  </a:cubicBezTo>
                  <a:lnTo>
                    <a:pt x="1" y="2301"/>
                  </a:lnTo>
                  <a:cubicBezTo>
                    <a:pt x="1" y="2445"/>
                    <a:pt x="116" y="2556"/>
                    <a:pt x="256" y="2556"/>
                  </a:cubicBezTo>
                  <a:lnTo>
                    <a:pt x="3326" y="2556"/>
                  </a:lnTo>
                  <a:cubicBezTo>
                    <a:pt x="3465" y="2556"/>
                    <a:pt x="3581" y="2445"/>
                    <a:pt x="3581" y="2301"/>
                  </a:cubicBezTo>
                  <a:lnTo>
                    <a:pt x="3581" y="256"/>
                  </a:lnTo>
                  <a:cubicBezTo>
                    <a:pt x="3581" y="116"/>
                    <a:pt x="3465" y="1"/>
                    <a:pt x="3326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90"/>
            <p:cNvSpPr/>
            <p:nvPr/>
          </p:nvSpPr>
          <p:spPr>
            <a:xfrm>
              <a:off x="5810223" y="2563242"/>
              <a:ext cx="134311" cy="120804"/>
            </a:xfrm>
            <a:custGeom>
              <a:avLst/>
              <a:gdLst/>
              <a:ahLst/>
              <a:cxnLst/>
              <a:rect l="l" t="t" r="r" b="b"/>
              <a:pathLst>
                <a:path w="5121" h="4606" extrusionOk="0">
                  <a:moveTo>
                    <a:pt x="1791" y="1"/>
                  </a:moveTo>
                  <a:lnTo>
                    <a:pt x="1791" y="131"/>
                  </a:lnTo>
                  <a:cubicBezTo>
                    <a:pt x="1791" y="357"/>
                    <a:pt x="1642" y="559"/>
                    <a:pt x="1420" y="621"/>
                  </a:cubicBezTo>
                  <a:lnTo>
                    <a:pt x="559" y="867"/>
                  </a:lnTo>
                  <a:cubicBezTo>
                    <a:pt x="227" y="963"/>
                    <a:pt x="1" y="1261"/>
                    <a:pt x="1" y="1603"/>
                  </a:cubicBezTo>
                  <a:lnTo>
                    <a:pt x="1" y="3840"/>
                  </a:lnTo>
                  <a:cubicBezTo>
                    <a:pt x="1" y="4264"/>
                    <a:pt x="347" y="4606"/>
                    <a:pt x="771" y="4606"/>
                  </a:cubicBezTo>
                  <a:lnTo>
                    <a:pt x="4351" y="4606"/>
                  </a:lnTo>
                  <a:cubicBezTo>
                    <a:pt x="4774" y="4606"/>
                    <a:pt x="5121" y="4264"/>
                    <a:pt x="5121" y="3840"/>
                  </a:cubicBezTo>
                  <a:lnTo>
                    <a:pt x="5121" y="1603"/>
                  </a:lnTo>
                  <a:cubicBezTo>
                    <a:pt x="5116" y="1261"/>
                    <a:pt x="4890" y="958"/>
                    <a:pt x="4562" y="867"/>
                  </a:cubicBezTo>
                  <a:lnTo>
                    <a:pt x="3701" y="621"/>
                  </a:lnTo>
                  <a:cubicBezTo>
                    <a:pt x="3480" y="554"/>
                    <a:pt x="3331" y="352"/>
                    <a:pt x="3331" y="121"/>
                  </a:cubicBezTo>
                  <a:lnTo>
                    <a:pt x="3331" y="1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90"/>
            <p:cNvSpPr/>
            <p:nvPr/>
          </p:nvSpPr>
          <p:spPr>
            <a:xfrm>
              <a:off x="5810223" y="2593797"/>
              <a:ext cx="26909" cy="90249"/>
            </a:xfrm>
            <a:custGeom>
              <a:avLst/>
              <a:gdLst/>
              <a:ahLst/>
              <a:cxnLst/>
              <a:rect l="l" t="t" r="r" b="b"/>
              <a:pathLst>
                <a:path w="1026" h="3441" extrusionOk="0">
                  <a:moveTo>
                    <a:pt x="140" y="0"/>
                  </a:moveTo>
                  <a:cubicBezTo>
                    <a:pt x="49" y="125"/>
                    <a:pt x="1" y="279"/>
                    <a:pt x="1" y="438"/>
                  </a:cubicBezTo>
                  <a:lnTo>
                    <a:pt x="1" y="2671"/>
                  </a:lnTo>
                  <a:cubicBezTo>
                    <a:pt x="1" y="3094"/>
                    <a:pt x="342" y="3441"/>
                    <a:pt x="766" y="3441"/>
                  </a:cubicBezTo>
                  <a:lnTo>
                    <a:pt x="1026" y="3441"/>
                  </a:lnTo>
                  <a:lnTo>
                    <a:pt x="1026" y="88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90"/>
            <p:cNvSpPr/>
            <p:nvPr/>
          </p:nvSpPr>
          <p:spPr>
            <a:xfrm>
              <a:off x="5917624" y="2593797"/>
              <a:ext cx="26778" cy="90249"/>
            </a:xfrm>
            <a:custGeom>
              <a:avLst/>
              <a:gdLst/>
              <a:ahLst/>
              <a:cxnLst/>
              <a:rect l="l" t="t" r="r" b="b"/>
              <a:pathLst>
                <a:path w="1021" h="3441" extrusionOk="0">
                  <a:moveTo>
                    <a:pt x="881" y="0"/>
                  </a:moveTo>
                  <a:lnTo>
                    <a:pt x="1" y="881"/>
                  </a:lnTo>
                  <a:lnTo>
                    <a:pt x="1" y="3441"/>
                  </a:lnTo>
                  <a:lnTo>
                    <a:pt x="256" y="3441"/>
                  </a:lnTo>
                  <a:cubicBezTo>
                    <a:pt x="679" y="3441"/>
                    <a:pt x="1021" y="3094"/>
                    <a:pt x="1021" y="2671"/>
                  </a:cubicBezTo>
                  <a:lnTo>
                    <a:pt x="1021" y="438"/>
                  </a:lnTo>
                  <a:cubicBezTo>
                    <a:pt x="1021" y="279"/>
                    <a:pt x="973" y="125"/>
                    <a:pt x="881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90"/>
            <p:cNvSpPr/>
            <p:nvPr/>
          </p:nvSpPr>
          <p:spPr>
            <a:xfrm>
              <a:off x="5845053" y="2563242"/>
              <a:ext cx="64520" cy="20090"/>
            </a:xfrm>
            <a:custGeom>
              <a:avLst/>
              <a:gdLst/>
              <a:ahLst/>
              <a:cxnLst/>
              <a:rect l="l" t="t" r="r" b="b"/>
              <a:pathLst>
                <a:path w="2460" h="766" extrusionOk="0">
                  <a:moveTo>
                    <a:pt x="463" y="1"/>
                  </a:moveTo>
                  <a:lnTo>
                    <a:pt x="463" y="131"/>
                  </a:lnTo>
                  <a:cubicBezTo>
                    <a:pt x="463" y="357"/>
                    <a:pt x="314" y="559"/>
                    <a:pt x="92" y="621"/>
                  </a:cubicBezTo>
                  <a:lnTo>
                    <a:pt x="1" y="645"/>
                  </a:lnTo>
                  <a:cubicBezTo>
                    <a:pt x="410" y="727"/>
                    <a:pt x="819" y="766"/>
                    <a:pt x="1233" y="766"/>
                  </a:cubicBezTo>
                  <a:cubicBezTo>
                    <a:pt x="1647" y="766"/>
                    <a:pt x="2056" y="722"/>
                    <a:pt x="2460" y="645"/>
                  </a:cubicBezTo>
                  <a:lnTo>
                    <a:pt x="2378" y="621"/>
                  </a:lnTo>
                  <a:cubicBezTo>
                    <a:pt x="2152" y="554"/>
                    <a:pt x="2003" y="352"/>
                    <a:pt x="2003" y="121"/>
                  </a:cubicBezTo>
                  <a:lnTo>
                    <a:pt x="2003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90"/>
            <p:cNvSpPr/>
            <p:nvPr/>
          </p:nvSpPr>
          <p:spPr>
            <a:xfrm>
              <a:off x="5818301" y="2449153"/>
              <a:ext cx="118155" cy="120804"/>
            </a:xfrm>
            <a:custGeom>
              <a:avLst/>
              <a:gdLst/>
              <a:ahLst/>
              <a:cxnLst/>
              <a:rect l="l" t="t" r="r" b="b"/>
              <a:pathLst>
                <a:path w="4505" h="4606" extrusionOk="0">
                  <a:moveTo>
                    <a:pt x="2253" y="1"/>
                  </a:moveTo>
                  <a:cubicBezTo>
                    <a:pt x="1261" y="1"/>
                    <a:pt x="530" y="814"/>
                    <a:pt x="463" y="1815"/>
                  </a:cubicBezTo>
                  <a:cubicBezTo>
                    <a:pt x="424" y="2335"/>
                    <a:pt x="256" y="3331"/>
                    <a:pt x="44" y="3918"/>
                  </a:cubicBezTo>
                  <a:cubicBezTo>
                    <a:pt x="1" y="4052"/>
                    <a:pt x="68" y="4197"/>
                    <a:pt x="198" y="4240"/>
                  </a:cubicBezTo>
                  <a:cubicBezTo>
                    <a:pt x="857" y="4476"/>
                    <a:pt x="1550" y="4601"/>
                    <a:pt x="2253" y="4606"/>
                  </a:cubicBezTo>
                  <a:cubicBezTo>
                    <a:pt x="2950" y="4601"/>
                    <a:pt x="3648" y="4476"/>
                    <a:pt x="4307" y="4240"/>
                  </a:cubicBezTo>
                  <a:cubicBezTo>
                    <a:pt x="4437" y="4197"/>
                    <a:pt x="4505" y="4052"/>
                    <a:pt x="4461" y="3918"/>
                  </a:cubicBezTo>
                  <a:cubicBezTo>
                    <a:pt x="4245" y="3331"/>
                    <a:pt x="4081" y="2335"/>
                    <a:pt x="4043" y="1815"/>
                  </a:cubicBezTo>
                  <a:cubicBezTo>
                    <a:pt x="3970" y="814"/>
                    <a:pt x="3239" y="1"/>
                    <a:pt x="225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90"/>
            <p:cNvSpPr/>
            <p:nvPr/>
          </p:nvSpPr>
          <p:spPr>
            <a:xfrm>
              <a:off x="5818301" y="2449153"/>
              <a:ext cx="71968" cy="118417"/>
            </a:xfrm>
            <a:custGeom>
              <a:avLst/>
              <a:gdLst/>
              <a:ahLst/>
              <a:cxnLst/>
              <a:rect l="l" t="t" r="r" b="b"/>
              <a:pathLst>
                <a:path w="2744" h="4515" extrusionOk="0">
                  <a:moveTo>
                    <a:pt x="2253" y="1"/>
                  </a:moveTo>
                  <a:cubicBezTo>
                    <a:pt x="1261" y="1"/>
                    <a:pt x="530" y="819"/>
                    <a:pt x="463" y="1815"/>
                  </a:cubicBezTo>
                  <a:cubicBezTo>
                    <a:pt x="424" y="2335"/>
                    <a:pt x="256" y="3331"/>
                    <a:pt x="44" y="3922"/>
                  </a:cubicBezTo>
                  <a:cubicBezTo>
                    <a:pt x="1" y="4052"/>
                    <a:pt x="68" y="4197"/>
                    <a:pt x="198" y="4245"/>
                  </a:cubicBezTo>
                  <a:cubicBezTo>
                    <a:pt x="540" y="4360"/>
                    <a:pt x="886" y="4452"/>
                    <a:pt x="1237" y="4514"/>
                  </a:cubicBezTo>
                  <a:cubicBezTo>
                    <a:pt x="1228" y="4461"/>
                    <a:pt x="1228" y="4408"/>
                    <a:pt x="1242" y="4356"/>
                  </a:cubicBezTo>
                  <a:cubicBezTo>
                    <a:pt x="1425" y="3701"/>
                    <a:pt x="1569" y="2594"/>
                    <a:pt x="1603" y="2017"/>
                  </a:cubicBezTo>
                  <a:cubicBezTo>
                    <a:pt x="1651" y="1088"/>
                    <a:pt x="2104" y="309"/>
                    <a:pt x="2743" y="78"/>
                  </a:cubicBezTo>
                  <a:cubicBezTo>
                    <a:pt x="2585" y="25"/>
                    <a:pt x="2421" y="1"/>
                    <a:pt x="225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90"/>
            <p:cNvSpPr/>
            <p:nvPr/>
          </p:nvSpPr>
          <p:spPr>
            <a:xfrm>
              <a:off x="5769963" y="2684020"/>
              <a:ext cx="389111" cy="26778"/>
            </a:xfrm>
            <a:custGeom>
              <a:avLst/>
              <a:gdLst/>
              <a:ahLst/>
              <a:cxnLst/>
              <a:rect l="l" t="t" r="r" b="b"/>
              <a:pathLst>
                <a:path w="14836" h="1021" extrusionOk="0">
                  <a:moveTo>
                    <a:pt x="1" y="1"/>
                  </a:moveTo>
                  <a:lnTo>
                    <a:pt x="1" y="1021"/>
                  </a:lnTo>
                  <a:lnTo>
                    <a:pt x="14836" y="1021"/>
                  </a:lnTo>
                  <a:lnTo>
                    <a:pt x="14836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90"/>
            <p:cNvSpPr/>
            <p:nvPr/>
          </p:nvSpPr>
          <p:spPr>
            <a:xfrm>
              <a:off x="5837106" y="2616878"/>
              <a:ext cx="80545" cy="107428"/>
            </a:xfrm>
            <a:custGeom>
              <a:avLst/>
              <a:gdLst/>
              <a:ahLst/>
              <a:cxnLst/>
              <a:rect l="l" t="t" r="r" b="b"/>
              <a:pathLst>
                <a:path w="3071" h="4096" extrusionOk="0">
                  <a:moveTo>
                    <a:pt x="516" y="1"/>
                  </a:moveTo>
                  <a:cubicBezTo>
                    <a:pt x="232" y="1"/>
                    <a:pt x="1" y="232"/>
                    <a:pt x="1" y="511"/>
                  </a:cubicBezTo>
                  <a:lnTo>
                    <a:pt x="1" y="4095"/>
                  </a:lnTo>
                  <a:lnTo>
                    <a:pt x="3071" y="4095"/>
                  </a:lnTo>
                  <a:lnTo>
                    <a:pt x="3071" y="516"/>
                  </a:lnTo>
                  <a:cubicBezTo>
                    <a:pt x="3071" y="232"/>
                    <a:pt x="2840" y="1"/>
                    <a:pt x="2561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90"/>
            <p:cNvSpPr/>
            <p:nvPr/>
          </p:nvSpPr>
          <p:spPr>
            <a:xfrm>
              <a:off x="6036750" y="2482986"/>
              <a:ext cx="57412" cy="19094"/>
            </a:xfrm>
            <a:custGeom>
              <a:avLst/>
              <a:gdLst/>
              <a:ahLst/>
              <a:cxnLst/>
              <a:rect l="l" t="t" r="r" b="b"/>
              <a:pathLst>
                <a:path w="2189" h="728" extrusionOk="0">
                  <a:moveTo>
                    <a:pt x="323" y="0"/>
                  </a:moveTo>
                  <a:cubicBezTo>
                    <a:pt x="1" y="0"/>
                    <a:pt x="1" y="482"/>
                    <a:pt x="323" y="482"/>
                  </a:cubicBezTo>
                  <a:cubicBezTo>
                    <a:pt x="336" y="481"/>
                    <a:pt x="350" y="481"/>
                    <a:pt x="365" y="481"/>
                  </a:cubicBezTo>
                  <a:cubicBezTo>
                    <a:pt x="666" y="481"/>
                    <a:pt x="1390" y="529"/>
                    <a:pt x="1752" y="708"/>
                  </a:cubicBezTo>
                  <a:cubicBezTo>
                    <a:pt x="1786" y="721"/>
                    <a:pt x="1818" y="727"/>
                    <a:pt x="1849" y="727"/>
                  </a:cubicBezTo>
                  <a:cubicBezTo>
                    <a:pt x="2067" y="727"/>
                    <a:pt x="2188" y="415"/>
                    <a:pt x="1969" y="280"/>
                  </a:cubicBezTo>
                  <a:cubicBezTo>
                    <a:pt x="1411" y="0"/>
                    <a:pt x="367" y="0"/>
                    <a:pt x="3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90"/>
            <p:cNvSpPr/>
            <p:nvPr/>
          </p:nvSpPr>
          <p:spPr>
            <a:xfrm>
              <a:off x="5747880" y="2442596"/>
              <a:ext cx="433645" cy="315176"/>
            </a:xfrm>
            <a:custGeom>
              <a:avLst/>
              <a:gdLst/>
              <a:ahLst/>
              <a:cxnLst/>
              <a:rect l="l" t="t" r="r" b="b"/>
              <a:pathLst>
                <a:path w="16534" h="12017" extrusionOk="0">
                  <a:moveTo>
                    <a:pt x="13661" y="737"/>
                  </a:moveTo>
                  <a:lnTo>
                    <a:pt x="13661" y="1733"/>
                  </a:lnTo>
                  <a:cubicBezTo>
                    <a:pt x="13661" y="1897"/>
                    <a:pt x="13623" y="2055"/>
                    <a:pt x="13551" y="2200"/>
                  </a:cubicBezTo>
                  <a:lnTo>
                    <a:pt x="13430" y="2440"/>
                  </a:lnTo>
                  <a:cubicBezTo>
                    <a:pt x="13416" y="2474"/>
                    <a:pt x="13406" y="2512"/>
                    <a:pt x="13406" y="2546"/>
                  </a:cubicBezTo>
                  <a:lnTo>
                    <a:pt x="13406" y="3061"/>
                  </a:lnTo>
                  <a:cubicBezTo>
                    <a:pt x="13406" y="3778"/>
                    <a:pt x="12824" y="4356"/>
                    <a:pt x="12112" y="4356"/>
                  </a:cubicBezTo>
                  <a:cubicBezTo>
                    <a:pt x="12098" y="4356"/>
                    <a:pt x="12083" y="4356"/>
                    <a:pt x="12069" y="4355"/>
                  </a:cubicBezTo>
                  <a:cubicBezTo>
                    <a:pt x="11371" y="4336"/>
                    <a:pt x="10808" y="3725"/>
                    <a:pt x="10808" y="2994"/>
                  </a:cubicBezTo>
                  <a:lnTo>
                    <a:pt x="10808" y="2546"/>
                  </a:lnTo>
                  <a:cubicBezTo>
                    <a:pt x="10808" y="2512"/>
                    <a:pt x="10798" y="2474"/>
                    <a:pt x="10784" y="2440"/>
                  </a:cubicBezTo>
                  <a:lnTo>
                    <a:pt x="10640" y="2142"/>
                  </a:lnTo>
                  <a:cubicBezTo>
                    <a:pt x="10582" y="2031"/>
                    <a:pt x="10553" y="1911"/>
                    <a:pt x="10553" y="1791"/>
                  </a:cubicBezTo>
                  <a:lnTo>
                    <a:pt x="10553" y="1781"/>
                  </a:lnTo>
                  <a:cubicBezTo>
                    <a:pt x="10553" y="1204"/>
                    <a:pt x="11020" y="742"/>
                    <a:pt x="11597" y="737"/>
                  </a:cubicBezTo>
                  <a:close/>
                  <a:moveTo>
                    <a:pt x="4931" y="481"/>
                  </a:moveTo>
                  <a:cubicBezTo>
                    <a:pt x="5320" y="481"/>
                    <a:pt x="5710" y="633"/>
                    <a:pt x="6001" y="939"/>
                  </a:cubicBezTo>
                  <a:cubicBezTo>
                    <a:pt x="6290" y="1252"/>
                    <a:pt x="6463" y="1651"/>
                    <a:pt x="6487" y="2075"/>
                  </a:cubicBezTo>
                  <a:cubicBezTo>
                    <a:pt x="6521" y="2585"/>
                    <a:pt x="6694" y="3624"/>
                    <a:pt x="6920" y="4249"/>
                  </a:cubicBezTo>
                  <a:cubicBezTo>
                    <a:pt x="6920" y="4249"/>
                    <a:pt x="6920" y="4254"/>
                    <a:pt x="6920" y="4254"/>
                  </a:cubicBezTo>
                  <a:cubicBezTo>
                    <a:pt x="6915" y="4259"/>
                    <a:pt x="6915" y="4259"/>
                    <a:pt x="6911" y="4264"/>
                  </a:cubicBezTo>
                  <a:cubicBezTo>
                    <a:pt x="6271" y="4497"/>
                    <a:pt x="5601" y="4614"/>
                    <a:pt x="4931" y="4614"/>
                  </a:cubicBezTo>
                  <a:cubicBezTo>
                    <a:pt x="4262" y="4614"/>
                    <a:pt x="3593" y="4497"/>
                    <a:pt x="2955" y="4264"/>
                  </a:cubicBezTo>
                  <a:cubicBezTo>
                    <a:pt x="2950" y="4259"/>
                    <a:pt x="2946" y="4259"/>
                    <a:pt x="2946" y="4254"/>
                  </a:cubicBezTo>
                  <a:cubicBezTo>
                    <a:pt x="2946" y="4254"/>
                    <a:pt x="2946" y="4249"/>
                    <a:pt x="2946" y="4249"/>
                  </a:cubicBezTo>
                  <a:cubicBezTo>
                    <a:pt x="3172" y="3624"/>
                    <a:pt x="3340" y="2585"/>
                    <a:pt x="3379" y="2075"/>
                  </a:cubicBezTo>
                  <a:cubicBezTo>
                    <a:pt x="3403" y="1651"/>
                    <a:pt x="3576" y="1252"/>
                    <a:pt x="3865" y="939"/>
                  </a:cubicBezTo>
                  <a:cubicBezTo>
                    <a:pt x="4153" y="633"/>
                    <a:pt x="4542" y="481"/>
                    <a:pt x="4931" y="481"/>
                  </a:cubicBezTo>
                  <a:close/>
                  <a:moveTo>
                    <a:pt x="12636" y="4755"/>
                  </a:moveTo>
                  <a:cubicBezTo>
                    <a:pt x="12636" y="4827"/>
                    <a:pt x="12651" y="4899"/>
                    <a:pt x="12675" y="4971"/>
                  </a:cubicBezTo>
                  <a:lnTo>
                    <a:pt x="12478" y="5164"/>
                  </a:lnTo>
                  <a:cubicBezTo>
                    <a:pt x="12374" y="5267"/>
                    <a:pt x="12240" y="5319"/>
                    <a:pt x="12105" y="5319"/>
                  </a:cubicBezTo>
                  <a:cubicBezTo>
                    <a:pt x="11970" y="5319"/>
                    <a:pt x="11835" y="5267"/>
                    <a:pt x="11732" y="5164"/>
                  </a:cubicBezTo>
                  <a:lnTo>
                    <a:pt x="11535" y="4971"/>
                  </a:lnTo>
                  <a:cubicBezTo>
                    <a:pt x="11559" y="4899"/>
                    <a:pt x="11573" y="4827"/>
                    <a:pt x="11573" y="4755"/>
                  </a:cubicBezTo>
                  <a:cubicBezTo>
                    <a:pt x="11727" y="4803"/>
                    <a:pt x="11891" y="4832"/>
                    <a:pt x="12049" y="4837"/>
                  </a:cubicBezTo>
                  <a:lnTo>
                    <a:pt x="12107" y="4837"/>
                  </a:lnTo>
                  <a:cubicBezTo>
                    <a:pt x="12285" y="4837"/>
                    <a:pt x="12463" y="4808"/>
                    <a:pt x="12636" y="4755"/>
                  </a:cubicBezTo>
                  <a:close/>
                  <a:moveTo>
                    <a:pt x="5544" y="5063"/>
                  </a:moveTo>
                  <a:cubicBezTo>
                    <a:pt x="5635" y="5250"/>
                    <a:pt x="5804" y="5390"/>
                    <a:pt x="6006" y="5448"/>
                  </a:cubicBezTo>
                  <a:lnTo>
                    <a:pt x="6872" y="5693"/>
                  </a:lnTo>
                  <a:cubicBezTo>
                    <a:pt x="7098" y="5760"/>
                    <a:pt x="7252" y="5967"/>
                    <a:pt x="7257" y="6203"/>
                  </a:cubicBezTo>
                  <a:lnTo>
                    <a:pt x="7257" y="8440"/>
                  </a:lnTo>
                  <a:cubicBezTo>
                    <a:pt x="7257" y="8734"/>
                    <a:pt x="7016" y="8970"/>
                    <a:pt x="6728" y="8970"/>
                  </a:cubicBezTo>
                  <a:lnTo>
                    <a:pt x="6708" y="8970"/>
                  </a:lnTo>
                  <a:lnTo>
                    <a:pt x="6708" y="7161"/>
                  </a:lnTo>
                  <a:cubicBezTo>
                    <a:pt x="6708" y="6745"/>
                    <a:pt x="6376" y="6410"/>
                    <a:pt x="5967" y="6410"/>
                  </a:cubicBezTo>
                  <a:cubicBezTo>
                    <a:pt x="5964" y="6410"/>
                    <a:pt x="5961" y="6410"/>
                    <a:pt x="5958" y="6410"/>
                  </a:cubicBezTo>
                  <a:lnTo>
                    <a:pt x="3908" y="6410"/>
                  </a:lnTo>
                  <a:cubicBezTo>
                    <a:pt x="3494" y="6410"/>
                    <a:pt x="3157" y="6747"/>
                    <a:pt x="3157" y="7161"/>
                  </a:cubicBezTo>
                  <a:lnTo>
                    <a:pt x="3157" y="8970"/>
                  </a:lnTo>
                  <a:lnTo>
                    <a:pt x="3138" y="8970"/>
                  </a:lnTo>
                  <a:cubicBezTo>
                    <a:pt x="2845" y="8970"/>
                    <a:pt x="2609" y="8734"/>
                    <a:pt x="2609" y="8440"/>
                  </a:cubicBezTo>
                  <a:lnTo>
                    <a:pt x="2609" y="6203"/>
                  </a:lnTo>
                  <a:cubicBezTo>
                    <a:pt x="2609" y="5967"/>
                    <a:pt x="2768" y="5760"/>
                    <a:pt x="2994" y="5693"/>
                  </a:cubicBezTo>
                  <a:lnTo>
                    <a:pt x="3860" y="5448"/>
                  </a:lnTo>
                  <a:cubicBezTo>
                    <a:pt x="4062" y="5390"/>
                    <a:pt x="4230" y="5250"/>
                    <a:pt x="4322" y="5063"/>
                  </a:cubicBezTo>
                  <a:cubicBezTo>
                    <a:pt x="4526" y="5084"/>
                    <a:pt x="4730" y="5095"/>
                    <a:pt x="4933" y="5095"/>
                  </a:cubicBezTo>
                  <a:cubicBezTo>
                    <a:pt x="5136" y="5095"/>
                    <a:pt x="5339" y="5084"/>
                    <a:pt x="5544" y="5063"/>
                  </a:cubicBezTo>
                  <a:close/>
                  <a:moveTo>
                    <a:pt x="12362" y="6886"/>
                  </a:moveTo>
                  <a:cubicBezTo>
                    <a:pt x="12372" y="6886"/>
                    <a:pt x="12377" y="6896"/>
                    <a:pt x="12377" y="6906"/>
                  </a:cubicBezTo>
                  <a:lnTo>
                    <a:pt x="12377" y="8955"/>
                  </a:lnTo>
                  <a:cubicBezTo>
                    <a:pt x="12377" y="8960"/>
                    <a:pt x="12372" y="8970"/>
                    <a:pt x="12362" y="8970"/>
                  </a:cubicBezTo>
                  <a:lnTo>
                    <a:pt x="9288" y="8970"/>
                  </a:lnTo>
                  <a:cubicBezTo>
                    <a:pt x="9278" y="8970"/>
                    <a:pt x="9268" y="8960"/>
                    <a:pt x="9268" y="8955"/>
                  </a:cubicBezTo>
                  <a:lnTo>
                    <a:pt x="9268" y="6906"/>
                  </a:lnTo>
                  <a:cubicBezTo>
                    <a:pt x="9268" y="6896"/>
                    <a:pt x="9278" y="6886"/>
                    <a:pt x="9288" y="6886"/>
                  </a:cubicBezTo>
                  <a:close/>
                  <a:moveTo>
                    <a:pt x="12973" y="5351"/>
                  </a:moveTo>
                  <a:cubicBezTo>
                    <a:pt x="13036" y="5395"/>
                    <a:pt x="13108" y="5424"/>
                    <a:pt x="13180" y="5448"/>
                  </a:cubicBezTo>
                  <a:lnTo>
                    <a:pt x="14042" y="5693"/>
                  </a:lnTo>
                  <a:cubicBezTo>
                    <a:pt x="14272" y="5760"/>
                    <a:pt x="14426" y="5967"/>
                    <a:pt x="14426" y="6203"/>
                  </a:cubicBezTo>
                  <a:lnTo>
                    <a:pt x="14426" y="8440"/>
                  </a:lnTo>
                  <a:cubicBezTo>
                    <a:pt x="14426" y="8734"/>
                    <a:pt x="14191" y="8970"/>
                    <a:pt x="13897" y="8970"/>
                  </a:cubicBezTo>
                  <a:lnTo>
                    <a:pt x="12858" y="8970"/>
                  </a:lnTo>
                  <a:lnTo>
                    <a:pt x="12858" y="8955"/>
                  </a:lnTo>
                  <a:lnTo>
                    <a:pt x="12858" y="8426"/>
                  </a:lnTo>
                  <a:lnTo>
                    <a:pt x="13647" y="8426"/>
                  </a:lnTo>
                  <a:cubicBezTo>
                    <a:pt x="13777" y="8426"/>
                    <a:pt x="13888" y="8315"/>
                    <a:pt x="13888" y="8185"/>
                  </a:cubicBezTo>
                  <a:lnTo>
                    <a:pt x="13888" y="6646"/>
                  </a:lnTo>
                  <a:cubicBezTo>
                    <a:pt x="13888" y="6487"/>
                    <a:pt x="13767" y="6408"/>
                    <a:pt x="13647" y="6408"/>
                  </a:cubicBezTo>
                  <a:cubicBezTo>
                    <a:pt x="13527" y="6408"/>
                    <a:pt x="13406" y="6487"/>
                    <a:pt x="13406" y="6646"/>
                  </a:cubicBezTo>
                  <a:lnTo>
                    <a:pt x="13406" y="7945"/>
                  </a:lnTo>
                  <a:lnTo>
                    <a:pt x="12858" y="7945"/>
                  </a:lnTo>
                  <a:lnTo>
                    <a:pt x="12858" y="6906"/>
                  </a:lnTo>
                  <a:cubicBezTo>
                    <a:pt x="12858" y="6631"/>
                    <a:pt x="12636" y="6410"/>
                    <a:pt x="12362" y="6410"/>
                  </a:cubicBezTo>
                  <a:lnTo>
                    <a:pt x="9783" y="6410"/>
                  </a:lnTo>
                  <a:lnTo>
                    <a:pt x="9783" y="6203"/>
                  </a:lnTo>
                  <a:cubicBezTo>
                    <a:pt x="9783" y="5967"/>
                    <a:pt x="9937" y="5760"/>
                    <a:pt x="10168" y="5693"/>
                  </a:cubicBezTo>
                  <a:lnTo>
                    <a:pt x="11029" y="5448"/>
                  </a:lnTo>
                  <a:cubicBezTo>
                    <a:pt x="11106" y="5424"/>
                    <a:pt x="11174" y="5395"/>
                    <a:pt x="11236" y="5351"/>
                  </a:cubicBezTo>
                  <a:lnTo>
                    <a:pt x="11390" y="5505"/>
                  </a:lnTo>
                  <a:cubicBezTo>
                    <a:pt x="11588" y="5703"/>
                    <a:pt x="11846" y="5801"/>
                    <a:pt x="12105" y="5801"/>
                  </a:cubicBezTo>
                  <a:cubicBezTo>
                    <a:pt x="12363" y="5801"/>
                    <a:pt x="12622" y="5703"/>
                    <a:pt x="12819" y="5505"/>
                  </a:cubicBezTo>
                  <a:lnTo>
                    <a:pt x="12973" y="5351"/>
                  </a:lnTo>
                  <a:close/>
                  <a:moveTo>
                    <a:pt x="3153" y="9451"/>
                  </a:moveTo>
                  <a:lnTo>
                    <a:pt x="3153" y="9995"/>
                  </a:lnTo>
                  <a:lnTo>
                    <a:pt x="1074" y="9995"/>
                  </a:lnTo>
                  <a:lnTo>
                    <a:pt x="1074" y="9451"/>
                  </a:lnTo>
                  <a:close/>
                  <a:moveTo>
                    <a:pt x="15456" y="9451"/>
                  </a:moveTo>
                  <a:lnTo>
                    <a:pt x="15456" y="9995"/>
                  </a:lnTo>
                  <a:lnTo>
                    <a:pt x="6708" y="9995"/>
                  </a:lnTo>
                  <a:lnTo>
                    <a:pt x="6708" y="9451"/>
                  </a:lnTo>
                  <a:close/>
                  <a:moveTo>
                    <a:pt x="5958" y="6886"/>
                  </a:moveTo>
                  <a:cubicBezTo>
                    <a:pt x="6107" y="6886"/>
                    <a:pt x="6227" y="7011"/>
                    <a:pt x="6227" y="7161"/>
                  </a:cubicBezTo>
                  <a:lnTo>
                    <a:pt x="6227" y="10510"/>
                  </a:lnTo>
                  <a:lnTo>
                    <a:pt x="3634" y="10510"/>
                  </a:lnTo>
                  <a:lnTo>
                    <a:pt x="3634" y="7161"/>
                  </a:lnTo>
                  <a:cubicBezTo>
                    <a:pt x="3634" y="7011"/>
                    <a:pt x="3759" y="6886"/>
                    <a:pt x="3908" y="6886"/>
                  </a:cubicBezTo>
                  <a:close/>
                  <a:moveTo>
                    <a:pt x="4933" y="1"/>
                  </a:moveTo>
                  <a:cubicBezTo>
                    <a:pt x="3855" y="1"/>
                    <a:pt x="2979" y="876"/>
                    <a:pt x="2898" y="2041"/>
                  </a:cubicBezTo>
                  <a:cubicBezTo>
                    <a:pt x="2864" y="2522"/>
                    <a:pt x="2705" y="3499"/>
                    <a:pt x="2493" y="4086"/>
                  </a:cubicBezTo>
                  <a:cubicBezTo>
                    <a:pt x="2450" y="4206"/>
                    <a:pt x="2455" y="4341"/>
                    <a:pt x="2513" y="4461"/>
                  </a:cubicBezTo>
                  <a:cubicBezTo>
                    <a:pt x="2566" y="4577"/>
                    <a:pt x="2671" y="4673"/>
                    <a:pt x="2792" y="4716"/>
                  </a:cubicBezTo>
                  <a:cubicBezTo>
                    <a:pt x="3104" y="4827"/>
                    <a:pt x="3427" y="4913"/>
                    <a:pt x="3754" y="4976"/>
                  </a:cubicBezTo>
                  <a:cubicBezTo>
                    <a:pt x="3744" y="4981"/>
                    <a:pt x="3735" y="4981"/>
                    <a:pt x="3725" y="4986"/>
                  </a:cubicBezTo>
                  <a:lnTo>
                    <a:pt x="2864" y="5231"/>
                  </a:lnTo>
                  <a:cubicBezTo>
                    <a:pt x="2431" y="5356"/>
                    <a:pt x="2132" y="5751"/>
                    <a:pt x="2132" y="6203"/>
                  </a:cubicBezTo>
                  <a:lnTo>
                    <a:pt x="2132" y="8440"/>
                  </a:lnTo>
                  <a:cubicBezTo>
                    <a:pt x="2128" y="8628"/>
                    <a:pt x="2181" y="8811"/>
                    <a:pt x="2282" y="8970"/>
                  </a:cubicBezTo>
                  <a:lnTo>
                    <a:pt x="318" y="8970"/>
                  </a:lnTo>
                  <a:cubicBezTo>
                    <a:pt x="1" y="8970"/>
                    <a:pt x="1" y="9451"/>
                    <a:pt x="318" y="9451"/>
                  </a:cubicBezTo>
                  <a:lnTo>
                    <a:pt x="593" y="9451"/>
                  </a:lnTo>
                  <a:lnTo>
                    <a:pt x="593" y="11775"/>
                  </a:lnTo>
                  <a:cubicBezTo>
                    <a:pt x="593" y="11936"/>
                    <a:pt x="713" y="12017"/>
                    <a:pt x="833" y="12017"/>
                  </a:cubicBezTo>
                  <a:cubicBezTo>
                    <a:pt x="954" y="12017"/>
                    <a:pt x="1074" y="11936"/>
                    <a:pt x="1074" y="11775"/>
                  </a:cubicBezTo>
                  <a:lnTo>
                    <a:pt x="1074" y="10476"/>
                  </a:lnTo>
                  <a:lnTo>
                    <a:pt x="3157" y="10476"/>
                  </a:lnTo>
                  <a:lnTo>
                    <a:pt x="3157" y="11775"/>
                  </a:lnTo>
                  <a:cubicBezTo>
                    <a:pt x="3157" y="11934"/>
                    <a:pt x="3278" y="12013"/>
                    <a:pt x="3398" y="12013"/>
                  </a:cubicBezTo>
                  <a:cubicBezTo>
                    <a:pt x="3518" y="12013"/>
                    <a:pt x="3639" y="11934"/>
                    <a:pt x="3639" y="11775"/>
                  </a:cubicBezTo>
                  <a:lnTo>
                    <a:pt x="3639" y="10986"/>
                  </a:lnTo>
                  <a:lnTo>
                    <a:pt x="6232" y="10986"/>
                  </a:lnTo>
                  <a:lnTo>
                    <a:pt x="6232" y="11775"/>
                  </a:lnTo>
                  <a:cubicBezTo>
                    <a:pt x="6232" y="11934"/>
                    <a:pt x="6352" y="12013"/>
                    <a:pt x="6473" y="12013"/>
                  </a:cubicBezTo>
                  <a:cubicBezTo>
                    <a:pt x="6593" y="12013"/>
                    <a:pt x="6713" y="11934"/>
                    <a:pt x="6713" y="11775"/>
                  </a:cubicBezTo>
                  <a:lnTo>
                    <a:pt x="6713" y="10476"/>
                  </a:lnTo>
                  <a:lnTo>
                    <a:pt x="15461" y="10476"/>
                  </a:lnTo>
                  <a:lnTo>
                    <a:pt x="15461" y="11775"/>
                  </a:lnTo>
                  <a:cubicBezTo>
                    <a:pt x="15461" y="11934"/>
                    <a:pt x="15581" y="12013"/>
                    <a:pt x="15702" y="12013"/>
                  </a:cubicBezTo>
                  <a:cubicBezTo>
                    <a:pt x="15822" y="12013"/>
                    <a:pt x="15942" y="11934"/>
                    <a:pt x="15942" y="11775"/>
                  </a:cubicBezTo>
                  <a:lnTo>
                    <a:pt x="15942" y="9451"/>
                  </a:lnTo>
                  <a:lnTo>
                    <a:pt x="16216" y="9451"/>
                  </a:lnTo>
                  <a:cubicBezTo>
                    <a:pt x="16534" y="9451"/>
                    <a:pt x="16534" y="8970"/>
                    <a:pt x="16216" y="8970"/>
                  </a:cubicBezTo>
                  <a:lnTo>
                    <a:pt x="14758" y="8970"/>
                  </a:lnTo>
                  <a:cubicBezTo>
                    <a:pt x="14855" y="8811"/>
                    <a:pt x="14908" y="8628"/>
                    <a:pt x="14908" y="8440"/>
                  </a:cubicBezTo>
                  <a:lnTo>
                    <a:pt x="14908" y="6203"/>
                  </a:lnTo>
                  <a:cubicBezTo>
                    <a:pt x="14908" y="5751"/>
                    <a:pt x="14609" y="5356"/>
                    <a:pt x="14176" y="5231"/>
                  </a:cubicBezTo>
                  <a:lnTo>
                    <a:pt x="13310" y="4986"/>
                  </a:lnTo>
                  <a:cubicBezTo>
                    <a:pt x="13195" y="4952"/>
                    <a:pt x="13113" y="4846"/>
                    <a:pt x="13113" y="4726"/>
                  </a:cubicBezTo>
                  <a:lnTo>
                    <a:pt x="13113" y="4524"/>
                  </a:lnTo>
                  <a:cubicBezTo>
                    <a:pt x="13195" y="4466"/>
                    <a:pt x="13272" y="4403"/>
                    <a:pt x="13344" y="4336"/>
                  </a:cubicBezTo>
                  <a:cubicBezTo>
                    <a:pt x="13690" y="4004"/>
                    <a:pt x="13888" y="3542"/>
                    <a:pt x="13883" y="3061"/>
                  </a:cubicBezTo>
                  <a:lnTo>
                    <a:pt x="13883" y="2604"/>
                  </a:lnTo>
                  <a:lnTo>
                    <a:pt x="13979" y="2411"/>
                  </a:lnTo>
                  <a:cubicBezTo>
                    <a:pt x="14085" y="2200"/>
                    <a:pt x="14143" y="1969"/>
                    <a:pt x="14143" y="1733"/>
                  </a:cubicBezTo>
                  <a:lnTo>
                    <a:pt x="14143" y="496"/>
                  </a:lnTo>
                  <a:cubicBezTo>
                    <a:pt x="14143" y="366"/>
                    <a:pt x="14032" y="256"/>
                    <a:pt x="13902" y="256"/>
                  </a:cubicBezTo>
                  <a:lnTo>
                    <a:pt x="11592" y="256"/>
                  </a:lnTo>
                  <a:cubicBezTo>
                    <a:pt x="10750" y="256"/>
                    <a:pt x="10072" y="939"/>
                    <a:pt x="10072" y="1781"/>
                  </a:cubicBezTo>
                  <a:lnTo>
                    <a:pt x="10072" y="1795"/>
                  </a:lnTo>
                  <a:cubicBezTo>
                    <a:pt x="10072" y="1993"/>
                    <a:pt x="10120" y="2185"/>
                    <a:pt x="10207" y="2363"/>
                  </a:cubicBezTo>
                  <a:lnTo>
                    <a:pt x="10327" y="2609"/>
                  </a:lnTo>
                  <a:lnTo>
                    <a:pt x="10327" y="2998"/>
                  </a:lnTo>
                  <a:cubicBezTo>
                    <a:pt x="10327" y="3595"/>
                    <a:pt x="10611" y="4158"/>
                    <a:pt x="11097" y="4509"/>
                  </a:cubicBezTo>
                  <a:lnTo>
                    <a:pt x="11097" y="4726"/>
                  </a:lnTo>
                  <a:cubicBezTo>
                    <a:pt x="11092" y="4846"/>
                    <a:pt x="11015" y="4952"/>
                    <a:pt x="10895" y="4990"/>
                  </a:cubicBezTo>
                  <a:lnTo>
                    <a:pt x="10038" y="5231"/>
                  </a:lnTo>
                  <a:cubicBezTo>
                    <a:pt x="9605" y="5356"/>
                    <a:pt x="9307" y="5751"/>
                    <a:pt x="9307" y="6203"/>
                  </a:cubicBezTo>
                  <a:lnTo>
                    <a:pt x="9307" y="6410"/>
                  </a:lnTo>
                  <a:lnTo>
                    <a:pt x="9288" y="6410"/>
                  </a:lnTo>
                  <a:cubicBezTo>
                    <a:pt x="9013" y="6410"/>
                    <a:pt x="8792" y="6631"/>
                    <a:pt x="8792" y="6906"/>
                  </a:cubicBezTo>
                  <a:lnTo>
                    <a:pt x="8792" y="8955"/>
                  </a:lnTo>
                  <a:lnTo>
                    <a:pt x="8792" y="8970"/>
                  </a:lnTo>
                  <a:lnTo>
                    <a:pt x="7584" y="8970"/>
                  </a:lnTo>
                  <a:cubicBezTo>
                    <a:pt x="7680" y="8811"/>
                    <a:pt x="7733" y="8628"/>
                    <a:pt x="7733" y="8440"/>
                  </a:cubicBezTo>
                  <a:lnTo>
                    <a:pt x="7733" y="6203"/>
                  </a:lnTo>
                  <a:cubicBezTo>
                    <a:pt x="7733" y="5751"/>
                    <a:pt x="7435" y="5356"/>
                    <a:pt x="7002" y="5231"/>
                  </a:cubicBezTo>
                  <a:lnTo>
                    <a:pt x="6136" y="4986"/>
                  </a:lnTo>
                  <a:cubicBezTo>
                    <a:pt x="6126" y="4981"/>
                    <a:pt x="6121" y="4981"/>
                    <a:pt x="6112" y="4976"/>
                  </a:cubicBezTo>
                  <a:cubicBezTo>
                    <a:pt x="6434" y="4913"/>
                    <a:pt x="6757" y="4827"/>
                    <a:pt x="7069" y="4716"/>
                  </a:cubicBezTo>
                  <a:cubicBezTo>
                    <a:pt x="7194" y="4673"/>
                    <a:pt x="7295" y="4577"/>
                    <a:pt x="7353" y="4461"/>
                  </a:cubicBezTo>
                  <a:cubicBezTo>
                    <a:pt x="7406" y="4341"/>
                    <a:pt x="7416" y="4206"/>
                    <a:pt x="7368" y="4086"/>
                  </a:cubicBezTo>
                  <a:cubicBezTo>
                    <a:pt x="7161" y="3499"/>
                    <a:pt x="6997" y="2522"/>
                    <a:pt x="6963" y="2041"/>
                  </a:cubicBezTo>
                  <a:cubicBezTo>
                    <a:pt x="6882" y="876"/>
                    <a:pt x="6011" y="1"/>
                    <a:pt x="49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2" name="Google Shape;14222;p90"/>
            <p:cNvSpPr/>
            <p:nvPr/>
          </p:nvSpPr>
          <p:spPr>
            <a:xfrm>
              <a:off x="6025288" y="2644154"/>
              <a:ext cx="12642" cy="12642"/>
            </a:xfrm>
            <a:custGeom>
              <a:avLst/>
              <a:gdLst/>
              <a:ahLst/>
              <a:cxnLst/>
              <a:rect l="l" t="t" r="r" b="b"/>
              <a:pathLst>
                <a:path w="482" h="482" extrusionOk="0">
                  <a:moveTo>
                    <a:pt x="241" y="0"/>
                  </a:moveTo>
                  <a:cubicBezTo>
                    <a:pt x="111" y="0"/>
                    <a:pt x="0" y="106"/>
                    <a:pt x="0" y="241"/>
                  </a:cubicBezTo>
                  <a:cubicBezTo>
                    <a:pt x="0" y="371"/>
                    <a:pt x="111" y="481"/>
                    <a:pt x="241" y="481"/>
                  </a:cubicBezTo>
                  <a:cubicBezTo>
                    <a:pt x="375" y="481"/>
                    <a:pt x="481" y="371"/>
                    <a:pt x="481" y="241"/>
                  </a:cubicBezTo>
                  <a:cubicBezTo>
                    <a:pt x="481" y="106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3" name="Google Shape;14223;p90"/>
          <p:cNvGrpSpPr/>
          <p:nvPr/>
        </p:nvGrpSpPr>
        <p:grpSpPr>
          <a:xfrm>
            <a:off x="6226558" y="2248815"/>
            <a:ext cx="342793" cy="353389"/>
            <a:chOff x="6226558" y="2433390"/>
            <a:chExt cx="342793" cy="353389"/>
          </a:xfrm>
        </p:grpSpPr>
        <p:sp>
          <p:nvSpPr>
            <p:cNvPr id="14224" name="Google Shape;14224;p90"/>
            <p:cNvSpPr/>
            <p:nvPr/>
          </p:nvSpPr>
          <p:spPr>
            <a:xfrm>
              <a:off x="6362731" y="2444484"/>
              <a:ext cx="194765" cy="295348"/>
            </a:xfrm>
            <a:custGeom>
              <a:avLst/>
              <a:gdLst/>
              <a:ahLst/>
              <a:cxnLst/>
              <a:rect l="l" t="t" r="r" b="b"/>
              <a:pathLst>
                <a:path w="7426" h="11261" extrusionOk="0">
                  <a:moveTo>
                    <a:pt x="1" y="1"/>
                  </a:moveTo>
                  <a:lnTo>
                    <a:pt x="1" y="896"/>
                  </a:lnTo>
                  <a:lnTo>
                    <a:pt x="3200" y="896"/>
                  </a:lnTo>
                  <a:lnTo>
                    <a:pt x="3225" y="901"/>
                  </a:lnTo>
                  <a:cubicBezTo>
                    <a:pt x="3234" y="901"/>
                    <a:pt x="3244" y="901"/>
                    <a:pt x="3253" y="905"/>
                  </a:cubicBezTo>
                  <a:lnTo>
                    <a:pt x="3258" y="905"/>
                  </a:lnTo>
                  <a:lnTo>
                    <a:pt x="3282" y="915"/>
                  </a:lnTo>
                  <a:cubicBezTo>
                    <a:pt x="3292" y="920"/>
                    <a:pt x="3297" y="925"/>
                    <a:pt x="3306" y="930"/>
                  </a:cubicBezTo>
                  <a:lnTo>
                    <a:pt x="3311" y="934"/>
                  </a:lnTo>
                  <a:cubicBezTo>
                    <a:pt x="3321" y="939"/>
                    <a:pt x="3326" y="944"/>
                    <a:pt x="3335" y="954"/>
                  </a:cubicBezTo>
                  <a:lnTo>
                    <a:pt x="5881" y="3499"/>
                  </a:lnTo>
                  <a:cubicBezTo>
                    <a:pt x="5885" y="3504"/>
                    <a:pt x="5890" y="3513"/>
                    <a:pt x="5895" y="3518"/>
                  </a:cubicBezTo>
                  <a:lnTo>
                    <a:pt x="5900" y="3528"/>
                  </a:lnTo>
                  <a:cubicBezTo>
                    <a:pt x="5909" y="3533"/>
                    <a:pt x="5914" y="3542"/>
                    <a:pt x="5919" y="3552"/>
                  </a:cubicBezTo>
                  <a:cubicBezTo>
                    <a:pt x="5919" y="3557"/>
                    <a:pt x="5924" y="3566"/>
                    <a:pt x="5929" y="3576"/>
                  </a:cubicBezTo>
                  <a:lnTo>
                    <a:pt x="5929" y="3581"/>
                  </a:lnTo>
                  <a:cubicBezTo>
                    <a:pt x="5929" y="3590"/>
                    <a:pt x="5934" y="3600"/>
                    <a:pt x="5934" y="3605"/>
                  </a:cubicBezTo>
                  <a:cubicBezTo>
                    <a:pt x="5938" y="3614"/>
                    <a:pt x="5938" y="3624"/>
                    <a:pt x="5938" y="3634"/>
                  </a:cubicBezTo>
                  <a:lnTo>
                    <a:pt x="5938" y="3643"/>
                  </a:lnTo>
                  <a:lnTo>
                    <a:pt x="5938" y="3648"/>
                  </a:lnTo>
                  <a:lnTo>
                    <a:pt x="5938" y="11260"/>
                  </a:lnTo>
                  <a:lnTo>
                    <a:pt x="7425" y="11260"/>
                  </a:lnTo>
                  <a:lnTo>
                    <a:pt x="7425" y="2546"/>
                  </a:lnTo>
                  <a:lnTo>
                    <a:pt x="5096" y="2546"/>
                  </a:lnTo>
                  <a:cubicBezTo>
                    <a:pt x="4976" y="2546"/>
                    <a:pt x="4880" y="2450"/>
                    <a:pt x="4880" y="2330"/>
                  </a:cubicBezTo>
                  <a:lnTo>
                    <a:pt x="4880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90"/>
            <p:cNvSpPr/>
            <p:nvPr/>
          </p:nvSpPr>
          <p:spPr>
            <a:xfrm>
              <a:off x="6312768" y="2479209"/>
              <a:ext cx="194503" cy="294823"/>
            </a:xfrm>
            <a:custGeom>
              <a:avLst/>
              <a:gdLst/>
              <a:ahLst/>
              <a:cxnLst/>
              <a:rect l="l" t="t" r="r" b="b"/>
              <a:pathLst>
                <a:path w="7416" h="11241" extrusionOk="0">
                  <a:moveTo>
                    <a:pt x="0" y="0"/>
                  </a:moveTo>
                  <a:lnTo>
                    <a:pt x="10" y="4191"/>
                  </a:lnTo>
                  <a:lnTo>
                    <a:pt x="24" y="4191"/>
                  </a:lnTo>
                  <a:lnTo>
                    <a:pt x="63" y="4186"/>
                  </a:lnTo>
                  <a:lnTo>
                    <a:pt x="116" y="4177"/>
                  </a:lnTo>
                  <a:lnTo>
                    <a:pt x="120" y="4177"/>
                  </a:lnTo>
                  <a:lnTo>
                    <a:pt x="159" y="4172"/>
                  </a:lnTo>
                  <a:lnTo>
                    <a:pt x="207" y="4167"/>
                  </a:lnTo>
                  <a:lnTo>
                    <a:pt x="804" y="4167"/>
                  </a:lnTo>
                  <a:lnTo>
                    <a:pt x="852" y="4172"/>
                  </a:lnTo>
                  <a:lnTo>
                    <a:pt x="905" y="4172"/>
                  </a:lnTo>
                  <a:lnTo>
                    <a:pt x="953" y="4177"/>
                  </a:lnTo>
                  <a:lnTo>
                    <a:pt x="991" y="4182"/>
                  </a:lnTo>
                  <a:lnTo>
                    <a:pt x="996" y="4182"/>
                  </a:lnTo>
                  <a:lnTo>
                    <a:pt x="1049" y="4186"/>
                  </a:lnTo>
                  <a:lnTo>
                    <a:pt x="1088" y="4191"/>
                  </a:lnTo>
                  <a:lnTo>
                    <a:pt x="1092" y="4191"/>
                  </a:lnTo>
                  <a:lnTo>
                    <a:pt x="1145" y="4201"/>
                  </a:lnTo>
                  <a:lnTo>
                    <a:pt x="1189" y="4206"/>
                  </a:lnTo>
                  <a:lnTo>
                    <a:pt x="1242" y="4215"/>
                  </a:lnTo>
                  <a:lnTo>
                    <a:pt x="1285" y="4225"/>
                  </a:lnTo>
                  <a:lnTo>
                    <a:pt x="1338" y="4234"/>
                  </a:lnTo>
                  <a:lnTo>
                    <a:pt x="1381" y="4244"/>
                  </a:lnTo>
                  <a:lnTo>
                    <a:pt x="1434" y="4258"/>
                  </a:lnTo>
                  <a:lnTo>
                    <a:pt x="1477" y="4268"/>
                  </a:lnTo>
                  <a:lnTo>
                    <a:pt x="1526" y="4278"/>
                  </a:lnTo>
                  <a:lnTo>
                    <a:pt x="1569" y="4292"/>
                  </a:lnTo>
                  <a:lnTo>
                    <a:pt x="1617" y="4307"/>
                  </a:lnTo>
                  <a:lnTo>
                    <a:pt x="1660" y="4316"/>
                  </a:lnTo>
                  <a:lnTo>
                    <a:pt x="1708" y="4335"/>
                  </a:lnTo>
                  <a:lnTo>
                    <a:pt x="1718" y="4335"/>
                  </a:lnTo>
                  <a:lnTo>
                    <a:pt x="1752" y="4345"/>
                  </a:lnTo>
                  <a:lnTo>
                    <a:pt x="1805" y="4360"/>
                  </a:lnTo>
                  <a:lnTo>
                    <a:pt x="1809" y="4360"/>
                  </a:lnTo>
                  <a:lnTo>
                    <a:pt x="1843" y="4374"/>
                  </a:lnTo>
                  <a:lnTo>
                    <a:pt x="1882" y="4388"/>
                  </a:lnTo>
                  <a:lnTo>
                    <a:pt x="1906" y="4398"/>
                  </a:lnTo>
                  <a:lnTo>
                    <a:pt x="1930" y="4408"/>
                  </a:lnTo>
                  <a:lnTo>
                    <a:pt x="1978" y="4427"/>
                  </a:lnTo>
                  <a:lnTo>
                    <a:pt x="1992" y="4432"/>
                  </a:lnTo>
                  <a:lnTo>
                    <a:pt x="2016" y="4441"/>
                  </a:lnTo>
                  <a:lnTo>
                    <a:pt x="2074" y="4465"/>
                  </a:lnTo>
                  <a:lnTo>
                    <a:pt x="2088" y="4470"/>
                  </a:lnTo>
                  <a:lnTo>
                    <a:pt x="2103" y="4480"/>
                  </a:lnTo>
                  <a:lnTo>
                    <a:pt x="2190" y="4518"/>
                  </a:lnTo>
                  <a:lnTo>
                    <a:pt x="2199" y="4523"/>
                  </a:lnTo>
                  <a:lnTo>
                    <a:pt x="2276" y="4562"/>
                  </a:lnTo>
                  <a:lnTo>
                    <a:pt x="2295" y="4571"/>
                  </a:lnTo>
                  <a:lnTo>
                    <a:pt x="2305" y="4576"/>
                  </a:lnTo>
                  <a:lnTo>
                    <a:pt x="2358" y="4605"/>
                  </a:lnTo>
                  <a:lnTo>
                    <a:pt x="2382" y="4619"/>
                  </a:lnTo>
                  <a:lnTo>
                    <a:pt x="2392" y="4624"/>
                  </a:lnTo>
                  <a:lnTo>
                    <a:pt x="2440" y="4653"/>
                  </a:lnTo>
                  <a:lnTo>
                    <a:pt x="2469" y="4667"/>
                  </a:lnTo>
                  <a:lnTo>
                    <a:pt x="2478" y="4672"/>
                  </a:lnTo>
                  <a:lnTo>
                    <a:pt x="2522" y="4701"/>
                  </a:lnTo>
                  <a:lnTo>
                    <a:pt x="2546" y="4716"/>
                  </a:lnTo>
                  <a:lnTo>
                    <a:pt x="2555" y="4720"/>
                  </a:lnTo>
                  <a:lnTo>
                    <a:pt x="2599" y="4749"/>
                  </a:lnTo>
                  <a:lnTo>
                    <a:pt x="2632" y="4769"/>
                  </a:lnTo>
                  <a:lnTo>
                    <a:pt x="2676" y="4802"/>
                  </a:lnTo>
                  <a:lnTo>
                    <a:pt x="2709" y="4821"/>
                  </a:lnTo>
                  <a:lnTo>
                    <a:pt x="2714" y="4821"/>
                  </a:lnTo>
                  <a:lnTo>
                    <a:pt x="2753" y="4850"/>
                  </a:lnTo>
                  <a:lnTo>
                    <a:pt x="2786" y="4874"/>
                  </a:lnTo>
                  <a:lnTo>
                    <a:pt x="2830" y="4908"/>
                  </a:lnTo>
                  <a:lnTo>
                    <a:pt x="2863" y="4932"/>
                  </a:lnTo>
                  <a:lnTo>
                    <a:pt x="2902" y="4966"/>
                  </a:lnTo>
                  <a:lnTo>
                    <a:pt x="2935" y="4990"/>
                  </a:lnTo>
                  <a:lnTo>
                    <a:pt x="2979" y="5024"/>
                  </a:lnTo>
                  <a:lnTo>
                    <a:pt x="3008" y="5052"/>
                  </a:lnTo>
                  <a:lnTo>
                    <a:pt x="3046" y="5086"/>
                  </a:lnTo>
                  <a:lnTo>
                    <a:pt x="3051" y="5091"/>
                  </a:lnTo>
                  <a:lnTo>
                    <a:pt x="3056" y="5096"/>
                  </a:lnTo>
                  <a:lnTo>
                    <a:pt x="3075" y="5110"/>
                  </a:lnTo>
                  <a:lnTo>
                    <a:pt x="3113" y="5144"/>
                  </a:lnTo>
                  <a:lnTo>
                    <a:pt x="3123" y="5153"/>
                  </a:lnTo>
                  <a:lnTo>
                    <a:pt x="3133" y="5163"/>
                  </a:lnTo>
                  <a:lnTo>
                    <a:pt x="3142" y="5173"/>
                  </a:lnTo>
                  <a:lnTo>
                    <a:pt x="3181" y="5211"/>
                  </a:lnTo>
                  <a:lnTo>
                    <a:pt x="3186" y="5216"/>
                  </a:lnTo>
                  <a:lnTo>
                    <a:pt x="3200" y="5230"/>
                  </a:lnTo>
                  <a:lnTo>
                    <a:pt x="3205" y="5235"/>
                  </a:lnTo>
                  <a:lnTo>
                    <a:pt x="3248" y="5279"/>
                  </a:lnTo>
                  <a:lnTo>
                    <a:pt x="3253" y="5283"/>
                  </a:lnTo>
                  <a:lnTo>
                    <a:pt x="3272" y="5298"/>
                  </a:lnTo>
                  <a:lnTo>
                    <a:pt x="3311" y="5346"/>
                  </a:lnTo>
                  <a:lnTo>
                    <a:pt x="3320" y="5351"/>
                  </a:lnTo>
                  <a:lnTo>
                    <a:pt x="3330" y="5365"/>
                  </a:lnTo>
                  <a:cubicBezTo>
                    <a:pt x="3580" y="5639"/>
                    <a:pt x="3787" y="5947"/>
                    <a:pt x="3951" y="6284"/>
                  </a:cubicBezTo>
                  <a:lnTo>
                    <a:pt x="3951" y="6289"/>
                  </a:lnTo>
                  <a:lnTo>
                    <a:pt x="3951" y="6294"/>
                  </a:lnTo>
                  <a:lnTo>
                    <a:pt x="3951" y="6299"/>
                  </a:lnTo>
                  <a:lnTo>
                    <a:pt x="3951" y="6303"/>
                  </a:lnTo>
                  <a:cubicBezTo>
                    <a:pt x="3960" y="6328"/>
                    <a:pt x="3970" y="6347"/>
                    <a:pt x="3980" y="6371"/>
                  </a:cubicBezTo>
                  <a:cubicBezTo>
                    <a:pt x="4191" y="6842"/>
                    <a:pt x="4302" y="7357"/>
                    <a:pt x="4307" y="7872"/>
                  </a:cubicBezTo>
                  <a:lnTo>
                    <a:pt x="4307" y="7901"/>
                  </a:lnTo>
                  <a:lnTo>
                    <a:pt x="4307" y="8021"/>
                  </a:lnTo>
                  <a:lnTo>
                    <a:pt x="4307" y="8055"/>
                  </a:lnTo>
                  <a:cubicBezTo>
                    <a:pt x="4307" y="8089"/>
                    <a:pt x="4302" y="8122"/>
                    <a:pt x="4297" y="8156"/>
                  </a:cubicBezTo>
                  <a:lnTo>
                    <a:pt x="4297" y="8175"/>
                  </a:lnTo>
                  <a:cubicBezTo>
                    <a:pt x="4297" y="8219"/>
                    <a:pt x="4292" y="8257"/>
                    <a:pt x="4287" y="8296"/>
                  </a:cubicBezTo>
                  <a:lnTo>
                    <a:pt x="4287" y="8320"/>
                  </a:lnTo>
                  <a:cubicBezTo>
                    <a:pt x="4283" y="8353"/>
                    <a:pt x="4283" y="8387"/>
                    <a:pt x="4278" y="8421"/>
                  </a:cubicBezTo>
                  <a:lnTo>
                    <a:pt x="4273" y="8450"/>
                  </a:lnTo>
                  <a:cubicBezTo>
                    <a:pt x="4259" y="8531"/>
                    <a:pt x="4244" y="8608"/>
                    <a:pt x="4230" y="8685"/>
                  </a:cubicBezTo>
                  <a:lnTo>
                    <a:pt x="4225" y="8709"/>
                  </a:lnTo>
                  <a:cubicBezTo>
                    <a:pt x="4215" y="8743"/>
                    <a:pt x="4210" y="8777"/>
                    <a:pt x="4201" y="8806"/>
                  </a:cubicBezTo>
                  <a:lnTo>
                    <a:pt x="4196" y="8830"/>
                  </a:lnTo>
                  <a:cubicBezTo>
                    <a:pt x="4186" y="8868"/>
                    <a:pt x="4177" y="8907"/>
                    <a:pt x="4162" y="8945"/>
                  </a:cubicBezTo>
                  <a:lnTo>
                    <a:pt x="4162" y="8960"/>
                  </a:lnTo>
                  <a:cubicBezTo>
                    <a:pt x="4153" y="8993"/>
                    <a:pt x="4138" y="9027"/>
                    <a:pt x="4129" y="9061"/>
                  </a:cubicBezTo>
                  <a:lnTo>
                    <a:pt x="4124" y="9085"/>
                  </a:lnTo>
                  <a:cubicBezTo>
                    <a:pt x="4095" y="9157"/>
                    <a:pt x="4071" y="9234"/>
                    <a:pt x="4042" y="9306"/>
                  </a:cubicBezTo>
                  <a:lnTo>
                    <a:pt x="4032" y="9325"/>
                  </a:lnTo>
                  <a:cubicBezTo>
                    <a:pt x="4018" y="9359"/>
                    <a:pt x="4004" y="9388"/>
                    <a:pt x="3989" y="9421"/>
                  </a:cubicBezTo>
                  <a:lnTo>
                    <a:pt x="3984" y="9436"/>
                  </a:lnTo>
                  <a:cubicBezTo>
                    <a:pt x="3970" y="9474"/>
                    <a:pt x="3951" y="9508"/>
                    <a:pt x="3931" y="9547"/>
                  </a:cubicBezTo>
                  <a:lnTo>
                    <a:pt x="3931" y="9551"/>
                  </a:lnTo>
                  <a:cubicBezTo>
                    <a:pt x="3917" y="9585"/>
                    <a:pt x="3898" y="9619"/>
                    <a:pt x="3883" y="9652"/>
                  </a:cubicBezTo>
                  <a:lnTo>
                    <a:pt x="3874" y="9667"/>
                  </a:lnTo>
                  <a:cubicBezTo>
                    <a:pt x="3835" y="9739"/>
                    <a:pt x="3797" y="9806"/>
                    <a:pt x="3753" y="9879"/>
                  </a:cubicBezTo>
                  <a:lnTo>
                    <a:pt x="3744" y="9888"/>
                  </a:lnTo>
                  <a:cubicBezTo>
                    <a:pt x="3724" y="9922"/>
                    <a:pt x="3705" y="9951"/>
                    <a:pt x="3686" y="9984"/>
                  </a:cubicBezTo>
                  <a:lnTo>
                    <a:pt x="3681" y="9989"/>
                  </a:lnTo>
                  <a:cubicBezTo>
                    <a:pt x="3633" y="10057"/>
                    <a:pt x="3585" y="10124"/>
                    <a:pt x="3537" y="10187"/>
                  </a:cubicBezTo>
                  <a:lnTo>
                    <a:pt x="3532" y="10196"/>
                  </a:lnTo>
                  <a:cubicBezTo>
                    <a:pt x="3479" y="10264"/>
                    <a:pt x="3431" y="10326"/>
                    <a:pt x="3373" y="10389"/>
                  </a:cubicBezTo>
                  <a:lnTo>
                    <a:pt x="3373" y="10393"/>
                  </a:lnTo>
                  <a:cubicBezTo>
                    <a:pt x="3344" y="10422"/>
                    <a:pt x="3315" y="10451"/>
                    <a:pt x="3291" y="10480"/>
                  </a:cubicBezTo>
                  <a:cubicBezTo>
                    <a:pt x="3234" y="10543"/>
                    <a:pt x="3176" y="10600"/>
                    <a:pt x="3113" y="10658"/>
                  </a:cubicBezTo>
                  <a:lnTo>
                    <a:pt x="3109" y="10658"/>
                  </a:lnTo>
                  <a:cubicBezTo>
                    <a:pt x="2955" y="10802"/>
                    <a:pt x="2791" y="10932"/>
                    <a:pt x="2618" y="11048"/>
                  </a:cubicBezTo>
                  <a:cubicBezTo>
                    <a:pt x="2512" y="11120"/>
                    <a:pt x="2401" y="11183"/>
                    <a:pt x="2291" y="11240"/>
                  </a:cubicBezTo>
                  <a:lnTo>
                    <a:pt x="7415" y="11240"/>
                  </a:lnTo>
                  <a:lnTo>
                    <a:pt x="7415" y="2546"/>
                  </a:lnTo>
                  <a:lnTo>
                    <a:pt x="5091" y="2546"/>
                  </a:lnTo>
                  <a:cubicBezTo>
                    <a:pt x="4976" y="2546"/>
                    <a:pt x="4879" y="2449"/>
                    <a:pt x="4879" y="2329"/>
                  </a:cubicBezTo>
                  <a:lnTo>
                    <a:pt x="4879" y="0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90"/>
            <p:cNvSpPr/>
            <p:nvPr/>
          </p:nvSpPr>
          <p:spPr>
            <a:xfrm>
              <a:off x="6501947" y="2452457"/>
              <a:ext cx="47603" cy="47603"/>
            </a:xfrm>
            <a:custGeom>
              <a:avLst/>
              <a:gdLst/>
              <a:ahLst/>
              <a:cxnLst/>
              <a:rect l="l" t="t" r="r" b="b"/>
              <a:pathLst>
                <a:path w="1815" h="1815" extrusionOk="0">
                  <a:moveTo>
                    <a:pt x="0" y="0"/>
                  </a:moveTo>
                  <a:lnTo>
                    <a:pt x="0" y="1814"/>
                  </a:lnTo>
                  <a:lnTo>
                    <a:pt x="1814" y="18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90"/>
            <p:cNvSpPr/>
            <p:nvPr/>
          </p:nvSpPr>
          <p:spPr>
            <a:xfrm>
              <a:off x="6451957" y="2487156"/>
              <a:ext cx="47603" cy="47603"/>
            </a:xfrm>
            <a:custGeom>
              <a:avLst/>
              <a:gdLst/>
              <a:ahLst/>
              <a:cxnLst/>
              <a:rect l="l" t="t" r="r" b="b"/>
              <a:pathLst>
                <a:path w="1815" h="1815" extrusionOk="0">
                  <a:moveTo>
                    <a:pt x="1" y="0"/>
                  </a:moveTo>
                  <a:lnTo>
                    <a:pt x="1" y="1814"/>
                  </a:lnTo>
                  <a:lnTo>
                    <a:pt x="1815" y="18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8" name="Google Shape;14228;p90"/>
            <p:cNvSpPr/>
            <p:nvPr/>
          </p:nvSpPr>
          <p:spPr>
            <a:xfrm>
              <a:off x="6446921" y="2468089"/>
              <a:ext cx="80781" cy="271743"/>
            </a:xfrm>
            <a:custGeom>
              <a:avLst/>
              <a:gdLst/>
              <a:ahLst/>
              <a:cxnLst/>
              <a:rect l="l" t="t" r="r" b="b"/>
              <a:pathLst>
                <a:path w="3080" h="10361" extrusionOk="0">
                  <a:moveTo>
                    <a:pt x="0" y="1"/>
                  </a:moveTo>
                  <a:lnTo>
                    <a:pt x="24" y="5"/>
                  </a:lnTo>
                  <a:cubicBezTo>
                    <a:pt x="34" y="5"/>
                    <a:pt x="43" y="10"/>
                    <a:pt x="48" y="10"/>
                  </a:cubicBezTo>
                  <a:lnTo>
                    <a:pt x="58" y="10"/>
                  </a:lnTo>
                  <a:lnTo>
                    <a:pt x="82" y="20"/>
                  </a:lnTo>
                  <a:cubicBezTo>
                    <a:pt x="87" y="25"/>
                    <a:pt x="96" y="30"/>
                    <a:pt x="106" y="34"/>
                  </a:cubicBezTo>
                  <a:lnTo>
                    <a:pt x="111" y="39"/>
                  </a:lnTo>
                  <a:cubicBezTo>
                    <a:pt x="116" y="44"/>
                    <a:pt x="125" y="54"/>
                    <a:pt x="130" y="58"/>
                  </a:cubicBezTo>
                  <a:lnTo>
                    <a:pt x="2675" y="2604"/>
                  </a:lnTo>
                  <a:cubicBezTo>
                    <a:pt x="2685" y="2613"/>
                    <a:pt x="2690" y="2618"/>
                    <a:pt x="2695" y="2628"/>
                  </a:cubicBezTo>
                  <a:lnTo>
                    <a:pt x="2699" y="2633"/>
                  </a:lnTo>
                  <a:cubicBezTo>
                    <a:pt x="2704" y="2638"/>
                    <a:pt x="2709" y="2647"/>
                    <a:pt x="2714" y="2657"/>
                  </a:cubicBezTo>
                  <a:cubicBezTo>
                    <a:pt x="2719" y="2662"/>
                    <a:pt x="2724" y="2671"/>
                    <a:pt x="2728" y="2681"/>
                  </a:cubicBezTo>
                  <a:lnTo>
                    <a:pt x="2728" y="2686"/>
                  </a:lnTo>
                  <a:cubicBezTo>
                    <a:pt x="2728" y="2695"/>
                    <a:pt x="2733" y="2705"/>
                    <a:pt x="2733" y="2714"/>
                  </a:cubicBezTo>
                  <a:cubicBezTo>
                    <a:pt x="2733" y="2719"/>
                    <a:pt x="2738" y="2729"/>
                    <a:pt x="2738" y="2739"/>
                  </a:cubicBezTo>
                  <a:lnTo>
                    <a:pt x="2738" y="2748"/>
                  </a:lnTo>
                  <a:lnTo>
                    <a:pt x="2738" y="2753"/>
                  </a:lnTo>
                  <a:lnTo>
                    <a:pt x="2738" y="10360"/>
                  </a:lnTo>
                  <a:lnTo>
                    <a:pt x="3080" y="10360"/>
                  </a:lnTo>
                  <a:lnTo>
                    <a:pt x="3080" y="2753"/>
                  </a:lnTo>
                  <a:lnTo>
                    <a:pt x="3080" y="2748"/>
                  </a:lnTo>
                  <a:lnTo>
                    <a:pt x="3080" y="2739"/>
                  </a:lnTo>
                  <a:cubicBezTo>
                    <a:pt x="3080" y="2729"/>
                    <a:pt x="3075" y="2719"/>
                    <a:pt x="3075" y="2714"/>
                  </a:cubicBezTo>
                  <a:cubicBezTo>
                    <a:pt x="3075" y="2705"/>
                    <a:pt x="3070" y="2695"/>
                    <a:pt x="3070" y="2686"/>
                  </a:cubicBezTo>
                  <a:lnTo>
                    <a:pt x="3070" y="2681"/>
                  </a:lnTo>
                  <a:cubicBezTo>
                    <a:pt x="3065" y="2671"/>
                    <a:pt x="3060" y="2662"/>
                    <a:pt x="3056" y="2657"/>
                  </a:cubicBezTo>
                  <a:cubicBezTo>
                    <a:pt x="3051" y="2647"/>
                    <a:pt x="3046" y="2638"/>
                    <a:pt x="3041" y="2633"/>
                  </a:cubicBezTo>
                  <a:lnTo>
                    <a:pt x="3036" y="2628"/>
                  </a:lnTo>
                  <a:cubicBezTo>
                    <a:pt x="3031" y="2618"/>
                    <a:pt x="3027" y="2613"/>
                    <a:pt x="3022" y="2604"/>
                  </a:cubicBezTo>
                  <a:lnTo>
                    <a:pt x="2060" y="1646"/>
                  </a:lnTo>
                  <a:lnTo>
                    <a:pt x="1886" y="1646"/>
                  </a:lnTo>
                  <a:cubicBezTo>
                    <a:pt x="1771" y="1646"/>
                    <a:pt x="1675" y="1550"/>
                    <a:pt x="1675" y="1435"/>
                  </a:cubicBezTo>
                  <a:lnTo>
                    <a:pt x="1675" y="1257"/>
                  </a:lnTo>
                  <a:lnTo>
                    <a:pt x="476" y="58"/>
                  </a:lnTo>
                  <a:cubicBezTo>
                    <a:pt x="467" y="54"/>
                    <a:pt x="462" y="44"/>
                    <a:pt x="452" y="39"/>
                  </a:cubicBezTo>
                  <a:lnTo>
                    <a:pt x="448" y="34"/>
                  </a:lnTo>
                  <a:cubicBezTo>
                    <a:pt x="438" y="30"/>
                    <a:pt x="433" y="25"/>
                    <a:pt x="424" y="20"/>
                  </a:cubicBezTo>
                  <a:cubicBezTo>
                    <a:pt x="414" y="20"/>
                    <a:pt x="409" y="15"/>
                    <a:pt x="399" y="10"/>
                  </a:cubicBezTo>
                  <a:lnTo>
                    <a:pt x="395" y="10"/>
                  </a:lnTo>
                  <a:cubicBezTo>
                    <a:pt x="385" y="10"/>
                    <a:pt x="375" y="5"/>
                    <a:pt x="366" y="5"/>
                  </a:cubicBezTo>
                  <a:cubicBezTo>
                    <a:pt x="356" y="1"/>
                    <a:pt x="351" y="1"/>
                    <a:pt x="342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9" name="Google Shape;14229;p90"/>
            <p:cNvSpPr/>
            <p:nvPr/>
          </p:nvSpPr>
          <p:spPr>
            <a:xfrm>
              <a:off x="6362731" y="2444484"/>
              <a:ext cx="8996" cy="23500"/>
            </a:xfrm>
            <a:custGeom>
              <a:avLst/>
              <a:gdLst/>
              <a:ahLst/>
              <a:cxnLst/>
              <a:rect l="l" t="t" r="r" b="b"/>
              <a:pathLst>
                <a:path w="343" h="896" extrusionOk="0">
                  <a:moveTo>
                    <a:pt x="1" y="1"/>
                  </a:moveTo>
                  <a:lnTo>
                    <a:pt x="1" y="896"/>
                  </a:lnTo>
                  <a:lnTo>
                    <a:pt x="342" y="89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0" name="Google Shape;14230;p90"/>
            <p:cNvSpPr/>
            <p:nvPr/>
          </p:nvSpPr>
          <p:spPr>
            <a:xfrm>
              <a:off x="6337002" y="2588998"/>
              <a:ext cx="98458" cy="185664"/>
            </a:xfrm>
            <a:custGeom>
              <a:avLst/>
              <a:gdLst/>
              <a:ahLst/>
              <a:cxnLst/>
              <a:rect l="l" t="t" r="r" b="b"/>
              <a:pathLst>
                <a:path w="3754" h="7079" extrusionOk="0">
                  <a:moveTo>
                    <a:pt x="0" y="0"/>
                  </a:moveTo>
                  <a:lnTo>
                    <a:pt x="48" y="5"/>
                  </a:lnTo>
                  <a:lnTo>
                    <a:pt x="87" y="10"/>
                  </a:lnTo>
                  <a:lnTo>
                    <a:pt x="91" y="10"/>
                  </a:lnTo>
                  <a:lnTo>
                    <a:pt x="144" y="20"/>
                  </a:lnTo>
                  <a:lnTo>
                    <a:pt x="183" y="24"/>
                  </a:lnTo>
                  <a:lnTo>
                    <a:pt x="188" y="24"/>
                  </a:lnTo>
                  <a:lnTo>
                    <a:pt x="245" y="29"/>
                  </a:lnTo>
                  <a:lnTo>
                    <a:pt x="289" y="39"/>
                  </a:lnTo>
                  <a:lnTo>
                    <a:pt x="342" y="48"/>
                  </a:lnTo>
                  <a:lnTo>
                    <a:pt x="385" y="53"/>
                  </a:lnTo>
                  <a:lnTo>
                    <a:pt x="433" y="68"/>
                  </a:lnTo>
                  <a:lnTo>
                    <a:pt x="476" y="77"/>
                  </a:lnTo>
                  <a:lnTo>
                    <a:pt x="529" y="87"/>
                  </a:lnTo>
                  <a:lnTo>
                    <a:pt x="573" y="97"/>
                  </a:lnTo>
                  <a:lnTo>
                    <a:pt x="621" y="111"/>
                  </a:lnTo>
                  <a:lnTo>
                    <a:pt x="664" y="121"/>
                  </a:lnTo>
                  <a:lnTo>
                    <a:pt x="717" y="135"/>
                  </a:lnTo>
                  <a:lnTo>
                    <a:pt x="756" y="149"/>
                  </a:lnTo>
                  <a:lnTo>
                    <a:pt x="808" y="164"/>
                  </a:lnTo>
                  <a:lnTo>
                    <a:pt x="818" y="164"/>
                  </a:lnTo>
                  <a:lnTo>
                    <a:pt x="847" y="174"/>
                  </a:lnTo>
                  <a:lnTo>
                    <a:pt x="900" y="193"/>
                  </a:lnTo>
                  <a:lnTo>
                    <a:pt x="905" y="193"/>
                  </a:lnTo>
                  <a:lnTo>
                    <a:pt x="938" y="202"/>
                  </a:lnTo>
                  <a:lnTo>
                    <a:pt x="982" y="222"/>
                  </a:lnTo>
                  <a:lnTo>
                    <a:pt x="1001" y="226"/>
                  </a:lnTo>
                  <a:lnTo>
                    <a:pt x="1025" y="236"/>
                  </a:lnTo>
                  <a:lnTo>
                    <a:pt x="1073" y="255"/>
                  </a:lnTo>
                  <a:lnTo>
                    <a:pt x="1088" y="265"/>
                  </a:lnTo>
                  <a:lnTo>
                    <a:pt x="1116" y="275"/>
                  </a:lnTo>
                  <a:lnTo>
                    <a:pt x="1174" y="299"/>
                  </a:lnTo>
                  <a:lnTo>
                    <a:pt x="1184" y="303"/>
                  </a:lnTo>
                  <a:lnTo>
                    <a:pt x="1203" y="308"/>
                  </a:lnTo>
                  <a:lnTo>
                    <a:pt x="1290" y="352"/>
                  </a:lnTo>
                  <a:lnTo>
                    <a:pt x="1294" y="352"/>
                  </a:lnTo>
                  <a:lnTo>
                    <a:pt x="1371" y="390"/>
                  </a:lnTo>
                  <a:lnTo>
                    <a:pt x="1391" y="400"/>
                  </a:lnTo>
                  <a:lnTo>
                    <a:pt x="1400" y="405"/>
                  </a:lnTo>
                  <a:lnTo>
                    <a:pt x="1453" y="438"/>
                  </a:lnTo>
                  <a:lnTo>
                    <a:pt x="1477" y="448"/>
                  </a:lnTo>
                  <a:lnTo>
                    <a:pt x="1492" y="457"/>
                  </a:lnTo>
                  <a:lnTo>
                    <a:pt x="1535" y="481"/>
                  </a:lnTo>
                  <a:lnTo>
                    <a:pt x="1564" y="496"/>
                  </a:lnTo>
                  <a:lnTo>
                    <a:pt x="1578" y="506"/>
                  </a:lnTo>
                  <a:lnTo>
                    <a:pt x="1617" y="530"/>
                  </a:lnTo>
                  <a:lnTo>
                    <a:pt x="1641" y="544"/>
                  </a:lnTo>
                  <a:lnTo>
                    <a:pt x="1650" y="549"/>
                  </a:lnTo>
                  <a:lnTo>
                    <a:pt x="1699" y="578"/>
                  </a:lnTo>
                  <a:lnTo>
                    <a:pt x="1732" y="602"/>
                  </a:lnTo>
                  <a:lnTo>
                    <a:pt x="1776" y="631"/>
                  </a:lnTo>
                  <a:lnTo>
                    <a:pt x="1804" y="650"/>
                  </a:lnTo>
                  <a:lnTo>
                    <a:pt x="1809" y="650"/>
                  </a:lnTo>
                  <a:lnTo>
                    <a:pt x="1853" y="684"/>
                  </a:lnTo>
                  <a:lnTo>
                    <a:pt x="1886" y="708"/>
                  </a:lnTo>
                  <a:lnTo>
                    <a:pt x="1925" y="737"/>
                  </a:lnTo>
                  <a:lnTo>
                    <a:pt x="2132" y="1112"/>
                  </a:lnTo>
                  <a:lnTo>
                    <a:pt x="2324" y="1309"/>
                  </a:lnTo>
                  <a:lnTo>
                    <a:pt x="2574" y="1362"/>
                  </a:lnTo>
                  <a:cubicBezTo>
                    <a:pt x="2762" y="1593"/>
                    <a:pt x="2926" y="1848"/>
                    <a:pt x="3056" y="2122"/>
                  </a:cubicBezTo>
                  <a:lnTo>
                    <a:pt x="3056" y="2127"/>
                  </a:lnTo>
                  <a:lnTo>
                    <a:pt x="3056" y="2132"/>
                  </a:lnTo>
                  <a:lnTo>
                    <a:pt x="3056" y="2137"/>
                  </a:lnTo>
                  <a:lnTo>
                    <a:pt x="3056" y="2142"/>
                  </a:lnTo>
                  <a:cubicBezTo>
                    <a:pt x="3065" y="2166"/>
                    <a:pt x="3075" y="2190"/>
                    <a:pt x="3084" y="2209"/>
                  </a:cubicBezTo>
                  <a:cubicBezTo>
                    <a:pt x="3296" y="2685"/>
                    <a:pt x="3407" y="3195"/>
                    <a:pt x="3412" y="3710"/>
                  </a:cubicBezTo>
                  <a:lnTo>
                    <a:pt x="3412" y="3744"/>
                  </a:lnTo>
                  <a:lnTo>
                    <a:pt x="3412" y="3864"/>
                  </a:lnTo>
                  <a:lnTo>
                    <a:pt x="3412" y="3893"/>
                  </a:lnTo>
                  <a:cubicBezTo>
                    <a:pt x="3412" y="3927"/>
                    <a:pt x="3407" y="3960"/>
                    <a:pt x="3402" y="3994"/>
                  </a:cubicBezTo>
                  <a:lnTo>
                    <a:pt x="3402" y="4018"/>
                  </a:lnTo>
                  <a:cubicBezTo>
                    <a:pt x="3402" y="4057"/>
                    <a:pt x="3397" y="4095"/>
                    <a:pt x="3392" y="4138"/>
                  </a:cubicBezTo>
                  <a:lnTo>
                    <a:pt x="3392" y="4158"/>
                  </a:lnTo>
                  <a:cubicBezTo>
                    <a:pt x="3388" y="4191"/>
                    <a:pt x="3388" y="4225"/>
                    <a:pt x="3383" y="4259"/>
                  </a:cubicBezTo>
                  <a:lnTo>
                    <a:pt x="3378" y="4288"/>
                  </a:lnTo>
                  <a:cubicBezTo>
                    <a:pt x="3363" y="4369"/>
                    <a:pt x="3349" y="4446"/>
                    <a:pt x="3335" y="4523"/>
                  </a:cubicBezTo>
                  <a:lnTo>
                    <a:pt x="3330" y="4552"/>
                  </a:lnTo>
                  <a:cubicBezTo>
                    <a:pt x="3320" y="4581"/>
                    <a:pt x="3315" y="4615"/>
                    <a:pt x="3306" y="4648"/>
                  </a:cubicBezTo>
                  <a:lnTo>
                    <a:pt x="3301" y="4668"/>
                  </a:lnTo>
                  <a:cubicBezTo>
                    <a:pt x="3291" y="4706"/>
                    <a:pt x="3282" y="4745"/>
                    <a:pt x="3267" y="4783"/>
                  </a:cubicBezTo>
                  <a:lnTo>
                    <a:pt x="3267" y="4798"/>
                  </a:lnTo>
                  <a:cubicBezTo>
                    <a:pt x="3258" y="4831"/>
                    <a:pt x="3243" y="4865"/>
                    <a:pt x="3234" y="4899"/>
                  </a:cubicBezTo>
                  <a:lnTo>
                    <a:pt x="3229" y="4923"/>
                  </a:lnTo>
                  <a:cubicBezTo>
                    <a:pt x="3200" y="4995"/>
                    <a:pt x="3176" y="5072"/>
                    <a:pt x="3147" y="5144"/>
                  </a:cubicBezTo>
                  <a:lnTo>
                    <a:pt x="3137" y="5163"/>
                  </a:lnTo>
                  <a:cubicBezTo>
                    <a:pt x="3123" y="5197"/>
                    <a:pt x="3108" y="5226"/>
                    <a:pt x="3094" y="5260"/>
                  </a:cubicBezTo>
                  <a:lnTo>
                    <a:pt x="3089" y="5274"/>
                  </a:lnTo>
                  <a:cubicBezTo>
                    <a:pt x="3070" y="5312"/>
                    <a:pt x="3056" y="5346"/>
                    <a:pt x="3036" y="5385"/>
                  </a:cubicBezTo>
                  <a:lnTo>
                    <a:pt x="3036" y="5389"/>
                  </a:lnTo>
                  <a:cubicBezTo>
                    <a:pt x="3022" y="5423"/>
                    <a:pt x="3003" y="5457"/>
                    <a:pt x="2988" y="5490"/>
                  </a:cubicBezTo>
                  <a:lnTo>
                    <a:pt x="2979" y="5510"/>
                  </a:lnTo>
                  <a:cubicBezTo>
                    <a:pt x="2940" y="5577"/>
                    <a:pt x="2902" y="5649"/>
                    <a:pt x="2858" y="5717"/>
                  </a:cubicBezTo>
                  <a:lnTo>
                    <a:pt x="2849" y="5726"/>
                  </a:lnTo>
                  <a:cubicBezTo>
                    <a:pt x="2829" y="5760"/>
                    <a:pt x="2810" y="5789"/>
                    <a:pt x="2791" y="5823"/>
                  </a:cubicBezTo>
                  <a:lnTo>
                    <a:pt x="2786" y="5832"/>
                  </a:lnTo>
                  <a:cubicBezTo>
                    <a:pt x="2738" y="5899"/>
                    <a:pt x="2690" y="5962"/>
                    <a:pt x="2642" y="6029"/>
                  </a:cubicBezTo>
                  <a:lnTo>
                    <a:pt x="2637" y="6039"/>
                  </a:lnTo>
                  <a:cubicBezTo>
                    <a:pt x="2584" y="6102"/>
                    <a:pt x="2536" y="6164"/>
                    <a:pt x="2478" y="6227"/>
                  </a:cubicBezTo>
                  <a:lnTo>
                    <a:pt x="2478" y="6232"/>
                  </a:lnTo>
                  <a:cubicBezTo>
                    <a:pt x="2449" y="6260"/>
                    <a:pt x="2420" y="6289"/>
                    <a:pt x="2396" y="6318"/>
                  </a:cubicBezTo>
                  <a:cubicBezTo>
                    <a:pt x="2339" y="6381"/>
                    <a:pt x="2281" y="6438"/>
                    <a:pt x="2218" y="6496"/>
                  </a:cubicBezTo>
                  <a:lnTo>
                    <a:pt x="2213" y="6501"/>
                  </a:lnTo>
                  <a:cubicBezTo>
                    <a:pt x="2059" y="6641"/>
                    <a:pt x="1896" y="6770"/>
                    <a:pt x="1723" y="6886"/>
                  </a:cubicBezTo>
                  <a:cubicBezTo>
                    <a:pt x="1617" y="6958"/>
                    <a:pt x="1506" y="7021"/>
                    <a:pt x="1395" y="7078"/>
                  </a:cubicBezTo>
                  <a:lnTo>
                    <a:pt x="1737" y="7078"/>
                  </a:lnTo>
                  <a:cubicBezTo>
                    <a:pt x="1848" y="7021"/>
                    <a:pt x="1958" y="6958"/>
                    <a:pt x="2064" y="6886"/>
                  </a:cubicBezTo>
                  <a:cubicBezTo>
                    <a:pt x="2238" y="6770"/>
                    <a:pt x="2401" y="6641"/>
                    <a:pt x="2555" y="6501"/>
                  </a:cubicBezTo>
                  <a:lnTo>
                    <a:pt x="2560" y="6496"/>
                  </a:lnTo>
                  <a:cubicBezTo>
                    <a:pt x="2622" y="6438"/>
                    <a:pt x="2680" y="6381"/>
                    <a:pt x="2738" y="6318"/>
                  </a:cubicBezTo>
                  <a:cubicBezTo>
                    <a:pt x="2767" y="6289"/>
                    <a:pt x="2791" y="6260"/>
                    <a:pt x="2820" y="6232"/>
                  </a:cubicBezTo>
                  <a:lnTo>
                    <a:pt x="2820" y="6227"/>
                  </a:lnTo>
                  <a:cubicBezTo>
                    <a:pt x="2877" y="6164"/>
                    <a:pt x="2926" y="6102"/>
                    <a:pt x="2979" y="6039"/>
                  </a:cubicBezTo>
                  <a:lnTo>
                    <a:pt x="2983" y="6029"/>
                  </a:lnTo>
                  <a:cubicBezTo>
                    <a:pt x="3031" y="5962"/>
                    <a:pt x="3080" y="5899"/>
                    <a:pt x="3128" y="5832"/>
                  </a:cubicBezTo>
                  <a:lnTo>
                    <a:pt x="3133" y="5823"/>
                  </a:lnTo>
                  <a:cubicBezTo>
                    <a:pt x="3152" y="5789"/>
                    <a:pt x="3171" y="5760"/>
                    <a:pt x="3190" y="5726"/>
                  </a:cubicBezTo>
                  <a:lnTo>
                    <a:pt x="3200" y="5717"/>
                  </a:lnTo>
                  <a:cubicBezTo>
                    <a:pt x="3238" y="5649"/>
                    <a:pt x="3282" y="5577"/>
                    <a:pt x="3320" y="5510"/>
                  </a:cubicBezTo>
                  <a:lnTo>
                    <a:pt x="3330" y="5490"/>
                  </a:lnTo>
                  <a:cubicBezTo>
                    <a:pt x="3344" y="5457"/>
                    <a:pt x="3363" y="5423"/>
                    <a:pt x="3378" y="5389"/>
                  </a:cubicBezTo>
                  <a:lnTo>
                    <a:pt x="3378" y="5385"/>
                  </a:lnTo>
                  <a:cubicBezTo>
                    <a:pt x="3397" y="5346"/>
                    <a:pt x="3416" y="5312"/>
                    <a:pt x="3431" y="5274"/>
                  </a:cubicBezTo>
                  <a:lnTo>
                    <a:pt x="3436" y="5260"/>
                  </a:lnTo>
                  <a:cubicBezTo>
                    <a:pt x="3450" y="5226"/>
                    <a:pt x="3465" y="5197"/>
                    <a:pt x="3479" y="5163"/>
                  </a:cubicBezTo>
                  <a:lnTo>
                    <a:pt x="3489" y="5144"/>
                  </a:lnTo>
                  <a:cubicBezTo>
                    <a:pt x="3517" y="5072"/>
                    <a:pt x="3541" y="4995"/>
                    <a:pt x="3570" y="4923"/>
                  </a:cubicBezTo>
                  <a:lnTo>
                    <a:pt x="3575" y="4899"/>
                  </a:lnTo>
                  <a:cubicBezTo>
                    <a:pt x="3590" y="4865"/>
                    <a:pt x="3599" y="4831"/>
                    <a:pt x="3609" y="4798"/>
                  </a:cubicBezTo>
                  <a:lnTo>
                    <a:pt x="3614" y="4783"/>
                  </a:lnTo>
                  <a:cubicBezTo>
                    <a:pt x="3623" y="4745"/>
                    <a:pt x="3633" y="4706"/>
                    <a:pt x="3643" y="4668"/>
                  </a:cubicBezTo>
                  <a:lnTo>
                    <a:pt x="3647" y="4648"/>
                  </a:lnTo>
                  <a:cubicBezTo>
                    <a:pt x="3657" y="4615"/>
                    <a:pt x="3662" y="4581"/>
                    <a:pt x="3671" y="4552"/>
                  </a:cubicBezTo>
                  <a:lnTo>
                    <a:pt x="3676" y="4523"/>
                  </a:lnTo>
                  <a:cubicBezTo>
                    <a:pt x="3691" y="4446"/>
                    <a:pt x="3705" y="4369"/>
                    <a:pt x="3720" y="4288"/>
                  </a:cubicBezTo>
                  <a:lnTo>
                    <a:pt x="3724" y="4259"/>
                  </a:lnTo>
                  <a:cubicBezTo>
                    <a:pt x="3729" y="4225"/>
                    <a:pt x="3729" y="4191"/>
                    <a:pt x="3734" y="4158"/>
                  </a:cubicBezTo>
                  <a:lnTo>
                    <a:pt x="3734" y="4138"/>
                  </a:lnTo>
                  <a:cubicBezTo>
                    <a:pt x="3739" y="4095"/>
                    <a:pt x="3744" y="4057"/>
                    <a:pt x="3748" y="4018"/>
                  </a:cubicBezTo>
                  <a:lnTo>
                    <a:pt x="3748" y="3994"/>
                  </a:lnTo>
                  <a:cubicBezTo>
                    <a:pt x="3748" y="3960"/>
                    <a:pt x="3748" y="3927"/>
                    <a:pt x="3753" y="3893"/>
                  </a:cubicBezTo>
                  <a:lnTo>
                    <a:pt x="3753" y="3864"/>
                  </a:lnTo>
                  <a:lnTo>
                    <a:pt x="3753" y="3744"/>
                  </a:lnTo>
                  <a:cubicBezTo>
                    <a:pt x="3744" y="3725"/>
                    <a:pt x="3744" y="3715"/>
                    <a:pt x="3744" y="3701"/>
                  </a:cubicBezTo>
                  <a:cubicBezTo>
                    <a:pt x="3739" y="3186"/>
                    <a:pt x="3628" y="2676"/>
                    <a:pt x="3421" y="2204"/>
                  </a:cubicBezTo>
                  <a:cubicBezTo>
                    <a:pt x="3407" y="2180"/>
                    <a:pt x="3397" y="2156"/>
                    <a:pt x="3388" y="2132"/>
                  </a:cubicBezTo>
                  <a:lnTo>
                    <a:pt x="3388" y="2127"/>
                  </a:lnTo>
                  <a:lnTo>
                    <a:pt x="3388" y="2117"/>
                  </a:lnTo>
                  <a:lnTo>
                    <a:pt x="3388" y="2113"/>
                  </a:lnTo>
                  <a:cubicBezTo>
                    <a:pt x="3229" y="1781"/>
                    <a:pt x="3022" y="1473"/>
                    <a:pt x="2772" y="1198"/>
                  </a:cubicBezTo>
                  <a:lnTo>
                    <a:pt x="2767" y="1194"/>
                  </a:lnTo>
                  <a:lnTo>
                    <a:pt x="2757" y="1184"/>
                  </a:lnTo>
                  <a:lnTo>
                    <a:pt x="2752" y="1174"/>
                  </a:lnTo>
                  <a:lnTo>
                    <a:pt x="2709" y="1131"/>
                  </a:lnTo>
                  <a:lnTo>
                    <a:pt x="2690" y="1112"/>
                  </a:lnTo>
                  <a:lnTo>
                    <a:pt x="2685" y="1107"/>
                  </a:lnTo>
                  <a:lnTo>
                    <a:pt x="2647" y="1069"/>
                  </a:lnTo>
                  <a:lnTo>
                    <a:pt x="2642" y="1059"/>
                  </a:lnTo>
                  <a:lnTo>
                    <a:pt x="2627" y="1044"/>
                  </a:lnTo>
                  <a:lnTo>
                    <a:pt x="2622" y="1044"/>
                  </a:lnTo>
                  <a:lnTo>
                    <a:pt x="2579" y="1001"/>
                  </a:lnTo>
                  <a:lnTo>
                    <a:pt x="2570" y="992"/>
                  </a:lnTo>
                  <a:lnTo>
                    <a:pt x="2560" y="982"/>
                  </a:lnTo>
                  <a:lnTo>
                    <a:pt x="2550" y="977"/>
                  </a:lnTo>
                  <a:lnTo>
                    <a:pt x="2517" y="943"/>
                  </a:lnTo>
                  <a:lnTo>
                    <a:pt x="2497" y="924"/>
                  </a:lnTo>
                  <a:lnTo>
                    <a:pt x="2493" y="919"/>
                  </a:lnTo>
                  <a:lnTo>
                    <a:pt x="2488" y="915"/>
                  </a:lnTo>
                  <a:lnTo>
                    <a:pt x="2449" y="881"/>
                  </a:lnTo>
                  <a:lnTo>
                    <a:pt x="2416" y="857"/>
                  </a:lnTo>
                  <a:lnTo>
                    <a:pt x="2377" y="823"/>
                  </a:lnTo>
                  <a:lnTo>
                    <a:pt x="2343" y="794"/>
                  </a:lnTo>
                  <a:lnTo>
                    <a:pt x="2300" y="761"/>
                  </a:lnTo>
                  <a:lnTo>
                    <a:pt x="2271" y="737"/>
                  </a:lnTo>
                  <a:lnTo>
                    <a:pt x="2228" y="708"/>
                  </a:lnTo>
                  <a:lnTo>
                    <a:pt x="2194" y="684"/>
                  </a:lnTo>
                  <a:lnTo>
                    <a:pt x="2151" y="650"/>
                  </a:lnTo>
                  <a:lnTo>
                    <a:pt x="2146" y="650"/>
                  </a:lnTo>
                  <a:lnTo>
                    <a:pt x="2117" y="631"/>
                  </a:lnTo>
                  <a:lnTo>
                    <a:pt x="2074" y="602"/>
                  </a:lnTo>
                  <a:lnTo>
                    <a:pt x="2040" y="578"/>
                  </a:lnTo>
                  <a:lnTo>
                    <a:pt x="1992" y="549"/>
                  </a:lnTo>
                  <a:lnTo>
                    <a:pt x="1982" y="544"/>
                  </a:lnTo>
                  <a:lnTo>
                    <a:pt x="1958" y="530"/>
                  </a:lnTo>
                  <a:lnTo>
                    <a:pt x="1920" y="506"/>
                  </a:lnTo>
                  <a:lnTo>
                    <a:pt x="1906" y="496"/>
                  </a:lnTo>
                  <a:lnTo>
                    <a:pt x="1881" y="481"/>
                  </a:lnTo>
                  <a:lnTo>
                    <a:pt x="1833" y="457"/>
                  </a:lnTo>
                  <a:lnTo>
                    <a:pt x="1819" y="448"/>
                  </a:lnTo>
                  <a:lnTo>
                    <a:pt x="1800" y="438"/>
                  </a:lnTo>
                  <a:lnTo>
                    <a:pt x="1742" y="405"/>
                  </a:lnTo>
                  <a:lnTo>
                    <a:pt x="1732" y="400"/>
                  </a:lnTo>
                  <a:lnTo>
                    <a:pt x="1713" y="390"/>
                  </a:lnTo>
                  <a:lnTo>
                    <a:pt x="1636" y="352"/>
                  </a:lnTo>
                  <a:lnTo>
                    <a:pt x="1631" y="352"/>
                  </a:lnTo>
                  <a:lnTo>
                    <a:pt x="1545" y="308"/>
                  </a:lnTo>
                  <a:lnTo>
                    <a:pt x="1525" y="303"/>
                  </a:lnTo>
                  <a:lnTo>
                    <a:pt x="1516" y="299"/>
                  </a:lnTo>
                  <a:lnTo>
                    <a:pt x="1458" y="275"/>
                  </a:lnTo>
                  <a:lnTo>
                    <a:pt x="1434" y="265"/>
                  </a:lnTo>
                  <a:lnTo>
                    <a:pt x="1415" y="255"/>
                  </a:lnTo>
                  <a:lnTo>
                    <a:pt x="1367" y="236"/>
                  </a:lnTo>
                  <a:lnTo>
                    <a:pt x="1343" y="226"/>
                  </a:lnTo>
                  <a:lnTo>
                    <a:pt x="1323" y="222"/>
                  </a:lnTo>
                  <a:lnTo>
                    <a:pt x="1280" y="202"/>
                  </a:lnTo>
                  <a:lnTo>
                    <a:pt x="1246" y="193"/>
                  </a:lnTo>
                  <a:lnTo>
                    <a:pt x="1241" y="193"/>
                  </a:lnTo>
                  <a:lnTo>
                    <a:pt x="1189" y="174"/>
                  </a:lnTo>
                  <a:lnTo>
                    <a:pt x="1160" y="164"/>
                  </a:lnTo>
                  <a:lnTo>
                    <a:pt x="1150" y="164"/>
                  </a:lnTo>
                  <a:lnTo>
                    <a:pt x="1097" y="149"/>
                  </a:lnTo>
                  <a:lnTo>
                    <a:pt x="1059" y="135"/>
                  </a:lnTo>
                  <a:lnTo>
                    <a:pt x="1006" y="121"/>
                  </a:lnTo>
                  <a:lnTo>
                    <a:pt x="962" y="111"/>
                  </a:lnTo>
                  <a:lnTo>
                    <a:pt x="914" y="97"/>
                  </a:lnTo>
                  <a:lnTo>
                    <a:pt x="871" y="87"/>
                  </a:lnTo>
                  <a:lnTo>
                    <a:pt x="818" y="77"/>
                  </a:lnTo>
                  <a:lnTo>
                    <a:pt x="775" y="68"/>
                  </a:lnTo>
                  <a:lnTo>
                    <a:pt x="727" y="53"/>
                  </a:lnTo>
                  <a:lnTo>
                    <a:pt x="683" y="48"/>
                  </a:lnTo>
                  <a:lnTo>
                    <a:pt x="630" y="39"/>
                  </a:lnTo>
                  <a:lnTo>
                    <a:pt x="587" y="29"/>
                  </a:lnTo>
                  <a:lnTo>
                    <a:pt x="534" y="24"/>
                  </a:lnTo>
                  <a:lnTo>
                    <a:pt x="525" y="24"/>
                  </a:lnTo>
                  <a:lnTo>
                    <a:pt x="491" y="20"/>
                  </a:lnTo>
                  <a:lnTo>
                    <a:pt x="433" y="10"/>
                  </a:lnTo>
                  <a:lnTo>
                    <a:pt x="428" y="10"/>
                  </a:lnTo>
                  <a:lnTo>
                    <a:pt x="390" y="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1" name="Google Shape;14231;p90"/>
            <p:cNvSpPr/>
            <p:nvPr/>
          </p:nvSpPr>
          <p:spPr>
            <a:xfrm>
              <a:off x="6312768" y="2479209"/>
              <a:ext cx="9232" cy="109946"/>
            </a:xfrm>
            <a:custGeom>
              <a:avLst/>
              <a:gdLst/>
              <a:ahLst/>
              <a:cxnLst/>
              <a:rect l="l" t="t" r="r" b="b"/>
              <a:pathLst>
                <a:path w="352" h="4192" extrusionOk="0">
                  <a:moveTo>
                    <a:pt x="0" y="0"/>
                  </a:moveTo>
                  <a:lnTo>
                    <a:pt x="10" y="4191"/>
                  </a:lnTo>
                  <a:lnTo>
                    <a:pt x="24" y="4191"/>
                  </a:lnTo>
                  <a:lnTo>
                    <a:pt x="63" y="4186"/>
                  </a:lnTo>
                  <a:lnTo>
                    <a:pt x="116" y="4177"/>
                  </a:lnTo>
                  <a:lnTo>
                    <a:pt x="120" y="4177"/>
                  </a:lnTo>
                  <a:lnTo>
                    <a:pt x="159" y="4172"/>
                  </a:lnTo>
                  <a:lnTo>
                    <a:pt x="207" y="4167"/>
                  </a:lnTo>
                  <a:lnTo>
                    <a:pt x="351" y="4167"/>
                  </a:lnTo>
                  <a:lnTo>
                    <a:pt x="34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2" name="Google Shape;14232;p90"/>
            <p:cNvSpPr/>
            <p:nvPr/>
          </p:nvSpPr>
          <p:spPr>
            <a:xfrm>
              <a:off x="6234767" y="2588604"/>
              <a:ext cx="192484" cy="192484"/>
            </a:xfrm>
            <a:custGeom>
              <a:avLst/>
              <a:gdLst/>
              <a:ahLst/>
              <a:cxnLst/>
              <a:rect l="l" t="t" r="r" b="b"/>
              <a:pathLst>
                <a:path w="7339" h="7339" extrusionOk="0">
                  <a:moveTo>
                    <a:pt x="3427" y="1"/>
                  </a:moveTo>
                  <a:lnTo>
                    <a:pt x="3374" y="6"/>
                  </a:lnTo>
                  <a:lnTo>
                    <a:pt x="3330" y="11"/>
                  </a:lnTo>
                  <a:lnTo>
                    <a:pt x="3277" y="15"/>
                  </a:lnTo>
                  <a:lnTo>
                    <a:pt x="3234" y="20"/>
                  </a:lnTo>
                  <a:lnTo>
                    <a:pt x="3181" y="25"/>
                  </a:lnTo>
                  <a:lnTo>
                    <a:pt x="3138" y="30"/>
                  </a:lnTo>
                  <a:lnTo>
                    <a:pt x="3085" y="39"/>
                  </a:lnTo>
                  <a:lnTo>
                    <a:pt x="3042" y="44"/>
                  </a:lnTo>
                  <a:lnTo>
                    <a:pt x="2993" y="54"/>
                  </a:lnTo>
                  <a:lnTo>
                    <a:pt x="2950" y="63"/>
                  </a:lnTo>
                  <a:lnTo>
                    <a:pt x="2902" y="73"/>
                  </a:lnTo>
                  <a:lnTo>
                    <a:pt x="2859" y="83"/>
                  </a:lnTo>
                  <a:lnTo>
                    <a:pt x="2811" y="92"/>
                  </a:lnTo>
                  <a:lnTo>
                    <a:pt x="2767" y="102"/>
                  </a:lnTo>
                  <a:lnTo>
                    <a:pt x="2719" y="116"/>
                  </a:lnTo>
                  <a:lnTo>
                    <a:pt x="2676" y="126"/>
                  </a:lnTo>
                  <a:lnTo>
                    <a:pt x="2628" y="140"/>
                  </a:lnTo>
                  <a:lnTo>
                    <a:pt x="2584" y="155"/>
                  </a:lnTo>
                  <a:lnTo>
                    <a:pt x="2541" y="169"/>
                  </a:lnTo>
                  <a:lnTo>
                    <a:pt x="2498" y="184"/>
                  </a:lnTo>
                  <a:lnTo>
                    <a:pt x="2450" y="198"/>
                  </a:lnTo>
                  <a:lnTo>
                    <a:pt x="2411" y="213"/>
                  </a:lnTo>
                  <a:lnTo>
                    <a:pt x="2363" y="232"/>
                  </a:lnTo>
                  <a:lnTo>
                    <a:pt x="2325" y="246"/>
                  </a:lnTo>
                  <a:lnTo>
                    <a:pt x="2277" y="266"/>
                  </a:lnTo>
                  <a:lnTo>
                    <a:pt x="2238" y="280"/>
                  </a:lnTo>
                  <a:lnTo>
                    <a:pt x="2190" y="299"/>
                  </a:lnTo>
                  <a:lnTo>
                    <a:pt x="2151" y="318"/>
                  </a:lnTo>
                  <a:lnTo>
                    <a:pt x="2094" y="343"/>
                  </a:lnTo>
                  <a:lnTo>
                    <a:pt x="2036" y="371"/>
                  </a:lnTo>
                  <a:lnTo>
                    <a:pt x="1988" y="395"/>
                  </a:lnTo>
                  <a:lnTo>
                    <a:pt x="1949" y="415"/>
                  </a:lnTo>
                  <a:lnTo>
                    <a:pt x="1906" y="439"/>
                  </a:lnTo>
                  <a:lnTo>
                    <a:pt x="1868" y="463"/>
                  </a:lnTo>
                  <a:lnTo>
                    <a:pt x="1829" y="482"/>
                  </a:lnTo>
                  <a:lnTo>
                    <a:pt x="1791" y="506"/>
                  </a:lnTo>
                  <a:lnTo>
                    <a:pt x="1747" y="530"/>
                  </a:lnTo>
                  <a:lnTo>
                    <a:pt x="1709" y="554"/>
                  </a:lnTo>
                  <a:lnTo>
                    <a:pt x="1670" y="578"/>
                  </a:lnTo>
                  <a:lnTo>
                    <a:pt x="1632" y="602"/>
                  </a:lnTo>
                  <a:lnTo>
                    <a:pt x="1598" y="631"/>
                  </a:lnTo>
                  <a:lnTo>
                    <a:pt x="1560" y="655"/>
                  </a:lnTo>
                  <a:lnTo>
                    <a:pt x="1521" y="684"/>
                  </a:lnTo>
                  <a:lnTo>
                    <a:pt x="1483" y="708"/>
                  </a:lnTo>
                  <a:lnTo>
                    <a:pt x="1449" y="737"/>
                  </a:lnTo>
                  <a:lnTo>
                    <a:pt x="1410" y="766"/>
                  </a:lnTo>
                  <a:lnTo>
                    <a:pt x="1377" y="790"/>
                  </a:lnTo>
                  <a:lnTo>
                    <a:pt x="1343" y="819"/>
                  </a:lnTo>
                  <a:lnTo>
                    <a:pt x="1305" y="848"/>
                  </a:lnTo>
                  <a:lnTo>
                    <a:pt x="1271" y="877"/>
                  </a:lnTo>
                  <a:lnTo>
                    <a:pt x="1237" y="910"/>
                  </a:lnTo>
                  <a:lnTo>
                    <a:pt x="1203" y="939"/>
                  </a:lnTo>
                  <a:lnTo>
                    <a:pt x="1170" y="968"/>
                  </a:lnTo>
                  <a:lnTo>
                    <a:pt x="1136" y="1002"/>
                  </a:lnTo>
                  <a:lnTo>
                    <a:pt x="1107" y="1031"/>
                  </a:lnTo>
                  <a:lnTo>
                    <a:pt x="1074" y="1064"/>
                  </a:lnTo>
                  <a:lnTo>
                    <a:pt x="1040" y="1098"/>
                  </a:lnTo>
                  <a:lnTo>
                    <a:pt x="1011" y="1127"/>
                  </a:lnTo>
                  <a:lnTo>
                    <a:pt x="977" y="1165"/>
                  </a:lnTo>
                  <a:lnTo>
                    <a:pt x="953" y="1189"/>
                  </a:lnTo>
                  <a:cubicBezTo>
                    <a:pt x="708" y="1459"/>
                    <a:pt x="501" y="1762"/>
                    <a:pt x="347" y="2094"/>
                  </a:cubicBezTo>
                  <a:lnTo>
                    <a:pt x="337" y="2113"/>
                  </a:lnTo>
                  <a:lnTo>
                    <a:pt x="309" y="2171"/>
                  </a:lnTo>
                  <a:lnTo>
                    <a:pt x="299" y="2200"/>
                  </a:lnTo>
                  <a:lnTo>
                    <a:pt x="275" y="2258"/>
                  </a:lnTo>
                  <a:lnTo>
                    <a:pt x="260" y="2291"/>
                  </a:lnTo>
                  <a:lnTo>
                    <a:pt x="236" y="2349"/>
                  </a:lnTo>
                  <a:lnTo>
                    <a:pt x="227" y="2383"/>
                  </a:lnTo>
                  <a:lnTo>
                    <a:pt x="203" y="2436"/>
                  </a:lnTo>
                  <a:lnTo>
                    <a:pt x="193" y="2469"/>
                  </a:lnTo>
                  <a:lnTo>
                    <a:pt x="174" y="2532"/>
                  </a:lnTo>
                  <a:lnTo>
                    <a:pt x="164" y="2566"/>
                  </a:lnTo>
                  <a:cubicBezTo>
                    <a:pt x="155" y="2585"/>
                    <a:pt x="150" y="2609"/>
                    <a:pt x="145" y="2628"/>
                  </a:cubicBezTo>
                  <a:lnTo>
                    <a:pt x="135" y="2657"/>
                  </a:lnTo>
                  <a:cubicBezTo>
                    <a:pt x="126" y="2686"/>
                    <a:pt x="116" y="2720"/>
                    <a:pt x="111" y="2748"/>
                  </a:cubicBezTo>
                  <a:lnTo>
                    <a:pt x="111" y="2753"/>
                  </a:lnTo>
                  <a:cubicBezTo>
                    <a:pt x="102" y="2782"/>
                    <a:pt x="97" y="2811"/>
                    <a:pt x="87" y="2845"/>
                  </a:cubicBezTo>
                  <a:lnTo>
                    <a:pt x="82" y="2878"/>
                  </a:lnTo>
                  <a:cubicBezTo>
                    <a:pt x="78" y="2898"/>
                    <a:pt x="73" y="2917"/>
                    <a:pt x="68" y="2936"/>
                  </a:cubicBezTo>
                  <a:cubicBezTo>
                    <a:pt x="63" y="2955"/>
                    <a:pt x="63" y="2965"/>
                    <a:pt x="58" y="2975"/>
                  </a:cubicBezTo>
                  <a:cubicBezTo>
                    <a:pt x="58" y="2989"/>
                    <a:pt x="53" y="3013"/>
                    <a:pt x="49" y="3032"/>
                  </a:cubicBezTo>
                  <a:cubicBezTo>
                    <a:pt x="49" y="3052"/>
                    <a:pt x="44" y="3061"/>
                    <a:pt x="44" y="3076"/>
                  </a:cubicBezTo>
                  <a:cubicBezTo>
                    <a:pt x="39" y="3090"/>
                    <a:pt x="39" y="3109"/>
                    <a:pt x="34" y="3129"/>
                  </a:cubicBezTo>
                  <a:cubicBezTo>
                    <a:pt x="29" y="3143"/>
                    <a:pt x="29" y="3157"/>
                    <a:pt x="29" y="3172"/>
                  </a:cubicBezTo>
                  <a:cubicBezTo>
                    <a:pt x="25" y="3186"/>
                    <a:pt x="25" y="3205"/>
                    <a:pt x="20" y="3225"/>
                  </a:cubicBezTo>
                  <a:cubicBezTo>
                    <a:pt x="20" y="3239"/>
                    <a:pt x="20" y="3254"/>
                    <a:pt x="15" y="3268"/>
                  </a:cubicBezTo>
                  <a:cubicBezTo>
                    <a:pt x="15" y="3282"/>
                    <a:pt x="10" y="3307"/>
                    <a:pt x="10" y="3321"/>
                  </a:cubicBezTo>
                  <a:cubicBezTo>
                    <a:pt x="10" y="3340"/>
                    <a:pt x="10" y="3355"/>
                    <a:pt x="5" y="3369"/>
                  </a:cubicBezTo>
                  <a:cubicBezTo>
                    <a:pt x="1" y="3384"/>
                    <a:pt x="5" y="3403"/>
                    <a:pt x="1" y="3422"/>
                  </a:cubicBezTo>
                  <a:cubicBezTo>
                    <a:pt x="1" y="3441"/>
                    <a:pt x="1" y="3451"/>
                    <a:pt x="1" y="3465"/>
                  </a:cubicBezTo>
                  <a:lnTo>
                    <a:pt x="1" y="3528"/>
                  </a:lnTo>
                  <a:lnTo>
                    <a:pt x="1" y="3566"/>
                  </a:lnTo>
                  <a:lnTo>
                    <a:pt x="1" y="3643"/>
                  </a:lnTo>
                  <a:lnTo>
                    <a:pt x="1" y="3667"/>
                  </a:lnTo>
                  <a:cubicBezTo>
                    <a:pt x="1" y="5693"/>
                    <a:pt x="1646" y="7339"/>
                    <a:pt x="3672" y="7339"/>
                  </a:cubicBezTo>
                  <a:cubicBezTo>
                    <a:pt x="5698" y="7339"/>
                    <a:pt x="7338" y="5693"/>
                    <a:pt x="7338" y="3667"/>
                  </a:cubicBezTo>
                  <a:cubicBezTo>
                    <a:pt x="7319" y="3658"/>
                    <a:pt x="7319" y="3653"/>
                    <a:pt x="7319" y="3643"/>
                  </a:cubicBezTo>
                  <a:lnTo>
                    <a:pt x="7319" y="3571"/>
                  </a:lnTo>
                  <a:lnTo>
                    <a:pt x="7319" y="3528"/>
                  </a:lnTo>
                  <a:lnTo>
                    <a:pt x="7319" y="3465"/>
                  </a:lnTo>
                  <a:lnTo>
                    <a:pt x="7319" y="3422"/>
                  </a:lnTo>
                  <a:cubicBezTo>
                    <a:pt x="7319" y="3408"/>
                    <a:pt x="7319" y="3388"/>
                    <a:pt x="7314" y="3369"/>
                  </a:cubicBezTo>
                  <a:cubicBezTo>
                    <a:pt x="7310" y="3350"/>
                    <a:pt x="7314" y="3340"/>
                    <a:pt x="7310" y="3326"/>
                  </a:cubicBezTo>
                  <a:cubicBezTo>
                    <a:pt x="7305" y="3307"/>
                    <a:pt x="7310" y="3287"/>
                    <a:pt x="7305" y="3273"/>
                  </a:cubicBezTo>
                  <a:cubicBezTo>
                    <a:pt x="7305" y="3254"/>
                    <a:pt x="7300" y="3239"/>
                    <a:pt x="7300" y="3225"/>
                  </a:cubicBezTo>
                  <a:cubicBezTo>
                    <a:pt x="7300" y="3210"/>
                    <a:pt x="7295" y="3191"/>
                    <a:pt x="7295" y="3172"/>
                  </a:cubicBezTo>
                  <a:cubicBezTo>
                    <a:pt x="7290" y="3157"/>
                    <a:pt x="7290" y="3143"/>
                    <a:pt x="7286" y="3129"/>
                  </a:cubicBezTo>
                  <a:cubicBezTo>
                    <a:pt x="7286" y="3114"/>
                    <a:pt x="7281" y="3095"/>
                    <a:pt x="7281" y="3076"/>
                  </a:cubicBezTo>
                  <a:cubicBezTo>
                    <a:pt x="7276" y="3056"/>
                    <a:pt x="7276" y="3047"/>
                    <a:pt x="7271" y="3032"/>
                  </a:cubicBezTo>
                  <a:cubicBezTo>
                    <a:pt x="7271" y="3018"/>
                    <a:pt x="7266" y="2994"/>
                    <a:pt x="7261" y="2979"/>
                  </a:cubicBezTo>
                  <a:cubicBezTo>
                    <a:pt x="7257" y="2960"/>
                    <a:pt x="7257" y="2950"/>
                    <a:pt x="7252" y="2936"/>
                  </a:cubicBezTo>
                  <a:cubicBezTo>
                    <a:pt x="7252" y="2926"/>
                    <a:pt x="7247" y="2898"/>
                    <a:pt x="7242" y="2878"/>
                  </a:cubicBezTo>
                  <a:lnTo>
                    <a:pt x="7233" y="2845"/>
                  </a:lnTo>
                  <a:cubicBezTo>
                    <a:pt x="7228" y="2811"/>
                    <a:pt x="7218" y="2782"/>
                    <a:pt x="7213" y="2753"/>
                  </a:cubicBezTo>
                  <a:lnTo>
                    <a:pt x="7213" y="2748"/>
                  </a:lnTo>
                  <a:cubicBezTo>
                    <a:pt x="7204" y="2720"/>
                    <a:pt x="7194" y="2686"/>
                    <a:pt x="7184" y="2657"/>
                  </a:cubicBezTo>
                  <a:lnTo>
                    <a:pt x="7180" y="2628"/>
                  </a:lnTo>
                  <a:cubicBezTo>
                    <a:pt x="7170" y="2609"/>
                    <a:pt x="7165" y="2585"/>
                    <a:pt x="7160" y="2566"/>
                  </a:cubicBezTo>
                  <a:lnTo>
                    <a:pt x="7146" y="2532"/>
                  </a:lnTo>
                  <a:cubicBezTo>
                    <a:pt x="7141" y="2513"/>
                    <a:pt x="7136" y="2493"/>
                    <a:pt x="7127" y="2474"/>
                  </a:cubicBezTo>
                  <a:lnTo>
                    <a:pt x="7117" y="2436"/>
                  </a:lnTo>
                  <a:lnTo>
                    <a:pt x="7098" y="2383"/>
                  </a:lnTo>
                  <a:lnTo>
                    <a:pt x="7083" y="2349"/>
                  </a:lnTo>
                  <a:lnTo>
                    <a:pt x="7059" y="2291"/>
                  </a:lnTo>
                  <a:lnTo>
                    <a:pt x="7050" y="2258"/>
                  </a:lnTo>
                  <a:lnTo>
                    <a:pt x="7026" y="2200"/>
                  </a:lnTo>
                  <a:lnTo>
                    <a:pt x="7011" y="2171"/>
                  </a:lnTo>
                  <a:cubicBezTo>
                    <a:pt x="7002" y="2152"/>
                    <a:pt x="6992" y="2132"/>
                    <a:pt x="6982" y="2113"/>
                  </a:cubicBezTo>
                  <a:lnTo>
                    <a:pt x="6978" y="2094"/>
                  </a:lnTo>
                  <a:cubicBezTo>
                    <a:pt x="6819" y="1762"/>
                    <a:pt x="6617" y="1459"/>
                    <a:pt x="6371" y="1189"/>
                  </a:cubicBezTo>
                  <a:lnTo>
                    <a:pt x="6342" y="1165"/>
                  </a:lnTo>
                  <a:lnTo>
                    <a:pt x="6309" y="1127"/>
                  </a:lnTo>
                  <a:lnTo>
                    <a:pt x="6280" y="1098"/>
                  </a:lnTo>
                  <a:lnTo>
                    <a:pt x="6246" y="1064"/>
                  </a:lnTo>
                  <a:lnTo>
                    <a:pt x="6217" y="1031"/>
                  </a:lnTo>
                  <a:lnTo>
                    <a:pt x="6184" y="1002"/>
                  </a:lnTo>
                  <a:lnTo>
                    <a:pt x="6150" y="968"/>
                  </a:lnTo>
                  <a:lnTo>
                    <a:pt x="6116" y="939"/>
                  </a:lnTo>
                  <a:lnTo>
                    <a:pt x="6083" y="910"/>
                  </a:lnTo>
                  <a:lnTo>
                    <a:pt x="6049" y="877"/>
                  </a:lnTo>
                  <a:lnTo>
                    <a:pt x="6015" y="848"/>
                  </a:lnTo>
                  <a:lnTo>
                    <a:pt x="5982" y="819"/>
                  </a:lnTo>
                  <a:lnTo>
                    <a:pt x="5943" y="790"/>
                  </a:lnTo>
                  <a:lnTo>
                    <a:pt x="5909" y="766"/>
                  </a:lnTo>
                  <a:lnTo>
                    <a:pt x="5871" y="737"/>
                  </a:lnTo>
                  <a:lnTo>
                    <a:pt x="5837" y="708"/>
                  </a:lnTo>
                  <a:lnTo>
                    <a:pt x="5799" y="684"/>
                  </a:lnTo>
                  <a:lnTo>
                    <a:pt x="5760" y="655"/>
                  </a:lnTo>
                  <a:lnTo>
                    <a:pt x="5722" y="631"/>
                  </a:lnTo>
                  <a:lnTo>
                    <a:pt x="5688" y="602"/>
                  </a:lnTo>
                  <a:lnTo>
                    <a:pt x="5650" y="578"/>
                  </a:lnTo>
                  <a:lnTo>
                    <a:pt x="5611" y="554"/>
                  </a:lnTo>
                  <a:lnTo>
                    <a:pt x="5573" y="530"/>
                  </a:lnTo>
                  <a:lnTo>
                    <a:pt x="5534" y="506"/>
                  </a:lnTo>
                  <a:lnTo>
                    <a:pt x="5491" y="482"/>
                  </a:lnTo>
                  <a:lnTo>
                    <a:pt x="5452" y="463"/>
                  </a:lnTo>
                  <a:lnTo>
                    <a:pt x="5414" y="439"/>
                  </a:lnTo>
                  <a:lnTo>
                    <a:pt x="5370" y="415"/>
                  </a:lnTo>
                  <a:lnTo>
                    <a:pt x="5332" y="395"/>
                  </a:lnTo>
                  <a:lnTo>
                    <a:pt x="5284" y="371"/>
                  </a:lnTo>
                  <a:lnTo>
                    <a:pt x="5226" y="343"/>
                  </a:lnTo>
                  <a:lnTo>
                    <a:pt x="5168" y="318"/>
                  </a:lnTo>
                  <a:lnTo>
                    <a:pt x="5130" y="299"/>
                  </a:lnTo>
                  <a:lnTo>
                    <a:pt x="5082" y="280"/>
                  </a:lnTo>
                  <a:lnTo>
                    <a:pt x="5043" y="266"/>
                  </a:lnTo>
                  <a:lnTo>
                    <a:pt x="5000" y="246"/>
                  </a:lnTo>
                  <a:lnTo>
                    <a:pt x="4957" y="232"/>
                  </a:lnTo>
                  <a:lnTo>
                    <a:pt x="4913" y="213"/>
                  </a:lnTo>
                  <a:lnTo>
                    <a:pt x="4870" y="198"/>
                  </a:lnTo>
                  <a:lnTo>
                    <a:pt x="4827" y="184"/>
                  </a:lnTo>
                  <a:lnTo>
                    <a:pt x="4783" y="169"/>
                  </a:lnTo>
                  <a:lnTo>
                    <a:pt x="4735" y="155"/>
                  </a:lnTo>
                  <a:lnTo>
                    <a:pt x="4692" y="140"/>
                  </a:lnTo>
                  <a:lnTo>
                    <a:pt x="4649" y="126"/>
                  </a:lnTo>
                  <a:lnTo>
                    <a:pt x="4605" y="116"/>
                  </a:lnTo>
                  <a:lnTo>
                    <a:pt x="4557" y="102"/>
                  </a:lnTo>
                  <a:lnTo>
                    <a:pt x="4514" y="92"/>
                  </a:lnTo>
                  <a:lnTo>
                    <a:pt x="4466" y="83"/>
                  </a:lnTo>
                  <a:lnTo>
                    <a:pt x="4423" y="73"/>
                  </a:lnTo>
                  <a:lnTo>
                    <a:pt x="4374" y="63"/>
                  </a:lnTo>
                  <a:lnTo>
                    <a:pt x="4326" y="54"/>
                  </a:lnTo>
                  <a:lnTo>
                    <a:pt x="4278" y="44"/>
                  </a:lnTo>
                  <a:lnTo>
                    <a:pt x="4235" y="39"/>
                  </a:lnTo>
                  <a:lnTo>
                    <a:pt x="4187" y="30"/>
                  </a:lnTo>
                  <a:lnTo>
                    <a:pt x="4143" y="25"/>
                  </a:lnTo>
                  <a:lnTo>
                    <a:pt x="4091" y="20"/>
                  </a:lnTo>
                  <a:lnTo>
                    <a:pt x="4047" y="15"/>
                  </a:lnTo>
                  <a:lnTo>
                    <a:pt x="3994" y="11"/>
                  </a:lnTo>
                  <a:lnTo>
                    <a:pt x="3951" y="6"/>
                  </a:lnTo>
                  <a:lnTo>
                    <a:pt x="3893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3" name="Google Shape;14233;p90"/>
            <p:cNvSpPr/>
            <p:nvPr/>
          </p:nvSpPr>
          <p:spPr>
            <a:xfrm>
              <a:off x="6234138" y="2588735"/>
              <a:ext cx="104517" cy="192352"/>
            </a:xfrm>
            <a:custGeom>
              <a:avLst/>
              <a:gdLst/>
              <a:ahLst/>
              <a:cxnLst/>
              <a:rect l="l" t="t" r="r" b="b"/>
              <a:pathLst>
                <a:path w="3985" h="7334" extrusionOk="0">
                  <a:moveTo>
                    <a:pt x="3431" y="1"/>
                  </a:moveTo>
                  <a:lnTo>
                    <a:pt x="3374" y="6"/>
                  </a:lnTo>
                  <a:lnTo>
                    <a:pt x="3330" y="10"/>
                  </a:lnTo>
                  <a:lnTo>
                    <a:pt x="3277" y="15"/>
                  </a:lnTo>
                  <a:lnTo>
                    <a:pt x="3234" y="20"/>
                  </a:lnTo>
                  <a:lnTo>
                    <a:pt x="3181" y="25"/>
                  </a:lnTo>
                  <a:lnTo>
                    <a:pt x="3138" y="30"/>
                  </a:lnTo>
                  <a:lnTo>
                    <a:pt x="3090" y="39"/>
                  </a:lnTo>
                  <a:lnTo>
                    <a:pt x="3046" y="44"/>
                  </a:lnTo>
                  <a:lnTo>
                    <a:pt x="2993" y="54"/>
                  </a:lnTo>
                  <a:lnTo>
                    <a:pt x="2950" y="63"/>
                  </a:lnTo>
                  <a:lnTo>
                    <a:pt x="2902" y="73"/>
                  </a:lnTo>
                  <a:lnTo>
                    <a:pt x="2859" y="82"/>
                  </a:lnTo>
                  <a:lnTo>
                    <a:pt x="2811" y="92"/>
                  </a:lnTo>
                  <a:lnTo>
                    <a:pt x="2767" y="102"/>
                  </a:lnTo>
                  <a:lnTo>
                    <a:pt x="2719" y="116"/>
                  </a:lnTo>
                  <a:lnTo>
                    <a:pt x="2676" y="126"/>
                  </a:lnTo>
                  <a:lnTo>
                    <a:pt x="2633" y="140"/>
                  </a:lnTo>
                  <a:lnTo>
                    <a:pt x="2589" y="155"/>
                  </a:lnTo>
                  <a:lnTo>
                    <a:pt x="2541" y="169"/>
                  </a:lnTo>
                  <a:lnTo>
                    <a:pt x="2498" y="179"/>
                  </a:lnTo>
                  <a:lnTo>
                    <a:pt x="2454" y="198"/>
                  </a:lnTo>
                  <a:lnTo>
                    <a:pt x="2411" y="212"/>
                  </a:lnTo>
                  <a:lnTo>
                    <a:pt x="2368" y="227"/>
                  </a:lnTo>
                  <a:lnTo>
                    <a:pt x="2325" y="246"/>
                  </a:lnTo>
                  <a:lnTo>
                    <a:pt x="2281" y="261"/>
                  </a:lnTo>
                  <a:lnTo>
                    <a:pt x="2238" y="280"/>
                  </a:lnTo>
                  <a:lnTo>
                    <a:pt x="2195" y="299"/>
                  </a:lnTo>
                  <a:lnTo>
                    <a:pt x="2156" y="313"/>
                  </a:lnTo>
                  <a:lnTo>
                    <a:pt x="2094" y="342"/>
                  </a:lnTo>
                  <a:lnTo>
                    <a:pt x="2041" y="371"/>
                  </a:lnTo>
                  <a:lnTo>
                    <a:pt x="1993" y="395"/>
                  </a:lnTo>
                  <a:lnTo>
                    <a:pt x="1954" y="415"/>
                  </a:lnTo>
                  <a:lnTo>
                    <a:pt x="1911" y="439"/>
                  </a:lnTo>
                  <a:lnTo>
                    <a:pt x="1872" y="458"/>
                  </a:lnTo>
                  <a:lnTo>
                    <a:pt x="1829" y="482"/>
                  </a:lnTo>
                  <a:lnTo>
                    <a:pt x="1790" y="506"/>
                  </a:lnTo>
                  <a:lnTo>
                    <a:pt x="1752" y="530"/>
                  </a:lnTo>
                  <a:lnTo>
                    <a:pt x="1713" y="554"/>
                  </a:lnTo>
                  <a:lnTo>
                    <a:pt x="1675" y="578"/>
                  </a:lnTo>
                  <a:lnTo>
                    <a:pt x="1636" y="602"/>
                  </a:lnTo>
                  <a:lnTo>
                    <a:pt x="1598" y="626"/>
                  </a:lnTo>
                  <a:lnTo>
                    <a:pt x="1559" y="655"/>
                  </a:lnTo>
                  <a:lnTo>
                    <a:pt x="1526" y="679"/>
                  </a:lnTo>
                  <a:lnTo>
                    <a:pt x="1487" y="708"/>
                  </a:lnTo>
                  <a:lnTo>
                    <a:pt x="1449" y="732"/>
                  </a:lnTo>
                  <a:lnTo>
                    <a:pt x="1415" y="761"/>
                  </a:lnTo>
                  <a:lnTo>
                    <a:pt x="1381" y="790"/>
                  </a:lnTo>
                  <a:lnTo>
                    <a:pt x="1343" y="819"/>
                  </a:lnTo>
                  <a:lnTo>
                    <a:pt x="1309" y="848"/>
                  </a:lnTo>
                  <a:lnTo>
                    <a:pt x="1276" y="876"/>
                  </a:lnTo>
                  <a:lnTo>
                    <a:pt x="1242" y="905"/>
                  </a:lnTo>
                  <a:lnTo>
                    <a:pt x="1208" y="939"/>
                  </a:lnTo>
                  <a:lnTo>
                    <a:pt x="1175" y="968"/>
                  </a:lnTo>
                  <a:lnTo>
                    <a:pt x="1141" y="1002"/>
                  </a:lnTo>
                  <a:lnTo>
                    <a:pt x="1107" y="1030"/>
                  </a:lnTo>
                  <a:lnTo>
                    <a:pt x="1074" y="1064"/>
                  </a:lnTo>
                  <a:lnTo>
                    <a:pt x="1045" y="1093"/>
                  </a:lnTo>
                  <a:lnTo>
                    <a:pt x="1011" y="1127"/>
                  </a:lnTo>
                  <a:lnTo>
                    <a:pt x="977" y="1160"/>
                  </a:lnTo>
                  <a:lnTo>
                    <a:pt x="953" y="1189"/>
                  </a:lnTo>
                  <a:cubicBezTo>
                    <a:pt x="708" y="1459"/>
                    <a:pt x="506" y="1762"/>
                    <a:pt x="347" y="2089"/>
                  </a:cubicBezTo>
                  <a:lnTo>
                    <a:pt x="337" y="2108"/>
                  </a:lnTo>
                  <a:lnTo>
                    <a:pt x="313" y="2171"/>
                  </a:lnTo>
                  <a:lnTo>
                    <a:pt x="299" y="2200"/>
                  </a:lnTo>
                  <a:lnTo>
                    <a:pt x="275" y="2257"/>
                  </a:lnTo>
                  <a:lnTo>
                    <a:pt x="260" y="2291"/>
                  </a:lnTo>
                  <a:lnTo>
                    <a:pt x="241" y="2344"/>
                  </a:lnTo>
                  <a:lnTo>
                    <a:pt x="227" y="2378"/>
                  </a:lnTo>
                  <a:lnTo>
                    <a:pt x="207" y="2435"/>
                  </a:lnTo>
                  <a:lnTo>
                    <a:pt x="193" y="2469"/>
                  </a:lnTo>
                  <a:lnTo>
                    <a:pt x="174" y="2532"/>
                  </a:lnTo>
                  <a:lnTo>
                    <a:pt x="164" y="2565"/>
                  </a:lnTo>
                  <a:cubicBezTo>
                    <a:pt x="159" y="2585"/>
                    <a:pt x="150" y="2604"/>
                    <a:pt x="145" y="2628"/>
                  </a:cubicBezTo>
                  <a:lnTo>
                    <a:pt x="135" y="2657"/>
                  </a:lnTo>
                  <a:cubicBezTo>
                    <a:pt x="126" y="2686"/>
                    <a:pt x="121" y="2715"/>
                    <a:pt x="111" y="2748"/>
                  </a:cubicBezTo>
                  <a:lnTo>
                    <a:pt x="111" y="2753"/>
                  </a:lnTo>
                  <a:cubicBezTo>
                    <a:pt x="102" y="2782"/>
                    <a:pt x="97" y="2811"/>
                    <a:pt x="87" y="2840"/>
                  </a:cubicBezTo>
                  <a:lnTo>
                    <a:pt x="82" y="2873"/>
                  </a:lnTo>
                  <a:cubicBezTo>
                    <a:pt x="77" y="2897"/>
                    <a:pt x="73" y="2917"/>
                    <a:pt x="68" y="2936"/>
                  </a:cubicBezTo>
                  <a:cubicBezTo>
                    <a:pt x="68" y="2955"/>
                    <a:pt x="63" y="2960"/>
                    <a:pt x="63" y="2974"/>
                  </a:cubicBezTo>
                  <a:cubicBezTo>
                    <a:pt x="58" y="2989"/>
                    <a:pt x="53" y="3013"/>
                    <a:pt x="53" y="3027"/>
                  </a:cubicBezTo>
                  <a:cubicBezTo>
                    <a:pt x="49" y="3047"/>
                    <a:pt x="49" y="3056"/>
                    <a:pt x="44" y="3071"/>
                  </a:cubicBezTo>
                  <a:cubicBezTo>
                    <a:pt x="44" y="3085"/>
                    <a:pt x="39" y="3109"/>
                    <a:pt x="34" y="3124"/>
                  </a:cubicBezTo>
                  <a:cubicBezTo>
                    <a:pt x="34" y="3143"/>
                    <a:pt x="29" y="3157"/>
                    <a:pt x="29" y="3172"/>
                  </a:cubicBezTo>
                  <a:cubicBezTo>
                    <a:pt x="29" y="3186"/>
                    <a:pt x="25" y="3205"/>
                    <a:pt x="25" y="3225"/>
                  </a:cubicBezTo>
                  <a:cubicBezTo>
                    <a:pt x="20" y="3239"/>
                    <a:pt x="20" y="3253"/>
                    <a:pt x="20" y="3268"/>
                  </a:cubicBezTo>
                  <a:cubicBezTo>
                    <a:pt x="15" y="3282"/>
                    <a:pt x="15" y="3302"/>
                    <a:pt x="10" y="3321"/>
                  </a:cubicBezTo>
                  <a:cubicBezTo>
                    <a:pt x="10" y="3340"/>
                    <a:pt x="10" y="3350"/>
                    <a:pt x="10" y="3364"/>
                  </a:cubicBezTo>
                  <a:cubicBezTo>
                    <a:pt x="5" y="3383"/>
                    <a:pt x="10" y="3403"/>
                    <a:pt x="5" y="3422"/>
                  </a:cubicBezTo>
                  <a:cubicBezTo>
                    <a:pt x="0" y="3436"/>
                    <a:pt x="5" y="3451"/>
                    <a:pt x="5" y="3465"/>
                  </a:cubicBezTo>
                  <a:lnTo>
                    <a:pt x="5" y="3523"/>
                  </a:lnTo>
                  <a:lnTo>
                    <a:pt x="5" y="3566"/>
                  </a:lnTo>
                  <a:lnTo>
                    <a:pt x="5" y="3643"/>
                  </a:lnTo>
                  <a:lnTo>
                    <a:pt x="5" y="3667"/>
                  </a:lnTo>
                  <a:cubicBezTo>
                    <a:pt x="5" y="5693"/>
                    <a:pt x="1646" y="7334"/>
                    <a:pt x="3672" y="7334"/>
                  </a:cubicBezTo>
                  <a:cubicBezTo>
                    <a:pt x="3778" y="7334"/>
                    <a:pt x="3879" y="7329"/>
                    <a:pt x="3985" y="7319"/>
                  </a:cubicBezTo>
                  <a:cubicBezTo>
                    <a:pt x="2079" y="7161"/>
                    <a:pt x="616" y="5573"/>
                    <a:pt x="621" y="3662"/>
                  </a:cubicBezTo>
                  <a:lnTo>
                    <a:pt x="621" y="3638"/>
                  </a:lnTo>
                  <a:lnTo>
                    <a:pt x="621" y="3561"/>
                  </a:lnTo>
                  <a:lnTo>
                    <a:pt x="621" y="3523"/>
                  </a:lnTo>
                  <a:lnTo>
                    <a:pt x="621" y="3460"/>
                  </a:lnTo>
                  <a:lnTo>
                    <a:pt x="621" y="3417"/>
                  </a:lnTo>
                  <a:cubicBezTo>
                    <a:pt x="621" y="3403"/>
                    <a:pt x="621" y="3379"/>
                    <a:pt x="626" y="3364"/>
                  </a:cubicBezTo>
                  <a:cubicBezTo>
                    <a:pt x="626" y="3345"/>
                    <a:pt x="626" y="3335"/>
                    <a:pt x="626" y="3316"/>
                  </a:cubicBezTo>
                  <a:cubicBezTo>
                    <a:pt x="631" y="3302"/>
                    <a:pt x="631" y="3282"/>
                    <a:pt x="636" y="3263"/>
                  </a:cubicBezTo>
                  <a:cubicBezTo>
                    <a:pt x="636" y="3249"/>
                    <a:pt x="636" y="3234"/>
                    <a:pt x="640" y="3220"/>
                  </a:cubicBezTo>
                  <a:cubicBezTo>
                    <a:pt x="640" y="3205"/>
                    <a:pt x="645" y="3181"/>
                    <a:pt x="645" y="3167"/>
                  </a:cubicBezTo>
                  <a:lnTo>
                    <a:pt x="650" y="3124"/>
                  </a:lnTo>
                  <a:cubicBezTo>
                    <a:pt x="650" y="3104"/>
                    <a:pt x="655" y="3085"/>
                    <a:pt x="660" y="3071"/>
                  </a:cubicBezTo>
                  <a:cubicBezTo>
                    <a:pt x="665" y="3051"/>
                    <a:pt x="665" y="3042"/>
                    <a:pt x="669" y="3027"/>
                  </a:cubicBezTo>
                  <a:cubicBezTo>
                    <a:pt x="669" y="3013"/>
                    <a:pt x="674" y="2989"/>
                    <a:pt x="679" y="2970"/>
                  </a:cubicBezTo>
                  <a:cubicBezTo>
                    <a:pt x="679" y="2955"/>
                    <a:pt x="684" y="2945"/>
                    <a:pt x="684" y="2931"/>
                  </a:cubicBezTo>
                  <a:cubicBezTo>
                    <a:pt x="689" y="2917"/>
                    <a:pt x="693" y="2893"/>
                    <a:pt x="698" y="2873"/>
                  </a:cubicBezTo>
                  <a:lnTo>
                    <a:pt x="708" y="2840"/>
                  </a:lnTo>
                  <a:cubicBezTo>
                    <a:pt x="713" y="2806"/>
                    <a:pt x="717" y="2777"/>
                    <a:pt x="727" y="2748"/>
                  </a:cubicBezTo>
                  <a:lnTo>
                    <a:pt x="727" y="2743"/>
                  </a:lnTo>
                  <a:cubicBezTo>
                    <a:pt x="737" y="2715"/>
                    <a:pt x="741" y="2686"/>
                    <a:pt x="751" y="2652"/>
                  </a:cubicBezTo>
                  <a:lnTo>
                    <a:pt x="761" y="2623"/>
                  </a:lnTo>
                  <a:cubicBezTo>
                    <a:pt x="766" y="2604"/>
                    <a:pt x="775" y="2580"/>
                    <a:pt x="780" y="2561"/>
                  </a:cubicBezTo>
                  <a:lnTo>
                    <a:pt x="790" y="2527"/>
                  </a:lnTo>
                  <a:lnTo>
                    <a:pt x="809" y="2464"/>
                  </a:lnTo>
                  <a:lnTo>
                    <a:pt x="823" y="2431"/>
                  </a:lnTo>
                  <a:lnTo>
                    <a:pt x="843" y="2378"/>
                  </a:lnTo>
                  <a:lnTo>
                    <a:pt x="857" y="2344"/>
                  </a:lnTo>
                  <a:lnTo>
                    <a:pt x="876" y="2286"/>
                  </a:lnTo>
                  <a:lnTo>
                    <a:pt x="891" y="2253"/>
                  </a:lnTo>
                  <a:lnTo>
                    <a:pt x="915" y="2195"/>
                  </a:lnTo>
                  <a:lnTo>
                    <a:pt x="929" y="2166"/>
                  </a:lnTo>
                  <a:lnTo>
                    <a:pt x="958" y="2108"/>
                  </a:lnTo>
                  <a:lnTo>
                    <a:pt x="963" y="2089"/>
                  </a:lnTo>
                  <a:cubicBezTo>
                    <a:pt x="1122" y="1757"/>
                    <a:pt x="1324" y="1454"/>
                    <a:pt x="1569" y="1184"/>
                  </a:cubicBezTo>
                  <a:lnTo>
                    <a:pt x="1593" y="1160"/>
                  </a:lnTo>
                  <a:lnTo>
                    <a:pt x="1627" y="1122"/>
                  </a:lnTo>
                  <a:lnTo>
                    <a:pt x="1661" y="1093"/>
                  </a:lnTo>
                  <a:lnTo>
                    <a:pt x="1689" y="1059"/>
                  </a:lnTo>
                  <a:lnTo>
                    <a:pt x="1723" y="1026"/>
                  </a:lnTo>
                  <a:lnTo>
                    <a:pt x="1757" y="997"/>
                  </a:lnTo>
                  <a:lnTo>
                    <a:pt x="1790" y="963"/>
                  </a:lnTo>
                  <a:lnTo>
                    <a:pt x="1824" y="934"/>
                  </a:lnTo>
                  <a:lnTo>
                    <a:pt x="1858" y="905"/>
                  </a:lnTo>
                  <a:lnTo>
                    <a:pt x="1892" y="872"/>
                  </a:lnTo>
                  <a:lnTo>
                    <a:pt x="1925" y="843"/>
                  </a:lnTo>
                  <a:lnTo>
                    <a:pt x="1959" y="814"/>
                  </a:lnTo>
                  <a:lnTo>
                    <a:pt x="1997" y="785"/>
                  </a:lnTo>
                  <a:lnTo>
                    <a:pt x="2031" y="761"/>
                  </a:lnTo>
                  <a:lnTo>
                    <a:pt x="2065" y="732"/>
                  </a:lnTo>
                  <a:lnTo>
                    <a:pt x="2103" y="703"/>
                  </a:lnTo>
                  <a:lnTo>
                    <a:pt x="2142" y="679"/>
                  </a:lnTo>
                  <a:lnTo>
                    <a:pt x="2175" y="650"/>
                  </a:lnTo>
                  <a:lnTo>
                    <a:pt x="2214" y="626"/>
                  </a:lnTo>
                  <a:lnTo>
                    <a:pt x="2252" y="597"/>
                  </a:lnTo>
                  <a:lnTo>
                    <a:pt x="2291" y="573"/>
                  </a:lnTo>
                  <a:lnTo>
                    <a:pt x="2329" y="549"/>
                  </a:lnTo>
                  <a:lnTo>
                    <a:pt x="2368" y="525"/>
                  </a:lnTo>
                  <a:lnTo>
                    <a:pt x="2406" y="501"/>
                  </a:lnTo>
                  <a:lnTo>
                    <a:pt x="2445" y="477"/>
                  </a:lnTo>
                  <a:lnTo>
                    <a:pt x="2488" y="458"/>
                  </a:lnTo>
                  <a:lnTo>
                    <a:pt x="2527" y="434"/>
                  </a:lnTo>
                  <a:lnTo>
                    <a:pt x="2570" y="410"/>
                  </a:lnTo>
                  <a:lnTo>
                    <a:pt x="2608" y="390"/>
                  </a:lnTo>
                  <a:lnTo>
                    <a:pt x="2657" y="366"/>
                  </a:lnTo>
                  <a:lnTo>
                    <a:pt x="2709" y="338"/>
                  </a:lnTo>
                  <a:lnTo>
                    <a:pt x="2772" y="313"/>
                  </a:lnTo>
                  <a:lnTo>
                    <a:pt x="2811" y="294"/>
                  </a:lnTo>
                  <a:lnTo>
                    <a:pt x="2854" y="275"/>
                  </a:lnTo>
                  <a:lnTo>
                    <a:pt x="2897" y="261"/>
                  </a:lnTo>
                  <a:lnTo>
                    <a:pt x="2940" y="241"/>
                  </a:lnTo>
                  <a:lnTo>
                    <a:pt x="2984" y="227"/>
                  </a:lnTo>
                  <a:lnTo>
                    <a:pt x="3027" y="208"/>
                  </a:lnTo>
                  <a:lnTo>
                    <a:pt x="3070" y="193"/>
                  </a:lnTo>
                  <a:lnTo>
                    <a:pt x="3114" y="179"/>
                  </a:lnTo>
                  <a:lnTo>
                    <a:pt x="3157" y="164"/>
                  </a:lnTo>
                  <a:lnTo>
                    <a:pt x="3205" y="150"/>
                  </a:lnTo>
                  <a:lnTo>
                    <a:pt x="3248" y="135"/>
                  </a:lnTo>
                  <a:lnTo>
                    <a:pt x="3292" y="121"/>
                  </a:lnTo>
                  <a:lnTo>
                    <a:pt x="3335" y="111"/>
                  </a:lnTo>
                  <a:lnTo>
                    <a:pt x="3383" y="97"/>
                  </a:lnTo>
                  <a:lnTo>
                    <a:pt x="3426" y="87"/>
                  </a:lnTo>
                  <a:lnTo>
                    <a:pt x="3475" y="78"/>
                  </a:lnTo>
                  <a:lnTo>
                    <a:pt x="3518" y="68"/>
                  </a:lnTo>
                  <a:lnTo>
                    <a:pt x="3566" y="58"/>
                  </a:lnTo>
                  <a:lnTo>
                    <a:pt x="3609" y="49"/>
                  </a:lnTo>
                  <a:lnTo>
                    <a:pt x="3662" y="39"/>
                  </a:lnTo>
                  <a:lnTo>
                    <a:pt x="3706" y="34"/>
                  </a:lnTo>
                  <a:lnTo>
                    <a:pt x="3754" y="25"/>
                  </a:lnTo>
                  <a:lnTo>
                    <a:pt x="3797" y="20"/>
                  </a:lnTo>
                  <a:lnTo>
                    <a:pt x="3850" y="15"/>
                  </a:lnTo>
                  <a:lnTo>
                    <a:pt x="3893" y="10"/>
                  </a:lnTo>
                  <a:lnTo>
                    <a:pt x="3946" y="6"/>
                  </a:lnTo>
                  <a:lnTo>
                    <a:pt x="3951" y="6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4" name="Google Shape;14234;p90"/>
            <p:cNvSpPr/>
            <p:nvPr/>
          </p:nvSpPr>
          <p:spPr>
            <a:xfrm>
              <a:off x="6290422" y="2615251"/>
              <a:ext cx="80545" cy="50383"/>
            </a:xfrm>
            <a:custGeom>
              <a:avLst/>
              <a:gdLst/>
              <a:ahLst/>
              <a:cxnLst/>
              <a:rect l="l" t="t" r="r" b="b"/>
              <a:pathLst>
                <a:path w="3071" h="1921" extrusionOk="0">
                  <a:moveTo>
                    <a:pt x="1468" y="0"/>
                  </a:moveTo>
                  <a:cubicBezTo>
                    <a:pt x="660" y="0"/>
                    <a:pt x="1" y="655"/>
                    <a:pt x="1" y="1468"/>
                  </a:cubicBezTo>
                  <a:lnTo>
                    <a:pt x="1" y="1920"/>
                  </a:lnTo>
                  <a:lnTo>
                    <a:pt x="130" y="1877"/>
                  </a:lnTo>
                  <a:cubicBezTo>
                    <a:pt x="150" y="1867"/>
                    <a:pt x="169" y="1862"/>
                    <a:pt x="188" y="1862"/>
                  </a:cubicBezTo>
                  <a:cubicBezTo>
                    <a:pt x="203" y="1862"/>
                    <a:pt x="1425" y="1857"/>
                    <a:pt x="1973" y="1092"/>
                  </a:cubicBezTo>
                  <a:cubicBezTo>
                    <a:pt x="2014" y="1038"/>
                    <a:pt x="2073" y="1012"/>
                    <a:pt x="2132" y="1012"/>
                  </a:cubicBezTo>
                  <a:cubicBezTo>
                    <a:pt x="2217" y="1012"/>
                    <a:pt x="2302" y="1067"/>
                    <a:pt x="2325" y="1165"/>
                  </a:cubicBezTo>
                  <a:cubicBezTo>
                    <a:pt x="2329" y="1189"/>
                    <a:pt x="2474" y="1766"/>
                    <a:pt x="2931" y="1867"/>
                  </a:cubicBezTo>
                  <a:lnTo>
                    <a:pt x="2945" y="1872"/>
                  </a:lnTo>
                  <a:lnTo>
                    <a:pt x="3070" y="1910"/>
                  </a:lnTo>
                  <a:lnTo>
                    <a:pt x="3070" y="1468"/>
                  </a:lnTo>
                  <a:cubicBezTo>
                    <a:pt x="3070" y="659"/>
                    <a:pt x="2416" y="0"/>
                    <a:pt x="1608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5" name="Google Shape;14235;p90"/>
            <p:cNvSpPr/>
            <p:nvPr/>
          </p:nvSpPr>
          <p:spPr>
            <a:xfrm>
              <a:off x="6321711" y="2717329"/>
              <a:ext cx="18333" cy="17336"/>
            </a:xfrm>
            <a:custGeom>
              <a:avLst/>
              <a:gdLst/>
              <a:ahLst/>
              <a:cxnLst/>
              <a:rect l="l" t="t" r="r" b="b"/>
              <a:pathLst>
                <a:path w="699" h="661" extrusionOk="0">
                  <a:moveTo>
                    <a:pt x="1" y="1"/>
                  </a:moveTo>
                  <a:lnTo>
                    <a:pt x="1" y="328"/>
                  </a:lnTo>
                  <a:lnTo>
                    <a:pt x="342" y="660"/>
                  </a:lnTo>
                  <a:lnTo>
                    <a:pt x="699" y="294"/>
                  </a:lnTo>
                  <a:lnTo>
                    <a:pt x="699" y="6"/>
                  </a:lnTo>
                  <a:lnTo>
                    <a:pt x="607" y="10"/>
                  </a:lnTo>
                  <a:cubicBezTo>
                    <a:pt x="564" y="15"/>
                    <a:pt x="530" y="15"/>
                    <a:pt x="492" y="15"/>
                  </a:cubicBezTo>
                  <a:lnTo>
                    <a:pt x="203" y="15"/>
                  </a:lnTo>
                  <a:cubicBezTo>
                    <a:pt x="169" y="15"/>
                    <a:pt x="131" y="15"/>
                    <a:pt x="8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6" name="Google Shape;14236;p90"/>
            <p:cNvSpPr/>
            <p:nvPr/>
          </p:nvSpPr>
          <p:spPr>
            <a:xfrm>
              <a:off x="6282606" y="2649059"/>
              <a:ext cx="96045" cy="59851"/>
            </a:xfrm>
            <a:custGeom>
              <a:avLst/>
              <a:gdLst/>
              <a:ahLst/>
              <a:cxnLst/>
              <a:rect l="l" t="t" r="r" b="b"/>
              <a:pathLst>
                <a:path w="3662" h="2282" extrusionOk="0">
                  <a:moveTo>
                    <a:pt x="2291" y="1"/>
                  </a:moveTo>
                  <a:lnTo>
                    <a:pt x="2214" y="58"/>
                  </a:lnTo>
                  <a:cubicBezTo>
                    <a:pt x="1607" y="564"/>
                    <a:pt x="732" y="573"/>
                    <a:pt x="693" y="573"/>
                  </a:cubicBezTo>
                  <a:lnTo>
                    <a:pt x="688" y="573"/>
                  </a:lnTo>
                  <a:cubicBezTo>
                    <a:pt x="669" y="568"/>
                    <a:pt x="650" y="568"/>
                    <a:pt x="631" y="564"/>
                  </a:cubicBezTo>
                  <a:lnTo>
                    <a:pt x="520" y="520"/>
                  </a:lnTo>
                  <a:lnTo>
                    <a:pt x="520" y="703"/>
                  </a:lnTo>
                  <a:lnTo>
                    <a:pt x="0" y="703"/>
                  </a:lnTo>
                  <a:lnTo>
                    <a:pt x="0" y="1305"/>
                  </a:lnTo>
                  <a:lnTo>
                    <a:pt x="534" y="1305"/>
                  </a:lnTo>
                  <a:cubicBezTo>
                    <a:pt x="631" y="1868"/>
                    <a:pt x="1117" y="2281"/>
                    <a:pt x="1694" y="2281"/>
                  </a:cubicBezTo>
                  <a:lnTo>
                    <a:pt x="1983" y="2281"/>
                  </a:lnTo>
                  <a:cubicBezTo>
                    <a:pt x="2555" y="2281"/>
                    <a:pt x="3041" y="1872"/>
                    <a:pt x="3142" y="1309"/>
                  </a:cubicBezTo>
                  <a:lnTo>
                    <a:pt x="3662" y="1309"/>
                  </a:lnTo>
                  <a:lnTo>
                    <a:pt x="3662" y="708"/>
                  </a:lnTo>
                  <a:lnTo>
                    <a:pt x="3162" y="708"/>
                  </a:lnTo>
                  <a:lnTo>
                    <a:pt x="3162" y="525"/>
                  </a:lnTo>
                  <a:lnTo>
                    <a:pt x="3051" y="564"/>
                  </a:lnTo>
                  <a:cubicBezTo>
                    <a:pt x="3030" y="570"/>
                    <a:pt x="3011" y="574"/>
                    <a:pt x="2993" y="574"/>
                  </a:cubicBezTo>
                  <a:cubicBezTo>
                    <a:pt x="2981" y="574"/>
                    <a:pt x="2970" y="572"/>
                    <a:pt x="2959" y="568"/>
                  </a:cubicBezTo>
                  <a:cubicBezTo>
                    <a:pt x="2700" y="511"/>
                    <a:pt x="2493" y="347"/>
                    <a:pt x="2339" y="82"/>
                  </a:cubicBezTo>
                  <a:lnTo>
                    <a:pt x="229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7" name="Google Shape;14237;p90"/>
            <p:cNvSpPr/>
            <p:nvPr/>
          </p:nvSpPr>
          <p:spPr>
            <a:xfrm>
              <a:off x="6273269" y="2730207"/>
              <a:ext cx="114483" cy="46528"/>
            </a:xfrm>
            <a:custGeom>
              <a:avLst/>
              <a:gdLst/>
              <a:ahLst/>
              <a:cxnLst/>
              <a:rect l="l" t="t" r="r" b="b"/>
              <a:pathLst>
                <a:path w="4365" h="1774" extrusionOk="0">
                  <a:moveTo>
                    <a:pt x="2820" y="1"/>
                  </a:moveTo>
                  <a:lnTo>
                    <a:pt x="2310" y="525"/>
                  </a:lnTo>
                  <a:cubicBezTo>
                    <a:pt x="2281" y="559"/>
                    <a:pt x="2238" y="573"/>
                    <a:pt x="2189" y="573"/>
                  </a:cubicBezTo>
                  <a:cubicBezTo>
                    <a:pt x="2146" y="573"/>
                    <a:pt x="2108" y="559"/>
                    <a:pt x="2074" y="530"/>
                  </a:cubicBezTo>
                  <a:lnTo>
                    <a:pt x="1540" y="10"/>
                  </a:lnTo>
                  <a:lnTo>
                    <a:pt x="558" y="395"/>
                  </a:lnTo>
                  <a:lnTo>
                    <a:pt x="549" y="395"/>
                  </a:lnTo>
                  <a:cubicBezTo>
                    <a:pt x="313" y="496"/>
                    <a:pt x="125" y="679"/>
                    <a:pt x="24" y="915"/>
                  </a:cubicBezTo>
                  <a:lnTo>
                    <a:pt x="0" y="973"/>
                  </a:lnTo>
                  <a:lnTo>
                    <a:pt x="48" y="1016"/>
                  </a:lnTo>
                  <a:cubicBezTo>
                    <a:pt x="669" y="1521"/>
                    <a:pt x="1424" y="1774"/>
                    <a:pt x="2180" y="1774"/>
                  </a:cubicBezTo>
                  <a:cubicBezTo>
                    <a:pt x="2935" y="1774"/>
                    <a:pt x="3691" y="1521"/>
                    <a:pt x="4311" y="1016"/>
                  </a:cubicBezTo>
                  <a:lnTo>
                    <a:pt x="4364" y="973"/>
                  </a:lnTo>
                  <a:lnTo>
                    <a:pt x="4336" y="910"/>
                  </a:lnTo>
                  <a:cubicBezTo>
                    <a:pt x="4234" y="674"/>
                    <a:pt x="4042" y="491"/>
                    <a:pt x="3806" y="395"/>
                  </a:cubicBezTo>
                  <a:lnTo>
                    <a:pt x="3801" y="395"/>
                  </a:lnTo>
                  <a:lnTo>
                    <a:pt x="2820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8" name="Google Shape;14238;p90"/>
            <p:cNvSpPr/>
            <p:nvPr/>
          </p:nvSpPr>
          <p:spPr>
            <a:xfrm>
              <a:off x="6290422" y="2615251"/>
              <a:ext cx="46475" cy="50383"/>
            </a:xfrm>
            <a:custGeom>
              <a:avLst/>
              <a:gdLst/>
              <a:ahLst/>
              <a:cxnLst/>
              <a:rect l="l" t="t" r="r" b="b"/>
              <a:pathLst>
                <a:path w="1772" h="1921" extrusionOk="0">
                  <a:moveTo>
                    <a:pt x="1468" y="0"/>
                  </a:moveTo>
                  <a:cubicBezTo>
                    <a:pt x="660" y="0"/>
                    <a:pt x="1" y="659"/>
                    <a:pt x="1" y="1468"/>
                  </a:cubicBezTo>
                  <a:lnTo>
                    <a:pt x="1" y="1920"/>
                  </a:lnTo>
                  <a:lnTo>
                    <a:pt x="130" y="1877"/>
                  </a:lnTo>
                  <a:cubicBezTo>
                    <a:pt x="150" y="1867"/>
                    <a:pt x="169" y="1867"/>
                    <a:pt x="188" y="1867"/>
                  </a:cubicBezTo>
                  <a:cubicBezTo>
                    <a:pt x="280" y="1862"/>
                    <a:pt x="376" y="1857"/>
                    <a:pt x="467" y="1843"/>
                  </a:cubicBezTo>
                  <a:lnTo>
                    <a:pt x="467" y="1468"/>
                  </a:lnTo>
                  <a:cubicBezTo>
                    <a:pt x="467" y="722"/>
                    <a:pt x="1030" y="92"/>
                    <a:pt x="1771" y="10"/>
                  </a:cubicBezTo>
                  <a:cubicBezTo>
                    <a:pt x="1718" y="5"/>
                    <a:pt x="1661" y="0"/>
                    <a:pt x="160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9" name="Google Shape;14239;p90"/>
            <p:cNvSpPr/>
            <p:nvPr/>
          </p:nvSpPr>
          <p:spPr>
            <a:xfrm>
              <a:off x="6336110" y="2717329"/>
              <a:ext cx="3934" cy="420"/>
            </a:xfrm>
            <a:custGeom>
              <a:avLst/>
              <a:gdLst/>
              <a:ahLst/>
              <a:cxnLst/>
              <a:rect l="l" t="t" r="r" b="b"/>
              <a:pathLst>
                <a:path w="150" h="16" extrusionOk="0">
                  <a:moveTo>
                    <a:pt x="150" y="1"/>
                  </a:moveTo>
                  <a:lnTo>
                    <a:pt x="58" y="10"/>
                  </a:lnTo>
                  <a:lnTo>
                    <a:pt x="0" y="15"/>
                  </a:lnTo>
                  <a:lnTo>
                    <a:pt x="150" y="15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0" name="Google Shape;14240;p90"/>
            <p:cNvSpPr/>
            <p:nvPr/>
          </p:nvSpPr>
          <p:spPr>
            <a:xfrm>
              <a:off x="6321711" y="2717329"/>
              <a:ext cx="14032" cy="17336"/>
            </a:xfrm>
            <a:custGeom>
              <a:avLst/>
              <a:gdLst/>
              <a:ahLst/>
              <a:cxnLst/>
              <a:rect l="l" t="t" r="r" b="b"/>
              <a:pathLst>
                <a:path w="535" h="661" extrusionOk="0">
                  <a:moveTo>
                    <a:pt x="1" y="1"/>
                  </a:moveTo>
                  <a:lnTo>
                    <a:pt x="1" y="328"/>
                  </a:lnTo>
                  <a:lnTo>
                    <a:pt x="342" y="660"/>
                  </a:lnTo>
                  <a:lnTo>
                    <a:pt x="535" y="463"/>
                  </a:lnTo>
                  <a:lnTo>
                    <a:pt x="395" y="328"/>
                  </a:lnTo>
                  <a:lnTo>
                    <a:pt x="395" y="15"/>
                  </a:lnTo>
                  <a:lnTo>
                    <a:pt x="203" y="15"/>
                  </a:lnTo>
                  <a:cubicBezTo>
                    <a:pt x="169" y="15"/>
                    <a:pt x="131" y="15"/>
                    <a:pt x="8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1" name="Google Shape;14241;p90"/>
            <p:cNvSpPr/>
            <p:nvPr/>
          </p:nvSpPr>
          <p:spPr>
            <a:xfrm>
              <a:off x="6308598" y="2651708"/>
              <a:ext cx="39394" cy="15946"/>
            </a:xfrm>
            <a:custGeom>
              <a:avLst/>
              <a:gdLst/>
              <a:ahLst/>
              <a:cxnLst/>
              <a:rect l="l" t="t" r="r" b="b"/>
              <a:pathLst>
                <a:path w="1502" h="608" extrusionOk="0">
                  <a:moveTo>
                    <a:pt x="1367" y="1"/>
                  </a:moveTo>
                  <a:lnTo>
                    <a:pt x="1290" y="68"/>
                  </a:lnTo>
                  <a:cubicBezTo>
                    <a:pt x="871" y="415"/>
                    <a:pt x="337" y="535"/>
                    <a:pt x="0" y="583"/>
                  </a:cubicBezTo>
                  <a:lnTo>
                    <a:pt x="39" y="597"/>
                  </a:lnTo>
                  <a:cubicBezTo>
                    <a:pt x="58" y="602"/>
                    <a:pt x="77" y="607"/>
                    <a:pt x="101" y="607"/>
                  </a:cubicBezTo>
                  <a:lnTo>
                    <a:pt x="106" y="607"/>
                  </a:lnTo>
                  <a:cubicBezTo>
                    <a:pt x="145" y="607"/>
                    <a:pt x="891" y="602"/>
                    <a:pt x="1502" y="217"/>
                  </a:cubicBezTo>
                  <a:cubicBezTo>
                    <a:pt x="1473" y="174"/>
                    <a:pt x="1444" y="135"/>
                    <a:pt x="1420" y="92"/>
                  </a:cubicBezTo>
                  <a:lnTo>
                    <a:pt x="1367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2" name="Google Shape;14242;p90"/>
            <p:cNvSpPr/>
            <p:nvPr/>
          </p:nvSpPr>
          <p:spPr>
            <a:xfrm>
              <a:off x="6296218" y="2666238"/>
              <a:ext cx="39918" cy="42803"/>
            </a:xfrm>
            <a:custGeom>
              <a:avLst/>
              <a:gdLst/>
              <a:ahLst/>
              <a:cxnLst/>
              <a:rect l="l" t="t" r="r" b="b"/>
              <a:pathLst>
                <a:path w="1522" h="1632" extrusionOk="0">
                  <a:moveTo>
                    <a:pt x="1" y="0"/>
                  </a:moveTo>
                  <a:lnTo>
                    <a:pt x="1" y="457"/>
                  </a:lnTo>
                  <a:cubicBezTo>
                    <a:pt x="1" y="1107"/>
                    <a:pt x="525" y="1631"/>
                    <a:pt x="1175" y="1631"/>
                  </a:cubicBezTo>
                  <a:lnTo>
                    <a:pt x="1521" y="1631"/>
                  </a:lnTo>
                  <a:cubicBezTo>
                    <a:pt x="891" y="1602"/>
                    <a:pt x="400" y="1083"/>
                    <a:pt x="400" y="457"/>
                  </a:cubicBezTo>
                  <a:lnTo>
                    <a:pt x="400" y="39"/>
                  </a:lnTo>
                  <a:cubicBezTo>
                    <a:pt x="270" y="48"/>
                    <a:pt x="184" y="53"/>
                    <a:pt x="174" y="53"/>
                  </a:cubicBezTo>
                  <a:lnTo>
                    <a:pt x="164" y="53"/>
                  </a:lnTo>
                  <a:cubicBezTo>
                    <a:pt x="145" y="48"/>
                    <a:pt x="131" y="48"/>
                    <a:pt x="112" y="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3" name="Google Shape;14243;p90"/>
            <p:cNvSpPr/>
            <p:nvPr/>
          </p:nvSpPr>
          <p:spPr>
            <a:xfrm>
              <a:off x="6273269" y="2730338"/>
              <a:ext cx="62474" cy="46213"/>
            </a:xfrm>
            <a:custGeom>
              <a:avLst/>
              <a:gdLst/>
              <a:ahLst/>
              <a:cxnLst/>
              <a:rect l="l" t="t" r="r" b="b"/>
              <a:pathLst>
                <a:path w="2382" h="1762" extrusionOk="0">
                  <a:moveTo>
                    <a:pt x="1540" y="0"/>
                  </a:moveTo>
                  <a:lnTo>
                    <a:pt x="558" y="385"/>
                  </a:lnTo>
                  <a:lnTo>
                    <a:pt x="549" y="385"/>
                  </a:lnTo>
                  <a:cubicBezTo>
                    <a:pt x="313" y="486"/>
                    <a:pt x="125" y="669"/>
                    <a:pt x="24" y="905"/>
                  </a:cubicBezTo>
                  <a:lnTo>
                    <a:pt x="0" y="963"/>
                  </a:lnTo>
                  <a:lnTo>
                    <a:pt x="48" y="1006"/>
                  </a:lnTo>
                  <a:cubicBezTo>
                    <a:pt x="650" y="1492"/>
                    <a:pt x="1405" y="1762"/>
                    <a:pt x="2180" y="1762"/>
                  </a:cubicBezTo>
                  <a:cubicBezTo>
                    <a:pt x="2247" y="1762"/>
                    <a:pt x="2315" y="1762"/>
                    <a:pt x="2382" y="1757"/>
                  </a:cubicBezTo>
                  <a:cubicBezTo>
                    <a:pt x="1675" y="1713"/>
                    <a:pt x="996" y="1449"/>
                    <a:pt x="448" y="1006"/>
                  </a:cubicBezTo>
                  <a:lnTo>
                    <a:pt x="400" y="963"/>
                  </a:lnTo>
                  <a:lnTo>
                    <a:pt x="424" y="905"/>
                  </a:lnTo>
                  <a:cubicBezTo>
                    <a:pt x="525" y="669"/>
                    <a:pt x="712" y="486"/>
                    <a:pt x="948" y="385"/>
                  </a:cubicBezTo>
                  <a:lnTo>
                    <a:pt x="958" y="385"/>
                  </a:lnTo>
                  <a:lnTo>
                    <a:pt x="1655" y="111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4" name="Google Shape;14244;p90"/>
            <p:cNvSpPr/>
            <p:nvPr/>
          </p:nvSpPr>
          <p:spPr>
            <a:xfrm>
              <a:off x="6226558" y="2433390"/>
              <a:ext cx="342793" cy="353389"/>
            </a:xfrm>
            <a:custGeom>
              <a:avLst/>
              <a:gdLst/>
              <a:ahLst/>
              <a:cxnLst/>
              <a:rect l="l" t="t" r="r" b="b"/>
              <a:pathLst>
                <a:path w="13070" h="13474" extrusionOk="0">
                  <a:moveTo>
                    <a:pt x="10500" y="727"/>
                  </a:moveTo>
                  <a:lnTo>
                    <a:pt x="12314" y="2541"/>
                  </a:lnTo>
                  <a:lnTo>
                    <a:pt x="10500" y="2541"/>
                  </a:lnTo>
                  <a:lnTo>
                    <a:pt x="10500" y="727"/>
                  </a:lnTo>
                  <a:close/>
                  <a:moveTo>
                    <a:pt x="8595" y="2050"/>
                  </a:moveTo>
                  <a:lnTo>
                    <a:pt x="10409" y="3864"/>
                  </a:lnTo>
                  <a:lnTo>
                    <a:pt x="8595" y="3864"/>
                  </a:lnTo>
                  <a:lnTo>
                    <a:pt x="8595" y="3859"/>
                  </a:lnTo>
                  <a:lnTo>
                    <a:pt x="8595" y="2050"/>
                  </a:lnTo>
                  <a:close/>
                  <a:moveTo>
                    <a:pt x="4023" y="7030"/>
                  </a:moveTo>
                  <a:cubicBezTo>
                    <a:pt x="4721" y="7030"/>
                    <a:pt x="5294" y="7666"/>
                    <a:pt x="5294" y="8440"/>
                  </a:cubicBezTo>
                  <a:lnTo>
                    <a:pt x="5294" y="8536"/>
                  </a:lnTo>
                  <a:cubicBezTo>
                    <a:pt x="5279" y="8541"/>
                    <a:pt x="5265" y="8541"/>
                    <a:pt x="5250" y="8546"/>
                  </a:cubicBezTo>
                  <a:lnTo>
                    <a:pt x="5246" y="8546"/>
                  </a:lnTo>
                  <a:cubicBezTo>
                    <a:pt x="4846" y="8450"/>
                    <a:pt x="4716" y="7868"/>
                    <a:pt x="4716" y="7863"/>
                  </a:cubicBezTo>
                  <a:cubicBezTo>
                    <a:pt x="4694" y="7752"/>
                    <a:pt x="4599" y="7690"/>
                    <a:pt x="4504" y="7690"/>
                  </a:cubicBezTo>
                  <a:cubicBezTo>
                    <a:pt x="4437" y="7690"/>
                    <a:pt x="4370" y="7721"/>
                    <a:pt x="4327" y="7786"/>
                  </a:cubicBezTo>
                  <a:cubicBezTo>
                    <a:pt x="3836" y="8532"/>
                    <a:pt x="2748" y="8536"/>
                    <a:pt x="2734" y="8536"/>
                  </a:cubicBezTo>
                  <a:cubicBezTo>
                    <a:pt x="2717" y="8544"/>
                    <a:pt x="2699" y="8547"/>
                    <a:pt x="2681" y="8547"/>
                  </a:cubicBezTo>
                  <a:cubicBezTo>
                    <a:pt x="2663" y="8547"/>
                    <a:pt x="2645" y="8544"/>
                    <a:pt x="2628" y="8536"/>
                  </a:cubicBezTo>
                  <a:lnTo>
                    <a:pt x="2628" y="8440"/>
                  </a:lnTo>
                  <a:cubicBezTo>
                    <a:pt x="2628" y="7666"/>
                    <a:pt x="3201" y="7030"/>
                    <a:pt x="3898" y="7030"/>
                  </a:cubicBezTo>
                  <a:close/>
                  <a:moveTo>
                    <a:pt x="2325" y="9090"/>
                  </a:moveTo>
                  <a:cubicBezTo>
                    <a:pt x="2344" y="9099"/>
                    <a:pt x="2368" y="9104"/>
                    <a:pt x="2392" y="9109"/>
                  </a:cubicBezTo>
                  <a:lnTo>
                    <a:pt x="2392" y="9335"/>
                  </a:lnTo>
                  <a:cubicBezTo>
                    <a:pt x="2392" y="9403"/>
                    <a:pt x="2397" y="9470"/>
                    <a:pt x="2407" y="9532"/>
                  </a:cubicBezTo>
                  <a:cubicBezTo>
                    <a:pt x="2301" y="9499"/>
                    <a:pt x="2229" y="9403"/>
                    <a:pt x="2233" y="9292"/>
                  </a:cubicBezTo>
                  <a:cubicBezTo>
                    <a:pt x="2233" y="9215"/>
                    <a:pt x="2267" y="9138"/>
                    <a:pt x="2325" y="9090"/>
                  </a:cubicBezTo>
                  <a:close/>
                  <a:moveTo>
                    <a:pt x="5597" y="9090"/>
                  </a:moveTo>
                  <a:cubicBezTo>
                    <a:pt x="5655" y="9143"/>
                    <a:pt x="5693" y="9215"/>
                    <a:pt x="5688" y="9297"/>
                  </a:cubicBezTo>
                  <a:cubicBezTo>
                    <a:pt x="5693" y="9403"/>
                    <a:pt x="5626" y="9499"/>
                    <a:pt x="5525" y="9532"/>
                  </a:cubicBezTo>
                  <a:cubicBezTo>
                    <a:pt x="5534" y="9465"/>
                    <a:pt x="5534" y="9403"/>
                    <a:pt x="5534" y="9335"/>
                  </a:cubicBezTo>
                  <a:lnTo>
                    <a:pt x="5534" y="9109"/>
                  </a:lnTo>
                  <a:cubicBezTo>
                    <a:pt x="5558" y="9104"/>
                    <a:pt x="5578" y="9099"/>
                    <a:pt x="5597" y="9090"/>
                  </a:cubicBezTo>
                  <a:close/>
                  <a:moveTo>
                    <a:pt x="4432" y="8325"/>
                  </a:moveTo>
                  <a:cubicBezTo>
                    <a:pt x="4553" y="8565"/>
                    <a:pt x="4755" y="8849"/>
                    <a:pt x="5106" y="8950"/>
                  </a:cubicBezTo>
                  <a:lnTo>
                    <a:pt x="5106" y="9335"/>
                  </a:lnTo>
                  <a:cubicBezTo>
                    <a:pt x="5106" y="9956"/>
                    <a:pt x="4654" y="10461"/>
                    <a:pt x="4096" y="10461"/>
                  </a:cubicBezTo>
                  <a:lnTo>
                    <a:pt x="3831" y="10461"/>
                  </a:lnTo>
                  <a:cubicBezTo>
                    <a:pt x="3273" y="10461"/>
                    <a:pt x="2816" y="9956"/>
                    <a:pt x="2816" y="9335"/>
                  </a:cubicBezTo>
                  <a:lnTo>
                    <a:pt x="2816" y="8965"/>
                  </a:lnTo>
                  <a:cubicBezTo>
                    <a:pt x="3080" y="8950"/>
                    <a:pt x="3874" y="8864"/>
                    <a:pt x="4432" y="8325"/>
                  </a:cubicBezTo>
                  <a:close/>
                  <a:moveTo>
                    <a:pt x="4274" y="10876"/>
                  </a:moveTo>
                  <a:lnTo>
                    <a:pt x="4274" y="11101"/>
                  </a:lnTo>
                  <a:lnTo>
                    <a:pt x="3966" y="11419"/>
                  </a:lnTo>
                  <a:lnTo>
                    <a:pt x="3672" y="11135"/>
                  </a:lnTo>
                  <a:lnTo>
                    <a:pt x="3672" y="10880"/>
                  </a:lnTo>
                  <a:cubicBezTo>
                    <a:pt x="3725" y="10885"/>
                    <a:pt x="3778" y="10889"/>
                    <a:pt x="3831" y="10889"/>
                  </a:cubicBezTo>
                  <a:lnTo>
                    <a:pt x="4096" y="10889"/>
                  </a:lnTo>
                  <a:cubicBezTo>
                    <a:pt x="4157" y="10889"/>
                    <a:pt x="4213" y="10885"/>
                    <a:pt x="4274" y="10876"/>
                  </a:cubicBezTo>
                  <a:close/>
                  <a:moveTo>
                    <a:pt x="10072" y="429"/>
                  </a:moveTo>
                  <a:lnTo>
                    <a:pt x="10072" y="2758"/>
                  </a:lnTo>
                  <a:cubicBezTo>
                    <a:pt x="10072" y="2878"/>
                    <a:pt x="10163" y="2974"/>
                    <a:pt x="10283" y="2974"/>
                  </a:cubicBezTo>
                  <a:lnTo>
                    <a:pt x="12617" y="2974"/>
                  </a:lnTo>
                  <a:lnTo>
                    <a:pt x="12617" y="11683"/>
                  </a:lnTo>
                  <a:lnTo>
                    <a:pt x="11140" y="11679"/>
                  </a:lnTo>
                  <a:lnTo>
                    <a:pt x="11140" y="4076"/>
                  </a:lnTo>
                  <a:lnTo>
                    <a:pt x="11140" y="4071"/>
                  </a:lnTo>
                  <a:lnTo>
                    <a:pt x="11140" y="4062"/>
                  </a:lnTo>
                  <a:cubicBezTo>
                    <a:pt x="11140" y="4052"/>
                    <a:pt x="11135" y="4042"/>
                    <a:pt x="11135" y="4037"/>
                  </a:cubicBezTo>
                  <a:cubicBezTo>
                    <a:pt x="11135" y="4028"/>
                    <a:pt x="11130" y="4018"/>
                    <a:pt x="11130" y="4009"/>
                  </a:cubicBezTo>
                  <a:lnTo>
                    <a:pt x="11130" y="4004"/>
                  </a:lnTo>
                  <a:cubicBezTo>
                    <a:pt x="11126" y="3994"/>
                    <a:pt x="11121" y="3985"/>
                    <a:pt x="11116" y="3980"/>
                  </a:cubicBezTo>
                  <a:cubicBezTo>
                    <a:pt x="11111" y="3970"/>
                    <a:pt x="11106" y="3961"/>
                    <a:pt x="11101" y="3956"/>
                  </a:cubicBezTo>
                  <a:lnTo>
                    <a:pt x="11097" y="3951"/>
                  </a:lnTo>
                  <a:cubicBezTo>
                    <a:pt x="11092" y="3941"/>
                    <a:pt x="11087" y="3936"/>
                    <a:pt x="11077" y="3927"/>
                  </a:cubicBezTo>
                  <a:lnTo>
                    <a:pt x="8532" y="1381"/>
                  </a:lnTo>
                  <a:cubicBezTo>
                    <a:pt x="8527" y="1377"/>
                    <a:pt x="8518" y="1367"/>
                    <a:pt x="8513" y="1362"/>
                  </a:cubicBezTo>
                  <a:lnTo>
                    <a:pt x="8508" y="1357"/>
                  </a:lnTo>
                  <a:cubicBezTo>
                    <a:pt x="8498" y="1353"/>
                    <a:pt x="8494" y="1348"/>
                    <a:pt x="8484" y="1343"/>
                  </a:cubicBezTo>
                  <a:cubicBezTo>
                    <a:pt x="8474" y="1338"/>
                    <a:pt x="8469" y="1338"/>
                    <a:pt x="8460" y="1333"/>
                  </a:cubicBezTo>
                  <a:lnTo>
                    <a:pt x="8450" y="1333"/>
                  </a:lnTo>
                  <a:cubicBezTo>
                    <a:pt x="8445" y="1333"/>
                    <a:pt x="8436" y="1328"/>
                    <a:pt x="8426" y="1328"/>
                  </a:cubicBezTo>
                  <a:lnTo>
                    <a:pt x="8402" y="1324"/>
                  </a:lnTo>
                  <a:lnTo>
                    <a:pt x="5197" y="1324"/>
                  </a:lnTo>
                  <a:lnTo>
                    <a:pt x="5197" y="429"/>
                  </a:lnTo>
                  <a:close/>
                  <a:moveTo>
                    <a:pt x="8171" y="1747"/>
                  </a:moveTo>
                  <a:lnTo>
                    <a:pt x="8171" y="4076"/>
                  </a:lnTo>
                  <a:cubicBezTo>
                    <a:pt x="8171" y="4196"/>
                    <a:pt x="8267" y="4293"/>
                    <a:pt x="8383" y="4293"/>
                  </a:cubicBezTo>
                  <a:lnTo>
                    <a:pt x="10717" y="4293"/>
                  </a:lnTo>
                  <a:lnTo>
                    <a:pt x="10717" y="13007"/>
                  </a:lnTo>
                  <a:lnTo>
                    <a:pt x="5794" y="13007"/>
                  </a:lnTo>
                  <a:cubicBezTo>
                    <a:pt x="6992" y="12367"/>
                    <a:pt x="7767" y="11140"/>
                    <a:pt x="7839" y="9783"/>
                  </a:cubicBezTo>
                  <a:lnTo>
                    <a:pt x="7839" y="9759"/>
                  </a:lnTo>
                  <a:lnTo>
                    <a:pt x="7839" y="9677"/>
                  </a:lnTo>
                  <a:lnTo>
                    <a:pt x="7839" y="9638"/>
                  </a:lnTo>
                  <a:lnTo>
                    <a:pt x="7839" y="9624"/>
                  </a:lnTo>
                  <a:lnTo>
                    <a:pt x="7839" y="9571"/>
                  </a:lnTo>
                  <a:lnTo>
                    <a:pt x="7839" y="9537"/>
                  </a:lnTo>
                  <a:lnTo>
                    <a:pt x="7839" y="9523"/>
                  </a:lnTo>
                  <a:lnTo>
                    <a:pt x="7839" y="9465"/>
                  </a:lnTo>
                  <a:lnTo>
                    <a:pt x="7839" y="9436"/>
                  </a:lnTo>
                  <a:lnTo>
                    <a:pt x="7839" y="9417"/>
                  </a:lnTo>
                  <a:lnTo>
                    <a:pt x="7839" y="9359"/>
                  </a:lnTo>
                  <a:lnTo>
                    <a:pt x="7839" y="9311"/>
                  </a:lnTo>
                  <a:cubicBezTo>
                    <a:pt x="7839" y="9297"/>
                    <a:pt x="7839" y="9277"/>
                    <a:pt x="7834" y="9253"/>
                  </a:cubicBezTo>
                  <a:lnTo>
                    <a:pt x="7834" y="9249"/>
                  </a:lnTo>
                  <a:cubicBezTo>
                    <a:pt x="7834" y="9234"/>
                    <a:pt x="7834" y="9220"/>
                    <a:pt x="7829" y="9205"/>
                  </a:cubicBezTo>
                  <a:cubicBezTo>
                    <a:pt x="7829" y="9196"/>
                    <a:pt x="7829" y="9167"/>
                    <a:pt x="7825" y="9148"/>
                  </a:cubicBezTo>
                  <a:lnTo>
                    <a:pt x="7825" y="9138"/>
                  </a:lnTo>
                  <a:cubicBezTo>
                    <a:pt x="7825" y="9128"/>
                    <a:pt x="7825" y="9114"/>
                    <a:pt x="7820" y="9099"/>
                  </a:cubicBezTo>
                  <a:cubicBezTo>
                    <a:pt x="7815" y="9090"/>
                    <a:pt x="7815" y="9061"/>
                    <a:pt x="7810" y="9042"/>
                  </a:cubicBezTo>
                  <a:lnTo>
                    <a:pt x="7810" y="9027"/>
                  </a:lnTo>
                  <a:lnTo>
                    <a:pt x="7810" y="8998"/>
                  </a:lnTo>
                  <a:cubicBezTo>
                    <a:pt x="7810" y="8979"/>
                    <a:pt x="7801" y="8960"/>
                    <a:pt x="7801" y="8941"/>
                  </a:cubicBezTo>
                  <a:lnTo>
                    <a:pt x="7791" y="8897"/>
                  </a:lnTo>
                  <a:cubicBezTo>
                    <a:pt x="7786" y="8864"/>
                    <a:pt x="7781" y="8830"/>
                    <a:pt x="7772" y="8801"/>
                  </a:cubicBezTo>
                  <a:lnTo>
                    <a:pt x="7772" y="8811"/>
                  </a:lnTo>
                  <a:cubicBezTo>
                    <a:pt x="7767" y="8777"/>
                    <a:pt x="7762" y="8743"/>
                    <a:pt x="7752" y="8710"/>
                  </a:cubicBezTo>
                  <a:lnTo>
                    <a:pt x="7743" y="8676"/>
                  </a:lnTo>
                  <a:cubicBezTo>
                    <a:pt x="7738" y="8652"/>
                    <a:pt x="7733" y="8633"/>
                    <a:pt x="7728" y="8609"/>
                  </a:cubicBezTo>
                  <a:lnTo>
                    <a:pt x="7724" y="8585"/>
                  </a:lnTo>
                  <a:lnTo>
                    <a:pt x="7724" y="8575"/>
                  </a:lnTo>
                  <a:cubicBezTo>
                    <a:pt x="7714" y="8551"/>
                    <a:pt x="7709" y="8532"/>
                    <a:pt x="7704" y="8512"/>
                  </a:cubicBezTo>
                  <a:lnTo>
                    <a:pt x="7695" y="8474"/>
                  </a:lnTo>
                  <a:cubicBezTo>
                    <a:pt x="7685" y="8455"/>
                    <a:pt x="7680" y="8435"/>
                    <a:pt x="7676" y="8416"/>
                  </a:cubicBezTo>
                  <a:lnTo>
                    <a:pt x="7661" y="8378"/>
                  </a:lnTo>
                  <a:lnTo>
                    <a:pt x="7642" y="8320"/>
                  </a:lnTo>
                  <a:lnTo>
                    <a:pt x="7632" y="8281"/>
                  </a:lnTo>
                  <a:cubicBezTo>
                    <a:pt x="7623" y="8262"/>
                    <a:pt x="7613" y="8243"/>
                    <a:pt x="7608" y="8224"/>
                  </a:cubicBezTo>
                  <a:lnTo>
                    <a:pt x="7594" y="8190"/>
                  </a:lnTo>
                  <a:lnTo>
                    <a:pt x="7570" y="8127"/>
                  </a:lnTo>
                  <a:lnTo>
                    <a:pt x="7560" y="8103"/>
                  </a:lnTo>
                  <a:lnTo>
                    <a:pt x="7560" y="8099"/>
                  </a:lnTo>
                  <a:cubicBezTo>
                    <a:pt x="7502" y="7954"/>
                    <a:pt x="7435" y="7815"/>
                    <a:pt x="7358" y="7680"/>
                  </a:cubicBezTo>
                  <a:cubicBezTo>
                    <a:pt x="7313" y="7608"/>
                    <a:pt x="7247" y="7577"/>
                    <a:pt x="7182" y="7577"/>
                  </a:cubicBezTo>
                  <a:cubicBezTo>
                    <a:pt x="7040" y="7577"/>
                    <a:pt x="6902" y="7723"/>
                    <a:pt x="6987" y="7892"/>
                  </a:cubicBezTo>
                  <a:cubicBezTo>
                    <a:pt x="7055" y="8012"/>
                    <a:pt x="7113" y="8137"/>
                    <a:pt x="7165" y="8267"/>
                  </a:cubicBezTo>
                  <a:lnTo>
                    <a:pt x="7165" y="8272"/>
                  </a:lnTo>
                  <a:lnTo>
                    <a:pt x="7170" y="8286"/>
                  </a:lnTo>
                  <a:lnTo>
                    <a:pt x="7194" y="8344"/>
                  </a:lnTo>
                  <a:lnTo>
                    <a:pt x="7204" y="8373"/>
                  </a:lnTo>
                  <a:cubicBezTo>
                    <a:pt x="7214" y="8392"/>
                    <a:pt x="7218" y="8411"/>
                    <a:pt x="7228" y="8431"/>
                  </a:cubicBezTo>
                  <a:lnTo>
                    <a:pt x="7238" y="8459"/>
                  </a:lnTo>
                  <a:lnTo>
                    <a:pt x="7257" y="8512"/>
                  </a:lnTo>
                  <a:lnTo>
                    <a:pt x="7267" y="8546"/>
                  </a:lnTo>
                  <a:lnTo>
                    <a:pt x="7281" y="8599"/>
                  </a:lnTo>
                  <a:lnTo>
                    <a:pt x="7291" y="8633"/>
                  </a:lnTo>
                  <a:cubicBezTo>
                    <a:pt x="7295" y="8647"/>
                    <a:pt x="7300" y="8666"/>
                    <a:pt x="7305" y="8686"/>
                  </a:cubicBezTo>
                  <a:lnTo>
                    <a:pt x="7315" y="8719"/>
                  </a:lnTo>
                  <a:cubicBezTo>
                    <a:pt x="7319" y="8739"/>
                    <a:pt x="7324" y="8758"/>
                    <a:pt x="7329" y="8777"/>
                  </a:cubicBezTo>
                  <a:lnTo>
                    <a:pt x="7339" y="8811"/>
                  </a:lnTo>
                  <a:cubicBezTo>
                    <a:pt x="7344" y="8840"/>
                    <a:pt x="7348" y="8868"/>
                    <a:pt x="7358" y="8897"/>
                  </a:cubicBezTo>
                  <a:lnTo>
                    <a:pt x="7358" y="8902"/>
                  </a:lnTo>
                  <a:cubicBezTo>
                    <a:pt x="7363" y="8931"/>
                    <a:pt x="7368" y="8955"/>
                    <a:pt x="7372" y="8984"/>
                  </a:cubicBezTo>
                  <a:lnTo>
                    <a:pt x="7377" y="9027"/>
                  </a:lnTo>
                  <a:cubicBezTo>
                    <a:pt x="7377" y="9042"/>
                    <a:pt x="7382" y="9056"/>
                    <a:pt x="7387" y="9075"/>
                  </a:cubicBezTo>
                  <a:lnTo>
                    <a:pt x="7392" y="9099"/>
                  </a:lnTo>
                  <a:lnTo>
                    <a:pt x="7392" y="9114"/>
                  </a:lnTo>
                  <a:cubicBezTo>
                    <a:pt x="7392" y="9133"/>
                    <a:pt x="7396" y="9148"/>
                    <a:pt x="7396" y="9167"/>
                  </a:cubicBezTo>
                  <a:cubicBezTo>
                    <a:pt x="7401" y="9186"/>
                    <a:pt x="7396" y="9186"/>
                    <a:pt x="7401" y="9196"/>
                  </a:cubicBezTo>
                  <a:lnTo>
                    <a:pt x="7401" y="9205"/>
                  </a:lnTo>
                  <a:cubicBezTo>
                    <a:pt x="7401" y="9225"/>
                    <a:pt x="7406" y="9239"/>
                    <a:pt x="7406" y="9258"/>
                  </a:cubicBezTo>
                  <a:cubicBezTo>
                    <a:pt x="7406" y="9273"/>
                    <a:pt x="7406" y="9282"/>
                    <a:pt x="7411" y="9292"/>
                  </a:cubicBezTo>
                  <a:lnTo>
                    <a:pt x="7411" y="9297"/>
                  </a:lnTo>
                  <a:cubicBezTo>
                    <a:pt x="7411" y="9316"/>
                    <a:pt x="7411" y="9330"/>
                    <a:pt x="7411" y="9350"/>
                  </a:cubicBezTo>
                  <a:cubicBezTo>
                    <a:pt x="7416" y="9364"/>
                    <a:pt x="7411" y="9379"/>
                    <a:pt x="7411" y="9393"/>
                  </a:cubicBezTo>
                  <a:lnTo>
                    <a:pt x="7411" y="9441"/>
                  </a:lnTo>
                  <a:lnTo>
                    <a:pt x="7411" y="9484"/>
                  </a:lnTo>
                  <a:lnTo>
                    <a:pt x="7411" y="9537"/>
                  </a:lnTo>
                  <a:lnTo>
                    <a:pt x="7411" y="9547"/>
                  </a:lnTo>
                  <a:lnTo>
                    <a:pt x="7411" y="9576"/>
                  </a:lnTo>
                  <a:lnTo>
                    <a:pt x="7411" y="9624"/>
                  </a:lnTo>
                  <a:lnTo>
                    <a:pt x="7411" y="9643"/>
                  </a:lnTo>
                  <a:lnTo>
                    <a:pt x="7411" y="9672"/>
                  </a:lnTo>
                  <a:lnTo>
                    <a:pt x="7411" y="9739"/>
                  </a:lnTo>
                  <a:lnTo>
                    <a:pt x="7411" y="9759"/>
                  </a:lnTo>
                  <a:lnTo>
                    <a:pt x="7411" y="9763"/>
                  </a:lnTo>
                  <a:cubicBezTo>
                    <a:pt x="7372" y="10606"/>
                    <a:pt x="7021" y="11404"/>
                    <a:pt x="6429" y="12006"/>
                  </a:cubicBezTo>
                  <a:cubicBezTo>
                    <a:pt x="6280" y="11707"/>
                    <a:pt x="6025" y="11481"/>
                    <a:pt x="5717" y="11356"/>
                  </a:cubicBezTo>
                  <a:lnTo>
                    <a:pt x="4707" y="10952"/>
                  </a:lnTo>
                  <a:lnTo>
                    <a:pt x="4707" y="10745"/>
                  </a:lnTo>
                  <a:cubicBezTo>
                    <a:pt x="5029" y="10581"/>
                    <a:pt x="5279" y="10302"/>
                    <a:pt x="5414" y="9961"/>
                  </a:cubicBezTo>
                  <a:cubicBezTo>
                    <a:pt x="5433" y="9966"/>
                    <a:pt x="5457" y="9970"/>
                    <a:pt x="5477" y="9970"/>
                  </a:cubicBezTo>
                  <a:cubicBezTo>
                    <a:pt x="5842" y="9961"/>
                    <a:pt x="6131" y="9658"/>
                    <a:pt x="6121" y="9292"/>
                  </a:cubicBezTo>
                  <a:cubicBezTo>
                    <a:pt x="6121" y="9022"/>
                    <a:pt x="5967" y="8777"/>
                    <a:pt x="5722" y="8666"/>
                  </a:cubicBezTo>
                  <a:lnTo>
                    <a:pt x="5722" y="8435"/>
                  </a:lnTo>
                  <a:cubicBezTo>
                    <a:pt x="5722" y="7425"/>
                    <a:pt x="4962" y="6602"/>
                    <a:pt x="4023" y="6602"/>
                  </a:cubicBezTo>
                  <a:lnTo>
                    <a:pt x="3903" y="6602"/>
                  </a:lnTo>
                  <a:cubicBezTo>
                    <a:pt x="2965" y="6602"/>
                    <a:pt x="2205" y="7425"/>
                    <a:pt x="2205" y="8435"/>
                  </a:cubicBezTo>
                  <a:lnTo>
                    <a:pt x="2205" y="8666"/>
                  </a:lnTo>
                  <a:cubicBezTo>
                    <a:pt x="1959" y="8777"/>
                    <a:pt x="1800" y="9022"/>
                    <a:pt x="1805" y="9292"/>
                  </a:cubicBezTo>
                  <a:cubicBezTo>
                    <a:pt x="1796" y="9653"/>
                    <a:pt x="2084" y="9956"/>
                    <a:pt x="2450" y="9966"/>
                  </a:cubicBezTo>
                  <a:cubicBezTo>
                    <a:pt x="2469" y="9966"/>
                    <a:pt x="2493" y="9961"/>
                    <a:pt x="2513" y="9956"/>
                  </a:cubicBezTo>
                  <a:cubicBezTo>
                    <a:pt x="2652" y="10302"/>
                    <a:pt x="2912" y="10586"/>
                    <a:pt x="3249" y="10750"/>
                  </a:cubicBezTo>
                  <a:lnTo>
                    <a:pt x="3249" y="10942"/>
                  </a:lnTo>
                  <a:lnTo>
                    <a:pt x="2205" y="11351"/>
                  </a:lnTo>
                  <a:cubicBezTo>
                    <a:pt x="1897" y="11472"/>
                    <a:pt x="1642" y="11703"/>
                    <a:pt x="1492" y="12001"/>
                  </a:cubicBezTo>
                  <a:cubicBezTo>
                    <a:pt x="819" y="11313"/>
                    <a:pt x="463" y="10370"/>
                    <a:pt x="511" y="9412"/>
                  </a:cubicBezTo>
                  <a:lnTo>
                    <a:pt x="511" y="9403"/>
                  </a:lnTo>
                  <a:lnTo>
                    <a:pt x="511" y="9388"/>
                  </a:lnTo>
                  <a:lnTo>
                    <a:pt x="511" y="9379"/>
                  </a:lnTo>
                  <a:cubicBezTo>
                    <a:pt x="511" y="9359"/>
                    <a:pt x="511" y="9340"/>
                    <a:pt x="516" y="9316"/>
                  </a:cubicBezTo>
                  <a:lnTo>
                    <a:pt x="516" y="9292"/>
                  </a:lnTo>
                  <a:lnTo>
                    <a:pt x="516" y="9263"/>
                  </a:lnTo>
                  <a:cubicBezTo>
                    <a:pt x="516" y="9249"/>
                    <a:pt x="516" y="9234"/>
                    <a:pt x="520" y="9220"/>
                  </a:cubicBezTo>
                  <a:cubicBezTo>
                    <a:pt x="520" y="9210"/>
                    <a:pt x="520" y="9205"/>
                    <a:pt x="520" y="9196"/>
                  </a:cubicBezTo>
                  <a:lnTo>
                    <a:pt x="520" y="9181"/>
                  </a:lnTo>
                  <a:cubicBezTo>
                    <a:pt x="520" y="9162"/>
                    <a:pt x="525" y="9148"/>
                    <a:pt x="525" y="9128"/>
                  </a:cubicBezTo>
                  <a:lnTo>
                    <a:pt x="530" y="9099"/>
                  </a:lnTo>
                  <a:lnTo>
                    <a:pt x="530" y="9085"/>
                  </a:lnTo>
                  <a:cubicBezTo>
                    <a:pt x="530" y="9071"/>
                    <a:pt x="535" y="9051"/>
                    <a:pt x="540" y="9037"/>
                  </a:cubicBezTo>
                  <a:lnTo>
                    <a:pt x="545" y="8994"/>
                  </a:lnTo>
                  <a:cubicBezTo>
                    <a:pt x="545" y="8979"/>
                    <a:pt x="554" y="8960"/>
                    <a:pt x="554" y="8945"/>
                  </a:cubicBezTo>
                  <a:lnTo>
                    <a:pt x="564" y="8902"/>
                  </a:lnTo>
                  <a:cubicBezTo>
                    <a:pt x="569" y="8888"/>
                    <a:pt x="569" y="8873"/>
                    <a:pt x="573" y="8854"/>
                  </a:cubicBezTo>
                  <a:cubicBezTo>
                    <a:pt x="578" y="8835"/>
                    <a:pt x="578" y="8825"/>
                    <a:pt x="583" y="8816"/>
                  </a:cubicBezTo>
                  <a:cubicBezTo>
                    <a:pt x="583" y="8801"/>
                    <a:pt x="588" y="8782"/>
                    <a:pt x="593" y="8767"/>
                  </a:cubicBezTo>
                  <a:lnTo>
                    <a:pt x="597" y="8748"/>
                  </a:lnTo>
                  <a:lnTo>
                    <a:pt x="602" y="8724"/>
                  </a:lnTo>
                  <a:cubicBezTo>
                    <a:pt x="607" y="8710"/>
                    <a:pt x="612" y="8690"/>
                    <a:pt x="617" y="8671"/>
                  </a:cubicBezTo>
                  <a:lnTo>
                    <a:pt x="622" y="8657"/>
                  </a:lnTo>
                  <a:lnTo>
                    <a:pt x="626" y="8638"/>
                  </a:lnTo>
                  <a:cubicBezTo>
                    <a:pt x="636" y="8609"/>
                    <a:pt x="641" y="8585"/>
                    <a:pt x="650" y="8556"/>
                  </a:cubicBezTo>
                  <a:lnTo>
                    <a:pt x="650" y="8551"/>
                  </a:lnTo>
                  <a:cubicBezTo>
                    <a:pt x="660" y="8522"/>
                    <a:pt x="670" y="8493"/>
                    <a:pt x="679" y="8469"/>
                  </a:cubicBezTo>
                  <a:lnTo>
                    <a:pt x="689" y="8440"/>
                  </a:lnTo>
                  <a:cubicBezTo>
                    <a:pt x="694" y="8421"/>
                    <a:pt x="703" y="8402"/>
                    <a:pt x="708" y="8378"/>
                  </a:cubicBezTo>
                  <a:lnTo>
                    <a:pt x="723" y="8349"/>
                  </a:lnTo>
                  <a:lnTo>
                    <a:pt x="742" y="8296"/>
                  </a:lnTo>
                  <a:lnTo>
                    <a:pt x="756" y="8262"/>
                  </a:lnTo>
                  <a:lnTo>
                    <a:pt x="775" y="8209"/>
                  </a:lnTo>
                  <a:lnTo>
                    <a:pt x="790" y="8180"/>
                  </a:lnTo>
                  <a:lnTo>
                    <a:pt x="814" y="8127"/>
                  </a:lnTo>
                  <a:lnTo>
                    <a:pt x="828" y="8099"/>
                  </a:lnTo>
                  <a:lnTo>
                    <a:pt x="852" y="8046"/>
                  </a:lnTo>
                  <a:lnTo>
                    <a:pt x="867" y="8017"/>
                  </a:lnTo>
                  <a:lnTo>
                    <a:pt x="896" y="7964"/>
                  </a:lnTo>
                  <a:lnTo>
                    <a:pt x="905" y="7949"/>
                  </a:lnTo>
                  <a:lnTo>
                    <a:pt x="905" y="7945"/>
                  </a:lnTo>
                  <a:cubicBezTo>
                    <a:pt x="1064" y="7641"/>
                    <a:pt x="1271" y="7367"/>
                    <a:pt x="1516" y="7127"/>
                  </a:cubicBezTo>
                  <a:lnTo>
                    <a:pt x="1521" y="7122"/>
                  </a:lnTo>
                  <a:lnTo>
                    <a:pt x="1531" y="7107"/>
                  </a:lnTo>
                  <a:lnTo>
                    <a:pt x="1545" y="7098"/>
                  </a:lnTo>
                  <a:lnTo>
                    <a:pt x="1574" y="7069"/>
                  </a:lnTo>
                  <a:lnTo>
                    <a:pt x="1593" y="7050"/>
                  </a:lnTo>
                  <a:lnTo>
                    <a:pt x="1613" y="7035"/>
                  </a:lnTo>
                  <a:lnTo>
                    <a:pt x="1637" y="7011"/>
                  </a:lnTo>
                  <a:lnTo>
                    <a:pt x="1661" y="6992"/>
                  </a:lnTo>
                  <a:lnTo>
                    <a:pt x="1670" y="6982"/>
                  </a:lnTo>
                  <a:lnTo>
                    <a:pt x="1699" y="6953"/>
                  </a:lnTo>
                  <a:lnTo>
                    <a:pt x="1723" y="6934"/>
                  </a:lnTo>
                  <a:lnTo>
                    <a:pt x="1733" y="6929"/>
                  </a:lnTo>
                  <a:lnTo>
                    <a:pt x="1767" y="6900"/>
                  </a:lnTo>
                  <a:lnTo>
                    <a:pt x="1800" y="6872"/>
                  </a:lnTo>
                  <a:lnTo>
                    <a:pt x="1834" y="6848"/>
                  </a:lnTo>
                  <a:lnTo>
                    <a:pt x="1868" y="6823"/>
                  </a:lnTo>
                  <a:lnTo>
                    <a:pt x="1901" y="6795"/>
                  </a:lnTo>
                  <a:lnTo>
                    <a:pt x="1935" y="6771"/>
                  </a:lnTo>
                  <a:lnTo>
                    <a:pt x="1974" y="6746"/>
                  </a:lnTo>
                  <a:lnTo>
                    <a:pt x="2007" y="6722"/>
                  </a:lnTo>
                  <a:lnTo>
                    <a:pt x="2041" y="6698"/>
                  </a:lnTo>
                  <a:lnTo>
                    <a:pt x="2079" y="6674"/>
                  </a:lnTo>
                  <a:lnTo>
                    <a:pt x="2113" y="6650"/>
                  </a:lnTo>
                  <a:lnTo>
                    <a:pt x="2152" y="6626"/>
                  </a:lnTo>
                  <a:lnTo>
                    <a:pt x="2190" y="6607"/>
                  </a:lnTo>
                  <a:lnTo>
                    <a:pt x="2224" y="6583"/>
                  </a:lnTo>
                  <a:lnTo>
                    <a:pt x="2262" y="6564"/>
                  </a:lnTo>
                  <a:lnTo>
                    <a:pt x="2267" y="6564"/>
                  </a:lnTo>
                  <a:lnTo>
                    <a:pt x="2301" y="6544"/>
                  </a:lnTo>
                  <a:lnTo>
                    <a:pt x="2330" y="6530"/>
                  </a:lnTo>
                  <a:lnTo>
                    <a:pt x="2339" y="6525"/>
                  </a:lnTo>
                  <a:lnTo>
                    <a:pt x="2373" y="6506"/>
                  </a:lnTo>
                  <a:lnTo>
                    <a:pt x="2402" y="6491"/>
                  </a:lnTo>
                  <a:lnTo>
                    <a:pt x="2426" y="6482"/>
                  </a:lnTo>
                  <a:lnTo>
                    <a:pt x="2450" y="6467"/>
                  </a:lnTo>
                  <a:lnTo>
                    <a:pt x="2479" y="6453"/>
                  </a:lnTo>
                  <a:lnTo>
                    <a:pt x="2503" y="6443"/>
                  </a:lnTo>
                  <a:lnTo>
                    <a:pt x="2532" y="6429"/>
                  </a:lnTo>
                  <a:lnTo>
                    <a:pt x="2570" y="6414"/>
                  </a:lnTo>
                  <a:lnTo>
                    <a:pt x="2575" y="6414"/>
                  </a:lnTo>
                  <a:lnTo>
                    <a:pt x="2628" y="6390"/>
                  </a:lnTo>
                  <a:lnTo>
                    <a:pt x="2686" y="6366"/>
                  </a:lnTo>
                  <a:lnTo>
                    <a:pt x="2705" y="6357"/>
                  </a:lnTo>
                  <a:lnTo>
                    <a:pt x="2734" y="6347"/>
                  </a:lnTo>
                  <a:lnTo>
                    <a:pt x="2768" y="6338"/>
                  </a:lnTo>
                  <a:lnTo>
                    <a:pt x="2796" y="6328"/>
                  </a:lnTo>
                  <a:lnTo>
                    <a:pt x="2816" y="6318"/>
                  </a:lnTo>
                  <a:lnTo>
                    <a:pt x="2849" y="6309"/>
                  </a:lnTo>
                  <a:lnTo>
                    <a:pt x="2873" y="6299"/>
                  </a:lnTo>
                  <a:lnTo>
                    <a:pt x="2897" y="6294"/>
                  </a:lnTo>
                  <a:lnTo>
                    <a:pt x="2931" y="6280"/>
                  </a:lnTo>
                  <a:lnTo>
                    <a:pt x="2979" y="6265"/>
                  </a:lnTo>
                  <a:cubicBezTo>
                    <a:pt x="3008" y="6280"/>
                    <a:pt x="3037" y="6285"/>
                    <a:pt x="3066" y="6285"/>
                  </a:cubicBezTo>
                  <a:cubicBezTo>
                    <a:pt x="3128" y="6285"/>
                    <a:pt x="3191" y="6256"/>
                    <a:pt x="3229" y="6203"/>
                  </a:cubicBezTo>
                  <a:lnTo>
                    <a:pt x="3268" y="6198"/>
                  </a:lnTo>
                  <a:lnTo>
                    <a:pt x="3278" y="6198"/>
                  </a:lnTo>
                  <a:lnTo>
                    <a:pt x="3311" y="6188"/>
                  </a:lnTo>
                  <a:lnTo>
                    <a:pt x="3359" y="6179"/>
                  </a:lnTo>
                  <a:lnTo>
                    <a:pt x="3403" y="6174"/>
                  </a:lnTo>
                  <a:lnTo>
                    <a:pt x="3451" y="6169"/>
                  </a:lnTo>
                  <a:lnTo>
                    <a:pt x="3489" y="6159"/>
                  </a:lnTo>
                  <a:lnTo>
                    <a:pt x="3537" y="6155"/>
                  </a:lnTo>
                  <a:lnTo>
                    <a:pt x="3576" y="6150"/>
                  </a:lnTo>
                  <a:lnTo>
                    <a:pt x="3624" y="6145"/>
                  </a:lnTo>
                  <a:lnTo>
                    <a:pt x="3667" y="6145"/>
                  </a:lnTo>
                  <a:lnTo>
                    <a:pt x="3715" y="6140"/>
                  </a:lnTo>
                  <a:lnTo>
                    <a:pt x="4028" y="6140"/>
                  </a:lnTo>
                  <a:lnTo>
                    <a:pt x="4120" y="6145"/>
                  </a:lnTo>
                  <a:lnTo>
                    <a:pt x="4211" y="6150"/>
                  </a:lnTo>
                  <a:lnTo>
                    <a:pt x="4250" y="6150"/>
                  </a:lnTo>
                  <a:lnTo>
                    <a:pt x="4298" y="6155"/>
                  </a:lnTo>
                  <a:lnTo>
                    <a:pt x="4351" y="6159"/>
                  </a:lnTo>
                  <a:lnTo>
                    <a:pt x="4389" y="6164"/>
                  </a:lnTo>
                  <a:lnTo>
                    <a:pt x="4413" y="6169"/>
                  </a:lnTo>
                  <a:lnTo>
                    <a:pt x="4442" y="6169"/>
                  </a:lnTo>
                  <a:lnTo>
                    <a:pt x="4481" y="6179"/>
                  </a:lnTo>
                  <a:lnTo>
                    <a:pt x="4509" y="6184"/>
                  </a:lnTo>
                  <a:lnTo>
                    <a:pt x="4524" y="6184"/>
                  </a:lnTo>
                  <a:lnTo>
                    <a:pt x="4567" y="6188"/>
                  </a:lnTo>
                  <a:lnTo>
                    <a:pt x="4601" y="6198"/>
                  </a:lnTo>
                  <a:lnTo>
                    <a:pt x="4610" y="6198"/>
                  </a:lnTo>
                  <a:lnTo>
                    <a:pt x="4659" y="6208"/>
                  </a:lnTo>
                  <a:lnTo>
                    <a:pt x="4697" y="6217"/>
                  </a:lnTo>
                  <a:lnTo>
                    <a:pt x="4745" y="6227"/>
                  </a:lnTo>
                  <a:lnTo>
                    <a:pt x="4784" y="6236"/>
                  </a:lnTo>
                  <a:lnTo>
                    <a:pt x="4832" y="6246"/>
                  </a:lnTo>
                  <a:lnTo>
                    <a:pt x="4870" y="6261"/>
                  </a:lnTo>
                  <a:lnTo>
                    <a:pt x="4914" y="6270"/>
                  </a:lnTo>
                  <a:lnTo>
                    <a:pt x="4957" y="6285"/>
                  </a:lnTo>
                  <a:lnTo>
                    <a:pt x="5000" y="6299"/>
                  </a:lnTo>
                  <a:lnTo>
                    <a:pt x="5039" y="6309"/>
                  </a:lnTo>
                  <a:lnTo>
                    <a:pt x="5082" y="6323"/>
                  </a:lnTo>
                  <a:lnTo>
                    <a:pt x="5120" y="6338"/>
                  </a:lnTo>
                  <a:lnTo>
                    <a:pt x="5164" y="6352"/>
                  </a:lnTo>
                  <a:lnTo>
                    <a:pt x="5173" y="6357"/>
                  </a:lnTo>
                  <a:lnTo>
                    <a:pt x="5202" y="6371"/>
                  </a:lnTo>
                  <a:lnTo>
                    <a:pt x="5236" y="6381"/>
                  </a:lnTo>
                  <a:lnTo>
                    <a:pt x="5260" y="6390"/>
                  </a:lnTo>
                  <a:lnTo>
                    <a:pt x="5284" y="6400"/>
                  </a:lnTo>
                  <a:lnTo>
                    <a:pt x="5318" y="6419"/>
                  </a:lnTo>
                  <a:lnTo>
                    <a:pt x="5337" y="6424"/>
                  </a:lnTo>
                  <a:lnTo>
                    <a:pt x="5366" y="6439"/>
                  </a:lnTo>
                  <a:lnTo>
                    <a:pt x="5395" y="6453"/>
                  </a:lnTo>
                  <a:lnTo>
                    <a:pt x="5419" y="6463"/>
                  </a:lnTo>
                  <a:lnTo>
                    <a:pt x="5443" y="6472"/>
                  </a:lnTo>
                  <a:lnTo>
                    <a:pt x="5477" y="6491"/>
                  </a:lnTo>
                  <a:lnTo>
                    <a:pt x="5501" y="6501"/>
                  </a:lnTo>
                  <a:lnTo>
                    <a:pt x="5520" y="6511"/>
                  </a:lnTo>
                  <a:lnTo>
                    <a:pt x="5573" y="6540"/>
                  </a:lnTo>
                  <a:lnTo>
                    <a:pt x="5626" y="6568"/>
                  </a:lnTo>
                  <a:lnTo>
                    <a:pt x="5635" y="6573"/>
                  </a:lnTo>
                  <a:lnTo>
                    <a:pt x="5669" y="6593"/>
                  </a:lnTo>
                  <a:lnTo>
                    <a:pt x="5698" y="6612"/>
                  </a:lnTo>
                  <a:lnTo>
                    <a:pt x="5717" y="6621"/>
                  </a:lnTo>
                  <a:lnTo>
                    <a:pt x="5746" y="6641"/>
                  </a:lnTo>
                  <a:lnTo>
                    <a:pt x="5770" y="6655"/>
                  </a:lnTo>
                  <a:lnTo>
                    <a:pt x="5794" y="6670"/>
                  </a:lnTo>
                  <a:lnTo>
                    <a:pt x="5818" y="6684"/>
                  </a:lnTo>
                  <a:lnTo>
                    <a:pt x="5852" y="6708"/>
                  </a:lnTo>
                  <a:lnTo>
                    <a:pt x="5857" y="6713"/>
                  </a:lnTo>
                  <a:lnTo>
                    <a:pt x="5890" y="6732"/>
                  </a:lnTo>
                  <a:lnTo>
                    <a:pt x="5919" y="6751"/>
                  </a:lnTo>
                  <a:lnTo>
                    <a:pt x="5934" y="6761"/>
                  </a:lnTo>
                  <a:lnTo>
                    <a:pt x="5958" y="6780"/>
                  </a:lnTo>
                  <a:lnTo>
                    <a:pt x="5991" y="6804"/>
                  </a:lnTo>
                  <a:lnTo>
                    <a:pt x="5996" y="6809"/>
                  </a:lnTo>
                  <a:lnTo>
                    <a:pt x="6030" y="6833"/>
                  </a:lnTo>
                  <a:lnTo>
                    <a:pt x="6064" y="6857"/>
                  </a:lnTo>
                  <a:lnTo>
                    <a:pt x="6097" y="6886"/>
                  </a:lnTo>
                  <a:lnTo>
                    <a:pt x="6131" y="6910"/>
                  </a:lnTo>
                  <a:lnTo>
                    <a:pt x="6165" y="6939"/>
                  </a:lnTo>
                  <a:lnTo>
                    <a:pt x="6198" y="6968"/>
                  </a:lnTo>
                  <a:lnTo>
                    <a:pt x="6227" y="6997"/>
                  </a:lnTo>
                  <a:lnTo>
                    <a:pt x="6261" y="7026"/>
                  </a:lnTo>
                  <a:lnTo>
                    <a:pt x="6290" y="7050"/>
                  </a:lnTo>
                  <a:lnTo>
                    <a:pt x="6295" y="7050"/>
                  </a:lnTo>
                  <a:lnTo>
                    <a:pt x="6323" y="7079"/>
                  </a:lnTo>
                  <a:lnTo>
                    <a:pt x="6352" y="7107"/>
                  </a:lnTo>
                  <a:lnTo>
                    <a:pt x="6362" y="7117"/>
                  </a:lnTo>
                  <a:lnTo>
                    <a:pt x="6386" y="7141"/>
                  </a:lnTo>
                  <a:lnTo>
                    <a:pt x="6415" y="7170"/>
                  </a:lnTo>
                  <a:lnTo>
                    <a:pt x="6444" y="7199"/>
                  </a:lnTo>
                  <a:lnTo>
                    <a:pt x="6468" y="7223"/>
                  </a:lnTo>
                  <a:lnTo>
                    <a:pt x="6473" y="7232"/>
                  </a:lnTo>
                  <a:cubicBezTo>
                    <a:pt x="6518" y="7277"/>
                    <a:pt x="6568" y="7295"/>
                    <a:pt x="6617" y="7295"/>
                  </a:cubicBezTo>
                  <a:cubicBezTo>
                    <a:pt x="6777" y="7295"/>
                    <a:pt x="6918" y="7097"/>
                    <a:pt x="6785" y="6939"/>
                  </a:cubicBezTo>
                  <a:lnTo>
                    <a:pt x="6781" y="6934"/>
                  </a:lnTo>
                  <a:lnTo>
                    <a:pt x="6752" y="6905"/>
                  </a:lnTo>
                  <a:lnTo>
                    <a:pt x="6718" y="6872"/>
                  </a:lnTo>
                  <a:lnTo>
                    <a:pt x="6684" y="6838"/>
                  </a:lnTo>
                  <a:lnTo>
                    <a:pt x="6660" y="6814"/>
                  </a:lnTo>
                  <a:lnTo>
                    <a:pt x="6651" y="6804"/>
                  </a:lnTo>
                  <a:lnTo>
                    <a:pt x="6617" y="6771"/>
                  </a:lnTo>
                  <a:lnTo>
                    <a:pt x="6583" y="6737"/>
                  </a:lnTo>
                  <a:lnTo>
                    <a:pt x="6545" y="6703"/>
                  </a:lnTo>
                  <a:lnTo>
                    <a:pt x="6511" y="6670"/>
                  </a:lnTo>
                  <a:lnTo>
                    <a:pt x="6477" y="6641"/>
                  </a:lnTo>
                  <a:lnTo>
                    <a:pt x="6439" y="6612"/>
                  </a:lnTo>
                  <a:lnTo>
                    <a:pt x="6400" y="6578"/>
                  </a:lnTo>
                  <a:lnTo>
                    <a:pt x="6367" y="6549"/>
                  </a:lnTo>
                  <a:lnTo>
                    <a:pt x="6328" y="6520"/>
                  </a:lnTo>
                  <a:lnTo>
                    <a:pt x="6290" y="6491"/>
                  </a:lnTo>
                  <a:lnTo>
                    <a:pt x="6251" y="6463"/>
                  </a:lnTo>
                  <a:lnTo>
                    <a:pt x="6246" y="6458"/>
                  </a:lnTo>
                  <a:lnTo>
                    <a:pt x="6213" y="6434"/>
                  </a:lnTo>
                  <a:lnTo>
                    <a:pt x="6179" y="6410"/>
                  </a:lnTo>
                  <a:lnTo>
                    <a:pt x="6169" y="6400"/>
                  </a:lnTo>
                  <a:lnTo>
                    <a:pt x="6131" y="6376"/>
                  </a:lnTo>
                  <a:lnTo>
                    <a:pt x="6097" y="6352"/>
                  </a:lnTo>
                  <a:lnTo>
                    <a:pt x="6092" y="6352"/>
                  </a:lnTo>
                  <a:lnTo>
                    <a:pt x="6054" y="6328"/>
                  </a:lnTo>
                  <a:lnTo>
                    <a:pt x="6020" y="6309"/>
                  </a:lnTo>
                  <a:lnTo>
                    <a:pt x="6001" y="6294"/>
                  </a:lnTo>
                  <a:lnTo>
                    <a:pt x="5967" y="6275"/>
                  </a:lnTo>
                  <a:lnTo>
                    <a:pt x="5938" y="6256"/>
                  </a:lnTo>
                  <a:lnTo>
                    <a:pt x="5919" y="6246"/>
                  </a:lnTo>
                  <a:lnTo>
                    <a:pt x="5886" y="6227"/>
                  </a:lnTo>
                  <a:lnTo>
                    <a:pt x="5842" y="6203"/>
                  </a:lnTo>
                  <a:lnTo>
                    <a:pt x="5837" y="6198"/>
                  </a:lnTo>
                  <a:lnTo>
                    <a:pt x="5799" y="6164"/>
                  </a:lnTo>
                  <a:lnTo>
                    <a:pt x="5741" y="6131"/>
                  </a:lnTo>
                  <a:lnTo>
                    <a:pt x="5712" y="6116"/>
                  </a:lnTo>
                  <a:lnTo>
                    <a:pt x="5693" y="6107"/>
                  </a:lnTo>
                  <a:lnTo>
                    <a:pt x="5655" y="6087"/>
                  </a:lnTo>
                  <a:lnTo>
                    <a:pt x="5626" y="6073"/>
                  </a:lnTo>
                  <a:lnTo>
                    <a:pt x="5602" y="6063"/>
                  </a:lnTo>
                  <a:lnTo>
                    <a:pt x="5563" y="6044"/>
                  </a:lnTo>
                  <a:lnTo>
                    <a:pt x="5534" y="6030"/>
                  </a:lnTo>
                  <a:lnTo>
                    <a:pt x="5515" y="6025"/>
                  </a:lnTo>
                  <a:lnTo>
                    <a:pt x="5472" y="6005"/>
                  </a:lnTo>
                  <a:lnTo>
                    <a:pt x="5443" y="5996"/>
                  </a:lnTo>
                  <a:lnTo>
                    <a:pt x="5419" y="5981"/>
                  </a:lnTo>
                  <a:lnTo>
                    <a:pt x="5380" y="5972"/>
                  </a:lnTo>
                  <a:lnTo>
                    <a:pt x="5351" y="5957"/>
                  </a:lnTo>
                  <a:lnTo>
                    <a:pt x="5337" y="5953"/>
                  </a:lnTo>
                  <a:lnTo>
                    <a:pt x="5289" y="5933"/>
                  </a:lnTo>
                  <a:lnTo>
                    <a:pt x="5246" y="5919"/>
                  </a:lnTo>
                  <a:lnTo>
                    <a:pt x="5197" y="5904"/>
                  </a:lnTo>
                  <a:lnTo>
                    <a:pt x="5154" y="5890"/>
                  </a:lnTo>
                  <a:lnTo>
                    <a:pt x="5101" y="5871"/>
                  </a:lnTo>
                  <a:lnTo>
                    <a:pt x="5058" y="5856"/>
                  </a:lnTo>
                  <a:lnTo>
                    <a:pt x="5005" y="5842"/>
                  </a:lnTo>
                  <a:lnTo>
                    <a:pt x="4962" y="5832"/>
                  </a:lnTo>
                  <a:lnTo>
                    <a:pt x="4909" y="5818"/>
                  </a:lnTo>
                  <a:lnTo>
                    <a:pt x="4865" y="5808"/>
                  </a:lnTo>
                  <a:lnTo>
                    <a:pt x="4813" y="5794"/>
                  </a:lnTo>
                  <a:lnTo>
                    <a:pt x="4764" y="5784"/>
                  </a:lnTo>
                  <a:lnTo>
                    <a:pt x="4711" y="5775"/>
                  </a:lnTo>
                  <a:lnTo>
                    <a:pt x="4702" y="5775"/>
                  </a:lnTo>
                  <a:lnTo>
                    <a:pt x="4668" y="5765"/>
                  </a:lnTo>
                  <a:lnTo>
                    <a:pt x="4615" y="5760"/>
                  </a:lnTo>
                  <a:lnTo>
                    <a:pt x="4606" y="5760"/>
                  </a:lnTo>
                  <a:lnTo>
                    <a:pt x="4567" y="5750"/>
                  </a:lnTo>
                  <a:lnTo>
                    <a:pt x="4519" y="5746"/>
                  </a:lnTo>
                  <a:lnTo>
                    <a:pt x="4495" y="5741"/>
                  </a:lnTo>
                  <a:lnTo>
                    <a:pt x="4466" y="5736"/>
                  </a:lnTo>
                  <a:lnTo>
                    <a:pt x="4423" y="5731"/>
                  </a:lnTo>
                  <a:lnTo>
                    <a:pt x="4365" y="5726"/>
                  </a:lnTo>
                  <a:lnTo>
                    <a:pt x="4307" y="5722"/>
                  </a:lnTo>
                  <a:lnTo>
                    <a:pt x="4264" y="5722"/>
                  </a:lnTo>
                  <a:lnTo>
                    <a:pt x="4163" y="5712"/>
                  </a:lnTo>
                  <a:lnTo>
                    <a:pt x="3653" y="5712"/>
                  </a:lnTo>
                  <a:lnTo>
                    <a:pt x="3605" y="5717"/>
                  </a:lnTo>
                  <a:lnTo>
                    <a:pt x="3552" y="5722"/>
                  </a:lnTo>
                  <a:lnTo>
                    <a:pt x="3509" y="5726"/>
                  </a:lnTo>
                  <a:lnTo>
                    <a:pt x="3504" y="5726"/>
                  </a:lnTo>
                  <a:lnTo>
                    <a:pt x="3451" y="5736"/>
                  </a:lnTo>
                  <a:lnTo>
                    <a:pt x="3403" y="5741"/>
                  </a:lnTo>
                  <a:lnTo>
                    <a:pt x="3355" y="5750"/>
                  </a:lnTo>
                  <a:lnTo>
                    <a:pt x="3306" y="5755"/>
                  </a:lnTo>
                  <a:lnTo>
                    <a:pt x="3297" y="5755"/>
                  </a:lnTo>
                  <a:lnTo>
                    <a:pt x="3287" y="1747"/>
                  </a:lnTo>
                  <a:close/>
                  <a:moveTo>
                    <a:pt x="4606" y="11371"/>
                  </a:moveTo>
                  <a:lnTo>
                    <a:pt x="5558" y="11751"/>
                  </a:lnTo>
                  <a:lnTo>
                    <a:pt x="5568" y="11756"/>
                  </a:lnTo>
                  <a:cubicBezTo>
                    <a:pt x="5813" y="11857"/>
                    <a:pt x="6001" y="12054"/>
                    <a:pt x="6092" y="12299"/>
                  </a:cubicBezTo>
                  <a:cubicBezTo>
                    <a:pt x="5611" y="12679"/>
                    <a:pt x="5043" y="12920"/>
                    <a:pt x="4442" y="13007"/>
                  </a:cubicBezTo>
                  <a:lnTo>
                    <a:pt x="3841" y="13007"/>
                  </a:lnTo>
                  <a:cubicBezTo>
                    <a:pt x="3807" y="13007"/>
                    <a:pt x="3768" y="13016"/>
                    <a:pt x="3740" y="13035"/>
                  </a:cubicBezTo>
                  <a:cubicBezTo>
                    <a:pt x="3042" y="12992"/>
                    <a:pt x="2373" y="12732"/>
                    <a:pt x="1820" y="12299"/>
                  </a:cubicBezTo>
                  <a:cubicBezTo>
                    <a:pt x="1829" y="12290"/>
                    <a:pt x="1834" y="12280"/>
                    <a:pt x="1839" y="12270"/>
                  </a:cubicBezTo>
                  <a:cubicBezTo>
                    <a:pt x="1930" y="12035"/>
                    <a:pt x="2113" y="11852"/>
                    <a:pt x="2344" y="11756"/>
                  </a:cubicBezTo>
                  <a:lnTo>
                    <a:pt x="2354" y="11751"/>
                  </a:lnTo>
                  <a:lnTo>
                    <a:pt x="3311" y="11380"/>
                  </a:lnTo>
                  <a:lnTo>
                    <a:pt x="3821" y="11876"/>
                  </a:lnTo>
                  <a:cubicBezTo>
                    <a:pt x="3860" y="11914"/>
                    <a:pt x="3918" y="11938"/>
                    <a:pt x="3970" y="11938"/>
                  </a:cubicBezTo>
                  <a:lnTo>
                    <a:pt x="3975" y="11938"/>
                  </a:lnTo>
                  <a:cubicBezTo>
                    <a:pt x="4033" y="11938"/>
                    <a:pt x="4086" y="11914"/>
                    <a:pt x="4124" y="11871"/>
                  </a:cubicBezTo>
                  <a:lnTo>
                    <a:pt x="4606" y="11371"/>
                  </a:lnTo>
                  <a:close/>
                  <a:moveTo>
                    <a:pt x="4986" y="0"/>
                  </a:moveTo>
                  <a:cubicBezTo>
                    <a:pt x="4865" y="0"/>
                    <a:pt x="4769" y="97"/>
                    <a:pt x="4769" y="217"/>
                  </a:cubicBezTo>
                  <a:lnTo>
                    <a:pt x="4769" y="1324"/>
                  </a:lnTo>
                  <a:lnTo>
                    <a:pt x="3075" y="1324"/>
                  </a:lnTo>
                  <a:cubicBezTo>
                    <a:pt x="2960" y="1324"/>
                    <a:pt x="2864" y="1420"/>
                    <a:pt x="2864" y="1540"/>
                  </a:cubicBezTo>
                  <a:lnTo>
                    <a:pt x="2873" y="5861"/>
                  </a:lnTo>
                  <a:lnTo>
                    <a:pt x="2859" y="5866"/>
                  </a:lnTo>
                  <a:lnTo>
                    <a:pt x="2825" y="5876"/>
                  </a:lnTo>
                  <a:lnTo>
                    <a:pt x="2787" y="5890"/>
                  </a:lnTo>
                  <a:lnTo>
                    <a:pt x="2763" y="5895"/>
                  </a:lnTo>
                  <a:lnTo>
                    <a:pt x="2734" y="5904"/>
                  </a:lnTo>
                  <a:lnTo>
                    <a:pt x="2695" y="5919"/>
                  </a:lnTo>
                  <a:lnTo>
                    <a:pt x="2676" y="5929"/>
                  </a:lnTo>
                  <a:lnTo>
                    <a:pt x="2642" y="5938"/>
                  </a:lnTo>
                  <a:lnTo>
                    <a:pt x="2604" y="5953"/>
                  </a:lnTo>
                  <a:lnTo>
                    <a:pt x="2580" y="5962"/>
                  </a:lnTo>
                  <a:lnTo>
                    <a:pt x="2551" y="5972"/>
                  </a:lnTo>
                  <a:lnTo>
                    <a:pt x="2488" y="6001"/>
                  </a:lnTo>
                  <a:lnTo>
                    <a:pt x="2426" y="6025"/>
                  </a:lnTo>
                  <a:lnTo>
                    <a:pt x="2421" y="6025"/>
                  </a:lnTo>
                  <a:lnTo>
                    <a:pt x="2378" y="6044"/>
                  </a:lnTo>
                  <a:lnTo>
                    <a:pt x="2339" y="6063"/>
                  </a:lnTo>
                  <a:lnTo>
                    <a:pt x="2325" y="6068"/>
                  </a:lnTo>
                  <a:lnTo>
                    <a:pt x="2286" y="6087"/>
                  </a:lnTo>
                  <a:lnTo>
                    <a:pt x="2253" y="6102"/>
                  </a:lnTo>
                  <a:lnTo>
                    <a:pt x="2233" y="6111"/>
                  </a:lnTo>
                  <a:lnTo>
                    <a:pt x="2200" y="6131"/>
                  </a:lnTo>
                  <a:lnTo>
                    <a:pt x="2161" y="6150"/>
                  </a:lnTo>
                  <a:lnTo>
                    <a:pt x="2152" y="6155"/>
                  </a:lnTo>
                  <a:lnTo>
                    <a:pt x="2113" y="6174"/>
                  </a:lnTo>
                  <a:lnTo>
                    <a:pt x="2075" y="6198"/>
                  </a:lnTo>
                  <a:lnTo>
                    <a:pt x="2031" y="6222"/>
                  </a:lnTo>
                  <a:lnTo>
                    <a:pt x="1988" y="6246"/>
                  </a:lnTo>
                  <a:lnTo>
                    <a:pt x="1950" y="6270"/>
                  </a:lnTo>
                  <a:lnTo>
                    <a:pt x="1906" y="6294"/>
                  </a:lnTo>
                  <a:lnTo>
                    <a:pt x="1868" y="6318"/>
                  </a:lnTo>
                  <a:lnTo>
                    <a:pt x="1824" y="6347"/>
                  </a:lnTo>
                  <a:lnTo>
                    <a:pt x="1786" y="6371"/>
                  </a:lnTo>
                  <a:lnTo>
                    <a:pt x="1747" y="6400"/>
                  </a:lnTo>
                  <a:lnTo>
                    <a:pt x="1709" y="6429"/>
                  </a:lnTo>
                  <a:lnTo>
                    <a:pt x="1670" y="6458"/>
                  </a:lnTo>
                  <a:lnTo>
                    <a:pt x="1632" y="6487"/>
                  </a:lnTo>
                  <a:lnTo>
                    <a:pt x="1593" y="6516"/>
                  </a:lnTo>
                  <a:lnTo>
                    <a:pt x="1555" y="6544"/>
                  </a:lnTo>
                  <a:lnTo>
                    <a:pt x="1516" y="6573"/>
                  </a:lnTo>
                  <a:lnTo>
                    <a:pt x="1478" y="6607"/>
                  </a:lnTo>
                  <a:lnTo>
                    <a:pt x="1473" y="6612"/>
                  </a:lnTo>
                  <a:lnTo>
                    <a:pt x="1444" y="6636"/>
                  </a:lnTo>
                  <a:lnTo>
                    <a:pt x="1406" y="6670"/>
                  </a:lnTo>
                  <a:lnTo>
                    <a:pt x="1401" y="6674"/>
                  </a:lnTo>
                  <a:lnTo>
                    <a:pt x="1372" y="6698"/>
                  </a:lnTo>
                  <a:lnTo>
                    <a:pt x="1338" y="6727"/>
                  </a:lnTo>
                  <a:lnTo>
                    <a:pt x="1329" y="6742"/>
                  </a:lnTo>
                  <a:lnTo>
                    <a:pt x="1300" y="6766"/>
                  </a:lnTo>
                  <a:lnTo>
                    <a:pt x="1266" y="6795"/>
                  </a:lnTo>
                  <a:lnTo>
                    <a:pt x="1257" y="6804"/>
                  </a:lnTo>
                  <a:lnTo>
                    <a:pt x="1237" y="6828"/>
                  </a:lnTo>
                  <a:lnTo>
                    <a:pt x="1233" y="6833"/>
                  </a:lnTo>
                  <a:cubicBezTo>
                    <a:pt x="958" y="7103"/>
                    <a:pt x="732" y="7406"/>
                    <a:pt x="549" y="7743"/>
                  </a:cubicBezTo>
                  <a:lnTo>
                    <a:pt x="545" y="7747"/>
                  </a:lnTo>
                  <a:lnTo>
                    <a:pt x="540" y="7762"/>
                  </a:lnTo>
                  <a:lnTo>
                    <a:pt x="540" y="7767"/>
                  </a:lnTo>
                  <a:lnTo>
                    <a:pt x="506" y="7829"/>
                  </a:lnTo>
                  <a:lnTo>
                    <a:pt x="492" y="7858"/>
                  </a:lnTo>
                  <a:lnTo>
                    <a:pt x="463" y="7921"/>
                  </a:lnTo>
                  <a:lnTo>
                    <a:pt x="448" y="7954"/>
                  </a:lnTo>
                  <a:lnTo>
                    <a:pt x="419" y="8012"/>
                  </a:lnTo>
                  <a:lnTo>
                    <a:pt x="405" y="8046"/>
                  </a:lnTo>
                  <a:cubicBezTo>
                    <a:pt x="395" y="8065"/>
                    <a:pt x="386" y="8084"/>
                    <a:pt x="381" y="8108"/>
                  </a:cubicBezTo>
                  <a:lnTo>
                    <a:pt x="366" y="8142"/>
                  </a:lnTo>
                  <a:cubicBezTo>
                    <a:pt x="357" y="8161"/>
                    <a:pt x="352" y="8185"/>
                    <a:pt x="342" y="8204"/>
                  </a:cubicBezTo>
                  <a:lnTo>
                    <a:pt x="328" y="8238"/>
                  </a:lnTo>
                  <a:cubicBezTo>
                    <a:pt x="323" y="8262"/>
                    <a:pt x="314" y="8281"/>
                    <a:pt x="304" y="8305"/>
                  </a:cubicBezTo>
                  <a:lnTo>
                    <a:pt x="294" y="8334"/>
                  </a:lnTo>
                  <a:cubicBezTo>
                    <a:pt x="285" y="8368"/>
                    <a:pt x="275" y="8397"/>
                    <a:pt x="265" y="8431"/>
                  </a:cubicBezTo>
                  <a:lnTo>
                    <a:pt x="265" y="8435"/>
                  </a:lnTo>
                  <a:cubicBezTo>
                    <a:pt x="256" y="8464"/>
                    <a:pt x="246" y="8493"/>
                    <a:pt x="237" y="8527"/>
                  </a:cubicBezTo>
                  <a:lnTo>
                    <a:pt x="232" y="8551"/>
                  </a:lnTo>
                  <a:lnTo>
                    <a:pt x="232" y="8561"/>
                  </a:lnTo>
                  <a:cubicBezTo>
                    <a:pt x="222" y="8580"/>
                    <a:pt x="217" y="8604"/>
                    <a:pt x="213" y="8623"/>
                  </a:cubicBezTo>
                  <a:lnTo>
                    <a:pt x="208" y="8652"/>
                  </a:lnTo>
                  <a:lnTo>
                    <a:pt x="203" y="8666"/>
                  </a:lnTo>
                  <a:cubicBezTo>
                    <a:pt x="198" y="8686"/>
                    <a:pt x="193" y="8705"/>
                    <a:pt x="188" y="8719"/>
                  </a:cubicBezTo>
                  <a:lnTo>
                    <a:pt x="179" y="8767"/>
                  </a:lnTo>
                  <a:cubicBezTo>
                    <a:pt x="174" y="8782"/>
                    <a:pt x="174" y="8801"/>
                    <a:pt x="169" y="8825"/>
                  </a:cubicBezTo>
                  <a:lnTo>
                    <a:pt x="160" y="8873"/>
                  </a:lnTo>
                  <a:cubicBezTo>
                    <a:pt x="155" y="8888"/>
                    <a:pt x="150" y="8907"/>
                    <a:pt x="150" y="8926"/>
                  </a:cubicBezTo>
                  <a:cubicBezTo>
                    <a:pt x="145" y="8945"/>
                    <a:pt x="145" y="8960"/>
                    <a:pt x="140" y="8974"/>
                  </a:cubicBezTo>
                  <a:cubicBezTo>
                    <a:pt x="140" y="8994"/>
                    <a:pt x="136" y="9013"/>
                    <a:pt x="131" y="9032"/>
                  </a:cubicBezTo>
                  <a:lnTo>
                    <a:pt x="131" y="9047"/>
                  </a:lnTo>
                  <a:lnTo>
                    <a:pt x="126" y="9080"/>
                  </a:lnTo>
                  <a:cubicBezTo>
                    <a:pt x="126" y="9099"/>
                    <a:pt x="121" y="9114"/>
                    <a:pt x="121" y="9133"/>
                  </a:cubicBezTo>
                  <a:lnTo>
                    <a:pt x="121" y="9148"/>
                  </a:lnTo>
                  <a:cubicBezTo>
                    <a:pt x="121" y="9157"/>
                    <a:pt x="121" y="9172"/>
                    <a:pt x="116" y="9181"/>
                  </a:cubicBezTo>
                  <a:cubicBezTo>
                    <a:pt x="111" y="9196"/>
                    <a:pt x="116" y="9215"/>
                    <a:pt x="111" y="9229"/>
                  </a:cubicBezTo>
                  <a:lnTo>
                    <a:pt x="111" y="9258"/>
                  </a:lnTo>
                  <a:lnTo>
                    <a:pt x="111" y="9287"/>
                  </a:lnTo>
                  <a:cubicBezTo>
                    <a:pt x="111" y="9311"/>
                    <a:pt x="111" y="9335"/>
                    <a:pt x="107" y="9359"/>
                  </a:cubicBezTo>
                  <a:lnTo>
                    <a:pt x="107" y="9374"/>
                  </a:lnTo>
                  <a:lnTo>
                    <a:pt x="107" y="9393"/>
                  </a:lnTo>
                  <a:cubicBezTo>
                    <a:pt x="1" y="11534"/>
                    <a:pt x="1646" y="13353"/>
                    <a:pt x="3788" y="13468"/>
                  </a:cubicBezTo>
                  <a:cubicBezTo>
                    <a:pt x="3855" y="13468"/>
                    <a:pt x="3922" y="13473"/>
                    <a:pt x="3990" y="13473"/>
                  </a:cubicBezTo>
                  <a:cubicBezTo>
                    <a:pt x="4158" y="13473"/>
                    <a:pt x="4327" y="13459"/>
                    <a:pt x="4495" y="13440"/>
                  </a:cubicBezTo>
                  <a:lnTo>
                    <a:pt x="10952" y="13440"/>
                  </a:lnTo>
                  <a:cubicBezTo>
                    <a:pt x="11068" y="13440"/>
                    <a:pt x="11164" y="13343"/>
                    <a:pt x="11164" y="13223"/>
                  </a:cubicBezTo>
                  <a:lnTo>
                    <a:pt x="11164" y="12112"/>
                  </a:lnTo>
                  <a:lnTo>
                    <a:pt x="12858" y="12112"/>
                  </a:lnTo>
                  <a:cubicBezTo>
                    <a:pt x="12973" y="12112"/>
                    <a:pt x="13069" y="12015"/>
                    <a:pt x="13069" y="11900"/>
                  </a:cubicBezTo>
                  <a:lnTo>
                    <a:pt x="13069" y="2758"/>
                  </a:lnTo>
                  <a:cubicBezTo>
                    <a:pt x="13069" y="2758"/>
                    <a:pt x="13045" y="2748"/>
                    <a:pt x="13045" y="2748"/>
                  </a:cubicBezTo>
                  <a:lnTo>
                    <a:pt x="13045" y="2738"/>
                  </a:lnTo>
                  <a:cubicBezTo>
                    <a:pt x="13045" y="2729"/>
                    <a:pt x="13041" y="2719"/>
                    <a:pt x="13041" y="2714"/>
                  </a:cubicBezTo>
                  <a:cubicBezTo>
                    <a:pt x="13041" y="2705"/>
                    <a:pt x="13036" y="2695"/>
                    <a:pt x="13036" y="2685"/>
                  </a:cubicBezTo>
                  <a:lnTo>
                    <a:pt x="13036" y="2681"/>
                  </a:lnTo>
                  <a:cubicBezTo>
                    <a:pt x="13031" y="2671"/>
                    <a:pt x="13026" y="2661"/>
                    <a:pt x="13021" y="2657"/>
                  </a:cubicBezTo>
                  <a:cubicBezTo>
                    <a:pt x="13017" y="2647"/>
                    <a:pt x="13012" y="2637"/>
                    <a:pt x="13007" y="2632"/>
                  </a:cubicBezTo>
                  <a:lnTo>
                    <a:pt x="13002" y="2628"/>
                  </a:lnTo>
                  <a:cubicBezTo>
                    <a:pt x="12997" y="2618"/>
                    <a:pt x="12992" y="2613"/>
                    <a:pt x="12988" y="2604"/>
                  </a:cubicBezTo>
                  <a:lnTo>
                    <a:pt x="10442" y="58"/>
                  </a:lnTo>
                  <a:cubicBezTo>
                    <a:pt x="10433" y="53"/>
                    <a:pt x="10428" y="44"/>
                    <a:pt x="10418" y="39"/>
                  </a:cubicBezTo>
                  <a:lnTo>
                    <a:pt x="10413" y="34"/>
                  </a:lnTo>
                  <a:cubicBezTo>
                    <a:pt x="10404" y="29"/>
                    <a:pt x="10399" y="25"/>
                    <a:pt x="10389" y="20"/>
                  </a:cubicBezTo>
                  <a:lnTo>
                    <a:pt x="10365" y="10"/>
                  </a:lnTo>
                  <a:lnTo>
                    <a:pt x="10360" y="10"/>
                  </a:lnTo>
                  <a:cubicBezTo>
                    <a:pt x="10351" y="10"/>
                    <a:pt x="10341" y="5"/>
                    <a:pt x="10332" y="5"/>
                  </a:cubicBezTo>
                  <a:lnTo>
                    <a:pt x="1030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5" name="Google Shape;14245;p90"/>
          <p:cNvGrpSpPr/>
          <p:nvPr/>
        </p:nvGrpSpPr>
        <p:grpSpPr>
          <a:xfrm>
            <a:off x="6627996" y="2265181"/>
            <a:ext cx="427980" cy="320369"/>
            <a:chOff x="6627996" y="2449756"/>
            <a:chExt cx="427980" cy="320369"/>
          </a:xfrm>
        </p:grpSpPr>
        <p:sp>
          <p:nvSpPr>
            <p:cNvPr id="14246" name="Google Shape;14246;p90"/>
            <p:cNvSpPr/>
            <p:nvPr/>
          </p:nvSpPr>
          <p:spPr>
            <a:xfrm>
              <a:off x="6634946" y="2456155"/>
              <a:ext cx="415863" cy="220836"/>
            </a:xfrm>
            <a:custGeom>
              <a:avLst/>
              <a:gdLst/>
              <a:ahLst/>
              <a:cxnLst/>
              <a:rect l="l" t="t" r="r" b="b"/>
              <a:pathLst>
                <a:path w="15856" h="8420" extrusionOk="0">
                  <a:moveTo>
                    <a:pt x="6378" y="0"/>
                  </a:moveTo>
                  <a:cubicBezTo>
                    <a:pt x="6219" y="0"/>
                    <a:pt x="6060" y="11"/>
                    <a:pt x="5900" y="32"/>
                  </a:cubicBezTo>
                  <a:cubicBezTo>
                    <a:pt x="4509" y="220"/>
                    <a:pt x="3354" y="1206"/>
                    <a:pt x="2955" y="2549"/>
                  </a:cubicBezTo>
                  <a:lnTo>
                    <a:pt x="2936" y="2549"/>
                  </a:lnTo>
                  <a:cubicBezTo>
                    <a:pt x="1314" y="2549"/>
                    <a:pt x="1" y="3862"/>
                    <a:pt x="1" y="5484"/>
                  </a:cubicBezTo>
                  <a:cubicBezTo>
                    <a:pt x="1" y="7105"/>
                    <a:pt x="1314" y="8419"/>
                    <a:pt x="2936" y="8419"/>
                  </a:cubicBezTo>
                  <a:lnTo>
                    <a:pt x="13392" y="8419"/>
                  </a:lnTo>
                  <a:cubicBezTo>
                    <a:pt x="13403" y="8419"/>
                    <a:pt x="13415" y="8419"/>
                    <a:pt x="13427" y="8419"/>
                  </a:cubicBezTo>
                  <a:cubicBezTo>
                    <a:pt x="14763" y="8419"/>
                    <a:pt x="15855" y="7334"/>
                    <a:pt x="15855" y="5994"/>
                  </a:cubicBezTo>
                  <a:cubicBezTo>
                    <a:pt x="15855" y="4654"/>
                    <a:pt x="14763" y="3569"/>
                    <a:pt x="13427" y="3569"/>
                  </a:cubicBezTo>
                  <a:cubicBezTo>
                    <a:pt x="13415" y="3569"/>
                    <a:pt x="13403" y="3569"/>
                    <a:pt x="13392" y="3569"/>
                  </a:cubicBezTo>
                  <a:lnTo>
                    <a:pt x="13396" y="3569"/>
                  </a:lnTo>
                  <a:cubicBezTo>
                    <a:pt x="13310" y="3569"/>
                    <a:pt x="13218" y="3574"/>
                    <a:pt x="13132" y="3583"/>
                  </a:cubicBezTo>
                  <a:cubicBezTo>
                    <a:pt x="12743" y="2328"/>
                    <a:pt x="11586" y="1528"/>
                    <a:pt x="10340" y="1528"/>
                  </a:cubicBezTo>
                  <a:cubicBezTo>
                    <a:pt x="10030" y="1528"/>
                    <a:pt x="9714" y="1578"/>
                    <a:pt x="9403" y="1683"/>
                  </a:cubicBezTo>
                  <a:cubicBezTo>
                    <a:pt x="8747" y="627"/>
                    <a:pt x="7597" y="0"/>
                    <a:pt x="6378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7" name="Google Shape;14247;p90"/>
            <p:cNvSpPr/>
            <p:nvPr/>
          </p:nvSpPr>
          <p:spPr>
            <a:xfrm>
              <a:off x="6633687" y="2523245"/>
              <a:ext cx="378489" cy="153746"/>
            </a:xfrm>
            <a:custGeom>
              <a:avLst/>
              <a:gdLst/>
              <a:ahLst/>
              <a:cxnLst/>
              <a:rect l="l" t="t" r="r" b="b"/>
              <a:pathLst>
                <a:path w="14431" h="5862" extrusionOk="0">
                  <a:moveTo>
                    <a:pt x="2859" y="0"/>
                  </a:moveTo>
                  <a:cubicBezTo>
                    <a:pt x="1252" y="68"/>
                    <a:pt x="0" y="1420"/>
                    <a:pt x="53" y="3027"/>
                  </a:cubicBezTo>
                  <a:cubicBezTo>
                    <a:pt x="106" y="4620"/>
                    <a:pt x="1482" y="5861"/>
                    <a:pt x="3080" y="5861"/>
                  </a:cubicBezTo>
                  <a:lnTo>
                    <a:pt x="13444" y="5861"/>
                  </a:lnTo>
                  <a:cubicBezTo>
                    <a:pt x="13507" y="5861"/>
                    <a:pt x="13570" y="5856"/>
                    <a:pt x="13632" y="5851"/>
                  </a:cubicBezTo>
                  <a:cubicBezTo>
                    <a:pt x="14431" y="5789"/>
                    <a:pt x="14368" y="4581"/>
                    <a:pt x="13565" y="4581"/>
                  </a:cubicBezTo>
                  <a:lnTo>
                    <a:pt x="11784" y="4581"/>
                  </a:lnTo>
                  <a:cubicBezTo>
                    <a:pt x="11645" y="4581"/>
                    <a:pt x="11529" y="4466"/>
                    <a:pt x="11529" y="4326"/>
                  </a:cubicBezTo>
                  <a:lnTo>
                    <a:pt x="11529" y="3518"/>
                  </a:lnTo>
                  <a:cubicBezTo>
                    <a:pt x="11529" y="3181"/>
                    <a:pt x="11395" y="2854"/>
                    <a:pt x="11159" y="2618"/>
                  </a:cubicBezTo>
                  <a:lnTo>
                    <a:pt x="9672" y="1131"/>
                  </a:lnTo>
                  <a:cubicBezTo>
                    <a:pt x="9431" y="891"/>
                    <a:pt x="9104" y="756"/>
                    <a:pt x="8767" y="756"/>
                  </a:cubicBezTo>
                  <a:lnTo>
                    <a:pt x="5409" y="756"/>
                  </a:lnTo>
                  <a:cubicBezTo>
                    <a:pt x="4846" y="756"/>
                    <a:pt x="4389" y="1213"/>
                    <a:pt x="4389" y="1776"/>
                  </a:cubicBezTo>
                  <a:lnTo>
                    <a:pt x="4389" y="4037"/>
                  </a:lnTo>
                  <a:cubicBezTo>
                    <a:pt x="4385" y="4186"/>
                    <a:pt x="4267" y="4292"/>
                    <a:pt x="4134" y="4292"/>
                  </a:cubicBezTo>
                  <a:cubicBezTo>
                    <a:pt x="4099" y="4292"/>
                    <a:pt x="4063" y="4285"/>
                    <a:pt x="4028" y="4268"/>
                  </a:cubicBezTo>
                  <a:cubicBezTo>
                    <a:pt x="3075" y="3806"/>
                    <a:pt x="2392" y="2873"/>
                    <a:pt x="2349" y="1762"/>
                  </a:cubicBezTo>
                  <a:cubicBezTo>
                    <a:pt x="2325" y="1131"/>
                    <a:pt x="2503" y="515"/>
                    <a:pt x="2859" y="0"/>
                  </a:cubicBez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8" name="Google Shape;14248;p90"/>
            <p:cNvSpPr/>
            <p:nvPr/>
          </p:nvSpPr>
          <p:spPr>
            <a:xfrm>
              <a:off x="6768838" y="2563111"/>
              <a:ext cx="147189" cy="200693"/>
            </a:xfrm>
            <a:custGeom>
              <a:avLst/>
              <a:gdLst/>
              <a:ahLst/>
              <a:cxnLst/>
              <a:rect l="l" t="t" r="r" b="b"/>
              <a:pathLst>
                <a:path w="5612" h="7652" extrusionOk="0">
                  <a:moveTo>
                    <a:pt x="3630" y="1"/>
                  </a:moveTo>
                  <a:cubicBezTo>
                    <a:pt x="3625" y="1"/>
                    <a:pt x="3620" y="1"/>
                    <a:pt x="3614" y="1"/>
                  </a:cubicBezTo>
                  <a:lnTo>
                    <a:pt x="256" y="1"/>
                  </a:lnTo>
                  <a:cubicBezTo>
                    <a:pt x="116" y="1"/>
                    <a:pt x="1" y="112"/>
                    <a:pt x="1" y="256"/>
                  </a:cubicBezTo>
                  <a:lnTo>
                    <a:pt x="1" y="7397"/>
                  </a:lnTo>
                  <a:cubicBezTo>
                    <a:pt x="1" y="7536"/>
                    <a:pt x="116" y="7652"/>
                    <a:pt x="256" y="7652"/>
                  </a:cubicBezTo>
                  <a:lnTo>
                    <a:pt x="5356" y="7652"/>
                  </a:lnTo>
                  <a:cubicBezTo>
                    <a:pt x="5496" y="7652"/>
                    <a:pt x="5611" y="7536"/>
                    <a:pt x="5611" y="7397"/>
                  </a:cubicBezTo>
                  <a:lnTo>
                    <a:pt x="5611" y="1998"/>
                  </a:lnTo>
                  <a:cubicBezTo>
                    <a:pt x="5611" y="1863"/>
                    <a:pt x="5558" y="1733"/>
                    <a:pt x="5462" y="1637"/>
                  </a:cubicBezTo>
                  <a:lnTo>
                    <a:pt x="3975" y="150"/>
                  </a:lnTo>
                  <a:cubicBezTo>
                    <a:pt x="3883" y="58"/>
                    <a:pt x="3759" y="1"/>
                    <a:pt x="3630" y="1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9" name="Google Shape;14249;p90"/>
            <p:cNvSpPr/>
            <p:nvPr/>
          </p:nvSpPr>
          <p:spPr>
            <a:xfrm>
              <a:off x="6869289" y="2609954"/>
              <a:ext cx="46869" cy="13507"/>
            </a:xfrm>
            <a:custGeom>
              <a:avLst/>
              <a:gdLst/>
              <a:ahLst/>
              <a:cxnLst/>
              <a:rect l="l" t="t" r="r" b="b"/>
              <a:pathLst>
                <a:path w="1787" h="515" extrusionOk="0">
                  <a:moveTo>
                    <a:pt x="1" y="0"/>
                  </a:moveTo>
                  <a:lnTo>
                    <a:pt x="1" y="515"/>
                  </a:lnTo>
                  <a:lnTo>
                    <a:pt x="1786" y="515"/>
                  </a:lnTo>
                  <a:lnTo>
                    <a:pt x="1786" y="212"/>
                  </a:lnTo>
                  <a:cubicBezTo>
                    <a:pt x="1781" y="140"/>
                    <a:pt x="1767" y="67"/>
                    <a:pt x="1733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0" name="Google Shape;14250;p90"/>
            <p:cNvSpPr/>
            <p:nvPr/>
          </p:nvSpPr>
          <p:spPr>
            <a:xfrm>
              <a:off x="6627996" y="2449756"/>
              <a:ext cx="427980" cy="233451"/>
            </a:xfrm>
            <a:custGeom>
              <a:avLst/>
              <a:gdLst/>
              <a:ahLst/>
              <a:cxnLst/>
              <a:rect l="l" t="t" r="r" b="b"/>
              <a:pathLst>
                <a:path w="16318" h="8901" extrusionOk="0">
                  <a:moveTo>
                    <a:pt x="6639" y="0"/>
                  </a:moveTo>
                  <a:cubicBezTo>
                    <a:pt x="5841" y="0"/>
                    <a:pt x="5037" y="251"/>
                    <a:pt x="4351" y="772"/>
                  </a:cubicBezTo>
                  <a:cubicBezTo>
                    <a:pt x="3749" y="1229"/>
                    <a:pt x="3302" y="1850"/>
                    <a:pt x="3052" y="2557"/>
                  </a:cubicBezTo>
                  <a:cubicBezTo>
                    <a:pt x="1334" y="2644"/>
                    <a:pt x="1" y="4082"/>
                    <a:pt x="44" y="5800"/>
                  </a:cubicBezTo>
                  <a:cubicBezTo>
                    <a:pt x="83" y="7518"/>
                    <a:pt x="1483" y="8889"/>
                    <a:pt x="3201" y="8894"/>
                  </a:cubicBezTo>
                  <a:lnTo>
                    <a:pt x="4351" y="8894"/>
                  </a:lnTo>
                  <a:cubicBezTo>
                    <a:pt x="4630" y="8860"/>
                    <a:pt x="4630" y="8451"/>
                    <a:pt x="4351" y="8418"/>
                  </a:cubicBezTo>
                  <a:lnTo>
                    <a:pt x="3201" y="8418"/>
                  </a:lnTo>
                  <a:cubicBezTo>
                    <a:pt x="1714" y="8418"/>
                    <a:pt x="506" y="7215"/>
                    <a:pt x="506" y="5728"/>
                  </a:cubicBezTo>
                  <a:cubicBezTo>
                    <a:pt x="506" y="4236"/>
                    <a:pt x="1709" y="3029"/>
                    <a:pt x="3196" y="3029"/>
                  </a:cubicBezTo>
                  <a:lnTo>
                    <a:pt x="3225" y="3029"/>
                  </a:lnTo>
                  <a:cubicBezTo>
                    <a:pt x="3331" y="3029"/>
                    <a:pt x="3422" y="2961"/>
                    <a:pt x="3451" y="2860"/>
                  </a:cubicBezTo>
                  <a:cubicBezTo>
                    <a:pt x="3658" y="2177"/>
                    <a:pt x="4072" y="1580"/>
                    <a:pt x="4635" y="1152"/>
                  </a:cubicBezTo>
                  <a:cubicBezTo>
                    <a:pt x="5239" y="695"/>
                    <a:pt x="5943" y="477"/>
                    <a:pt x="6640" y="477"/>
                  </a:cubicBezTo>
                  <a:cubicBezTo>
                    <a:pt x="7747" y="477"/>
                    <a:pt x="8835" y="1028"/>
                    <a:pt x="9470" y="2047"/>
                  </a:cubicBezTo>
                  <a:cubicBezTo>
                    <a:pt x="9515" y="2117"/>
                    <a:pt x="9594" y="2159"/>
                    <a:pt x="9674" y="2159"/>
                  </a:cubicBezTo>
                  <a:cubicBezTo>
                    <a:pt x="9698" y="2159"/>
                    <a:pt x="9722" y="2156"/>
                    <a:pt x="9745" y="2148"/>
                  </a:cubicBezTo>
                  <a:cubicBezTo>
                    <a:pt x="10029" y="2053"/>
                    <a:pt x="10318" y="2007"/>
                    <a:pt x="10601" y="2007"/>
                  </a:cubicBezTo>
                  <a:cubicBezTo>
                    <a:pt x="11747" y="2007"/>
                    <a:pt x="12808" y="2746"/>
                    <a:pt x="13171" y="3899"/>
                  </a:cubicBezTo>
                  <a:cubicBezTo>
                    <a:pt x="13201" y="3996"/>
                    <a:pt x="13293" y="4065"/>
                    <a:pt x="13393" y="4065"/>
                  </a:cubicBezTo>
                  <a:cubicBezTo>
                    <a:pt x="13402" y="4065"/>
                    <a:pt x="13411" y="4064"/>
                    <a:pt x="13421" y="4063"/>
                  </a:cubicBezTo>
                  <a:cubicBezTo>
                    <a:pt x="13501" y="4054"/>
                    <a:pt x="13580" y="4050"/>
                    <a:pt x="13659" y="4050"/>
                  </a:cubicBezTo>
                  <a:cubicBezTo>
                    <a:pt x="14805" y="4050"/>
                    <a:pt x="15778" y="4947"/>
                    <a:pt x="15841" y="6118"/>
                  </a:cubicBezTo>
                  <a:cubicBezTo>
                    <a:pt x="15909" y="7369"/>
                    <a:pt x="14913" y="8423"/>
                    <a:pt x="13657" y="8423"/>
                  </a:cubicBezTo>
                  <a:lnTo>
                    <a:pt x="12001" y="8423"/>
                  </a:lnTo>
                  <a:cubicBezTo>
                    <a:pt x="11990" y="8421"/>
                    <a:pt x="11980" y="8420"/>
                    <a:pt x="11969" y="8420"/>
                  </a:cubicBezTo>
                  <a:cubicBezTo>
                    <a:pt x="11839" y="8420"/>
                    <a:pt x="11732" y="8525"/>
                    <a:pt x="11732" y="8658"/>
                  </a:cubicBezTo>
                  <a:cubicBezTo>
                    <a:pt x="11732" y="8792"/>
                    <a:pt x="11839" y="8901"/>
                    <a:pt x="11970" y="8901"/>
                  </a:cubicBezTo>
                  <a:cubicBezTo>
                    <a:pt x="11980" y="8901"/>
                    <a:pt x="11991" y="8900"/>
                    <a:pt x="12001" y="8899"/>
                  </a:cubicBezTo>
                  <a:lnTo>
                    <a:pt x="13657" y="8899"/>
                  </a:lnTo>
                  <a:cubicBezTo>
                    <a:pt x="15129" y="8899"/>
                    <a:pt x="16318" y="7706"/>
                    <a:pt x="16318" y="6238"/>
                  </a:cubicBezTo>
                  <a:cubicBezTo>
                    <a:pt x="16318" y="4766"/>
                    <a:pt x="15129" y="3577"/>
                    <a:pt x="13657" y="3577"/>
                  </a:cubicBezTo>
                  <a:lnTo>
                    <a:pt x="13661" y="3572"/>
                  </a:lnTo>
                  <a:lnTo>
                    <a:pt x="13565" y="3572"/>
                  </a:lnTo>
                  <a:cubicBezTo>
                    <a:pt x="13349" y="3009"/>
                    <a:pt x="12978" y="2523"/>
                    <a:pt x="12497" y="2162"/>
                  </a:cubicBezTo>
                  <a:cubicBezTo>
                    <a:pt x="11944" y="1749"/>
                    <a:pt x="11277" y="1532"/>
                    <a:pt x="10601" y="1532"/>
                  </a:cubicBezTo>
                  <a:cubicBezTo>
                    <a:pt x="10324" y="1532"/>
                    <a:pt x="10046" y="1569"/>
                    <a:pt x="9774" y="1643"/>
                  </a:cubicBezTo>
                  <a:cubicBezTo>
                    <a:pt x="9032" y="572"/>
                    <a:pt x="7843" y="0"/>
                    <a:pt x="66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1" name="Google Shape;14251;p90"/>
            <p:cNvSpPr/>
            <p:nvPr/>
          </p:nvSpPr>
          <p:spPr>
            <a:xfrm>
              <a:off x="6762543" y="2556817"/>
              <a:ext cx="159778" cy="213308"/>
            </a:xfrm>
            <a:custGeom>
              <a:avLst/>
              <a:gdLst/>
              <a:ahLst/>
              <a:cxnLst/>
              <a:rect l="l" t="t" r="r" b="b"/>
              <a:pathLst>
                <a:path w="6092" h="8133" extrusionOk="0">
                  <a:moveTo>
                    <a:pt x="3575" y="477"/>
                  </a:moveTo>
                  <a:lnTo>
                    <a:pt x="3575" y="2026"/>
                  </a:lnTo>
                  <a:cubicBezTo>
                    <a:pt x="3575" y="2296"/>
                    <a:pt x="3792" y="2517"/>
                    <a:pt x="4066" y="2517"/>
                  </a:cubicBezTo>
                  <a:lnTo>
                    <a:pt x="4831" y="2517"/>
                  </a:lnTo>
                  <a:cubicBezTo>
                    <a:pt x="5115" y="2483"/>
                    <a:pt x="5115" y="2074"/>
                    <a:pt x="4831" y="2040"/>
                  </a:cubicBezTo>
                  <a:lnTo>
                    <a:pt x="4071" y="2040"/>
                  </a:lnTo>
                  <a:cubicBezTo>
                    <a:pt x="4061" y="2040"/>
                    <a:pt x="4052" y="2031"/>
                    <a:pt x="4052" y="2026"/>
                  </a:cubicBezTo>
                  <a:lnTo>
                    <a:pt x="4052" y="563"/>
                  </a:lnTo>
                  <a:lnTo>
                    <a:pt x="5539" y="2045"/>
                  </a:lnTo>
                  <a:cubicBezTo>
                    <a:pt x="5587" y="2098"/>
                    <a:pt x="5616" y="2166"/>
                    <a:pt x="5616" y="2238"/>
                  </a:cubicBezTo>
                  <a:lnTo>
                    <a:pt x="5616" y="7637"/>
                  </a:lnTo>
                  <a:cubicBezTo>
                    <a:pt x="5616" y="7646"/>
                    <a:pt x="5606" y="7656"/>
                    <a:pt x="5596" y="7656"/>
                  </a:cubicBezTo>
                  <a:lnTo>
                    <a:pt x="496" y="7656"/>
                  </a:lnTo>
                  <a:cubicBezTo>
                    <a:pt x="486" y="7656"/>
                    <a:pt x="481" y="7646"/>
                    <a:pt x="481" y="7637"/>
                  </a:cubicBezTo>
                  <a:lnTo>
                    <a:pt x="481" y="496"/>
                  </a:lnTo>
                  <a:cubicBezTo>
                    <a:pt x="481" y="486"/>
                    <a:pt x="486" y="477"/>
                    <a:pt x="496" y="477"/>
                  </a:cubicBezTo>
                  <a:close/>
                  <a:moveTo>
                    <a:pt x="496" y="0"/>
                  </a:moveTo>
                  <a:cubicBezTo>
                    <a:pt x="222" y="0"/>
                    <a:pt x="0" y="222"/>
                    <a:pt x="0" y="496"/>
                  </a:cubicBezTo>
                  <a:lnTo>
                    <a:pt x="0" y="7637"/>
                  </a:lnTo>
                  <a:cubicBezTo>
                    <a:pt x="0" y="7911"/>
                    <a:pt x="222" y="8132"/>
                    <a:pt x="496" y="8132"/>
                  </a:cubicBezTo>
                  <a:lnTo>
                    <a:pt x="5596" y="8132"/>
                  </a:lnTo>
                  <a:cubicBezTo>
                    <a:pt x="5871" y="8132"/>
                    <a:pt x="6092" y="7911"/>
                    <a:pt x="6092" y="7637"/>
                  </a:cubicBezTo>
                  <a:lnTo>
                    <a:pt x="6092" y="2238"/>
                  </a:lnTo>
                  <a:cubicBezTo>
                    <a:pt x="6092" y="2040"/>
                    <a:pt x="6010" y="1848"/>
                    <a:pt x="5871" y="1708"/>
                  </a:cubicBezTo>
                  <a:lnTo>
                    <a:pt x="4384" y="222"/>
                  </a:lnTo>
                  <a:cubicBezTo>
                    <a:pt x="4244" y="82"/>
                    <a:pt x="4057" y="0"/>
                    <a:pt x="38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2" name="Google Shape;14252;p90"/>
            <p:cNvSpPr/>
            <p:nvPr/>
          </p:nvSpPr>
          <p:spPr>
            <a:xfrm>
              <a:off x="6807550" y="2643892"/>
              <a:ext cx="69686" cy="86970"/>
            </a:xfrm>
            <a:custGeom>
              <a:avLst/>
              <a:gdLst/>
              <a:ahLst/>
              <a:cxnLst/>
              <a:rect l="l" t="t" r="r" b="b"/>
              <a:pathLst>
                <a:path w="2657" h="3316" extrusionOk="0">
                  <a:moveTo>
                    <a:pt x="1330" y="0"/>
                  </a:moveTo>
                  <a:cubicBezTo>
                    <a:pt x="1260" y="0"/>
                    <a:pt x="1191" y="29"/>
                    <a:pt x="1142" y="87"/>
                  </a:cubicBezTo>
                  <a:lnTo>
                    <a:pt x="122" y="1362"/>
                  </a:lnTo>
                  <a:cubicBezTo>
                    <a:pt x="0" y="1546"/>
                    <a:pt x="155" y="1740"/>
                    <a:pt x="325" y="1740"/>
                  </a:cubicBezTo>
                  <a:cubicBezTo>
                    <a:pt x="382" y="1740"/>
                    <a:pt x="442" y="1718"/>
                    <a:pt x="493" y="1665"/>
                  </a:cubicBezTo>
                  <a:lnTo>
                    <a:pt x="1089" y="919"/>
                  </a:lnTo>
                  <a:lnTo>
                    <a:pt x="1089" y="3046"/>
                  </a:lnTo>
                  <a:cubicBezTo>
                    <a:pt x="1070" y="3191"/>
                    <a:pt x="1186" y="3316"/>
                    <a:pt x="1330" y="3316"/>
                  </a:cubicBezTo>
                  <a:cubicBezTo>
                    <a:pt x="1474" y="3316"/>
                    <a:pt x="1585" y="3191"/>
                    <a:pt x="1566" y="3046"/>
                  </a:cubicBezTo>
                  <a:lnTo>
                    <a:pt x="1566" y="919"/>
                  </a:lnTo>
                  <a:lnTo>
                    <a:pt x="2163" y="1660"/>
                  </a:lnTo>
                  <a:cubicBezTo>
                    <a:pt x="2214" y="1714"/>
                    <a:pt x="2274" y="1737"/>
                    <a:pt x="2332" y="1737"/>
                  </a:cubicBezTo>
                  <a:cubicBezTo>
                    <a:pt x="2502" y="1737"/>
                    <a:pt x="2656" y="1542"/>
                    <a:pt x="2538" y="1362"/>
                  </a:cubicBezTo>
                  <a:lnTo>
                    <a:pt x="1518" y="87"/>
                  </a:lnTo>
                  <a:cubicBezTo>
                    <a:pt x="1470" y="29"/>
                    <a:pt x="1400" y="0"/>
                    <a:pt x="13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3" name="Google Shape;14253;p90"/>
            <p:cNvSpPr/>
            <p:nvPr/>
          </p:nvSpPr>
          <p:spPr>
            <a:xfrm>
              <a:off x="6807550" y="2478029"/>
              <a:ext cx="55969" cy="38554"/>
            </a:xfrm>
            <a:custGeom>
              <a:avLst/>
              <a:gdLst/>
              <a:ahLst/>
              <a:cxnLst/>
              <a:rect l="l" t="t" r="r" b="b"/>
              <a:pathLst>
                <a:path w="2134" h="1470" extrusionOk="0">
                  <a:moveTo>
                    <a:pt x="334" y="1"/>
                  </a:moveTo>
                  <a:cubicBezTo>
                    <a:pt x="70" y="1"/>
                    <a:pt x="0" y="380"/>
                    <a:pt x="262" y="469"/>
                  </a:cubicBezTo>
                  <a:cubicBezTo>
                    <a:pt x="815" y="584"/>
                    <a:pt x="1311" y="897"/>
                    <a:pt x="1652" y="1349"/>
                  </a:cubicBezTo>
                  <a:cubicBezTo>
                    <a:pt x="1694" y="1427"/>
                    <a:pt x="1776" y="1469"/>
                    <a:pt x="1859" y="1469"/>
                  </a:cubicBezTo>
                  <a:cubicBezTo>
                    <a:pt x="1909" y="1469"/>
                    <a:pt x="1960" y="1454"/>
                    <a:pt x="2004" y="1421"/>
                  </a:cubicBezTo>
                  <a:cubicBezTo>
                    <a:pt x="2119" y="1335"/>
                    <a:pt x="2134" y="1166"/>
                    <a:pt x="2033" y="1060"/>
                  </a:cubicBezTo>
                  <a:cubicBezTo>
                    <a:pt x="1624" y="517"/>
                    <a:pt x="1027" y="137"/>
                    <a:pt x="358" y="2"/>
                  </a:cubicBezTo>
                  <a:cubicBezTo>
                    <a:pt x="350" y="1"/>
                    <a:pt x="342" y="1"/>
                    <a:pt x="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4" name="Google Shape;14254;p90"/>
            <p:cNvSpPr/>
            <p:nvPr/>
          </p:nvSpPr>
          <p:spPr>
            <a:xfrm>
              <a:off x="6914427" y="2519810"/>
              <a:ext cx="43197" cy="35512"/>
            </a:xfrm>
            <a:custGeom>
              <a:avLst/>
              <a:gdLst/>
              <a:ahLst/>
              <a:cxnLst/>
              <a:rect l="l" t="t" r="r" b="b"/>
              <a:pathLst>
                <a:path w="1647" h="1354" extrusionOk="0">
                  <a:moveTo>
                    <a:pt x="337" y="0"/>
                  </a:moveTo>
                  <a:cubicBezTo>
                    <a:pt x="101" y="0"/>
                    <a:pt x="1" y="338"/>
                    <a:pt x="234" y="459"/>
                  </a:cubicBezTo>
                  <a:lnTo>
                    <a:pt x="238" y="454"/>
                  </a:lnTo>
                  <a:cubicBezTo>
                    <a:pt x="633" y="593"/>
                    <a:pt x="965" y="882"/>
                    <a:pt x="1162" y="1253"/>
                  </a:cubicBezTo>
                  <a:cubicBezTo>
                    <a:pt x="1212" y="1324"/>
                    <a:pt x="1281" y="1354"/>
                    <a:pt x="1350" y="1354"/>
                  </a:cubicBezTo>
                  <a:cubicBezTo>
                    <a:pt x="1500" y="1354"/>
                    <a:pt x="1647" y="1209"/>
                    <a:pt x="1581" y="1031"/>
                  </a:cubicBezTo>
                  <a:cubicBezTo>
                    <a:pt x="1326" y="550"/>
                    <a:pt x="902" y="189"/>
                    <a:pt x="392" y="6"/>
                  </a:cubicBezTo>
                  <a:cubicBezTo>
                    <a:pt x="373" y="2"/>
                    <a:pt x="355" y="0"/>
                    <a:pt x="3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55" name="Google Shape;14255;p90"/>
          <p:cNvSpPr/>
          <p:nvPr/>
        </p:nvSpPr>
        <p:spPr>
          <a:xfrm>
            <a:off x="7102399" y="2487721"/>
            <a:ext cx="4065" cy="13271"/>
          </a:xfrm>
          <a:custGeom>
            <a:avLst/>
            <a:gdLst/>
            <a:ahLst/>
            <a:cxnLst/>
            <a:rect l="l" t="t" r="r" b="b"/>
            <a:pathLst>
              <a:path w="155" h="506" extrusionOk="0">
                <a:moveTo>
                  <a:pt x="154" y="0"/>
                </a:moveTo>
                <a:lnTo>
                  <a:pt x="72" y="82"/>
                </a:lnTo>
                <a:cubicBezTo>
                  <a:pt x="29" y="125"/>
                  <a:pt x="0" y="188"/>
                  <a:pt x="0" y="250"/>
                </a:cubicBezTo>
                <a:cubicBezTo>
                  <a:pt x="0" y="313"/>
                  <a:pt x="24" y="375"/>
                  <a:pt x="72" y="423"/>
                </a:cubicBezTo>
                <a:lnTo>
                  <a:pt x="154" y="505"/>
                </a:lnTo>
                <a:lnTo>
                  <a:pt x="154" y="0"/>
                </a:lnTo>
                <a:close/>
              </a:path>
            </a:pathLst>
          </a:custGeom>
          <a:solidFill>
            <a:srgbClr val="CDD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6" name="Google Shape;14256;p90"/>
          <p:cNvSpPr/>
          <p:nvPr/>
        </p:nvSpPr>
        <p:spPr>
          <a:xfrm>
            <a:off x="7085745" y="2545894"/>
            <a:ext cx="39525" cy="47839"/>
          </a:xfrm>
          <a:custGeom>
            <a:avLst/>
            <a:gdLst/>
            <a:ahLst/>
            <a:cxnLst/>
            <a:rect l="l" t="t" r="r" b="b"/>
            <a:pathLst>
              <a:path w="1507" h="1824" extrusionOk="0">
                <a:moveTo>
                  <a:pt x="1439" y="0"/>
                </a:moveTo>
                <a:lnTo>
                  <a:pt x="544" y="347"/>
                </a:lnTo>
                <a:lnTo>
                  <a:pt x="534" y="352"/>
                </a:lnTo>
                <a:cubicBezTo>
                  <a:pt x="515" y="361"/>
                  <a:pt x="0" y="554"/>
                  <a:pt x="0" y="1213"/>
                </a:cubicBezTo>
                <a:lnTo>
                  <a:pt x="0" y="1824"/>
                </a:lnTo>
                <a:lnTo>
                  <a:pt x="221" y="1824"/>
                </a:lnTo>
                <a:lnTo>
                  <a:pt x="221" y="1213"/>
                </a:lnTo>
                <a:cubicBezTo>
                  <a:pt x="221" y="549"/>
                  <a:pt x="736" y="356"/>
                  <a:pt x="760" y="352"/>
                </a:cubicBezTo>
                <a:lnTo>
                  <a:pt x="770" y="347"/>
                </a:lnTo>
                <a:lnTo>
                  <a:pt x="1506" y="58"/>
                </a:lnTo>
                <a:lnTo>
                  <a:pt x="1439" y="0"/>
                </a:lnTo>
                <a:close/>
              </a:path>
            </a:pathLst>
          </a:custGeom>
          <a:solidFill>
            <a:srgbClr val="7D8F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57" name="Google Shape;14257;p90"/>
          <p:cNvGrpSpPr/>
          <p:nvPr/>
        </p:nvGrpSpPr>
        <p:grpSpPr>
          <a:xfrm>
            <a:off x="7073496" y="2236331"/>
            <a:ext cx="396534" cy="370096"/>
            <a:chOff x="7073496" y="2420906"/>
            <a:chExt cx="396534" cy="370096"/>
          </a:xfrm>
        </p:grpSpPr>
        <p:sp>
          <p:nvSpPr>
            <p:cNvPr id="14258" name="Google Shape;14258;p90"/>
            <p:cNvSpPr/>
            <p:nvPr/>
          </p:nvSpPr>
          <p:spPr>
            <a:xfrm>
              <a:off x="7263934" y="2526026"/>
              <a:ext cx="15789" cy="13769"/>
            </a:xfrm>
            <a:custGeom>
              <a:avLst/>
              <a:gdLst/>
              <a:ahLst/>
              <a:cxnLst/>
              <a:rect l="l" t="t" r="r" b="b"/>
              <a:pathLst>
                <a:path w="602" h="525" extrusionOk="0">
                  <a:moveTo>
                    <a:pt x="0" y="0"/>
                  </a:moveTo>
                  <a:lnTo>
                    <a:pt x="0" y="236"/>
                  </a:lnTo>
                  <a:lnTo>
                    <a:pt x="294" y="525"/>
                  </a:lnTo>
                  <a:lnTo>
                    <a:pt x="602" y="202"/>
                  </a:lnTo>
                  <a:lnTo>
                    <a:pt x="602" y="0"/>
                  </a:lnTo>
                  <a:lnTo>
                    <a:pt x="549" y="5"/>
                  </a:lnTo>
                  <a:cubicBezTo>
                    <a:pt x="506" y="10"/>
                    <a:pt x="457" y="15"/>
                    <a:pt x="409" y="15"/>
                  </a:cubicBezTo>
                  <a:lnTo>
                    <a:pt x="193" y="15"/>
                  </a:lnTo>
                  <a:cubicBezTo>
                    <a:pt x="145" y="15"/>
                    <a:pt x="97" y="10"/>
                    <a:pt x="53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9" name="Google Shape;14259;p90"/>
            <p:cNvSpPr/>
            <p:nvPr/>
          </p:nvSpPr>
          <p:spPr>
            <a:xfrm>
              <a:off x="7233274" y="2481098"/>
              <a:ext cx="4564" cy="13271"/>
            </a:xfrm>
            <a:custGeom>
              <a:avLst/>
              <a:gdLst/>
              <a:ahLst/>
              <a:cxnLst/>
              <a:rect l="l" t="t" r="r" b="b"/>
              <a:pathLst>
                <a:path w="174" h="506" extrusionOk="0">
                  <a:moveTo>
                    <a:pt x="173" y="0"/>
                  </a:moveTo>
                  <a:lnTo>
                    <a:pt x="91" y="82"/>
                  </a:lnTo>
                  <a:cubicBezTo>
                    <a:pt x="0" y="178"/>
                    <a:pt x="0" y="327"/>
                    <a:pt x="91" y="424"/>
                  </a:cubicBezTo>
                  <a:lnTo>
                    <a:pt x="173" y="50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0" name="Google Shape;14260;p90"/>
            <p:cNvSpPr/>
            <p:nvPr/>
          </p:nvSpPr>
          <p:spPr>
            <a:xfrm>
              <a:off x="7116405" y="2654986"/>
              <a:ext cx="48101" cy="52534"/>
            </a:xfrm>
            <a:custGeom>
              <a:avLst/>
              <a:gdLst/>
              <a:ahLst/>
              <a:cxnLst/>
              <a:rect l="l" t="t" r="r" b="b"/>
              <a:pathLst>
                <a:path w="1834" h="2003" extrusionOk="0">
                  <a:moveTo>
                    <a:pt x="1338" y="1"/>
                  </a:moveTo>
                  <a:lnTo>
                    <a:pt x="1295" y="39"/>
                  </a:lnTo>
                  <a:cubicBezTo>
                    <a:pt x="881" y="386"/>
                    <a:pt x="332" y="492"/>
                    <a:pt x="44" y="521"/>
                  </a:cubicBezTo>
                  <a:lnTo>
                    <a:pt x="0" y="525"/>
                  </a:lnTo>
                  <a:lnTo>
                    <a:pt x="0" y="1194"/>
                  </a:lnTo>
                  <a:cubicBezTo>
                    <a:pt x="0" y="1637"/>
                    <a:pt x="361" y="1998"/>
                    <a:pt x="809" y="2003"/>
                  </a:cubicBezTo>
                  <a:lnTo>
                    <a:pt x="1025" y="2003"/>
                  </a:lnTo>
                  <a:cubicBezTo>
                    <a:pt x="1468" y="2003"/>
                    <a:pt x="1829" y="1642"/>
                    <a:pt x="1834" y="1199"/>
                  </a:cubicBezTo>
                  <a:lnTo>
                    <a:pt x="1834" y="487"/>
                  </a:lnTo>
                  <a:lnTo>
                    <a:pt x="1805" y="472"/>
                  </a:lnTo>
                  <a:cubicBezTo>
                    <a:pt x="1617" y="381"/>
                    <a:pt x="1468" y="232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1" name="Google Shape;14261;p90"/>
            <p:cNvSpPr/>
            <p:nvPr/>
          </p:nvSpPr>
          <p:spPr>
            <a:xfrm>
              <a:off x="7174446" y="2673555"/>
              <a:ext cx="4695" cy="12012"/>
            </a:xfrm>
            <a:custGeom>
              <a:avLst/>
              <a:gdLst/>
              <a:ahLst/>
              <a:cxnLst/>
              <a:rect l="l" t="t" r="r" b="b"/>
              <a:pathLst>
                <a:path w="179" h="458" extrusionOk="0">
                  <a:moveTo>
                    <a:pt x="1" y="0"/>
                  </a:moveTo>
                  <a:lnTo>
                    <a:pt x="1" y="457"/>
                  </a:lnTo>
                  <a:lnTo>
                    <a:pt x="78" y="400"/>
                  </a:lnTo>
                  <a:cubicBezTo>
                    <a:pt x="140" y="351"/>
                    <a:pt x="179" y="279"/>
                    <a:pt x="179" y="202"/>
                  </a:cubicBezTo>
                  <a:cubicBezTo>
                    <a:pt x="179" y="140"/>
                    <a:pt x="155" y="77"/>
                    <a:pt x="111" y="34"/>
                  </a:cubicBezTo>
                  <a:lnTo>
                    <a:pt x="97" y="24"/>
                  </a:lnTo>
                  <a:lnTo>
                    <a:pt x="83" y="24"/>
                  </a:lnTo>
                  <a:lnTo>
                    <a:pt x="63" y="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2" name="Google Shape;14262;p90"/>
            <p:cNvSpPr/>
            <p:nvPr/>
          </p:nvSpPr>
          <p:spPr>
            <a:xfrm>
              <a:off x="7132430" y="2717093"/>
              <a:ext cx="15920" cy="13769"/>
            </a:xfrm>
            <a:custGeom>
              <a:avLst/>
              <a:gdLst/>
              <a:ahLst/>
              <a:cxnLst/>
              <a:rect l="l" t="t" r="r" b="b"/>
              <a:pathLst>
                <a:path w="607" h="525" extrusionOk="0">
                  <a:moveTo>
                    <a:pt x="607" y="0"/>
                  </a:moveTo>
                  <a:lnTo>
                    <a:pt x="554" y="10"/>
                  </a:lnTo>
                  <a:cubicBezTo>
                    <a:pt x="506" y="15"/>
                    <a:pt x="458" y="19"/>
                    <a:pt x="414" y="19"/>
                  </a:cubicBezTo>
                  <a:lnTo>
                    <a:pt x="198" y="19"/>
                  </a:lnTo>
                  <a:cubicBezTo>
                    <a:pt x="150" y="19"/>
                    <a:pt x="102" y="15"/>
                    <a:pt x="53" y="10"/>
                  </a:cubicBezTo>
                  <a:lnTo>
                    <a:pt x="0" y="5"/>
                  </a:lnTo>
                  <a:lnTo>
                    <a:pt x="0" y="241"/>
                  </a:lnTo>
                  <a:lnTo>
                    <a:pt x="299" y="525"/>
                  </a:lnTo>
                  <a:lnTo>
                    <a:pt x="607" y="20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3" name="Google Shape;14263;p90"/>
            <p:cNvSpPr/>
            <p:nvPr/>
          </p:nvSpPr>
          <p:spPr>
            <a:xfrm>
              <a:off x="7247909" y="2463919"/>
              <a:ext cx="47970" cy="52403"/>
            </a:xfrm>
            <a:custGeom>
              <a:avLst/>
              <a:gdLst/>
              <a:ahLst/>
              <a:cxnLst/>
              <a:rect l="l" t="t" r="r" b="b"/>
              <a:pathLst>
                <a:path w="1829" h="1998" extrusionOk="0">
                  <a:moveTo>
                    <a:pt x="1338" y="1"/>
                  </a:moveTo>
                  <a:lnTo>
                    <a:pt x="1295" y="35"/>
                  </a:lnTo>
                  <a:cubicBezTo>
                    <a:pt x="876" y="386"/>
                    <a:pt x="332" y="487"/>
                    <a:pt x="44" y="516"/>
                  </a:cubicBezTo>
                  <a:lnTo>
                    <a:pt x="0" y="521"/>
                  </a:lnTo>
                  <a:lnTo>
                    <a:pt x="0" y="1194"/>
                  </a:lnTo>
                  <a:cubicBezTo>
                    <a:pt x="0" y="1637"/>
                    <a:pt x="361" y="1998"/>
                    <a:pt x="809" y="1998"/>
                  </a:cubicBezTo>
                  <a:lnTo>
                    <a:pt x="1025" y="1998"/>
                  </a:lnTo>
                  <a:cubicBezTo>
                    <a:pt x="1468" y="1998"/>
                    <a:pt x="1829" y="1637"/>
                    <a:pt x="1829" y="1194"/>
                  </a:cubicBezTo>
                  <a:lnTo>
                    <a:pt x="1829" y="482"/>
                  </a:lnTo>
                  <a:lnTo>
                    <a:pt x="1805" y="468"/>
                  </a:lnTo>
                  <a:cubicBezTo>
                    <a:pt x="1617" y="376"/>
                    <a:pt x="1463" y="232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4" name="Google Shape;14264;p90"/>
            <p:cNvSpPr/>
            <p:nvPr/>
          </p:nvSpPr>
          <p:spPr>
            <a:xfrm>
              <a:off x="7305951" y="2482357"/>
              <a:ext cx="4564" cy="12012"/>
            </a:xfrm>
            <a:custGeom>
              <a:avLst/>
              <a:gdLst/>
              <a:ahLst/>
              <a:cxnLst/>
              <a:rect l="l" t="t" r="r" b="b"/>
              <a:pathLst>
                <a:path w="174" h="458" extrusionOk="0">
                  <a:moveTo>
                    <a:pt x="1" y="0"/>
                  </a:moveTo>
                  <a:lnTo>
                    <a:pt x="1" y="458"/>
                  </a:lnTo>
                  <a:lnTo>
                    <a:pt x="78" y="405"/>
                  </a:lnTo>
                  <a:cubicBezTo>
                    <a:pt x="140" y="356"/>
                    <a:pt x="174" y="284"/>
                    <a:pt x="174" y="207"/>
                  </a:cubicBezTo>
                  <a:cubicBezTo>
                    <a:pt x="174" y="145"/>
                    <a:pt x="150" y="82"/>
                    <a:pt x="106" y="39"/>
                  </a:cubicBezTo>
                  <a:lnTo>
                    <a:pt x="97" y="29"/>
                  </a:lnTo>
                  <a:lnTo>
                    <a:pt x="82" y="29"/>
                  </a:lnTo>
                  <a:lnTo>
                    <a:pt x="63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5" name="Google Shape;14265;p90"/>
            <p:cNvSpPr/>
            <p:nvPr/>
          </p:nvSpPr>
          <p:spPr>
            <a:xfrm>
              <a:off x="7379283" y="2655117"/>
              <a:ext cx="48101" cy="52403"/>
            </a:xfrm>
            <a:custGeom>
              <a:avLst/>
              <a:gdLst/>
              <a:ahLst/>
              <a:cxnLst/>
              <a:rect l="l" t="t" r="r" b="b"/>
              <a:pathLst>
                <a:path w="1834" h="1998" extrusionOk="0">
                  <a:moveTo>
                    <a:pt x="1338" y="1"/>
                  </a:moveTo>
                  <a:lnTo>
                    <a:pt x="1295" y="34"/>
                  </a:lnTo>
                  <a:cubicBezTo>
                    <a:pt x="881" y="381"/>
                    <a:pt x="332" y="487"/>
                    <a:pt x="44" y="516"/>
                  </a:cubicBezTo>
                  <a:lnTo>
                    <a:pt x="0" y="520"/>
                  </a:lnTo>
                  <a:lnTo>
                    <a:pt x="0" y="1189"/>
                  </a:lnTo>
                  <a:cubicBezTo>
                    <a:pt x="5" y="1637"/>
                    <a:pt x="366" y="1998"/>
                    <a:pt x="809" y="1998"/>
                  </a:cubicBezTo>
                  <a:lnTo>
                    <a:pt x="1025" y="1998"/>
                  </a:lnTo>
                  <a:cubicBezTo>
                    <a:pt x="1473" y="1998"/>
                    <a:pt x="1833" y="1637"/>
                    <a:pt x="1833" y="1189"/>
                  </a:cubicBezTo>
                  <a:lnTo>
                    <a:pt x="1833" y="482"/>
                  </a:lnTo>
                  <a:lnTo>
                    <a:pt x="1805" y="467"/>
                  </a:lnTo>
                  <a:cubicBezTo>
                    <a:pt x="1622" y="376"/>
                    <a:pt x="1468" y="227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6" name="Google Shape;14266;p90"/>
            <p:cNvSpPr/>
            <p:nvPr/>
          </p:nvSpPr>
          <p:spPr>
            <a:xfrm>
              <a:off x="7364753" y="2672165"/>
              <a:ext cx="4590" cy="13402"/>
            </a:xfrm>
            <a:custGeom>
              <a:avLst/>
              <a:gdLst/>
              <a:ahLst/>
              <a:cxnLst/>
              <a:rect l="l" t="t" r="r" b="b"/>
              <a:pathLst>
                <a:path w="175" h="511" extrusionOk="0">
                  <a:moveTo>
                    <a:pt x="174" y="0"/>
                  </a:moveTo>
                  <a:lnTo>
                    <a:pt x="92" y="87"/>
                  </a:lnTo>
                  <a:cubicBezTo>
                    <a:pt x="1" y="178"/>
                    <a:pt x="1" y="327"/>
                    <a:pt x="92" y="424"/>
                  </a:cubicBezTo>
                  <a:lnTo>
                    <a:pt x="174" y="51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7" name="Google Shape;14267;p90"/>
            <p:cNvSpPr/>
            <p:nvPr/>
          </p:nvSpPr>
          <p:spPr>
            <a:xfrm>
              <a:off x="7437455" y="2673555"/>
              <a:ext cx="4564" cy="12012"/>
            </a:xfrm>
            <a:custGeom>
              <a:avLst/>
              <a:gdLst/>
              <a:ahLst/>
              <a:cxnLst/>
              <a:rect l="l" t="t" r="r" b="b"/>
              <a:pathLst>
                <a:path w="174" h="458" extrusionOk="0">
                  <a:moveTo>
                    <a:pt x="0" y="0"/>
                  </a:moveTo>
                  <a:lnTo>
                    <a:pt x="0" y="457"/>
                  </a:lnTo>
                  <a:lnTo>
                    <a:pt x="73" y="400"/>
                  </a:lnTo>
                  <a:cubicBezTo>
                    <a:pt x="135" y="356"/>
                    <a:pt x="174" y="284"/>
                    <a:pt x="174" y="207"/>
                  </a:cubicBezTo>
                  <a:cubicBezTo>
                    <a:pt x="174" y="145"/>
                    <a:pt x="150" y="82"/>
                    <a:pt x="106" y="39"/>
                  </a:cubicBezTo>
                  <a:lnTo>
                    <a:pt x="97" y="24"/>
                  </a:lnTo>
                  <a:lnTo>
                    <a:pt x="82" y="24"/>
                  </a:lnTo>
                  <a:lnTo>
                    <a:pt x="58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8" name="Google Shape;14268;p90"/>
            <p:cNvSpPr/>
            <p:nvPr/>
          </p:nvSpPr>
          <p:spPr>
            <a:xfrm>
              <a:off x="7395439" y="2717093"/>
              <a:ext cx="15920" cy="13769"/>
            </a:xfrm>
            <a:custGeom>
              <a:avLst/>
              <a:gdLst/>
              <a:ahLst/>
              <a:cxnLst/>
              <a:rect l="l" t="t" r="r" b="b"/>
              <a:pathLst>
                <a:path w="607" h="525" extrusionOk="0">
                  <a:moveTo>
                    <a:pt x="602" y="0"/>
                  </a:moveTo>
                  <a:lnTo>
                    <a:pt x="602" y="5"/>
                  </a:lnTo>
                  <a:lnTo>
                    <a:pt x="602" y="5"/>
                  </a:lnTo>
                  <a:lnTo>
                    <a:pt x="606" y="5"/>
                  </a:lnTo>
                  <a:lnTo>
                    <a:pt x="602" y="0"/>
                  </a:lnTo>
                  <a:close/>
                  <a:moveTo>
                    <a:pt x="0" y="5"/>
                  </a:moveTo>
                  <a:lnTo>
                    <a:pt x="0" y="241"/>
                  </a:lnTo>
                  <a:lnTo>
                    <a:pt x="294" y="525"/>
                  </a:lnTo>
                  <a:lnTo>
                    <a:pt x="602" y="207"/>
                  </a:lnTo>
                  <a:lnTo>
                    <a:pt x="602" y="5"/>
                  </a:lnTo>
                  <a:lnTo>
                    <a:pt x="602" y="5"/>
                  </a:lnTo>
                  <a:lnTo>
                    <a:pt x="549" y="10"/>
                  </a:lnTo>
                  <a:cubicBezTo>
                    <a:pt x="505" y="15"/>
                    <a:pt x="457" y="19"/>
                    <a:pt x="409" y="19"/>
                  </a:cubicBezTo>
                  <a:lnTo>
                    <a:pt x="193" y="19"/>
                  </a:lnTo>
                  <a:cubicBezTo>
                    <a:pt x="144" y="19"/>
                    <a:pt x="96" y="15"/>
                    <a:pt x="53" y="1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9" name="Google Shape;14269;p90"/>
            <p:cNvSpPr/>
            <p:nvPr/>
          </p:nvSpPr>
          <p:spPr>
            <a:xfrm>
              <a:off x="7086112" y="2730075"/>
              <a:ext cx="108818" cy="54815"/>
            </a:xfrm>
            <a:custGeom>
              <a:avLst/>
              <a:gdLst/>
              <a:ahLst/>
              <a:cxnLst/>
              <a:rect l="l" t="t" r="r" b="b"/>
              <a:pathLst>
                <a:path w="4149" h="2090" extrusionOk="0">
                  <a:moveTo>
                    <a:pt x="2705" y="1"/>
                  </a:moveTo>
                  <a:lnTo>
                    <a:pt x="2257" y="468"/>
                  </a:lnTo>
                  <a:cubicBezTo>
                    <a:pt x="2209" y="511"/>
                    <a:pt x="2151" y="535"/>
                    <a:pt x="2089" y="540"/>
                  </a:cubicBezTo>
                  <a:lnTo>
                    <a:pt x="2084" y="540"/>
                  </a:lnTo>
                  <a:cubicBezTo>
                    <a:pt x="2021" y="540"/>
                    <a:pt x="1964" y="516"/>
                    <a:pt x="1916" y="472"/>
                  </a:cubicBezTo>
                  <a:lnTo>
                    <a:pt x="1439" y="6"/>
                  </a:lnTo>
                  <a:lnTo>
                    <a:pt x="544" y="357"/>
                  </a:lnTo>
                  <a:lnTo>
                    <a:pt x="535" y="362"/>
                  </a:lnTo>
                  <a:cubicBezTo>
                    <a:pt x="515" y="371"/>
                    <a:pt x="1" y="559"/>
                    <a:pt x="1" y="1223"/>
                  </a:cubicBezTo>
                  <a:lnTo>
                    <a:pt x="1" y="2089"/>
                  </a:lnTo>
                  <a:lnTo>
                    <a:pt x="4148" y="2089"/>
                  </a:lnTo>
                  <a:lnTo>
                    <a:pt x="4148" y="1228"/>
                  </a:lnTo>
                  <a:cubicBezTo>
                    <a:pt x="4148" y="564"/>
                    <a:pt x="3629" y="371"/>
                    <a:pt x="3609" y="367"/>
                  </a:cubicBezTo>
                  <a:lnTo>
                    <a:pt x="3595" y="362"/>
                  </a:lnTo>
                  <a:lnTo>
                    <a:pt x="2705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0" name="Google Shape;14270;p90"/>
            <p:cNvSpPr/>
            <p:nvPr/>
          </p:nvSpPr>
          <p:spPr>
            <a:xfrm>
              <a:off x="7217485" y="2538772"/>
              <a:ext cx="108818" cy="54920"/>
            </a:xfrm>
            <a:custGeom>
              <a:avLst/>
              <a:gdLst/>
              <a:ahLst/>
              <a:cxnLst/>
              <a:rect l="l" t="t" r="r" b="b"/>
              <a:pathLst>
                <a:path w="4149" h="2094" extrusionOk="0">
                  <a:moveTo>
                    <a:pt x="2705" y="0"/>
                  </a:moveTo>
                  <a:lnTo>
                    <a:pt x="2257" y="467"/>
                  </a:lnTo>
                  <a:cubicBezTo>
                    <a:pt x="2209" y="515"/>
                    <a:pt x="2151" y="539"/>
                    <a:pt x="2084" y="539"/>
                  </a:cubicBezTo>
                  <a:cubicBezTo>
                    <a:pt x="2022" y="539"/>
                    <a:pt x="1959" y="515"/>
                    <a:pt x="1916" y="472"/>
                  </a:cubicBezTo>
                  <a:lnTo>
                    <a:pt x="1439" y="10"/>
                  </a:lnTo>
                  <a:lnTo>
                    <a:pt x="544" y="361"/>
                  </a:lnTo>
                  <a:lnTo>
                    <a:pt x="535" y="366"/>
                  </a:lnTo>
                  <a:cubicBezTo>
                    <a:pt x="515" y="371"/>
                    <a:pt x="1" y="563"/>
                    <a:pt x="1" y="1222"/>
                  </a:cubicBezTo>
                  <a:lnTo>
                    <a:pt x="1" y="2093"/>
                  </a:lnTo>
                  <a:lnTo>
                    <a:pt x="4148" y="2093"/>
                  </a:lnTo>
                  <a:lnTo>
                    <a:pt x="4148" y="1227"/>
                  </a:lnTo>
                  <a:cubicBezTo>
                    <a:pt x="4148" y="568"/>
                    <a:pt x="3629" y="376"/>
                    <a:pt x="3609" y="366"/>
                  </a:cubicBezTo>
                  <a:lnTo>
                    <a:pt x="3595" y="361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1" name="Google Shape;14271;p90"/>
            <p:cNvSpPr/>
            <p:nvPr/>
          </p:nvSpPr>
          <p:spPr>
            <a:xfrm>
              <a:off x="7348597" y="2730075"/>
              <a:ext cx="108949" cy="54920"/>
            </a:xfrm>
            <a:custGeom>
              <a:avLst/>
              <a:gdLst/>
              <a:ahLst/>
              <a:cxnLst/>
              <a:rect l="l" t="t" r="r" b="b"/>
              <a:pathLst>
                <a:path w="4154" h="2094" extrusionOk="0">
                  <a:moveTo>
                    <a:pt x="2705" y="1"/>
                  </a:moveTo>
                  <a:lnTo>
                    <a:pt x="2258" y="468"/>
                  </a:lnTo>
                  <a:cubicBezTo>
                    <a:pt x="2214" y="511"/>
                    <a:pt x="2152" y="535"/>
                    <a:pt x="2089" y="540"/>
                  </a:cubicBezTo>
                  <a:lnTo>
                    <a:pt x="2084" y="540"/>
                  </a:lnTo>
                  <a:cubicBezTo>
                    <a:pt x="2022" y="540"/>
                    <a:pt x="1964" y="516"/>
                    <a:pt x="1916" y="472"/>
                  </a:cubicBezTo>
                  <a:lnTo>
                    <a:pt x="1444" y="6"/>
                  </a:lnTo>
                  <a:lnTo>
                    <a:pt x="550" y="362"/>
                  </a:lnTo>
                  <a:lnTo>
                    <a:pt x="540" y="367"/>
                  </a:lnTo>
                  <a:cubicBezTo>
                    <a:pt x="521" y="371"/>
                    <a:pt x="1" y="564"/>
                    <a:pt x="1" y="1223"/>
                  </a:cubicBezTo>
                  <a:lnTo>
                    <a:pt x="1" y="2094"/>
                  </a:lnTo>
                  <a:lnTo>
                    <a:pt x="4153" y="2094"/>
                  </a:lnTo>
                  <a:lnTo>
                    <a:pt x="4153" y="1228"/>
                  </a:lnTo>
                  <a:cubicBezTo>
                    <a:pt x="4149" y="564"/>
                    <a:pt x="3634" y="371"/>
                    <a:pt x="3610" y="367"/>
                  </a:cubicBezTo>
                  <a:lnTo>
                    <a:pt x="3600" y="362"/>
                  </a:lnTo>
                  <a:lnTo>
                    <a:pt x="2705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2" name="Google Shape;14272;p90"/>
            <p:cNvSpPr/>
            <p:nvPr/>
          </p:nvSpPr>
          <p:spPr>
            <a:xfrm>
              <a:off x="7239569" y="2432262"/>
              <a:ext cx="64389" cy="36614"/>
            </a:xfrm>
            <a:custGeom>
              <a:avLst/>
              <a:gdLst/>
              <a:ahLst/>
              <a:cxnLst/>
              <a:rect l="l" t="t" r="r" b="b"/>
              <a:pathLst>
                <a:path w="2455" h="1396" extrusionOk="0">
                  <a:moveTo>
                    <a:pt x="1175" y="0"/>
                  </a:moveTo>
                  <a:cubicBezTo>
                    <a:pt x="525" y="0"/>
                    <a:pt x="1" y="525"/>
                    <a:pt x="1" y="1169"/>
                  </a:cubicBezTo>
                  <a:lnTo>
                    <a:pt x="1" y="1396"/>
                  </a:lnTo>
                  <a:lnTo>
                    <a:pt x="63" y="1371"/>
                  </a:lnTo>
                  <a:lnTo>
                    <a:pt x="73" y="1371"/>
                  </a:lnTo>
                  <a:lnTo>
                    <a:pt x="82" y="1367"/>
                  </a:lnTo>
                  <a:lnTo>
                    <a:pt x="126" y="1367"/>
                  </a:lnTo>
                  <a:cubicBezTo>
                    <a:pt x="131" y="1367"/>
                    <a:pt x="1117" y="1362"/>
                    <a:pt x="1564" y="746"/>
                  </a:cubicBezTo>
                  <a:cubicBezTo>
                    <a:pt x="1603" y="691"/>
                    <a:pt x="1661" y="666"/>
                    <a:pt x="1717" y="666"/>
                  </a:cubicBezTo>
                  <a:cubicBezTo>
                    <a:pt x="1800" y="666"/>
                    <a:pt x="1881" y="721"/>
                    <a:pt x="1901" y="818"/>
                  </a:cubicBezTo>
                  <a:cubicBezTo>
                    <a:pt x="1906" y="837"/>
                    <a:pt x="2022" y="1290"/>
                    <a:pt x="2378" y="1371"/>
                  </a:cubicBezTo>
                  <a:lnTo>
                    <a:pt x="2392" y="1371"/>
                  </a:lnTo>
                  <a:lnTo>
                    <a:pt x="2455" y="1391"/>
                  </a:lnTo>
                  <a:lnTo>
                    <a:pt x="2455" y="1174"/>
                  </a:lnTo>
                  <a:cubicBezTo>
                    <a:pt x="2455" y="529"/>
                    <a:pt x="1935" y="5"/>
                    <a:pt x="128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3" name="Google Shape;14273;p90"/>
            <p:cNvSpPr/>
            <p:nvPr/>
          </p:nvSpPr>
          <p:spPr>
            <a:xfrm>
              <a:off x="7108195" y="2623434"/>
              <a:ext cx="64389" cy="36509"/>
            </a:xfrm>
            <a:custGeom>
              <a:avLst/>
              <a:gdLst/>
              <a:ahLst/>
              <a:cxnLst/>
              <a:rect l="l" t="t" r="r" b="b"/>
              <a:pathLst>
                <a:path w="2455" h="1392" extrusionOk="0">
                  <a:moveTo>
                    <a:pt x="1170" y="1"/>
                  </a:moveTo>
                  <a:cubicBezTo>
                    <a:pt x="525" y="1"/>
                    <a:pt x="1" y="525"/>
                    <a:pt x="1" y="1170"/>
                  </a:cubicBezTo>
                  <a:lnTo>
                    <a:pt x="1" y="1387"/>
                  </a:lnTo>
                  <a:lnTo>
                    <a:pt x="58" y="1367"/>
                  </a:lnTo>
                  <a:lnTo>
                    <a:pt x="121" y="1367"/>
                  </a:lnTo>
                  <a:cubicBezTo>
                    <a:pt x="131" y="1367"/>
                    <a:pt x="1117" y="1363"/>
                    <a:pt x="1560" y="747"/>
                  </a:cubicBezTo>
                  <a:cubicBezTo>
                    <a:pt x="1598" y="695"/>
                    <a:pt x="1655" y="670"/>
                    <a:pt x="1711" y="670"/>
                  </a:cubicBezTo>
                  <a:cubicBezTo>
                    <a:pt x="1795" y="670"/>
                    <a:pt x="1878" y="724"/>
                    <a:pt x="1901" y="819"/>
                  </a:cubicBezTo>
                  <a:cubicBezTo>
                    <a:pt x="1906" y="838"/>
                    <a:pt x="2022" y="1290"/>
                    <a:pt x="2378" y="1372"/>
                  </a:cubicBezTo>
                  <a:lnTo>
                    <a:pt x="2392" y="1372"/>
                  </a:lnTo>
                  <a:lnTo>
                    <a:pt x="2450" y="1392"/>
                  </a:lnTo>
                  <a:lnTo>
                    <a:pt x="2450" y="1175"/>
                  </a:lnTo>
                  <a:cubicBezTo>
                    <a:pt x="2455" y="530"/>
                    <a:pt x="1930" y="1"/>
                    <a:pt x="128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4" name="Google Shape;14274;p90"/>
            <p:cNvSpPr/>
            <p:nvPr/>
          </p:nvSpPr>
          <p:spPr>
            <a:xfrm>
              <a:off x="7371074" y="2623434"/>
              <a:ext cx="64389" cy="36509"/>
            </a:xfrm>
            <a:custGeom>
              <a:avLst/>
              <a:gdLst/>
              <a:ahLst/>
              <a:cxnLst/>
              <a:rect l="l" t="t" r="r" b="b"/>
              <a:pathLst>
                <a:path w="2455" h="1392" extrusionOk="0">
                  <a:moveTo>
                    <a:pt x="1170" y="1"/>
                  </a:moveTo>
                  <a:cubicBezTo>
                    <a:pt x="525" y="1"/>
                    <a:pt x="0" y="525"/>
                    <a:pt x="0" y="1170"/>
                  </a:cubicBezTo>
                  <a:lnTo>
                    <a:pt x="0" y="1387"/>
                  </a:lnTo>
                  <a:lnTo>
                    <a:pt x="58" y="1367"/>
                  </a:lnTo>
                  <a:lnTo>
                    <a:pt x="121" y="1367"/>
                  </a:lnTo>
                  <a:cubicBezTo>
                    <a:pt x="130" y="1367"/>
                    <a:pt x="1117" y="1363"/>
                    <a:pt x="1559" y="747"/>
                  </a:cubicBezTo>
                  <a:cubicBezTo>
                    <a:pt x="1598" y="695"/>
                    <a:pt x="1655" y="670"/>
                    <a:pt x="1712" y="670"/>
                  </a:cubicBezTo>
                  <a:cubicBezTo>
                    <a:pt x="1797" y="670"/>
                    <a:pt x="1881" y="724"/>
                    <a:pt x="1901" y="819"/>
                  </a:cubicBezTo>
                  <a:cubicBezTo>
                    <a:pt x="1906" y="838"/>
                    <a:pt x="2021" y="1290"/>
                    <a:pt x="2377" y="1372"/>
                  </a:cubicBezTo>
                  <a:lnTo>
                    <a:pt x="2392" y="1372"/>
                  </a:lnTo>
                  <a:lnTo>
                    <a:pt x="2450" y="1392"/>
                  </a:lnTo>
                  <a:lnTo>
                    <a:pt x="2450" y="1175"/>
                  </a:lnTo>
                  <a:cubicBezTo>
                    <a:pt x="2454" y="530"/>
                    <a:pt x="1930" y="1"/>
                    <a:pt x="128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5" name="Google Shape;14275;p90"/>
            <p:cNvSpPr/>
            <p:nvPr/>
          </p:nvSpPr>
          <p:spPr>
            <a:xfrm>
              <a:off x="7217118" y="2539270"/>
              <a:ext cx="39525" cy="47865"/>
            </a:xfrm>
            <a:custGeom>
              <a:avLst/>
              <a:gdLst/>
              <a:ahLst/>
              <a:cxnLst/>
              <a:rect l="l" t="t" r="r" b="b"/>
              <a:pathLst>
                <a:path w="1507" h="1825" extrusionOk="0">
                  <a:moveTo>
                    <a:pt x="1444" y="0"/>
                  </a:moveTo>
                  <a:lnTo>
                    <a:pt x="549" y="352"/>
                  </a:lnTo>
                  <a:lnTo>
                    <a:pt x="539" y="357"/>
                  </a:lnTo>
                  <a:cubicBezTo>
                    <a:pt x="520" y="361"/>
                    <a:pt x="0" y="554"/>
                    <a:pt x="0" y="1213"/>
                  </a:cubicBezTo>
                  <a:lnTo>
                    <a:pt x="0" y="1824"/>
                  </a:lnTo>
                  <a:lnTo>
                    <a:pt x="226" y="1824"/>
                  </a:lnTo>
                  <a:lnTo>
                    <a:pt x="226" y="1213"/>
                  </a:lnTo>
                  <a:cubicBezTo>
                    <a:pt x="226" y="554"/>
                    <a:pt x="741" y="361"/>
                    <a:pt x="760" y="352"/>
                  </a:cubicBezTo>
                  <a:lnTo>
                    <a:pt x="770" y="347"/>
                  </a:lnTo>
                  <a:lnTo>
                    <a:pt x="1506" y="58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6" name="Google Shape;14276;p90"/>
            <p:cNvSpPr/>
            <p:nvPr/>
          </p:nvSpPr>
          <p:spPr>
            <a:xfrm>
              <a:off x="7348597" y="2730469"/>
              <a:ext cx="39551" cy="47839"/>
            </a:xfrm>
            <a:custGeom>
              <a:avLst/>
              <a:gdLst/>
              <a:ahLst/>
              <a:cxnLst/>
              <a:rect l="l" t="t" r="r" b="b"/>
              <a:pathLst>
                <a:path w="1508" h="1824" extrusionOk="0">
                  <a:moveTo>
                    <a:pt x="1444" y="0"/>
                  </a:moveTo>
                  <a:lnTo>
                    <a:pt x="550" y="347"/>
                  </a:lnTo>
                  <a:lnTo>
                    <a:pt x="540" y="352"/>
                  </a:lnTo>
                  <a:cubicBezTo>
                    <a:pt x="521" y="356"/>
                    <a:pt x="1" y="549"/>
                    <a:pt x="1" y="1208"/>
                  </a:cubicBezTo>
                  <a:lnTo>
                    <a:pt x="1" y="1824"/>
                  </a:lnTo>
                  <a:lnTo>
                    <a:pt x="227" y="1824"/>
                  </a:lnTo>
                  <a:lnTo>
                    <a:pt x="227" y="1213"/>
                  </a:lnTo>
                  <a:cubicBezTo>
                    <a:pt x="222" y="549"/>
                    <a:pt x="742" y="356"/>
                    <a:pt x="761" y="352"/>
                  </a:cubicBezTo>
                  <a:lnTo>
                    <a:pt x="771" y="347"/>
                  </a:lnTo>
                  <a:lnTo>
                    <a:pt x="1507" y="58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7" name="Google Shape;14277;p90"/>
            <p:cNvSpPr/>
            <p:nvPr/>
          </p:nvSpPr>
          <p:spPr>
            <a:xfrm>
              <a:off x="7247909" y="2463814"/>
              <a:ext cx="37873" cy="52507"/>
            </a:xfrm>
            <a:custGeom>
              <a:avLst/>
              <a:gdLst/>
              <a:ahLst/>
              <a:cxnLst/>
              <a:rect l="l" t="t" r="r" b="b"/>
              <a:pathLst>
                <a:path w="1444" h="2002" extrusionOk="0">
                  <a:moveTo>
                    <a:pt x="1338" y="0"/>
                  </a:moveTo>
                  <a:lnTo>
                    <a:pt x="1295" y="39"/>
                  </a:lnTo>
                  <a:cubicBezTo>
                    <a:pt x="881" y="385"/>
                    <a:pt x="332" y="491"/>
                    <a:pt x="44" y="520"/>
                  </a:cubicBezTo>
                  <a:lnTo>
                    <a:pt x="0" y="525"/>
                  </a:lnTo>
                  <a:lnTo>
                    <a:pt x="0" y="1193"/>
                  </a:lnTo>
                  <a:cubicBezTo>
                    <a:pt x="0" y="1636"/>
                    <a:pt x="361" y="1997"/>
                    <a:pt x="809" y="2002"/>
                  </a:cubicBezTo>
                  <a:lnTo>
                    <a:pt x="1078" y="2002"/>
                  </a:lnTo>
                  <a:cubicBezTo>
                    <a:pt x="650" y="1973"/>
                    <a:pt x="318" y="1622"/>
                    <a:pt x="318" y="1198"/>
                  </a:cubicBezTo>
                  <a:lnTo>
                    <a:pt x="318" y="529"/>
                  </a:lnTo>
                  <a:lnTo>
                    <a:pt x="361" y="525"/>
                  </a:lnTo>
                  <a:cubicBezTo>
                    <a:pt x="611" y="496"/>
                    <a:pt x="1054" y="414"/>
                    <a:pt x="1444" y="164"/>
                  </a:cubicBezTo>
                  <a:cubicBezTo>
                    <a:pt x="1415" y="125"/>
                    <a:pt x="1391" y="87"/>
                    <a:pt x="1367" y="48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8" name="Google Shape;14278;p90"/>
            <p:cNvSpPr/>
            <p:nvPr/>
          </p:nvSpPr>
          <p:spPr>
            <a:xfrm>
              <a:off x="7239569" y="2432262"/>
              <a:ext cx="35119" cy="36482"/>
            </a:xfrm>
            <a:custGeom>
              <a:avLst/>
              <a:gdLst/>
              <a:ahLst/>
              <a:cxnLst/>
              <a:rect l="l" t="t" r="r" b="b"/>
              <a:pathLst>
                <a:path w="1339" h="1391" extrusionOk="0">
                  <a:moveTo>
                    <a:pt x="1170" y="0"/>
                  </a:moveTo>
                  <a:cubicBezTo>
                    <a:pt x="525" y="0"/>
                    <a:pt x="1" y="525"/>
                    <a:pt x="1" y="1174"/>
                  </a:cubicBezTo>
                  <a:lnTo>
                    <a:pt x="1" y="1391"/>
                  </a:lnTo>
                  <a:lnTo>
                    <a:pt x="58" y="1371"/>
                  </a:lnTo>
                  <a:lnTo>
                    <a:pt x="121" y="1371"/>
                  </a:lnTo>
                  <a:cubicBezTo>
                    <a:pt x="121" y="1371"/>
                    <a:pt x="159" y="1371"/>
                    <a:pt x="217" y="1367"/>
                  </a:cubicBezTo>
                  <a:lnTo>
                    <a:pt x="217" y="1184"/>
                  </a:lnTo>
                  <a:lnTo>
                    <a:pt x="227" y="1169"/>
                  </a:lnTo>
                  <a:cubicBezTo>
                    <a:pt x="227" y="549"/>
                    <a:pt x="713" y="34"/>
                    <a:pt x="133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9" name="Google Shape;14279;p90"/>
            <p:cNvSpPr/>
            <p:nvPr/>
          </p:nvSpPr>
          <p:spPr>
            <a:xfrm>
              <a:off x="7116536" y="2654986"/>
              <a:ext cx="37741" cy="52403"/>
            </a:xfrm>
            <a:custGeom>
              <a:avLst/>
              <a:gdLst/>
              <a:ahLst/>
              <a:cxnLst/>
              <a:rect l="l" t="t" r="r" b="b"/>
              <a:pathLst>
                <a:path w="1439" h="1998" extrusionOk="0">
                  <a:moveTo>
                    <a:pt x="1338" y="1"/>
                  </a:moveTo>
                  <a:lnTo>
                    <a:pt x="1295" y="35"/>
                  </a:lnTo>
                  <a:cubicBezTo>
                    <a:pt x="876" y="386"/>
                    <a:pt x="332" y="487"/>
                    <a:pt x="43" y="516"/>
                  </a:cubicBezTo>
                  <a:lnTo>
                    <a:pt x="0" y="521"/>
                  </a:lnTo>
                  <a:lnTo>
                    <a:pt x="0" y="1189"/>
                  </a:lnTo>
                  <a:cubicBezTo>
                    <a:pt x="0" y="1637"/>
                    <a:pt x="361" y="1998"/>
                    <a:pt x="809" y="1998"/>
                  </a:cubicBezTo>
                  <a:lnTo>
                    <a:pt x="1073" y="1998"/>
                  </a:lnTo>
                  <a:cubicBezTo>
                    <a:pt x="650" y="1974"/>
                    <a:pt x="318" y="1622"/>
                    <a:pt x="318" y="1194"/>
                  </a:cubicBezTo>
                  <a:lnTo>
                    <a:pt x="318" y="525"/>
                  </a:lnTo>
                  <a:lnTo>
                    <a:pt x="356" y="521"/>
                  </a:lnTo>
                  <a:cubicBezTo>
                    <a:pt x="606" y="496"/>
                    <a:pt x="1054" y="410"/>
                    <a:pt x="1439" y="160"/>
                  </a:cubicBezTo>
                  <a:cubicBezTo>
                    <a:pt x="1415" y="126"/>
                    <a:pt x="1391" y="87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0" name="Google Shape;14280;p90"/>
            <p:cNvSpPr/>
            <p:nvPr/>
          </p:nvSpPr>
          <p:spPr>
            <a:xfrm>
              <a:off x="7108064" y="2623434"/>
              <a:ext cx="35250" cy="36378"/>
            </a:xfrm>
            <a:custGeom>
              <a:avLst/>
              <a:gdLst/>
              <a:ahLst/>
              <a:cxnLst/>
              <a:rect l="l" t="t" r="r" b="b"/>
              <a:pathLst>
                <a:path w="1344" h="1387" extrusionOk="0">
                  <a:moveTo>
                    <a:pt x="1175" y="1"/>
                  </a:moveTo>
                  <a:cubicBezTo>
                    <a:pt x="525" y="1"/>
                    <a:pt x="6" y="525"/>
                    <a:pt x="1" y="1170"/>
                  </a:cubicBezTo>
                  <a:lnTo>
                    <a:pt x="1" y="1387"/>
                  </a:lnTo>
                  <a:lnTo>
                    <a:pt x="63" y="1367"/>
                  </a:lnTo>
                  <a:lnTo>
                    <a:pt x="126" y="1367"/>
                  </a:lnTo>
                  <a:cubicBezTo>
                    <a:pt x="126" y="1367"/>
                    <a:pt x="164" y="1367"/>
                    <a:pt x="222" y="1363"/>
                  </a:cubicBezTo>
                  <a:lnTo>
                    <a:pt x="222" y="1185"/>
                  </a:lnTo>
                  <a:lnTo>
                    <a:pt x="227" y="1170"/>
                  </a:lnTo>
                  <a:cubicBezTo>
                    <a:pt x="227" y="545"/>
                    <a:pt x="718" y="30"/>
                    <a:pt x="134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1" name="Google Shape;14281;p90"/>
            <p:cNvSpPr/>
            <p:nvPr/>
          </p:nvSpPr>
          <p:spPr>
            <a:xfrm>
              <a:off x="7379414" y="2654986"/>
              <a:ext cx="37741" cy="52403"/>
            </a:xfrm>
            <a:custGeom>
              <a:avLst/>
              <a:gdLst/>
              <a:ahLst/>
              <a:cxnLst/>
              <a:rect l="l" t="t" r="r" b="b"/>
              <a:pathLst>
                <a:path w="1439" h="1998" extrusionOk="0">
                  <a:moveTo>
                    <a:pt x="1338" y="1"/>
                  </a:moveTo>
                  <a:lnTo>
                    <a:pt x="1294" y="35"/>
                  </a:lnTo>
                  <a:cubicBezTo>
                    <a:pt x="876" y="386"/>
                    <a:pt x="332" y="487"/>
                    <a:pt x="43" y="516"/>
                  </a:cubicBezTo>
                  <a:lnTo>
                    <a:pt x="0" y="521"/>
                  </a:lnTo>
                  <a:lnTo>
                    <a:pt x="0" y="1189"/>
                  </a:lnTo>
                  <a:cubicBezTo>
                    <a:pt x="0" y="1637"/>
                    <a:pt x="361" y="1998"/>
                    <a:pt x="808" y="1998"/>
                  </a:cubicBezTo>
                  <a:lnTo>
                    <a:pt x="1073" y="1998"/>
                  </a:lnTo>
                  <a:cubicBezTo>
                    <a:pt x="650" y="1974"/>
                    <a:pt x="318" y="1622"/>
                    <a:pt x="318" y="1194"/>
                  </a:cubicBezTo>
                  <a:lnTo>
                    <a:pt x="318" y="525"/>
                  </a:lnTo>
                  <a:lnTo>
                    <a:pt x="356" y="521"/>
                  </a:lnTo>
                  <a:cubicBezTo>
                    <a:pt x="606" y="496"/>
                    <a:pt x="1054" y="410"/>
                    <a:pt x="1439" y="160"/>
                  </a:cubicBezTo>
                  <a:cubicBezTo>
                    <a:pt x="1415" y="126"/>
                    <a:pt x="1391" y="87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2" name="Google Shape;14282;p90"/>
            <p:cNvSpPr/>
            <p:nvPr/>
          </p:nvSpPr>
          <p:spPr>
            <a:xfrm>
              <a:off x="7371074" y="2623434"/>
              <a:ext cx="35119" cy="36378"/>
            </a:xfrm>
            <a:custGeom>
              <a:avLst/>
              <a:gdLst/>
              <a:ahLst/>
              <a:cxnLst/>
              <a:rect l="l" t="t" r="r" b="b"/>
              <a:pathLst>
                <a:path w="1339" h="1387" extrusionOk="0">
                  <a:moveTo>
                    <a:pt x="1170" y="1"/>
                  </a:moveTo>
                  <a:cubicBezTo>
                    <a:pt x="525" y="1"/>
                    <a:pt x="0" y="525"/>
                    <a:pt x="0" y="1170"/>
                  </a:cubicBezTo>
                  <a:lnTo>
                    <a:pt x="0" y="1387"/>
                  </a:lnTo>
                  <a:lnTo>
                    <a:pt x="58" y="1367"/>
                  </a:lnTo>
                  <a:lnTo>
                    <a:pt x="121" y="1367"/>
                  </a:lnTo>
                  <a:cubicBezTo>
                    <a:pt x="121" y="1367"/>
                    <a:pt x="159" y="1367"/>
                    <a:pt x="222" y="1363"/>
                  </a:cubicBezTo>
                  <a:lnTo>
                    <a:pt x="222" y="1185"/>
                  </a:lnTo>
                  <a:lnTo>
                    <a:pt x="222" y="1170"/>
                  </a:lnTo>
                  <a:cubicBezTo>
                    <a:pt x="222" y="545"/>
                    <a:pt x="713" y="30"/>
                    <a:pt x="1338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3" name="Google Shape;14283;p90"/>
            <p:cNvSpPr/>
            <p:nvPr/>
          </p:nvSpPr>
          <p:spPr>
            <a:xfrm>
              <a:off x="7203427" y="2614071"/>
              <a:ext cx="127675" cy="107402"/>
            </a:xfrm>
            <a:custGeom>
              <a:avLst/>
              <a:gdLst/>
              <a:ahLst/>
              <a:cxnLst/>
              <a:rect l="l" t="t" r="r" b="b"/>
              <a:pathLst>
                <a:path w="4868" h="4095" extrusionOk="0">
                  <a:moveTo>
                    <a:pt x="2478" y="1"/>
                  </a:moveTo>
                  <a:cubicBezTo>
                    <a:pt x="2367" y="1"/>
                    <a:pt x="2257" y="72"/>
                    <a:pt x="2240" y="214"/>
                  </a:cubicBezTo>
                  <a:lnTo>
                    <a:pt x="2240" y="2490"/>
                  </a:lnTo>
                  <a:lnTo>
                    <a:pt x="267" y="3630"/>
                  </a:lnTo>
                  <a:cubicBezTo>
                    <a:pt x="1" y="3749"/>
                    <a:pt x="142" y="4095"/>
                    <a:pt x="361" y="4095"/>
                  </a:cubicBezTo>
                  <a:cubicBezTo>
                    <a:pt x="408" y="4095"/>
                    <a:pt x="458" y="4080"/>
                    <a:pt x="508" y="4044"/>
                  </a:cubicBezTo>
                  <a:lnTo>
                    <a:pt x="2476" y="2903"/>
                  </a:lnTo>
                  <a:lnTo>
                    <a:pt x="4449" y="4044"/>
                  </a:lnTo>
                  <a:cubicBezTo>
                    <a:pt x="4491" y="4074"/>
                    <a:pt x="4541" y="4089"/>
                    <a:pt x="4590" y="4089"/>
                  </a:cubicBezTo>
                  <a:cubicBezTo>
                    <a:pt x="4673" y="4089"/>
                    <a:pt x="4754" y="4047"/>
                    <a:pt x="4800" y="3972"/>
                  </a:cubicBezTo>
                  <a:cubicBezTo>
                    <a:pt x="4867" y="3846"/>
                    <a:pt x="4819" y="3688"/>
                    <a:pt x="4689" y="3630"/>
                  </a:cubicBezTo>
                  <a:lnTo>
                    <a:pt x="2716" y="2490"/>
                  </a:lnTo>
                  <a:lnTo>
                    <a:pt x="2716" y="214"/>
                  </a:lnTo>
                  <a:cubicBezTo>
                    <a:pt x="2699" y="72"/>
                    <a:pt x="2589" y="1"/>
                    <a:pt x="2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4" name="Google Shape;14284;p90"/>
            <p:cNvSpPr/>
            <p:nvPr/>
          </p:nvSpPr>
          <p:spPr>
            <a:xfrm>
              <a:off x="7204870" y="2420906"/>
              <a:ext cx="134049" cy="178714"/>
            </a:xfrm>
            <a:custGeom>
              <a:avLst/>
              <a:gdLst/>
              <a:ahLst/>
              <a:cxnLst/>
              <a:rect l="l" t="t" r="r" b="b"/>
              <a:pathLst>
                <a:path w="5111" h="6814" extrusionOk="0">
                  <a:moveTo>
                    <a:pt x="2618" y="476"/>
                  </a:moveTo>
                  <a:cubicBezTo>
                    <a:pt x="3244" y="476"/>
                    <a:pt x="3744" y="982"/>
                    <a:pt x="3744" y="1602"/>
                  </a:cubicBezTo>
                  <a:lnTo>
                    <a:pt x="3744" y="1752"/>
                  </a:lnTo>
                  <a:lnTo>
                    <a:pt x="3725" y="1752"/>
                  </a:lnTo>
                  <a:cubicBezTo>
                    <a:pt x="3397" y="1675"/>
                    <a:pt x="3287" y="1232"/>
                    <a:pt x="3287" y="1232"/>
                  </a:cubicBezTo>
                  <a:cubicBezTo>
                    <a:pt x="3258" y="1115"/>
                    <a:pt x="3156" y="1048"/>
                    <a:pt x="3052" y="1048"/>
                  </a:cubicBezTo>
                  <a:cubicBezTo>
                    <a:pt x="2981" y="1048"/>
                    <a:pt x="2909" y="1079"/>
                    <a:pt x="2859" y="1145"/>
                  </a:cubicBezTo>
                  <a:cubicBezTo>
                    <a:pt x="2430" y="1737"/>
                    <a:pt x="1473" y="1747"/>
                    <a:pt x="1458" y="1747"/>
                  </a:cubicBezTo>
                  <a:lnTo>
                    <a:pt x="1381" y="1747"/>
                  </a:lnTo>
                  <a:lnTo>
                    <a:pt x="1381" y="1598"/>
                  </a:lnTo>
                  <a:cubicBezTo>
                    <a:pt x="1386" y="977"/>
                    <a:pt x="1891" y="481"/>
                    <a:pt x="2507" y="476"/>
                  </a:cubicBezTo>
                  <a:close/>
                  <a:moveTo>
                    <a:pt x="3912" y="2406"/>
                  </a:moveTo>
                  <a:lnTo>
                    <a:pt x="3936" y="2411"/>
                  </a:lnTo>
                  <a:cubicBezTo>
                    <a:pt x="4018" y="2497"/>
                    <a:pt x="4004" y="2632"/>
                    <a:pt x="3912" y="2699"/>
                  </a:cubicBezTo>
                  <a:lnTo>
                    <a:pt x="3912" y="2406"/>
                  </a:lnTo>
                  <a:close/>
                  <a:moveTo>
                    <a:pt x="1218" y="2406"/>
                  </a:moveTo>
                  <a:lnTo>
                    <a:pt x="1218" y="2704"/>
                  </a:lnTo>
                  <a:cubicBezTo>
                    <a:pt x="1165" y="2671"/>
                    <a:pt x="1131" y="2608"/>
                    <a:pt x="1131" y="2546"/>
                  </a:cubicBezTo>
                  <a:lnTo>
                    <a:pt x="1131" y="2541"/>
                  </a:lnTo>
                  <a:cubicBezTo>
                    <a:pt x="1131" y="2493"/>
                    <a:pt x="1150" y="2449"/>
                    <a:pt x="1179" y="2416"/>
                  </a:cubicBezTo>
                  <a:cubicBezTo>
                    <a:pt x="1194" y="2411"/>
                    <a:pt x="1208" y="2406"/>
                    <a:pt x="1218" y="2406"/>
                  </a:cubicBezTo>
                  <a:close/>
                  <a:moveTo>
                    <a:pt x="2974" y="1708"/>
                  </a:moveTo>
                  <a:cubicBezTo>
                    <a:pt x="3080" y="1896"/>
                    <a:pt x="3239" y="2050"/>
                    <a:pt x="3431" y="2146"/>
                  </a:cubicBezTo>
                  <a:lnTo>
                    <a:pt x="3431" y="2829"/>
                  </a:lnTo>
                  <a:cubicBezTo>
                    <a:pt x="3431" y="3248"/>
                    <a:pt x="3094" y="3590"/>
                    <a:pt x="2676" y="3590"/>
                  </a:cubicBezTo>
                  <a:lnTo>
                    <a:pt x="2459" y="3590"/>
                  </a:lnTo>
                  <a:cubicBezTo>
                    <a:pt x="2041" y="3590"/>
                    <a:pt x="1699" y="3248"/>
                    <a:pt x="1699" y="2829"/>
                  </a:cubicBezTo>
                  <a:lnTo>
                    <a:pt x="1699" y="2204"/>
                  </a:lnTo>
                  <a:cubicBezTo>
                    <a:pt x="2007" y="2170"/>
                    <a:pt x="2555" y="2060"/>
                    <a:pt x="2974" y="1708"/>
                  </a:cubicBezTo>
                  <a:close/>
                  <a:moveTo>
                    <a:pt x="2820" y="4056"/>
                  </a:moveTo>
                  <a:lnTo>
                    <a:pt x="2820" y="4186"/>
                  </a:lnTo>
                  <a:lnTo>
                    <a:pt x="2560" y="4461"/>
                  </a:lnTo>
                  <a:lnTo>
                    <a:pt x="2310" y="4220"/>
                  </a:lnTo>
                  <a:lnTo>
                    <a:pt x="2310" y="4056"/>
                  </a:lnTo>
                  <a:cubicBezTo>
                    <a:pt x="2358" y="4061"/>
                    <a:pt x="2406" y="4066"/>
                    <a:pt x="2459" y="4066"/>
                  </a:cubicBezTo>
                  <a:lnTo>
                    <a:pt x="2676" y="4066"/>
                  </a:lnTo>
                  <a:cubicBezTo>
                    <a:pt x="2724" y="4066"/>
                    <a:pt x="2772" y="4061"/>
                    <a:pt x="2820" y="4056"/>
                  </a:cubicBezTo>
                  <a:close/>
                  <a:moveTo>
                    <a:pt x="2507" y="0"/>
                  </a:moveTo>
                  <a:cubicBezTo>
                    <a:pt x="1622" y="0"/>
                    <a:pt x="905" y="717"/>
                    <a:pt x="905" y="1602"/>
                  </a:cubicBezTo>
                  <a:lnTo>
                    <a:pt x="905" y="2021"/>
                  </a:lnTo>
                  <a:cubicBezTo>
                    <a:pt x="429" y="2406"/>
                    <a:pt x="669" y="3176"/>
                    <a:pt x="1280" y="3214"/>
                  </a:cubicBezTo>
                  <a:cubicBezTo>
                    <a:pt x="1377" y="3503"/>
                    <a:pt x="1574" y="3748"/>
                    <a:pt x="1834" y="3898"/>
                  </a:cubicBezTo>
                  <a:lnTo>
                    <a:pt x="1834" y="4032"/>
                  </a:lnTo>
                  <a:lnTo>
                    <a:pt x="857" y="4412"/>
                  </a:lnTo>
                  <a:cubicBezTo>
                    <a:pt x="765" y="4446"/>
                    <a:pt x="0" y="4749"/>
                    <a:pt x="0" y="5721"/>
                  </a:cubicBezTo>
                  <a:lnTo>
                    <a:pt x="0" y="6573"/>
                  </a:lnTo>
                  <a:cubicBezTo>
                    <a:pt x="0" y="6708"/>
                    <a:pt x="111" y="6814"/>
                    <a:pt x="241" y="6814"/>
                  </a:cubicBezTo>
                  <a:lnTo>
                    <a:pt x="852" y="6814"/>
                  </a:lnTo>
                  <a:cubicBezTo>
                    <a:pt x="1131" y="6780"/>
                    <a:pt x="1131" y="6371"/>
                    <a:pt x="852" y="6337"/>
                  </a:cubicBezTo>
                  <a:lnTo>
                    <a:pt x="482" y="6337"/>
                  </a:lnTo>
                  <a:lnTo>
                    <a:pt x="482" y="5721"/>
                  </a:lnTo>
                  <a:cubicBezTo>
                    <a:pt x="482" y="5062"/>
                    <a:pt x="996" y="4870"/>
                    <a:pt x="1020" y="4865"/>
                  </a:cubicBezTo>
                  <a:lnTo>
                    <a:pt x="1030" y="4860"/>
                  </a:lnTo>
                  <a:lnTo>
                    <a:pt x="1925" y="4509"/>
                  </a:lnTo>
                  <a:lnTo>
                    <a:pt x="2401" y="4971"/>
                  </a:lnTo>
                  <a:cubicBezTo>
                    <a:pt x="2445" y="5014"/>
                    <a:pt x="2503" y="5038"/>
                    <a:pt x="2565" y="5038"/>
                  </a:cubicBezTo>
                  <a:lnTo>
                    <a:pt x="2570" y="5038"/>
                  </a:lnTo>
                  <a:cubicBezTo>
                    <a:pt x="2632" y="5038"/>
                    <a:pt x="2695" y="5014"/>
                    <a:pt x="2738" y="4966"/>
                  </a:cubicBezTo>
                  <a:lnTo>
                    <a:pt x="3186" y="4499"/>
                  </a:lnTo>
                  <a:lnTo>
                    <a:pt x="4081" y="4860"/>
                  </a:lnTo>
                  <a:lnTo>
                    <a:pt x="4090" y="4865"/>
                  </a:lnTo>
                  <a:cubicBezTo>
                    <a:pt x="4114" y="4874"/>
                    <a:pt x="4629" y="5067"/>
                    <a:pt x="4629" y="5726"/>
                  </a:cubicBezTo>
                  <a:lnTo>
                    <a:pt x="4629" y="6337"/>
                  </a:lnTo>
                  <a:lnTo>
                    <a:pt x="1612" y="6337"/>
                  </a:lnTo>
                  <a:cubicBezTo>
                    <a:pt x="1328" y="6371"/>
                    <a:pt x="1328" y="6780"/>
                    <a:pt x="1612" y="6814"/>
                  </a:cubicBezTo>
                  <a:lnTo>
                    <a:pt x="4870" y="6814"/>
                  </a:lnTo>
                  <a:cubicBezTo>
                    <a:pt x="5005" y="6814"/>
                    <a:pt x="5110" y="6708"/>
                    <a:pt x="5110" y="6573"/>
                  </a:cubicBezTo>
                  <a:lnTo>
                    <a:pt x="5110" y="5721"/>
                  </a:lnTo>
                  <a:cubicBezTo>
                    <a:pt x="5106" y="4754"/>
                    <a:pt x="4345" y="4446"/>
                    <a:pt x="4249" y="4412"/>
                  </a:cubicBezTo>
                  <a:lnTo>
                    <a:pt x="3301" y="4032"/>
                  </a:lnTo>
                  <a:lnTo>
                    <a:pt x="3301" y="3898"/>
                  </a:lnTo>
                  <a:cubicBezTo>
                    <a:pt x="3561" y="3744"/>
                    <a:pt x="3754" y="3503"/>
                    <a:pt x="3850" y="3214"/>
                  </a:cubicBezTo>
                  <a:cubicBezTo>
                    <a:pt x="4456" y="3166"/>
                    <a:pt x="4692" y="2406"/>
                    <a:pt x="4220" y="2021"/>
                  </a:cubicBezTo>
                  <a:lnTo>
                    <a:pt x="4220" y="1602"/>
                  </a:lnTo>
                  <a:cubicBezTo>
                    <a:pt x="4220" y="717"/>
                    <a:pt x="3503" y="0"/>
                    <a:pt x="26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5" name="Google Shape;14285;p90"/>
            <p:cNvSpPr/>
            <p:nvPr/>
          </p:nvSpPr>
          <p:spPr>
            <a:xfrm>
              <a:off x="7336112" y="2612209"/>
              <a:ext cx="133918" cy="178793"/>
            </a:xfrm>
            <a:custGeom>
              <a:avLst/>
              <a:gdLst/>
              <a:ahLst/>
              <a:cxnLst/>
              <a:rect l="l" t="t" r="r" b="b"/>
              <a:pathLst>
                <a:path w="5106" h="6817" extrusionOk="0">
                  <a:moveTo>
                    <a:pt x="2618" y="477"/>
                  </a:moveTo>
                  <a:cubicBezTo>
                    <a:pt x="3239" y="477"/>
                    <a:pt x="3739" y="977"/>
                    <a:pt x="3739" y="1598"/>
                  </a:cubicBezTo>
                  <a:lnTo>
                    <a:pt x="3739" y="1752"/>
                  </a:lnTo>
                  <a:lnTo>
                    <a:pt x="3730" y="1747"/>
                  </a:lnTo>
                  <a:lnTo>
                    <a:pt x="3725" y="1747"/>
                  </a:lnTo>
                  <a:cubicBezTo>
                    <a:pt x="3393" y="1670"/>
                    <a:pt x="3282" y="1232"/>
                    <a:pt x="3282" y="1228"/>
                  </a:cubicBezTo>
                  <a:cubicBezTo>
                    <a:pt x="3254" y="1110"/>
                    <a:pt x="3152" y="1044"/>
                    <a:pt x="3049" y="1044"/>
                  </a:cubicBezTo>
                  <a:cubicBezTo>
                    <a:pt x="2978" y="1044"/>
                    <a:pt x="2908" y="1075"/>
                    <a:pt x="2859" y="1141"/>
                  </a:cubicBezTo>
                  <a:cubicBezTo>
                    <a:pt x="2426" y="1733"/>
                    <a:pt x="1468" y="1743"/>
                    <a:pt x="1459" y="1743"/>
                  </a:cubicBezTo>
                  <a:lnTo>
                    <a:pt x="1382" y="1743"/>
                  </a:lnTo>
                  <a:lnTo>
                    <a:pt x="1382" y="1593"/>
                  </a:lnTo>
                  <a:cubicBezTo>
                    <a:pt x="1386" y="977"/>
                    <a:pt x="1887" y="477"/>
                    <a:pt x="2503" y="477"/>
                  </a:cubicBezTo>
                  <a:close/>
                  <a:moveTo>
                    <a:pt x="3908" y="2402"/>
                  </a:moveTo>
                  <a:lnTo>
                    <a:pt x="3937" y="2407"/>
                  </a:lnTo>
                  <a:cubicBezTo>
                    <a:pt x="4018" y="2493"/>
                    <a:pt x="4004" y="2633"/>
                    <a:pt x="3908" y="2700"/>
                  </a:cubicBezTo>
                  <a:lnTo>
                    <a:pt x="3908" y="2402"/>
                  </a:lnTo>
                  <a:close/>
                  <a:moveTo>
                    <a:pt x="1218" y="2402"/>
                  </a:moveTo>
                  <a:lnTo>
                    <a:pt x="1218" y="2705"/>
                  </a:lnTo>
                  <a:cubicBezTo>
                    <a:pt x="1165" y="2666"/>
                    <a:pt x="1131" y="2609"/>
                    <a:pt x="1131" y="2541"/>
                  </a:cubicBezTo>
                  <a:cubicBezTo>
                    <a:pt x="1131" y="2493"/>
                    <a:pt x="1146" y="2450"/>
                    <a:pt x="1179" y="2411"/>
                  </a:cubicBezTo>
                  <a:cubicBezTo>
                    <a:pt x="1194" y="2411"/>
                    <a:pt x="1204" y="2407"/>
                    <a:pt x="1218" y="2402"/>
                  </a:cubicBezTo>
                  <a:close/>
                  <a:moveTo>
                    <a:pt x="2974" y="1709"/>
                  </a:moveTo>
                  <a:cubicBezTo>
                    <a:pt x="3080" y="1896"/>
                    <a:pt x="3239" y="2050"/>
                    <a:pt x="3431" y="2147"/>
                  </a:cubicBezTo>
                  <a:lnTo>
                    <a:pt x="3431" y="2835"/>
                  </a:lnTo>
                  <a:cubicBezTo>
                    <a:pt x="3431" y="3253"/>
                    <a:pt x="3090" y="3590"/>
                    <a:pt x="2671" y="3590"/>
                  </a:cubicBezTo>
                  <a:lnTo>
                    <a:pt x="2455" y="3590"/>
                  </a:lnTo>
                  <a:cubicBezTo>
                    <a:pt x="2036" y="3590"/>
                    <a:pt x="1694" y="3253"/>
                    <a:pt x="1694" y="2835"/>
                  </a:cubicBezTo>
                  <a:lnTo>
                    <a:pt x="1694" y="2204"/>
                  </a:lnTo>
                  <a:lnTo>
                    <a:pt x="1694" y="2200"/>
                  </a:lnTo>
                  <a:cubicBezTo>
                    <a:pt x="2007" y="2166"/>
                    <a:pt x="2551" y="2060"/>
                    <a:pt x="2974" y="1709"/>
                  </a:cubicBezTo>
                  <a:close/>
                  <a:moveTo>
                    <a:pt x="2820" y="4057"/>
                  </a:moveTo>
                  <a:lnTo>
                    <a:pt x="2820" y="4187"/>
                  </a:lnTo>
                  <a:lnTo>
                    <a:pt x="2556" y="4456"/>
                  </a:lnTo>
                  <a:lnTo>
                    <a:pt x="2310" y="4216"/>
                  </a:lnTo>
                  <a:lnTo>
                    <a:pt x="2310" y="4057"/>
                  </a:lnTo>
                  <a:cubicBezTo>
                    <a:pt x="2358" y="4062"/>
                    <a:pt x="2406" y="4067"/>
                    <a:pt x="2455" y="4067"/>
                  </a:cubicBezTo>
                  <a:lnTo>
                    <a:pt x="2671" y="4067"/>
                  </a:lnTo>
                  <a:cubicBezTo>
                    <a:pt x="2719" y="4067"/>
                    <a:pt x="2772" y="4062"/>
                    <a:pt x="2820" y="4057"/>
                  </a:cubicBezTo>
                  <a:close/>
                  <a:moveTo>
                    <a:pt x="2503" y="1"/>
                  </a:moveTo>
                  <a:cubicBezTo>
                    <a:pt x="1622" y="1"/>
                    <a:pt x="905" y="718"/>
                    <a:pt x="905" y="1603"/>
                  </a:cubicBezTo>
                  <a:lnTo>
                    <a:pt x="905" y="2022"/>
                  </a:lnTo>
                  <a:cubicBezTo>
                    <a:pt x="429" y="2407"/>
                    <a:pt x="669" y="3172"/>
                    <a:pt x="1281" y="3215"/>
                  </a:cubicBezTo>
                  <a:cubicBezTo>
                    <a:pt x="1377" y="3504"/>
                    <a:pt x="1574" y="3744"/>
                    <a:pt x="1834" y="3898"/>
                  </a:cubicBezTo>
                  <a:lnTo>
                    <a:pt x="1834" y="4028"/>
                  </a:lnTo>
                  <a:lnTo>
                    <a:pt x="857" y="4413"/>
                  </a:lnTo>
                  <a:cubicBezTo>
                    <a:pt x="766" y="4447"/>
                    <a:pt x="1" y="4750"/>
                    <a:pt x="1" y="5722"/>
                  </a:cubicBezTo>
                  <a:lnTo>
                    <a:pt x="1" y="6573"/>
                  </a:lnTo>
                  <a:cubicBezTo>
                    <a:pt x="1" y="6708"/>
                    <a:pt x="111" y="6814"/>
                    <a:pt x="241" y="6814"/>
                  </a:cubicBezTo>
                  <a:lnTo>
                    <a:pt x="847" y="6814"/>
                  </a:lnTo>
                  <a:cubicBezTo>
                    <a:pt x="858" y="6815"/>
                    <a:pt x="868" y="6816"/>
                    <a:pt x="878" y="6816"/>
                  </a:cubicBezTo>
                  <a:cubicBezTo>
                    <a:pt x="1005" y="6816"/>
                    <a:pt x="1117" y="6707"/>
                    <a:pt x="1117" y="6573"/>
                  </a:cubicBezTo>
                  <a:cubicBezTo>
                    <a:pt x="1117" y="6440"/>
                    <a:pt x="1006" y="6336"/>
                    <a:pt x="879" y="6336"/>
                  </a:cubicBezTo>
                  <a:cubicBezTo>
                    <a:pt x="869" y="6336"/>
                    <a:pt x="858" y="6336"/>
                    <a:pt x="847" y="6338"/>
                  </a:cubicBezTo>
                  <a:lnTo>
                    <a:pt x="477" y="6338"/>
                  </a:lnTo>
                  <a:lnTo>
                    <a:pt x="477" y="5722"/>
                  </a:lnTo>
                  <a:cubicBezTo>
                    <a:pt x="477" y="5058"/>
                    <a:pt x="992" y="4865"/>
                    <a:pt x="1016" y="4861"/>
                  </a:cubicBezTo>
                  <a:lnTo>
                    <a:pt x="1026" y="4856"/>
                  </a:lnTo>
                  <a:lnTo>
                    <a:pt x="1920" y="4504"/>
                  </a:lnTo>
                  <a:lnTo>
                    <a:pt x="2397" y="4966"/>
                  </a:lnTo>
                  <a:cubicBezTo>
                    <a:pt x="2440" y="5010"/>
                    <a:pt x="2498" y="5034"/>
                    <a:pt x="2560" y="5039"/>
                  </a:cubicBezTo>
                  <a:lnTo>
                    <a:pt x="2565" y="5039"/>
                  </a:lnTo>
                  <a:cubicBezTo>
                    <a:pt x="2628" y="5034"/>
                    <a:pt x="2690" y="5010"/>
                    <a:pt x="2734" y="4962"/>
                  </a:cubicBezTo>
                  <a:lnTo>
                    <a:pt x="3181" y="4500"/>
                  </a:lnTo>
                  <a:lnTo>
                    <a:pt x="4076" y="4861"/>
                  </a:lnTo>
                  <a:lnTo>
                    <a:pt x="4086" y="4861"/>
                  </a:lnTo>
                  <a:cubicBezTo>
                    <a:pt x="4110" y="4870"/>
                    <a:pt x="4625" y="5063"/>
                    <a:pt x="4625" y="5722"/>
                  </a:cubicBezTo>
                  <a:lnTo>
                    <a:pt x="4625" y="6333"/>
                  </a:lnTo>
                  <a:lnTo>
                    <a:pt x="1608" y="6333"/>
                  </a:lnTo>
                  <a:cubicBezTo>
                    <a:pt x="1324" y="6371"/>
                    <a:pt x="1324" y="6776"/>
                    <a:pt x="1608" y="6814"/>
                  </a:cubicBezTo>
                  <a:lnTo>
                    <a:pt x="4865" y="6814"/>
                  </a:lnTo>
                  <a:cubicBezTo>
                    <a:pt x="5000" y="6814"/>
                    <a:pt x="5106" y="6703"/>
                    <a:pt x="5106" y="6573"/>
                  </a:cubicBezTo>
                  <a:lnTo>
                    <a:pt x="5106" y="5722"/>
                  </a:lnTo>
                  <a:cubicBezTo>
                    <a:pt x="5101" y="4755"/>
                    <a:pt x="4346" y="4447"/>
                    <a:pt x="4249" y="4413"/>
                  </a:cubicBezTo>
                  <a:lnTo>
                    <a:pt x="3297" y="4033"/>
                  </a:lnTo>
                  <a:lnTo>
                    <a:pt x="3297" y="3898"/>
                  </a:lnTo>
                  <a:cubicBezTo>
                    <a:pt x="3556" y="3744"/>
                    <a:pt x="3754" y="3499"/>
                    <a:pt x="3850" y="3215"/>
                  </a:cubicBezTo>
                  <a:cubicBezTo>
                    <a:pt x="4451" y="3162"/>
                    <a:pt x="4687" y="2407"/>
                    <a:pt x="4221" y="2022"/>
                  </a:cubicBezTo>
                  <a:lnTo>
                    <a:pt x="4221" y="1603"/>
                  </a:lnTo>
                  <a:cubicBezTo>
                    <a:pt x="4221" y="718"/>
                    <a:pt x="3504" y="1"/>
                    <a:pt x="2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6" name="Google Shape;14286;p90"/>
            <p:cNvSpPr/>
            <p:nvPr/>
          </p:nvSpPr>
          <p:spPr>
            <a:xfrm>
              <a:off x="7073496" y="2612209"/>
              <a:ext cx="133918" cy="178740"/>
            </a:xfrm>
            <a:custGeom>
              <a:avLst/>
              <a:gdLst/>
              <a:ahLst/>
              <a:cxnLst/>
              <a:rect l="l" t="t" r="r" b="b"/>
              <a:pathLst>
                <a:path w="5106" h="6815" extrusionOk="0">
                  <a:moveTo>
                    <a:pt x="2618" y="477"/>
                  </a:moveTo>
                  <a:cubicBezTo>
                    <a:pt x="3239" y="477"/>
                    <a:pt x="3739" y="977"/>
                    <a:pt x="3744" y="1598"/>
                  </a:cubicBezTo>
                  <a:lnTo>
                    <a:pt x="3744" y="1752"/>
                  </a:lnTo>
                  <a:lnTo>
                    <a:pt x="3729" y="1747"/>
                  </a:lnTo>
                  <a:lnTo>
                    <a:pt x="3725" y="1747"/>
                  </a:lnTo>
                  <a:cubicBezTo>
                    <a:pt x="3393" y="1670"/>
                    <a:pt x="3287" y="1232"/>
                    <a:pt x="3282" y="1228"/>
                  </a:cubicBezTo>
                  <a:cubicBezTo>
                    <a:pt x="3253" y="1110"/>
                    <a:pt x="3152" y="1044"/>
                    <a:pt x="3048" y="1044"/>
                  </a:cubicBezTo>
                  <a:cubicBezTo>
                    <a:pt x="2978" y="1044"/>
                    <a:pt x="2907" y="1075"/>
                    <a:pt x="2859" y="1141"/>
                  </a:cubicBezTo>
                  <a:cubicBezTo>
                    <a:pt x="2425" y="1733"/>
                    <a:pt x="1468" y="1743"/>
                    <a:pt x="1458" y="1743"/>
                  </a:cubicBezTo>
                  <a:lnTo>
                    <a:pt x="1381" y="1743"/>
                  </a:lnTo>
                  <a:lnTo>
                    <a:pt x="1381" y="1593"/>
                  </a:lnTo>
                  <a:cubicBezTo>
                    <a:pt x="1386" y="973"/>
                    <a:pt x="1887" y="477"/>
                    <a:pt x="2507" y="477"/>
                  </a:cubicBezTo>
                  <a:close/>
                  <a:moveTo>
                    <a:pt x="3912" y="2402"/>
                  </a:moveTo>
                  <a:lnTo>
                    <a:pt x="3936" y="2407"/>
                  </a:lnTo>
                  <a:cubicBezTo>
                    <a:pt x="4018" y="2493"/>
                    <a:pt x="4004" y="2633"/>
                    <a:pt x="3912" y="2700"/>
                  </a:cubicBezTo>
                  <a:lnTo>
                    <a:pt x="3912" y="2402"/>
                  </a:lnTo>
                  <a:close/>
                  <a:moveTo>
                    <a:pt x="1218" y="2402"/>
                  </a:moveTo>
                  <a:lnTo>
                    <a:pt x="1218" y="2705"/>
                  </a:lnTo>
                  <a:cubicBezTo>
                    <a:pt x="1165" y="2666"/>
                    <a:pt x="1131" y="2609"/>
                    <a:pt x="1131" y="2541"/>
                  </a:cubicBezTo>
                  <a:cubicBezTo>
                    <a:pt x="1131" y="2493"/>
                    <a:pt x="1150" y="2450"/>
                    <a:pt x="1179" y="2411"/>
                  </a:cubicBezTo>
                  <a:cubicBezTo>
                    <a:pt x="1194" y="2411"/>
                    <a:pt x="1208" y="2407"/>
                    <a:pt x="1218" y="2402"/>
                  </a:cubicBezTo>
                  <a:close/>
                  <a:moveTo>
                    <a:pt x="2974" y="1709"/>
                  </a:moveTo>
                  <a:cubicBezTo>
                    <a:pt x="3080" y="1896"/>
                    <a:pt x="3239" y="2050"/>
                    <a:pt x="3431" y="2147"/>
                  </a:cubicBezTo>
                  <a:lnTo>
                    <a:pt x="3431" y="2835"/>
                  </a:lnTo>
                  <a:cubicBezTo>
                    <a:pt x="3431" y="3253"/>
                    <a:pt x="3094" y="3590"/>
                    <a:pt x="2671" y="3590"/>
                  </a:cubicBezTo>
                  <a:lnTo>
                    <a:pt x="2459" y="3590"/>
                  </a:lnTo>
                  <a:cubicBezTo>
                    <a:pt x="2036" y="3590"/>
                    <a:pt x="1699" y="3253"/>
                    <a:pt x="1699" y="2835"/>
                  </a:cubicBezTo>
                  <a:lnTo>
                    <a:pt x="1699" y="2204"/>
                  </a:lnTo>
                  <a:lnTo>
                    <a:pt x="1699" y="2200"/>
                  </a:lnTo>
                  <a:cubicBezTo>
                    <a:pt x="2007" y="2166"/>
                    <a:pt x="2555" y="2060"/>
                    <a:pt x="2974" y="1709"/>
                  </a:cubicBezTo>
                  <a:close/>
                  <a:moveTo>
                    <a:pt x="2820" y="4057"/>
                  </a:moveTo>
                  <a:lnTo>
                    <a:pt x="2820" y="4187"/>
                  </a:lnTo>
                  <a:lnTo>
                    <a:pt x="2555" y="4456"/>
                  </a:lnTo>
                  <a:lnTo>
                    <a:pt x="2310" y="4216"/>
                  </a:lnTo>
                  <a:lnTo>
                    <a:pt x="2310" y="4057"/>
                  </a:lnTo>
                  <a:cubicBezTo>
                    <a:pt x="2358" y="4062"/>
                    <a:pt x="2406" y="4067"/>
                    <a:pt x="2459" y="4067"/>
                  </a:cubicBezTo>
                  <a:lnTo>
                    <a:pt x="2676" y="4067"/>
                  </a:lnTo>
                  <a:cubicBezTo>
                    <a:pt x="2724" y="4067"/>
                    <a:pt x="2772" y="4062"/>
                    <a:pt x="2820" y="4057"/>
                  </a:cubicBezTo>
                  <a:close/>
                  <a:moveTo>
                    <a:pt x="2502" y="1"/>
                  </a:moveTo>
                  <a:cubicBezTo>
                    <a:pt x="1622" y="1"/>
                    <a:pt x="905" y="718"/>
                    <a:pt x="905" y="1603"/>
                  </a:cubicBezTo>
                  <a:lnTo>
                    <a:pt x="905" y="2022"/>
                  </a:lnTo>
                  <a:cubicBezTo>
                    <a:pt x="429" y="2407"/>
                    <a:pt x="669" y="3172"/>
                    <a:pt x="1280" y="3215"/>
                  </a:cubicBezTo>
                  <a:cubicBezTo>
                    <a:pt x="1372" y="3504"/>
                    <a:pt x="1569" y="3744"/>
                    <a:pt x="1829" y="3898"/>
                  </a:cubicBezTo>
                  <a:lnTo>
                    <a:pt x="1829" y="4028"/>
                  </a:lnTo>
                  <a:lnTo>
                    <a:pt x="852" y="4413"/>
                  </a:lnTo>
                  <a:cubicBezTo>
                    <a:pt x="765" y="4447"/>
                    <a:pt x="0" y="4750"/>
                    <a:pt x="0" y="5722"/>
                  </a:cubicBezTo>
                  <a:lnTo>
                    <a:pt x="0" y="6573"/>
                  </a:lnTo>
                  <a:cubicBezTo>
                    <a:pt x="0" y="6708"/>
                    <a:pt x="106" y="6814"/>
                    <a:pt x="241" y="6814"/>
                  </a:cubicBezTo>
                  <a:lnTo>
                    <a:pt x="847" y="6814"/>
                  </a:lnTo>
                  <a:cubicBezTo>
                    <a:pt x="1126" y="6780"/>
                    <a:pt x="1126" y="6371"/>
                    <a:pt x="847" y="6338"/>
                  </a:cubicBezTo>
                  <a:lnTo>
                    <a:pt x="477" y="6338"/>
                  </a:lnTo>
                  <a:lnTo>
                    <a:pt x="477" y="5722"/>
                  </a:lnTo>
                  <a:cubicBezTo>
                    <a:pt x="477" y="5058"/>
                    <a:pt x="996" y="4865"/>
                    <a:pt x="1016" y="4861"/>
                  </a:cubicBezTo>
                  <a:lnTo>
                    <a:pt x="1025" y="4856"/>
                  </a:lnTo>
                  <a:lnTo>
                    <a:pt x="1920" y="4504"/>
                  </a:lnTo>
                  <a:lnTo>
                    <a:pt x="2397" y="4966"/>
                  </a:lnTo>
                  <a:cubicBezTo>
                    <a:pt x="2440" y="5010"/>
                    <a:pt x="2498" y="5034"/>
                    <a:pt x="2560" y="5039"/>
                  </a:cubicBezTo>
                  <a:lnTo>
                    <a:pt x="2565" y="5039"/>
                  </a:lnTo>
                  <a:cubicBezTo>
                    <a:pt x="2628" y="5034"/>
                    <a:pt x="2690" y="5010"/>
                    <a:pt x="2733" y="4962"/>
                  </a:cubicBezTo>
                  <a:lnTo>
                    <a:pt x="3181" y="4500"/>
                  </a:lnTo>
                  <a:lnTo>
                    <a:pt x="4076" y="4861"/>
                  </a:lnTo>
                  <a:lnTo>
                    <a:pt x="4086" y="4861"/>
                  </a:lnTo>
                  <a:cubicBezTo>
                    <a:pt x="4110" y="4870"/>
                    <a:pt x="4629" y="5063"/>
                    <a:pt x="4629" y="5722"/>
                  </a:cubicBezTo>
                  <a:lnTo>
                    <a:pt x="4629" y="6333"/>
                  </a:lnTo>
                  <a:lnTo>
                    <a:pt x="1607" y="6333"/>
                  </a:lnTo>
                  <a:cubicBezTo>
                    <a:pt x="1324" y="6371"/>
                    <a:pt x="1324" y="6776"/>
                    <a:pt x="1607" y="6814"/>
                  </a:cubicBezTo>
                  <a:lnTo>
                    <a:pt x="4865" y="6814"/>
                  </a:lnTo>
                  <a:cubicBezTo>
                    <a:pt x="5000" y="6814"/>
                    <a:pt x="5106" y="6703"/>
                    <a:pt x="5106" y="6573"/>
                  </a:cubicBezTo>
                  <a:lnTo>
                    <a:pt x="5106" y="5722"/>
                  </a:lnTo>
                  <a:cubicBezTo>
                    <a:pt x="5106" y="4755"/>
                    <a:pt x="4345" y="4447"/>
                    <a:pt x="4249" y="4413"/>
                  </a:cubicBezTo>
                  <a:lnTo>
                    <a:pt x="3296" y="4033"/>
                  </a:lnTo>
                  <a:lnTo>
                    <a:pt x="3296" y="3898"/>
                  </a:lnTo>
                  <a:cubicBezTo>
                    <a:pt x="3561" y="3744"/>
                    <a:pt x="3754" y="3499"/>
                    <a:pt x="3850" y="3215"/>
                  </a:cubicBezTo>
                  <a:cubicBezTo>
                    <a:pt x="4451" y="3162"/>
                    <a:pt x="4692" y="2407"/>
                    <a:pt x="4220" y="2022"/>
                  </a:cubicBezTo>
                  <a:lnTo>
                    <a:pt x="4220" y="1603"/>
                  </a:lnTo>
                  <a:cubicBezTo>
                    <a:pt x="4220" y="718"/>
                    <a:pt x="3503" y="1"/>
                    <a:pt x="2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7" name="Google Shape;14287;p90"/>
          <p:cNvGrpSpPr/>
          <p:nvPr/>
        </p:nvGrpSpPr>
        <p:grpSpPr>
          <a:xfrm>
            <a:off x="7975067" y="2236331"/>
            <a:ext cx="359946" cy="366031"/>
            <a:chOff x="7975067" y="2420906"/>
            <a:chExt cx="359946" cy="366031"/>
          </a:xfrm>
        </p:grpSpPr>
        <p:sp>
          <p:nvSpPr>
            <p:cNvPr id="14288" name="Google Shape;14288;p90"/>
            <p:cNvSpPr/>
            <p:nvPr/>
          </p:nvSpPr>
          <p:spPr>
            <a:xfrm>
              <a:off x="8232385" y="2626713"/>
              <a:ext cx="28667" cy="63025"/>
            </a:xfrm>
            <a:custGeom>
              <a:avLst/>
              <a:gdLst/>
              <a:ahLst/>
              <a:cxnLst/>
              <a:rect l="l" t="t" r="r" b="b"/>
              <a:pathLst>
                <a:path w="1093" h="2403" extrusionOk="0">
                  <a:moveTo>
                    <a:pt x="646" y="1"/>
                  </a:moveTo>
                  <a:cubicBezTo>
                    <a:pt x="289" y="1"/>
                    <a:pt x="1" y="297"/>
                    <a:pt x="1" y="655"/>
                  </a:cubicBezTo>
                  <a:lnTo>
                    <a:pt x="1" y="809"/>
                  </a:lnTo>
                  <a:cubicBezTo>
                    <a:pt x="1" y="997"/>
                    <a:pt x="29" y="1185"/>
                    <a:pt x="87" y="1363"/>
                  </a:cubicBezTo>
                  <a:lnTo>
                    <a:pt x="438" y="2402"/>
                  </a:lnTo>
                  <a:lnTo>
                    <a:pt x="1093" y="2402"/>
                  </a:lnTo>
                  <a:lnTo>
                    <a:pt x="1093" y="1"/>
                  </a:lnTo>
                  <a:lnTo>
                    <a:pt x="655" y="1"/>
                  </a:lnTo>
                  <a:cubicBezTo>
                    <a:pt x="652" y="1"/>
                    <a:pt x="649" y="1"/>
                    <a:pt x="64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9" name="Google Shape;14289;p90"/>
            <p:cNvSpPr/>
            <p:nvPr/>
          </p:nvSpPr>
          <p:spPr>
            <a:xfrm>
              <a:off x="8243872" y="2620917"/>
              <a:ext cx="68795" cy="68821"/>
            </a:xfrm>
            <a:custGeom>
              <a:avLst/>
              <a:gdLst/>
              <a:ahLst/>
              <a:cxnLst/>
              <a:rect l="l" t="t" r="r" b="b"/>
              <a:pathLst>
                <a:path w="2623" h="2624" extrusionOk="0">
                  <a:moveTo>
                    <a:pt x="655" y="1"/>
                  </a:moveTo>
                  <a:cubicBezTo>
                    <a:pt x="294" y="1"/>
                    <a:pt x="0" y="294"/>
                    <a:pt x="0" y="655"/>
                  </a:cubicBezTo>
                  <a:cubicBezTo>
                    <a:pt x="0" y="896"/>
                    <a:pt x="198" y="1093"/>
                    <a:pt x="438" y="1093"/>
                  </a:cubicBezTo>
                  <a:lnTo>
                    <a:pt x="2180" y="2623"/>
                  </a:lnTo>
                  <a:lnTo>
                    <a:pt x="2570" y="1271"/>
                  </a:lnTo>
                  <a:cubicBezTo>
                    <a:pt x="2604" y="1151"/>
                    <a:pt x="2618" y="1030"/>
                    <a:pt x="2623" y="910"/>
                  </a:cubicBezTo>
                  <a:lnTo>
                    <a:pt x="2623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0" name="Google Shape;14290;p90"/>
            <p:cNvSpPr/>
            <p:nvPr/>
          </p:nvSpPr>
          <p:spPr>
            <a:xfrm>
              <a:off x="8255229" y="2706864"/>
              <a:ext cx="34489" cy="34358"/>
            </a:xfrm>
            <a:custGeom>
              <a:avLst/>
              <a:gdLst/>
              <a:ahLst/>
              <a:cxnLst/>
              <a:rect l="l" t="t" r="r" b="b"/>
              <a:pathLst>
                <a:path w="1315" h="1310" extrusionOk="0">
                  <a:moveTo>
                    <a:pt x="1" y="0"/>
                  </a:moveTo>
                  <a:lnTo>
                    <a:pt x="1" y="1309"/>
                  </a:lnTo>
                  <a:lnTo>
                    <a:pt x="1314" y="130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1" name="Google Shape;14291;p90"/>
            <p:cNvSpPr/>
            <p:nvPr/>
          </p:nvSpPr>
          <p:spPr>
            <a:xfrm>
              <a:off x="8215232" y="2720738"/>
              <a:ext cx="114483" cy="60612"/>
            </a:xfrm>
            <a:custGeom>
              <a:avLst/>
              <a:gdLst/>
              <a:ahLst/>
              <a:cxnLst/>
              <a:rect l="l" t="t" r="r" b="b"/>
              <a:pathLst>
                <a:path w="4365" h="2311" extrusionOk="0">
                  <a:moveTo>
                    <a:pt x="1526" y="1"/>
                  </a:moveTo>
                  <a:lnTo>
                    <a:pt x="477" y="299"/>
                  </a:lnTo>
                  <a:cubicBezTo>
                    <a:pt x="193" y="381"/>
                    <a:pt x="0" y="636"/>
                    <a:pt x="0" y="929"/>
                  </a:cubicBezTo>
                  <a:lnTo>
                    <a:pt x="0" y="2310"/>
                  </a:lnTo>
                  <a:lnTo>
                    <a:pt x="4364" y="2310"/>
                  </a:lnTo>
                  <a:lnTo>
                    <a:pt x="4364" y="929"/>
                  </a:lnTo>
                  <a:cubicBezTo>
                    <a:pt x="4364" y="636"/>
                    <a:pt x="4172" y="381"/>
                    <a:pt x="3888" y="299"/>
                  </a:cubicBezTo>
                  <a:lnTo>
                    <a:pt x="2834" y="1"/>
                  </a:lnTo>
                  <a:lnTo>
                    <a:pt x="2579" y="309"/>
                  </a:lnTo>
                  <a:cubicBezTo>
                    <a:pt x="2476" y="431"/>
                    <a:pt x="2329" y="493"/>
                    <a:pt x="2182" y="493"/>
                  </a:cubicBezTo>
                  <a:cubicBezTo>
                    <a:pt x="2036" y="493"/>
                    <a:pt x="1889" y="431"/>
                    <a:pt x="1785" y="309"/>
                  </a:cubicBezTo>
                  <a:lnTo>
                    <a:pt x="1526" y="1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2" name="Google Shape;14292;p90"/>
            <p:cNvSpPr/>
            <p:nvPr/>
          </p:nvSpPr>
          <p:spPr>
            <a:xfrm>
              <a:off x="8238076" y="2649688"/>
              <a:ext cx="68795" cy="62867"/>
            </a:xfrm>
            <a:custGeom>
              <a:avLst/>
              <a:gdLst/>
              <a:ahLst/>
              <a:cxnLst/>
              <a:rect l="l" t="t" r="r" b="b"/>
              <a:pathLst>
                <a:path w="2623" h="2397" extrusionOk="0">
                  <a:moveTo>
                    <a:pt x="826" y="0"/>
                  </a:moveTo>
                  <a:cubicBezTo>
                    <a:pt x="711" y="0"/>
                    <a:pt x="603" y="48"/>
                    <a:pt x="525" y="126"/>
                  </a:cubicBezTo>
                  <a:lnTo>
                    <a:pt x="308" y="342"/>
                  </a:lnTo>
                  <a:cubicBezTo>
                    <a:pt x="111" y="540"/>
                    <a:pt x="0" y="809"/>
                    <a:pt x="0" y="1088"/>
                  </a:cubicBezTo>
                  <a:cubicBezTo>
                    <a:pt x="0" y="1810"/>
                    <a:pt x="587" y="2397"/>
                    <a:pt x="1309" y="2397"/>
                  </a:cubicBezTo>
                  <a:cubicBezTo>
                    <a:pt x="2035" y="2397"/>
                    <a:pt x="2618" y="1810"/>
                    <a:pt x="2623" y="1088"/>
                  </a:cubicBezTo>
                  <a:lnTo>
                    <a:pt x="2623" y="809"/>
                  </a:lnTo>
                  <a:cubicBezTo>
                    <a:pt x="2623" y="694"/>
                    <a:pt x="2574" y="583"/>
                    <a:pt x="2493" y="501"/>
                  </a:cubicBezTo>
                  <a:cubicBezTo>
                    <a:pt x="2156" y="169"/>
                    <a:pt x="1540" y="20"/>
                    <a:pt x="842" y="1"/>
                  </a:cubicBezTo>
                  <a:cubicBezTo>
                    <a:pt x="837" y="1"/>
                    <a:pt x="831" y="0"/>
                    <a:pt x="82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3" name="Google Shape;14293;p90"/>
            <p:cNvSpPr/>
            <p:nvPr/>
          </p:nvSpPr>
          <p:spPr>
            <a:xfrm>
              <a:off x="8238076" y="2649688"/>
              <a:ext cx="68532" cy="61503"/>
            </a:xfrm>
            <a:custGeom>
              <a:avLst/>
              <a:gdLst/>
              <a:ahLst/>
              <a:cxnLst/>
              <a:rect l="l" t="t" r="r" b="b"/>
              <a:pathLst>
                <a:path w="2613" h="2345" extrusionOk="0">
                  <a:moveTo>
                    <a:pt x="826" y="0"/>
                  </a:moveTo>
                  <a:cubicBezTo>
                    <a:pt x="711" y="0"/>
                    <a:pt x="603" y="48"/>
                    <a:pt x="525" y="126"/>
                  </a:cubicBezTo>
                  <a:lnTo>
                    <a:pt x="308" y="342"/>
                  </a:lnTo>
                  <a:cubicBezTo>
                    <a:pt x="111" y="540"/>
                    <a:pt x="0" y="809"/>
                    <a:pt x="0" y="1088"/>
                  </a:cubicBezTo>
                  <a:cubicBezTo>
                    <a:pt x="0" y="1670"/>
                    <a:pt x="385" y="2185"/>
                    <a:pt x="948" y="2344"/>
                  </a:cubicBezTo>
                  <a:cubicBezTo>
                    <a:pt x="760" y="2113"/>
                    <a:pt x="655" y="1824"/>
                    <a:pt x="655" y="1526"/>
                  </a:cubicBezTo>
                  <a:lnTo>
                    <a:pt x="655" y="1088"/>
                  </a:lnTo>
                  <a:cubicBezTo>
                    <a:pt x="655" y="846"/>
                    <a:pt x="852" y="650"/>
                    <a:pt x="1096" y="650"/>
                  </a:cubicBezTo>
                  <a:cubicBezTo>
                    <a:pt x="1104" y="650"/>
                    <a:pt x="1113" y="650"/>
                    <a:pt x="1121" y="650"/>
                  </a:cubicBezTo>
                  <a:cubicBezTo>
                    <a:pt x="1559" y="679"/>
                    <a:pt x="2214" y="751"/>
                    <a:pt x="2613" y="949"/>
                  </a:cubicBezTo>
                  <a:cubicBezTo>
                    <a:pt x="2603" y="852"/>
                    <a:pt x="2560" y="564"/>
                    <a:pt x="2493" y="501"/>
                  </a:cubicBezTo>
                  <a:cubicBezTo>
                    <a:pt x="2156" y="169"/>
                    <a:pt x="1540" y="20"/>
                    <a:pt x="842" y="1"/>
                  </a:cubicBezTo>
                  <a:cubicBezTo>
                    <a:pt x="837" y="1"/>
                    <a:pt x="831" y="0"/>
                    <a:pt x="826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4" name="Google Shape;14294;p90"/>
            <p:cNvSpPr/>
            <p:nvPr/>
          </p:nvSpPr>
          <p:spPr>
            <a:xfrm>
              <a:off x="8215232" y="2735269"/>
              <a:ext cx="22870" cy="46082"/>
            </a:xfrm>
            <a:custGeom>
              <a:avLst/>
              <a:gdLst/>
              <a:ahLst/>
              <a:cxnLst/>
              <a:rect l="l" t="t" r="r" b="b"/>
              <a:pathLst>
                <a:path w="872" h="1757" extrusionOk="0">
                  <a:moveTo>
                    <a:pt x="120" y="0"/>
                  </a:moveTo>
                  <a:cubicBezTo>
                    <a:pt x="39" y="111"/>
                    <a:pt x="0" y="241"/>
                    <a:pt x="0" y="375"/>
                  </a:cubicBezTo>
                  <a:lnTo>
                    <a:pt x="0" y="1756"/>
                  </a:lnTo>
                  <a:lnTo>
                    <a:pt x="871" y="1756"/>
                  </a:lnTo>
                  <a:lnTo>
                    <a:pt x="871" y="1030"/>
                  </a:lnTo>
                  <a:cubicBezTo>
                    <a:pt x="871" y="852"/>
                    <a:pt x="804" y="688"/>
                    <a:pt x="679" y="563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5" name="Google Shape;14295;p90"/>
            <p:cNvSpPr/>
            <p:nvPr/>
          </p:nvSpPr>
          <p:spPr>
            <a:xfrm>
              <a:off x="8306845" y="2735269"/>
              <a:ext cx="22870" cy="46082"/>
            </a:xfrm>
            <a:custGeom>
              <a:avLst/>
              <a:gdLst/>
              <a:ahLst/>
              <a:cxnLst/>
              <a:rect l="l" t="t" r="r" b="b"/>
              <a:pathLst>
                <a:path w="872" h="1757" extrusionOk="0">
                  <a:moveTo>
                    <a:pt x="751" y="0"/>
                  </a:moveTo>
                  <a:lnTo>
                    <a:pt x="188" y="563"/>
                  </a:lnTo>
                  <a:cubicBezTo>
                    <a:pt x="68" y="688"/>
                    <a:pt x="1" y="852"/>
                    <a:pt x="1" y="1030"/>
                  </a:cubicBezTo>
                  <a:lnTo>
                    <a:pt x="1" y="1756"/>
                  </a:lnTo>
                  <a:lnTo>
                    <a:pt x="871" y="1756"/>
                  </a:lnTo>
                  <a:lnTo>
                    <a:pt x="871" y="375"/>
                  </a:lnTo>
                  <a:cubicBezTo>
                    <a:pt x="871" y="241"/>
                    <a:pt x="828" y="111"/>
                    <a:pt x="751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6" name="Google Shape;14296;p90"/>
            <p:cNvSpPr/>
            <p:nvPr/>
          </p:nvSpPr>
          <p:spPr>
            <a:xfrm>
              <a:off x="8101641" y="2426335"/>
              <a:ext cx="102890" cy="102995"/>
            </a:xfrm>
            <a:custGeom>
              <a:avLst/>
              <a:gdLst/>
              <a:ahLst/>
              <a:cxnLst/>
              <a:rect l="l" t="t" r="r" b="b"/>
              <a:pathLst>
                <a:path w="3923" h="3927" extrusionOk="0">
                  <a:moveTo>
                    <a:pt x="1959" y="0"/>
                  </a:moveTo>
                  <a:cubicBezTo>
                    <a:pt x="1103" y="0"/>
                    <a:pt x="467" y="683"/>
                    <a:pt x="410" y="1525"/>
                  </a:cubicBezTo>
                  <a:cubicBezTo>
                    <a:pt x="376" y="1968"/>
                    <a:pt x="227" y="2820"/>
                    <a:pt x="39" y="3310"/>
                  </a:cubicBezTo>
                  <a:cubicBezTo>
                    <a:pt x="1" y="3421"/>
                    <a:pt x="49" y="3541"/>
                    <a:pt x="155" y="3590"/>
                  </a:cubicBezTo>
                  <a:cubicBezTo>
                    <a:pt x="515" y="3758"/>
                    <a:pt x="900" y="3869"/>
                    <a:pt x="1300" y="3926"/>
                  </a:cubicBezTo>
                  <a:lnTo>
                    <a:pt x="2628" y="3926"/>
                  </a:lnTo>
                  <a:cubicBezTo>
                    <a:pt x="3022" y="3869"/>
                    <a:pt x="3407" y="3758"/>
                    <a:pt x="3773" y="3590"/>
                  </a:cubicBezTo>
                  <a:cubicBezTo>
                    <a:pt x="3874" y="3541"/>
                    <a:pt x="3922" y="3416"/>
                    <a:pt x="3879" y="3310"/>
                  </a:cubicBezTo>
                  <a:cubicBezTo>
                    <a:pt x="3691" y="2820"/>
                    <a:pt x="3542" y="1968"/>
                    <a:pt x="3513" y="1525"/>
                  </a:cubicBezTo>
                  <a:cubicBezTo>
                    <a:pt x="3451" y="683"/>
                    <a:pt x="2815" y="0"/>
                    <a:pt x="1959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7" name="Google Shape;14297;p90"/>
            <p:cNvSpPr/>
            <p:nvPr/>
          </p:nvSpPr>
          <p:spPr>
            <a:xfrm>
              <a:off x="8129547" y="2426335"/>
              <a:ext cx="74984" cy="102995"/>
            </a:xfrm>
            <a:custGeom>
              <a:avLst/>
              <a:gdLst/>
              <a:ahLst/>
              <a:cxnLst/>
              <a:rect l="l" t="t" r="r" b="b"/>
              <a:pathLst>
                <a:path w="2859" h="3927" extrusionOk="0">
                  <a:moveTo>
                    <a:pt x="890" y="0"/>
                  </a:moveTo>
                  <a:cubicBezTo>
                    <a:pt x="231" y="0"/>
                    <a:pt x="0" y="900"/>
                    <a:pt x="563" y="1232"/>
                  </a:cubicBezTo>
                  <a:cubicBezTo>
                    <a:pt x="582" y="1241"/>
                    <a:pt x="601" y="1251"/>
                    <a:pt x="621" y="1261"/>
                  </a:cubicBezTo>
                  <a:lnTo>
                    <a:pt x="1116" y="3926"/>
                  </a:lnTo>
                  <a:lnTo>
                    <a:pt x="1559" y="3926"/>
                  </a:lnTo>
                  <a:cubicBezTo>
                    <a:pt x="1954" y="3869"/>
                    <a:pt x="2339" y="3758"/>
                    <a:pt x="2699" y="3590"/>
                  </a:cubicBezTo>
                  <a:cubicBezTo>
                    <a:pt x="2805" y="3541"/>
                    <a:pt x="2858" y="3421"/>
                    <a:pt x="2815" y="3310"/>
                  </a:cubicBezTo>
                  <a:cubicBezTo>
                    <a:pt x="2627" y="2820"/>
                    <a:pt x="2478" y="1968"/>
                    <a:pt x="2449" y="1525"/>
                  </a:cubicBezTo>
                  <a:cubicBezTo>
                    <a:pt x="2387" y="683"/>
                    <a:pt x="1751" y="0"/>
                    <a:pt x="89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8" name="Google Shape;14298;p90"/>
            <p:cNvSpPr/>
            <p:nvPr/>
          </p:nvSpPr>
          <p:spPr>
            <a:xfrm>
              <a:off x="8100749" y="2506460"/>
              <a:ext cx="103153" cy="80151"/>
            </a:xfrm>
            <a:custGeom>
              <a:avLst/>
              <a:gdLst/>
              <a:ahLst/>
              <a:cxnLst/>
              <a:rect l="l" t="t" r="r" b="b"/>
              <a:pathLst>
                <a:path w="3933" h="3056" extrusionOk="0">
                  <a:moveTo>
                    <a:pt x="1305" y="0"/>
                  </a:moveTo>
                  <a:lnTo>
                    <a:pt x="1305" y="655"/>
                  </a:lnTo>
                  <a:cubicBezTo>
                    <a:pt x="1310" y="818"/>
                    <a:pt x="1214" y="972"/>
                    <a:pt x="1064" y="1045"/>
                  </a:cubicBezTo>
                  <a:lnTo>
                    <a:pt x="362" y="1396"/>
                  </a:lnTo>
                  <a:cubicBezTo>
                    <a:pt x="140" y="1511"/>
                    <a:pt x="1" y="1737"/>
                    <a:pt x="1" y="1983"/>
                  </a:cubicBezTo>
                  <a:lnTo>
                    <a:pt x="1" y="3056"/>
                  </a:lnTo>
                  <a:lnTo>
                    <a:pt x="3932" y="3056"/>
                  </a:lnTo>
                  <a:lnTo>
                    <a:pt x="3932" y="1983"/>
                  </a:lnTo>
                  <a:cubicBezTo>
                    <a:pt x="3927" y="1733"/>
                    <a:pt x="3788" y="1507"/>
                    <a:pt x="3566" y="1396"/>
                  </a:cubicBezTo>
                  <a:lnTo>
                    <a:pt x="2859" y="1045"/>
                  </a:lnTo>
                  <a:cubicBezTo>
                    <a:pt x="2710" y="972"/>
                    <a:pt x="2619" y="818"/>
                    <a:pt x="2619" y="655"/>
                  </a:cubicBezTo>
                  <a:lnTo>
                    <a:pt x="2619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9" name="Google Shape;14299;p90"/>
            <p:cNvSpPr/>
            <p:nvPr/>
          </p:nvSpPr>
          <p:spPr>
            <a:xfrm>
              <a:off x="8100749" y="2531822"/>
              <a:ext cx="103153" cy="54789"/>
            </a:xfrm>
            <a:custGeom>
              <a:avLst/>
              <a:gdLst/>
              <a:ahLst/>
              <a:cxnLst/>
              <a:rect l="l" t="t" r="r" b="b"/>
              <a:pathLst>
                <a:path w="3933" h="2089" extrusionOk="0">
                  <a:moveTo>
                    <a:pt x="1175" y="1"/>
                  </a:moveTo>
                  <a:cubicBezTo>
                    <a:pt x="1146" y="29"/>
                    <a:pt x="1108" y="58"/>
                    <a:pt x="1069" y="78"/>
                  </a:cubicBezTo>
                  <a:lnTo>
                    <a:pt x="362" y="429"/>
                  </a:lnTo>
                  <a:cubicBezTo>
                    <a:pt x="140" y="544"/>
                    <a:pt x="1" y="770"/>
                    <a:pt x="1" y="1016"/>
                  </a:cubicBezTo>
                  <a:lnTo>
                    <a:pt x="1" y="2089"/>
                  </a:lnTo>
                  <a:lnTo>
                    <a:pt x="3932" y="2089"/>
                  </a:lnTo>
                  <a:lnTo>
                    <a:pt x="3932" y="1016"/>
                  </a:lnTo>
                  <a:cubicBezTo>
                    <a:pt x="3932" y="770"/>
                    <a:pt x="3793" y="544"/>
                    <a:pt x="3571" y="429"/>
                  </a:cubicBezTo>
                  <a:lnTo>
                    <a:pt x="2864" y="78"/>
                  </a:lnTo>
                  <a:cubicBezTo>
                    <a:pt x="2821" y="58"/>
                    <a:pt x="2787" y="29"/>
                    <a:pt x="2753" y="1"/>
                  </a:cubicBezTo>
                  <a:lnTo>
                    <a:pt x="2503" y="280"/>
                  </a:lnTo>
                  <a:cubicBezTo>
                    <a:pt x="2364" y="446"/>
                    <a:pt x="2165" y="529"/>
                    <a:pt x="1966" y="529"/>
                  </a:cubicBezTo>
                  <a:cubicBezTo>
                    <a:pt x="1767" y="529"/>
                    <a:pt x="1567" y="446"/>
                    <a:pt x="1425" y="280"/>
                  </a:cubicBezTo>
                  <a:lnTo>
                    <a:pt x="1175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0" name="Google Shape;14300;p90"/>
            <p:cNvSpPr/>
            <p:nvPr/>
          </p:nvSpPr>
          <p:spPr>
            <a:xfrm>
              <a:off x="8118059" y="2461506"/>
              <a:ext cx="68532" cy="56468"/>
            </a:xfrm>
            <a:custGeom>
              <a:avLst/>
              <a:gdLst/>
              <a:ahLst/>
              <a:cxnLst/>
              <a:rect l="l" t="t" r="r" b="b"/>
              <a:pathLst>
                <a:path w="2613" h="2153" extrusionOk="0">
                  <a:moveTo>
                    <a:pt x="1002" y="0"/>
                  </a:moveTo>
                  <a:cubicBezTo>
                    <a:pt x="920" y="0"/>
                    <a:pt x="841" y="50"/>
                    <a:pt x="809" y="127"/>
                  </a:cubicBezTo>
                  <a:cubicBezTo>
                    <a:pt x="732" y="276"/>
                    <a:pt x="630" y="410"/>
                    <a:pt x="505" y="521"/>
                  </a:cubicBezTo>
                  <a:cubicBezTo>
                    <a:pt x="457" y="564"/>
                    <a:pt x="409" y="603"/>
                    <a:pt x="351" y="641"/>
                  </a:cubicBezTo>
                  <a:cubicBezTo>
                    <a:pt x="92" y="824"/>
                    <a:pt x="0" y="1171"/>
                    <a:pt x="145" y="1459"/>
                  </a:cubicBezTo>
                  <a:cubicBezTo>
                    <a:pt x="375" y="1883"/>
                    <a:pt x="818" y="2152"/>
                    <a:pt x="1304" y="2152"/>
                  </a:cubicBezTo>
                  <a:cubicBezTo>
                    <a:pt x="1987" y="2148"/>
                    <a:pt x="2555" y="1623"/>
                    <a:pt x="2608" y="940"/>
                  </a:cubicBezTo>
                  <a:cubicBezTo>
                    <a:pt x="2613" y="872"/>
                    <a:pt x="2584" y="810"/>
                    <a:pt x="2536" y="767"/>
                  </a:cubicBezTo>
                  <a:cubicBezTo>
                    <a:pt x="2103" y="406"/>
                    <a:pt x="1598" y="146"/>
                    <a:pt x="1049" y="6"/>
                  </a:cubicBezTo>
                  <a:cubicBezTo>
                    <a:pt x="1033" y="2"/>
                    <a:pt x="1018" y="0"/>
                    <a:pt x="1002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1" name="Google Shape;14301;p90"/>
            <p:cNvSpPr/>
            <p:nvPr/>
          </p:nvSpPr>
          <p:spPr>
            <a:xfrm>
              <a:off x="8118164" y="2461611"/>
              <a:ext cx="68428" cy="55865"/>
            </a:xfrm>
            <a:custGeom>
              <a:avLst/>
              <a:gdLst/>
              <a:ahLst/>
              <a:cxnLst/>
              <a:rect l="l" t="t" r="r" b="b"/>
              <a:pathLst>
                <a:path w="2609" h="2130" extrusionOk="0">
                  <a:moveTo>
                    <a:pt x="998" y="1"/>
                  </a:moveTo>
                  <a:cubicBezTo>
                    <a:pt x="914" y="1"/>
                    <a:pt x="836" y="48"/>
                    <a:pt x="800" y="127"/>
                  </a:cubicBezTo>
                  <a:cubicBezTo>
                    <a:pt x="747" y="233"/>
                    <a:pt x="684" y="329"/>
                    <a:pt x="602" y="416"/>
                  </a:cubicBezTo>
                  <a:cubicBezTo>
                    <a:pt x="569" y="450"/>
                    <a:pt x="540" y="483"/>
                    <a:pt x="501" y="517"/>
                  </a:cubicBezTo>
                  <a:cubicBezTo>
                    <a:pt x="458" y="560"/>
                    <a:pt x="410" y="599"/>
                    <a:pt x="357" y="633"/>
                  </a:cubicBezTo>
                  <a:cubicBezTo>
                    <a:pt x="49" y="840"/>
                    <a:pt x="1" y="1234"/>
                    <a:pt x="193" y="1537"/>
                  </a:cubicBezTo>
                  <a:cubicBezTo>
                    <a:pt x="396" y="1855"/>
                    <a:pt x="728" y="2071"/>
                    <a:pt x="1098" y="2129"/>
                  </a:cubicBezTo>
                  <a:cubicBezTo>
                    <a:pt x="838" y="1946"/>
                    <a:pt x="646" y="1706"/>
                    <a:pt x="646" y="1273"/>
                  </a:cubicBezTo>
                  <a:lnTo>
                    <a:pt x="646" y="1104"/>
                  </a:lnTo>
                  <a:cubicBezTo>
                    <a:pt x="694" y="1066"/>
                    <a:pt x="742" y="1032"/>
                    <a:pt x="795" y="984"/>
                  </a:cubicBezTo>
                  <a:cubicBezTo>
                    <a:pt x="915" y="878"/>
                    <a:pt x="1021" y="753"/>
                    <a:pt x="1108" y="618"/>
                  </a:cubicBezTo>
                  <a:cubicBezTo>
                    <a:pt x="1521" y="748"/>
                    <a:pt x="1906" y="955"/>
                    <a:pt x="2243" y="1239"/>
                  </a:cubicBezTo>
                  <a:cubicBezTo>
                    <a:pt x="2287" y="1273"/>
                    <a:pt x="2344" y="1326"/>
                    <a:pt x="2465" y="1436"/>
                  </a:cubicBezTo>
                  <a:cubicBezTo>
                    <a:pt x="2542" y="1316"/>
                    <a:pt x="2594" y="1075"/>
                    <a:pt x="2604" y="936"/>
                  </a:cubicBezTo>
                  <a:cubicBezTo>
                    <a:pt x="2609" y="873"/>
                    <a:pt x="2580" y="806"/>
                    <a:pt x="2532" y="767"/>
                  </a:cubicBezTo>
                  <a:cubicBezTo>
                    <a:pt x="2099" y="402"/>
                    <a:pt x="1594" y="142"/>
                    <a:pt x="1050" y="7"/>
                  </a:cubicBezTo>
                  <a:cubicBezTo>
                    <a:pt x="1033" y="3"/>
                    <a:pt x="1015" y="1"/>
                    <a:pt x="99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2" name="Google Shape;14302;p90"/>
            <p:cNvSpPr/>
            <p:nvPr/>
          </p:nvSpPr>
          <p:spPr>
            <a:xfrm>
              <a:off x="8100644" y="2548109"/>
              <a:ext cx="22975" cy="38502"/>
            </a:xfrm>
            <a:custGeom>
              <a:avLst/>
              <a:gdLst/>
              <a:ahLst/>
              <a:cxnLst/>
              <a:rect l="l" t="t" r="r" b="b"/>
              <a:pathLst>
                <a:path w="876" h="1468" extrusionOk="0">
                  <a:moveTo>
                    <a:pt x="135" y="0"/>
                  </a:moveTo>
                  <a:cubicBezTo>
                    <a:pt x="48" y="116"/>
                    <a:pt x="0" y="255"/>
                    <a:pt x="0" y="395"/>
                  </a:cubicBezTo>
                  <a:lnTo>
                    <a:pt x="0" y="1468"/>
                  </a:lnTo>
                  <a:lnTo>
                    <a:pt x="876" y="1468"/>
                  </a:lnTo>
                  <a:lnTo>
                    <a:pt x="876" y="804"/>
                  </a:lnTo>
                  <a:cubicBezTo>
                    <a:pt x="876" y="674"/>
                    <a:pt x="813" y="549"/>
                    <a:pt x="712" y="46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3" name="Google Shape;14303;p90"/>
            <p:cNvSpPr/>
            <p:nvPr/>
          </p:nvSpPr>
          <p:spPr>
            <a:xfrm>
              <a:off x="8180769" y="2548109"/>
              <a:ext cx="23002" cy="38502"/>
            </a:xfrm>
            <a:custGeom>
              <a:avLst/>
              <a:gdLst/>
              <a:ahLst/>
              <a:cxnLst/>
              <a:rect l="l" t="t" r="r" b="b"/>
              <a:pathLst>
                <a:path w="877" h="1468" extrusionOk="0">
                  <a:moveTo>
                    <a:pt x="742" y="0"/>
                  </a:moveTo>
                  <a:lnTo>
                    <a:pt x="164" y="467"/>
                  </a:lnTo>
                  <a:cubicBezTo>
                    <a:pt x="63" y="549"/>
                    <a:pt x="1" y="674"/>
                    <a:pt x="1" y="804"/>
                  </a:cubicBezTo>
                  <a:lnTo>
                    <a:pt x="1" y="1468"/>
                  </a:lnTo>
                  <a:lnTo>
                    <a:pt x="876" y="1468"/>
                  </a:lnTo>
                  <a:lnTo>
                    <a:pt x="876" y="395"/>
                  </a:lnTo>
                  <a:cubicBezTo>
                    <a:pt x="876" y="255"/>
                    <a:pt x="828" y="116"/>
                    <a:pt x="742" y="0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4" name="Google Shape;14304;p90"/>
            <p:cNvSpPr/>
            <p:nvPr/>
          </p:nvSpPr>
          <p:spPr>
            <a:xfrm>
              <a:off x="8009005" y="2598072"/>
              <a:ext cx="45846" cy="40049"/>
            </a:xfrm>
            <a:custGeom>
              <a:avLst/>
              <a:gdLst/>
              <a:ahLst/>
              <a:cxnLst/>
              <a:rect l="l" t="t" r="r" b="b"/>
              <a:pathLst>
                <a:path w="1748" h="1527" extrusionOk="0">
                  <a:moveTo>
                    <a:pt x="877" y="1"/>
                  </a:moveTo>
                  <a:cubicBezTo>
                    <a:pt x="395" y="1"/>
                    <a:pt x="1" y="342"/>
                    <a:pt x="1" y="766"/>
                  </a:cubicBezTo>
                  <a:cubicBezTo>
                    <a:pt x="1" y="1184"/>
                    <a:pt x="395" y="1526"/>
                    <a:pt x="877" y="1526"/>
                  </a:cubicBezTo>
                  <a:cubicBezTo>
                    <a:pt x="1358" y="1526"/>
                    <a:pt x="1747" y="1184"/>
                    <a:pt x="1747" y="766"/>
                  </a:cubicBezTo>
                  <a:cubicBezTo>
                    <a:pt x="1747" y="342"/>
                    <a:pt x="1358" y="1"/>
                    <a:pt x="877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5" name="Google Shape;14305;p90"/>
            <p:cNvSpPr/>
            <p:nvPr/>
          </p:nvSpPr>
          <p:spPr>
            <a:xfrm>
              <a:off x="8009005" y="2598072"/>
              <a:ext cx="31578" cy="40049"/>
            </a:xfrm>
            <a:custGeom>
              <a:avLst/>
              <a:gdLst/>
              <a:ahLst/>
              <a:cxnLst/>
              <a:rect l="l" t="t" r="r" b="b"/>
              <a:pathLst>
                <a:path w="1204" h="1527" extrusionOk="0">
                  <a:moveTo>
                    <a:pt x="877" y="1"/>
                  </a:moveTo>
                  <a:cubicBezTo>
                    <a:pt x="395" y="1"/>
                    <a:pt x="1" y="342"/>
                    <a:pt x="1" y="766"/>
                  </a:cubicBezTo>
                  <a:cubicBezTo>
                    <a:pt x="1" y="1184"/>
                    <a:pt x="395" y="1526"/>
                    <a:pt x="877" y="1526"/>
                  </a:cubicBezTo>
                  <a:cubicBezTo>
                    <a:pt x="987" y="1526"/>
                    <a:pt x="1098" y="1507"/>
                    <a:pt x="1204" y="1473"/>
                  </a:cubicBezTo>
                  <a:cubicBezTo>
                    <a:pt x="881" y="1358"/>
                    <a:pt x="655" y="1088"/>
                    <a:pt x="655" y="766"/>
                  </a:cubicBezTo>
                  <a:cubicBezTo>
                    <a:pt x="655" y="443"/>
                    <a:pt x="881" y="169"/>
                    <a:pt x="1204" y="59"/>
                  </a:cubicBezTo>
                  <a:cubicBezTo>
                    <a:pt x="1098" y="20"/>
                    <a:pt x="987" y="1"/>
                    <a:pt x="877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6" name="Google Shape;14306;p90"/>
            <p:cNvSpPr/>
            <p:nvPr/>
          </p:nvSpPr>
          <p:spPr>
            <a:xfrm>
              <a:off x="7980496" y="2701068"/>
              <a:ext cx="103127" cy="80282"/>
            </a:xfrm>
            <a:custGeom>
              <a:avLst/>
              <a:gdLst/>
              <a:ahLst/>
              <a:cxnLst/>
              <a:rect l="l" t="t" r="r" b="b"/>
              <a:pathLst>
                <a:path w="3932" h="3061" extrusionOk="0">
                  <a:moveTo>
                    <a:pt x="1309" y="0"/>
                  </a:moveTo>
                  <a:lnTo>
                    <a:pt x="1309" y="659"/>
                  </a:lnTo>
                  <a:cubicBezTo>
                    <a:pt x="1309" y="823"/>
                    <a:pt x="1218" y="972"/>
                    <a:pt x="1069" y="1049"/>
                  </a:cubicBezTo>
                  <a:lnTo>
                    <a:pt x="361" y="1400"/>
                  </a:lnTo>
                  <a:cubicBezTo>
                    <a:pt x="140" y="1511"/>
                    <a:pt x="0" y="1737"/>
                    <a:pt x="0" y="1987"/>
                  </a:cubicBezTo>
                  <a:lnTo>
                    <a:pt x="0" y="3060"/>
                  </a:lnTo>
                  <a:lnTo>
                    <a:pt x="3932" y="3060"/>
                  </a:lnTo>
                  <a:lnTo>
                    <a:pt x="3932" y="1987"/>
                  </a:lnTo>
                  <a:cubicBezTo>
                    <a:pt x="3932" y="1737"/>
                    <a:pt x="3787" y="1511"/>
                    <a:pt x="3566" y="1400"/>
                  </a:cubicBezTo>
                  <a:lnTo>
                    <a:pt x="2863" y="1049"/>
                  </a:lnTo>
                  <a:cubicBezTo>
                    <a:pt x="2714" y="972"/>
                    <a:pt x="2618" y="823"/>
                    <a:pt x="2623" y="659"/>
                  </a:cubicBezTo>
                  <a:lnTo>
                    <a:pt x="262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7" name="Google Shape;14307;p90"/>
            <p:cNvSpPr/>
            <p:nvPr/>
          </p:nvSpPr>
          <p:spPr>
            <a:xfrm>
              <a:off x="7980365" y="2726430"/>
              <a:ext cx="103127" cy="54920"/>
            </a:xfrm>
            <a:custGeom>
              <a:avLst/>
              <a:gdLst/>
              <a:ahLst/>
              <a:cxnLst/>
              <a:rect l="l" t="t" r="r" b="b"/>
              <a:pathLst>
                <a:path w="3932" h="2094" extrusionOk="0">
                  <a:moveTo>
                    <a:pt x="2758" y="0"/>
                  </a:moveTo>
                  <a:lnTo>
                    <a:pt x="2507" y="284"/>
                  </a:lnTo>
                  <a:cubicBezTo>
                    <a:pt x="2366" y="450"/>
                    <a:pt x="2166" y="533"/>
                    <a:pt x="1967" y="533"/>
                  </a:cubicBezTo>
                  <a:cubicBezTo>
                    <a:pt x="1768" y="533"/>
                    <a:pt x="1569" y="450"/>
                    <a:pt x="1430" y="284"/>
                  </a:cubicBezTo>
                  <a:lnTo>
                    <a:pt x="1179" y="5"/>
                  </a:lnTo>
                  <a:cubicBezTo>
                    <a:pt x="1146" y="34"/>
                    <a:pt x="1112" y="63"/>
                    <a:pt x="1069" y="82"/>
                  </a:cubicBezTo>
                  <a:lnTo>
                    <a:pt x="361" y="433"/>
                  </a:lnTo>
                  <a:cubicBezTo>
                    <a:pt x="140" y="544"/>
                    <a:pt x="1" y="770"/>
                    <a:pt x="1" y="1020"/>
                  </a:cubicBezTo>
                  <a:lnTo>
                    <a:pt x="1" y="2093"/>
                  </a:lnTo>
                  <a:lnTo>
                    <a:pt x="3932" y="2093"/>
                  </a:lnTo>
                  <a:lnTo>
                    <a:pt x="3932" y="1020"/>
                  </a:lnTo>
                  <a:cubicBezTo>
                    <a:pt x="3932" y="770"/>
                    <a:pt x="3792" y="544"/>
                    <a:pt x="3571" y="433"/>
                  </a:cubicBezTo>
                  <a:lnTo>
                    <a:pt x="2868" y="82"/>
                  </a:lnTo>
                  <a:cubicBezTo>
                    <a:pt x="2825" y="58"/>
                    <a:pt x="2791" y="34"/>
                    <a:pt x="2758" y="0"/>
                  </a:cubicBez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8" name="Google Shape;14308;p90"/>
            <p:cNvSpPr/>
            <p:nvPr/>
          </p:nvSpPr>
          <p:spPr>
            <a:xfrm>
              <a:off x="7991852" y="2620917"/>
              <a:ext cx="80151" cy="80177"/>
            </a:xfrm>
            <a:custGeom>
              <a:avLst/>
              <a:gdLst/>
              <a:ahLst/>
              <a:cxnLst/>
              <a:rect l="l" t="t" r="r" b="b"/>
              <a:pathLst>
                <a:path w="3056" h="3057" extrusionOk="0">
                  <a:moveTo>
                    <a:pt x="1531" y="1"/>
                  </a:moveTo>
                  <a:cubicBezTo>
                    <a:pt x="684" y="1"/>
                    <a:pt x="0" y="684"/>
                    <a:pt x="0" y="1531"/>
                  </a:cubicBezTo>
                  <a:cubicBezTo>
                    <a:pt x="0" y="2373"/>
                    <a:pt x="684" y="3056"/>
                    <a:pt x="1531" y="3056"/>
                  </a:cubicBezTo>
                  <a:cubicBezTo>
                    <a:pt x="2373" y="3056"/>
                    <a:pt x="3056" y="2373"/>
                    <a:pt x="3056" y="1531"/>
                  </a:cubicBezTo>
                  <a:cubicBezTo>
                    <a:pt x="3056" y="684"/>
                    <a:pt x="2373" y="1"/>
                    <a:pt x="1531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9" name="Google Shape;14309;p90"/>
            <p:cNvSpPr/>
            <p:nvPr/>
          </p:nvSpPr>
          <p:spPr>
            <a:xfrm>
              <a:off x="8006645" y="2620917"/>
              <a:ext cx="67011" cy="72204"/>
            </a:xfrm>
            <a:custGeom>
              <a:avLst/>
              <a:gdLst/>
              <a:ahLst/>
              <a:cxnLst/>
              <a:rect l="l" t="t" r="r" b="b"/>
              <a:pathLst>
                <a:path w="2555" h="2753" extrusionOk="0">
                  <a:moveTo>
                    <a:pt x="971" y="1"/>
                  </a:moveTo>
                  <a:cubicBezTo>
                    <a:pt x="244" y="1"/>
                    <a:pt x="1" y="1007"/>
                    <a:pt x="659" y="1329"/>
                  </a:cubicBezTo>
                  <a:cubicBezTo>
                    <a:pt x="678" y="1338"/>
                    <a:pt x="697" y="1348"/>
                    <a:pt x="716" y="1353"/>
                  </a:cubicBezTo>
                  <a:lnTo>
                    <a:pt x="1477" y="2729"/>
                  </a:lnTo>
                  <a:cubicBezTo>
                    <a:pt x="1477" y="2729"/>
                    <a:pt x="1679" y="2743"/>
                    <a:pt x="1886" y="2753"/>
                  </a:cubicBezTo>
                  <a:cubicBezTo>
                    <a:pt x="2328" y="2416"/>
                    <a:pt x="2554" y="1868"/>
                    <a:pt x="2477" y="1319"/>
                  </a:cubicBezTo>
                  <a:cubicBezTo>
                    <a:pt x="2391" y="689"/>
                    <a:pt x="1924" y="179"/>
                    <a:pt x="1303" y="39"/>
                  </a:cubicBezTo>
                  <a:cubicBezTo>
                    <a:pt x="1198" y="15"/>
                    <a:pt x="1087" y="1"/>
                    <a:pt x="976" y="1"/>
                  </a:cubicBezTo>
                  <a:cubicBezTo>
                    <a:pt x="974" y="1"/>
                    <a:pt x="973" y="1"/>
                    <a:pt x="97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0" name="Google Shape;14310;p90"/>
            <p:cNvSpPr/>
            <p:nvPr/>
          </p:nvSpPr>
          <p:spPr>
            <a:xfrm>
              <a:off x="7997780" y="2656219"/>
              <a:ext cx="68559" cy="56337"/>
            </a:xfrm>
            <a:custGeom>
              <a:avLst/>
              <a:gdLst/>
              <a:ahLst/>
              <a:cxnLst/>
              <a:rect l="l" t="t" r="r" b="b"/>
              <a:pathLst>
                <a:path w="2614" h="2148" extrusionOk="0">
                  <a:moveTo>
                    <a:pt x="1003" y="1"/>
                  </a:moveTo>
                  <a:cubicBezTo>
                    <a:pt x="920" y="1"/>
                    <a:pt x="845" y="47"/>
                    <a:pt x="809" y="127"/>
                  </a:cubicBezTo>
                  <a:cubicBezTo>
                    <a:pt x="737" y="276"/>
                    <a:pt x="631" y="411"/>
                    <a:pt x="506" y="522"/>
                  </a:cubicBezTo>
                  <a:cubicBezTo>
                    <a:pt x="458" y="565"/>
                    <a:pt x="410" y="603"/>
                    <a:pt x="357" y="642"/>
                  </a:cubicBezTo>
                  <a:cubicBezTo>
                    <a:pt x="92" y="820"/>
                    <a:pt x="1" y="1171"/>
                    <a:pt x="150" y="1455"/>
                  </a:cubicBezTo>
                  <a:cubicBezTo>
                    <a:pt x="376" y="1883"/>
                    <a:pt x="819" y="2148"/>
                    <a:pt x="1305" y="2148"/>
                  </a:cubicBezTo>
                  <a:cubicBezTo>
                    <a:pt x="1988" y="2148"/>
                    <a:pt x="2560" y="1624"/>
                    <a:pt x="2609" y="940"/>
                  </a:cubicBezTo>
                  <a:cubicBezTo>
                    <a:pt x="2613" y="873"/>
                    <a:pt x="2589" y="810"/>
                    <a:pt x="2536" y="767"/>
                  </a:cubicBezTo>
                  <a:cubicBezTo>
                    <a:pt x="2103" y="406"/>
                    <a:pt x="1598" y="146"/>
                    <a:pt x="1054" y="7"/>
                  </a:cubicBezTo>
                  <a:cubicBezTo>
                    <a:pt x="1037" y="3"/>
                    <a:pt x="1020" y="1"/>
                    <a:pt x="100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1" name="Google Shape;14311;p90"/>
            <p:cNvSpPr/>
            <p:nvPr/>
          </p:nvSpPr>
          <p:spPr>
            <a:xfrm>
              <a:off x="7997911" y="2656219"/>
              <a:ext cx="68428" cy="55969"/>
            </a:xfrm>
            <a:custGeom>
              <a:avLst/>
              <a:gdLst/>
              <a:ahLst/>
              <a:cxnLst/>
              <a:rect l="l" t="t" r="r" b="b"/>
              <a:pathLst>
                <a:path w="2609" h="2134" extrusionOk="0">
                  <a:moveTo>
                    <a:pt x="1000" y="1"/>
                  </a:moveTo>
                  <a:cubicBezTo>
                    <a:pt x="916" y="1"/>
                    <a:pt x="836" y="51"/>
                    <a:pt x="804" y="127"/>
                  </a:cubicBezTo>
                  <a:cubicBezTo>
                    <a:pt x="751" y="233"/>
                    <a:pt x="684" y="334"/>
                    <a:pt x="602" y="421"/>
                  </a:cubicBezTo>
                  <a:cubicBezTo>
                    <a:pt x="573" y="454"/>
                    <a:pt x="539" y="488"/>
                    <a:pt x="501" y="522"/>
                  </a:cubicBezTo>
                  <a:cubicBezTo>
                    <a:pt x="457" y="560"/>
                    <a:pt x="409" y="603"/>
                    <a:pt x="356" y="637"/>
                  </a:cubicBezTo>
                  <a:cubicBezTo>
                    <a:pt x="53" y="844"/>
                    <a:pt x="0" y="1239"/>
                    <a:pt x="193" y="1537"/>
                  </a:cubicBezTo>
                  <a:cubicBezTo>
                    <a:pt x="395" y="1859"/>
                    <a:pt x="727" y="2076"/>
                    <a:pt x="1102" y="2134"/>
                  </a:cubicBezTo>
                  <a:cubicBezTo>
                    <a:pt x="838" y="1951"/>
                    <a:pt x="645" y="1710"/>
                    <a:pt x="645" y="1277"/>
                  </a:cubicBezTo>
                  <a:lnTo>
                    <a:pt x="645" y="1109"/>
                  </a:lnTo>
                  <a:cubicBezTo>
                    <a:pt x="693" y="1070"/>
                    <a:pt x="741" y="1036"/>
                    <a:pt x="794" y="988"/>
                  </a:cubicBezTo>
                  <a:cubicBezTo>
                    <a:pt x="915" y="883"/>
                    <a:pt x="1020" y="757"/>
                    <a:pt x="1107" y="623"/>
                  </a:cubicBezTo>
                  <a:cubicBezTo>
                    <a:pt x="1521" y="748"/>
                    <a:pt x="1911" y="960"/>
                    <a:pt x="2243" y="1239"/>
                  </a:cubicBezTo>
                  <a:cubicBezTo>
                    <a:pt x="2286" y="1277"/>
                    <a:pt x="2344" y="1325"/>
                    <a:pt x="2464" y="1441"/>
                  </a:cubicBezTo>
                  <a:cubicBezTo>
                    <a:pt x="2541" y="1320"/>
                    <a:pt x="2594" y="1080"/>
                    <a:pt x="2604" y="940"/>
                  </a:cubicBezTo>
                  <a:cubicBezTo>
                    <a:pt x="2608" y="873"/>
                    <a:pt x="2579" y="810"/>
                    <a:pt x="2531" y="767"/>
                  </a:cubicBezTo>
                  <a:cubicBezTo>
                    <a:pt x="2098" y="406"/>
                    <a:pt x="1593" y="146"/>
                    <a:pt x="1049" y="7"/>
                  </a:cubicBezTo>
                  <a:cubicBezTo>
                    <a:pt x="1033" y="3"/>
                    <a:pt x="1016" y="1"/>
                    <a:pt x="1000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2" name="Google Shape;14312;p90"/>
            <p:cNvSpPr/>
            <p:nvPr/>
          </p:nvSpPr>
          <p:spPr>
            <a:xfrm>
              <a:off x="7980365" y="2742822"/>
              <a:ext cx="23002" cy="38528"/>
            </a:xfrm>
            <a:custGeom>
              <a:avLst/>
              <a:gdLst/>
              <a:ahLst/>
              <a:cxnLst/>
              <a:rect l="l" t="t" r="r" b="b"/>
              <a:pathLst>
                <a:path w="877" h="1469" extrusionOk="0">
                  <a:moveTo>
                    <a:pt x="135" y="1"/>
                  </a:moveTo>
                  <a:cubicBezTo>
                    <a:pt x="49" y="116"/>
                    <a:pt x="5" y="251"/>
                    <a:pt x="1" y="395"/>
                  </a:cubicBezTo>
                  <a:lnTo>
                    <a:pt x="1" y="1468"/>
                  </a:lnTo>
                  <a:lnTo>
                    <a:pt x="876" y="1468"/>
                  </a:lnTo>
                  <a:lnTo>
                    <a:pt x="876" y="804"/>
                  </a:lnTo>
                  <a:cubicBezTo>
                    <a:pt x="876" y="670"/>
                    <a:pt x="819" y="545"/>
                    <a:pt x="713" y="463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3" name="Google Shape;14313;p90"/>
            <p:cNvSpPr/>
            <p:nvPr/>
          </p:nvSpPr>
          <p:spPr>
            <a:xfrm>
              <a:off x="8060621" y="2742822"/>
              <a:ext cx="22870" cy="38528"/>
            </a:xfrm>
            <a:custGeom>
              <a:avLst/>
              <a:gdLst/>
              <a:ahLst/>
              <a:cxnLst/>
              <a:rect l="l" t="t" r="r" b="b"/>
              <a:pathLst>
                <a:path w="872" h="1469" extrusionOk="0">
                  <a:moveTo>
                    <a:pt x="742" y="1"/>
                  </a:moveTo>
                  <a:lnTo>
                    <a:pt x="164" y="463"/>
                  </a:lnTo>
                  <a:cubicBezTo>
                    <a:pt x="59" y="545"/>
                    <a:pt x="1" y="670"/>
                    <a:pt x="1" y="804"/>
                  </a:cubicBezTo>
                  <a:lnTo>
                    <a:pt x="1" y="1468"/>
                  </a:lnTo>
                  <a:lnTo>
                    <a:pt x="872" y="1468"/>
                  </a:lnTo>
                  <a:lnTo>
                    <a:pt x="872" y="395"/>
                  </a:lnTo>
                  <a:cubicBezTo>
                    <a:pt x="872" y="251"/>
                    <a:pt x="824" y="116"/>
                    <a:pt x="742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4" name="Google Shape;14314;p90"/>
            <p:cNvSpPr/>
            <p:nvPr/>
          </p:nvSpPr>
          <p:spPr>
            <a:xfrm>
              <a:off x="7975067" y="2592643"/>
              <a:ext cx="113985" cy="194293"/>
            </a:xfrm>
            <a:custGeom>
              <a:avLst/>
              <a:gdLst/>
              <a:ahLst/>
              <a:cxnLst/>
              <a:rect l="l" t="t" r="r" b="b"/>
              <a:pathLst>
                <a:path w="4346" h="7408" extrusionOk="0">
                  <a:moveTo>
                    <a:pt x="2171" y="410"/>
                  </a:moveTo>
                  <a:cubicBezTo>
                    <a:pt x="2536" y="410"/>
                    <a:pt x="2839" y="660"/>
                    <a:pt x="2839" y="973"/>
                  </a:cubicBezTo>
                  <a:lnTo>
                    <a:pt x="2839" y="1011"/>
                  </a:lnTo>
                  <a:cubicBezTo>
                    <a:pt x="2625" y="920"/>
                    <a:pt x="2398" y="874"/>
                    <a:pt x="2171" y="874"/>
                  </a:cubicBezTo>
                  <a:cubicBezTo>
                    <a:pt x="1943" y="874"/>
                    <a:pt x="1716" y="920"/>
                    <a:pt x="1502" y="1011"/>
                  </a:cubicBezTo>
                  <a:cubicBezTo>
                    <a:pt x="1507" y="997"/>
                    <a:pt x="1502" y="982"/>
                    <a:pt x="1502" y="973"/>
                  </a:cubicBezTo>
                  <a:cubicBezTo>
                    <a:pt x="1502" y="660"/>
                    <a:pt x="1800" y="410"/>
                    <a:pt x="2171" y="410"/>
                  </a:cubicBezTo>
                  <a:close/>
                  <a:moveTo>
                    <a:pt x="2173" y="1281"/>
                  </a:moveTo>
                  <a:cubicBezTo>
                    <a:pt x="3058" y="1281"/>
                    <a:pt x="3713" y="2154"/>
                    <a:pt x="3426" y="3023"/>
                  </a:cubicBezTo>
                  <a:cubicBezTo>
                    <a:pt x="2849" y="2431"/>
                    <a:pt x="1824" y="2200"/>
                    <a:pt x="1776" y="2190"/>
                  </a:cubicBezTo>
                  <a:cubicBezTo>
                    <a:pt x="1761" y="2187"/>
                    <a:pt x="1746" y="2185"/>
                    <a:pt x="1730" y="2185"/>
                  </a:cubicBezTo>
                  <a:cubicBezTo>
                    <a:pt x="1685" y="2185"/>
                    <a:pt x="1639" y="2200"/>
                    <a:pt x="1603" y="2229"/>
                  </a:cubicBezTo>
                  <a:cubicBezTo>
                    <a:pt x="1555" y="2267"/>
                    <a:pt x="1526" y="2325"/>
                    <a:pt x="1531" y="2387"/>
                  </a:cubicBezTo>
                  <a:cubicBezTo>
                    <a:pt x="1511" y="2503"/>
                    <a:pt x="1458" y="2604"/>
                    <a:pt x="1372" y="2681"/>
                  </a:cubicBezTo>
                  <a:cubicBezTo>
                    <a:pt x="1207" y="2827"/>
                    <a:pt x="1348" y="3043"/>
                    <a:pt x="1510" y="3043"/>
                  </a:cubicBezTo>
                  <a:cubicBezTo>
                    <a:pt x="1561" y="3043"/>
                    <a:pt x="1614" y="3022"/>
                    <a:pt x="1661" y="2970"/>
                  </a:cubicBezTo>
                  <a:cubicBezTo>
                    <a:pt x="1757" y="2878"/>
                    <a:pt x="1829" y="2763"/>
                    <a:pt x="1882" y="2638"/>
                  </a:cubicBezTo>
                  <a:cubicBezTo>
                    <a:pt x="2223" y="2744"/>
                    <a:pt x="2940" y="2999"/>
                    <a:pt x="3258" y="3451"/>
                  </a:cubicBezTo>
                  <a:cubicBezTo>
                    <a:pt x="3164" y="3982"/>
                    <a:pt x="2708" y="4366"/>
                    <a:pt x="2176" y="4366"/>
                  </a:cubicBezTo>
                  <a:cubicBezTo>
                    <a:pt x="2163" y="4366"/>
                    <a:pt x="2150" y="4366"/>
                    <a:pt x="2137" y="4365"/>
                  </a:cubicBezTo>
                  <a:cubicBezTo>
                    <a:pt x="1584" y="4351"/>
                    <a:pt x="1131" y="3927"/>
                    <a:pt x="1073" y="3384"/>
                  </a:cubicBezTo>
                  <a:lnTo>
                    <a:pt x="1069" y="3384"/>
                  </a:lnTo>
                  <a:cubicBezTo>
                    <a:pt x="1069" y="3355"/>
                    <a:pt x="1059" y="3326"/>
                    <a:pt x="1045" y="3297"/>
                  </a:cubicBezTo>
                  <a:cubicBezTo>
                    <a:pt x="535" y="2474"/>
                    <a:pt x="1059" y="1406"/>
                    <a:pt x="2017" y="1290"/>
                  </a:cubicBezTo>
                  <a:cubicBezTo>
                    <a:pt x="2070" y="1284"/>
                    <a:pt x="2122" y="1281"/>
                    <a:pt x="2173" y="1281"/>
                  </a:cubicBezTo>
                  <a:close/>
                  <a:moveTo>
                    <a:pt x="2618" y="4707"/>
                  </a:moveTo>
                  <a:lnTo>
                    <a:pt x="2618" y="4928"/>
                  </a:lnTo>
                  <a:cubicBezTo>
                    <a:pt x="2618" y="4995"/>
                    <a:pt x="2637" y="5063"/>
                    <a:pt x="2671" y="5125"/>
                  </a:cubicBezTo>
                  <a:lnTo>
                    <a:pt x="2171" y="5602"/>
                  </a:lnTo>
                  <a:lnTo>
                    <a:pt x="1670" y="5125"/>
                  </a:lnTo>
                  <a:cubicBezTo>
                    <a:pt x="1704" y="5063"/>
                    <a:pt x="1718" y="4995"/>
                    <a:pt x="1718" y="4923"/>
                  </a:cubicBezTo>
                  <a:lnTo>
                    <a:pt x="1718" y="4707"/>
                  </a:lnTo>
                  <a:cubicBezTo>
                    <a:pt x="1867" y="4755"/>
                    <a:pt x="2017" y="4774"/>
                    <a:pt x="2171" y="4779"/>
                  </a:cubicBezTo>
                  <a:cubicBezTo>
                    <a:pt x="2325" y="4779"/>
                    <a:pt x="2474" y="4755"/>
                    <a:pt x="2618" y="4707"/>
                  </a:cubicBezTo>
                  <a:close/>
                  <a:moveTo>
                    <a:pt x="2171" y="1"/>
                  </a:moveTo>
                  <a:cubicBezTo>
                    <a:pt x="1574" y="1"/>
                    <a:pt x="1093" y="439"/>
                    <a:pt x="1093" y="973"/>
                  </a:cubicBezTo>
                  <a:cubicBezTo>
                    <a:pt x="1093" y="1055"/>
                    <a:pt x="1102" y="1141"/>
                    <a:pt x="1131" y="1223"/>
                  </a:cubicBezTo>
                  <a:cubicBezTo>
                    <a:pt x="429" y="1748"/>
                    <a:pt x="231" y="2715"/>
                    <a:pt x="669" y="3475"/>
                  </a:cubicBezTo>
                  <a:cubicBezTo>
                    <a:pt x="727" y="3894"/>
                    <a:pt x="963" y="4269"/>
                    <a:pt x="1309" y="4509"/>
                  </a:cubicBezTo>
                  <a:lnTo>
                    <a:pt x="1309" y="4928"/>
                  </a:lnTo>
                  <a:cubicBezTo>
                    <a:pt x="1309" y="4933"/>
                    <a:pt x="1309" y="4938"/>
                    <a:pt x="1304" y="4938"/>
                  </a:cubicBezTo>
                  <a:lnTo>
                    <a:pt x="477" y="5351"/>
                  </a:lnTo>
                  <a:cubicBezTo>
                    <a:pt x="183" y="5496"/>
                    <a:pt x="0" y="5794"/>
                    <a:pt x="0" y="6121"/>
                  </a:cubicBezTo>
                  <a:lnTo>
                    <a:pt x="0" y="7194"/>
                  </a:lnTo>
                  <a:cubicBezTo>
                    <a:pt x="8" y="7322"/>
                    <a:pt x="106" y="7386"/>
                    <a:pt x="205" y="7386"/>
                  </a:cubicBezTo>
                  <a:cubicBezTo>
                    <a:pt x="304" y="7386"/>
                    <a:pt x="402" y="7322"/>
                    <a:pt x="409" y="7194"/>
                  </a:cubicBezTo>
                  <a:lnTo>
                    <a:pt x="409" y="6121"/>
                  </a:lnTo>
                  <a:cubicBezTo>
                    <a:pt x="409" y="5948"/>
                    <a:pt x="506" y="5794"/>
                    <a:pt x="660" y="5717"/>
                  </a:cubicBezTo>
                  <a:lnTo>
                    <a:pt x="1338" y="5376"/>
                  </a:lnTo>
                  <a:lnTo>
                    <a:pt x="1964" y="5972"/>
                  </a:lnTo>
                  <a:lnTo>
                    <a:pt x="1964" y="7194"/>
                  </a:lnTo>
                  <a:cubicBezTo>
                    <a:pt x="1971" y="7322"/>
                    <a:pt x="2070" y="7386"/>
                    <a:pt x="2168" y="7386"/>
                  </a:cubicBezTo>
                  <a:cubicBezTo>
                    <a:pt x="2267" y="7386"/>
                    <a:pt x="2365" y="7322"/>
                    <a:pt x="2373" y="7194"/>
                  </a:cubicBezTo>
                  <a:lnTo>
                    <a:pt x="2373" y="5972"/>
                  </a:lnTo>
                  <a:lnTo>
                    <a:pt x="2998" y="5376"/>
                  </a:lnTo>
                  <a:lnTo>
                    <a:pt x="3681" y="5717"/>
                  </a:lnTo>
                  <a:cubicBezTo>
                    <a:pt x="3835" y="5794"/>
                    <a:pt x="3932" y="5948"/>
                    <a:pt x="3932" y="6121"/>
                  </a:cubicBezTo>
                  <a:lnTo>
                    <a:pt x="3932" y="7194"/>
                  </a:lnTo>
                  <a:cubicBezTo>
                    <a:pt x="3922" y="7336"/>
                    <a:pt x="4028" y="7407"/>
                    <a:pt x="4134" y="7407"/>
                  </a:cubicBezTo>
                  <a:cubicBezTo>
                    <a:pt x="4240" y="7407"/>
                    <a:pt x="4345" y="7336"/>
                    <a:pt x="4336" y="7194"/>
                  </a:cubicBezTo>
                  <a:lnTo>
                    <a:pt x="4336" y="6121"/>
                  </a:lnTo>
                  <a:cubicBezTo>
                    <a:pt x="4341" y="5794"/>
                    <a:pt x="4153" y="5496"/>
                    <a:pt x="3864" y="5351"/>
                  </a:cubicBezTo>
                  <a:lnTo>
                    <a:pt x="3037" y="4938"/>
                  </a:lnTo>
                  <a:cubicBezTo>
                    <a:pt x="3032" y="4938"/>
                    <a:pt x="3027" y="4933"/>
                    <a:pt x="3027" y="4928"/>
                  </a:cubicBezTo>
                  <a:lnTo>
                    <a:pt x="3027" y="4509"/>
                  </a:lnTo>
                  <a:cubicBezTo>
                    <a:pt x="3378" y="4269"/>
                    <a:pt x="3609" y="3894"/>
                    <a:pt x="3672" y="3475"/>
                  </a:cubicBezTo>
                  <a:cubicBezTo>
                    <a:pt x="4110" y="2715"/>
                    <a:pt x="3912" y="1748"/>
                    <a:pt x="3210" y="1223"/>
                  </a:cubicBezTo>
                  <a:cubicBezTo>
                    <a:pt x="3234" y="1141"/>
                    <a:pt x="3248" y="1055"/>
                    <a:pt x="3248" y="973"/>
                  </a:cubicBezTo>
                  <a:cubicBezTo>
                    <a:pt x="3248" y="439"/>
                    <a:pt x="2767" y="1"/>
                    <a:pt x="21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5" name="Google Shape;14315;p90"/>
            <p:cNvSpPr/>
            <p:nvPr/>
          </p:nvSpPr>
          <p:spPr>
            <a:xfrm>
              <a:off x="7997911" y="2760132"/>
              <a:ext cx="10753" cy="26201"/>
            </a:xfrm>
            <a:custGeom>
              <a:avLst/>
              <a:gdLst/>
              <a:ahLst/>
              <a:cxnLst/>
              <a:rect l="l" t="t" r="r" b="b"/>
              <a:pathLst>
                <a:path w="410" h="999" extrusionOk="0">
                  <a:moveTo>
                    <a:pt x="207" y="0"/>
                  </a:moveTo>
                  <a:cubicBezTo>
                    <a:pt x="92" y="0"/>
                    <a:pt x="0" y="91"/>
                    <a:pt x="0" y="202"/>
                  </a:cubicBezTo>
                  <a:lnTo>
                    <a:pt x="0" y="804"/>
                  </a:lnTo>
                  <a:cubicBezTo>
                    <a:pt x="8" y="933"/>
                    <a:pt x="106" y="998"/>
                    <a:pt x="205" y="998"/>
                  </a:cubicBezTo>
                  <a:cubicBezTo>
                    <a:pt x="304" y="998"/>
                    <a:pt x="402" y="933"/>
                    <a:pt x="409" y="804"/>
                  </a:cubicBezTo>
                  <a:lnTo>
                    <a:pt x="409" y="202"/>
                  </a:lnTo>
                  <a:cubicBezTo>
                    <a:pt x="409" y="91"/>
                    <a:pt x="318" y="0"/>
                    <a:pt x="2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6" name="Google Shape;14316;p90"/>
            <p:cNvSpPr/>
            <p:nvPr/>
          </p:nvSpPr>
          <p:spPr>
            <a:xfrm>
              <a:off x="8055192" y="2760132"/>
              <a:ext cx="10753" cy="26201"/>
            </a:xfrm>
            <a:custGeom>
              <a:avLst/>
              <a:gdLst/>
              <a:ahLst/>
              <a:cxnLst/>
              <a:rect l="l" t="t" r="r" b="b"/>
              <a:pathLst>
                <a:path w="410" h="999" extrusionOk="0">
                  <a:moveTo>
                    <a:pt x="208" y="0"/>
                  </a:moveTo>
                  <a:cubicBezTo>
                    <a:pt x="92" y="0"/>
                    <a:pt x="1" y="91"/>
                    <a:pt x="1" y="202"/>
                  </a:cubicBezTo>
                  <a:lnTo>
                    <a:pt x="1" y="804"/>
                  </a:lnTo>
                  <a:cubicBezTo>
                    <a:pt x="8" y="933"/>
                    <a:pt x="107" y="998"/>
                    <a:pt x="205" y="998"/>
                  </a:cubicBezTo>
                  <a:cubicBezTo>
                    <a:pt x="304" y="998"/>
                    <a:pt x="403" y="933"/>
                    <a:pt x="410" y="804"/>
                  </a:cubicBezTo>
                  <a:lnTo>
                    <a:pt x="410" y="202"/>
                  </a:lnTo>
                  <a:cubicBezTo>
                    <a:pt x="410" y="91"/>
                    <a:pt x="31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7" name="Google Shape;14317;p90"/>
            <p:cNvSpPr/>
            <p:nvPr/>
          </p:nvSpPr>
          <p:spPr>
            <a:xfrm>
              <a:off x="8081078" y="2604420"/>
              <a:ext cx="140238" cy="113775"/>
            </a:xfrm>
            <a:custGeom>
              <a:avLst/>
              <a:gdLst/>
              <a:ahLst/>
              <a:cxnLst/>
              <a:rect l="l" t="t" r="r" b="b"/>
              <a:pathLst>
                <a:path w="5347" h="4338" extrusionOk="0">
                  <a:moveTo>
                    <a:pt x="2717" y="1"/>
                  </a:moveTo>
                  <a:cubicBezTo>
                    <a:pt x="2618" y="1"/>
                    <a:pt x="2519" y="64"/>
                    <a:pt x="2512" y="192"/>
                  </a:cubicBezTo>
                  <a:lnTo>
                    <a:pt x="2512" y="2482"/>
                  </a:lnTo>
                  <a:lnTo>
                    <a:pt x="202" y="3950"/>
                  </a:lnTo>
                  <a:cubicBezTo>
                    <a:pt x="0" y="4069"/>
                    <a:pt x="121" y="4338"/>
                    <a:pt x="302" y="4338"/>
                  </a:cubicBezTo>
                  <a:cubicBezTo>
                    <a:pt x="341" y="4338"/>
                    <a:pt x="382" y="4325"/>
                    <a:pt x="424" y="4296"/>
                  </a:cubicBezTo>
                  <a:lnTo>
                    <a:pt x="2714" y="2838"/>
                  </a:lnTo>
                  <a:lnTo>
                    <a:pt x="5005" y="4296"/>
                  </a:lnTo>
                  <a:cubicBezTo>
                    <a:pt x="5038" y="4316"/>
                    <a:pt x="5076" y="4326"/>
                    <a:pt x="5112" y="4326"/>
                  </a:cubicBezTo>
                  <a:cubicBezTo>
                    <a:pt x="5181" y="4326"/>
                    <a:pt x="5248" y="4293"/>
                    <a:pt x="5288" y="4234"/>
                  </a:cubicBezTo>
                  <a:cubicBezTo>
                    <a:pt x="5346" y="4137"/>
                    <a:pt x="5322" y="4012"/>
                    <a:pt x="5226" y="3950"/>
                  </a:cubicBezTo>
                  <a:lnTo>
                    <a:pt x="2921" y="2482"/>
                  </a:lnTo>
                  <a:lnTo>
                    <a:pt x="2921" y="192"/>
                  </a:lnTo>
                  <a:cubicBezTo>
                    <a:pt x="2914" y="64"/>
                    <a:pt x="2815" y="1"/>
                    <a:pt x="27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8" name="Google Shape;14318;p90"/>
            <p:cNvSpPr/>
            <p:nvPr/>
          </p:nvSpPr>
          <p:spPr>
            <a:xfrm>
              <a:off x="8095215" y="2420906"/>
              <a:ext cx="113854" cy="171030"/>
            </a:xfrm>
            <a:custGeom>
              <a:avLst/>
              <a:gdLst/>
              <a:ahLst/>
              <a:cxnLst/>
              <a:rect l="l" t="t" r="r" b="b"/>
              <a:pathLst>
                <a:path w="4341" h="6521" extrusionOk="0">
                  <a:moveTo>
                    <a:pt x="2175" y="408"/>
                  </a:moveTo>
                  <a:cubicBezTo>
                    <a:pt x="2506" y="408"/>
                    <a:pt x="2837" y="537"/>
                    <a:pt x="3085" y="794"/>
                  </a:cubicBezTo>
                  <a:cubicBezTo>
                    <a:pt x="3330" y="1054"/>
                    <a:pt x="3479" y="1391"/>
                    <a:pt x="3498" y="1747"/>
                  </a:cubicBezTo>
                  <a:cubicBezTo>
                    <a:pt x="3508" y="1877"/>
                    <a:pt x="3527" y="2050"/>
                    <a:pt x="3556" y="2233"/>
                  </a:cubicBezTo>
                  <a:cubicBezTo>
                    <a:pt x="3335" y="1857"/>
                    <a:pt x="2979" y="1583"/>
                    <a:pt x="2507" y="1434"/>
                  </a:cubicBezTo>
                  <a:cubicBezTo>
                    <a:pt x="2257" y="1352"/>
                    <a:pt x="1997" y="1314"/>
                    <a:pt x="1732" y="1314"/>
                  </a:cubicBezTo>
                  <a:cubicBezTo>
                    <a:pt x="1680" y="1314"/>
                    <a:pt x="1627" y="1338"/>
                    <a:pt x="1588" y="1371"/>
                  </a:cubicBezTo>
                  <a:lnTo>
                    <a:pt x="1222" y="1756"/>
                  </a:lnTo>
                  <a:cubicBezTo>
                    <a:pt x="1062" y="1905"/>
                    <a:pt x="1205" y="2115"/>
                    <a:pt x="1365" y="2115"/>
                  </a:cubicBezTo>
                  <a:cubicBezTo>
                    <a:pt x="1417" y="2115"/>
                    <a:pt x="1470" y="2093"/>
                    <a:pt x="1516" y="2040"/>
                  </a:cubicBezTo>
                  <a:lnTo>
                    <a:pt x="1824" y="1723"/>
                  </a:lnTo>
                  <a:cubicBezTo>
                    <a:pt x="2016" y="1732"/>
                    <a:pt x="2209" y="1766"/>
                    <a:pt x="2396" y="1829"/>
                  </a:cubicBezTo>
                  <a:cubicBezTo>
                    <a:pt x="2820" y="1963"/>
                    <a:pt x="3109" y="2209"/>
                    <a:pt x="3267" y="2560"/>
                  </a:cubicBezTo>
                  <a:cubicBezTo>
                    <a:pt x="3185" y="3097"/>
                    <a:pt x="2720" y="3492"/>
                    <a:pt x="2181" y="3492"/>
                  </a:cubicBezTo>
                  <a:cubicBezTo>
                    <a:pt x="2150" y="3492"/>
                    <a:pt x="2119" y="3491"/>
                    <a:pt x="2089" y="3489"/>
                  </a:cubicBezTo>
                  <a:cubicBezTo>
                    <a:pt x="1516" y="3445"/>
                    <a:pt x="1068" y="2964"/>
                    <a:pt x="1068" y="2387"/>
                  </a:cubicBezTo>
                  <a:cubicBezTo>
                    <a:pt x="1068" y="2270"/>
                    <a:pt x="974" y="2184"/>
                    <a:pt x="865" y="2184"/>
                  </a:cubicBezTo>
                  <a:cubicBezTo>
                    <a:pt x="843" y="2184"/>
                    <a:pt x="821" y="2187"/>
                    <a:pt x="799" y="2194"/>
                  </a:cubicBezTo>
                  <a:cubicBezTo>
                    <a:pt x="828" y="2021"/>
                    <a:pt x="842" y="1867"/>
                    <a:pt x="852" y="1747"/>
                  </a:cubicBezTo>
                  <a:cubicBezTo>
                    <a:pt x="871" y="1391"/>
                    <a:pt x="1016" y="1054"/>
                    <a:pt x="1261" y="794"/>
                  </a:cubicBezTo>
                  <a:cubicBezTo>
                    <a:pt x="1511" y="537"/>
                    <a:pt x="1843" y="408"/>
                    <a:pt x="2175" y="408"/>
                  </a:cubicBezTo>
                  <a:close/>
                  <a:moveTo>
                    <a:pt x="703" y="2748"/>
                  </a:moveTo>
                  <a:cubicBezTo>
                    <a:pt x="794" y="3108"/>
                    <a:pt x="1011" y="3421"/>
                    <a:pt x="1314" y="3633"/>
                  </a:cubicBezTo>
                  <a:lnTo>
                    <a:pt x="1314" y="3854"/>
                  </a:lnTo>
                  <a:cubicBezTo>
                    <a:pt x="1025" y="3811"/>
                    <a:pt x="746" y="3724"/>
                    <a:pt x="481" y="3609"/>
                  </a:cubicBezTo>
                  <a:cubicBezTo>
                    <a:pt x="472" y="3609"/>
                    <a:pt x="472" y="3594"/>
                    <a:pt x="477" y="3590"/>
                  </a:cubicBezTo>
                  <a:cubicBezTo>
                    <a:pt x="573" y="3315"/>
                    <a:pt x="650" y="3036"/>
                    <a:pt x="703" y="2748"/>
                  </a:cubicBezTo>
                  <a:close/>
                  <a:moveTo>
                    <a:pt x="3643" y="2748"/>
                  </a:moveTo>
                  <a:cubicBezTo>
                    <a:pt x="3700" y="3031"/>
                    <a:pt x="3773" y="3315"/>
                    <a:pt x="3869" y="3590"/>
                  </a:cubicBezTo>
                  <a:cubicBezTo>
                    <a:pt x="3869" y="3590"/>
                    <a:pt x="3878" y="3609"/>
                    <a:pt x="3864" y="3609"/>
                  </a:cubicBezTo>
                  <a:lnTo>
                    <a:pt x="3864" y="3614"/>
                  </a:lnTo>
                  <a:cubicBezTo>
                    <a:pt x="3599" y="3729"/>
                    <a:pt x="3320" y="3811"/>
                    <a:pt x="3032" y="3859"/>
                  </a:cubicBezTo>
                  <a:lnTo>
                    <a:pt x="3032" y="3638"/>
                  </a:lnTo>
                  <a:cubicBezTo>
                    <a:pt x="3340" y="3426"/>
                    <a:pt x="3556" y="3108"/>
                    <a:pt x="3643" y="2748"/>
                  </a:cubicBezTo>
                  <a:close/>
                  <a:moveTo>
                    <a:pt x="2627" y="3835"/>
                  </a:moveTo>
                  <a:lnTo>
                    <a:pt x="2627" y="4052"/>
                  </a:lnTo>
                  <a:cubicBezTo>
                    <a:pt x="2623" y="4119"/>
                    <a:pt x="2642" y="4191"/>
                    <a:pt x="2676" y="4254"/>
                  </a:cubicBezTo>
                  <a:lnTo>
                    <a:pt x="2483" y="4432"/>
                  </a:lnTo>
                  <a:cubicBezTo>
                    <a:pt x="2397" y="4515"/>
                    <a:pt x="2286" y="4556"/>
                    <a:pt x="2175" y="4556"/>
                  </a:cubicBezTo>
                  <a:cubicBezTo>
                    <a:pt x="2062" y="4556"/>
                    <a:pt x="1950" y="4514"/>
                    <a:pt x="1862" y="4432"/>
                  </a:cubicBezTo>
                  <a:lnTo>
                    <a:pt x="1675" y="4249"/>
                  </a:lnTo>
                  <a:cubicBezTo>
                    <a:pt x="1704" y="4186"/>
                    <a:pt x="1723" y="4119"/>
                    <a:pt x="1723" y="4052"/>
                  </a:cubicBezTo>
                  <a:lnTo>
                    <a:pt x="1723" y="3835"/>
                  </a:lnTo>
                  <a:cubicBezTo>
                    <a:pt x="1870" y="3881"/>
                    <a:pt x="2021" y="3904"/>
                    <a:pt x="2173" y="3904"/>
                  </a:cubicBezTo>
                  <a:cubicBezTo>
                    <a:pt x="2326" y="3904"/>
                    <a:pt x="2478" y="3881"/>
                    <a:pt x="2627" y="3835"/>
                  </a:cubicBezTo>
                  <a:close/>
                  <a:moveTo>
                    <a:pt x="2170" y="0"/>
                  </a:moveTo>
                  <a:cubicBezTo>
                    <a:pt x="1256" y="0"/>
                    <a:pt x="510" y="741"/>
                    <a:pt x="438" y="1718"/>
                  </a:cubicBezTo>
                  <a:cubicBezTo>
                    <a:pt x="409" y="2117"/>
                    <a:pt x="270" y="2964"/>
                    <a:pt x="92" y="3450"/>
                  </a:cubicBezTo>
                  <a:cubicBezTo>
                    <a:pt x="10" y="3657"/>
                    <a:pt x="106" y="3888"/>
                    <a:pt x="308" y="3984"/>
                  </a:cubicBezTo>
                  <a:cubicBezTo>
                    <a:pt x="534" y="4085"/>
                    <a:pt x="765" y="4162"/>
                    <a:pt x="1006" y="4215"/>
                  </a:cubicBezTo>
                  <a:lnTo>
                    <a:pt x="477" y="4480"/>
                  </a:lnTo>
                  <a:cubicBezTo>
                    <a:pt x="188" y="4624"/>
                    <a:pt x="0" y="4922"/>
                    <a:pt x="0" y="5245"/>
                  </a:cubicBezTo>
                  <a:lnTo>
                    <a:pt x="0" y="6318"/>
                  </a:lnTo>
                  <a:cubicBezTo>
                    <a:pt x="5" y="6430"/>
                    <a:pt x="92" y="6520"/>
                    <a:pt x="199" y="6520"/>
                  </a:cubicBezTo>
                  <a:cubicBezTo>
                    <a:pt x="202" y="6520"/>
                    <a:pt x="204" y="6520"/>
                    <a:pt x="207" y="6520"/>
                  </a:cubicBezTo>
                  <a:cubicBezTo>
                    <a:pt x="323" y="6520"/>
                    <a:pt x="414" y="6429"/>
                    <a:pt x="414" y="6318"/>
                  </a:cubicBezTo>
                  <a:lnTo>
                    <a:pt x="414" y="5245"/>
                  </a:lnTo>
                  <a:cubicBezTo>
                    <a:pt x="414" y="5076"/>
                    <a:pt x="510" y="4918"/>
                    <a:pt x="664" y="4841"/>
                  </a:cubicBezTo>
                  <a:lnTo>
                    <a:pt x="1343" y="4504"/>
                  </a:lnTo>
                  <a:lnTo>
                    <a:pt x="1583" y="4725"/>
                  </a:lnTo>
                  <a:cubicBezTo>
                    <a:pt x="1749" y="4884"/>
                    <a:pt x="1962" y="4963"/>
                    <a:pt x="2175" y="4963"/>
                  </a:cubicBezTo>
                  <a:cubicBezTo>
                    <a:pt x="2388" y="4963"/>
                    <a:pt x="2601" y="4884"/>
                    <a:pt x="2767" y="4725"/>
                  </a:cubicBezTo>
                  <a:lnTo>
                    <a:pt x="3003" y="4504"/>
                  </a:lnTo>
                  <a:lnTo>
                    <a:pt x="3686" y="4841"/>
                  </a:lnTo>
                  <a:cubicBezTo>
                    <a:pt x="3835" y="4918"/>
                    <a:pt x="3931" y="5076"/>
                    <a:pt x="3931" y="5245"/>
                  </a:cubicBezTo>
                  <a:lnTo>
                    <a:pt x="3931" y="6318"/>
                  </a:lnTo>
                  <a:cubicBezTo>
                    <a:pt x="3939" y="6445"/>
                    <a:pt x="4037" y="6509"/>
                    <a:pt x="4136" y="6509"/>
                  </a:cubicBezTo>
                  <a:cubicBezTo>
                    <a:pt x="4235" y="6509"/>
                    <a:pt x="4333" y="6445"/>
                    <a:pt x="4340" y="6318"/>
                  </a:cubicBezTo>
                  <a:lnTo>
                    <a:pt x="4340" y="5245"/>
                  </a:lnTo>
                  <a:cubicBezTo>
                    <a:pt x="4340" y="4918"/>
                    <a:pt x="4158" y="4619"/>
                    <a:pt x="3869" y="4475"/>
                  </a:cubicBezTo>
                  <a:lnTo>
                    <a:pt x="3340" y="4215"/>
                  </a:lnTo>
                  <a:cubicBezTo>
                    <a:pt x="3580" y="4162"/>
                    <a:pt x="3811" y="4085"/>
                    <a:pt x="4037" y="3984"/>
                  </a:cubicBezTo>
                  <a:cubicBezTo>
                    <a:pt x="4239" y="3888"/>
                    <a:pt x="4331" y="3657"/>
                    <a:pt x="4254" y="3450"/>
                  </a:cubicBezTo>
                  <a:cubicBezTo>
                    <a:pt x="4071" y="2969"/>
                    <a:pt x="3931" y="2117"/>
                    <a:pt x="3903" y="1718"/>
                  </a:cubicBezTo>
                  <a:cubicBezTo>
                    <a:pt x="3835" y="741"/>
                    <a:pt x="3089" y="0"/>
                    <a:pt x="21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9" name="Google Shape;14319;p90"/>
            <p:cNvSpPr/>
            <p:nvPr/>
          </p:nvSpPr>
          <p:spPr>
            <a:xfrm>
              <a:off x="8117980" y="2565131"/>
              <a:ext cx="11147" cy="27067"/>
            </a:xfrm>
            <a:custGeom>
              <a:avLst/>
              <a:gdLst/>
              <a:ahLst/>
              <a:cxnLst/>
              <a:rect l="l" t="t" r="r" b="b"/>
              <a:pathLst>
                <a:path w="425" h="1032" extrusionOk="0">
                  <a:moveTo>
                    <a:pt x="212" y="1"/>
                  </a:moveTo>
                  <a:cubicBezTo>
                    <a:pt x="107" y="1"/>
                    <a:pt x="1" y="73"/>
                    <a:pt x="8" y="217"/>
                  </a:cubicBezTo>
                  <a:lnTo>
                    <a:pt x="8" y="819"/>
                  </a:lnTo>
                  <a:cubicBezTo>
                    <a:pt x="1" y="961"/>
                    <a:pt x="107" y="1032"/>
                    <a:pt x="212" y="1032"/>
                  </a:cubicBezTo>
                  <a:cubicBezTo>
                    <a:pt x="318" y="1032"/>
                    <a:pt x="424" y="961"/>
                    <a:pt x="417" y="819"/>
                  </a:cubicBezTo>
                  <a:lnTo>
                    <a:pt x="417" y="217"/>
                  </a:lnTo>
                  <a:cubicBezTo>
                    <a:pt x="424" y="73"/>
                    <a:pt x="318" y="1"/>
                    <a:pt x="2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0" name="Google Shape;14320;p90"/>
            <p:cNvSpPr/>
            <p:nvPr/>
          </p:nvSpPr>
          <p:spPr>
            <a:xfrm>
              <a:off x="8175209" y="2565708"/>
              <a:ext cx="11147" cy="26490"/>
            </a:xfrm>
            <a:custGeom>
              <a:avLst/>
              <a:gdLst/>
              <a:ahLst/>
              <a:cxnLst/>
              <a:rect l="l" t="t" r="r" b="b"/>
              <a:pathLst>
                <a:path w="425" h="1010" extrusionOk="0">
                  <a:moveTo>
                    <a:pt x="211" y="1"/>
                  </a:moveTo>
                  <a:cubicBezTo>
                    <a:pt x="113" y="1"/>
                    <a:pt x="15" y="66"/>
                    <a:pt x="10" y="195"/>
                  </a:cubicBezTo>
                  <a:lnTo>
                    <a:pt x="10" y="797"/>
                  </a:lnTo>
                  <a:cubicBezTo>
                    <a:pt x="1" y="939"/>
                    <a:pt x="107" y="1010"/>
                    <a:pt x="213" y="1010"/>
                  </a:cubicBezTo>
                  <a:cubicBezTo>
                    <a:pt x="318" y="1010"/>
                    <a:pt x="424" y="939"/>
                    <a:pt x="415" y="797"/>
                  </a:cubicBezTo>
                  <a:lnTo>
                    <a:pt x="415" y="195"/>
                  </a:lnTo>
                  <a:cubicBezTo>
                    <a:pt x="407" y="66"/>
                    <a:pt x="309" y="1"/>
                    <a:pt x="2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1" name="Google Shape;14321;p90"/>
            <p:cNvSpPr/>
            <p:nvPr/>
          </p:nvSpPr>
          <p:spPr>
            <a:xfrm>
              <a:off x="8248410" y="2644154"/>
              <a:ext cx="48547" cy="16366"/>
            </a:xfrm>
            <a:custGeom>
              <a:avLst/>
              <a:gdLst/>
              <a:ahLst/>
              <a:cxnLst/>
              <a:rect l="l" t="t" r="r" b="b"/>
              <a:pathLst>
                <a:path w="1851" h="624" extrusionOk="0">
                  <a:moveTo>
                    <a:pt x="261" y="0"/>
                  </a:moveTo>
                  <a:cubicBezTo>
                    <a:pt x="1" y="14"/>
                    <a:pt x="1" y="395"/>
                    <a:pt x="261" y="409"/>
                  </a:cubicBezTo>
                  <a:cubicBezTo>
                    <a:pt x="491" y="414"/>
                    <a:pt x="1160" y="448"/>
                    <a:pt x="1483" y="606"/>
                  </a:cubicBezTo>
                  <a:cubicBezTo>
                    <a:pt x="1511" y="618"/>
                    <a:pt x="1539" y="624"/>
                    <a:pt x="1565" y="624"/>
                  </a:cubicBezTo>
                  <a:cubicBezTo>
                    <a:pt x="1748" y="624"/>
                    <a:pt x="1850" y="354"/>
                    <a:pt x="1661" y="241"/>
                  </a:cubicBezTo>
                  <a:cubicBezTo>
                    <a:pt x="1184" y="5"/>
                    <a:pt x="299" y="0"/>
                    <a:pt x="2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2" name="Google Shape;14322;p90"/>
            <p:cNvSpPr/>
            <p:nvPr/>
          </p:nvSpPr>
          <p:spPr>
            <a:xfrm>
              <a:off x="8209803" y="2615619"/>
              <a:ext cx="125210" cy="170741"/>
            </a:xfrm>
            <a:custGeom>
              <a:avLst/>
              <a:gdLst/>
              <a:ahLst/>
              <a:cxnLst/>
              <a:rect l="l" t="t" r="r" b="b"/>
              <a:pathLst>
                <a:path w="4774" h="6510" extrusionOk="0">
                  <a:moveTo>
                    <a:pt x="3715" y="405"/>
                  </a:moveTo>
                  <a:lnTo>
                    <a:pt x="3715" y="1256"/>
                  </a:lnTo>
                  <a:cubicBezTo>
                    <a:pt x="3710" y="1391"/>
                    <a:pt x="3681" y="1531"/>
                    <a:pt x="3619" y="1651"/>
                  </a:cubicBezTo>
                  <a:lnTo>
                    <a:pt x="3518" y="1858"/>
                  </a:lnTo>
                  <a:cubicBezTo>
                    <a:pt x="3503" y="1887"/>
                    <a:pt x="3494" y="1916"/>
                    <a:pt x="3494" y="1949"/>
                  </a:cubicBezTo>
                  <a:lnTo>
                    <a:pt x="3494" y="2387"/>
                  </a:lnTo>
                  <a:cubicBezTo>
                    <a:pt x="3494" y="2998"/>
                    <a:pt x="2998" y="3490"/>
                    <a:pt x="2396" y="3490"/>
                  </a:cubicBezTo>
                  <a:cubicBezTo>
                    <a:pt x="2382" y="3490"/>
                    <a:pt x="2368" y="3490"/>
                    <a:pt x="2353" y="3489"/>
                  </a:cubicBezTo>
                  <a:cubicBezTo>
                    <a:pt x="1766" y="3475"/>
                    <a:pt x="1285" y="2955"/>
                    <a:pt x="1285" y="2329"/>
                  </a:cubicBezTo>
                  <a:lnTo>
                    <a:pt x="1285" y="1949"/>
                  </a:lnTo>
                  <a:cubicBezTo>
                    <a:pt x="1285" y="1920"/>
                    <a:pt x="1275" y="1887"/>
                    <a:pt x="1261" y="1858"/>
                  </a:cubicBezTo>
                  <a:lnTo>
                    <a:pt x="1136" y="1608"/>
                  </a:lnTo>
                  <a:cubicBezTo>
                    <a:pt x="1088" y="1511"/>
                    <a:pt x="1064" y="1410"/>
                    <a:pt x="1064" y="1305"/>
                  </a:cubicBezTo>
                  <a:lnTo>
                    <a:pt x="1064" y="1295"/>
                  </a:lnTo>
                  <a:cubicBezTo>
                    <a:pt x="1064" y="804"/>
                    <a:pt x="1463" y="410"/>
                    <a:pt x="1954" y="405"/>
                  </a:cubicBezTo>
                  <a:close/>
                  <a:moveTo>
                    <a:pt x="1939" y="3826"/>
                  </a:moveTo>
                  <a:cubicBezTo>
                    <a:pt x="2069" y="3869"/>
                    <a:pt x="2204" y="3893"/>
                    <a:pt x="2344" y="3898"/>
                  </a:cubicBezTo>
                  <a:lnTo>
                    <a:pt x="2387" y="3898"/>
                  </a:lnTo>
                  <a:cubicBezTo>
                    <a:pt x="2541" y="3898"/>
                    <a:pt x="2695" y="3879"/>
                    <a:pt x="2839" y="3831"/>
                  </a:cubicBezTo>
                  <a:cubicBezTo>
                    <a:pt x="2844" y="3893"/>
                    <a:pt x="2854" y="3956"/>
                    <a:pt x="2873" y="4014"/>
                  </a:cubicBezTo>
                  <a:lnTo>
                    <a:pt x="2704" y="4182"/>
                  </a:lnTo>
                  <a:cubicBezTo>
                    <a:pt x="2618" y="4269"/>
                    <a:pt x="2504" y="4312"/>
                    <a:pt x="2389" y="4312"/>
                  </a:cubicBezTo>
                  <a:cubicBezTo>
                    <a:pt x="2274" y="4312"/>
                    <a:pt x="2158" y="4269"/>
                    <a:pt x="2069" y="4182"/>
                  </a:cubicBezTo>
                  <a:lnTo>
                    <a:pt x="1901" y="4014"/>
                  </a:lnTo>
                  <a:cubicBezTo>
                    <a:pt x="1925" y="3956"/>
                    <a:pt x="1935" y="3893"/>
                    <a:pt x="1939" y="3826"/>
                  </a:cubicBezTo>
                  <a:close/>
                  <a:moveTo>
                    <a:pt x="1954" y="1"/>
                  </a:moveTo>
                  <a:cubicBezTo>
                    <a:pt x="1237" y="1"/>
                    <a:pt x="655" y="578"/>
                    <a:pt x="655" y="1295"/>
                  </a:cubicBezTo>
                  <a:lnTo>
                    <a:pt x="655" y="1309"/>
                  </a:lnTo>
                  <a:cubicBezTo>
                    <a:pt x="655" y="1473"/>
                    <a:pt x="693" y="1637"/>
                    <a:pt x="770" y="1791"/>
                  </a:cubicBezTo>
                  <a:lnTo>
                    <a:pt x="876" y="1997"/>
                  </a:lnTo>
                  <a:lnTo>
                    <a:pt x="876" y="2329"/>
                  </a:lnTo>
                  <a:cubicBezTo>
                    <a:pt x="876" y="2840"/>
                    <a:pt x="1117" y="3321"/>
                    <a:pt x="1530" y="3619"/>
                  </a:cubicBezTo>
                  <a:lnTo>
                    <a:pt x="1530" y="3802"/>
                  </a:lnTo>
                  <a:cubicBezTo>
                    <a:pt x="1530" y="3908"/>
                    <a:pt x="1458" y="3999"/>
                    <a:pt x="1362" y="4028"/>
                  </a:cubicBezTo>
                  <a:lnTo>
                    <a:pt x="626" y="4235"/>
                  </a:lnTo>
                  <a:cubicBezTo>
                    <a:pt x="255" y="4346"/>
                    <a:pt x="0" y="4678"/>
                    <a:pt x="0" y="5063"/>
                  </a:cubicBezTo>
                  <a:lnTo>
                    <a:pt x="0" y="6314"/>
                  </a:lnTo>
                  <a:cubicBezTo>
                    <a:pt x="8" y="6443"/>
                    <a:pt x="106" y="6508"/>
                    <a:pt x="205" y="6508"/>
                  </a:cubicBezTo>
                  <a:cubicBezTo>
                    <a:pt x="303" y="6508"/>
                    <a:pt x="402" y="6443"/>
                    <a:pt x="409" y="6314"/>
                  </a:cubicBezTo>
                  <a:lnTo>
                    <a:pt x="409" y="5063"/>
                  </a:lnTo>
                  <a:cubicBezTo>
                    <a:pt x="409" y="4860"/>
                    <a:pt x="544" y="4687"/>
                    <a:pt x="736" y="4629"/>
                  </a:cubicBezTo>
                  <a:lnTo>
                    <a:pt x="1473" y="4418"/>
                  </a:lnTo>
                  <a:cubicBezTo>
                    <a:pt x="1535" y="4403"/>
                    <a:pt x="1593" y="4374"/>
                    <a:pt x="1651" y="4336"/>
                  </a:cubicBezTo>
                  <a:lnTo>
                    <a:pt x="1781" y="4471"/>
                  </a:lnTo>
                  <a:cubicBezTo>
                    <a:pt x="1949" y="4637"/>
                    <a:pt x="2169" y="4720"/>
                    <a:pt x="2389" y="4720"/>
                  </a:cubicBezTo>
                  <a:cubicBezTo>
                    <a:pt x="2608" y="4720"/>
                    <a:pt x="2827" y="4637"/>
                    <a:pt x="2993" y="4471"/>
                  </a:cubicBezTo>
                  <a:lnTo>
                    <a:pt x="3128" y="4336"/>
                  </a:lnTo>
                  <a:cubicBezTo>
                    <a:pt x="3181" y="4374"/>
                    <a:pt x="3239" y="4403"/>
                    <a:pt x="3301" y="4418"/>
                  </a:cubicBezTo>
                  <a:lnTo>
                    <a:pt x="4042" y="4629"/>
                  </a:lnTo>
                  <a:cubicBezTo>
                    <a:pt x="4235" y="4687"/>
                    <a:pt x="4365" y="4860"/>
                    <a:pt x="4365" y="5063"/>
                  </a:cubicBezTo>
                  <a:lnTo>
                    <a:pt x="4365" y="6318"/>
                  </a:lnTo>
                  <a:cubicBezTo>
                    <a:pt x="4372" y="6446"/>
                    <a:pt x="4470" y="6510"/>
                    <a:pt x="4569" y="6510"/>
                  </a:cubicBezTo>
                  <a:cubicBezTo>
                    <a:pt x="4668" y="6510"/>
                    <a:pt x="4766" y="6446"/>
                    <a:pt x="4774" y="6318"/>
                  </a:cubicBezTo>
                  <a:lnTo>
                    <a:pt x="4774" y="5063"/>
                  </a:lnTo>
                  <a:cubicBezTo>
                    <a:pt x="4774" y="4682"/>
                    <a:pt x="4519" y="4346"/>
                    <a:pt x="4153" y="4240"/>
                  </a:cubicBezTo>
                  <a:lnTo>
                    <a:pt x="3417" y="4028"/>
                  </a:lnTo>
                  <a:cubicBezTo>
                    <a:pt x="3316" y="3999"/>
                    <a:pt x="3248" y="3908"/>
                    <a:pt x="3248" y="3802"/>
                  </a:cubicBezTo>
                  <a:lnTo>
                    <a:pt x="3248" y="3633"/>
                  </a:lnTo>
                  <a:cubicBezTo>
                    <a:pt x="3316" y="3585"/>
                    <a:pt x="3383" y="3532"/>
                    <a:pt x="3445" y="3470"/>
                  </a:cubicBezTo>
                  <a:cubicBezTo>
                    <a:pt x="3739" y="3186"/>
                    <a:pt x="3903" y="2796"/>
                    <a:pt x="3903" y="2382"/>
                  </a:cubicBezTo>
                  <a:lnTo>
                    <a:pt x="3903" y="1997"/>
                  </a:lnTo>
                  <a:lnTo>
                    <a:pt x="3984" y="1834"/>
                  </a:lnTo>
                  <a:cubicBezTo>
                    <a:pt x="4076" y="1651"/>
                    <a:pt x="4119" y="1454"/>
                    <a:pt x="4124" y="1252"/>
                  </a:cubicBezTo>
                  <a:lnTo>
                    <a:pt x="4124" y="203"/>
                  </a:lnTo>
                  <a:cubicBezTo>
                    <a:pt x="4124" y="92"/>
                    <a:pt x="4028" y="1"/>
                    <a:pt x="3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3" name="Google Shape;14323;p90"/>
            <p:cNvSpPr/>
            <p:nvPr/>
          </p:nvSpPr>
          <p:spPr>
            <a:xfrm>
              <a:off x="8232778" y="2753051"/>
              <a:ext cx="10727" cy="33309"/>
            </a:xfrm>
            <a:custGeom>
              <a:avLst/>
              <a:gdLst/>
              <a:ahLst/>
              <a:cxnLst/>
              <a:rect l="l" t="t" r="r" b="b"/>
              <a:pathLst>
                <a:path w="409" h="1270" extrusionOk="0">
                  <a:moveTo>
                    <a:pt x="202" y="1"/>
                  </a:moveTo>
                  <a:cubicBezTo>
                    <a:pt x="91" y="1"/>
                    <a:pt x="0" y="92"/>
                    <a:pt x="0" y="203"/>
                  </a:cubicBezTo>
                  <a:lnTo>
                    <a:pt x="0" y="1078"/>
                  </a:lnTo>
                  <a:cubicBezTo>
                    <a:pt x="7" y="1206"/>
                    <a:pt x="106" y="1270"/>
                    <a:pt x="205" y="1270"/>
                  </a:cubicBezTo>
                  <a:cubicBezTo>
                    <a:pt x="303" y="1270"/>
                    <a:pt x="402" y="1206"/>
                    <a:pt x="409" y="1078"/>
                  </a:cubicBezTo>
                  <a:lnTo>
                    <a:pt x="409" y="203"/>
                  </a:lnTo>
                  <a:cubicBezTo>
                    <a:pt x="409" y="92"/>
                    <a:pt x="318" y="1"/>
                    <a:pt x="2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4" name="Google Shape;14324;p90"/>
            <p:cNvSpPr/>
            <p:nvPr/>
          </p:nvSpPr>
          <p:spPr>
            <a:xfrm>
              <a:off x="8301416" y="2753051"/>
              <a:ext cx="10753" cy="33309"/>
            </a:xfrm>
            <a:custGeom>
              <a:avLst/>
              <a:gdLst/>
              <a:ahLst/>
              <a:cxnLst/>
              <a:rect l="l" t="t" r="r" b="b"/>
              <a:pathLst>
                <a:path w="410" h="1270" extrusionOk="0">
                  <a:moveTo>
                    <a:pt x="208" y="1"/>
                  </a:moveTo>
                  <a:cubicBezTo>
                    <a:pt x="92" y="1"/>
                    <a:pt x="1" y="92"/>
                    <a:pt x="1" y="203"/>
                  </a:cubicBezTo>
                  <a:lnTo>
                    <a:pt x="1" y="1078"/>
                  </a:lnTo>
                  <a:cubicBezTo>
                    <a:pt x="8" y="1206"/>
                    <a:pt x="106" y="1270"/>
                    <a:pt x="205" y="1270"/>
                  </a:cubicBezTo>
                  <a:cubicBezTo>
                    <a:pt x="304" y="1270"/>
                    <a:pt x="402" y="1206"/>
                    <a:pt x="410" y="1078"/>
                  </a:cubicBezTo>
                  <a:lnTo>
                    <a:pt x="410" y="203"/>
                  </a:lnTo>
                  <a:cubicBezTo>
                    <a:pt x="410" y="92"/>
                    <a:pt x="318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5" name="Google Shape;14325;p90"/>
          <p:cNvGrpSpPr/>
          <p:nvPr/>
        </p:nvGrpSpPr>
        <p:grpSpPr>
          <a:xfrm>
            <a:off x="5390373" y="2241078"/>
            <a:ext cx="257344" cy="358215"/>
            <a:chOff x="5390373" y="2425653"/>
            <a:chExt cx="257344" cy="358215"/>
          </a:xfrm>
        </p:grpSpPr>
        <p:sp>
          <p:nvSpPr>
            <p:cNvPr id="14326" name="Google Shape;14326;p90"/>
            <p:cNvSpPr/>
            <p:nvPr/>
          </p:nvSpPr>
          <p:spPr>
            <a:xfrm>
              <a:off x="5395671" y="2453323"/>
              <a:ext cx="246879" cy="325378"/>
            </a:xfrm>
            <a:custGeom>
              <a:avLst/>
              <a:gdLst/>
              <a:ahLst/>
              <a:cxnLst/>
              <a:rect l="l" t="t" r="r" b="b"/>
              <a:pathLst>
                <a:path w="9413" h="12406" extrusionOk="0">
                  <a:moveTo>
                    <a:pt x="645" y="1"/>
                  </a:moveTo>
                  <a:cubicBezTo>
                    <a:pt x="289" y="1"/>
                    <a:pt x="0" y="289"/>
                    <a:pt x="0" y="641"/>
                  </a:cubicBezTo>
                  <a:lnTo>
                    <a:pt x="0" y="11765"/>
                  </a:lnTo>
                  <a:cubicBezTo>
                    <a:pt x="0" y="12117"/>
                    <a:pt x="289" y="12405"/>
                    <a:pt x="645" y="12405"/>
                  </a:cubicBezTo>
                  <a:lnTo>
                    <a:pt x="8772" y="12405"/>
                  </a:lnTo>
                  <a:cubicBezTo>
                    <a:pt x="9123" y="12405"/>
                    <a:pt x="9412" y="12117"/>
                    <a:pt x="9412" y="11765"/>
                  </a:cubicBezTo>
                  <a:lnTo>
                    <a:pt x="9412" y="641"/>
                  </a:lnTo>
                  <a:cubicBezTo>
                    <a:pt x="9412" y="289"/>
                    <a:pt x="9123" y="1"/>
                    <a:pt x="877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7" name="Google Shape;14327;p90"/>
            <p:cNvSpPr/>
            <p:nvPr/>
          </p:nvSpPr>
          <p:spPr>
            <a:xfrm>
              <a:off x="5418122" y="2475800"/>
              <a:ext cx="201952" cy="269199"/>
            </a:xfrm>
            <a:custGeom>
              <a:avLst/>
              <a:gdLst/>
              <a:ahLst/>
              <a:cxnLst/>
              <a:rect l="l" t="t" r="r" b="b"/>
              <a:pathLst>
                <a:path w="7700" h="10264" extrusionOk="0">
                  <a:moveTo>
                    <a:pt x="1" y="0"/>
                  </a:moveTo>
                  <a:lnTo>
                    <a:pt x="1" y="10264"/>
                  </a:lnTo>
                  <a:lnTo>
                    <a:pt x="7700" y="10264"/>
                  </a:lnTo>
                  <a:lnTo>
                    <a:pt x="7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8" name="Google Shape;14328;p90"/>
            <p:cNvSpPr/>
            <p:nvPr/>
          </p:nvSpPr>
          <p:spPr>
            <a:xfrm>
              <a:off x="5468609" y="2430925"/>
              <a:ext cx="100976" cy="44901"/>
            </a:xfrm>
            <a:custGeom>
              <a:avLst/>
              <a:gdLst/>
              <a:ahLst/>
              <a:cxnLst/>
              <a:rect l="l" t="t" r="r" b="b"/>
              <a:pathLst>
                <a:path w="3850" h="1712" extrusionOk="0">
                  <a:moveTo>
                    <a:pt x="1923" y="1"/>
                  </a:moveTo>
                  <a:cubicBezTo>
                    <a:pt x="1636" y="1"/>
                    <a:pt x="1350" y="143"/>
                    <a:pt x="1189" y="426"/>
                  </a:cubicBezTo>
                  <a:lnTo>
                    <a:pt x="429" y="426"/>
                  </a:lnTo>
                  <a:cubicBezTo>
                    <a:pt x="193" y="426"/>
                    <a:pt x="0" y="619"/>
                    <a:pt x="0" y="855"/>
                  </a:cubicBezTo>
                  <a:lnTo>
                    <a:pt x="0" y="1711"/>
                  </a:lnTo>
                  <a:lnTo>
                    <a:pt x="3850" y="1711"/>
                  </a:lnTo>
                  <a:lnTo>
                    <a:pt x="3850" y="855"/>
                  </a:lnTo>
                  <a:cubicBezTo>
                    <a:pt x="3850" y="619"/>
                    <a:pt x="3657" y="426"/>
                    <a:pt x="3422" y="426"/>
                  </a:cubicBezTo>
                  <a:lnTo>
                    <a:pt x="2661" y="426"/>
                  </a:lnTo>
                  <a:cubicBezTo>
                    <a:pt x="2498" y="143"/>
                    <a:pt x="2210" y="1"/>
                    <a:pt x="1923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9" name="Google Shape;14329;p90"/>
            <p:cNvSpPr/>
            <p:nvPr/>
          </p:nvSpPr>
          <p:spPr>
            <a:xfrm>
              <a:off x="5535883" y="2509476"/>
              <a:ext cx="56179" cy="22372"/>
            </a:xfrm>
            <a:custGeom>
              <a:avLst/>
              <a:gdLst/>
              <a:ahLst/>
              <a:cxnLst/>
              <a:rect l="l" t="t" r="r" b="b"/>
              <a:pathLst>
                <a:path w="2142" h="853" extrusionOk="0">
                  <a:moveTo>
                    <a:pt x="0" y="1"/>
                  </a:moveTo>
                  <a:lnTo>
                    <a:pt x="0" y="853"/>
                  </a:lnTo>
                  <a:lnTo>
                    <a:pt x="2141" y="853"/>
                  </a:lnTo>
                  <a:lnTo>
                    <a:pt x="2141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0" name="Google Shape;14330;p90"/>
            <p:cNvSpPr/>
            <p:nvPr/>
          </p:nvSpPr>
          <p:spPr>
            <a:xfrm>
              <a:off x="5446028" y="2548739"/>
              <a:ext cx="67536" cy="50514"/>
            </a:xfrm>
            <a:custGeom>
              <a:avLst/>
              <a:gdLst/>
              <a:ahLst/>
              <a:cxnLst/>
              <a:rect l="l" t="t" r="r" b="b"/>
              <a:pathLst>
                <a:path w="2575" h="1926" extrusionOk="0">
                  <a:moveTo>
                    <a:pt x="861" y="0"/>
                  </a:moveTo>
                  <a:lnTo>
                    <a:pt x="861" y="429"/>
                  </a:lnTo>
                  <a:cubicBezTo>
                    <a:pt x="861" y="506"/>
                    <a:pt x="813" y="583"/>
                    <a:pt x="741" y="616"/>
                  </a:cubicBezTo>
                  <a:lnTo>
                    <a:pt x="241" y="866"/>
                  </a:lnTo>
                  <a:cubicBezTo>
                    <a:pt x="92" y="939"/>
                    <a:pt x="0" y="1088"/>
                    <a:pt x="0" y="1251"/>
                  </a:cubicBezTo>
                  <a:lnTo>
                    <a:pt x="0" y="1709"/>
                  </a:lnTo>
                  <a:cubicBezTo>
                    <a:pt x="0" y="1829"/>
                    <a:pt x="96" y="1925"/>
                    <a:pt x="217" y="1925"/>
                  </a:cubicBezTo>
                  <a:lnTo>
                    <a:pt x="2358" y="1925"/>
                  </a:lnTo>
                  <a:cubicBezTo>
                    <a:pt x="2478" y="1925"/>
                    <a:pt x="2574" y="1829"/>
                    <a:pt x="2574" y="1709"/>
                  </a:cubicBezTo>
                  <a:lnTo>
                    <a:pt x="2574" y="1251"/>
                  </a:lnTo>
                  <a:cubicBezTo>
                    <a:pt x="2574" y="1088"/>
                    <a:pt x="2483" y="939"/>
                    <a:pt x="2339" y="866"/>
                  </a:cubicBezTo>
                  <a:lnTo>
                    <a:pt x="1833" y="616"/>
                  </a:lnTo>
                  <a:cubicBezTo>
                    <a:pt x="1761" y="583"/>
                    <a:pt x="1713" y="506"/>
                    <a:pt x="1713" y="429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1" name="Google Shape;14331;p90"/>
            <p:cNvSpPr/>
            <p:nvPr/>
          </p:nvSpPr>
          <p:spPr>
            <a:xfrm>
              <a:off x="5446133" y="2566416"/>
              <a:ext cx="67431" cy="32837"/>
            </a:xfrm>
            <a:custGeom>
              <a:avLst/>
              <a:gdLst/>
              <a:ahLst/>
              <a:cxnLst/>
              <a:rect l="l" t="t" r="r" b="b"/>
              <a:pathLst>
                <a:path w="2571" h="1252" extrusionOk="0">
                  <a:moveTo>
                    <a:pt x="627" y="0"/>
                  </a:moveTo>
                  <a:lnTo>
                    <a:pt x="237" y="192"/>
                  </a:lnTo>
                  <a:cubicBezTo>
                    <a:pt x="92" y="265"/>
                    <a:pt x="1" y="414"/>
                    <a:pt x="1" y="577"/>
                  </a:cubicBezTo>
                  <a:lnTo>
                    <a:pt x="1" y="1035"/>
                  </a:lnTo>
                  <a:cubicBezTo>
                    <a:pt x="1" y="1155"/>
                    <a:pt x="97" y="1251"/>
                    <a:pt x="218" y="1251"/>
                  </a:cubicBezTo>
                  <a:lnTo>
                    <a:pt x="2354" y="1251"/>
                  </a:lnTo>
                  <a:cubicBezTo>
                    <a:pt x="2474" y="1251"/>
                    <a:pt x="2570" y="1155"/>
                    <a:pt x="2570" y="1035"/>
                  </a:cubicBezTo>
                  <a:lnTo>
                    <a:pt x="2570" y="577"/>
                  </a:lnTo>
                  <a:cubicBezTo>
                    <a:pt x="2570" y="414"/>
                    <a:pt x="2479" y="265"/>
                    <a:pt x="2335" y="192"/>
                  </a:cubicBezTo>
                  <a:lnTo>
                    <a:pt x="1940" y="0"/>
                  </a:lnTo>
                  <a:cubicBezTo>
                    <a:pt x="1786" y="188"/>
                    <a:pt x="1550" y="582"/>
                    <a:pt x="1286" y="582"/>
                  </a:cubicBezTo>
                  <a:cubicBezTo>
                    <a:pt x="1021" y="582"/>
                    <a:pt x="785" y="188"/>
                    <a:pt x="627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2" name="Google Shape;14332;p90"/>
            <p:cNvSpPr/>
            <p:nvPr/>
          </p:nvSpPr>
          <p:spPr>
            <a:xfrm>
              <a:off x="5446133" y="2576382"/>
              <a:ext cx="16943" cy="22870"/>
            </a:xfrm>
            <a:custGeom>
              <a:avLst/>
              <a:gdLst/>
              <a:ahLst/>
              <a:cxnLst/>
              <a:rect l="l" t="t" r="r" b="b"/>
              <a:pathLst>
                <a:path w="646" h="872" extrusionOk="0">
                  <a:moveTo>
                    <a:pt x="54" y="0"/>
                  </a:moveTo>
                  <a:cubicBezTo>
                    <a:pt x="20" y="58"/>
                    <a:pt x="1" y="125"/>
                    <a:pt x="1" y="197"/>
                  </a:cubicBezTo>
                  <a:lnTo>
                    <a:pt x="1" y="655"/>
                  </a:lnTo>
                  <a:cubicBezTo>
                    <a:pt x="1" y="775"/>
                    <a:pt x="97" y="871"/>
                    <a:pt x="213" y="871"/>
                  </a:cubicBezTo>
                  <a:lnTo>
                    <a:pt x="641" y="871"/>
                  </a:lnTo>
                  <a:lnTo>
                    <a:pt x="646" y="655"/>
                  </a:lnTo>
                  <a:cubicBezTo>
                    <a:pt x="646" y="520"/>
                    <a:pt x="578" y="395"/>
                    <a:pt x="473" y="313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788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3" name="Google Shape;14333;p90"/>
            <p:cNvSpPr/>
            <p:nvPr/>
          </p:nvSpPr>
          <p:spPr>
            <a:xfrm>
              <a:off x="5496620" y="2576382"/>
              <a:ext cx="16943" cy="22870"/>
            </a:xfrm>
            <a:custGeom>
              <a:avLst/>
              <a:gdLst/>
              <a:ahLst/>
              <a:cxnLst/>
              <a:rect l="l" t="t" r="r" b="b"/>
              <a:pathLst>
                <a:path w="646" h="872" extrusionOk="0">
                  <a:moveTo>
                    <a:pt x="593" y="0"/>
                  </a:moveTo>
                  <a:lnTo>
                    <a:pt x="174" y="313"/>
                  </a:lnTo>
                  <a:cubicBezTo>
                    <a:pt x="63" y="395"/>
                    <a:pt x="1" y="520"/>
                    <a:pt x="1" y="655"/>
                  </a:cubicBezTo>
                  <a:lnTo>
                    <a:pt x="5" y="871"/>
                  </a:lnTo>
                  <a:lnTo>
                    <a:pt x="434" y="871"/>
                  </a:lnTo>
                  <a:cubicBezTo>
                    <a:pt x="549" y="871"/>
                    <a:pt x="645" y="775"/>
                    <a:pt x="645" y="655"/>
                  </a:cubicBezTo>
                  <a:lnTo>
                    <a:pt x="645" y="197"/>
                  </a:lnTo>
                  <a:cubicBezTo>
                    <a:pt x="645" y="125"/>
                    <a:pt x="626" y="58"/>
                    <a:pt x="593" y="0"/>
                  </a:cubicBezTo>
                  <a:close/>
                </a:path>
              </a:pathLst>
            </a:custGeom>
            <a:solidFill>
              <a:srgbClr val="788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4" name="Google Shape;14334;p90"/>
            <p:cNvSpPr/>
            <p:nvPr/>
          </p:nvSpPr>
          <p:spPr>
            <a:xfrm>
              <a:off x="5457384" y="2503811"/>
              <a:ext cx="44954" cy="50514"/>
            </a:xfrm>
            <a:custGeom>
              <a:avLst/>
              <a:gdLst/>
              <a:ahLst/>
              <a:cxnLst/>
              <a:rect l="l" t="t" r="r" b="b"/>
              <a:pathLst>
                <a:path w="1714" h="1926" extrusionOk="0">
                  <a:moveTo>
                    <a:pt x="640" y="0"/>
                  </a:moveTo>
                  <a:cubicBezTo>
                    <a:pt x="289" y="0"/>
                    <a:pt x="0" y="289"/>
                    <a:pt x="0" y="645"/>
                  </a:cubicBezTo>
                  <a:lnTo>
                    <a:pt x="0" y="1073"/>
                  </a:lnTo>
                  <a:cubicBezTo>
                    <a:pt x="0" y="1545"/>
                    <a:pt x="385" y="1925"/>
                    <a:pt x="857" y="1925"/>
                  </a:cubicBezTo>
                  <a:cubicBezTo>
                    <a:pt x="1328" y="1925"/>
                    <a:pt x="1708" y="1545"/>
                    <a:pt x="1713" y="1073"/>
                  </a:cubicBezTo>
                  <a:lnTo>
                    <a:pt x="1713" y="645"/>
                  </a:lnTo>
                  <a:cubicBezTo>
                    <a:pt x="1713" y="289"/>
                    <a:pt x="1425" y="0"/>
                    <a:pt x="1068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5" name="Google Shape;14335;p90"/>
            <p:cNvSpPr/>
            <p:nvPr/>
          </p:nvSpPr>
          <p:spPr>
            <a:xfrm>
              <a:off x="5457384" y="2503811"/>
              <a:ext cx="30948" cy="50567"/>
            </a:xfrm>
            <a:custGeom>
              <a:avLst/>
              <a:gdLst/>
              <a:ahLst/>
              <a:cxnLst/>
              <a:rect l="l" t="t" r="r" b="b"/>
              <a:pathLst>
                <a:path w="1180" h="1928" extrusionOk="0">
                  <a:moveTo>
                    <a:pt x="640" y="0"/>
                  </a:moveTo>
                  <a:cubicBezTo>
                    <a:pt x="289" y="0"/>
                    <a:pt x="0" y="289"/>
                    <a:pt x="0" y="640"/>
                  </a:cubicBezTo>
                  <a:lnTo>
                    <a:pt x="0" y="1073"/>
                  </a:lnTo>
                  <a:cubicBezTo>
                    <a:pt x="0" y="1563"/>
                    <a:pt x="402" y="1927"/>
                    <a:pt x="854" y="1927"/>
                  </a:cubicBezTo>
                  <a:cubicBezTo>
                    <a:pt x="961" y="1927"/>
                    <a:pt x="1071" y="1907"/>
                    <a:pt x="1179" y="1863"/>
                  </a:cubicBezTo>
                  <a:cubicBezTo>
                    <a:pt x="852" y="1733"/>
                    <a:pt x="645" y="1420"/>
                    <a:pt x="645" y="1073"/>
                  </a:cubicBezTo>
                  <a:lnTo>
                    <a:pt x="645" y="645"/>
                  </a:lnTo>
                  <a:cubicBezTo>
                    <a:pt x="645" y="332"/>
                    <a:pt x="871" y="63"/>
                    <a:pt x="1179" y="15"/>
                  </a:cubicBezTo>
                  <a:cubicBezTo>
                    <a:pt x="1141" y="5"/>
                    <a:pt x="1107" y="0"/>
                    <a:pt x="10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6" name="Google Shape;14336;p90"/>
            <p:cNvSpPr/>
            <p:nvPr/>
          </p:nvSpPr>
          <p:spPr>
            <a:xfrm>
              <a:off x="5457384" y="2503811"/>
              <a:ext cx="44954" cy="22477"/>
            </a:xfrm>
            <a:custGeom>
              <a:avLst/>
              <a:gdLst/>
              <a:ahLst/>
              <a:cxnLst/>
              <a:rect l="l" t="t" r="r" b="b"/>
              <a:pathLst>
                <a:path w="1714" h="857" extrusionOk="0">
                  <a:moveTo>
                    <a:pt x="640" y="0"/>
                  </a:moveTo>
                  <a:cubicBezTo>
                    <a:pt x="289" y="0"/>
                    <a:pt x="0" y="289"/>
                    <a:pt x="0" y="640"/>
                  </a:cubicBezTo>
                  <a:cubicBezTo>
                    <a:pt x="0" y="640"/>
                    <a:pt x="640" y="857"/>
                    <a:pt x="1713" y="857"/>
                  </a:cubicBezTo>
                  <a:lnTo>
                    <a:pt x="1713" y="640"/>
                  </a:lnTo>
                  <a:cubicBezTo>
                    <a:pt x="1713" y="289"/>
                    <a:pt x="1425" y="0"/>
                    <a:pt x="1068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7" name="Google Shape;14337;p90"/>
            <p:cNvSpPr/>
            <p:nvPr/>
          </p:nvSpPr>
          <p:spPr>
            <a:xfrm>
              <a:off x="5457384" y="2503811"/>
              <a:ext cx="30948" cy="20457"/>
            </a:xfrm>
            <a:custGeom>
              <a:avLst/>
              <a:gdLst/>
              <a:ahLst/>
              <a:cxnLst/>
              <a:rect l="l" t="t" r="r" b="b"/>
              <a:pathLst>
                <a:path w="1180" h="780" extrusionOk="0">
                  <a:moveTo>
                    <a:pt x="640" y="0"/>
                  </a:moveTo>
                  <a:cubicBezTo>
                    <a:pt x="289" y="0"/>
                    <a:pt x="0" y="289"/>
                    <a:pt x="0" y="640"/>
                  </a:cubicBezTo>
                  <a:cubicBezTo>
                    <a:pt x="212" y="703"/>
                    <a:pt x="424" y="751"/>
                    <a:pt x="640" y="780"/>
                  </a:cubicBezTo>
                  <a:lnTo>
                    <a:pt x="640" y="640"/>
                  </a:lnTo>
                  <a:lnTo>
                    <a:pt x="645" y="640"/>
                  </a:lnTo>
                  <a:cubicBezTo>
                    <a:pt x="645" y="328"/>
                    <a:pt x="871" y="63"/>
                    <a:pt x="1179" y="10"/>
                  </a:cubicBezTo>
                  <a:cubicBezTo>
                    <a:pt x="1141" y="5"/>
                    <a:pt x="1107" y="0"/>
                    <a:pt x="1068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8" name="Google Shape;14338;p90"/>
            <p:cNvSpPr/>
            <p:nvPr/>
          </p:nvSpPr>
          <p:spPr>
            <a:xfrm>
              <a:off x="5390373" y="2425653"/>
              <a:ext cx="257344" cy="358215"/>
            </a:xfrm>
            <a:custGeom>
              <a:avLst/>
              <a:gdLst/>
              <a:ahLst/>
              <a:cxnLst/>
              <a:rect l="l" t="t" r="r" b="b"/>
              <a:pathLst>
                <a:path w="9812" h="13658" extrusionOk="0">
                  <a:moveTo>
                    <a:pt x="4910" y="400"/>
                  </a:moveTo>
                  <a:cubicBezTo>
                    <a:pt x="5130" y="400"/>
                    <a:pt x="5348" y="510"/>
                    <a:pt x="5471" y="729"/>
                  </a:cubicBezTo>
                  <a:cubicBezTo>
                    <a:pt x="5510" y="791"/>
                    <a:pt x="5572" y="830"/>
                    <a:pt x="5644" y="830"/>
                  </a:cubicBezTo>
                  <a:lnTo>
                    <a:pt x="6405" y="830"/>
                  </a:lnTo>
                  <a:cubicBezTo>
                    <a:pt x="6530" y="830"/>
                    <a:pt x="6631" y="931"/>
                    <a:pt x="6631" y="1056"/>
                  </a:cubicBezTo>
                  <a:lnTo>
                    <a:pt x="6631" y="1710"/>
                  </a:lnTo>
                  <a:lnTo>
                    <a:pt x="3181" y="1710"/>
                  </a:lnTo>
                  <a:lnTo>
                    <a:pt x="3181" y="1056"/>
                  </a:lnTo>
                  <a:lnTo>
                    <a:pt x="3186" y="1056"/>
                  </a:lnTo>
                  <a:cubicBezTo>
                    <a:pt x="3186" y="931"/>
                    <a:pt x="3287" y="830"/>
                    <a:pt x="3412" y="830"/>
                  </a:cubicBezTo>
                  <a:lnTo>
                    <a:pt x="4172" y="830"/>
                  </a:lnTo>
                  <a:cubicBezTo>
                    <a:pt x="4244" y="830"/>
                    <a:pt x="4307" y="791"/>
                    <a:pt x="4345" y="729"/>
                  </a:cubicBezTo>
                  <a:cubicBezTo>
                    <a:pt x="4470" y="510"/>
                    <a:pt x="4690" y="400"/>
                    <a:pt x="4910" y="400"/>
                  </a:cubicBezTo>
                  <a:close/>
                  <a:moveTo>
                    <a:pt x="8974" y="1258"/>
                  </a:moveTo>
                  <a:cubicBezTo>
                    <a:pt x="9215" y="1258"/>
                    <a:pt x="9412" y="1455"/>
                    <a:pt x="9412" y="1696"/>
                  </a:cubicBezTo>
                  <a:lnTo>
                    <a:pt x="9412" y="12820"/>
                  </a:lnTo>
                  <a:cubicBezTo>
                    <a:pt x="9412" y="13061"/>
                    <a:pt x="9215" y="13258"/>
                    <a:pt x="8969" y="13258"/>
                  </a:cubicBezTo>
                  <a:lnTo>
                    <a:pt x="847" y="13258"/>
                  </a:lnTo>
                  <a:cubicBezTo>
                    <a:pt x="602" y="13258"/>
                    <a:pt x="404" y="13061"/>
                    <a:pt x="404" y="12820"/>
                  </a:cubicBezTo>
                  <a:lnTo>
                    <a:pt x="404" y="1696"/>
                  </a:lnTo>
                  <a:cubicBezTo>
                    <a:pt x="404" y="1455"/>
                    <a:pt x="602" y="1258"/>
                    <a:pt x="847" y="1258"/>
                  </a:cubicBezTo>
                  <a:lnTo>
                    <a:pt x="2786" y="1258"/>
                  </a:lnTo>
                  <a:lnTo>
                    <a:pt x="2786" y="1912"/>
                  </a:lnTo>
                  <a:cubicBezTo>
                    <a:pt x="2786" y="2023"/>
                    <a:pt x="2873" y="2109"/>
                    <a:pt x="2983" y="2109"/>
                  </a:cubicBezTo>
                  <a:lnTo>
                    <a:pt x="6833" y="2109"/>
                  </a:lnTo>
                  <a:cubicBezTo>
                    <a:pt x="6944" y="2109"/>
                    <a:pt x="7035" y="2023"/>
                    <a:pt x="7035" y="1912"/>
                  </a:cubicBezTo>
                  <a:lnTo>
                    <a:pt x="7035" y="1258"/>
                  </a:lnTo>
                  <a:close/>
                  <a:moveTo>
                    <a:pt x="4906" y="1"/>
                  </a:moveTo>
                  <a:cubicBezTo>
                    <a:pt x="4588" y="1"/>
                    <a:pt x="4271" y="144"/>
                    <a:pt x="4061" y="430"/>
                  </a:cubicBezTo>
                  <a:lnTo>
                    <a:pt x="3412" y="430"/>
                  </a:lnTo>
                  <a:cubicBezTo>
                    <a:pt x="3142" y="430"/>
                    <a:pt x="2902" y="599"/>
                    <a:pt x="2815" y="854"/>
                  </a:cubicBezTo>
                  <a:lnTo>
                    <a:pt x="842" y="854"/>
                  </a:lnTo>
                  <a:cubicBezTo>
                    <a:pt x="380" y="854"/>
                    <a:pt x="0" y="1234"/>
                    <a:pt x="0" y="1696"/>
                  </a:cubicBezTo>
                  <a:lnTo>
                    <a:pt x="0" y="12816"/>
                  </a:lnTo>
                  <a:cubicBezTo>
                    <a:pt x="0" y="13282"/>
                    <a:pt x="380" y="13658"/>
                    <a:pt x="842" y="13658"/>
                  </a:cubicBezTo>
                  <a:lnTo>
                    <a:pt x="8969" y="13658"/>
                  </a:lnTo>
                  <a:cubicBezTo>
                    <a:pt x="9436" y="13658"/>
                    <a:pt x="9811" y="13282"/>
                    <a:pt x="9811" y="12816"/>
                  </a:cubicBezTo>
                  <a:lnTo>
                    <a:pt x="9811" y="1696"/>
                  </a:lnTo>
                  <a:cubicBezTo>
                    <a:pt x="9811" y="1234"/>
                    <a:pt x="9436" y="854"/>
                    <a:pt x="8974" y="854"/>
                  </a:cubicBezTo>
                  <a:lnTo>
                    <a:pt x="7001" y="854"/>
                  </a:lnTo>
                  <a:cubicBezTo>
                    <a:pt x="6915" y="599"/>
                    <a:pt x="6674" y="430"/>
                    <a:pt x="6405" y="430"/>
                  </a:cubicBezTo>
                  <a:lnTo>
                    <a:pt x="5750" y="430"/>
                  </a:lnTo>
                  <a:cubicBezTo>
                    <a:pt x="5541" y="144"/>
                    <a:pt x="5223" y="1"/>
                    <a:pt x="4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9" name="Google Shape;14339;p90"/>
            <p:cNvSpPr/>
            <p:nvPr/>
          </p:nvSpPr>
          <p:spPr>
            <a:xfrm>
              <a:off x="5512147" y="2448025"/>
              <a:ext cx="12406" cy="10622"/>
            </a:xfrm>
            <a:custGeom>
              <a:avLst/>
              <a:gdLst/>
              <a:ahLst/>
              <a:cxnLst/>
              <a:rect l="l" t="t" r="r" b="b"/>
              <a:pathLst>
                <a:path w="473" h="405" extrusionOk="0">
                  <a:moveTo>
                    <a:pt x="265" y="1"/>
                  </a:moveTo>
                  <a:cubicBezTo>
                    <a:pt x="266" y="1"/>
                    <a:pt x="268" y="1"/>
                    <a:pt x="269" y="1"/>
                  </a:cubicBezTo>
                  <a:lnTo>
                    <a:pt x="269" y="1"/>
                  </a:lnTo>
                  <a:cubicBezTo>
                    <a:pt x="269" y="1"/>
                    <a:pt x="270" y="1"/>
                    <a:pt x="270" y="1"/>
                  </a:cubicBezTo>
                  <a:close/>
                  <a:moveTo>
                    <a:pt x="269" y="1"/>
                  </a:moveTo>
                  <a:cubicBezTo>
                    <a:pt x="92" y="6"/>
                    <a:pt x="1" y="222"/>
                    <a:pt x="130" y="347"/>
                  </a:cubicBezTo>
                  <a:cubicBezTo>
                    <a:pt x="170" y="387"/>
                    <a:pt x="219" y="405"/>
                    <a:pt x="267" y="405"/>
                  </a:cubicBezTo>
                  <a:cubicBezTo>
                    <a:pt x="370" y="405"/>
                    <a:pt x="469" y="324"/>
                    <a:pt x="472" y="203"/>
                  </a:cubicBezTo>
                  <a:cubicBezTo>
                    <a:pt x="472" y="93"/>
                    <a:pt x="378" y="3"/>
                    <a:pt x="2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0" name="Google Shape;14340;p90"/>
            <p:cNvSpPr/>
            <p:nvPr/>
          </p:nvSpPr>
          <p:spPr>
            <a:xfrm>
              <a:off x="5412824" y="2470502"/>
              <a:ext cx="212548" cy="279795"/>
            </a:xfrm>
            <a:custGeom>
              <a:avLst/>
              <a:gdLst/>
              <a:ahLst/>
              <a:cxnLst/>
              <a:rect l="l" t="t" r="r" b="b"/>
              <a:pathLst>
                <a:path w="8104" h="10668" extrusionOk="0">
                  <a:moveTo>
                    <a:pt x="203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10466"/>
                  </a:lnTo>
                  <a:cubicBezTo>
                    <a:pt x="1" y="10576"/>
                    <a:pt x="92" y="10668"/>
                    <a:pt x="203" y="10668"/>
                  </a:cubicBezTo>
                  <a:lnTo>
                    <a:pt x="7902" y="10668"/>
                  </a:lnTo>
                  <a:cubicBezTo>
                    <a:pt x="8012" y="10668"/>
                    <a:pt x="8104" y="10576"/>
                    <a:pt x="8104" y="10466"/>
                  </a:cubicBezTo>
                  <a:lnTo>
                    <a:pt x="8104" y="202"/>
                  </a:lnTo>
                  <a:cubicBezTo>
                    <a:pt x="8104" y="92"/>
                    <a:pt x="8012" y="0"/>
                    <a:pt x="7902" y="0"/>
                  </a:cubicBezTo>
                  <a:lnTo>
                    <a:pt x="6833" y="0"/>
                  </a:lnTo>
                  <a:cubicBezTo>
                    <a:pt x="6578" y="15"/>
                    <a:pt x="6578" y="385"/>
                    <a:pt x="6833" y="399"/>
                  </a:cubicBezTo>
                  <a:lnTo>
                    <a:pt x="7704" y="399"/>
                  </a:lnTo>
                  <a:lnTo>
                    <a:pt x="7704" y="10264"/>
                  </a:lnTo>
                  <a:lnTo>
                    <a:pt x="405" y="10264"/>
                  </a:lnTo>
                  <a:lnTo>
                    <a:pt x="405" y="399"/>
                  </a:lnTo>
                  <a:lnTo>
                    <a:pt x="1271" y="399"/>
                  </a:lnTo>
                  <a:cubicBezTo>
                    <a:pt x="1526" y="385"/>
                    <a:pt x="1526" y="15"/>
                    <a:pt x="1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1" name="Google Shape;14341;p90"/>
            <p:cNvSpPr/>
            <p:nvPr/>
          </p:nvSpPr>
          <p:spPr>
            <a:xfrm>
              <a:off x="5440835" y="2498513"/>
              <a:ext cx="77896" cy="105907"/>
            </a:xfrm>
            <a:custGeom>
              <a:avLst/>
              <a:gdLst/>
              <a:ahLst/>
              <a:cxnLst/>
              <a:rect l="l" t="t" r="r" b="b"/>
              <a:pathLst>
                <a:path w="2970" h="4038" extrusionOk="0">
                  <a:moveTo>
                    <a:pt x="1699" y="404"/>
                  </a:moveTo>
                  <a:cubicBezTo>
                    <a:pt x="1945" y="404"/>
                    <a:pt x="2142" y="602"/>
                    <a:pt x="2142" y="842"/>
                  </a:cubicBezTo>
                  <a:lnTo>
                    <a:pt x="2142" y="1275"/>
                  </a:lnTo>
                  <a:cubicBezTo>
                    <a:pt x="2132" y="1627"/>
                    <a:pt x="1844" y="1911"/>
                    <a:pt x="1488" y="1911"/>
                  </a:cubicBezTo>
                  <a:cubicBezTo>
                    <a:pt x="1132" y="1911"/>
                    <a:pt x="843" y="1627"/>
                    <a:pt x="833" y="1275"/>
                  </a:cubicBezTo>
                  <a:lnTo>
                    <a:pt x="833" y="847"/>
                  </a:lnTo>
                  <a:lnTo>
                    <a:pt x="833" y="842"/>
                  </a:lnTo>
                  <a:cubicBezTo>
                    <a:pt x="833" y="602"/>
                    <a:pt x="1031" y="404"/>
                    <a:pt x="1276" y="404"/>
                  </a:cubicBezTo>
                  <a:close/>
                  <a:moveTo>
                    <a:pt x="1714" y="2300"/>
                  </a:moveTo>
                  <a:lnTo>
                    <a:pt x="1714" y="2421"/>
                  </a:lnTo>
                  <a:cubicBezTo>
                    <a:pt x="1714" y="2498"/>
                    <a:pt x="1733" y="2565"/>
                    <a:pt x="1772" y="2632"/>
                  </a:cubicBezTo>
                  <a:lnTo>
                    <a:pt x="1497" y="2902"/>
                  </a:lnTo>
                  <a:cubicBezTo>
                    <a:pt x="1495" y="2904"/>
                    <a:pt x="1491" y="2905"/>
                    <a:pt x="1488" y="2905"/>
                  </a:cubicBezTo>
                  <a:cubicBezTo>
                    <a:pt x="1484" y="2905"/>
                    <a:pt x="1481" y="2904"/>
                    <a:pt x="1478" y="2902"/>
                  </a:cubicBezTo>
                  <a:lnTo>
                    <a:pt x="1204" y="2632"/>
                  </a:lnTo>
                  <a:cubicBezTo>
                    <a:pt x="1242" y="2565"/>
                    <a:pt x="1262" y="2498"/>
                    <a:pt x="1257" y="2421"/>
                  </a:cubicBezTo>
                  <a:lnTo>
                    <a:pt x="1257" y="2300"/>
                  </a:lnTo>
                  <a:cubicBezTo>
                    <a:pt x="1334" y="2317"/>
                    <a:pt x="1411" y="2326"/>
                    <a:pt x="1487" y="2326"/>
                  </a:cubicBezTo>
                  <a:cubicBezTo>
                    <a:pt x="1564" y="2326"/>
                    <a:pt x="1639" y="2317"/>
                    <a:pt x="1714" y="2300"/>
                  </a:cubicBezTo>
                  <a:close/>
                  <a:moveTo>
                    <a:pt x="2099" y="2868"/>
                  </a:moveTo>
                  <a:lnTo>
                    <a:pt x="2445" y="3041"/>
                  </a:lnTo>
                  <a:cubicBezTo>
                    <a:pt x="2522" y="3080"/>
                    <a:pt x="2570" y="3162"/>
                    <a:pt x="2570" y="3248"/>
                  </a:cubicBezTo>
                  <a:lnTo>
                    <a:pt x="2570" y="3624"/>
                  </a:lnTo>
                  <a:cubicBezTo>
                    <a:pt x="2570" y="3633"/>
                    <a:pt x="2566" y="3638"/>
                    <a:pt x="2556" y="3638"/>
                  </a:cubicBezTo>
                  <a:lnTo>
                    <a:pt x="420" y="3638"/>
                  </a:lnTo>
                  <a:cubicBezTo>
                    <a:pt x="410" y="3638"/>
                    <a:pt x="405" y="3633"/>
                    <a:pt x="405" y="3624"/>
                  </a:cubicBezTo>
                  <a:lnTo>
                    <a:pt x="405" y="3248"/>
                  </a:lnTo>
                  <a:cubicBezTo>
                    <a:pt x="405" y="3162"/>
                    <a:pt x="453" y="3080"/>
                    <a:pt x="530" y="3041"/>
                  </a:cubicBezTo>
                  <a:lnTo>
                    <a:pt x="877" y="2868"/>
                  </a:lnTo>
                  <a:lnTo>
                    <a:pt x="1194" y="3186"/>
                  </a:lnTo>
                  <a:cubicBezTo>
                    <a:pt x="1276" y="3267"/>
                    <a:pt x="1382" y="3308"/>
                    <a:pt x="1488" y="3308"/>
                  </a:cubicBezTo>
                  <a:cubicBezTo>
                    <a:pt x="1594" y="3308"/>
                    <a:pt x="1699" y="3267"/>
                    <a:pt x="1781" y="3186"/>
                  </a:cubicBezTo>
                  <a:lnTo>
                    <a:pt x="2099" y="2868"/>
                  </a:lnTo>
                  <a:close/>
                  <a:moveTo>
                    <a:pt x="1271" y="0"/>
                  </a:moveTo>
                  <a:cubicBezTo>
                    <a:pt x="804" y="0"/>
                    <a:pt x="429" y="380"/>
                    <a:pt x="429" y="842"/>
                  </a:cubicBezTo>
                  <a:lnTo>
                    <a:pt x="429" y="1275"/>
                  </a:lnTo>
                  <a:cubicBezTo>
                    <a:pt x="429" y="1607"/>
                    <a:pt x="593" y="1920"/>
                    <a:pt x="862" y="2117"/>
                  </a:cubicBezTo>
                  <a:lnTo>
                    <a:pt x="862" y="2421"/>
                  </a:lnTo>
                  <a:cubicBezTo>
                    <a:pt x="857" y="2425"/>
                    <a:pt x="857" y="2430"/>
                    <a:pt x="853" y="2430"/>
                  </a:cubicBezTo>
                  <a:lnTo>
                    <a:pt x="352" y="2680"/>
                  </a:lnTo>
                  <a:cubicBezTo>
                    <a:pt x="136" y="2786"/>
                    <a:pt x="1" y="3008"/>
                    <a:pt x="6" y="3243"/>
                  </a:cubicBezTo>
                  <a:lnTo>
                    <a:pt x="6" y="3624"/>
                  </a:lnTo>
                  <a:cubicBezTo>
                    <a:pt x="6" y="3850"/>
                    <a:pt x="189" y="4033"/>
                    <a:pt x="420" y="4037"/>
                  </a:cubicBezTo>
                  <a:lnTo>
                    <a:pt x="2556" y="4037"/>
                  </a:lnTo>
                  <a:cubicBezTo>
                    <a:pt x="2782" y="4033"/>
                    <a:pt x="2970" y="3850"/>
                    <a:pt x="2970" y="3624"/>
                  </a:cubicBezTo>
                  <a:lnTo>
                    <a:pt x="2970" y="3243"/>
                  </a:lnTo>
                  <a:cubicBezTo>
                    <a:pt x="2970" y="3008"/>
                    <a:pt x="2835" y="2786"/>
                    <a:pt x="2623" y="2680"/>
                  </a:cubicBezTo>
                  <a:lnTo>
                    <a:pt x="2123" y="2430"/>
                  </a:lnTo>
                  <a:cubicBezTo>
                    <a:pt x="2118" y="2430"/>
                    <a:pt x="2113" y="2425"/>
                    <a:pt x="2113" y="2421"/>
                  </a:cubicBezTo>
                  <a:lnTo>
                    <a:pt x="2113" y="2117"/>
                  </a:lnTo>
                  <a:cubicBezTo>
                    <a:pt x="2383" y="1920"/>
                    <a:pt x="2541" y="1607"/>
                    <a:pt x="2541" y="1271"/>
                  </a:cubicBezTo>
                  <a:lnTo>
                    <a:pt x="2541" y="842"/>
                  </a:lnTo>
                  <a:cubicBezTo>
                    <a:pt x="2541" y="380"/>
                    <a:pt x="2166" y="0"/>
                    <a:pt x="1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2" name="Google Shape;14342;p90"/>
            <p:cNvSpPr/>
            <p:nvPr/>
          </p:nvSpPr>
          <p:spPr>
            <a:xfrm>
              <a:off x="5530690" y="2504178"/>
              <a:ext cx="66670" cy="32968"/>
            </a:xfrm>
            <a:custGeom>
              <a:avLst/>
              <a:gdLst/>
              <a:ahLst/>
              <a:cxnLst/>
              <a:rect l="l" t="t" r="r" b="b"/>
              <a:pathLst>
                <a:path w="2542" h="1257" extrusionOk="0">
                  <a:moveTo>
                    <a:pt x="2137" y="400"/>
                  </a:moveTo>
                  <a:lnTo>
                    <a:pt x="2137" y="857"/>
                  </a:lnTo>
                  <a:lnTo>
                    <a:pt x="400" y="857"/>
                  </a:lnTo>
                  <a:lnTo>
                    <a:pt x="400" y="400"/>
                  </a:lnTo>
                  <a:close/>
                  <a:moveTo>
                    <a:pt x="198" y="1"/>
                  </a:moveTo>
                  <a:cubicBezTo>
                    <a:pt x="87" y="1"/>
                    <a:pt x="1" y="87"/>
                    <a:pt x="1" y="198"/>
                  </a:cubicBezTo>
                  <a:lnTo>
                    <a:pt x="1" y="1059"/>
                  </a:lnTo>
                  <a:cubicBezTo>
                    <a:pt x="1" y="1165"/>
                    <a:pt x="92" y="1257"/>
                    <a:pt x="198" y="1257"/>
                  </a:cubicBezTo>
                  <a:lnTo>
                    <a:pt x="2339" y="1257"/>
                  </a:lnTo>
                  <a:cubicBezTo>
                    <a:pt x="2450" y="1257"/>
                    <a:pt x="2541" y="1165"/>
                    <a:pt x="2541" y="1055"/>
                  </a:cubicBezTo>
                  <a:lnTo>
                    <a:pt x="2541" y="198"/>
                  </a:lnTo>
                  <a:cubicBezTo>
                    <a:pt x="2541" y="87"/>
                    <a:pt x="2450" y="1"/>
                    <a:pt x="23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3" name="Google Shape;14343;p90"/>
            <p:cNvSpPr/>
            <p:nvPr/>
          </p:nvSpPr>
          <p:spPr>
            <a:xfrm>
              <a:off x="5528670" y="2549106"/>
              <a:ext cx="70578" cy="10517"/>
            </a:xfrm>
            <a:custGeom>
              <a:avLst/>
              <a:gdLst/>
              <a:ahLst/>
              <a:cxnLst/>
              <a:rect l="l" t="t" r="r" b="b"/>
              <a:pathLst>
                <a:path w="2691" h="401" extrusionOk="0">
                  <a:moveTo>
                    <a:pt x="257" y="0"/>
                  </a:moveTo>
                  <a:cubicBezTo>
                    <a:pt x="1" y="0"/>
                    <a:pt x="2" y="401"/>
                    <a:pt x="262" y="401"/>
                  </a:cubicBezTo>
                  <a:cubicBezTo>
                    <a:pt x="266" y="401"/>
                    <a:pt x="271" y="400"/>
                    <a:pt x="275" y="400"/>
                  </a:cubicBezTo>
                  <a:lnTo>
                    <a:pt x="2416" y="400"/>
                  </a:lnTo>
                  <a:cubicBezTo>
                    <a:pt x="2421" y="400"/>
                    <a:pt x="2425" y="401"/>
                    <a:pt x="2430" y="401"/>
                  </a:cubicBezTo>
                  <a:cubicBezTo>
                    <a:pt x="2689" y="401"/>
                    <a:pt x="2691" y="0"/>
                    <a:pt x="2434" y="0"/>
                  </a:cubicBezTo>
                  <a:cubicBezTo>
                    <a:pt x="2428" y="0"/>
                    <a:pt x="2422" y="0"/>
                    <a:pt x="2416" y="1"/>
                  </a:cubicBezTo>
                  <a:lnTo>
                    <a:pt x="275" y="1"/>
                  </a:lnTo>
                  <a:cubicBezTo>
                    <a:pt x="269" y="0"/>
                    <a:pt x="263" y="0"/>
                    <a:pt x="2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4" name="Google Shape;14344;p90"/>
            <p:cNvSpPr/>
            <p:nvPr/>
          </p:nvSpPr>
          <p:spPr>
            <a:xfrm>
              <a:off x="5528670" y="2571452"/>
              <a:ext cx="37007" cy="10517"/>
            </a:xfrm>
            <a:custGeom>
              <a:avLst/>
              <a:gdLst/>
              <a:ahLst/>
              <a:cxnLst/>
              <a:rect l="l" t="t" r="r" b="b"/>
              <a:pathLst>
                <a:path w="1411" h="401" extrusionOk="0">
                  <a:moveTo>
                    <a:pt x="262" y="0"/>
                  </a:moveTo>
                  <a:cubicBezTo>
                    <a:pt x="2" y="0"/>
                    <a:pt x="1" y="400"/>
                    <a:pt x="257" y="400"/>
                  </a:cubicBezTo>
                  <a:cubicBezTo>
                    <a:pt x="263" y="400"/>
                    <a:pt x="269" y="400"/>
                    <a:pt x="275" y="400"/>
                  </a:cubicBezTo>
                  <a:lnTo>
                    <a:pt x="1132" y="400"/>
                  </a:lnTo>
                  <a:cubicBezTo>
                    <a:pt x="1138" y="400"/>
                    <a:pt x="1144" y="400"/>
                    <a:pt x="1150" y="400"/>
                  </a:cubicBezTo>
                  <a:cubicBezTo>
                    <a:pt x="1411" y="400"/>
                    <a:pt x="1409" y="0"/>
                    <a:pt x="1145" y="0"/>
                  </a:cubicBezTo>
                  <a:cubicBezTo>
                    <a:pt x="1141" y="0"/>
                    <a:pt x="1136" y="0"/>
                    <a:pt x="1132" y="0"/>
                  </a:cubicBezTo>
                  <a:lnTo>
                    <a:pt x="275" y="0"/>
                  </a:lnTo>
                  <a:cubicBezTo>
                    <a:pt x="271" y="0"/>
                    <a:pt x="266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5" name="Google Shape;14345;p90"/>
            <p:cNvSpPr/>
            <p:nvPr/>
          </p:nvSpPr>
          <p:spPr>
            <a:xfrm>
              <a:off x="5438946" y="2616379"/>
              <a:ext cx="160302" cy="10517"/>
            </a:xfrm>
            <a:custGeom>
              <a:avLst/>
              <a:gdLst/>
              <a:ahLst/>
              <a:cxnLst/>
              <a:rect l="l" t="t" r="r" b="b"/>
              <a:pathLst>
                <a:path w="6112" h="401" extrusionOk="0">
                  <a:moveTo>
                    <a:pt x="261" y="0"/>
                  </a:moveTo>
                  <a:cubicBezTo>
                    <a:pt x="0" y="0"/>
                    <a:pt x="0" y="400"/>
                    <a:pt x="261" y="400"/>
                  </a:cubicBezTo>
                  <a:cubicBezTo>
                    <a:pt x="266" y="400"/>
                    <a:pt x="270" y="400"/>
                    <a:pt x="275" y="400"/>
                  </a:cubicBezTo>
                  <a:lnTo>
                    <a:pt x="5837" y="400"/>
                  </a:lnTo>
                  <a:cubicBezTo>
                    <a:pt x="5842" y="400"/>
                    <a:pt x="5847" y="400"/>
                    <a:pt x="5851" y="400"/>
                  </a:cubicBezTo>
                  <a:cubicBezTo>
                    <a:pt x="6112" y="400"/>
                    <a:pt x="6112" y="0"/>
                    <a:pt x="5851" y="0"/>
                  </a:cubicBezTo>
                  <a:cubicBezTo>
                    <a:pt x="5847" y="0"/>
                    <a:pt x="5842" y="0"/>
                    <a:pt x="5837" y="0"/>
                  </a:cubicBezTo>
                  <a:lnTo>
                    <a:pt x="275" y="0"/>
                  </a:lnTo>
                  <a:cubicBezTo>
                    <a:pt x="270" y="0"/>
                    <a:pt x="266" y="0"/>
                    <a:pt x="2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6" name="Google Shape;14346;p90"/>
            <p:cNvSpPr/>
            <p:nvPr/>
          </p:nvSpPr>
          <p:spPr>
            <a:xfrm>
              <a:off x="5438946" y="2638830"/>
              <a:ext cx="25782" cy="10517"/>
            </a:xfrm>
            <a:custGeom>
              <a:avLst/>
              <a:gdLst/>
              <a:ahLst/>
              <a:cxnLst/>
              <a:rect l="l" t="t" r="r" b="b"/>
              <a:pathLst>
                <a:path w="983" h="401" extrusionOk="0">
                  <a:moveTo>
                    <a:pt x="257" y="0"/>
                  </a:moveTo>
                  <a:cubicBezTo>
                    <a:pt x="0" y="0"/>
                    <a:pt x="2" y="401"/>
                    <a:pt x="261" y="401"/>
                  </a:cubicBezTo>
                  <a:cubicBezTo>
                    <a:pt x="266" y="401"/>
                    <a:pt x="270" y="401"/>
                    <a:pt x="275" y="400"/>
                  </a:cubicBezTo>
                  <a:lnTo>
                    <a:pt x="703" y="400"/>
                  </a:lnTo>
                  <a:cubicBezTo>
                    <a:pt x="708" y="401"/>
                    <a:pt x="712" y="401"/>
                    <a:pt x="717" y="401"/>
                  </a:cubicBezTo>
                  <a:cubicBezTo>
                    <a:pt x="981" y="401"/>
                    <a:pt x="983" y="0"/>
                    <a:pt x="721" y="0"/>
                  </a:cubicBezTo>
                  <a:cubicBezTo>
                    <a:pt x="715" y="0"/>
                    <a:pt x="709" y="1"/>
                    <a:pt x="703" y="1"/>
                  </a:cubicBezTo>
                  <a:lnTo>
                    <a:pt x="275" y="1"/>
                  </a:lnTo>
                  <a:cubicBezTo>
                    <a:pt x="269" y="1"/>
                    <a:pt x="263" y="0"/>
                    <a:pt x="2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7" name="Google Shape;14347;p90"/>
            <p:cNvSpPr/>
            <p:nvPr/>
          </p:nvSpPr>
          <p:spPr>
            <a:xfrm>
              <a:off x="5438946" y="2706104"/>
              <a:ext cx="25782" cy="10517"/>
            </a:xfrm>
            <a:custGeom>
              <a:avLst/>
              <a:gdLst/>
              <a:ahLst/>
              <a:cxnLst/>
              <a:rect l="l" t="t" r="r" b="b"/>
              <a:pathLst>
                <a:path w="983" h="401" extrusionOk="0">
                  <a:moveTo>
                    <a:pt x="261" y="0"/>
                  </a:moveTo>
                  <a:cubicBezTo>
                    <a:pt x="0" y="0"/>
                    <a:pt x="0" y="400"/>
                    <a:pt x="261" y="400"/>
                  </a:cubicBezTo>
                  <a:cubicBezTo>
                    <a:pt x="266" y="400"/>
                    <a:pt x="270" y="400"/>
                    <a:pt x="275" y="400"/>
                  </a:cubicBezTo>
                  <a:lnTo>
                    <a:pt x="703" y="400"/>
                  </a:lnTo>
                  <a:cubicBezTo>
                    <a:pt x="708" y="400"/>
                    <a:pt x="713" y="400"/>
                    <a:pt x="717" y="400"/>
                  </a:cubicBezTo>
                  <a:cubicBezTo>
                    <a:pt x="982" y="400"/>
                    <a:pt x="982" y="0"/>
                    <a:pt x="717" y="0"/>
                  </a:cubicBezTo>
                  <a:cubicBezTo>
                    <a:pt x="713" y="0"/>
                    <a:pt x="708" y="0"/>
                    <a:pt x="703" y="1"/>
                  </a:cubicBezTo>
                  <a:lnTo>
                    <a:pt x="275" y="1"/>
                  </a:lnTo>
                  <a:cubicBezTo>
                    <a:pt x="270" y="0"/>
                    <a:pt x="266" y="0"/>
                    <a:pt x="2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8" name="Google Shape;14348;p90"/>
            <p:cNvSpPr/>
            <p:nvPr/>
          </p:nvSpPr>
          <p:spPr>
            <a:xfrm>
              <a:off x="5438946" y="2683627"/>
              <a:ext cx="25782" cy="10517"/>
            </a:xfrm>
            <a:custGeom>
              <a:avLst/>
              <a:gdLst/>
              <a:ahLst/>
              <a:cxnLst/>
              <a:rect l="l" t="t" r="r" b="b"/>
              <a:pathLst>
                <a:path w="983" h="401" extrusionOk="0">
                  <a:moveTo>
                    <a:pt x="261" y="1"/>
                  </a:moveTo>
                  <a:cubicBezTo>
                    <a:pt x="0" y="1"/>
                    <a:pt x="0" y="401"/>
                    <a:pt x="261" y="401"/>
                  </a:cubicBezTo>
                  <a:cubicBezTo>
                    <a:pt x="266" y="401"/>
                    <a:pt x="270" y="401"/>
                    <a:pt x="275" y="400"/>
                  </a:cubicBezTo>
                  <a:lnTo>
                    <a:pt x="703" y="400"/>
                  </a:lnTo>
                  <a:cubicBezTo>
                    <a:pt x="708" y="401"/>
                    <a:pt x="713" y="401"/>
                    <a:pt x="717" y="401"/>
                  </a:cubicBezTo>
                  <a:cubicBezTo>
                    <a:pt x="982" y="401"/>
                    <a:pt x="982" y="1"/>
                    <a:pt x="717" y="1"/>
                  </a:cubicBezTo>
                  <a:cubicBezTo>
                    <a:pt x="713" y="1"/>
                    <a:pt x="708" y="1"/>
                    <a:pt x="703" y="1"/>
                  </a:cubicBezTo>
                  <a:lnTo>
                    <a:pt x="275" y="1"/>
                  </a:lnTo>
                  <a:cubicBezTo>
                    <a:pt x="270" y="1"/>
                    <a:pt x="266" y="1"/>
                    <a:pt x="2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9" name="Google Shape;14349;p90"/>
            <p:cNvSpPr/>
            <p:nvPr/>
          </p:nvSpPr>
          <p:spPr>
            <a:xfrm>
              <a:off x="5439576" y="2661307"/>
              <a:ext cx="24392" cy="10491"/>
            </a:xfrm>
            <a:custGeom>
              <a:avLst/>
              <a:gdLst/>
              <a:ahLst/>
              <a:cxnLst/>
              <a:rect l="l" t="t" r="r" b="b"/>
              <a:pathLst>
                <a:path w="930" h="400" extrusionOk="0">
                  <a:moveTo>
                    <a:pt x="251" y="0"/>
                  </a:moveTo>
                  <a:cubicBezTo>
                    <a:pt x="1" y="10"/>
                    <a:pt x="1" y="385"/>
                    <a:pt x="251" y="400"/>
                  </a:cubicBezTo>
                  <a:lnTo>
                    <a:pt x="679" y="400"/>
                  </a:lnTo>
                  <a:cubicBezTo>
                    <a:pt x="929" y="385"/>
                    <a:pt x="929" y="1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0" name="Google Shape;14350;p90"/>
            <p:cNvSpPr/>
            <p:nvPr/>
          </p:nvSpPr>
          <p:spPr>
            <a:xfrm>
              <a:off x="5472517" y="2638830"/>
              <a:ext cx="48259" cy="10517"/>
            </a:xfrm>
            <a:custGeom>
              <a:avLst/>
              <a:gdLst/>
              <a:ahLst/>
              <a:cxnLst/>
              <a:rect l="l" t="t" r="r" b="b"/>
              <a:pathLst>
                <a:path w="1840" h="401" extrusionOk="0">
                  <a:moveTo>
                    <a:pt x="262" y="0"/>
                  </a:moveTo>
                  <a:cubicBezTo>
                    <a:pt x="0" y="0"/>
                    <a:pt x="2" y="401"/>
                    <a:pt x="266" y="401"/>
                  </a:cubicBezTo>
                  <a:cubicBezTo>
                    <a:pt x="270" y="401"/>
                    <a:pt x="275" y="401"/>
                    <a:pt x="280" y="400"/>
                  </a:cubicBezTo>
                  <a:lnTo>
                    <a:pt x="1564" y="400"/>
                  </a:lnTo>
                  <a:cubicBezTo>
                    <a:pt x="1569" y="401"/>
                    <a:pt x="1574" y="401"/>
                    <a:pt x="1578" y="401"/>
                  </a:cubicBezTo>
                  <a:cubicBezTo>
                    <a:pt x="1838" y="401"/>
                    <a:pt x="1839" y="0"/>
                    <a:pt x="1582" y="0"/>
                  </a:cubicBezTo>
                  <a:cubicBezTo>
                    <a:pt x="1576" y="0"/>
                    <a:pt x="1571" y="1"/>
                    <a:pt x="1564" y="1"/>
                  </a:cubicBezTo>
                  <a:lnTo>
                    <a:pt x="280" y="1"/>
                  </a:lnTo>
                  <a:cubicBezTo>
                    <a:pt x="274" y="1"/>
                    <a:pt x="268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1" name="Google Shape;14351;p90"/>
            <p:cNvSpPr/>
            <p:nvPr/>
          </p:nvSpPr>
          <p:spPr>
            <a:xfrm>
              <a:off x="5473278" y="2706104"/>
              <a:ext cx="69949" cy="10517"/>
            </a:xfrm>
            <a:custGeom>
              <a:avLst/>
              <a:gdLst/>
              <a:ahLst/>
              <a:cxnLst/>
              <a:rect l="l" t="t" r="r" b="b"/>
              <a:pathLst>
                <a:path w="2667" h="401" extrusionOk="0">
                  <a:moveTo>
                    <a:pt x="2406" y="0"/>
                  </a:moveTo>
                  <a:cubicBezTo>
                    <a:pt x="2401" y="0"/>
                    <a:pt x="2397" y="0"/>
                    <a:pt x="2392" y="1"/>
                  </a:cubicBezTo>
                  <a:lnTo>
                    <a:pt x="251" y="1"/>
                  </a:lnTo>
                  <a:cubicBezTo>
                    <a:pt x="1" y="15"/>
                    <a:pt x="1" y="386"/>
                    <a:pt x="251" y="400"/>
                  </a:cubicBezTo>
                  <a:lnTo>
                    <a:pt x="2392" y="400"/>
                  </a:lnTo>
                  <a:cubicBezTo>
                    <a:pt x="2397" y="400"/>
                    <a:pt x="2401" y="400"/>
                    <a:pt x="2406" y="400"/>
                  </a:cubicBezTo>
                  <a:cubicBezTo>
                    <a:pt x="2666" y="400"/>
                    <a:pt x="2666" y="0"/>
                    <a:pt x="2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2" name="Google Shape;14352;p90"/>
            <p:cNvSpPr/>
            <p:nvPr/>
          </p:nvSpPr>
          <p:spPr>
            <a:xfrm>
              <a:off x="5472517" y="2683627"/>
              <a:ext cx="48232" cy="10517"/>
            </a:xfrm>
            <a:custGeom>
              <a:avLst/>
              <a:gdLst/>
              <a:ahLst/>
              <a:cxnLst/>
              <a:rect l="l" t="t" r="r" b="b"/>
              <a:pathLst>
                <a:path w="1839" h="401" extrusionOk="0">
                  <a:moveTo>
                    <a:pt x="266" y="1"/>
                  </a:moveTo>
                  <a:cubicBezTo>
                    <a:pt x="0" y="1"/>
                    <a:pt x="0" y="401"/>
                    <a:pt x="266" y="401"/>
                  </a:cubicBezTo>
                  <a:cubicBezTo>
                    <a:pt x="270" y="401"/>
                    <a:pt x="275" y="401"/>
                    <a:pt x="280" y="400"/>
                  </a:cubicBezTo>
                  <a:lnTo>
                    <a:pt x="1564" y="400"/>
                  </a:lnTo>
                  <a:cubicBezTo>
                    <a:pt x="1569" y="401"/>
                    <a:pt x="1574" y="401"/>
                    <a:pt x="1578" y="401"/>
                  </a:cubicBezTo>
                  <a:cubicBezTo>
                    <a:pt x="1839" y="401"/>
                    <a:pt x="1839" y="1"/>
                    <a:pt x="1578" y="1"/>
                  </a:cubicBezTo>
                  <a:cubicBezTo>
                    <a:pt x="1574" y="1"/>
                    <a:pt x="1569" y="1"/>
                    <a:pt x="1564" y="1"/>
                  </a:cubicBezTo>
                  <a:lnTo>
                    <a:pt x="280" y="1"/>
                  </a:lnTo>
                  <a:cubicBezTo>
                    <a:pt x="275" y="1"/>
                    <a:pt x="270" y="1"/>
                    <a:pt x="2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3" name="Google Shape;14353;p90"/>
            <p:cNvSpPr/>
            <p:nvPr/>
          </p:nvSpPr>
          <p:spPr>
            <a:xfrm>
              <a:off x="5473147" y="2661307"/>
              <a:ext cx="69450" cy="10491"/>
            </a:xfrm>
            <a:custGeom>
              <a:avLst/>
              <a:gdLst/>
              <a:ahLst/>
              <a:cxnLst/>
              <a:rect l="l" t="t" r="r" b="b"/>
              <a:pathLst>
                <a:path w="2648" h="400" extrusionOk="0">
                  <a:moveTo>
                    <a:pt x="256" y="0"/>
                  </a:moveTo>
                  <a:cubicBezTo>
                    <a:pt x="1" y="10"/>
                    <a:pt x="1" y="385"/>
                    <a:pt x="256" y="400"/>
                  </a:cubicBezTo>
                  <a:lnTo>
                    <a:pt x="2392" y="400"/>
                  </a:lnTo>
                  <a:cubicBezTo>
                    <a:pt x="2647" y="385"/>
                    <a:pt x="2647" y="10"/>
                    <a:pt x="23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4" name="Google Shape;14354;p90"/>
            <p:cNvSpPr/>
            <p:nvPr/>
          </p:nvSpPr>
          <p:spPr>
            <a:xfrm>
              <a:off x="5556681" y="2661281"/>
              <a:ext cx="41938" cy="10543"/>
            </a:xfrm>
            <a:custGeom>
              <a:avLst/>
              <a:gdLst/>
              <a:ahLst/>
              <a:cxnLst/>
              <a:rect l="l" t="t" r="r" b="b"/>
              <a:pathLst>
                <a:path w="1599" h="402" extrusionOk="0">
                  <a:moveTo>
                    <a:pt x="262" y="1"/>
                  </a:moveTo>
                  <a:cubicBezTo>
                    <a:pt x="1" y="1"/>
                    <a:pt x="2" y="401"/>
                    <a:pt x="266" y="401"/>
                  </a:cubicBezTo>
                  <a:cubicBezTo>
                    <a:pt x="271" y="401"/>
                    <a:pt x="275" y="401"/>
                    <a:pt x="280" y="401"/>
                  </a:cubicBezTo>
                  <a:lnTo>
                    <a:pt x="1348" y="401"/>
                  </a:lnTo>
                  <a:cubicBezTo>
                    <a:pt x="1599" y="386"/>
                    <a:pt x="1599" y="11"/>
                    <a:pt x="1348" y="1"/>
                  </a:cubicBezTo>
                  <a:lnTo>
                    <a:pt x="280" y="1"/>
                  </a:lnTo>
                  <a:cubicBezTo>
                    <a:pt x="274" y="1"/>
                    <a:pt x="268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5" name="Google Shape;14355;p90"/>
            <p:cNvSpPr/>
            <p:nvPr/>
          </p:nvSpPr>
          <p:spPr>
            <a:xfrm>
              <a:off x="5556681" y="2638830"/>
              <a:ext cx="42567" cy="10517"/>
            </a:xfrm>
            <a:custGeom>
              <a:avLst/>
              <a:gdLst/>
              <a:ahLst/>
              <a:cxnLst/>
              <a:rect l="l" t="t" r="r" b="b"/>
              <a:pathLst>
                <a:path w="1623" h="401" extrusionOk="0">
                  <a:moveTo>
                    <a:pt x="262" y="0"/>
                  </a:moveTo>
                  <a:cubicBezTo>
                    <a:pt x="1" y="0"/>
                    <a:pt x="2" y="401"/>
                    <a:pt x="266" y="401"/>
                  </a:cubicBezTo>
                  <a:cubicBezTo>
                    <a:pt x="271" y="401"/>
                    <a:pt x="275" y="401"/>
                    <a:pt x="280" y="400"/>
                  </a:cubicBezTo>
                  <a:lnTo>
                    <a:pt x="1348" y="400"/>
                  </a:lnTo>
                  <a:cubicBezTo>
                    <a:pt x="1353" y="401"/>
                    <a:pt x="1357" y="401"/>
                    <a:pt x="1362" y="401"/>
                  </a:cubicBezTo>
                  <a:cubicBezTo>
                    <a:pt x="1621" y="401"/>
                    <a:pt x="1623" y="0"/>
                    <a:pt x="1366" y="0"/>
                  </a:cubicBezTo>
                  <a:cubicBezTo>
                    <a:pt x="1360" y="0"/>
                    <a:pt x="1354" y="1"/>
                    <a:pt x="1348" y="1"/>
                  </a:cubicBezTo>
                  <a:lnTo>
                    <a:pt x="280" y="1"/>
                  </a:lnTo>
                  <a:cubicBezTo>
                    <a:pt x="274" y="1"/>
                    <a:pt x="268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6" name="Google Shape;14356;p90"/>
            <p:cNvSpPr/>
            <p:nvPr/>
          </p:nvSpPr>
          <p:spPr>
            <a:xfrm>
              <a:off x="5556681" y="2683627"/>
              <a:ext cx="42567" cy="10517"/>
            </a:xfrm>
            <a:custGeom>
              <a:avLst/>
              <a:gdLst/>
              <a:ahLst/>
              <a:cxnLst/>
              <a:rect l="l" t="t" r="r" b="b"/>
              <a:pathLst>
                <a:path w="1623" h="401" extrusionOk="0">
                  <a:moveTo>
                    <a:pt x="266" y="1"/>
                  </a:moveTo>
                  <a:cubicBezTo>
                    <a:pt x="1" y="1"/>
                    <a:pt x="1" y="401"/>
                    <a:pt x="266" y="401"/>
                  </a:cubicBezTo>
                  <a:cubicBezTo>
                    <a:pt x="271" y="401"/>
                    <a:pt x="275" y="401"/>
                    <a:pt x="280" y="400"/>
                  </a:cubicBezTo>
                  <a:lnTo>
                    <a:pt x="1348" y="400"/>
                  </a:lnTo>
                  <a:cubicBezTo>
                    <a:pt x="1353" y="401"/>
                    <a:pt x="1358" y="401"/>
                    <a:pt x="1362" y="401"/>
                  </a:cubicBezTo>
                  <a:cubicBezTo>
                    <a:pt x="1623" y="401"/>
                    <a:pt x="1623" y="1"/>
                    <a:pt x="1362" y="1"/>
                  </a:cubicBezTo>
                  <a:cubicBezTo>
                    <a:pt x="1358" y="1"/>
                    <a:pt x="1353" y="1"/>
                    <a:pt x="1348" y="1"/>
                  </a:cubicBezTo>
                  <a:lnTo>
                    <a:pt x="280" y="1"/>
                  </a:lnTo>
                  <a:cubicBezTo>
                    <a:pt x="275" y="1"/>
                    <a:pt x="271" y="1"/>
                    <a:pt x="2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7" name="Google Shape;14357;p90"/>
            <p:cNvSpPr/>
            <p:nvPr/>
          </p:nvSpPr>
          <p:spPr>
            <a:xfrm>
              <a:off x="5556681" y="2706104"/>
              <a:ext cx="42567" cy="10517"/>
            </a:xfrm>
            <a:custGeom>
              <a:avLst/>
              <a:gdLst/>
              <a:ahLst/>
              <a:cxnLst/>
              <a:rect l="l" t="t" r="r" b="b"/>
              <a:pathLst>
                <a:path w="1623" h="401" extrusionOk="0">
                  <a:moveTo>
                    <a:pt x="266" y="0"/>
                  </a:moveTo>
                  <a:cubicBezTo>
                    <a:pt x="1" y="0"/>
                    <a:pt x="1" y="400"/>
                    <a:pt x="266" y="400"/>
                  </a:cubicBezTo>
                  <a:cubicBezTo>
                    <a:pt x="271" y="400"/>
                    <a:pt x="275" y="400"/>
                    <a:pt x="280" y="400"/>
                  </a:cubicBezTo>
                  <a:lnTo>
                    <a:pt x="1348" y="400"/>
                  </a:lnTo>
                  <a:cubicBezTo>
                    <a:pt x="1353" y="400"/>
                    <a:pt x="1358" y="400"/>
                    <a:pt x="1362" y="400"/>
                  </a:cubicBezTo>
                  <a:cubicBezTo>
                    <a:pt x="1623" y="400"/>
                    <a:pt x="1623" y="0"/>
                    <a:pt x="1362" y="0"/>
                  </a:cubicBezTo>
                  <a:cubicBezTo>
                    <a:pt x="1358" y="0"/>
                    <a:pt x="1353" y="0"/>
                    <a:pt x="1348" y="1"/>
                  </a:cubicBezTo>
                  <a:lnTo>
                    <a:pt x="280" y="1"/>
                  </a:lnTo>
                  <a:cubicBezTo>
                    <a:pt x="275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8" name="Google Shape;14358;p90"/>
          <p:cNvGrpSpPr/>
          <p:nvPr/>
        </p:nvGrpSpPr>
        <p:grpSpPr>
          <a:xfrm>
            <a:off x="5364617" y="4123268"/>
            <a:ext cx="285985" cy="322572"/>
            <a:chOff x="5364617" y="4307843"/>
            <a:chExt cx="285985" cy="322572"/>
          </a:xfrm>
        </p:grpSpPr>
        <p:sp>
          <p:nvSpPr>
            <p:cNvPr id="14359" name="Google Shape;14359;p90"/>
            <p:cNvSpPr/>
            <p:nvPr/>
          </p:nvSpPr>
          <p:spPr>
            <a:xfrm>
              <a:off x="5374977" y="4569305"/>
              <a:ext cx="84059" cy="52271"/>
            </a:xfrm>
            <a:custGeom>
              <a:avLst/>
              <a:gdLst/>
              <a:ahLst/>
              <a:cxnLst/>
              <a:rect l="l" t="t" r="r" b="b"/>
              <a:pathLst>
                <a:path w="3205" h="1993" extrusionOk="0">
                  <a:moveTo>
                    <a:pt x="2550" y="622"/>
                  </a:moveTo>
                  <a:cubicBezTo>
                    <a:pt x="2738" y="622"/>
                    <a:pt x="2738" y="906"/>
                    <a:pt x="2550" y="906"/>
                  </a:cubicBezTo>
                  <a:lnTo>
                    <a:pt x="606" y="906"/>
                  </a:lnTo>
                  <a:cubicBezTo>
                    <a:pt x="529" y="906"/>
                    <a:pt x="462" y="843"/>
                    <a:pt x="462" y="766"/>
                  </a:cubicBezTo>
                  <a:cubicBezTo>
                    <a:pt x="462" y="684"/>
                    <a:pt x="529" y="622"/>
                    <a:pt x="606" y="622"/>
                  </a:cubicBezTo>
                  <a:close/>
                  <a:moveTo>
                    <a:pt x="0" y="1"/>
                  </a:moveTo>
                  <a:lnTo>
                    <a:pt x="0" y="1993"/>
                  </a:lnTo>
                  <a:lnTo>
                    <a:pt x="3205" y="1993"/>
                  </a:lnTo>
                  <a:lnTo>
                    <a:pt x="3205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0" name="Google Shape;14360;p90"/>
            <p:cNvSpPr/>
            <p:nvPr/>
          </p:nvSpPr>
          <p:spPr>
            <a:xfrm>
              <a:off x="5466328" y="4489547"/>
              <a:ext cx="84085" cy="132029"/>
            </a:xfrm>
            <a:custGeom>
              <a:avLst/>
              <a:gdLst/>
              <a:ahLst/>
              <a:cxnLst/>
              <a:rect l="l" t="t" r="r" b="b"/>
              <a:pathLst>
                <a:path w="3206" h="5034" extrusionOk="0">
                  <a:moveTo>
                    <a:pt x="2566" y="622"/>
                  </a:moveTo>
                  <a:cubicBezTo>
                    <a:pt x="2753" y="622"/>
                    <a:pt x="2753" y="906"/>
                    <a:pt x="2566" y="906"/>
                  </a:cubicBezTo>
                  <a:lnTo>
                    <a:pt x="622" y="906"/>
                  </a:lnTo>
                  <a:cubicBezTo>
                    <a:pt x="545" y="906"/>
                    <a:pt x="482" y="843"/>
                    <a:pt x="482" y="766"/>
                  </a:cubicBezTo>
                  <a:cubicBezTo>
                    <a:pt x="482" y="684"/>
                    <a:pt x="545" y="622"/>
                    <a:pt x="622" y="622"/>
                  </a:cubicBezTo>
                  <a:close/>
                  <a:moveTo>
                    <a:pt x="1" y="1"/>
                  </a:moveTo>
                  <a:lnTo>
                    <a:pt x="1" y="5034"/>
                  </a:lnTo>
                  <a:lnTo>
                    <a:pt x="3205" y="5034"/>
                  </a:lnTo>
                  <a:lnTo>
                    <a:pt x="3205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1" name="Google Shape;14361;p90"/>
            <p:cNvSpPr/>
            <p:nvPr/>
          </p:nvSpPr>
          <p:spPr>
            <a:xfrm>
              <a:off x="5557835" y="4403731"/>
              <a:ext cx="87731" cy="217846"/>
            </a:xfrm>
            <a:custGeom>
              <a:avLst/>
              <a:gdLst/>
              <a:ahLst/>
              <a:cxnLst/>
              <a:rect l="l" t="t" r="r" b="b"/>
              <a:pathLst>
                <a:path w="3345" h="8306" extrusionOk="0">
                  <a:moveTo>
                    <a:pt x="2570" y="626"/>
                  </a:moveTo>
                  <a:cubicBezTo>
                    <a:pt x="2762" y="626"/>
                    <a:pt x="2762" y="910"/>
                    <a:pt x="2570" y="910"/>
                  </a:cubicBezTo>
                  <a:lnTo>
                    <a:pt x="631" y="910"/>
                  </a:lnTo>
                  <a:cubicBezTo>
                    <a:pt x="554" y="910"/>
                    <a:pt x="486" y="843"/>
                    <a:pt x="486" y="766"/>
                  </a:cubicBezTo>
                  <a:cubicBezTo>
                    <a:pt x="486" y="689"/>
                    <a:pt x="554" y="626"/>
                    <a:pt x="631" y="626"/>
                  </a:cubicBezTo>
                  <a:close/>
                  <a:moveTo>
                    <a:pt x="0" y="1"/>
                  </a:moveTo>
                  <a:lnTo>
                    <a:pt x="0" y="8306"/>
                  </a:lnTo>
                  <a:lnTo>
                    <a:pt x="3345" y="8306"/>
                  </a:lnTo>
                  <a:lnTo>
                    <a:pt x="3345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2" name="Google Shape;14362;p90"/>
            <p:cNvSpPr/>
            <p:nvPr/>
          </p:nvSpPr>
          <p:spPr>
            <a:xfrm>
              <a:off x="5366007" y="4395023"/>
              <a:ext cx="284595" cy="235392"/>
            </a:xfrm>
            <a:custGeom>
              <a:avLst/>
              <a:gdLst/>
              <a:ahLst/>
              <a:cxnLst/>
              <a:rect l="l" t="t" r="r" b="b"/>
              <a:pathLst>
                <a:path w="10851" h="8975" extrusionOk="0">
                  <a:moveTo>
                    <a:pt x="3489" y="6699"/>
                  </a:moveTo>
                  <a:lnTo>
                    <a:pt x="3489" y="8590"/>
                  </a:lnTo>
                  <a:lnTo>
                    <a:pt x="395" y="8590"/>
                  </a:lnTo>
                  <a:lnTo>
                    <a:pt x="395" y="6699"/>
                  </a:lnTo>
                  <a:close/>
                  <a:moveTo>
                    <a:pt x="6978" y="3658"/>
                  </a:moveTo>
                  <a:lnTo>
                    <a:pt x="6978" y="8590"/>
                  </a:lnTo>
                  <a:lnTo>
                    <a:pt x="3884" y="8590"/>
                  </a:lnTo>
                  <a:lnTo>
                    <a:pt x="3884" y="6502"/>
                  </a:lnTo>
                  <a:lnTo>
                    <a:pt x="3884" y="3658"/>
                  </a:lnTo>
                  <a:close/>
                  <a:moveTo>
                    <a:pt x="7162" y="1"/>
                  </a:moveTo>
                  <a:cubicBezTo>
                    <a:pt x="7060" y="1"/>
                    <a:pt x="6978" y="90"/>
                    <a:pt x="6978" y="193"/>
                  </a:cubicBezTo>
                  <a:lnTo>
                    <a:pt x="6978" y="3268"/>
                  </a:lnTo>
                  <a:lnTo>
                    <a:pt x="3682" y="3268"/>
                  </a:lnTo>
                  <a:cubicBezTo>
                    <a:pt x="3576" y="3268"/>
                    <a:pt x="3489" y="3355"/>
                    <a:pt x="3489" y="3465"/>
                  </a:cubicBezTo>
                  <a:lnTo>
                    <a:pt x="3489" y="6309"/>
                  </a:lnTo>
                  <a:lnTo>
                    <a:pt x="198" y="6309"/>
                  </a:lnTo>
                  <a:cubicBezTo>
                    <a:pt x="87" y="6309"/>
                    <a:pt x="1" y="6396"/>
                    <a:pt x="1" y="6502"/>
                  </a:cubicBezTo>
                  <a:lnTo>
                    <a:pt x="1" y="8782"/>
                  </a:lnTo>
                  <a:cubicBezTo>
                    <a:pt x="1" y="8888"/>
                    <a:pt x="87" y="8975"/>
                    <a:pt x="198" y="8975"/>
                  </a:cubicBezTo>
                  <a:lnTo>
                    <a:pt x="10659" y="8975"/>
                  </a:lnTo>
                  <a:cubicBezTo>
                    <a:pt x="10764" y="8975"/>
                    <a:pt x="10851" y="8888"/>
                    <a:pt x="10851" y="8782"/>
                  </a:cubicBezTo>
                  <a:lnTo>
                    <a:pt x="10851" y="1680"/>
                  </a:lnTo>
                  <a:cubicBezTo>
                    <a:pt x="10851" y="1550"/>
                    <a:pt x="10754" y="1485"/>
                    <a:pt x="10656" y="1485"/>
                  </a:cubicBezTo>
                  <a:cubicBezTo>
                    <a:pt x="10559" y="1485"/>
                    <a:pt x="10461" y="1550"/>
                    <a:pt x="10461" y="1680"/>
                  </a:cubicBezTo>
                  <a:lnTo>
                    <a:pt x="10461" y="8590"/>
                  </a:lnTo>
                  <a:lnTo>
                    <a:pt x="7362" y="8590"/>
                  </a:lnTo>
                  <a:lnTo>
                    <a:pt x="7362" y="386"/>
                  </a:lnTo>
                  <a:lnTo>
                    <a:pt x="10461" y="386"/>
                  </a:lnTo>
                  <a:lnTo>
                    <a:pt x="10461" y="915"/>
                  </a:lnTo>
                  <a:cubicBezTo>
                    <a:pt x="10461" y="1018"/>
                    <a:pt x="10544" y="1108"/>
                    <a:pt x="10650" y="1108"/>
                  </a:cubicBezTo>
                  <a:cubicBezTo>
                    <a:pt x="10653" y="1108"/>
                    <a:pt x="10656" y="1108"/>
                    <a:pt x="10659" y="1108"/>
                  </a:cubicBezTo>
                  <a:cubicBezTo>
                    <a:pt x="10764" y="1108"/>
                    <a:pt x="10851" y="1021"/>
                    <a:pt x="10851" y="915"/>
                  </a:cubicBezTo>
                  <a:lnTo>
                    <a:pt x="10851" y="193"/>
                  </a:lnTo>
                  <a:cubicBezTo>
                    <a:pt x="10851" y="88"/>
                    <a:pt x="10764" y="1"/>
                    <a:pt x="10659" y="1"/>
                  </a:cubicBezTo>
                  <a:lnTo>
                    <a:pt x="7170" y="1"/>
                  </a:lnTo>
                  <a:cubicBezTo>
                    <a:pt x="7167" y="1"/>
                    <a:pt x="7165" y="1"/>
                    <a:pt x="7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3" name="Google Shape;14363;p90"/>
            <p:cNvSpPr/>
            <p:nvPr/>
          </p:nvSpPr>
          <p:spPr>
            <a:xfrm>
              <a:off x="5384052" y="4584202"/>
              <a:ext cx="64651" cy="10255"/>
            </a:xfrm>
            <a:custGeom>
              <a:avLst/>
              <a:gdLst/>
              <a:ahLst/>
              <a:cxnLst/>
              <a:rect l="l" t="t" r="r" b="b"/>
              <a:pathLst>
                <a:path w="2465" h="391" extrusionOk="0">
                  <a:moveTo>
                    <a:pt x="260" y="1"/>
                  </a:moveTo>
                  <a:cubicBezTo>
                    <a:pt x="1" y="1"/>
                    <a:pt x="1" y="390"/>
                    <a:pt x="260" y="390"/>
                  </a:cubicBezTo>
                  <a:lnTo>
                    <a:pt x="2204" y="390"/>
                  </a:lnTo>
                  <a:cubicBezTo>
                    <a:pt x="2464" y="390"/>
                    <a:pt x="2464" y="1"/>
                    <a:pt x="2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4" name="Google Shape;14364;p90"/>
            <p:cNvSpPr/>
            <p:nvPr/>
          </p:nvSpPr>
          <p:spPr>
            <a:xfrm>
              <a:off x="5475796" y="4504576"/>
              <a:ext cx="64520" cy="10124"/>
            </a:xfrm>
            <a:custGeom>
              <a:avLst/>
              <a:gdLst/>
              <a:ahLst/>
              <a:cxnLst/>
              <a:rect l="l" t="t" r="r" b="b"/>
              <a:pathLst>
                <a:path w="2460" h="386" extrusionOk="0">
                  <a:moveTo>
                    <a:pt x="261" y="1"/>
                  </a:moveTo>
                  <a:cubicBezTo>
                    <a:pt x="1" y="1"/>
                    <a:pt x="1" y="385"/>
                    <a:pt x="261" y="385"/>
                  </a:cubicBezTo>
                  <a:lnTo>
                    <a:pt x="2205" y="385"/>
                  </a:lnTo>
                  <a:cubicBezTo>
                    <a:pt x="2460" y="385"/>
                    <a:pt x="2460" y="1"/>
                    <a:pt x="22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5" name="Google Shape;14365;p90"/>
            <p:cNvSpPr/>
            <p:nvPr/>
          </p:nvSpPr>
          <p:spPr>
            <a:xfrm>
              <a:off x="5567540" y="4418759"/>
              <a:ext cx="64520" cy="10255"/>
            </a:xfrm>
            <a:custGeom>
              <a:avLst/>
              <a:gdLst/>
              <a:ahLst/>
              <a:cxnLst/>
              <a:rect l="l" t="t" r="r" b="b"/>
              <a:pathLst>
                <a:path w="2460" h="391" extrusionOk="0">
                  <a:moveTo>
                    <a:pt x="261" y="1"/>
                  </a:moveTo>
                  <a:cubicBezTo>
                    <a:pt x="1" y="1"/>
                    <a:pt x="1" y="390"/>
                    <a:pt x="261" y="390"/>
                  </a:cubicBezTo>
                  <a:lnTo>
                    <a:pt x="2205" y="390"/>
                  </a:lnTo>
                  <a:cubicBezTo>
                    <a:pt x="2460" y="390"/>
                    <a:pt x="2460" y="1"/>
                    <a:pt x="22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6" name="Google Shape;14366;p90"/>
            <p:cNvSpPr/>
            <p:nvPr/>
          </p:nvSpPr>
          <p:spPr>
            <a:xfrm>
              <a:off x="5364617" y="4307843"/>
              <a:ext cx="237149" cy="235366"/>
            </a:xfrm>
            <a:custGeom>
              <a:avLst/>
              <a:gdLst/>
              <a:ahLst/>
              <a:cxnLst/>
              <a:rect l="l" t="t" r="r" b="b"/>
              <a:pathLst>
                <a:path w="9042" h="8974" extrusionOk="0">
                  <a:moveTo>
                    <a:pt x="7329" y="0"/>
                  </a:moveTo>
                  <a:cubicBezTo>
                    <a:pt x="7069" y="0"/>
                    <a:pt x="7069" y="385"/>
                    <a:pt x="7329" y="385"/>
                  </a:cubicBezTo>
                  <a:lnTo>
                    <a:pt x="8373" y="385"/>
                  </a:lnTo>
                  <a:lnTo>
                    <a:pt x="121" y="8637"/>
                  </a:lnTo>
                  <a:cubicBezTo>
                    <a:pt x="1" y="8762"/>
                    <a:pt x="87" y="8969"/>
                    <a:pt x="260" y="8969"/>
                  </a:cubicBezTo>
                  <a:lnTo>
                    <a:pt x="260" y="8974"/>
                  </a:lnTo>
                  <a:cubicBezTo>
                    <a:pt x="313" y="8974"/>
                    <a:pt x="361" y="8955"/>
                    <a:pt x="400" y="8916"/>
                  </a:cubicBezTo>
                  <a:lnTo>
                    <a:pt x="8652" y="664"/>
                  </a:lnTo>
                  <a:lnTo>
                    <a:pt x="8652" y="1713"/>
                  </a:lnTo>
                  <a:cubicBezTo>
                    <a:pt x="8652" y="1843"/>
                    <a:pt x="8750" y="1908"/>
                    <a:pt x="8847" y="1908"/>
                  </a:cubicBezTo>
                  <a:cubicBezTo>
                    <a:pt x="8944" y="1908"/>
                    <a:pt x="9042" y="1843"/>
                    <a:pt x="9042" y="1713"/>
                  </a:cubicBezTo>
                  <a:lnTo>
                    <a:pt x="9042" y="193"/>
                  </a:lnTo>
                  <a:cubicBezTo>
                    <a:pt x="9042" y="87"/>
                    <a:pt x="8950" y="0"/>
                    <a:pt x="88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7" name="Google Shape;14367;p90"/>
            <p:cNvSpPr/>
            <p:nvPr/>
          </p:nvSpPr>
          <p:spPr>
            <a:xfrm>
              <a:off x="5441857" y="4584202"/>
              <a:ext cx="14923" cy="10255"/>
            </a:xfrm>
            <a:custGeom>
              <a:avLst/>
              <a:gdLst/>
              <a:ahLst/>
              <a:cxnLst/>
              <a:rect l="l" t="t" r="r" b="b"/>
              <a:pathLst>
                <a:path w="569" h="391" extrusionOk="0">
                  <a:moveTo>
                    <a:pt x="0" y="1"/>
                  </a:moveTo>
                  <a:cubicBezTo>
                    <a:pt x="255" y="1"/>
                    <a:pt x="255" y="390"/>
                    <a:pt x="0" y="390"/>
                  </a:cubicBezTo>
                  <a:lnTo>
                    <a:pt x="308" y="390"/>
                  </a:lnTo>
                  <a:cubicBezTo>
                    <a:pt x="568" y="390"/>
                    <a:pt x="568" y="1"/>
                    <a:pt x="308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8" name="Google Shape;14368;p90"/>
            <p:cNvSpPr/>
            <p:nvPr/>
          </p:nvSpPr>
          <p:spPr>
            <a:xfrm>
              <a:off x="5376367" y="4570590"/>
              <a:ext cx="8104" cy="49727"/>
            </a:xfrm>
            <a:custGeom>
              <a:avLst/>
              <a:gdLst/>
              <a:ahLst/>
              <a:cxnLst/>
              <a:rect l="l" t="t" r="r" b="b"/>
              <a:pathLst>
                <a:path w="309" h="1896" extrusionOk="0">
                  <a:moveTo>
                    <a:pt x="0" y="0"/>
                  </a:moveTo>
                  <a:lnTo>
                    <a:pt x="0" y="1896"/>
                  </a:lnTo>
                  <a:lnTo>
                    <a:pt x="308" y="1896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9" name="Google Shape;14369;p90"/>
            <p:cNvSpPr/>
            <p:nvPr/>
          </p:nvSpPr>
          <p:spPr>
            <a:xfrm>
              <a:off x="5533601" y="4504576"/>
              <a:ext cx="14923" cy="10124"/>
            </a:xfrm>
            <a:custGeom>
              <a:avLst/>
              <a:gdLst/>
              <a:ahLst/>
              <a:cxnLst/>
              <a:rect l="l" t="t" r="r" b="b"/>
              <a:pathLst>
                <a:path w="569" h="386" extrusionOk="0">
                  <a:moveTo>
                    <a:pt x="1" y="1"/>
                  </a:moveTo>
                  <a:cubicBezTo>
                    <a:pt x="260" y="1"/>
                    <a:pt x="260" y="385"/>
                    <a:pt x="1" y="385"/>
                  </a:cubicBezTo>
                  <a:lnTo>
                    <a:pt x="308" y="385"/>
                  </a:lnTo>
                  <a:cubicBezTo>
                    <a:pt x="568" y="385"/>
                    <a:pt x="568" y="1"/>
                    <a:pt x="30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0" name="Google Shape;14370;p90"/>
            <p:cNvSpPr/>
            <p:nvPr/>
          </p:nvSpPr>
          <p:spPr>
            <a:xfrm>
              <a:off x="5467718" y="4490937"/>
              <a:ext cx="8235" cy="129380"/>
            </a:xfrm>
            <a:custGeom>
              <a:avLst/>
              <a:gdLst/>
              <a:ahLst/>
              <a:cxnLst/>
              <a:rect l="l" t="t" r="r" b="b"/>
              <a:pathLst>
                <a:path w="314" h="4933" extrusionOk="0">
                  <a:moveTo>
                    <a:pt x="1" y="1"/>
                  </a:moveTo>
                  <a:lnTo>
                    <a:pt x="1" y="2845"/>
                  </a:lnTo>
                  <a:lnTo>
                    <a:pt x="1" y="4933"/>
                  </a:lnTo>
                  <a:lnTo>
                    <a:pt x="314" y="4933"/>
                  </a:lnTo>
                  <a:lnTo>
                    <a:pt x="314" y="284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1" name="Google Shape;14371;p90"/>
            <p:cNvSpPr/>
            <p:nvPr/>
          </p:nvSpPr>
          <p:spPr>
            <a:xfrm>
              <a:off x="5625214" y="4418759"/>
              <a:ext cx="15055" cy="10255"/>
            </a:xfrm>
            <a:custGeom>
              <a:avLst/>
              <a:gdLst/>
              <a:ahLst/>
              <a:cxnLst/>
              <a:rect l="l" t="t" r="r" b="b"/>
              <a:pathLst>
                <a:path w="574" h="391" extrusionOk="0">
                  <a:moveTo>
                    <a:pt x="1" y="1"/>
                  </a:moveTo>
                  <a:cubicBezTo>
                    <a:pt x="261" y="1"/>
                    <a:pt x="261" y="390"/>
                    <a:pt x="1" y="390"/>
                  </a:cubicBezTo>
                  <a:lnTo>
                    <a:pt x="314" y="390"/>
                  </a:lnTo>
                  <a:cubicBezTo>
                    <a:pt x="573" y="385"/>
                    <a:pt x="573" y="1"/>
                    <a:pt x="314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2" name="Google Shape;14372;p90"/>
            <p:cNvSpPr/>
            <p:nvPr/>
          </p:nvSpPr>
          <p:spPr>
            <a:xfrm>
              <a:off x="5559225" y="4405121"/>
              <a:ext cx="8104" cy="215197"/>
            </a:xfrm>
            <a:custGeom>
              <a:avLst/>
              <a:gdLst/>
              <a:ahLst/>
              <a:cxnLst/>
              <a:rect l="l" t="t" r="r" b="b"/>
              <a:pathLst>
                <a:path w="309" h="8205" extrusionOk="0">
                  <a:moveTo>
                    <a:pt x="0" y="1"/>
                  </a:moveTo>
                  <a:lnTo>
                    <a:pt x="0" y="3080"/>
                  </a:lnTo>
                  <a:lnTo>
                    <a:pt x="0" y="8205"/>
                  </a:lnTo>
                  <a:lnTo>
                    <a:pt x="308" y="8205"/>
                  </a:lnTo>
                  <a:lnTo>
                    <a:pt x="308" y="3080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73" name="Google Shape;14373;p90"/>
          <p:cNvGrpSpPr/>
          <p:nvPr/>
        </p:nvGrpSpPr>
        <p:grpSpPr>
          <a:xfrm>
            <a:off x="7539428" y="2250572"/>
            <a:ext cx="349980" cy="355697"/>
            <a:chOff x="7539428" y="2435147"/>
            <a:chExt cx="349980" cy="355697"/>
          </a:xfrm>
        </p:grpSpPr>
        <p:sp>
          <p:nvSpPr>
            <p:cNvPr id="14374" name="Google Shape;14374;p90"/>
            <p:cNvSpPr/>
            <p:nvPr/>
          </p:nvSpPr>
          <p:spPr>
            <a:xfrm>
              <a:off x="7561249" y="2635316"/>
              <a:ext cx="27932" cy="61215"/>
            </a:xfrm>
            <a:custGeom>
              <a:avLst/>
              <a:gdLst/>
              <a:ahLst/>
              <a:cxnLst/>
              <a:rect l="l" t="t" r="r" b="b"/>
              <a:pathLst>
                <a:path w="1065" h="2334" extrusionOk="0">
                  <a:moveTo>
                    <a:pt x="641" y="0"/>
                  </a:moveTo>
                  <a:cubicBezTo>
                    <a:pt x="289" y="0"/>
                    <a:pt x="1" y="284"/>
                    <a:pt x="1" y="635"/>
                  </a:cubicBezTo>
                  <a:lnTo>
                    <a:pt x="1" y="785"/>
                  </a:lnTo>
                  <a:cubicBezTo>
                    <a:pt x="1" y="967"/>
                    <a:pt x="30" y="1150"/>
                    <a:pt x="92" y="1323"/>
                  </a:cubicBezTo>
                  <a:lnTo>
                    <a:pt x="429" y="2334"/>
                  </a:lnTo>
                  <a:lnTo>
                    <a:pt x="1064" y="2334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5" name="Google Shape;14375;p90"/>
            <p:cNvSpPr/>
            <p:nvPr/>
          </p:nvSpPr>
          <p:spPr>
            <a:xfrm>
              <a:off x="7572501" y="2629755"/>
              <a:ext cx="66775" cy="66775"/>
            </a:xfrm>
            <a:custGeom>
              <a:avLst/>
              <a:gdLst/>
              <a:ahLst/>
              <a:cxnLst/>
              <a:rect l="l" t="t" r="r" b="b"/>
              <a:pathLst>
                <a:path w="2546" h="2546" extrusionOk="0">
                  <a:moveTo>
                    <a:pt x="635" y="1"/>
                  </a:moveTo>
                  <a:cubicBezTo>
                    <a:pt x="284" y="1"/>
                    <a:pt x="0" y="284"/>
                    <a:pt x="0" y="636"/>
                  </a:cubicBezTo>
                  <a:cubicBezTo>
                    <a:pt x="0" y="871"/>
                    <a:pt x="188" y="1059"/>
                    <a:pt x="423" y="1059"/>
                  </a:cubicBezTo>
                  <a:lnTo>
                    <a:pt x="2122" y="2546"/>
                  </a:lnTo>
                  <a:lnTo>
                    <a:pt x="2497" y="1232"/>
                  </a:lnTo>
                  <a:cubicBezTo>
                    <a:pt x="2531" y="1117"/>
                    <a:pt x="2545" y="1001"/>
                    <a:pt x="2545" y="881"/>
                  </a:cubicBezTo>
                  <a:lnTo>
                    <a:pt x="2545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6" name="Google Shape;14376;p90"/>
            <p:cNvSpPr/>
            <p:nvPr/>
          </p:nvSpPr>
          <p:spPr>
            <a:xfrm>
              <a:off x="7583595" y="2713290"/>
              <a:ext cx="33466" cy="33361"/>
            </a:xfrm>
            <a:custGeom>
              <a:avLst/>
              <a:gdLst/>
              <a:ahLst/>
              <a:cxnLst/>
              <a:rect l="l" t="t" r="r" b="b"/>
              <a:pathLst>
                <a:path w="1276" h="1272" extrusionOk="0">
                  <a:moveTo>
                    <a:pt x="0" y="1"/>
                  </a:moveTo>
                  <a:lnTo>
                    <a:pt x="0" y="1271"/>
                  </a:lnTo>
                  <a:lnTo>
                    <a:pt x="1276" y="1271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7" name="Google Shape;14377;p90"/>
            <p:cNvSpPr/>
            <p:nvPr/>
          </p:nvSpPr>
          <p:spPr>
            <a:xfrm>
              <a:off x="7544595" y="2726797"/>
              <a:ext cx="111467" cy="58828"/>
            </a:xfrm>
            <a:custGeom>
              <a:avLst/>
              <a:gdLst/>
              <a:ahLst/>
              <a:cxnLst/>
              <a:rect l="l" t="t" r="r" b="b"/>
              <a:pathLst>
                <a:path w="4250" h="2243" extrusionOk="0">
                  <a:moveTo>
                    <a:pt x="1487" y="1"/>
                  </a:moveTo>
                  <a:lnTo>
                    <a:pt x="463" y="289"/>
                  </a:lnTo>
                  <a:cubicBezTo>
                    <a:pt x="188" y="371"/>
                    <a:pt x="1" y="621"/>
                    <a:pt x="1" y="905"/>
                  </a:cubicBezTo>
                  <a:lnTo>
                    <a:pt x="1" y="2243"/>
                  </a:lnTo>
                  <a:lnTo>
                    <a:pt x="4249" y="2243"/>
                  </a:lnTo>
                  <a:lnTo>
                    <a:pt x="4249" y="905"/>
                  </a:lnTo>
                  <a:cubicBezTo>
                    <a:pt x="4249" y="617"/>
                    <a:pt x="4057" y="366"/>
                    <a:pt x="3783" y="289"/>
                  </a:cubicBezTo>
                  <a:lnTo>
                    <a:pt x="2763" y="1"/>
                  </a:lnTo>
                  <a:lnTo>
                    <a:pt x="2123" y="756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8" name="Google Shape;14378;p90"/>
            <p:cNvSpPr/>
            <p:nvPr/>
          </p:nvSpPr>
          <p:spPr>
            <a:xfrm>
              <a:off x="7566809" y="2657635"/>
              <a:ext cx="66906" cy="61241"/>
            </a:xfrm>
            <a:custGeom>
              <a:avLst/>
              <a:gdLst/>
              <a:ahLst/>
              <a:cxnLst/>
              <a:rect l="l" t="t" r="r" b="b"/>
              <a:pathLst>
                <a:path w="2551" h="2335" extrusionOk="0">
                  <a:moveTo>
                    <a:pt x="807" y="1"/>
                  </a:moveTo>
                  <a:cubicBezTo>
                    <a:pt x="697" y="1"/>
                    <a:pt x="589" y="48"/>
                    <a:pt x="511" y="126"/>
                  </a:cubicBezTo>
                  <a:lnTo>
                    <a:pt x="304" y="333"/>
                  </a:lnTo>
                  <a:cubicBezTo>
                    <a:pt x="111" y="525"/>
                    <a:pt x="0" y="785"/>
                    <a:pt x="5" y="1059"/>
                  </a:cubicBezTo>
                  <a:cubicBezTo>
                    <a:pt x="5" y="1762"/>
                    <a:pt x="573" y="2335"/>
                    <a:pt x="1276" y="2335"/>
                  </a:cubicBezTo>
                  <a:cubicBezTo>
                    <a:pt x="1978" y="2335"/>
                    <a:pt x="2551" y="1762"/>
                    <a:pt x="2551" y="1059"/>
                  </a:cubicBezTo>
                  <a:lnTo>
                    <a:pt x="2551" y="790"/>
                  </a:lnTo>
                  <a:cubicBezTo>
                    <a:pt x="2551" y="675"/>
                    <a:pt x="2507" y="569"/>
                    <a:pt x="2430" y="487"/>
                  </a:cubicBezTo>
                  <a:cubicBezTo>
                    <a:pt x="2103" y="169"/>
                    <a:pt x="1502" y="20"/>
                    <a:pt x="823" y="1"/>
                  </a:cubicBezTo>
                  <a:cubicBezTo>
                    <a:pt x="818" y="1"/>
                    <a:pt x="813" y="1"/>
                    <a:pt x="807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9" name="Google Shape;14379;p90"/>
            <p:cNvSpPr/>
            <p:nvPr/>
          </p:nvSpPr>
          <p:spPr>
            <a:xfrm>
              <a:off x="7566809" y="2657635"/>
              <a:ext cx="66775" cy="59851"/>
            </a:xfrm>
            <a:custGeom>
              <a:avLst/>
              <a:gdLst/>
              <a:ahLst/>
              <a:cxnLst/>
              <a:rect l="l" t="t" r="r" b="b"/>
              <a:pathLst>
                <a:path w="2546" h="2282" extrusionOk="0">
                  <a:moveTo>
                    <a:pt x="801" y="1"/>
                  </a:moveTo>
                  <a:cubicBezTo>
                    <a:pt x="692" y="1"/>
                    <a:pt x="588" y="44"/>
                    <a:pt x="511" y="126"/>
                  </a:cubicBezTo>
                  <a:lnTo>
                    <a:pt x="304" y="333"/>
                  </a:lnTo>
                  <a:cubicBezTo>
                    <a:pt x="111" y="525"/>
                    <a:pt x="0" y="785"/>
                    <a:pt x="0" y="1059"/>
                  </a:cubicBezTo>
                  <a:cubicBezTo>
                    <a:pt x="0" y="1627"/>
                    <a:pt x="376" y="2123"/>
                    <a:pt x="924" y="2282"/>
                  </a:cubicBezTo>
                  <a:cubicBezTo>
                    <a:pt x="737" y="2056"/>
                    <a:pt x="636" y="1772"/>
                    <a:pt x="640" y="1483"/>
                  </a:cubicBezTo>
                  <a:lnTo>
                    <a:pt x="640" y="1059"/>
                  </a:lnTo>
                  <a:cubicBezTo>
                    <a:pt x="636" y="825"/>
                    <a:pt x="824" y="635"/>
                    <a:pt x="1055" y="635"/>
                  </a:cubicBezTo>
                  <a:cubicBezTo>
                    <a:pt x="1066" y="635"/>
                    <a:pt x="1077" y="635"/>
                    <a:pt x="1088" y="636"/>
                  </a:cubicBezTo>
                  <a:cubicBezTo>
                    <a:pt x="1516" y="660"/>
                    <a:pt x="2156" y="732"/>
                    <a:pt x="2546" y="920"/>
                  </a:cubicBezTo>
                  <a:cubicBezTo>
                    <a:pt x="2531" y="833"/>
                    <a:pt x="2493" y="549"/>
                    <a:pt x="2426" y="487"/>
                  </a:cubicBezTo>
                  <a:cubicBezTo>
                    <a:pt x="2098" y="164"/>
                    <a:pt x="1497" y="20"/>
                    <a:pt x="818" y="1"/>
                  </a:cubicBezTo>
                  <a:cubicBezTo>
                    <a:pt x="813" y="1"/>
                    <a:pt x="807" y="1"/>
                    <a:pt x="80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0" name="Google Shape;14380;p90"/>
            <p:cNvSpPr/>
            <p:nvPr/>
          </p:nvSpPr>
          <p:spPr>
            <a:xfrm>
              <a:off x="7544595" y="2740934"/>
              <a:ext cx="22372" cy="44692"/>
            </a:xfrm>
            <a:custGeom>
              <a:avLst/>
              <a:gdLst/>
              <a:ahLst/>
              <a:cxnLst/>
              <a:rect l="l" t="t" r="r" b="b"/>
              <a:pathLst>
                <a:path w="853" h="1704" extrusionOk="0">
                  <a:moveTo>
                    <a:pt x="116" y="1"/>
                  </a:moveTo>
                  <a:cubicBezTo>
                    <a:pt x="39" y="106"/>
                    <a:pt x="1" y="232"/>
                    <a:pt x="1" y="366"/>
                  </a:cubicBezTo>
                  <a:lnTo>
                    <a:pt x="1" y="1704"/>
                  </a:lnTo>
                  <a:lnTo>
                    <a:pt x="847" y="1704"/>
                  </a:lnTo>
                  <a:lnTo>
                    <a:pt x="852" y="997"/>
                  </a:lnTo>
                  <a:cubicBezTo>
                    <a:pt x="852" y="828"/>
                    <a:pt x="785" y="665"/>
                    <a:pt x="665" y="54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1" name="Google Shape;14381;p90"/>
            <p:cNvSpPr/>
            <p:nvPr/>
          </p:nvSpPr>
          <p:spPr>
            <a:xfrm>
              <a:off x="7633690" y="2740934"/>
              <a:ext cx="22372" cy="44692"/>
            </a:xfrm>
            <a:custGeom>
              <a:avLst/>
              <a:gdLst/>
              <a:ahLst/>
              <a:cxnLst/>
              <a:rect l="l" t="t" r="r" b="b"/>
              <a:pathLst>
                <a:path w="853" h="1704" extrusionOk="0">
                  <a:moveTo>
                    <a:pt x="737" y="1"/>
                  </a:moveTo>
                  <a:lnTo>
                    <a:pt x="188" y="549"/>
                  </a:lnTo>
                  <a:cubicBezTo>
                    <a:pt x="68" y="665"/>
                    <a:pt x="1" y="828"/>
                    <a:pt x="1" y="997"/>
                  </a:cubicBezTo>
                  <a:lnTo>
                    <a:pt x="1" y="1704"/>
                  </a:lnTo>
                  <a:lnTo>
                    <a:pt x="852" y="1704"/>
                  </a:lnTo>
                  <a:lnTo>
                    <a:pt x="852" y="366"/>
                  </a:lnTo>
                  <a:cubicBezTo>
                    <a:pt x="852" y="232"/>
                    <a:pt x="809" y="106"/>
                    <a:pt x="737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2" name="Google Shape;14382;p90"/>
            <p:cNvSpPr/>
            <p:nvPr/>
          </p:nvSpPr>
          <p:spPr>
            <a:xfrm>
              <a:off x="7678250" y="2445874"/>
              <a:ext cx="27906" cy="61372"/>
            </a:xfrm>
            <a:custGeom>
              <a:avLst/>
              <a:gdLst/>
              <a:ahLst/>
              <a:cxnLst/>
              <a:rect l="l" t="t" r="r" b="b"/>
              <a:pathLst>
                <a:path w="1064" h="2340" extrusionOk="0">
                  <a:moveTo>
                    <a:pt x="635" y="1"/>
                  </a:moveTo>
                  <a:cubicBezTo>
                    <a:pt x="284" y="1"/>
                    <a:pt x="0" y="290"/>
                    <a:pt x="0" y="641"/>
                  </a:cubicBezTo>
                  <a:lnTo>
                    <a:pt x="0" y="790"/>
                  </a:lnTo>
                  <a:cubicBezTo>
                    <a:pt x="0" y="973"/>
                    <a:pt x="29" y="1151"/>
                    <a:pt x="87" y="1324"/>
                  </a:cubicBezTo>
                  <a:lnTo>
                    <a:pt x="424" y="2339"/>
                  </a:lnTo>
                  <a:lnTo>
                    <a:pt x="1064" y="2339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3" name="Google Shape;14383;p90"/>
            <p:cNvSpPr/>
            <p:nvPr/>
          </p:nvSpPr>
          <p:spPr>
            <a:xfrm>
              <a:off x="7689475" y="2440445"/>
              <a:ext cx="66775" cy="66801"/>
            </a:xfrm>
            <a:custGeom>
              <a:avLst/>
              <a:gdLst/>
              <a:ahLst/>
              <a:cxnLst/>
              <a:rect l="l" t="t" r="r" b="b"/>
              <a:pathLst>
                <a:path w="2546" h="2547" extrusionOk="0">
                  <a:moveTo>
                    <a:pt x="636" y="1"/>
                  </a:moveTo>
                  <a:cubicBezTo>
                    <a:pt x="284" y="1"/>
                    <a:pt x="0" y="285"/>
                    <a:pt x="0" y="636"/>
                  </a:cubicBezTo>
                  <a:cubicBezTo>
                    <a:pt x="0" y="867"/>
                    <a:pt x="188" y="1059"/>
                    <a:pt x="424" y="1059"/>
                  </a:cubicBezTo>
                  <a:lnTo>
                    <a:pt x="2122" y="2546"/>
                  </a:lnTo>
                  <a:lnTo>
                    <a:pt x="2498" y="1228"/>
                  </a:lnTo>
                  <a:cubicBezTo>
                    <a:pt x="2527" y="1117"/>
                    <a:pt x="2546" y="1002"/>
                    <a:pt x="2546" y="881"/>
                  </a:cubicBezTo>
                  <a:lnTo>
                    <a:pt x="2546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4" name="Google Shape;14384;p90"/>
            <p:cNvSpPr/>
            <p:nvPr/>
          </p:nvSpPr>
          <p:spPr>
            <a:xfrm>
              <a:off x="7700570" y="2523875"/>
              <a:ext cx="33361" cy="33466"/>
            </a:xfrm>
            <a:custGeom>
              <a:avLst/>
              <a:gdLst/>
              <a:ahLst/>
              <a:cxnLst/>
              <a:rect l="l" t="t" r="r" b="b"/>
              <a:pathLst>
                <a:path w="1272" h="1276" extrusionOk="0">
                  <a:moveTo>
                    <a:pt x="1" y="0"/>
                  </a:moveTo>
                  <a:lnTo>
                    <a:pt x="1" y="1276"/>
                  </a:lnTo>
                  <a:lnTo>
                    <a:pt x="1271" y="1276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5" name="Google Shape;14385;p90"/>
            <p:cNvSpPr/>
            <p:nvPr/>
          </p:nvSpPr>
          <p:spPr>
            <a:xfrm>
              <a:off x="7661701" y="2537382"/>
              <a:ext cx="111336" cy="58959"/>
            </a:xfrm>
            <a:custGeom>
              <a:avLst/>
              <a:gdLst/>
              <a:ahLst/>
              <a:cxnLst/>
              <a:rect l="l" t="t" r="r" b="b"/>
              <a:pathLst>
                <a:path w="4245" h="2248" extrusionOk="0">
                  <a:moveTo>
                    <a:pt x="1483" y="0"/>
                  </a:moveTo>
                  <a:lnTo>
                    <a:pt x="463" y="294"/>
                  </a:lnTo>
                  <a:cubicBezTo>
                    <a:pt x="189" y="371"/>
                    <a:pt x="1" y="621"/>
                    <a:pt x="1" y="905"/>
                  </a:cubicBezTo>
                  <a:lnTo>
                    <a:pt x="1" y="2247"/>
                  </a:lnTo>
                  <a:lnTo>
                    <a:pt x="4245" y="2247"/>
                  </a:lnTo>
                  <a:lnTo>
                    <a:pt x="4245" y="905"/>
                  </a:lnTo>
                  <a:cubicBezTo>
                    <a:pt x="4245" y="621"/>
                    <a:pt x="4057" y="371"/>
                    <a:pt x="3778" y="294"/>
                  </a:cubicBezTo>
                  <a:lnTo>
                    <a:pt x="2758" y="0"/>
                  </a:lnTo>
                  <a:lnTo>
                    <a:pt x="2118" y="761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6" name="Google Shape;14386;p90"/>
            <p:cNvSpPr/>
            <p:nvPr/>
          </p:nvSpPr>
          <p:spPr>
            <a:xfrm>
              <a:off x="7661596" y="2551519"/>
              <a:ext cx="22215" cy="44823"/>
            </a:xfrm>
            <a:custGeom>
              <a:avLst/>
              <a:gdLst/>
              <a:ahLst/>
              <a:cxnLst/>
              <a:rect l="l" t="t" r="r" b="b"/>
              <a:pathLst>
                <a:path w="847" h="1709" extrusionOk="0">
                  <a:moveTo>
                    <a:pt x="116" y="0"/>
                  </a:moveTo>
                  <a:cubicBezTo>
                    <a:pt x="39" y="111"/>
                    <a:pt x="0" y="236"/>
                    <a:pt x="0" y="366"/>
                  </a:cubicBezTo>
                  <a:lnTo>
                    <a:pt x="0" y="1708"/>
                  </a:lnTo>
                  <a:lnTo>
                    <a:pt x="847" y="1708"/>
                  </a:lnTo>
                  <a:lnTo>
                    <a:pt x="847" y="1001"/>
                  </a:lnTo>
                  <a:cubicBezTo>
                    <a:pt x="847" y="833"/>
                    <a:pt x="780" y="669"/>
                    <a:pt x="664" y="549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7" name="Google Shape;14387;p90"/>
            <p:cNvSpPr/>
            <p:nvPr/>
          </p:nvSpPr>
          <p:spPr>
            <a:xfrm>
              <a:off x="7750690" y="2551519"/>
              <a:ext cx="22241" cy="44823"/>
            </a:xfrm>
            <a:custGeom>
              <a:avLst/>
              <a:gdLst/>
              <a:ahLst/>
              <a:cxnLst/>
              <a:rect l="l" t="t" r="r" b="b"/>
              <a:pathLst>
                <a:path w="848" h="1709" extrusionOk="0">
                  <a:moveTo>
                    <a:pt x="732" y="0"/>
                  </a:moveTo>
                  <a:lnTo>
                    <a:pt x="188" y="549"/>
                  </a:lnTo>
                  <a:cubicBezTo>
                    <a:pt x="68" y="669"/>
                    <a:pt x="0" y="833"/>
                    <a:pt x="0" y="1001"/>
                  </a:cubicBezTo>
                  <a:lnTo>
                    <a:pt x="0" y="1708"/>
                  </a:lnTo>
                  <a:lnTo>
                    <a:pt x="847" y="1708"/>
                  </a:lnTo>
                  <a:lnTo>
                    <a:pt x="847" y="366"/>
                  </a:lnTo>
                  <a:cubicBezTo>
                    <a:pt x="847" y="236"/>
                    <a:pt x="809" y="111"/>
                    <a:pt x="732" y="0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8" name="Google Shape;14388;p90"/>
            <p:cNvSpPr/>
            <p:nvPr/>
          </p:nvSpPr>
          <p:spPr>
            <a:xfrm>
              <a:off x="7683784" y="2468220"/>
              <a:ext cx="66933" cy="61241"/>
            </a:xfrm>
            <a:custGeom>
              <a:avLst/>
              <a:gdLst/>
              <a:ahLst/>
              <a:cxnLst/>
              <a:rect l="l" t="t" r="r" b="b"/>
              <a:pathLst>
                <a:path w="2552" h="2335" extrusionOk="0">
                  <a:moveTo>
                    <a:pt x="803" y="0"/>
                  </a:moveTo>
                  <a:cubicBezTo>
                    <a:pt x="693" y="0"/>
                    <a:pt x="589" y="48"/>
                    <a:pt x="511" y="126"/>
                  </a:cubicBezTo>
                  <a:lnTo>
                    <a:pt x="304" y="333"/>
                  </a:lnTo>
                  <a:cubicBezTo>
                    <a:pt x="112" y="525"/>
                    <a:pt x="1" y="785"/>
                    <a:pt x="1" y="1059"/>
                  </a:cubicBezTo>
                  <a:cubicBezTo>
                    <a:pt x="1" y="1762"/>
                    <a:pt x="574" y="2334"/>
                    <a:pt x="1276" y="2334"/>
                  </a:cubicBezTo>
                  <a:cubicBezTo>
                    <a:pt x="1979" y="2334"/>
                    <a:pt x="2551" y="1762"/>
                    <a:pt x="2551" y="1059"/>
                  </a:cubicBezTo>
                  <a:lnTo>
                    <a:pt x="2551" y="790"/>
                  </a:lnTo>
                  <a:cubicBezTo>
                    <a:pt x="2551" y="674"/>
                    <a:pt x="2508" y="568"/>
                    <a:pt x="2431" y="486"/>
                  </a:cubicBezTo>
                  <a:cubicBezTo>
                    <a:pt x="2099" y="169"/>
                    <a:pt x="1502" y="20"/>
                    <a:pt x="819" y="0"/>
                  </a:cubicBezTo>
                  <a:cubicBezTo>
                    <a:pt x="814" y="0"/>
                    <a:pt x="808" y="0"/>
                    <a:pt x="80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9" name="Google Shape;14389;p90"/>
            <p:cNvSpPr/>
            <p:nvPr/>
          </p:nvSpPr>
          <p:spPr>
            <a:xfrm>
              <a:off x="7683784" y="2468220"/>
              <a:ext cx="66801" cy="59851"/>
            </a:xfrm>
            <a:custGeom>
              <a:avLst/>
              <a:gdLst/>
              <a:ahLst/>
              <a:cxnLst/>
              <a:rect l="l" t="t" r="r" b="b"/>
              <a:pathLst>
                <a:path w="2547" h="2282" extrusionOk="0">
                  <a:moveTo>
                    <a:pt x="803" y="0"/>
                  </a:moveTo>
                  <a:cubicBezTo>
                    <a:pt x="693" y="0"/>
                    <a:pt x="589" y="48"/>
                    <a:pt x="511" y="126"/>
                  </a:cubicBezTo>
                  <a:lnTo>
                    <a:pt x="304" y="333"/>
                  </a:lnTo>
                  <a:cubicBezTo>
                    <a:pt x="112" y="525"/>
                    <a:pt x="1" y="785"/>
                    <a:pt x="1" y="1059"/>
                  </a:cubicBezTo>
                  <a:cubicBezTo>
                    <a:pt x="1" y="1627"/>
                    <a:pt x="376" y="2122"/>
                    <a:pt x="925" y="2281"/>
                  </a:cubicBezTo>
                  <a:cubicBezTo>
                    <a:pt x="737" y="2055"/>
                    <a:pt x="641" y="1771"/>
                    <a:pt x="641" y="1483"/>
                  </a:cubicBezTo>
                  <a:lnTo>
                    <a:pt x="641" y="1059"/>
                  </a:lnTo>
                  <a:cubicBezTo>
                    <a:pt x="641" y="825"/>
                    <a:pt x="830" y="634"/>
                    <a:pt x="1056" y="634"/>
                  </a:cubicBezTo>
                  <a:cubicBezTo>
                    <a:pt x="1067" y="634"/>
                    <a:pt x="1078" y="635"/>
                    <a:pt x="1088" y="636"/>
                  </a:cubicBezTo>
                  <a:cubicBezTo>
                    <a:pt x="1521" y="660"/>
                    <a:pt x="2157" y="732"/>
                    <a:pt x="2546" y="920"/>
                  </a:cubicBezTo>
                  <a:cubicBezTo>
                    <a:pt x="2532" y="833"/>
                    <a:pt x="2493" y="549"/>
                    <a:pt x="2431" y="486"/>
                  </a:cubicBezTo>
                  <a:cubicBezTo>
                    <a:pt x="2099" y="169"/>
                    <a:pt x="1502" y="20"/>
                    <a:pt x="819" y="0"/>
                  </a:cubicBezTo>
                  <a:cubicBezTo>
                    <a:pt x="814" y="0"/>
                    <a:pt x="808" y="0"/>
                    <a:pt x="803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0" name="Google Shape;14390;p90"/>
            <p:cNvSpPr/>
            <p:nvPr/>
          </p:nvSpPr>
          <p:spPr>
            <a:xfrm>
              <a:off x="7811879" y="2607409"/>
              <a:ext cx="44587" cy="39027"/>
            </a:xfrm>
            <a:custGeom>
              <a:avLst/>
              <a:gdLst/>
              <a:ahLst/>
              <a:cxnLst/>
              <a:rect l="l" t="t" r="r" b="b"/>
              <a:pathLst>
                <a:path w="1700" h="1488" extrusionOk="0">
                  <a:moveTo>
                    <a:pt x="853" y="1"/>
                  </a:moveTo>
                  <a:cubicBezTo>
                    <a:pt x="381" y="1"/>
                    <a:pt x="1" y="333"/>
                    <a:pt x="1" y="742"/>
                  </a:cubicBezTo>
                  <a:cubicBezTo>
                    <a:pt x="1" y="1156"/>
                    <a:pt x="381" y="1488"/>
                    <a:pt x="853" y="1488"/>
                  </a:cubicBezTo>
                  <a:cubicBezTo>
                    <a:pt x="1319" y="1488"/>
                    <a:pt x="1699" y="1156"/>
                    <a:pt x="1699" y="742"/>
                  </a:cubicBezTo>
                  <a:cubicBezTo>
                    <a:pt x="1699" y="333"/>
                    <a:pt x="1319" y="1"/>
                    <a:pt x="853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1" name="Google Shape;14391;p90"/>
            <p:cNvSpPr/>
            <p:nvPr/>
          </p:nvSpPr>
          <p:spPr>
            <a:xfrm>
              <a:off x="7811879" y="2607409"/>
              <a:ext cx="30712" cy="39027"/>
            </a:xfrm>
            <a:custGeom>
              <a:avLst/>
              <a:gdLst/>
              <a:ahLst/>
              <a:cxnLst/>
              <a:rect l="l" t="t" r="r" b="b"/>
              <a:pathLst>
                <a:path w="1171" h="1488" extrusionOk="0">
                  <a:moveTo>
                    <a:pt x="853" y="1"/>
                  </a:moveTo>
                  <a:cubicBezTo>
                    <a:pt x="381" y="1"/>
                    <a:pt x="1" y="333"/>
                    <a:pt x="1" y="742"/>
                  </a:cubicBezTo>
                  <a:cubicBezTo>
                    <a:pt x="1" y="1156"/>
                    <a:pt x="381" y="1488"/>
                    <a:pt x="853" y="1488"/>
                  </a:cubicBezTo>
                  <a:cubicBezTo>
                    <a:pt x="958" y="1488"/>
                    <a:pt x="1069" y="1468"/>
                    <a:pt x="1170" y="1430"/>
                  </a:cubicBezTo>
                  <a:cubicBezTo>
                    <a:pt x="857" y="1324"/>
                    <a:pt x="641" y="1055"/>
                    <a:pt x="641" y="742"/>
                  </a:cubicBezTo>
                  <a:cubicBezTo>
                    <a:pt x="641" y="434"/>
                    <a:pt x="857" y="164"/>
                    <a:pt x="1170" y="54"/>
                  </a:cubicBezTo>
                  <a:cubicBezTo>
                    <a:pt x="1069" y="20"/>
                    <a:pt x="958" y="1"/>
                    <a:pt x="85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2" name="Google Shape;14392;p90"/>
            <p:cNvSpPr/>
            <p:nvPr/>
          </p:nvSpPr>
          <p:spPr>
            <a:xfrm>
              <a:off x="7784131" y="2707625"/>
              <a:ext cx="100215" cy="78001"/>
            </a:xfrm>
            <a:custGeom>
              <a:avLst/>
              <a:gdLst/>
              <a:ahLst/>
              <a:cxnLst/>
              <a:rect l="l" t="t" r="r" b="b"/>
              <a:pathLst>
                <a:path w="3821" h="2974" extrusionOk="0">
                  <a:moveTo>
                    <a:pt x="1275" y="0"/>
                  </a:moveTo>
                  <a:lnTo>
                    <a:pt x="1275" y="640"/>
                  </a:lnTo>
                  <a:cubicBezTo>
                    <a:pt x="1275" y="799"/>
                    <a:pt x="1184" y="948"/>
                    <a:pt x="1040" y="1020"/>
                  </a:cubicBezTo>
                  <a:lnTo>
                    <a:pt x="352" y="1362"/>
                  </a:lnTo>
                  <a:cubicBezTo>
                    <a:pt x="135" y="1468"/>
                    <a:pt x="0" y="1689"/>
                    <a:pt x="0" y="1930"/>
                  </a:cubicBezTo>
                  <a:lnTo>
                    <a:pt x="0" y="2974"/>
                  </a:lnTo>
                  <a:lnTo>
                    <a:pt x="3821" y="2974"/>
                  </a:lnTo>
                  <a:lnTo>
                    <a:pt x="3821" y="1935"/>
                  </a:lnTo>
                  <a:cubicBezTo>
                    <a:pt x="3821" y="1689"/>
                    <a:pt x="3686" y="1468"/>
                    <a:pt x="3470" y="1362"/>
                  </a:cubicBezTo>
                  <a:lnTo>
                    <a:pt x="2781" y="1016"/>
                  </a:lnTo>
                  <a:cubicBezTo>
                    <a:pt x="2637" y="943"/>
                    <a:pt x="2546" y="799"/>
                    <a:pt x="2546" y="635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3" name="Google Shape;14393;p90"/>
            <p:cNvSpPr/>
            <p:nvPr/>
          </p:nvSpPr>
          <p:spPr>
            <a:xfrm>
              <a:off x="7784131" y="2732357"/>
              <a:ext cx="100215" cy="53268"/>
            </a:xfrm>
            <a:custGeom>
              <a:avLst/>
              <a:gdLst/>
              <a:ahLst/>
              <a:cxnLst/>
              <a:rect l="l" t="t" r="r" b="b"/>
              <a:pathLst>
                <a:path w="3821" h="2031" extrusionOk="0">
                  <a:moveTo>
                    <a:pt x="1145" y="0"/>
                  </a:moveTo>
                  <a:cubicBezTo>
                    <a:pt x="1112" y="29"/>
                    <a:pt x="1078" y="58"/>
                    <a:pt x="1040" y="77"/>
                  </a:cubicBezTo>
                  <a:lnTo>
                    <a:pt x="352" y="419"/>
                  </a:lnTo>
                  <a:cubicBezTo>
                    <a:pt x="135" y="525"/>
                    <a:pt x="0" y="746"/>
                    <a:pt x="0" y="987"/>
                  </a:cubicBezTo>
                  <a:lnTo>
                    <a:pt x="0" y="2031"/>
                  </a:lnTo>
                  <a:lnTo>
                    <a:pt x="3821" y="2031"/>
                  </a:lnTo>
                  <a:lnTo>
                    <a:pt x="3821" y="992"/>
                  </a:lnTo>
                  <a:cubicBezTo>
                    <a:pt x="3821" y="746"/>
                    <a:pt x="3686" y="530"/>
                    <a:pt x="3470" y="419"/>
                  </a:cubicBezTo>
                  <a:lnTo>
                    <a:pt x="2781" y="77"/>
                  </a:lnTo>
                  <a:cubicBezTo>
                    <a:pt x="2743" y="58"/>
                    <a:pt x="2709" y="29"/>
                    <a:pt x="2676" y="0"/>
                  </a:cubicBezTo>
                  <a:lnTo>
                    <a:pt x="2435" y="270"/>
                  </a:lnTo>
                  <a:cubicBezTo>
                    <a:pt x="2298" y="433"/>
                    <a:pt x="2104" y="515"/>
                    <a:pt x="1911" y="515"/>
                  </a:cubicBezTo>
                  <a:cubicBezTo>
                    <a:pt x="1717" y="515"/>
                    <a:pt x="1523" y="433"/>
                    <a:pt x="1386" y="270"/>
                  </a:cubicBezTo>
                  <a:lnTo>
                    <a:pt x="1145" y="0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4" name="Google Shape;14394;p90"/>
            <p:cNvSpPr/>
            <p:nvPr/>
          </p:nvSpPr>
          <p:spPr>
            <a:xfrm>
              <a:off x="7795225" y="2629755"/>
              <a:ext cx="78027" cy="77896"/>
            </a:xfrm>
            <a:custGeom>
              <a:avLst/>
              <a:gdLst/>
              <a:ahLst/>
              <a:cxnLst/>
              <a:rect l="l" t="t" r="r" b="b"/>
              <a:pathLst>
                <a:path w="2975" h="2970" extrusionOk="0">
                  <a:moveTo>
                    <a:pt x="1488" y="1"/>
                  </a:moveTo>
                  <a:cubicBezTo>
                    <a:pt x="665" y="1"/>
                    <a:pt x="1" y="665"/>
                    <a:pt x="1" y="1483"/>
                  </a:cubicBezTo>
                  <a:cubicBezTo>
                    <a:pt x="1" y="2305"/>
                    <a:pt x="665" y="2969"/>
                    <a:pt x="1488" y="2969"/>
                  </a:cubicBezTo>
                  <a:cubicBezTo>
                    <a:pt x="2306" y="2969"/>
                    <a:pt x="2974" y="2305"/>
                    <a:pt x="2974" y="1483"/>
                  </a:cubicBezTo>
                  <a:cubicBezTo>
                    <a:pt x="2974" y="665"/>
                    <a:pt x="2306" y="1"/>
                    <a:pt x="1488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5" name="Google Shape;14395;p90"/>
            <p:cNvSpPr/>
            <p:nvPr/>
          </p:nvSpPr>
          <p:spPr>
            <a:xfrm>
              <a:off x="7809545" y="2629755"/>
              <a:ext cx="65228" cy="70080"/>
            </a:xfrm>
            <a:custGeom>
              <a:avLst/>
              <a:gdLst/>
              <a:ahLst/>
              <a:cxnLst/>
              <a:rect l="l" t="t" r="r" b="b"/>
              <a:pathLst>
                <a:path w="2487" h="2672" extrusionOk="0">
                  <a:moveTo>
                    <a:pt x="946" y="0"/>
                  </a:moveTo>
                  <a:cubicBezTo>
                    <a:pt x="238" y="0"/>
                    <a:pt x="0" y="978"/>
                    <a:pt x="638" y="1290"/>
                  </a:cubicBezTo>
                  <a:cubicBezTo>
                    <a:pt x="658" y="1300"/>
                    <a:pt x="677" y="1304"/>
                    <a:pt x="696" y="1314"/>
                  </a:cubicBezTo>
                  <a:lnTo>
                    <a:pt x="1437" y="2652"/>
                  </a:lnTo>
                  <a:cubicBezTo>
                    <a:pt x="1437" y="2652"/>
                    <a:pt x="1634" y="2666"/>
                    <a:pt x="1832" y="2671"/>
                  </a:cubicBezTo>
                  <a:cubicBezTo>
                    <a:pt x="2265" y="2349"/>
                    <a:pt x="2486" y="1815"/>
                    <a:pt x="2414" y="1280"/>
                  </a:cubicBezTo>
                  <a:cubicBezTo>
                    <a:pt x="2327" y="669"/>
                    <a:pt x="1870" y="174"/>
                    <a:pt x="1269" y="34"/>
                  </a:cubicBezTo>
                  <a:cubicBezTo>
                    <a:pt x="1163" y="10"/>
                    <a:pt x="1057" y="1"/>
                    <a:pt x="951" y="1"/>
                  </a:cubicBezTo>
                  <a:cubicBezTo>
                    <a:pt x="949" y="0"/>
                    <a:pt x="948" y="0"/>
                    <a:pt x="946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6" name="Google Shape;14396;p90"/>
            <p:cNvSpPr/>
            <p:nvPr/>
          </p:nvSpPr>
          <p:spPr>
            <a:xfrm>
              <a:off x="7801047" y="2664035"/>
              <a:ext cx="66644" cy="54842"/>
            </a:xfrm>
            <a:custGeom>
              <a:avLst/>
              <a:gdLst/>
              <a:ahLst/>
              <a:cxnLst/>
              <a:rect l="l" t="t" r="r" b="b"/>
              <a:pathLst>
                <a:path w="2541" h="2091" extrusionOk="0">
                  <a:moveTo>
                    <a:pt x="970" y="1"/>
                  </a:moveTo>
                  <a:cubicBezTo>
                    <a:pt x="891" y="1"/>
                    <a:pt x="815" y="47"/>
                    <a:pt x="780" y="123"/>
                  </a:cubicBezTo>
                  <a:cubicBezTo>
                    <a:pt x="712" y="267"/>
                    <a:pt x="611" y="397"/>
                    <a:pt x="491" y="508"/>
                  </a:cubicBezTo>
                  <a:cubicBezTo>
                    <a:pt x="443" y="546"/>
                    <a:pt x="395" y="585"/>
                    <a:pt x="342" y="623"/>
                  </a:cubicBezTo>
                  <a:cubicBezTo>
                    <a:pt x="87" y="801"/>
                    <a:pt x="0" y="1138"/>
                    <a:pt x="140" y="1417"/>
                  </a:cubicBezTo>
                  <a:cubicBezTo>
                    <a:pt x="361" y="1831"/>
                    <a:pt x="794" y="2091"/>
                    <a:pt x="1266" y="2091"/>
                  </a:cubicBezTo>
                  <a:cubicBezTo>
                    <a:pt x="1930" y="2091"/>
                    <a:pt x="2488" y="1581"/>
                    <a:pt x="2536" y="912"/>
                  </a:cubicBezTo>
                  <a:cubicBezTo>
                    <a:pt x="2541" y="849"/>
                    <a:pt x="2517" y="787"/>
                    <a:pt x="2464" y="748"/>
                  </a:cubicBezTo>
                  <a:cubicBezTo>
                    <a:pt x="2045" y="392"/>
                    <a:pt x="1554" y="142"/>
                    <a:pt x="1020" y="7"/>
                  </a:cubicBezTo>
                  <a:cubicBezTo>
                    <a:pt x="1004" y="3"/>
                    <a:pt x="987" y="1"/>
                    <a:pt x="970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7" name="Google Shape;14397;p90"/>
            <p:cNvSpPr/>
            <p:nvPr/>
          </p:nvSpPr>
          <p:spPr>
            <a:xfrm>
              <a:off x="7801047" y="2664035"/>
              <a:ext cx="66513" cy="54343"/>
            </a:xfrm>
            <a:custGeom>
              <a:avLst/>
              <a:gdLst/>
              <a:ahLst/>
              <a:cxnLst/>
              <a:rect l="l" t="t" r="r" b="b"/>
              <a:pathLst>
                <a:path w="2536" h="2072" extrusionOk="0">
                  <a:moveTo>
                    <a:pt x="968" y="1"/>
                  </a:moveTo>
                  <a:cubicBezTo>
                    <a:pt x="886" y="1"/>
                    <a:pt x="811" y="47"/>
                    <a:pt x="780" y="123"/>
                  </a:cubicBezTo>
                  <a:cubicBezTo>
                    <a:pt x="727" y="224"/>
                    <a:pt x="664" y="320"/>
                    <a:pt x="582" y="406"/>
                  </a:cubicBezTo>
                  <a:cubicBezTo>
                    <a:pt x="553" y="440"/>
                    <a:pt x="520" y="474"/>
                    <a:pt x="486" y="503"/>
                  </a:cubicBezTo>
                  <a:cubicBezTo>
                    <a:pt x="443" y="546"/>
                    <a:pt x="395" y="585"/>
                    <a:pt x="347" y="618"/>
                  </a:cubicBezTo>
                  <a:cubicBezTo>
                    <a:pt x="43" y="825"/>
                    <a:pt x="0" y="1205"/>
                    <a:pt x="183" y="1494"/>
                  </a:cubicBezTo>
                  <a:cubicBezTo>
                    <a:pt x="380" y="1807"/>
                    <a:pt x="703" y="2014"/>
                    <a:pt x="1068" y="2071"/>
                  </a:cubicBezTo>
                  <a:cubicBezTo>
                    <a:pt x="813" y="1898"/>
                    <a:pt x="626" y="1662"/>
                    <a:pt x="626" y="1239"/>
                  </a:cubicBezTo>
                  <a:lnTo>
                    <a:pt x="626" y="1075"/>
                  </a:lnTo>
                  <a:cubicBezTo>
                    <a:pt x="674" y="1042"/>
                    <a:pt x="722" y="1003"/>
                    <a:pt x="770" y="960"/>
                  </a:cubicBezTo>
                  <a:cubicBezTo>
                    <a:pt x="885" y="854"/>
                    <a:pt x="986" y="734"/>
                    <a:pt x="1073" y="599"/>
                  </a:cubicBezTo>
                  <a:cubicBezTo>
                    <a:pt x="1477" y="724"/>
                    <a:pt x="1853" y="931"/>
                    <a:pt x="2180" y="1200"/>
                  </a:cubicBezTo>
                  <a:cubicBezTo>
                    <a:pt x="2218" y="1239"/>
                    <a:pt x="2276" y="1287"/>
                    <a:pt x="2391" y="1398"/>
                  </a:cubicBezTo>
                  <a:cubicBezTo>
                    <a:pt x="2468" y="1244"/>
                    <a:pt x="2517" y="1080"/>
                    <a:pt x="2531" y="912"/>
                  </a:cubicBezTo>
                  <a:cubicBezTo>
                    <a:pt x="2536" y="849"/>
                    <a:pt x="2507" y="787"/>
                    <a:pt x="2464" y="748"/>
                  </a:cubicBezTo>
                  <a:cubicBezTo>
                    <a:pt x="2045" y="392"/>
                    <a:pt x="1549" y="142"/>
                    <a:pt x="1020" y="7"/>
                  </a:cubicBezTo>
                  <a:cubicBezTo>
                    <a:pt x="1003" y="3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8" name="Google Shape;14398;p90"/>
            <p:cNvSpPr/>
            <p:nvPr/>
          </p:nvSpPr>
          <p:spPr>
            <a:xfrm>
              <a:off x="7784131" y="2748251"/>
              <a:ext cx="22241" cy="37374"/>
            </a:xfrm>
            <a:custGeom>
              <a:avLst/>
              <a:gdLst/>
              <a:ahLst/>
              <a:cxnLst/>
              <a:rect l="l" t="t" r="r" b="b"/>
              <a:pathLst>
                <a:path w="848" h="1425" extrusionOk="0">
                  <a:moveTo>
                    <a:pt x="130" y="1"/>
                  </a:moveTo>
                  <a:cubicBezTo>
                    <a:pt x="44" y="111"/>
                    <a:pt x="0" y="246"/>
                    <a:pt x="0" y="381"/>
                  </a:cubicBezTo>
                  <a:lnTo>
                    <a:pt x="0" y="1425"/>
                  </a:lnTo>
                  <a:lnTo>
                    <a:pt x="847" y="1425"/>
                  </a:lnTo>
                  <a:lnTo>
                    <a:pt x="847" y="780"/>
                  </a:lnTo>
                  <a:cubicBezTo>
                    <a:pt x="847" y="650"/>
                    <a:pt x="789" y="530"/>
                    <a:pt x="688" y="448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9" name="Google Shape;14399;p90"/>
            <p:cNvSpPr/>
            <p:nvPr/>
          </p:nvSpPr>
          <p:spPr>
            <a:xfrm>
              <a:off x="7862000" y="2748251"/>
              <a:ext cx="22346" cy="37374"/>
            </a:xfrm>
            <a:custGeom>
              <a:avLst/>
              <a:gdLst/>
              <a:ahLst/>
              <a:cxnLst/>
              <a:rect l="l" t="t" r="r" b="b"/>
              <a:pathLst>
                <a:path w="852" h="1425" extrusionOk="0">
                  <a:moveTo>
                    <a:pt x="722" y="1"/>
                  </a:moveTo>
                  <a:lnTo>
                    <a:pt x="159" y="448"/>
                  </a:lnTo>
                  <a:cubicBezTo>
                    <a:pt x="63" y="530"/>
                    <a:pt x="0" y="650"/>
                    <a:pt x="0" y="780"/>
                  </a:cubicBezTo>
                  <a:lnTo>
                    <a:pt x="0" y="1425"/>
                  </a:lnTo>
                  <a:lnTo>
                    <a:pt x="852" y="1425"/>
                  </a:lnTo>
                  <a:lnTo>
                    <a:pt x="852" y="381"/>
                  </a:lnTo>
                  <a:cubicBezTo>
                    <a:pt x="852" y="246"/>
                    <a:pt x="804" y="111"/>
                    <a:pt x="722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0" name="Google Shape;14400;p90"/>
            <p:cNvSpPr/>
            <p:nvPr/>
          </p:nvSpPr>
          <p:spPr>
            <a:xfrm>
              <a:off x="7693646" y="2462922"/>
              <a:ext cx="48101" cy="16182"/>
            </a:xfrm>
            <a:custGeom>
              <a:avLst/>
              <a:gdLst/>
              <a:ahLst/>
              <a:cxnLst/>
              <a:rect l="l" t="t" r="r" b="b"/>
              <a:pathLst>
                <a:path w="1834" h="617" extrusionOk="0">
                  <a:moveTo>
                    <a:pt x="265" y="0"/>
                  </a:moveTo>
                  <a:cubicBezTo>
                    <a:pt x="0" y="0"/>
                    <a:pt x="0" y="400"/>
                    <a:pt x="265" y="400"/>
                  </a:cubicBezTo>
                  <a:cubicBezTo>
                    <a:pt x="486" y="400"/>
                    <a:pt x="1136" y="433"/>
                    <a:pt x="1449" y="592"/>
                  </a:cubicBezTo>
                  <a:cubicBezTo>
                    <a:pt x="1482" y="609"/>
                    <a:pt x="1514" y="617"/>
                    <a:pt x="1544" y="617"/>
                  </a:cubicBezTo>
                  <a:cubicBezTo>
                    <a:pt x="1728" y="617"/>
                    <a:pt x="1834" y="339"/>
                    <a:pt x="1631" y="236"/>
                  </a:cubicBezTo>
                  <a:cubicBezTo>
                    <a:pt x="1170" y="5"/>
                    <a:pt x="303" y="0"/>
                    <a:pt x="2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1" name="Google Shape;14401;p90"/>
            <p:cNvSpPr/>
            <p:nvPr/>
          </p:nvSpPr>
          <p:spPr>
            <a:xfrm>
              <a:off x="7656403" y="2435147"/>
              <a:ext cx="121827" cy="166387"/>
            </a:xfrm>
            <a:custGeom>
              <a:avLst/>
              <a:gdLst/>
              <a:ahLst/>
              <a:cxnLst/>
              <a:rect l="l" t="t" r="r" b="b"/>
              <a:pathLst>
                <a:path w="4645" h="6344" extrusionOk="0">
                  <a:moveTo>
                    <a:pt x="3610" y="395"/>
                  </a:moveTo>
                  <a:lnTo>
                    <a:pt x="3610" y="1223"/>
                  </a:lnTo>
                  <a:cubicBezTo>
                    <a:pt x="3610" y="1358"/>
                    <a:pt x="3576" y="1488"/>
                    <a:pt x="3518" y="1608"/>
                  </a:cubicBezTo>
                  <a:lnTo>
                    <a:pt x="3417" y="1810"/>
                  </a:lnTo>
                  <a:cubicBezTo>
                    <a:pt x="3403" y="1839"/>
                    <a:pt x="3398" y="1868"/>
                    <a:pt x="3398" y="1897"/>
                  </a:cubicBezTo>
                  <a:lnTo>
                    <a:pt x="3398" y="2325"/>
                  </a:lnTo>
                  <a:cubicBezTo>
                    <a:pt x="3398" y="2920"/>
                    <a:pt x="2912" y="3398"/>
                    <a:pt x="2321" y="3398"/>
                  </a:cubicBezTo>
                  <a:cubicBezTo>
                    <a:pt x="2310" y="3398"/>
                    <a:pt x="2298" y="3398"/>
                    <a:pt x="2286" y="3398"/>
                  </a:cubicBezTo>
                  <a:cubicBezTo>
                    <a:pt x="1714" y="3379"/>
                    <a:pt x="1247" y="2873"/>
                    <a:pt x="1247" y="2267"/>
                  </a:cubicBezTo>
                  <a:lnTo>
                    <a:pt x="1247" y="1897"/>
                  </a:lnTo>
                  <a:cubicBezTo>
                    <a:pt x="1247" y="1868"/>
                    <a:pt x="1237" y="1834"/>
                    <a:pt x="1223" y="1810"/>
                  </a:cubicBezTo>
                  <a:lnTo>
                    <a:pt x="1103" y="1565"/>
                  </a:lnTo>
                  <a:cubicBezTo>
                    <a:pt x="1059" y="1473"/>
                    <a:pt x="1035" y="1372"/>
                    <a:pt x="1035" y="1271"/>
                  </a:cubicBezTo>
                  <a:lnTo>
                    <a:pt x="1035" y="1261"/>
                  </a:lnTo>
                  <a:cubicBezTo>
                    <a:pt x="1035" y="785"/>
                    <a:pt x="1420" y="395"/>
                    <a:pt x="1897" y="395"/>
                  </a:cubicBezTo>
                  <a:close/>
                  <a:moveTo>
                    <a:pt x="2758" y="3725"/>
                  </a:moveTo>
                  <a:cubicBezTo>
                    <a:pt x="2763" y="3788"/>
                    <a:pt x="2772" y="3845"/>
                    <a:pt x="2792" y="3903"/>
                  </a:cubicBezTo>
                  <a:lnTo>
                    <a:pt x="2320" y="4375"/>
                  </a:lnTo>
                  <a:lnTo>
                    <a:pt x="1868" y="3922"/>
                  </a:lnTo>
                  <a:cubicBezTo>
                    <a:pt x="1877" y="3884"/>
                    <a:pt x="1882" y="3845"/>
                    <a:pt x="1882" y="3807"/>
                  </a:cubicBezTo>
                  <a:lnTo>
                    <a:pt x="1882" y="3725"/>
                  </a:lnTo>
                  <a:cubicBezTo>
                    <a:pt x="2007" y="3764"/>
                    <a:pt x="2142" y="3788"/>
                    <a:pt x="2277" y="3792"/>
                  </a:cubicBezTo>
                  <a:lnTo>
                    <a:pt x="2320" y="3792"/>
                  </a:lnTo>
                  <a:cubicBezTo>
                    <a:pt x="2469" y="3792"/>
                    <a:pt x="2618" y="3773"/>
                    <a:pt x="2758" y="3725"/>
                  </a:cubicBezTo>
                  <a:close/>
                  <a:moveTo>
                    <a:pt x="1897" y="1"/>
                  </a:moveTo>
                  <a:cubicBezTo>
                    <a:pt x="1199" y="1"/>
                    <a:pt x="631" y="569"/>
                    <a:pt x="631" y="1266"/>
                  </a:cubicBezTo>
                  <a:lnTo>
                    <a:pt x="631" y="1276"/>
                  </a:lnTo>
                  <a:cubicBezTo>
                    <a:pt x="631" y="1440"/>
                    <a:pt x="670" y="1598"/>
                    <a:pt x="742" y="1747"/>
                  </a:cubicBezTo>
                  <a:lnTo>
                    <a:pt x="843" y="1950"/>
                  </a:lnTo>
                  <a:lnTo>
                    <a:pt x="843" y="2272"/>
                  </a:lnTo>
                  <a:cubicBezTo>
                    <a:pt x="843" y="2768"/>
                    <a:pt x="1083" y="3234"/>
                    <a:pt x="1483" y="3528"/>
                  </a:cubicBezTo>
                  <a:lnTo>
                    <a:pt x="1483" y="3812"/>
                  </a:lnTo>
                  <a:cubicBezTo>
                    <a:pt x="1483" y="3845"/>
                    <a:pt x="1459" y="3879"/>
                    <a:pt x="1420" y="3889"/>
                  </a:cubicBezTo>
                  <a:lnTo>
                    <a:pt x="602" y="4124"/>
                  </a:lnTo>
                  <a:cubicBezTo>
                    <a:pt x="246" y="4230"/>
                    <a:pt x="1" y="4553"/>
                    <a:pt x="1" y="4928"/>
                  </a:cubicBezTo>
                  <a:lnTo>
                    <a:pt x="1" y="6145"/>
                  </a:lnTo>
                  <a:cubicBezTo>
                    <a:pt x="1" y="6251"/>
                    <a:pt x="87" y="6343"/>
                    <a:pt x="198" y="6343"/>
                  </a:cubicBezTo>
                  <a:cubicBezTo>
                    <a:pt x="309" y="6343"/>
                    <a:pt x="395" y="6256"/>
                    <a:pt x="395" y="6145"/>
                  </a:cubicBezTo>
                  <a:lnTo>
                    <a:pt x="395" y="4928"/>
                  </a:lnTo>
                  <a:cubicBezTo>
                    <a:pt x="395" y="4731"/>
                    <a:pt x="525" y="4558"/>
                    <a:pt x="713" y="4505"/>
                  </a:cubicBezTo>
                  <a:lnTo>
                    <a:pt x="1536" y="4269"/>
                  </a:lnTo>
                  <a:cubicBezTo>
                    <a:pt x="1565" y="4259"/>
                    <a:pt x="1593" y="4250"/>
                    <a:pt x="1618" y="4235"/>
                  </a:cubicBezTo>
                  <a:lnTo>
                    <a:pt x="2123" y="4740"/>
                  </a:lnTo>
                  <a:lnTo>
                    <a:pt x="2123" y="6145"/>
                  </a:lnTo>
                  <a:cubicBezTo>
                    <a:pt x="2123" y="6278"/>
                    <a:pt x="2221" y="6344"/>
                    <a:pt x="2320" y="6344"/>
                  </a:cubicBezTo>
                  <a:cubicBezTo>
                    <a:pt x="2419" y="6344"/>
                    <a:pt x="2517" y="6278"/>
                    <a:pt x="2517" y="6145"/>
                  </a:cubicBezTo>
                  <a:lnTo>
                    <a:pt x="2517" y="4740"/>
                  </a:lnTo>
                  <a:lnTo>
                    <a:pt x="3037" y="4221"/>
                  </a:lnTo>
                  <a:cubicBezTo>
                    <a:pt x="3090" y="4254"/>
                    <a:pt x="3148" y="4283"/>
                    <a:pt x="3210" y="4298"/>
                  </a:cubicBezTo>
                  <a:lnTo>
                    <a:pt x="3927" y="4505"/>
                  </a:lnTo>
                  <a:cubicBezTo>
                    <a:pt x="4115" y="4558"/>
                    <a:pt x="4245" y="4731"/>
                    <a:pt x="4245" y="4923"/>
                  </a:cubicBezTo>
                  <a:lnTo>
                    <a:pt x="4245" y="6145"/>
                  </a:lnTo>
                  <a:cubicBezTo>
                    <a:pt x="4245" y="6278"/>
                    <a:pt x="4345" y="6344"/>
                    <a:pt x="4444" y="6344"/>
                  </a:cubicBezTo>
                  <a:cubicBezTo>
                    <a:pt x="4544" y="6344"/>
                    <a:pt x="4644" y="6278"/>
                    <a:pt x="4644" y="6145"/>
                  </a:cubicBezTo>
                  <a:lnTo>
                    <a:pt x="4644" y="4928"/>
                  </a:lnTo>
                  <a:cubicBezTo>
                    <a:pt x="4639" y="4553"/>
                    <a:pt x="4394" y="4226"/>
                    <a:pt x="4038" y="4124"/>
                  </a:cubicBezTo>
                  <a:lnTo>
                    <a:pt x="3321" y="3918"/>
                  </a:lnTo>
                  <a:cubicBezTo>
                    <a:pt x="3225" y="3889"/>
                    <a:pt x="3157" y="3802"/>
                    <a:pt x="3157" y="3701"/>
                  </a:cubicBezTo>
                  <a:lnTo>
                    <a:pt x="3157" y="3533"/>
                  </a:lnTo>
                  <a:cubicBezTo>
                    <a:pt x="3225" y="3489"/>
                    <a:pt x="3287" y="3436"/>
                    <a:pt x="3345" y="3379"/>
                  </a:cubicBezTo>
                  <a:cubicBezTo>
                    <a:pt x="3634" y="3104"/>
                    <a:pt x="3792" y="2719"/>
                    <a:pt x="3792" y="2320"/>
                  </a:cubicBezTo>
                  <a:lnTo>
                    <a:pt x="3792" y="1945"/>
                  </a:lnTo>
                  <a:lnTo>
                    <a:pt x="3874" y="1786"/>
                  </a:lnTo>
                  <a:cubicBezTo>
                    <a:pt x="3961" y="1613"/>
                    <a:pt x="4004" y="1420"/>
                    <a:pt x="4004" y="1223"/>
                  </a:cubicBezTo>
                  <a:lnTo>
                    <a:pt x="4004" y="203"/>
                  </a:lnTo>
                  <a:cubicBezTo>
                    <a:pt x="4004" y="92"/>
                    <a:pt x="3918" y="1"/>
                    <a:pt x="38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2" name="Google Shape;14402;p90"/>
            <p:cNvSpPr/>
            <p:nvPr/>
          </p:nvSpPr>
          <p:spPr>
            <a:xfrm>
              <a:off x="7678617" y="2568776"/>
              <a:ext cx="10517" cy="32758"/>
            </a:xfrm>
            <a:custGeom>
              <a:avLst/>
              <a:gdLst/>
              <a:ahLst/>
              <a:cxnLst/>
              <a:rect l="l" t="t" r="r" b="b"/>
              <a:pathLst>
                <a:path w="401" h="1249" extrusionOk="0">
                  <a:moveTo>
                    <a:pt x="200" y="0"/>
                  </a:moveTo>
                  <a:cubicBezTo>
                    <a:pt x="101" y="0"/>
                    <a:pt x="1" y="66"/>
                    <a:pt x="1" y="199"/>
                  </a:cubicBezTo>
                  <a:lnTo>
                    <a:pt x="1" y="1050"/>
                  </a:lnTo>
                  <a:cubicBezTo>
                    <a:pt x="1" y="1183"/>
                    <a:pt x="101" y="1249"/>
                    <a:pt x="200" y="1249"/>
                  </a:cubicBezTo>
                  <a:cubicBezTo>
                    <a:pt x="300" y="1249"/>
                    <a:pt x="400" y="1183"/>
                    <a:pt x="400" y="1050"/>
                  </a:cubicBezTo>
                  <a:lnTo>
                    <a:pt x="400" y="199"/>
                  </a:lnTo>
                  <a:cubicBezTo>
                    <a:pt x="400" y="66"/>
                    <a:pt x="300" y="0"/>
                    <a:pt x="2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3" name="Google Shape;14403;p90"/>
            <p:cNvSpPr/>
            <p:nvPr/>
          </p:nvSpPr>
          <p:spPr>
            <a:xfrm>
              <a:off x="7745393" y="2568776"/>
              <a:ext cx="10491" cy="32758"/>
            </a:xfrm>
            <a:custGeom>
              <a:avLst/>
              <a:gdLst/>
              <a:ahLst/>
              <a:cxnLst/>
              <a:rect l="l" t="t" r="r" b="b"/>
              <a:pathLst>
                <a:path w="400" h="1249" extrusionOk="0">
                  <a:moveTo>
                    <a:pt x="200" y="0"/>
                  </a:moveTo>
                  <a:cubicBezTo>
                    <a:pt x="100" y="0"/>
                    <a:pt x="0" y="66"/>
                    <a:pt x="0" y="199"/>
                  </a:cubicBezTo>
                  <a:lnTo>
                    <a:pt x="0" y="1050"/>
                  </a:lnTo>
                  <a:cubicBezTo>
                    <a:pt x="0" y="1183"/>
                    <a:pt x="100" y="1249"/>
                    <a:pt x="200" y="1249"/>
                  </a:cubicBezTo>
                  <a:cubicBezTo>
                    <a:pt x="300" y="1249"/>
                    <a:pt x="399" y="1183"/>
                    <a:pt x="399" y="1050"/>
                  </a:cubicBezTo>
                  <a:lnTo>
                    <a:pt x="399" y="199"/>
                  </a:lnTo>
                  <a:cubicBezTo>
                    <a:pt x="399" y="66"/>
                    <a:pt x="300" y="0"/>
                    <a:pt x="2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4" name="Google Shape;14404;p90"/>
            <p:cNvSpPr/>
            <p:nvPr/>
          </p:nvSpPr>
          <p:spPr>
            <a:xfrm>
              <a:off x="7576645" y="2652337"/>
              <a:ext cx="48127" cy="16077"/>
            </a:xfrm>
            <a:custGeom>
              <a:avLst/>
              <a:gdLst/>
              <a:ahLst/>
              <a:cxnLst/>
              <a:rect l="l" t="t" r="r" b="b"/>
              <a:pathLst>
                <a:path w="1835" h="613" extrusionOk="0">
                  <a:moveTo>
                    <a:pt x="270" y="1"/>
                  </a:moveTo>
                  <a:cubicBezTo>
                    <a:pt x="1" y="1"/>
                    <a:pt x="1" y="400"/>
                    <a:pt x="270" y="400"/>
                  </a:cubicBezTo>
                  <a:cubicBezTo>
                    <a:pt x="487" y="400"/>
                    <a:pt x="1136" y="434"/>
                    <a:pt x="1449" y="588"/>
                  </a:cubicBezTo>
                  <a:cubicBezTo>
                    <a:pt x="1482" y="605"/>
                    <a:pt x="1515" y="612"/>
                    <a:pt x="1545" y="612"/>
                  </a:cubicBezTo>
                  <a:cubicBezTo>
                    <a:pt x="1728" y="612"/>
                    <a:pt x="1834" y="335"/>
                    <a:pt x="1632" y="232"/>
                  </a:cubicBezTo>
                  <a:cubicBezTo>
                    <a:pt x="1170" y="1"/>
                    <a:pt x="304" y="1"/>
                    <a:pt x="2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5" name="Google Shape;14405;p90"/>
            <p:cNvSpPr/>
            <p:nvPr/>
          </p:nvSpPr>
          <p:spPr>
            <a:xfrm>
              <a:off x="7539428" y="2624457"/>
              <a:ext cx="121801" cy="166387"/>
            </a:xfrm>
            <a:custGeom>
              <a:avLst/>
              <a:gdLst/>
              <a:ahLst/>
              <a:cxnLst/>
              <a:rect l="l" t="t" r="r" b="b"/>
              <a:pathLst>
                <a:path w="4644" h="6344" extrusionOk="0">
                  <a:moveTo>
                    <a:pt x="3614" y="400"/>
                  </a:moveTo>
                  <a:lnTo>
                    <a:pt x="3614" y="1223"/>
                  </a:lnTo>
                  <a:cubicBezTo>
                    <a:pt x="3614" y="1357"/>
                    <a:pt x="3585" y="1487"/>
                    <a:pt x="3523" y="1608"/>
                  </a:cubicBezTo>
                  <a:lnTo>
                    <a:pt x="3421" y="1810"/>
                  </a:lnTo>
                  <a:cubicBezTo>
                    <a:pt x="3407" y="1838"/>
                    <a:pt x="3402" y="1867"/>
                    <a:pt x="3402" y="1896"/>
                  </a:cubicBezTo>
                  <a:lnTo>
                    <a:pt x="3402" y="2324"/>
                  </a:lnTo>
                  <a:cubicBezTo>
                    <a:pt x="3402" y="2919"/>
                    <a:pt x="2921" y="3398"/>
                    <a:pt x="2326" y="3398"/>
                  </a:cubicBezTo>
                  <a:cubicBezTo>
                    <a:pt x="2314" y="3398"/>
                    <a:pt x="2302" y="3398"/>
                    <a:pt x="2291" y="3397"/>
                  </a:cubicBezTo>
                  <a:cubicBezTo>
                    <a:pt x="1713" y="3383"/>
                    <a:pt x="1247" y="2873"/>
                    <a:pt x="1247" y="2272"/>
                  </a:cubicBezTo>
                  <a:lnTo>
                    <a:pt x="1247" y="1901"/>
                  </a:lnTo>
                  <a:cubicBezTo>
                    <a:pt x="1247" y="1867"/>
                    <a:pt x="1242" y="1838"/>
                    <a:pt x="1227" y="1810"/>
                  </a:cubicBezTo>
                  <a:lnTo>
                    <a:pt x="1107" y="1564"/>
                  </a:lnTo>
                  <a:cubicBezTo>
                    <a:pt x="1064" y="1473"/>
                    <a:pt x="1040" y="1377"/>
                    <a:pt x="1040" y="1276"/>
                  </a:cubicBezTo>
                  <a:lnTo>
                    <a:pt x="1040" y="1261"/>
                  </a:lnTo>
                  <a:cubicBezTo>
                    <a:pt x="1040" y="785"/>
                    <a:pt x="1425" y="400"/>
                    <a:pt x="1901" y="400"/>
                  </a:cubicBezTo>
                  <a:close/>
                  <a:moveTo>
                    <a:pt x="1887" y="3725"/>
                  </a:moveTo>
                  <a:cubicBezTo>
                    <a:pt x="2012" y="3768"/>
                    <a:pt x="2142" y="3792"/>
                    <a:pt x="2276" y="3797"/>
                  </a:cubicBezTo>
                  <a:lnTo>
                    <a:pt x="2324" y="3797"/>
                  </a:lnTo>
                  <a:cubicBezTo>
                    <a:pt x="2474" y="3797"/>
                    <a:pt x="2623" y="3773"/>
                    <a:pt x="2762" y="3730"/>
                  </a:cubicBezTo>
                  <a:lnTo>
                    <a:pt x="2762" y="3811"/>
                  </a:lnTo>
                  <a:cubicBezTo>
                    <a:pt x="2762" y="3850"/>
                    <a:pt x="2767" y="3888"/>
                    <a:pt x="2777" y="3927"/>
                  </a:cubicBezTo>
                  <a:lnTo>
                    <a:pt x="2324" y="4379"/>
                  </a:lnTo>
                  <a:lnTo>
                    <a:pt x="1872" y="3927"/>
                  </a:lnTo>
                  <a:cubicBezTo>
                    <a:pt x="1882" y="3888"/>
                    <a:pt x="1887" y="3850"/>
                    <a:pt x="1887" y="3811"/>
                  </a:cubicBezTo>
                  <a:lnTo>
                    <a:pt x="1887" y="3725"/>
                  </a:lnTo>
                  <a:close/>
                  <a:moveTo>
                    <a:pt x="1901" y="0"/>
                  </a:moveTo>
                  <a:cubicBezTo>
                    <a:pt x="1203" y="0"/>
                    <a:pt x="635" y="568"/>
                    <a:pt x="635" y="1266"/>
                  </a:cubicBezTo>
                  <a:lnTo>
                    <a:pt x="635" y="1276"/>
                  </a:lnTo>
                  <a:cubicBezTo>
                    <a:pt x="635" y="1439"/>
                    <a:pt x="674" y="1598"/>
                    <a:pt x="746" y="1747"/>
                  </a:cubicBezTo>
                  <a:lnTo>
                    <a:pt x="847" y="1949"/>
                  </a:lnTo>
                  <a:lnTo>
                    <a:pt x="847" y="2272"/>
                  </a:lnTo>
                  <a:cubicBezTo>
                    <a:pt x="847" y="2767"/>
                    <a:pt x="1083" y="3234"/>
                    <a:pt x="1487" y="3527"/>
                  </a:cubicBezTo>
                  <a:lnTo>
                    <a:pt x="1487" y="3811"/>
                  </a:lnTo>
                  <a:cubicBezTo>
                    <a:pt x="1487" y="3845"/>
                    <a:pt x="1458" y="3879"/>
                    <a:pt x="1425" y="3888"/>
                  </a:cubicBezTo>
                  <a:lnTo>
                    <a:pt x="607" y="4124"/>
                  </a:lnTo>
                  <a:cubicBezTo>
                    <a:pt x="246" y="4225"/>
                    <a:pt x="0" y="4552"/>
                    <a:pt x="0" y="4928"/>
                  </a:cubicBezTo>
                  <a:lnTo>
                    <a:pt x="0" y="6145"/>
                  </a:lnTo>
                  <a:cubicBezTo>
                    <a:pt x="0" y="6277"/>
                    <a:pt x="99" y="6343"/>
                    <a:pt x="198" y="6343"/>
                  </a:cubicBezTo>
                  <a:cubicBezTo>
                    <a:pt x="296" y="6343"/>
                    <a:pt x="395" y="6277"/>
                    <a:pt x="395" y="6145"/>
                  </a:cubicBezTo>
                  <a:lnTo>
                    <a:pt x="395" y="4928"/>
                  </a:lnTo>
                  <a:cubicBezTo>
                    <a:pt x="395" y="4730"/>
                    <a:pt x="525" y="4562"/>
                    <a:pt x="712" y="4509"/>
                  </a:cubicBezTo>
                  <a:lnTo>
                    <a:pt x="1535" y="4273"/>
                  </a:lnTo>
                  <a:cubicBezTo>
                    <a:pt x="1564" y="4264"/>
                    <a:pt x="1593" y="4254"/>
                    <a:pt x="1617" y="4240"/>
                  </a:cubicBezTo>
                  <a:lnTo>
                    <a:pt x="2122" y="4740"/>
                  </a:lnTo>
                  <a:lnTo>
                    <a:pt x="2122" y="6145"/>
                  </a:lnTo>
                  <a:cubicBezTo>
                    <a:pt x="2122" y="6277"/>
                    <a:pt x="2222" y="6343"/>
                    <a:pt x="2322" y="6343"/>
                  </a:cubicBezTo>
                  <a:cubicBezTo>
                    <a:pt x="2422" y="6343"/>
                    <a:pt x="2522" y="6277"/>
                    <a:pt x="2522" y="6145"/>
                  </a:cubicBezTo>
                  <a:lnTo>
                    <a:pt x="2522" y="4740"/>
                  </a:lnTo>
                  <a:lnTo>
                    <a:pt x="3022" y="4240"/>
                  </a:lnTo>
                  <a:cubicBezTo>
                    <a:pt x="3051" y="4254"/>
                    <a:pt x="3080" y="4264"/>
                    <a:pt x="3109" y="4273"/>
                  </a:cubicBezTo>
                  <a:lnTo>
                    <a:pt x="3927" y="4504"/>
                  </a:lnTo>
                  <a:cubicBezTo>
                    <a:pt x="4114" y="4562"/>
                    <a:pt x="4244" y="4730"/>
                    <a:pt x="4244" y="4928"/>
                  </a:cubicBezTo>
                  <a:lnTo>
                    <a:pt x="4244" y="6145"/>
                  </a:lnTo>
                  <a:cubicBezTo>
                    <a:pt x="4244" y="6277"/>
                    <a:pt x="4344" y="6343"/>
                    <a:pt x="4444" y="6343"/>
                  </a:cubicBezTo>
                  <a:cubicBezTo>
                    <a:pt x="4544" y="6343"/>
                    <a:pt x="4644" y="6277"/>
                    <a:pt x="4644" y="6145"/>
                  </a:cubicBezTo>
                  <a:lnTo>
                    <a:pt x="4644" y="4928"/>
                  </a:lnTo>
                  <a:cubicBezTo>
                    <a:pt x="4644" y="4557"/>
                    <a:pt x="4398" y="4230"/>
                    <a:pt x="4042" y="4124"/>
                  </a:cubicBezTo>
                  <a:lnTo>
                    <a:pt x="3219" y="3888"/>
                  </a:lnTo>
                  <a:cubicBezTo>
                    <a:pt x="3186" y="3879"/>
                    <a:pt x="3162" y="3845"/>
                    <a:pt x="3157" y="3811"/>
                  </a:cubicBezTo>
                  <a:lnTo>
                    <a:pt x="3157" y="3537"/>
                  </a:lnTo>
                  <a:cubicBezTo>
                    <a:pt x="3229" y="3489"/>
                    <a:pt x="3292" y="3436"/>
                    <a:pt x="3349" y="3383"/>
                  </a:cubicBezTo>
                  <a:cubicBezTo>
                    <a:pt x="3638" y="3104"/>
                    <a:pt x="3797" y="2724"/>
                    <a:pt x="3797" y="2324"/>
                  </a:cubicBezTo>
                  <a:lnTo>
                    <a:pt x="3797" y="1944"/>
                  </a:lnTo>
                  <a:lnTo>
                    <a:pt x="3874" y="1786"/>
                  </a:lnTo>
                  <a:cubicBezTo>
                    <a:pt x="3965" y="1612"/>
                    <a:pt x="4009" y="1420"/>
                    <a:pt x="4009" y="1223"/>
                  </a:cubicBezTo>
                  <a:lnTo>
                    <a:pt x="4009" y="203"/>
                  </a:lnTo>
                  <a:cubicBezTo>
                    <a:pt x="4009" y="92"/>
                    <a:pt x="3922" y="0"/>
                    <a:pt x="3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6" name="Google Shape;14406;p90"/>
            <p:cNvSpPr/>
            <p:nvPr/>
          </p:nvSpPr>
          <p:spPr>
            <a:xfrm>
              <a:off x="7561643" y="2758113"/>
              <a:ext cx="10491" cy="32732"/>
            </a:xfrm>
            <a:custGeom>
              <a:avLst/>
              <a:gdLst/>
              <a:ahLst/>
              <a:cxnLst/>
              <a:rect l="l" t="t" r="r" b="b"/>
              <a:pathLst>
                <a:path w="400" h="1248" extrusionOk="0">
                  <a:moveTo>
                    <a:pt x="202" y="0"/>
                  </a:moveTo>
                  <a:cubicBezTo>
                    <a:pt x="92" y="0"/>
                    <a:pt x="0" y="91"/>
                    <a:pt x="0" y="202"/>
                  </a:cubicBezTo>
                  <a:lnTo>
                    <a:pt x="0" y="1049"/>
                  </a:lnTo>
                  <a:cubicBezTo>
                    <a:pt x="0" y="1181"/>
                    <a:pt x="100" y="1247"/>
                    <a:pt x="200" y="1247"/>
                  </a:cubicBezTo>
                  <a:cubicBezTo>
                    <a:pt x="300" y="1247"/>
                    <a:pt x="400" y="1181"/>
                    <a:pt x="400" y="1049"/>
                  </a:cubicBezTo>
                  <a:lnTo>
                    <a:pt x="400" y="202"/>
                  </a:lnTo>
                  <a:cubicBezTo>
                    <a:pt x="400" y="91"/>
                    <a:pt x="308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7" name="Google Shape;14407;p90"/>
            <p:cNvSpPr/>
            <p:nvPr/>
          </p:nvSpPr>
          <p:spPr>
            <a:xfrm>
              <a:off x="7628523" y="2758113"/>
              <a:ext cx="10491" cy="32732"/>
            </a:xfrm>
            <a:custGeom>
              <a:avLst/>
              <a:gdLst/>
              <a:ahLst/>
              <a:cxnLst/>
              <a:rect l="l" t="t" r="r" b="b"/>
              <a:pathLst>
                <a:path w="400" h="1248" extrusionOk="0">
                  <a:moveTo>
                    <a:pt x="198" y="0"/>
                  </a:moveTo>
                  <a:cubicBezTo>
                    <a:pt x="87" y="0"/>
                    <a:pt x="0" y="91"/>
                    <a:pt x="0" y="202"/>
                  </a:cubicBezTo>
                  <a:lnTo>
                    <a:pt x="0" y="1049"/>
                  </a:lnTo>
                  <a:cubicBezTo>
                    <a:pt x="0" y="1181"/>
                    <a:pt x="100" y="1247"/>
                    <a:pt x="200" y="1247"/>
                  </a:cubicBezTo>
                  <a:cubicBezTo>
                    <a:pt x="299" y="1247"/>
                    <a:pt x="397" y="1181"/>
                    <a:pt x="395" y="1049"/>
                  </a:cubicBezTo>
                  <a:lnTo>
                    <a:pt x="395" y="202"/>
                  </a:lnTo>
                  <a:cubicBezTo>
                    <a:pt x="400" y="91"/>
                    <a:pt x="308" y="0"/>
                    <a:pt x="1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8" name="Google Shape;14408;p90"/>
            <p:cNvSpPr/>
            <p:nvPr/>
          </p:nvSpPr>
          <p:spPr>
            <a:xfrm>
              <a:off x="7778833" y="2602243"/>
              <a:ext cx="110575" cy="188602"/>
            </a:xfrm>
            <a:custGeom>
              <a:avLst/>
              <a:gdLst/>
              <a:ahLst/>
              <a:cxnLst/>
              <a:rect l="l" t="t" r="r" b="b"/>
              <a:pathLst>
                <a:path w="4216" h="7191" extrusionOk="0">
                  <a:moveTo>
                    <a:pt x="2113" y="395"/>
                  </a:moveTo>
                  <a:cubicBezTo>
                    <a:pt x="2469" y="395"/>
                    <a:pt x="2762" y="641"/>
                    <a:pt x="2762" y="939"/>
                  </a:cubicBezTo>
                  <a:lnTo>
                    <a:pt x="2762" y="977"/>
                  </a:lnTo>
                  <a:cubicBezTo>
                    <a:pt x="2555" y="891"/>
                    <a:pt x="2335" y="847"/>
                    <a:pt x="2115" y="847"/>
                  </a:cubicBezTo>
                  <a:cubicBezTo>
                    <a:pt x="1895" y="847"/>
                    <a:pt x="1675" y="891"/>
                    <a:pt x="1468" y="977"/>
                  </a:cubicBezTo>
                  <a:cubicBezTo>
                    <a:pt x="1463" y="968"/>
                    <a:pt x="1463" y="953"/>
                    <a:pt x="1463" y="939"/>
                  </a:cubicBezTo>
                  <a:cubicBezTo>
                    <a:pt x="1463" y="641"/>
                    <a:pt x="1752" y="395"/>
                    <a:pt x="2113" y="395"/>
                  </a:cubicBezTo>
                  <a:close/>
                  <a:moveTo>
                    <a:pt x="2119" y="1242"/>
                  </a:moveTo>
                  <a:cubicBezTo>
                    <a:pt x="2976" y="1242"/>
                    <a:pt x="3612" y="2091"/>
                    <a:pt x="3335" y="2936"/>
                  </a:cubicBezTo>
                  <a:cubicBezTo>
                    <a:pt x="2772" y="2363"/>
                    <a:pt x="1776" y="2137"/>
                    <a:pt x="1732" y="2127"/>
                  </a:cubicBezTo>
                  <a:cubicBezTo>
                    <a:pt x="1714" y="2123"/>
                    <a:pt x="1696" y="2121"/>
                    <a:pt x="1678" y="2121"/>
                  </a:cubicBezTo>
                  <a:cubicBezTo>
                    <a:pt x="1635" y="2121"/>
                    <a:pt x="1593" y="2134"/>
                    <a:pt x="1559" y="2161"/>
                  </a:cubicBezTo>
                  <a:cubicBezTo>
                    <a:pt x="1511" y="2200"/>
                    <a:pt x="1487" y="2257"/>
                    <a:pt x="1487" y="2320"/>
                  </a:cubicBezTo>
                  <a:cubicBezTo>
                    <a:pt x="1473" y="2426"/>
                    <a:pt x="1415" y="2527"/>
                    <a:pt x="1333" y="2604"/>
                  </a:cubicBezTo>
                  <a:cubicBezTo>
                    <a:pt x="1189" y="2747"/>
                    <a:pt x="1322" y="2945"/>
                    <a:pt x="1477" y="2945"/>
                  </a:cubicBezTo>
                  <a:cubicBezTo>
                    <a:pt x="1524" y="2945"/>
                    <a:pt x="1573" y="2927"/>
                    <a:pt x="1617" y="2883"/>
                  </a:cubicBezTo>
                  <a:cubicBezTo>
                    <a:pt x="1708" y="2791"/>
                    <a:pt x="1781" y="2685"/>
                    <a:pt x="1833" y="2565"/>
                  </a:cubicBezTo>
                  <a:cubicBezTo>
                    <a:pt x="2165" y="2661"/>
                    <a:pt x="2858" y="2912"/>
                    <a:pt x="3171" y="3354"/>
                  </a:cubicBezTo>
                  <a:cubicBezTo>
                    <a:pt x="3081" y="3874"/>
                    <a:pt x="2630" y="4245"/>
                    <a:pt x="2109" y="4245"/>
                  </a:cubicBezTo>
                  <a:cubicBezTo>
                    <a:pt x="2099" y="4245"/>
                    <a:pt x="2089" y="4245"/>
                    <a:pt x="2079" y="4244"/>
                  </a:cubicBezTo>
                  <a:cubicBezTo>
                    <a:pt x="1540" y="4225"/>
                    <a:pt x="1102" y="3816"/>
                    <a:pt x="1044" y="3287"/>
                  </a:cubicBezTo>
                  <a:cubicBezTo>
                    <a:pt x="1040" y="3258"/>
                    <a:pt x="1030" y="3229"/>
                    <a:pt x="1015" y="3205"/>
                  </a:cubicBezTo>
                  <a:cubicBezTo>
                    <a:pt x="520" y="2402"/>
                    <a:pt x="1025" y="1357"/>
                    <a:pt x="1963" y="1252"/>
                  </a:cubicBezTo>
                  <a:cubicBezTo>
                    <a:pt x="2016" y="1245"/>
                    <a:pt x="2068" y="1242"/>
                    <a:pt x="2119" y="1242"/>
                  </a:cubicBezTo>
                  <a:close/>
                  <a:moveTo>
                    <a:pt x="2550" y="4577"/>
                  </a:moveTo>
                  <a:lnTo>
                    <a:pt x="2550" y="4788"/>
                  </a:lnTo>
                  <a:cubicBezTo>
                    <a:pt x="2550" y="4856"/>
                    <a:pt x="2565" y="4923"/>
                    <a:pt x="2599" y="4981"/>
                  </a:cubicBezTo>
                  <a:lnTo>
                    <a:pt x="2416" y="5159"/>
                  </a:lnTo>
                  <a:cubicBezTo>
                    <a:pt x="2329" y="5238"/>
                    <a:pt x="2220" y="5278"/>
                    <a:pt x="2111" y="5278"/>
                  </a:cubicBezTo>
                  <a:cubicBezTo>
                    <a:pt x="2002" y="5278"/>
                    <a:pt x="1894" y="5238"/>
                    <a:pt x="1809" y="5159"/>
                  </a:cubicBezTo>
                  <a:lnTo>
                    <a:pt x="1627" y="4981"/>
                  </a:lnTo>
                  <a:cubicBezTo>
                    <a:pt x="1655" y="4923"/>
                    <a:pt x="1675" y="4856"/>
                    <a:pt x="1675" y="4788"/>
                  </a:cubicBezTo>
                  <a:lnTo>
                    <a:pt x="1675" y="4577"/>
                  </a:lnTo>
                  <a:cubicBezTo>
                    <a:pt x="1817" y="4620"/>
                    <a:pt x="1965" y="4641"/>
                    <a:pt x="2113" y="4641"/>
                  </a:cubicBezTo>
                  <a:cubicBezTo>
                    <a:pt x="2261" y="4641"/>
                    <a:pt x="2408" y="4620"/>
                    <a:pt x="2550" y="4577"/>
                  </a:cubicBezTo>
                  <a:close/>
                  <a:moveTo>
                    <a:pt x="2113" y="1"/>
                  </a:moveTo>
                  <a:cubicBezTo>
                    <a:pt x="1535" y="1"/>
                    <a:pt x="1064" y="419"/>
                    <a:pt x="1064" y="939"/>
                  </a:cubicBezTo>
                  <a:cubicBezTo>
                    <a:pt x="1064" y="1025"/>
                    <a:pt x="1078" y="1107"/>
                    <a:pt x="1102" y="1189"/>
                  </a:cubicBezTo>
                  <a:cubicBezTo>
                    <a:pt x="419" y="1699"/>
                    <a:pt x="226" y="2637"/>
                    <a:pt x="655" y="3374"/>
                  </a:cubicBezTo>
                  <a:cubicBezTo>
                    <a:pt x="708" y="3783"/>
                    <a:pt x="934" y="4148"/>
                    <a:pt x="1275" y="4384"/>
                  </a:cubicBezTo>
                  <a:lnTo>
                    <a:pt x="1275" y="4788"/>
                  </a:lnTo>
                  <a:cubicBezTo>
                    <a:pt x="1275" y="4793"/>
                    <a:pt x="1270" y="4798"/>
                    <a:pt x="1270" y="4803"/>
                  </a:cubicBezTo>
                  <a:lnTo>
                    <a:pt x="462" y="5202"/>
                  </a:lnTo>
                  <a:cubicBezTo>
                    <a:pt x="178" y="5342"/>
                    <a:pt x="0" y="5635"/>
                    <a:pt x="0" y="5953"/>
                  </a:cubicBezTo>
                  <a:lnTo>
                    <a:pt x="0" y="6992"/>
                  </a:lnTo>
                  <a:cubicBezTo>
                    <a:pt x="0" y="7124"/>
                    <a:pt x="100" y="7190"/>
                    <a:pt x="200" y="7190"/>
                  </a:cubicBezTo>
                  <a:cubicBezTo>
                    <a:pt x="300" y="7190"/>
                    <a:pt x="400" y="7124"/>
                    <a:pt x="400" y="6992"/>
                  </a:cubicBezTo>
                  <a:lnTo>
                    <a:pt x="400" y="5953"/>
                  </a:lnTo>
                  <a:cubicBezTo>
                    <a:pt x="400" y="5784"/>
                    <a:pt x="491" y="5630"/>
                    <a:pt x="640" y="5558"/>
                  </a:cubicBezTo>
                  <a:lnTo>
                    <a:pt x="1299" y="5226"/>
                  </a:lnTo>
                  <a:lnTo>
                    <a:pt x="1530" y="5447"/>
                  </a:lnTo>
                  <a:cubicBezTo>
                    <a:pt x="1692" y="5599"/>
                    <a:pt x="1900" y="5675"/>
                    <a:pt x="2108" y="5675"/>
                  </a:cubicBezTo>
                  <a:cubicBezTo>
                    <a:pt x="2316" y="5675"/>
                    <a:pt x="2524" y="5599"/>
                    <a:pt x="2685" y="5447"/>
                  </a:cubicBezTo>
                  <a:lnTo>
                    <a:pt x="2916" y="5226"/>
                  </a:lnTo>
                  <a:lnTo>
                    <a:pt x="3575" y="5558"/>
                  </a:lnTo>
                  <a:cubicBezTo>
                    <a:pt x="3724" y="5630"/>
                    <a:pt x="3816" y="5784"/>
                    <a:pt x="3816" y="5953"/>
                  </a:cubicBezTo>
                  <a:lnTo>
                    <a:pt x="3816" y="6992"/>
                  </a:lnTo>
                  <a:cubicBezTo>
                    <a:pt x="3816" y="7124"/>
                    <a:pt x="3916" y="7190"/>
                    <a:pt x="4016" y="7190"/>
                  </a:cubicBezTo>
                  <a:cubicBezTo>
                    <a:pt x="4115" y="7190"/>
                    <a:pt x="4215" y="7124"/>
                    <a:pt x="4215" y="6992"/>
                  </a:cubicBezTo>
                  <a:lnTo>
                    <a:pt x="4215" y="5953"/>
                  </a:lnTo>
                  <a:cubicBezTo>
                    <a:pt x="4215" y="5635"/>
                    <a:pt x="4042" y="5346"/>
                    <a:pt x="3758" y="5202"/>
                  </a:cubicBezTo>
                  <a:lnTo>
                    <a:pt x="2955" y="4803"/>
                  </a:lnTo>
                  <a:cubicBezTo>
                    <a:pt x="2950" y="4798"/>
                    <a:pt x="2945" y="4793"/>
                    <a:pt x="2945" y="4788"/>
                  </a:cubicBezTo>
                  <a:lnTo>
                    <a:pt x="2945" y="4384"/>
                  </a:lnTo>
                  <a:cubicBezTo>
                    <a:pt x="3287" y="4148"/>
                    <a:pt x="3513" y="3783"/>
                    <a:pt x="3571" y="3374"/>
                  </a:cubicBezTo>
                  <a:cubicBezTo>
                    <a:pt x="3999" y="2637"/>
                    <a:pt x="3806" y="1699"/>
                    <a:pt x="3123" y="1189"/>
                  </a:cubicBezTo>
                  <a:cubicBezTo>
                    <a:pt x="3147" y="1107"/>
                    <a:pt x="3162" y="1025"/>
                    <a:pt x="3162" y="939"/>
                  </a:cubicBezTo>
                  <a:cubicBezTo>
                    <a:pt x="3162" y="424"/>
                    <a:pt x="2690" y="1"/>
                    <a:pt x="21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9" name="Google Shape;14409;p90"/>
            <p:cNvSpPr/>
            <p:nvPr/>
          </p:nvSpPr>
          <p:spPr>
            <a:xfrm>
              <a:off x="7801152" y="2765037"/>
              <a:ext cx="10517" cy="25808"/>
            </a:xfrm>
            <a:custGeom>
              <a:avLst/>
              <a:gdLst/>
              <a:ahLst/>
              <a:cxnLst/>
              <a:rect l="l" t="t" r="r" b="b"/>
              <a:pathLst>
                <a:path w="401" h="984" extrusionOk="0">
                  <a:moveTo>
                    <a:pt x="198" y="1"/>
                  </a:moveTo>
                  <a:cubicBezTo>
                    <a:pt x="87" y="1"/>
                    <a:pt x="1" y="87"/>
                    <a:pt x="1" y="198"/>
                  </a:cubicBezTo>
                  <a:lnTo>
                    <a:pt x="1" y="785"/>
                  </a:lnTo>
                  <a:cubicBezTo>
                    <a:pt x="1" y="917"/>
                    <a:pt x="100" y="983"/>
                    <a:pt x="198" y="983"/>
                  </a:cubicBezTo>
                  <a:cubicBezTo>
                    <a:pt x="297" y="983"/>
                    <a:pt x="395" y="917"/>
                    <a:pt x="395" y="785"/>
                  </a:cubicBezTo>
                  <a:lnTo>
                    <a:pt x="395" y="198"/>
                  </a:lnTo>
                  <a:cubicBezTo>
                    <a:pt x="400" y="87"/>
                    <a:pt x="309" y="1"/>
                    <a:pt x="1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0" name="Google Shape;14410;p90"/>
            <p:cNvSpPr/>
            <p:nvPr/>
          </p:nvSpPr>
          <p:spPr>
            <a:xfrm>
              <a:off x="7856807" y="2765037"/>
              <a:ext cx="10517" cy="25808"/>
            </a:xfrm>
            <a:custGeom>
              <a:avLst/>
              <a:gdLst/>
              <a:ahLst/>
              <a:cxnLst/>
              <a:rect l="l" t="t" r="r" b="b"/>
              <a:pathLst>
                <a:path w="401" h="984" extrusionOk="0">
                  <a:moveTo>
                    <a:pt x="198" y="1"/>
                  </a:moveTo>
                  <a:cubicBezTo>
                    <a:pt x="92" y="1"/>
                    <a:pt x="1" y="87"/>
                    <a:pt x="1" y="198"/>
                  </a:cubicBezTo>
                  <a:lnTo>
                    <a:pt x="1" y="785"/>
                  </a:lnTo>
                  <a:cubicBezTo>
                    <a:pt x="1" y="917"/>
                    <a:pt x="101" y="983"/>
                    <a:pt x="201" y="983"/>
                  </a:cubicBezTo>
                  <a:cubicBezTo>
                    <a:pt x="300" y="983"/>
                    <a:pt x="400" y="917"/>
                    <a:pt x="400" y="785"/>
                  </a:cubicBezTo>
                  <a:lnTo>
                    <a:pt x="400" y="198"/>
                  </a:lnTo>
                  <a:cubicBezTo>
                    <a:pt x="400" y="87"/>
                    <a:pt x="309" y="1"/>
                    <a:pt x="1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1" name="Google Shape;14411;p90"/>
            <p:cNvSpPr/>
            <p:nvPr/>
          </p:nvSpPr>
          <p:spPr>
            <a:xfrm>
              <a:off x="7648429" y="2613442"/>
              <a:ext cx="136094" cy="110654"/>
            </a:xfrm>
            <a:custGeom>
              <a:avLst/>
              <a:gdLst/>
              <a:ahLst/>
              <a:cxnLst/>
              <a:rect l="l" t="t" r="r" b="b"/>
              <a:pathLst>
                <a:path w="5189" h="4219" extrusionOk="0">
                  <a:moveTo>
                    <a:pt x="2624" y="1"/>
                  </a:moveTo>
                  <a:cubicBezTo>
                    <a:pt x="2525" y="1"/>
                    <a:pt x="2427" y="67"/>
                    <a:pt x="2427" y="199"/>
                  </a:cubicBezTo>
                  <a:lnTo>
                    <a:pt x="2427" y="2427"/>
                  </a:lnTo>
                  <a:lnTo>
                    <a:pt x="185" y="3851"/>
                  </a:lnTo>
                  <a:cubicBezTo>
                    <a:pt x="1" y="3967"/>
                    <a:pt x="115" y="4218"/>
                    <a:pt x="286" y="4218"/>
                  </a:cubicBezTo>
                  <a:cubicBezTo>
                    <a:pt x="321" y="4218"/>
                    <a:pt x="358" y="4208"/>
                    <a:pt x="396" y="4183"/>
                  </a:cubicBezTo>
                  <a:lnTo>
                    <a:pt x="2629" y="2769"/>
                  </a:lnTo>
                  <a:lnTo>
                    <a:pt x="4857" y="4183"/>
                  </a:lnTo>
                  <a:cubicBezTo>
                    <a:pt x="4890" y="4206"/>
                    <a:pt x="4928" y="4217"/>
                    <a:pt x="4965" y="4217"/>
                  </a:cubicBezTo>
                  <a:cubicBezTo>
                    <a:pt x="5030" y="4217"/>
                    <a:pt x="5094" y="4184"/>
                    <a:pt x="5131" y="4125"/>
                  </a:cubicBezTo>
                  <a:lnTo>
                    <a:pt x="5126" y="4125"/>
                  </a:lnTo>
                  <a:cubicBezTo>
                    <a:pt x="5189" y="4034"/>
                    <a:pt x="5160" y="3909"/>
                    <a:pt x="5068" y="3851"/>
                  </a:cubicBezTo>
                  <a:lnTo>
                    <a:pt x="2821" y="2427"/>
                  </a:lnTo>
                  <a:lnTo>
                    <a:pt x="2821" y="199"/>
                  </a:lnTo>
                  <a:cubicBezTo>
                    <a:pt x="2821" y="67"/>
                    <a:pt x="2723" y="1"/>
                    <a:pt x="26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2" name="Google Shape;14412;p90"/>
          <p:cNvGrpSpPr/>
          <p:nvPr/>
        </p:nvGrpSpPr>
        <p:grpSpPr>
          <a:xfrm>
            <a:off x="6276285" y="4105355"/>
            <a:ext cx="224927" cy="360785"/>
            <a:chOff x="6276285" y="4289930"/>
            <a:chExt cx="224927" cy="360785"/>
          </a:xfrm>
        </p:grpSpPr>
        <p:sp>
          <p:nvSpPr>
            <p:cNvPr id="14413" name="Google Shape;14413;p90"/>
            <p:cNvSpPr/>
            <p:nvPr/>
          </p:nvSpPr>
          <p:spPr>
            <a:xfrm>
              <a:off x="6292940" y="4329035"/>
              <a:ext cx="191487" cy="202817"/>
            </a:xfrm>
            <a:custGeom>
              <a:avLst/>
              <a:gdLst/>
              <a:ahLst/>
              <a:cxnLst/>
              <a:rect l="l" t="t" r="r" b="b"/>
              <a:pathLst>
                <a:path w="7301" h="7733" extrusionOk="0">
                  <a:moveTo>
                    <a:pt x="1" y="0"/>
                  </a:moveTo>
                  <a:lnTo>
                    <a:pt x="1" y="7516"/>
                  </a:lnTo>
                  <a:cubicBezTo>
                    <a:pt x="1" y="7637"/>
                    <a:pt x="97" y="7733"/>
                    <a:pt x="212" y="7733"/>
                  </a:cubicBezTo>
                  <a:lnTo>
                    <a:pt x="7084" y="7733"/>
                  </a:lnTo>
                  <a:cubicBezTo>
                    <a:pt x="7204" y="7733"/>
                    <a:pt x="7300" y="7637"/>
                    <a:pt x="7300" y="7516"/>
                  </a:cubicBezTo>
                  <a:lnTo>
                    <a:pt x="7300" y="0"/>
                  </a:ln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4" name="Google Shape;14414;p90"/>
            <p:cNvSpPr/>
            <p:nvPr/>
          </p:nvSpPr>
          <p:spPr>
            <a:xfrm>
              <a:off x="6292940" y="4329035"/>
              <a:ext cx="191487" cy="22477"/>
            </a:xfrm>
            <a:custGeom>
              <a:avLst/>
              <a:gdLst/>
              <a:ahLst/>
              <a:cxnLst/>
              <a:rect l="l" t="t" r="r" b="b"/>
              <a:pathLst>
                <a:path w="7301" h="857" extrusionOk="0">
                  <a:moveTo>
                    <a:pt x="1" y="0"/>
                  </a:moveTo>
                  <a:lnTo>
                    <a:pt x="1" y="857"/>
                  </a:lnTo>
                  <a:lnTo>
                    <a:pt x="7300" y="857"/>
                  </a:lnTo>
                  <a:lnTo>
                    <a:pt x="7300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5" name="Google Shape;14415;p90"/>
            <p:cNvSpPr/>
            <p:nvPr/>
          </p:nvSpPr>
          <p:spPr>
            <a:xfrm>
              <a:off x="6281583" y="4312118"/>
              <a:ext cx="214069" cy="22503"/>
            </a:xfrm>
            <a:custGeom>
              <a:avLst/>
              <a:gdLst/>
              <a:ahLst/>
              <a:cxnLst/>
              <a:rect l="l" t="t" r="r" b="b"/>
              <a:pathLst>
                <a:path w="8162" h="858" extrusionOk="0">
                  <a:moveTo>
                    <a:pt x="217" y="1"/>
                  </a:moveTo>
                  <a:cubicBezTo>
                    <a:pt x="97" y="1"/>
                    <a:pt x="1" y="97"/>
                    <a:pt x="1" y="217"/>
                  </a:cubicBezTo>
                  <a:lnTo>
                    <a:pt x="1" y="645"/>
                  </a:lnTo>
                  <a:cubicBezTo>
                    <a:pt x="1" y="761"/>
                    <a:pt x="97" y="857"/>
                    <a:pt x="217" y="857"/>
                  </a:cubicBezTo>
                  <a:lnTo>
                    <a:pt x="7950" y="857"/>
                  </a:lnTo>
                  <a:cubicBezTo>
                    <a:pt x="8065" y="857"/>
                    <a:pt x="8161" y="761"/>
                    <a:pt x="8161" y="645"/>
                  </a:cubicBezTo>
                  <a:lnTo>
                    <a:pt x="8161" y="217"/>
                  </a:lnTo>
                  <a:cubicBezTo>
                    <a:pt x="8161" y="97"/>
                    <a:pt x="8065" y="1"/>
                    <a:pt x="7950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6" name="Google Shape;14416;p90"/>
            <p:cNvSpPr/>
            <p:nvPr/>
          </p:nvSpPr>
          <p:spPr>
            <a:xfrm>
              <a:off x="6276285" y="4289930"/>
              <a:ext cx="224927" cy="360785"/>
            </a:xfrm>
            <a:custGeom>
              <a:avLst/>
              <a:gdLst/>
              <a:ahLst/>
              <a:cxnLst/>
              <a:rect l="l" t="t" r="r" b="b"/>
              <a:pathLst>
                <a:path w="8576" h="13756" extrusionOk="0">
                  <a:moveTo>
                    <a:pt x="8157" y="1039"/>
                  </a:moveTo>
                  <a:cubicBezTo>
                    <a:pt x="8166" y="1039"/>
                    <a:pt x="8171" y="1044"/>
                    <a:pt x="8171" y="1049"/>
                  </a:cubicBezTo>
                  <a:lnTo>
                    <a:pt x="8171" y="1477"/>
                  </a:lnTo>
                  <a:lnTo>
                    <a:pt x="8176" y="1477"/>
                  </a:lnTo>
                  <a:cubicBezTo>
                    <a:pt x="8176" y="1487"/>
                    <a:pt x="8166" y="1491"/>
                    <a:pt x="8161" y="1491"/>
                  </a:cubicBezTo>
                  <a:lnTo>
                    <a:pt x="7512" y="1491"/>
                  </a:lnTo>
                  <a:cubicBezTo>
                    <a:pt x="7257" y="1506"/>
                    <a:pt x="7257" y="1881"/>
                    <a:pt x="7512" y="1896"/>
                  </a:cubicBezTo>
                  <a:lnTo>
                    <a:pt x="7743" y="1896"/>
                  </a:lnTo>
                  <a:lnTo>
                    <a:pt x="7743" y="9007"/>
                  </a:lnTo>
                  <a:cubicBezTo>
                    <a:pt x="7743" y="9017"/>
                    <a:pt x="7733" y="9022"/>
                    <a:pt x="7728" y="9022"/>
                  </a:cubicBezTo>
                  <a:lnTo>
                    <a:pt x="843" y="9022"/>
                  </a:lnTo>
                  <a:cubicBezTo>
                    <a:pt x="833" y="9022"/>
                    <a:pt x="828" y="9017"/>
                    <a:pt x="828" y="9007"/>
                  </a:cubicBezTo>
                  <a:lnTo>
                    <a:pt x="828" y="1900"/>
                  </a:lnTo>
                  <a:lnTo>
                    <a:pt x="6650" y="1900"/>
                  </a:lnTo>
                  <a:cubicBezTo>
                    <a:pt x="6905" y="1886"/>
                    <a:pt x="6905" y="1511"/>
                    <a:pt x="6650" y="1496"/>
                  </a:cubicBezTo>
                  <a:lnTo>
                    <a:pt x="410" y="1496"/>
                  </a:lnTo>
                  <a:cubicBezTo>
                    <a:pt x="405" y="1496"/>
                    <a:pt x="400" y="1491"/>
                    <a:pt x="400" y="1482"/>
                  </a:cubicBezTo>
                  <a:lnTo>
                    <a:pt x="400" y="1049"/>
                  </a:lnTo>
                  <a:cubicBezTo>
                    <a:pt x="400" y="1044"/>
                    <a:pt x="405" y="1039"/>
                    <a:pt x="410" y="1039"/>
                  </a:cubicBezTo>
                  <a:close/>
                  <a:moveTo>
                    <a:pt x="6492" y="9431"/>
                  </a:moveTo>
                  <a:lnTo>
                    <a:pt x="7093" y="12472"/>
                  </a:lnTo>
                  <a:lnTo>
                    <a:pt x="4485" y="12472"/>
                  </a:lnTo>
                  <a:lnTo>
                    <a:pt x="4485" y="10090"/>
                  </a:lnTo>
                  <a:cubicBezTo>
                    <a:pt x="4478" y="9962"/>
                    <a:pt x="4380" y="9899"/>
                    <a:pt x="4284" y="9899"/>
                  </a:cubicBezTo>
                  <a:cubicBezTo>
                    <a:pt x="4187" y="9899"/>
                    <a:pt x="4091" y="9962"/>
                    <a:pt x="4086" y="10090"/>
                  </a:cubicBezTo>
                  <a:lnTo>
                    <a:pt x="4086" y="12472"/>
                  </a:lnTo>
                  <a:lnTo>
                    <a:pt x="1473" y="12472"/>
                  </a:lnTo>
                  <a:lnTo>
                    <a:pt x="2084" y="9431"/>
                  </a:lnTo>
                  <a:close/>
                  <a:moveTo>
                    <a:pt x="4288" y="1"/>
                  </a:moveTo>
                  <a:cubicBezTo>
                    <a:pt x="4190" y="1"/>
                    <a:pt x="4093" y="65"/>
                    <a:pt x="4086" y="192"/>
                  </a:cubicBezTo>
                  <a:lnTo>
                    <a:pt x="4086" y="635"/>
                  </a:lnTo>
                  <a:lnTo>
                    <a:pt x="419" y="635"/>
                  </a:lnTo>
                  <a:cubicBezTo>
                    <a:pt x="188" y="635"/>
                    <a:pt x="1" y="823"/>
                    <a:pt x="1" y="1054"/>
                  </a:cubicBezTo>
                  <a:lnTo>
                    <a:pt x="1" y="1477"/>
                  </a:lnTo>
                  <a:cubicBezTo>
                    <a:pt x="1" y="1708"/>
                    <a:pt x="188" y="1891"/>
                    <a:pt x="419" y="1896"/>
                  </a:cubicBezTo>
                  <a:lnTo>
                    <a:pt x="434" y="1896"/>
                  </a:lnTo>
                  <a:lnTo>
                    <a:pt x="434" y="9007"/>
                  </a:lnTo>
                  <a:cubicBezTo>
                    <a:pt x="434" y="9238"/>
                    <a:pt x="617" y="9426"/>
                    <a:pt x="847" y="9426"/>
                  </a:cubicBezTo>
                  <a:lnTo>
                    <a:pt x="1680" y="9426"/>
                  </a:lnTo>
                  <a:lnTo>
                    <a:pt x="867" y="13487"/>
                  </a:lnTo>
                  <a:cubicBezTo>
                    <a:pt x="823" y="13603"/>
                    <a:pt x="896" y="13728"/>
                    <a:pt x="1016" y="13752"/>
                  </a:cubicBezTo>
                  <a:cubicBezTo>
                    <a:pt x="1029" y="13754"/>
                    <a:pt x="1043" y="13756"/>
                    <a:pt x="1056" y="13756"/>
                  </a:cubicBezTo>
                  <a:cubicBezTo>
                    <a:pt x="1160" y="13756"/>
                    <a:pt x="1248" y="13676"/>
                    <a:pt x="1256" y="13569"/>
                  </a:cubicBezTo>
                  <a:lnTo>
                    <a:pt x="1396" y="12866"/>
                  </a:lnTo>
                  <a:lnTo>
                    <a:pt x="4086" y="12866"/>
                  </a:lnTo>
                  <a:lnTo>
                    <a:pt x="4086" y="13530"/>
                  </a:lnTo>
                  <a:cubicBezTo>
                    <a:pt x="4091" y="13658"/>
                    <a:pt x="4187" y="13722"/>
                    <a:pt x="4284" y="13722"/>
                  </a:cubicBezTo>
                  <a:cubicBezTo>
                    <a:pt x="4380" y="13722"/>
                    <a:pt x="4478" y="13658"/>
                    <a:pt x="4485" y="13530"/>
                  </a:cubicBezTo>
                  <a:lnTo>
                    <a:pt x="4485" y="12866"/>
                  </a:lnTo>
                  <a:lnTo>
                    <a:pt x="7175" y="12866"/>
                  </a:lnTo>
                  <a:lnTo>
                    <a:pt x="7314" y="13569"/>
                  </a:lnTo>
                  <a:cubicBezTo>
                    <a:pt x="7341" y="13672"/>
                    <a:pt x="7421" y="13718"/>
                    <a:pt x="7503" y="13718"/>
                  </a:cubicBezTo>
                  <a:cubicBezTo>
                    <a:pt x="7614" y="13718"/>
                    <a:pt x="7728" y="13632"/>
                    <a:pt x="7709" y="13487"/>
                  </a:cubicBezTo>
                  <a:lnTo>
                    <a:pt x="6896" y="9426"/>
                  </a:lnTo>
                  <a:lnTo>
                    <a:pt x="7728" y="9426"/>
                  </a:lnTo>
                  <a:cubicBezTo>
                    <a:pt x="7954" y="9426"/>
                    <a:pt x="8142" y="9238"/>
                    <a:pt x="8142" y="9007"/>
                  </a:cubicBezTo>
                  <a:lnTo>
                    <a:pt x="8142" y="1900"/>
                  </a:lnTo>
                  <a:lnTo>
                    <a:pt x="8157" y="1900"/>
                  </a:lnTo>
                  <a:cubicBezTo>
                    <a:pt x="8387" y="1896"/>
                    <a:pt x="8570" y="1713"/>
                    <a:pt x="8575" y="1482"/>
                  </a:cubicBezTo>
                  <a:lnTo>
                    <a:pt x="8575" y="1049"/>
                  </a:lnTo>
                  <a:cubicBezTo>
                    <a:pt x="8570" y="823"/>
                    <a:pt x="8387" y="635"/>
                    <a:pt x="8157" y="635"/>
                  </a:cubicBezTo>
                  <a:lnTo>
                    <a:pt x="4490" y="635"/>
                  </a:lnTo>
                  <a:lnTo>
                    <a:pt x="4490" y="192"/>
                  </a:lnTo>
                  <a:cubicBezTo>
                    <a:pt x="4483" y="65"/>
                    <a:pt x="4385" y="1"/>
                    <a:pt x="4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7" name="Google Shape;14417;p90"/>
            <p:cNvSpPr/>
            <p:nvPr/>
          </p:nvSpPr>
          <p:spPr>
            <a:xfrm>
              <a:off x="6312846" y="4379890"/>
              <a:ext cx="148736" cy="106903"/>
            </a:xfrm>
            <a:custGeom>
              <a:avLst/>
              <a:gdLst/>
              <a:ahLst/>
              <a:cxnLst/>
              <a:rect l="l" t="t" r="r" b="b"/>
              <a:pathLst>
                <a:path w="5671" h="4076" extrusionOk="0">
                  <a:moveTo>
                    <a:pt x="4381" y="0"/>
                  </a:moveTo>
                  <a:cubicBezTo>
                    <a:pt x="4116" y="0"/>
                    <a:pt x="4116" y="405"/>
                    <a:pt x="4381" y="405"/>
                  </a:cubicBezTo>
                  <a:cubicBezTo>
                    <a:pt x="4386" y="405"/>
                    <a:pt x="4390" y="405"/>
                    <a:pt x="4395" y="405"/>
                  </a:cubicBezTo>
                  <a:lnTo>
                    <a:pt x="4987" y="405"/>
                  </a:lnTo>
                  <a:lnTo>
                    <a:pt x="3009" y="2382"/>
                  </a:lnTo>
                  <a:cubicBezTo>
                    <a:pt x="3005" y="2385"/>
                    <a:pt x="3001" y="2386"/>
                    <a:pt x="2998" y="2386"/>
                  </a:cubicBezTo>
                  <a:cubicBezTo>
                    <a:pt x="2995" y="2386"/>
                    <a:pt x="2993" y="2385"/>
                    <a:pt x="2990" y="2382"/>
                  </a:cubicBezTo>
                  <a:lnTo>
                    <a:pt x="2538" y="1935"/>
                  </a:lnTo>
                  <a:cubicBezTo>
                    <a:pt x="2456" y="1853"/>
                    <a:pt x="2350" y="1812"/>
                    <a:pt x="2244" y="1812"/>
                  </a:cubicBezTo>
                  <a:cubicBezTo>
                    <a:pt x="2138" y="1812"/>
                    <a:pt x="2033" y="1853"/>
                    <a:pt x="1951" y="1935"/>
                  </a:cubicBezTo>
                  <a:lnTo>
                    <a:pt x="166" y="3715"/>
                  </a:lnTo>
                  <a:cubicBezTo>
                    <a:pt x="1" y="3862"/>
                    <a:pt x="140" y="4075"/>
                    <a:pt x="301" y="4075"/>
                  </a:cubicBezTo>
                  <a:cubicBezTo>
                    <a:pt x="351" y="4075"/>
                    <a:pt x="404" y="4054"/>
                    <a:pt x="450" y="4004"/>
                  </a:cubicBezTo>
                  <a:lnTo>
                    <a:pt x="2235" y="2219"/>
                  </a:lnTo>
                  <a:cubicBezTo>
                    <a:pt x="2237" y="2214"/>
                    <a:pt x="2239" y="2212"/>
                    <a:pt x="2242" y="2212"/>
                  </a:cubicBezTo>
                  <a:cubicBezTo>
                    <a:pt x="2245" y="2212"/>
                    <a:pt x="2249" y="2214"/>
                    <a:pt x="2254" y="2219"/>
                  </a:cubicBezTo>
                  <a:lnTo>
                    <a:pt x="2701" y="2666"/>
                  </a:lnTo>
                  <a:cubicBezTo>
                    <a:pt x="2783" y="2748"/>
                    <a:pt x="2889" y="2789"/>
                    <a:pt x="2995" y="2789"/>
                  </a:cubicBezTo>
                  <a:cubicBezTo>
                    <a:pt x="3101" y="2789"/>
                    <a:pt x="3207" y="2748"/>
                    <a:pt x="3288" y="2666"/>
                  </a:cubicBezTo>
                  <a:lnTo>
                    <a:pt x="5271" y="689"/>
                  </a:lnTo>
                  <a:lnTo>
                    <a:pt x="5271" y="1276"/>
                  </a:lnTo>
                  <a:cubicBezTo>
                    <a:pt x="5276" y="1403"/>
                    <a:pt x="5372" y="1467"/>
                    <a:pt x="5469" y="1467"/>
                  </a:cubicBezTo>
                  <a:cubicBezTo>
                    <a:pt x="5566" y="1467"/>
                    <a:pt x="5663" y="1403"/>
                    <a:pt x="5670" y="1276"/>
                  </a:cubicBezTo>
                  <a:lnTo>
                    <a:pt x="5670" y="203"/>
                  </a:lnTo>
                  <a:cubicBezTo>
                    <a:pt x="5670" y="92"/>
                    <a:pt x="5584" y="1"/>
                    <a:pt x="5473" y="1"/>
                  </a:cubicBezTo>
                  <a:lnTo>
                    <a:pt x="4395" y="1"/>
                  </a:lnTo>
                  <a:cubicBezTo>
                    <a:pt x="4390" y="0"/>
                    <a:pt x="4386" y="0"/>
                    <a:pt x="43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8" name="Google Shape;14418;p90"/>
          <p:cNvGrpSpPr/>
          <p:nvPr/>
        </p:nvGrpSpPr>
        <p:grpSpPr>
          <a:xfrm>
            <a:off x="6650604" y="4158466"/>
            <a:ext cx="356405" cy="278431"/>
            <a:chOff x="6650604" y="4343041"/>
            <a:chExt cx="356405" cy="278431"/>
          </a:xfrm>
        </p:grpSpPr>
        <p:sp>
          <p:nvSpPr>
            <p:cNvPr id="14419" name="Google Shape;14419;p90"/>
            <p:cNvSpPr/>
            <p:nvPr/>
          </p:nvSpPr>
          <p:spPr>
            <a:xfrm>
              <a:off x="6711688" y="4354397"/>
              <a:ext cx="284096" cy="17310"/>
            </a:xfrm>
            <a:custGeom>
              <a:avLst/>
              <a:gdLst/>
              <a:ahLst/>
              <a:cxnLst/>
              <a:rect l="l" t="t" r="r" b="b"/>
              <a:pathLst>
                <a:path w="10832" h="660" extrusionOk="0">
                  <a:moveTo>
                    <a:pt x="0" y="1"/>
                  </a:moveTo>
                  <a:lnTo>
                    <a:pt x="0" y="660"/>
                  </a:lnTo>
                  <a:lnTo>
                    <a:pt x="10831" y="660"/>
                  </a:lnTo>
                  <a:lnTo>
                    <a:pt x="10831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0" name="Google Shape;14420;p90"/>
            <p:cNvSpPr/>
            <p:nvPr/>
          </p:nvSpPr>
          <p:spPr>
            <a:xfrm>
              <a:off x="6793334" y="4550631"/>
              <a:ext cx="202319" cy="17074"/>
            </a:xfrm>
            <a:custGeom>
              <a:avLst/>
              <a:gdLst/>
              <a:ahLst/>
              <a:cxnLst/>
              <a:rect l="l" t="t" r="r" b="b"/>
              <a:pathLst>
                <a:path w="7714" h="651" extrusionOk="0">
                  <a:moveTo>
                    <a:pt x="7699" y="1"/>
                  </a:moveTo>
                  <a:cubicBezTo>
                    <a:pt x="7670" y="39"/>
                    <a:pt x="7627" y="59"/>
                    <a:pt x="7579" y="63"/>
                  </a:cubicBezTo>
                  <a:lnTo>
                    <a:pt x="58" y="63"/>
                  </a:lnTo>
                  <a:lnTo>
                    <a:pt x="58" y="429"/>
                  </a:lnTo>
                  <a:cubicBezTo>
                    <a:pt x="63" y="506"/>
                    <a:pt x="39" y="583"/>
                    <a:pt x="0" y="650"/>
                  </a:cubicBezTo>
                  <a:lnTo>
                    <a:pt x="7714" y="650"/>
                  </a:lnTo>
                  <a:lnTo>
                    <a:pt x="7714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1" name="Google Shape;14421;p90"/>
            <p:cNvSpPr/>
            <p:nvPr/>
          </p:nvSpPr>
          <p:spPr>
            <a:xfrm>
              <a:off x="6816546" y="4465077"/>
              <a:ext cx="22608" cy="52901"/>
            </a:xfrm>
            <a:custGeom>
              <a:avLst/>
              <a:gdLst/>
              <a:ahLst/>
              <a:cxnLst/>
              <a:rect l="l" t="t" r="r" b="b"/>
              <a:pathLst>
                <a:path w="862" h="2017" extrusionOk="0">
                  <a:moveTo>
                    <a:pt x="1" y="0"/>
                  </a:moveTo>
                  <a:lnTo>
                    <a:pt x="1" y="2017"/>
                  </a:lnTo>
                  <a:lnTo>
                    <a:pt x="862" y="2017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2" name="Google Shape;14422;p90"/>
            <p:cNvSpPr/>
            <p:nvPr/>
          </p:nvSpPr>
          <p:spPr>
            <a:xfrm>
              <a:off x="6856936" y="4439584"/>
              <a:ext cx="22608" cy="76506"/>
            </a:xfrm>
            <a:custGeom>
              <a:avLst/>
              <a:gdLst/>
              <a:ahLst/>
              <a:cxnLst/>
              <a:rect l="l" t="t" r="r" b="b"/>
              <a:pathLst>
                <a:path w="862" h="2917" extrusionOk="0">
                  <a:moveTo>
                    <a:pt x="0" y="0"/>
                  </a:moveTo>
                  <a:lnTo>
                    <a:pt x="0" y="2916"/>
                  </a:lnTo>
                  <a:lnTo>
                    <a:pt x="862" y="2916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3" name="Google Shape;14423;p90"/>
            <p:cNvSpPr/>
            <p:nvPr/>
          </p:nvSpPr>
          <p:spPr>
            <a:xfrm>
              <a:off x="6897326" y="4453852"/>
              <a:ext cx="21480" cy="62238"/>
            </a:xfrm>
            <a:custGeom>
              <a:avLst/>
              <a:gdLst/>
              <a:ahLst/>
              <a:cxnLst/>
              <a:rect l="l" t="t" r="r" b="b"/>
              <a:pathLst>
                <a:path w="819" h="2373" extrusionOk="0">
                  <a:moveTo>
                    <a:pt x="0" y="0"/>
                  </a:moveTo>
                  <a:lnTo>
                    <a:pt x="0" y="2372"/>
                  </a:lnTo>
                  <a:lnTo>
                    <a:pt x="818" y="2372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4" name="Google Shape;14424;p90"/>
            <p:cNvSpPr/>
            <p:nvPr/>
          </p:nvSpPr>
          <p:spPr>
            <a:xfrm>
              <a:off x="6937822" y="4407403"/>
              <a:ext cx="22634" cy="108818"/>
            </a:xfrm>
            <a:custGeom>
              <a:avLst/>
              <a:gdLst/>
              <a:ahLst/>
              <a:cxnLst/>
              <a:rect l="l" t="t" r="r" b="b"/>
              <a:pathLst>
                <a:path w="863" h="4149" extrusionOk="0">
                  <a:moveTo>
                    <a:pt x="1" y="0"/>
                  </a:moveTo>
                  <a:lnTo>
                    <a:pt x="1" y="4148"/>
                  </a:lnTo>
                  <a:lnTo>
                    <a:pt x="862" y="414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5" name="Google Shape;14425;p90"/>
            <p:cNvSpPr/>
            <p:nvPr/>
          </p:nvSpPr>
          <p:spPr>
            <a:xfrm>
              <a:off x="6721025" y="4376979"/>
              <a:ext cx="265422" cy="165732"/>
            </a:xfrm>
            <a:custGeom>
              <a:avLst/>
              <a:gdLst/>
              <a:ahLst/>
              <a:cxnLst/>
              <a:rect l="l" t="t" r="r" b="b"/>
              <a:pathLst>
                <a:path w="10120" h="6319" extrusionOk="0">
                  <a:moveTo>
                    <a:pt x="2036" y="1266"/>
                  </a:moveTo>
                  <a:cubicBezTo>
                    <a:pt x="2305" y="1281"/>
                    <a:pt x="2305" y="1680"/>
                    <a:pt x="2036" y="1695"/>
                  </a:cubicBezTo>
                  <a:lnTo>
                    <a:pt x="890" y="1695"/>
                  </a:lnTo>
                  <a:cubicBezTo>
                    <a:pt x="621" y="1680"/>
                    <a:pt x="621" y="1281"/>
                    <a:pt x="890" y="1266"/>
                  </a:cubicBezTo>
                  <a:close/>
                  <a:moveTo>
                    <a:pt x="2675" y="1944"/>
                  </a:moveTo>
                  <a:cubicBezTo>
                    <a:pt x="2955" y="1944"/>
                    <a:pt x="2955" y="2373"/>
                    <a:pt x="2675" y="2373"/>
                  </a:cubicBezTo>
                  <a:cubicBezTo>
                    <a:pt x="2670" y="2373"/>
                    <a:pt x="2666" y="2373"/>
                    <a:pt x="2661" y="2373"/>
                  </a:cubicBezTo>
                  <a:lnTo>
                    <a:pt x="890" y="2373"/>
                  </a:lnTo>
                  <a:cubicBezTo>
                    <a:pt x="886" y="2373"/>
                    <a:pt x="881" y="2373"/>
                    <a:pt x="876" y="2373"/>
                  </a:cubicBezTo>
                  <a:cubicBezTo>
                    <a:pt x="592" y="2373"/>
                    <a:pt x="592" y="1944"/>
                    <a:pt x="876" y="1944"/>
                  </a:cubicBezTo>
                  <a:cubicBezTo>
                    <a:pt x="881" y="1944"/>
                    <a:pt x="886" y="1945"/>
                    <a:pt x="890" y="1945"/>
                  </a:cubicBezTo>
                  <a:lnTo>
                    <a:pt x="2661" y="1945"/>
                  </a:lnTo>
                  <a:cubicBezTo>
                    <a:pt x="2666" y="1945"/>
                    <a:pt x="2670" y="1944"/>
                    <a:pt x="2675" y="1944"/>
                  </a:cubicBezTo>
                  <a:close/>
                  <a:moveTo>
                    <a:pt x="872" y="2623"/>
                  </a:moveTo>
                  <a:cubicBezTo>
                    <a:pt x="878" y="2623"/>
                    <a:pt x="884" y="2623"/>
                    <a:pt x="890" y="2623"/>
                  </a:cubicBezTo>
                  <a:lnTo>
                    <a:pt x="2661" y="2623"/>
                  </a:lnTo>
                  <a:cubicBezTo>
                    <a:pt x="2931" y="2638"/>
                    <a:pt x="2931" y="3037"/>
                    <a:pt x="2661" y="3051"/>
                  </a:cubicBezTo>
                  <a:lnTo>
                    <a:pt x="890" y="3051"/>
                  </a:lnTo>
                  <a:cubicBezTo>
                    <a:pt x="886" y="3052"/>
                    <a:pt x="881" y="3052"/>
                    <a:pt x="877" y="3052"/>
                  </a:cubicBezTo>
                  <a:cubicBezTo>
                    <a:pt x="593" y="3052"/>
                    <a:pt x="592" y="2623"/>
                    <a:pt x="872" y="2623"/>
                  </a:cubicBezTo>
                  <a:close/>
                  <a:moveTo>
                    <a:pt x="872" y="3301"/>
                  </a:moveTo>
                  <a:cubicBezTo>
                    <a:pt x="878" y="3301"/>
                    <a:pt x="884" y="3301"/>
                    <a:pt x="890" y="3302"/>
                  </a:cubicBezTo>
                  <a:lnTo>
                    <a:pt x="2661" y="3302"/>
                  </a:lnTo>
                  <a:cubicBezTo>
                    <a:pt x="2931" y="3311"/>
                    <a:pt x="2931" y="3716"/>
                    <a:pt x="2661" y="3730"/>
                  </a:cubicBezTo>
                  <a:lnTo>
                    <a:pt x="890" y="3730"/>
                  </a:lnTo>
                  <a:cubicBezTo>
                    <a:pt x="886" y="3730"/>
                    <a:pt x="881" y="3730"/>
                    <a:pt x="877" y="3730"/>
                  </a:cubicBezTo>
                  <a:cubicBezTo>
                    <a:pt x="593" y="3730"/>
                    <a:pt x="592" y="3301"/>
                    <a:pt x="872" y="3301"/>
                  </a:cubicBezTo>
                  <a:close/>
                  <a:moveTo>
                    <a:pt x="4504" y="3003"/>
                  </a:moveTo>
                  <a:cubicBezTo>
                    <a:pt x="4624" y="3003"/>
                    <a:pt x="4721" y="3100"/>
                    <a:pt x="4721" y="3220"/>
                  </a:cubicBezTo>
                  <a:lnTo>
                    <a:pt x="4721" y="5520"/>
                  </a:lnTo>
                  <a:cubicBezTo>
                    <a:pt x="4721" y="5640"/>
                    <a:pt x="4624" y="5736"/>
                    <a:pt x="4504" y="5736"/>
                  </a:cubicBezTo>
                  <a:lnTo>
                    <a:pt x="3643" y="5736"/>
                  </a:lnTo>
                  <a:cubicBezTo>
                    <a:pt x="3522" y="5736"/>
                    <a:pt x="3426" y="5640"/>
                    <a:pt x="3426" y="5520"/>
                  </a:cubicBezTo>
                  <a:lnTo>
                    <a:pt x="3426" y="3220"/>
                  </a:lnTo>
                  <a:cubicBezTo>
                    <a:pt x="3426" y="3100"/>
                    <a:pt x="3522" y="3003"/>
                    <a:pt x="3643" y="3003"/>
                  </a:cubicBezTo>
                  <a:close/>
                  <a:moveTo>
                    <a:pt x="6044" y="1964"/>
                  </a:moveTo>
                  <a:cubicBezTo>
                    <a:pt x="6164" y="1964"/>
                    <a:pt x="6260" y="2055"/>
                    <a:pt x="6260" y="2176"/>
                  </a:cubicBezTo>
                  <a:lnTo>
                    <a:pt x="6260" y="5520"/>
                  </a:lnTo>
                  <a:cubicBezTo>
                    <a:pt x="6260" y="5640"/>
                    <a:pt x="6164" y="5736"/>
                    <a:pt x="6044" y="5736"/>
                  </a:cubicBezTo>
                  <a:lnTo>
                    <a:pt x="5182" y="5736"/>
                  </a:lnTo>
                  <a:cubicBezTo>
                    <a:pt x="5062" y="5736"/>
                    <a:pt x="4966" y="5640"/>
                    <a:pt x="4966" y="5520"/>
                  </a:cubicBezTo>
                  <a:lnTo>
                    <a:pt x="4971" y="2176"/>
                  </a:lnTo>
                  <a:cubicBezTo>
                    <a:pt x="4971" y="2055"/>
                    <a:pt x="5062" y="1964"/>
                    <a:pt x="5182" y="1964"/>
                  </a:cubicBezTo>
                  <a:close/>
                  <a:moveTo>
                    <a:pt x="7588" y="2503"/>
                  </a:moveTo>
                  <a:cubicBezTo>
                    <a:pt x="7709" y="2503"/>
                    <a:pt x="7805" y="2599"/>
                    <a:pt x="7805" y="2719"/>
                  </a:cubicBezTo>
                  <a:lnTo>
                    <a:pt x="7805" y="5520"/>
                  </a:lnTo>
                  <a:cubicBezTo>
                    <a:pt x="7805" y="5640"/>
                    <a:pt x="7709" y="5736"/>
                    <a:pt x="7588" y="5736"/>
                  </a:cubicBezTo>
                  <a:lnTo>
                    <a:pt x="6727" y="5736"/>
                  </a:lnTo>
                  <a:cubicBezTo>
                    <a:pt x="6607" y="5736"/>
                    <a:pt x="6510" y="5640"/>
                    <a:pt x="6510" y="5520"/>
                  </a:cubicBezTo>
                  <a:lnTo>
                    <a:pt x="6510" y="2719"/>
                  </a:lnTo>
                  <a:cubicBezTo>
                    <a:pt x="6510" y="2599"/>
                    <a:pt x="6607" y="2503"/>
                    <a:pt x="6727" y="2503"/>
                  </a:cubicBezTo>
                  <a:close/>
                  <a:moveTo>
                    <a:pt x="9128" y="727"/>
                  </a:moveTo>
                  <a:cubicBezTo>
                    <a:pt x="9248" y="727"/>
                    <a:pt x="9345" y="824"/>
                    <a:pt x="9345" y="944"/>
                  </a:cubicBezTo>
                  <a:lnTo>
                    <a:pt x="9345" y="5520"/>
                  </a:lnTo>
                  <a:cubicBezTo>
                    <a:pt x="9345" y="5640"/>
                    <a:pt x="9248" y="5736"/>
                    <a:pt x="9128" y="5736"/>
                  </a:cubicBezTo>
                  <a:lnTo>
                    <a:pt x="8267" y="5736"/>
                  </a:lnTo>
                  <a:cubicBezTo>
                    <a:pt x="8146" y="5736"/>
                    <a:pt x="8050" y="5640"/>
                    <a:pt x="8050" y="5520"/>
                  </a:cubicBezTo>
                  <a:lnTo>
                    <a:pt x="8050" y="944"/>
                  </a:lnTo>
                  <a:cubicBezTo>
                    <a:pt x="8050" y="824"/>
                    <a:pt x="8146" y="727"/>
                    <a:pt x="8267" y="727"/>
                  </a:cubicBezTo>
                  <a:close/>
                  <a:moveTo>
                    <a:pt x="0" y="1"/>
                  </a:moveTo>
                  <a:lnTo>
                    <a:pt x="0" y="3826"/>
                  </a:lnTo>
                  <a:lnTo>
                    <a:pt x="529" y="3826"/>
                  </a:lnTo>
                  <a:cubicBezTo>
                    <a:pt x="645" y="3826"/>
                    <a:pt x="741" y="3922"/>
                    <a:pt x="741" y="4043"/>
                  </a:cubicBezTo>
                  <a:lnTo>
                    <a:pt x="741" y="4394"/>
                  </a:lnTo>
                  <a:cubicBezTo>
                    <a:pt x="876" y="4432"/>
                    <a:pt x="1006" y="4490"/>
                    <a:pt x="1131" y="4553"/>
                  </a:cubicBezTo>
                  <a:lnTo>
                    <a:pt x="1381" y="4303"/>
                  </a:lnTo>
                  <a:cubicBezTo>
                    <a:pt x="1422" y="4262"/>
                    <a:pt x="1476" y="4241"/>
                    <a:pt x="1531" y="4241"/>
                  </a:cubicBezTo>
                  <a:cubicBezTo>
                    <a:pt x="1586" y="4241"/>
                    <a:pt x="1641" y="4262"/>
                    <a:pt x="1684" y="4303"/>
                  </a:cubicBezTo>
                  <a:lnTo>
                    <a:pt x="2334" y="4957"/>
                  </a:lnTo>
                  <a:cubicBezTo>
                    <a:pt x="2416" y="5039"/>
                    <a:pt x="2416" y="5173"/>
                    <a:pt x="2334" y="5260"/>
                  </a:cubicBezTo>
                  <a:lnTo>
                    <a:pt x="2088" y="5505"/>
                  </a:lnTo>
                  <a:cubicBezTo>
                    <a:pt x="2151" y="5631"/>
                    <a:pt x="2204" y="5760"/>
                    <a:pt x="2247" y="5895"/>
                  </a:cubicBezTo>
                  <a:lnTo>
                    <a:pt x="2599" y="5895"/>
                  </a:lnTo>
                  <a:cubicBezTo>
                    <a:pt x="2719" y="5895"/>
                    <a:pt x="2815" y="5991"/>
                    <a:pt x="2815" y="6112"/>
                  </a:cubicBezTo>
                  <a:lnTo>
                    <a:pt x="2815" y="6319"/>
                  </a:lnTo>
                  <a:lnTo>
                    <a:pt x="10119" y="6319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6" name="Google Shape;14426;p90"/>
            <p:cNvSpPr/>
            <p:nvPr/>
          </p:nvSpPr>
          <p:spPr>
            <a:xfrm>
              <a:off x="6720894" y="4371681"/>
              <a:ext cx="265553" cy="105671"/>
            </a:xfrm>
            <a:custGeom>
              <a:avLst/>
              <a:gdLst/>
              <a:ahLst/>
              <a:cxnLst/>
              <a:rect l="l" t="t" r="r" b="b"/>
              <a:pathLst>
                <a:path w="10125" h="4029" extrusionOk="0">
                  <a:moveTo>
                    <a:pt x="0" y="1"/>
                  </a:moveTo>
                  <a:lnTo>
                    <a:pt x="0" y="4028"/>
                  </a:lnTo>
                  <a:lnTo>
                    <a:pt x="318" y="4028"/>
                  </a:lnTo>
                  <a:lnTo>
                    <a:pt x="318" y="487"/>
                  </a:lnTo>
                  <a:lnTo>
                    <a:pt x="10124" y="487"/>
                  </a:lnTo>
                  <a:lnTo>
                    <a:pt x="10124" y="1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7" name="Google Shape;14427;p90"/>
            <p:cNvSpPr/>
            <p:nvPr/>
          </p:nvSpPr>
          <p:spPr>
            <a:xfrm>
              <a:off x="6711688" y="4354397"/>
              <a:ext cx="8970" cy="11383"/>
            </a:xfrm>
            <a:custGeom>
              <a:avLst/>
              <a:gdLst/>
              <a:ahLst/>
              <a:cxnLst/>
              <a:rect l="l" t="t" r="r" b="b"/>
              <a:pathLst>
                <a:path w="342" h="434" extrusionOk="0">
                  <a:moveTo>
                    <a:pt x="0" y="1"/>
                  </a:moveTo>
                  <a:lnTo>
                    <a:pt x="0" y="434"/>
                  </a:lnTo>
                  <a:lnTo>
                    <a:pt x="342" y="434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8" name="Google Shape;14428;p90"/>
            <p:cNvSpPr/>
            <p:nvPr/>
          </p:nvSpPr>
          <p:spPr>
            <a:xfrm>
              <a:off x="6793334" y="4555064"/>
              <a:ext cx="10622" cy="10360"/>
            </a:xfrm>
            <a:custGeom>
              <a:avLst/>
              <a:gdLst/>
              <a:ahLst/>
              <a:cxnLst/>
              <a:rect l="l" t="t" r="r" b="b"/>
              <a:pathLst>
                <a:path w="405" h="395" extrusionOk="0">
                  <a:moveTo>
                    <a:pt x="58" y="0"/>
                  </a:moveTo>
                  <a:lnTo>
                    <a:pt x="58" y="250"/>
                  </a:lnTo>
                  <a:cubicBezTo>
                    <a:pt x="58" y="303"/>
                    <a:pt x="39" y="356"/>
                    <a:pt x="0" y="395"/>
                  </a:cubicBezTo>
                  <a:lnTo>
                    <a:pt x="342" y="395"/>
                  </a:lnTo>
                  <a:cubicBezTo>
                    <a:pt x="380" y="356"/>
                    <a:pt x="404" y="303"/>
                    <a:pt x="404" y="250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9" name="Google Shape;14429;p90"/>
            <p:cNvSpPr/>
            <p:nvPr/>
          </p:nvSpPr>
          <p:spPr>
            <a:xfrm>
              <a:off x="6661698" y="4488551"/>
              <a:ext cx="121932" cy="121801"/>
            </a:xfrm>
            <a:custGeom>
              <a:avLst/>
              <a:gdLst/>
              <a:ahLst/>
              <a:cxnLst/>
              <a:rect l="l" t="t" r="r" b="b"/>
              <a:pathLst>
                <a:path w="4649" h="4644" extrusionOk="0">
                  <a:moveTo>
                    <a:pt x="2368" y="982"/>
                  </a:moveTo>
                  <a:cubicBezTo>
                    <a:pt x="3114" y="982"/>
                    <a:pt x="3715" y="1583"/>
                    <a:pt x="3715" y="2324"/>
                  </a:cubicBezTo>
                  <a:lnTo>
                    <a:pt x="3715" y="2401"/>
                  </a:lnTo>
                  <a:lnTo>
                    <a:pt x="3715" y="2426"/>
                  </a:lnTo>
                  <a:cubicBezTo>
                    <a:pt x="3715" y="2445"/>
                    <a:pt x="3715" y="2464"/>
                    <a:pt x="3711" y="2478"/>
                  </a:cubicBezTo>
                  <a:cubicBezTo>
                    <a:pt x="3711" y="2488"/>
                    <a:pt x="3711" y="2498"/>
                    <a:pt x="3706" y="2503"/>
                  </a:cubicBezTo>
                  <a:cubicBezTo>
                    <a:pt x="3706" y="2522"/>
                    <a:pt x="3701" y="2541"/>
                    <a:pt x="3696" y="2560"/>
                  </a:cubicBezTo>
                  <a:cubicBezTo>
                    <a:pt x="3696" y="2565"/>
                    <a:pt x="3696" y="2575"/>
                    <a:pt x="3691" y="2580"/>
                  </a:cubicBezTo>
                  <a:cubicBezTo>
                    <a:pt x="3691" y="2599"/>
                    <a:pt x="3686" y="2623"/>
                    <a:pt x="3682" y="2642"/>
                  </a:cubicBezTo>
                  <a:lnTo>
                    <a:pt x="3677" y="2656"/>
                  </a:lnTo>
                  <a:cubicBezTo>
                    <a:pt x="3672" y="2681"/>
                    <a:pt x="3662" y="2705"/>
                    <a:pt x="3658" y="2729"/>
                  </a:cubicBezTo>
                  <a:lnTo>
                    <a:pt x="3648" y="2748"/>
                  </a:lnTo>
                  <a:cubicBezTo>
                    <a:pt x="3643" y="2767"/>
                    <a:pt x="3638" y="2782"/>
                    <a:pt x="3634" y="2796"/>
                  </a:cubicBezTo>
                  <a:cubicBezTo>
                    <a:pt x="3624" y="2810"/>
                    <a:pt x="3576" y="2815"/>
                    <a:pt x="3571" y="2825"/>
                  </a:cubicBezTo>
                  <a:lnTo>
                    <a:pt x="3561" y="2859"/>
                  </a:lnTo>
                  <a:cubicBezTo>
                    <a:pt x="3552" y="2873"/>
                    <a:pt x="3547" y="2883"/>
                    <a:pt x="3542" y="2897"/>
                  </a:cubicBezTo>
                  <a:lnTo>
                    <a:pt x="3532" y="2921"/>
                  </a:lnTo>
                  <a:cubicBezTo>
                    <a:pt x="3446" y="3090"/>
                    <a:pt x="3330" y="3239"/>
                    <a:pt x="3181" y="3359"/>
                  </a:cubicBezTo>
                  <a:cubicBezTo>
                    <a:pt x="3148" y="3383"/>
                    <a:pt x="3114" y="3412"/>
                    <a:pt x="3080" y="3436"/>
                  </a:cubicBezTo>
                  <a:lnTo>
                    <a:pt x="3032" y="3465"/>
                  </a:lnTo>
                  <a:lnTo>
                    <a:pt x="3018" y="3474"/>
                  </a:lnTo>
                  <a:lnTo>
                    <a:pt x="2979" y="3499"/>
                  </a:lnTo>
                  <a:lnTo>
                    <a:pt x="2965" y="3503"/>
                  </a:lnTo>
                  <a:lnTo>
                    <a:pt x="2917" y="3532"/>
                  </a:lnTo>
                  <a:lnTo>
                    <a:pt x="2864" y="3556"/>
                  </a:lnTo>
                  <a:lnTo>
                    <a:pt x="2844" y="3561"/>
                  </a:lnTo>
                  <a:lnTo>
                    <a:pt x="2806" y="3576"/>
                  </a:lnTo>
                  <a:lnTo>
                    <a:pt x="2787" y="3585"/>
                  </a:lnTo>
                  <a:lnTo>
                    <a:pt x="2734" y="3604"/>
                  </a:lnTo>
                  <a:lnTo>
                    <a:pt x="2729" y="3604"/>
                  </a:lnTo>
                  <a:lnTo>
                    <a:pt x="2676" y="3619"/>
                  </a:lnTo>
                  <a:lnTo>
                    <a:pt x="2657" y="3619"/>
                  </a:lnTo>
                  <a:lnTo>
                    <a:pt x="2613" y="3628"/>
                  </a:lnTo>
                  <a:lnTo>
                    <a:pt x="2599" y="3628"/>
                  </a:lnTo>
                  <a:lnTo>
                    <a:pt x="2541" y="3638"/>
                  </a:lnTo>
                  <a:lnTo>
                    <a:pt x="2479" y="3648"/>
                  </a:lnTo>
                  <a:lnTo>
                    <a:pt x="2464" y="3648"/>
                  </a:lnTo>
                  <a:lnTo>
                    <a:pt x="2421" y="3653"/>
                  </a:lnTo>
                  <a:lnTo>
                    <a:pt x="2262" y="3653"/>
                  </a:lnTo>
                  <a:lnTo>
                    <a:pt x="2219" y="3648"/>
                  </a:lnTo>
                  <a:lnTo>
                    <a:pt x="2204" y="3648"/>
                  </a:lnTo>
                  <a:lnTo>
                    <a:pt x="2142" y="3638"/>
                  </a:lnTo>
                  <a:lnTo>
                    <a:pt x="2137" y="3638"/>
                  </a:lnTo>
                  <a:lnTo>
                    <a:pt x="2108" y="3633"/>
                  </a:lnTo>
                  <a:lnTo>
                    <a:pt x="2084" y="3628"/>
                  </a:lnTo>
                  <a:lnTo>
                    <a:pt x="2075" y="3628"/>
                  </a:lnTo>
                  <a:cubicBezTo>
                    <a:pt x="2031" y="3624"/>
                    <a:pt x="1988" y="3609"/>
                    <a:pt x="1954" y="3600"/>
                  </a:cubicBezTo>
                  <a:lnTo>
                    <a:pt x="1901" y="3580"/>
                  </a:lnTo>
                  <a:lnTo>
                    <a:pt x="1896" y="3580"/>
                  </a:lnTo>
                  <a:cubicBezTo>
                    <a:pt x="1858" y="3566"/>
                    <a:pt x="1815" y="3547"/>
                    <a:pt x="1776" y="3532"/>
                  </a:cubicBezTo>
                  <a:lnTo>
                    <a:pt x="1771" y="3532"/>
                  </a:lnTo>
                  <a:lnTo>
                    <a:pt x="1743" y="3518"/>
                  </a:lnTo>
                  <a:lnTo>
                    <a:pt x="1728" y="3508"/>
                  </a:lnTo>
                  <a:lnTo>
                    <a:pt x="1723" y="3508"/>
                  </a:lnTo>
                  <a:lnTo>
                    <a:pt x="1709" y="3499"/>
                  </a:lnTo>
                  <a:lnTo>
                    <a:pt x="1675" y="3479"/>
                  </a:lnTo>
                  <a:lnTo>
                    <a:pt x="1670" y="3479"/>
                  </a:lnTo>
                  <a:lnTo>
                    <a:pt x="1656" y="3470"/>
                  </a:lnTo>
                  <a:lnTo>
                    <a:pt x="1608" y="3441"/>
                  </a:lnTo>
                  <a:lnTo>
                    <a:pt x="1603" y="3436"/>
                  </a:lnTo>
                  <a:cubicBezTo>
                    <a:pt x="1391" y="3292"/>
                    <a:pt x="1228" y="3094"/>
                    <a:pt x="1127" y="2859"/>
                  </a:cubicBezTo>
                  <a:lnTo>
                    <a:pt x="1122" y="2849"/>
                  </a:lnTo>
                  <a:lnTo>
                    <a:pt x="1112" y="2820"/>
                  </a:lnTo>
                  <a:lnTo>
                    <a:pt x="1103" y="2801"/>
                  </a:lnTo>
                  <a:cubicBezTo>
                    <a:pt x="1093" y="2782"/>
                    <a:pt x="1088" y="2758"/>
                    <a:pt x="1078" y="2738"/>
                  </a:cubicBezTo>
                  <a:lnTo>
                    <a:pt x="1078" y="2729"/>
                  </a:lnTo>
                  <a:cubicBezTo>
                    <a:pt x="1064" y="2681"/>
                    <a:pt x="1050" y="2628"/>
                    <a:pt x="1040" y="2575"/>
                  </a:cubicBezTo>
                  <a:lnTo>
                    <a:pt x="1040" y="2565"/>
                  </a:lnTo>
                  <a:cubicBezTo>
                    <a:pt x="1035" y="2541"/>
                    <a:pt x="1035" y="2522"/>
                    <a:pt x="1030" y="2503"/>
                  </a:cubicBezTo>
                  <a:lnTo>
                    <a:pt x="1030" y="2483"/>
                  </a:lnTo>
                  <a:cubicBezTo>
                    <a:pt x="1030" y="2464"/>
                    <a:pt x="1026" y="2445"/>
                    <a:pt x="1026" y="2426"/>
                  </a:cubicBezTo>
                  <a:lnTo>
                    <a:pt x="1026" y="2401"/>
                  </a:lnTo>
                  <a:lnTo>
                    <a:pt x="1026" y="2329"/>
                  </a:lnTo>
                  <a:lnTo>
                    <a:pt x="1026" y="2324"/>
                  </a:lnTo>
                  <a:cubicBezTo>
                    <a:pt x="1026" y="1583"/>
                    <a:pt x="1627" y="982"/>
                    <a:pt x="2368" y="982"/>
                  </a:cubicBezTo>
                  <a:close/>
                  <a:moveTo>
                    <a:pt x="2079" y="0"/>
                  </a:moveTo>
                  <a:lnTo>
                    <a:pt x="2079" y="299"/>
                  </a:lnTo>
                  <a:cubicBezTo>
                    <a:pt x="2079" y="400"/>
                    <a:pt x="2012" y="486"/>
                    <a:pt x="1911" y="510"/>
                  </a:cubicBezTo>
                  <a:cubicBezTo>
                    <a:pt x="1709" y="554"/>
                    <a:pt x="1516" y="636"/>
                    <a:pt x="1338" y="751"/>
                  </a:cubicBezTo>
                  <a:cubicBezTo>
                    <a:pt x="1305" y="772"/>
                    <a:pt x="1267" y="783"/>
                    <a:pt x="1229" y="783"/>
                  </a:cubicBezTo>
                  <a:cubicBezTo>
                    <a:pt x="1173" y="783"/>
                    <a:pt x="1117" y="760"/>
                    <a:pt x="1074" y="717"/>
                  </a:cubicBezTo>
                  <a:lnTo>
                    <a:pt x="857" y="506"/>
                  </a:lnTo>
                  <a:lnTo>
                    <a:pt x="511" y="857"/>
                  </a:lnTo>
                  <a:lnTo>
                    <a:pt x="722" y="1069"/>
                  </a:lnTo>
                  <a:cubicBezTo>
                    <a:pt x="795" y="1141"/>
                    <a:pt x="809" y="1251"/>
                    <a:pt x="751" y="1333"/>
                  </a:cubicBezTo>
                  <a:cubicBezTo>
                    <a:pt x="641" y="1511"/>
                    <a:pt x="559" y="1704"/>
                    <a:pt x="511" y="1906"/>
                  </a:cubicBezTo>
                  <a:cubicBezTo>
                    <a:pt x="491" y="2007"/>
                    <a:pt x="405" y="2074"/>
                    <a:pt x="304" y="2074"/>
                  </a:cubicBezTo>
                  <a:lnTo>
                    <a:pt x="1" y="2074"/>
                  </a:lnTo>
                  <a:lnTo>
                    <a:pt x="1" y="2570"/>
                  </a:lnTo>
                  <a:lnTo>
                    <a:pt x="304" y="2570"/>
                  </a:lnTo>
                  <a:cubicBezTo>
                    <a:pt x="405" y="2570"/>
                    <a:pt x="491" y="2637"/>
                    <a:pt x="511" y="2738"/>
                  </a:cubicBezTo>
                  <a:cubicBezTo>
                    <a:pt x="559" y="2940"/>
                    <a:pt x="641" y="3133"/>
                    <a:pt x="751" y="3311"/>
                  </a:cubicBezTo>
                  <a:cubicBezTo>
                    <a:pt x="809" y="3393"/>
                    <a:pt x="795" y="3503"/>
                    <a:pt x="722" y="3576"/>
                  </a:cubicBezTo>
                  <a:lnTo>
                    <a:pt x="511" y="3787"/>
                  </a:lnTo>
                  <a:lnTo>
                    <a:pt x="857" y="4139"/>
                  </a:lnTo>
                  <a:lnTo>
                    <a:pt x="1074" y="3927"/>
                  </a:lnTo>
                  <a:cubicBezTo>
                    <a:pt x="1117" y="3884"/>
                    <a:pt x="1173" y="3861"/>
                    <a:pt x="1229" y="3861"/>
                  </a:cubicBezTo>
                  <a:cubicBezTo>
                    <a:pt x="1267" y="3861"/>
                    <a:pt x="1305" y="3872"/>
                    <a:pt x="1338" y="3893"/>
                  </a:cubicBezTo>
                  <a:cubicBezTo>
                    <a:pt x="1516" y="4009"/>
                    <a:pt x="1709" y="4086"/>
                    <a:pt x="1911" y="4134"/>
                  </a:cubicBezTo>
                  <a:cubicBezTo>
                    <a:pt x="2012" y="4158"/>
                    <a:pt x="2079" y="4244"/>
                    <a:pt x="2079" y="4345"/>
                  </a:cubicBezTo>
                  <a:lnTo>
                    <a:pt x="2079" y="4644"/>
                  </a:lnTo>
                  <a:lnTo>
                    <a:pt x="2575" y="4644"/>
                  </a:lnTo>
                  <a:lnTo>
                    <a:pt x="2575" y="4345"/>
                  </a:lnTo>
                  <a:cubicBezTo>
                    <a:pt x="2575" y="4244"/>
                    <a:pt x="2642" y="4158"/>
                    <a:pt x="2739" y="4134"/>
                  </a:cubicBezTo>
                  <a:cubicBezTo>
                    <a:pt x="2945" y="4086"/>
                    <a:pt x="3138" y="4009"/>
                    <a:pt x="3316" y="3893"/>
                  </a:cubicBezTo>
                  <a:cubicBezTo>
                    <a:pt x="3349" y="3872"/>
                    <a:pt x="3387" y="3861"/>
                    <a:pt x="3425" y="3861"/>
                  </a:cubicBezTo>
                  <a:cubicBezTo>
                    <a:pt x="3481" y="3861"/>
                    <a:pt x="3538" y="3884"/>
                    <a:pt x="3581" y="3927"/>
                  </a:cubicBezTo>
                  <a:lnTo>
                    <a:pt x="3792" y="4139"/>
                  </a:lnTo>
                  <a:lnTo>
                    <a:pt x="4144" y="3787"/>
                  </a:lnTo>
                  <a:lnTo>
                    <a:pt x="3927" y="3576"/>
                  </a:lnTo>
                  <a:cubicBezTo>
                    <a:pt x="3860" y="3503"/>
                    <a:pt x="3845" y="3393"/>
                    <a:pt x="3898" y="3311"/>
                  </a:cubicBezTo>
                  <a:cubicBezTo>
                    <a:pt x="4009" y="3133"/>
                    <a:pt x="4091" y="2940"/>
                    <a:pt x="4139" y="2738"/>
                  </a:cubicBezTo>
                  <a:cubicBezTo>
                    <a:pt x="4163" y="2637"/>
                    <a:pt x="4249" y="2570"/>
                    <a:pt x="4350" y="2570"/>
                  </a:cubicBezTo>
                  <a:lnTo>
                    <a:pt x="4649" y="2570"/>
                  </a:lnTo>
                  <a:lnTo>
                    <a:pt x="4649" y="2074"/>
                  </a:lnTo>
                  <a:lnTo>
                    <a:pt x="4346" y="2074"/>
                  </a:lnTo>
                  <a:cubicBezTo>
                    <a:pt x="4249" y="2074"/>
                    <a:pt x="4158" y="2007"/>
                    <a:pt x="4139" y="1906"/>
                  </a:cubicBezTo>
                  <a:cubicBezTo>
                    <a:pt x="4091" y="1704"/>
                    <a:pt x="4009" y="1511"/>
                    <a:pt x="3898" y="1333"/>
                  </a:cubicBezTo>
                  <a:cubicBezTo>
                    <a:pt x="3845" y="1251"/>
                    <a:pt x="3855" y="1141"/>
                    <a:pt x="3927" y="1069"/>
                  </a:cubicBezTo>
                  <a:lnTo>
                    <a:pt x="4144" y="857"/>
                  </a:lnTo>
                  <a:lnTo>
                    <a:pt x="3792" y="506"/>
                  </a:lnTo>
                  <a:lnTo>
                    <a:pt x="3581" y="717"/>
                  </a:lnTo>
                  <a:cubicBezTo>
                    <a:pt x="3538" y="760"/>
                    <a:pt x="3481" y="783"/>
                    <a:pt x="3424" y="783"/>
                  </a:cubicBezTo>
                  <a:cubicBezTo>
                    <a:pt x="3385" y="783"/>
                    <a:pt x="3346" y="772"/>
                    <a:pt x="3311" y="751"/>
                  </a:cubicBezTo>
                  <a:cubicBezTo>
                    <a:pt x="3138" y="636"/>
                    <a:pt x="2941" y="554"/>
                    <a:pt x="2739" y="510"/>
                  </a:cubicBezTo>
                  <a:cubicBezTo>
                    <a:pt x="2642" y="486"/>
                    <a:pt x="2570" y="400"/>
                    <a:pt x="2570" y="299"/>
                  </a:cubicBezTo>
                  <a:lnTo>
                    <a:pt x="2570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0" name="Google Shape;14430;p90"/>
            <p:cNvSpPr/>
            <p:nvPr/>
          </p:nvSpPr>
          <p:spPr>
            <a:xfrm>
              <a:off x="6650604" y="4343041"/>
              <a:ext cx="356405" cy="278431"/>
            </a:xfrm>
            <a:custGeom>
              <a:avLst/>
              <a:gdLst/>
              <a:ahLst/>
              <a:cxnLst/>
              <a:rect l="l" t="t" r="r" b="b"/>
              <a:pathLst>
                <a:path w="13589" h="10616" extrusionOk="0">
                  <a:moveTo>
                    <a:pt x="13160" y="434"/>
                  </a:moveTo>
                  <a:lnTo>
                    <a:pt x="13160" y="867"/>
                  </a:lnTo>
                  <a:lnTo>
                    <a:pt x="11587" y="867"/>
                  </a:lnTo>
                  <a:cubicBezTo>
                    <a:pt x="11313" y="881"/>
                    <a:pt x="11313" y="1280"/>
                    <a:pt x="11587" y="1295"/>
                  </a:cubicBezTo>
                  <a:lnTo>
                    <a:pt x="12804" y="1295"/>
                  </a:lnTo>
                  <a:lnTo>
                    <a:pt x="12804" y="7617"/>
                  </a:lnTo>
                  <a:lnTo>
                    <a:pt x="5500" y="7617"/>
                  </a:lnTo>
                  <a:lnTo>
                    <a:pt x="5500" y="7411"/>
                  </a:lnTo>
                  <a:cubicBezTo>
                    <a:pt x="5500" y="7290"/>
                    <a:pt x="5404" y="7194"/>
                    <a:pt x="5288" y="7194"/>
                  </a:cubicBezTo>
                  <a:lnTo>
                    <a:pt x="4937" y="7194"/>
                  </a:lnTo>
                  <a:cubicBezTo>
                    <a:pt x="4894" y="7059"/>
                    <a:pt x="4841" y="6929"/>
                    <a:pt x="4773" y="6804"/>
                  </a:cubicBezTo>
                  <a:lnTo>
                    <a:pt x="5024" y="6554"/>
                  </a:lnTo>
                  <a:cubicBezTo>
                    <a:pt x="5105" y="6472"/>
                    <a:pt x="5105" y="6338"/>
                    <a:pt x="5024" y="6256"/>
                  </a:cubicBezTo>
                  <a:lnTo>
                    <a:pt x="4369" y="5601"/>
                  </a:lnTo>
                  <a:cubicBezTo>
                    <a:pt x="4326" y="5558"/>
                    <a:pt x="4271" y="5536"/>
                    <a:pt x="4216" y="5536"/>
                  </a:cubicBezTo>
                  <a:cubicBezTo>
                    <a:pt x="4161" y="5536"/>
                    <a:pt x="4107" y="5558"/>
                    <a:pt x="4066" y="5601"/>
                  </a:cubicBezTo>
                  <a:lnTo>
                    <a:pt x="3816" y="5847"/>
                  </a:lnTo>
                  <a:cubicBezTo>
                    <a:pt x="3691" y="5784"/>
                    <a:pt x="3561" y="5726"/>
                    <a:pt x="3426" y="5688"/>
                  </a:cubicBezTo>
                  <a:lnTo>
                    <a:pt x="3426" y="5337"/>
                  </a:lnTo>
                  <a:cubicBezTo>
                    <a:pt x="3426" y="5216"/>
                    <a:pt x="3330" y="5120"/>
                    <a:pt x="3214" y="5120"/>
                  </a:cubicBezTo>
                  <a:lnTo>
                    <a:pt x="2685" y="5120"/>
                  </a:lnTo>
                  <a:lnTo>
                    <a:pt x="2685" y="1295"/>
                  </a:lnTo>
                  <a:lnTo>
                    <a:pt x="10841" y="1295"/>
                  </a:lnTo>
                  <a:cubicBezTo>
                    <a:pt x="11111" y="1280"/>
                    <a:pt x="11111" y="881"/>
                    <a:pt x="10841" y="867"/>
                  </a:cubicBezTo>
                  <a:lnTo>
                    <a:pt x="2329" y="867"/>
                  </a:lnTo>
                  <a:lnTo>
                    <a:pt x="2329" y="434"/>
                  </a:lnTo>
                  <a:close/>
                  <a:moveTo>
                    <a:pt x="13160" y="8046"/>
                  </a:moveTo>
                  <a:lnTo>
                    <a:pt x="13160" y="8479"/>
                  </a:lnTo>
                  <a:lnTo>
                    <a:pt x="5442" y="8479"/>
                  </a:lnTo>
                  <a:cubicBezTo>
                    <a:pt x="5481" y="8440"/>
                    <a:pt x="5505" y="8387"/>
                    <a:pt x="5505" y="8330"/>
                  </a:cubicBezTo>
                  <a:lnTo>
                    <a:pt x="5505" y="8084"/>
                  </a:lnTo>
                  <a:lnTo>
                    <a:pt x="13021" y="8084"/>
                  </a:lnTo>
                  <a:cubicBezTo>
                    <a:pt x="13064" y="8084"/>
                    <a:pt x="13107" y="8070"/>
                    <a:pt x="13146" y="8046"/>
                  </a:cubicBezTo>
                  <a:close/>
                  <a:moveTo>
                    <a:pt x="2998" y="5548"/>
                  </a:moveTo>
                  <a:lnTo>
                    <a:pt x="2998" y="5847"/>
                  </a:lnTo>
                  <a:cubicBezTo>
                    <a:pt x="2998" y="5948"/>
                    <a:pt x="3065" y="6034"/>
                    <a:pt x="3162" y="6058"/>
                  </a:cubicBezTo>
                  <a:cubicBezTo>
                    <a:pt x="3368" y="6102"/>
                    <a:pt x="3561" y="6184"/>
                    <a:pt x="3739" y="6299"/>
                  </a:cubicBezTo>
                  <a:cubicBezTo>
                    <a:pt x="3772" y="6320"/>
                    <a:pt x="3810" y="6331"/>
                    <a:pt x="3848" y="6331"/>
                  </a:cubicBezTo>
                  <a:cubicBezTo>
                    <a:pt x="3904" y="6331"/>
                    <a:pt x="3961" y="6308"/>
                    <a:pt x="4004" y="6265"/>
                  </a:cubicBezTo>
                  <a:lnTo>
                    <a:pt x="4215" y="6054"/>
                  </a:lnTo>
                  <a:lnTo>
                    <a:pt x="4567" y="6405"/>
                  </a:lnTo>
                  <a:lnTo>
                    <a:pt x="4350" y="6617"/>
                  </a:lnTo>
                  <a:cubicBezTo>
                    <a:pt x="4283" y="6689"/>
                    <a:pt x="4268" y="6799"/>
                    <a:pt x="4321" y="6881"/>
                  </a:cubicBezTo>
                  <a:cubicBezTo>
                    <a:pt x="4432" y="7059"/>
                    <a:pt x="4514" y="7252"/>
                    <a:pt x="4562" y="7454"/>
                  </a:cubicBezTo>
                  <a:cubicBezTo>
                    <a:pt x="4586" y="7555"/>
                    <a:pt x="4672" y="7622"/>
                    <a:pt x="4773" y="7622"/>
                  </a:cubicBezTo>
                  <a:lnTo>
                    <a:pt x="5072" y="7622"/>
                  </a:lnTo>
                  <a:lnTo>
                    <a:pt x="5072" y="8118"/>
                  </a:lnTo>
                  <a:lnTo>
                    <a:pt x="4773" y="8118"/>
                  </a:lnTo>
                  <a:cubicBezTo>
                    <a:pt x="4672" y="8118"/>
                    <a:pt x="4586" y="8185"/>
                    <a:pt x="4562" y="8286"/>
                  </a:cubicBezTo>
                  <a:cubicBezTo>
                    <a:pt x="4514" y="8488"/>
                    <a:pt x="4432" y="8681"/>
                    <a:pt x="4321" y="8859"/>
                  </a:cubicBezTo>
                  <a:cubicBezTo>
                    <a:pt x="4268" y="8941"/>
                    <a:pt x="4283" y="9051"/>
                    <a:pt x="4350" y="9124"/>
                  </a:cubicBezTo>
                  <a:lnTo>
                    <a:pt x="4567" y="9335"/>
                  </a:lnTo>
                  <a:lnTo>
                    <a:pt x="4220" y="9687"/>
                  </a:lnTo>
                  <a:lnTo>
                    <a:pt x="4004" y="9475"/>
                  </a:lnTo>
                  <a:cubicBezTo>
                    <a:pt x="3961" y="9432"/>
                    <a:pt x="3904" y="9409"/>
                    <a:pt x="3848" y="9409"/>
                  </a:cubicBezTo>
                  <a:cubicBezTo>
                    <a:pt x="3810" y="9409"/>
                    <a:pt x="3772" y="9420"/>
                    <a:pt x="3739" y="9441"/>
                  </a:cubicBezTo>
                  <a:cubicBezTo>
                    <a:pt x="3561" y="9557"/>
                    <a:pt x="3368" y="9634"/>
                    <a:pt x="3166" y="9682"/>
                  </a:cubicBezTo>
                  <a:cubicBezTo>
                    <a:pt x="3065" y="9706"/>
                    <a:pt x="2998" y="9792"/>
                    <a:pt x="2998" y="9893"/>
                  </a:cubicBezTo>
                  <a:lnTo>
                    <a:pt x="2998" y="10192"/>
                  </a:lnTo>
                  <a:lnTo>
                    <a:pt x="2502" y="10192"/>
                  </a:lnTo>
                  <a:lnTo>
                    <a:pt x="2502" y="9893"/>
                  </a:lnTo>
                  <a:cubicBezTo>
                    <a:pt x="2502" y="9792"/>
                    <a:pt x="2435" y="9706"/>
                    <a:pt x="2334" y="9682"/>
                  </a:cubicBezTo>
                  <a:cubicBezTo>
                    <a:pt x="2132" y="9634"/>
                    <a:pt x="1939" y="9557"/>
                    <a:pt x="1761" y="9441"/>
                  </a:cubicBezTo>
                  <a:cubicBezTo>
                    <a:pt x="1728" y="9420"/>
                    <a:pt x="1690" y="9409"/>
                    <a:pt x="1652" y="9409"/>
                  </a:cubicBezTo>
                  <a:cubicBezTo>
                    <a:pt x="1596" y="9409"/>
                    <a:pt x="1540" y="9432"/>
                    <a:pt x="1497" y="9475"/>
                  </a:cubicBezTo>
                  <a:lnTo>
                    <a:pt x="1280" y="9687"/>
                  </a:lnTo>
                  <a:lnTo>
                    <a:pt x="934" y="9335"/>
                  </a:lnTo>
                  <a:lnTo>
                    <a:pt x="1145" y="9124"/>
                  </a:lnTo>
                  <a:cubicBezTo>
                    <a:pt x="1218" y="9051"/>
                    <a:pt x="1232" y="8941"/>
                    <a:pt x="1174" y="8859"/>
                  </a:cubicBezTo>
                  <a:cubicBezTo>
                    <a:pt x="1064" y="8681"/>
                    <a:pt x="982" y="8488"/>
                    <a:pt x="934" y="8286"/>
                  </a:cubicBezTo>
                  <a:cubicBezTo>
                    <a:pt x="914" y="8185"/>
                    <a:pt x="828" y="8118"/>
                    <a:pt x="727" y="8118"/>
                  </a:cubicBezTo>
                  <a:lnTo>
                    <a:pt x="424" y="8118"/>
                  </a:lnTo>
                  <a:lnTo>
                    <a:pt x="424" y="7622"/>
                  </a:lnTo>
                  <a:lnTo>
                    <a:pt x="727" y="7622"/>
                  </a:lnTo>
                  <a:cubicBezTo>
                    <a:pt x="828" y="7622"/>
                    <a:pt x="914" y="7555"/>
                    <a:pt x="934" y="7454"/>
                  </a:cubicBezTo>
                  <a:cubicBezTo>
                    <a:pt x="982" y="7252"/>
                    <a:pt x="1064" y="7059"/>
                    <a:pt x="1174" y="6881"/>
                  </a:cubicBezTo>
                  <a:cubicBezTo>
                    <a:pt x="1232" y="6799"/>
                    <a:pt x="1218" y="6689"/>
                    <a:pt x="1145" y="6617"/>
                  </a:cubicBezTo>
                  <a:lnTo>
                    <a:pt x="934" y="6405"/>
                  </a:lnTo>
                  <a:lnTo>
                    <a:pt x="1280" y="6054"/>
                  </a:lnTo>
                  <a:lnTo>
                    <a:pt x="1497" y="6265"/>
                  </a:lnTo>
                  <a:cubicBezTo>
                    <a:pt x="1540" y="6308"/>
                    <a:pt x="1596" y="6331"/>
                    <a:pt x="1652" y="6331"/>
                  </a:cubicBezTo>
                  <a:cubicBezTo>
                    <a:pt x="1690" y="6331"/>
                    <a:pt x="1728" y="6320"/>
                    <a:pt x="1761" y="6299"/>
                  </a:cubicBezTo>
                  <a:cubicBezTo>
                    <a:pt x="1939" y="6184"/>
                    <a:pt x="2132" y="6102"/>
                    <a:pt x="2334" y="6058"/>
                  </a:cubicBezTo>
                  <a:cubicBezTo>
                    <a:pt x="2435" y="6034"/>
                    <a:pt x="2502" y="5948"/>
                    <a:pt x="2502" y="5847"/>
                  </a:cubicBezTo>
                  <a:lnTo>
                    <a:pt x="2502" y="5548"/>
                  </a:lnTo>
                  <a:close/>
                  <a:moveTo>
                    <a:pt x="2113" y="1"/>
                  </a:moveTo>
                  <a:cubicBezTo>
                    <a:pt x="1997" y="1"/>
                    <a:pt x="1901" y="97"/>
                    <a:pt x="1901" y="217"/>
                  </a:cubicBezTo>
                  <a:lnTo>
                    <a:pt x="1901" y="1078"/>
                  </a:lnTo>
                  <a:cubicBezTo>
                    <a:pt x="1901" y="1199"/>
                    <a:pt x="1997" y="1295"/>
                    <a:pt x="2113" y="1295"/>
                  </a:cubicBezTo>
                  <a:lnTo>
                    <a:pt x="2252" y="1295"/>
                  </a:lnTo>
                  <a:lnTo>
                    <a:pt x="2252" y="5125"/>
                  </a:lnTo>
                  <a:cubicBezTo>
                    <a:pt x="2151" y="5139"/>
                    <a:pt x="2074" y="5231"/>
                    <a:pt x="2074" y="5332"/>
                  </a:cubicBezTo>
                  <a:lnTo>
                    <a:pt x="2074" y="5688"/>
                  </a:lnTo>
                  <a:cubicBezTo>
                    <a:pt x="1939" y="5726"/>
                    <a:pt x="1805" y="5779"/>
                    <a:pt x="1684" y="5847"/>
                  </a:cubicBezTo>
                  <a:lnTo>
                    <a:pt x="1434" y="5597"/>
                  </a:lnTo>
                  <a:cubicBezTo>
                    <a:pt x="1391" y="5556"/>
                    <a:pt x="1337" y="5535"/>
                    <a:pt x="1283" y="5535"/>
                  </a:cubicBezTo>
                  <a:cubicBezTo>
                    <a:pt x="1228" y="5535"/>
                    <a:pt x="1174" y="5556"/>
                    <a:pt x="1131" y="5597"/>
                  </a:cubicBezTo>
                  <a:lnTo>
                    <a:pt x="481" y="6251"/>
                  </a:lnTo>
                  <a:cubicBezTo>
                    <a:pt x="400" y="6333"/>
                    <a:pt x="400" y="6467"/>
                    <a:pt x="481" y="6554"/>
                  </a:cubicBezTo>
                  <a:lnTo>
                    <a:pt x="727" y="6799"/>
                  </a:lnTo>
                  <a:cubicBezTo>
                    <a:pt x="664" y="6925"/>
                    <a:pt x="607" y="7054"/>
                    <a:pt x="568" y="7189"/>
                  </a:cubicBezTo>
                  <a:lnTo>
                    <a:pt x="217" y="7189"/>
                  </a:lnTo>
                  <a:cubicBezTo>
                    <a:pt x="96" y="7189"/>
                    <a:pt x="0" y="7285"/>
                    <a:pt x="0" y="7406"/>
                  </a:cubicBezTo>
                  <a:lnTo>
                    <a:pt x="0" y="8330"/>
                  </a:lnTo>
                  <a:cubicBezTo>
                    <a:pt x="0" y="8450"/>
                    <a:pt x="96" y="8546"/>
                    <a:pt x="217" y="8546"/>
                  </a:cubicBezTo>
                  <a:lnTo>
                    <a:pt x="568" y="8546"/>
                  </a:lnTo>
                  <a:cubicBezTo>
                    <a:pt x="611" y="8681"/>
                    <a:pt x="664" y="8811"/>
                    <a:pt x="732" y="8936"/>
                  </a:cubicBezTo>
                  <a:lnTo>
                    <a:pt x="481" y="9181"/>
                  </a:lnTo>
                  <a:cubicBezTo>
                    <a:pt x="400" y="9268"/>
                    <a:pt x="400" y="9403"/>
                    <a:pt x="481" y="9484"/>
                  </a:cubicBezTo>
                  <a:lnTo>
                    <a:pt x="1136" y="10139"/>
                  </a:lnTo>
                  <a:cubicBezTo>
                    <a:pt x="1177" y="10180"/>
                    <a:pt x="1231" y="10200"/>
                    <a:pt x="1285" y="10200"/>
                  </a:cubicBezTo>
                  <a:cubicBezTo>
                    <a:pt x="1339" y="10200"/>
                    <a:pt x="1393" y="10180"/>
                    <a:pt x="1434" y="10139"/>
                  </a:cubicBezTo>
                  <a:lnTo>
                    <a:pt x="1684" y="9889"/>
                  </a:lnTo>
                  <a:cubicBezTo>
                    <a:pt x="1809" y="9951"/>
                    <a:pt x="1939" y="10009"/>
                    <a:pt x="2074" y="10047"/>
                  </a:cubicBezTo>
                  <a:lnTo>
                    <a:pt x="2074" y="10399"/>
                  </a:lnTo>
                  <a:cubicBezTo>
                    <a:pt x="2074" y="10519"/>
                    <a:pt x="2170" y="10615"/>
                    <a:pt x="2291" y="10615"/>
                  </a:cubicBezTo>
                  <a:lnTo>
                    <a:pt x="3214" y="10615"/>
                  </a:lnTo>
                  <a:cubicBezTo>
                    <a:pt x="3330" y="10615"/>
                    <a:pt x="3426" y="10519"/>
                    <a:pt x="3426" y="10399"/>
                  </a:cubicBezTo>
                  <a:lnTo>
                    <a:pt x="3426" y="10047"/>
                  </a:lnTo>
                  <a:cubicBezTo>
                    <a:pt x="3561" y="10009"/>
                    <a:pt x="3691" y="9951"/>
                    <a:pt x="3816" y="9889"/>
                  </a:cubicBezTo>
                  <a:lnTo>
                    <a:pt x="4066" y="10139"/>
                  </a:lnTo>
                  <a:cubicBezTo>
                    <a:pt x="4107" y="10180"/>
                    <a:pt x="4161" y="10200"/>
                    <a:pt x="4215" y="10200"/>
                  </a:cubicBezTo>
                  <a:cubicBezTo>
                    <a:pt x="4269" y="10200"/>
                    <a:pt x="4324" y="10180"/>
                    <a:pt x="4364" y="10139"/>
                  </a:cubicBezTo>
                  <a:lnTo>
                    <a:pt x="5019" y="9484"/>
                  </a:lnTo>
                  <a:cubicBezTo>
                    <a:pt x="5101" y="9403"/>
                    <a:pt x="5101" y="9268"/>
                    <a:pt x="5019" y="9181"/>
                  </a:cubicBezTo>
                  <a:lnTo>
                    <a:pt x="4769" y="8936"/>
                  </a:lnTo>
                  <a:lnTo>
                    <a:pt x="4783" y="8907"/>
                  </a:lnTo>
                  <a:lnTo>
                    <a:pt x="13372" y="8907"/>
                  </a:lnTo>
                  <a:cubicBezTo>
                    <a:pt x="13488" y="8907"/>
                    <a:pt x="13584" y="8811"/>
                    <a:pt x="13584" y="8690"/>
                  </a:cubicBezTo>
                  <a:lnTo>
                    <a:pt x="13584" y="7829"/>
                  </a:lnTo>
                  <a:cubicBezTo>
                    <a:pt x="13584" y="7714"/>
                    <a:pt x="13488" y="7617"/>
                    <a:pt x="13372" y="7617"/>
                  </a:cubicBezTo>
                  <a:lnTo>
                    <a:pt x="13233" y="7617"/>
                  </a:lnTo>
                  <a:lnTo>
                    <a:pt x="13233" y="1295"/>
                  </a:lnTo>
                  <a:lnTo>
                    <a:pt x="13372" y="1295"/>
                  </a:lnTo>
                  <a:cubicBezTo>
                    <a:pt x="13492" y="1295"/>
                    <a:pt x="13589" y="1199"/>
                    <a:pt x="13589" y="1078"/>
                  </a:cubicBezTo>
                  <a:lnTo>
                    <a:pt x="13589" y="217"/>
                  </a:lnTo>
                  <a:cubicBezTo>
                    <a:pt x="13589" y="97"/>
                    <a:pt x="13492" y="1"/>
                    <a:pt x="133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1" name="Google Shape;14431;p90"/>
            <p:cNvSpPr/>
            <p:nvPr/>
          </p:nvSpPr>
          <p:spPr>
            <a:xfrm>
              <a:off x="6810880" y="4455740"/>
              <a:ext cx="33833" cy="71706"/>
            </a:xfrm>
            <a:custGeom>
              <a:avLst/>
              <a:gdLst/>
              <a:ahLst/>
              <a:cxnLst/>
              <a:rect l="l" t="t" r="r" b="b"/>
              <a:pathLst>
                <a:path w="1290" h="2734" extrusionOk="0">
                  <a:moveTo>
                    <a:pt x="861" y="429"/>
                  </a:moveTo>
                  <a:lnTo>
                    <a:pt x="861" y="2300"/>
                  </a:lnTo>
                  <a:lnTo>
                    <a:pt x="428" y="2300"/>
                  </a:lnTo>
                  <a:lnTo>
                    <a:pt x="428" y="429"/>
                  </a:lnTo>
                  <a:close/>
                  <a:moveTo>
                    <a:pt x="217" y="0"/>
                  </a:moveTo>
                  <a:cubicBezTo>
                    <a:pt x="96" y="0"/>
                    <a:pt x="0" y="97"/>
                    <a:pt x="0" y="217"/>
                  </a:cubicBezTo>
                  <a:lnTo>
                    <a:pt x="0" y="2517"/>
                  </a:lnTo>
                  <a:cubicBezTo>
                    <a:pt x="0" y="2637"/>
                    <a:pt x="96" y="2733"/>
                    <a:pt x="217" y="2733"/>
                  </a:cubicBezTo>
                  <a:lnTo>
                    <a:pt x="1078" y="2733"/>
                  </a:lnTo>
                  <a:cubicBezTo>
                    <a:pt x="1193" y="2733"/>
                    <a:pt x="1290" y="2637"/>
                    <a:pt x="1290" y="2517"/>
                  </a:cubicBezTo>
                  <a:lnTo>
                    <a:pt x="1290" y="217"/>
                  </a:lnTo>
                  <a:cubicBezTo>
                    <a:pt x="1290" y="97"/>
                    <a:pt x="1193" y="0"/>
                    <a:pt x="10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2" name="Google Shape;14432;p90"/>
            <p:cNvSpPr/>
            <p:nvPr/>
          </p:nvSpPr>
          <p:spPr>
            <a:xfrm>
              <a:off x="6851245" y="4428359"/>
              <a:ext cx="33991" cy="99087"/>
            </a:xfrm>
            <a:custGeom>
              <a:avLst/>
              <a:gdLst/>
              <a:ahLst/>
              <a:cxnLst/>
              <a:rect l="l" t="t" r="r" b="b"/>
              <a:pathLst>
                <a:path w="1296" h="3778" extrusionOk="0">
                  <a:moveTo>
                    <a:pt x="867" y="428"/>
                  </a:moveTo>
                  <a:lnTo>
                    <a:pt x="867" y="3344"/>
                  </a:lnTo>
                  <a:lnTo>
                    <a:pt x="434" y="3344"/>
                  </a:lnTo>
                  <a:lnTo>
                    <a:pt x="434" y="428"/>
                  </a:lnTo>
                  <a:close/>
                  <a:moveTo>
                    <a:pt x="217" y="0"/>
                  </a:moveTo>
                  <a:cubicBezTo>
                    <a:pt x="97" y="0"/>
                    <a:pt x="1" y="96"/>
                    <a:pt x="1" y="217"/>
                  </a:cubicBezTo>
                  <a:lnTo>
                    <a:pt x="1" y="3561"/>
                  </a:lnTo>
                  <a:cubicBezTo>
                    <a:pt x="1" y="3681"/>
                    <a:pt x="97" y="3777"/>
                    <a:pt x="217" y="3777"/>
                  </a:cubicBezTo>
                  <a:lnTo>
                    <a:pt x="1079" y="3777"/>
                  </a:lnTo>
                  <a:cubicBezTo>
                    <a:pt x="1199" y="3777"/>
                    <a:pt x="1295" y="3681"/>
                    <a:pt x="1295" y="3561"/>
                  </a:cubicBezTo>
                  <a:lnTo>
                    <a:pt x="1295" y="217"/>
                  </a:lnTo>
                  <a:cubicBezTo>
                    <a:pt x="1295" y="96"/>
                    <a:pt x="1199" y="0"/>
                    <a:pt x="10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3" name="Google Shape;14433;p90"/>
            <p:cNvSpPr/>
            <p:nvPr/>
          </p:nvSpPr>
          <p:spPr>
            <a:xfrm>
              <a:off x="6891766" y="4442600"/>
              <a:ext cx="33833" cy="84846"/>
            </a:xfrm>
            <a:custGeom>
              <a:avLst/>
              <a:gdLst/>
              <a:ahLst/>
              <a:cxnLst/>
              <a:rect l="l" t="t" r="r" b="b"/>
              <a:pathLst>
                <a:path w="1290" h="3235" extrusionOk="0">
                  <a:moveTo>
                    <a:pt x="862" y="429"/>
                  </a:moveTo>
                  <a:lnTo>
                    <a:pt x="862" y="2801"/>
                  </a:lnTo>
                  <a:lnTo>
                    <a:pt x="429" y="2801"/>
                  </a:lnTo>
                  <a:lnTo>
                    <a:pt x="429" y="429"/>
                  </a:lnTo>
                  <a:close/>
                  <a:moveTo>
                    <a:pt x="212" y="1"/>
                  </a:moveTo>
                  <a:cubicBezTo>
                    <a:pt x="97" y="1"/>
                    <a:pt x="0" y="97"/>
                    <a:pt x="0" y="217"/>
                  </a:cubicBezTo>
                  <a:lnTo>
                    <a:pt x="0" y="3018"/>
                  </a:lnTo>
                  <a:cubicBezTo>
                    <a:pt x="0" y="3138"/>
                    <a:pt x="97" y="3234"/>
                    <a:pt x="212" y="3234"/>
                  </a:cubicBezTo>
                  <a:lnTo>
                    <a:pt x="1078" y="3234"/>
                  </a:lnTo>
                  <a:cubicBezTo>
                    <a:pt x="1194" y="3234"/>
                    <a:pt x="1290" y="3138"/>
                    <a:pt x="1290" y="3018"/>
                  </a:cubicBezTo>
                  <a:lnTo>
                    <a:pt x="1290" y="217"/>
                  </a:lnTo>
                  <a:cubicBezTo>
                    <a:pt x="1290" y="97"/>
                    <a:pt x="1194" y="1"/>
                    <a:pt x="10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4" name="Google Shape;14434;p90"/>
            <p:cNvSpPr/>
            <p:nvPr/>
          </p:nvSpPr>
          <p:spPr>
            <a:xfrm>
              <a:off x="6932156" y="4396046"/>
              <a:ext cx="33965" cy="131400"/>
            </a:xfrm>
            <a:custGeom>
              <a:avLst/>
              <a:gdLst/>
              <a:ahLst/>
              <a:cxnLst/>
              <a:rect l="l" t="t" r="r" b="b"/>
              <a:pathLst>
                <a:path w="1295" h="5010" extrusionOk="0">
                  <a:moveTo>
                    <a:pt x="862" y="433"/>
                  </a:moveTo>
                  <a:lnTo>
                    <a:pt x="862" y="4581"/>
                  </a:lnTo>
                  <a:lnTo>
                    <a:pt x="428" y="4581"/>
                  </a:lnTo>
                  <a:lnTo>
                    <a:pt x="428" y="433"/>
                  </a:lnTo>
                  <a:close/>
                  <a:moveTo>
                    <a:pt x="217" y="0"/>
                  </a:moveTo>
                  <a:cubicBezTo>
                    <a:pt x="96" y="0"/>
                    <a:pt x="0" y="97"/>
                    <a:pt x="0" y="217"/>
                  </a:cubicBezTo>
                  <a:lnTo>
                    <a:pt x="0" y="4793"/>
                  </a:lnTo>
                  <a:cubicBezTo>
                    <a:pt x="0" y="4913"/>
                    <a:pt x="96" y="5009"/>
                    <a:pt x="217" y="5009"/>
                  </a:cubicBezTo>
                  <a:lnTo>
                    <a:pt x="1078" y="5009"/>
                  </a:lnTo>
                  <a:cubicBezTo>
                    <a:pt x="1198" y="5009"/>
                    <a:pt x="1295" y="4913"/>
                    <a:pt x="1295" y="4793"/>
                  </a:cubicBezTo>
                  <a:lnTo>
                    <a:pt x="1295" y="217"/>
                  </a:lnTo>
                  <a:cubicBezTo>
                    <a:pt x="1295" y="97"/>
                    <a:pt x="1198" y="0"/>
                    <a:pt x="10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5" name="Google Shape;14435;p90"/>
            <p:cNvSpPr/>
            <p:nvPr/>
          </p:nvSpPr>
          <p:spPr>
            <a:xfrm>
              <a:off x="6736526" y="4410183"/>
              <a:ext cx="45610" cy="11383"/>
            </a:xfrm>
            <a:custGeom>
              <a:avLst/>
              <a:gdLst/>
              <a:ahLst/>
              <a:cxnLst/>
              <a:rect l="l" t="t" r="r" b="b"/>
              <a:pathLst>
                <a:path w="1739" h="434" extrusionOk="0">
                  <a:moveTo>
                    <a:pt x="286" y="0"/>
                  </a:moveTo>
                  <a:cubicBezTo>
                    <a:pt x="1" y="0"/>
                    <a:pt x="1" y="434"/>
                    <a:pt x="286" y="434"/>
                  </a:cubicBezTo>
                  <a:cubicBezTo>
                    <a:pt x="290" y="434"/>
                    <a:pt x="295" y="434"/>
                    <a:pt x="299" y="433"/>
                  </a:cubicBezTo>
                  <a:lnTo>
                    <a:pt x="1445" y="433"/>
                  </a:lnTo>
                  <a:cubicBezTo>
                    <a:pt x="1449" y="434"/>
                    <a:pt x="1454" y="434"/>
                    <a:pt x="1458" y="434"/>
                  </a:cubicBezTo>
                  <a:cubicBezTo>
                    <a:pt x="1738" y="434"/>
                    <a:pt x="1738" y="0"/>
                    <a:pt x="1458" y="0"/>
                  </a:cubicBezTo>
                  <a:cubicBezTo>
                    <a:pt x="1454" y="0"/>
                    <a:pt x="1449" y="0"/>
                    <a:pt x="1445" y="0"/>
                  </a:cubicBezTo>
                  <a:lnTo>
                    <a:pt x="299" y="0"/>
                  </a:lnTo>
                  <a:cubicBezTo>
                    <a:pt x="295" y="0"/>
                    <a:pt x="290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6" name="Google Shape;14436;p90"/>
            <p:cNvSpPr/>
            <p:nvPr/>
          </p:nvSpPr>
          <p:spPr>
            <a:xfrm>
              <a:off x="6736526" y="4428096"/>
              <a:ext cx="62002" cy="11278"/>
            </a:xfrm>
            <a:custGeom>
              <a:avLst/>
              <a:gdLst/>
              <a:ahLst/>
              <a:cxnLst/>
              <a:rect l="l" t="t" r="r" b="b"/>
              <a:pathLst>
                <a:path w="2364" h="430" extrusionOk="0">
                  <a:moveTo>
                    <a:pt x="281" y="0"/>
                  </a:moveTo>
                  <a:cubicBezTo>
                    <a:pt x="1" y="0"/>
                    <a:pt x="2" y="429"/>
                    <a:pt x="286" y="429"/>
                  </a:cubicBezTo>
                  <a:cubicBezTo>
                    <a:pt x="290" y="429"/>
                    <a:pt x="295" y="429"/>
                    <a:pt x="299" y="429"/>
                  </a:cubicBezTo>
                  <a:lnTo>
                    <a:pt x="2070" y="429"/>
                  </a:lnTo>
                  <a:cubicBezTo>
                    <a:pt x="2075" y="429"/>
                    <a:pt x="2079" y="429"/>
                    <a:pt x="2084" y="429"/>
                  </a:cubicBezTo>
                  <a:cubicBezTo>
                    <a:pt x="2362" y="429"/>
                    <a:pt x="2364" y="0"/>
                    <a:pt x="2088" y="0"/>
                  </a:cubicBezTo>
                  <a:cubicBezTo>
                    <a:pt x="2082" y="0"/>
                    <a:pt x="2076" y="0"/>
                    <a:pt x="2070" y="1"/>
                  </a:cubicBezTo>
                  <a:lnTo>
                    <a:pt x="299" y="1"/>
                  </a:lnTo>
                  <a:cubicBezTo>
                    <a:pt x="293" y="0"/>
                    <a:pt x="287" y="0"/>
                    <a:pt x="2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7" name="Google Shape;14437;p90"/>
            <p:cNvSpPr/>
            <p:nvPr/>
          </p:nvSpPr>
          <p:spPr>
            <a:xfrm>
              <a:off x="6737286" y="4445774"/>
              <a:ext cx="60612" cy="11252"/>
            </a:xfrm>
            <a:custGeom>
              <a:avLst/>
              <a:gdLst/>
              <a:ahLst/>
              <a:cxnLst/>
              <a:rect l="l" t="t" r="r" b="b"/>
              <a:pathLst>
                <a:path w="2311" h="429" extrusionOk="0">
                  <a:moveTo>
                    <a:pt x="270" y="0"/>
                  </a:moveTo>
                  <a:cubicBezTo>
                    <a:pt x="1" y="15"/>
                    <a:pt x="1" y="414"/>
                    <a:pt x="270" y="428"/>
                  </a:cubicBezTo>
                  <a:lnTo>
                    <a:pt x="2041" y="428"/>
                  </a:lnTo>
                  <a:cubicBezTo>
                    <a:pt x="2311" y="414"/>
                    <a:pt x="2311" y="15"/>
                    <a:pt x="20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8" name="Google Shape;14438;p90"/>
            <p:cNvSpPr/>
            <p:nvPr/>
          </p:nvSpPr>
          <p:spPr>
            <a:xfrm>
              <a:off x="6737286" y="4463556"/>
              <a:ext cx="60612" cy="11252"/>
            </a:xfrm>
            <a:custGeom>
              <a:avLst/>
              <a:gdLst/>
              <a:ahLst/>
              <a:cxnLst/>
              <a:rect l="l" t="t" r="r" b="b"/>
              <a:pathLst>
                <a:path w="2311" h="429" extrusionOk="0">
                  <a:moveTo>
                    <a:pt x="270" y="1"/>
                  </a:moveTo>
                  <a:cubicBezTo>
                    <a:pt x="1" y="10"/>
                    <a:pt x="1" y="415"/>
                    <a:pt x="270" y="429"/>
                  </a:cubicBezTo>
                  <a:lnTo>
                    <a:pt x="2041" y="429"/>
                  </a:lnTo>
                  <a:cubicBezTo>
                    <a:pt x="2311" y="415"/>
                    <a:pt x="2311" y="10"/>
                    <a:pt x="20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9" name="Google Shape;14439;p90"/>
            <p:cNvSpPr/>
            <p:nvPr/>
          </p:nvSpPr>
          <p:spPr>
            <a:xfrm>
              <a:off x="6680766" y="4514280"/>
              <a:ext cx="39027" cy="70080"/>
            </a:xfrm>
            <a:custGeom>
              <a:avLst/>
              <a:gdLst/>
              <a:ahLst/>
              <a:cxnLst/>
              <a:rect l="l" t="t" r="r" b="b"/>
              <a:pathLst>
                <a:path w="1488" h="2672" extrusionOk="0">
                  <a:moveTo>
                    <a:pt x="1429" y="2662"/>
                  </a:moveTo>
                  <a:lnTo>
                    <a:pt x="1425" y="2663"/>
                  </a:lnTo>
                  <a:lnTo>
                    <a:pt x="1425" y="2663"/>
                  </a:lnTo>
                  <a:lnTo>
                    <a:pt x="1439" y="2662"/>
                  </a:lnTo>
                  <a:close/>
                  <a:moveTo>
                    <a:pt x="1340" y="1"/>
                  </a:moveTo>
                  <a:cubicBezTo>
                    <a:pt x="602" y="1"/>
                    <a:pt x="0" y="604"/>
                    <a:pt x="0" y="1343"/>
                  </a:cubicBezTo>
                  <a:lnTo>
                    <a:pt x="0" y="1416"/>
                  </a:lnTo>
                  <a:lnTo>
                    <a:pt x="0" y="1440"/>
                  </a:lnTo>
                  <a:cubicBezTo>
                    <a:pt x="0" y="1459"/>
                    <a:pt x="0" y="1478"/>
                    <a:pt x="5" y="1497"/>
                  </a:cubicBezTo>
                  <a:lnTo>
                    <a:pt x="5" y="1522"/>
                  </a:lnTo>
                  <a:cubicBezTo>
                    <a:pt x="5" y="1541"/>
                    <a:pt x="10" y="1560"/>
                    <a:pt x="15" y="1579"/>
                  </a:cubicBezTo>
                  <a:lnTo>
                    <a:pt x="15" y="1594"/>
                  </a:lnTo>
                  <a:cubicBezTo>
                    <a:pt x="24" y="1647"/>
                    <a:pt x="39" y="1695"/>
                    <a:pt x="53" y="1748"/>
                  </a:cubicBezTo>
                  <a:lnTo>
                    <a:pt x="53" y="1752"/>
                  </a:lnTo>
                  <a:cubicBezTo>
                    <a:pt x="58" y="1772"/>
                    <a:pt x="68" y="1796"/>
                    <a:pt x="77" y="1815"/>
                  </a:cubicBezTo>
                  <a:lnTo>
                    <a:pt x="82" y="1834"/>
                  </a:lnTo>
                  <a:lnTo>
                    <a:pt x="96" y="1863"/>
                  </a:lnTo>
                  <a:lnTo>
                    <a:pt x="101" y="1873"/>
                  </a:lnTo>
                  <a:cubicBezTo>
                    <a:pt x="202" y="2109"/>
                    <a:pt x="366" y="2311"/>
                    <a:pt x="578" y="2450"/>
                  </a:cubicBezTo>
                  <a:lnTo>
                    <a:pt x="582" y="2455"/>
                  </a:lnTo>
                  <a:lnTo>
                    <a:pt x="631" y="2484"/>
                  </a:lnTo>
                  <a:lnTo>
                    <a:pt x="645" y="2493"/>
                  </a:lnTo>
                  <a:lnTo>
                    <a:pt x="650" y="2493"/>
                  </a:lnTo>
                  <a:lnTo>
                    <a:pt x="684" y="2513"/>
                  </a:lnTo>
                  <a:lnTo>
                    <a:pt x="698" y="2522"/>
                  </a:lnTo>
                  <a:lnTo>
                    <a:pt x="703" y="2522"/>
                  </a:lnTo>
                  <a:lnTo>
                    <a:pt x="717" y="2532"/>
                  </a:lnTo>
                  <a:lnTo>
                    <a:pt x="746" y="2546"/>
                  </a:lnTo>
                  <a:lnTo>
                    <a:pt x="751" y="2546"/>
                  </a:lnTo>
                  <a:cubicBezTo>
                    <a:pt x="789" y="2566"/>
                    <a:pt x="828" y="2580"/>
                    <a:pt x="871" y="2595"/>
                  </a:cubicBezTo>
                  <a:lnTo>
                    <a:pt x="876" y="2595"/>
                  </a:lnTo>
                  <a:lnTo>
                    <a:pt x="924" y="2614"/>
                  </a:lnTo>
                  <a:cubicBezTo>
                    <a:pt x="967" y="2628"/>
                    <a:pt x="1006" y="2638"/>
                    <a:pt x="1044" y="2647"/>
                  </a:cubicBezTo>
                  <a:lnTo>
                    <a:pt x="1078" y="2647"/>
                  </a:lnTo>
                  <a:lnTo>
                    <a:pt x="1112" y="2657"/>
                  </a:lnTo>
                  <a:lnTo>
                    <a:pt x="1117" y="2657"/>
                  </a:lnTo>
                  <a:lnTo>
                    <a:pt x="1179" y="2662"/>
                  </a:lnTo>
                  <a:lnTo>
                    <a:pt x="1194" y="2662"/>
                  </a:lnTo>
                  <a:lnTo>
                    <a:pt x="1237" y="2667"/>
                  </a:lnTo>
                  <a:lnTo>
                    <a:pt x="1362" y="2667"/>
                  </a:lnTo>
                  <a:lnTo>
                    <a:pt x="1338" y="2662"/>
                  </a:lnTo>
                  <a:lnTo>
                    <a:pt x="1328" y="2662"/>
                  </a:lnTo>
                  <a:cubicBezTo>
                    <a:pt x="1285" y="2652"/>
                    <a:pt x="1246" y="2643"/>
                    <a:pt x="1208" y="2628"/>
                  </a:cubicBezTo>
                  <a:lnTo>
                    <a:pt x="1434" y="2460"/>
                  </a:lnTo>
                  <a:cubicBezTo>
                    <a:pt x="842" y="2378"/>
                    <a:pt x="554" y="1757"/>
                    <a:pt x="554" y="1757"/>
                  </a:cubicBezTo>
                  <a:cubicBezTo>
                    <a:pt x="554" y="1757"/>
                    <a:pt x="473" y="1725"/>
                    <a:pt x="400" y="1725"/>
                  </a:cubicBezTo>
                  <a:cubicBezTo>
                    <a:pt x="371" y="1725"/>
                    <a:pt x="344" y="1729"/>
                    <a:pt x="323" y="1743"/>
                  </a:cubicBezTo>
                  <a:cubicBezTo>
                    <a:pt x="308" y="1695"/>
                    <a:pt x="294" y="1647"/>
                    <a:pt x="284" y="1599"/>
                  </a:cubicBezTo>
                  <a:lnTo>
                    <a:pt x="284" y="1584"/>
                  </a:lnTo>
                  <a:cubicBezTo>
                    <a:pt x="284" y="1565"/>
                    <a:pt x="279" y="1541"/>
                    <a:pt x="275" y="1522"/>
                  </a:cubicBezTo>
                  <a:lnTo>
                    <a:pt x="275" y="1502"/>
                  </a:lnTo>
                  <a:cubicBezTo>
                    <a:pt x="275" y="1483"/>
                    <a:pt x="275" y="1464"/>
                    <a:pt x="270" y="1445"/>
                  </a:cubicBezTo>
                  <a:lnTo>
                    <a:pt x="270" y="1420"/>
                  </a:lnTo>
                  <a:lnTo>
                    <a:pt x="270" y="1348"/>
                  </a:lnTo>
                  <a:lnTo>
                    <a:pt x="270" y="1343"/>
                  </a:lnTo>
                  <a:cubicBezTo>
                    <a:pt x="270" y="651"/>
                    <a:pt x="799" y="73"/>
                    <a:pt x="1487" y="6"/>
                  </a:cubicBezTo>
                  <a:cubicBezTo>
                    <a:pt x="1444" y="1"/>
                    <a:pt x="1400" y="1"/>
                    <a:pt x="1357" y="1"/>
                  </a:cubicBezTo>
                  <a:cubicBezTo>
                    <a:pt x="1351" y="1"/>
                    <a:pt x="1345" y="1"/>
                    <a:pt x="1340" y="1"/>
                  </a:cubicBezTo>
                  <a:close/>
                  <a:moveTo>
                    <a:pt x="1425" y="2663"/>
                  </a:moveTo>
                  <a:lnTo>
                    <a:pt x="1391" y="2667"/>
                  </a:lnTo>
                  <a:lnTo>
                    <a:pt x="1362" y="2667"/>
                  </a:lnTo>
                  <a:lnTo>
                    <a:pt x="1396" y="2672"/>
                  </a:lnTo>
                  <a:lnTo>
                    <a:pt x="1400" y="2672"/>
                  </a:lnTo>
                  <a:lnTo>
                    <a:pt x="1425" y="2663"/>
                  </a:ln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0" name="Google Shape;14440;p90"/>
            <p:cNvSpPr/>
            <p:nvPr/>
          </p:nvSpPr>
          <p:spPr>
            <a:xfrm>
              <a:off x="6687323" y="4514332"/>
              <a:ext cx="77004" cy="70395"/>
            </a:xfrm>
            <a:custGeom>
              <a:avLst/>
              <a:gdLst/>
              <a:ahLst/>
              <a:cxnLst/>
              <a:rect l="l" t="t" r="r" b="b"/>
              <a:pathLst>
                <a:path w="2936" h="2684" extrusionOk="0">
                  <a:moveTo>
                    <a:pt x="1345" y="1"/>
                  </a:moveTo>
                  <a:cubicBezTo>
                    <a:pt x="643" y="1"/>
                    <a:pt x="4" y="565"/>
                    <a:pt x="0" y="1346"/>
                  </a:cubicBezTo>
                  <a:cubicBezTo>
                    <a:pt x="0" y="1640"/>
                    <a:pt x="97" y="1924"/>
                    <a:pt x="275" y="2155"/>
                  </a:cubicBezTo>
                  <a:cubicBezTo>
                    <a:pt x="322" y="2215"/>
                    <a:pt x="382" y="2241"/>
                    <a:pt x="440" y="2241"/>
                  </a:cubicBezTo>
                  <a:cubicBezTo>
                    <a:pt x="593" y="2241"/>
                    <a:pt x="735" y="2064"/>
                    <a:pt x="616" y="1900"/>
                  </a:cubicBezTo>
                  <a:cubicBezTo>
                    <a:pt x="149" y="1280"/>
                    <a:pt x="613" y="429"/>
                    <a:pt x="1339" y="429"/>
                  </a:cubicBezTo>
                  <a:cubicBezTo>
                    <a:pt x="1391" y="429"/>
                    <a:pt x="1443" y="433"/>
                    <a:pt x="1497" y="442"/>
                  </a:cubicBezTo>
                  <a:cubicBezTo>
                    <a:pt x="2315" y="581"/>
                    <a:pt x="2546" y="1645"/>
                    <a:pt x="1858" y="2107"/>
                  </a:cubicBezTo>
                  <a:lnTo>
                    <a:pt x="1824" y="2126"/>
                  </a:lnTo>
                  <a:lnTo>
                    <a:pt x="1814" y="2131"/>
                  </a:lnTo>
                  <a:lnTo>
                    <a:pt x="1790" y="2145"/>
                  </a:lnTo>
                  <a:lnTo>
                    <a:pt x="1776" y="2155"/>
                  </a:lnTo>
                  <a:lnTo>
                    <a:pt x="1742" y="2169"/>
                  </a:lnTo>
                  <a:lnTo>
                    <a:pt x="1709" y="2188"/>
                  </a:lnTo>
                  <a:lnTo>
                    <a:pt x="1694" y="2193"/>
                  </a:lnTo>
                  <a:lnTo>
                    <a:pt x="1670" y="2203"/>
                  </a:lnTo>
                  <a:lnTo>
                    <a:pt x="1660" y="2208"/>
                  </a:lnTo>
                  <a:lnTo>
                    <a:pt x="1622" y="2217"/>
                  </a:lnTo>
                  <a:lnTo>
                    <a:pt x="1584" y="2232"/>
                  </a:lnTo>
                  <a:lnTo>
                    <a:pt x="1574" y="2232"/>
                  </a:lnTo>
                  <a:lnTo>
                    <a:pt x="1545" y="2236"/>
                  </a:lnTo>
                  <a:lnTo>
                    <a:pt x="1531" y="2236"/>
                  </a:lnTo>
                  <a:lnTo>
                    <a:pt x="1492" y="2241"/>
                  </a:lnTo>
                  <a:lnTo>
                    <a:pt x="1487" y="2241"/>
                  </a:lnTo>
                  <a:lnTo>
                    <a:pt x="1449" y="2246"/>
                  </a:lnTo>
                  <a:lnTo>
                    <a:pt x="1252" y="2246"/>
                  </a:lnTo>
                  <a:lnTo>
                    <a:pt x="1213" y="2241"/>
                  </a:lnTo>
                  <a:lnTo>
                    <a:pt x="1170" y="2236"/>
                  </a:lnTo>
                  <a:lnTo>
                    <a:pt x="1160" y="2236"/>
                  </a:lnTo>
                  <a:lnTo>
                    <a:pt x="1131" y="2227"/>
                  </a:lnTo>
                  <a:lnTo>
                    <a:pt x="1117" y="2227"/>
                  </a:lnTo>
                  <a:lnTo>
                    <a:pt x="1083" y="2217"/>
                  </a:lnTo>
                  <a:lnTo>
                    <a:pt x="1045" y="2208"/>
                  </a:lnTo>
                  <a:lnTo>
                    <a:pt x="1035" y="2203"/>
                  </a:lnTo>
                  <a:cubicBezTo>
                    <a:pt x="1010" y="2193"/>
                    <a:pt x="984" y="2188"/>
                    <a:pt x="959" y="2188"/>
                  </a:cubicBezTo>
                  <a:cubicBezTo>
                    <a:pt x="872" y="2188"/>
                    <a:pt x="789" y="2242"/>
                    <a:pt x="756" y="2328"/>
                  </a:cubicBezTo>
                  <a:cubicBezTo>
                    <a:pt x="717" y="2439"/>
                    <a:pt x="770" y="2564"/>
                    <a:pt x="886" y="2602"/>
                  </a:cubicBezTo>
                  <a:lnTo>
                    <a:pt x="900" y="2607"/>
                  </a:lnTo>
                  <a:lnTo>
                    <a:pt x="953" y="2626"/>
                  </a:lnTo>
                  <a:lnTo>
                    <a:pt x="1011" y="2645"/>
                  </a:lnTo>
                  <a:lnTo>
                    <a:pt x="1025" y="2645"/>
                  </a:lnTo>
                  <a:lnTo>
                    <a:pt x="1069" y="2660"/>
                  </a:lnTo>
                  <a:lnTo>
                    <a:pt x="1088" y="2660"/>
                  </a:lnTo>
                  <a:lnTo>
                    <a:pt x="1146" y="2670"/>
                  </a:lnTo>
                  <a:lnTo>
                    <a:pt x="1150" y="2670"/>
                  </a:lnTo>
                  <a:lnTo>
                    <a:pt x="1208" y="2679"/>
                  </a:lnTo>
                  <a:lnTo>
                    <a:pt x="1227" y="2679"/>
                  </a:lnTo>
                  <a:lnTo>
                    <a:pt x="1271" y="2684"/>
                  </a:lnTo>
                  <a:lnTo>
                    <a:pt x="1425" y="2684"/>
                  </a:lnTo>
                  <a:lnTo>
                    <a:pt x="1473" y="2679"/>
                  </a:lnTo>
                  <a:lnTo>
                    <a:pt x="1487" y="2679"/>
                  </a:lnTo>
                  <a:lnTo>
                    <a:pt x="1550" y="2670"/>
                  </a:lnTo>
                  <a:lnTo>
                    <a:pt x="1608" y="2660"/>
                  </a:lnTo>
                  <a:lnTo>
                    <a:pt x="1627" y="2660"/>
                  </a:lnTo>
                  <a:lnTo>
                    <a:pt x="1670" y="2645"/>
                  </a:lnTo>
                  <a:lnTo>
                    <a:pt x="1689" y="2645"/>
                  </a:lnTo>
                  <a:lnTo>
                    <a:pt x="1742" y="2626"/>
                  </a:lnTo>
                  <a:lnTo>
                    <a:pt x="1747" y="2626"/>
                  </a:lnTo>
                  <a:lnTo>
                    <a:pt x="1800" y="2607"/>
                  </a:lnTo>
                  <a:lnTo>
                    <a:pt x="1819" y="2602"/>
                  </a:lnTo>
                  <a:lnTo>
                    <a:pt x="1858" y="2588"/>
                  </a:lnTo>
                  <a:lnTo>
                    <a:pt x="1877" y="2578"/>
                  </a:lnTo>
                  <a:lnTo>
                    <a:pt x="1925" y="2554"/>
                  </a:lnTo>
                  <a:lnTo>
                    <a:pt x="1930" y="2554"/>
                  </a:lnTo>
                  <a:lnTo>
                    <a:pt x="1983" y="2530"/>
                  </a:lnTo>
                  <a:lnTo>
                    <a:pt x="1997" y="2520"/>
                  </a:lnTo>
                  <a:lnTo>
                    <a:pt x="2036" y="2501"/>
                  </a:lnTo>
                  <a:lnTo>
                    <a:pt x="2050" y="2491"/>
                  </a:lnTo>
                  <a:lnTo>
                    <a:pt x="2094" y="2463"/>
                  </a:lnTo>
                  <a:cubicBezTo>
                    <a:pt x="2936" y="1895"/>
                    <a:pt x="2873" y="639"/>
                    <a:pt x="1978" y="163"/>
                  </a:cubicBezTo>
                  <a:cubicBezTo>
                    <a:pt x="1772" y="52"/>
                    <a:pt x="1555" y="1"/>
                    <a:pt x="13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1" name="Google Shape;14441;p90"/>
          <p:cNvGrpSpPr/>
          <p:nvPr/>
        </p:nvGrpSpPr>
        <p:grpSpPr>
          <a:xfrm>
            <a:off x="5787274" y="4124003"/>
            <a:ext cx="322572" cy="321208"/>
            <a:chOff x="5787274" y="4308578"/>
            <a:chExt cx="322572" cy="321208"/>
          </a:xfrm>
        </p:grpSpPr>
        <p:sp>
          <p:nvSpPr>
            <p:cNvPr id="14442" name="Google Shape;14442;p90"/>
            <p:cNvSpPr/>
            <p:nvPr/>
          </p:nvSpPr>
          <p:spPr>
            <a:xfrm>
              <a:off x="5791942" y="4496865"/>
              <a:ext cx="56678" cy="128252"/>
            </a:xfrm>
            <a:custGeom>
              <a:avLst/>
              <a:gdLst/>
              <a:ahLst/>
              <a:cxnLst/>
              <a:rect l="l" t="t" r="r" b="b"/>
              <a:pathLst>
                <a:path w="2161" h="4890" extrusionOk="0">
                  <a:moveTo>
                    <a:pt x="308" y="1"/>
                  </a:moveTo>
                  <a:cubicBezTo>
                    <a:pt x="140" y="1"/>
                    <a:pt x="0" y="141"/>
                    <a:pt x="0" y="309"/>
                  </a:cubicBezTo>
                  <a:lnTo>
                    <a:pt x="0" y="4890"/>
                  </a:lnTo>
                  <a:lnTo>
                    <a:pt x="2161" y="4890"/>
                  </a:lnTo>
                  <a:lnTo>
                    <a:pt x="2161" y="309"/>
                  </a:lnTo>
                  <a:cubicBezTo>
                    <a:pt x="2161" y="136"/>
                    <a:pt x="2021" y="1"/>
                    <a:pt x="1848" y="1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3" name="Google Shape;14443;p90"/>
            <p:cNvSpPr/>
            <p:nvPr/>
          </p:nvSpPr>
          <p:spPr>
            <a:xfrm>
              <a:off x="5791942" y="4496865"/>
              <a:ext cx="27014" cy="128252"/>
            </a:xfrm>
            <a:custGeom>
              <a:avLst/>
              <a:gdLst/>
              <a:ahLst/>
              <a:cxnLst/>
              <a:rect l="l" t="t" r="r" b="b"/>
              <a:pathLst>
                <a:path w="1030" h="4890" extrusionOk="0">
                  <a:moveTo>
                    <a:pt x="308" y="1"/>
                  </a:moveTo>
                  <a:cubicBezTo>
                    <a:pt x="140" y="1"/>
                    <a:pt x="0" y="141"/>
                    <a:pt x="0" y="309"/>
                  </a:cubicBezTo>
                  <a:lnTo>
                    <a:pt x="0" y="4890"/>
                  </a:lnTo>
                  <a:lnTo>
                    <a:pt x="722" y="4890"/>
                  </a:lnTo>
                  <a:lnTo>
                    <a:pt x="722" y="309"/>
                  </a:lnTo>
                  <a:cubicBezTo>
                    <a:pt x="722" y="141"/>
                    <a:pt x="861" y="1"/>
                    <a:pt x="1030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4" name="Google Shape;14444;p90"/>
            <p:cNvSpPr/>
            <p:nvPr/>
          </p:nvSpPr>
          <p:spPr>
            <a:xfrm>
              <a:off x="5877365" y="4465208"/>
              <a:ext cx="56704" cy="159909"/>
            </a:xfrm>
            <a:custGeom>
              <a:avLst/>
              <a:gdLst/>
              <a:ahLst/>
              <a:cxnLst/>
              <a:rect l="l" t="t" r="r" b="b"/>
              <a:pathLst>
                <a:path w="2162" h="6097" extrusionOk="0">
                  <a:moveTo>
                    <a:pt x="309" y="0"/>
                  </a:moveTo>
                  <a:cubicBezTo>
                    <a:pt x="140" y="0"/>
                    <a:pt x="1" y="140"/>
                    <a:pt x="1" y="308"/>
                  </a:cubicBezTo>
                  <a:lnTo>
                    <a:pt x="1" y="6097"/>
                  </a:lnTo>
                  <a:lnTo>
                    <a:pt x="2161" y="6097"/>
                  </a:lnTo>
                  <a:lnTo>
                    <a:pt x="2161" y="308"/>
                  </a:lnTo>
                  <a:cubicBezTo>
                    <a:pt x="2161" y="140"/>
                    <a:pt x="2022" y="0"/>
                    <a:pt x="1853" y="0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5" name="Google Shape;14445;p90"/>
            <p:cNvSpPr/>
            <p:nvPr/>
          </p:nvSpPr>
          <p:spPr>
            <a:xfrm>
              <a:off x="5877365" y="4465208"/>
              <a:ext cx="27172" cy="159909"/>
            </a:xfrm>
            <a:custGeom>
              <a:avLst/>
              <a:gdLst/>
              <a:ahLst/>
              <a:cxnLst/>
              <a:rect l="l" t="t" r="r" b="b"/>
              <a:pathLst>
                <a:path w="1036" h="6097" extrusionOk="0">
                  <a:moveTo>
                    <a:pt x="313" y="0"/>
                  </a:moveTo>
                  <a:cubicBezTo>
                    <a:pt x="140" y="0"/>
                    <a:pt x="1" y="140"/>
                    <a:pt x="1" y="308"/>
                  </a:cubicBezTo>
                  <a:lnTo>
                    <a:pt x="1" y="6097"/>
                  </a:lnTo>
                  <a:lnTo>
                    <a:pt x="722" y="6097"/>
                  </a:lnTo>
                  <a:lnTo>
                    <a:pt x="722" y="308"/>
                  </a:lnTo>
                  <a:cubicBezTo>
                    <a:pt x="722" y="140"/>
                    <a:pt x="862" y="0"/>
                    <a:pt x="1035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6" name="Google Shape;14446;p90"/>
            <p:cNvSpPr/>
            <p:nvPr/>
          </p:nvSpPr>
          <p:spPr>
            <a:xfrm>
              <a:off x="5962945" y="4433525"/>
              <a:ext cx="56678" cy="191592"/>
            </a:xfrm>
            <a:custGeom>
              <a:avLst/>
              <a:gdLst/>
              <a:ahLst/>
              <a:cxnLst/>
              <a:rect l="l" t="t" r="r" b="b"/>
              <a:pathLst>
                <a:path w="2161" h="7305" extrusionOk="0">
                  <a:moveTo>
                    <a:pt x="313" y="1"/>
                  </a:moveTo>
                  <a:cubicBezTo>
                    <a:pt x="140" y="1"/>
                    <a:pt x="0" y="135"/>
                    <a:pt x="0" y="308"/>
                  </a:cubicBezTo>
                  <a:lnTo>
                    <a:pt x="0" y="7305"/>
                  </a:lnTo>
                  <a:lnTo>
                    <a:pt x="2161" y="7305"/>
                  </a:lnTo>
                  <a:lnTo>
                    <a:pt x="2161" y="308"/>
                  </a:lnTo>
                  <a:cubicBezTo>
                    <a:pt x="2161" y="135"/>
                    <a:pt x="2021" y="1"/>
                    <a:pt x="1853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7" name="Google Shape;14447;p90"/>
            <p:cNvSpPr/>
            <p:nvPr/>
          </p:nvSpPr>
          <p:spPr>
            <a:xfrm>
              <a:off x="5962945" y="4433525"/>
              <a:ext cx="27014" cy="191592"/>
            </a:xfrm>
            <a:custGeom>
              <a:avLst/>
              <a:gdLst/>
              <a:ahLst/>
              <a:cxnLst/>
              <a:rect l="l" t="t" r="r" b="b"/>
              <a:pathLst>
                <a:path w="1030" h="7305" extrusionOk="0">
                  <a:moveTo>
                    <a:pt x="308" y="1"/>
                  </a:moveTo>
                  <a:cubicBezTo>
                    <a:pt x="140" y="1"/>
                    <a:pt x="0" y="135"/>
                    <a:pt x="0" y="308"/>
                  </a:cubicBezTo>
                  <a:lnTo>
                    <a:pt x="0" y="7305"/>
                  </a:lnTo>
                  <a:lnTo>
                    <a:pt x="722" y="7305"/>
                  </a:lnTo>
                  <a:lnTo>
                    <a:pt x="722" y="308"/>
                  </a:lnTo>
                  <a:cubicBezTo>
                    <a:pt x="722" y="135"/>
                    <a:pt x="861" y="1"/>
                    <a:pt x="1030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8" name="Google Shape;14448;p90"/>
            <p:cNvSpPr/>
            <p:nvPr/>
          </p:nvSpPr>
          <p:spPr>
            <a:xfrm>
              <a:off x="6048499" y="4401843"/>
              <a:ext cx="56573" cy="223275"/>
            </a:xfrm>
            <a:custGeom>
              <a:avLst/>
              <a:gdLst/>
              <a:ahLst/>
              <a:cxnLst/>
              <a:rect l="l" t="t" r="r" b="b"/>
              <a:pathLst>
                <a:path w="2157" h="8513" extrusionOk="0">
                  <a:moveTo>
                    <a:pt x="308" y="1"/>
                  </a:moveTo>
                  <a:cubicBezTo>
                    <a:pt x="140" y="1"/>
                    <a:pt x="0" y="135"/>
                    <a:pt x="0" y="309"/>
                  </a:cubicBezTo>
                  <a:lnTo>
                    <a:pt x="0" y="8513"/>
                  </a:lnTo>
                  <a:lnTo>
                    <a:pt x="2156" y="8513"/>
                  </a:lnTo>
                  <a:lnTo>
                    <a:pt x="2156" y="309"/>
                  </a:lnTo>
                  <a:cubicBezTo>
                    <a:pt x="2156" y="135"/>
                    <a:pt x="2021" y="1"/>
                    <a:pt x="184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9" name="Google Shape;14449;p90"/>
            <p:cNvSpPr/>
            <p:nvPr/>
          </p:nvSpPr>
          <p:spPr>
            <a:xfrm>
              <a:off x="6048499" y="4401843"/>
              <a:ext cx="27041" cy="223275"/>
            </a:xfrm>
            <a:custGeom>
              <a:avLst/>
              <a:gdLst/>
              <a:ahLst/>
              <a:cxnLst/>
              <a:rect l="l" t="t" r="r" b="b"/>
              <a:pathLst>
                <a:path w="1031" h="8513" extrusionOk="0">
                  <a:moveTo>
                    <a:pt x="308" y="1"/>
                  </a:moveTo>
                  <a:cubicBezTo>
                    <a:pt x="135" y="1"/>
                    <a:pt x="0" y="135"/>
                    <a:pt x="0" y="309"/>
                  </a:cubicBezTo>
                  <a:lnTo>
                    <a:pt x="0" y="8513"/>
                  </a:lnTo>
                  <a:lnTo>
                    <a:pt x="722" y="8513"/>
                  </a:lnTo>
                  <a:lnTo>
                    <a:pt x="722" y="309"/>
                  </a:lnTo>
                  <a:cubicBezTo>
                    <a:pt x="722" y="135"/>
                    <a:pt x="857" y="1"/>
                    <a:pt x="103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0" name="Google Shape;14450;p90"/>
            <p:cNvSpPr/>
            <p:nvPr/>
          </p:nvSpPr>
          <p:spPr>
            <a:xfrm>
              <a:off x="5805554" y="4313246"/>
              <a:ext cx="290811" cy="117289"/>
            </a:xfrm>
            <a:custGeom>
              <a:avLst/>
              <a:gdLst/>
              <a:ahLst/>
              <a:cxnLst/>
              <a:rect l="l" t="t" r="r" b="b"/>
              <a:pathLst>
                <a:path w="11088" h="4472" extrusionOk="0">
                  <a:moveTo>
                    <a:pt x="8910" y="1"/>
                  </a:moveTo>
                  <a:cubicBezTo>
                    <a:pt x="8751" y="1"/>
                    <a:pt x="8658" y="176"/>
                    <a:pt x="8749" y="304"/>
                  </a:cubicBezTo>
                  <a:lnTo>
                    <a:pt x="9061" y="756"/>
                  </a:lnTo>
                  <a:cubicBezTo>
                    <a:pt x="8003" y="1392"/>
                    <a:pt x="4615" y="3177"/>
                    <a:pt x="1" y="3177"/>
                  </a:cubicBezTo>
                  <a:lnTo>
                    <a:pt x="1" y="4471"/>
                  </a:lnTo>
                  <a:cubicBezTo>
                    <a:pt x="2513" y="4461"/>
                    <a:pt x="5000" y="3980"/>
                    <a:pt x="7329" y="3047"/>
                  </a:cubicBezTo>
                  <a:cubicBezTo>
                    <a:pt x="8186" y="2705"/>
                    <a:pt x="9013" y="2296"/>
                    <a:pt x="9802" y="1825"/>
                  </a:cubicBezTo>
                  <a:lnTo>
                    <a:pt x="10081" y="2224"/>
                  </a:lnTo>
                  <a:cubicBezTo>
                    <a:pt x="10121" y="2282"/>
                    <a:pt x="10182" y="2310"/>
                    <a:pt x="10242" y="2310"/>
                  </a:cubicBezTo>
                  <a:cubicBezTo>
                    <a:pt x="10320" y="2310"/>
                    <a:pt x="10398" y="2263"/>
                    <a:pt x="10428" y="2176"/>
                  </a:cubicBezTo>
                  <a:lnTo>
                    <a:pt x="11044" y="323"/>
                  </a:lnTo>
                  <a:cubicBezTo>
                    <a:pt x="11087" y="203"/>
                    <a:pt x="10996" y="73"/>
                    <a:pt x="10866" y="68"/>
                  </a:cubicBezTo>
                  <a:lnTo>
                    <a:pt x="8917" y="1"/>
                  </a:lnTo>
                  <a:cubicBezTo>
                    <a:pt x="8915" y="1"/>
                    <a:pt x="8913" y="1"/>
                    <a:pt x="8910" y="1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1" name="Google Shape;14451;p90"/>
            <p:cNvSpPr/>
            <p:nvPr/>
          </p:nvSpPr>
          <p:spPr>
            <a:xfrm>
              <a:off x="5787274" y="4492196"/>
              <a:ext cx="66146" cy="137589"/>
            </a:xfrm>
            <a:custGeom>
              <a:avLst/>
              <a:gdLst/>
              <a:ahLst/>
              <a:cxnLst/>
              <a:rect l="l" t="t" r="r" b="b"/>
              <a:pathLst>
                <a:path w="2522" h="5246" extrusionOk="0">
                  <a:moveTo>
                    <a:pt x="2031" y="357"/>
                  </a:moveTo>
                  <a:cubicBezTo>
                    <a:pt x="2098" y="357"/>
                    <a:pt x="2156" y="415"/>
                    <a:pt x="2156" y="487"/>
                  </a:cubicBezTo>
                  <a:lnTo>
                    <a:pt x="2156" y="4885"/>
                  </a:lnTo>
                  <a:lnTo>
                    <a:pt x="361" y="4885"/>
                  </a:lnTo>
                  <a:lnTo>
                    <a:pt x="361" y="487"/>
                  </a:lnTo>
                  <a:cubicBezTo>
                    <a:pt x="361" y="415"/>
                    <a:pt x="419" y="357"/>
                    <a:pt x="491" y="357"/>
                  </a:cubicBezTo>
                  <a:close/>
                  <a:moveTo>
                    <a:pt x="482" y="1"/>
                  </a:moveTo>
                  <a:cubicBezTo>
                    <a:pt x="217" y="1"/>
                    <a:pt x="0" y="220"/>
                    <a:pt x="0" y="487"/>
                  </a:cubicBezTo>
                  <a:lnTo>
                    <a:pt x="0" y="5068"/>
                  </a:lnTo>
                  <a:cubicBezTo>
                    <a:pt x="0" y="5164"/>
                    <a:pt x="82" y="5246"/>
                    <a:pt x="183" y="5246"/>
                  </a:cubicBezTo>
                  <a:lnTo>
                    <a:pt x="2339" y="5246"/>
                  </a:lnTo>
                  <a:cubicBezTo>
                    <a:pt x="2440" y="5246"/>
                    <a:pt x="2521" y="5164"/>
                    <a:pt x="2521" y="5068"/>
                  </a:cubicBezTo>
                  <a:lnTo>
                    <a:pt x="2521" y="487"/>
                  </a:lnTo>
                  <a:cubicBezTo>
                    <a:pt x="2517" y="220"/>
                    <a:pt x="2305" y="1"/>
                    <a:pt x="2039" y="1"/>
                  </a:cubicBezTo>
                  <a:cubicBezTo>
                    <a:pt x="2036" y="1"/>
                    <a:pt x="2034" y="1"/>
                    <a:pt x="2031" y="1"/>
                  </a:cubicBezTo>
                  <a:lnTo>
                    <a:pt x="491" y="1"/>
                  </a:lnTo>
                  <a:cubicBezTo>
                    <a:pt x="488" y="1"/>
                    <a:pt x="485" y="1"/>
                    <a:pt x="4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2" name="Google Shape;14452;p90"/>
            <p:cNvSpPr/>
            <p:nvPr/>
          </p:nvSpPr>
          <p:spPr>
            <a:xfrm>
              <a:off x="5872697" y="4460409"/>
              <a:ext cx="66172" cy="169377"/>
            </a:xfrm>
            <a:custGeom>
              <a:avLst/>
              <a:gdLst/>
              <a:ahLst/>
              <a:cxnLst/>
              <a:rect l="l" t="t" r="r" b="b"/>
              <a:pathLst>
                <a:path w="2523" h="6458" extrusionOk="0">
                  <a:moveTo>
                    <a:pt x="2031" y="361"/>
                  </a:moveTo>
                  <a:cubicBezTo>
                    <a:pt x="2099" y="361"/>
                    <a:pt x="2161" y="419"/>
                    <a:pt x="2161" y="491"/>
                  </a:cubicBezTo>
                  <a:lnTo>
                    <a:pt x="2161" y="6097"/>
                  </a:lnTo>
                  <a:lnTo>
                    <a:pt x="362" y="6097"/>
                  </a:lnTo>
                  <a:lnTo>
                    <a:pt x="362" y="491"/>
                  </a:lnTo>
                  <a:cubicBezTo>
                    <a:pt x="362" y="419"/>
                    <a:pt x="419" y="361"/>
                    <a:pt x="491" y="361"/>
                  </a:cubicBezTo>
                  <a:close/>
                  <a:moveTo>
                    <a:pt x="491" y="0"/>
                  </a:moveTo>
                  <a:cubicBezTo>
                    <a:pt x="222" y="0"/>
                    <a:pt x="1" y="222"/>
                    <a:pt x="1" y="491"/>
                  </a:cubicBezTo>
                  <a:lnTo>
                    <a:pt x="1" y="6280"/>
                  </a:lnTo>
                  <a:cubicBezTo>
                    <a:pt x="1" y="6381"/>
                    <a:pt x="82" y="6458"/>
                    <a:pt x="184" y="6458"/>
                  </a:cubicBezTo>
                  <a:lnTo>
                    <a:pt x="2339" y="6458"/>
                  </a:lnTo>
                  <a:cubicBezTo>
                    <a:pt x="2440" y="6458"/>
                    <a:pt x="2522" y="6381"/>
                    <a:pt x="2522" y="6280"/>
                  </a:cubicBezTo>
                  <a:lnTo>
                    <a:pt x="2522" y="491"/>
                  </a:lnTo>
                  <a:cubicBezTo>
                    <a:pt x="2522" y="222"/>
                    <a:pt x="2301" y="0"/>
                    <a:pt x="20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3" name="Google Shape;14453;p90"/>
            <p:cNvSpPr/>
            <p:nvPr/>
          </p:nvSpPr>
          <p:spPr>
            <a:xfrm>
              <a:off x="5958277" y="4428726"/>
              <a:ext cx="66015" cy="201060"/>
            </a:xfrm>
            <a:custGeom>
              <a:avLst/>
              <a:gdLst/>
              <a:ahLst/>
              <a:cxnLst/>
              <a:rect l="l" t="t" r="r" b="b"/>
              <a:pathLst>
                <a:path w="2517" h="7666" extrusionOk="0">
                  <a:moveTo>
                    <a:pt x="2031" y="362"/>
                  </a:moveTo>
                  <a:cubicBezTo>
                    <a:pt x="2098" y="362"/>
                    <a:pt x="2156" y="419"/>
                    <a:pt x="2156" y="491"/>
                  </a:cubicBezTo>
                  <a:lnTo>
                    <a:pt x="2156" y="7305"/>
                  </a:lnTo>
                  <a:lnTo>
                    <a:pt x="361" y="7305"/>
                  </a:lnTo>
                  <a:lnTo>
                    <a:pt x="361" y="491"/>
                  </a:lnTo>
                  <a:cubicBezTo>
                    <a:pt x="361" y="419"/>
                    <a:pt x="419" y="362"/>
                    <a:pt x="486" y="362"/>
                  </a:cubicBezTo>
                  <a:close/>
                  <a:moveTo>
                    <a:pt x="486" y="1"/>
                  </a:moveTo>
                  <a:cubicBezTo>
                    <a:pt x="217" y="1"/>
                    <a:pt x="0" y="222"/>
                    <a:pt x="0" y="491"/>
                  </a:cubicBezTo>
                  <a:lnTo>
                    <a:pt x="0" y="7488"/>
                  </a:lnTo>
                  <a:cubicBezTo>
                    <a:pt x="0" y="7589"/>
                    <a:pt x="82" y="7666"/>
                    <a:pt x="178" y="7666"/>
                  </a:cubicBezTo>
                  <a:lnTo>
                    <a:pt x="2339" y="7666"/>
                  </a:lnTo>
                  <a:cubicBezTo>
                    <a:pt x="2435" y="7666"/>
                    <a:pt x="2517" y="7589"/>
                    <a:pt x="2517" y="7488"/>
                  </a:cubicBezTo>
                  <a:lnTo>
                    <a:pt x="2517" y="491"/>
                  </a:lnTo>
                  <a:cubicBezTo>
                    <a:pt x="2517" y="222"/>
                    <a:pt x="2300" y="1"/>
                    <a:pt x="20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4" name="Google Shape;14454;p90"/>
            <p:cNvSpPr/>
            <p:nvPr/>
          </p:nvSpPr>
          <p:spPr>
            <a:xfrm>
              <a:off x="6043831" y="4397043"/>
              <a:ext cx="66015" cy="232743"/>
            </a:xfrm>
            <a:custGeom>
              <a:avLst/>
              <a:gdLst/>
              <a:ahLst/>
              <a:cxnLst/>
              <a:rect l="l" t="t" r="r" b="b"/>
              <a:pathLst>
                <a:path w="2517" h="8874" extrusionOk="0">
                  <a:moveTo>
                    <a:pt x="2026" y="362"/>
                  </a:moveTo>
                  <a:cubicBezTo>
                    <a:pt x="2098" y="362"/>
                    <a:pt x="2156" y="420"/>
                    <a:pt x="2156" y="492"/>
                  </a:cubicBezTo>
                  <a:lnTo>
                    <a:pt x="2156" y="8513"/>
                  </a:lnTo>
                  <a:lnTo>
                    <a:pt x="356" y="8513"/>
                  </a:lnTo>
                  <a:lnTo>
                    <a:pt x="356" y="492"/>
                  </a:lnTo>
                  <a:cubicBezTo>
                    <a:pt x="356" y="420"/>
                    <a:pt x="414" y="362"/>
                    <a:pt x="486" y="362"/>
                  </a:cubicBezTo>
                  <a:close/>
                  <a:moveTo>
                    <a:pt x="486" y="1"/>
                  </a:moveTo>
                  <a:cubicBezTo>
                    <a:pt x="217" y="1"/>
                    <a:pt x="0" y="222"/>
                    <a:pt x="0" y="492"/>
                  </a:cubicBezTo>
                  <a:lnTo>
                    <a:pt x="0" y="8696"/>
                  </a:lnTo>
                  <a:cubicBezTo>
                    <a:pt x="0" y="8792"/>
                    <a:pt x="77" y="8874"/>
                    <a:pt x="178" y="8874"/>
                  </a:cubicBezTo>
                  <a:lnTo>
                    <a:pt x="2334" y="8874"/>
                  </a:lnTo>
                  <a:cubicBezTo>
                    <a:pt x="2435" y="8874"/>
                    <a:pt x="2517" y="8792"/>
                    <a:pt x="2517" y="8696"/>
                  </a:cubicBezTo>
                  <a:lnTo>
                    <a:pt x="2517" y="492"/>
                  </a:lnTo>
                  <a:cubicBezTo>
                    <a:pt x="2517" y="222"/>
                    <a:pt x="2296" y="1"/>
                    <a:pt x="20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5" name="Google Shape;14455;p90"/>
            <p:cNvSpPr/>
            <p:nvPr/>
          </p:nvSpPr>
          <p:spPr>
            <a:xfrm>
              <a:off x="5848856" y="4308578"/>
              <a:ext cx="252912" cy="90144"/>
            </a:xfrm>
            <a:custGeom>
              <a:avLst/>
              <a:gdLst/>
              <a:ahLst/>
              <a:cxnLst/>
              <a:rect l="l" t="t" r="r" b="b"/>
              <a:pathLst>
                <a:path w="9643" h="3437" extrusionOk="0">
                  <a:moveTo>
                    <a:pt x="7258" y="1"/>
                  </a:moveTo>
                  <a:cubicBezTo>
                    <a:pt x="6958" y="1"/>
                    <a:pt x="6778" y="341"/>
                    <a:pt x="6948" y="593"/>
                  </a:cubicBezTo>
                  <a:lnTo>
                    <a:pt x="7155" y="881"/>
                  </a:lnTo>
                  <a:cubicBezTo>
                    <a:pt x="6102" y="1493"/>
                    <a:pt x="3619" y="2720"/>
                    <a:pt x="236" y="3076"/>
                  </a:cubicBezTo>
                  <a:cubicBezTo>
                    <a:pt x="0" y="3090"/>
                    <a:pt x="14" y="3437"/>
                    <a:pt x="241" y="3437"/>
                  </a:cubicBezTo>
                  <a:cubicBezTo>
                    <a:pt x="246" y="3437"/>
                    <a:pt x="251" y="3437"/>
                    <a:pt x="255" y="3436"/>
                  </a:cubicBezTo>
                  <a:lnTo>
                    <a:pt x="275" y="3436"/>
                  </a:lnTo>
                  <a:cubicBezTo>
                    <a:pt x="3922" y="3052"/>
                    <a:pt x="6549" y="1671"/>
                    <a:pt x="7507" y="1098"/>
                  </a:cubicBezTo>
                  <a:cubicBezTo>
                    <a:pt x="7593" y="1045"/>
                    <a:pt x="7622" y="925"/>
                    <a:pt x="7559" y="838"/>
                  </a:cubicBezTo>
                  <a:lnTo>
                    <a:pt x="7247" y="386"/>
                  </a:lnTo>
                  <a:cubicBezTo>
                    <a:pt x="7237" y="376"/>
                    <a:pt x="7247" y="362"/>
                    <a:pt x="7261" y="362"/>
                  </a:cubicBezTo>
                  <a:lnTo>
                    <a:pt x="9210" y="429"/>
                  </a:lnTo>
                  <a:cubicBezTo>
                    <a:pt x="9220" y="434"/>
                    <a:pt x="9229" y="444"/>
                    <a:pt x="9224" y="453"/>
                  </a:cubicBezTo>
                  <a:lnTo>
                    <a:pt x="8608" y="2301"/>
                  </a:lnTo>
                  <a:cubicBezTo>
                    <a:pt x="8606" y="2309"/>
                    <a:pt x="8600" y="2312"/>
                    <a:pt x="8594" y="2312"/>
                  </a:cubicBezTo>
                  <a:cubicBezTo>
                    <a:pt x="8589" y="2312"/>
                    <a:pt x="8584" y="2310"/>
                    <a:pt x="8580" y="2306"/>
                  </a:cubicBezTo>
                  <a:lnTo>
                    <a:pt x="8300" y="1906"/>
                  </a:lnTo>
                  <a:cubicBezTo>
                    <a:pt x="8266" y="1856"/>
                    <a:pt x="8209" y="1829"/>
                    <a:pt x="8151" y="1829"/>
                  </a:cubicBezTo>
                  <a:cubicBezTo>
                    <a:pt x="8120" y="1829"/>
                    <a:pt x="8089" y="1837"/>
                    <a:pt x="8060" y="1853"/>
                  </a:cubicBezTo>
                  <a:cubicBezTo>
                    <a:pt x="7391" y="2258"/>
                    <a:pt x="6693" y="2609"/>
                    <a:pt x="5976" y="2912"/>
                  </a:cubicBezTo>
                  <a:cubicBezTo>
                    <a:pt x="5768" y="2987"/>
                    <a:pt x="5855" y="3267"/>
                    <a:pt x="6029" y="3267"/>
                  </a:cubicBezTo>
                  <a:cubicBezTo>
                    <a:pt x="6056" y="3267"/>
                    <a:pt x="6085" y="3260"/>
                    <a:pt x="6116" y="3244"/>
                  </a:cubicBezTo>
                  <a:cubicBezTo>
                    <a:pt x="6799" y="2955"/>
                    <a:pt x="7463" y="2623"/>
                    <a:pt x="8098" y="2248"/>
                  </a:cubicBezTo>
                  <a:lnTo>
                    <a:pt x="8281" y="2513"/>
                  </a:lnTo>
                  <a:cubicBezTo>
                    <a:pt x="8358" y="2621"/>
                    <a:pt x="8475" y="2672"/>
                    <a:pt x="8590" y="2672"/>
                  </a:cubicBezTo>
                  <a:cubicBezTo>
                    <a:pt x="8742" y="2672"/>
                    <a:pt x="8893" y="2583"/>
                    <a:pt x="8950" y="2416"/>
                  </a:cubicBezTo>
                  <a:lnTo>
                    <a:pt x="9566" y="564"/>
                  </a:lnTo>
                  <a:cubicBezTo>
                    <a:pt x="9643" y="328"/>
                    <a:pt x="9475" y="78"/>
                    <a:pt x="9220" y="68"/>
                  </a:cubicBezTo>
                  <a:lnTo>
                    <a:pt x="7271" y="1"/>
                  </a:lnTo>
                  <a:cubicBezTo>
                    <a:pt x="7267" y="1"/>
                    <a:pt x="7262" y="1"/>
                    <a:pt x="72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6" name="Google Shape;14456;p90"/>
            <p:cNvSpPr/>
            <p:nvPr/>
          </p:nvSpPr>
          <p:spPr>
            <a:xfrm>
              <a:off x="5800886" y="4390722"/>
              <a:ext cx="194975" cy="44482"/>
            </a:xfrm>
            <a:custGeom>
              <a:avLst/>
              <a:gdLst/>
              <a:ahLst/>
              <a:cxnLst/>
              <a:rect l="l" t="t" r="r" b="b"/>
              <a:pathLst>
                <a:path w="7434" h="1696" extrusionOk="0">
                  <a:moveTo>
                    <a:pt x="1367" y="1"/>
                  </a:moveTo>
                  <a:cubicBezTo>
                    <a:pt x="1362" y="1"/>
                    <a:pt x="1358" y="1"/>
                    <a:pt x="1353" y="1"/>
                  </a:cubicBezTo>
                  <a:cubicBezTo>
                    <a:pt x="958" y="30"/>
                    <a:pt x="569" y="40"/>
                    <a:pt x="179" y="40"/>
                  </a:cubicBezTo>
                  <a:cubicBezTo>
                    <a:pt x="83" y="40"/>
                    <a:pt x="1" y="122"/>
                    <a:pt x="1" y="223"/>
                  </a:cubicBezTo>
                  <a:lnTo>
                    <a:pt x="1" y="1517"/>
                  </a:lnTo>
                  <a:cubicBezTo>
                    <a:pt x="1" y="1618"/>
                    <a:pt x="83" y="1695"/>
                    <a:pt x="179" y="1695"/>
                  </a:cubicBezTo>
                  <a:cubicBezTo>
                    <a:pt x="2585" y="1690"/>
                    <a:pt x="4967" y="1248"/>
                    <a:pt x="7218" y="401"/>
                  </a:cubicBezTo>
                  <a:cubicBezTo>
                    <a:pt x="7433" y="333"/>
                    <a:pt x="7353" y="45"/>
                    <a:pt x="7172" y="45"/>
                  </a:cubicBezTo>
                  <a:cubicBezTo>
                    <a:pt x="7146" y="45"/>
                    <a:pt x="7118" y="51"/>
                    <a:pt x="7088" y="64"/>
                  </a:cubicBezTo>
                  <a:cubicBezTo>
                    <a:pt x="4938" y="877"/>
                    <a:pt x="2662" y="1305"/>
                    <a:pt x="362" y="1334"/>
                  </a:cubicBezTo>
                  <a:lnTo>
                    <a:pt x="362" y="401"/>
                  </a:lnTo>
                  <a:cubicBezTo>
                    <a:pt x="694" y="401"/>
                    <a:pt x="1040" y="386"/>
                    <a:pt x="1372" y="362"/>
                  </a:cubicBezTo>
                  <a:cubicBezTo>
                    <a:pt x="1608" y="348"/>
                    <a:pt x="1590" y="1"/>
                    <a:pt x="13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7" name="Google Shape;14457;p90"/>
          <p:cNvGrpSpPr/>
          <p:nvPr/>
        </p:nvGrpSpPr>
        <p:grpSpPr>
          <a:xfrm>
            <a:off x="7139485" y="4105093"/>
            <a:ext cx="253200" cy="360418"/>
            <a:chOff x="7139485" y="4289668"/>
            <a:chExt cx="253200" cy="360418"/>
          </a:xfrm>
        </p:grpSpPr>
        <p:sp>
          <p:nvSpPr>
            <p:cNvPr id="14458" name="Google Shape;14458;p90"/>
            <p:cNvSpPr/>
            <p:nvPr/>
          </p:nvSpPr>
          <p:spPr>
            <a:xfrm>
              <a:off x="7243477" y="4402105"/>
              <a:ext cx="50881" cy="50750"/>
            </a:xfrm>
            <a:custGeom>
              <a:avLst/>
              <a:gdLst/>
              <a:ahLst/>
              <a:cxnLst/>
              <a:rect l="l" t="t" r="r" b="b"/>
              <a:pathLst>
                <a:path w="1940" h="1935" extrusionOk="0">
                  <a:moveTo>
                    <a:pt x="1" y="0"/>
                  </a:moveTo>
                  <a:lnTo>
                    <a:pt x="1" y="1935"/>
                  </a:lnTo>
                  <a:lnTo>
                    <a:pt x="1940" y="1935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9" name="Google Shape;14459;p90"/>
            <p:cNvSpPr/>
            <p:nvPr/>
          </p:nvSpPr>
          <p:spPr>
            <a:xfrm>
              <a:off x="7243477" y="4402105"/>
              <a:ext cx="50881" cy="33912"/>
            </a:xfrm>
            <a:custGeom>
              <a:avLst/>
              <a:gdLst/>
              <a:ahLst/>
              <a:cxnLst/>
              <a:rect l="l" t="t" r="r" b="b"/>
              <a:pathLst>
                <a:path w="1940" h="1293" extrusionOk="0">
                  <a:moveTo>
                    <a:pt x="1" y="0"/>
                  </a:moveTo>
                  <a:lnTo>
                    <a:pt x="1" y="1083"/>
                  </a:lnTo>
                  <a:cubicBezTo>
                    <a:pt x="309" y="1223"/>
                    <a:pt x="640" y="1292"/>
                    <a:pt x="970" y="1292"/>
                  </a:cubicBezTo>
                  <a:cubicBezTo>
                    <a:pt x="1301" y="1292"/>
                    <a:pt x="1632" y="1223"/>
                    <a:pt x="1940" y="1083"/>
                  </a:cubicBezTo>
                  <a:lnTo>
                    <a:pt x="1940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0" name="Google Shape;14460;p90"/>
            <p:cNvSpPr/>
            <p:nvPr/>
          </p:nvSpPr>
          <p:spPr>
            <a:xfrm>
              <a:off x="7189842" y="4435912"/>
              <a:ext cx="158152" cy="73489"/>
            </a:xfrm>
            <a:custGeom>
              <a:avLst/>
              <a:gdLst/>
              <a:ahLst/>
              <a:cxnLst/>
              <a:rect l="l" t="t" r="r" b="b"/>
              <a:pathLst>
                <a:path w="6030" h="2802" extrusionOk="0">
                  <a:moveTo>
                    <a:pt x="2156" y="1"/>
                  </a:moveTo>
                  <a:lnTo>
                    <a:pt x="617" y="463"/>
                  </a:lnTo>
                  <a:cubicBezTo>
                    <a:pt x="251" y="574"/>
                    <a:pt x="1" y="906"/>
                    <a:pt x="6" y="1290"/>
                  </a:cubicBezTo>
                  <a:lnTo>
                    <a:pt x="6" y="2801"/>
                  </a:lnTo>
                  <a:lnTo>
                    <a:pt x="6030" y="2801"/>
                  </a:lnTo>
                  <a:lnTo>
                    <a:pt x="6030" y="1290"/>
                  </a:lnTo>
                  <a:cubicBezTo>
                    <a:pt x="6030" y="906"/>
                    <a:pt x="5780" y="574"/>
                    <a:pt x="5414" y="463"/>
                  </a:cubicBezTo>
                  <a:lnTo>
                    <a:pt x="3879" y="1"/>
                  </a:lnTo>
                  <a:lnTo>
                    <a:pt x="3018" y="64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1" name="Google Shape;14461;p90"/>
            <p:cNvSpPr/>
            <p:nvPr/>
          </p:nvSpPr>
          <p:spPr>
            <a:xfrm>
              <a:off x="7189973" y="4456868"/>
              <a:ext cx="28168" cy="52534"/>
            </a:xfrm>
            <a:custGeom>
              <a:avLst/>
              <a:gdLst/>
              <a:ahLst/>
              <a:cxnLst/>
              <a:rect l="l" t="t" r="r" b="b"/>
              <a:pathLst>
                <a:path w="1074" h="2003" extrusionOk="0">
                  <a:moveTo>
                    <a:pt x="150" y="1"/>
                  </a:moveTo>
                  <a:cubicBezTo>
                    <a:pt x="54" y="145"/>
                    <a:pt x="1" y="313"/>
                    <a:pt x="1" y="491"/>
                  </a:cubicBezTo>
                  <a:lnTo>
                    <a:pt x="1" y="2002"/>
                  </a:lnTo>
                  <a:lnTo>
                    <a:pt x="1074" y="2002"/>
                  </a:lnTo>
                  <a:lnTo>
                    <a:pt x="1074" y="1194"/>
                  </a:lnTo>
                  <a:cubicBezTo>
                    <a:pt x="1074" y="1021"/>
                    <a:pt x="1006" y="857"/>
                    <a:pt x="886" y="73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2" name="Google Shape;14462;p90"/>
            <p:cNvSpPr/>
            <p:nvPr/>
          </p:nvSpPr>
          <p:spPr>
            <a:xfrm>
              <a:off x="7319720" y="4456868"/>
              <a:ext cx="28273" cy="52534"/>
            </a:xfrm>
            <a:custGeom>
              <a:avLst/>
              <a:gdLst/>
              <a:ahLst/>
              <a:cxnLst/>
              <a:rect l="l" t="t" r="r" b="b"/>
              <a:pathLst>
                <a:path w="1078" h="2003" extrusionOk="0">
                  <a:moveTo>
                    <a:pt x="924" y="1"/>
                  </a:moveTo>
                  <a:lnTo>
                    <a:pt x="188" y="737"/>
                  </a:lnTo>
                  <a:cubicBezTo>
                    <a:pt x="67" y="857"/>
                    <a:pt x="0" y="1021"/>
                    <a:pt x="0" y="1194"/>
                  </a:cubicBezTo>
                  <a:lnTo>
                    <a:pt x="0" y="2002"/>
                  </a:lnTo>
                  <a:lnTo>
                    <a:pt x="1078" y="2002"/>
                  </a:lnTo>
                  <a:lnTo>
                    <a:pt x="1078" y="491"/>
                  </a:lnTo>
                  <a:cubicBezTo>
                    <a:pt x="1078" y="313"/>
                    <a:pt x="1020" y="145"/>
                    <a:pt x="924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3" name="Google Shape;14463;p90"/>
            <p:cNvSpPr/>
            <p:nvPr/>
          </p:nvSpPr>
          <p:spPr>
            <a:xfrm>
              <a:off x="7223806" y="4334464"/>
              <a:ext cx="90380" cy="84584"/>
            </a:xfrm>
            <a:custGeom>
              <a:avLst/>
              <a:gdLst/>
              <a:ahLst/>
              <a:cxnLst/>
              <a:rect l="l" t="t" r="r" b="b"/>
              <a:pathLst>
                <a:path w="3446" h="3225" extrusionOk="0">
                  <a:moveTo>
                    <a:pt x="0" y="0"/>
                  </a:moveTo>
                  <a:lnTo>
                    <a:pt x="0" y="1502"/>
                  </a:lnTo>
                  <a:cubicBezTo>
                    <a:pt x="0" y="2454"/>
                    <a:pt x="770" y="3224"/>
                    <a:pt x="1723" y="3224"/>
                  </a:cubicBezTo>
                  <a:cubicBezTo>
                    <a:pt x="2671" y="3224"/>
                    <a:pt x="3445" y="2454"/>
                    <a:pt x="3445" y="1502"/>
                  </a:cubicBezTo>
                  <a:lnTo>
                    <a:pt x="3445" y="0"/>
                  </a:ln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4" name="Google Shape;14464;p90"/>
            <p:cNvSpPr/>
            <p:nvPr/>
          </p:nvSpPr>
          <p:spPr>
            <a:xfrm>
              <a:off x="7223806" y="4334333"/>
              <a:ext cx="43433" cy="84584"/>
            </a:xfrm>
            <a:custGeom>
              <a:avLst/>
              <a:gdLst/>
              <a:ahLst/>
              <a:cxnLst/>
              <a:rect l="l" t="t" r="r" b="b"/>
              <a:pathLst>
                <a:path w="1656" h="3225" extrusionOk="0">
                  <a:moveTo>
                    <a:pt x="0" y="0"/>
                  </a:moveTo>
                  <a:lnTo>
                    <a:pt x="0" y="1507"/>
                  </a:lnTo>
                  <a:cubicBezTo>
                    <a:pt x="0" y="2430"/>
                    <a:pt x="732" y="3191"/>
                    <a:pt x="1655" y="3224"/>
                  </a:cubicBezTo>
                  <a:cubicBezTo>
                    <a:pt x="1290" y="2897"/>
                    <a:pt x="1073" y="2430"/>
                    <a:pt x="1073" y="19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5" name="Google Shape;14465;p90"/>
            <p:cNvSpPr/>
            <p:nvPr/>
          </p:nvSpPr>
          <p:spPr>
            <a:xfrm>
              <a:off x="7218246" y="4294834"/>
              <a:ext cx="101605" cy="73463"/>
            </a:xfrm>
            <a:custGeom>
              <a:avLst/>
              <a:gdLst/>
              <a:ahLst/>
              <a:cxnLst/>
              <a:rect l="l" t="t" r="r" b="b"/>
              <a:pathLst>
                <a:path w="3874" h="2801" extrusionOk="0">
                  <a:moveTo>
                    <a:pt x="1290" y="0"/>
                  </a:moveTo>
                  <a:cubicBezTo>
                    <a:pt x="578" y="0"/>
                    <a:pt x="0" y="578"/>
                    <a:pt x="0" y="1290"/>
                  </a:cubicBezTo>
                  <a:lnTo>
                    <a:pt x="0" y="1896"/>
                  </a:lnTo>
                  <a:cubicBezTo>
                    <a:pt x="0" y="2065"/>
                    <a:pt x="39" y="2228"/>
                    <a:pt x="111" y="2377"/>
                  </a:cubicBezTo>
                  <a:lnTo>
                    <a:pt x="212" y="2584"/>
                  </a:lnTo>
                  <a:lnTo>
                    <a:pt x="212" y="2801"/>
                  </a:lnTo>
                  <a:lnTo>
                    <a:pt x="563" y="2681"/>
                  </a:lnTo>
                  <a:cubicBezTo>
                    <a:pt x="737" y="2623"/>
                    <a:pt x="857" y="2459"/>
                    <a:pt x="857" y="2272"/>
                  </a:cubicBezTo>
                  <a:lnTo>
                    <a:pt x="857" y="1887"/>
                  </a:lnTo>
                  <a:cubicBezTo>
                    <a:pt x="857" y="1786"/>
                    <a:pt x="919" y="1699"/>
                    <a:pt x="1016" y="1675"/>
                  </a:cubicBezTo>
                  <a:cubicBezTo>
                    <a:pt x="1180" y="1635"/>
                    <a:pt x="1456" y="1581"/>
                    <a:pt x="1781" y="1581"/>
                  </a:cubicBezTo>
                  <a:cubicBezTo>
                    <a:pt x="2197" y="1581"/>
                    <a:pt x="2692" y="1669"/>
                    <a:pt x="3138" y="1988"/>
                  </a:cubicBezTo>
                  <a:cubicBezTo>
                    <a:pt x="3191" y="2031"/>
                    <a:pt x="3224" y="2094"/>
                    <a:pt x="3224" y="2166"/>
                  </a:cubicBezTo>
                  <a:lnTo>
                    <a:pt x="3224" y="2320"/>
                  </a:lnTo>
                  <a:cubicBezTo>
                    <a:pt x="3224" y="2483"/>
                    <a:pt x="3316" y="2632"/>
                    <a:pt x="3465" y="2705"/>
                  </a:cubicBezTo>
                  <a:lnTo>
                    <a:pt x="3657" y="2801"/>
                  </a:lnTo>
                  <a:lnTo>
                    <a:pt x="3758" y="2377"/>
                  </a:lnTo>
                  <a:cubicBezTo>
                    <a:pt x="3835" y="2228"/>
                    <a:pt x="3874" y="2065"/>
                    <a:pt x="3874" y="1896"/>
                  </a:cubicBezTo>
                  <a:lnTo>
                    <a:pt x="3874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6" name="Google Shape;14466;p90"/>
            <p:cNvSpPr/>
            <p:nvPr/>
          </p:nvSpPr>
          <p:spPr>
            <a:xfrm>
              <a:off x="7218115" y="4294834"/>
              <a:ext cx="42934" cy="73463"/>
            </a:xfrm>
            <a:custGeom>
              <a:avLst/>
              <a:gdLst/>
              <a:ahLst/>
              <a:cxnLst/>
              <a:rect l="l" t="t" r="r" b="b"/>
              <a:pathLst>
                <a:path w="1637" h="2801" extrusionOk="0">
                  <a:moveTo>
                    <a:pt x="1290" y="0"/>
                  </a:moveTo>
                  <a:cubicBezTo>
                    <a:pt x="578" y="0"/>
                    <a:pt x="1" y="578"/>
                    <a:pt x="1" y="1295"/>
                  </a:cubicBezTo>
                  <a:lnTo>
                    <a:pt x="1" y="1901"/>
                  </a:lnTo>
                  <a:cubicBezTo>
                    <a:pt x="1" y="2065"/>
                    <a:pt x="39" y="2233"/>
                    <a:pt x="116" y="2382"/>
                  </a:cubicBezTo>
                  <a:lnTo>
                    <a:pt x="217" y="2584"/>
                  </a:lnTo>
                  <a:lnTo>
                    <a:pt x="217" y="2801"/>
                  </a:lnTo>
                  <a:lnTo>
                    <a:pt x="568" y="2681"/>
                  </a:lnTo>
                  <a:cubicBezTo>
                    <a:pt x="742" y="2623"/>
                    <a:pt x="862" y="2459"/>
                    <a:pt x="862" y="2276"/>
                  </a:cubicBezTo>
                  <a:lnTo>
                    <a:pt x="862" y="1887"/>
                  </a:lnTo>
                  <a:cubicBezTo>
                    <a:pt x="862" y="1786"/>
                    <a:pt x="924" y="1704"/>
                    <a:pt x="1021" y="1675"/>
                  </a:cubicBezTo>
                  <a:cubicBezTo>
                    <a:pt x="1175" y="1636"/>
                    <a:pt x="1329" y="1612"/>
                    <a:pt x="1483" y="1598"/>
                  </a:cubicBezTo>
                  <a:cubicBezTo>
                    <a:pt x="1083" y="1545"/>
                    <a:pt x="819" y="1174"/>
                    <a:pt x="819" y="818"/>
                  </a:cubicBezTo>
                  <a:cubicBezTo>
                    <a:pt x="819" y="366"/>
                    <a:pt x="1184" y="0"/>
                    <a:pt x="1637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7" name="Google Shape;14467;p90"/>
            <p:cNvSpPr/>
            <p:nvPr/>
          </p:nvSpPr>
          <p:spPr>
            <a:xfrm>
              <a:off x="7257613" y="4622206"/>
              <a:ext cx="22608" cy="22608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434" y="0"/>
                  </a:moveTo>
                  <a:cubicBezTo>
                    <a:pt x="193" y="0"/>
                    <a:pt x="1" y="193"/>
                    <a:pt x="1" y="428"/>
                  </a:cubicBezTo>
                  <a:cubicBezTo>
                    <a:pt x="1" y="669"/>
                    <a:pt x="193" y="861"/>
                    <a:pt x="434" y="861"/>
                  </a:cubicBezTo>
                  <a:cubicBezTo>
                    <a:pt x="670" y="861"/>
                    <a:pt x="862" y="669"/>
                    <a:pt x="862" y="428"/>
                  </a:cubicBezTo>
                  <a:cubicBezTo>
                    <a:pt x="862" y="193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8" name="Google Shape;14468;p90"/>
            <p:cNvSpPr/>
            <p:nvPr/>
          </p:nvSpPr>
          <p:spPr>
            <a:xfrm>
              <a:off x="7150343" y="4622206"/>
              <a:ext cx="22634" cy="22608"/>
            </a:xfrm>
            <a:custGeom>
              <a:avLst/>
              <a:gdLst/>
              <a:ahLst/>
              <a:cxnLst/>
              <a:rect l="l" t="t" r="r" b="b"/>
              <a:pathLst>
                <a:path w="863" h="862" extrusionOk="0">
                  <a:moveTo>
                    <a:pt x="434" y="0"/>
                  </a:moveTo>
                  <a:cubicBezTo>
                    <a:pt x="198" y="0"/>
                    <a:pt x="1" y="193"/>
                    <a:pt x="1" y="428"/>
                  </a:cubicBezTo>
                  <a:cubicBezTo>
                    <a:pt x="1" y="669"/>
                    <a:pt x="198" y="861"/>
                    <a:pt x="434" y="861"/>
                  </a:cubicBezTo>
                  <a:cubicBezTo>
                    <a:pt x="670" y="861"/>
                    <a:pt x="862" y="669"/>
                    <a:pt x="862" y="428"/>
                  </a:cubicBezTo>
                  <a:cubicBezTo>
                    <a:pt x="862" y="193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9" name="Google Shape;14469;p90"/>
            <p:cNvSpPr/>
            <p:nvPr/>
          </p:nvSpPr>
          <p:spPr>
            <a:xfrm>
              <a:off x="7364884" y="4622206"/>
              <a:ext cx="22608" cy="22608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429" y="0"/>
                  </a:moveTo>
                  <a:cubicBezTo>
                    <a:pt x="193" y="0"/>
                    <a:pt x="1" y="193"/>
                    <a:pt x="1" y="428"/>
                  </a:cubicBezTo>
                  <a:cubicBezTo>
                    <a:pt x="1" y="669"/>
                    <a:pt x="193" y="861"/>
                    <a:pt x="429" y="861"/>
                  </a:cubicBezTo>
                  <a:cubicBezTo>
                    <a:pt x="670" y="861"/>
                    <a:pt x="862" y="669"/>
                    <a:pt x="862" y="428"/>
                  </a:cubicBezTo>
                  <a:cubicBezTo>
                    <a:pt x="862" y="193"/>
                    <a:pt x="670" y="0"/>
                    <a:pt x="429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0" name="Google Shape;14470;p90"/>
            <p:cNvSpPr/>
            <p:nvPr/>
          </p:nvSpPr>
          <p:spPr>
            <a:xfrm>
              <a:off x="7184675" y="4289668"/>
              <a:ext cx="168748" cy="224901"/>
            </a:xfrm>
            <a:custGeom>
              <a:avLst/>
              <a:gdLst/>
              <a:ahLst/>
              <a:cxnLst/>
              <a:rect l="l" t="t" r="r" b="b"/>
              <a:pathLst>
                <a:path w="6434" h="8575" extrusionOk="0">
                  <a:moveTo>
                    <a:pt x="4947" y="400"/>
                  </a:moveTo>
                  <a:lnTo>
                    <a:pt x="4947" y="2093"/>
                  </a:lnTo>
                  <a:cubicBezTo>
                    <a:pt x="4947" y="2228"/>
                    <a:pt x="4918" y="2363"/>
                    <a:pt x="4856" y="2483"/>
                  </a:cubicBezTo>
                  <a:lnTo>
                    <a:pt x="4755" y="2690"/>
                  </a:lnTo>
                  <a:cubicBezTo>
                    <a:pt x="4740" y="2719"/>
                    <a:pt x="4735" y="2748"/>
                    <a:pt x="4735" y="2781"/>
                  </a:cubicBezTo>
                  <a:lnTo>
                    <a:pt x="4735" y="3210"/>
                  </a:lnTo>
                  <a:cubicBezTo>
                    <a:pt x="4735" y="4053"/>
                    <a:pt x="4051" y="4729"/>
                    <a:pt x="3219" y="4729"/>
                  </a:cubicBezTo>
                  <a:cubicBezTo>
                    <a:pt x="3182" y="4729"/>
                    <a:pt x="3146" y="4728"/>
                    <a:pt x="3109" y="4725"/>
                  </a:cubicBezTo>
                  <a:cubicBezTo>
                    <a:pt x="2315" y="4677"/>
                    <a:pt x="1694" y="3984"/>
                    <a:pt x="1694" y="3152"/>
                  </a:cubicBezTo>
                  <a:lnTo>
                    <a:pt x="1694" y="2781"/>
                  </a:lnTo>
                  <a:cubicBezTo>
                    <a:pt x="1694" y="2748"/>
                    <a:pt x="1685" y="2719"/>
                    <a:pt x="1670" y="2690"/>
                  </a:cubicBezTo>
                  <a:lnTo>
                    <a:pt x="1569" y="2488"/>
                  </a:lnTo>
                  <a:cubicBezTo>
                    <a:pt x="1511" y="2368"/>
                    <a:pt x="1478" y="2233"/>
                    <a:pt x="1478" y="2098"/>
                  </a:cubicBezTo>
                  <a:lnTo>
                    <a:pt x="1478" y="1487"/>
                  </a:lnTo>
                  <a:cubicBezTo>
                    <a:pt x="1478" y="886"/>
                    <a:pt x="1964" y="400"/>
                    <a:pt x="2570" y="400"/>
                  </a:cubicBezTo>
                  <a:close/>
                  <a:moveTo>
                    <a:pt x="3874" y="5019"/>
                  </a:moveTo>
                  <a:lnTo>
                    <a:pt x="3874" y="5259"/>
                  </a:lnTo>
                  <a:cubicBezTo>
                    <a:pt x="3869" y="5327"/>
                    <a:pt x="3884" y="5389"/>
                    <a:pt x="3903" y="5457"/>
                  </a:cubicBezTo>
                  <a:lnTo>
                    <a:pt x="3220" y="5967"/>
                  </a:lnTo>
                  <a:cubicBezTo>
                    <a:pt x="3217" y="5969"/>
                    <a:pt x="3215" y="5970"/>
                    <a:pt x="3212" y="5970"/>
                  </a:cubicBezTo>
                  <a:cubicBezTo>
                    <a:pt x="3210" y="5970"/>
                    <a:pt x="3208" y="5969"/>
                    <a:pt x="3205" y="5967"/>
                  </a:cubicBezTo>
                  <a:lnTo>
                    <a:pt x="2522" y="5457"/>
                  </a:lnTo>
                  <a:cubicBezTo>
                    <a:pt x="2541" y="5389"/>
                    <a:pt x="2551" y="5327"/>
                    <a:pt x="2551" y="5259"/>
                  </a:cubicBezTo>
                  <a:lnTo>
                    <a:pt x="2551" y="5019"/>
                  </a:lnTo>
                  <a:cubicBezTo>
                    <a:pt x="2724" y="5081"/>
                    <a:pt x="2902" y="5120"/>
                    <a:pt x="3085" y="5129"/>
                  </a:cubicBezTo>
                  <a:cubicBezTo>
                    <a:pt x="3128" y="5134"/>
                    <a:pt x="3171" y="5134"/>
                    <a:pt x="3215" y="5134"/>
                  </a:cubicBezTo>
                  <a:cubicBezTo>
                    <a:pt x="3436" y="5134"/>
                    <a:pt x="3662" y="5096"/>
                    <a:pt x="3874" y="5019"/>
                  </a:cubicBezTo>
                  <a:close/>
                  <a:moveTo>
                    <a:pt x="2570" y="0"/>
                  </a:moveTo>
                  <a:cubicBezTo>
                    <a:pt x="1747" y="0"/>
                    <a:pt x="1078" y="664"/>
                    <a:pt x="1078" y="1492"/>
                  </a:cubicBezTo>
                  <a:lnTo>
                    <a:pt x="1078" y="2098"/>
                  </a:lnTo>
                  <a:cubicBezTo>
                    <a:pt x="1078" y="2295"/>
                    <a:pt x="1126" y="2493"/>
                    <a:pt x="1213" y="2671"/>
                  </a:cubicBezTo>
                  <a:lnTo>
                    <a:pt x="1295" y="2829"/>
                  </a:lnTo>
                  <a:lnTo>
                    <a:pt x="1295" y="3152"/>
                  </a:lnTo>
                  <a:cubicBezTo>
                    <a:pt x="1290" y="3811"/>
                    <a:pt x="1612" y="4432"/>
                    <a:pt x="2156" y="4807"/>
                  </a:cubicBezTo>
                  <a:lnTo>
                    <a:pt x="2156" y="5259"/>
                  </a:lnTo>
                  <a:cubicBezTo>
                    <a:pt x="2156" y="5360"/>
                    <a:pt x="2089" y="5447"/>
                    <a:pt x="1993" y="5476"/>
                  </a:cubicBezTo>
                  <a:lnTo>
                    <a:pt x="761" y="5846"/>
                  </a:lnTo>
                  <a:cubicBezTo>
                    <a:pt x="308" y="5981"/>
                    <a:pt x="1" y="6395"/>
                    <a:pt x="5" y="6862"/>
                  </a:cubicBezTo>
                  <a:lnTo>
                    <a:pt x="5" y="8377"/>
                  </a:lnTo>
                  <a:cubicBezTo>
                    <a:pt x="1" y="8483"/>
                    <a:pt x="92" y="8575"/>
                    <a:pt x="203" y="8575"/>
                  </a:cubicBezTo>
                  <a:cubicBezTo>
                    <a:pt x="313" y="8575"/>
                    <a:pt x="400" y="8488"/>
                    <a:pt x="400" y="8377"/>
                  </a:cubicBezTo>
                  <a:lnTo>
                    <a:pt x="400" y="6866"/>
                  </a:lnTo>
                  <a:cubicBezTo>
                    <a:pt x="400" y="6573"/>
                    <a:pt x="592" y="6313"/>
                    <a:pt x="871" y="6231"/>
                  </a:cubicBezTo>
                  <a:lnTo>
                    <a:pt x="2103" y="5866"/>
                  </a:lnTo>
                  <a:cubicBezTo>
                    <a:pt x="2166" y="5846"/>
                    <a:pt x="2228" y="5818"/>
                    <a:pt x="2286" y="5779"/>
                  </a:cubicBezTo>
                  <a:lnTo>
                    <a:pt x="2965" y="6289"/>
                  </a:lnTo>
                  <a:cubicBezTo>
                    <a:pt x="3039" y="6344"/>
                    <a:pt x="3127" y="6372"/>
                    <a:pt x="3215" y="6372"/>
                  </a:cubicBezTo>
                  <a:cubicBezTo>
                    <a:pt x="3303" y="6372"/>
                    <a:pt x="3390" y="6344"/>
                    <a:pt x="3465" y="6289"/>
                  </a:cubicBezTo>
                  <a:lnTo>
                    <a:pt x="4143" y="5779"/>
                  </a:lnTo>
                  <a:cubicBezTo>
                    <a:pt x="4201" y="5818"/>
                    <a:pt x="4264" y="5846"/>
                    <a:pt x="4326" y="5866"/>
                  </a:cubicBezTo>
                  <a:lnTo>
                    <a:pt x="5558" y="6231"/>
                  </a:lnTo>
                  <a:cubicBezTo>
                    <a:pt x="5837" y="6313"/>
                    <a:pt x="6030" y="6573"/>
                    <a:pt x="6030" y="6866"/>
                  </a:cubicBezTo>
                  <a:lnTo>
                    <a:pt x="6030" y="8377"/>
                  </a:lnTo>
                  <a:cubicBezTo>
                    <a:pt x="6034" y="8502"/>
                    <a:pt x="6131" y="8565"/>
                    <a:pt x="6228" y="8565"/>
                  </a:cubicBezTo>
                  <a:cubicBezTo>
                    <a:pt x="6324" y="8565"/>
                    <a:pt x="6422" y="8502"/>
                    <a:pt x="6429" y="8377"/>
                  </a:cubicBezTo>
                  <a:lnTo>
                    <a:pt x="6429" y="6866"/>
                  </a:lnTo>
                  <a:cubicBezTo>
                    <a:pt x="6434" y="6395"/>
                    <a:pt x="6121" y="5981"/>
                    <a:pt x="5674" y="5846"/>
                  </a:cubicBezTo>
                  <a:lnTo>
                    <a:pt x="4442" y="5476"/>
                  </a:lnTo>
                  <a:cubicBezTo>
                    <a:pt x="4346" y="5447"/>
                    <a:pt x="4278" y="5360"/>
                    <a:pt x="4278" y="5259"/>
                  </a:cubicBezTo>
                  <a:lnTo>
                    <a:pt x="4278" y="4812"/>
                  </a:lnTo>
                  <a:cubicBezTo>
                    <a:pt x="4370" y="4754"/>
                    <a:pt x="4451" y="4687"/>
                    <a:pt x="4533" y="4615"/>
                  </a:cubicBezTo>
                  <a:cubicBezTo>
                    <a:pt x="4918" y="4249"/>
                    <a:pt x="5139" y="3744"/>
                    <a:pt x="5139" y="3210"/>
                  </a:cubicBezTo>
                  <a:lnTo>
                    <a:pt x="5139" y="2829"/>
                  </a:lnTo>
                  <a:lnTo>
                    <a:pt x="5221" y="2671"/>
                  </a:lnTo>
                  <a:cubicBezTo>
                    <a:pt x="5308" y="2493"/>
                    <a:pt x="5356" y="2295"/>
                    <a:pt x="5356" y="2098"/>
                  </a:cubicBezTo>
                  <a:lnTo>
                    <a:pt x="5356" y="197"/>
                  </a:lnTo>
                  <a:cubicBezTo>
                    <a:pt x="5356" y="87"/>
                    <a:pt x="5265" y="0"/>
                    <a:pt x="51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1" name="Google Shape;14471;p90"/>
            <p:cNvSpPr/>
            <p:nvPr/>
          </p:nvSpPr>
          <p:spPr>
            <a:xfrm>
              <a:off x="7263436" y="4464867"/>
              <a:ext cx="10937" cy="49990"/>
            </a:xfrm>
            <a:custGeom>
              <a:avLst/>
              <a:gdLst/>
              <a:ahLst/>
              <a:cxnLst/>
              <a:rect l="l" t="t" r="r" b="b"/>
              <a:pathLst>
                <a:path w="417" h="1906" extrusionOk="0">
                  <a:moveTo>
                    <a:pt x="208" y="0"/>
                  </a:moveTo>
                  <a:cubicBezTo>
                    <a:pt x="111" y="0"/>
                    <a:pt x="14" y="64"/>
                    <a:pt x="10" y="191"/>
                  </a:cubicBezTo>
                  <a:lnTo>
                    <a:pt x="10" y="1693"/>
                  </a:lnTo>
                  <a:cubicBezTo>
                    <a:pt x="0" y="1834"/>
                    <a:pt x="103" y="1905"/>
                    <a:pt x="208" y="1905"/>
                  </a:cubicBezTo>
                  <a:cubicBezTo>
                    <a:pt x="312" y="1905"/>
                    <a:pt x="416" y="1834"/>
                    <a:pt x="409" y="1693"/>
                  </a:cubicBezTo>
                  <a:lnTo>
                    <a:pt x="409" y="191"/>
                  </a:lnTo>
                  <a:cubicBezTo>
                    <a:pt x="402" y="64"/>
                    <a:pt x="304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2" name="Google Shape;14472;p90"/>
            <p:cNvSpPr/>
            <p:nvPr/>
          </p:nvSpPr>
          <p:spPr>
            <a:xfrm>
              <a:off x="7212633" y="4475516"/>
              <a:ext cx="10989" cy="39472"/>
            </a:xfrm>
            <a:custGeom>
              <a:avLst/>
              <a:gdLst/>
              <a:ahLst/>
              <a:cxnLst/>
              <a:rect l="l" t="t" r="r" b="b"/>
              <a:pathLst>
                <a:path w="419" h="1505" extrusionOk="0">
                  <a:moveTo>
                    <a:pt x="210" y="1"/>
                  </a:moveTo>
                  <a:cubicBezTo>
                    <a:pt x="105" y="1"/>
                    <a:pt x="0" y="72"/>
                    <a:pt x="8" y="214"/>
                  </a:cubicBezTo>
                  <a:lnTo>
                    <a:pt x="8" y="1291"/>
                  </a:lnTo>
                  <a:cubicBezTo>
                    <a:pt x="0" y="1433"/>
                    <a:pt x="105" y="1504"/>
                    <a:pt x="210" y="1504"/>
                  </a:cubicBezTo>
                  <a:cubicBezTo>
                    <a:pt x="314" y="1504"/>
                    <a:pt x="419" y="1433"/>
                    <a:pt x="412" y="1291"/>
                  </a:cubicBezTo>
                  <a:lnTo>
                    <a:pt x="412" y="214"/>
                  </a:lnTo>
                  <a:cubicBezTo>
                    <a:pt x="419" y="72"/>
                    <a:pt x="314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3" name="Google Shape;14473;p90"/>
            <p:cNvSpPr/>
            <p:nvPr/>
          </p:nvSpPr>
          <p:spPr>
            <a:xfrm>
              <a:off x="7314212" y="4475516"/>
              <a:ext cx="11016" cy="39472"/>
            </a:xfrm>
            <a:custGeom>
              <a:avLst/>
              <a:gdLst/>
              <a:ahLst/>
              <a:cxnLst/>
              <a:rect l="l" t="t" r="r" b="b"/>
              <a:pathLst>
                <a:path w="420" h="1505" extrusionOk="0">
                  <a:moveTo>
                    <a:pt x="210" y="1"/>
                  </a:moveTo>
                  <a:cubicBezTo>
                    <a:pt x="105" y="1"/>
                    <a:pt x="1" y="72"/>
                    <a:pt x="8" y="214"/>
                  </a:cubicBezTo>
                  <a:lnTo>
                    <a:pt x="8" y="1291"/>
                  </a:lnTo>
                  <a:cubicBezTo>
                    <a:pt x="1" y="1433"/>
                    <a:pt x="105" y="1504"/>
                    <a:pt x="210" y="1504"/>
                  </a:cubicBezTo>
                  <a:cubicBezTo>
                    <a:pt x="315" y="1504"/>
                    <a:pt x="419" y="1433"/>
                    <a:pt x="412" y="1291"/>
                  </a:cubicBezTo>
                  <a:lnTo>
                    <a:pt x="412" y="214"/>
                  </a:lnTo>
                  <a:cubicBezTo>
                    <a:pt x="419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4" name="Google Shape;14474;p90"/>
            <p:cNvSpPr/>
            <p:nvPr/>
          </p:nvSpPr>
          <p:spPr>
            <a:xfrm>
              <a:off x="7246755" y="4616882"/>
              <a:ext cx="38790" cy="33204"/>
            </a:xfrm>
            <a:custGeom>
              <a:avLst/>
              <a:gdLst/>
              <a:ahLst/>
              <a:cxnLst/>
              <a:rect l="l" t="t" r="r" b="b"/>
              <a:pathLst>
                <a:path w="1479" h="1266" extrusionOk="0">
                  <a:moveTo>
                    <a:pt x="845" y="405"/>
                  </a:moveTo>
                  <a:cubicBezTo>
                    <a:pt x="962" y="405"/>
                    <a:pt x="1074" y="495"/>
                    <a:pt x="1074" y="631"/>
                  </a:cubicBezTo>
                  <a:cubicBezTo>
                    <a:pt x="1074" y="756"/>
                    <a:pt x="973" y="862"/>
                    <a:pt x="848" y="862"/>
                  </a:cubicBezTo>
                  <a:cubicBezTo>
                    <a:pt x="641" y="862"/>
                    <a:pt x="540" y="617"/>
                    <a:pt x="684" y="472"/>
                  </a:cubicBezTo>
                  <a:cubicBezTo>
                    <a:pt x="731" y="426"/>
                    <a:pt x="789" y="405"/>
                    <a:pt x="845" y="405"/>
                  </a:cubicBezTo>
                  <a:close/>
                  <a:moveTo>
                    <a:pt x="848" y="1"/>
                  </a:moveTo>
                  <a:cubicBezTo>
                    <a:pt x="285" y="1"/>
                    <a:pt x="1" y="679"/>
                    <a:pt x="400" y="1079"/>
                  </a:cubicBezTo>
                  <a:cubicBezTo>
                    <a:pt x="528" y="1208"/>
                    <a:pt x="685" y="1266"/>
                    <a:pt x="840" y="1266"/>
                  </a:cubicBezTo>
                  <a:cubicBezTo>
                    <a:pt x="1165" y="1266"/>
                    <a:pt x="1478" y="1012"/>
                    <a:pt x="1478" y="631"/>
                  </a:cubicBezTo>
                  <a:cubicBezTo>
                    <a:pt x="1478" y="285"/>
                    <a:pt x="1194" y="1"/>
                    <a:pt x="8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5" name="Google Shape;14475;p90"/>
            <p:cNvSpPr/>
            <p:nvPr/>
          </p:nvSpPr>
          <p:spPr>
            <a:xfrm>
              <a:off x="7139485" y="4616882"/>
              <a:ext cx="38790" cy="33204"/>
            </a:xfrm>
            <a:custGeom>
              <a:avLst/>
              <a:gdLst/>
              <a:ahLst/>
              <a:cxnLst/>
              <a:rect l="l" t="t" r="r" b="b"/>
              <a:pathLst>
                <a:path w="1479" h="1266" extrusionOk="0">
                  <a:moveTo>
                    <a:pt x="846" y="405"/>
                  </a:moveTo>
                  <a:cubicBezTo>
                    <a:pt x="965" y="405"/>
                    <a:pt x="1079" y="495"/>
                    <a:pt x="1079" y="631"/>
                  </a:cubicBezTo>
                  <a:cubicBezTo>
                    <a:pt x="1074" y="756"/>
                    <a:pt x="973" y="862"/>
                    <a:pt x="848" y="862"/>
                  </a:cubicBezTo>
                  <a:cubicBezTo>
                    <a:pt x="641" y="862"/>
                    <a:pt x="540" y="617"/>
                    <a:pt x="684" y="472"/>
                  </a:cubicBezTo>
                  <a:cubicBezTo>
                    <a:pt x="731" y="426"/>
                    <a:pt x="789" y="405"/>
                    <a:pt x="846" y="405"/>
                  </a:cubicBezTo>
                  <a:close/>
                  <a:moveTo>
                    <a:pt x="848" y="1"/>
                  </a:moveTo>
                  <a:cubicBezTo>
                    <a:pt x="285" y="1"/>
                    <a:pt x="1" y="679"/>
                    <a:pt x="400" y="1079"/>
                  </a:cubicBezTo>
                  <a:cubicBezTo>
                    <a:pt x="529" y="1208"/>
                    <a:pt x="688" y="1266"/>
                    <a:pt x="843" y="1266"/>
                  </a:cubicBezTo>
                  <a:cubicBezTo>
                    <a:pt x="1167" y="1266"/>
                    <a:pt x="1478" y="1012"/>
                    <a:pt x="1478" y="631"/>
                  </a:cubicBezTo>
                  <a:cubicBezTo>
                    <a:pt x="1478" y="285"/>
                    <a:pt x="1194" y="1"/>
                    <a:pt x="8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6" name="Google Shape;14476;p90"/>
            <p:cNvSpPr/>
            <p:nvPr/>
          </p:nvSpPr>
          <p:spPr>
            <a:xfrm>
              <a:off x="7354026" y="4616882"/>
              <a:ext cx="38659" cy="33204"/>
            </a:xfrm>
            <a:custGeom>
              <a:avLst/>
              <a:gdLst/>
              <a:ahLst/>
              <a:cxnLst/>
              <a:rect l="l" t="t" r="r" b="b"/>
              <a:pathLst>
                <a:path w="1474" h="1266" extrusionOk="0">
                  <a:moveTo>
                    <a:pt x="842" y="405"/>
                  </a:moveTo>
                  <a:cubicBezTo>
                    <a:pt x="960" y="405"/>
                    <a:pt x="1074" y="495"/>
                    <a:pt x="1074" y="631"/>
                  </a:cubicBezTo>
                  <a:cubicBezTo>
                    <a:pt x="1069" y="756"/>
                    <a:pt x="968" y="862"/>
                    <a:pt x="843" y="862"/>
                  </a:cubicBezTo>
                  <a:cubicBezTo>
                    <a:pt x="641" y="862"/>
                    <a:pt x="535" y="617"/>
                    <a:pt x="679" y="472"/>
                  </a:cubicBezTo>
                  <a:cubicBezTo>
                    <a:pt x="726" y="426"/>
                    <a:pt x="784" y="405"/>
                    <a:pt x="842" y="405"/>
                  </a:cubicBezTo>
                  <a:close/>
                  <a:moveTo>
                    <a:pt x="843" y="1"/>
                  </a:moveTo>
                  <a:cubicBezTo>
                    <a:pt x="280" y="1"/>
                    <a:pt x="1" y="679"/>
                    <a:pt x="395" y="1079"/>
                  </a:cubicBezTo>
                  <a:cubicBezTo>
                    <a:pt x="524" y="1208"/>
                    <a:pt x="683" y="1266"/>
                    <a:pt x="838" y="1266"/>
                  </a:cubicBezTo>
                  <a:cubicBezTo>
                    <a:pt x="1162" y="1266"/>
                    <a:pt x="1473" y="1012"/>
                    <a:pt x="1473" y="631"/>
                  </a:cubicBezTo>
                  <a:cubicBezTo>
                    <a:pt x="1473" y="285"/>
                    <a:pt x="1194" y="1"/>
                    <a:pt x="8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7" name="Google Shape;14477;p90"/>
            <p:cNvSpPr/>
            <p:nvPr/>
          </p:nvSpPr>
          <p:spPr>
            <a:xfrm>
              <a:off x="7174315" y="4526240"/>
              <a:ext cx="189074" cy="84531"/>
            </a:xfrm>
            <a:custGeom>
              <a:avLst/>
              <a:gdLst/>
              <a:ahLst/>
              <a:cxnLst/>
              <a:rect l="l" t="t" r="r" b="b"/>
              <a:pathLst>
                <a:path w="7209" h="3223" extrusionOk="0">
                  <a:moveTo>
                    <a:pt x="3606" y="1"/>
                  </a:moveTo>
                  <a:cubicBezTo>
                    <a:pt x="3501" y="1"/>
                    <a:pt x="3398" y="72"/>
                    <a:pt x="3408" y="214"/>
                  </a:cubicBezTo>
                  <a:lnTo>
                    <a:pt x="3408" y="878"/>
                  </a:lnTo>
                  <a:lnTo>
                    <a:pt x="2003" y="878"/>
                  </a:lnTo>
                  <a:cubicBezTo>
                    <a:pt x="1728" y="878"/>
                    <a:pt x="1473" y="1008"/>
                    <a:pt x="1315" y="1229"/>
                  </a:cubicBezTo>
                  <a:lnTo>
                    <a:pt x="121" y="2899"/>
                  </a:lnTo>
                  <a:cubicBezTo>
                    <a:pt x="1" y="3053"/>
                    <a:pt x="143" y="3223"/>
                    <a:pt x="289" y="3223"/>
                  </a:cubicBezTo>
                  <a:cubicBezTo>
                    <a:pt x="347" y="3223"/>
                    <a:pt x="406" y="3196"/>
                    <a:pt x="448" y="3130"/>
                  </a:cubicBezTo>
                  <a:lnTo>
                    <a:pt x="1642" y="1465"/>
                  </a:lnTo>
                  <a:cubicBezTo>
                    <a:pt x="1724" y="1349"/>
                    <a:pt x="1858" y="1277"/>
                    <a:pt x="2003" y="1277"/>
                  </a:cubicBezTo>
                  <a:lnTo>
                    <a:pt x="3408" y="1277"/>
                  </a:lnTo>
                  <a:lnTo>
                    <a:pt x="3408" y="2798"/>
                  </a:lnTo>
                  <a:cubicBezTo>
                    <a:pt x="3412" y="2925"/>
                    <a:pt x="3509" y="2989"/>
                    <a:pt x="3606" y="2989"/>
                  </a:cubicBezTo>
                  <a:cubicBezTo>
                    <a:pt x="3702" y="2989"/>
                    <a:pt x="3800" y="2925"/>
                    <a:pt x="3807" y="2798"/>
                  </a:cubicBezTo>
                  <a:lnTo>
                    <a:pt x="3807" y="1277"/>
                  </a:lnTo>
                  <a:lnTo>
                    <a:pt x="5212" y="1277"/>
                  </a:lnTo>
                  <a:cubicBezTo>
                    <a:pt x="5352" y="1277"/>
                    <a:pt x="5486" y="1349"/>
                    <a:pt x="5573" y="1465"/>
                  </a:cubicBezTo>
                  <a:lnTo>
                    <a:pt x="6761" y="3130"/>
                  </a:lnTo>
                  <a:cubicBezTo>
                    <a:pt x="6805" y="3196"/>
                    <a:pt x="6865" y="3223"/>
                    <a:pt x="6923" y="3223"/>
                  </a:cubicBezTo>
                  <a:cubicBezTo>
                    <a:pt x="7069" y="3223"/>
                    <a:pt x="7209" y="3053"/>
                    <a:pt x="7089" y="2899"/>
                  </a:cubicBezTo>
                  <a:lnTo>
                    <a:pt x="7093" y="2899"/>
                  </a:lnTo>
                  <a:lnTo>
                    <a:pt x="5900" y="1229"/>
                  </a:lnTo>
                  <a:cubicBezTo>
                    <a:pt x="5741" y="1008"/>
                    <a:pt x="5486" y="878"/>
                    <a:pt x="5212" y="878"/>
                  </a:cubicBezTo>
                  <a:lnTo>
                    <a:pt x="3807" y="878"/>
                  </a:lnTo>
                  <a:lnTo>
                    <a:pt x="3807" y="214"/>
                  </a:lnTo>
                  <a:cubicBezTo>
                    <a:pt x="3814" y="72"/>
                    <a:pt x="3710" y="1"/>
                    <a:pt x="36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8" name="Google Shape;14478;p90"/>
            <p:cNvSpPr/>
            <p:nvPr/>
          </p:nvSpPr>
          <p:spPr>
            <a:xfrm>
              <a:off x="7235215" y="4331028"/>
              <a:ext cx="70132" cy="25834"/>
            </a:xfrm>
            <a:custGeom>
              <a:avLst/>
              <a:gdLst/>
              <a:ahLst/>
              <a:cxnLst/>
              <a:rect l="l" t="t" r="r" b="b"/>
              <a:pathLst>
                <a:path w="2674" h="985" extrusionOk="0">
                  <a:moveTo>
                    <a:pt x="1149" y="0"/>
                  </a:moveTo>
                  <a:cubicBezTo>
                    <a:pt x="610" y="0"/>
                    <a:pt x="177" y="140"/>
                    <a:pt x="147" y="151"/>
                  </a:cubicBezTo>
                  <a:cubicBezTo>
                    <a:pt x="61" y="179"/>
                    <a:pt x="8" y="256"/>
                    <a:pt x="8" y="343"/>
                  </a:cubicBezTo>
                  <a:lnTo>
                    <a:pt x="8" y="771"/>
                  </a:lnTo>
                  <a:cubicBezTo>
                    <a:pt x="1" y="913"/>
                    <a:pt x="105" y="984"/>
                    <a:pt x="210" y="984"/>
                  </a:cubicBezTo>
                  <a:cubicBezTo>
                    <a:pt x="315" y="984"/>
                    <a:pt x="419" y="913"/>
                    <a:pt x="412" y="771"/>
                  </a:cubicBezTo>
                  <a:lnTo>
                    <a:pt x="412" y="497"/>
                  </a:lnTo>
                  <a:cubicBezTo>
                    <a:pt x="569" y="459"/>
                    <a:pt x="846" y="405"/>
                    <a:pt x="1158" y="405"/>
                  </a:cubicBezTo>
                  <a:cubicBezTo>
                    <a:pt x="1513" y="405"/>
                    <a:pt x="1915" y="475"/>
                    <a:pt x="2240" y="718"/>
                  </a:cubicBezTo>
                  <a:cubicBezTo>
                    <a:pt x="2284" y="755"/>
                    <a:pt x="2329" y="770"/>
                    <a:pt x="2372" y="770"/>
                  </a:cubicBezTo>
                  <a:cubicBezTo>
                    <a:pt x="2543" y="770"/>
                    <a:pt x="2674" y="523"/>
                    <a:pt x="2481" y="396"/>
                  </a:cubicBezTo>
                  <a:cubicBezTo>
                    <a:pt x="2069" y="88"/>
                    <a:pt x="1575" y="0"/>
                    <a:pt x="11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9" name="Google Shape;14479;p90"/>
          <p:cNvGrpSpPr/>
          <p:nvPr/>
        </p:nvGrpSpPr>
        <p:grpSpPr>
          <a:xfrm>
            <a:off x="7579687" y="4104961"/>
            <a:ext cx="253174" cy="360549"/>
            <a:chOff x="7579687" y="4289536"/>
            <a:chExt cx="253174" cy="360549"/>
          </a:xfrm>
        </p:grpSpPr>
        <p:sp>
          <p:nvSpPr>
            <p:cNvPr id="14480" name="Google Shape;14480;p90"/>
            <p:cNvSpPr/>
            <p:nvPr/>
          </p:nvSpPr>
          <p:spPr>
            <a:xfrm>
              <a:off x="7697816" y="4622206"/>
              <a:ext cx="22608" cy="22608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428" y="0"/>
                  </a:moveTo>
                  <a:cubicBezTo>
                    <a:pt x="193" y="0"/>
                    <a:pt x="0" y="193"/>
                    <a:pt x="0" y="428"/>
                  </a:cubicBezTo>
                  <a:cubicBezTo>
                    <a:pt x="0" y="669"/>
                    <a:pt x="193" y="861"/>
                    <a:pt x="428" y="861"/>
                  </a:cubicBezTo>
                  <a:cubicBezTo>
                    <a:pt x="664" y="861"/>
                    <a:pt x="861" y="669"/>
                    <a:pt x="861" y="428"/>
                  </a:cubicBezTo>
                  <a:cubicBezTo>
                    <a:pt x="861" y="193"/>
                    <a:pt x="664" y="0"/>
                    <a:pt x="428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1" name="Google Shape;14481;p90"/>
            <p:cNvSpPr/>
            <p:nvPr/>
          </p:nvSpPr>
          <p:spPr>
            <a:xfrm>
              <a:off x="7590545" y="4622206"/>
              <a:ext cx="22608" cy="22608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428" y="0"/>
                  </a:moveTo>
                  <a:cubicBezTo>
                    <a:pt x="193" y="0"/>
                    <a:pt x="0" y="193"/>
                    <a:pt x="0" y="428"/>
                  </a:cubicBezTo>
                  <a:cubicBezTo>
                    <a:pt x="0" y="669"/>
                    <a:pt x="193" y="861"/>
                    <a:pt x="428" y="861"/>
                  </a:cubicBezTo>
                  <a:cubicBezTo>
                    <a:pt x="669" y="861"/>
                    <a:pt x="861" y="669"/>
                    <a:pt x="861" y="428"/>
                  </a:cubicBezTo>
                  <a:cubicBezTo>
                    <a:pt x="861" y="193"/>
                    <a:pt x="669" y="0"/>
                    <a:pt x="428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2" name="Google Shape;14482;p90"/>
            <p:cNvSpPr/>
            <p:nvPr/>
          </p:nvSpPr>
          <p:spPr>
            <a:xfrm>
              <a:off x="7804955" y="4622206"/>
              <a:ext cx="22608" cy="22608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433" y="0"/>
                  </a:moveTo>
                  <a:cubicBezTo>
                    <a:pt x="193" y="0"/>
                    <a:pt x="0" y="193"/>
                    <a:pt x="0" y="428"/>
                  </a:cubicBezTo>
                  <a:cubicBezTo>
                    <a:pt x="0" y="669"/>
                    <a:pt x="193" y="861"/>
                    <a:pt x="433" y="861"/>
                  </a:cubicBezTo>
                  <a:cubicBezTo>
                    <a:pt x="669" y="861"/>
                    <a:pt x="862" y="669"/>
                    <a:pt x="862" y="428"/>
                  </a:cubicBezTo>
                  <a:cubicBezTo>
                    <a:pt x="862" y="193"/>
                    <a:pt x="669" y="0"/>
                    <a:pt x="433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3" name="Google Shape;14483;p90"/>
            <p:cNvSpPr/>
            <p:nvPr/>
          </p:nvSpPr>
          <p:spPr>
            <a:xfrm>
              <a:off x="7686459" y="4430247"/>
              <a:ext cx="45190" cy="45190"/>
            </a:xfrm>
            <a:custGeom>
              <a:avLst/>
              <a:gdLst/>
              <a:ahLst/>
              <a:cxnLst/>
              <a:rect l="l" t="t" r="r" b="b"/>
              <a:pathLst>
                <a:path w="1723" h="1723" extrusionOk="0">
                  <a:moveTo>
                    <a:pt x="0" y="0"/>
                  </a:moveTo>
                  <a:lnTo>
                    <a:pt x="0" y="1723"/>
                  </a:lnTo>
                  <a:lnTo>
                    <a:pt x="1723" y="1723"/>
                  </a:lnTo>
                  <a:lnTo>
                    <a:pt x="172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4" name="Google Shape;14484;p90"/>
            <p:cNvSpPr/>
            <p:nvPr/>
          </p:nvSpPr>
          <p:spPr>
            <a:xfrm>
              <a:off x="7686459" y="4430247"/>
              <a:ext cx="45190" cy="28273"/>
            </a:xfrm>
            <a:custGeom>
              <a:avLst/>
              <a:gdLst/>
              <a:ahLst/>
              <a:cxnLst/>
              <a:rect l="l" t="t" r="r" b="b"/>
              <a:pathLst>
                <a:path w="1723" h="1078" extrusionOk="0">
                  <a:moveTo>
                    <a:pt x="0" y="0"/>
                  </a:moveTo>
                  <a:lnTo>
                    <a:pt x="0" y="915"/>
                  </a:lnTo>
                  <a:cubicBezTo>
                    <a:pt x="277" y="1023"/>
                    <a:pt x="569" y="1077"/>
                    <a:pt x="861" y="1077"/>
                  </a:cubicBezTo>
                  <a:cubicBezTo>
                    <a:pt x="1154" y="1077"/>
                    <a:pt x="1446" y="1023"/>
                    <a:pt x="1723" y="915"/>
                  </a:cubicBezTo>
                  <a:lnTo>
                    <a:pt x="1723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5" name="Google Shape;14485;p90"/>
            <p:cNvSpPr/>
            <p:nvPr/>
          </p:nvSpPr>
          <p:spPr>
            <a:xfrm>
              <a:off x="7680899" y="4294834"/>
              <a:ext cx="56442" cy="45216"/>
            </a:xfrm>
            <a:custGeom>
              <a:avLst/>
              <a:gdLst/>
              <a:ahLst/>
              <a:cxnLst/>
              <a:rect l="l" t="t" r="r" b="b"/>
              <a:pathLst>
                <a:path w="2152" h="1724" extrusionOk="0">
                  <a:moveTo>
                    <a:pt x="1073" y="0"/>
                  </a:moveTo>
                  <a:cubicBezTo>
                    <a:pt x="481" y="0"/>
                    <a:pt x="0" y="385"/>
                    <a:pt x="0" y="862"/>
                  </a:cubicBezTo>
                  <a:cubicBezTo>
                    <a:pt x="0" y="1338"/>
                    <a:pt x="481" y="1723"/>
                    <a:pt x="1073" y="1723"/>
                  </a:cubicBezTo>
                  <a:cubicBezTo>
                    <a:pt x="1670" y="1723"/>
                    <a:pt x="2151" y="1338"/>
                    <a:pt x="2151" y="862"/>
                  </a:cubicBezTo>
                  <a:cubicBezTo>
                    <a:pt x="2151" y="385"/>
                    <a:pt x="1670" y="0"/>
                    <a:pt x="1073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6" name="Google Shape;14486;p90"/>
            <p:cNvSpPr/>
            <p:nvPr/>
          </p:nvSpPr>
          <p:spPr>
            <a:xfrm>
              <a:off x="7680768" y="4294834"/>
              <a:ext cx="38397" cy="45216"/>
            </a:xfrm>
            <a:custGeom>
              <a:avLst/>
              <a:gdLst/>
              <a:ahLst/>
              <a:cxnLst/>
              <a:rect l="l" t="t" r="r" b="b"/>
              <a:pathLst>
                <a:path w="1464" h="1724" extrusionOk="0">
                  <a:moveTo>
                    <a:pt x="1078" y="0"/>
                  </a:moveTo>
                  <a:cubicBezTo>
                    <a:pt x="486" y="0"/>
                    <a:pt x="0" y="385"/>
                    <a:pt x="0" y="862"/>
                  </a:cubicBezTo>
                  <a:cubicBezTo>
                    <a:pt x="0" y="1338"/>
                    <a:pt x="482" y="1723"/>
                    <a:pt x="1078" y="1723"/>
                  </a:cubicBezTo>
                  <a:cubicBezTo>
                    <a:pt x="1208" y="1723"/>
                    <a:pt x="1338" y="1699"/>
                    <a:pt x="1463" y="1660"/>
                  </a:cubicBezTo>
                  <a:cubicBezTo>
                    <a:pt x="1073" y="1540"/>
                    <a:pt x="794" y="1218"/>
                    <a:pt x="794" y="833"/>
                  </a:cubicBezTo>
                  <a:cubicBezTo>
                    <a:pt x="794" y="482"/>
                    <a:pt x="1035" y="183"/>
                    <a:pt x="1372" y="39"/>
                  </a:cubicBezTo>
                  <a:cubicBezTo>
                    <a:pt x="1276" y="15"/>
                    <a:pt x="1179" y="0"/>
                    <a:pt x="1078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7" name="Google Shape;14487;p90"/>
            <p:cNvSpPr/>
            <p:nvPr/>
          </p:nvSpPr>
          <p:spPr>
            <a:xfrm>
              <a:off x="7652626" y="4317416"/>
              <a:ext cx="112857" cy="112988"/>
            </a:xfrm>
            <a:custGeom>
              <a:avLst/>
              <a:gdLst/>
              <a:ahLst/>
              <a:cxnLst/>
              <a:rect l="l" t="t" r="r" b="b"/>
              <a:pathLst>
                <a:path w="4303" h="4308" extrusionOk="0">
                  <a:moveTo>
                    <a:pt x="2151" y="1"/>
                  </a:moveTo>
                  <a:cubicBezTo>
                    <a:pt x="963" y="1"/>
                    <a:pt x="0" y="963"/>
                    <a:pt x="0" y="2152"/>
                  </a:cubicBezTo>
                  <a:cubicBezTo>
                    <a:pt x="0" y="3340"/>
                    <a:pt x="963" y="4307"/>
                    <a:pt x="2151" y="4307"/>
                  </a:cubicBezTo>
                  <a:cubicBezTo>
                    <a:pt x="3340" y="4307"/>
                    <a:pt x="4302" y="3340"/>
                    <a:pt x="4302" y="2152"/>
                  </a:cubicBezTo>
                  <a:cubicBezTo>
                    <a:pt x="4302" y="963"/>
                    <a:pt x="3340" y="1"/>
                    <a:pt x="2151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8" name="Google Shape;14488;p90"/>
            <p:cNvSpPr/>
            <p:nvPr/>
          </p:nvSpPr>
          <p:spPr>
            <a:xfrm>
              <a:off x="7679299" y="4317521"/>
              <a:ext cx="89960" cy="111729"/>
            </a:xfrm>
            <a:custGeom>
              <a:avLst/>
              <a:gdLst/>
              <a:ahLst/>
              <a:cxnLst/>
              <a:rect l="l" t="t" r="r" b="b"/>
              <a:pathLst>
                <a:path w="3430" h="4260" extrusionOk="0">
                  <a:moveTo>
                    <a:pt x="1181" y="0"/>
                  </a:moveTo>
                  <a:cubicBezTo>
                    <a:pt x="384" y="0"/>
                    <a:pt x="1" y="1017"/>
                    <a:pt x="629" y="1532"/>
                  </a:cubicBezTo>
                  <a:lnTo>
                    <a:pt x="639" y="1536"/>
                  </a:lnTo>
                  <a:cubicBezTo>
                    <a:pt x="639" y="1536"/>
                    <a:pt x="1255" y="3625"/>
                    <a:pt x="1567" y="4260"/>
                  </a:cubicBezTo>
                  <a:cubicBezTo>
                    <a:pt x="2684" y="4029"/>
                    <a:pt x="3430" y="2970"/>
                    <a:pt x="3266" y="1840"/>
                  </a:cubicBezTo>
                  <a:cubicBezTo>
                    <a:pt x="3141" y="974"/>
                    <a:pt x="2501" y="271"/>
                    <a:pt x="1654" y="59"/>
                  </a:cubicBezTo>
                  <a:cubicBezTo>
                    <a:pt x="1514" y="26"/>
                    <a:pt x="1370" y="6"/>
                    <a:pt x="1226" y="2"/>
                  </a:cubicBezTo>
                  <a:cubicBezTo>
                    <a:pt x="1211" y="1"/>
                    <a:pt x="1196" y="0"/>
                    <a:pt x="1181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9" name="Google Shape;14489;p90"/>
            <p:cNvSpPr/>
            <p:nvPr/>
          </p:nvSpPr>
          <p:spPr>
            <a:xfrm>
              <a:off x="7663851" y="4357544"/>
              <a:ext cx="90380" cy="84085"/>
            </a:xfrm>
            <a:custGeom>
              <a:avLst/>
              <a:gdLst/>
              <a:ahLst/>
              <a:cxnLst/>
              <a:rect l="l" t="t" r="r" b="b"/>
              <a:pathLst>
                <a:path w="3446" h="3206" extrusionOk="0">
                  <a:moveTo>
                    <a:pt x="1181" y="1"/>
                  </a:moveTo>
                  <a:cubicBezTo>
                    <a:pt x="1108" y="1"/>
                    <a:pt x="1041" y="38"/>
                    <a:pt x="1002" y="102"/>
                  </a:cubicBezTo>
                  <a:cubicBezTo>
                    <a:pt x="833" y="367"/>
                    <a:pt x="419" y="987"/>
                    <a:pt x="87" y="1218"/>
                  </a:cubicBezTo>
                  <a:cubicBezTo>
                    <a:pt x="34" y="1257"/>
                    <a:pt x="1" y="1319"/>
                    <a:pt x="1" y="1387"/>
                  </a:cubicBezTo>
                  <a:lnTo>
                    <a:pt x="1" y="1483"/>
                  </a:lnTo>
                  <a:cubicBezTo>
                    <a:pt x="1" y="2436"/>
                    <a:pt x="775" y="3205"/>
                    <a:pt x="1723" y="3205"/>
                  </a:cubicBezTo>
                  <a:cubicBezTo>
                    <a:pt x="2676" y="3205"/>
                    <a:pt x="3446" y="2436"/>
                    <a:pt x="3446" y="1488"/>
                  </a:cubicBezTo>
                  <a:lnTo>
                    <a:pt x="3446" y="1271"/>
                  </a:lnTo>
                  <a:cubicBezTo>
                    <a:pt x="3446" y="540"/>
                    <a:pt x="1743" y="121"/>
                    <a:pt x="1228" y="6"/>
                  </a:cubicBezTo>
                  <a:cubicBezTo>
                    <a:pt x="1212" y="2"/>
                    <a:pt x="1196" y="1"/>
                    <a:pt x="1181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0" name="Google Shape;14490;p90"/>
            <p:cNvSpPr/>
            <p:nvPr/>
          </p:nvSpPr>
          <p:spPr>
            <a:xfrm>
              <a:off x="7635709" y="4461169"/>
              <a:ext cx="146664" cy="59458"/>
            </a:xfrm>
            <a:custGeom>
              <a:avLst/>
              <a:gdLst/>
              <a:ahLst/>
              <a:cxnLst/>
              <a:rect l="l" t="t" r="r" b="b"/>
              <a:pathLst>
                <a:path w="5592" h="2267" extrusionOk="0">
                  <a:moveTo>
                    <a:pt x="1699" y="0"/>
                  </a:moveTo>
                  <a:cubicBezTo>
                    <a:pt x="1694" y="5"/>
                    <a:pt x="1690" y="10"/>
                    <a:pt x="1680" y="15"/>
                  </a:cubicBezTo>
                  <a:lnTo>
                    <a:pt x="381" y="592"/>
                  </a:lnTo>
                  <a:cubicBezTo>
                    <a:pt x="150" y="693"/>
                    <a:pt x="1" y="924"/>
                    <a:pt x="1" y="1179"/>
                  </a:cubicBezTo>
                  <a:lnTo>
                    <a:pt x="1" y="2267"/>
                  </a:lnTo>
                  <a:lnTo>
                    <a:pt x="5592" y="2267"/>
                  </a:lnTo>
                  <a:lnTo>
                    <a:pt x="5592" y="1179"/>
                  </a:lnTo>
                  <a:cubicBezTo>
                    <a:pt x="5592" y="924"/>
                    <a:pt x="5443" y="693"/>
                    <a:pt x="5212" y="592"/>
                  </a:cubicBezTo>
                  <a:lnTo>
                    <a:pt x="3913" y="15"/>
                  </a:lnTo>
                  <a:cubicBezTo>
                    <a:pt x="3908" y="10"/>
                    <a:pt x="3898" y="5"/>
                    <a:pt x="3893" y="0"/>
                  </a:cubicBezTo>
                  <a:lnTo>
                    <a:pt x="2796" y="568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1" name="Google Shape;14491;p90"/>
            <p:cNvSpPr/>
            <p:nvPr/>
          </p:nvSpPr>
          <p:spPr>
            <a:xfrm>
              <a:off x="7635709" y="4480341"/>
              <a:ext cx="28299" cy="40285"/>
            </a:xfrm>
            <a:custGeom>
              <a:avLst/>
              <a:gdLst/>
              <a:ahLst/>
              <a:cxnLst/>
              <a:rect l="l" t="t" r="r" b="b"/>
              <a:pathLst>
                <a:path w="1079" h="1536" extrusionOk="0">
                  <a:moveTo>
                    <a:pt x="184" y="1"/>
                  </a:moveTo>
                  <a:cubicBezTo>
                    <a:pt x="68" y="121"/>
                    <a:pt x="1" y="280"/>
                    <a:pt x="1" y="448"/>
                  </a:cubicBezTo>
                  <a:lnTo>
                    <a:pt x="1" y="1536"/>
                  </a:lnTo>
                  <a:lnTo>
                    <a:pt x="1079" y="1536"/>
                  </a:lnTo>
                  <a:lnTo>
                    <a:pt x="1079" y="1069"/>
                  </a:lnTo>
                  <a:cubicBezTo>
                    <a:pt x="1074" y="953"/>
                    <a:pt x="1030" y="843"/>
                    <a:pt x="949" y="766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2" name="Google Shape;14492;p90"/>
            <p:cNvSpPr/>
            <p:nvPr/>
          </p:nvSpPr>
          <p:spPr>
            <a:xfrm>
              <a:off x="7754205" y="4480341"/>
              <a:ext cx="28299" cy="40285"/>
            </a:xfrm>
            <a:custGeom>
              <a:avLst/>
              <a:gdLst/>
              <a:ahLst/>
              <a:cxnLst/>
              <a:rect l="l" t="t" r="r" b="b"/>
              <a:pathLst>
                <a:path w="1079" h="1536" extrusionOk="0">
                  <a:moveTo>
                    <a:pt x="891" y="1"/>
                  </a:moveTo>
                  <a:lnTo>
                    <a:pt x="126" y="766"/>
                  </a:lnTo>
                  <a:cubicBezTo>
                    <a:pt x="44" y="843"/>
                    <a:pt x="1" y="953"/>
                    <a:pt x="1" y="1069"/>
                  </a:cubicBezTo>
                  <a:lnTo>
                    <a:pt x="1" y="1536"/>
                  </a:lnTo>
                  <a:lnTo>
                    <a:pt x="1079" y="1536"/>
                  </a:lnTo>
                  <a:lnTo>
                    <a:pt x="1079" y="448"/>
                  </a:lnTo>
                  <a:cubicBezTo>
                    <a:pt x="1074" y="280"/>
                    <a:pt x="1011" y="121"/>
                    <a:pt x="891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3" name="Google Shape;14493;p90"/>
            <p:cNvSpPr/>
            <p:nvPr/>
          </p:nvSpPr>
          <p:spPr>
            <a:xfrm>
              <a:off x="7663851" y="4357544"/>
              <a:ext cx="90380" cy="83456"/>
            </a:xfrm>
            <a:custGeom>
              <a:avLst/>
              <a:gdLst/>
              <a:ahLst/>
              <a:cxnLst/>
              <a:rect l="l" t="t" r="r" b="b"/>
              <a:pathLst>
                <a:path w="3446" h="3182" extrusionOk="0">
                  <a:moveTo>
                    <a:pt x="1178" y="1"/>
                  </a:moveTo>
                  <a:cubicBezTo>
                    <a:pt x="1106" y="1"/>
                    <a:pt x="1037" y="37"/>
                    <a:pt x="1002" y="97"/>
                  </a:cubicBezTo>
                  <a:cubicBezTo>
                    <a:pt x="833" y="362"/>
                    <a:pt x="419" y="987"/>
                    <a:pt x="87" y="1218"/>
                  </a:cubicBezTo>
                  <a:cubicBezTo>
                    <a:pt x="30" y="1257"/>
                    <a:pt x="1" y="1319"/>
                    <a:pt x="1" y="1387"/>
                  </a:cubicBezTo>
                  <a:lnTo>
                    <a:pt x="1" y="1488"/>
                  </a:lnTo>
                  <a:cubicBezTo>
                    <a:pt x="1" y="2315"/>
                    <a:pt x="597" y="3032"/>
                    <a:pt x="1415" y="3181"/>
                  </a:cubicBezTo>
                  <a:cubicBezTo>
                    <a:pt x="1059" y="2854"/>
                    <a:pt x="862" y="2397"/>
                    <a:pt x="862" y="1916"/>
                  </a:cubicBezTo>
                  <a:lnTo>
                    <a:pt x="862" y="1488"/>
                  </a:lnTo>
                  <a:cubicBezTo>
                    <a:pt x="862" y="1343"/>
                    <a:pt x="910" y="1204"/>
                    <a:pt x="997" y="1093"/>
                  </a:cubicBezTo>
                  <a:cubicBezTo>
                    <a:pt x="1074" y="987"/>
                    <a:pt x="1151" y="881"/>
                    <a:pt x="1218" y="776"/>
                  </a:cubicBezTo>
                  <a:cubicBezTo>
                    <a:pt x="1257" y="718"/>
                    <a:pt x="1319" y="684"/>
                    <a:pt x="1386" y="684"/>
                  </a:cubicBezTo>
                  <a:cubicBezTo>
                    <a:pt x="2065" y="689"/>
                    <a:pt x="3210" y="1233"/>
                    <a:pt x="3441" y="1488"/>
                  </a:cubicBezTo>
                  <a:lnTo>
                    <a:pt x="3441" y="1271"/>
                  </a:lnTo>
                  <a:cubicBezTo>
                    <a:pt x="3446" y="540"/>
                    <a:pt x="1738" y="116"/>
                    <a:pt x="1223" y="6"/>
                  </a:cubicBezTo>
                  <a:cubicBezTo>
                    <a:pt x="1208" y="2"/>
                    <a:pt x="1193" y="1"/>
                    <a:pt x="117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4" name="Google Shape;14494;p90"/>
            <p:cNvSpPr/>
            <p:nvPr/>
          </p:nvSpPr>
          <p:spPr>
            <a:xfrm>
              <a:off x="7630411" y="4289536"/>
              <a:ext cx="157260" cy="236388"/>
            </a:xfrm>
            <a:custGeom>
              <a:avLst/>
              <a:gdLst/>
              <a:ahLst/>
              <a:cxnLst/>
              <a:rect l="l" t="t" r="r" b="b"/>
              <a:pathLst>
                <a:path w="5996" h="9013" extrusionOk="0">
                  <a:moveTo>
                    <a:pt x="2998" y="405"/>
                  </a:moveTo>
                  <a:cubicBezTo>
                    <a:pt x="3465" y="405"/>
                    <a:pt x="3850" y="684"/>
                    <a:pt x="3874" y="1030"/>
                  </a:cubicBezTo>
                  <a:cubicBezTo>
                    <a:pt x="3593" y="917"/>
                    <a:pt x="3295" y="860"/>
                    <a:pt x="2999" y="860"/>
                  </a:cubicBezTo>
                  <a:cubicBezTo>
                    <a:pt x="2702" y="860"/>
                    <a:pt x="2406" y="917"/>
                    <a:pt x="2127" y="1030"/>
                  </a:cubicBezTo>
                  <a:cubicBezTo>
                    <a:pt x="2147" y="684"/>
                    <a:pt x="2532" y="405"/>
                    <a:pt x="2998" y="405"/>
                  </a:cubicBezTo>
                  <a:close/>
                  <a:moveTo>
                    <a:pt x="3006" y="1260"/>
                  </a:moveTo>
                  <a:cubicBezTo>
                    <a:pt x="4263" y="1260"/>
                    <a:pt x="5196" y="2445"/>
                    <a:pt x="4894" y="3676"/>
                  </a:cubicBezTo>
                  <a:cubicBezTo>
                    <a:pt x="4851" y="3513"/>
                    <a:pt x="4759" y="3364"/>
                    <a:pt x="4634" y="3253"/>
                  </a:cubicBezTo>
                  <a:cubicBezTo>
                    <a:pt x="3845" y="2555"/>
                    <a:pt x="2440" y="2373"/>
                    <a:pt x="2378" y="2368"/>
                  </a:cubicBezTo>
                  <a:cubicBezTo>
                    <a:pt x="2371" y="2367"/>
                    <a:pt x="2365" y="2367"/>
                    <a:pt x="2359" y="2367"/>
                  </a:cubicBezTo>
                  <a:cubicBezTo>
                    <a:pt x="2121" y="2367"/>
                    <a:pt x="2086" y="2720"/>
                    <a:pt x="2329" y="2767"/>
                  </a:cubicBezTo>
                  <a:cubicBezTo>
                    <a:pt x="2344" y="2767"/>
                    <a:pt x="3672" y="2940"/>
                    <a:pt x="4365" y="3556"/>
                  </a:cubicBezTo>
                  <a:cubicBezTo>
                    <a:pt x="4461" y="3638"/>
                    <a:pt x="4519" y="3763"/>
                    <a:pt x="4519" y="3893"/>
                  </a:cubicBezTo>
                  <a:lnTo>
                    <a:pt x="4519" y="4071"/>
                  </a:lnTo>
                  <a:cubicBezTo>
                    <a:pt x="4519" y="4913"/>
                    <a:pt x="3840" y="5592"/>
                    <a:pt x="2998" y="5592"/>
                  </a:cubicBezTo>
                  <a:cubicBezTo>
                    <a:pt x="2161" y="5592"/>
                    <a:pt x="1478" y="4913"/>
                    <a:pt x="1478" y="4071"/>
                  </a:cubicBezTo>
                  <a:cubicBezTo>
                    <a:pt x="1478" y="4013"/>
                    <a:pt x="1507" y="3956"/>
                    <a:pt x="1560" y="3917"/>
                  </a:cubicBezTo>
                  <a:cubicBezTo>
                    <a:pt x="1786" y="3758"/>
                    <a:pt x="1973" y="3547"/>
                    <a:pt x="2103" y="3301"/>
                  </a:cubicBezTo>
                  <a:cubicBezTo>
                    <a:pt x="2183" y="3141"/>
                    <a:pt x="2051" y="3009"/>
                    <a:pt x="1917" y="3009"/>
                  </a:cubicBezTo>
                  <a:cubicBezTo>
                    <a:pt x="1850" y="3009"/>
                    <a:pt x="1783" y="3043"/>
                    <a:pt x="1742" y="3123"/>
                  </a:cubicBezTo>
                  <a:cubicBezTo>
                    <a:pt x="1641" y="3311"/>
                    <a:pt x="1497" y="3470"/>
                    <a:pt x="1319" y="3590"/>
                  </a:cubicBezTo>
                  <a:cubicBezTo>
                    <a:pt x="1247" y="3648"/>
                    <a:pt x="1184" y="3720"/>
                    <a:pt x="1141" y="3802"/>
                  </a:cubicBezTo>
                  <a:cubicBezTo>
                    <a:pt x="746" y="2570"/>
                    <a:pt x="1641" y="1304"/>
                    <a:pt x="2931" y="1261"/>
                  </a:cubicBezTo>
                  <a:cubicBezTo>
                    <a:pt x="2956" y="1260"/>
                    <a:pt x="2981" y="1260"/>
                    <a:pt x="3006" y="1260"/>
                  </a:cubicBezTo>
                  <a:close/>
                  <a:moveTo>
                    <a:pt x="3662" y="5880"/>
                  </a:moveTo>
                  <a:lnTo>
                    <a:pt x="3662" y="6159"/>
                  </a:lnTo>
                  <a:cubicBezTo>
                    <a:pt x="3662" y="6217"/>
                    <a:pt x="3667" y="6270"/>
                    <a:pt x="3682" y="6323"/>
                  </a:cubicBezTo>
                  <a:lnTo>
                    <a:pt x="3008" y="6828"/>
                  </a:lnTo>
                  <a:cubicBezTo>
                    <a:pt x="3006" y="6831"/>
                    <a:pt x="3003" y="6832"/>
                    <a:pt x="3001" y="6832"/>
                  </a:cubicBezTo>
                  <a:cubicBezTo>
                    <a:pt x="2998" y="6832"/>
                    <a:pt x="2996" y="6831"/>
                    <a:pt x="2993" y="6828"/>
                  </a:cubicBezTo>
                  <a:lnTo>
                    <a:pt x="2320" y="6323"/>
                  </a:lnTo>
                  <a:cubicBezTo>
                    <a:pt x="2334" y="6270"/>
                    <a:pt x="2339" y="6217"/>
                    <a:pt x="2339" y="6159"/>
                  </a:cubicBezTo>
                  <a:lnTo>
                    <a:pt x="2339" y="5885"/>
                  </a:lnTo>
                  <a:cubicBezTo>
                    <a:pt x="2551" y="5962"/>
                    <a:pt x="2772" y="6001"/>
                    <a:pt x="2998" y="6001"/>
                  </a:cubicBezTo>
                  <a:lnTo>
                    <a:pt x="2998" y="5996"/>
                  </a:lnTo>
                  <a:cubicBezTo>
                    <a:pt x="3224" y="5996"/>
                    <a:pt x="3451" y="5957"/>
                    <a:pt x="3662" y="5880"/>
                  </a:cubicBezTo>
                  <a:close/>
                  <a:moveTo>
                    <a:pt x="2998" y="0"/>
                  </a:moveTo>
                  <a:cubicBezTo>
                    <a:pt x="2296" y="0"/>
                    <a:pt x="1723" y="477"/>
                    <a:pt x="1723" y="1064"/>
                  </a:cubicBezTo>
                  <a:cubicBezTo>
                    <a:pt x="1723" y="1117"/>
                    <a:pt x="1728" y="1174"/>
                    <a:pt x="1742" y="1227"/>
                  </a:cubicBezTo>
                  <a:cubicBezTo>
                    <a:pt x="544" y="1983"/>
                    <a:pt x="284" y="3619"/>
                    <a:pt x="1184" y="4711"/>
                  </a:cubicBezTo>
                  <a:cubicBezTo>
                    <a:pt x="1324" y="5106"/>
                    <a:pt x="1588" y="5442"/>
                    <a:pt x="1940" y="5678"/>
                  </a:cubicBezTo>
                  <a:lnTo>
                    <a:pt x="1940" y="6164"/>
                  </a:lnTo>
                  <a:cubicBezTo>
                    <a:pt x="1940" y="6251"/>
                    <a:pt x="1887" y="6333"/>
                    <a:pt x="1805" y="6371"/>
                  </a:cubicBezTo>
                  <a:lnTo>
                    <a:pt x="506" y="6948"/>
                  </a:lnTo>
                  <a:cubicBezTo>
                    <a:pt x="198" y="7083"/>
                    <a:pt x="1" y="7386"/>
                    <a:pt x="1" y="7723"/>
                  </a:cubicBezTo>
                  <a:lnTo>
                    <a:pt x="1" y="8811"/>
                  </a:lnTo>
                  <a:cubicBezTo>
                    <a:pt x="1" y="8921"/>
                    <a:pt x="92" y="9008"/>
                    <a:pt x="203" y="9013"/>
                  </a:cubicBezTo>
                  <a:cubicBezTo>
                    <a:pt x="313" y="9013"/>
                    <a:pt x="405" y="8921"/>
                    <a:pt x="405" y="8811"/>
                  </a:cubicBezTo>
                  <a:lnTo>
                    <a:pt x="405" y="7723"/>
                  </a:lnTo>
                  <a:cubicBezTo>
                    <a:pt x="405" y="7545"/>
                    <a:pt x="506" y="7386"/>
                    <a:pt x="669" y="7314"/>
                  </a:cubicBezTo>
                  <a:lnTo>
                    <a:pt x="1964" y="6742"/>
                  </a:lnTo>
                  <a:cubicBezTo>
                    <a:pt x="2012" y="6718"/>
                    <a:pt x="2055" y="6693"/>
                    <a:pt x="2094" y="6660"/>
                  </a:cubicBezTo>
                  <a:lnTo>
                    <a:pt x="2748" y="7151"/>
                  </a:lnTo>
                  <a:cubicBezTo>
                    <a:pt x="2823" y="7206"/>
                    <a:pt x="2910" y="7234"/>
                    <a:pt x="2998" y="7234"/>
                  </a:cubicBezTo>
                  <a:cubicBezTo>
                    <a:pt x="3086" y="7234"/>
                    <a:pt x="3174" y="7206"/>
                    <a:pt x="3249" y="7151"/>
                  </a:cubicBezTo>
                  <a:lnTo>
                    <a:pt x="3903" y="6660"/>
                  </a:lnTo>
                  <a:cubicBezTo>
                    <a:pt x="3941" y="6693"/>
                    <a:pt x="3990" y="6718"/>
                    <a:pt x="4033" y="6742"/>
                  </a:cubicBezTo>
                  <a:lnTo>
                    <a:pt x="5332" y="7314"/>
                  </a:lnTo>
                  <a:cubicBezTo>
                    <a:pt x="5491" y="7386"/>
                    <a:pt x="5597" y="7545"/>
                    <a:pt x="5597" y="7723"/>
                  </a:cubicBezTo>
                  <a:lnTo>
                    <a:pt x="5597" y="8811"/>
                  </a:lnTo>
                  <a:cubicBezTo>
                    <a:pt x="5604" y="8936"/>
                    <a:pt x="5700" y="8998"/>
                    <a:pt x="5796" y="8998"/>
                  </a:cubicBezTo>
                  <a:cubicBezTo>
                    <a:pt x="5893" y="8998"/>
                    <a:pt x="5989" y="8936"/>
                    <a:pt x="5996" y="8811"/>
                  </a:cubicBezTo>
                  <a:lnTo>
                    <a:pt x="5996" y="7723"/>
                  </a:lnTo>
                  <a:cubicBezTo>
                    <a:pt x="5996" y="7386"/>
                    <a:pt x="5799" y="7083"/>
                    <a:pt x="5496" y="6948"/>
                  </a:cubicBezTo>
                  <a:lnTo>
                    <a:pt x="4196" y="6371"/>
                  </a:lnTo>
                  <a:cubicBezTo>
                    <a:pt x="4115" y="6333"/>
                    <a:pt x="4062" y="6251"/>
                    <a:pt x="4062" y="6164"/>
                  </a:cubicBezTo>
                  <a:lnTo>
                    <a:pt x="4062" y="5678"/>
                  </a:lnTo>
                  <a:cubicBezTo>
                    <a:pt x="4413" y="5442"/>
                    <a:pt x="4678" y="5106"/>
                    <a:pt x="4817" y="4711"/>
                  </a:cubicBezTo>
                  <a:cubicBezTo>
                    <a:pt x="5717" y="3619"/>
                    <a:pt x="5457" y="1983"/>
                    <a:pt x="4259" y="1227"/>
                  </a:cubicBezTo>
                  <a:cubicBezTo>
                    <a:pt x="4273" y="1174"/>
                    <a:pt x="4278" y="1117"/>
                    <a:pt x="4278" y="1064"/>
                  </a:cubicBezTo>
                  <a:cubicBezTo>
                    <a:pt x="4278" y="477"/>
                    <a:pt x="3706" y="0"/>
                    <a:pt x="29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5" name="Google Shape;14495;p90"/>
            <p:cNvSpPr/>
            <p:nvPr/>
          </p:nvSpPr>
          <p:spPr>
            <a:xfrm>
              <a:off x="7703533" y="4486741"/>
              <a:ext cx="11016" cy="39472"/>
            </a:xfrm>
            <a:custGeom>
              <a:avLst/>
              <a:gdLst/>
              <a:ahLst/>
              <a:cxnLst/>
              <a:rect l="l" t="t" r="r" b="b"/>
              <a:pathLst>
                <a:path w="420" h="1505" extrusionOk="0">
                  <a:moveTo>
                    <a:pt x="210" y="1"/>
                  </a:moveTo>
                  <a:cubicBezTo>
                    <a:pt x="106" y="1"/>
                    <a:pt x="1" y="72"/>
                    <a:pt x="8" y="214"/>
                  </a:cubicBezTo>
                  <a:lnTo>
                    <a:pt x="8" y="1292"/>
                  </a:lnTo>
                  <a:cubicBezTo>
                    <a:pt x="1" y="1434"/>
                    <a:pt x="106" y="1505"/>
                    <a:pt x="210" y="1505"/>
                  </a:cubicBezTo>
                  <a:cubicBezTo>
                    <a:pt x="315" y="1505"/>
                    <a:pt x="420" y="1434"/>
                    <a:pt x="412" y="1292"/>
                  </a:cubicBezTo>
                  <a:lnTo>
                    <a:pt x="412" y="214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6" name="Google Shape;14496;p90"/>
            <p:cNvSpPr/>
            <p:nvPr/>
          </p:nvSpPr>
          <p:spPr>
            <a:xfrm>
              <a:off x="7658553" y="4498674"/>
              <a:ext cx="10622" cy="26962"/>
            </a:xfrm>
            <a:custGeom>
              <a:avLst/>
              <a:gdLst/>
              <a:ahLst/>
              <a:cxnLst/>
              <a:rect l="l" t="t" r="r" b="b"/>
              <a:pathLst>
                <a:path w="405" h="1028" extrusionOk="0">
                  <a:moveTo>
                    <a:pt x="203" y="1"/>
                  </a:moveTo>
                  <a:cubicBezTo>
                    <a:pt x="105" y="1"/>
                    <a:pt x="8" y="64"/>
                    <a:pt x="1" y="192"/>
                  </a:cubicBezTo>
                  <a:lnTo>
                    <a:pt x="1" y="837"/>
                  </a:lnTo>
                  <a:cubicBezTo>
                    <a:pt x="8" y="964"/>
                    <a:pt x="105" y="1028"/>
                    <a:pt x="203" y="1028"/>
                  </a:cubicBezTo>
                  <a:cubicBezTo>
                    <a:pt x="300" y="1028"/>
                    <a:pt x="398" y="964"/>
                    <a:pt x="405" y="837"/>
                  </a:cubicBezTo>
                  <a:lnTo>
                    <a:pt x="405" y="192"/>
                  </a:lnTo>
                  <a:cubicBezTo>
                    <a:pt x="398" y="64"/>
                    <a:pt x="300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7" name="Google Shape;14497;p90"/>
            <p:cNvSpPr/>
            <p:nvPr/>
          </p:nvSpPr>
          <p:spPr>
            <a:xfrm>
              <a:off x="7748723" y="4498097"/>
              <a:ext cx="11016" cy="28116"/>
            </a:xfrm>
            <a:custGeom>
              <a:avLst/>
              <a:gdLst/>
              <a:ahLst/>
              <a:cxnLst/>
              <a:rect l="l" t="t" r="r" b="b"/>
              <a:pathLst>
                <a:path w="420" h="1072" extrusionOk="0">
                  <a:moveTo>
                    <a:pt x="210" y="1"/>
                  </a:moveTo>
                  <a:cubicBezTo>
                    <a:pt x="105" y="1"/>
                    <a:pt x="1" y="72"/>
                    <a:pt x="8" y="214"/>
                  </a:cubicBezTo>
                  <a:lnTo>
                    <a:pt x="8" y="859"/>
                  </a:lnTo>
                  <a:cubicBezTo>
                    <a:pt x="1" y="1001"/>
                    <a:pt x="105" y="1072"/>
                    <a:pt x="210" y="1072"/>
                  </a:cubicBezTo>
                  <a:cubicBezTo>
                    <a:pt x="315" y="1072"/>
                    <a:pt x="419" y="1001"/>
                    <a:pt x="412" y="859"/>
                  </a:cubicBezTo>
                  <a:lnTo>
                    <a:pt x="412" y="214"/>
                  </a:lnTo>
                  <a:cubicBezTo>
                    <a:pt x="419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8" name="Google Shape;14498;p90"/>
            <p:cNvSpPr/>
            <p:nvPr/>
          </p:nvSpPr>
          <p:spPr>
            <a:xfrm>
              <a:off x="7686958" y="4616882"/>
              <a:ext cx="38633" cy="33204"/>
            </a:xfrm>
            <a:custGeom>
              <a:avLst/>
              <a:gdLst/>
              <a:ahLst/>
              <a:cxnLst/>
              <a:rect l="l" t="t" r="r" b="b"/>
              <a:pathLst>
                <a:path w="1473" h="1266" extrusionOk="0">
                  <a:moveTo>
                    <a:pt x="841" y="405"/>
                  </a:moveTo>
                  <a:cubicBezTo>
                    <a:pt x="959" y="405"/>
                    <a:pt x="1073" y="495"/>
                    <a:pt x="1073" y="631"/>
                  </a:cubicBezTo>
                  <a:cubicBezTo>
                    <a:pt x="1068" y="756"/>
                    <a:pt x="967" y="862"/>
                    <a:pt x="842" y="862"/>
                  </a:cubicBezTo>
                  <a:cubicBezTo>
                    <a:pt x="640" y="862"/>
                    <a:pt x="534" y="617"/>
                    <a:pt x="679" y="472"/>
                  </a:cubicBezTo>
                  <a:cubicBezTo>
                    <a:pt x="726" y="426"/>
                    <a:pt x="784" y="405"/>
                    <a:pt x="841" y="405"/>
                  </a:cubicBezTo>
                  <a:close/>
                  <a:moveTo>
                    <a:pt x="842" y="1"/>
                  </a:moveTo>
                  <a:cubicBezTo>
                    <a:pt x="279" y="1"/>
                    <a:pt x="0" y="679"/>
                    <a:pt x="395" y="1079"/>
                  </a:cubicBezTo>
                  <a:cubicBezTo>
                    <a:pt x="524" y="1208"/>
                    <a:pt x="682" y="1266"/>
                    <a:pt x="837" y="1266"/>
                  </a:cubicBezTo>
                  <a:cubicBezTo>
                    <a:pt x="1162" y="1266"/>
                    <a:pt x="1473" y="1012"/>
                    <a:pt x="1473" y="631"/>
                  </a:cubicBezTo>
                  <a:cubicBezTo>
                    <a:pt x="1473" y="285"/>
                    <a:pt x="1194" y="1"/>
                    <a:pt x="8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9" name="Google Shape;14499;p90"/>
            <p:cNvSpPr/>
            <p:nvPr/>
          </p:nvSpPr>
          <p:spPr>
            <a:xfrm>
              <a:off x="7579687" y="4616882"/>
              <a:ext cx="38764" cy="33204"/>
            </a:xfrm>
            <a:custGeom>
              <a:avLst/>
              <a:gdLst/>
              <a:ahLst/>
              <a:cxnLst/>
              <a:rect l="l" t="t" r="r" b="b"/>
              <a:pathLst>
                <a:path w="1478" h="1266" extrusionOk="0">
                  <a:moveTo>
                    <a:pt x="845" y="405"/>
                  </a:moveTo>
                  <a:cubicBezTo>
                    <a:pt x="962" y="405"/>
                    <a:pt x="1073" y="495"/>
                    <a:pt x="1073" y="631"/>
                  </a:cubicBezTo>
                  <a:cubicBezTo>
                    <a:pt x="1073" y="756"/>
                    <a:pt x="972" y="862"/>
                    <a:pt x="842" y="862"/>
                  </a:cubicBezTo>
                  <a:cubicBezTo>
                    <a:pt x="640" y="862"/>
                    <a:pt x="539" y="617"/>
                    <a:pt x="684" y="472"/>
                  </a:cubicBezTo>
                  <a:cubicBezTo>
                    <a:pt x="730" y="426"/>
                    <a:pt x="788" y="405"/>
                    <a:pt x="845" y="405"/>
                  </a:cubicBezTo>
                  <a:close/>
                  <a:moveTo>
                    <a:pt x="842" y="1"/>
                  </a:moveTo>
                  <a:cubicBezTo>
                    <a:pt x="284" y="1"/>
                    <a:pt x="0" y="679"/>
                    <a:pt x="400" y="1079"/>
                  </a:cubicBezTo>
                  <a:cubicBezTo>
                    <a:pt x="527" y="1208"/>
                    <a:pt x="685" y="1266"/>
                    <a:pt x="840" y="1266"/>
                  </a:cubicBezTo>
                  <a:cubicBezTo>
                    <a:pt x="1164" y="1266"/>
                    <a:pt x="1477" y="1012"/>
                    <a:pt x="1477" y="631"/>
                  </a:cubicBezTo>
                  <a:cubicBezTo>
                    <a:pt x="1477" y="285"/>
                    <a:pt x="1194" y="1"/>
                    <a:pt x="8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0" name="Google Shape;14500;p90"/>
            <p:cNvSpPr/>
            <p:nvPr/>
          </p:nvSpPr>
          <p:spPr>
            <a:xfrm>
              <a:off x="7794097" y="4616882"/>
              <a:ext cx="38764" cy="33204"/>
            </a:xfrm>
            <a:custGeom>
              <a:avLst/>
              <a:gdLst/>
              <a:ahLst/>
              <a:cxnLst/>
              <a:rect l="l" t="t" r="r" b="b"/>
              <a:pathLst>
                <a:path w="1478" h="1266" extrusionOk="0">
                  <a:moveTo>
                    <a:pt x="845" y="405"/>
                  </a:moveTo>
                  <a:cubicBezTo>
                    <a:pt x="962" y="405"/>
                    <a:pt x="1073" y="495"/>
                    <a:pt x="1073" y="631"/>
                  </a:cubicBezTo>
                  <a:cubicBezTo>
                    <a:pt x="1073" y="756"/>
                    <a:pt x="972" y="862"/>
                    <a:pt x="847" y="862"/>
                  </a:cubicBezTo>
                  <a:cubicBezTo>
                    <a:pt x="640" y="862"/>
                    <a:pt x="539" y="617"/>
                    <a:pt x="684" y="472"/>
                  </a:cubicBezTo>
                  <a:cubicBezTo>
                    <a:pt x="731" y="426"/>
                    <a:pt x="788" y="405"/>
                    <a:pt x="845" y="405"/>
                  </a:cubicBezTo>
                  <a:close/>
                  <a:moveTo>
                    <a:pt x="847" y="1"/>
                  </a:moveTo>
                  <a:cubicBezTo>
                    <a:pt x="284" y="1"/>
                    <a:pt x="0" y="679"/>
                    <a:pt x="400" y="1079"/>
                  </a:cubicBezTo>
                  <a:cubicBezTo>
                    <a:pt x="529" y="1208"/>
                    <a:pt x="687" y="1266"/>
                    <a:pt x="842" y="1266"/>
                  </a:cubicBezTo>
                  <a:cubicBezTo>
                    <a:pt x="1167" y="1266"/>
                    <a:pt x="1478" y="1012"/>
                    <a:pt x="1478" y="631"/>
                  </a:cubicBezTo>
                  <a:cubicBezTo>
                    <a:pt x="1478" y="285"/>
                    <a:pt x="1194" y="1"/>
                    <a:pt x="8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1" name="Google Shape;14501;p90"/>
            <p:cNvSpPr/>
            <p:nvPr/>
          </p:nvSpPr>
          <p:spPr>
            <a:xfrm>
              <a:off x="7614937" y="4537596"/>
              <a:ext cx="188654" cy="73175"/>
            </a:xfrm>
            <a:custGeom>
              <a:avLst/>
              <a:gdLst/>
              <a:ahLst/>
              <a:cxnLst/>
              <a:rect l="l" t="t" r="r" b="b"/>
              <a:pathLst>
                <a:path w="7193" h="2790" extrusionOk="0">
                  <a:moveTo>
                    <a:pt x="3588" y="1"/>
                  </a:moveTo>
                  <a:cubicBezTo>
                    <a:pt x="3484" y="1"/>
                    <a:pt x="3379" y="72"/>
                    <a:pt x="3386" y="214"/>
                  </a:cubicBezTo>
                  <a:lnTo>
                    <a:pt x="3386" y="445"/>
                  </a:lnTo>
                  <a:lnTo>
                    <a:pt x="1986" y="445"/>
                  </a:lnTo>
                  <a:cubicBezTo>
                    <a:pt x="1712" y="445"/>
                    <a:pt x="1457" y="575"/>
                    <a:pt x="1298" y="796"/>
                  </a:cubicBezTo>
                  <a:lnTo>
                    <a:pt x="105" y="2466"/>
                  </a:lnTo>
                  <a:cubicBezTo>
                    <a:pt x="1" y="2621"/>
                    <a:pt x="133" y="2779"/>
                    <a:pt x="275" y="2779"/>
                  </a:cubicBezTo>
                  <a:cubicBezTo>
                    <a:pt x="330" y="2779"/>
                    <a:pt x="387" y="2755"/>
                    <a:pt x="432" y="2697"/>
                  </a:cubicBezTo>
                  <a:lnTo>
                    <a:pt x="1625" y="1032"/>
                  </a:lnTo>
                  <a:cubicBezTo>
                    <a:pt x="1707" y="916"/>
                    <a:pt x="1842" y="844"/>
                    <a:pt x="1986" y="844"/>
                  </a:cubicBezTo>
                  <a:lnTo>
                    <a:pt x="3386" y="844"/>
                  </a:lnTo>
                  <a:lnTo>
                    <a:pt x="3386" y="2365"/>
                  </a:lnTo>
                  <a:cubicBezTo>
                    <a:pt x="3379" y="2507"/>
                    <a:pt x="3484" y="2578"/>
                    <a:pt x="3588" y="2578"/>
                  </a:cubicBezTo>
                  <a:cubicBezTo>
                    <a:pt x="3693" y="2578"/>
                    <a:pt x="3798" y="2507"/>
                    <a:pt x="3790" y="2365"/>
                  </a:cubicBezTo>
                  <a:lnTo>
                    <a:pt x="3790" y="844"/>
                  </a:lnTo>
                  <a:lnTo>
                    <a:pt x="5191" y="844"/>
                  </a:lnTo>
                  <a:cubicBezTo>
                    <a:pt x="5335" y="844"/>
                    <a:pt x="5470" y="916"/>
                    <a:pt x="5551" y="1032"/>
                  </a:cubicBezTo>
                  <a:lnTo>
                    <a:pt x="6740" y="2697"/>
                  </a:lnTo>
                  <a:cubicBezTo>
                    <a:pt x="6784" y="2763"/>
                    <a:pt x="6844" y="2790"/>
                    <a:pt x="6903" y="2790"/>
                  </a:cubicBezTo>
                  <a:cubicBezTo>
                    <a:pt x="7050" y="2790"/>
                    <a:pt x="7192" y="2620"/>
                    <a:pt x="7072" y="2466"/>
                  </a:cubicBezTo>
                  <a:lnTo>
                    <a:pt x="5884" y="796"/>
                  </a:lnTo>
                  <a:cubicBezTo>
                    <a:pt x="5725" y="575"/>
                    <a:pt x="5465" y="445"/>
                    <a:pt x="5195" y="445"/>
                  </a:cubicBezTo>
                  <a:lnTo>
                    <a:pt x="3790" y="445"/>
                  </a:lnTo>
                  <a:lnTo>
                    <a:pt x="3790" y="214"/>
                  </a:lnTo>
                  <a:cubicBezTo>
                    <a:pt x="3798" y="72"/>
                    <a:pt x="3693" y="1"/>
                    <a:pt x="35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2" name="Google Shape;14502;p90"/>
          <p:cNvGrpSpPr/>
          <p:nvPr/>
        </p:nvGrpSpPr>
        <p:grpSpPr>
          <a:xfrm>
            <a:off x="4905872" y="2723192"/>
            <a:ext cx="362857" cy="362726"/>
            <a:chOff x="4905872" y="2907767"/>
            <a:chExt cx="362857" cy="362726"/>
          </a:xfrm>
        </p:grpSpPr>
        <p:sp>
          <p:nvSpPr>
            <p:cNvPr id="14503" name="Google Shape;14503;p90"/>
            <p:cNvSpPr/>
            <p:nvPr/>
          </p:nvSpPr>
          <p:spPr>
            <a:xfrm>
              <a:off x="4998639" y="3063506"/>
              <a:ext cx="4328" cy="11016"/>
            </a:xfrm>
            <a:custGeom>
              <a:avLst/>
              <a:gdLst/>
              <a:ahLst/>
              <a:cxnLst/>
              <a:rect l="l" t="t" r="r" b="b"/>
              <a:pathLst>
                <a:path w="165" h="420" extrusionOk="0">
                  <a:moveTo>
                    <a:pt x="1" y="0"/>
                  </a:moveTo>
                  <a:lnTo>
                    <a:pt x="1" y="419"/>
                  </a:lnTo>
                  <a:lnTo>
                    <a:pt x="73" y="371"/>
                  </a:lnTo>
                  <a:cubicBezTo>
                    <a:pt x="130" y="328"/>
                    <a:pt x="164" y="260"/>
                    <a:pt x="164" y="188"/>
                  </a:cubicBezTo>
                  <a:cubicBezTo>
                    <a:pt x="164" y="130"/>
                    <a:pt x="140" y="77"/>
                    <a:pt x="102" y="34"/>
                  </a:cubicBezTo>
                  <a:lnTo>
                    <a:pt x="92" y="24"/>
                  </a:lnTo>
                  <a:lnTo>
                    <a:pt x="78" y="24"/>
                  </a:lnTo>
                  <a:lnTo>
                    <a:pt x="58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4" name="Google Shape;14504;p90"/>
            <p:cNvSpPr/>
            <p:nvPr/>
          </p:nvSpPr>
          <p:spPr>
            <a:xfrm>
              <a:off x="4931129" y="3063506"/>
              <a:ext cx="5324" cy="11016"/>
            </a:xfrm>
            <a:custGeom>
              <a:avLst/>
              <a:gdLst/>
              <a:ahLst/>
              <a:cxnLst/>
              <a:rect l="l" t="t" r="r" b="b"/>
              <a:pathLst>
                <a:path w="203" h="420" extrusionOk="0">
                  <a:moveTo>
                    <a:pt x="202" y="0"/>
                  </a:moveTo>
                  <a:lnTo>
                    <a:pt x="145" y="20"/>
                  </a:lnTo>
                  <a:cubicBezTo>
                    <a:pt x="135" y="24"/>
                    <a:pt x="125" y="24"/>
                    <a:pt x="116" y="29"/>
                  </a:cubicBezTo>
                  <a:lnTo>
                    <a:pt x="97" y="29"/>
                  </a:lnTo>
                  <a:lnTo>
                    <a:pt x="87" y="39"/>
                  </a:lnTo>
                  <a:cubicBezTo>
                    <a:pt x="0" y="140"/>
                    <a:pt x="20" y="299"/>
                    <a:pt x="130" y="371"/>
                  </a:cubicBezTo>
                  <a:lnTo>
                    <a:pt x="135" y="371"/>
                  </a:lnTo>
                  <a:lnTo>
                    <a:pt x="202" y="41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5" name="Google Shape;14505;p90"/>
            <p:cNvSpPr/>
            <p:nvPr/>
          </p:nvSpPr>
          <p:spPr>
            <a:xfrm>
              <a:off x="5080416" y="3203088"/>
              <a:ext cx="14530" cy="12642"/>
            </a:xfrm>
            <a:custGeom>
              <a:avLst/>
              <a:gdLst/>
              <a:ahLst/>
              <a:cxnLst/>
              <a:rect l="l" t="t" r="r" b="b"/>
              <a:pathLst>
                <a:path w="554" h="482" extrusionOk="0">
                  <a:moveTo>
                    <a:pt x="1" y="0"/>
                  </a:moveTo>
                  <a:lnTo>
                    <a:pt x="1" y="217"/>
                  </a:lnTo>
                  <a:lnTo>
                    <a:pt x="270" y="481"/>
                  </a:lnTo>
                  <a:lnTo>
                    <a:pt x="554" y="183"/>
                  </a:lnTo>
                  <a:lnTo>
                    <a:pt x="554" y="0"/>
                  </a:lnTo>
                  <a:lnTo>
                    <a:pt x="506" y="5"/>
                  </a:lnTo>
                  <a:cubicBezTo>
                    <a:pt x="462" y="10"/>
                    <a:pt x="419" y="15"/>
                    <a:pt x="376" y="15"/>
                  </a:cubicBezTo>
                  <a:lnTo>
                    <a:pt x="179" y="15"/>
                  </a:lnTo>
                  <a:cubicBezTo>
                    <a:pt x="135" y="15"/>
                    <a:pt x="92" y="10"/>
                    <a:pt x="49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6" name="Google Shape;14506;p90"/>
            <p:cNvSpPr/>
            <p:nvPr/>
          </p:nvSpPr>
          <p:spPr>
            <a:xfrm>
              <a:off x="4945633" y="3046589"/>
              <a:ext cx="43957" cy="48101"/>
            </a:xfrm>
            <a:custGeom>
              <a:avLst/>
              <a:gdLst/>
              <a:ahLst/>
              <a:cxnLst/>
              <a:rect l="l" t="t" r="r" b="b"/>
              <a:pathLst>
                <a:path w="1676" h="1834" extrusionOk="0">
                  <a:moveTo>
                    <a:pt x="1223" y="1"/>
                  </a:moveTo>
                  <a:lnTo>
                    <a:pt x="1184" y="34"/>
                  </a:lnTo>
                  <a:cubicBezTo>
                    <a:pt x="804" y="352"/>
                    <a:pt x="304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33" y="1829"/>
                    <a:pt x="737" y="1834"/>
                  </a:cubicBezTo>
                  <a:lnTo>
                    <a:pt x="934" y="1834"/>
                  </a:lnTo>
                  <a:cubicBezTo>
                    <a:pt x="1343" y="1829"/>
                    <a:pt x="1675" y="1502"/>
                    <a:pt x="1675" y="1093"/>
                  </a:cubicBezTo>
                  <a:lnTo>
                    <a:pt x="1675" y="443"/>
                  </a:lnTo>
                  <a:lnTo>
                    <a:pt x="1646" y="429"/>
                  </a:lnTo>
                  <a:cubicBezTo>
                    <a:pt x="1478" y="347"/>
                    <a:pt x="1338" y="212"/>
                    <a:pt x="1247" y="49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7" name="Google Shape;14507;p90"/>
            <p:cNvSpPr/>
            <p:nvPr/>
          </p:nvSpPr>
          <p:spPr>
            <a:xfrm>
              <a:off x="5080416" y="3003681"/>
              <a:ext cx="14530" cy="12642"/>
            </a:xfrm>
            <a:custGeom>
              <a:avLst/>
              <a:gdLst/>
              <a:ahLst/>
              <a:cxnLst/>
              <a:rect l="l" t="t" r="r" b="b"/>
              <a:pathLst>
                <a:path w="554" h="482" extrusionOk="0">
                  <a:moveTo>
                    <a:pt x="1" y="1"/>
                  </a:moveTo>
                  <a:lnTo>
                    <a:pt x="1" y="217"/>
                  </a:lnTo>
                  <a:lnTo>
                    <a:pt x="270" y="482"/>
                  </a:lnTo>
                  <a:lnTo>
                    <a:pt x="554" y="188"/>
                  </a:lnTo>
                  <a:lnTo>
                    <a:pt x="554" y="1"/>
                  </a:lnTo>
                  <a:lnTo>
                    <a:pt x="506" y="5"/>
                  </a:lnTo>
                  <a:cubicBezTo>
                    <a:pt x="462" y="10"/>
                    <a:pt x="419" y="15"/>
                    <a:pt x="376" y="15"/>
                  </a:cubicBezTo>
                  <a:lnTo>
                    <a:pt x="179" y="15"/>
                  </a:lnTo>
                  <a:cubicBezTo>
                    <a:pt x="135" y="15"/>
                    <a:pt x="92" y="15"/>
                    <a:pt x="49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8" name="Google Shape;14508;p90"/>
            <p:cNvSpPr/>
            <p:nvPr/>
          </p:nvSpPr>
          <p:spPr>
            <a:xfrm>
              <a:off x="4960268" y="3103371"/>
              <a:ext cx="14556" cy="12668"/>
            </a:xfrm>
            <a:custGeom>
              <a:avLst/>
              <a:gdLst/>
              <a:ahLst/>
              <a:cxnLst/>
              <a:rect l="l" t="t" r="r" b="b"/>
              <a:pathLst>
                <a:path w="555" h="483" extrusionOk="0">
                  <a:moveTo>
                    <a:pt x="1" y="1"/>
                  </a:moveTo>
                  <a:lnTo>
                    <a:pt x="1" y="217"/>
                  </a:lnTo>
                  <a:lnTo>
                    <a:pt x="270" y="482"/>
                  </a:lnTo>
                  <a:lnTo>
                    <a:pt x="554" y="189"/>
                  </a:lnTo>
                  <a:lnTo>
                    <a:pt x="554" y="1"/>
                  </a:lnTo>
                  <a:lnTo>
                    <a:pt x="506" y="6"/>
                  </a:lnTo>
                  <a:cubicBezTo>
                    <a:pt x="463" y="11"/>
                    <a:pt x="419" y="15"/>
                    <a:pt x="376" y="15"/>
                  </a:cubicBezTo>
                  <a:lnTo>
                    <a:pt x="179" y="15"/>
                  </a:lnTo>
                  <a:cubicBezTo>
                    <a:pt x="136" y="15"/>
                    <a:pt x="92" y="11"/>
                    <a:pt x="49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9" name="Google Shape;14509;p90"/>
            <p:cNvSpPr/>
            <p:nvPr/>
          </p:nvSpPr>
          <p:spPr>
            <a:xfrm>
              <a:off x="5118918" y="3163196"/>
              <a:ext cx="4170" cy="11016"/>
            </a:xfrm>
            <a:custGeom>
              <a:avLst/>
              <a:gdLst/>
              <a:ahLst/>
              <a:cxnLst/>
              <a:rect l="l" t="t" r="r" b="b"/>
              <a:pathLst>
                <a:path w="159" h="420" extrusionOk="0">
                  <a:moveTo>
                    <a:pt x="0" y="1"/>
                  </a:moveTo>
                  <a:lnTo>
                    <a:pt x="0" y="419"/>
                  </a:lnTo>
                  <a:lnTo>
                    <a:pt x="68" y="366"/>
                  </a:lnTo>
                  <a:cubicBezTo>
                    <a:pt x="125" y="323"/>
                    <a:pt x="159" y="256"/>
                    <a:pt x="159" y="184"/>
                  </a:cubicBezTo>
                  <a:cubicBezTo>
                    <a:pt x="159" y="131"/>
                    <a:pt x="135" y="73"/>
                    <a:pt x="96" y="34"/>
                  </a:cubicBezTo>
                  <a:lnTo>
                    <a:pt x="87" y="25"/>
                  </a:lnTo>
                  <a:lnTo>
                    <a:pt x="72" y="25"/>
                  </a:lnTo>
                  <a:lnTo>
                    <a:pt x="53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0" name="Google Shape;14510;p90"/>
            <p:cNvSpPr/>
            <p:nvPr/>
          </p:nvSpPr>
          <p:spPr>
            <a:xfrm>
              <a:off x="5065781" y="2947029"/>
              <a:ext cx="43931" cy="47970"/>
            </a:xfrm>
            <a:custGeom>
              <a:avLst/>
              <a:gdLst/>
              <a:ahLst/>
              <a:cxnLst/>
              <a:rect l="l" t="t" r="r" b="b"/>
              <a:pathLst>
                <a:path w="1675" h="1829" extrusionOk="0">
                  <a:moveTo>
                    <a:pt x="1223" y="0"/>
                  </a:moveTo>
                  <a:lnTo>
                    <a:pt x="1184" y="29"/>
                  </a:lnTo>
                  <a:cubicBezTo>
                    <a:pt x="804" y="347"/>
                    <a:pt x="304" y="443"/>
                    <a:pt x="39" y="472"/>
                  </a:cubicBezTo>
                  <a:lnTo>
                    <a:pt x="0" y="477"/>
                  </a:lnTo>
                  <a:lnTo>
                    <a:pt x="0" y="1088"/>
                  </a:lnTo>
                  <a:cubicBezTo>
                    <a:pt x="0" y="1497"/>
                    <a:pt x="328" y="1824"/>
                    <a:pt x="737" y="1829"/>
                  </a:cubicBezTo>
                  <a:lnTo>
                    <a:pt x="934" y="1829"/>
                  </a:lnTo>
                  <a:cubicBezTo>
                    <a:pt x="1343" y="1829"/>
                    <a:pt x="1670" y="1497"/>
                    <a:pt x="1675" y="1088"/>
                  </a:cubicBezTo>
                  <a:lnTo>
                    <a:pt x="1675" y="438"/>
                  </a:lnTo>
                  <a:lnTo>
                    <a:pt x="1646" y="428"/>
                  </a:lnTo>
                  <a:cubicBezTo>
                    <a:pt x="1478" y="342"/>
                    <a:pt x="1338" y="207"/>
                    <a:pt x="1247" y="43"/>
                  </a:cubicBezTo>
                  <a:lnTo>
                    <a:pt x="1223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1" name="Google Shape;14511;p90"/>
            <p:cNvSpPr/>
            <p:nvPr/>
          </p:nvSpPr>
          <p:spPr>
            <a:xfrm>
              <a:off x="5118918" y="2963815"/>
              <a:ext cx="4170" cy="10989"/>
            </a:xfrm>
            <a:custGeom>
              <a:avLst/>
              <a:gdLst/>
              <a:ahLst/>
              <a:cxnLst/>
              <a:rect l="l" t="t" r="r" b="b"/>
              <a:pathLst>
                <a:path w="159" h="419" extrusionOk="0">
                  <a:moveTo>
                    <a:pt x="0" y="0"/>
                  </a:moveTo>
                  <a:lnTo>
                    <a:pt x="0" y="419"/>
                  </a:lnTo>
                  <a:lnTo>
                    <a:pt x="68" y="371"/>
                  </a:lnTo>
                  <a:cubicBezTo>
                    <a:pt x="125" y="327"/>
                    <a:pt x="159" y="260"/>
                    <a:pt x="159" y="188"/>
                  </a:cubicBezTo>
                  <a:cubicBezTo>
                    <a:pt x="159" y="130"/>
                    <a:pt x="135" y="77"/>
                    <a:pt x="96" y="34"/>
                  </a:cubicBezTo>
                  <a:lnTo>
                    <a:pt x="87" y="24"/>
                  </a:lnTo>
                  <a:lnTo>
                    <a:pt x="72" y="24"/>
                  </a:lnTo>
                  <a:lnTo>
                    <a:pt x="5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2" name="Google Shape;14512;p90"/>
            <p:cNvSpPr/>
            <p:nvPr/>
          </p:nvSpPr>
          <p:spPr>
            <a:xfrm>
              <a:off x="5186034" y="3046589"/>
              <a:ext cx="43826" cy="48101"/>
            </a:xfrm>
            <a:custGeom>
              <a:avLst/>
              <a:gdLst/>
              <a:ahLst/>
              <a:cxnLst/>
              <a:rect l="l" t="t" r="r" b="b"/>
              <a:pathLst>
                <a:path w="1671" h="1834" extrusionOk="0">
                  <a:moveTo>
                    <a:pt x="1218" y="1"/>
                  </a:moveTo>
                  <a:lnTo>
                    <a:pt x="1180" y="34"/>
                  </a:lnTo>
                  <a:cubicBezTo>
                    <a:pt x="800" y="352"/>
                    <a:pt x="299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28" y="1829"/>
                    <a:pt x="737" y="1834"/>
                  </a:cubicBezTo>
                  <a:lnTo>
                    <a:pt x="934" y="1834"/>
                  </a:lnTo>
                  <a:cubicBezTo>
                    <a:pt x="1339" y="1829"/>
                    <a:pt x="1671" y="1502"/>
                    <a:pt x="1671" y="1093"/>
                  </a:cubicBezTo>
                  <a:lnTo>
                    <a:pt x="1671" y="443"/>
                  </a:lnTo>
                  <a:lnTo>
                    <a:pt x="1647" y="429"/>
                  </a:lnTo>
                  <a:cubicBezTo>
                    <a:pt x="1478" y="347"/>
                    <a:pt x="1339" y="212"/>
                    <a:pt x="1247" y="49"/>
                  </a:cubicBezTo>
                  <a:lnTo>
                    <a:pt x="1218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3" name="Google Shape;14513;p90"/>
            <p:cNvSpPr/>
            <p:nvPr/>
          </p:nvSpPr>
          <p:spPr>
            <a:xfrm>
              <a:off x="5200696" y="3103371"/>
              <a:ext cx="14530" cy="12668"/>
            </a:xfrm>
            <a:custGeom>
              <a:avLst/>
              <a:gdLst/>
              <a:ahLst/>
              <a:cxnLst/>
              <a:rect l="l" t="t" r="r" b="b"/>
              <a:pathLst>
                <a:path w="554" h="483" extrusionOk="0">
                  <a:moveTo>
                    <a:pt x="0" y="1"/>
                  </a:moveTo>
                  <a:lnTo>
                    <a:pt x="0" y="217"/>
                  </a:lnTo>
                  <a:lnTo>
                    <a:pt x="270" y="482"/>
                  </a:lnTo>
                  <a:lnTo>
                    <a:pt x="554" y="189"/>
                  </a:lnTo>
                  <a:lnTo>
                    <a:pt x="554" y="1"/>
                  </a:lnTo>
                  <a:lnTo>
                    <a:pt x="505" y="6"/>
                  </a:lnTo>
                  <a:cubicBezTo>
                    <a:pt x="462" y="11"/>
                    <a:pt x="419" y="15"/>
                    <a:pt x="375" y="15"/>
                  </a:cubicBezTo>
                  <a:lnTo>
                    <a:pt x="178" y="15"/>
                  </a:lnTo>
                  <a:cubicBezTo>
                    <a:pt x="135" y="15"/>
                    <a:pt x="92" y="11"/>
                    <a:pt x="48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4" name="Google Shape;14514;p90"/>
            <p:cNvSpPr/>
            <p:nvPr/>
          </p:nvSpPr>
          <p:spPr>
            <a:xfrm>
              <a:off x="5171399" y="3063506"/>
              <a:ext cx="5455" cy="11016"/>
            </a:xfrm>
            <a:custGeom>
              <a:avLst/>
              <a:gdLst/>
              <a:ahLst/>
              <a:cxnLst/>
              <a:rect l="l" t="t" r="r" b="b"/>
              <a:pathLst>
                <a:path w="208" h="420" extrusionOk="0">
                  <a:moveTo>
                    <a:pt x="208" y="0"/>
                  </a:moveTo>
                  <a:lnTo>
                    <a:pt x="145" y="20"/>
                  </a:lnTo>
                  <a:cubicBezTo>
                    <a:pt x="136" y="24"/>
                    <a:pt x="126" y="24"/>
                    <a:pt x="116" y="29"/>
                  </a:cubicBezTo>
                  <a:lnTo>
                    <a:pt x="102" y="29"/>
                  </a:lnTo>
                  <a:lnTo>
                    <a:pt x="92" y="39"/>
                  </a:lnTo>
                  <a:cubicBezTo>
                    <a:pt x="1" y="140"/>
                    <a:pt x="25" y="299"/>
                    <a:pt x="136" y="371"/>
                  </a:cubicBezTo>
                  <a:lnTo>
                    <a:pt x="140" y="371"/>
                  </a:lnTo>
                  <a:lnTo>
                    <a:pt x="208" y="419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5" name="Google Shape;14515;p90"/>
            <p:cNvSpPr/>
            <p:nvPr/>
          </p:nvSpPr>
          <p:spPr>
            <a:xfrm>
              <a:off x="5239040" y="3063506"/>
              <a:ext cx="4196" cy="11016"/>
            </a:xfrm>
            <a:custGeom>
              <a:avLst/>
              <a:gdLst/>
              <a:ahLst/>
              <a:cxnLst/>
              <a:rect l="l" t="t" r="r" b="b"/>
              <a:pathLst>
                <a:path w="160" h="420" extrusionOk="0">
                  <a:moveTo>
                    <a:pt x="1" y="0"/>
                  </a:moveTo>
                  <a:lnTo>
                    <a:pt x="1" y="419"/>
                  </a:lnTo>
                  <a:lnTo>
                    <a:pt x="68" y="371"/>
                  </a:lnTo>
                  <a:cubicBezTo>
                    <a:pt x="126" y="328"/>
                    <a:pt x="160" y="260"/>
                    <a:pt x="160" y="188"/>
                  </a:cubicBezTo>
                  <a:cubicBezTo>
                    <a:pt x="160" y="130"/>
                    <a:pt x="140" y="77"/>
                    <a:pt x="102" y="34"/>
                  </a:cubicBezTo>
                  <a:lnTo>
                    <a:pt x="92" y="24"/>
                  </a:lnTo>
                  <a:lnTo>
                    <a:pt x="78" y="24"/>
                  </a:lnTo>
                  <a:lnTo>
                    <a:pt x="59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6" name="Google Shape;14516;p90"/>
            <p:cNvSpPr/>
            <p:nvPr/>
          </p:nvSpPr>
          <p:spPr>
            <a:xfrm>
              <a:off x="5051277" y="2963815"/>
              <a:ext cx="5324" cy="10989"/>
            </a:xfrm>
            <a:custGeom>
              <a:avLst/>
              <a:gdLst/>
              <a:ahLst/>
              <a:cxnLst/>
              <a:rect l="l" t="t" r="r" b="b"/>
              <a:pathLst>
                <a:path w="203" h="419" extrusionOk="0">
                  <a:moveTo>
                    <a:pt x="202" y="0"/>
                  </a:moveTo>
                  <a:lnTo>
                    <a:pt x="144" y="19"/>
                  </a:lnTo>
                  <a:cubicBezTo>
                    <a:pt x="135" y="24"/>
                    <a:pt x="125" y="29"/>
                    <a:pt x="116" y="29"/>
                  </a:cubicBezTo>
                  <a:lnTo>
                    <a:pt x="101" y="29"/>
                  </a:lnTo>
                  <a:lnTo>
                    <a:pt x="91" y="39"/>
                  </a:lnTo>
                  <a:cubicBezTo>
                    <a:pt x="0" y="140"/>
                    <a:pt x="19" y="298"/>
                    <a:pt x="135" y="371"/>
                  </a:cubicBezTo>
                  <a:lnTo>
                    <a:pt x="135" y="375"/>
                  </a:lnTo>
                  <a:lnTo>
                    <a:pt x="202" y="41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7" name="Google Shape;14517;p90"/>
            <p:cNvSpPr/>
            <p:nvPr/>
          </p:nvSpPr>
          <p:spPr>
            <a:xfrm>
              <a:off x="5065781" y="3146280"/>
              <a:ext cx="43931" cy="47996"/>
            </a:xfrm>
            <a:custGeom>
              <a:avLst/>
              <a:gdLst/>
              <a:ahLst/>
              <a:cxnLst/>
              <a:rect l="l" t="t" r="r" b="b"/>
              <a:pathLst>
                <a:path w="1675" h="1830" extrusionOk="0">
                  <a:moveTo>
                    <a:pt x="1223" y="1"/>
                  </a:moveTo>
                  <a:lnTo>
                    <a:pt x="1184" y="35"/>
                  </a:lnTo>
                  <a:cubicBezTo>
                    <a:pt x="804" y="352"/>
                    <a:pt x="304" y="448"/>
                    <a:pt x="39" y="477"/>
                  </a:cubicBezTo>
                  <a:lnTo>
                    <a:pt x="0" y="482"/>
                  </a:lnTo>
                  <a:lnTo>
                    <a:pt x="0" y="1093"/>
                  </a:lnTo>
                  <a:cubicBezTo>
                    <a:pt x="0" y="1497"/>
                    <a:pt x="328" y="1829"/>
                    <a:pt x="737" y="1829"/>
                  </a:cubicBezTo>
                  <a:lnTo>
                    <a:pt x="934" y="1829"/>
                  </a:lnTo>
                  <a:cubicBezTo>
                    <a:pt x="1343" y="1829"/>
                    <a:pt x="1670" y="1502"/>
                    <a:pt x="1675" y="1093"/>
                  </a:cubicBezTo>
                  <a:lnTo>
                    <a:pt x="1675" y="444"/>
                  </a:lnTo>
                  <a:lnTo>
                    <a:pt x="1646" y="429"/>
                  </a:lnTo>
                  <a:cubicBezTo>
                    <a:pt x="1478" y="347"/>
                    <a:pt x="1338" y="213"/>
                    <a:pt x="1247" y="44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8" name="Google Shape;14518;p90"/>
            <p:cNvSpPr/>
            <p:nvPr/>
          </p:nvSpPr>
          <p:spPr>
            <a:xfrm>
              <a:off x="4945633" y="3046589"/>
              <a:ext cx="34620" cy="47996"/>
            </a:xfrm>
            <a:custGeom>
              <a:avLst/>
              <a:gdLst/>
              <a:ahLst/>
              <a:cxnLst/>
              <a:rect l="l" t="t" r="r" b="b"/>
              <a:pathLst>
                <a:path w="1320" h="1830" extrusionOk="0">
                  <a:moveTo>
                    <a:pt x="1223" y="1"/>
                  </a:moveTo>
                  <a:lnTo>
                    <a:pt x="1184" y="34"/>
                  </a:lnTo>
                  <a:cubicBezTo>
                    <a:pt x="804" y="352"/>
                    <a:pt x="304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33" y="1829"/>
                    <a:pt x="742" y="1829"/>
                  </a:cubicBezTo>
                  <a:lnTo>
                    <a:pt x="982" y="1829"/>
                  </a:lnTo>
                  <a:cubicBezTo>
                    <a:pt x="592" y="1805"/>
                    <a:pt x="289" y="1483"/>
                    <a:pt x="289" y="1093"/>
                  </a:cubicBezTo>
                  <a:lnTo>
                    <a:pt x="289" y="482"/>
                  </a:lnTo>
                  <a:lnTo>
                    <a:pt x="328" y="477"/>
                  </a:lnTo>
                  <a:cubicBezTo>
                    <a:pt x="679" y="443"/>
                    <a:pt x="1016" y="333"/>
                    <a:pt x="1319" y="150"/>
                  </a:cubicBezTo>
                  <a:cubicBezTo>
                    <a:pt x="1295" y="116"/>
                    <a:pt x="1271" y="82"/>
                    <a:pt x="1247" y="49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9" name="Google Shape;14519;p90"/>
            <p:cNvSpPr/>
            <p:nvPr/>
          </p:nvSpPr>
          <p:spPr>
            <a:xfrm>
              <a:off x="5065781" y="2946898"/>
              <a:ext cx="34594" cy="48101"/>
            </a:xfrm>
            <a:custGeom>
              <a:avLst/>
              <a:gdLst/>
              <a:ahLst/>
              <a:cxnLst/>
              <a:rect l="l" t="t" r="r" b="b"/>
              <a:pathLst>
                <a:path w="1319" h="1834" extrusionOk="0">
                  <a:moveTo>
                    <a:pt x="1223" y="0"/>
                  </a:moveTo>
                  <a:lnTo>
                    <a:pt x="1184" y="34"/>
                  </a:lnTo>
                  <a:cubicBezTo>
                    <a:pt x="804" y="352"/>
                    <a:pt x="304" y="448"/>
                    <a:pt x="44" y="477"/>
                  </a:cubicBezTo>
                  <a:lnTo>
                    <a:pt x="0" y="482"/>
                  </a:lnTo>
                  <a:lnTo>
                    <a:pt x="0" y="1093"/>
                  </a:lnTo>
                  <a:cubicBezTo>
                    <a:pt x="0" y="1502"/>
                    <a:pt x="332" y="1829"/>
                    <a:pt x="737" y="1834"/>
                  </a:cubicBezTo>
                  <a:lnTo>
                    <a:pt x="982" y="1834"/>
                  </a:lnTo>
                  <a:cubicBezTo>
                    <a:pt x="592" y="1805"/>
                    <a:pt x="289" y="1482"/>
                    <a:pt x="294" y="1093"/>
                  </a:cubicBezTo>
                  <a:lnTo>
                    <a:pt x="294" y="482"/>
                  </a:lnTo>
                  <a:lnTo>
                    <a:pt x="332" y="477"/>
                  </a:lnTo>
                  <a:cubicBezTo>
                    <a:pt x="679" y="443"/>
                    <a:pt x="1016" y="332"/>
                    <a:pt x="1319" y="150"/>
                  </a:cubicBezTo>
                  <a:cubicBezTo>
                    <a:pt x="1295" y="116"/>
                    <a:pt x="1271" y="82"/>
                    <a:pt x="1251" y="48"/>
                  </a:cubicBezTo>
                  <a:lnTo>
                    <a:pt x="1223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0" name="Google Shape;14520;p90"/>
            <p:cNvSpPr/>
            <p:nvPr/>
          </p:nvSpPr>
          <p:spPr>
            <a:xfrm>
              <a:off x="5186034" y="3046589"/>
              <a:ext cx="34489" cy="47996"/>
            </a:xfrm>
            <a:custGeom>
              <a:avLst/>
              <a:gdLst/>
              <a:ahLst/>
              <a:cxnLst/>
              <a:rect l="l" t="t" r="r" b="b"/>
              <a:pathLst>
                <a:path w="1315" h="1830" extrusionOk="0">
                  <a:moveTo>
                    <a:pt x="1223" y="1"/>
                  </a:moveTo>
                  <a:lnTo>
                    <a:pt x="1180" y="34"/>
                  </a:lnTo>
                  <a:cubicBezTo>
                    <a:pt x="800" y="352"/>
                    <a:pt x="299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28" y="1829"/>
                    <a:pt x="737" y="1829"/>
                  </a:cubicBezTo>
                  <a:lnTo>
                    <a:pt x="983" y="1829"/>
                  </a:lnTo>
                  <a:cubicBezTo>
                    <a:pt x="593" y="1805"/>
                    <a:pt x="290" y="1483"/>
                    <a:pt x="290" y="1093"/>
                  </a:cubicBezTo>
                  <a:lnTo>
                    <a:pt x="290" y="482"/>
                  </a:lnTo>
                  <a:lnTo>
                    <a:pt x="328" y="477"/>
                  </a:lnTo>
                  <a:cubicBezTo>
                    <a:pt x="679" y="443"/>
                    <a:pt x="1016" y="333"/>
                    <a:pt x="1315" y="150"/>
                  </a:cubicBezTo>
                  <a:cubicBezTo>
                    <a:pt x="1291" y="116"/>
                    <a:pt x="1266" y="82"/>
                    <a:pt x="1247" y="49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1" name="Google Shape;14521;p90"/>
            <p:cNvSpPr/>
            <p:nvPr/>
          </p:nvSpPr>
          <p:spPr>
            <a:xfrm>
              <a:off x="5065781" y="3146280"/>
              <a:ext cx="34594" cy="47996"/>
            </a:xfrm>
            <a:custGeom>
              <a:avLst/>
              <a:gdLst/>
              <a:ahLst/>
              <a:cxnLst/>
              <a:rect l="l" t="t" r="r" b="b"/>
              <a:pathLst>
                <a:path w="1319" h="1830" extrusionOk="0">
                  <a:moveTo>
                    <a:pt x="1223" y="1"/>
                  </a:moveTo>
                  <a:lnTo>
                    <a:pt x="1184" y="35"/>
                  </a:lnTo>
                  <a:cubicBezTo>
                    <a:pt x="804" y="352"/>
                    <a:pt x="304" y="448"/>
                    <a:pt x="44" y="477"/>
                  </a:cubicBezTo>
                  <a:lnTo>
                    <a:pt x="0" y="482"/>
                  </a:lnTo>
                  <a:lnTo>
                    <a:pt x="0" y="1093"/>
                  </a:lnTo>
                  <a:cubicBezTo>
                    <a:pt x="0" y="1497"/>
                    <a:pt x="332" y="1829"/>
                    <a:pt x="737" y="1829"/>
                  </a:cubicBezTo>
                  <a:lnTo>
                    <a:pt x="982" y="1829"/>
                  </a:lnTo>
                  <a:cubicBezTo>
                    <a:pt x="592" y="1805"/>
                    <a:pt x="289" y="1483"/>
                    <a:pt x="294" y="1093"/>
                  </a:cubicBezTo>
                  <a:lnTo>
                    <a:pt x="294" y="482"/>
                  </a:lnTo>
                  <a:lnTo>
                    <a:pt x="332" y="477"/>
                  </a:lnTo>
                  <a:cubicBezTo>
                    <a:pt x="679" y="444"/>
                    <a:pt x="1016" y="333"/>
                    <a:pt x="1319" y="150"/>
                  </a:cubicBezTo>
                  <a:cubicBezTo>
                    <a:pt x="1295" y="116"/>
                    <a:pt x="1271" y="83"/>
                    <a:pt x="1251" y="44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2" name="Google Shape;14522;p90"/>
            <p:cNvSpPr/>
            <p:nvPr/>
          </p:nvSpPr>
          <p:spPr>
            <a:xfrm>
              <a:off x="5051277" y="3163196"/>
              <a:ext cx="5324" cy="10884"/>
            </a:xfrm>
            <a:custGeom>
              <a:avLst/>
              <a:gdLst/>
              <a:ahLst/>
              <a:cxnLst/>
              <a:rect l="l" t="t" r="r" b="b"/>
              <a:pathLst>
                <a:path w="203" h="415" extrusionOk="0">
                  <a:moveTo>
                    <a:pt x="202" y="1"/>
                  </a:moveTo>
                  <a:lnTo>
                    <a:pt x="144" y="20"/>
                  </a:lnTo>
                  <a:cubicBezTo>
                    <a:pt x="135" y="20"/>
                    <a:pt x="125" y="25"/>
                    <a:pt x="116" y="25"/>
                  </a:cubicBezTo>
                  <a:lnTo>
                    <a:pt x="101" y="25"/>
                  </a:lnTo>
                  <a:lnTo>
                    <a:pt x="91" y="39"/>
                  </a:lnTo>
                  <a:cubicBezTo>
                    <a:pt x="0" y="140"/>
                    <a:pt x="19" y="294"/>
                    <a:pt x="135" y="366"/>
                  </a:cubicBezTo>
                  <a:lnTo>
                    <a:pt x="135" y="371"/>
                  </a:lnTo>
                  <a:lnTo>
                    <a:pt x="202" y="41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3" name="Google Shape;14523;p90"/>
            <p:cNvSpPr/>
            <p:nvPr/>
          </p:nvSpPr>
          <p:spPr>
            <a:xfrm>
              <a:off x="4917491" y="3115253"/>
              <a:ext cx="99481" cy="50252"/>
            </a:xfrm>
            <a:custGeom>
              <a:avLst/>
              <a:gdLst/>
              <a:ahLst/>
              <a:cxnLst/>
              <a:rect l="l" t="t" r="r" b="b"/>
              <a:pathLst>
                <a:path w="3793" h="1916" extrusionOk="0">
                  <a:moveTo>
                    <a:pt x="2474" y="0"/>
                  </a:moveTo>
                  <a:lnTo>
                    <a:pt x="2065" y="428"/>
                  </a:lnTo>
                  <a:cubicBezTo>
                    <a:pt x="2022" y="467"/>
                    <a:pt x="1969" y="491"/>
                    <a:pt x="1911" y="496"/>
                  </a:cubicBezTo>
                  <a:lnTo>
                    <a:pt x="1906" y="496"/>
                  </a:lnTo>
                  <a:cubicBezTo>
                    <a:pt x="1848" y="496"/>
                    <a:pt x="1795" y="472"/>
                    <a:pt x="1752" y="433"/>
                  </a:cubicBezTo>
                  <a:lnTo>
                    <a:pt x="1319" y="15"/>
                  </a:lnTo>
                  <a:lnTo>
                    <a:pt x="501" y="332"/>
                  </a:lnTo>
                  <a:lnTo>
                    <a:pt x="491" y="337"/>
                  </a:lnTo>
                  <a:cubicBezTo>
                    <a:pt x="472" y="342"/>
                    <a:pt x="1" y="515"/>
                    <a:pt x="1" y="1121"/>
                  </a:cubicBezTo>
                  <a:lnTo>
                    <a:pt x="1" y="1915"/>
                  </a:lnTo>
                  <a:lnTo>
                    <a:pt x="3792" y="1915"/>
                  </a:lnTo>
                  <a:lnTo>
                    <a:pt x="3792" y="1121"/>
                  </a:lnTo>
                  <a:cubicBezTo>
                    <a:pt x="3792" y="515"/>
                    <a:pt x="3326" y="342"/>
                    <a:pt x="3301" y="332"/>
                  </a:cubicBezTo>
                  <a:lnTo>
                    <a:pt x="3292" y="327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4" name="Google Shape;14524;p90"/>
            <p:cNvSpPr/>
            <p:nvPr/>
          </p:nvSpPr>
          <p:spPr>
            <a:xfrm>
              <a:off x="5157892" y="3115253"/>
              <a:ext cx="99481" cy="51012"/>
            </a:xfrm>
            <a:custGeom>
              <a:avLst/>
              <a:gdLst/>
              <a:ahLst/>
              <a:cxnLst/>
              <a:rect l="l" t="t" r="r" b="b"/>
              <a:pathLst>
                <a:path w="3793" h="1945" extrusionOk="0">
                  <a:moveTo>
                    <a:pt x="2474" y="0"/>
                  </a:moveTo>
                  <a:lnTo>
                    <a:pt x="2060" y="428"/>
                  </a:lnTo>
                  <a:cubicBezTo>
                    <a:pt x="2022" y="467"/>
                    <a:pt x="1969" y="491"/>
                    <a:pt x="1906" y="496"/>
                  </a:cubicBezTo>
                  <a:cubicBezTo>
                    <a:pt x="1849" y="496"/>
                    <a:pt x="1796" y="472"/>
                    <a:pt x="1752" y="433"/>
                  </a:cubicBezTo>
                  <a:lnTo>
                    <a:pt x="1319" y="15"/>
                  </a:lnTo>
                  <a:lnTo>
                    <a:pt x="501" y="332"/>
                  </a:lnTo>
                  <a:lnTo>
                    <a:pt x="492" y="337"/>
                  </a:lnTo>
                  <a:cubicBezTo>
                    <a:pt x="473" y="342"/>
                    <a:pt x="1" y="515"/>
                    <a:pt x="1" y="1121"/>
                  </a:cubicBezTo>
                  <a:lnTo>
                    <a:pt x="1" y="1944"/>
                  </a:lnTo>
                  <a:lnTo>
                    <a:pt x="3788" y="1944"/>
                  </a:lnTo>
                  <a:lnTo>
                    <a:pt x="3788" y="1121"/>
                  </a:lnTo>
                  <a:cubicBezTo>
                    <a:pt x="3793" y="515"/>
                    <a:pt x="3316" y="342"/>
                    <a:pt x="3302" y="332"/>
                  </a:cubicBezTo>
                  <a:lnTo>
                    <a:pt x="3287" y="327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5" name="Google Shape;14525;p90"/>
            <p:cNvSpPr/>
            <p:nvPr/>
          </p:nvSpPr>
          <p:spPr>
            <a:xfrm>
              <a:off x="5037377" y="3214943"/>
              <a:ext cx="99481" cy="50252"/>
            </a:xfrm>
            <a:custGeom>
              <a:avLst/>
              <a:gdLst/>
              <a:ahLst/>
              <a:cxnLst/>
              <a:rect l="l" t="t" r="r" b="b"/>
              <a:pathLst>
                <a:path w="3793" h="1916" extrusionOk="0">
                  <a:moveTo>
                    <a:pt x="2474" y="0"/>
                  </a:moveTo>
                  <a:lnTo>
                    <a:pt x="2060" y="429"/>
                  </a:lnTo>
                  <a:cubicBezTo>
                    <a:pt x="2022" y="467"/>
                    <a:pt x="1964" y="491"/>
                    <a:pt x="1906" y="491"/>
                  </a:cubicBezTo>
                  <a:cubicBezTo>
                    <a:pt x="1901" y="492"/>
                    <a:pt x="1896" y="492"/>
                    <a:pt x="1892" y="492"/>
                  </a:cubicBezTo>
                  <a:cubicBezTo>
                    <a:pt x="1840" y="492"/>
                    <a:pt x="1792" y="469"/>
                    <a:pt x="1752" y="434"/>
                  </a:cubicBezTo>
                  <a:lnTo>
                    <a:pt x="1319" y="10"/>
                  </a:lnTo>
                  <a:lnTo>
                    <a:pt x="501" y="332"/>
                  </a:lnTo>
                  <a:lnTo>
                    <a:pt x="492" y="337"/>
                  </a:lnTo>
                  <a:cubicBezTo>
                    <a:pt x="472" y="342"/>
                    <a:pt x="1" y="515"/>
                    <a:pt x="1" y="1122"/>
                  </a:cubicBezTo>
                  <a:lnTo>
                    <a:pt x="1" y="1916"/>
                  </a:lnTo>
                  <a:lnTo>
                    <a:pt x="3788" y="1916"/>
                  </a:lnTo>
                  <a:lnTo>
                    <a:pt x="3788" y="1122"/>
                  </a:lnTo>
                  <a:cubicBezTo>
                    <a:pt x="3792" y="515"/>
                    <a:pt x="3321" y="337"/>
                    <a:pt x="3297" y="332"/>
                  </a:cubicBezTo>
                  <a:lnTo>
                    <a:pt x="3287" y="328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6" name="Google Shape;14526;p90"/>
            <p:cNvSpPr/>
            <p:nvPr/>
          </p:nvSpPr>
          <p:spPr>
            <a:xfrm>
              <a:off x="4938053" y="3017817"/>
              <a:ext cx="58959" cy="33335"/>
            </a:xfrm>
            <a:custGeom>
              <a:avLst/>
              <a:gdLst/>
              <a:ahLst/>
              <a:cxnLst/>
              <a:rect l="l" t="t" r="r" b="b"/>
              <a:pathLst>
                <a:path w="2248" h="1271" extrusionOk="0">
                  <a:moveTo>
                    <a:pt x="1069" y="1"/>
                  </a:moveTo>
                  <a:cubicBezTo>
                    <a:pt x="477" y="1"/>
                    <a:pt x="1" y="477"/>
                    <a:pt x="1" y="1069"/>
                  </a:cubicBezTo>
                  <a:lnTo>
                    <a:pt x="1" y="1271"/>
                  </a:lnTo>
                  <a:lnTo>
                    <a:pt x="59" y="1252"/>
                  </a:lnTo>
                  <a:lnTo>
                    <a:pt x="116" y="1252"/>
                  </a:lnTo>
                  <a:cubicBezTo>
                    <a:pt x="126" y="1252"/>
                    <a:pt x="1026" y="1242"/>
                    <a:pt x="1430" y="684"/>
                  </a:cubicBezTo>
                  <a:cubicBezTo>
                    <a:pt x="1465" y="633"/>
                    <a:pt x="1517" y="610"/>
                    <a:pt x="1569" y="610"/>
                  </a:cubicBezTo>
                  <a:cubicBezTo>
                    <a:pt x="1646" y="610"/>
                    <a:pt x="1723" y="660"/>
                    <a:pt x="1743" y="746"/>
                  </a:cubicBezTo>
                  <a:cubicBezTo>
                    <a:pt x="1748" y="766"/>
                    <a:pt x="1853" y="1179"/>
                    <a:pt x="2176" y="1256"/>
                  </a:cubicBezTo>
                  <a:lnTo>
                    <a:pt x="2190" y="1256"/>
                  </a:lnTo>
                  <a:lnTo>
                    <a:pt x="2248" y="1271"/>
                  </a:lnTo>
                  <a:lnTo>
                    <a:pt x="2248" y="1074"/>
                  </a:lnTo>
                  <a:cubicBezTo>
                    <a:pt x="2248" y="482"/>
                    <a:pt x="1767" y="1"/>
                    <a:pt x="117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7" name="Google Shape;14527;p90"/>
            <p:cNvSpPr/>
            <p:nvPr/>
          </p:nvSpPr>
          <p:spPr>
            <a:xfrm>
              <a:off x="5058333" y="2917996"/>
              <a:ext cx="58959" cy="33466"/>
            </a:xfrm>
            <a:custGeom>
              <a:avLst/>
              <a:gdLst/>
              <a:ahLst/>
              <a:cxnLst/>
              <a:rect l="l" t="t" r="r" b="b"/>
              <a:pathLst>
                <a:path w="2248" h="1276" extrusionOk="0">
                  <a:moveTo>
                    <a:pt x="1069" y="0"/>
                  </a:moveTo>
                  <a:cubicBezTo>
                    <a:pt x="477" y="5"/>
                    <a:pt x="1" y="482"/>
                    <a:pt x="1" y="1074"/>
                  </a:cubicBezTo>
                  <a:lnTo>
                    <a:pt x="1" y="1271"/>
                  </a:lnTo>
                  <a:lnTo>
                    <a:pt x="53" y="1252"/>
                  </a:lnTo>
                  <a:lnTo>
                    <a:pt x="111" y="1252"/>
                  </a:lnTo>
                  <a:cubicBezTo>
                    <a:pt x="121" y="1252"/>
                    <a:pt x="1021" y="1247"/>
                    <a:pt x="1430" y="689"/>
                  </a:cubicBezTo>
                  <a:cubicBezTo>
                    <a:pt x="1465" y="637"/>
                    <a:pt x="1518" y="614"/>
                    <a:pt x="1571" y="614"/>
                  </a:cubicBezTo>
                  <a:cubicBezTo>
                    <a:pt x="1647" y="614"/>
                    <a:pt x="1722" y="663"/>
                    <a:pt x="1742" y="751"/>
                  </a:cubicBezTo>
                  <a:cubicBezTo>
                    <a:pt x="1747" y="770"/>
                    <a:pt x="1848" y="1184"/>
                    <a:pt x="2175" y="1256"/>
                  </a:cubicBezTo>
                  <a:lnTo>
                    <a:pt x="2190" y="1256"/>
                  </a:lnTo>
                  <a:lnTo>
                    <a:pt x="2243" y="1276"/>
                  </a:lnTo>
                  <a:lnTo>
                    <a:pt x="2243" y="1078"/>
                  </a:lnTo>
                  <a:cubicBezTo>
                    <a:pt x="2248" y="482"/>
                    <a:pt x="1766" y="0"/>
                    <a:pt x="1170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8" name="Google Shape;14528;p90"/>
            <p:cNvSpPr/>
            <p:nvPr/>
          </p:nvSpPr>
          <p:spPr>
            <a:xfrm>
              <a:off x="5178350" y="3017817"/>
              <a:ext cx="59091" cy="33335"/>
            </a:xfrm>
            <a:custGeom>
              <a:avLst/>
              <a:gdLst/>
              <a:ahLst/>
              <a:cxnLst/>
              <a:rect l="l" t="t" r="r" b="b"/>
              <a:pathLst>
                <a:path w="2253" h="1271" extrusionOk="0">
                  <a:moveTo>
                    <a:pt x="1073" y="1"/>
                  </a:moveTo>
                  <a:cubicBezTo>
                    <a:pt x="482" y="1"/>
                    <a:pt x="0" y="477"/>
                    <a:pt x="0" y="1069"/>
                  </a:cubicBezTo>
                  <a:lnTo>
                    <a:pt x="0" y="1271"/>
                  </a:lnTo>
                  <a:lnTo>
                    <a:pt x="58" y="1252"/>
                  </a:lnTo>
                  <a:lnTo>
                    <a:pt x="116" y="1252"/>
                  </a:lnTo>
                  <a:cubicBezTo>
                    <a:pt x="126" y="1252"/>
                    <a:pt x="1025" y="1242"/>
                    <a:pt x="1430" y="684"/>
                  </a:cubicBezTo>
                  <a:cubicBezTo>
                    <a:pt x="1467" y="633"/>
                    <a:pt x="1520" y="610"/>
                    <a:pt x="1572" y="610"/>
                  </a:cubicBezTo>
                  <a:cubicBezTo>
                    <a:pt x="1650" y="610"/>
                    <a:pt x="1725" y="660"/>
                    <a:pt x="1742" y="746"/>
                  </a:cubicBezTo>
                  <a:cubicBezTo>
                    <a:pt x="1747" y="766"/>
                    <a:pt x="1853" y="1179"/>
                    <a:pt x="2180" y="1256"/>
                  </a:cubicBezTo>
                  <a:lnTo>
                    <a:pt x="2190" y="1256"/>
                  </a:lnTo>
                  <a:lnTo>
                    <a:pt x="2248" y="1271"/>
                  </a:lnTo>
                  <a:lnTo>
                    <a:pt x="2248" y="1074"/>
                  </a:lnTo>
                  <a:cubicBezTo>
                    <a:pt x="2252" y="482"/>
                    <a:pt x="1771" y="1"/>
                    <a:pt x="117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9" name="Google Shape;14529;p90"/>
            <p:cNvSpPr/>
            <p:nvPr/>
          </p:nvSpPr>
          <p:spPr>
            <a:xfrm>
              <a:off x="5058202" y="3117403"/>
              <a:ext cx="59091" cy="33466"/>
            </a:xfrm>
            <a:custGeom>
              <a:avLst/>
              <a:gdLst/>
              <a:ahLst/>
              <a:cxnLst/>
              <a:rect l="l" t="t" r="r" b="b"/>
              <a:pathLst>
                <a:path w="2253" h="1276" extrusionOk="0">
                  <a:moveTo>
                    <a:pt x="1074" y="0"/>
                  </a:moveTo>
                  <a:cubicBezTo>
                    <a:pt x="482" y="0"/>
                    <a:pt x="1" y="481"/>
                    <a:pt x="6" y="1073"/>
                  </a:cubicBezTo>
                  <a:lnTo>
                    <a:pt x="6" y="1275"/>
                  </a:lnTo>
                  <a:lnTo>
                    <a:pt x="58" y="1256"/>
                  </a:lnTo>
                  <a:lnTo>
                    <a:pt x="116" y="1256"/>
                  </a:lnTo>
                  <a:cubicBezTo>
                    <a:pt x="126" y="1256"/>
                    <a:pt x="1026" y="1246"/>
                    <a:pt x="1435" y="688"/>
                  </a:cubicBezTo>
                  <a:cubicBezTo>
                    <a:pt x="1470" y="637"/>
                    <a:pt x="1523" y="613"/>
                    <a:pt x="1576" y="613"/>
                  </a:cubicBezTo>
                  <a:cubicBezTo>
                    <a:pt x="1652" y="613"/>
                    <a:pt x="1727" y="663"/>
                    <a:pt x="1747" y="751"/>
                  </a:cubicBezTo>
                  <a:cubicBezTo>
                    <a:pt x="1752" y="770"/>
                    <a:pt x="1853" y="1184"/>
                    <a:pt x="2180" y="1261"/>
                  </a:cubicBezTo>
                  <a:lnTo>
                    <a:pt x="2195" y="1261"/>
                  </a:lnTo>
                  <a:lnTo>
                    <a:pt x="2248" y="1275"/>
                  </a:lnTo>
                  <a:lnTo>
                    <a:pt x="2248" y="1073"/>
                  </a:lnTo>
                  <a:cubicBezTo>
                    <a:pt x="2253" y="481"/>
                    <a:pt x="1771" y="0"/>
                    <a:pt x="117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0" name="Google Shape;14530;p90"/>
            <p:cNvSpPr/>
            <p:nvPr/>
          </p:nvSpPr>
          <p:spPr>
            <a:xfrm>
              <a:off x="5037377" y="3015536"/>
              <a:ext cx="99481" cy="50278"/>
            </a:xfrm>
            <a:custGeom>
              <a:avLst/>
              <a:gdLst/>
              <a:ahLst/>
              <a:cxnLst/>
              <a:rect l="l" t="t" r="r" b="b"/>
              <a:pathLst>
                <a:path w="3793" h="1917" extrusionOk="0">
                  <a:moveTo>
                    <a:pt x="2474" y="1"/>
                  </a:moveTo>
                  <a:lnTo>
                    <a:pt x="2065" y="429"/>
                  </a:lnTo>
                  <a:cubicBezTo>
                    <a:pt x="2022" y="473"/>
                    <a:pt x="1969" y="497"/>
                    <a:pt x="1911" y="497"/>
                  </a:cubicBezTo>
                  <a:lnTo>
                    <a:pt x="1906" y="497"/>
                  </a:lnTo>
                  <a:cubicBezTo>
                    <a:pt x="1848" y="497"/>
                    <a:pt x="1796" y="473"/>
                    <a:pt x="1752" y="434"/>
                  </a:cubicBezTo>
                  <a:lnTo>
                    <a:pt x="1319" y="15"/>
                  </a:lnTo>
                  <a:lnTo>
                    <a:pt x="501" y="333"/>
                  </a:lnTo>
                  <a:lnTo>
                    <a:pt x="492" y="338"/>
                  </a:lnTo>
                  <a:cubicBezTo>
                    <a:pt x="472" y="347"/>
                    <a:pt x="1" y="521"/>
                    <a:pt x="1" y="1127"/>
                  </a:cubicBezTo>
                  <a:lnTo>
                    <a:pt x="1" y="1916"/>
                  </a:lnTo>
                  <a:lnTo>
                    <a:pt x="3788" y="1916"/>
                  </a:lnTo>
                  <a:lnTo>
                    <a:pt x="3788" y="1122"/>
                  </a:lnTo>
                  <a:cubicBezTo>
                    <a:pt x="3792" y="506"/>
                    <a:pt x="3306" y="338"/>
                    <a:pt x="3302" y="333"/>
                  </a:cubicBezTo>
                  <a:lnTo>
                    <a:pt x="3292" y="328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1" name="Google Shape;14531;p90"/>
            <p:cNvSpPr/>
            <p:nvPr/>
          </p:nvSpPr>
          <p:spPr>
            <a:xfrm>
              <a:off x="5037377" y="3015798"/>
              <a:ext cx="36115" cy="43826"/>
            </a:xfrm>
            <a:custGeom>
              <a:avLst/>
              <a:gdLst/>
              <a:ahLst/>
              <a:cxnLst/>
              <a:rect l="l" t="t" r="r" b="b"/>
              <a:pathLst>
                <a:path w="1377" h="1671" extrusionOk="0">
                  <a:moveTo>
                    <a:pt x="1319" y="1"/>
                  </a:moveTo>
                  <a:lnTo>
                    <a:pt x="501" y="323"/>
                  </a:lnTo>
                  <a:lnTo>
                    <a:pt x="492" y="323"/>
                  </a:lnTo>
                  <a:cubicBezTo>
                    <a:pt x="472" y="333"/>
                    <a:pt x="1" y="506"/>
                    <a:pt x="1" y="1112"/>
                  </a:cubicBezTo>
                  <a:lnTo>
                    <a:pt x="1" y="1670"/>
                  </a:lnTo>
                  <a:lnTo>
                    <a:pt x="203" y="1670"/>
                  </a:lnTo>
                  <a:lnTo>
                    <a:pt x="203" y="1112"/>
                  </a:lnTo>
                  <a:cubicBezTo>
                    <a:pt x="203" y="506"/>
                    <a:pt x="679" y="333"/>
                    <a:pt x="694" y="323"/>
                  </a:cubicBezTo>
                  <a:lnTo>
                    <a:pt x="703" y="323"/>
                  </a:lnTo>
                  <a:lnTo>
                    <a:pt x="1377" y="58"/>
                  </a:lnTo>
                  <a:lnTo>
                    <a:pt x="1319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2" name="Google Shape;14532;p90"/>
            <p:cNvSpPr/>
            <p:nvPr/>
          </p:nvSpPr>
          <p:spPr>
            <a:xfrm>
              <a:off x="5157787" y="3115489"/>
              <a:ext cx="36246" cy="43826"/>
            </a:xfrm>
            <a:custGeom>
              <a:avLst/>
              <a:gdLst/>
              <a:ahLst/>
              <a:cxnLst/>
              <a:rect l="l" t="t" r="r" b="b"/>
              <a:pathLst>
                <a:path w="1382" h="1671" extrusionOk="0">
                  <a:moveTo>
                    <a:pt x="1319" y="1"/>
                  </a:moveTo>
                  <a:lnTo>
                    <a:pt x="501" y="318"/>
                  </a:lnTo>
                  <a:lnTo>
                    <a:pt x="491" y="323"/>
                  </a:lnTo>
                  <a:cubicBezTo>
                    <a:pt x="472" y="328"/>
                    <a:pt x="0" y="506"/>
                    <a:pt x="0" y="1108"/>
                  </a:cubicBezTo>
                  <a:lnTo>
                    <a:pt x="0" y="1671"/>
                  </a:lnTo>
                  <a:lnTo>
                    <a:pt x="207" y="1671"/>
                  </a:lnTo>
                  <a:lnTo>
                    <a:pt x="207" y="1108"/>
                  </a:lnTo>
                  <a:cubicBezTo>
                    <a:pt x="207" y="506"/>
                    <a:pt x="679" y="333"/>
                    <a:pt x="698" y="323"/>
                  </a:cubicBezTo>
                  <a:lnTo>
                    <a:pt x="707" y="318"/>
                  </a:lnTo>
                  <a:lnTo>
                    <a:pt x="1381" y="59"/>
                  </a:lnTo>
                  <a:lnTo>
                    <a:pt x="1319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3" name="Google Shape;14533;p90"/>
            <p:cNvSpPr/>
            <p:nvPr/>
          </p:nvSpPr>
          <p:spPr>
            <a:xfrm>
              <a:off x="5037246" y="3215206"/>
              <a:ext cx="36246" cy="43800"/>
            </a:xfrm>
            <a:custGeom>
              <a:avLst/>
              <a:gdLst/>
              <a:ahLst/>
              <a:cxnLst/>
              <a:rect l="l" t="t" r="r" b="b"/>
              <a:pathLst>
                <a:path w="1382" h="1670" extrusionOk="0">
                  <a:moveTo>
                    <a:pt x="1324" y="0"/>
                  </a:moveTo>
                  <a:lnTo>
                    <a:pt x="506" y="318"/>
                  </a:lnTo>
                  <a:lnTo>
                    <a:pt x="492" y="322"/>
                  </a:lnTo>
                  <a:cubicBezTo>
                    <a:pt x="477" y="327"/>
                    <a:pt x="1" y="501"/>
                    <a:pt x="1" y="1107"/>
                  </a:cubicBezTo>
                  <a:lnTo>
                    <a:pt x="1" y="1670"/>
                  </a:lnTo>
                  <a:lnTo>
                    <a:pt x="208" y="1670"/>
                  </a:lnTo>
                  <a:lnTo>
                    <a:pt x="208" y="1107"/>
                  </a:lnTo>
                  <a:cubicBezTo>
                    <a:pt x="208" y="505"/>
                    <a:pt x="684" y="327"/>
                    <a:pt x="699" y="322"/>
                  </a:cubicBezTo>
                  <a:lnTo>
                    <a:pt x="708" y="318"/>
                  </a:lnTo>
                  <a:lnTo>
                    <a:pt x="1382" y="58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4" name="Google Shape;14534;p90"/>
            <p:cNvSpPr/>
            <p:nvPr/>
          </p:nvSpPr>
          <p:spPr>
            <a:xfrm>
              <a:off x="4917491" y="3115489"/>
              <a:ext cx="36115" cy="43826"/>
            </a:xfrm>
            <a:custGeom>
              <a:avLst/>
              <a:gdLst/>
              <a:ahLst/>
              <a:cxnLst/>
              <a:rect l="l" t="t" r="r" b="b"/>
              <a:pathLst>
                <a:path w="1377" h="1671" extrusionOk="0">
                  <a:moveTo>
                    <a:pt x="1319" y="1"/>
                  </a:moveTo>
                  <a:lnTo>
                    <a:pt x="501" y="318"/>
                  </a:lnTo>
                  <a:lnTo>
                    <a:pt x="491" y="323"/>
                  </a:lnTo>
                  <a:cubicBezTo>
                    <a:pt x="472" y="328"/>
                    <a:pt x="1" y="506"/>
                    <a:pt x="1" y="1108"/>
                  </a:cubicBezTo>
                  <a:lnTo>
                    <a:pt x="1" y="1671"/>
                  </a:lnTo>
                  <a:lnTo>
                    <a:pt x="203" y="1671"/>
                  </a:lnTo>
                  <a:lnTo>
                    <a:pt x="203" y="1108"/>
                  </a:lnTo>
                  <a:cubicBezTo>
                    <a:pt x="208" y="506"/>
                    <a:pt x="679" y="333"/>
                    <a:pt x="698" y="323"/>
                  </a:cubicBezTo>
                  <a:lnTo>
                    <a:pt x="708" y="318"/>
                  </a:lnTo>
                  <a:lnTo>
                    <a:pt x="1377" y="59"/>
                  </a:lnTo>
                  <a:lnTo>
                    <a:pt x="1319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5" name="Google Shape;14535;p90"/>
            <p:cNvSpPr/>
            <p:nvPr/>
          </p:nvSpPr>
          <p:spPr>
            <a:xfrm>
              <a:off x="4938053" y="3017686"/>
              <a:ext cx="32207" cy="33361"/>
            </a:xfrm>
            <a:custGeom>
              <a:avLst/>
              <a:gdLst/>
              <a:ahLst/>
              <a:cxnLst/>
              <a:rect l="l" t="t" r="r" b="b"/>
              <a:pathLst>
                <a:path w="1228" h="1272" extrusionOk="0">
                  <a:moveTo>
                    <a:pt x="1074" y="1"/>
                  </a:moveTo>
                  <a:cubicBezTo>
                    <a:pt x="482" y="1"/>
                    <a:pt x="1" y="482"/>
                    <a:pt x="1" y="1074"/>
                  </a:cubicBezTo>
                  <a:lnTo>
                    <a:pt x="1" y="1271"/>
                  </a:lnTo>
                  <a:lnTo>
                    <a:pt x="59" y="1257"/>
                  </a:lnTo>
                  <a:lnTo>
                    <a:pt x="116" y="1257"/>
                  </a:lnTo>
                  <a:cubicBezTo>
                    <a:pt x="116" y="1257"/>
                    <a:pt x="150" y="1257"/>
                    <a:pt x="203" y="1252"/>
                  </a:cubicBezTo>
                  <a:lnTo>
                    <a:pt x="203" y="1083"/>
                  </a:lnTo>
                  <a:lnTo>
                    <a:pt x="203" y="1074"/>
                  </a:lnTo>
                  <a:cubicBezTo>
                    <a:pt x="203" y="501"/>
                    <a:pt x="655" y="30"/>
                    <a:pt x="1228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6" name="Google Shape;14536;p90"/>
            <p:cNvSpPr/>
            <p:nvPr/>
          </p:nvSpPr>
          <p:spPr>
            <a:xfrm>
              <a:off x="5058333" y="2917996"/>
              <a:ext cx="32076" cy="33335"/>
            </a:xfrm>
            <a:custGeom>
              <a:avLst/>
              <a:gdLst/>
              <a:ahLst/>
              <a:cxnLst/>
              <a:rect l="l" t="t" r="r" b="b"/>
              <a:pathLst>
                <a:path w="1223" h="1271" extrusionOk="0">
                  <a:moveTo>
                    <a:pt x="1069" y="0"/>
                  </a:moveTo>
                  <a:cubicBezTo>
                    <a:pt x="477" y="5"/>
                    <a:pt x="1" y="482"/>
                    <a:pt x="1" y="1074"/>
                  </a:cubicBezTo>
                  <a:lnTo>
                    <a:pt x="1" y="1271"/>
                  </a:lnTo>
                  <a:lnTo>
                    <a:pt x="53" y="1252"/>
                  </a:lnTo>
                  <a:lnTo>
                    <a:pt x="203" y="1252"/>
                  </a:lnTo>
                  <a:lnTo>
                    <a:pt x="203" y="1083"/>
                  </a:lnTo>
                  <a:lnTo>
                    <a:pt x="198" y="1074"/>
                  </a:lnTo>
                  <a:cubicBezTo>
                    <a:pt x="203" y="501"/>
                    <a:pt x="650" y="29"/>
                    <a:pt x="1223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7" name="Google Shape;14537;p90"/>
            <p:cNvSpPr/>
            <p:nvPr/>
          </p:nvSpPr>
          <p:spPr>
            <a:xfrm>
              <a:off x="5178481" y="3017686"/>
              <a:ext cx="32076" cy="33361"/>
            </a:xfrm>
            <a:custGeom>
              <a:avLst/>
              <a:gdLst/>
              <a:ahLst/>
              <a:cxnLst/>
              <a:rect l="l" t="t" r="r" b="b"/>
              <a:pathLst>
                <a:path w="1223" h="1272" extrusionOk="0">
                  <a:moveTo>
                    <a:pt x="1068" y="1"/>
                  </a:moveTo>
                  <a:cubicBezTo>
                    <a:pt x="477" y="1"/>
                    <a:pt x="0" y="482"/>
                    <a:pt x="0" y="1074"/>
                  </a:cubicBezTo>
                  <a:lnTo>
                    <a:pt x="0" y="1271"/>
                  </a:lnTo>
                  <a:lnTo>
                    <a:pt x="53" y="1257"/>
                  </a:lnTo>
                  <a:lnTo>
                    <a:pt x="111" y="1257"/>
                  </a:lnTo>
                  <a:cubicBezTo>
                    <a:pt x="111" y="1257"/>
                    <a:pt x="149" y="1257"/>
                    <a:pt x="202" y="1252"/>
                  </a:cubicBezTo>
                  <a:lnTo>
                    <a:pt x="202" y="1083"/>
                  </a:lnTo>
                  <a:lnTo>
                    <a:pt x="202" y="1074"/>
                  </a:lnTo>
                  <a:cubicBezTo>
                    <a:pt x="202" y="501"/>
                    <a:pt x="650" y="30"/>
                    <a:pt x="1222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8" name="Google Shape;14538;p90"/>
            <p:cNvSpPr/>
            <p:nvPr/>
          </p:nvSpPr>
          <p:spPr>
            <a:xfrm>
              <a:off x="5058333" y="3117508"/>
              <a:ext cx="32076" cy="33361"/>
            </a:xfrm>
            <a:custGeom>
              <a:avLst/>
              <a:gdLst/>
              <a:ahLst/>
              <a:cxnLst/>
              <a:rect l="l" t="t" r="r" b="b"/>
              <a:pathLst>
                <a:path w="1223" h="1272" extrusionOk="0">
                  <a:moveTo>
                    <a:pt x="1069" y="1"/>
                  </a:moveTo>
                  <a:cubicBezTo>
                    <a:pt x="477" y="1"/>
                    <a:pt x="1" y="477"/>
                    <a:pt x="1" y="1069"/>
                  </a:cubicBezTo>
                  <a:lnTo>
                    <a:pt x="1" y="1271"/>
                  </a:lnTo>
                  <a:lnTo>
                    <a:pt x="53" y="1252"/>
                  </a:lnTo>
                  <a:lnTo>
                    <a:pt x="111" y="1252"/>
                  </a:lnTo>
                  <a:cubicBezTo>
                    <a:pt x="111" y="1252"/>
                    <a:pt x="150" y="1252"/>
                    <a:pt x="203" y="1247"/>
                  </a:cubicBezTo>
                  <a:lnTo>
                    <a:pt x="203" y="1069"/>
                  </a:lnTo>
                  <a:lnTo>
                    <a:pt x="198" y="1069"/>
                  </a:lnTo>
                  <a:cubicBezTo>
                    <a:pt x="203" y="496"/>
                    <a:pt x="650" y="25"/>
                    <a:pt x="122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9" name="Google Shape;14539;p90"/>
            <p:cNvSpPr/>
            <p:nvPr/>
          </p:nvSpPr>
          <p:spPr>
            <a:xfrm>
              <a:off x="5025889" y="2907767"/>
              <a:ext cx="122325" cy="163214"/>
            </a:xfrm>
            <a:custGeom>
              <a:avLst/>
              <a:gdLst/>
              <a:ahLst/>
              <a:cxnLst/>
              <a:rect l="l" t="t" r="r" b="b"/>
              <a:pathLst>
                <a:path w="4664" h="6223" extrusionOk="0">
                  <a:moveTo>
                    <a:pt x="2397" y="434"/>
                  </a:moveTo>
                  <a:cubicBezTo>
                    <a:pt x="2965" y="439"/>
                    <a:pt x="3422" y="896"/>
                    <a:pt x="3422" y="1464"/>
                  </a:cubicBezTo>
                  <a:lnTo>
                    <a:pt x="3422" y="1603"/>
                  </a:lnTo>
                  <a:lnTo>
                    <a:pt x="3408" y="1603"/>
                  </a:lnTo>
                  <a:cubicBezTo>
                    <a:pt x="3104" y="1531"/>
                    <a:pt x="3008" y="1131"/>
                    <a:pt x="3008" y="1127"/>
                  </a:cubicBezTo>
                  <a:cubicBezTo>
                    <a:pt x="2982" y="1018"/>
                    <a:pt x="2888" y="957"/>
                    <a:pt x="2793" y="957"/>
                  </a:cubicBezTo>
                  <a:cubicBezTo>
                    <a:pt x="2728" y="957"/>
                    <a:pt x="2663" y="985"/>
                    <a:pt x="2618" y="1045"/>
                  </a:cubicBezTo>
                  <a:cubicBezTo>
                    <a:pt x="2224" y="1589"/>
                    <a:pt x="1348" y="1593"/>
                    <a:pt x="1339" y="1593"/>
                  </a:cubicBezTo>
                  <a:lnTo>
                    <a:pt x="1286" y="1593"/>
                  </a:lnTo>
                  <a:lnTo>
                    <a:pt x="1271" y="1598"/>
                  </a:lnTo>
                  <a:lnTo>
                    <a:pt x="1266" y="1598"/>
                  </a:lnTo>
                  <a:lnTo>
                    <a:pt x="1266" y="1464"/>
                  </a:lnTo>
                  <a:cubicBezTo>
                    <a:pt x="1266" y="896"/>
                    <a:pt x="1728" y="439"/>
                    <a:pt x="2291" y="434"/>
                  </a:cubicBezTo>
                  <a:close/>
                  <a:moveTo>
                    <a:pt x="3576" y="2195"/>
                  </a:moveTo>
                  <a:lnTo>
                    <a:pt x="3600" y="2200"/>
                  </a:lnTo>
                  <a:cubicBezTo>
                    <a:pt x="3672" y="2281"/>
                    <a:pt x="3663" y="2402"/>
                    <a:pt x="3576" y="2469"/>
                  </a:cubicBezTo>
                  <a:lnTo>
                    <a:pt x="3576" y="2195"/>
                  </a:lnTo>
                  <a:close/>
                  <a:moveTo>
                    <a:pt x="1117" y="2200"/>
                  </a:moveTo>
                  <a:lnTo>
                    <a:pt x="1117" y="2474"/>
                  </a:lnTo>
                  <a:cubicBezTo>
                    <a:pt x="1031" y="2411"/>
                    <a:pt x="1011" y="2286"/>
                    <a:pt x="1084" y="2209"/>
                  </a:cubicBezTo>
                  <a:cubicBezTo>
                    <a:pt x="1093" y="2205"/>
                    <a:pt x="1108" y="2200"/>
                    <a:pt x="1117" y="2200"/>
                  </a:cubicBezTo>
                  <a:close/>
                  <a:moveTo>
                    <a:pt x="2724" y="1565"/>
                  </a:moveTo>
                  <a:cubicBezTo>
                    <a:pt x="2821" y="1738"/>
                    <a:pt x="2965" y="1877"/>
                    <a:pt x="3143" y="1964"/>
                  </a:cubicBezTo>
                  <a:lnTo>
                    <a:pt x="3143" y="2585"/>
                  </a:lnTo>
                  <a:cubicBezTo>
                    <a:pt x="3138" y="2970"/>
                    <a:pt x="2830" y="3278"/>
                    <a:pt x="2445" y="3282"/>
                  </a:cubicBezTo>
                  <a:lnTo>
                    <a:pt x="2248" y="3282"/>
                  </a:lnTo>
                  <a:cubicBezTo>
                    <a:pt x="1868" y="3278"/>
                    <a:pt x="1555" y="2970"/>
                    <a:pt x="1555" y="2585"/>
                  </a:cubicBezTo>
                  <a:lnTo>
                    <a:pt x="1555" y="2012"/>
                  </a:lnTo>
                  <a:cubicBezTo>
                    <a:pt x="1839" y="1983"/>
                    <a:pt x="2335" y="1882"/>
                    <a:pt x="2724" y="1565"/>
                  </a:cubicBezTo>
                  <a:close/>
                  <a:moveTo>
                    <a:pt x="2580" y="3711"/>
                  </a:moveTo>
                  <a:lnTo>
                    <a:pt x="2580" y="3826"/>
                  </a:lnTo>
                  <a:lnTo>
                    <a:pt x="2339" y="4076"/>
                  </a:lnTo>
                  <a:lnTo>
                    <a:pt x="2113" y="3855"/>
                  </a:lnTo>
                  <a:lnTo>
                    <a:pt x="2113" y="3711"/>
                  </a:lnTo>
                  <a:cubicBezTo>
                    <a:pt x="2157" y="3715"/>
                    <a:pt x="2205" y="3715"/>
                    <a:pt x="2248" y="3715"/>
                  </a:cubicBezTo>
                  <a:lnTo>
                    <a:pt x="2445" y="3715"/>
                  </a:lnTo>
                  <a:cubicBezTo>
                    <a:pt x="2489" y="3715"/>
                    <a:pt x="2537" y="3715"/>
                    <a:pt x="2580" y="3711"/>
                  </a:cubicBezTo>
                  <a:close/>
                  <a:moveTo>
                    <a:pt x="2291" y="1"/>
                  </a:moveTo>
                  <a:cubicBezTo>
                    <a:pt x="1483" y="1"/>
                    <a:pt x="824" y="655"/>
                    <a:pt x="824" y="1464"/>
                  </a:cubicBezTo>
                  <a:lnTo>
                    <a:pt x="824" y="1848"/>
                  </a:lnTo>
                  <a:cubicBezTo>
                    <a:pt x="391" y="2200"/>
                    <a:pt x="612" y="2902"/>
                    <a:pt x="1170" y="2941"/>
                  </a:cubicBezTo>
                  <a:lnTo>
                    <a:pt x="1170" y="2936"/>
                  </a:lnTo>
                  <a:cubicBezTo>
                    <a:pt x="1257" y="3201"/>
                    <a:pt x="1435" y="3422"/>
                    <a:pt x="1675" y="3561"/>
                  </a:cubicBezTo>
                  <a:lnTo>
                    <a:pt x="1675" y="3682"/>
                  </a:lnTo>
                  <a:lnTo>
                    <a:pt x="780" y="4033"/>
                  </a:lnTo>
                  <a:cubicBezTo>
                    <a:pt x="699" y="4062"/>
                    <a:pt x="1" y="4341"/>
                    <a:pt x="1" y="5231"/>
                  </a:cubicBezTo>
                  <a:lnTo>
                    <a:pt x="1" y="6006"/>
                  </a:lnTo>
                  <a:cubicBezTo>
                    <a:pt x="1" y="6126"/>
                    <a:pt x="97" y="6222"/>
                    <a:pt x="217" y="6222"/>
                  </a:cubicBezTo>
                  <a:lnTo>
                    <a:pt x="776" y="6222"/>
                  </a:lnTo>
                  <a:cubicBezTo>
                    <a:pt x="1064" y="6222"/>
                    <a:pt x="1064" y="5789"/>
                    <a:pt x="776" y="5789"/>
                  </a:cubicBezTo>
                  <a:lnTo>
                    <a:pt x="439" y="5789"/>
                  </a:lnTo>
                  <a:lnTo>
                    <a:pt x="439" y="5231"/>
                  </a:lnTo>
                  <a:cubicBezTo>
                    <a:pt x="439" y="4630"/>
                    <a:pt x="910" y="4447"/>
                    <a:pt x="930" y="4442"/>
                  </a:cubicBezTo>
                  <a:lnTo>
                    <a:pt x="939" y="4437"/>
                  </a:lnTo>
                  <a:lnTo>
                    <a:pt x="1757" y="4120"/>
                  </a:lnTo>
                  <a:lnTo>
                    <a:pt x="2190" y="4538"/>
                  </a:lnTo>
                  <a:cubicBezTo>
                    <a:pt x="2234" y="4577"/>
                    <a:pt x="2286" y="4601"/>
                    <a:pt x="2344" y="4601"/>
                  </a:cubicBezTo>
                  <a:cubicBezTo>
                    <a:pt x="2402" y="4601"/>
                    <a:pt x="2460" y="4577"/>
                    <a:pt x="2498" y="4533"/>
                  </a:cubicBezTo>
                  <a:lnTo>
                    <a:pt x="2912" y="4105"/>
                  </a:lnTo>
                  <a:lnTo>
                    <a:pt x="3725" y="4432"/>
                  </a:lnTo>
                  <a:lnTo>
                    <a:pt x="3740" y="4437"/>
                  </a:lnTo>
                  <a:cubicBezTo>
                    <a:pt x="3744" y="4437"/>
                    <a:pt x="4230" y="4610"/>
                    <a:pt x="4230" y="5226"/>
                  </a:cubicBezTo>
                  <a:lnTo>
                    <a:pt x="4230" y="5784"/>
                  </a:lnTo>
                  <a:lnTo>
                    <a:pt x="1468" y="5784"/>
                  </a:lnTo>
                  <a:cubicBezTo>
                    <a:pt x="1175" y="5784"/>
                    <a:pt x="1175" y="6222"/>
                    <a:pt x="1468" y="6222"/>
                  </a:cubicBezTo>
                  <a:lnTo>
                    <a:pt x="4447" y="6222"/>
                  </a:lnTo>
                  <a:cubicBezTo>
                    <a:pt x="4567" y="6222"/>
                    <a:pt x="4663" y="6121"/>
                    <a:pt x="4663" y="6001"/>
                  </a:cubicBezTo>
                  <a:lnTo>
                    <a:pt x="4663" y="5231"/>
                  </a:lnTo>
                  <a:cubicBezTo>
                    <a:pt x="4663" y="4346"/>
                    <a:pt x="3971" y="4062"/>
                    <a:pt x="3884" y="4033"/>
                  </a:cubicBezTo>
                  <a:lnTo>
                    <a:pt x="3013" y="3682"/>
                  </a:lnTo>
                  <a:lnTo>
                    <a:pt x="3013" y="3561"/>
                  </a:lnTo>
                  <a:cubicBezTo>
                    <a:pt x="3254" y="3422"/>
                    <a:pt x="3432" y="3201"/>
                    <a:pt x="3518" y="2936"/>
                  </a:cubicBezTo>
                  <a:cubicBezTo>
                    <a:pt x="4067" y="2893"/>
                    <a:pt x="4283" y="2200"/>
                    <a:pt x="3855" y="1848"/>
                  </a:cubicBezTo>
                  <a:lnTo>
                    <a:pt x="3855" y="1464"/>
                  </a:lnTo>
                  <a:cubicBezTo>
                    <a:pt x="3855" y="655"/>
                    <a:pt x="3201" y="1"/>
                    <a:pt x="23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0" name="Google Shape;14540;p90"/>
            <p:cNvSpPr/>
            <p:nvPr/>
          </p:nvSpPr>
          <p:spPr>
            <a:xfrm>
              <a:off x="5133501" y="2916396"/>
              <a:ext cx="109185" cy="83718"/>
            </a:xfrm>
            <a:custGeom>
              <a:avLst/>
              <a:gdLst/>
              <a:ahLst/>
              <a:cxnLst/>
              <a:rect l="l" t="t" r="r" b="b"/>
              <a:pathLst>
                <a:path w="4163" h="3192" extrusionOk="0">
                  <a:moveTo>
                    <a:pt x="309" y="0"/>
                  </a:moveTo>
                  <a:cubicBezTo>
                    <a:pt x="86" y="0"/>
                    <a:pt x="0" y="345"/>
                    <a:pt x="248" y="427"/>
                  </a:cubicBezTo>
                  <a:cubicBezTo>
                    <a:pt x="1667" y="894"/>
                    <a:pt x="2880" y="1837"/>
                    <a:pt x="3688" y="3093"/>
                  </a:cubicBezTo>
                  <a:cubicBezTo>
                    <a:pt x="3735" y="3162"/>
                    <a:pt x="3799" y="3191"/>
                    <a:pt x="3863" y="3191"/>
                  </a:cubicBezTo>
                  <a:cubicBezTo>
                    <a:pt x="4015" y="3191"/>
                    <a:pt x="4162" y="3027"/>
                    <a:pt x="4054" y="2857"/>
                  </a:cubicBezTo>
                  <a:cubicBezTo>
                    <a:pt x="3192" y="1515"/>
                    <a:pt x="1898" y="509"/>
                    <a:pt x="387" y="13"/>
                  </a:cubicBezTo>
                  <a:cubicBezTo>
                    <a:pt x="360" y="4"/>
                    <a:pt x="334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1" name="Google Shape;14541;p90"/>
            <p:cNvSpPr/>
            <p:nvPr/>
          </p:nvSpPr>
          <p:spPr>
            <a:xfrm>
              <a:off x="4932651" y="2915924"/>
              <a:ext cx="109238" cy="84164"/>
            </a:xfrm>
            <a:custGeom>
              <a:avLst/>
              <a:gdLst/>
              <a:ahLst/>
              <a:cxnLst/>
              <a:rect l="l" t="t" r="r" b="b"/>
              <a:pathLst>
                <a:path w="4165" h="3209" extrusionOk="0">
                  <a:moveTo>
                    <a:pt x="3855" y="0"/>
                  </a:moveTo>
                  <a:cubicBezTo>
                    <a:pt x="3832" y="0"/>
                    <a:pt x="3808" y="4"/>
                    <a:pt x="3782" y="12"/>
                  </a:cubicBezTo>
                  <a:cubicBezTo>
                    <a:pt x="2247" y="508"/>
                    <a:pt x="933" y="1518"/>
                    <a:pt x="63" y="2870"/>
                  </a:cubicBezTo>
                  <a:cubicBezTo>
                    <a:pt x="0" y="2976"/>
                    <a:pt x="29" y="3111"/>
                    <a:pt x="130" y="3173"/>
                  </a:cubicBezTo>
                  <a:cubicBezTo>
                    <a:pt x="166" y="3198"/>
                    <a:pt x="207" y="3209"/>
                    <a:pt x="247" y="3209"/>
                  </a:cubicBezTo>
                  <a:cubicBezTo>
                    <a:pt x="319" y="3209"/>
                    <a:pt x="390" y="3173"/>
                    <a:pt x="433" y="3111"/>
                  </a:cubicBezTo>
                  <a:cubicBezTo>
                    <a:pt x="1246" y="1841"/>
                    <a:pt x="2478" y="893"/>
                    <a:pt x="3912" y="431"/>
                  </a:cubicBezTo>
                  <a:cubicBezTo>
                    <a:pt x="4165" y="348"/>
                    <a:pt x="4078" y="0"/>
                    <a:pt x="38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2" name="Google Shape;14542;p90"/>
            <p:cNvSpPr/>
            <p:nvPr/>
          </p:nvSpPr>
          <p:spPr>
            <a:xfrm>
              <a:off x="4931365" y="3177831"/>
              <a:ext cx="91272" cy="76847"/>
            </a:xfrm>
            <a:custGeom>
              <a:avLst/>
              <a:gdLst/>
              <a:ahLst/>
              <a:cxnLst/>
              <a:rect l="l" t="t" r="r" b="b"/>
              <a:pathLst>
                <a:path w="3480" h="2930" extrusionOk="0">
                  <a:moveTo>
                    <a:pt x="303" y="1"/>
                  </a:moveTo>
                  <a:cubicBezTo>
                    <a:pt x="149" y="1"/>
                    <a:pt x="0" y="170"/>
                    <a:pt x="112" y="342"/>
                  </a:cubicBezTo>
                  <a:cubicBezTo>
                    <a:pt x="829" y="1459"/>
                    <a:pt x="1849" y="2349"/>
                    <a:pt x="3052" y="2902"/>
                  </a:cubicBezTo>
                  <a:cubicBezTo>
                    <a:pt x="3089" y="2922"/>
                    <a:pt x="3125" y="2930"/>
                    <a:pt x="3159" y="2930"/>
                  </a:cubicBezTo>
                  <a:cubicBezTo>
                    <a:pt x="3370" y="2930"/>
                    <a:pt x="3479" y="2598"/>
                    <a:pt x="3234" y="2503"/>
                  </a:cubicBezTo>
                  <a:cubicBezTo>
                    <a:pt x="2108" y="1983"/>
                    <a:pt x="1151" y="1156"/>
                    <a:pt x="482" y="107"/>
                  </a:cubicBezTo>
                  <a:cubicBezTo>
                    <a:pt x="435" y="32"/>
                    <a:pt x="368" y="1"/>
                    <a:pt x="3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3" name="Google Shape;14543;p90"/>
            <p:cNvSpPr/>
            <p:nvPr/>
          </p:nvSpPr>
          <p:spPr>
            <a:xfrm>
              <a:off x="5152988" y="3177989"/>
              <a:ext cx="88623" cy="76060"/>
            </a:xfrm>
            <a:custGeom>
              <a:avLst/>
              <a:gdLst/>
              <a:ahLst/>
              <a:cxnLst/>
              <a:rect l="l" t="t" r="r" b="b"/>
              <a:pathLst>
                <a:path w="3379" h="2900" extrusionOk="0">
                  <a:moveTo>
                    <a:pt x="3130" y="0"/>
                  </a:moveTo>
                  <a:cubicBezTo>
                    <a:pt x="3058" y="0"/>
                    <a:pt x="2989" y="36"/>
                    <a:pt x="2945" y="101"/>
                  </a:cubicBezTo>
                  <a:cubicBezTo>
                    <a:pt x="2286" y="1130"/>
                    <a:pt x="1348" y="1958"/>
                    <a:pt x="241" y="2478"/>
                  </a:cubicBezTo>
                  <a:cubicBezTo>
                    <a:pt x="0" y="2581"/>
                    <a:pt x="110" y="2899"/>
                    <a:pt x="317" y="2899"/>
                  </a:cubicBezTo>
                  <a:cubicBezTo>
                    <a:pt x="351" y="2899"/>
                    <a:pt x="386" y="2891"/>
                    <a:pt x="424" y="2872"/>
                  </a:cubicBezTo>
                  <a:cubicBezTo>
                    <a:pt x="1607" y="2319"/>
                    <a:pt x="2608" y="1438"/>
                    <a:pt x="3316" y="336"/>
                  </a:cubicBezTo>
                  <a:cubicBezTo>
                    <a:pt x="3378" y="235"/>
                    <a:pt x="3349" y="101"/>
                    <a:pt x="3248" y="33"/>
                  </a:cubicBezTo>
                  <a:cubicBezTo>
                    <a:pt x="3211" y="11"/>
                    <a:pt x="3170" y="0"/>
                    <a:pt x="31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4" name="Google Shape;14544;p90"/>
            <p:cNvSpPr/>
            <p:nvPr/>
          </p:nvSpPr>
          <p:spPr>
            <a:xfrm>
              <a:off x="4905872" y="3007484"/>
              <a:ext cx="122456" cy="163319"/>
            </a:xfrm>
            <a:custGeom>
              <a:avLst/>
              <a:gdLst/>
              <a:ahLst/>
              <a:cxnLst/>
              <a:rect l="l" t="t" r="r" b="b"/>
              <a:pathLst>
                <a:path w="4669" h="6227" extrusionOk="0">
                  <a:moveTo>
                    <a:pt x="2397" y="423"/>
                  </a:moveTo>
                  <a:cubicBezTo>
                    <a:pt x="2965" y="428"/>
                    <a:pt x="3422" y="885"/>
                    <a:pt x="3427" y="1453"/>
                  </a:cubicBezTo>
                  <a:lnTo>
                    <a:pt x="3427" y="1588"/>
                  </a:lnTo>
                  <a:lnTo>
                    <a:pt x="3408" y="1588"/>
                  </a:lnTo>
                  <a:cubicBezTo>
                    <a:pt x="3109" y="1521"/>
                    <a:pt x="3008" y="1116"/>
                    <a:pt x="3008" y="1116"/>
                  </a:cubicBezTo>
                  <a:cubicBezTo>
                    <a:pt x="2982" y="1007"/>
                    <a:pt x="2888" y="946"/>
                    <a:pt x="2793" y="946"/>
                  </a:cubicBezTo>
                  <a:cubicBezTo>
                    <a:pt x="2728" y="946"/>
                    <a:pt x="2663" y="974"/>
                    <a:pt x="2619" y="1035"/>
                  </a:cubicBezTo>
                  <a:cubicBezTo>
                    <a:pt x="2224" y="1583"/>
                    <a:pt x="1348" y="1588"/>
                    <a:pt x="1339" y="1588"/>
                  </a:cubicBezTo>
                  <a:lnTo>
                    <a:pt x="1286" y="1588"/>
                  </a:lnTo>
                  <a:lnTo>
                    <a:pt x="1271" y="1593"/>
                  </a:lnTo>
                  <a:lnTo>
                    <a:pt x="1266" y="1593"/>
                  </a:lnTo>
                  <a:lnTo>
                    <a:pt x="1266" y="1453"/>
                  </a:lnTo>
                  <a:cubicBezTo>
                    <a:pt x="1266" y="885"/>
                    <a:pt x="1728" y="428"/>
                    <a:pt x="2291" y="423"/>
                  </a:cubicBezTo>
                  <a:close/>
                  <a:moveTo>
                    <a:pt x="3576" y="2194"/>
                  </a:moveTo>
                  <a:lnTo>
                    <a:pt x="3600" y="2199"/>
                  </a:lnTo>
                  <a:cubicBezTo>
                    <a:pt x="3672" y="2276"/>
                    <a:pt x="3663" y="2401"/>
                    <a:pt x="3576" y="2464"/>
                  </a:cubicBezTo>
                  <a:lnTo>
                    <a:pt x="3576" y="2194"/>
                  </a:lnTo>
                  <a:close/>
                  <a:moveTo>
                    <a:pt x="1117" y="2194"/>
                  </a:moveTo>
                  <a:lnTo>
                    <a:pt x="1117" y="2473"/>
                  </a:lnTo>
                  <a:cubicBezTo>
                    <a:pt x="1031" y="2411"/>
                    <a:pt x="1011" y="2286"/>
                    <a:pt x="1084" y="2204"/>
                  </a:cubicBezTo>
                  <a:cubicBezTo>
                    <a:pt x="1093" y="2204"/>
                    <a:pt x="1108" y="2199"/>
                    <a:pt x="1117" y="2194"/>
                  </a:cubicBezTo>
                  <a:close/>
                  <a:moveTo>
                    <a:pt x="2724" y="1559"/>
                  </a:moveTo>
                  <a:cubicBezTo>
                    <a:pt x="2821" y="1732"/>
                    <a:pt x="2965" y="1872"/>
                    <a:pt x="3143" y="1963"/>
                  </a:cubicBezTo>
                  <a:lnTo>
                    <a:pt x="3143" y="2584"/>
                  </a:lnTo>
                  <a:cubicBezTo>
                    <a:pt x="3143" y="2969"/>
                    <a:pt x="2830" y="3282"/>
                    <a:pt x="2450" y="3282"/>
                  </a:cubicBezTo>
                  <a:lnTo>
                    <a:pt x="2445" y="3277"/>
                  </a:lnTo>
                  <a:lnTo>
                    <a:pt x="2248" y="3277"/>
                  </a:lnTo>
                  <a:cubicBezTo>
                    <a:pt x="1868" y="3277"/>
                    <a:pt x="1555" y="2969"/>
                    <a:pt x="1555" y="2584"/>
                  </a:cubicBezTo>
                  <a:lnTo>
                    <a:pt x="1555" y="2011"/>
                  </a:lnTo>
                  <a:cubicBezTo>
                    <a:pt x="1839" y="1982"/>
                    <a:pt x="2335" y="1881"/>
                    <a:pt x="2724" y="1559"/>
                  </a:cubicBezTo>
                  <a:close/>
                  <a:moveTo>
                    <a:pt x="2580" y="3705"/>
                  </a:moveTo>
                  <a:lnTo>
                    <a:pt x="2580" y="3825"/>
                  </a:lnTo>
                  <a:lnTo>
                    <a:pt x="2339" y="4076"/>
                  </a:lnTo>
                  <a:lnTo>
                    <a:pt x="2113" y="3854"/>
                  </a:lnTo>
                  <a:lnTo>
                    <a:pt x="2113" y="3705"/>
                  </a:lnTo>
                  <a:cubicBezTo>
                    <a:pt x="2157" y="3715"/>
                    <a:pt x="2205" y="3715"/>
                    <a:pt x="2248" y="3715"/>
                  </a:cubicBezTo>
                  <a:lnTo>
                    <a:pt x="2445" y="3715"/>
                  </a:lnTo>
                  <a:cubicBezTo>
                    <a:pt x="2493" y="3715"/>
                    <a:pt x="2537" y="3715"/>
                    <a:pt x="2580" y="3705"/>
                  </a:cubicBezTo>
                  <a:close/>
                  <a:moveTo>
                    <a:pt x="2291" y="0"/>
                  </a:moveTo>
                  <a:cubicBezTo>
                    <a:pt x="1483" y="0"/>
                    <a:pt x="829" y="654"/>
                    <a:pt x="829" y="1463"/>
                  </a:cubicBezTo>
                  <a:lnTo>
                    <a:pt x="829" y="1848"/>
                  </a:lnTo>
                  <a:cubicBezTo>
                    <a:pt x="391" y="2199"/>
                    <a:pt x="612" y="2901"/>
                    <a:pt x="1170" y="2935"/>
                  </a:cubicBezTo>
                  <a:cubicBezTo>
                    <a:pt x="1257" y="3200"/>
                    <a:pt x="1440" y="3421"/>
                    <a:pt x="1675" y="3561"/>
                  </a:cubicBezTo>
                  <a:lnTo>
                    <a:pt x="1675" y="3681"/>
                  </a:lnTo>
                  <a:lnTo>
                    <a:pt x="780" y="4032"/>
                  </a:lnTo>
                  <a:cubicBezTo>
                    <a:pt x="699" y="4061"/>
                    <a:pt x="1" y="4340"/>
                    <a:pt x="1" y="5230"/>
                  </a:cubicBezTo>
                  <a:lnTo>
                    <a:pt x="1" y="6010"/>
                  </a:lnTo>
                  <a:cubicBezTo>
                    <a:pt x="1" y="6130"/>
                    <a:pt x="97" y="6226"/>
                    <a:pt x="217" y="6226"/>
                  </a:cubicBezTo>
                  <a:lnTo>
                    <a:pt x="776" y="6226"/>
                  </a:lnTo>
                  <a:cubicBezTo>
                    <a:pt x="1064" y="6226"/>
                    <a:pt x="1064" y="5789"/>
                    <a:pt x="776" y="5789"/>
                  </a:cubicBezTo>
                  <a:lnTo>
                    <a:pt x="439" y="5789"/>
                  </a:lnTo>
                  <a:lnTo>
                    <a:pt x="439" y="5230"/>
                  </a:lnTo>
                  <a:cubicBezTo>
                    <a:pt x="439" y="4629"/>
                    <a:pt x="910" y="4446"/>
                    <a:pt x="930" y="4441"/>
                  </a:cubicBezTo>
                  <a:lnTo>
                    <a:pt x="939" y="4441"/>
                  </a:lnTo>
                  <a:lnTo>
                    <a:pt x="1757" y="4119"/>
                  </a:lnTo>
                  <a:lnTo>
                    <a:pt x="2190" y="4542"/>
                  </a:lnTo>
                  <a:cubicBezTo>
                    <a:pt x="2234" y="4581"/>
                    <a:pt x="2287" y="4600"/>
                    <a:pt x="2344" y="4600"/>
                  </a:cubicBezTo>
                  <a:cubicBezTo>
                    <a:pt x="2407" y="4600"/>
                    <a:pt x="2460" y="4576"/>
                    <a:pt x="2498" y="4533"/>
                  </a:cubicBezTo>
                  <a:lnTo>
                    <a:pt x="2912" y="4109"/>
                  </a:lnTo>
                  <a:lnTo>
                    <a:pt x="3725" y="4436"/>
                  </a:lnTo>
                  <a:lnTo>
                    <a:pt x="3735" y="4436"/>
                  </a:lnTo>
                  <a:cubicBezTo>
                    <a:pt x="3759" y="4446"/>
                    <a:pt x="4230" y="4619"/>
                    <a:pt x="4230" y="5226"/>
                  </a:cubicBezTo>
                  <a:lnTo>
                    <a:pt x="4230" y="5784"/>
                  </a:lnTo>
                  <a:lnTo>
                    <a:pt x="1469" y="5784"/>
                  </a:lnTo>
                  <a:cubicBezTo>
                    <a:pt x="1180" y="5784"/>
                    <a:pt x="1180" y="6222"/>
                    <a:pt x="1469" y="6222"/>
                  </a:cubicBezTo>
                  <a:lnTo>
                    <a:pt x="4447" y="6222"/>
                  </a:lnTo>
                  <a:cubicBezTo>
                    <a:pt x="4567" y="6222"/>
                    <a:pt x="4668" y="6125"/>
                    <a:pt x="4668" y="6005"/>
                  </a:cubicBezTo>
                  <a:lnTo>
                    <a:pt x="4668" y="5226"/>
                  </a:lnTo>
                  <a:cubicBezTo>
                    <a:pt x="4668" y="4340"/>
                    <a:pt x="3975" y="4061"/>
                    <a:pt x="3889" y="4032"/>
                  </a:cubicBezTo>
                  <a:lnTo>
                    <a:pt x="3018" y="3681"/>
                  </a:lnTo>
                  <a:lnTo>
                    <a:pt x="3018" y="3561"/>
                  </a:lnTo>
                  <a:cubicBezTo>
                    <a:pt x="3254" y="3421"/>
                    <a:pt x="3437" y="3200"/>
                    <a:pt x="3523" y="2935"/>
                  </a:cubicBezTo>
                  <a:cubicBezTo>
                    <a:pt x="4072" y="2892"/>
                    <a:pt x="4288" y="2199"/>
                    <a:pt x="3860" y="1848"/>
                  </a:cubicBezTo>
                  <a:lnTo>
                    <a:pt x="3860" y="1463"/>
                  </a:lnTo>
                  <a:cubicBezTo>
                    <a:pt x="3860" y="654"/>
                    <a:pt x="3206" y="0"/>
                    <a:pt x="2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5" name="Google Shape;14545;p90"/>
            <p:cNvSpPr/>
            <p:nvPr/>
          </p:nvSpPr>
          <p:spPr>
            <a:xfrm>
              <a:off x="5146300" y="3007484"/>
              <a:ext cx="122430" cy="163319"/>
            </a:xfrm>
            <a:custGeom>
              <a:avLst/>
              <a:gdLst/>
              <a:ahLst/>
              <a:cxnLst/>
              <a:rect l="l" t="t" r="r" b="b"/>
              <a:pathLst>
                <a:path w="4668" h="6227" extrusionOk="0">
                  <a:moveTo>
                    <a:pt x="2397" y="423"/>
                  </a:moveTo>
                  <a:cubicBezTo>
                    <a:pt x="2964" y="423"/>
                    <a:pt x="3421" y="885"/>
                    <a:pt x="3421" y="1453"/>
                  </a:cubicBezTo>
                  <a:lnTo>
                    <a:pt x="3421" y="1588"/>
                  </a:lnTo>
                  <a:lnTo>
                    <a:pt x="3407" y="1588"/>
                  </a:lnTo>
                  <a:cubicBezTo>
                    <a:pt x="3104" y="1521"/>
                    <a:pt x="3008" y="1116"/>
                    <a:pt x="3003" y="1116"/>
                  </a:cubicBezTo>
                  <a:cubicBezTo>
                    <a:pt x="2980" y="1007"/>
                    <a:pt x="2885" y="946"/>
                    <a:pt x="2789" y="946"/>
                  </a:cubicBezTo>
                  <a:cubicBezTo>
                    <a:pt x="2724" y="946"/>
                    <a:pt x="2658" y="974"/>
                    <a:pt x="2613" y="1035"/>
                  </a:cubicBezTo>
                  <a:cubicBezTo>
                    <a:pt x="2223" y="1583"/>
                    <a:pt x="1348" y="1588"/>
                    <a:pt x="1338" y="1588"/>
                  </a:cubicBezTo>
                  <a:lnTo>
                    <a:pt x="1285" y="1588"/>
                  </a:lnTo>
                  <a:lnTo>
                    <a:pt x="1271" y="1593"/>
                  </a:lnTo>
                  <a:lnTo>
                    <a:pt x="1266" y="1593"/>
                  </a:lnTo>
                  <a:lnTo>
                    <a:pt x="1266" y="1453"/>
                  </a:lnTo>
                  <a:cubicBezTo>
                    <a:pt x="1266" y="885"/>
                    <a:pt x="1723" y="423"/>
                    <a:pt x="2291" y="423"/>
                  </a:cubicBezTo>
                  <a:close/>
                  <a:moveTo>
                    <a:pt x="3575" y="2194"/>
                  </a:moveTo>
                  <a:lnTo>
                    <a:pt x="3599" y="2199"/>
                  </a:lnTo>
                  <a:cubicBezTo>
                    <a:pt x="3672" y="2276"/>
                    <a:pt x="3662" y="2401"/>
                    <a:pt x="3575" y="2464"/>
                  </a:cubicBezTo>
                  <a:lnTo>
                    <a:pt x="3575" y="2194"/>
                  </a:lnTo>
                  <a:close/>
                  <a:moveTo>
                    <a:pt x="1117" y="2194"/>
                  </a:moveTo>
                  <a:lnTo>
                    <a:pt x="1117" y="2473"/>
                  </a:lnTo>
                  <a:cubicBezTo>
                    <a:pt x="1025" y="2411"/>
                    <a:pt x="1011" y="2286"/>
                    <a:pt x="1078" y="2204"/>
                  </a:cubicBezTo>
                  <a:cubicBezTo>
                    <a:pt x="1093" y="2204"/>
                    <a:pt x="1102" y="2199"/>
                    <a:pt x="1117" y="2194"/>
                  </a:cubicBezTo>
                  <a:close/>
                  <a:moveTo>
                    <a:pt x="2724" y="1559"/>
                  </a:moveTo>
                  <a:cubicBezTo>
                    <a:pt x="2820" y="1732"/>
                    <a:pt x="2964" y="1872"/>
                    <a:pt x="3142" y="1963"/>
                  </a:cubicBezTo>
                  <a:lnTo>
                    <a:pt x="3142" y="2584"/>
                  </a:lnTo>
                  <a:cubicBezTo>
                    <a:pt x="3142" y="2969"/>
                    <a:pt x="2830" y="3282"/>
                    <a:pt x="2445" y="3282"/>
                  </a:cubicBezTo>
                  <a:lnTo>
                    <a:pt x="2445" y="3277"/>
                  </a:lnTo>
                  <a:lnTo>
                    <a:pt x="2247" y="3277"/>
                  </a:lnTo>
                  <a:cubicBezTo>
                    <a:pt x="1862" y="3277"/>
                    <a:pt x="1554" y="2969"/>
                    <a:pt x="1554" y="2584"/>
                  </a:cubicBezTo>
                  <a:lnTo>
                    <a:pt x="1554" y="2011"/>
                  </a:lnTo>
                  <a:cubicBezTo>
                    <a:pt x="1838" y="1982"/>
                    <a:pt x="2334" y="1881"/>
                    <a:pt x="2724" y="1559"/>
                  </a:cubicBezTo>
                  <a:close/>
                  <a:moveTo>
                    <a:pt x="2579" y="3705"/>
                  </a:moveTo>
                  <a:lnTo>
                    <a:pt x="2579" y="3825"/>
                  </a:lnTo>
                  <a:lnTo>
                    <a:pt x="2339" y="4076"/>
                  </a:lnTo>
                  <a:lnTo>
                    <a:pt x="2113" y="3854"/>
                  </a:lnTo>
                  <a:lnTo>
                    <a:pt x="2113" y="3705"/>
                  </a:lnTo>
                  <a:cubicBezTo>
                    <a:pt x="2156" y="3715"/>
                    <a:pt x="2204" y="3715"/>
                    <a:pt x="2247" y="3715"/>
                  </a:cubicBezTo>
                  <a:lnTo>
                    <a:pt x="2445" y="3715"/>
                  </a:lnTo>
                  <a:cubicBezTo>
                    <a:pt x="2488" y="3715"/>
                    <a:pt x="2536" y="3715"/>
                    <a:pt x="2579" y="3705"/>
                  </a:cubicBezTo>
                  <a:close/>
                  <a:moveTo>
                    <a:pt x="2291" y="0"/>
                  </a:moveTo>
                  <a:cubicBezTo>
                    <a:pt x="1482" y="0"/>
                    <a:pt x="828" y="654"/>
                    <a:pt x="828" y="1463"/>
                  </a:cubicBezTo>
                  <a:lnTo>
                    <a:pt x="828" y="1848"/>
                  </a:lnTo>
                  <a:cubicBezTo>
                    <a:pt x="390" y="2199"/>
                    <a:pt x="611" y="2901"/>
                    <a:pt x="1170" y="2935"/>
                  </a:cubicBezTo>
                  <a:cubicBezTo>
                    <a:pt x="1256" y="3200"/>
                    <a:pt x="1439" y="3421"/>
                    <a:pt x="1675" y="3561"/>
                  </a:cubicBezTo>
                  <a:lnTo>
                    <a:pt x="1675" y="3681"/>
                  </a:lnTo>
                  <a:lnTo>
                    <a:pt x="785" y="4032"/>
                  </a:lnTo>
                  <a:cubicBezTo>
                    <a:pt x="698" y="4061"/>
                    <a:pt x="0" y="4340"/>
                    <a:pt x="0" y="5230"/>
                  </a:cubicBezTo>
                  <a:lnTo>
                    <a:pt x="0" y="6010"/>
                  </a:lnTo>
                  <a:cubicBezTo>
                    <a:pt x="0" y="6130"/>
                    <a:pt x="97" y="6226"/>
                    <a:pt x="217" y="6226"/>
                  </a:cubicBezTo>
                  <a:lnTo>
                    <a:pt x="775" y="6226"/>
                  </a:lnTo>
                  <a:cubicBezTo>
                    <a:pt x="1064" y="6226"/>
                    <a:pt x="1064" y="5789"/>
                    <a:pt x="775" y="5789"/>
                  </a:cubicBezTo>
                  <a:lnTo>
                    <a:pt x="438" y="5789"/>
                  </a:lnTo>
                  <a:lnTo>
                    <a:pt x="438" y="5230"/>
                  </a:lnTo>
                  <a:cubicBezTo>
                    <a:pt x="438" y="4629"/>
                    <a:pt x="910" y="4446"/>
                    <a:pt x="929" y="4441"/>
                  </a:cubicBezTo>
                  <a:lnTo>
                    <a:pt x="939" y="4441"/>
                  </a:lnTo>
                  <a:lnTo>
                    <a:pt x="1757" y="4119"/>
                  </a:lnTo>
                  <a:lnTo>
                    <a:pt x="2190" y="4542"/>
                  </a:lnTo>
                  <a:cubicBezTo>
                    <a:pt x="2233" y="4581"/>
                    <a:pt x="2286" y="4600"/>
                    <a:pt x="2344" y="4600"/>
                  </a:cubicBezTo>
                  <a:cubicBezTo>
                    <a:pt x="2406" y="4600"/>
                    <a:pt x="2459" y="4576"/>
                    <a:pt x="2498" y="4533"/>
                  </a:cubicBezTo>
                  <a:lnTo>
                    <a:pt x="2911" y="4109"/>
                  </a:lnTo>
                  <a:lnTo>
                    <a:pt x="3725" y="4436"/>
                  </a:lnTo>
                  <a:lnTo>
                    <a:pt x="3734" y="4436"/>
                  </a:lnTo>
                  <a:cubicBezTo>
                    <a:pt x="3758" y="4446"/>
                    <a:pt x="4230" y="4619"/>
                    <a:pt x="4230" y="5226"/>
                  </a:cubicBezTo>
                  <a:lnTo>
                    <a:pt x="4230" y="5784"/>
                  </a:lnTo>
                  <a:lnTo>
                    <a:pt x="1468" y="5784"/>
                  </a:lnTo>
                  <a:cubicBezTo>
                    <a:pt x="1179" y="5784"/>
                    <a:pt x="1179" y="6222"/>
                    <a:pt x="1468" y="6222"/>
                  </a:cubicBezTo>
                  <a:lnTo>
                    <a:pt x="4446" y="6222"/>
                  </a:lnTo>
                  <a:cubicBezTo>
                    <a:pt x="4567" y="6222"/>
                    <a:pt x="4668" y="6121"/>
                    <a:pt x="4668" y="6000"/>
                  </a:cubicBezTo>
                  <a:lnTo>
                    <a:pt x="4668" y="5226"/>
                  </a:lnTo>
                  <a:cubicBezTo>
                    <a:pt x="4668" y="4340"/>
                    <a:pt x="3975" y="4061"/>
                    <a:pt x="3888" y="4032"/>
                  </a:cubicBezTo>
                  <a:lnTo>
                    <a:pt x="3017" y="3681"/>
                  </a:lnTo>
                  <a:lnTo>
                    <a:pt x="3017" y="3561"/>
                  </a:lnTo>
                  <a:cubicBezTo>
                    <a:pt x="3253" y="3421"/>
                    <a:pt x="3436" y="3200"/>
                    <a:pt x="3522" y="2935"/>
                  </a:cubicBezTo>
                  <a:cubicBezTo>
                    <a:pt x="4071" y="2892"/>
                    <a:pt x="4288" y="2199"/>
                    <a:pt x="3859" y="1848"/>
                  </a:cubicBezTo>
                  <a:lnTo>
                    <a:pt x="3859" y="1463"/>
                  </a:lnTo>
                  <a:cubicBezTo>
                    <a:pt x="3859" y="654"/>
                    <a:pt x="3205" y="0"/>
                    <a:pt x="2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6" name="Google Shape;14546;p90"/>
            <p:cNvSpPr/>
            <p:nvPr/>
          </p:nvSpPr>
          <p:spPr>
            <a:xfrm>
              <a:off x="5025889" y="3107174"/>
              <a:ext cx="122325" cy="163319"/>
            </a:xfrm>
            <a:custGeom>
              <a:avLst/>
              <a:gdLst/>
              <a:ahLst/>
              <a:cxnLst/>
              <a:rect l="l" t="t" r="r" b="b"/>
              <a:pathLst>
                <a:path w="4664" h="6227" extrusionOk="0">
                  <a:moveTo>
                    <a:pt x="2397" y="433"/>
                  </a:moveTo>
                  <a:cubicBezTo>
                    <a:pt x="2960" y="433"/>
                    <a:pt x="3422" y="895"/>
                    <a:pt x="3422" y="1463"/>
                  </a:cubicBezTo>
                  <a:lnTo>
                    <a:pt x="3422" y="1598"/>
                  </a:lnTo>
                  <a:lnTo>
                    <a:pt x="3408" y="1598"/>
                  </a:lnTo>
                  <a:cubicBezTo>
                    <a:pt x="3104" y="1530"/>
                    <a:pt x="3003" y="1126"/>
                    <a:pt x="3003" y="1126"/>
                  </a:cubicBezTo>
                  <a:cubicBezTo>
                    <a:pt x="2980" y="1017"/>
                    <a:pt x="2886" y="956"/>
                    <a:pt x="2789" y="956"/>
                  </a:cubicBezTo>
                  <a:cubicBezTo>
                    <a:pt x="2724" y="956"/>
                    <a:pt x="2658" y="984"/>
                    <a:pt x="2614" y="1044"/>
                  </a:cubicBezTo>
                  <a:cubicBezTo>
                    <a:pt x="2224" y="1588"/>
                    <a:pt x="1348" y="1593"/>
                    <a:pt x="1334" y="1593"/>
                  </a:cubicBezTo>
                  <a:lnTo>
                    <a:pt x="1266" y="1593"/>
                  </a:lnTo>
                  <a:lnTo>
                    <a:pt x="1266" y="1463"/>
                  </a:lnTo>
                  <a:cubicBezTo>
                    <a:pt x="1262" y="895"/>
                    <a:pt x="1723" y="433"/>
                    <a:pt x="2291" y="433"/>
                  </a:cubicBezTo>
                  <a:close/>
                  <a:moveTo>
                    <a:pt x="3576" y="2194"/>
                  </a:moveTo>
                  <a:lnTo>
                    <a:pt x="3600" y="2199"/>
                  </a:lnTo>
                  <a:cubicBezTo>
                    <a:pt x="3672" y="2281"/>
                    <a:pt x="3663" y="2401"/>
                    <a:pt x="3576" y="2469"/>
                  </a:cubicBezTo>
                  <a:lnTo>
                    <a:pt x="3576" y="2194"/>
                  </a:lnTo>
                  <a:close/>
                  <a:moveTo>
                    <a:pt x="1117" y="2199"/>
                  </a:moveTo>
                  <a:lnTo>
                    <a:pt x="1117" y="2473"/>
                  </a:lnTo>
                  <a:cubicBezTo>
                    <a:pt x="1064" y="2440"/>
                    <a:pt x="1035" y="2382"/>
                    <a:pt x="1035" y="2324"/>
                  </a:cubicBezTo>
                  <a:cubicBezTo>
                    <a:pt x="1035" y="2281"/>
                    <a:pt x="1050" y="2238"/>
                    <a:pt x="1079" y="2204"/>
                  </a:cubicBezTo>
                  <a:cubicBezTo>
                    <a:pt x="1093" y="2204"/>
                    <a:pt x="1103" y="2199"/>
                    <a:pt x="1117" y="2199"/>
                  </a:cubicBezTo>
                  <a:close/>
                  <a:moveTo>
                    <a:pt x="2720" y="1559"/>
                  </a:moveTo>
                  <a:cubicBezTo>
                    <a:pt x="2816" y="1732"/>
                    <a:pt x="2965" y="1872"/>
                    <a:pt x="3143" y="1963"/>
                  </a:cubicBezTo>
                  <a:lnTo>
                    <a:pt x="3143" y="2584"/>
                  </a:lnTo>
                  <a:cubicBezTo>
                    <a:pt x="3138" y="2969"/>
                    <a:pt x="2830" y="3277"/>
                    <a:pt x="2445" y="3282"/>
                  </a:cubicBezTo>
                  <a:lnTo>
                    <a:pt x="2248" y="3282"/>
                  </a:lnTo>
                  <a:cubicBezTo>
                    <a:pt x="1868" y="3277"/>
                    <a:pt x="1555" y="2969"/>
                    <a:pt x="1555" y="2584"/>
                  </a:cubicBezTo>
                  <a:lnTo>
                    <a:pt x="1555" y="2012"/>
                  </a:lnTo>
                  <a:lnTo>
                    <a:pt x="1550" y="2012"/>
                  </a:lnTo>
                  <a:cubicBezTo>
                    <a:pt x="1834" y="1983"/>
                    <a:pt x="2335" y="1882"/>
                    <a:pt x="2720" y="1559"/>
                  </a:cubicBezTo>
                  <a:close/>
                  <a:moveTo>
                    <a:pt x="2580" y="3710"/>
                  </a:moveTo>
                  <a:lnTo>
                    <a:pt x="2580" y="3830"/>
                  </a:lnTo>
                  <a:lnTo>
                    <a:pt x="2339" y="4076"/>
                  </a:lnTo>
                  <a:lnTo>
                    <a:pt x="2113" y="3854"/>
                  </a:lnTo>
                  <a:lnTo>
                    <a:pt x="2113" y="3710"/>
                  </a:lnTo>
                  <a:cubicBezTo>
                    <a:pt x="2157" y="3715"/>
                    <a:pt x="2200" y="3715"/>
                    <a:pt x="2248" y="3715"/>
                  </a:cubicBezTo>
                  <a:lnTo>
                    <a:pt x="2445" y="3715"/>
                  </a:lnTo>
                  <a:cubicBezTo>
                    <a:pt x="2489" y="3715"/>
                    <a:pt x="2532" y="3715"/>
                    <a:pt x="2580" y="3710"/>
                  </a:cubicBezTo>
                  <a:close/>
                  <a:moveTo>
                    <a:pt x="2291" y="0"/>
                  </a:moveTo>
                  <a:cubicBezTo>
                    <a:pt x="1483" y="0"/>
                    <a:pt x="829" y="655"/>
                    <a:pt x="829" y="1463"/>
                  </a:cubicBezTo>
                  <a:lnTo>
                    <a:pt x="829" y="1848"/>
                  </a:lnTo>
                  <a:cubicBezTo>
                    <a:pt x="391" y="2199"/>
                    <a:pt x="612" y="2902"/>
                    <a:pt x="1170" y="2940"/>
                  </a:cubicBezTo>
                  <a:cubicBezTo>
                    <a:pt x="1257" y="3200"/>
                    <a:pt x="1435" y="3421"/>
                    <a:pt x="1675" y="3561"/>
                  </a:cubicBezTo>
                  <a:lnTo>
                    <a:pt x="1675" y="3681"/>
                  </a:lnTo>
                  <a:lnTo>
                    <a:pt x="780" y="4032"/>
                  </a:lnTo>
                  <a:cubicBezTo>
                    <a:pt x="699" y="4061"/>
                    <a:pt x="1" y="4340"/>
                    <a:pt x="1" y="5231"/>
                  </a:cubicBezTo>
                  <a:lnTo>
                    <a:pt x="1" y="6010"/>
                  </a:lnTo>
                  <a:cubicBezTo>
                    <a:pt x="1" y="6130"/>
                    <a:pt x="97" y="6227"/>
                    <a:pt x="217" y="6227"/>
                  </a:cubicBezTo>
                  <a:lnTo>
                    <a:pt x="771" y="6227"/>
                  </a:lnTo>
                  <a:cubicBezTo>
                    <a:pt x="1064" y="6227"/>
                    <a:pt x="1064" y="5789"/>
                    <a:pt x="771" y="5789"/>
                  </a:cubicBezTo>
                  <a:lnTo>
                    <a:pt x="434" y="5789"/>
                  </a:lnTo>
                  <a:lnTo>
                    <a:pt x="434" y="5231"/>
                  </a:lnTo>
                  <a:cubicBezTo>
                    <a:pt x="434" y="4629"/>
                    <a:pt x="910" y="4446"/>
                    <a:pt x="925" y="4446"/>
                  </a:cubicBezTo>
                  <a:lnTo>
                    <a:pt x="939" y="4441"/>
                  </a:lnTo>
                  <a:lnTo>
                    <a:pt x="1757" y="4119"/>
                  </a:lnTo>
                  <a:lnTo>
                    <a:pt x="2190" y="4543"/>
                  </a:lnTo>
                  <a:cubicBezTo>
                    <a:pt x="2229" y="4581"/>
                    <a:pt x="2286" y="4600"/>
                    <a:pt x="2339" y="4600"/>
                  </a:cubicBezTo>
                  <a:lnTo>
                    <a:pt x="2344" y="4600"/>
                  </a:lnTo>
                  <a:cubicBezTo>
                    <a:pt x="2402" y="4600"/>
                    <a:pt x="2460" y="4576"/>
                    <a:pt x="2498" y="4533"/>
                  </a:cubicBezTo>
                  <a:lnTo>
                    <a:pt x="2907" y="4109"/>
                  </a:lnTo>
                  <a:lnTo>
                    <a:pt x="3725" y="4437"/>
                  </a:lnTo>
                  <a:lnTo>
                    <a:pt x="3735" y="4441"/>
                  </a:lnTo>
                  <a:cubicBezTo>
                    <a:pt x="3754" y="4446"/>
                    <a:pt x="4230" y="4620"/>
                    <a:pt x="4230" y="5226"/>
                  </a:cubicBezTo>
                  <a:lnTo>
                    <a:pt x="4230" y="5784"/>
                  </a:lnTo>
                  <a:lnTo>
                    <a:pt x="1468" y="5784"/>
                  </a:lnTo>
                  <a:cubicBezTo>
                    <a:pt x="1175" y="5784"/>
                    <a:pt x="1175" y="6222"/>
                    <a:pt x="1468" y="6222"/>
                  </a:cubicBezTo>
                  <a:lnTo>
                    <a:pt x="4447" y="6222"/>
                  </a:lnTo>
                  <a:cubicBezTo>
                    <a:pt x="4567" y="6222"/>
                    <a:pt x="4663" y="6126"/>
                    <a:pt x="4663" y="6000"/>
                  </a:cubicBezTo>
                  <a:lnTo>
                    <a:pt x="4663" y="5226"/>
                  </a:lnTo>
                  <a:cubicBezTo>
                    <a:pt x="4663" y="4340"/>
                    <a:pt x="3971" y="4061"/>
                    <a:pt x="3884" y="4032"/>
                  </a:cubicBezTo>
                  <a:lnTo>
                    <a:pt x="3018" y="3681"/>
                  </a:lnTo>
                  <a:lnTo>
                    <a:pt x="3018" y="3561"/>
                  </a:lnTo>
                  <a:cubicBezTo>
                    <a:pt x="3254" y="3421"/>
                    <a:pt x="3432" y="3200"/>
                    <a:pt x="3518" y="2935"/>
                  </a:cubicBezTo>
                  <a:cubicBezTo>
                    <a:pt x="4072" y="2892"/>
                    <a:pt x="4288" y="2199"/>
                    <a:pt x="3860" y="1848"/>
                  </a:cubicBezTo>
                  <a:lnTo>
                    <a:pt x="3860" y="1463"/>
                  </a:lnTo>
                  <a:cubicBezTo>
                    <a:pt x="3860" y="655"/>
                    <a:pt x="3201" y="0"/>
                    <a:pt x="2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7" name="Google Shape;14547;p90"/>
          <p:cNvGrpSpPr/>
          <p:nvPr/>
        </p:nvGrpSpPr>
        <p:grpSpPr>
          <a:xfrm>
            <a:off x="5816176" y="2723061"/>
            <a:ext cx="294823" cy="362831"/>
            <a:chOff x="5816176" y="2907636"/>
            <a:chExt cx="294823" cy="362831"/>
          </a:xfrm>
        </p:grpSpPr>
        <p:sp>
          <p:nvSpPr>
            <p:cNvPr id="14548" name="Google Shape;14548;p90"/>
            <p:cNvSpPr/>
            <p:nvPr/>
          </p:nvSpPr>
          <p:spPr>
            <a:xfrm>
              <a:off x="5929374" y="2958386"/>
              <a:ext cx="68165" cy="51249"/>
            </a:xfrm>
            <a:custGeom>
              <a:avLst/>
              <a:gdLst/>
              <a:ahLst/>
              <a:cxnLst/>
              <a:rect l="l" t="t" r="r" b="b"/>
              <a:pathLst>
                <a:path w="2599" h="1954" extrusionOk="0">
                  <a:moveTo>
                    <a:pt x="866" y="0"/>
                  </a:moveTo>
                  <a:lnTo>
                    <a:pt x="866" y="433"/>
                  </a:lnTo>
                  <a:cubicBezTo>
                    <a:pt x="866" y="515"/>
                    <a:pt x="818" y="592"/>
                    <a:pt x="746" y="626"/>
                  </a:cubicBezTo>
                  <a:lnTo>
                    <a:pt x="241" y="881"/>
                  </a:lnTo>
                  <a:cubicBezTo>
                    <a:pt x="92" y="953"/>
                    <a:pt x="0" y="1102"/>
                    <a:pt x="0" y="1271"/>
                  </a:cubicBezTo>
                  <a:lnTo>
                    <a:pt x="0" y="1954"/>
                  </a:lnTo>
                  <a:lnTo>
                    <a:pt x="2598" y="1954"/>
                  </a:lnTo>
                  <a:lnTo>
                    <a:pt x="2598" y="1271"/>
                  </a:lnTo>
                  <a:cubicBezTo>
                    <a:pt x="2598" y="1107"/>
                    <a:pt x="2507" y="953"/>
                    <a:pt x="2358" y="881"/>
                  </a:cubicBezTo>
                  <a:lnTo>
                    <a:pt x="1853" y="626"/>
                  </a:lnTo>
                  <a:cubicBezTo>
                    <a:pt x="1780" y="592"/>
                    <a:pt x="1732" y="515"/>
                    <a:pt x="1732" y="433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9" name="Google Shape;14549;p90"/>
            <p:cNvSpPr/>
            <p:nvPr/>
          </p:nvSpPr>
          <p:spPr>
            <a:xfrm>
              <a:off x="5929374" y="2976299"/>
              <a:ext cx="68165" cy="33335"/>
            </a:xfrm>
            <a:custGeom>
              <a:avLst/>
              <a:gdLst/>
              <a:ahLst/>
              <a:cxnLst/>
              <a:rect l="l" t="t" r="r" b="b"/>
              <a:pathLst>
                <a:path w="2599" h="1271" extrusionOk="0">
                  <a:moveTo>
                    <a:pt x="635" y="1"/>
                  </a:moveTo>
                  <a:lnTo>
                    <a:pt x="241" y="198"/>
                  </a:lnTo>
                  <a:cubicBezTo>
                    <a:pt x="92" y="270"/>
                    <a:pt x="0" y="419"/>
                    <a:pt x="0" y="588"/>
                  </a:cubicBezTo>
                  <a:lnTo>
                    <a:pt x="0" y="1271"/>
                  </a:lnTo>
                  <a:lnTo>
                    <a:pt x="2598" y="1271"/>
                  </a:lnTo>
                  <a:lnTo>
                    <a:pt x="2598" y="588"/>
                  </a:lnTo>
                  <a:cubicBezTo>
                    <a:pt x="2598" y="424"/>
                    <a:pt x="2507" y="270"/>
                    <a:pt x="2358" y="198"/>
                  </a:cubicBezTo>
                  <a:lnTo>
                    <a:pt x="1963" y="1"/>
                  </a:lnTo>
                  <a:cubicBezTo>
                    <a:pt x="1805" y="193"/>
                    <a:pt x="1569" y="530"/>
                    <a:pt x="1299" y="530"/>
                  </a:cubicBezTo>
                  <a:cubicBezTo>
                    <a:pt x="1030" y="530"/>
                    <a:pt x="794" y="193"/>
                    <a:pt x="635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0" name="Google Shape;14550;p90"/>
            <p:cNvSpPr/>
            <p:nvPr/>
          </p:nvSpPr>
          <p:spPr>
            <a:xfrm>
              <a:off x="5929479" y="2986397"/>
              <a:ext cx="16943" cy="23238"/>
            </a:xfrm>
            <a:custGeom>
              <a:avLst/>
              <a:gdLst/>
              <a:ahLst/>
              <a:cxnLst/>
              <a:rect l="l" t="t" r="r" b="b"/>
              <a:pathLst>
                <a:path w="646" h="886" extrusionOk="0">
                  <a:moveTo>
                    <a:pt x="54" y="0"/>
                  </a:moveTo>
                  <a:cubicBezTo>
                    <a:pt x="20" y="63"/>
                    <a:pt x="1" y="130"/>
                    <a:pt x="1" y="203"/>
                  </a:cubicBezTo>
                  <a:lnTo>
                    <a:pt x="1" y="886"/>
                  </a:lnTo>
                  <a:lnTo>
                    <a:pt x="646" y="886"/>
                  </a:lnTo>
                  <a:lnTo>
                    <a:pt x="646" y="669"/>
                  </a:lnTo>
                  <a:cubicBezTo>
                    <a:pt x="646" y="530"/>
                    <a:pt x="583" y="400"/>
                    <a:pt x="472" y="323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1" name="Google Shape;14551;p90"/>
            <p:cNvSpPr/>
            <p:nvPr/>
          </p:nvSpPr>
          <p:spPr>
            <a:xfrm>
              <a:off x="5980360" y="2986397"/>
              <a:ext cx="17048" cy="23238"/>
            </a:xfrm>
            <a:custGeom>
              <a:avLst/>
              <a:gdLst/>
              <a:ahLst/>
              <a:cxnLst/>
              <a:rect l="l" t="t" r="r" b="b"/>
              <a:pathLst>
                <a:path w="650" h="886" extrusionOk="0">
                  <a:moveTo>
                    <a:pt x="602" y="0"/>
                  </a:moveTo>
                  <a:lnTo>
                    <a:pt x="178" y="323"/>
                  </a:lnTo>
                  <a:cubicBezTo>
                    <a:pt x="67" y="400"/>
                    <a:pt x="5" y="530"/>
                    <a:pt x="5" y="669"/>
                  </a:cubicBezTo>
                  <a:lnTo>
                    <a:pt x="0" y="669"/>
                  </a:lnTo>
                  <a:lnTo>
                    <a:pt x="0" y="886"/>
                  </a:lnTo>
                  <a:lnTo>
                    <a:pt x="650" y="886"/>
                  </a:lnTo>
                  <a:lnTo>
                    <a:pt x="650" y="203"/>
                  </a:lnTo>
                  <a:cubicBezTo>
                    <a:pt x="650" y="130"/>
                    <a:pt x="630" y="63"/>
                    <a:pt x="602" y="0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2" name="Google Shape;14552;p90"/>
            <p:cNvSpPr/>
            <p:nvPr/>
          </p:nvSpPr>
          <p:spPr>
            <a:xfrm>
              <a:off x="5940731" y="2913065"/>
              <a:ext cx="45452" cy="51144"/>
            </a:xfrm>
            <a:custGeom>
              <a:avLst/>
              <a:gdLst/>
              <a:ahLst/>
              <a:cxnLst/>
              <a:rect l="l" t="t" r="r" b="b"/>
              <a:pathLst>
                <a:path w="1733" h="1950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60"/>
                    <a:pt x="390" y="1945"/>
                    <a:pt x="866" y="1950"/>
                  </a:cubicBezTo>
                  <a:cubicBezTo>
                    <a:pt x="1343" y="1950"/>
                    <a:pt x="1732" y="1560"/>
                    <a:pt x="1732" y="1083"/>
                  </a:cubicBezTo>
                  <a:lnTo>
                    <a:pt x="1732" y="650"/>
                  </a:lnTo>
                  <a:cubicBezTo>
                    <a:pt x="1732" y="290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3" name="Google Shape;14553;p90"/>
            <p:cNvSpPr/>
            <p:nvPr/>
          </p:nvSpPr>
          <p:spPr>
            <a:xfrm>
              <a:off x="5940731" y="2913065"/>
              <a:ext cx="31316" cy="51117"/>
            </a:xfrm>
            <a:custGeom>
              <a:avLst/>
              <a:gdLst/>
              <a:ahLst/>
              <a:cxnLst/>
              <a:rect l="l" t="t" r="r" b="b"/>
              <a:pathLst>
                <a:path w="1194" h="1949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77"/>
                    <a:pt x="405" y="1948"/>
                    <a:pt x="863" y="1948"/>
                  </a:cubicBezTo>
                  <a:cubicBezTo>
                    <a:pt x="972" y="1948"/>
                    <a:pt x="1084" y="1927"/>
                    <a:pt x="1194" y="1882"/>
                  </a:cubicBezTo>
                  <a:cubicBezTo>
                    <a:pt x="866" y="1752"/>
                    <a:pt x="650" y="1435"/>
                    <a:pt x="650" y="1083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1"/>
                    <a:pt x="1121" y="1"/>
                    <a:pt x="1083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4" name="Google Shape;14554;p90"/>
            <p:cNvSpPr/>
            <p:nvPr/>
          </p:nvSpPr>
          <p:spPr>
            <a:xfrm>
              <a:off x="5940731" y="2913065"/>
              <a:ext cx="45452" cy="22739"/>
            </a:xfrm>
            <a:custGeom>
              <a:avLst/>
              <a:gdLst/>
              <a:ahLst/>
              <a:cxnLst/>
              <a:rect l="l" t="t" r="r" b="b"/>
              <a:pathLst>
                <a:path w="1733" h="867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0" y="650"/>
                    <a:pt x="650" y="867"/>
                    <a:pt x="1732" y="867"/>
                  </a:cubicBezTo>
                  <a:lnTo>
                    <a:pt x="1732" y="650"/>
                  </a:lnTo>
                  <a:cubicBezTo>
                    <a:pt x="1732" y="290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5" name="Google Shape;14555;p90"/>
            <p:cNvSpPr/>
            <p:nvPr/>
          </p:nvSpPr>
          <p:spPr>
            <a:xfrm>
              <a:off x="5940731" y="2913065"/>
              <a:ext cx="31316" cy="20615"/>
            </a:xfrm>
            <a:custGeom>
              <a:avLst/>
              <a:gdLst/>
              <a:ahLst/>
              <a:cxnLst/>
              <a:rect l="l" t="t" r="r" b="b"/>
              <a:pathLst>
                <a:path w="1194" h="786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212" y="713"/>
                    <a:pt x="428" y="756"/>
                    <a:pt x="650" y="785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1"/>
                    <a:pt x="1121" y="1"/>
                    <a:pt x="108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6" name="Google Shape;14556;p90"/>
            <p:cNvSpPr/>
            <p:nvPr/>
          </p:nvSpPr>
          <p:spPr>
            <a:xfrm>
              <a:off x="5929374" y="3026525"/>
              <a:ext cx="68165" cy="136331"/>
            </a:xfrm>
            <a:custGeom>
              <a:avLst/>
              <a:gdLst/>
              <a:ahLst/>
              <a:cxnLst/>
              <a:rect l="l" t="t" r="r" b="b"/>
              <a:pathLst>
                <a:path w="2599" h="5198" extrusionOk="0">
                  <a:moveTo>
                    <a:pt x="0" y="1"/>
                  </a:moveTo>
                  <a:lnTo>
                    <a:pt x="0" y="5197"/>
                  </a:lnTo>
                  <a:lnTo>
                    <a:pt x="2598" y="5197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7" name="Google Shape;14557;p90"/>
            <p:cNvSpPr/>
            <p:nvPr/>
          </p:nvSpPr>
          <p:spPr>
            <a:xfrm>
              <a:off x="5929374" y="3106020"/>
              <a:ext cx="68165" cy="56835"/>
            </a:xfrm>
            <a:custGeom>
              <a:avLst/>
              <a:gdLst/>
              <a:ahLst/>
              <a:cxnLst/>
              <a:rect l="l" t="t" r="r" b="b"/>
              <a:pathLst>
                <a:path w="2599" h="2167" extrusionOk="0">
                  <a:moveTo>
                    <a:pt x="0" y="1"/>
                  </a:moveTo>
                  <a:lnTo>
                    <a:pt x="0" y="2166"/>
                  </a:lnTo>
                  <a:lnTo>
                    <a:pt x="2598" y="216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8" name="Google Shape;14558;p90"/>
            <p:cNvSpPr/>
            <p:nvPr/>
          </p:nvSpPr>
          <p:spPr>
            <a:xfrm>
              <a:off x="5889613" y="3089130"/>
              <a:ext cx="45452" cy="68034"/>
            </a:xfrm>
            <a:custGeom>
              <a:avLst/>
              <a:gdLst/>
              <a:ahLst/>
              <a:cxnLst/>
              <a:rect l="l" t="t" r="r" b="b"/>
              <a:pathLst>
                <a:path w="1733" h="2594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3" y="2319"/>
                    <a:pt x="433" y="2531"/>
                  </a:cubicBezTo>
                  <a:lnTo>
                    <a:pt x="433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5"/>
                    <a:pt x="1362" y="2127"/>
                    <a:pt x="1478" y="1992"/>
                  </a:cubicBezTo>
                  <a:lnTo>
                    <a:pt x="1555" y="1901"/>
                  </a:lnTo>
                  <a:cubicBezTo>
                    <a:pt x="1660" y="1761"/>
                    <a:pt x="1723" y="1598"/>
                    <a:pt x="1733" y="1424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9" name="Google Shape;14559;p90"/>
            <p:cNvSpPr/>
            <p:nvPr/>
          </p:nvSpPr>
          <p:spPr>
            <a:xfrm>
              <a:off x="5889613" y="3089130"/>
              <a:ext cx="25650" cy="68034"/>
            </a:xfrm>
            <a:custGeom>
              <a:avLst/>
              <a:gdLst/>
              <a:ahLst/>
              <a:cxnLst/>
              <a:rect l="l" t="t" r="r" b="b"/>
              <a:pathLst>
                <a:path w="978" h="2594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3" y="2319"/>
                    <a:pt x="433" y="2531"/>
                  </a:cubicBezTo>
                  <a:lnTo>
                    <a:pt x="433" y="2594"/>
                  </a:lnTo>
                  <a:lnTo>
                    <a:pt x="867" y="2594"/>
                  </a:lnTo>
                  <a:lnTo>
                    <a:pt x="867" y="2531"/>
                  </a:lnTo>
                  <a:cubicBezTo>
                    <a:pt x="871" y="2329"/>
                    <a:pt x="833" y="2132"/>
                    <a:pt x="761" y="1944"/>
                  </a:cubicBezTo>
                  <a:cubicBezTo>
                    <a:pt x="689" y="1761"/>
                    <a:pt x="655" y="1559"/>
                    <a:pt x="650" y="1362"/>
                  </a:cubicBezTo>
                  <a:lnTo>
                    <a:pt x="650" y="650"/>
                  </a:lnTo>
                  <a:cubicBezTo>
                    <a:pt x="650" y="289"/>
                    <a:pt x="794" y="0"/>
                    <a:pt x="97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0" name="Google Shape;14560;p90"/>
            <p:cNvSpPr/>
            <p:nvPr/>
          </p:nvSpPr>
          <p:spPr>
            <a:xfrm>
              <a:off x="5889613" y="3089130"/>
              <a:ext cx="45452" cy="51012"/>
            </a:xfrm>
            <a:custGeom>
              <a:avLst/>
              <a:gdLst/>
              <a:ahLst/>
              <a:cxnLst/>
              <a:rect l="l" t="t" r="r" b="b"/>
              <a:pathLst>
                <a:path w="1733" h="1945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078"/>
                  </a:lnTo>
                  <a:cubicBezTo>
                    <a:pt x="0" y="1559"/>
                    <a:pt x="390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1" name="Google Shape;14561;p90"/>
            <p:cNvSpPr/>
            <p:nvPr/>
          </p:nvSpPr>
          <p:spPr>
            <a:xfrm>
              <a:off x="5889613" y="3089130"/>
              <a:ext cx="25650" cy="50750"/>
            </a:xfrm>
            <a:custGeom>
              <a:avLst/>
              <a:gdLst/>
              <a:ahLst/>
              <a:cxnLst/>
              <a:rect l="l" t="t" r="r" b="b"/>
              <a:pathLst>
                <a:path w="978" h="1935" extrusionOk="0">
                  <a:moveTo>
                    <a:pt x="641" y="0"/>
                  </a:moveTo>
                  <a:cubicBezTo>
                    <a:pt x="289" y="0"/>
                    <a:pt x="0" y="292"/>
                    <a:pt x="0" y="650"/>
                  </a:cubicBezTo>
                  <a:lnTo>
                    <a:pt x="0" y="1083"/>
                  </a:lnTo>
                  <a:cubicBezTo>
                    <a:pt x="0" y="1516"/>
                    <a:pt x="323" y="1882"/>
                    <a:pt x="756" y="1935"/>
                  </a:cubicBezTo>
                  <a:cubicBezTo>
                    <a:pt x="689" y="1752"/>
                    <a:pt x="655" y="1554"/>
                    <a:pt x="650" y="1362"/>
                  </a:cubicBezTo>
                  <a:lnTo>
                    <a:pt x="650" y="650"/>
                  </a:lnTo>
                  <a:cubicBezTo>
                    <a:pt x="650" y="289"/>
                    <a:pt x="794" y="0"/>
                    <a:pt x="977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2" name="Google Shape;14562;p90"/>
            <p:cNvSpPr/>
            <p:nvPr/>
          </p:nvSpPr>
          <p:spPr>
            <a:xfrm>
              <a:off x="5872565" y="3151473"/>
              <a:ext cx="79548" cy="90878"/>
            </a:xfrm>
            <a:custGeom>
              <a:avLst/>
              <a:gdLst/>
              <a:ahLst/>
              <a:cxnLst/>
              <a:rect l="l" t="t" r="r" b="b"/>
              <a:pathLst>
                <a:path w="3033" h="3465" extrusionOk="0">
                  <a:moveTo>
                    <a:pt x="1290" y="0"/>
                  </a:moveTo>
                  <a:cubicBezTo>
                    <a:pt x="1156" y="0"/>
                    <a:pt x="1016" y="29"/>
                    <a:pt x="891" y="82"/>
                  </a:cubicBezTo>
                  <a:lnTo>
                    <a:pt x="410" y="274"/>
                  </a:lnTo>
                  <a:cubicBezTo>
                    <a:pt x="164" y="371"/>
                    <a:pt x="1" y="606"/>
                    <a:pt x="1" y="876"/>
                  </a:cubicBezTo>
                  <a:lnTo>
                    <a:pt x="1" y="3248"/>
                  </a:lnTo>
                  <a:cubicBezTo>
                    <a:pt x="1" y="3368"/>
                    <a:pt x="97" y="3465"/>
                    <a:pt x="217" y="3465"/>
                  </a:cubicBezTo>
                  <a:lnTo>
                    <a:pt x="2816" y="3465"/>
                  </a:lnTo>
                  <a:cubicBezTo>
                    <a:pt x="2936" y="3465"/>
                    <a:pt x="3032" y="3368"/>
                    <a:pt x="3032" y="3248"/>
                  </a:cubicBezTo>
                  <a:lnTo>
                    <a:pt x="3032" y="876"/>
                  </a:lnTo>
                  <a:cubicBezTo>
                    <a:pt x="3032" y="611"/>
                    <a:pt x="2869" y="371"/>
                    <a:pt x="2623" y="274"/>
                  </a:cubicBezTo>
                  <a:lnTo>
                    <a:pt x="2142" y="82"/>
                  </a:lnTo>
                  <a:cubicBezTo>
                    <a:pt x="2017" y="29"/>
                    <a:pt x="1877" y="0"/>
                    <a:pt x="1743" y="0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3" name="Google Shape;14563;p90"/>
            <p:cNvSpPr/>
            <p:nvPr/>
          </p:nvSpPr>
          <p:spPr>
            <a:xfrm>
              <a:off x="5872565" y="3164324"/>
              <a:ext cx="17074" cy="78027"/>
            </a:xfrm>
            <a:custGeom>
              <a:avLst/>
              <a:gdLst/>
              <a:ahLst/>
              <a:cxnLst/>
              <a:rect l="l" t="t" r="r" b="b"/>
              <a:pathLst>
                <a:path w="651" h="2975" extrusionOk="0">
                  <a:moveTo>
                    <a:pt x="126" y="1"/>
                  </a:moveTo>
                  <a:cubicBezTo>
                    <a:pt x="44" y="112"/>
                    <a:pt x="1" y="246"/>
                    <a:pt x="1" y="381"/>
                  </a:cubicBezTo>
                  <a:lnTo>
                    <a:pt x="1" y="2758"/>
                  </a:lnTo>
                  <a:cubicBezTo>
                    <a:pt x="1" y="2878"/>
                    <a:pt x="97" y="2975"/>
                    <a:pt x="217" y="2975"/>
                  </a:cubicBezTo>
                  <a:lnTo>
                    <a:pt x="650" y="2975"/>
                  </a:lnTo>
                  <a:lnTo>
                    <a:pt x="650" y="607"/>
                  </a:lnTo>
                  <a:cubicBezTo>
                    <a:pt x="650" y="473"/>
                    <a:pt x="588" y="343"/>
                    <a:pt x="477" y="26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4" name="Google Shape;14564;p90"/>
            <p:cNvSpPr/>
            <p:nvPr/>
          </p:nvSpPr>
          <p:spPr>
            <a:xfrm>
              <a:off x="5935039" y="3164324"/>
              <a:ext cx="17074" cy="78027"/>
            </a:xfrm>
            <a:custGeom>
              <a:avLst/>
              <a:gdLst/>
              <a:ahLst/>
              <a:cxnLst/>
              <a:rect l="l" t="t" r="r" b="b"/>
              <a:pathLst>
                <a:path w="651" h="2975" extrusionOk="0">
                  <a:moveTo>
                    <a:pt x="525" y="1"/>
                  </a:moveTo>
                  <a:lnTo>
                    <a:pt x="174" y="261"/>
                  </a:lnTo>
                  <a:cubicBezTo>
                    <a:pt x="63" y="343"/>
                    <a:pt x="1" y="473"/>
                    <a:pt x="1" y="607"/>
                  </a:cubicBezTo>
                  <a:lnTo>
                    <a:pt x="1" y="2975"/>
                  </a:lnTo>
                  <a:lnTo>
                    <a:pt x="434" y="2975"/>
                  </a:lnTo>
                  <a:cubicBezTo>
                    <a:pt x="554" y="2975"/>
                    <a:pt x="650" y="2878"/>
                    <a:pt x="650" y="2758"/>
                  </a:cubicBezTo>
                  <a:lnTo>
                    <a:pt x="650" y="381"/>
                  </a:lnTo>
                  <a:cubicBezTo>
                    <a:pt x="650" y="246"/>
                    <a:pt x="607" y="112"/>
                    <a:pt x="525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5" name="Google Shape;14565;p90"/>
            <p:cNvSpPr/>
            <p:nvPr/>
          </p:nvSpPr>
          <p:spPr>
            <a:xfrm>
              <a:off x="5906661" y="3009608"/>
              <a:ext cx="113591" cy="22739"/>
            </a:xfrm>
            <a:custGeom>
              <a:avLst/>
              <a:gdLst/>
              <a:ahLst/>
              <a:cxnLst/>
              <a:rect l="l" t="t" r="r" b="b"/>
              <a:pathLst>
                <a:path w="4331" h="867" extrusionOk="0">
                  <a:moveTo>
                    <a:pt x="0" y="1"/>
                  </a:moveTo>
                  <a:lnTo>
                    <a:pt x="423" y="843"/>
                  </a:lnTo>
                  <a:cubicBezTo>
                    <a:pt x="428" y="857"/>
                    <a:pt x="443" y="862"/>
                    <a:pt x="462" y="867"/>
                  </a:cubicBezTo>
                  <a:lnTo>
                    <a:pt x="3869" y="867"/>
                  </a:lnTo>
                  <a:cubicBezTo>
                    <a:pt x="3888" y="867"/>
                    <a:pt x="3902" y="857"/>
                    <a:pt x="3912" y="843"/>
                  </a:cubicBezTo>
                  <a:lnTo>
                    <a:pt x="4331" y="1"/>
                  </a:ln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6" name="Google Shape;14566;p90"/>
            <p:cNvSpPr/>
            <p:nvPr/>
          </p:nvSpPr>
          <p:spPr>
            <a:xfrm>
              <a:off x="5889613" y="3089130"/>
              <a:ext cx="45452" cy="68034"/>
            </a:xfrm>
            <a:custGeom>
              <a:avLst/>
              <a:gdLst/>
              <a:ahLst/>
              <a:cxnLst/>
              <a:rect l="l" t="t" r="r" b="b"/>
              <a:pathLst>
                <a:path w="1733" h="2594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3" y="2319"/>
                    <a:pt x="433" y="2531"/>
                  </a:cubicBezTo>
                  <a:lnTo>
                    <a:pt x="433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5"/>
                    <a:pt x="1362" y="2127"/>
                    <a:pt x="1478" y="1992"/>
                  </a:cubicBezTo>
                  <a:lnTo>
                    <a:pt x="1555" y="1901"/>
                  </a:lnTo>
                  <a:cubicBezTo>
                    <a:pt x="1660" y="1761"/>
                    <a:pt x="1723" y="1598"/>
                    <a:pt x="1733" y="1424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7" name="Google Shape;14567;p90"/>
            <p:cNvSpPr/>
            <p:nvPr/>
          </p:nvSpPr>
          <p:spPr>
            <a:xfrm>
              <a:off x="5872565" y="3151473"/>
              <a:ext cx="79548" cy="90878"/>
            </a:xfrm>
            <a:custGeom>
              <a:avLst/>
              <a:gdLst/>
              <a:ahLst/>
              <a:cxnLst/>
              <a:rect l="l" t="t" r="r" b="b"/>
              <a:pathLst>
                <a:path w="3033" h="3465" extrusionOk="0">
                  <a:moveTo>
                    <a:pt x="1290" y="0"/>
                  </a:moveTo>
                  <a:cubicBezTo>
                    <a:pt x="1156" y="0"/>
                    <a:pt x="1016" y="29"/>
                    <a:pt x="891" y="82"/>
                  </a:cubicBezTo>
                  <a:lnTo>
                    <a:pt x="410" y="274"/>
                  </a:lnTo>
                  <a:cubicBezTo>
                    <a:pt x="164" y="371"/>
                    <a:pt x="1" y="606"/>
                    <a:pt x="1" y="876"/>
                  </a:cubicBezTo>
                  <a:lnTo>
                    <a:pt x="1" y="3465"/>
                  </a:lnTo>
                  <a:lnTo>
                    <a:pt x="3032" y="3465"/>
                  </a:lnTo>
                  <a:lnTo>
                    <a:pt x="3032" y="876"/>
                  </a:lnTo>
                  <a:cubicBezTo>
                    <a:pt x="3032" y="611"/>
                    <a:pt x="2869" y="371"/>
                    <a:pt x="2623" y="274"/>
                  </a:cubicBezTo>
                  <a:lnTo>
                    <a:pt x="2142" y="82"/>
                  </a:lnTo>
                  <a:cubicBezTo>
                    <a:pt x="2017" y="29"/>
                    <a:pt x="1877" y="0"/>
                    <a:pt x="1743" y="0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8" name="Google Shape;14568;p90"/>
            <p:cNvSpPr/>
            <p:nvPr/>
          </p:nvSpPr>
          <p:spPr>
            <a:xfrm>
              <a:off x="5889613" y="3089130"/>
              <a:ext cx="45452" cy="51012"/>
            </a:xfrm>
            <a:custGeom>
              <a:avLst/>
              <a:gdLst/>
              <a:ahLst/>
              <a:cxnLst/>
              <a:rect l="l" t="t" r="r" b="b"/>
              <a:pathLst>
                <a:path w="1733" h="1945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078"/>
                  </a:lnTo>
                  <a:cubicBezTo>
                    <a:pt x="0" y="1559"/>
                    <a:pt x="390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9" name="Google Shape;14569;p90"/>
            <p:cNvSpPr/>
            <p:nvPr/>
          </p:nvSpPr>
          <p:spPr>
            <a:xfrm>
              <a:off x="5889613" y="3088999"/>
              <a:ext cx="25650" cy="50252"/>
            </a:xfrm>
            <a:custGeom>
              <a:avLst/>
              <a:gdLst/>
              <a:ahLst/>
              <a:cxnLst/>
              <a:rect l="l" t="t" r="r" b="b"/>
              <a:pathLst>
                <a:path w="978" h="1916" extrusionOk="0">
                  <a:moveTo>
                    <a:pt x="650" y="0"/>
                  </a:moveTo>
                  <a:cubicBezTo>
                    <a:pt x="289" y="0"/>
                    <a:pt x="0" y="294"/>
                    <a:pt x="0" y="655"/>
                  </a:cubicBezTo>
                  <a:lnTo>
                    <a:pt x="0" y="1088"/>
                  </a:lnTo>
                  <a:cubicBezTo>
                    <a:pt x="0" y="1478"/>
                    <a:pt x="270" y="1819"/>
                    <a:pt x="650" y="1915"/>
                  </a:cubicBezTo>
                  <a:lnTo>
                    <a:pt x="650" y="655"/>
                  </a:lnTo>
                  <a:cubicBezTo>
                    <a:pt x="650" y="294"/>
                    <a:pt x="794" y="0"/>
                    <a:pt x="977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0" name="Google Shape;14570;p90"/>
            <p:cNvSpPr/>
            <p:nvPr/>
          </p:nvSpPr>
          <p:spPr>
            <a:xfrm>
              <a:off x="5872565" y="3164324"/>
              <a:ext cx="17074" cy="78027"/>
            </a:xfrm>
            <a:custGeom>
              <a:avLst/>
              <a:gdLst/>
              <a:ahLst/>
              <a:cxnLst/>
              <a:rect l="l" t="t" r="r" b="b"/>
              <a:pathLst>
                <a:path w="651" h="2975" extrusionOk="0">
                  <a:moveTo>
                    <a:pt x="126" y="1"/>
                  </a:moveTo>
                  <a:cubicBezTo>
                    <a:pt x="44" y="112"/>
                    <a:pt x="1" y="246"/>
                    <a:pt x="1" y="381"/>
                  </a:cubicBezTo>
                  <a:lnTo>
                    <a:pt x="1" y="2975"/>
                  </a:lnTo>
                  <a:lnTo>
                    <a:pt x="650" y="2975"/>
                  </a:lnTo>
                  <a:lnTo>
                    <a:pt x="650" y="607"/>
                  </a:lnTo>
                  <a:cubicBezTo>
                    <a:pt x="650" y="473"/>
                    <a:pt x="588" y="343"/>
                    <a:pt x="477" y="26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1" name="Google Shape;14571;p90"/>
            <p:cNvSpPr/>
            <p:nvPr/>
          </p:nvSpPr>
          <p:spPr>
            <a:xfrm>
              <a:off x="5935039" y="3164324"/>
              <a:ext cx="17074" cy="78027"/>
            </a:xfrm>
            <a:custGeom>
              <a:avLst/>
              <a:gdLst/>
              <a:ahLst/>
              <a:cxnLst/>
              <a:rect l="l" t="t" r="r" b="b"/>
              <a:pathLst>
                <a:path w="651" h="2975" extrusionOk="0">
                  <a:moveTo>
                    <a:pt x="525" y="1"/>
                  </a:moveTo>
                  <a:lnTo>
                    <a:pt x="174" y="261"/>
                  </a:lnTo>
                  <a:cubicBezTo>
                    <a:pt x="63" y="343"/>
                    <a:pt x="1" y="473"/>
                    <a:pt x="1" y="607"/>
                  </a:cubicBezTo>
                  <a:lnTo>
                    <a:pt x="1" y="2975"/>
                  </a:lnTo>
                  <a:lnTo>
                    <a:pt x="650" y="2975"/>
                  </a:lnTo>
                  <a:lnTo>
                    <a:pt x="650" y="381"/>
                  </a:lnTo>
                  <a:cubicBezTo>
                    <a:pt x="650" y="246"/>
                    <a:pt x="607" y="112"/>
                    <a:pt x="525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2" name="Google Shape;14572;p90"/>
            <p:cNvSpPr/>
            <p:nvPr/>
          </p:nvSpPr>
          <p:spPr>
            <a:xfrm>
              <a:off x="5991822" y="3089130"/>
              <a:ext cx="45478" cy="68034"/>
            </a:xfrm>
            <a:custGeom>
              <a:avLst/>
              <a:gdLst/>
              <a:ahLst/>
              <a:cxnLst/>
              <a:rect l="l" t="t" r="r" b="b"/>
              <a:pathLst>
                <a:path w="1734" h="2594" extrusionOk="0">
                  <a:moveTo>
                    <a:pt x="651" y="0"/>
                  </a:moveTo>
                  <a:cubicBezTo>
                    <a:pt x="290" y="0"/>
                    <a:pt x="1" y="289"/>
                    <a:pt x="1" y="650"/>
                  </a:cubicBezTo>
                  <a:lnTo>
                    <a:pt x="1" y="1362"/>
                  </a:lnTo>
                  <a:cubicBezTo>
                    <a:pt x="11" y="1574"/>
                    <a:pt x="88" y="1776"/>
                    <a:pt x="217" y="1944"/>
                  </a:cubicBezTo>
                  <a:cubicBezTo>
                    <a:pt x="357" y="2108"/>
                    <a:pt x="434" y="2319"/>
                    <a:pt x="434" y="2531"/>
                  </a:cubicBezTo>
                  <a:lnTo>
                    <a:pt x="434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5"/>
                    <a:pt x="1363" y="2127"/>
                    <a:pt x="1478" y="1992"/>
                  </a:cubicBezTo>
                  <a:lnTo>
                    <a:pt x="1555" y="1901"/>
                  </a:lnTo>
                  <a:cubicBezTo>
                    <a:pt x="1661" y="1761"/>
                    <a:pt x="1724" y="1598"/>
                    <a:pt x="1733" y="1424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4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3" name="Google Shape;14573;p90"/>
            <p:cNvSpPr/>
            <p:nvPr/>
          </p:nvSpPr>
          <p:spPr>
            <a:xfrm>
              <a:off x="5974800" y="3151473"/>
              <a:ext cx="79522" cy="90878"/>
            </a:xfrm>
            <a:custGeom>
              <a:avLst/>
              <a:gdLst/>
              <a:ahLst/>
              <a:cxnLst/>
              <a:rect l="l" t="t" r="r" b="b"/>
              <a:pathLst>
                <a:path w="3032" h="3465" extrusionOk="0">
                  <a:moveTo>
                    <a:pt x="1290" y="0"/>
                  </a:moveTo>
                  <a:cubicBezTo>
                    <a:pt x="1155" y="0"/>
                    <a:pt x="1016" y="29"/>
                    <a:pt x="891" y="82"/>
                  </a:cubicBezTo>
                  <a:lnTo>
                    <a:pt x="409" y="274"/>
                  </a:lnTo>
                  <a:cubicBezTo>
                    <a:pt x="164" y="371"/>
                    <a:pt x="0" y="606"/>
                    <a:pt x="0" y="876"/>
                  </a:cubicBezTo>
                  <a:lnTo>
                    <a:pt x="0" y="3465"/>
                  </a:lnTo>
                  <a:lnTo>
                    <a:pt x="3032" y="3465"/>
                  </a:lnTo>
                  <a:lnTo>
                    <a:pt x="3032" y="876"/>
                  </a:lnTo>
                  <a:cubicBezTo>
                    <a:pt x="3032" y="611"/>
                    <a:pt x="2868" y="371"/>
                    <a:pt x="2623" y="274"/>
                  </a:cubicBezTo>
                  <a:lnTo>
                    <a:pt x="2142" y="82"/>
                  </a:lnTo>
                  <a:cubicBezTo>
                    <a:pt x="2016" y="29"/>
                    <a:pt x="1877" y="0"/>
                    <a:pt x="1742" y="0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4" name="Google Shape;14574;p90"/>
            <p:cNvSpPr/>
            <p:nvPr/>
          </p:nvSpPr>
          <p:spPr>
            <a:xfrm>
              <a:off x="5991822" y="3089130"/>
              <a:ext cx="45478" cy="51012"/>
            </a:xfrm>
            <a:custGeom>
              <a:avLst/>
              <a:gdLst/>
              <a:ahLst/>
              <a:cxnLst/>
              <a:rect l="l" t="t" r="r" b="b"/>
              <a:pathLst>
                <a:path w="1734" h="1945" extrusionOk="0">
                  <a:moveTo>
                    <a:pt x="651" y="0"/>
                  </a:moveTo>
                  <a:cubicBezTo>
                    <a:pt x="290" y="0"/>
                    <a:pt x="1" y="289"/>
                    <a:pt x="1" y="650"/>
                  </a:cubicBezTo>
                  <a:lnTo>
                    <a:pt x="1" y="1078"/>
                  </a:lnTo>
                  <a:cubicBezTo>
                    <a:pt x="1" y="1559"/>
                    <a:pt x="391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4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5" name="Google Shape;14575;p90"/>
            <p:cNvSpPr/>
            <p:nvPr/>
          </p:nvSpPr>
          <p:spPr>
            <a:xfrm>
              <a:off x="5991822" y="3088999"/>
              <a:ext cx="25650" cy="50252"/>
            </a:xfrm>
            <a:custGeom>
              <a:avLst/>
              <a:gdLst/>
              <a:ahLst/>
              <a:cxnLst/>
              <a:rect l="l" t="t" r="r" b="b"/>
              <a:pathLst>
                <a:path w="978" h="1916" extrusionOk="0">
                  <a:moveTo>
                    <a:pt x="651" y="0"/>
                  </a:moveTo>
                  <a:cubicBezTo>
                    <a:pt x="290" y="0"/>
                    <a:pt x="1" y="294"/>
                    <a:pt x="1" y="650"/>
                  </a:cubicBezTo>
                  <a:lnTo>
                    <a:pt x="1" y="1083"/>
                  </a:lnTo>
                  <a:cubicBezTo>
                    <a:pt x="1" y="1478"/>
                    <a:pt x="270" y="1819"/>
                    <a:pt x="651" y="1915"/>
                  </a:cubicBezTo>
                  <a:lnTo>
                    <a:pt x="651" y="655"/>
                  </a:lnTo>
                  <a:cubicBezTo>
                    <a:pt x="651" y="294"/>
                    <a:pt x="795" y="0"/>
                    <a:pt x="978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6" name="Google Shape;14576;p90"/>
            <p:cNvSpPr/>
            <p:nvPr/>
          </p:nvSpPr>
          <p:spPr>
            <a:xfrm>
              <a:off x="5974800" y="3164324"/>
              <a:ext cx="17048" cy="78027"/>
            </a:xfrm>
            <a:custGeom>
              <a:avLst/>
              <a:gdLst/>
              <a:ahLst/>
              <a:cxnLst/>
              <a:rect l="l" t="t" r="r" b="b"/>
              <a:pathLst>
                <a:path w="650" h="2975" extrusionOk="0">
                  <a:moveTo>
                    <a:pt x="125" y="1"/>
                  </a:moveTo>
                  <a:cubicBezTo>
                    <a:pt x="44" y="112"/>
                    <a:pt x="0" y="246"/>
                    <a:pt x="0" y="381"/>
                  </a:cubicBezTo>
                  <a:lnTo>
                    <a:pt x="0" y="2975"/>
                  </a:lnTo>
                  <a:lnTo>
                    <a:pt x="650" y="2975"/>
                  </a:lnTo>
                  <a:lnTo>
                    <a:pt x="650" y="607"/>
                  </a:lnTo>
                  <a:cubicBezTo>
                    <a:pt x="650" y="473"/>
                    <a:pt x="587" y="343"/>
                    <a:pt x="477" y="261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7" name="Google Shape;14577;p90"/>
            <p:cNvSpPr/>
            <p:nvPr/>
          </p:nvSpPr>
          <p:spPr>
            <a:xfrm>
              <a:off x="6037274" y="3164324"/>
              <a:ext cx="17048" cy="78027"/>
            </a:xfrm>
            <a:custGeom>
              <a:avLst/>
              <a:gdLst/>
              <a:ahLst/>
              <a:cxnLst/>
              <a:rect l="l" t="t" r="r" b="b"/>
              <a:pathLst>
                <a:path w="650" h="2975" extrusionOk="0">
                  <a:moveTo>
                    <a:pt x="525" y="1"/>
                  </a:moveTo>
                  <a:lnTo>
                    <a:pt x="173" y="261"/>
                  </a:lnTo>
                  <a:cubicBezTo>
                    <a:pt x="63" y="343"/>
                    <a:pt x="0" y="473"/>
                    <a:pt x="0" y="607"/>
                  </a:cubicBezTo>
                  <a:lnTo>
                    <a:pt x="0" y="2975"/>
                  </a:lnTo>
                  <a:lnTo>
                    <a:pt x="650" y="2975"/>
                  </a:lnTo>
                  <a:lnTo>
                    <a:pt x="650" y="381"/>
                  </a:lnTo>
                  <a:cubicBezTo>
                    <a:pt x="650" y="246"/>
                    <a:pt x="606" y="112"/>
                    <a:pt x="525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8" name="Google Shape;14578;p90"/>
            <p:cNvSpPr/>
            <p:nvPr/>
          </p:nvSpPr>
          <p:spPr>
            <a:xfrm>
              <a:off x="5838496" y="3145912"/>
              <a:ext cx="45452" cy="68034"/>
            </a:xfrm>
            <a:custGeom>
              <a:avLst/>
              <a:gdLst/>
              <a:ahLst/>
              <a:cxnLst/>
              <a:rect l="l" t="t" r="r" b="b"/>
              <a:pathLst>
                <a:path w="1733" h="2594" extrusionOk="0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lnTo>
                    <a:pt x="1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4" y="2320"/>
                    <a:pt x="434" y="2531"/>
                  </a:cubicBezTo>
                  <a:lnTo>
                    <a:pt x="434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6"/>
                    <a:pt x="1362" y="2127"/>
                    <a:pt x="1478" y="1993"/>
                  </a:cubicBezTo>
                  <a:lnTo>
                    <a:pt x="1555" y="1901"/>
                  </a:lnTo>
                  <a:cubicBezTo>
                    <a:pt x="1661" y="1762"/>
                    <a:pt x="1723" y="1598"/>
                    <a:pt x="1733" y="1425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9" name="Google Shape;14579;p90"/>
            <p:cNvSpPr/>
            <p:nvPr/>
          </p:nvSpPr>
          <p:spPr>
            <a:xfrm>
              <a:off x="5821474" y="3208255"/>
              <a:ext cx="79522" cy="56809"/>
            </a:xfrm>
            <a:custGeom>
              <a:avLst/>
              <a:gdLst/>
              <a:ahLst/>
              <a:cxnLst/>
              <a:rect l="l" t="t" r="r" b="b"/>
              <a:pathLst>
                <a:path w="3032" h="2166" extrusionOk="0">
                  <a:moveTo>
                    <a:pt x="1290" y="0"/>
                  </a:moveTo>
                  <a:cubicBezTo>
                    <a:pt x="1155" y="0"/>
                    <a:pt x="1015" y="29"/>
                    <a:pt x="890" y="77"/>
                  </a:cubicBezTo>
                  <a:lnTo>
                    <a:pt x="409" y="270"/>
                  </a:lnTo>
                  <a:cubicBezTo>
                    <a:pt x="164" y="371"/>
                    <a:pt x="0" y="607"/>
                    <a:pt x="0" y="871"/>
                  </a:cubicBezTo>
                  <a:lnTo>
                    <a:pt x="0" y="2166"/>
                  </a:lnTo>
                  <a:lnTo>
                    <a:pt x="3031" y="2166"/>
                  </a:lnTo>
                  <a:lnTo>
                    <a:pt x="3031" y="876"/>
                  </a:lnTo>
                  <a:cubicBezTo>
                    <a:pt x="3031" y="612"/>
                    <a:pt x="2868" y="371"/>
                    <a:pt x="2622" y="270"/>
                  </a:cubicBezTo>
                  <a:lnTo>
                    <a:pt x="2141" y="77"/>
                  </a:lnTo>
                  <a:cubicBezTo>
                    <a:pt x="2016" y="29"/>
                    <a:pt x="1877" y="0"/>
                    <a:pt x="1742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0" name="Google Shape;14580;p90"/>
            <p:cNvSpPr/>
            <p:nvPr/>
          </p:nvSpPr>
          <p:spPr>
            <a:xfrm>
              <a:off x="5838496" y="3145912"/>
              <a:ext cx="45452" cy="51012"/>
            </a:xfrm>
            <a:custGeom>
              <a:avLst/>
              <a:gdLst/>
              <a:ahLst/>
              <a:cxnLst/>
              <a:rect l="l" t="t" r="r" b="b"/>
              <a:pathLst>
                <a:path w="1733" h="1945" extrusionOk="0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lnTo>
                    <a:pt x="1" y="1078"/>
                  </a:lnTo>
                  <a:cubicBezTo>
                    <a:pt x="1" y="1559"/>
                    <a:pt x="390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1" name="Google Shape;14581;p90"/>
            <p:cNvSpPr/>
            <p:nvPr/>
          </p:nvSpPr>
          <p:spPr>
            <a:xfrm>
              <a:off x="5838496" y="3145781"/>
              <a:ext cx="25650" cy="50252"/>
            </a:xfrm>
            <a:custGeom>
              <a:avLst/>
              <a:gdLst/>
              <a:ahLst/>
              <a:cxnLst/>
              <a:rect l="l" t="t" r="r" b="b"/>
              <a:pathLst>
                <a:path w="978" h="1916" extrusionOk="0">
                  <a:moveTo>
                    <a:pt x="650" y="1"/>
                  </a:moveTo>
                  <a:cubicBezTo>
                    <a:pt x="289" y="1"/>
                    <a:pt x="1" y="294"/>
                    <a:pt x="1" y="650"/>
                  </a:cubicBezTo>
                  <a:lnTo>
                    <a:pt x="1" y="1083"/>
                  </a:lnTo>
                  <a:cubicBezTo>
                    <a:pt x="1" y="1478"/>
                    <a:pt x="270" y="1819"/>
                    <a:pt x="650" y="1916"/>
                  </a:cubicBezTo>
                  <a:lnTo>
                    <a:pt x="650" y="655"/>
                  </a:lnTo>
                  <a:cubicBezTo>
                    <a:pt x="650" y="294"/>
                    <a:pt x="795" y="1"/>
                    <a:pt x="97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2" name="Google Shape;14582;p90"/>
            <p:cNvSpPr/>
            <p:nvPr/>
          </p:nvSpPr>
          <p:spPr>
            <a:xfrm>
              <a:off x="5821474" y="3221133"/>
              <a:ext cx="17048" cy="43931"/>
            </a:xfrm>
            <a:custGeom>
              <a:avLst/>
              <a:gdLst/>
              <a:ahLst/>
              <a:cxnLst/>
              <a:rect l="l" t="t" r="r" b="b"/>
              <a:pathLst>
                <a:path w="650" h="1675" extrusionOk="0">
                  <a:moveTo>
                    <a:pt x="125" y="0"/>
                  </a:moveTo>
                  <a:cubicBezTo>
                    <a:pt x="43" y="111"/>
                    <a:pt x="0" y="246"/>
                    <a:pt x="0" y="380"/>
                  </a:cubicBezTo>
                  <a:lnTo>
                    <a:pt x="0" y="1675"/>
                  </a:lnTo>
                  <a:lnTo>
                    <a:pt x="650" y="1675"/>
                  </a:lnTo>
                  <a:lnTo>
                    <a:pt x="650" y="607"/>
                  </a:lnTo>
                  <a:cubicBezTo>
                    <a:pt x="650" y="472"/>
                    <a:pt x="587" y="342"/>
                    <a:pt x="476" y="260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3" name="Google Shape;14583;p90"/>
            <p:cNvSpPr/>
            <p:nvPr/>
          </p:nvSpPr>
          <p:spPr>
            <a:xfrm>
              <a:off x="5883922" y="3221133"/>
              <a:ext cx="17074" cy="43931"/>
            </a:xfrm>
            <a:custGeom>
              <a:avLst/>
              <a:gdLst/>
              <a:ahLst/>
              <a:cxnLst/>
              <a:rect l="l" t="t" r="r" b="b"/>
              <a:pathLst>
                <a:path w="651" h="1675" extrusionOk="0">
                  <a:moveTo>
                    <a:pt x="525" y="0"/>
                  </a:moveTo>
                  <a:lnTo>
                    <a:pt x="174" y="260"/>
                  </a:lnTo>
                  <a:cubicBezTo>
                    <a:pt x="63" y="342"/>
                    <a:pt x="1" y="472"/>
                    <a:pt x="1" y="607"/>
                  </a:cubicBezTo>
                  <a:lnTo>
                    <a:pt x="1" y="1675"/>
                  </a:lnTo>
                  <a:lnTo>
                    <a:pt x="650" y="1675"/>
                  </a:lnTo>
                  <a:lnTo>
                    <a:pt x="650" y="380"/>
                  </a:lnTo>
                  <a:cubicBezTo>
                    <a:pt x="650" y="246"/>
                    <a:pt x="607" y="111"/>
                    <a:pt x="525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4" name="Google Shape;14584;p90"/>
            <p:cNvSpPr/>
            <p:nvPr/>
          </p:nvSpPr>
          <p:spPr>
            <a:xfrm>
              <a:off x="5940731" y="3145912"/>
              <a:ext cx="45452" cy="68034"/>
            </a:xfrm>
            <a:custGeom>
              <a:avLst/>
              <a:gdLst/>
              <a:ahLst/>
              <a:cxnLst/>
              <a:rect l="l" t="t" r="r" b="b"/>
              <a:pathLst>
                <a:path w="1733" h="2594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6" y="2108"/>
                    <a:pt x="433" y="2320"/>
                    <a:pt x="433" y="2531"/>
                  </a:cubicBezTo>
                  <a:lnTo>
                    <a:pt x="433" y="2594"/>
                  </a:lnTo>
                  <a:lnTo>
                    <a:pt x="1299" y="2594"/>
                  </a:lnTo>
                  <a:lnTo>
                    <a:pt x="1299" y="2469"/>
                  </a:lnTo>
                  <a:cubicBezTo>
                    <a:pt x="1299" y="2296"/>
                    <a:pt x="1362" y="2127"/>
                    <a:pt x="1477" y="1993"/>
                  </a:cubicBezTo>
                  <a:lnTo>
                    <a:pt x="1554" y="1901"/>
                  </a:lnTo>
                  <a:cubicBezTo>
                    <a:pt x="1660" y="1762"/>
                    <a:pt x="1723" y="1598"/>
                    <a:pt x="1732" y="1425"/>
                  </a:cubicBezTo>
                  <a:lnTo>
                    <a:pt x="1732" y="650"/>
                  </a:lnTo>
                  <a:cubicBezTo>
                    <a:pt x="1732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5" name="Google Shape;14585;p90"/>
            <p:cNvSpPr/>
            <p:nvPr/>
          </p:nvSpPr>
          <p:spPr>
            <a:xfrm>
              <a:off x="5923683" y="3208255"/>
              <a:ext cx="79522" cy="56809"/>
            </a:xfrm>
            <a:custGeom>
              <a:avLst/>
              <a:gdLst/>
              <a:ahLst/>
              <a:cxnLst/>
              <a:rect l="l" t="t" r="r" b="b"/>
              <a:pathLst>
                <a:path w="3032" h="2166" extrusionOk="0">
                  <a:moveTo>
                    <a:pt x="1290" y="0"/>
                  </a:moveTo>
                  <a:cubicBezTo>
                    <a:pt x="1155" y="0"/>
                    <a:pt x="1016" y="29"/>
                    <a:pt x="891" y="77"/>
                  </a:cubicBezTo>
                  <a:lnTo>
                    <a:pt x="410" y="270"/>
                  </a:lnTo>
                  <a:cubicBezTo>
                    <a:pt x="164" y="371"/>
                    <a:pt x="1" y="607"/>
                    <a:pt x="1" y="871"/>
                  </a:cubicBezTo>
                  <a:lnTo>
                    <a:pt x="1" y="2166"/>
                  </a:lnTo>
                  <a:lnTo>
                    <a:pt x="3032" y="2166"/>
                  </a:lnTo>
                  <a:lnTo>
                    <a:pt x="3032" y="876"/>
                  </a:lnTo>
                  <a:cubicBezTo>
                    <a:pt x="3032" y="612"/>
                    <a:pt x="2868" y="371"/>
                    <a:pt x="2623" y="270"/>
                  </a:cubicBezTo>
                  <a:lnTo>
                    <a:pt x="2142" y="77"/>
                  </a:lnTo>
                  <a:cubicBezTo>
                    <a:pt x="2017" y="29"/>
                    <a:pt x="1877" y="0"/>
                    <a:pt x="1742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6" name="Google Shape;14586;p90"/>
            <p:cNvSpPr/>
            <p:nvPr/>
          </p:nvSpPr>
          <p:spPr>
            <a:xfrm>
              <a:off x="5940731" y="3145912"/>
              <a:ext cx="45452" cy="51012"/>
            </a:xfrm>
            <a:custGeom>
              <a:avLst/>
              <a:gdLst/>
              <a:ahLst/>
              <a:cxnLst/>
              <a:rect l="l" t="t" r="r" b="b"/>
              <a:pathLst>
                <a:path w="1733" h="1945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078"/>
                  </a:lnTo>
                  <a:cubicBezTo>
                    <a:pt x="0" y="1559"/>
                    <a:pt x="390" y="1944"/>
                    <a:pt x="866" y="1944"/>
                  </a:cubicBezTo>
                  <a:cubicBezTo>
                    <a:pt x="1343" y="1944"/>
                    <a:pt x="1732" y="1559"/>
                    <a:pt x="1732" y="1083"/>
                  </a:cubicBezTo>
                  <a:lnTo>
                    <a:pt x="1732" y="650"/>
                  </a:lnTo>
                  <a:cubicBezTo>
                    <a:pt x="1732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7" name="Google Shape;14587;p90"/>
            <p:cNvSpPr/>
            <p:nvPr/>
          </p:nvSpPr>
          <p:spPr>
            <a:xfrm>
              <a:off x="5940731" y="3145781"/>
              <a:ext cx="25624" cy="50252"/>
            </a:xfrm>
            <a:custGeom>
              <a:avLst/>
              <a:gdLst/>
              <a:ahLst/>
              <a:cxnLst/>
              <a:rect l="l" t="t" r="r" b="b"/>
              <a:pathLst>
                <a:path w="977" h="1916" extrusionOk="0">
                  <a:moveTo>
                    <a:pt x="650" y="1"/>
                  </a:moveTo>
                  <a:cubicBezTo>
                    <a:pt x="289" y="1"/>
                    <a:pt x="0" y="294"/>
                    <a:pt x="0" y="650"/>
                  </a:cubicBezTo>
                  <a:lnTo>
                    <a:pt x="0" y="1083"/>
                  </a:lnTo>
                  <a:cubicBezTo>
                    <a:pt x="0" y="1478"/>
                    <a:pt x="270" y="1819"/>
                    <a:pt x="650" y="1916"/>
                  </a:cubicBezTo>
                  <a:lnTo>
                    <a:pt x="650" y="655"/>
                  </a:lnTo>
                  <a:cubicBezTo>
                    <a:pt x="650" y="294"/>
                    <a:pt x="794" y="1"/>
                    <a:pt x="97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8" name="Google Shape;14588;p90"/>
            <p:cNvSpPr/>
            <p:nvPr/>
          </p:nvSpPr>
          <p:spPr>
            <a:xfrm>
              <a:off x="5923683" y="3221133"/>
              <a:ext cx="17074" cy="43931"/>
            </a:xfrm>
            <a:custGeom>
              <a:avLst/>
              <a:gdLst/>
              <a:ahLst/>
              <a:cxnLst/>
              <a:rect l="l" t="t" r="r" b="b"/>
              <a:pathLst>
                <a:path w="651" h="1675" extrusionOk="0">
                  <a:moveTo>
                    <a:pt x="126" y="0"/>
                  </a:moveTo>
                  <a:cubicBezTo>
                    <a:pt x="44" y="111"/>
                    <a:pt x="1" y="246"/>
                    <a:pt x="1" y="380"/>
                  </a:cubicBezTo>
                  <a:lnTo>
                    <a:pt x="1" y="1675"/>
                  </a:lnTo>
                  <a:lnTo>
                    <a:pt x="650" y="1675"/>
                  </a:lnTo>
                  <a:lnTo>
                    <a:pt x="650" y="607"/>
                  </a:lnTo>
                  <a:cubicBezTo>
                    <a:pt x="650" y="472"/>
                    <a:pt x="588" y="342"/>
                    <a:pt x="477" y="260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9" name="Google Shape;14589;p90"/>
            <p:cNvSpPr/>
            <p:nvPr/>
          </p:nvSpPr>
          <p:spPr>
            <a:xfrm>
              <a:off x="5986157" y="3221133"/>
              <a:ext cx="17048" cy="43931"/>
            </a:xfrm>
            <a:custGeom>
              <a:avLst/>
              <a:gdLst/>
              <a:ahLst/>
              <a:cxnLst/>
              <a:rect l="l" t="t" r="r" b="b"/>
              <a:pathLst>
                <a:path w="650" h="1675" extrusionOk="0">
                  <a:moveTo>
                    <a:pt x="525" y="0"/>
                  </a:moveTo>
                  <a:lnTo>
                    <a:pt x="174" y="260"/>
                  </a:lnTo>
                  <a:cubicBezTo>
                    <a:pt x="63" y="342"/>
                    <a:pt x="0" y="472"/>
                    <a:pt x="0" y="607"/>
                  </a:cubicBezTo>
                  <a:lnTo>
                    <a:pt x="0" y="1675"/>
                  </a:lnTo>
                  <a:lnTo>
                    <a:pt x="650" y="1675"/>
                  </a:lnTo>
                  <a:lnTo>
                    <a:pt x="650" y="380"/>
                  </a:lnTo>
                  <a:cubicBezTo>
                    <a:pt x="650" y="246"/>
                    <a:pt x="607" y="111"/>
                    <a:pt x="525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0" name="Google Shape;14590;p90"/>
            <p:cNvSpPr/>
            <p:nvPr/>
          </p:nvSpPr>
          <p:spPr>
            <a:xfrm>
              <a:off x="6042939" y="3145912"/>
              <a:ext cx="45452" cy="68034"/>
            </a:xfrm>
            <a:custGeom>
              <a:avLst/>
              <a:gdLst/>
              <a:ahLst/>
              <a:cxnLst/>
              <a:rect l="l" t="t" r="r" b="b"/>
              <a:pathLst>
                <a:path w="1733" h="2594" extrusionOk="0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lnTo>
                    <a:pt x="1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4" y="2320"/>
                    <a:pt x="434" y="2531"/>
                  </a:cubicBezTo>
                  <a:lnTo>
                    <a:pt x="434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6"/>
                    <a:pt x="1362" y="2127"/>
                    <a:pt x="1478" y="1993"/>
                  </a:cubicBezTo>
                  <a:lnTo>
                    <a:pt x="1555" y="1901"/>
                  </a:lnTo>
                  <a:cubicBezTo>
                    <a:pt x="1661" y="1762"/>
                    <a:pt x="1723" y="1598"/>
                    <a:pt x="1733" y="1425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1" name="Google Shape;14591;p90"/>
            <p:cNvSpPr/>
            <p:nvPr/>
          </p:nvSpPr>
          <p:spPr>
            <a:xfrm>
              <a:off x="6025918" y="3208255"/>
              <a:ext cx="79522" cy="56809"/>
            </a:xfrm>
            <a:custGeom>
              <a:avLst/>
              <a:gdLst/>
              <a:ahLst/>
              <a:cxnLst/>
              <a:rect l="l" t="t" r="r" b="b"/>
              <a:pathLst>
                <a:path w="3032" h="2166" extrusionOk="0">
                  <a:moveTo>
                    <a:pt x="1290" y="0"/>
                  </a:moveTo>
                  <a:cubicBezTo>
                    <a:pt x="1155" y="0"/>
                    <a:pt x="1015" y="29"/>
                    <a:pt x="890" y="77"/>
                  </a:cubicBezTo>
                  <a:lnTo>
                    <a:pt x="409" y="270"/>
                  </a:lnTo>
                  <a:cubicBezTo>
                    <a:pt x="159" y="371"/>
                    <a:pt x="0" y="607"/>
                    <a:pt x="0" y="871"/>
                  </a:cubicBezTo>
                  <a:lnTo>
                    <a:pt x="0" y="2166"/>
                  </a:lnTo>
                  <a:lnTo>
                    <a:pt x="3032" y="2166"/>
                  </a:lnTo>
                  <a:lnTo>
                    <a:pt x="3032" y="876"/>
                  </a:lnTo>
                  <a:cubicBezTo>
                    <a:pt x="3032" y="612"/>
                    <a:pt x="2868" y="371"/>
                    <a:pt x="2623" y="270"/>
                  </a:cubicBezTo>
                  <a:lnTo>
                    <a:pt x="2141" y="77"/>
                  </a:lnTo>
                  <a:cubicBezTo>
                    <a:pt x="2011" y="29"/>
                    <a:pt x="1877" y="0"/>
                    <a:pt x="1742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2" name="Google Shape;14592;p90"/>
            <p:cNvSpPr/>
            <p:nvPr/>
          </p:nvSpPr>
          <p:spPr>
            <a:xfrm>
              <a:off x="6042939" y="3145912"/>
              <a:ext cx="45452" cy="51012"/>
            </a:xfrm>
            <a:custGeom>
              <a:avLst/>
              <a:gdLst/>
              <a:ahLst/>
              <a:cxnLst/>
              <a:rect l="l" t="t" r="r" b="b"/>
              <a:pathLst>
                <a:path w="1733" h="1945" extrusionOk="0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lnTo>
                    <a:pt x="1" y="1078"/>
                  </a:lnTo>
                  <a:cubicBezTo>
                    <a:pt x="1" y="1559"/>
                    <a:pt x="390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3" name="Google Shape;14593;p90"/>
            <p:cNvSpPr/>
            <p:nvPr/>
          </p:nvSpPr>
          <p:spPr>
            <a:xfrm>
              <a:off x="6042939" y="3145781"/>
              <a:ext cx="25650" cy="50252"/>
            </a:xfrm>
            <a:custGeom>
              <a:avLst/>
              <a:gdLst/>
              <a:ahLst/>
              <a:cxnLst/>
              <a:rect l="l" t="t" r="r" b="b"/>
              <a:pathLst>
                <a:path w="978" h="1916" extrusionOk="0">
                  <a:moveTo>
                    <a:pt x="650" y="1"/>
                  </a:moveTo>
                  <a:cubicBezTo>
                    <a:pt x="289" y="1"/>
                    <a:pt x="1" y="294"/>
                    <a:pt x="1" y="650"/>
                  </a:cubicBezTo>
                  <a:lnTo>
                    <a:pt x="1" y="1083"/>
                  </a:lnTo>
                  <a:cubicBezTo>
                    <a:pt x="1" y="1478"/>
                    <a:pt x="270" y="1819"/>
                    <a:pt x="650" y="1916"/>
                  </a:cubicBezTo>
                  <a:lnTo>
                    <a:pt x="650" y="655"/>
                  </a:lnTo>
                  <a:cubicBezTo>
                    <a:pt x="650" y="294"/>
                    <a:pt x="795" y="1"/>
                    <a:pt x="97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4" name="Google Shape;14594;p90"/>
            <p:cNvSpPr/>
            <p:nvPr/>
          </p:nvSpPr>
          <p:spPr>
            <a:xfrm>
              <a:off x="6025918" y="3221133"/>
              <a:ext cx="17048" cy="43931"/>
            </a:xfrm>
            <a:custGeom>
              <a:avLst/>
              <a:gdLst/>
              <a:ahLst/>
              <a:cxnLst/>
              <a:rect l="l" t="t" r="r" b="b"/>
              <a:pathLst>
                <a:path w="650" h="1675" extrusionOk="0">
                  <a:moveTo>
                    <a:pt x="125" y="0"/>
                  </a:moveTo>
                  <a:cubicBezTo>
                    <a:pt x="43" y="111"/>
                    <a:pt x="0" y="246"/>
                    <a:pt x="0" y="380"/>
                  </a:cubicBezTo>
                  <a:lnTo>
                    <a:pt x="0" y="1675"/>
                  </a:lnTo>
                  <a:lnTo>
                    <a:pt x="650" y="1675"/>
                  </a:lnTo>
                  <a:lnTo>
                    <a:pt x="650" y="607"/>
                  </a:lnTo>
                  <a:cubicBezTo>
                    <a:pt x="650" y="472"/>
                    <a:pt x="587" y="342"/>
                    <a:pt x="476" y="260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5" name="Google Shape;14595;p90"/>
            <p:cNvSpPr/>
            <p:nvPr/>
          </p:nvSpPr>
          <p:spPr>
            <a:xfrm>
              <a:off x="6088365" y="3221133"/>
              <a:ext cx="17074" cy="43931"/>
            </a:xfrm>
            <a:custGeom>
              <a:avLst/>
              <a:gdLst/>
              <a:ahLst/>
              <a:cxnLst/>
              <a:rect l="l" t="t" r="r" b="b"/>
              <a:pathLst>
                <a:path w="651" h="1675" extrusionOk="0">
                  <a:moveTo>
                    <a:pt x="525" y="0"/>
                  </a:moveTo>
                  <a:lnTo>
                    <a:pt x="174" y="260"/>
                  </a:lnTo>
                  <a:cubicBezTo>
                    <a:pt x="63" y="342"/>
                    <a:pt x="1" y="472"/>
                    <a:pt x="1" y="607"/>
                  </a:cubicBezTo>
                  <a:lnTo>
                    <a:pt x="1" y="1675"/>
                  </a:lnTo>
                  <a:lnTo>
                    <a:pt x="651" y="1675"/>
                  </a:lnTo>
                  <a:lnTo>
                    <a:pt x="651" y="380"/>
                  </a:lnTo>
                  <a:cubicBezTo>
                    <a:pt x="651" y="246"/>
                    <a:pt x="607" y="111"/>
                    <a:pt x="525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6" name="Google Shape;14596;p90"/>
            <p:cNvSpPr/>
            <p:nvPr/>
          </p:nvSpPr>
          <p:spPr>
            <a:xfrm>
              <a:off x="5816176" y="3083701"/>
              <a:ext cx="294823" cy="186766"/>
            </a:xfrm>
            <a:custGeom>
              <a:avLst/>
              <a:gdLst/>
              <a:ahLst/>
              <a:cxnLst/>
              <a:rect l="l" t="t" r="r" b="b"/>
              <a:pathLst>
                <a:path w="11241" h="7121" extrusionOk="0">
                  <a:moveTo>
                    <a:pt x="3883" y="409"/>
                  </a:moveTo>
                  <a:cubicBezTo>
                    <a:pt x="4128" y="409"/>
                    <a:pt x="4331" y="607"/>
                    <a:pt x="4331" y="857"/>
                  </a:cubicBezTo>
                  <a:lnTo>
                    <a:pt x="4331" y="1405"/>
                  </a:lnTo>
                  <a:cubicBezTo>
                    <a:pt x="4331" y="1641"/>
                    <a:pt x="4201" y="1858"/>
                    <a:pt x="3999" y="1978"/>
                  </a:cubicBezTo>
                  <a:cubicBezTo>
                    <a:pt x="3936" y="2012"/>
                    <a:pt x="3898" y="2079"/>
                    <a:pt x="3898" y="2151"/>
                  </a:cubicBezTo>
                  <a:lnTo>
                    <a:pt x="3898" y="2382"/>
                  </a:lnTo>
                  <a:lnTo>
                    <a:pt x="3436" y="2382"/>
                  </a:lnTo>
                  <a:lnTo>
                    <a:pt x="3436" y="2151"/>
                  </a:lnTo>
                  <a:cubicBezTo>
                    <a:pt x="3436" y="2079"/>
                    <a:pt x="3397" y="2012"/>
                    <a:pt x="3335" y="1978"/>
                  </a:cubicBezTo>
                  <a:cubicBezTo>
                    <a:pt x="3128" y="1858"/>
                    <a:pt x="3003" y="1641"/>
                    <a:pt x="3003" y="1405"/>
                  </a:cubicBezTo>
                  <a:lnTo>
                    <a:pt x="3003" y="857"/>
                  </a:lnTo>
                  <a:cubicBezTo>
                    <a:pt x="3003" y="607"/>
                    <a:pt x="3205" y="409"/>
                    <a:pt x="3450" y="409"/>
                  </a:cubicBezTo>
                  <a:close/>
                  <a:moveTo>
                    <a:pt x="7781" y="409"/>
                  </a:moveTo>
                  <a:cubicBezTo>
                    <a:pt x="8026" y="409"/>
                    <a:pt x="8228" y="607"/>
                    <a:pt x="8228" y="857"/>
                  </a:cubicBezTo>
                  <a:lnTo>
                    <a:pt x="8228" y="1405"/>
                  </a:lnTo>
                  <a:cubicBezTo>
                    <a:pt x="8228" y="1641"/>
                    <a:pt x="8098" y="1858"/>
                    <a:pt x="7896" y="1978"/>
                  </a:cubicBezTo>
                  <a:cubicBezTo>
                    <a:pt x="7834" y="2012"/>
                    <a:pt x="7795" y="2079"/>
                    <a:pt x="7795" y="2151"/>
                  </a:cubicBezTo>
                  <a:lnTo>
                    <a:pt x="7795" y="2382"/>
                  </a:lnTo>
                  <a:lnTo>
                    <a:pt x="7333" y="2382"/>
                  </a:lnTo>
                  <a:lnTo>
                    <a:pt x="7333" y="2151"/>
                  </a:lnTo>
                  <a:cubicBezTo>
                    <a:pt x="7333" y="2079"/>
                    <a:pt x="7295" y="2012"/>
                    <a:pt x="7232" y="1978"/>
                  </a:cubicBezTo>
                  <a:cubicBezTo>
                    <a:pt x="7025" y="1858"/>
                    <a:pt x="6900" y="1641"/>
                    <a:pt x="6900" y="1405"/>
                  </a:cubicBezTo>
                  <a:lnTo>
                    <a:pt x="6900" y="857"/>
                  </a:lnTo>
                  <a:cubicBezTo>
                    <a:pt x="6900" y="607"/>
                    <a:pt x="7102" y="409"/>
                    <a:pt x="7348" y="409"/>
                  </a:cubicBezTo>
                  <a:close/>
                  <a:moveTo>
                    <a:pt x="1934" y="2575"/>
                  </a:moveTo>
                  <a:cubicBezTo>
                    <a:pt x="2180" y="2575"/>
                    <a:pt x="2377" y="2772"/>
                    <a:pt x="2382" y="3022"/>
                  </a:cubicBezTo>
                  <a:lnTo>
                    <a:pt x="2382" y="3571"/>
                  </a:lnTo>
                  <a:cubicBezTo>
                    <a:pt x="2382" y="3806"/>
                    <a:pt x="2257" y="4023"/>
                    <a:pt x="2050" y="4143"/>
                  </a:cubicBezTo>
                  <a:cubicBezTo>
                    <a:pt x="1987" y="4177"/>
                    <a:pt x="1949" y="4244"/>
                    <a:pt x="1949" y="4316"/>
                  </a:cubicBezTo>
                  <a:lnTo>
                    <a:pt x="1949" y="4547"/>
                  </a:lnTo>
                  <a:lnTo>
                    <a:pt x="1487" y="4547"/>
                  </a:lnTo>
                  <a:lnTo>
                    <a:pt x="1487" y="4316"/>
                  </a:lnTo>
                  <a:cubicBezTo>
                    <a:pt x="1487" y="4244"/>
                    <a:pt x="1448" y="4177"/>
                    <a:pt x="1386" y="4143"/>
                  </a:cubicBezTo>
                  <a:cubicBezTo>
                    <a:pt x="1184" y="4023"/>
                    <a:pt x="1054" y="3806"/>
                    <a:pt x="1054" y="3571"/>
                  </a:cubicBezTo>
                  <a:lnTo>
                    <a:pt x="1054" y="3022"/>
                  </a:lnTo>
                  <a:cubicBezTo>
                    <a:pt x="1054" y="2777"/>
                    <a:pt x="1256" y="2575"/>
                    <a:pt x="1501" y="2575"/>
                  </a:cubicBezTo>
                  <a:close/>
                  <a:moveTo>
                    <a:pt x="5832" y="2575"/>
                  </a:moveTo>
                  <a:cubicBezTo>
                    <a:pt x="6077" y="2575"/>
                    <a:pt x="6279" y="2772"/>
                    <a:pt x="6279" y="3022"/>
                  </a:cubicBezTo>
                  <a:lnTo>
                    <a:pt x="6279" y="3571"/>
                  </a:lnTo>
                  <a:cubicBezTo>
                    <a:pt x="6279" y="3806"/>
                    <a:pt x="6154" y="4023"/>
                    <a:pt x="5947" y="4143"/>
                  </a:cubicBezTo>
                  <a:cubicBezTo>
                    <a:pt x="5885" y="4177"/>
                    <a:pt x="5846" y="4244"/>
                    <a:pt x="5846" y="4316"/>
                  </a:cubicBezTo>
                  <a:lnTo>
                    <a:pt x="5846" y="4547"/>
                  </a:lnTo>
                  <a:lnTo>
                    <a:pt x="5389" y="4547"/>
                  </a:lnTo>
                  <a:lnTo>
                    <a:pt x="5389" y="4316"/>
                  </a:lnTo>
                  <a:cubicBezTo>
                    <a:pt x="5389" y="4244"/>
                    <a:pt x="5351" y="4177"/>
                    <a:pt x="5288" y="4143"/>
                  </a:cubicBezTo>
                  <a:cubicBezTo>
                    <a:pt x="5081" y="4023"/>
                    <a:pt x="4956" y="3806"/>
                    <a:pt x="4956" y="3571"/>
                  </a:cubicBezTo>
                  <a:lnTo>
                    <a:pt x="4956" y="3022"/>
                  </a:lnTo>
                  <a:cubicBezTo>
                    <a:pt x="4956" y="2777"/>
                    <a:pt x="5153" y="2575"/>
                    <a:pt x="5399" y="2575"/>
                  </a:cubicBezTo>
                  <a:close/>
                  <a:moveTo>
                    <a:pt x="9729" y="2575"/>
                  </a:moveTo>
                  <a:cubicBezTo>
                    <a:pt x="9975" y="2575"/>
                    <a:pt x="10177" y="2772"/>
                    <a:pt x="10177" y="3022"/>
                  </a:cubicBezTo>
                  <a:lnTo>
                    <a:pt x="10177" y="3571"/>
                  </a:lnTo>
                  <a:cubicBezTo>
                    <a:pt x="10177" y="3806"/>
                    <a:pt x="10052" y="4028"/>
                    <a:pt x="9845" y="4143"/>
                  </a:cubicBezTo>
                  <a:cubicBezTo>
                    <a:pt x="9782" y="4177"/>
                    <a:pt x="9744" y="4244"/>
                    <a:pt x="9744" y="4316"/>
                  </a:cubicBezTo>
                  <a:lnTo>
                    <a:pt x="9744" y="4547"/>
                  </a:lnTo>
                  <a:lnTo>
                    <a:pt x="9282" y="4547"/>
                  </a:lnTo>
                  <a:lnTo>
                    <a:pt x="9282" y="4316"/>
                  </a:lnTo>
                  <a:cubicBezTo>
                    <a:pt x="9282" y="4244"/>
                    <a:pt x="9243" y="4177"/>
                    <a:pt x="9181" y="4143"/>
                  </a:cubicBezTo>
                  <a:cubicBezTo>
                    <a:pt x="8979" y="4028"/>
                    <a:pt x="8849" y="3806"/>
                    <a:pt x="8849" y="3571"/>
                  </a:cubicBezTo>
                  <a:lnTo>
                    <a:pt x="8849" y="3022"/>
                  </a:lnTo>
                  <a:cubicBezTo>
                    <a:pt x="8849" y="2777"/>
                    <a:pt x="9051" y="2575"/>
                    <a:pt x="9296" y="2575"/>
                  </a:cubicBezTo>
                  <a:close/>
                  <a:moveTo>
                    <a:pt x="3450" y="0"/>
                  </a:moveTo>
                  <a:cubicBezTo>
                    <a:pt x="2983" y="5"/>
                    <a:pt x="2603" y="385"/>
                    <a:pt x="2603" y="857"/>
                  </a:cubicBezTo>
                  <a:lnTo>
                    <a:pt x="2603" y="1405"/>
                  </a:lnTo>
                  <a:cubicBezTo>
                    <a:pt x="2603" y="1742"/>
                    <a:pt x="2762" y="2060"/>
                    <a:pt x="3036" y="2257"/>
                  </a:cubicBezTo>
                  <a:lnTo>
                    <a:pt x="3036" y="2445"/>
                  </a:lnTo>
                  <a:lnTo>
                    <a:pt x="2675" y="2589"/>
                  </a:lnTo>
                  <a:cubicBezTo>
                    <a:pt x="2637" y="2526"/>
                    <a:pt x="2594" y="2469"/>
                    <a:pt x="2541" y="2416"/>
                  </a:cubicBezTo>
                  <a:cubicBezTo>
                    <a:pt x="2382" y="2257"/>
                    <a:pt x="2165" y="2166"/>
                    <a:pt x="1939" y="2166"/>
                  </a:cubicBezTo>
                  <a:lnTo>
                    <a:pt x="1501" y="2166"/>
                  </a:lnTo>
                  <a:cubicBezTo>
                    <a:pt x="1035" y="2170"/>
                    <a:pt x="654" y="2550"/>
                    <a:pt x="654" y="3022"/>
                  </a:cubicBezTo>
                  <a:lnTo>
                    <a:pt x="654" y="3571"/>
                  </a:lnTo>
                  <a:cubicBezTo>
                    <a:pt x="654" y="3907"/>
                    <a:pt x="813" y="4225"/>
                    <a:pt x="1087" y="4422"/>
                  </a:cubicBezTo>
                  <a:lnTo>
                    <a:pt x="1087" y="4610"/>
                  </a:lnTo>
                  <a:lnTo>
                    <a:pt x="539" y="4831"/>
                  </a:lnTo>
                  <a:cubicBezTo>
                    <a:pt x="217" y="4956"/>
                    <a:pt x="0" y="5274"/>
                    <a:pt x="5" y="5620"/>
                  </a:cubicBezTo>
                  <a:lnTo>
                    <a:pt x="5" y="6915"/>
                  </a:lnTo>
                  <a:cubicBezTo>
                    <a:pt x="5" y="7049"/>
                    <a:pt x="106" y="7117"/>
                    <a:pt x="207" y="7117"/>
                  </a:cubicBezTo>
                  <a:cubicBezTo>
                    <a:pt x="308" y="7117"/>
                    <a:pt x="409" y="7049"/>
                    <a:pt x="409" y="6915"/>
                  </a:cubicBezTo>
                  <a:lnTo>
                    <a:pt x="409" y="5625"/>
                  </a:lnTo>
                  <a:cubicBezTo>
                    <a:pt x="409" y="5442"/>
                    <a:pt x="520" y="5279"/>
                    <a:pt x="688" y="5207"/>
                  </a:cubicBezTo>
                  <a:lnTo>
                    <a:pt x="1328" y="4952"/>
                  </a:lnTo>
                  <a:lnTo>
                    <a:pt x="2117" y="4952"/>
                  </a:lnTo>
                  <a:lnTo>
                    <a:pt x="2752" y="5207"/>
                  </a:lnTo>
                  <a:cubicBezTo>
                    <a:pt x="2926" y="5279"/>
                    <a:pt x="3036" y="5442"/>
                    <a:pt x="3036" y="5625"/>
                  </a:cubicBezTo>
                  <a:lnTo>
                    <a:pt x="3036" y="6915"/>
                  </a:lnTo>
                  <a:cubicBezTo>
                    <a:pt x="3036" y="7052"/>
                    <a:pt x="3137" y="7120"/>
                    <a:pt x="3238" y="7120"/>
                  </a:cubicBezTo>
                  <a:cubicBezTo>
                    <a:pt x="3339" y="7120"/>
                    <a:pt x="3440" y="7052"/>
                    <a:pt x="3440" y="6915"/>
                  </a:cubicBezTo>
                  <a:lnTo>
                    <a:pt x="3440" y="5625"/>
                  </a:lnTo>
                  <a:cubicBezTo>
                    <a:pt x="3440" y="5274"/>
                    <a:pt x="3229" y="4961"/>
                    <a:pt x="2901" y="4831"/>
                  </a:cubicBezTo>
                  <a:lnTo>
                    <a:pt x="2358" y="4615"/>
                  </a:lnTo>
                  <a:lnTo>
                    <a:pt x="2358" y="4427"/>
                  </a:lnTo>
                  <a:cubicBezTo>
                    <a:pt x="2627" y="4225"/>
                    <a:pt x="2791" y="3907"/>
                    <a:pt x="2791" y="3571"/>
                  </a:cubicBezTo>
                  <a:lnTo>
                    <a:pt x="2791" y="3022"/>
                  </a:lnTo>
                  <a:lnTo>
                    <a:pt x="2791" y="2979"/>
                  </a:lnTo>
                  <a:lnTo>
                    <a:pt x="3277" y="2786"/>
                  </a:lnTo>
                  <a:lnTo>
                    <a:pt x="4066" y="2786"/>
                  </a:lnTo>
                  <a:lnTo>
                    <a:pt x="4552" y="2979"/>
                  </a:lnTo>
                  <a:lnTo>
                    <a:pt x="4552" y="3022"/>
                  </a:lnTo>
                  <a:lnTo>
                    <a:pt x="4552" y="3571"/>
                  </a:lnTo>
                  <a:cubicBezTo>
                    <a:pt x="4552" y="3907"/>
                    <a:pt x="4716" y="4225"/>
                    <a:pt x="4985" y="4427"/>
                  </a:cubicBezTo>
                  <a:lnTo>
                    <a:pt x="4985" y="4615"/>
                  </a:lnTo>
                  <a:lnTo>
                    <a:pt x="4436" y="4831"/>
                  </a:lnTo>
                  <a:cubicBezTo>
                    <a:pt x="4114" y="4961"/>
                    <a:pt x="3902" y="5274"/>
                    <a:pt x="3902" y="5620"/>
                  </a:cubicBezTo>
                  <a:lnTo>
                    <a:pt x="3902" y="6915"/>
                  </a:lnTo>
                  <a:cubicBezTo>
                    <a:pt x="3902" y="7049"/>
                    <a:pt x="4003" y="7117"/>
                    <a:pt x="4104" y="7117"/>
                  </a:cubicBezTo>
                  <a:cubicBezTo>
                    <a:pt x="4205" y="7117"/>
                    <a:pt x="4307" y="7049"/>
                    <a:pt x="4307" y="6915"/>
                  </a:cubicBezTo>
                  <a:lnTo>
                    <a:pt x="4307" y="5625"/>
                  </a:lnTo>
                  <a:cubicBezTo>
                    <a:pt x="4307" y="5442"/>
                    <a:pt x="4417" y="5279"/>
                    <a:pt x="4590" y="5207"/>
                  </a:cubicBezTo>
                  <a:lnTo>
                    <a:pt x="5226" y="4952"/>
                  </a:lnTo>
                  <a:lnTo>
                    <a:pt x="6015" y="4952"/>
                  </a:lnTo>
                  <a:lnTo>
                    <a:pt x="6655" y="5207"/>
                  </a:lnTo>
                  <a:cubicBezTo>
                    <a:pt x="6823" y="5279"/>
                    <a:pt x="6934" y="5442"/>
                    <a:pt x="6934" y="5625"/>
                  </a:cubicBezTo>
                  <a:lnTo>
                    <a:pt x="6934" y="6915"/>
                  </a:lnTo>
                  <a:cubicBezTo>
                    <a:pt x="6934" y="7052"/>
                    <a:pt x="7035" y="7120"/>
                    <a:pt x="7136" y="7120"/>
                  </a:cubicBezTo>
                  <a:cubicBezTo>
                    <a:pt x="7237" y="7120"/>
                    <a:pt x="7338" y="7052"/>
                    <a:pt x="7338" y="6915"/>
                  </a:cubicBezTo>
                  <a:lnTo>
                    <a:pt x="7338" y="5625"/>
                  </a:lnTo>
                  <a:cubicBezTo>
                    <a:pt x="7343" y="5274"/>
                    <a:pt x="7126" y="4961"/>
                    <a:pt x="6804" y="4831"/>
                  </a:cubicBezTo>
                  <a:lnTo>
                    <a:pt x="6255" y="4615"/>
                  </a:lnTo>
                  <a:lnTo>
                    <a:pt x="6255" y="4427"/>
                  </a:lnTo>
                  <a:cubicBezTo>
                    <a:pt x="6530" y="4225"/>
                    <a:pt x="6688" y="3907"/>
                    <a:pt x="6688" y="3571"/>
                  </a:cubicBezTo>
                  <a:lnTo>
                    <a:pt x="6688" y="3022"/>
                  </a:lnTo>
                  <a:lnTo>
                    <a:pt x="6688" y="2979"/>
                  </a:lnTo>
                  <a:lnTo>
                    <a:pt x="7179" y="2786"/>
                  </a:lnTo>
                  <a:lnTo>
                    <a:pt x="7963" y="2786"/>
                  </a:lnTo>
                  <a:lnTo>
                    <a:pt x="8454" y="2979"/>
                  </a:lnTo>
                  <a:lnTo>
                    <a:pt x="8454" y="3022"/>
                  </a:lnTo>
                  <a:lnTo>
                    <a:pt x="8454" y="3571"/>
                  </a:lnTo>
                  <a:cubicBezTo>
                    <a:pt x="8454" y="3907"/>
                    <a:pt x="8613" y="4225"/>
                    <a:pt x="8887" y="4427"/>
                  </a:cubicBezTo>
                  <a:lnTo>
                    <a:pt x="8887" y="4615"/>
                  </a:lnTo>
                  <a:lnTo>
                    <a:pt x="8339" y="4831"/>
                  </a:lnTo>
                  <a:cubicBezTo>
                    <a:pt x="8016" y="4961"/>
                    <a:pt x="7800" y="5274"/>
                    <a:pt x="7805" y="5620"/>
                  </a:cubicBezTo>
                  <a:lnTo>
                    <a:pt x="7805" y="6915"/>
                  </a:lnTo>
                  <a:cubicBezTo>
                    <a:pt x="7805" y="7049"/>
                    <a:pt x="7906" y="7117"/>
                    <a:pt x="8007" y="7117"/>
                  </a:cubicBezTo>
                  <a:cubicBezTo>
                    <a:pt x="8108" y="7117"/>
                    <a:pt x="8209" y="7049"/>
                    <a:pt x="8209" y="6915"/>
                  </a:cubicBezTo>
                  <a:lnTo>
                    <a:pt x="8209" y="5625"/>
                  </a:lnTo>
                  <a:cubicBezTo>
                    <a:pt x="8209" y="5442"/>
                    <a:pt x="8320" y="5279"/>
                    <a:pt x="8488" y="5207"/>
                  </a:cubicBezTo>
                  <a:lnTo>
                    <a:pt x="9128" y="4952"/>
                  </a:lnTo>
                  <a:lnTo>
                    <a:pt x="9917" y="4952"/>
                  </a:lnTo>
                  <a:lnTo>
                    <a:pt x="10552" y="5207"/>
                  </a:lnTo>
                  <a:cubicBezTo>
                    <a:pt x="10725" y="5279"/>
                    <a:pt x="10836" y="5442"/>
                    <a:pt x="10836" y="5625"/>
                  </a:cubicBezTo>
                  <a:lnTo>
                    <a:pt x="10836" y="6915"/>
                  </a:lnTo>
                  <a:cubicBezTo>
                    <a:pt x="10836" y="7052"/>
                    <a:pt x="10937" y="7120"/>
                    <a:pt x="11038" y="7120"/>
                  </a:cubicBezTo>
                  <a:cubicBezTo>
                    <a:pt x="11139" y="7120"/>
                    <a:pt x="11240" y="7052"/>
                    <a:pt x="11240" y="6915"/>
                  </a:cubicBezTo>
                  <a:lnTo>
                    <a:pt x="11240" y="5625"/>
                  </a:lnTo>
                  <a:cubicBezTo>
                    <a:pt x="11240" y="5274"/>
                    <a:pt x="11024" y="4956"/>
                    <a:pt x="10697" y="4831"/>
                  </a:cubicBezTo>
                  <a:lnTo>
                    <a:pt x="10148" y="4615"/>
                  </a:lnTo>
                  <a:lnTo>
                    <a:pt x="10148" y="4427"/>
                  </a:lnTo>
                  <a:cubicBezTo>
                    <a:pt x="10417" y="4225"/>
                    <a:pt x="10581" y="3907"/>
                    <a:pt x="10581" y="3571"/>
                  </a:cubicBezTo>
                  <a:lnTo>
                    <a:pt x="10581" y="3022"/>
                  </a:lnTo>
                  <a:cubicBezTo>
                    <a:pt x="10581" y="2550"/>
                    <a:pt x="10201" y="2166"/>
                    <a:pt x="9729" y="2166"/>
                  </a:cubicBezTo>
                  <a:lnTo>
                    <a:pt x="9291" y="2166"/>
                  </a:lnTo>
                  <a:cubicBezTo>
                    <a:pt x="8993" y="2170"/>
                    <a:pt x="8714" y="2329"/>
                    <a:pt x="8565" y="2589"/>
                  </a:cubicBezTo>
                  <a:lnTo>
                    <a:pt x="8204" y="2445"/>
                  </a:lnTo>
                  <a:lnTo>
                    <a:pt x="8204" y="2257"/>
                  </a:lnTo>
                  <a:cubicBezTo>
                    <a:pt x="8473" y="2055"/>
                    <a:pt x="8632" y="1737"/>
                    <a:pt x="8632" y="1400"/>
                  </a:cubicBezTo>
                  <a:lnTo>
                    <a:pt x="8632" y="857"/>
                  </a:lnTo>
                  <a:cubicBezTo>
                    <a:pt x="8632" y="385"/>
                    <a:pt x="8252" y="0"/>
                    <a:pt x="7781" y="0"/>
                  </a:cubicBezTo>
                  <a:lnTo>
                    <a:pt x="7348" y="0"/>
                  </a:lnTo>
                  <a:cubicBezTo>
                    <a:pt x="6876" y="5"/>
                    <a:pt x="6496" y="385"/>
                    <a:pt x="6496" y="857"/>
                  </a:cubicBezTo>
                  <a:lnTo>
                    <a:pt x="6496" y="1405"/>
                  </a:lnTo>
                  <a:cubicBezTo>
                    <a:pt x="6501" y="1742"/>
                    <a:pt x="6659" y="2060"/>
                    <a:pt x="6929" y="2257"/>
                  </a:cubicBezTo>
                  <a:lnTo>
                    <a:pt x="6929" y="2445"/>
                  </a:lnTo>
                  <a:lnTo>
                    <a:pt x="6568" y="2589"/>
                  </a:lnTo>
                  <a:cubicBezTo>
                    <a:pt x="6534" y="2526"/>
                    <a:pt x="6486" y="2469"/>
                    <a:pt x="6433" y="2416"/>
                  </a:cubicBezTo>
                  <a:cubicBezTo>
                    <a:pt x="6275" y="2257"/>
                    <a:pt x="6058" y="2166"/>
                    <a:pt x="5832" y="2166"/>
                  </a:cubicBezTo>
                  <a:lnTo>
                    <a:pt x="5399" y="2166"/>
                  </a:lnTo>
                  <a:cubicBezTo>
                    <a:pt x="5096" y="2170"/>
                    <a:pt x="4821" y="2329"/>
                    <a:pt x="4667" y="2589"/>
                  </a:cubicBezTo>
                  <a:lnTo>
                    <a:pt x="4307" y="2445"/>
                  </a:lnTo>
                  <a:lnTo>
                    <a:pt x="4307" y="2257"/>
                  </a:lnTo>
                  <a:cubicBezTo>
                    <a:pt x="4576" y="2055"/>
                    <a:pt x="4740" y="1737"/>
                    <a:pt x="4740" y="1400"/>
                  </a:cubicBezTo>
                  <a:lnTo>
                    <a:pt x="4740" y="857"/>
                  </a:lnTo>
                  <a:cubicBezTo>
                    <a:pt x="4740" y="385"/>
                    <a:pt x="4359" y="0"/>
                    <a:pt x="38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7" name="Google Shape;14597;p90"/>
            <p:cNvSpPr/>
            <p:nvPr/>
          </p:nvSpPr>
          <p:spPr>
            <a:xfrm>
              <a:off x="5900209" y="2907636"/>
              <a:ext cx="126469" cy="169744"/>
            </a:xfrm>
            <a:custGeom>
              <a:avLst/>
              <a:gdLst/>
              <a:ahLst/>
              <a:cxnLst/>
              <a:rect l="l" t="t" r="r" b="b"/>
              <a:pathLst>
                <a:path w="4822" h="6472" extrusionOk="0">
                  <a:moveTo>
                    <a:pt x="2628" y="410"/>
                  </a:moveTo>
                  <a:cubicBezTo>
                    <a:pt x="2873" y="410"/>
                    <a:pt x="3075" y="607"/>
                    <a:pt x="3075" y="857"/>
                  </a:cubicBezTo>
                  <a:lnTo>
                    <a:pt x="3075" y="1290"/>
                  </a:lnTo>
                  <a:cubicBezTo>
                    <a:pt x="3075" y="1656"/>
                    <a:pt x="2777" y="1950"/>
                    <a:pt x="2411" y="1950"/>
                  </a:cubicBezTo>
                  <a:cubicBezTo>
                    <a:pt x="2046" y="1950"/>
                    <a:pt x="1747" y="1656"/>
                    <a:pt x="1747" y="1290"/>
                  </a:cubicBezTo>
                  <a:lnTo>
                    <a:pt x="1747" y="857"/>
                  </a:lnTo>
                  <a:cubicBezTo>
                    <a:pt x="1747" y="607"/>
                    <a:pt x="1949" y="410"/>
                    <a:pt x="2195" y="410"/>
                  </a:cubicBezTo>
                  <a:close/>
                  <a:moveTo>
                    <a:pt x="2642" y="2335"/>
                  </a:moveTo>
                  <a:lnTo>
                    <a:pt x="2642" y="2455"/>
                  </a:lnTo>
                  <a:cubicBezTo>
                    <a:pt x="2642" y="2527"/>
                    <a:pt x="2662" y="2599"/>
                    <a:pt x="2695" y="2662"/>
                  </a:cubicBezTo>
                  <a:lnTo>
                    <a:pt x="2421" y="2941"/>
                  </a:lnTo>
                  <a:cubicBezTo>
                    <a:pt x="2419" y="2943"/>
                    <a:pt x="2415" y="2945"/>
                    <a:pt x="2411" y="2945"/>
                  </a:cubicBezTo>
                  <a:cubicBezTo>
                    <a:pt x="2408" y="2945"/>
                    <a:pt x="2404" y="2943"/>
                    <a:pt x="2402" y="2941"/>
                  </a:cubicBezTo>
                  <a:lnTo>
                    <a:pt x="2123" y="2662"/>
                  </a:lnTo>
                  <a:cubicBezTo>
                    <a:pt x="2161" y="2599"/>
                    <a:pt x="2180" y="2527"/>
                    <a:pt x="2185" y="2455"/>
                  </a:cubicBezTo>
                  <a:lnTo>
                    <a:pt x="2185" y="2335"/>
                  </a:lnTo>
                  <a:cubicBezTo>
                    <a:pt x="2257" y="2349"/>
                    <a:pt x="2334" y="2359"/>
                    <a:pt x="2411" y="2359"/>
                  </a:cubicBezTo>
                  <a:cubicBezTo>
                    <a:pt x="2488" y="2359"/>
                    <a:pt x="2565" y="2349"/>
                    <a:pt x="2642" y="2335"/>
                  </a:cubicBezTo>
                  <a:close/>
                  <a:moveTo>
                    <a:pt x="3027" y="2907"/>
                  </a:moveTo>
                  <a:lnTo>
                    <a:pt x="3378" y="3085"/>
                  </a:lnTo>
                  <a:cubicBezTo>
                    <a:pt x="3460" y="3124"/>
                    <a:pt x="3508" y="3201"/>
                    <a:pt x="3508" y="3292"/>
                  </a:cubicBezTo>
                  <a:lnTo>
                    <a:pt x="3508" y="3687"/>
                  </a:lnTo>
                  <a:lnTo>
                    <a:pt x="1314" y="3687"/>
                  </a:lnTo>
                  <a:lnTo>
                    <a:pt x="1314" y="3292"/>
                  </a:lnTo>
                  <a:cubicBezTo>
                    <a:pt x="1314" y="3201"/>
                    <a:pt x="1362" y="3124"/>
                    <a:pt x="1439" y="3085"/>
                  </a:cubicBezTo>
                  <a:lnTo>
                    <a:pt x="1795" y="2907"/>
                  </a:lnTo>
                  <a:lnTo>
                    <a:pt x="2113" y="3230"/>
                  </a:lnTo>
                  <a:cubicBezTo>
                    <a:pt x="2195" y="3311"/>
                    <a:pt x="2302" y="3352"/>
                    <a:pt x="2409" y="3352"/>
                  </a:cubicBezTo>
                  <a:cubicBezTo>
                    <a:pt x="2516" y="3352"/>
                    <a:pt x="2623" y="3311"/>
                    <a:pt x="2705" y="3230"/>
                  </a:cubicBezTo>
                  <a:lnTo>
                    <a:pt x="3027" y="2907"/>
                  </a:lnTo>
                  <a:close/>
                  <a:moveTo>
                    <a:pt x="4249" y="4091"/>
                  </a:moveTo>
                  <a:lnTo>
                    <a:pt x="4018" y="4553"/>
                  </a:lnTo>
                  <a:lnTo>
                    <a:pt x="804" y="4553"/>
                  </a:lnTo>
                  <a:lnTo>
                    <a:pt x="573" y="4091"/>
                  </a:lnTo>
                  <a:close/>
                  <a:moveTo>
                    <a:pt x="2195" y="1"/>
                  </a:moveTo>
                  <a:cubicBezTo>
                    <a:pt x="1723" y="1"/>
                    <a:pt x="1338" y="381"/>
                    <a:pt x="1343" y="857"/>
                  </a:cubicBezTo>
                  <a:lnTo>
                    <a:pt x="1343" y="1290"/>
                  </a:lnTo>
                  <a:cubicBezTo>
                    <a:pt x="1343" y="1627"/>
                    <a:pt x="1502" y="1945"/>
                    <a:pt x="1776" y="2147"/>
                  </a:cubicBezTo>
                  <a:lnTo>
                    <a:pt x="1776" y="2157"/>
                  </a:lnTo>
                  <a:lnTo>
                    <a:pt x="1776" y="2455"/>
                  </a:lnTo>
                  <a:cubicBezTo>
                    <a:pt x="1776" y="2460"/>
                    <a:pt x="1771" y="2465"/>
                    <a:pt x="1767" y="2469"/>
                  </a:cubicBezTo>
                  <a:lnTo>
                    <a:pt x="1261" y="2720"/>
                  </a:lnTo>
                  <a:cubicBezTo>
                    <a:pt x="1045" y="2825"/>
                    <a:pt x="905" y="3047"/>
                    <a:pt x="910" y="3287"/>
                  </a:cubicBezTo>
                  <a:lnTo>
                    <a:pt x="910" y="3687"/>
                  </a:lnTo>
                  <a:lnTo>
                    <a:pt x="246" y="3687"/>
                  </a:lnTo>
                  <a:cubicBezTo>
                    <a:pt x="97" y="3687"/>
                    <a:pt x="1" y="3845"/>
                    <a:pt x="68" y="3980"/>
                  </a:cubicBezTo>
                  <a:lnTo>
                    <a:pt x="501" y="4842"/>
                  </a:lnTo>
                  <a:cubicBezTo>
                    <a:pt x="535" y="4909"/>
                    <a:pt x="602" y="4952"/>
                    <a:pt x="679" y="4957"/>
                  </a:cubicBezTo>
                  <a:lnTo>
                    <a:pt x="910" y="4957"/>
                  </a:lnTo>
                  <a:lnTo>
                    <a:pt x="910" y="6266"/>
                  </a:lnTo>
                  <a:cubicBezTo>
                    <a:pt x="910" y="6403"/>
                    <a:pt x="1011" y="6471"/>
                    <a:pt x="1112" y="6471"/>
                  </a:cubicBezTo>
                  <a:cubicBezTo>
                    <a:pt x="1213" y="6471"/>
                    <a:pt x="1314" y="6403"/>
                    <a:pt x="1314" y="6266"/>
                  </a:cubicBezTo>
                  <a:lnTo>
                    <a:pt x="1314" y="4957"/>
                  </a:lnTo>
                  <a:lnTo>
                    <a:pt x="3508" y="4957"/>
                  </a:lnTo>
                  <a:lnTo>
                    <a:pt x="3508" y="6266"/>
                  </a:lnTo>
                  <a:cubicBezTo>
                    <a:pt x="3508" y="6403"/>
                    <a:pt x="3609" y="6471"/>
                    <a:pt x="3710" y="6471"/>
                  </a:cubicBezTo>
                  <a:cubicBezTo>
                    <a:pt x="3812" y="6471"/>
                    <a:pt x="3913" y="6403"/>
                    <a:pt x="3913" y="6266"/>
                  </a:cubicBezTo>
                  <a:lnTo>
                    <a:pt x="3913" y="4957"/>
                  </a:lnTo>
                  <a:lnTo>
                    <a:pt x="4144" y="4957"/>
                  </a:lnTo>
                  <a:cubicBezTo>
                    <a:pt x="4221" y="4952"/>
                    <a:pt x="4288" y="4909"/>
                    <a:pt x="4322" y="4842"/>
                  </a:cubicBezTo>
                  <a:lnTo>
                    <a:pt x="4755" y="3975"/>
                  </a:lnTo>
                  <a:cubicBezTo>
                    <a:pt x="4822" y="3841"/>
                    <a:pt x="4726" y="3687"/>
                    <a:pt x="4577" y="3682"/>
                  </a:cubicBezTo>
                  <a:lnTo>
                    <a:pt x="3913" y="3682"/>
                  </a:lnTo>
                  <a:lnTo>
                    <a:pt x="3913" y="3287"/>
                  </a:lnTo>
                  <a:cubicBezTo>
                    <a:pt x="3913" y="3047"/>
                    <a:pt x="3778" y="2825"/>
                    <a:pt x="3561" y="2720"/>
                  </a:cubicBezTo>
                  <a:lnTo>
                    <a:pt x="3056" y="2465"/>
                  </a:lnTo>
                  <a:cubicBezTo>
                    <a:pt x="3051" y="2465"/>
                    <a:pt x="3046" y="2460"/>
                    <a:pt x="3046" y="2455"/>
                  </a:cubicBezTo>
                  <a:lnTo>
                    <a:pt x="3046" y="2152"/>
                  </a:lnTo>
                  <a:lnTo>
                    <a:pt x="3046" y="2147"/>
                  </a:lnTo>
                  <a:cubicBezTo>
                    <a:pt x="3321" y="1945"/>
                    <a:pt x="3480" y="1627"/>
                    <a:pt x="3480" y="1286"/>
                  </a:cubicBezTo>
                  <a:lnTo>
                    <a:pt x="3480" y="853"/>
                  </a:lnTo>
                  <a:cubicBezTo>
                    <a:pt x="3480" y="381"/>
                    <a:pt x="3099" y="1"/>
                    <a:pt x="26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8" name="Google Shape;14598;p90"/>
            <p:cNvSpPr/>
            <p:nvPr/>
          </p:nvSpPr>
          <p:spPr>
            <a:xfrm>
              <a:off x="5945006" y="3049631"/>
              <a:ext cx="36876" cy="10753"/>
            </a:xfrm>
            <a:custGeom>
              <a:avLst/>
              <a:gdLst/>
              <a:ahLst/>
              <a:cxnLst/>
              <a:rect l="l" t="t" r="r" b="b"/>
              <a:pathLst>
                <a:path w="1406" h="410" extrusionOk="0">
                  <a:moveTo>
                    <a:pt x="270" y="0"/>
                  </a:moveTo>
                  <a:cubicBezTo>
                    <a:pt x="1" y="0"/>
                    <a:pt x="1" y="409"/>
                    <a:pt x="270" y="409"/>
                  </a:cubicBezTo>
                  <a:lnTo>
                    <a:pt x="1136" y="409"/>
                  </a:lnTo>
                  <a:cubicBezTo>
                    <a:pt x="1406" y="409"/>
                    <a:pt x="1406" y="0"/>
                    <a:pt x="11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9" name="Google Shape;14599;p90"/>
          <p:cNvGrpSpPr/>
          <p:nvPr/>
        </p:nvGrpSpPr>
        <p:grpSpPr>
          <a:xfrm>
            <a:off x="6220132" y="2771398"/>
            <a:ext cx="362726" cy="266183"/>
            <a:chOff x="6220132" y="2955973"/>
            <a:chExt cx="362726" cy="266183"/>
          </a:xfrm>
        </p:grpSpPr>
        <p:sp>
          <p:nvSpPr>
            <p:cNvPr id="14600" name="Google Shape;14600;p90"/>
            <p:cNvSpPr/>
            <p:nvPr/>
          </p:nvSpPr>
          <p:spPr>
            <a:xfrm>
              <a:off x="6242478" y="2961271"/>
              <a:ext cx="318035" cy="232874"/>
            </a:xfrm>
            <a:custGeom>
              <a:avLst/>
              <a:gdLst/>
              <a:ahLst/>
              <a:cxnLst/>
              <a:rect l="l" t="t" r="r" b="b"/>
              <a:pathLst>
                <a:path w="12126" h="8879" extrusionOk="0">
                  <a:moveTo>
                    <a:pt x="433" y="1"/>
                  </a:moveTo>
                  <a:cubicBezTo>
                    <a:pt x="193" y="1"/>
                    <a:pt x="0" y="193"/>
                    <a:pt x="0" y="434"/>
                  </a:cubicBezTo>
                  <a:lnTo>
                    <a:pt x="0" y="8879"/>
                  </a:lnTo>
                  <a:lnTo>
                    <a:pt x="12126" y="8879"/>
                  </a:lnTo>
                  <a:lnTo>
                    <a:pt x="12126" y="434"/>
                  </a:lnTo>
                  <a:cubicBezTo>
                    <a:pt x="12126" y="193"/>
                    <a:pt x="11933" y="1"/>
                    <a:pt x="1169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1" name="Google Shape;14601;p90"/>
            <p:cNvSpPr/>
            <p:nvPr/>
          </p:nvSpPr>
          <p:spPr>
            <a:xfrm>
              <a:off x="6265191" y="2984010"/>
              <a:ext cx="272609" cy="181730"/>
            </a:xfrm>
            <a:custGeom>
              <a:avLst/>
              <a:gdLst/>
              <a:ahLst/>
              <a:cxnLst/>
              <a:rect l="l" t="t" r="r" b="b"/>
              <a:pathLst>
                <a:path w="10394" h="6929" extrusionOk="0">
                  <a:moveTo>
                    <a:pt x="0" y="0"/>
                  </a:moveTo>
                  <a:lnTo>
                    <a:pt x="0" y="6929"/>
                  </a:lnTo>
                  <a:lnTo>
                    <a:pt x="10394" y="6929"/>
                  </a:lnTo>
                  <a:lnTo>
                    <a:pt x="10394" y="0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2" name="Google Shape;14602;p90"/>
            <p:cNvSpPr/>
            <p:nvPr/>
          </p:nvSpPr>
          <p:spPr>
            <a:xfrm>
              <a:off x="6265191" y="3131645"/>
              <a:ext cx="159017" cy="34096"/>
            </a:xfrm>
            <a:custGeom>
              <a:avLst/>
              <a:gdLst/>
              <a:ahLst/>
              <a:cxnLst/>
              <a:rect l="l" t="t" r="r" b="b"/>
              <a:pathLst>
                <a:path w="6063" h="1300" extrusionOk="0">
                  <a:moveTo>
                    <a:pt x="0" y="1"/>
                  </a:moveTo>
                  <a:lnTo>
                    <a:pt x="0" y="1300"/>
                  </a:lnTo>
                  <a:lnTo>
                    <a:pt x="6063" y="1300"/>
                  </a:lnTo>
                  <a:lnTo>
                    <a:pt x="6063" y="1"/>
                  </a:ln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3" name="Google Shape;14603;p90"/>
            <p:cNvSpPr/>
            <p:nvPr/>
          </p:nvSpPr>
          <p:spPr>
            <a:xfrm>
              <a:off x="6304926" y="3063506"/>
              <a:ext cx="79548" cy="79522"/>
            </a:xfrm>
            <a:custGeom>
              <a:avLst/>
              <a:gdLst/>
              <a:ahLst/>
              <a:cxnLst/>
              <a:rect l="l" t="t" r="r" b="b"/>
              <a:pathLst>
                <a:path w="3033" h="3032" extrusionOk="0">
                  <a:moveTo>
                    <a:pt x="1084" y="0"/>
                  </a:moveTo>
                  <a:lnTo>
                    <a:pt x="1084" y="299"/>
                  </a:lnTo>
                  <a:cubicBezTo>
                    <a:pt x="1084" y="381"/>
                    <a:pt x="1035" y="458"/>
                    <a:pt x="963" y="491"/>
                  </a:cubicBezTo>
                  <a:lnTo>
                    <a:pt x="415" y="708"/>
                  </a:lnTo>
                  <a:cubicBezTo>
                    <a:pt x="164" y="804"/>
                    <a:pt x="1" y="1045"/>
                    <a:pt x="1" y="1309"/>
                  </a:cubicBezTo>
                  <a:lnTo>
                    <a:pt x="1" y="2599"/>
                  </a:lnTo>
                  <a:cubicBezTo>
                    <a:pt x="1" y="2839"/>
                    <a:pt x="193" y="3032"/>
                    <a:pt x="434" y="3032"/>
                  </a:cubicBezTo>
                  <a:lnTo>
                    <a:pt x="2599" y="3032"/>
                  </a:lnTo>
                  <a:cubicBezTo>
                    <a:pt x="2840" y="3032"/>
                    <a:pt x="3032" y="2839"/>
                    <a:pt x="3032" y="2599"/>
                  </a:cubicBezTo>
                  <a:lnTo>
                    <a:pt x="3032" y="1309"/>
                  </a:lnTo>
                  <a:cubicBezTo>
                    <a:pt x="3032" y="1045"/>
                    <a:pt x="2869" y="804"/>
                    <a:pt x="2618" y="708"/>
                  </a:cubicBezTo>
                  <a:lnTo>
                    <a:pt x="2070" y="491"/>
                  </a:lnTo>
                  <a:cubicBezTo>
                    <a:pt x="1998" y="458"/>
                    <a:pt x="1950" y="381"/>
                    <a:pt x="1950" y="299"/>
                  </a:cubicBezTo>
                  <a:lnTo>
                    <a:pt x="1950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4" name="Google Shape;14604;p90"/>
            <p:cNvSpPr/>
            <p:nvPr/>
          </p:nvSpPr>
          <p:spPr>
            <a:xfrm>
              <a:off x="6424182" y="2984010"/>
              <a:ext cx="113618" cy="90878"/>
            </a:xfrm>
            <a:custGeom>
              <a:avLst/>
              <a:gdLst/>
              <a:ahLst/>
              <a:cxnLst/>
              <a:rect l="l" t="t" r="r" b="b"/>
              <a:pathLst>
                <a:path w="4332" h="3465" extrusionOk="0">
                  <a:moveTo>
                    <a:pt x="1" y="0"/>
                  </a:moveTo>
                  <a:lnTo>
                    <a:pt x="1" y="3464"/>
                  </a:lnTo>
                  <a:lnTo>
                    <a:pt x="4332" y="3464"/>
                  </a:lnTo>
                  <a:lnTo>
                    <a:pt x="4332" y="0"/>
                  </a:ln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5" name="Google Shape;14605;p90"/>
            <p:cNvSpPr/>
            <p:nvPr/>
          </p:nvSpPr>
          <p:spPr>
            <a:xfrm>
              <a:off x="6424182" y="3074862"/>
              <a:ext cx="113618" cy="90878"/>
            </a:xfrm>
            <a:custGeom>
              <a:avLst/>
              <a:gdLst/>
              <a:ahLst/>
              <a:cxnLst/>
              <a:rect l="l" t="t" r="r" b="b"/>
              <a:pathLst>
                <a:path w="4332" h="3465" extrusionOk="0">
                  <a:moveTo>
                    <a:pt x="1" y="0"/>
                  </a:moveTo>
                  <a:lnTo>
                    <a:pt x="1" y="3465"/>
                  </a:lnTo>
                  <a:lnTo>
                    <a:pt x="4332" y="3465"/>
                  </a:lnTo>
                  <a:lnTo>
                    <a:pt x="4332" y="0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6" name="Google Shape;14606;p90"/>
            <p:cNvSpPr/>
            <p:nvPr/>
          </p:nvSpPr>
          <p:spPr>
            <a:xfrm>
              <a:off x="6225430" y="3188454"/>
              <a:ext cx="352130" cy="28404"/>
            </a:xfrm>
            <a:custGeom>
              <a:avLst/>
              <a:gdLst/>
              <a:ahLst/>
              <a:cxnLst/>
              <a:rect l="l" t="t" r="r" b="b"/>
              <a:pathLst>
                <a:path w="13426" h="1083" extrusionOk="0">
                  <a:moveTo>
                    <a:pt x="217" y="0"/>
                  </a:moveTo>
                  <a:cubicBezTo>
                    <a:pt x="97" y="0"/>
                    <a:pt x="0" y="96"/>
                    <a:pt x="0" y="217"/>
                  </a:cubicBezTo>
                  <a:lnTo>
                    <a:pt x="0" y="650"/>
                  </a:lnTo>
                  <a:cubicBezTo>
                    <a:pt x="0" y="890"/>
                    <a:pt x="193" y="1083"/>
                    <a:pt x="434" y="1083"/>
                  </a:cubicBezTo>
                  <a:lnTo>
                    <a:pt x="12992" y="1083"/>
                  </a:lnTo>
                  <a:cubicBezTo>
                    <a:pt x="13233" y="1083"/>
                    <a:pt x="13425" y="890"/>
                    <a:pt x="13425" y="650"/>
                  </a:cubicBezTo>
                  <a:lnTo>
                    <a:pt x="13425" y="217"/>
                  </a:lnTo>
                  <a:cubicBezTo>
                    <a:pt x="13425" y="96"/>
                    <a:pt x="13329" y="0"/>
                    <a:pt x="13209" y="0"/>
                  </a:cubicBez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7" name="Google Shape;14607;p90"/>
            <p:cNvSpPr/>
            <p:nvPr/>
          </p:nvSpPr>
          <p:spPr>
            <a:xfrm>
              <a:off x="6367400" y="3188454"/>
              <a:ext cx="68192" cy="17048"/>
            </a:xfrm>
            <a:custGeom>
              <a:avLst/>
              <a:gdLst/>
              <a:ahLst/>
              <a:cxnLst/>
              <a:rect l="l" t="t" r="r" b="b"/>
              <a:pathLst>
                <a:path w="2600" h="650" extrusionOk="0">
                  <a:moveTo>
                    <a:pt x="1" y="0"/>
                  </a:moveTo>
                  <a:lnTo>
                    <a:pt x="304" y="457"/>
                  </a:lnTo>
                  <a:cubicBezTo>
                    <a:pt x="386" y="577"/>
                    <a:pt x="520" y="650"/>
                    <a:pt x="665" y="650"/>
                  </a:cubicBezTo>
                  <a:lnTo>
                    <a:pt x="1935" y="650"/>
                  </a:lnTo>
                  <a:cubicBezTo>
                    <a:pt x="2079" y="650"/>
                    <a:pt x="2214" y="577"/>
                    <a:pt x="2291" y="457"/>
                  </a:cubicBezTo>
                  <a:lnTo>
                    <a:pt x="2599" y="0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8" name="Google Shape;14608;p90"/>
            <p:cNvSpPr/>
            <p:nvPr/>
          </p:nvSpPr>
          <p:spPr>
            <a:xfrm>
              <a:off x="6446921" y="3052149"/>
              <a:ext cx="68165" cy="22739"/>
            </a:xfrm>
            <a:custGeom>
              <a:avLst/>
              <a:gdLst/>
              <a:ahLst/>
              <a:cxnLst/>
              <a:rect l="l" t="t" r="r" b="b"/>
              <a:pathLst>
                <a:path w="2599" h="867" extrusionOk="0">
                  <a:moveTo>
                    <a:pt x="780" y="0"/>
                  </a:moveTo>
                  <a:lnTo>
                    <a:pt x="356" y="121"/>
                  </a:lnTo>
                  <a:cubicBezTo>
                    <a:pt x="144" y="178"/>
                    <a:pt x="0" y="347"/>
                    <a:pt x="0" y="530"/>
                  </a:cubicBezTo>
                  <a:lnTo>
                    <a:pt x="0" y="866"/>
                  </a:lnTo>
                  <a:lnTo>
                    <a:pt x="2598" y="866"/>
                  </a:lnTo>
                  <a:lnTo>
                    <a:pt x="2598" y="530"/>
                  </a:lnTo>
                  <a:cubicBezTo>
                    <a:pt x="2598" y="347"/>
                    <a:pt x="2454" y="178"/>
                    <a:pt x="2242" y="121"/>
                  </a:cubicBezTo>
                  <a:lnTo>
                    <a:pt x="1819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9" name="Google Shape;14609;p90"/>
            <p:cNvSpPr/>
            <p:nvPr/>
          </p:nvSpPr>
          <p:spPr>
            <a:xfrm>
              <a:off x="6469634" y="3035101"/>
              <a:ext cx="22739" cy="28431"/>
            </a:xfrm>
            <a:custGeom>
              <a:avLst/>
              <a:gdLst/>
              <a:ahLst/>
              <a:cxnLst/>
              <a:rect l="l" t="t" r="r" b="b"/>
              <a:pathLst>
                <a:path w="867" h="1084" extrusionOk="0">
                  <a:moveTo>
                    <a:pt x="0" y="1"/>
                  </a:moveTo>
                  <a:lnTo>
                    <a:pt x="0" y="650"/>
                  </a:lnTo>
                  <a:cubicBezTo>
                    <a:pt x="0" y="891"/>
                    <a:pt x="193" y="1083"/>
                    <a:pt x="433" y="1083"/>
                  </a:cubicBezTo>
                  <a:cubicBezTo>
                    <a:pt x="674" y="1083"/>
                    <a:pt x="866" y="891"/>
                    <a:pt x="866" y="650"/>
                  </a:cubicBezTo>
                  <a:lnTo>
                    <a:pt x="86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0" name="Google Shape;14610;p90"/>
            <p:cNvSpPr/>
            <p:nvPr/>
          </p:nvSpPr>
          <p:spPr>
            <a:xfrm>
              <a:off x="6463943" y="3006723"/>
              <a:ext cx="34096" cy="39761"/>
            </a:xfrm>
            <a:custGeom>
              <a:avLst/>
              <a:gdLst/>
              <a:ahLst/>
              <a:cxnLst/>
              <a:rect l="l" t="t" r="r" b="b"/>
              <a:pathLst>
                <a:path w="1300" h="1516" extrusionOk="0">
                  <a:moveTo>
                    <a:pt x="434" y="0"/>
                  </a:moveTo>
                  <a:cubicBezTo>
                    <a:pt x="193" y="0"/>
                    <a:pt x="1" y="193"/>
                    <a:pt x="1" y="433"/>
                  </a:cubicBezTo>
                  <a:lnTo>
                    <a:pt x="1" y="866"/>
                  </a:lnTo>
                  <a:cubicBezTo>
                    <a:pt x="1" y="1222"/>
                    <a:pt x="289" y="1516"/>
                    <a:pt x="650" y="1516"/>
                  </a:cubicBezTo>
                  <a:cubicBezTo>
                    <a:pt x="1011" y="1516"/>
                    <a:pt x="1300" y="1222"/>
                    <a:pt x="1300" y="866"/>
                  </a:cubicBezTo>
                  <a:lnTo>
                    <a:pt x="1300" y="433"/>
                  </a:lnTo>
                  <a:cubicBezTo>
                    <a:pt x="1300" y="193"/>
                    <a:pt x="1107" y="0"/>
                    <a:pt x="867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1" name="Google Shape;14611;p90"/>
            <p:cNvSpPr/>
            <p:nvPr/>
          </p:nvSpPr>
          <p:spPr>
            <a:xfrm>
              <a:off x="6463838" y="3006723"/>
              <a:ext cx="22844" cy="39813"/>
            </a:xfrm>
            <a:custGeom>
              <a:avLst/>
              <a:gdLst/>
              <a:ahLst/>
              <a:cxnLst/>
              <a:rect l="l" t="t" r="r" b="b"/>
              <a:pathLst>
                <a:path w="871" h="1518" extrusionOk="0">
                  <a:moveTo>
                    <a:pt x="438" y="0"/>
                  </a:moveTo>
                  <a:cubicBezTo>
                    <a:pt x="197" y="0"/>
                    <a:pt x="5" y="193"/>
                    <a:pt x="5" y="433"/>
                  </a:cubicBezTo>
                  <a:lnTo>
                    <a:pt x="5" y="866"/>
                  </a:lnTo>
                  <a:cubicBezTo>
                    <a:pt x="1" y="1239"/>
                    <a:pt x="304" y="1517"/>
                    <a:pt x="648" y="1517"/>
                  </a:cubicBezTo>
                  <a:cubicBezTo>
                    <a:pt x="721" y="1517"/>
                    <a:pt x="796" y="1504"/>
                    <a:pt x="871" y="1477"/>
                  </a:cubicBezTo>
                  <a:cubicBezTo>
                    <a:pt x="611" y="1386"/>
                    <a:pt x="438" y="1141"/>
                    <a:pt x="438" y="866"/>
                  </a:cubicBezTo>
                  <a:lnTo>
                    <a:pt x="438" y="433"/>
                  </a:lnTo>
                  <a:cubicBezTo>
                    <a:pt x="438" y="193"/>
                    <a:pt x="630" y="0"/>
                    <a:pt x="87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2" name="Google Shape;14612;p90"/>
            <p:cNvSpPr/>
            <p:nvPr/>
          </p:nvSpPr>
          <p:spPr>
            <a:xfrm>
              <a:off x="6463943" y="3006723"/>
              <a:ext cx="34096" cy="16917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434" y="0"/>
                  </a:moveTo>
                  <a:cubicBezTo>
                    <a:pt x="193" y="0"/>
                    <a:pt x="1" y="193"/>
                    <a:pt x="1" y="433"/>
                  </a:cubicBezTo>
                  <a:cubicBezTo>
                    <a:pt x="424" y="558"/>
                    <a:pt x="862" y="630"/>
                    <a:pt x="1300" y="645"/>
                  </a:cubicBezTo>
                  <a:lnTo>
                    <a:pt x="1300" y="433"/>
                  </a:lnTo>
                  <a:cubicBezTo>
                    <a:pt x="1300" y="193"/>
                    <a:pt x="1107" y="0"/>
                    <a:pt x="867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3" name="Google Shape;14613;p90"/>
            <p:cNvSpPr/>
            <p:nvPr/>
          </p:nvSpPr>
          <p:spPr>
            <a:xfrm>
              <a:off x="6463943" y="3006723"/>
              <a:ext cx="22739" cy="14163"/>
            </a:xfrm>
            <a:custGeom>
              <a:avLst/>
              <a:gdLst/>
              <a:ahLst/>
              <a:cxnLst/>
              <a:rect l="l" t="t" r="r" b="b"/>
              <a:pathLst>
                <a:path w="867" h="540" extrusionOk="0">
                  <a:moveTo>
                    <a:pt x="434" y="0"/>
                  </a:moveTo>
                  <a:cubicBezTo>
                    <a:pt x="193" y="0"/>
                    <a:pt x="1" y="193"/>
                    <a:pt x="1" y="433"/>
                  </a:cubicBezTo>
                  <a:cubicBezTo>
                    <a:pt x="145" y="476"/>
                    <a:pt x="289" y="515"/>
                    <a:pt x="434" y="539"/>
                  </a:cubicBezTo>
                  <a:lnTo>
                    <a:pt x="434" y="433"/>
                  </a:lnTo>
                  <a:cubicBezTo>
                    <a:pt x="434" y="193"/>
                    <a:pt x="626" y="0"/>
                    <a:pt x="867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4" name="Google Shape;14614;p90"/>
            <p:cNvSpPr/>
            <p:nvPr/>
          </p:nvSpPr>
          <p:spPr>
            <a:xfrm>
              <a:off x="6446921" y="3143001"/>
              <a:ext cx="68165" cy="22739"/>
            </a:xfrm>
            <a:custGeom>
              <a:avLst/>
              <a:gdLst/>
              <a:ahLst/>
              <a:cxnLst/>
              <a:rect l="l" t="t" r="r" b="b"/>
              <a:pathLst>
                <a:path w="2599" h="867" extrusionOk="0">
                  <a:moveTo>
                    <a:pt x="780" y="1"/>
                  </a:moveTo>
                  <a:lnTo>
                    <a:pt x="356" y="121"/>
                  </a:lnTo>
                  <a:cubicBezTo>
                    <a:pt x="144" y="179"/>
                    <a:pt x="0" y="347"/>
                    <a:pt x="0" y="530"/>
                  </a:cubicBezTo>
                  <a:lnTo>
                    <a:pt x="0" y="867"/>
                  </a:lnTo>
                  <a:lnTo>
                    <a:pt x="2598" y="867"/>
                  </a:lnTo>
                  <a:lnTo>
                    <a:pt x="2598" y="530"/>
                  </a:lnTo>
                  <a:cubicBezTo>
                    <a:pt x="2598" y="347"/>
                    <a:pt x="2454" y="179"/>
                    <a:pt x="2242" y="121"/>
                  </a:cubicBezTo>
                  <a:lnTo>
                    <a:pt x="1819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5" name="Google Shape;14615;p90"/>
            <p:cNvSpPr/>
            <p:nvPr/>
          </p:nvSpPr>
          <p:spPr>
            <a:xfrm>
              <a:off x="6469634" y="3125980"/>
              <a:ext cx="22739" cy="28404"/>
            </a:xfrm>
            <a:custGeom>
              <a:avLst/>
              <a:gdLst/>
              <a:ahLst/>
              <a:cxnLst/>
              <a:rect l="l" t="t" r="r" b="b"/>
              <a:pathLst>
                <a:path w="867" h="1083" extrusionOk="0">
                  <a:moveTo>
                    <a:pt x="0" y="0"/>
                  </a:moveTo>
                  <a:lnTo>
                    <a:pt x="0" y="650"/>
                  </a:lnTo>
                  <a:cubicBezTo>
                    <a:pt x="0" y="890"/>
                    <a:pt x="193" y="1083"/>
                    <a:pt x="433" y="1083"/>
                  </a:cubicBezTo>
                  <a:cubicBezTo>
                    <a:pt x="674" y="1083"/>
                    <a:pt x="866" y="890"/>
                    <a:pt x="866" y="650"/>
                  </a:cubicBezTo>
                  <a:lnTo>
                    <a:pt x="86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6" name="Google Shape;14616;p90"/>
            <p:cNvSpPr/>
            <p:nvPr/>
          </p:nvSpPr>
          <p:spPr>
            <a:xfrm>
              <a:off x="6463943" y="3097575"/>
              <a:ext cx="34096" cy="39787"/>
            </a:xfrm>
            <a:custGeom>
              <a:avLst/>
              <a:gdLst/>
              <a:ahLst/>
              <a:cxnLst/>
              <a:rect l="l" t="t" r="r" b="b"/>
              <a:pathLst>
                <a:path w="1300" h="1517" extrusionOk="0"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lnTo>
                    <a:pt x="1" y="867"/>
                  </a:lnTo>
                  <a:cubicBezTo>
                    <a:pt x="1" y="1223"/>
                    <a:pt x="289" y="1516"/>
                    <a:pt x="650" y="1516"/>
                  </a:cubicBezTo>
                  <a:cubicBezTo>
                    <a:pt x="1011" y="1516"/>
                    <a:pt x="1300" y="1223"/>
                    <a:pt x="1300" y="867"/>
                  </a:cubicBezTo>
                  <a:lnTo>
                    <a:pt x="1300" y="434"/>
                  </a:lnTo>
                  <a:cubicBezTo>
                    <a:pt x="1300" y="193"/>
                    <a:pt x="1107" y="1"/>
                    <a:pt x="867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7" name="Google Shape;14617;p90"/>
            <p:cNvSpPr/>
            <p:nvPr/>
          </p:nvSpPr>
          <p:spPr>
            <a:xfrm>
              <a:off x="6463838" y="3097575"/>
              <a:ext cx="22844" cy="39813"/>
            </a:xfrm>
            <a:custGeom>
              <a:avLst/>
              <a:gdLst/>
              <a:ahLst/>
              <a:cxnLst/>
              <a:rect l="l" t="t" r="r" b="b"/>
              <a:pathLst>
                <a:path w="871" h="1518" extrusionOk="0">
                  <a:moveTo>
                    <a:pt x="438" y="1"/>
                  </a:moveTo>
                  <a:cubicBezTo>
                    <a:pt x="197" y="1"/>
                    <a:pt x="5" y="193"/>
                    <a:pt x="5" y="434"/>
                  </a:cubicBezTo>
                  <a:lnTo>
                    <a:pt x="5" y="867"/>
                  </a:lnTo>
                  <a:cubicBezTo>
                    <a:pt x="1" y="1239"/>
                    <a:pt x="304" y="1517"/>
                    <a:pt x="648" y="1517"/>
                  </a:cubicBezTo>
                  <a:cubicBezTo>
                    <a:pt x="721" y="1517"/>
                    <a:pt x="796" y="1505"/>
                    <a:pt x="871" y="1478"/>
                  </a:cubicBezTo>
                  <a:cubicBezTo>
                    <a:pt x="611" y="1386"/>
                    <a:pt x="438" y="1141"/>
                    <a:pt x="438" y="867"/>
                  </a:cubicBezTo>
                  <a:lnTo>
                    <a:pt x="438" y="434"/>
                  </a:lnTo>
                  <a:cubicBezTo>
                    <a:pt x="438" y="193"/>
                    <a:pt x="630" y="1"/>
                    <a:pt x="87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8" name="Google Shape;14618;p90"/>
            <p:cNvSpPr/>
            <p:nvPr/>
          </p:nvSpPr>
          <p:spPr>
            <a:xfrm>
              <a:off x="6463943" y="3097575"/>
              <a:ext cx="34096" cy="16943"/>
            </a:xfrm>
            <a:custGeom>
              <a:avLst/>
              <a:gdLst/>
              <a:ahLst/>
              <a:cxnLst/>
              <a:rect l="l" t="t" r="r" b="b"/>
              <a:pathLst>
                <a:path w="1300" h="646" extrusionOk="0"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cubicBezTo>
                    <a:pt x="424" y="559"/>
                    <a:pt x="862" y="631"/>
                    <a:pt x="1300" y="645"/>
                  </a:cubicBezTo>
                  <a:lnTo>
                    <a:pt x="1300" y="434"/>
                  </a:lnTo>
                  <a:cubicBezTo>
                    <a:pt x="1300" y="193"/>
                    <a:pt x="1107" y="1"/>
                    <a:pt x="867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9" name="Google Shape;14619;p90"/>
            <p:cNvSpPr/>
            <p:nvPr/>
          </p:nvSpPr>
          <p:spPr>
            <a:xfrm>
              <a:off x="6463943" y="3097575"/>
              <a:ext cx="22739" cy="14163"/>
            </a:xfrm>
            <a:custGeom>
              <a:avLst/>
              <a:gdLst/>
              <a:ahLst/>
              <a:cxnLst/>
              <a:rect l="l" t="t" r="r" b="b"/>
              <a:pathLst>
                <a:path w="867" h="540" extrusionOk="0"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cubicBezTo>
                    <a:pt x="145" y="477"/>
                    <a:pt x="289" y="511"/>
                    <a:pt x="434" y="539"/>
                  </a:cubicBezTo>
                  <a:lnTo>
                    <a:pt x="434" y="434"/>
                  </a:lnTo>
                  <a:cubicBezTo>
                    <a:pt x="434" y="193"/>
                    <a:pt x="626" y="1"/>
                    <a:pt x="86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0" name="Google Shape;14620;p90"/>
            <p:cNvSpPr/>
            <p:nvPr/>
          </p:nvSpPr>
          <p:spPr>
            <a:xfrm>
              <a:off x="6333330" y="3057814"/>
              <a:ext cx="22739" cy="34122"/>
            </a:xfrm>
            <a:custGeom>
              <a:avLst/>
              <a:gdLst/>
              <a:ahLst/>
              <a:cxnLst/>
              <a:rect l="l" t="t" r="r" b="b"/>
              <a:pathLst>
                <a:path w="867" h="1301" extrusionOk="0">
                  <a:moveTo>
                    <a:pt x="1" y="1"/>
                  </a:moveTo>
                  <a:lnTo>
                    <a:pt x="1" y="867"/>
                  </a:lnTo>
                  <a:cubicBezTo>
                    <a:pt x="1" y="1108"/>
                    <a:pt x="193" y="1300"/>
                    <a:pt x="434" y="1300"/>
                  </a:cubicBezTo>
                  <a:cubicBezTo>
                    <a:pt x="674" y="1300"/>
                    <a:pt x="867" y="1108"/>
                    <a:pt x="867" y="867"/>
                  </a:cubicBezTo>
                  <a:lnTo>
                    <a:pt x="86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1" name="Google Shape;14621;p90"/>
            <p:cNvSpPr/>
            <p:nvPr/>
          </p:nvSpPr>
          <p:spPr>
            <a:xfrm>
              <a:off x="6321974" y="3012388"/>
              <a:ext cx="45452" cy="51144"/>
            </a:xfrm>
            <a:custGeom>
              <a:avLst/>
              <a:gdLst/>
              <a:ahLst/>
              <a:cxnLst/>
              <a:rect l="l" t="t" r="r" b="b"/>
              <a:pathLst>
                <a:path w="1733" h="1950" extrusionOk="0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lnTo>
                    <a:pt x="0" y="1083"/>
                  </a:lnTo>
                  <a:cubicBezTo>
                    <a:pt x="0" y="1560"/>
                    <a:pt x="390" y="1949"/>
                    <a:pt x="867" y="1949"/>
                  </a:cubicBezTo>
                  <a:cubicBezTo>
                    <a:pt x="1348" y="1949"/>
                    <a:pt x="1733" y="1560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2" name="Google Shape;14622;p90"/>
            <p:cNvSpPr/>
            <p:nvPr/>
          </p:nvSpPr>
          <p:spPr>
            <a:xfrm>
              <a:off x="6321974" y="3012388"/>
              <a:ext cx="31316" cy="51196"/>
            </a:xfrm>
            <a:custGeom>
              <a:avLst/>
              <a:gdLst/>
              <a:ahLst/>
              <a:cxnLst/>
              <a:rect l="l" t="t" r="r" b="b"/>
              <a:pathLst>
                <a:path w="1194" h="1952" extrusionOk="0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lnTo>
                    <a:pt x="0" y="1083"/>
                  </a:lnTo>
                  <a:cubicBezTo>
                    <a:pt x="0" y="1582"/>
                    <a:pt x="407" y="1951"/>
                    <a:pt x="866" y="1951"/>
                  </a:cubicBezTo>
                  <a:cubicBezTo>
                    <a:pt x="974" y="1951"/>
                    <a:pt x="1085" y="1931"/>
                    <a:pt x="1194" y="1887"/>
                  </a:cubicBezTo>
                  <a:cubicBezTo>
                    <a:pt x="867" y="1752"/>
                    <a:pt x="650" y="1435"/>
                    <a:pt x="650" y="1083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5"/>
                    <a:pt x="1122" y="1"/>
                    <a:pt x="1083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3" name="Google Shape;14623;p90"/>
            <p:cNvSpPr/>
            <p:nvPr/>
          </p:nvSpPr>
          <p:spPr>
            <a:xfrm>
              <a:off x="6321974" y="3012388"/>
              <a:ext cx="45452" cy="22739"/>
            </a:xfrm>
            <a:custGeom>
              <a:avLst/>
              <a:gdLst/>
              <a:ahLst/>
              <a:cxnLst/>
              <a:rect l="l" t="t" r="r" b="b"/>
              <a:pathLst>
                <a:path w="1733" h="867" extrusionOk="0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cubicBezTo>
                    <a:pt x="0" y="650"/>
                    <a:pt x="650" y="867"/>
                    <a:pt x="1733" y="867"/>
                  </a:cubicBezTo>
                  <a:lnTo>
                    <a:pt x="1733" y="650"/>
                  </a:lnTo>
                  <a:cubicBezTo>
                    <a:pt x="1733" y="289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4" name="Google Shape;14624;p90"/>
            <p:cNvSpPr/>
            <p:nvPr/>
          </p:nvSpPr>
          <p:spPr>
            <a:xfrm>
              <a:off x="6321974" y="3012388"/>
              <a:ext cx="31316" cy="20720"/>
            </a:xfrm>
            <a:custGeom>
              <a:avLst/>
              <a:gdLst/>
              <a:ahLst/>
              <a:cxnLst/>
              <a:rect l="l" t="t" r="r" b="b"/>
              <a:pathLst>
                <a:path w="1194" h="790" extrusionOk="0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cubicBezTo>
                    <a:pt x="212" y="713"/>
                    <a:pt x="429" y="761"/>
                    <a:pt x="650" y="790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5"/>
                    <a:pt x="1122" y="1"/>
                    <a:pt x="108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5" name="Google Shape;14625;p90"/>
            <p:cNvSpPr/>
            <p:nvPr/>
          </p:nvSpPr>
          <p:spPr>
            <a:xfrm>
              <a:off x="6304926" y="3087740"/>
              <a:ext cx="79548" cy="55288"/>
            </a:xfrm>
            <a:custGeom>
              <a:avLst/>
              <a:gdLst/>
              <a:ahLst/>
              <a:cxnLst/>
              <a:rect l="l" t="t" r="r" b="b"/>
              <a:pathLst>
                <a:path w="3033" h="2108" extrusionOk="0">
                  <a:moveTo>
                    <a:pt x="131" y="0"/>
                  </a:moveTo>
                  <a:cubicBezTo>
                    <a:pt x="49" y="111"/>
                    <a:pt x="1" y="250"/>
                    <a:pt x="1" y="385"/>
                  </a:cubicBezTo>
                  <a:lnTo>
                    <a:pt x="1" y="1675"/>
                  </a:lnTo>
                  <a:cubicBezTo>
                    <a:pt x="1" y="1915"/>
                    <a:pt x="198" y="2108"/>
                    <a:pt x="434" y="2108"/>
                  </a:cubicBezTo>
                  <a:lnTo>
                    <a:pt x="2599" y="2108"/>
                  </a:lnTo>
                  <a:cubicBezTo>
                    <a:pt x="2840" y="2108"/>
                    <a:pt x="3032" y="1915"/>
                    <a:pt x="3032" y="1675"/>
                  </a:cubicBezTo>
                  <a:lnTo>
                    <a:pt x="3032" y="385"/>
                  </a:lnTo>
                  <a:cubicBezTo>
                    <a:pt x="3032" y="250"/>
                    <a:pt x="2989" y="111"/>
                    <a:pt x="2907" y="0"/>
                  </a:cubicBezTo>
                  <a:lnTo>
                    <a:pt x="2166" y="592"/>
                  </a:lnTo>
                  <a:lnTo>
                    <a:pt x="2166" y="1458"/>
                  </a:lnTo>
                  <a:lnTo>
                    <a:pt x="867" y="1458"/>
                  </a:lnTo>
                  <a:lnTo>
                    <a:pt x="867" y="59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6" name="Google Shape;14626;p90"/>
            <p:cNvSpPr/>
            <p:nvPr/>
          </p:nvSpPr>
          <p:spPr>
            <a:xfrm>
              <a:off x="6259998" y="2978686"/>
              <a:ext cx="283100" cy="192352"/>
            </a:xfrm>
            <a:custGeom>
              <a:avLst/>
              <a:gdLst/>
              <a:ahLst/>
              <a:cxnLst/>
              <a:rect l="l" t="t" r="r" b="b"/>
              <a:pathLst>
                <a:path w="10794" h="7334" extrusionOk="0">
                  <a:moveTo>
                    <a:pt x="3446" y="1493"/>
                  </a:moveTo>
                  <a:cubicBezTo>
                    <a:pt x="3692" y="1493"/>
                    <a:pt x="3894" y="1690"/>
                    <a:pt x="3894" y="1935"/>
                  </a:cubicBezTo>
                  <a:lnTo>
                    <a:pt x="3894" y="2368"/>
                  </a:lnTo>
                  <a:cubicBezTo>
                    <a:pt x="3894" y="2739"/>
                    <a:pt x="3595" y="3032"/>
                    <a:pt x="3230" y="3032"/>
                  </a:cubicBezTo>
                  <a:cubicBezTo>
                    <a:pt x="2864" y="3032"/>
                    <a:pt x="2566" y="2739"/>
                    <a:pt x="2566" y="2368"/>
                  </a:cubicBezTo>
                  <a:lnTo>
                    <a:pt x="2566" y="1935"/>
                  </a:lnTo>
                  <a:cubicBezTo>
                    <a:pt x="2566" y="1690"/>
                    <a:pt x="2768" y="1493"/>
                    <a:pt x="3013" y="1493"/>
                  </a:cubicBezTo>
                  <a:close/>
                  <a:moveTo>
                    <a:pt x="8643" y="1271"/>
                  </a:moveTo>
                  <a:cubicBezTo>
                    <a:pt x="8768" y="1271"/>
                    <a:pt x="8874" y="1377"/>
                    <a:pt x="8874" y="1502"/>
                  </a:cubicBezTo>
                  <a:lnTo>
                    <a:pt x="8874" y="2152"/>
                  </a:lnTo>
                  <a:cubicBezTo>
                    <a:pt x="8874" y="2234"/>
                    <a:pt x="8826" y="2311"/>
                    <a:pt x="8758" y="2349"/>
                  </a:cubicBezTo>
                  <a:cubicBezTo>
                    <a:pt x="8696" y="2388"/>
                    <a:pt x="8657" y="2455"/>
                    <a:pt x="8657" y="2527"/>
                  </a:cubicBezTo>
                  <a:lnTo>
                    <a:pt x="8657" y="2849"/>
                  </a:lnTo>
                  <a:cubicBezTo>
                    <a:pt x="8657" y="2941"/>
                    <a:pt x="8720" y="3023"/>
                    <a:pt x="8811" y="3047"/>
                  </a:cubicBezTo>
                  <a:lnTo>
                    <a:pt x="9350" y="3181"/>
                  </a:lnTo>
                  <a:cubicBezTo>
                    <a:pt x="9451" y="3206"/>
                    <a:pt x="9523" y="3297"/>
                    <a:pt x="9523" y="3403"/>
                  </a:cubicBezTo>
                  <a:lnTo>
                    <a:pt x="9523" y="3465"/>
                  </a:lnTo>
                  <a:lnTo>
                    <a:pt x="7329" y="3465"/>
                  </a:lnTo>
                  <a:lnTo>
                    <a:pt x="7329" y="3403"/>
                  </a:lnTo>
                  <a:cubicBezTo>
                    <a:pt x="7329" y="3297"/>
                    <a:pt x="7401" y="3206"/>
                    <a:pt x="7502" y="3181"/>
                  </a:cubicBezTo>
                  <a:lnTo>
                    <a:pt x="8041" y="3047"/>
                  </a:lnTo>
                  <a:cubicBezTo>
                    <a:pt x="8133" y="3023"/>
                    <a:pt x="8195" y="2941"/>
                    <a:pt x="8195" y="2849"/>
                  </a:cubicBezTo>
                  <a:lnTo>
                    <a:pt x="8195" y="2527"/>
                  </a:lnTo>
                  <a:cubicBezTo>
                    <a:pt x="8195" y="2455"/>
                    <a:pt x="8157" y="2388"/>
                    <a:pt x="8094" y="2349"/>
                  </a:cubicBezTo>
                  <a:lnTo>
                    <a:pt x="8094" y="2354"/>
                  </a:lnTo>
                  <a:cubicBezTo>
                    <a:pt x="8022" y="2311"/>
                    <a:pt x="7979" y="2234"/>
                    <a:pt x="7979" y="2152"/>
                  </a:cubicBezTo>
                  <a:lnTo>
                    <a:pt x="7979" y="1502"/>
                  </a:lnTo>
                  <a:cubicBezTo>
                    <a:pt x="7979" y="1377"/>
                    <a:pt x="8080" y="1271"/>
                    <a:pt x="8210" y="1271"/>
                  </a:cubicBezTo>
                  <a:close/>
                  <a:moveTo>
                    <a:pt x="10389" y="410"/>
                  </a:moveTo>
                  <a:lnTo>
                    <a:pt x="10389" y="3465"/>
                  </a:lnTo>
                  <a:lnTo>
                    <a:pt x="9928" y="3465"/>
                  </a:lnTo>
                  <a:lnTo>
                    <a:pt x="9928" y="3408"/>
                  </a:lnTo>
                  <a:cubicBezTo>
                    <a:pt x="9928" y="3114"/>
                    <a:pt x="9730" y="2859"/>
                    <a:pt x="9446" y="2792"/>
                  </a:cubicBezTo>
                  <a:lnTo>
                    <a:pt x="9061" y="2695"/>
                  </a:lnTo>
                  <a:lnTo>
                    <a:pt x="9061" y="2628"/>
                  </a:lnTo>
                  <a:cubicBezTo>
                    <a:pt x="9196" y="2508"/>
                    <a:pt x="9278" y="2335"/>
                    <a:pt x="9278" y="2152"/>
                  </a:cubicBezTo>
                  <a:lnTo>
                    <a:pt x="9278" y="1502"/>
                  </a:lnTo>
                  <a:cubicBezTo>
                    <a:pt x="9273" y="1151"/>
                    <a:pt x="8989" y="867"/>
                    <a:pt x="8638" y="867"/>
                  </a:cubicBezTo>
                  <a:lnTo>
                    <a:pt x="8205" y="867"/>
                  </a:lnTo>
                  <a:cubicBezTo>
                    <a:pt x="7854" y="867"/>
                    <a:pt x="7570" y="1151"/>
                    <a:pt x="7570" y="1502"/>
                  </a:cubicBezTo>
                  <a:lnTo>
                    <a:pt x="7570" y="2152"/>
                  </a:lnTo>
                  <a:cubicBezTo>
                    <a:pt x="7570" y="2335"/>
                    <a:pt x="7652" y="2508"/>
                    <a:pt x="7786" y="2628"/>
                  </a:cubicBezTo>
                  <a:lnTo>
                    <a:pt x="7786" y="2695"/>
                  </a:lnTo>
                  <a:lnTo>
                    <a:pt x="7401" y="2792"/>
                  </a:lnTo>
                  <a:cubicBezTo>
                    <a:pt x="7122" y="2859"/>
                    <a:pt x="6920" y="3114"/>
                    <a:pt x="6920" y="3408"/>
                  </a:cubicBezTo>
                  <a:lnTo>
                    <a:pt x="6920" y="3465"/>
                  </a:lnTo>
                  <a:lnTo>
                    <a:pt x="6463" y="3465"/>
                  </a:lnTo>
                  <a:lnTo>
                    <a:pt x="6463" y="410"/>
                  </a:lnTo>
                  <a:close/>
                  <a:moveTo>
                    <a:pt x="2999" y="3437"/>
                  </a:moveTo>
                  <a:lnTo>
                    <a:pt x="3461" y="3441"/>
                  </a:lnTo>
                  <a:lnTo>
                    <a:pt x="3461" y="3538"/>
                  </a:lnTo>
                  <a:cubicBezTo>
                    <a:pt x="3461" y="3610"/>
                    <a:pt x="3480" y="3682"/>
                    <a:pt x="3518" y="3744"/>
                  </a:cubicBezTo>
                  <a:lnTo>
                    <a:pt x="3239" y="4024"/>
                  </a:lnTo>
                  <a:cubicBezTo>
                    <a:pt x="3237" y="4026"/>
                    <a:pt x="3233" y="4027"/>
                    <a:pt x="3230" y="4027"/>
                  </a:cubicBezTo>
                  <a:cubicBezTo>
                    <a:pt x="3226" y="4027"/>
                    <a:pt x="3222" y="4026"/>
                    <a:pt x="3220" y="4024"/>
                  </a:cubicBezTo>
                  <a:lnTo>
                    <a:pt x="2946" y="3744"/>
                  </a:lnTo>
                  <a:cubicBezTo>
                    <a:pt x="2979" y="3682"/>
                    <a:pt x="2999" y="3610"/>
                    <a:pt x="2999" y="3538"/>
                  </a:cubicBezTo>
                  <a:lnTo>
                    <a:pt x="2999" y="3437"/>
                  </a:lnTo>
                  <a:close/>
                  <a:moveTo>
                    <a:pt x="3860" y="3980"/>
                  </a:moveTo>
                  <a:lnTo>
                    <a:pt x="4259" y="4134"/>
                  </a:lnTo>
                  <a:cubicBezTo>
                    <a:pt x="4428" y="4202"/>
                    <a:pt x="4543" y="4365"/>
                    <a:pt x="4543" y="4548"/>
                  </a:cubicBezTo>
                  <a:lnTo>
                    <a:pt x="4543" y="5838"/>
                  </a:lnTo>
                  <a:cubicBezTo>
                    <a:pt x="4543" y="5963"/>
                    <a:pt x="4442" y="6069"/>
                    <a:pt x="4312" y="6069"/>
                  </a:cubicBezTo>
                  <a:lnTo>
                    <a:pt x="3432" y="6069"/>
                  </a:lnTo>
                  <a:lnTo>
                    <a:pt x="3432" y="5823"/>
                  </a:lnTo>
                  <a:lnTo>
                    <a:pt x="3879" y="5823"/>
                  </a:lnTo>
                  <a:cubicBezTo>
                    <a:pt x="3990" y="5823"/>
                    <a:pt x="4081" y="5732"/>
                    <a:pt x="4081" y="5616"/>
                  </a:cubicBezTo>
                  <a:lnTo>
                    <a:pt x="4081" y="4967"/>
                  </a:lnTo>
                  <a:cubicBezTo>
                    <a:pt x="4081" y="4832"/>
                    <a:pt x="3980" y="4765"/>
                    <a:pt x="3879" y="4765"/>
                  </a:cubicBezTo>
                  <a:cubicBezTo>
                    <a:pt x="3778" y="4765"/>
                    <a:pt x="3677" y="4832"/>
                    <a:pt x="3677" y="4967"/>
                  </a:cubicBezTo>
                  <a:lnTo>
                    <a:pt x="3677" y="5414"/>
                  </a:lnTo>
                  <a:lnTo>
                    <a:pt x="2782" y="5414"/>
                  </a:lnTo>
                  <a:lnTo>
                    <a:pt x="2782" y="4967"/>
                  </a:lnTo>
                  <a:cubicBezTo>
                    <a:pt x="2782" y="4832"/>
                    <a:pt x="2681" y="4765"/>
                    <a:pt x="2580" y="4765"/>
                  </a:cubicBezTo>
                  <a:cubicBezTo>
                    <a:pt x="2479" y="4765"/>
                    <a:pt x="2378" y="4832"/>
                    <a:pt x="2378" y="4967"/>
                  </a:cubicBezTo>
                  <a:lnTo>
                    <a:pt x="2378" y="5616"/>
                  </a:lnTo>
                  <a:cubicBezTo>
                    <a:pt x="2378" y="5732"/>
                    <a:pt x="2469" y="5823"/>
                    <a:pt x="2580" y="5823"/>
                  </a:cubicBezTo>
                  <a:lnTo>
                    <a:pt x="3027" y="5823"/>
                  </a:lnTo>
                  <a:lnTo>
                    <a:pt x="3027" y="6064"/>
                  </a:lnTo>
                  <a:lnTo>
                    <a:pt x="2147" y="6064"/>
                  </a:lnTo>
                  <a:cubicBezTo>
                    <a:pt x="2022" y="6059"/>
                    <a:pt x="1916" y="5958"/>
                    <a:pt x="1916" y="5833"/>
                  </a:cubicBezTo>
                  <a:lnTo>
                    <a:pt x="1916" y="4548"/>
                  </a:lnTo>
                  <a:cubicBezTo>
                    <a:pt x="1916" y="4365"/>
                    <a:pt x="2031" y="4202"/>
                    <a:pt x="2205" y="4134"/>
                  </a:cubicBezTo>
                  <a:lnTo>
                    <a:pt x="2599" y="3980"/>
                  </a:lnTo>
                  <a:lnTo>
                    <a:pt x="2936" y="4312"/>
                  </a:lnTo>
                  <a:cubicBezTo>
                    <a:pt x="3018" y="4394"/>
                    <a:pt x="3125" y="4435"/>
                    <a:pt x="3232" y="4435"/>
                  </a:cubicBezTo>
                  <a:cubicBezTo>
                    <a:pt x="3339" y="4435"/>
                    <a:pt x="3446" y="4394"/>
                    <a:pt x="3528" y="4312"/>
                  </a:cubicBezTo>
                  <a:lnTo>
                    <a:pt x="3860" y="3980"/>
                  </a:lnTo>
                  <a:close/>
                  <a:moveTo>
                    <a:pt x="6054" y="6040"/>
                  </a:moveTo>
                  <a:lnTo>
                    <a:pt x="6054" y="6935"/>
                  </a:lnTo>
                  <a:lnTo>
                    <a:pt x="395" y="6935"/>
                  </a:lnTo>
                  <a:lnTo>
                    <a:pt x="400" y="6040"/>
                  </a:lnTo>
                  <a:lnTo>
                    <a:pt x="1545" y="6040"/>
                  </a:lnTo>
                  <a:cubicBezTo>
                    <a:pt x="1632" y="6299"/>
                    <a:pt x="1873" y="6473"/>
                    <a:pt x="2147" y="6473"/>
                  </a:cubicBezTo>
                  <a:lnTo>
                    <a:pt x="4312" y="6473"/>
                  </a:lnTo>
                  <a:cubicBezTo>
                    <a:pt x="4582" y="6473"/>
                    <a:pt x="4827" y="6299"/>
                    <a:pt x="4914" y="6040"/>
                  </a:cubicBezTo>
                  <a:close/>
                  <a:moveTo>
                    <a:pt x="8643" y="4740"/>
                  </a:moveTo>
                  <a:cubicBezTo>
                    <a:pt x="8768" y="4740"/>
                    <a:pt x="8874" y="4842"/>
                    <a:pt x="8874" y="4971"/>
                  </a:cubicBezTo>
                  <a:lnTo>
                    <a:pt x="8874" y="5621"/>
                  </a:lnTo>
                  <a:cubicBezTo>
                    <a:pt x="8874" y="5703"/>
                    <a:pt x="8826" y="5780"/>
                    <a:pt x="8758" y="5818"/>
                  </a:cubicBezTo>
                  <a:cubicBezTo>
                    <a:pt x="8696" y="5857"/>
                    <a:pt x="8657" y="5919"/>
                    <a:pt x="8657" y="5992"/>
                  </a:cubicBezTo>
                  <a:lnTo>
                    <a:pt x="8657" y="6319"/>
                  </a:lnTo>
                  <a:cubicBezTo>
                    <a:pt x="8657" y="6410"/>
                    <a:pt x="8720" y="6492"/>
                    <a:pt x="8811" y="6516"/>
                  </a:cubicBezTo>
                  <a:lnTo>
                    <a:pt x="9350" y="6651"/>
                  </a:lnTo>
                  <a:cubicBezTo>
                    <a:pt x="9451" y="6675"/>
                    <a:pt x="9523" y="6766"/>
                    <a:pt x="9523" y="6872"/>
                  </a:cubicBezTo>
                  <a:lnTo>
                    <a:pt x="9523" y="6935"/>
                  </a:lnTo>
                  <a:lnTo>
                    <a:pt x="7329" y="6935"/>
                  </a:lnTo>
                  <a:lnTo>
                    <a:pt x="7329" y="6872"/>
                  </a:lnTo>
                  <a:cubicBezTo>
                    <a:pt x="7329" y="6766"/>
                    <a:pt x="7401" y="6675"/>
                    <a:pt x="7502" y="6651"/>
                  </a:cubicBezTo>
                  <a:lnTo>
                    <a:pt x="8041" y="6516"/>
                  </a:lnTo>
                  <a:cubicBezTo>
                    <a:pt x="8133" y="6492"/>
                    <a:pt x="8195" y="6410"/>
                    <a:pt x="8195" y="6319"/>
                  </a:cubicBezTo>
                  <a:lnTo>
                    <a:pt x="8195" y="5992"/>
                  </a:lnTo>
                  <a:cubicBezTo>
                    <a:pt x="8195" y="5919"/>
                    <a:pt x="8157" y="5857"/>
                    <a:pt x="8094" y="5818"/>
                  </a:cubicBezTo>
                  <a:cubicBezTo>
                    <a:pt x="8022" y="5780"/>
                    <a:pt x="7979" y="5703"/>
                    <a:pt x="7979" y="5621"/>
                  </a:cubicBezTo>
                  <a:lnTo>
                    <a:pt x="7979" y="4971"/>
                  </a:lnTo>
                  <a:cubicBezTo>
                    <a:pt x="7979" y="4842"/>
                    <a:pt x="8080" y="4740"/>
                    <a:pt x="8210" y="4740"/>
                  </a:cubicBezTo>
                  <a:close/>
                  <a:moveTo>
                    <a:pt x="10389" y="3874"/>
                  </a:moveTo>
                  <a:lnTo>
                    <a:pt x="10389" y="6935"/>
                  </a:lnTo>
                  <a:lnTo>
                    <a:pt x="9928" y="6935"/>
                  </a:lnTo>
                  <a:lnTo>
                    <a:pt x="9928" y="6872"/>
                  </a:lnTo>
                  <a:cubicBezTo>
                    <a:pt x="9928" y="6583"/>
                    <a:pt x="9730" y="6328"/>
                    <a:pt x="9446" y="6256"/>
                  </a:cubicBezTo>
                  <a:lnTo>
                    <a:pt x="9061" y="6160"/>
                  </a:lnTo>
                  <a:lnTo>
                    <a:pt x="9061" y="6097"/>
                  </a:lnTo>
                  <a:cubicBezTo>
                    <a:pt x="9201" y="5977"/>
                    <a:pt x="9278" y="5804"/>
                    <a:pt x="9278" y="5621"/>
                  </a:cubicBezTo>
                  <a:lnTo>
                    <a:pt x="9278" y="4971"/>
                  </a:lnTo>
                  <a:cubicBezTo>
                    <a:pt x="9278" y="4620"/>
                    <a:pt x="8994" y="4336"/>
                    <a:pt x="8643" y="4336"/>
                  </a:cubicBezTo>
                  <a:lnTo>
                    <a:pt x="8210" y="4336"/>
                  </a:lnTo>
                  <a:cubicBezTo>
                    <a:pt x="7858" y="4336"/>
                    <a:pt x="7575" y="4620"/>
                    <a:pt x="7575" y="4971"/>
                  </a:cubicBezTo>
                  <a:lnTo>
                    <a:pt x="7575" y="5621"/>
                  </a:lnTo>
                  <a:cubicBezTo>
                    <a:pt x="7575" y="5804"/>
                    <a:pt x="7652" y="5977"/>
                    <a:pt x="7791" y="6097"/>
                  </a:cubicBezTo>
                  <a:lnTo>
                    <a:pt x="7791" y="6160"/>
                  </a:lnTo>
                  <a:lnTo>
                    <a:pt x="7406" y="6256"/>
                  </a:lnTo>
                  <a:cubicBezTo>
                    <a:pt x="7122" y="6328"/>
                    <a:pt x="6925" y="6583"/>
                    <a:pt x="6925" y="6872"/>
                  </a:cubicBezTo>
                  <a:lnTo>
                    <a:pt x="6925" y="6935"/>
                  </a:lnTo>
                  <a:lnTo>
                    <a:pt x="6463" y="6935"/>
                  </a:lnTo>
                  <a:lnTo>
                    <a:pt x="6463" y="3874"/>
                  </a:lnTo>
                  <a:close/>
                  <a:moveTo>
                    <a:pt x="208" y="1"/>
                  </a:moveTo>
                  <a:cubicBezTo>
                    <a:pt x="92" y="1"/>
                    <a:pt x="1" y="92"/>
                    <a:pt x="1" y="203"/>
                  </a:cubicBezTo>
                  <a:lnTo>
                    <a:pt x="1" y="7132"/>
                  </a:lnTo>
                  <a:cubicBezTo>
                    <a:pt x="1" y="7247"/>
                    <a:pt x="92" y="7334"/>
                    <a:pt x="208" y="7334"/>
                  </a:cubicBezTo>
                  <a:lnTo>
                    <a:pt x="10596" y="7334"/>
                  </a:lnTo>
                  <a:cubicBezTo>
                    <a:pt x="10707" y="7334"/>
                    <a:pt x="10794" y="7243"/>
                    <a:pt x="10794" y="7132"/>
                  </a:cubicBezTo>
                  <a:lnTo>
                    <a:pt x="10794" y="203"/>
                  </a:lnTo>
                  <a:cubicBezTo>
                    <a:pt x="10794" y="92"/>
                    <a:pt x="10702" y="1"/>
                    <a:pt x="10592" y="1"/>
                  </a:cubicBezTo>
                  <a:lnTo>
                    <a:pt x="1714" y="1"/>
                  </a:lnTo>
                  <a:cubicBezTo>
                    <a:pt x="1444" y="1"/>
                    <a:pt x="1444" y="405"/>
                    <a:pt x="1714" y="405"/>
                  </a:cubicBezTo>
                  <a:lnTo>
                    <a:pt x="6059" y="405"/>
                  </a:lnTo>
                  <a:lnTo>
                    <a:pt x="6059" y="5631"/>
                  </a:lnTo>
                  <a:lnTo>
                    <a:pt x="4947" y="5631"/>
                  </a:lnTo>
                  <a:lnTo>
                    <a:pt x="4947" y="4548"/>
                  </a:lnTo>
                  <a:cubicBezTo>
                    <a:pt x="4947" y="4197"/>
                    <a:pt x="4731" y="3884"/>
                    <a:pt x="4408" y="3754"/>
                  </a:cubicBezTo>
                  <a:lnTo>
                    <a:pt x="3874" y="3547"/>
                  </a:lnTo>
                  <a:cubicBezTo>
                    <a:pt x="3870" y="3542"/>
                    <a:pt x="3870" y="3538"/>
                    <a:pt x="3870" y="3538"/>
                  </a:cubicBezTo>
                  <a:lnTo>
                    <a:pt x="3870" y="3234"/>
                  </a:lnTo>
                  <a:lnTo>
                    <a:pt x="3870" y="3230"/>
                  </a:lnTo>
                  <a:cubicBezTo>
                    <a:pt x="4144" y="3028"/>
                    <a:pt x="4303" y="2710"/>
                    <a:pt x="4303" y="2368"/>
                  </a:cubicBezTo>
                  <a:lnTo>
                    <a:pt x="4303" y="1935"/>
                  </a:lnTo>
                  <a:cubicBezTo>
                    <a:pt x="4303" y="1464"/>
                    <a:pt x="3922" y="1084"/>
                    <a:pt x="3451" y="1084"/>
                  </a:cubicBezTo>
                  <a:lnTo>
                    <a:pt x="3018" y="1084"/>
                  </a:lnTo>
                  <a:cubicBezTo>
                    <a:pt x="2546" y="1084"/>
                    <a:pt x="2166" y="1464"/>
                    <a:pt x="2166" y="1935"/>
                  </a:cubicBezTo>
                  <a:lnTo>
                    <a:pt x="2166" y="2368"/>
                  </a:lnTo>
                  <a:cubicBezTo>
                    <a:pt x="2166" y="2710"/>
                    <a:pt x="2325" y="3028"/>
                    <a:pt x="2599" y="3230"/>
                  </a:cubicBezTo>
                  <a:lnTo>
                    <a:pt x="2599" y="3234"/>
                  </a:lnTo>
                  <a:lnTo>
                    <a:pt x="2599" y="3538"/>
                  </a:lnTo>
                  <a:cubicBezTo>
                    <a:pt x="2599" y="3538"/>
                    <a:pt x="2599" y="3542"/>
                    <a:pt x="2594" y="3547"/>
                  </a:cubicBezTo>
                  <a:lnTo>
                    <a:pt x="2060" y="3754"/>
                  </a:lnTo>
                  <a:cubicBezTo>
                    <a:pt x="1733" y="3884"/>
                    <a:pt x="1521" y="4197"/>
                    <a:pt x="1517" y="4548"/>
                  </a:cubicBezTo>
                  <a:lnTo>
                    <a:pt x="1517" y="5631"/>
                  </a:lnTo>
                  <a:lnTo>
                    <a:pt x="410" y="5631"/>
                  </a:lnTo>
                  <a:lnTo>
                    <a:pt x="410" y="410"/>
                  </a:lnTo>
                  <a:lnTo>
                    <a:pt x="857" y="410"/>
                  </a:lnTo>
                  <a:cubicBezTo>
                    <a:pt x="1127" y="410"/>
                    <a:pt x="1127" y="1"/>
                    <a:pt x="8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7" name="Google Shape;14627;p90"/>
            <p:cNvSpPr/>
            <p:nvPr/>
          </p:nvSpPr>
          <p:spPr>
            <a:xfrm>
              <a:off x="6220132" y="2955973"/>
              <a:ext cx="362726" cy="266183"/>
            </a:xfrm>
            <a:custGeom>
              <a:avLst/>
              <a:gdLst/>
              <a:ahLst/>
              <a:cxnLst/>
              <a:rect l="l" t="t" r="r" b="b"/>
              <a:pathLst>
                <a:path w="13830" h="10149" extrusionOk="0">
                  <a:moveTo>
                    <a:pt x="12545" y="405"/>
                  </a:moveTo>
                  <a:cubicBezTo>
                    <a:pt x="12675" y="405"/>
                    <a:pt x="12776" y="511"/>
                    <a:pt x="12776" y="636"/>
                  </a:cubicBezTo>
                  <a:lnTo>
                    <a:pt x="12776" y="8662"/>
                  </a:lnTo>
                  <a:lnTo>
                    <a:pt x="12328" y="8662"/>
                  </a:lnTo>
                  <a:cubicBezTo>
                    <a:pt x="12059" y="8662"/>
                    <a:pt x="12059" y="9066"/>
                    <a:pt x="12328" y="9066"/>
                  </a:cubicBezTo>
                  <a:lnTo>
                    <a:pt x="13411" y="9066"/>
                  </a:lnTo>
                  <a:cubicBezTo>
                    <a:pt x="13420" y="9066"/>
                    <a:pt x="13425" y="9071"/>
                    <a:pt x="13425" y="9081"/>
                  </a:cubicBezTo>
                  <a:lnTo>
                    <a:pt x="13425" y="9514"/>
                  </a:lnTo>
                  <a:cubicBezTo>
                    <a:pt x="13425" y="9639"/>
                    <a:pt x="13319" y="9745"/>
                    <a:pt x="13194" y="9745"/>
                  </a:cubicBezTo>
                  <a:lnTo>
                    <a:pt x="636" y="9745"/>
                  </a:lnTo>
                  <a:cubicBezTo>
                    <a:pt x="510" y="9745"/>
                    <a:pt x="405" y="9639"/>
                    <a:pt x="405" y="9514"/>
                  </a:cubicBezTo>
                  <a:lnTo>
                    <a:pt x="405" y="9081"/>
                  </a:lnTo>
                  <a:cubicBezTo>
                    <a:pt x="405" y="9071"/>
                    <a:pt x="414" y="9066"/>
                    <a:pt x="419" y="9066"/>
                  </a:cubicBezTo>
                  <a:lnTo>
                    <a:pt x="11462" y="9066"/>
                  </a:lnTo>
                  <a:cubicBezTo>
                    <a:pt x="11731" y="9066"/>
                    <a:pt x="11731" y="8662"/>
                    <a:pt x="11462" y="8662"/>
                  </a:cubicBezTo>
                  <a:lnTo>
                    <a:pt x="1059" y="8662"/>
                  </a:lnTo>
                  <a:lnTo>
                    <a:pt x="1059" y="636"/>
                  </a:lnTo>
                  <a:cubicBezTo>
                    <a:pt x="1059" y="511"/>
                    <a:pt x="1160" y="405"/>
                    <a:pt x="1285" y="405"/>
                  </a:cubicBezTo>
                  <a:close/>
                  <a:moveTo>
                    <a:pt x="1285" y="1"/>
                  </a:moveTo>
                  <a:cubicBezTo>
                    <a:pt x="934" y="1"/>
                    <a:pt x="650" y="285"/>
                    <a:pt x="650" y="636"/>
                  </a:cubicBezTo>
                  <a:lnTo>
                    <a:pt x="650" y="8662"/>
                  </a:lnTo>
                  <a:lnTo>
                    <a:pt x="419" y="8662"/>
                  </a:lnTo>
                  <a:cubicBezTo>
                    <a:pt x="188" y="8662"/>
                    <a:pt x="0" y="8850"/>
                    <a:pt x="0" y="9081"/>
                  </a:cubicBezTo>
                  <a:lnTo>
                    <a:pt x="0" y="9514"/>
                  </a:lnTo>
                  <a:cubicBezTo>
                    <a:pt x="0" y="9865"/>
                    <a:pt x="284" y="10149"/>
                    <a:pt x="636" y="10149"/>
                  </a:cubicBezTo>
                  <a:lnTo>
                    <a:pt x="13194" y="10149"/>
                  </a:lnTo>
                  <a:cubicBezTo>
                    <a:pt x="13545" y="10149"/>
                    <a:pt x="13829" y="9865"/>
                    <a:pt x="13829" y="9514"/>
                  </a:cubicBezTo>
                  <a:lnTo>
                    <a:pt x="13829" y="9081"/>
                  </a:lnTo>
                  <a:cubicBezTo>
                    <a:pt x="13829" y="8850"/>
                    <a:pt x="13642" y="8662"/>
                    <a:pt x="13411" y="8662"/>
                  </a:cubicBezTo>
                  <a:lnTo>
                    <a:pt x="13180" y="8662"/>
                  </a:lnTo>
                  <a:lnTo>
                    <a:pt x="13180" y="636"/>
                  </a:lnTo>
                  <a:cubicBezTo>
                    <a:pt x="13180" y="285"/>
                    <a:pt x="12896" y="1"/>
                    <a:pt x="125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28" name="Google Shape;14628;p90"/>
          <p:cNvSpPr/>
          <p:nvPr/>
        </p:nvSpPr>
        <p:spPr>
          <a:xfrm>
            <a:off x="6663482" y="3012822"/>
            <a:ext cx="34096" cy="56310"/>
          </a:xfrm>
          <a:custGeom>
            <a:avLst/>
            <a:gdLst/>
            <a:ahLst/>
            <a:cxnLst/>
            <a:rect l="l" t="t" r="r" b="b"/>
            <a:pathLst>
              <a:path w="1300" h="2147" extrusionOk="0">
                <a:moveTo>
                  <a:pt x="236" y="1"/>
                </a:moveTo>
                <a:cubicBezTo>
                  <a:pt x="87" y="159"/>
                  <a:pt x="0" y="371"/>
                  <a:pt x="0" y="588"/>
                </a:cubicBezTo>
                <a:lnTo>
                  <a:pt x="0" y="2147"/>
                </a:lnTo>
                <a:lnTo>
                  <a:pt x="1299" y="2147"/>
                </a:lnTo>
                <a:lnTo>
                  <a:pt x="1299" y="1425"/>
                </a:lnTo>
                <a:cubicBezTo>
                  <a:pt x="1299" y="1199"/>
                  <a:pt x="1208" y="977"/>
                  <a:pt x="1049" y="814"/>
                </a:cubicBezTo>
                <a:lnTo>
                  <a:pt x="236" y="1"/>
                </a:lnTo>
                <a:close/>
              </a:path>
            </a:pathLst>
          </a:custGeom>
          <a:solidFill>
            <a:srgbClr val="8596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9" name="Google Shape;14629;p90"/>
          <p:cNvSpPr/>
          <p:nvPr/>
        </p:nvSpPr>
        <p:spPr>
          <a:xfrm>
            <a:off x="6692253" y="3041226"/>
            <a:ext cx="10753" cy="33335"/>
          </a:xfrm>
          <a:custGeom>
            <a:avLst/>
            <a:gdLst/>
            <a:ahLst/>
            <a:cxnLst/>
            <a:rect l="l" t="t" r="r" b="b"/>
            <a:pathLst>
              <a:path w="410" h="1271" extrusionOk="0">
                <a:moveTo>
                  <a:pt x="202" y="0"/>
                </a:moveTo>
                <a:cubicBezTo>
                  <a:pt x="92" y="0"/>
                  <a:pt x="0" y="87"/>
                  <a:pt x="0" y="202"/>
                </a:cubicBezTo>
                <a:lnTo>
                  <a:pt x="0" y="1068"/>
                </a:lnTo>
                <a:cubicBezTo>
                  <a:pt x="0" y="1203"/>
                  <a:pt x="102" y="1271"/>
                  <a:pt x="205" y="1271"/>
                </a:cubicBezTo>
                <a:cubicBezTo>
                  <a:pt x="307" y="1271"/>
                  <a:pt x="409" y="1203"/>
                  <a:pt x="409" y="1068"/>
                </a:cubicBezTo>
                <a:lnTo>
                  <a:pt x="409" y="202"/>
                </a:lnTo>
                <a:cubicBezTo>
                  <a:pt x="409" y="87"/>
                  <a:pt x="318" y="0"/>
                  <a:pt x="20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30" name="Google Shape;14630;p90"/>
          <p:cNvGrpSpPr/>
          <p:nvPr/>
        </p:nvGrpSpPr>
        <p:grpSpPr>
          <a:xfrm>
            <a:off x="6658158" y="2734417"/>
            <a:ext cx="362857" cy="340276"/>
            <a:chOff x="6658158" y="2918992"/>
            <a:chExt cx="362857" cy="340276"/>
          </a:xfrm>
        </p:grpSpPr>
        <p:sp>
          <p:nvSpPr>
            <p:cNvPr id="14631" name="Google Shape;14631;p90"/>
            <p:cNvSpPr/>
            <p:nvPr/>
          </p:nvSpPr>
          <p:spPr>
            <a:xfrm>
              <a:off x="6856674" y="2958517"/>
              <a:ext cx="158912" cy="166256"/>
            </a:xfrm>
            <a:custGeom>
              <a:avLst/>
              <a:gdLst/>
              <a:ahLst/>
              <a:cxnLst/>
              <a:rect l="l" t="t" r="r" b="b"/>
              <a:pathLst>
                <a:path w="6059" h="6339" extrusionOk="0">
                  <a:moveTo>
                    <a:pt x="650" y="0"/>
                  </a:moveTo>
                  <a:cubicBezTo>
                    <a:pt x="290" y="0"/>
                    <a:pt x="1" y="289"/>
                    <a:pt x="1" y="650"/>
                  </a:cubicBezTo>
                  <a:lnTo>
                    <a:pt x="1" y="4114"/>
                  </a:lnTo>
                  <a:cubicBezTo>
                    <a:pt x="1" y="4470"/>
                    <a:pt x="290" y="4759"/>
                    <a:pt x="650" y="4759"/>
                  </a:cubicBezTo>
                  <a:lnTo>
                    <a:pt x="1300" y="4759"/>
                  </a:lnTo>
                  <a:lnTo>
                    <a:pt x="939" y="6202"/>
                  </a:lnTo>
                  <a:cubicBezTo>
                    <a:pt x="921" y="6279"/>
                    <a:pt x="979" y="6338"/>
                    <a:pt x="1044" y="6338"/>
                  </a:cubicBezTo>
                  <a:cubicBezTo>
                    <a:pt x="1066" y="6338"/>
                    <a:pt x="1087" y="6332"/>
                    <a:pt x="1108" y="6318"/>
                  </a:cubicBezTo>
                  <a:lnTo>
                    <a:pt x="3244" y="4764"/>
                  </a:lnTo>
                  <a:lnTo>
                    <a:pt x="5409" y="4764"/>
                  </a:lnTo>
                  <a:cubicBezTo>
                    <a:pt x="5770" y="4764"/>
                    <a:pt x="6059" y="4470"/>
                    <a:pt x="6059" y="4114"/>
                  </a:cubicBezTo>
                  <a:lnTo>
                    <a:pt x="6059" y="650"/>
                  </a:lnTo>
                  <a:cubicBezTo>
                    <a:pt x="6059" y="289"/>
                    <a:pt x="5770" y="0"/>
                    <a:pt x="5414" y="0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2" name="Google Shape;14632;p90"/>
            <p:cNvSpPr/>
            <p:nvPr/>
          </p:nvSpPr>
          <p:spPr>
            <a:xfrm>
              <a:off x="6907791" y="2958517"/>
              <a:ext cx="56809" cy="113460"/>
            </a:xfrm>
            <a:custGeom>
              <a:avLst/>
              <a:gdLst/>
              <a:ahLst/>
              <a:cxnLst/>
              <a:rect l="l" t="t" r="r" b="b"/>
              <a:pathLst>
                <a:path w="2166" h="4326" extrusionOk="0">
                  <a:moveTo>
                    <a:pt x="1" y="0"/>
                  </a:moveTo>
                  <a:lnTo>
                    <a:pt x="1" y="3460"/>
                  </a:lnTo>
                  <a:cubicBezTo>
                    <a:pt x="1" y="3941"/>
                    <a:pt x="385" y="4326"/>
                    <a:pt x="867" y="4326"/>
                  </a:cubicBezTo>
                  <a:lnTo>
                    <a:pt x="1300" y="4326"/>
                  </a:lnTo>
                  <a:cubicBezTo>
                    <a:pt x="1776" y="4326"/>
                    <a:pt x="2161" y="3941"/>
                    <a:pt x="2166" y="3464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3" name="Google Shape;14633;p90"/>
            <p:cNvSpPr/>
            <p:nvPr/>
          </p:nvSpPr>
          <p:spPr>
            <a:xfrm>
              <a:off x="6924708" y="2924421"/>
              <a:ext cx="22739" cy="90773"/>
            </a:xfrm>
            <a:custGeom>
              <a:avLst/>
              <a:gdLst/>
              <a:ahLst/>
              <a:cxnLst/>
              <a:rect l="l" t="t" r="r" b="b"/>
              <a:pathLst>
                <a:path w="867" h="3461" extrusionOk="0">
                  <a:moveTo>
                    <a:pt x="0" y="1"/>
                  </a:moveTo>
                  <a:lnTo>
                    <a:pt x="217" y="3461"/>
                  </a:lnTo>
                  <a:lnTo>
                    <a:pt x="650" y="3461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4" name="Google Shape;14634;p90"/>
            <p:cNvSpPr/>
            <p:nvPr/>
          </p:nvSpPr>
          <p:spPr>
            <a:xfrm>
              <a:off x="6924708" y="3032216"/>
              <a:ext cx="22739" cy="22739"/>
            </a:xfrm>
            <a:custGeom>
              <a:avLst/>
              <a:gdLst/>
              <a:ahLst/>
              <a:cxnLst/>
              <a:rect l="l" t="t" r="r" b="b"/>
              <a:pathLst>
                <a:path w="867" h="867" extrusionOk="0">
                  <a:moveTo>
                    <a:pt x="433" y="0"/>
                  </a:moveTo>
                  <a:cubicBezTo>
                    <a:pt x="193" y="0"/>
                    <a:pt x="0" y="197"/>
                    <a:pt x="0" y="433"/>
                  </a:cubicBezTo>
                  <a:cubicBezTo>
                    <a:pt x="0" y="674"/>
                    <a:pt x="193" y="866"/>
                    <a:pt x="433" y="866"/>
                  </a:cubicBezTo>
                  <a:cubicBezTo>
                    <a:pt x="674" y="866"/>
                    <a:pt x="866" y="674"/>
                    <a:pt x="866" y="433"/>
                  </a:cubicBezTo>
                  <a:cubicBezTo>
                    <a:pt x="866" y="197"/>
                    <a:pt x="674" y="0"/>
                    <a:pt x="433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5" name="Google Shape;14635;p90"/>
            <p:cNvSpPr/>
            <p:nvPr/>
          </p:nvSpPr>
          <p:spPr>
            <a:xfrm>
              <a:off x="6663482" y="3174186"/>
              <a:ext cx="193218" cy="79522"/>
            </a:xfrm>
            <a:custGeom>
              <a:avLst/>
              <a:gdLst/>
              <a:ahLst/>
              <a:cxnLst/>
              <a:rect l="l" t="t" r="r" b="b"/>
              <a:pathLst>
                <a:path w="7367" h="3032" extrusionOk="0">
                  <a:moveTo>
                    <a:pt x="2382" y="0"/>
                  </a:moveTo>
                  <a:lnTo>
                    <a:pt x="573" y="659"/>
                  </a:lnTo>
                  <a:cubicBezTo>
                    <a:pt x="226" y="785"/>
                    <a:pt x="0" y="1112"/>
                    <a:pt x="0" y="1473"/>
                  </a:cubicBezTo>
                  <a:lnTo>
                    <a:pt x="0" y="3032"/>
                  </a:lnTo>
                  <a:lnTo>
                    <a:pt x="7367" y="3032"/>
                  </a:lnTo>
                  <a:lnTo>
                    <a:pt x="7367" y="1473"/>
                  </a:lnTo>
                  <a:cubicBezTo>
                    <a:pt x="7362" y="1112"/>
                    <a:pt x="7136" y="785"/>
                    <a:pt x="6794" y="659"/>
                  </a:cubicBezTo>
                  <a:lnTo>
                    <a:pt x="4980" y="0"/>
                  </a:lnTo>
                  <a:lnTo>
                    <a:pt x="3681" y="4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6" name="Google Shape;14636;p90"/>
            <p:cNvSpPr/>
            <p:nvPr/>
          </p:nvSpPr>
          <p:spPr>
            <a:xfrm>
              <a:off x="6822473" y="3197397"/>
              <a:ext cx="34096" cy="56310"/>
            </a:xfrm>
            <a:custGeom>
              <a:avLst/>
              <a:gdLst/>
              <a:ahLst/>
              <a:cxnLst/>
              <a:rect l="l" t="t" r="r" b="b"/>
              <a:pathLst>
                <a:path w="1300" h="2147" extrusionOk="0">
                  <a:moveTo>
                    <a:pt x="1069" y="1"/>
                  </a:moveTo>
                  <a:lnTo>
                    <a:pt x="256" y="814"/>
                  </a:lnTo>
                  <a:cubicBezTo>
                    <a:pt x="92" y="977"/>
                    <a:pt x="1" y="1199"/>
                    <a:pt x="1" y="1425"/>
                  </a:cubicBezTo>
                  <a:lnTo>
                    <a:pt x="1" y="2147"/>
                  </a:lnTo>
                  <a:lnTo>
                    <a:pt x="1300" y="2147"/>
                  </a:lnTo>
                  <a:lnTo>
                    <a:pt x="1300" y="588"/>
                  </a:lnTo>
                  <a:cubicBezTo>
                    <a:pt x="1300" y="371"/>
                    <a:pt x="1218" y="159"/>
                    <a:pt x="1069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7" name="Google Shape;14637;p90"/>
            <p:cNvSpPr/>
            <p:nvPr/>
          </p:nvSpPr>
          <p:spPr>
            <a:xfrm>
              <a:off x="6697683" y="2998121"/>
              <a:ext cx="124817" cy="91036"/>
            </a:xfrm>
            <a:custGeom>
              <a:avLst/>
              <a:gdLst/>
              <a:ahLst/>
              <a:cxnLst/>
              <a:rect l="l" t="t" r="r" b="b"/>
              <a:pathLst>
                <a:path w="4759" h="3471" extrusionOk="0">
                  <a:moveTo>
                    <a:pt x="1732" y="1"/>
                  </a:moveTo>
                  <a:cubicBezTo>
                    <a:pt x="775" y="1"/>
                    <a:pt x="0" y="780"/>
                    <a:pt x="0" y="1733"/>
                  </a:cubicBezTo>
                  <a:lnTo>
                    <a:pt x="0" y="2253"/>
                  </a:lnTo>
                  <a:cubicBezTo>
                    <a:pt x="0" y="2484"/>
                    <a:pt x="34" y="2715"/>
                    <a:pt x="111" y="2936"/>
                  </a:cubicBezTo>
                  <a:lnTo>
                    <a:pt x="183" y="3153"/>
                  </a:lnTo>
                  <a:cubicBezTo>
                    <a:pt x="202" y="3220"/>
                    <a:pt x="217" y="3287"/>
                    <a:pt x="217" y="3360"/>
                  </a:cubicBezTo>
                  <a:lnTo>
                    <a:pt x="217" y="3470"/>
                  </a:lnTo>
                  <a:lnTo>
                    <a:pt x="4547" y="3470"/>
                  </a:lnTo>
                  <a:lnTo>
                    <a:pt x="4547" y="3360"/>
                  </a:lnTo>
                  <a:cubicBezTo>
                    <a:pt x="4542" y="3287"/>
                    <a:pt x="4557" y="3220"/>
                    <a:pt x="4576" y="3153"/>
                  </a:cubicBezTo>
                  <a:lnTo>
                    <a:pt x="4648" y="2936"/>
                  </a:lnTo>
                  <a:cubicBezTo>
                    <a:pt x="4725" y="2715"/>
                    <a:pt x="4759" y="2484"/>
                    <a:pt x="4759" y="2253"/>
                  </a:cubicBezTo>
                  <a:lnTo>
                    <a:pt x="4759" y="439"/>
                  </a:lnTo>
                  <a:cubicBezTo>
                    <a:pt x="4759" y="198"/>
                    <a:pt x="4566" y="1"/>
                    <a:pt x="432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8" name="Google Shape;14638;p90"/>
            <p:cNvSpPr/>
            <p:nvPr/>
          </p:nvSpPr>
          <p:spPr>
            <a:xfrm>
              <a:off x="6725930" y="2998121"/>
              <a:ext cx="96570" cy="90905"/>
            </a:xfrm>
            <a:custGeom>
              <a:avLst/>
              <a:gdLst/>
              <a:ahLst/>
              <a:cxnLst/>
              <a:rect l="l" t="t" r="r" b="b"/>
              <a:pathLst>
                <a:path w="3682" h="3466" extrusionOk="0">
                  <a:moveTo>
                    <a:pt x="881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67"/>
                    <a:pt x="395" y="1762"/>
                    <a:pt x="881" y="1762"/>
                  </a:cubicBezTo>
                  <a:lnTo>
                    <a:pt x="1002" y="1762"/>
                  </a:lnTo>
                  <a:lnTo>
                    <a:pt x="1064" y="3465"/>
                  </a:lnTo>
                  <a:lnTo>
                    <a:pt x="3470" y="3465"/>
                  </a:lnTo>
                  <a:lnTo>
                    <a:pt x="3470" y="3355"/>
                  </a:lnTo>
                  <a:cubicBezTo>
                    <a:pt x="3465" y="3287"/>
                    <a:pt x="3480" y="3215"/>
                    <a:pt x="3499" y="3153"/>
                  </a:cubicBezTo>
                  <a:lnTo>
                    <a:pt x="3571" y="2936"/>
                  </a:lnTo>
                  <a:cubicBezTo>
                    <a:pt x="3648" y="2715"/>
                    <a:pt x="3682" y="2484"/>
                    <a:pt x="3682" y="2248"/>
                  </a:cubicBezTo>
                  <a:lnTo>
                    <a:pt x="3682" y="439"/>
                  </a:lnTo>
                  <a:cubicBezTo>
                    <a:pt x="3682" y="198"/>
                    <a:pt x="3489" y="1"/>
                    <a:pt x="3254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9" name="Google Shape;14639;p90"/>
            <p:cNvSpPr/>
            <p:nvPr/>
          </p:nvSpPr>
          <p:spPr>
            <a:xfrm>
              <a:off x="6725930" y="3134425"/>
              <a:ext cx="68191" cy="51144"/>
            </a:xfrm>
            <a:custGeom>
              <a:avLst/>
              <a:gdLst/>
              <a:ahLst/>
              <a:cxnLst/>
              <a:rect l="l" t="t" r="r" b="b"/>
              <a:pathLst>
                <a:path w="2600" h="1950" extrusionOk="0">
                  <a:moveTo>
                    <a:pt x="1" y="1"/>
                  </a:moveTo>
                  <a:lnTo>
                    <a:pt x="1" y="1949"/>
                  </a:lnTo>
                  <a:lnTo>
                    <a:pt x="2599" y="1949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0" name="Google Shape;14640;p90"/>
            <p:cNvSpPr/>
            <p:nvPr/>
          </p:nvSpPr>
          <p:spPr>
            <a:xfrm>
              <a:off x="6725930" y="3134556"/>
              <a:ext cx="68191" cy="33965"/>
            </a:xfrm>
            <a:custGeom>
              <a:avLst/>
              <a:gdLst/>
              <a:ahLst/>
              <a:cxnLst/>
              <a:rect l="l" t="t" r="r" b="b"/>
              <a:pathLst>
                <a:path w="2600" h="1295" extrusionOk="0">
                  <a:moveTo>
                    <a:pt x="1" y="0"/>
                  </a:moveTo>
                  <a:lnTo>
                    <a:pt x="1" y="977"/>
                  </a:lnTo>
                  <a:cubicBezTo>
                    <a:pt x="407" y="1189"/>
                    <a:pt x="854" y="1295"/>
                    <a:pt x="1300" y="1295"/>
                  </a:cubicBezTo>
                  <a:cubicBezTo>
                    <a:pt x="1746" y="1295"/>
                    <a:pt x="2193" y="1189"/>
                    <a:pt x="2599" y="977"/>
                  </a:cubicBezTo>
                  <a:lnTo>
                    <a:pt x="2599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1" name="Google Shape;14641;p90"/>
            <p:cNvSpPr/>
            <p:nvPr/>
          </p:nvSpPr>
          <p:spPr>
            <a:xfrm>
              <a:off x="6714573" y="3164770"/>
              <a:ext cx="45452" cy="40600"/>
            </a:xfrm>
            <a:custGeom>
              <a:avLst/>
              <a:gdLst/>
              <a:ahLst/>
              <a:cxnLst/>
              <a:rect l="l" t="t" r="r" b="b"/>
              <a:pathLst>
                <a:path w="1733" h="1548" extrusionOk="0">
                  <a:moveTo>
                    <a:pt x="388" y="0"/>
                  </a:moveTo>
                  <a:cubicBezTo>
                    <a:pt x="306" y="0"/>
                    <a:pt x="228" y="45"/>
                    <a:pt x="188" y="124"/>
                  </a:cubicBezTo>
                  <a:lnTo>
                    <a:pt x="1" y="518"/>
                  </a:lnTo>
                  <a:lnTo>
                    <a:pt x="718" y="1461"/>
                  </a:lnTo>
                  <a:cubicBezTo>
                    <a:pt x="762" y="1519"/>
                    <a:pt x="826" y="1548"/>
                    <a:pt x="891" y="1548"/>
                  </a:cubicBezTo>
                  <a:cubicBezTo>
                    <a:pt x="946" y="1548"/>
                    <a:pt x="1001" y="1527"/>
                    <a:pt x="1045" y="1485"/>
                  </a:cubicBezTo>
                  <a:lnTo>
                    <a:pt x="1733" y="792"/>
                  </a:lnTo>
                  <a:lnTo>
                    <a:pt x="501" y="32"/>
                  </a:lnTo>
                  <a:cubicBezTo>
                    <a:pt x="466" y="10"/>
                    <a:pt x="426" y="0"/>
                    <a:pt x="388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2" name="Google Shape;14642;p90"/>
            <p:cNvSpPr/>
            <p:nvPr/>
          </p:nvSpPr>
          <p:spPr>
            <a:xfrm>
              <a:off x="6760025" y="3164770"/>
              <a:ext cx="45452" cy="40600"/>
            </a:xfrm>
            <a:custGeom>
              <a:avLst/>
              <a:gdLst/>
              <a:ahLst/>
              <a:cxnLst/>
              <a:rect l="l" t="t" r="r" b="b"/>
              <a:pathLst>
                <a:path w="1733" h="1548" extrusionOk="0">
                  <a:moveTo>
                    <a:pt x="1350" y="0"/>
                  </a:moveTo>
                  <a:cubicBezTo>
                    <a:pt x="1311" y="0"/>
                    <a:pt x="1272" y="10"/>
                    <a:pt x="1237" y="32"/>
                  </a:cubicBezTo>
                  <a:lnTo>
                    <a:pt x="0" y="792"/>
                  </a:lnTo>
                  <a:lnTo>
                    <a:pt x="693" y="1485"/>
                  </a:lnTo>
                  <a:cubicBezTo>
                    <a:pt x="735" y="1527"/>
                    <a:pt x="790" y="1548"/>
                    <a:pt x="844" y="1548"/>
                  </a:cubicBezTo>
                  <a:cubicBezTo>
                    <a:pt x="909" y="1548"/>
                    <a:pt x="974" y="1519"/>
                    <a:pt x="1015" y="1461"/>
                  </a:cubicBezTo>
                  <a:lnTo>
                    <a:pt x="1732" y="518"/>
                  </a:lnTo>
                  <a:lnTo>
                    <a:pt x="1545" y="124"/>
                  </a:lnTo>
                  <a:cubicBezTo>
                    <a:pt x="1509" y="45"/>
                    <a:pt x="1431" y="0"/>
                    <a:pt x="1350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3" name="Google Shape;14643;p90"/>
            <p:cNvSpPr/>
            <p:nvPr/>
          </p:nvSpPr>
          <p:spPr>
            <a:xfrm>
              <a:off x="6703217" y="3044307"/>
              <a:ext cx="113749" cy="107192"/>
            </a:xfrm>
            <a:custGeom>
              <a:avLst/>
              <a:gdLst/>
              <a:ahLst/>
              <a:cxnLst/>
              <a:rect l="l" t="t" r="r" b="b"/>
              <a:pathLst>
                <a:path w="4337" h="4087" extrusionOk="0">
                  <a:moveTo>
                    <a:pt x="1845" y="0"/>
                  </a:moveTo>
                  <a:cubicBezTo>
                    <a:pt x="1166" y="0"/>
                    <a:pt x="650" y="193"/>
                    <a:pt x="650" y="193"/>
                  </a:cubicBezTo>
                  <a:lnTo>
                    <a:pt x="650" y="925"/>
                  </a:lnTo>
                  <a:cubicBezTo>
                    <a:pt x="650" y="1141"/>
                    <a:pt x="544" y="1343"/>
                    <a:pt x="362" y="1464"/>
                  </a:cubicBezTo>
                  <a:lnTo>
                    <a:pt x="1" y="1704"/>
                  </a:lnTo>
                  <a:lnTo>
                    <a:pt x="1" y="1921"/>
                  </a:lnTo>
                  <a:cubicBezTo>
                    <a:pt x="1" y="3119"/>
                    <a:pt x="973" y="4086"/>
                    <a:pt x="2166" y="4086"/>
                  </a:cubicBezTo>
                  <a:cubicBezTo>
                    <a:pt x="2169" y="4086"/>
                    <a:pt x="2172" y="4086"/>
                    <a:pt x="2175" y="4086"/>
                  </a:cubicBezTo>
                  <a:cubicBezTo>
                    <a:pt x="3369" y="4086"/>
                    <a:pt x="4331" y="3116"/>
                    <a:pt x="4336" y="1926"/>
                  </a:cubicBezTo>
                  <a:lnTo>
                    <a:pt x="4336" y="1709"/>
                  </a:lnTo>
                  <a:lnTo>
                    <a:pt x="3975" y="1469"/>
                  </a:lnTo>
                  <a:cubicBezTo>
                    <a:pt x="3792" y="1343"/>
                    <a:pt x="3682" y="1141"/>
                    <a:pt x="3682" y="925"/>
                  </a:cubicBezTo>
                  <a:lnTo>
                    <a:pt x="3682" y="627"/>
                  </a:lnTo>
                  <a:cubicBezTo>
                    <a:pt x="3091" y="134"/>
                    <a:pt x="2411" y="0"/>
                    <a:pt x="1845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4" name="Google Shape;14644;p90"/>
            <p:cNvSpPr/>
            <p:nvPr/>
          </p:nvSpPr>
          <p:spPr>
            <a:xfrm>
              <a:off x="6703217" y="3044307"/>
              <a:ext cx="96570" cy="106798"/>
            </a:xfrm>
            <a:custGeom>
              <a:avLst/>
              <a:gdLst/>
              <a:ahLst/>
              <a:cxnLst/>
              <a:rect l="l" t="t" r="r" b="b"/>
              <a:pathLst>
                <a:path w="3682" h="4072" extrusionOk="0">
                  <a:moveTo>
                    <a:pt x="1845" y="0"/>
                  </a:moveTo>
                  <a:cubicBezTo>
                    <a:pt x="1166" y="0"/>
                    <a:pt x="650" y="193"/>
                    <a:pt x="650" y="193"/>
                  </a:cubicBezTo>
                  <a:lnTo>
                    <a:pt x="650" y="925"/>
                  </a:lnTo>
                  <a:cubicBezTo>
                    <a:pt x="650" y="1146"/>
                    <a:pt x="544" y="1348"/>
                    <a:pt x="362" y="1469"/>
                  </a:cubicBezTo>
                  <a:lnTo>
                    <a:pt x="1" y="1709"/>
                  </a:lnTo>
                  <a:lnTo>
                    <a:pt x="1" y="1926"/>
                  </a:lnTo>
                  <a:cubicBezTo>
                    <a:pt x="1" y="3018"/>
                    <a:pt x="819" y="3942"/>
                    <a:pt x="1906" y="4072"/>
                  </a:cubicBezTo>
                  <a:cubicBezTo>
                    <a:pt x="1516" y="3672"/>
                    <a:pt x="1305" y="3133"/>
                    <a:pt x="1305" y="2575"/>
                  </a:cubicBezTo>
                  <a:lnTo>
                    <a:pt x="1305" y="1141"/>
                  </a:lnTo>
                  <a:cubicBezTo>
                    <a:pt x="1305" y="925"/>
                    <a:pt x="1463" y="737"/>
                    <a:pt x="1680" y="713"/>
                  </a:cubicBezTo>
                  <a:cubicBezTo>
                    <a:pt x="1852" y="690"/>
                    <a:pt x="2071" y="671"/>
                    <a:pt x="2314" y="671"/>
                  </a:cubicBezTo>
                  <a:cubicBezTo>
                    <a:pt x="2738" y="671"/>
                    <a:pt x="3235" y="729"/>
                    <a:pt x="3682" y="925"/>
                  </a:cubicBezTo>
                  <a:lnTo>
                    <a:pt x="3682" y="627"/>
                  </a:lnTo>
                  <a:cubicBezTo>
                    <a:pt x="3091" y="134"/>
                    <a:pt x="2411" y="0"/>
                    <a:pt x="184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5" name="Google Shape;14645;p90"/>
            <p:cNvSpPr/>
            <p:nvPr/>
          </p:nvSpPr>
          <p:spPr>
            <a:xfrm>
              <a:off x="6714966" y="3041107"/>
              <a:ext cx="92976" cy="30503"/>
            </a:xfrm>
            <a:custGeom>
              <a:avLst/>
              <a:gdLst/>
              <a:ahLst/>
              <a:cxnLst/>
              <a:rect l="l" t="t" r="r" b="b"/>
              <a:pathLst>
                <a:path w="3545" h="1163" extrusionOk="0">
                  <a:moveTo>
                    <a:pt x="1403" y="0"/>
                  </a:moveTo>
                  <a:cubicBezTo>
                    <a:pt x="985" y="0"/>
                    <a:pt x="606" y="44"/>
                    <a:pt x="361" y="80"/>
                  </a:cubicBezTo>
                  <a:cubicBezTo>
                    <a:pt x="154" y="109"/>
                    <a:pt x="0" y="287"/>
                    <a:pt x="5" y="494"/>
                  </a:cubicBezTo>
                  <a:lnTo>
                    <a:pt x="5" y="960"/>
                  </a:lnTo>
                  <a:cubicBezTo>
                    <a:pt x="5" y="1095"/>
                    <a:pt x="106" y="1162"/>
                    <a:pt x="207" y="1162"/>
                  </a:cubicBezTo>
                  <a:cubicBezTo>
                    <a:pt x="308" y="1162"/>
                    <a:pt x="409" y="1095"/>
                    <a:pt x="409" y="960"/>
                  </a:cubicBezTo>
                  <a:lnTo>
                    <a:pt x="409" y="494"/>
                  </a:lnTo>
                  <a:cubicBezTo>
                    <a:pt x="409" y="489"/>
                    <a:pt x="414" y="479"/>
                    <a:pt x="419" y="479"/>
                  </a:cubicBezTo>
                  <a:cubicBezTo>
                    <a:pt x="737" y="430"/>
                    <a:pt x="1055" y="407"/>
                    <a:pt x="1375" y="407"/>
                  </a:cubicBezTo>
                  <a:cubicBezTo>
                    <a:pt x="1495" y="407"/>
                    <a:pt x="1616" y="410"/>
                    <a:pt x="1737" y="417"/>
                  </a:cubicBezTo>
                  <a:cubicBezTo>
                    <a:pt x="2368" y="460"/>
                    <a:pt x="2825" y="619"/>
                    <a:pt x="3094" y="888"/>
                  </a:cubicBezTo>
                  <a:cubicBezTo>
                    <a:pt x="3140" y="939"/>
                    <a:pt x="3193" y="960"/>
                    <a:pt x="3243" y="960"/>
                  </a:cubicBezTo>
                  <a:cubicBezTo>
                    <a:pt x="3404" y="960"/>
                    <a:pt x="3544" y="746"/>
                    <a:pt x="3383" y="599"/>
                  </a:cubicBezTo>
                  <a:cubicBezTo>
                    <a:pt x="2905" y="121"/>
                    <a:pt x="2099" y="0"/>
                    <a:pt x="14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6" name="Google Shape;14646;p90"/>
            <p:cNvSpPr/>
            <p:nvPr/>
          </p:nvSpPr>
          <p:spPr>
            <a:xfrm>
              <a:off x="6658158" y="2992954"/>
              <a:ext cx="203840" cy="266314"/>
            </a:xfrm>
            <a:custGeom>
              <a:avLst/>
              <a:gdLst/>
              <a:ahLst/>
              <a:cxnLst/>
              <a:rect l="l" t="t" r="r" b="b"/>
              <a:pathLst>
                <a:path w="7772" h="10154" extrusionOk="0">
                  <a:moveTo>
                    <a:pt x="6064" y="400"/>
                  </a:moveTo>
                  <a:lnTo>
                    <a:pt x="6064" y="2363"/>
                  </a:lnTo>
                  <a:cubicBezTo>
                    <a:pt x="6064" y="2662"/>
                    <a:pt x="5996" y="2950"/>
                    <a:pt x="5866" y="3215"/>
                  </a:cubicBezTo>
                  <a:cubicBezTo>
                    <a:pt x="5852" y="3244"/>
                    <a:pt x="5847" y="3273"/>
                    <a:pt x="5847" y="3301"/>
                  </a:cubicBezTo>
                  <a:lnTo>
                    <a:pt x="5847" y="3879"/>
                  </a:lnTo>
                  <a:cubicBezTo>
                    <a:pt x="5847" y="4969"/>
                    <a:pt x="4960" y="5842"/>
                    <a:pt x="3889" y="5842"/>
                  </a:cubicBezTo>
                  <a:cubicBezTo>
                    <a:pt x="3844" y="5842"/>
                    <a:pt x="3799" y="5840"/>
                    <a:pt x="3754" y="5837"/>
                  </a:cubicBezTo>
                  <a:cubicBezTo>
                    <a:pt x="2729" y="5775"/>
                    <a:pt x="1921" y="4880"/>
                    <a:pt x="1921" y="3807"/>
                  </a:cubicBezTo>
                  <a:lnTo>
                    <a:pt x="1926" y="3807"/>
                  </a:lnTo>
                  <a:lnTo>
                    <a:pt x="1926" y="3306"/>
                  </a:lnTo>
                  <a:cubicBezTo>
                    <a:pt x="1921" y="3273"/>
                    <a:pt x="1916" y="3244"/>
                    <a:pt x="1902" y="3215"/>
                  </a:cubicBezTo>
                  <a:cubicBezTo>
                    <a:pt x="1772" y="2950"/>
                    <a:pt x="1704" y="2662"/>
                    <a:pt x="1704" y="2363"/>
                  </a:cubicBezTo>
                  <a:lnTo>
                    <a:pt x="1704" y="1930"/>
                  </a:lnTo>
                  <a:cubicBezTo>
                    <a:pt x="1709" y="1088"/>
                    <a:pt x="2392" y="400"/>
                    <a:pt x="3239" y="400"/>
                  </a:cubicBezTo>
                  <a:close/>
                  <a:moveTo>
                    <a:pt x="2787" y="5972"/>
                  </a:moveTo>
                  <a:cubicBezTo>
                    <a:pt x="3076" y="6131"/>
                    <a:pt x="3398" y="6222"/>
                    <a:pt x="3730" y="6246"/>
                  </a:cubicBezTo>
                  <a:cubicBezTo>
                    <a:pt x="3783" y="6246"/>
                    <a:pt x="3836" y="6251"/>
                    <a:pt x="3889" y="6251"/>
                  </a:cubicBezTo>
                  <a:cubicBezTo>
                    <a:pt x="4269" y="6251"/>
                    <a:pt x="4644" y="6160"/>
                    <a:pt x="4981" y="5982"/>
                  </a:cubicBezTo>
                  <a:lnTo>
                    <a:pt x="4981" y="6352"/>
                  </a:lnTo>
                  <a:lnTo>
                    <a:pt x="3884" y="7103"/>
                  </a:lnTo>
                  <a:lnTo>
                    <a:pt x="2787" y="6352"/>
                  </a:lnTo>
                  <a:lnTo>
                    <a:pt x="2787" y="5972"/>
                  </a:lnTo>
                  <a:close/>
                  <a:moveTo>
                    <a:pt x="2614" y="6723"/>
                  </a:moveTo>
                  <a:lnTo>
                    <a:pt x="3566" y="7377"/>
                  </a:lnTo>
                  <a:lnTo>
                    <a:pt x="3061" y="7882"/>
                  </a:lnTo>
                  <a:cubicBezTo>
                    <a:pt x="3061" y="7887"/>
                    <a:pt x="3056" y="7887"/>
                    <a:pt x="3052" y="7887"/>
                  </a:cubicBezTo>
                  <a:cubicBezTo>
                    <a:pt x="3047" y="7887"/>
                    <a:pt x="3042" y="7882"/>
                    <a:pt x="3042" y="7882"/>
                  </a:cubicBezTo>
                  <a:lnTo>
                    <a:pt x="2412" y="6934"/>
                  </a:lnTo>
                  <a:lnTo>
                    <a:pt x="2614" y="6723"/>
                  </a:lnTo>
                  <a:close/>
                  <a:moveTo>
                    <a:pt x="5154" y="6723"/>
                  </a:moveTo>
                  <a:lnTo>
                    <a:pt x="5356" y="6939"/>
                  </a:lnTo>
                  <a:lnTo>
                    <a:pt x="4731" y="7882"/>
                  </a:lnTo>
                  <a:cubicBezTo>
                    <a:pt x="4726" y="7887"/>
                    <a:pt x="4721" y="7887"/>
                    <a:pt x="4716" y="7887"/>
                  </a:cubicBezTo>
                  <a:cubicBezTo>
                    <a:pt x="4716" y="7887"/>
                    <a:pt x="4712" y="7887"/>
                    <a:pt x="4707" y="7882"/>
                  </a:cubicBezTo>
                  <a:lnTo>
                    <a:pt x="4202" y="7377"/>
                  </a:lnTo>
                  <a:lnTo>
                    <a:pt x="5154" y="6723"/>
                  </a:lnTo>
                  <a:close/>
                  <a:moveTo>
                    <a:pt x="3239" y="1"/>
                  </a:moveTo>
                  <a:cubicBezTo>
                    <a:pt x="2166" y="1"/>
                    <a:pt x="1300" y="867"/>
                    <a:pt x="1300" y="1935"/>
                  </a:cubicBezTo>
                  <a:lnTo>
                    <a:pt x="1300" y="2368"/>
                  </a:lnTo>
                  <a:cubicBezTo>
                    <a:pt x="1300" y="2710"/>
                    <a:pt x="1377" y="3042"/>
                    <a:pt x="1517" y="3354"/>
                  </a:cubicBezTo>
                  <a:lnTo>
                    <a:pt x="1517" y="3812"/>
                  </a:lnTo>
                  <a:cubicBezTo>
                    <a:pt x="1517" y="4538"/>
                    <a:pt x="1834" y="5226"/>
                    <a:pt x="2383" y="5698"/>
                  </a:cubicBezTo>
                  <a:lnTo>
                    <a:pt x="2383" y="6381"/>
                  </a:lnTo>
                  <a:lnTo>
                    <a:pt x="2007" y="6776"/>
                  </a:lnTo>
                  <a:cubicBezTo>
                    <a:pt x="1969" y="6819"/>
                    <a:pt x="1945" y="6877"/>
                    <a:pt x="1950" y="6930"/>
                  </a:cubicBezTo>
                  <a:lnTo>
                    <a:pt x="703" y="7387"/>
                  </a:lnTo>
                  <a:cubicBezTo>
                    <a:pt x="285" y="7541"/>
                    <a:pt x="1" y="7940"/>
                    <a:pt x="1" y="8387"/>
                  </a:cubicBezTo>
                  <a:lnTo>
                    <a:pt x="1" y="9946"/>
                  </a:lnTo>
                  <a:cubicBezTo>
                    <a:pt x="1" y="10084"/>
                    <a:pt x="102" y="10152"/>
                    <a:pt x="203" y="10152"/>
                  </a:cubicBezTo>
                  <a:cubicBezTo>
                    <a:pt x="304" y="10152"/>
                    <a:pt x="405" y="10084"/>
                    <a:pt x="405" y="9946"/>
                  </a:cubicBezTo>
                  <a:lnTo>
                    <a:pt x="405" y="8387"/>
                  </a:lnTo>
                  <a:cubicBezTo>
                    <a:pt x="410" y="8113"/>
                    <a:pt x="583" y="7863"/>
                    <a:pt x="843" y="7767"/>
                  </a:cubicBezTo>
                  <a:lnTo>
                    <a:pt x="2157" y="7290"/>
                  </a:lnTo>
                  <a:lnTo>
                    <a:pt x="2705" y="8108"/>
                  </a:lnTo>
                  <a:cubicBezTo>
                    <a:pt x="2777" y="8214"/>
                    <a:pt x="2888" y="8282"/>
                    <a:pt x="3013" y="8291"/>
                  </a:cubicBezTo>
                  <a:lnTo>
                    <a:pt x="3056" y="8291"/>
                  </a:lnTo>
                  <a:cubicBezTo>
                    <a:pt x="3062" y="8291"/>
                    <a:pt x="3068" y="8292"/>
                    <a:pt x="3073" y="8292"/>
                  </a:cubicBezTo>
                  <a:cubicBezTo>
                    <a:pt x="3178" y="8292"/>
                    <a:pt x="3277" y="8249"/>
                    <a:pt x="3350" y="8171"/>
                  </a:cubicBezTo>
                  <a:lnTo>
                    <a:pt x="3687" y="7839"/>
                  </a:lnTo>
                  <a:lnTo>
                    <a:pt x="3687" y="9951"/>
                  </a:lnTo>
                  <a:cubicBezTo>
                    <a:pt x="3687" y="10086"/>
                    <a:pt x="3788" y="10153"/>
                    <a:pt x="3889" y="10153"/>
                  </a:cubicBezTo>
                  <a:cubicBezTo>
                    <a:pt x="3990" y="10153"/>
                    <a:pt x="4091" y="10086"/>
                    <a:pt x="4091" y="9951"/>
                  </a:cubicBezTo>
                  <a:lnTo>
                    <a:pt x="4091" y="7839"/>
                  </a:lnTo>
                  <a:lnTo>
                    <a:pt x="4423" y="8171"/>
                  </a:lnTo>
                  <a:cubicBezTo>
                    <a:pt x="4506" y="8254"/>
                    <a:pt x="4614" y="8295"/>
                    <a:pt x="4721" y="8295"/>
                  </a:cubicBezTo>
                  <a:cubicBezTo>
                    <a:pt x="4855" y="8295"/>
                    <a:pt x="4987" y="8231"/>
                    <a:pt x="5068" y="8108"/>
                  </a:cubicBezTo>
                  <a:lnTo>
                    <a:pt x="5616" y="7290"/>
                  </a:lnTo>
                  <a:lnTo>
                    <a:pt x="6930" y="7767"/>
                  </a:lnTo>
                  <a:cubicBezTo>
                    <a:pt x="7194" y="7863"/>
                    <a:pt x="7368" y="8113"/>
                    <a:pt x="7368" y="8392"/>
                  </a:cubicBezTo>
                  <a:lnTo>
                    <a:pt x="7368" y="9951"/>
                  </a:lnTo>
                  <a:cubicBezTo>
                    <a:pt x="7368" y="10086"/>
                    <a:pt x="7469" y="10153"/>
                    <a:pt x="7570" y="10153"/>
                  </a:cubicBezTo>
                  <a:cubicBezTo>
                    <a:pt x="7671" y="10153"/>
                    <a:pt x="7772" y="10086"/>
                    <a:pt x="7772" y="9951"/>
                  </a:cubicBezTo>
                  <a:lnTo>
                    <a:pt x="7772" y="8392"/>
                  </a:lnTo>
                  <a:cubicBezTo>
                    <a:pt x="7772" y="7940"/>
                    <a:pt x="7493" y="7536"/>
                    <a:pt x="7069" y="7382"/>
                  </a:cubicBezTo>
                  <a:lnTo>
                    <a:pt x="5823" y="6930"/>
                  </a:lnTo>
                  <a:cubicBezTo>
                    <a:pt x="5828" y="6872"/>
                    <a:pt x="5804" y="6814"/>
                    <a:pt x="5765" y="6776"/>
                  </a:cubicBezTo>
                  <a:lnTo>
                    <a:pt x="5390" y="6376"/>
                  </a:lnTo>
                  <a:lnTo>
                    <a:pt x="5390" y="5712"/>
                  </a:lnTo>
                  <a:cubicBezTo>
                    <a:pt x="5429" y="5678"/>
                    <a:pt x="5467" y="5645"/>
                    <a:pt x="5510" y="5611"/>
                  </a:cubicBezTo>
                  <a:cubicBezTo>
                    <a:pt x="5987" y="5159"/>
                    <a:pt x="6256" y="4533"/>
                    <a:pt x="6256" y="3879"/>
                  </a:cubicBezTo>
                  <a:lnTo>
                    <a:pt x="6256" y="3354"/>
                  </a:lnTo>
                  <a:cubicBezTo>
                    <a:pt x="6401" y="3042"/>
                    <a:pt x="6473" y="2710"/>
                    <a:pt x="6473" y="2368"/>
                  </a:cubicBezTo>
                  <a:lnTo>
                    <a:pt x="6473" y="203"/>
                  </a:lnTo>
                  <a:cubicBezTo>
                    <a:pt x="6473" y="92"/>
                    <a:pt x="6386" y="1"/>
                    <a:pt x="6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7" name="Google Shape;14647;p90"/>
            <p:cNvSpPr/>
            <p:nvPr/>
          </p:nvSpPr>
          <p:spPr>
            <a:xfrm>
              <a:off x="6817306" y="3225801"/>
              <a:ext cx="10622" cy="33335"/>
            </a:xfrm>
            <a:custGeom>
              <a:avLst/>
              <a:gdLst/>
              <a:ahLst/>
              <a:cxnLst/>
              <a:rect l="l" t="t" r="r" b="b"/>
              <a:pathLst>
                <a:path w="405" h="1271" extrusionOk="0">
                  <a:moveTo>
                    <a:pt x="203" y="0"/>
                  </a:moveTo>
                  <a:cubicBezTo>
                    <a:pt x="87" y="0"/>
                    <a:pt x="1" y="87"/>
                    <a:pt x="1" y="202"/>
                  </a:cubicBezTo>
                  <a:lnTo>
                    <a:pt x="1" y="1068"/>
                  </a:lnTo>
                  <a:cubicBezTo>
                    <a:pt x="1" y="1203"/>
                    <a:pt x="102" y="1271"/>
                    <a:pt x="203" y="1271"/>
                  </a:cubicBezTo>
                  <a:cubicBezTo>
                    <a:pt x="304" y="1271"/>
                    <a:pt x="405" y="1203"/>
                    <a:pt x="405" y="1068"/>
                  </a:cubicBezTo>
                  <a:lnTo>
                    <a:pt x="405" y="202"/>
                  </a:lnTo>
                  <a:cubicBezTo>
                    <a:pt x="405" y="87"/>
                    <a:pt x="313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8" name="Google Shape;14648;p90"/>
            <p:cNvSpPr/>
            <p:nvPr/>
          </p:nvSpPr>
          <p:spPr>
            <a:xfrm>
              <a:off x="6851376" y="2953088"/>
              <a:ext cx="169639" cy="177062"/>
            </a:xfrm>
            <a:custGeom>
              <a:avLst/>
              <a:gdLst/>
              <a:ahLst/>
              <a:cxnLst/>
              <a:rect l="l" t="t" r="r" b="b"/>
              <a:pathLst>
                <a:path w="6468" h="6751" extrusionOk="0">
                  <a:moveTo>
                    <a:pt x="852" y="0"/>
                  </a:moveTo>
                  <a:cubicBezTo>
                    <a:pt x="381" y="0"/>
                    <a:pt x="1" y="380"/>
                    <a:pt x="1" y="852"/>
                  </a:cubicBezTo>
                  <a:lnTo>
                    <a:pt x="1" y="4316"/>
                  </a:lnTo>
                  <a:cubicBezTo>
                    <a:pt x="1" y="4788"/>
                    <a:pt x="381" y="5168"/>
                    <a:pt x="852" y="5168"/>
                  </a:cubicBezTo>
                  <a:lnTo>
                    <a:pt x="1242" y="5168"/>
                  </a:lnTo>
                  <a:lnTo>
                    <a:pt x="939" y="6361"/>
                  </a:lnTo>
                  <a:cubicBezTo>
                    <a:pt x="885" y="6575"/>
                    <a:pt x="1054" y="6750"/>
                    <a:pt x="1241" y="6750"/>
                  </a:cubicBezTo>
                  <a:cubicBezTo>
                    <a:pt x="1303" y="6750"/>
                    <a:pt x="1367" y="6731"/>
                    <a:pt x="1425" y="6688"/>
                  </a:cubicBezTo>
                  <a:lnTo>
                    <a:pt x="3508" y="5173"/>
                  </a:lnTo>
                  <a:lnTo>
                    <a:pt x="5616" y="5173"/>
                  </a:lnTo>
                  <a:cubicBezTo>
                    <a:pt x="6083" y="5173"/>
                    <a:pt x="6463" y="4793"/>
                    <a:pt x="6468" y="4321"/>
                  </a:cubicBezTo>
                  <a:lnTo>
                    <a:pt x="6468" y="852"/>
                  </a:lnTo>
                  <a:cubicBezTo>
                    <a:pt x="6463" y="380"/>
                    <a:pt x="6083" y="0"/>
                    <a:pt x="5616" y="0"/>
                  </a:cubicBezTo>
                  <a:lnTo>
                    <a:pt x="4533" y="0"/>
                  </a:lnTo>
                  <a:cubicBezTo>
                    <a:pt x="4259" y="0"/>
                    <a:pt x="4259" y="404"/>
                    <a:pt x="4533" y="404"/>
                  </a:cubicBezTo>
                  <a:lnTo>
                    <a:pt x="5616" y="404"/>
                  </a:lnTo>
                  <a:cubicBezTo>
                    <a:pt x="5861" y="404"/>
                    <a:pt x="6064" y="606"/>
                    <a:pt x="6064" y="852"/>
                  </a:cubicBezTo>
                  <a:lnTo>
                    <a:pt x="6064" y="4321"/>
                  </a:lnTo>
                  <a:cubicBezTo>
                    <a:pt x="6064" y="4566"/>
                    <a:pt x="5861" y="4769"/>
                    <a:pt x="5616" y="4769"/>
                  </a:cubicBezTo>
                  <a:lnTo>
                    <a:pt x="3451" y="4769"/>
                  </a:lnTo>
                  <a:cubicBezTo>
                    <a:pt x="3445" y="4768"/>
                    <a:pt x="3440" y="4768"/>
                    <a:pt x="3434" y="4768"/>
                  </a:cubicBezTo>
                  <a:cubicBezTo>
                    <a:pt x="3397" y="4768"/>
                    <a:pt x="3360" y="4782"/>
                    <a:pt x="3330" y="4807"/>
                  </a:cubicBezTo>
                  <a:lnTo>
                    <a:pt x="1396" y="6212"/>
                  </a:lnTo>
                  <a:lnTo>
                    <a:pt x="1396" y="6212"/>
                  </a:lnTo>
                  <a:lnTo>
                    <a:pt x="1699" y="5019"/>
                  </a:lnTo>
                  <a:cubicBezTo>
                    <a:pt x="1728" y="4889"/>
                    <a:pt x="1632" y="4769"/>
                    <a:pt x="1502" y="4769"/>
                  </a:cubicBezTo>
                  <a:lnTo>
                    <a:pt x="852" y="4769"/>
                  </a:lnTo>
                  <a:cubicBezTo>
                    <a:pt x="602" y="4769"/>
                    <a:pt x="405" y="4566"/>
                    <a:pt x="405" y="4321"/>
                  </a:cubicBezTo>
                  <a:lnTo>
                    <a:pt x="405" y="852"/>
                  </a:lnTo>
                  <a:cubicBezTo>
                    <a:pt x="405" y="606"/>
                    <a:pt x="602" y="404"/>
                    <a:pt x="852" y="404"/>
                  </a:cubicBezTo>
                  <a:lnTo>
                    <a:pt x="1935" y="404"/>
                  </a:lnTo>
                  <a:cubicBezTo>
                    <a:pt x="2204" y="404"/>
                    <a:pt x="2204" y="0"/>
                    <a:pt x="19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9" name="Google Shape;14649;p90"/>
            <p:cNvSpPr/>
            <p:nvPr/>
          </p:nvSpPr>
          <p:spPr>
            <a:xfrm>
              <a:off x="6919148" y="2918992"/>
              <a:ext cx="33729" cy="101500"/>
            </a:xfrm>
            <a:custGeom>
              <a:avLst/>
              <a:gdLst/>
              <a:ahLst/>
              <a:cxnLst/>
              <a:rect l="l" t="t" r="r" b="b"/>
              <a:pathLst>
                <a:path w="1286" h="3870" extrusionOk="0">
                  <a:moveTo>
                    <a:pt x="867" y="405"/>
                  </a:moveTo>
                  <a:lnTo>
                    <a:pt x="669" y="3465"/>
                  </a:lnTo>
                  <a:lnTo>
                    <a:pt x="621" y="3465"/>
                  </a:lnTo>
                  <a:lnTo>
                    <a:pt x="429" y="405"/>
                  </a:lnTo>
                  <a:close/>
                  <a:moveTo>
                    <a:pt x="212" y="1"/>
                  </a:moveTo>
                  <a:cubicBezTo>
                    <a:pt x="97" y="1"/>
                    <a:pt x="1" y="97"/>
                    <a:pt x="10" y="218"/>
                  </a:cubicBezTo>
                  <a:lnTo>
                    <a:pt x="227" y="3682"/>
                  </a:lnTo>
                  <a:cubicBezTo>
                    <a:pt x="232" y="3788"/>
                    <a:pt x="323" y="3870"/>
                    <a:pt x="429" y="3870"/>
                  </a:cubicBezTo>
                  <a:lnTo>
                    <a:pt x="862" y="3870"/>
                  </a:lnTo>
                  <a:cubicBezTo>
                    <a:pt x="968" y="3870"/>
                    <a:pt x="1054" y="3788"/>
                    <a:pt x="1064" y="3682"/>
                  </a:cubicBezTo>
                  <a:lnTo>
                    <a:pt x="1281" y="218"/>
                  </a:lnTo>
                  <a:cubicBezTo>
                    <a:pt x="1285" y="97"/>
                    <a:pt x="1194" y="1"/>
                    <a:pt x="10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0" name="Google Shape;14650;p90"/>
            <p:cNvSpPr/>
            <p:nvPr/>
          </p:nvSpPr>
          <p:spPr>
            <a:xfrm>
              <a:off x="6919410" y="3026945"/>
              <a:ext cx="39027" cy="33440"/>
            </a:xfrm>
            <a:custGeom>
              <a:avLst/>
              <a:gdLst/>
              <a:ahLst/>
              <a:cxnLst/>
              <a:rect l="l" t="t" r="r" b="b"/>
              <a:pathLst>
                <a:path w="1488" h="1275" extrusionOk="0">
                  <a:moveTo>
                    <a:pt x="635" y="403"/>
                  </a:moveTo>
                  <a:lnTo>
                    <a:pt x="635" y="408"/>
                  </a:lnTo>
                  <a:cubicBezTo>
                    <a:pt x="842" y="408"/>
                    <a:pt x="943" y="658"/>
                    <a:pt x="799" y="803"/>
                  </a:cubicBezTo>
                  <a:cubicBezTo>
                    <a:pt x="752" y="849"/>
                    <a:pt x="694" y="870"/>
                    <a:pt x="637" y="870"/>
                  </a:cubicBezTo>
                  <a:cubicBezTo>
                    <a:pt x="519" y="870"/>
                    <a:pt x="404" y="779"/>
                    <a:pt x="404" y="639"/>
                  </a:cubicBezTo>
                  <a:cubicBezTo>
                    <a:pt x="404" y="509"/>
                    <a:pt x="505" y="403"/>
                    <a:pt x="635" y="403"/>
                  </a:cubicBezTo>
                  <a:close/>
                  <a:moveTo>
                    <a:pt x="640" y="0"/>
                  </a:moveTo>
                  <a:cubicBezTo>
                    <a:pt x="314" y="0"/>
                    <a:pt x="0" y="254"/>
                    <a:pt x="0" y="639"/>
                  </a:cubicBezTo>
                  <a:cubicBezTo>
                    <a:pt x="0" y="990"/>
                    <a:pt x="284" y="1274"/>
                    <a:pt x="635" y="1274"/>
                  </a:cubicBezTo>
                  <a:cubicBezTo>
                    <a:pt x="1203" y="1274"/>
                    <a:pt x="1487" y="591"/>
                    <a:pt x="1083" y="187"/>
                  </a:cubicBezTo>
                  <a:cubicBezTo>
                    <a:pt x="954" y="58"/>
                    <a:pt x="796" y="0"/>
                    <a:pt x="6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1" name="Google Shape;14651;p90"/>
          <p:cNvGrpSpPr/>
          <p:nvPr/>
        </p:nvGrpSpPr>
        <p:grpSpPr>
          <a:xfrm>
            <a:off x="7972418" y="2723061"/>
            <a:ext cx="362726" cy="362857"/>
            <a:chOff x="7972418" y="2907636"/>
            <a:chExt cx="362726" cy="362857"/>
          </a:xfrm>
        </p:grpSpPr>
        <p:sp>
          <p:nvSpPr>
            <p:cNvPr id="14652" name="Google Shape;14652;p90"/>
            <p:cNvSpPr/>
            <p:nvPr/>
          </p:nvSpPr>
          <p:spPr>
            <a:xfrm>
              <a:off x="8158817" y="2930375"/>
              <a:ext cx="75352" cy="74591"/>
            </a:xfrm>
            <a:custGeom>
              <a:avLst/>
              <a:gdLst/>
              <a:ahLst/>
              <a:cxnLst/>
              <a:rect l="l" t="t" r="r" b="b"/>
              <a:pathLst>
                <a:path w="2873" h="2844" extrusionOk="0">
                  <a:moveTo>
                    <a:pt x="698" y="322"/>
                  </a:moveTo>
                  <a:cubicBezTo>
                    <a:pt x="794" y="322"/>
                    <a:pt x="875" y="398"/>
                    <a:pt x="876" y="498"/>
                  </a:cubicBezTo>
                  <a:lnTo>
                    <a:pt x="876" y="498"/>
                  </a:lnTo>
                  <a:cubicBezTo>
                    <a:pt x="875" y="593"/>
                    <a:pt x="793" y="674"/>
                    <a:pt x="698" y="674"/>
                  </a:cubicBezTo>
                  <a:lnTo>
                    <a:pt x="549" y="674"/>
                  </a:lnTo>
                  <a:cubicBezTo>
                    <a:pt x="313" y="674"/>
                    <a:pt x="313" y="322"/>
                    <a:pt x="549" y="322"/>
                  </a:cubicBezTo>
                  <a:close/>
                  <a:moveTo>
                    <a:pt x="1444" y="322"/>
                  </a:moveTo>
                  <a:cubicBezTo>
                    <a:pt x="1544" y="322"/>
                    <a:pt x="1621" y="398"/>
                    <a:pt x="1622" y="498"/>
                  </a:cubicBezTo>
                  <a:lnTo>
                    <a:pt x="1622" y="498"/>
                  </a:lnTo>
                  <a:cubicBezTo>
                    <a:pt x="1621" y="593"/>
                    <a:pt x="1544" y="674"/>
                    <a:pt x="1444" y="674"/>
                  </a:cubicBezTo>
                  <a:lnTo>
                    <a:pt x="1295" y="674"/>
                  </a:lnTo>
                  <a:cubicBezTo>
                    <a:pt x="1059" y="674"/>
                    <a:pt x="1059" y="322"/>
                    <a:pt x="1295" y="322"/>
                  </a:cubicBezTo>
                  <a:close/>
                  <a:moveTo>
                    <a:pt x="0" y="0"/>
                  </a:moveTo>
                  <a:lnTo>
                    <a:pt x="0" y="2844"/>
                  </a:lnTo>
                  <a:lnTo>
                    <a:pt x="2060" y="2844"/>
                  </a:lnTo>
                  <a:lnTo>
                    <a:pt x="2031" y="2781"/>
                  </a:lnTo>
                  <a:cubicBezTo>
                    <a:pt x="1988" y="2695"/>
                    <a:pt x="1939" y="2613"/>
                    <a:pt x="1882" y="2536"/>
                  </a:cubicBezTo>
                  <a:cubicBezTo>
                    <a:pt x="1319" y="1761"/>
                    <a:pt x="1733" y="1391"/>
                    <a:pt x="1752" y="1376"/>
                  </a:cubicBezTo>
                  <a:lnTo>
                    <a:pt x="1757" y="1376"/>
                  </a:lnTo>
                  <a:cubicBezTo>
                    <a:pt x="1867" y="1280"/>
                    <a:pt x="2016" y="1227"/>
                    <a:pt x="2166" y="1222"/>
                  </a:cubicBezTo>
                  <a:cubicBezTo>
                    <a:pt x="2209" y="1222"/>
                    <a:pt x="2252" y="1227"/>
                    <a:pt x="2296" y="1237"/>
                  </a:cubicBezTo>
                  <a:cubicBezTo>
                    <a:pt x="2459" y="1275"/>
                    <a:pt x="2623" y="1376"/>
                    <a:pt x="2786" y="1540"/>
                  </a:cubicBezTo>
                  <a:lnTo>
                    <a:pt x="2859" y="1617"/>
                  </a:lnTo>
                  <a:lnTo>
                    <a:pt x="2859" y="140"/>
                  </a:lnTo>
                  <a:cubicBezTo>
                    <a:pt x="2859" y="111"/>
                    <a:pt x="2863" y="82"/>
                    <a:pt x="2868" y="53"/>
                  </a:cubicBezTo>
                  <a:lnTo>
                    <a:pt x="2873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3" name="Google Shape;14653;p90"/>
            <p:cNvSpPr/>
            <p:nvPr/>
          </p:nvSpPr>
          <p:spPr>
            <a:xfrm>
              <a:off x="7994239" y="3008480"/>
              <a:ext cx="74486" cy="75614"/>
            </a:xfrm>
            <a:custGeom>
              <a:avLst/>
              <a:gdLst/>
              <a:ahLst/>
              <a:cxnLst/>
              <a:rect l="l" t="t" r="r" b="b"/>
              <a:pathLst>
                <a:path w="2840" h="2883" extrusionOk="0">
                  <a:moveTo>
                    <a:pt x="494" y="1253"/>
                  </a:moveTo>
                  <a:cubicBezTo>
                    <a:pt x="582" y="1253"/>
                    <a:pt x="670" y="1312"/>
                    <a:pt x="670" y="1430"/>
                  </a:cubicBezTo>
                  <a:lnTo>
                    <a:pt x="670" y="1584"/>
                  </a:lnTo>
                  <a:cubicBezTo>
                    <a:pt x="670" y="1680"/>
                    <a:pt x="593" y="1757"/>
                    <a:pt x="492" y="1757"/>
                  </a:cubicBezTo>
                  <a:cubicBezTo>
                    <a:pt x="395" y="1757"/>
                    <a:pt x="318" y="1680"/>
                    <a:pt x="318" y="1584"/>
                  </a:cubicBezTo>
                  <a:lnTo>
                    <a:pt x="318" y="1430"/>
                  </a:lnTo>
                  <a:cubicBezTo>
                    <a:pt x="318" y="1312"/>
                    <a:pt x="406" y="1253"/>
                    <a:pt x="494" y="1253"/>
                  </a:cubicBezTo>
                  <a:close/>
                  <a:moveTo>
                    <a:pt x="492" y="2002"/>
                  </a:moveTo>
                  <a:cubicBezTo>
                    <a:pt x="593" y="2002"/>
                    <a:pt x="670" y="2079"/>
                    <a:pt x="670" y="2180"/>
                  </a:cubicBezTo>
                  <a:lnTo>
                    <a:pt x="670" y="2329"/>
                  </a:lnTo>
                  <a:cubicBezTo>
                    <a:pt x="670" y="2447"/>
                    <a:pt x="582" y="2506"/>
                    <a:pt x="494" y="2506"/>
                  </a:cubicBezTo>
                  <a:cubicBezTo>
                    <a:pt x="406" y="2506"/>
                    <a:pt x="318" y="2447"/>
                    <a:pt x="318" y="2329"/>
                  </a:cubicBezTo>
                  <a:lnTo>
                    <a:pt x="318" y="2180"/>
                  </a:lnTo>
                  <a:cubicBezTo>
                    <a:pt x="318" y="2079"/>
                    <a:pt x="395" y="2002"/>
                    <a:pt x="492" y="2002"/>
                  </a:cubicBezTo>
                  <a:close/>
                  <a:moveTo>
                    <a:pt x="1" y="0"/>
                  </a:moveTo>
                  <a:lnTo>
                    <a:pt x="1" y="2883"/>
                  </a:lnTo>
                  <a:lnTo>
                    <a:pt x="2840" y="2883"/>
                  </a:lnTo>
                  <a:lnTo>
                    <a:pt x="2840" y="814"/>
                  </a:lnTo>
                  <a:lnTo>
                    <a:pt x="2777" y="843"/>
                  </a:lnTo>
                  <a:cubicBezTo>
                    <a:pt x="2691" y="886"/>
                    <a:pt x="2604" y="934"/>
                    <a:pt x="2527" y="997"/>
                  </a:cubicBezTo>
                  <a:cubicBezTo>
                    <a:pt x="2262" y="1189"/>
                    <a:pt x="2012" y="1290"/>
                    <a:pt x="1791" y="1290"/>
                  </a:cubicBezTo>
                  <a:cubicBezTo>
                    <a:pt x="1785" y="1290"/>
                    <a:pt x="1779" y="1290"/>
                    <a:pt x="1772" y="1290"/>
                  </a:cubicBezTo>
                  <a:cubicBezTo>
                    <a:pt x="1621" y="1290"/>
                    <a:pt x="1479" y="1233"/>
                    <a:pt x="1372" y="1126"/>
                  </a:cubicBezTo>
                  <a:lnTo>
                    <a:pt x="1372" y="1122"/>
                  </a:lnTo>
                  <a:cubicBezTo>
                    <a:pt x="1242" y="972"/>
                    <a:pt x="1189" y="770"/>
                    <a:pt x="1228" y="578"/>
                  </a:cubicBezTo>
                  <a:cubicBezTo>
                    <a:pt x="1266" y="419"/>
                    <a:pt x="1367" y="256"/>
                    <a:pt x="1531" y="92"/>
                  </a:cubicBezTo>
                  <a:lnTo>
                    <a:pt x="1608" y="15"/>
                  </a:lnTo>
                  <a:lnTo>
                    <a:pt x="136" y="15"/>
                  </a:lnTo>
                  <a:cubicBezTo>
                    <a:pt x="107" y="15"/>
                    <a:pt x="78" y="15"/>
                    <a:pt x="49" y="1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4" name="Google Shape;14654;p90"/>
            <p:cNvSpPr/>
            <p:nvPr/>
          </p:nvSpPr>
          <p:spPr>
            <a:xfrm>
              <a:off x="8237814" y="3095057"/>
              <a:ext cx="79023" cy="75483"/>
            </a:xfrm>
            <a:custGeom>
              <a:avLst/>
              <a:gdLst/>
              <a:ahLst/>
              <a:cxnLst/>
              <a:rect l="l" t="t" r="r" b="b"/>
              <a:pathLst>
                <a:path w="3013" h="2878" extrusionOk="0">
                  <a:moveTo>
                    <a:pt x="2346" y="372"/>
                  </a:moveTo>
                  <a:cubicBezTo>
                    <a:pt x="2434" y="372"/>
                    <a:pt x="2522" y="431"/>
                    <a:pt x="2522" y="549"/>
                  </a:cubicBezTo>
                  <a:lnTo>
                    <a:pt x="2522" y="703"/>
                  </a:lnTo>
                  <a:cubicBezTo>
                    <a:pt x="2517" y="799"/>
                    <a:pt x="2440" y="876"/>
                    <a:pt x="2344" y="876"/>
                  </a:cubicBezTo>
                  <a:cubicBezTo>
                    <a:pt x="2248" y="876"/>
                    <a:pt x="2171" y="799"/>
                    <a:pt x="2171" y="703"/>
                  </a:cubicBezTo>
                  <a:lnTo>
                    <a:pt x="2171" y="549"/>
                  </a:lnTo>
                  <a:cubicBezTo>
                    <a:pt x="2171" y="431"/>
                    <a:pt x="2258" y="372"/>
                    <a:pt x="2346" y="372"/>
                  </a:cubicBezTo>
                  <a:close/>
                  <a:moveTo>
                    <a:pt x="2344" y="1117"/>
                  </a:moveTo>
                  <a:lnTo>
                    <a:pt x="2344" y="1121"/>
                  </a:lnTo>
                  <a:cubicBezTo>
                    <a:pt x="2440" y="1121"/>
                    <a:pt x="2522" y="1198"/>
                    <a:pt x="2522" y="1300"/>
                  </a:cubicBezTo>
                  <a:lnTo>
                    <a:pt x="2522" y="1444"/>
                  </a:lnTo>
                  <a:cubicBezTo>
                    <a:pt x="2522" y="1562"/>
                    <a:pt x="2434" y="1621"/>
                    <a:pt x="2346" y="1621"/>
                  </a:cubicBezTo>
                  <a:cubicBezTo>
                    <a:pt x="2258" y="1621"/>
                    <a:pt x="2171" y="1562"/>
                    <a:pt x="2171" y="1444"/>
                  </a:cubicBezTo>
                  <a:lnTo>
                    <a:pt x="2171" y="1295"/>
                  </a:lnTo>
                  <a:cubicBezTo>
                    <a:pt x="2171" y="1198"/>
                    <a:pt x="2248" y="1121"/>
                    <a:pt x="2344" y="1117"/>
                  </a:cubicBezTo>
                  <a:close/>
                  <a:moveTo>
                    <a:pt x="0" y="0"/>
                  </a:moveTo>
                  <a:lnTo>
                    <a:pt x="0" y="2065"/>
                  </a:lnTo>
                  <a:lnTo>
                    <a:pt x="58" y="2036"/>
                  </a:lnTo>
                  <a:cubicBezTo>
                    <a:pt x="145" y="1992"/>
                    <a:pt x="227" y="1939"/>
                    <a:pt x="308" y="1887"/>
                  </a:cubicBezTo>
                  <a:cubicBezTo>
                    <a:pt x="573" y="1689"/>
                    <a:pt x="823" y="1588"/>
                    <a:pt x="1045" y="1588"/>
                  </a:cubicBezTo>
                  <a:cubicBezTo>
                    <a:pt x="1051" y="1588"/>
                    <a:pt x="1057" y="1588"/>
                    <a:pt x="1062" y="1588"/>
                  </a:cubicBezTo>
                  <a:cubicBezTo>
                    <a:pt x="1210" y="1588"/>
                    <a:pt x="1357" y="1645"/>
                    <a:pt x="1463" y="1752"/>
                  </a:cubicBezTo>
                  <a:lnTo>
                    <a:pt x="1463" y="1757"/>
                  </a:lnTo>
                  <a:cubicBezTo>
                    <a:pt x="1593" y="1906"/>
                    <a:pt x="1646" y="2108"/>
                    <a:pt x="1603" y="2300"/>
                  </a:cubicBezTo>
                  <a:cubicBezTo>
                    <a:pt x="1569" y="2459"/>
                    <a:pt x="1468" y="2628"/>
                    <a:pt x="1304" y="2786"/>
                  </a:cubicBezTo>
                  <a:lnTo>
                    <a:pt x="1227" y="2863"/>
                  </a:lnTo>
                  <a:lnTo>
                    <a:pt x="2873" y="2863"/>
                  </a:lnTo>
                  <a:cubicBezTo>
                    <a:pt x="2902" y="2863"/>
                    <a:pt x="2931" y="2863"/>
                    <a:pt x="2960" y="2868"/>
                  </a:cubicBezTo>
                  <a:lnTo>
                    <a:pt x="3013" y="2878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5" name="Google Shape;14655;p90"/>
            <p:cNvSpPr/>
            <p:nvPr/>
          </p:nvSpPr>
          <p:spPr>
            <a:xfrm>
              <a:off x="8072240" y="3173923"/>
              <a:ext cx="75483" cy="79155"/>
            </a:xfrm>
            <a:custGeom>
              <a:avLst/>
              <a:gdLst/>
              <a:ahLst/>
              <a:cxnLst/>
              <a:rect l="l" t="t" r="r" b="b"/>
              <a:pathLst>
                <a:path w="2878" h="3018" extrusionOk="0">
                  <a:moveTo>
                    <a:pt x="1579" y="2171"/>
                  </a:moveTo>
                  <a:cubicBezTo>
                    <a:pt x="1815" y="2171"/>
                    <a:pt x="1815" y="2522"/>
                    <a:pt x="1579" y="2522"/>
                  </a:cubicBezTo>
                  <a:lnTo>
                    <a:pt x="1430" y="2522"/>
                  </a:lnTo>
                  <a:cubicBezTo>
                    <a:pt x="1333" y="2522"/>
                    <a:pt x="1252" y="2445"/>
                    <a:pt x="1252" y="2349"/>
                  </a:cubicBezTo>
                  <a:cubicBezTo>
                    <a:pt x="1252" y="2253"/>
                    <a:pt x="1333" y="2171"/>
                    <a:pt x="1430" y="2171"/>
                  </a:cubicBezTo>
                  <a:close/>
                  <a:moveTo>
                    <a:pt x="2329" y="2171"/>
                  </a:moveTo>
                  <a:cubicBezTo>
                    <a:pt x="2560" y="2171"/>
                    <a:pt x="2560" y="2522"/>
                    <a:pt x="2329" y="2522"/>
                  </a:cubicBezTo>
                  <a:lnTo>
                    <a:pt x="2175" y="2522"/>
                  </a:lnTo>
                  <a:cubicBezTo>
                    <a:pt x="2079" y="2522"/>
                    <a:pt x="2002" y="2445"/>
                    <a:pt x="2002" y="2349"/>
                  </a:cubicBezTo>
                  <a:cubicBezTo>
                    <a:pt x="2002" y="2253"/>
                    <a:pt x="2079" y="2171"/>
                    <a:pt x="2175" y="2171"/>
                  </a:cubicBezTo>
                  <a:close/>
                  <a:moveTo>
                    <a:pt x="814" y="1"/>
                  </a:moveTo>
                  <a:lnTo>
                    <a:pt x="843" y="68"/>
                  </a:lnTo>
                  <a:cubicBezTo>
                    <a:pt x="886" y="155"/>
                    <a:pt x="934" y="236"/>
                    <a:pt x="992" y="313"/>
                  </a:cubicBezTo>
                  <a:cubicBezTo>
                    <a:pt x="1555" y="1088"/>
                    <a:pt x="1141" y="1459"/>
                    <a:pt x="1122" y="1473"/>
                  </a:cubicBezTo>
                  <a:lnTo>
                    <a:pt x="1117" y="1473"/>
                  </a:lnTo>
                  <a:cubicBezTo>
                    <a:pt x="1006" y="1569"/>
                    <a:pt x="862" y="1622"/>
                    <a:pt x="708" y="1627"/>
                  </a:cubicBezTo>
                  <a:cubicBezTo>
                    <a:pt x="665" y="1627"/>
                    <a:pt x="621" y="1622"/>
                    <a:pt x="578" y="1613"/>
                  </a:cubicBezTo>
                  <a:cubicBezTo>
                    <a:pt x="414" y="1579"/>
                    <a:pt x="251" y="1478"/>
                    <a:pt x="92" y="1309"/>
                  </a:cubicBezTo>
                  <a:lnTo>
                    <a:pt x="15" y="1232"/>
                  </a:lnTo>
                  <a:lnTo>
                    <a:pt x="15" y="2883"/>
                  </a:lnTo>
                  <a:cubicBezTo>
                    <a:pt x="15" y="2912"/>
                    <a:pt x="10" y="2941"/>
                    <a:pt x="5" y="2970"/>
                  </a:cubicBezTo>
                  <a:lnTo>
                    <a:pt x="0" y="3018"/>
                  </a:lnTo>
                  <a:lnTo>
                    <a:pt x="2878" y="3018"/>
                  </a:lnTo>
                  <a:lnTo>
                    <a:pt x="2878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6" name="Google Shape;14656;p90"/>
            <p:cNvSpPr/>
            <p:nvPr/>
          </p:nvSpPr>
          <p:spPr>
            <a:xfrm>
              <a:off x="8208780" y="2918494"/>
              <a:ext cx="108320" cy="141996"/>
            </a:xfrm>
            <a:custGeom>
              <a:avLst/>
              <a:gdLst/>
              <a:ahLst/>
              <a:cxnLst/>
              <a:rect l="l" t="t" r="r" b="b"/>
              <a:pathLst>
                <a:path w="4130" h="5414" extrusionOk="0">
                  <a:moveTo>
                    <a:pt x="2310" y="1"/>
                  </a:moveTo>
                  <a:cubicBezTo>
                    <a:pt x="2195" y="1"/>
                    <a:pt x="2099" y="97"/>
                    <a:pt x="2099" y="212"/>
                  </a:cubicBezTo>
                  <a:lnTo>
                    <a:pt x="2099" y="2469"/>
                  </a:lnTo>
                  <a:cubicBezTo>
                    <a:pt x="2099" y="2585"/>
                    <a:pt x="2011" y="2642"/>
                    <a:pt x="1923" y="2642"/>
                  </a:cubicBezTo>
                  <a:cubicBezTo>
                    <a:pt x="1835" y="2642"/>
                    <a:pt x="1747" y="2585"/>
                    <a:pt x="1747" y="2469"/>
                  </a:cubicBezTo>
                  <a:lnTo>
                    <a:pt x="1747" y="593"/>
                  </a:lnTo>
                  <a:cubicBezTo>
                    <a:pt x="1747" y="472"/>
                    <a:pt x="1651" y="381"/>
                    <a:pt x="1536" y="381"/>
                  </a:cubicBezTo>
                  <a:lnTo>
                    <a:pt x="1516" y="381"/>
                  </a:lnTo>
                  <a:cubicBezTo>
                    <a:pt x="1514" y="381"/>
                    <a:pt x="1511" y="381"/>
                    <a:pt x="1508" y="381"/>
                  </a:cubicBezTo>
                  <a:cubicBezTo>
                    <a:pt x="1396" y="381"/>
                    <a:pt x="1305" y="475"/>
                    <a:pt x="1305" y="593"/>
                  </a:cubicBezTo>
                  <a:lnTo>
                    <a:pt x="1305" y="2614"/>
                  </a:lnTo>
                  <a:lnTo>
                    <a:pt x="1305" y="2618"/>
                  </a:lnTo>
                  <a:lnTo>
                    <a:pt x="1305" y="2628"/>
                  </a:lnTo>
                  <a:cubicBezTo>
                    <a:pt x="1314" y="2745"/>
                    <a:pt x="1221" y="2817"/>
                    <a:pt x="1128" y="2817"/>
                  </a:cubicBezTo>
                  <a:cubicBezTo>
                    <a:pt x="1067" y="2817"/>
                    <a:pt x="1007" y="2787"/>
                    <a:pt x="973" y="2719"/>
                  </a:cubicBezTo>
                  <a:cubicBezTo>
                    <a:pt x="848" y="2474"/>
                    <a:pt x="569" y="2084"/>
                    <a:pt x="318" y="2031"/>
                  </a:cubicBezTo>
                  <a:cubicBezTo>
                    <a:pt x="299" y="2026"/>
                    <a:pt x="280" y="2022"/>
                    <a:pt x="261" y="2022"/>
                  </a:cubicBezTo>
                  <a:cubicBezTo>
                    <a:pt x="193" y="2022"/>
                    <a:pt x="131" y="2046"/>
                    <a:pt x="78" y="2089"/>
                  </a:cubicBezTo>
                  <a:lnTo>
                    <a:pt x="73" y="2099"/>
                  </a:lnTo>
                  <a:cubicBezTo>
                    <a:pt x="1" y="2190"/>
                    <a:pt x="1" y="2426"/>
                    <a:pt x="261" y="2777"/>
                  </a:cubicBezTo>
                  <a:cubicBezTo>
                    <a:pt x="443" y="3027"/>
                    <a:pt x="564" y="3326"/>
                    <a:pt x="607" y="3634"/>
                  </a:cubicBezTo>
                  <a:cubicBezTo>
                    <a:pt x="665" y="3966"/>
                    <a:pt x="713" y="4230"/>
                    <a:pt x="1343" y="4707"/>
                  </a:cubicBezTo>
                  <a:cubicBezTo>
                    <a:pt x="1387" y="4735"/>
                    <a:pt x="1411" y="4788"/>
                    <a:pt x="1411" y="4846"/>
                  </a:cubicBezTo>
                  <a:lnTo>
                    <a:pt x="1411" y="5414"/>
                  </a:lnTo>
                  <a:lnTo>
                    <a:pt x="3590" y="5414"/>
                  </a:lnTo>
                  <a:lnTo>
                    <a:pt x="3590" y="4581"/>
                  </a:lnTo>
                  <a:cubicBezTo>
                    <a:pt x="3590" y="4519"/>
                    <a:pt x="3624" y="4461"/>
                    <a:pt x="3677" y="4428"/>
                  </a:cubicBezTo>
                  <a:cubicBezTo>
                    <a:pt x="4023" y="4225"/>
                    <a:pt x="4129" y="3225"/>
                    <a:pt x="4120" y="2642"/>
                  </a:cubicBezTo>
                  <a:lnTo>
                    <a:pt x="4120" y="1521"/>
                  </a:lnTo>
                  <a:cubicBezTo>
                    <a:pt x="4120" y="1406"/>
                    <a:pt x="4023" y="1310"/>
                    <a:pt x="3903" y="1310"/>
                  </a:cubicBezTo>
                  <a:lnTo>
                    <a:pt x="3889" y="1310"/>
                  </a:lnTo>
                  <a:cubicBezTo>
                    <a:pt x="3773" y="1310"/>
                    <a:pt x="3677" y="1406"/>
                    <a:pt x="3677" y="1521"/>
                  </a:cubicBezTo>
                  <a:lnTo>
                    <a:pt x="3677" y="2469"/>
                  </a:lnTo>
                  <a:cubicBezTo>
                    <a:pt x="3677" y="2585"/>
                    <a:pt x="3589" y="2642"/>
                    <a:pt x="3501" y="2642"/>
                  </a:cubicBezTo>
                  <a:cubicBezTo>
                    <a:pt x="3414" y="2642"/>
                    <a:pt x="3326" y="2585"/>
                    <a:pt x="3326" y="2469"/>
                  </a:cubicBezTo>
                  <a:lnTo>
                    <a:pt x="3326" y="593"/>
                  </a:lnTo>
                  <a:cubicBezTo>
                    <a:pt x="3326" y="472"/>
                    <a:pt x="3229" y="381"/>
                    <a:pt x="3114" y="381"/>
                  </a:cubicBezTo>
                  <a:lnTo>
                    <a:pt x="3095" y="381"/>
                  </a:lnTo>
                  <a:cubicBezTo>
                    <a:pt x="2994" y="381"/>
                    <a:pt x="2907" y="448"/>
                    <a:pt x="2888" y="549"/>
                  </a:cubicBezTo>
                  <a:lnTo>
                    <a:pt x="2888" y="881"/>
                  </a:lnTo>
                  <a:cubicBezTo>
                    <a:pt x="2888" y="891"/>
                    <a:pt x="2888" y="901"/>
                    <a:pt x="2888" y="915"/>
                  </a:cubicBezTo>
                  <a:lnTo>
                    <a:pt x="2888" y="934"/>
                  </a:lnTo>
                  <a:cubicBezTo>
                    <a:pt x="2888" y="944"/>
                    <a:pt x="2888" y="953"/>
                    <a:pt x="2888" y="963"/>
                  </a:cubicBezTo>
                  <a:lnTo>
                    <a:pt x="2888" y="2469"/>
                  </a:lnTo>
                  <a:cubicBezTo>
                    <a:pt x="2888" y="2585"/>
                    <a:pt x="2800" y="2642"/>
                    <a:pt x="2712" y="2642"/>
                  </a:cubicBezTo>
                  <a:cubicBezTo>
                    <a:pt x="2624" y="2642"/>
                    <a:pt x="2537" y="2585"/>
                    <a:pt x="2537" y="2469"/>
                  </a:cubicBezTo>
                  <a:lnTo>
                    <a:pt x="2537" y="1103"/>
                  </a:lnTo>
                  <a:cubicBezTo>
                    <a:pt x="2537" y="1093"/>
                    <a:pt x="2537" y="1083"/>
                    <a:pt x="2537" y="1074"/>
                  </a:cubicBezTo>
                  <a:lnTo>
                    <a:pt x="2537" y="593"/>
                  </a:lnTo>
                  <a:cubicBezTo>
                    <a:pt x="2537" y="573"/>
                    <a:pt x="2537" y="549"/>
                    <a:pt x="2541" y="530"/>
                  </a:cubicBezTo>
                  <a:lnTo>
                    <a:pt x="2541" y="212"/>
                  </a:lnTo>
                  <a:cubicBezTo>
                    <a:pt x="2541" y="97"/>
                    <a:pt x="2445" y="1"/>
                    <a:pt x="2325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7" name="Google Shape;14657;p90"/>
            <p:cNvSpPr/>
            <p:nvPr/>
          </p:nvSpPr>
          <p:spPr>
            <a:xfrm>
              <a:off x="7989334" y="3118531"/>
              <a:ext cx="108424" cy="141996"/>
            </a:xfrm>
            <a:custGeom>
              <a:avLst/>
              <a:gdLst/>
              <a:ahLst/>
              <a:cxnLst/>
              <a:rect l="l" t="t" r="r" b="b"/>
              <a:pathLst>
                <a:path w="4134" h="5414" extrusionOk="0">
                  <a:moveTo>
                    <a:pt x="539" y="0"/>
                  </a:moveTo>
                  <a:lnTo>
                    <a:pt x="539" y="833"/>
                  </a:lnTo>
                  <a:cubicBezTo>
                    <a:pt x="539" y="895"/>
                    <a:pt x="505" y="953"/>
                    <a:pt x="452" y="982"/>
                  </a:cubicBezTo>
                  <a:cubicBezTo>
                    <a:pt x="111" y="1189"/>
                    <a:pt x="0" y="2185"/>
                    <a:pt x="10" y="2772"/>
                  </a:cubicBezTo>
                  <a:lnTo>
                    <a:pt x="10" y="3893"/>
                  </a:lnTo>
                  <a:cubicBezTo>
                    <a:pt x="10" y="4008"/>
                    <a:pt x="106" y="4105"/>
                    <a:pt x="226" y="4105"/>
                  </a:cubicBezTo>
                  <a:lnTo>
                    <a:pt x="241" y="4105"/>
                  </a:lnTo>
                  <a:cubicBezTo>
                    <a:pt x="356" y="4105"/>
                    <a:pt x="452" y="4008"/>
                    <a:pt x="452" y="3893"/>
                  </a:cubicBezTo>
                  <a:lnTo>
                    <a:pt x="452" y="2945"/>
                  </a:lnTo>
                  <a:cubicBezTo>
                    <a:pt x="452" y="2827"/>
                    <a:pt x="540" y="2768"/>
                    <a:pt x="628" y="2768"/>
                  </a:cubicBezTo>
                  <a:cubicBezTo>
                    <a:pt x="716" y="2768"/>
                    <a:pt x="804" y="2827"/>
                    <a:pt x="804" y="2945"/>
                  </a:cubicBezTo>
                  <a:lnTo>
                    <a:pt x="804" y="4822"/>
                  </a:lnTo>
                  <a:cubicBezTo>
                    <a:pt x="804" y="4937"/>
                    <a:pt x="900" y="5033"/>
                    <a:pt x="1015" y="5033"/>
                  </a:cubicBezTo>
                  <a:lnTo>
                    <a:pt x="1035" y="5033"/>
                  </a:lnTo>
                  <a:cubicBezTo>
                    <a:pt x="1136" y="5033"/>
                    <a:pt x="1222" y="4961"/>
                    <a:pt x="1242" y="4865"/>
                  </a:cubicBezTo>
                  <a:lnTo>
                    <a:pt x="1242" y="4528"/>
                  </a:lnTo>
                  <a:cubicBezTo>
                    <a:pt x="1242" y="4519"/>
                    <a:pt x="1242" y="4509"/>
                    <a:pt x="1242" y="4499"/>
                  </a:cubicBezTo>
                  <a:lnTo>
                    <a:pt x="1242" y="4480"/>
                  </a:lnTo>
                  <a:cubicBezTo>
                    <a:pt x="1242" y="4466"/>
                    <a:pt x="1242" y="4456"/>
                    <a:pt x="1242" y="4446"/>
                  </a:cubicBezTo>
                  <a:lnTo>
                    <a:pt x="1242" y="2945"/>
                  </a:lnTo>
                  <a:cubicBezTo>
                    <a:pt x="1242" y="2827"/>
                    <a:pt x="1329" y="2768"/>
                    <a:pt x="1417" y="2768"/>
                  </a:cubicBezTo>
                  <a:cubicBezTo>
                    <a:pt x="1505" y="2768"/>
                    <a:pt x="1593" y="2827"/>
                    <a:pt x="1593" y="2945"/>
                  </a:cubicBezTo>
                  <a:lnTo>
                    <a:pt x="1593" y="4312"/>
                  </a:lnTo>
                  <a:cubicBezTo>
                    <a:pt x="1593" y="4321"/>
                    <a:pt x="1593" y="4331"/>
                    <a:pt x="1593" y="4340"/>
                  </a:cubicBezTo>
                  <a:lnTo>
                    <a:pt x="1593" y="4822"/>
                  </a:lnTo>
                  <a:cubicBezTo>
                    <a:pt x="1593" y="4841"/>
                    <a:pt x="1593" y="4860"/>
                    <a:pt x="1588" y="4879"/>
                  </a:cubicBezTo>
                  <a:lnTo>
                    <a:pt x="1588" y="5202"/>
                  </a:lnTo>
                  <a:cubicBezTo>
                    <a:pt x="1588" y="5317"/>
                    <a:pt x="1684" y="5414"/>
                    <a:pt x="1805" y="5414"/>
                  </a:cubicBezTo>
                  <a:lnTo>
                    <a:pt x="1819" y="5414"/>
                  </a:lnTo>
                  <a:cubicBezTo>
                    <a:pt x="1934" y="5414"/>
                    <a:pt x="2031" y="5317"/>
                    <a:pt x="2031" y="5202"/>
                  </a:cubicBezTo>
                  <a:lnTo>
                    <a:pt x="2031" y="2945"/>
                  </a:lnTo>
                  <a:cubicBezTo>
                    <a:pt x="2031" y="2827"/>
                    <a:pt x="2119" y="2768"/>
                    <a:pt x="2206" y="2768"/>
                  </a:cubicBezTo>
                  <a:cubicBezTo>
                    <a:pt x="2294" y="2768"/>
                    <a:pt x="2382" y="2827"/>
                    <a:pt x="2382" y="2945"/>
                  </a:cubicBezTo>
                  <a:lnTo>
                    <a:pt x="2382" y="4822"/>
                  </a:lnTo>
                  <a:cubicBezTo>
                    <a:pt x="2382" y="4937"/>
                    <a:pt x="2478" y="5033"/>
                    <a:pt x="2594" y="5033"/>
                  </a:cubicBezTo>
                  <a:lnTo>
                    <a:pt x="2608" y="5033"/>
                  </a:lnTo>
                  <a:cubicBezTo>
                    <a:pt x="2728" y="5033"/>
                    <a:pt x="2825" y="4937"/>
                    <a:pt x="2825" y="4822"/>
                  </a:cubicBezTo>
                  <a:lnTo>
                    <a:pt x="2825" y="2801"/>
                  </a:lnTo>
                  <a:lnTo>
                    <a:pt x="2825" y="2796"/>
                  </a:lnTo>
                  <a:lnTo>
                    <a:pt x="2825" y="2786"/>
                  </a:lnTo>
                  <a:cubicBezTo>
                    <a:pt x="2816" y="2668"/>
                    <a:pt x="2910" y="2596"/>
                    <a:pt x="3004" y="2596"/>
                  </a:cubicBezTo>
                  <a:cubicBezTo>
                    <a:pt x="3064" y="2596"/>
                    <a:pt x="3123" y="2625"/>
                    <a:pt x="3157" y="2690"/>
                  </a:cubicBezTo>
                  <a:cubicBezTo>
                    <a:pt x="3282" y="2940"/>
                    <a:pt x="3561" y="3325"/>
                    <a:pt x="3816" y="3383"/>
                  </a:cubicBezTo>
                  <a:cubicBezTo>
                    <a:pt x="3830" y="3388"/>
                    <a:pt x="3850" y="3388"/>
                    <a:pt x="3869" y="3388"/>
                  </a:cubicBezTo>
                  <a:cubicBezTo>
                    <a:pt x="3936" y="3388"/>
                    <a:pt x="3999" y="3364"/>
                    <a:pt x="4052" y="3320"/>
                  </a:cubicBezTo>
                  <a:lnTo>
                    <a:pt x="4056" y="3311"/>
                  </a:lnTo>
                  <a:cubicBezTo>
                    <a:pt x="4133" y="3219"/>
                    <a:pt x="4129" y="2984"/>
                    <a:pt x="3874" y="2632"/>
                  </a:cubicBezTo>
                  <a:cubicBezTo>
                    <a:pt x="3724" y="2440"/>
                    <a:pt x="3619" y="2214"/>
                    <a:pt x="3566" y="1973"/>
                  </a:cubicBezTo>
                  <a:cubicBezTo>
                    <a:pt x="3546" y="1906"/>
                    <a:pt x="3537" y="1838"/>
                    <a:pt x="3522" y="1781"/>
                  </a:cubicBezTo>
                  <a:cubicBezTo>
                    <a:pt x="3465" y="1449"/>
                    <a:pt x="3417" y="1184"/>
                    <a:pt x="2786" y="708"/>
                  </a:cubicBezTo>
                  <a:cubicBezTo>
                    <a:pt x="2743" y="674"/>
                    <a:pt x="2719" y="626"/>
                    <a:pt x="2719" y="568"/>
                  </a:cubicBezTo>
                  <a:lnTo>
                    <a:pt x="2719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8" name="Google Shape;14658;p90"/>
            <p:cNvSpPr/>
            <p:nvPr/>
          </p:nvSpPr>
          <p:spPr>
            <a:xfrm>
              <a:off x="8182159" y="3145781"/>
              <a:ext cx="142127" cy="107297"/>
            </a:xfrm>
            <a:custGeom>
              <a:avLst/>
              <a:gdLst/>
              <a:ahLst/>
              <a:cxnLst/>
              <a:rect l="l" t="t" r="r" b="b"/>
              <a:pathLst>
                <a:path w="5419" h="4091" extrusionOk="0">
                  <a:moveTo>
                    <a:pt x="3171" y="1"/>
                  </a:moveTo>
                  <a:cubicBezTo>
                    <a:pt x="3070" y="1"/>
                    <a:pt x="2897" y="44"/>
                    <a:pt x="2642" y="232"/>
                  </a:cubicBezTo>
                  <a:cubicBezTo>
                    <a:pt x="2387" y="419"/>
                    <a:pt x="2094" y="535"/>
                    <a:pt x="1786" y="578"/>
                  </a:cubicBezTo>
                  <a:cubicBezTo>
                    <a:pt x="1449" y="636"/>
                    <a:pt x="1189" y="684"/>
                    <a:pt x="713" y="1314"/>
                  </a:cubicBezTo>
                  <a:cubicBezTo>
                    <a:pt x="679" y="1358"/>
                    <a:pt x="626" y="1382"/>
                    <a:pt x="573" y="1382"/>
                  </a:cubicBezTo>
                  <a:lnTo>
                    <a:pt x="1" y="1382"/>
                  </a:lnTo>
                  <a:lnTo>
                    <a:pt x="1" y="3561"/>
                  </a:lnTo>
                  <a:lnTo>
                    <a:pt x="838" y="3561"/>
                  </a:lnTo>
                  <a:cubicBezTo>
                    <a:pt x="900" y="3561"/>
                    <a:pt x="958" y="3595"/>
                    <a:pt x="987" y="3648"/>
                  </a:cubicBezTo>
                  <a:cubicBezTo>
                    <a:pt x="1194" y="3999"/>
                    <a:pt x="2185" y="4091"/>
                    <a:pt x="2681" y="4091"/>
                  </a:cubicBezTo>
                  <a:lnTo>
                    <a:pt x="3893" y="4091"/>
                  </a:lnTo>
                  <a:cubicBezTo>
                    <a:pt x="4009" y="4091"/>
                    <a:pt x="4105" y="3994"/>
                    <a:pt x="4105" y="3879"/>
                  </a:cubicBezTo>
                  <a:lnTo>
                    <a:pt x="4105" y="3860"/>
                  </a:lnTo>
                  <a:cubicBezTo>
                    <a:pt x="4105" y="3744"/>
                    <a:pt x="4009" y="3648"/>
                    <a:pt x="3893" y="3648"/>
                  </a:cubicBezTo>
                  <a:lnTo>
                    <a:pt x="2950" y="3648"/>
                  </a:lnTo>
                  <a:cubicBezTo>
                    <a:pt x="2714" y="3648"/>
                    <a:pt x="2714" y="3297"/>
                    <a:pt x="2950" y="3297"/>
                  </a:cubicBezTo>
                  <a:lnTo>
                    <a:pt x="4822" y="3297"/>
                  </a:lnTo>
                  <a:cubicBezTo>
                    <a:pt x="4942" y="3297"/>
                    <a:pt x="5038" y="3200"/>
                    <a:pt x="5038" y="3085"/>
                  </a:cubicBezTo>
                  <a:lnTo>
                    <a:pt x="5038" y="3071"/>
                  </a:lnTo>
                  <a:cubicBezTo>
                    <a:pt x="5038" y="2969"/>
                    <a:pt x="4966" y="2883"/>
                    <a:pt x="4870" y="2859"/>
                  </a:cubicBezTo>
                  <a:lnTo>
                    <a:pt x="4533" y="2859"/>
                  </a:lnTo>
                  <a:cubicBezTo>
                    <a:pt x="4528" y="2861"/>
                    <a:pt x="4524" y="2862"/>
                    <a:pt x="4519" y="2862"/>
                  </a:cubicBezTo>
                  <a:cubicBezTo>
                    <a:pt x="4514" y="2862"/>
                    <a:pt x="4509" y="2861"/>
                    <a:pt x="4504" y="2859"/>
                  </a:cubicBezTo>
                  <a:lnTo>
                    <a:pt x="4485" y="2859"/>
                  </a:lnTo>
                  <a:cubicBezTo>
                    <a:pt x="4478" y="2861"/>
                    <a:pt x="4472" y="2862"/>
                    <a:pt x="4466" y="2862"/>
                  </a:cubicBezTo>
                  <a:cubicBezTo>
                    <a:pt x="4461" y="2862"/>
                    <a:pt x="4456" y="2861"/>
                    <a:pt x="4451" y="2859"/>
                  </a:cubicBezTo>
                  <a:lnTo>
                    <a:pt x="2950" y="2859"/>
                  </a:lnTo>
                  <a:cubicBezTo>
                    <a:pt x="2714" y="2859"/>
                    <a:pt x="2714" y="2508"/>
                    <a:pt x="2950" y="2508"/>
                  </a:cubicBezTo>
                  <a:lnTo>
                    <a:pt x="4827" y="2508"/>
                  </a:lnTo>
                  <a:cubicBezTo>
                    <a:pt x="4846" y="2508"/>
                    <a:pt x="4865" y="2512"/>
                    <a:pt x="4884" y="2512"/>
                  </a:cubicBezTo>
                  <a:lnTo>
                    <a:pt x="5207" y="2512"/>
                  </a:lnTo>
                  <a:cubicBezTo>
                    <a:pt x="5322" y="2512"/>
                    <a:pt x="5419" y="2416"/>
                    <a:pt x="5419" y="2301"/>
                  </a:cubicBezTo>
                  <a:lnTo>
                    <a:pt x="5419" y="2286"/>
                  </a:lnTo>
                  <a:cubicBezTo>
                    <a:pt x="5419" y="2169"/>
                    <a:pt x="5327" y="2070"/>
                    <a:pt x="5210" y="2070"/>
                  </a:cubicBezTo>
                  <a:cubicBezTo>
                    <a:pt x="5208" y="2070"/>
                    <a:pt x="5205" y="2070"/>
                    <a:pt x="5202" y="2070"/>
                  </a:cubicBezTo>
                  <a:lnTo>
                    <a:pt x="2950" y="2070"/>
                  </a:lnTo>
                  <a:cubicBezTo>
                    <a:pt x="2714" y="2070"/>
                    <a:pt x="2714" y="1718"/>
                    <a:pt x="2950" y="1718"/>
                  </a:cubicBezTo>
                  <a:lnTo>
                    <a:pt x="4822" y="1718"/>
                  </a:lnTo>
                  <a:cubicBezTo>
                    <a:pt x="4942" y="1718"/>
                    <a:pt x="5038" y="1622"/>
                    <a:pt x="5038" y="1502"/>
                  </a:cubicBezTo>
                  <a:lnTo>
                    <a:pt x="5038" y="1487"/>
                  </a:lnTo>
                  <a:cubicBezTo>
                    <a:pt x="5038" y="1372"/>
                    <a:pt x="4942" y="1276"/>
                    <a:pt x="4822" y="1276"/>
                  </a:cubicBezTo>
                  <a:lnTo>
                    <a:pt x="2787" y="1276"/>
                  </a:lnTo>
                  <a:cubicBezTo>
                    <a:pt x="2781" y="1276"/>
                    <a:pt x="2777" y="1276"/>
                    <a:pt x="2772" y="1276"/>
                  </a:cubicBezTo>
                  <a:cubicBezTo>
                    <a:pt x="2595" y="1276"/>
                    <a:pt x="2531" y="1028"/>
                    <a:pt x="2695" y="944"/>
                  </a:cubicBezTo>
                  <a:cubicBezTo>
                    <a:pt x="2945" y="819"/>
                    <a:pt x="3330" y="540"/>
                    <a:pt x="3388" y="285"/>
                  </a:cubicBezTo>
                  <a:cubicBezTo>
                    <a:pt x="3407" y="203"/>
                    <a:pt x="3383" y="116"/>
                    <a:pt x="3325" y="54"/>
                  </a:cubicBezTo>
                  <a:lnTo>
                    <a:pt x="3321" y="44"/>
                  </a:lnTo>
                  <a:cubicBezTo>
                    <a:pt x="3277" y="15"/>
                    <a:pt x="3224" y="1"/>
                    <a:pt x="3171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9" name="Google Shape;14659;p90"/>
            <p:cNvSpPr/>
            <p:nvPr/>
          </p:nvSpPr>
          <p:spPr>
            <a:xfrm>
              <a:off x="7982122" y="2925811"/>
              <a:ext cx="142022" cy="107297"/>
            </a:xfrm>
            <a:custGeom>
              <a:avLst/>
              <a:gdLst/>
              <a:ahLst/>
              <a:cxnLst/>
              <a:rect l="l" t="t" r="r" b="b"/>
              <a:pathLst>
                <a:path w="5415" h="4091" extrusionOk="0">
                  <a:moveTo>
                    <a:pt x="1526" y="1"/>
                  </a:moveTo>
                  <a:cubicBezTo>
                    <a:pt x="1411" y="1"/>
                    <a:pt x="1315" y="97"/>
                    <a:pt x="1315" y="217"/>
                  </a:cubicBezTo>
                  <a:lnTo>
                    <a:pt x="1315" y="232"/>
                  </a:lnTo>
                  <a:cubicBezTo>
                    <a:pt x="1315" y="347"/>
                    <a:pt x="1411" y="443"/>
                    <a:pt x="1526" y="443"/>
                  </a:cubicBezTo>
                  <a:lnTo>
                    <a:pt x="2469" y="443"/>
                  </a:lnTo>
                  <a:cubicBezTo>
                    <a:pt x="2705" y="443"/>
                    <a:pt x="2705" y="795"/>
                    <a:pt x="2469" y="795"/>
                  </a:cubicBezTo>
                  <a:lnTo>
                    <a:pt x="593" y="795"/>
                  </a:lnTo>
                  <a:cubicBezTo>
                    <a:pt x="477" y="795"/>
                    <a:pt x="381" y="891"/>
                    <a:pt x="381" y="1006"/>
                  </a:cubicBezTo>
                  <a:lnTo>
                    <a:pt x="381" y="1026"/>
                  </a:lnTo>
                  <a:cubicBezTo>
                    <a:pt x="381" y="1127"/>
                    <a:pt x="453" y="1213"/>
                    <a:pt x="549" y="1233"/>
                  </a:cubicBezTo>
                  <a:lnTo>
                    <a:pt x="2469" y="1233"/>
                  </a:lnTo>
                  <a:cubicBezTo>
                    <a:pt x="2705" y="1233"/>
                    <a:pt x="2705" y="1584"/>
                    <a:pt x="2469" y="1584"/>
                  </a:cubicBezTo>
                  <a:lnTo>
                    <a:pt x="593" y="1584"/>
                  </a:lnTo>
                  <a:cubicBezTo>
                    <a:pt x="574" y="1584"/>
                    <a:pt x="554" y="1584"/>
                    <a:pt x="535" y="1579"/>
                  </a:cubicBezTo>
                  <a:lnTo>
                    <a:pt x="213" y="1579"/>
                  </a:lnTo>
                  <a:cubicBezTo>
                    <a:pt x="97" y="1579"/>
                    <a:pt x="1" y="1675"/>
                    <a:pt x="1" y="1796"/>
                  </a:cubicBezTo>
                  <a:lnTo>
                    <a:pt x="1" y="1810"/>
                  </a:lnTo>
                  <a:cubicBezTo>
                    <a:pt x="1" y="1926"/>
                    <a:pt x="97" y="2022"/>
                    <a:pt x="213" y="2022"/>
                  </a:cubicBezTo>
                  <a:lnTo>
                    <a:pt x="2469" y="2022"/>
                  </a:lnTo>
                  <a:cubicBezTo>
                    <a:pt x="2705" y="2022"/>
                    <a:pt x="2705" y="2373"/>
                    <a:pt x="2469" y="2373"/>
                  </a:cubicBezTo>
                  <a:lnTo>
                    <a:pt x="593" y="2373"/>
                  </a:lnTo>
                  <a:cubicBezTo>
                    <a:pt x="477" y="2373"/>
                    <a:pt x="381" y="2469"/>
                    <a:pt x="381" y="2585"/>
                  </a:cubicBezTo>
                  <a:lnTo>
                    <a:pt x="381" y="2604"/>
                  </a:lnTo>
                  <a:cubicBezTo>
                    <a:pt x="381" y="2719"/>
                    <a:pt x="477" y="2816"/>
                    <a:pt x="593" y="2816"/>
                  </a:cubicBezTo>
                  <a:lnTo>
                    <a:pt x="2628" y="2816"/>
                  </a:lnTo>
                  <a:cubicBezTo>
                    <a:pt x="2633" y="2815"/>
                    <a:pt x="2638" y="2815"/>
                    <a:pt x="2643" y="2815"/>
                  </a:cubicBezTo>
                  <a:cubicBezTo>
                    <a:pt x="2824" y="2815"/>
                    <a:pt x="2888" y="3063"/>
                    <a:pt x="2720" y="3148"/>
                  </a:cubicBezTo>
                  <a:cubicBezTo>
                    <a:pt x="2474" y="3273"/>
                    <a:pt x="2084" y="3552"/>
                    <a:pt x="2031" y="3807"/>
                  </a:cubicBezTo>
                  <a:cubicBezTo>
                    <a:pt x="2012" y="3889"/>
                    <a:pt x="2036" y="3975"/>
                    <a:pt x="2094" y="4038"/>
                  </a:cubicBezTo>
                  <a:lnTo>
                    <a:pt x="2099" y="4047"/>
                  </a:lnTo>
                  <a:cubicBezTo>
                    <a:pt x="2142" y="4076"/>
                    <a:pt x="2195" y="4091"/>
                    <a:pt x="2248" y="4091"/>
                  </a:cubicBezTo>
                  <a:cubicBezTo>
                    <a:pt x="2349" y="4091"/>
                    <a:pt x="2522" y="4052"/>
                    <a:pt x="2777" y="3860"/>
                  </a:cubicBezTo>
                  <a:cubicBezTo>
                    <a:pt x="3032" y="3677"/>
                    <a:pt x="3326" y="3557"/>
                    <a:pt x="3634" y="3513"/>
                  </a:cubicBezTo>
                  <a:cubicBezTo>
                    <a:pt x="3966" y="3456"/>
                    <a:pt x="4230" y="3408"/>
                    <a:pt x="4707" y="2777"/>
                  </a:cubicBezTo>
                  <a:cubicBezTo>
                    <a:pt x="4740" y="2734"/>
                    <a:pt x="4789" y="2710"/>
                    <a:pt x="4846" y="2710"/>
                  </a:cubicBezTo>
                  <a:lnTo>
                    <a:pt x="5414" y="2710"/>
                  </a:lnTo>
                  <a:lnTo>
                    <a:pt x="5414" y="530"/>
                  </a:lnTo>
                  <a:lnTo>
                    <a:pt x="4582" y="530"/>
                  </a:lnTo>
                  <a:cubicBezTo>
                    <a:pt x="4519" y="530"/>
                    <a:pt x="4466" y="496"/>
                    <a:pt x="4433" y="443"/>
                  </a:cubicBezTo>
                  <a:cubicBezTo>
                    <a:pt x="4226" y="97"/>
                    <a:pt x="3234" y="1"/>
                    <a:pt x="2739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0" name="Google Shape;14660;p90"/>
            <p:cNvSpPr/>
            <p:nvPr/>
          </p:nvSpPr>
          <p:spPr>
            <a:xfrm>
              <a:off x="8282374" y="2928355"/>
              <a:ext cx="13140" cy="62526"/>
            </a:xfrm>
            <a:custGeom>
              <a:avLst/>
              <a:gdLst/>
              <a:ahLst/>
              <a:cxnLst/>
              <a:rect l="l" t="t" r="r" b="b"/>
              <a:pathLst>
                <a:path w="501" h="2384" extrusionOk="0">
                  <a:moveTo>
                    <a:pt x="289" y="0"/>
                  </a:moveTo>
                  <a:cubicBezTo>
                    <a:pt x="188" y="0"/>
                    <a:pt x="101" y="72"/>
                    <a:pt x="82" y="168"/>
                  </a:cubicBezTo>
                  <a:lnTo>
                    <a:pt x="82" y="505"/>
                  </a:lnTo>
                  <a:cubicBezTo>
                    <a:pt x="82" y="515"/>
                    <a:pt x="82" y="525"/>
                    <a:pt x="82" y="534"/>
                  </a:cubicBezTo>
                  <a:lnTo>
                    <a:pt x="82" y="553"/>
                  </a:lnTo>
                  <a:cubicBezTo>
                    <a:pt x="82" y="563"/>
                    <a:pt x="82" y="577"/>
                    <a:pt x="82" y="587"/>
                  </a:cubicBezTo>
                  <a:lnTo>
                    <a:pt x="82" y="2088"/>
                  </a:lnTo>
                  <a:cubicBezTo>
                    <a:pt x="82" y="2151"/>
                    <a:pt x="53" y="2209"/>
                    <a:pt x="0" y="2242"/>
                  </a:cubicBezTo>
                  <a:cubicBezTo>
                    <a:pt x="18" y="2338"/>
                    <a:pt x="92" y="2383"/>
                    <a:pt x="168" y="2383"/>
                  </a:cubicBezTo>
                  <a:cubicBezTo>
                    <a:pt x="255" y="2383"/>
                    <a:pt x="344" y="2322"/>
                    <a:pt x="346" y="2209"/>
                  </a:cubicBezTo>
                  <a:lnTo>
                    <a:pt x="346" y="703"/>
                  </a:lnTo>
                  <a:cubicBezTo>
                    <a:pt x="346" y="693"/>
                    <a:pt x="346" y="683"/>
                    <a:pt x="346" y="674"/>
                  </a:cubicBezTo>
                  <a:lnTo>
                    <a:pt x="346" y="654"/>
                  </a:lnTo>
                  <a:cubicBezTo>
                    <a:pt x="346" y="640"/>
                    <a:pt x="346" y="630"/>
                    <a:pt x="346" y="621"/>
                  </a:cubicBezTo>
                  <a:lnTo>
                    <a:pt x="346" y="289"/>
                  </a:lnTo>
                  <a:cubicBezTo>
                    <a:pt x="361" y="207"/>
                    <a:pt x="423" y="144"/>
                    <a:pt x="500" y="125"/>
                  </a:cubicBezTo>
                  <a:cubicBezTo>
                    <a:pt x="467" y="48"/>
                    <a:pt x="390" y="0"/>
                    <a:pt x="308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1" name="Google Shape;14661;p90"/>
            <p:cNvSpPr/>
            <p:nvPr/>
          </p:nvSpPr>
          <p:spPr>
            <a:xfrm>
              <a:off x="8302937" y="2952826"/>
              <a:ext cx="13402" cy="38135"/>
            </a:xfrm>
            <a:custGeom>
              <a:avLst/>
              <a:gdLst/>
              <a:ahLst/>
              <a:cxnLst/>
              <a:rect l="l" t="t" r="r" b="b"/>
              <a:pathLst>
                <a:path w="511" h="1454" extrusionOk="0">
                  <a:moveTo>
                    <a:pt x="299" y="1"/>
                  </a:moveTo>
                  <a:cubicBezTo>
                    <a:pt x="183" y="1"/>
                    <a:pt x="87" y="97"/>
                    <a:pt x="87" y="212"/>
                  </a:cubicBezTo>
                  <a:lnTo>
                    <a:pt x="87" y="1160"/>
                  </a:lnTo>
                  <a:cubicBezTo>
                    <a:pt x="87" y="1218"/>
                    <a:pt x="53" y="1276"/>
                    <a:pt x="0" y="1309"/>
                  </a:cubicBezTo>
                  <a:cubicBezTo>
                    <a:pt x="15" y="1391"/>
                    <a:pt x="87" y="1454"/>
                    <a:pt x="174" y="1454"/>
                  </a:cubicBezTo>
                  <a:cubicBezTo>
                    <a:pt x="270" y="1454"/>
                    <a:pt x="352" y="1377"/>
                    <a:pt x="352" y="1280"/>
                  </a:cubicBezTo>
                  <a:lnTo>
                    <a:pt x="352" y="333"/>
                  </a:lnTo>
                  <a:cubicBezTo>
                    <a:pt x="352" y="231"/>
                    <a:pt x="414" y="150"/>
                    <a:pt x="510" y="126"/>
                  </a:cubicBezTo>
                  <a:cubicBezTo>
                    <a:pt x="472" y="49"/>
                    <a:pt x="400" y="1"/>
                    <a:pt x="318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2" name="Google Shape;14662;p90"/>
            <p:cNvSpPr/>
            <p:nvPr/>
          </p:nvSpPr>
          <p:spPr>
            <a:xfrm>
              <a:off x="8240594" y="2928460"/>
              <a:ext cx="13533" cy="66959"/>
            </a:xfrm>
            <a:custGeom>
              <a:avLst/>
              <a:gdLst/>
              <a:ahLst/>
              <a:cxnLst/>
              <a:rect l="l" t="t" r="r" b="b"/>
              <a:pathLst>
                <a:path w="516" h="2553" extrusionOk="0">
                  <a:moveTo>
                    <a:pt x="303" y="1"/>
                  </a:moveTo>
                  <a:cubicBezTo>
                    <a:pt x="188" y="1"/>
                    <a:pt x="92" y="92"/>
                    <a:pt x="92" y="213"/>
                  </a:cubicBezTo>
                  <a:lnTo>
                    <a:pt x="92" y="2234"/>
                  </a:lnTo>
                  <a:lnTo>
                    <a:pt x="92" y="2238"/>
                  </a:lnTo>
                  <a:lnTo>
                    <a:pt x="92" y="2248"/>
                  </a:lnTo>
                  <a:cubicBezTo>
                    <a:pt x="97" y="2315"/>
                    <a:pt x="63" y="2378"/>
                    <a:pt x="0" y="2412"/>
                  </a:cubicBezTo>
                  <a:lnTo>
                    <a:pt x="24" y="2455"/>
                  </a:lnTo>
                  <a:cubicBezTo>
                    <a:pt x="58" y="2523"/>
                    <a:pt x="119" y="2553"/>
                    <a:pt x="179" y="2553"/>
                  </a:cubicBezTo>
                  <a:cubicBezTo>
                    <a:pt x="273" y="2553"/>
                    <a:pt x="365" y="2480"/>
                    <a:pt x="356" y="2363"/>
                  </a:cubicBezTo>
                  <a:lnTo>
                    <a:pt x="356" y="2354"/>
                  </a:lnTo>
                  <a:lnTo>
                    <a:pt x="356" y="2349"/>
                  </a:lnTo>
                  <a:lnTo>
                    <a:pt x="356" y="328"/>
                  </a:lnTo>
                  <a:cubicBezTo>
                    <a:pt x="356" y="232"/>
                    <a:pt x="419" y="150"/>
                    <a:pt x="515" y="121"/>
                  </a:cubicBezTo>
                  <a:cubicBezTo>
                    <a:pt x="477" y="49"/>
                    <a:pt x="405" y="1"/>
                    <a:pt x="318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3" name="Google Shape;14663;p90"/>
            <p:cNvSpPr/>
            <p:nvPr/>
          </p:nvSpPr>
          <p:spPr>
            <a:xfrm>
              <a:off x="8208780" y="2971500"/>
              <a:ext cx="43957" cy="88990"/>
            </a:xfrm>
            <a:custGeom>
              <a:avLst/>
              <a:gdLst/>
              <a:ahLst/>
              <a:cxnLst/>
              <a:rect l="l" t="t" r="r" b="b"/>
              <a:pathLst>
                <a:path w="1676" h="3393" extrusionOk="0">
                  <a:moveTo>
                    <a:pt x="261" y="1"/>
                  </a:moveTo>
                  <a:cubicBezTo>
                    <a:pt x="198" y="1"/>
                    <a:pt x="131" y="25"/>
                    <a:pt x="83" y="68"/>
                  </a:cubicBezTo>
                  <a:lnTo>
                    <a:pt x="73" y="78"/>
                  </a:lnTo>
                  <a:cubicBezTo>
                    <a:pt x="1" y="169"/>
                    <a:pt x="1" y="405"/>
                    <a:pt x="261" y="756"/>
                  </a:cubicBezTo>
                  <a:cubicBezTo>
                    <a:pt x="448" y="1006"/>
                    <a:pt x="564" y="1300"/>
                    <a:pt x="607" y="1613"/>
                  </a:cubicBezTo>
                  <a:cubicBezTo>
                    <a:pt x="665" y="1945"/>
                    <a:pt x="713" y="2209"/>
                    <a:pt x="1343" y="2681"/>
                  </a:cubicBezTo>
                  <a:cubicBezTo>
                    <a:pt x="1387" y="2714"/>
                    <a:pt x="1411" y="2767"/>
                    <a:pt x="1411" y="2825"/>
                  </a:cubicBezTo>
                  <a:lnTo>
                    <a:pt x="1411" y="3393"/>
                  </a:lnTo>
                  <a:lnTo>
                    <a:pt x="1675" y="3393"/>
                  </a:lnTo>
                  <a:lnTo>
                    <a:pt x="1675" y="2941"/>
                  </a:lnTo>
                  <a:cubicBezTo>
                    <a:pt x="1675" y="2883"/>
                    <a:pt x="1651" y="2835"/>
                    <a:pt x="1608" y="2801"/>
                  </a:cubicBezTo>
                  <a:cubicBezTo>
                    <a:pt x="978" y="2325"/>
                    <a:pt x="929" y="2060"/>
                    <a:pt x="872" y="1728"/>
                  </a:cubicBezTo>
                  <a:cubicBezTo>
                    <a:pt x="828" y="1420"/>
                    <a:pt x="708" y="1127"/>
                    <a:pt x="520" y="872"/>
                  </a:cubicBezTo>
                  <a:cubicBezTo>
                    <a:pt x="265" y="520"/>
                    <a:pt x="261" y="289"/>
                    <a:pt x="338" y="193"/>
                  </a:cubicBezTo>
                  <a:lnTo>
                    <a:pt x="342" y="188"/>
                  </a:lnTo>
                  <a:cubicBezTo>
                    <a:pt x="395" y="145"/>
                    <a:pt x="458" y="121"/>
                    <a:pt x="525" y="121"/>
                  </a:cubicBezTo>
                  <a:lnTo>
                    <a:pt x="530" y="121"/>
                  </a:lnTo>
                  <a:cubicBezTo>
                    <a:pt x="468" y="68"/>
                    <a:pt x="395" y="30"/>
                    <a:pt x="318" y="10"/>
                  </a:cubicBezTo>
                  <a:cubicBezTo>
                    <a:pt x="299" y="5"/>
                    <a:pt x="280" y="1"/>
                    <a:pt x="261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4" name="Google Shape;14664;p90"/>
            <p:cNvSpPr/>
            <p:nvPr/>
          </p:nvSpPr>
          <p:spPr>
            <a:xfrm>
              <a:off x="8261550" y="2918494"/>
              <a:ext cx="13271" cy="72467"/>
            </a:xfrm>
            <a:custGeom>
              <a:avLst/>
              <a:gdLst/>
              <a:ahLst/>
              <a:cxnLst/>
              <a:rect l="l" t="t" r="r" b="b"/>
              <a:pathLst>
                <a:path w="506" h="2763" extrusionOk="0">
                  <a:moveTo>
                    <a:pt x="298" y="1"/>
                  </a:moveTo>
                  <a:cubicBezTo>
                    <a:pt x="178" y="1"/>
                    <a:pt x="87" y="97"/>
                    <a:pt x="87" y="212"/>
                  </a:cubicBezTo>
                  <a:lnTo>
                    <a:pt x="87" y="2469"/>
                  </a:lnTo>
                  <a:cubicBezTo>
                    <a:pt x="82" y="2527"/>
                    <a:pt x="53" y="2585"/>
                    <a:pt x="0" y="2618"/>
                  </a:cubicBezTo>
                  <a:cubicBezTo>
                    <a:pt x="15" y="2700"/>
                    <a:pt x="87" y="2763"/>
                    <a:pt x="173" y="2763"/>
                  </a:cubicBezTo>
                  <a:cubicBezTo>
                    <a:pt x="270" y="2763"/>
                    <a:pt x="347" y="2686"/>
                    <a:pt x="347" y="2589"/>
                  </a:cubicBezTo>
                  <a:lnTo>
                    <a:pt x="347" y="328"/>
                  </a:lnTo>
                  <a:cubicBezTo>
                    <a:pt x="347" y="232"/>
                    <a:pt x="414" y="150"/>
                    <a:pt x="505" y="126"/>
                  </a:cubicBezTo>
                  <a:cubicBezTo>
                    <a:pt x="472" y="49"/>
                    <a:pt x="395" y="1"/>
                    <a:pt x="313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5" name="Google Shape;14665;p90"/>
            <p:cNvSpPr/>
            <p:nvPr/>
          </p:nvSpPr>
          <p:spPr>
            <a:xfrm>
              <a:off x="8072738" y="3189712"/>
              <a:ext cx="18071" cy="17677"/>
            </a:xfrm>
            <a:custGeom>
              <a:avLst/>
              <a:gdLst/>
              <a:ahLst/>
              <a:cxnLst/>
              <a:rect l="l" t="t" r="r" b="b"/>
              <a:pathLst>
                <a:path w="689" h="674" extrusionOk="0">
                  <a:moveTo>
                    <a:pt x="85" y="1"/>
                  </a:moveTo>
                  <a:cubicBezTo>
                    <a:pt x="58" y="1"/>
                    <a:pt x="31" y="7"/>
                    <a:pt x="6" y="19"/>
                  </a:cubicBezTo>
                  <a:lnTo>
                    <a:pt x="1" y="19"/>
                  </a:lnTo>
                  <a:cubicBezTo>
                    <a:pt x="135" y="270"/>
                    <a:pt x="395" y="616"/>
                    <a:pt x="636" y="669"/>
                  </a:cubicBezTo>
                  <a:cubicBezTo>
                    <a:pt x="650" y="674"/>
                    <a:pt x="670" y="674"/>
                    <a:pt x="689" y="674"/>
                  </a:cubicBezTo>
                  <a:cubicBezTo>
                    <a:pt x="501" y="510"/>
                    <a:pt x="352" y="318"/>
                    <a:pt x="241" y="96"/>
                  </a:cubicBezTo>
                  <a:cubicBezTo>
                    <a:pt x="211" y="35"/>
                    <a:pt x="149" y="1"/>
                    <a:pt x="85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6" name="Google Shape;14666;p90"/>
            <p:cNvSpPr/>
            <p:nvPr/>
          </p:nvSpPr>
          <p:spPr>
            <a:xfrm>
              <a:off x="7989334" y="3118400"/>
              <a:ext cx="71313" cy="107795"/>
            </a:xfrm>
            <a:custGeom>
              <a:avLst/>
              <a:gdLst/>
              <a:ahLst/>
              <a:cxnLst/>
              <a:rect l="l" t="t" r="r" b="b"/>
              <a:pathLst>
                <a:path w="2719" h="4110" extrusionOk="0">
                  <a:moveTo>
                    <a:pt x="539" y="1"/>
                  </a:moveTo>
                  <a:lnTo>
                    <a:pt x="539" y="838"/>
                  </a:lnTo>
                  <a:cubicBezTo>
                    <a:pt x="539" y="900"/>
                    <a:pt x="505" y="958"/>
                    <a:pt x="452" y="987"/>
                  </a:cubicBezTo>
                  <a:cubicBezTo>
                    <a:pt x="111" y="1189"/>
                    <a:pt x="0" y="2190"/>
                    <a:pt x="10" y="2772"/>
                  </a:cubicBezTo>
                  <a:lnTo>
                    <a:pt x="10" y="3893"/>
                  </a:lnTo>
                  <a:cubicBezTo>
                    <a:pt x="10" y="4013"/>
                    <a:pt x="106" y="4110"/>
                    <a:pt x="226" y="4110"/>
                  </a:cubicBezTo>
                  <a:lnTo>
                    <a:pt x="241" y="4110"/>
                  </a:lnTo>
                  <a:cubicBezTo>
                    <a:pt x="260" y="4105"/>
                    <a:pt x="274" y="4105"/>
                    <a:pt x="294" y="4100"/>
                  </a:cubicBezTo>
                  <a:cubicBezTo>
                    <a:pt x="284" y="4071"/>
                    <a:pt x="274" y="4042"/>
                    <a:pt x="274" y="4013"/>
                  </a:cubicBezTo>
                  <a:lnTo>
                    <a:pt x="274" y="2888"/>
                  </a:lnTo>
                  <a:cubicBezTo>
                    <a:pt x="265" y="2305"/>
                    <a:pt x="371" y="1309"/>
                    <a:pt x="717" y="1102"/>
                  </a:cubicBezTo>
                  <a:cubicBezTo>
                    <a:pt x="770" y="1074"/>
                    <a:pt x="804" y="1016"/>
                    <a:pt x="804" y="953"/>
                  </a:cubicBezTo>
                  <a:lnTo>
                    <a:pt x="804" y="116"/>
                  </a:lnTo>
                  <a:lnTo>
                    <a:pt x="2719" y="116"/>
                  </a:lnTo>
                  <a:lnTo>
                    <a:pt x="2719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7" name="Google Shape;14667;p90"/>
            <p:cNvSpPr/>
            <p:nvPr/>
          </p:nvSpPr>
          <p:spPr>
            <a:xfrm>
              <a:off x="8010264" y="3194250"/>
              <a:ext cx="7606" cy="56310"/>
            </a:xfrm>
            <a:custGeom>
              <a:avLst/>
              <a:gdLst/>
              <a:ahLst/>
              <a:cxnLst/>
              <a:rect l="l" t="t" r="r" b="b"/>
              <a:pathLst>
                <a:path w="290" h="2147" extrusionOk="0">
                  <a:moveTo>
                    <a:pt x="92" y="0"/>
                  </a:moveTo>
                  <a:cubicBezTo>
                    <a:pt x="63" y="0"/>
                    <a:pt x="30" y="10"/>
                    <a:pt x="1" y="29"/>
                  </a:cubicBezTo>
                  <a:cubicBezTo>
                    <a:pt x="6" y="39"/>
                    <a:pt x="6" y="48"/>
                    <a:pt x="6" y="58"/>
                  </a:cubicBezTo>
                  <a:lnTo>
                    <a:pt x="6" y="1935"/>
                  </a:lnTo>
                  <a:cubicBezTo>
                    <a:pt x="6" y="2050"/>
                    <a:pt x="102" y="2146"/>
                    <a:pt x="217" y="2146"/>
                  </a:cubicBezTo>
                  <a:lnTo>
                    <a:pt x="237" y="2146"/>
                  </a:lnTo>
                  <a:cubicBezTo>
                    <a:pt x="251" y="2146"/>
                    <a:pt x="270" y="2142"/>
                    <a:pt x="290" y="2137"/>
                  </a:cubicBezTo>
                  <a:cubicBezTo>
                    <a:pt x="275" y="2113"/>
                    <a:pt x="270" y="2084"/>
                    <a:pt x="270" y="2055"/>
                  </a:cubicBezTo>
                  <a:lnTo>
                    <a:pt x="270" y="178"/>
                  </a:lnTo>
                  <a:cubicBezTo>
                    <a:pt x="270" y="77"/>
                    <a:pt x="193" y="0"/>
                    <a:pt x="92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8" name="Google Shape;14668;p90"/>
            <p:cNvSpPr/>
            <p:nvPr/>
          </p:nvSpPr>
          <p:spPr>
            <a:xfrm>
              <a:off x="8051782" y="3194302"/>
              <a:ext cx="7475" cy="56258"/>
            </a:xfrm>
            <a:custGeom>
              <a:avLst/>
              <a:gdLst/>
              <a:ahLst/>
              <a:cxnLst/>
              <a:rect l="l" t="t" r="r" b="b"/>
              <a:pathLst>
                <a:path w="285" h="2145" extrusionOk="0">
                  <a:moveTo>
                    <a:pt x="93" y="0"/>
                  </a:moveTo>
                  <a:cubicBezTo>
                    <a:pt x="62" y="0"/>
                    <a:pt x="30" y="9"/>
                    <a:pt x="1" y="27"/>
                  </a:cubicBezTo>
                  <a:cubicBezTo>
                    <a:pt x="1" y="37"/>
                    <a:pt x="6" y="46"/>
                    <a:pt x="6" y="56"/>
                  </a:cubicBezTo>
                  <a:lnTo>
                    <a:pt x="6" y="1933"/>
                  </a:lnTo>
                  <a:cubicBezTo>
                    <a:pt x="1" y="2048"/>
                    <a:pt x="97" y="2144"/>
                    <a:pt x="218" y="2144"/>
                  </a:cubicBezTo>
                  <a:lnTo>
                    <a:pt x="232" y="2144"/>
                  </a:lnTo>
                  <a:cubicBezTo>
                    <a:pt x="251" y="2144"/>
                    <a:pt x="266" y="2140"/>
                    <a:pt x="285" y="2135"/>
                  </a:cubicBezTo>
                  <a:cubicBezTo>
                    <a:pt x="275" y="2111"/>
                    <a:pt x="266" y="2082"/>
                    <a:pt x="266" y="2053"/>
                  </a:cubicBezTo>
                  <a:lnTo>
                    <a:pt x="266" y="176"/>
                  </a:lnTo>
                  <a:cubicBezTo>
                    <a:pt x="266" y="72"/>
                    <a:pt x="183" y="0"/>
                    <a:pt x="93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9" name="Google Shape;14669;p90"/>
            <p:cNvSpPr/>
            <p:nvPr/>
          </p:nvSpPr>
          <p:spPr>
            <a:xfrm>
              <a:off x="8031089" y="3194250"/>
              <a:ext cx="7475" cy="66277"/>
            </a:xfrm>
            <a:custGeom>
              <a:avLst/>
              <a:gdLst/>
              <a:ahLst/>
              <a:cxnLst/>
              <a:rect l="l" t="t" r="r" b="b"/>
              <a:pathLst>
                <a:path w="285" h="2527" extrusionOk="0">
                  <a:moveTo>
                    <a:pt x="89" y="0"/>
                  </a:moveTo>
                  <a:cubicBezTo>
                    <a:pt x="59" y="0"/>
                    <a:pt x="29" y="8"/>
                    <a:pt x="1" y="24"/>
                  </a:cubicBezTo>
                  <a:cubicBezTo>
                    <a:pt x="1" y="39"/>
                    <a:pt x="6" y="48"/>
                    <a:pt x="6" y="58"/>
                  </a:cubicBezTo>
                  <a:lnTo>
                    <a:pt x="6" y="1425"/>
                  </a:lnTo>
                  <a:cubicBezTo>
                    <a:pt x="6" y="1434"/>
                    <a:pt x="6" y="1444"/>
                    <a:pt x="6" y="1453"/>
                  </a:cubicBezTo>
                  <a:lnTo>
                    <a:pt x="6" y="1935"/>
                  </a:lnTo>
                  <a:cubicBezTo>
                    <a:pt x="6" y="1954"/>
                    <a:pt x="1" y="1978"/>
                    <a:pt x="1" y="1997"/>
                  </a:cubicBezTo>
                  <a:lnTo>
                    <a:pt x="1" y="2315"/>
                  </a:lnTo>
                  <a:cubicBezTo>
                    <a:pt x="1" y="2435"/>
                    <a:pt x="97" y="2527"/>
                    <a:pt x="213" y="2527"/>
                  </a:cubicBezTo>
                  <a:lnTo>
                    <a:pt x="232" y="2527"/>
                  </a:lnTo>
                  <a:cubicBezTo>
                    <a:pt x="246" y="2527"/>
                    <a:pt x="266" y="2527"/>
                    <a:pt x="285" y="2522"/>
                  </a:cubicBezTo>
                  <a:cubicBezTo>
                    <a:pt x="270" y="2493"/>
                    <a:pt x="266" y="2459"/>
                    <a:pt x="266" y="2430"/>
                  </a:cubicBezTo>
                  <a:lnTo>
                    <a:pt x="266" y="2113"/>
                  </a:lnTo>
                  <a:cubicBezTo>
                    <a:pt x="266" y="2093"/>
                    <a:pt x="266" y="2074"/>
                    <a:pt x="266" y="2055"/>
                  </a:cubicBezTo>
                  <a:lnTo>
                    <a:pt x="266" y="1574"/>
                  </a:lnTo>
                  <a:cubicBezTo>
                    <a:pt x="270" y="1559"/>
                    <a:pt x="270" y="1550"/>
                    <a:pt x="266" y="1540"/>
                  </a:cubicBezTo>
                  <a:lnTo>
                    <a:pt x="266" y="178"/>
                  </a:lnTo>
                  <a:cubicBezTo>
                    <a:pt x="266" y="73"/>
                    <a:pt x="180" y="0"/>
                    <a:pt x="89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0" name="Google Shape;14670;p90"/>
            <p:cNvSpPr/>
            <p:nvPr/>
          </p:nvSpPr>
          <p:spPr>
            <a:xfrm>
              <a:off x="8262048" y="3200046"/>
              <a:ext cx="61608" cy="3069"/>
            </a:xfrm>
            <a:custGeom>
              <a:avLst/>
              <a:gdLst/>
              <a:ahLst/>
              <a:cxnLst/>
              <a:rect l="l" t="t" r="r" b="b"/>
              <a:pathLst>
                <a:path w="2349" h="117" extrusionOk="0">
                  <a:moveTo>
                    <a:pt x="0" y="1"/>
                  </a:moveTo>
                  <a:cubicBezTo>
                    <a:pt x="24" y="68"/>
                    <a:pt x="92" y="116"/>
                    <a:pt x="164" y="116"/>
                  </a:cubicBezTo>
                  <a:lnTo>
                    <a:pt x="2348" y="116"/>
                  </a:lnTo>
                  <a:cubicBezTo>
                    <a:pt x="2310" y="44"/>
                    <a:pt x="2238" y="1"/>
                    <a:pt x="2156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1" name="Google Shape;14671;p90"/>
            <p:cNvSpPr/>
            <p:nvPr/>
          </p:nvSpPr>
          <p:spPr>
            <a:xfrm>
              <a:off x="8262048" y="3220740"/>
              <a:ext cx="51642" cy="3200"/>
            </a:xfrm>
            <a:custGeom>
              <a:avLst/>
              <a:gdLst/>
              <a:ahLst/>
              <a:cxnLst/>
              <a:rect l="l" t="t" r="r" b="b"/>
              <a:pathLst>
                <a:path w="1969" h="122" extrusionOk="0">
                  <a:moveTo>
                    <a:pt x="0" y="1"/>
                  </a:moveTo>
                  <a:cubicBezTo>
                    <a:pt x="24" y="73"/>
                    <a:pt x="92" y="121"/>
                    <a:pt x="164" y="121"/>
                  </a:cubicBezTo>
                  <a:lnTo>
                    <a:pt x="1968" y="121"/>
                  </a:lnTo>
                  <a:cubicBezTo>
                    <a:pt x="1939" y="59"/>
                    <a:pt x="1887" y="15"/>
                    <a:pt x="1824" y="1"/>
                  </a:cubicBezTo>
                  <a:lnTo>
                    <a:pt x="1487" y="1"/>
                  </a:lnTo>
                  <a:cubicBezTo>
                    <a:pt x="1482" y="3"/>
                    <a:pt x="1478" y="4"/>
                    <a:pt x="1473" y="4"/>
                  </a:cubicBezTo>
                  <a:cubicBezTo>
                    <a:pt x="1468" y="4"/>
                    <a:pt x="1463" y="3"/>
                    <a:pt x="1458" y="1"/>
                  </a:cubicBezTo>
                  <a:lnTo>
                    <a:pt x="1439" y="1"/>
                  </a:lnTo>
                  <a:cubicBezTo>
                    <a:pt x="1432" y="3"/>
                    <a:pt x="1426" y="4"/>
                    <a:pt x="1420" y="4"/>
                  </a:cubicBezTo>
                  <a:cubicBezTo>
                    <a:pt x="1415" y="4"/>
                    <a:pt x="1410" y="3"/>
                    <a:pt x="1405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2" name="Google Shape;14672;p90"/>
            <p:cNvSpPr/>
            <p:nvPr/>
          </p:nvSpPr>
          <p:spPr>
            <a:xfrm>
              <a:off x="8262048" y="3241433"/>
              <a:ext cx="27145" cy="3069"/>
            </a:xfrm>
            <a:custGeom>
              <a:avLst/>
              <a:gdLst/>
              <a:ahLst/>
              <a:cxnLst/>
              <a:rect l="l" t="t" r="r" b="b"/>
              <a:pathLst>
                <a:path w="1035" h="117" extrusionOk="0">
                  <a:moveTo>
                    <a:pt x="0" y="1"/>
                  </a:moveTo>
                  <a:cubicBezTo>
                    <a:pt x="24" y="73"/>
                    <a:pt x="92" y="116"/>
                    <a:pt x="164" y="116"/>
                  </a:cubicBezTo>
                  <a:lnTo>
                    <a:pt x="1035" y="116"/>
                  </a:lnTo>
                  <a:cubicBezTo>
                    <a:pt x="1001" y="49"/>
                    <a:pt x="929" y="1"/>
                    <a:pt x="847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3" name="Google Shape;14673;p90"/>
            <p:cNvSpPr/>
            <p:nvPr/>
          </p:nvSpPr>
          <p:spPr>
            <a:xfrm>
              <a:off x="8257511" y="3179221"/>
              <a:ext cx="56179" cy="3069"/>
            </a:xfrm>
            <a:custGeom>
              <a:avLst/>
              <a:gdLst/>
              <a:ahLst/>
              <a:cxnLst/>
              <a:rect l="l" t="t" r="r" b="b"/>
              <a:pathLst>
                <a:path w="2142" h="117" extrusionOk="0">
                  <a:moveTo>
                    <a:pt x="0" y="1"/>
                  </a:moveTo>
                  <a:cubicBezTo>
                    <a:pt x="5" y="6"/>
                    <a:pt x="5" y="15"/>
                    <a:pt x="10" y="20"/>
                  </a:cubicBezTo>
                  <a:cubicBezTo>
                    <a:pt x="42" y="79"/>
                    <a:pt x="103" y="117"/>
                    <a:pt x="167" y="117"/>
                  </a:cubicBezTo>
                  <a:cubicBezTo>
                    <a:pt x="171" y="117"/>
                    <a:pt x="174" y="117"/>
                    <a:pt x="178" y="116"/>
                  </a:cubicBezTo>
                  <a:lnTo>
                    <a:pt x="2141" y="116"/>
                  </a:lnTo>
                  <a:cubicBezTo>
                    <a:pt x="2103" y="44"/>
                    <a:pt x="2031" y="1"/>
                    <a:pt x="1954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4" name="Google Shape;14674;p90"/>
            <p:cNvSpPr/>
            <p:nvPr/>
          </p:nvSpPr>
          <p:spPr>
            <a:xfrm>
              <a:off x="8208544" y="3242325"/>
              <a:ext cx="10753" cy="6347"/>
            </a:xfrm>
            <a:custGeom>
              <a:avLst/>
              <a:gdLst/>
              <a:ahLst/>
              <a:cxnLst/>
              <a:rect l="l" t="t" r="r" b="b"/>
              <a:pathLst>
                <a:path w="410" h="242" extrusionOk="0">
                  <a:moveTo>
                    <a:pt x="0" y="1"/>
                  </a:moveTo>
                  <a:cubicBezTo>
                    <a:pt x="77" y="102"/>
                    <a:pt x="226" y="179"/>
                    <a:pt x="409" y="241"/>
                  </a:cubicBezTo>
                  <a:cubicBezTo>
                    <a:pt x="342" y="203"/>
                    <a:pt x="284" y="150"/>
                    <a:pt x="246" y="82"/>
                  </a:cubicBezTo>
                  <a:cubicBezTo>
                    <a:pt x="212" y="29"/>
                    <a:pt x="154" y="1"/>
                    <a:pt x="92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5" name="Google Shape;14675;p90"/>
            <p:cNvSpPr/>
            <p:nvPr/>
          </p:nvSpPr>
          <p:spPr>
            <a:xfrm>
              <a:off x="8182159" y="3145886"/>
              <a:ext cx="88360" cy="93317"/>
            </a:xfrm>
            <a:custGeom>
              <a:avLst/>
              <a:gdLst/>
              <a:ahLst/>
              <a:cxnLst/>
              <a:rect l="l" t="t" r="r" b="b"/>
              <a:pathLst>
                <a:path w="3369" h="3558" extrusionOk="0">
                  <a:moveTo>
                    <a:pt x="3192" y="1"/>
                  </a:moveTo>
                  <a:cubicBezTo>
                    <a:pt x="3185" y="1"/>
                    <a:pt x="3178" y="1"/>
                    <a:pt x="3171" y="1"/>
                  </a:cubicBezTo>
                  <a:cubicBezTo>
                    <a:pt x="3070" y="1"/>
                    <a:pt x="2897" y="40"/>
                    <a:pt x="2637" y="228"/>
                  </a:cubicBezTo>
                  <a:cubicBezTo>
                    <a:pt x="2387" y="415"/>
                    <a:pt x="2094" y="536"/>
                    <a:pt x="1781" y="574"/>
                  </a:cubicBezTo>
                  <a:cubicBezTo>
                    <a:pt x="1449" y="637"/>
                    <a:pt x="1189" y="685"/>
                    <a:pt x="713" y="1310"/>
                  </a:cubicBezTo>
                  <a:cubicBezTo>
                    <a:pt x="679" y="1354"/>
                    <a:pt x="626" y="1382"/>
                    <a:pt x="573" y="1382"/>
                  </a:cubicBezTo>
                  <a:lnTo>
                    <a:pt x="1" y="1382"/>
                  </a:lnTo>
                  <a:lnTo>
                    <a:pt x="1" y="3557"/>
                  </a:lnTo>
                  <a:lnTo>
                    <a:pt x="265" y="3557"/>
                  </a:lnTo>
                  <a:lnTo>
                    <a:pt x="265" y="1498"/>
                  </a:lnTo>
                  <a:lnTo>
                    <a:pt x="833" y="1498"/>
                  </a:lnTo>
                  <a:cubicBezTo>
                    <a:pt x="891" y="1498"/>
                    <a:pt x="944" y="1469"/>
                    <a:pt x="972" y="1426"/>
                  </a:cubicBezTo>
                  <a:cubicBezTo>
                    <a:pt x="1449" y="800"/>
                    <a:pt x="1713" y="752"/>
                    <a:pt x="2046" y="690"/>
                  </a:cubicBezTo>
                  <a:cubicBezTo>
                    <a:pt x="2353" y="651"/>
                    <a:pt x="2652" y="531"/>
                    <a:pt x="2902" y="343"/>
                  </a:cubicBezTo>
                  <a:cubicBezTo>
                    <a:pt x="3109" y="189"/>
                    <a:pt x="3263" y="136"/>
                    <a:pt x="3369" y="122"/>
                  </a:cubicBezTo>
                  <a:cubicBezTo>
                    <a:pt x="3359" y="98"/>
                    <a:pt x="3345" y="74"/>
                    <a:pt x="3325" y="50"/>
                  </a:cubicBezTo>
                  <a:lnTo>
                    <a:pt x="3316" y="40"/>
                  </a:lnTo>
                  <a:cubicBezTo>
                    <a:pt x="3282" y="15"/>
                    <a:pt x="3238" y="1"/>
                    <a:pt x="3192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6" name="Google Shape;14676;p90"/>
            <p:cNvSpPr/>
            <p:nvPr/>
          </p:nvSpPr>
          <p:spPr>
            <a:xfrm>
              <a:off x="7992115" y="2940577"/>
              <a:ext cx="67903" cy="17572"/>
            </a:xfrm>
            <a:custGeom>
              <a:avLst/>
              <a:gdLst/>
              <a:ahLst/>
              <a:cxnLst/>
              <a:rect l="l" t="t" r="r" b="b"/>
              <a:pathLst>
                <a:path w="2589" h="670" extrusionOk="0">
                  <a:moveTo>
                    <a:pt x="2257" y="1"/>
                  </a:moveTo>
                  <a:cubicBezTo>
                    <a:pt x="2295" y="111"/>
                    <a:pt x="2213" y="232"/>
                    <a:pt x="2088" y="232"/>
                  </a:cubicBezTo>
                  <a:lnTo>
                    <a:pt x="212" y="232"/>
                  </a:lnTo>
                  <a:cubicBezTo>
                    <a:pt x="96" y="232"/>
                    <a:pt x="0" y="328"/>
                    <a:pt x="0" y="443"/>
                  </a:cubicBezTo>
                  <a:lnTo>
                    <a:pt x="0" y="463"/>
                  </a:lnTo>
                  <a:cubicBezTo>
                    <a:pt x="0" y="564"/>
                    <a:pt x="72" y="650"/>
                    <a:pt x="173" y="670"/>
                  </a:cubicBezTo>
                  <a:lnTo>
                    <a:pt x="284" y="670"/>
                  </a:lnTo>
                  <a:cubicBezTo>
                    <a:pt x="274" y="641"/>
                    <a:pt x="265" y="612"/>
                    <a:pt x="265" y="578"/>
                  </a:cubicBezTo>
                  <a:lnTo>
                    <a:pt x="265" y="564"/>
                  </a:lnTo>
                  <a:cubicBezTo>
                    <a:pt x="265" y="443"/>
                    <a:pt x="361" y="352"/>
                    <a:pt x="476" y="352"/>
                  </a:cubicBezTo>
                  <a:lnTo>
                    <a:pt x="2353" y="352"/>
                  </a:lnTo>
                  <a:cubicBezTo>
                    <a:pt x="2589" y="352"/>
                    <a:pt x="2589" y="1"/>
                    <a:pt x="2353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7" name="Google Shape;14677;p90"/>
            <p:cNvSpPr/>
            <p:nvPr/>
          </p:nvSpPr>
          <p:spPr>
            <a:xfrm>
              <a:off x="8016585" y="2925942"/>
              <a:ext cx="77502" cy="11514"/>
            </a:xfrm>
            <a:custGeom>
              <a:avLst/>
              <a:gdLst/>
              <a:ahLst/>
              <a:cxnLst/>
              <a:rect l="l" t="t" r="r" b="b"/>
              <a:pathLst>
                <a:path w="2955" h="439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227"/>
                  </a:lnTo>
                  <a:cubicBezTo>
                    <a:pt x="1" y="347"/>
                    <a:pt x="97" y="438"/>
                    <a:pt x="212" y="438"/>
                  </a:cubicBezTo>
                  <a:lnTo>
                    <a:pt x="284" y="438"/>
                  </a:lnTo>
                  <a:cubicBezTo>
                    <a:pt x="270" y="410"/>
                    <a:pt x="260" y="376"/>
                    <a:pt x="265" y="347"/>
                  </a:cubicBezTo>
                  <a:lnTo>
                    <a:pt x="265" y="328"/>
                  </a:lnTo>
                  <a:cubicBezTo>
                    <a:pt x="265" y="212"/>
                    <a:pt x="357" y="116"/>
                    <a:pt x="477" y="116"/>
                  </a:cubicBezTo>
                  <a:lnTo>
                    <a:pt x="1689" y="116"/>
                  </a:lnTo>
                  <a:cubicBezTo>
                    <a:pt x="2017" y="116"/>
                    <a:pt x="2560" y="159"/>
                    <a:pt x="2955" y="285"/>
                  </a:cubicBezTo>
                  <a:cubicBezTo>
                    <a:pt x="2594" y="63"/>
                    <a:pt x="1839" y="1"/>
                    <a:pt x="143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8" name="Google Shape;14678;p90"/>
            <p:cNvSpPr/>
            <p:nvPr/>
          </p:nvSpPr>
          <p:spPr>
            <a:xfrm>
              <a:off x="8104788" y="2939712"/>
              <a:ext cx="19461" cy="3174"/>
            </a:xfrm>
            <a:custGeom>
              <a:avLst/>
              <a:gdLst/>
              <a:ahLst/>
              <a:cxnLst/>
              <a:rect l="l" t="t" r="r" b="b"/>
              <a:pathLst>
                <a:path w="742" h="121" extrusionOk="0">
                  <a:moveTo>
                    <a:pt x="1" y="0"/>
                  </a:moveTo>
                  <a:cubicBezTo>
                    <a:pt x="6" y="10"/>
                    <a:pt x="15" y="24"/>
                    <a:pt x="20" y="34"/>
                  </a:cubicBezTo>
                  <a:cubicBezTo>
                    <a:pt x="49" y="87"/>
                    <a:pt x="107" y="120"/>
                    <a:pt x="169" y="120"/>
                  </a:cubicBezTo>
                  <a:lnTo>
                    <a:pt x="742" y="120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9" name="Google Shape;14679;p90"/>
            <p:cNvSpPr/>
            <p:nvPr/>
          </p:nvSpPr>
          <p:spPr>
            <a:xfrm>
              <a:off x="8034892" y="3002789"/>
              <a:ext cx="29926" cy="30345"/>
            </a:xfrm>
            <a:custGeom>
              <a:avLst/>
              <a:gdLst/>
              <a:ahLst/>
              <a:cxnLst/>
              <a:rect l="l" t="t" r="r" b="b"/>
              <a:pathLst>
                <a:path w="1141" h="1157" extrusionOk="0">
                  <a:moveTo>
                    <a:pt x="896" y="0"/>
                  </a:moveTo>
                  <a:cubicBezTo>
                    <a:pt x="891" y="0"/>
                    <a:pt x="886" y="1"/>
                    <a:pt x="881" y="1"/>
                  </a:cubicBezTo>
                  <a:lnTo>
                    <a:pt x="799" y="1"/>
                  </a:lnTo>
                  <a:cubicBezTo>
                    <a:pt x="828" y="83"/>
                    <a:pt x="789" y="174"/>
                    <a:pt x="712" y="217"/>
                  </a:cubicBezTo>
                  <a:cubicBezTo>
                    <a:pt x="462" y="343"/>
                    <a:pt x="77" y="617"/>
                    <a:pt x="19" y="872"/>
                  </a:cubicBezTo>
                  <a:cubicBezTo>
                    <a:pt x="0" y="954"/>
                    <a:pt x="24" y="1040"/>
                    <a:pt x="82" y="1108"/>
                  </a:cubicBezTo>
                  <a:lnTo>
                    <a:pt x="87" y="1112"/>
                  </a:lnTo>
                  <a:cubicBezTo>
                    <a:pt x="125" y="1142"/>
                    <a:pt x="170" y="1157"/>
                    <a:pt x="216" y="1157"/>
                  </a:cubicBezTo>
                  <a:cubicBezTo>
                    <a:pt x="223" y="1157"/>
                    <a:pt x="229" y="1156"/>
                    <a:pt x="236" y="1156"/>
                  </a:cubicBezTo>
                  <a:cubicBezTo>
                    <a:pt x="255" y="1156"/>
                    <a:pt x="279" y="1156"/>
                    <a:pt x="299" y="1151"/>
                  </a:cubicBezTo>
                  <a:cubicBezTo>
                    <a:pt x="274" y="1098"/>
                    <a:pt x="270" y="1045"/>
                    <a:pt x="284" y="987"/>
                  </a:cubicBezTo>
                  <a:cubicBezTo>
                    <a:pt x="337" y="737"/>
                    <a:pt x="727" y="458"/>
                    <a:pt x="972" y="333"/>
                  </a:cubicBezTo>
                  <a:cubicBezTo>
                    <a:pt x="1141" y="249"/>
                    <a:pt x="1077" y="0"/>
                    <a:pt x="896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0" name="Google Shape;14680;p90"/>
            <p:cNvSpPr/>
            <p:nvPr/>
          </p:nvSpPr>
          <p:spPr>
            <a:xfrm>
              <a:off x="7992115" y="2982096"/>
              <a:ext cx="67903" cy="17572"/>
            </a:xfrm>
            <a:custGeom>
              <a:avLst/>
              <a:gdLst/>
              <a:ahLst/>
              <a:cxnLst/>
              <a:rect l="l" t="t" r="r" b="b"/>
              <a:pathLst>
                <a:path w="2589" h="670" extrusionOk="0">
                  <a:moveTo>
                    <a:pt x="2257" y="1"/>
                  </a:moveTo>
                  <a:cubicBezTo>
                    <a:pt x="2295" y="112"/>
                    <a:pt x="2213" y="232"/>
                    <a:pt x="2088" y="232"/>
                  </a:cubicBezTo>
                  <a:lnTo>
                    <a:pt x="212" y="232"/>
                  </a:lnTo>
                  <a:cubicBezTo>
                    <a:pt x="96" y="232"/>
                    <a:pt x="0" y="328"/>
                    <a:pt x="0" y="444"/>
                  </a:cubicBezTo>
                  <a:lnTo>
                    <a:pt x="0" y="458"/>
                  </a:lnTo>
                  <a:cubicBezTo>
                    <a:pt x="0" y="573"/>
                    <a:pt x="96" y="670"/>
                    <a:pt x="212" y="670"/>
                  </a:cubicBezTo>
                  <a:lnTo>
                    <a:pt x="289" y="670"/>
                  </a:lnTo>
                  <a:cubicBezTo>
                    <a:pt x="274" y="641"/>
                    <a:pt x="265" y="612"/>
                    <a:pt x="265" y="578"/>
                  </a:cubicBezTo>
                  <a:lnTo>
                    <a:pt x="265" y="564"/>
                  </a:lnTo>
                  <a:cubicBezTo>
                    <a:pt x="265" y="444"/>
                    <a:pt x="361" y="352"/>
                    <a:pt x="476" y="352"/>
                  </a:cubicBezTo>
                  <a:lnTo>
                    <a:pt x="2353" y="352"/>
                  </a:lnTo>
                  <a:cubicBezTo>
                    <a:pt x="2589" y="352"/>
                    <a:pt x="2589" y="1"/>
                    <a:pt x="2353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1" name="Google Shape;14681;p90"/>
            <p:cNvSpPr/>
            <p:nvPr/>
          </p:nvSpPr>
          <p:spPr>
            <a:xfrm>
              <a:off x="7982122" y="2961271"/>
              <a:ext cx="77896" cy="17704"/>
            </a:xfrm>
            <a:custGeom>
              <a:avLst/>
              <a:gdLst/>
              <a:ahLst/>
              <a:cxnLst/>
              <a:rect l="l" t="t" r="r" b="b"/>
              <a:pathLst>
                <a:path w="2970" h="675" extrusionOk="0">
                  <a:moveTo>
                    <a:pt x="2638" y="1"/>
                  </a:moveTo>
                  <a:cubicBezTo>
                    <a:pt x="2676" y="116"/>
                    <a:pt x="2594" y="237"/>
                    <a:pt x="2469" y="237"/>
                  </a:cubicBezTo>
                  <a:lnTo>
                    <a:pt x="598" y="237"/>
                  </a:lnTo>
                  <a:cubicBezTo>
                    <a:pt x="574" y="237"/>
                    <a:pt x="554" y="232"/>
                    <a:pt x="535" y="232"/>
                  </a:cubicBezTo>
                  <a:lnTo>
                    <a:pt x="217" y="232"/>
                  </a:lnTo>
                  <a:cubicBezTo>
                    <a:pt x="97" y="232"/>
                    <a:pt x="1" y="328"/>
                    <a:pt x="1" y="444"/>
                  </a:cubicBezTo>
                  <a:lnTo>
                    <a:pt x="1" y="458"/>
                  </a:lnTo>
                  <a:cubicBezTo>
                    <a:pt x="1" y="578"/>
                    <a:pt x="97" y="675"/>
                    <a:pt x="217" y="675"/>
                  </a:cubicBezTo>
                  <a:lnTo>
                    <a:pt x="290" y="675"/>
                  </a:lnTo>
                  <a:cubicBezTo>
                    <a:pt x="275" y="646"/>
                    <a:pt x="266" y="612"/>
                    <a:pt x="266" y="578"/>
                  </a:cubicBezTo>
                  <a:lnTo>
                    <a:pt x="266" y="564"/>
                  </a:lnTo>
                  <a:cubicBezTo>
                    <a:pt x="266" y="444"/>
                    <a:pt x="362" y="347"/>
                    <a:pt x="477" y="347"/>
                  </a:cubicBezTo>
                  <a:lnTo>
                    <a:pt x="800" y="347"/>
                  </a:lnTo>
                  <a:cubicBezTo>
                    <a:pt x="819" y="352"/>
                    <a:pt x="838" y="352"/>
                    <a:pt x="857" y="352"/>
                  </a:cubicBezTo>
                  <a:lnTo>
                    <a:pt x="2734" y="352"/>
                  </a:lnTo>
                  <a:cubicBezTo>
                    <a:pt x="2970" y="352"/>
                    <a:pt x="2970" y="1"/>
                    <a:pt x="2734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2" name="Google Shape;14682;p90"/>
            <p:cNvSpPr/>
            <p:nvPr/>
          </p:nvSpPr>
          <p:spPr>
            <a:xfrm>
              <a:off x="8238942" y="3070823"/>
              <a:ext cx="72231" cy="13769"/>
            </a:xfrm>
            <a:custGeom>
              <a:avLst/>
              <a:gdLst/>
              <a:ahLst/>
              <a:cxnLst/>
              <a:rect l="l" t="t" r="r" b="b"/>
              <a:pathLst>
                <a:path w="2754" h="525" extrusionOk="0">
                  <a:moveTo>
                    <a:pt x="1" y="0"/>
                  </a:moveTo>
                  <a:lnTo>
                    <a:pt x="1" y="525"/>
                  </a:lnTo>
                  <a:lnTo>
                    <a:pt x="2753" y="525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3" name="Google Shape;14683;p90"/>
            <p:cNvSpPr/>
            <p:nvPr/>
          </p:nvSpPr>
          <p:spPr>
            <a:xfrm>
              <a:off x="7995262" y="3094297"/>
              <a:ext cx="72335" cy="13769"/>
            </a:xfrm>
            <a:custGeom>
              <a:avLst/>
              <a:gdLst/>
              <a:ahLst/>
              <a:cxnLst/>
              <a:rect l="l" t="t" r="r" b="b"/>
              <a:pathLst>
                <a:path w="2758" h="525" extrusionOk="0">
                  <a:moveTo>
                    <a:pt x="0" y="0"/>
                  </a:moveTo>
                  <a:lnTo>
                    <a:pt x="0" y="525"/>
                  </a:lnTo>
                  <a:lnTo>
                    <a:pt x="2757" y="525"/>
                  </a:lnTo>
                  <a:lnTo>
                    <a:pt x="2757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4" name="Google Shape;14684;p90"/>
            <p:cNvSpPr/>
            <p:nvPr/>
          </p:nvSpPr>
          <p:spPr>
            <a:xfrm>
              <a:off x="8158056" y="3175182"/>
              <a:ext cx="13769" cy="72231"/>
            </a:xfrm>
            <a:custGeom>
              <a:avLst/>
              <a:gdLst/>
              <a:ahLst/>
              <a:cxnLst/>
              <a:rect l="l" t="t" r="r" b="b"/>
              <a:pathLst>
                <a:path w="525" h="2754" extrusionOk="0">
                  <a:moveTo>
                    <a:pt x="0" y="1"/>
                  </a:moveTo>
                  <a:lnTo>
                    <a:pt x="0" y="2753"/>
                  </a:lnTo>
                  <a:lnTo>
                    <a:pt x="525" y="2753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5" name="Google Shape;14685;p90"/>
            <p:cNvSpPr/>
            <p:nvPr/>
          </p:nvSpPr>
          <p:spPr>
            <a:xfrm>
              <a:off x="8134582" y="2931503"/>
              <a:ext cx="13769" cy="72335"/>
            </a:xfrm>
            <a:custGeom>
              <a:avLst/>
              <a:gdLst/>
              <a:ahLst/>
              <a:cxnLst/>
              <a:rect l="l" t="t" r="r" b="b"/>
              <a:pathLst>
                <a:path w="525" h="2758" extrusionOk="0">
                  <a:moveTo>
                    <a:pt x="0" y="0"/>
                  </a:moveTo>
                  <a:lnTo>
                    <a:pt x="0" y="2757"/>
                  </a:lnTo>
                  <a:lnTo>
                    <a:pt x="525" y="275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6" name="Google Shape;14686;p90"/>
            <p:cNvSpPr/>
            <p:nvPr/>
          </p:nvSpPr>
          <p:spPr>
            <a:xfrm>
              <a:off x="7990462" y="3004940"/>
              <a:ext cx="17074" cy="109080"/>
            </a:xfrm>
            <a:custGeom>
              <a:avLst/>
              <a:gdLst/>
              <a:ahLst/>
              <a:cxnLst/>
              <a:rect l="l" t="t" r="r" b="b"/>
              <a:pathLst>
                <a:path w="651" h="4159" extrusionOk="0">
                  <a:moveTo>
                    <a:pt x="0" y="1"/>
                  </a:moveTo>
                  <a:lnTo>
                    <a:pt x="0" y="4158"/>
                  </a:lnTo>
                  <a:lnTo>
                    <a:pt x="650" y="4158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7" name="Google Shape;14687;p90"/>
            <p:cNvSpPr/>
            <p:nvPr/>
          </p:nvSpPr>
          <p:spPr>
            <a:xfrm>
              <a:off x="8232778" y="3067151"/>
              <a:ext cx="16917" cy="81174"/>
            </a:xfrm>
            <a:custGeom>
              <a:avLst/>
              <a:gdLst/>
              <a:ahLst/>
              <a:cxnLst/>
              <a:rect l="l" t="t" r="r" b="b"/>
              <a:pathLst>
                <a:path w="645" h="3095" extrusionOk="0">
                  <a:moveTo>
                    <a:pt x="0" y="1"/>
                  </a:moveTo>
                  <a:lnTo>
                    <a:pt x="0" y="3095"/>
                  </a:lnTo>
                  <a:lnTo>
                    <a:pt x="645" y="3095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8" name="Google Shape;14688;p90"/>
            <p:cNvSpPr/>
            <p:nvPr/>
          </p:nvSpPr>
          <p:spPr>
            <a:xfrm>
              <a:off x="8066181" y="3236030"/>
              <a:ext cx="109054" cy="17048"/>
            </a:xfrm>
            <a:custGeom>
              <a:avLst/>
              <a:gdLst/>
              <a:ahLst/>
              <a:cxnLst/>
              <a:rect l="l" t="t" r="r" b="b"/>
              <a:pathLst>
                <a:path w="4158" h="650" extrusionOk="0">
                  <a:moveTo>
                    <a:pt x="1" y="0"/>
                  </a:moveTo>
                  <a:lnTo>
                    <a:pt x="1" y="650"/>
                  </a:lnTo>
                  <a:lnTo>
                    <a:pt x="4158" y="650"/>
                  </a:lnTo>
                  <a:lnTo>
                    <a:pt x="415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9" name="Google Shape;14689;p90"/>
            <p:cNvSpPr/>
            <p:nvPr/>
          </p:nvSpPr>
          <p:spPr>
            <a:xfrm>
              <a:off x="8130674" y="2992193"/>
              <a:ext cx="83325" cy="17074"/>
            </a:xfrm>
            <a:custGeom>
              <a:avLst/>
              <a:gdLst/>
              <a:ahLst/>
              <a:cxnLst/>
              <a:rect l="l" t="t" r="r" b="b"/>
              <a:pathLst>
                <a:path w="3177" h="651" extrusionOk="0">
                  <a:moveTo>
                    <a:pt x="0" y="1"/>
                  </a:moveTo>
                  <a:lnTo>
                    <a:pt x="0" y="650"/>
                  </a:lnTo>
                  <a:lnTo>
                    <a:pt x="3176" y="650"/>
                  </a:lnTo>
                  <a:lnTo>
                    <a:pt x="3176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0" name="Google Shape;14690;p90"/>
            <p:cNvSpPr/>
            <p:nvPr/>
          </p:nvSpPr>
          <p:spPr>
            <a:xfrm>
              <a:off x="8001950" y="3059467"/>
              <a:ext cx="11514" cy="15133"/>
            </a:xfrm>
            <a:custGeom>
              <a:avLst/>
              <a:gdLst/>
              <a:ahLst/>
              <a:cxnLst/>
              <a:rect l="l" t="t" r="r" b="b"/>
              <a:pathLst>
                <a:path w="439" h="577" extrusionOk="0">
                  <a:moveTo>
                    <a:pt x="217" y="0"/>
                  </a:moveTo>
                  <a:cubicBezTo>
                    <a:pt x="97" y="0"/>
                    <a:pt x="0" y="97"/>
                    <a:pt x="0" y="217"/>
                  </a:cubicBezTo>
                  <a:lnTo>
                    <a:pt x="0" y="371"/>
                  </a:lnTo>
                  <a:cubicBezTo>
                    <a:pt x="8" y="508"/>
                    <a:pt x="113" y="577"/>
                    <a:pt x="219" y="577"/>
                  </a:cubicBezTo>
                  <a:cubicBezTo>
                    <a:pt x="325" y="577"/>
                    <a:pt x="431" y="508"/>
                    <a:pt x="438" y="371"/>
                  </a:cubicBezTo>
                  <a:lnTo>
                    <a:pt x="438" y="217"/>
                  </a:lnTo>
                  <a:cubicBezTo>
                    <a:pt x="438" y="97"/>
                    <a:pt x="342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1" name="Google Shape;14691;p90"/>
            <p:cNvSpPr/>
            <p:nvPr/>
          </p:nvSpPr>
          <p:spPr>
            <a:xfrm>
              <a:off x="8001950" y="3039901"/>
              <a:ext cx="11514" cy="15133"/>
            </a:xfrm>
            <a:custGeom>
              <a:avLst/>
              <a:gdLst/>
              <a:ahLst/>
              <a:cxnLst/>
              <a:rect l="l" t="t" r="r" b="b"/>
              <a:pathLst>
                <a:path w="439" h="577" extrusionOk="0">
                  <a:moveTo>
                    <a:pt x="217" y="1"/>
                  </a:moveTo>
                  <a:cubicBezTo>
                    <a:pt x="97" y="1"/>
                    <a:pt x="0" y="97"/>
                    <a:pt x="0" y="217"/>
                  </a:cubicBezTo>
                  <a:lnTo>
                    <a:pt x="0" y="371"/>
                  </a:lnTo>
                  <a:cubicBezTo>
                    <a:pt x="8" y="508"/>
                    <a:pt x="113" y="577"/>
                    <a:pt x="219" y="577"/>
                  </a:cubicBezTo>
                  <a:cubicBezTo>
                    <a:pt x="325" y="577"/>
                    <a:pt x="431" y="508"/>
                    <a:pt x="438" y="371"/>
                  </a:cubicBezTo>
                  <a:lnTo>
                    <a:pt x="438" y="217"/>
                  </a:lnTo>
                  <a:cubicBezTo>
                    <a:pt x="438" y="97"/>
                    <a:pt x="342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2" name="Google Shape;14692;p90"/>
            <p:cNvSpPr/>
            <p:nvPr/>
          </p:nvSpPr>
          <p:spPr>
            <a:xfrm>
              <a:off x="8293967" y="3103529"/>
              <a:ext cx="11514" cy="14871"/>
            </a:xfrm>
            <a:custGeom>
              <a:avLst/>
              <a:gdLst/>
              <a:ahLst/>
              <a:cxnLst/>
              <a:rect l="l" t="t" r="r" b="b"/>
              <a:pathLst>
                <a:path w="439" h="567" extrusionOk="0">
                  <a:moveTo>
                    <a:pt x="220" y="1"/>
                  </a:moveTo>
                  <a:cubicBezTo>
                    <a:pt x="114" y="1"/>
                    <a:pt x="8" y="69"/>
                    <a:pt x="1" y="207"/>
                  </a:cubicBezTo>
                  <a:lnTo>
                    <a:pt x="1" y="361"/>
                  </a:lnTo>
                  <a:cubicBezTo>
                    <a:pt x="8" y="498"/>
                    <a:pt x="114" y="566"/>
                    <a:pt x="220" y="566"/>
                  </a:cubicBezTo>
                  <a:cubicBezTo>
                    <a:pt x="326" y="566"/>
                    <a:pt x="431" y="498"/>
                    <a:pt x="439" y="361"/>
                  </a:cubicBezTo>
                  <a:lnTo>
                    <a:pt x="439" y="207"/>
                  </a:lnTo>
                  <a:cubicBezTo>
                    <a:pt x="431" y="69"/>
                    <a:pt x="326" y="1"/>
                    <a:pt x="2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3" name="Google Shape;14693;p90"/>
            <p:cNvSpPr/>
            <p:nvPr/>
          </p:nvSpPr>
          <p:spPr>
            <a:xfrm>
              <a:off x="8293967" y="3122806"/>
              <a:ext cx="11514" cy="15238"/>
            </a:xfrm>
            <a:custGeom>
              <a:avLst/>
              <a:gdLst/>
              <a:ahLst/>
              <a:cxnLst/>
              <a:rect l="l" t="t" r="r" b="b"/>
              <a:pathLst>
                <a:path w="439" h="581" extrusionOk="0">
                  <a:moveTo>
                    <a:pt x="222" y="1"/>
                  </a:moveTo>
                  <a:cubicBezTo>
                    <a:pt x="97" y="1"/>
                    <a:pt x="1" y="97"/>
                    <a:pt x="1" y="222"/>
                  </a:cubicBezTo>
                  <a:lnTo>
                    <a:pt x="1" y="371"/>
                  </a:lnTo>
                  <a:cubicBezTo>
                    <a:pt x="8" y="511"/>
                    <a:pt x="114" y="581"/>
                    <a:pt x="220" y="581"/>
                  </a:cubicBezTo>
                  <a:cubicBezTo>
                    <a:pt x="326" y="581"/>
                    <a:pt x="431" y="511"/>
                    <a:pt x="439" y="371"/>
                  </a:cubicBezTo>
                  <a:lnTo>
                    <a:pt x="439" y="222"/>
                  </a:lnTo>
                  <a:cubicBezTo>
                    <a:pt x="439" y="97"/>
                    <a:pt x="342" y="1"/>
                    <a:pt x="2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4" name="Google Shape;14694;p90"/>
            <p:cNvSpPr/>
            <p:nvPr/>
          </p:nvSpPr>
          <p:spPr>
            <a:xfrm>
              <a:off x="7972418" y="2907636"/>
              <a:ext cx="362726" cy="362857"/>
            </a:xfrm>
            <a:custGeom>
              <a:avLst/>
              <a:gdLst/>
              <a:ahLst/>
              <a:cxnLst/>
              <a:rect l="l" t="t" r="r" b="b"/>
              <a:pathLst>
                <a:path w="13830" h="13835" extrusionOk="0">
                  <a:moveTo>
                    <a:pt x="6727" y="896"/>
                  </a:moveTo>
                  <a:lnTo>
                    <a:pt x="6727" y="3648"/>
                  </a:lnTo>
                  <a:lnTo>
                    <a:pt x="6203" y="3648"/>
                  </a:lnTo>
                  <a:lnTo>
                    <a:pt x="6203" y="896"/>
                  </a:lnTo>
                  <a:close/>
                  <a:moveTo>
                    <a:pt x="9946" y="896"/>
                  </a:moveTo>
                  <a:cubicBezTo>
                    <a:pt x="9941" y="930"/>
                    <a:pt x="9941" y="958"/>
                    <a:pt x="9941" y="987"/>
                  </a:cubicBezTo>
                  <a:lnTo>
                    <a:pt x="9941" y="2354"/>
                  </a:lnTo>
                  <a:cubicBezTo>
                    <a:pt x="9802" y="2205"/>
                    <a:pt x="9629" y="2094"/>
                    <a:pt x="9431" y="2041"/>
                  </a:cubicBezTo>
                  <a:cubicBezTo>
                    <a:pt x="9384" y="2031"/>
                    <a:pt x="9337" y="2026"/>
                    <a:pt x="9290" y="2026"/>
                  </a:cubicBezTo>
                  <a:cubicBezTo>
                    <a:pt x="9131" y="2026"/>
                    <a:pt x="8977" y="2082"/>
                    <a:pt x="8854" y="2190"/>
                  </a:cubicBezTo>
                  <a:lnTo>
                    <a:pt x="8849" y="2195"/>
                  </a:lnTo>
                  <a:cubicBezTo>
                    <a:pt x="8830" y="2210"/>
                    <a:pt x="8387" y="2604"/>
                    <a:pt x="8969" y="3408"/>
                  </a:cubicBezTo>
                  <a:cubicBezTo>
                    <a:pt x="9027" y="3485"/>
                    <a:pt x="9075" y="3566"/>
                    <a:pt x="9114" y="3648"/>
                  </a:cubicBezTo>
                  <a:lnTo>
                    <a:pt x="7165" y="3648"/>
                  </a:lnTo>
                  <a:lnTo>
                    <a:pt x="7165" y="896"/>
                  </a:lnTo>
                  <a:close/>
                  <a:moveTo>
                    <a:pt x="3137" y="722"/>
                  </a:moveTo>
                  <a:cubicBezTo>
                    <a:pt x="3751" y="722"/>
                    <a:pt x="4610" y="845"/>
                    <a:pt x="4783" y="1141"/>
                  </a:cubicBezTo>
                  <a:cubicBezTo>
                    <a:pt x="4822" y="1209"/>
                    <a:pt x="4894" y="1252"/>
                    <a:pt x="4976" y="1252"/>
                  </a:cubicBezTo>
                  <a:lnTo>
                    <a:pt x="5765" y="1252"/>
                  </a:lnTo>
                  <a:lnTo>
                    <a:pt x="5765" y="3340"/>
                  </a:lnTo>
                  <a:lnTo>
                    <a:pt x="5236" y="3340"/>
                  </a:lnTo>
                  <a:cubicBezTo>
                    <a:pt x="5168" y="3340"/>
                    <a:pt x="5106" y="3374"/>
                    <a:pt x="5062" y="3427"/>
                  </a:cubicBezTo>
                  <a:cubicBezTo>
                    <a:pt x="4596" y="4043"/>
                    <a:pt x="4341" y="4091"/>
                    <a:pt x="4018" y="4149"/>
                  </a:cubicBezTo>
                  <a:cubicBezTo>
                    <a:pt x="3701" y="4192"/>
                    <a:pt x="3402" y="4312"/>
                    <a:pt x="3142" y="4505"/>
                  </a:cubicBezTo>
                  <a:cubicBezTo>
                    <a:pt x="2910" y="4674"/>
                    <a:pt x="2743" y="4725"/>
                    <a:pt x="2637" y="4725"/>
                  </a:cubicBezTo>
                  <a:cubicBezTo>
                    <a:pt x="2580" y="4725"/>
                    <a:pt x="2540" y="4711"/>
                    <a:pt x="2517" y="4692"/>
                  </a:cubicBezTo>
                  <a:cubicBezTo>
                    <a:pt x="2469" y="4639"/>
                    <a:pt x="2450" y="4562"/>
                    <a:pt x="2464" y="4495"/>
                  </a:cubicBezTo>
                  <a:cubicBezTo>
                    <a:pt x="2517" y="4254"/>
                    <a:pt x="2902" y="3985"/>
                    <a:pt x="3133" y="3865"/>
                  </a:cubicBezTo>
                  <a:cubicBezTo>
                    <a:pt x="3340" y="3761"/>
                    <a:pt x="3257" y="3450"/>
                    <a:pt x="3033" y="3450"/>
                  </a:cubicBezTo>
                  <a:cubicBezTo>
                    <a:pt x="3028" y="3450"/>
                    <a:pt x="3023" y="3451"/>
                    <a:pt x="3017" y="3451"/>
                  </a:cubicBezTo>
                  <a:lnTo>
                    <a:pt x="982" y="3451"/>
                  </a:lnTo>
                  <a:cubicBezTo>
                    <a:pt x="891" y="3451"/>
                    <a:pt x="814" y="3379"/>
                    <a:pt x="814" y="3283"/>
                  </a:cubicBezTo>
                  <a:lnTo>
                    <a:pt x="814" y="3268"/>
                  </a:lnTo>
                  <a:cubicBezTo>
                    <a:pt x="814" y="3172"/>
                    <a:pt x="891" y="3100"/>
                    <a:pt x="982" y="3100"/>
                  </a:cubicBezTo>
                  <a:lnTo>
                    <a:pt x="2859" y="3100"/>
                  </a:lnTo>
                  <a:cubicBezTo>
                    <a:pt x="2863" y="3100"/>
                    <a:pt x="2868" y="3100"/>
                    <a:pt x="2872" y="3100"/>
                  </a:cubicBezTo>
                  <a:cubicBezTo>
                    <a:pt x="3160" y="3100"/>
                    <a:pt x="3162" y="2661"/>
                    <a:pt x="2877" y="2661"/>
                  </a:cubicBezTo>
                  <a:cubicBezTo>
                    <a:pt x="2871" y="2661"/>
                    <a:pt x="2865" y="2661"/>
                    <a:pt x="2859" y="2662"/>
                  </a:cubicBezTo>
                  <a:lnTo>
                    <a:pt x="607" y="2662"/>
                  </a:lnTo>
                  <a:cubicBezTo>
                    <a:pt x="510" y="2662"/>
                    <a:pt x="438" y="2585"/>
                    <a:pt x="438" y="2493"/>
                  </a:cubicBezTo>
                  <a:lnTo>
                    <a:pt x="438" y="2474"/>
                  </a:lnTo>
                  <a:cubicBezTo>
                    <a:pt x="438" y="2383"/>
                    <a:pt x="510" y="2306"/>
                    <a:pt x="607" y="2306"/>
                  </a:cubicBezTo>
                  <a:lnTo>
                    <a:pt x="919" y="2306"/>
                  </a:lnTo>
                  <a:cubicBezTo>
                    <a:pt x="944" y="2306"/>
                    <a:pt x="963" y="2311"/>
                    <a:pt x="987" y="2311"/>
                  </a:cubicBezTo>
                  <a:lnTo>
                    <a:pt x="1468" y="2311"/>
                  </a:lnTo>
                  <a:cubicBezTo>
                    <a:pt x="1478" y="2311"/>
                    <a:pt x="1492" y="2306"/>
                    <a:pt x="1502" y="2306"/>
                  </a:cubicBezTo>
                  <a:lnTo>
                    <a:pt x="2863" y="2306"/>
                  </a:lnTo>
                  <a:cubicBezTo>
                    <a:pt x="2868" y="2306"/>
                    <a:pt x="2873" y="2306"/>
                    <a:pt x="2877" y="2306"/>
                  </a:cubicBezTo>
                  <a:cubicBezTo>
                    <a:pt x="3165" y="2306"/>
                    <a:pt x="3167" y="1867"/>
                    <a:pt x="2882" y="1867"/>
                  </a:cubicBezTo>
                  <a:cubicBezTo>
                    <a:pt x="2876" y="1867"/>
                    <a:pt x="2870" y="1867"/>
                    <a:pt x="2863" y="1868"/>
                  </a:cubicBezTo>
                  <a:lnTo>
                    <a:pt x="1357" y="1868"/>
                  </a:lnTo>
                  <a:cubicBezTo>
                    <a:pt x="1343" y="1868"/>
                    <a:pt x="1333" y="1868"/>
                    <a:pt x="1319" y="1873"/>
                  </a:cubicBezTo>
                  <a:lnTo>
                    <a:pt x="1314" y="1873"/>
                  </a:lnTo>
                  <a:cubicBezTo>
                    <a:pt x="1304" y="1868"/>
                    <a:pt x="1290" y="1868"/>
                    <a:pt x="1276" y="1868"/>
                  </a:cubicBezTo>
                  <a:lnTo>
                    <a:pt x="953" y="1868"/>
                  </a:lnTo>
                  <a:cubicBezTo>
                    <a:pt x="871" y="1849"/>
                    <a:pt x="818" y="1781"/>
                    <a:pt x="818" y="1699"/>
                  </a:cubicBezTo>
                  <a:lnTo>
                    <a:pt x="818" y="1685"/>
                  </a:lnTo>
                  <a:cubicBezTo>
                    <a:pt x="818" y="1594"/>
                    <a:pt x="891" y="1517"/>
                    <a:pt x="987" y="1517"/>
                  </a:cubicBezTo>
                  <a:lnTo>
                    <a:pt x="2863" y="1517"/>
                  </a:lnTo>
                  <a:cubicBezTo>
                    <a:pt x="2868" y="1517"/>
                    <a:pt x="2873" y="1517"/>
                    <a:pt x="2877" y="1517"/>
                  </a:cubicBezTo>
                  <a:cubicBezTo>
                    <a:pt x="3167" y="1517"/>
                    <a:pt x="3167" y="1078"/>
                    <a:pt x="2877" y="1078"/>
                  </a:cubicBezTo>
                  <a:cubicBezTo>
                    <a:pt x="2873" y="1078"/>
                    <a:pt x="2868" y="1079"/>
                    <a:pt x="2863" y="1079"/>
                  </a:cubicBezTo>
                  <a:lnTo>
                    <a:pt x="1915" y="1079"/>
                  </a:lnTo>
                  <a:cubicBezTo>
                    <a:pt x="1824" y="1079"/>
                    <a:pt x="1747" y="1002"/>
                    <a:pt x="1747" y="910"/>
                  </a:cubicBezTo>
                  <a:lnTo>
                    <a:pt x="1747" y="891"/>
                  </a:lnTo>
                  <a:cubicBezTo>
                    <a:pt x="1747" y="800"/>
                    <a:pt x="1824" y="723"/>
                    <a:pt x="1915" y="723"/>
                  </a:cubicBezTo>
                  <a:lnTo>
                    <a:pt x="3037" y="723"/>
                  </a:lnTo>
                  <a:cubicBezTo>
                    <a:pt x="3069" y="722"/>
                    <a:pt x="3103" y="722"/>
                    <a:pt x="3137" y="722"/>
                  </a:cubicBezTo>
                  <a:close/>
                  <a:moveTo>
                    <a:pt x="11356" y="444"/>
                  </a:moveTo>
                  <a:cubicBezTo>
                    <a:pt x="11448" y="444"/>
                    <a:pt x="11525" y="516"/>
                    <a:pt x="11525" y="612"/>
                  </a:cubicBezTo>
                  <a:lnTo>
                    <a:pt x="11525" y="925"/>
                  </a:lnTo>
                  <a:cubicBezTo>
                    <a:pt x="11525" y="949"/>
                    <a:pt x="11520" y="968"/>
                    <a:pt x="11520" y="992"/>
                  </a:cubicBezTo>
                  <a:lnTo>
                    <a:pt x="11520" y="1473"/>
                  </a:lnTo>
                  <a:cubicBezTo>
                    <a:pt x="11520" y="1483"/>
                    <a:pt x="11525" y="1497"/>
                    <a:pt x="11525" y="1507"/>
                  </a:cubicBezTo>
                  <a:lnTo>
                    <a:pt x="11525" y="2864"/>
                  </a:lnTo>
                  <a:cubicBezTo>
                    <a:pt x="11532" y="3003"/>
                    <a:pt x="11638" y="3073"/>
                    <a:pt x="11743" y="3073"/>
                  </a:cubicBezTo>
                  <a:cubicBezTo>
                    <a:pt x="11849" y="3073"/>
                    <a:pt x="11955" y="3003"/>
                    <a:pt x="11962" y="2864"/>
                  </a:cubicBezTo>
                  <a:lnTo>
                    <a:pt x="11962" y="1363"/>
                  </a:lnTo>
                  <a:cubicBezTo>
                    <a:pt x="11962" y="1348"/>
                    <a:pt x="11962" y="1339"/>
                    <a:pt x="11958" y="1324"/>
                  </a:cubicBezTo>
                  <a:lnTo>
                    <a:pt x="11958" y="1319"/>
                  </a:lnTo>
                  <a:cubicBezTo>
                    <a:pt x="11962" y="1305"/>
                    <a:pt x="11962" y="1295"/>
                    <a:pt x="11962" y="1281"/>
                  </a:cubicBezTo>
                  <a:lnTo>
                    <a:pt x="11962" y="958"/>
                  </a:lnTo>
                  <a:cubicBezTo>
                    <a:pt x="11982" y="877"/>
                    <a:pt x="12049" y="824"/>
                    <a:pt x="12131" y="824"/>
                  </a:cubicBezTo>
                  <a:lnTo>
                    <a:pt x="12145" y="824"/>
                  </a:lnTo>
                  <a:cubicBezTo>
                    <a:pt x="12148" y="824"/>
                    <a:pt x="12151" y="824"/>
                    <a:pt x="12153" y="824"/>
                  </a:cubicBezTo>
                  <a:cubicBezTo>
                    <a:pt x="12241" y="824"/>
                    <a:pt x="12314" y="899"/>
                    <a:pt x="12314" y="992"/>
                  </a:cubicBezTo>
                  <a:lnTo>
                    <a:pt x="12314" y="2869"/>
                  </a:lnTo>
                  <a:cubicBezTo>
                    <a:pt x="12321" y="3006"/>
                    <a:pt x="12427" y="3074"/>
                    <a:pt x="12533" y="3074"/>
                  </a:cubicBezTo>
                  <a:cubicBezTo>
                    <a:pt x="12638" y="3074"/>
                    <a:pt x="12744" y="3006"/>
                    <a:pt x="12752" y="2869"/>
                  </a:cubicBezTo>
                  <a:lnTo>
                    <a:pt x="12752" y="1921"/>
                  </a:lnTo>
                  <a:cubicBezTo>
                    <a:pt x="12752" y="1825"/>
                    <a:pt x="12829" y="1752"/>
                    <a:pt x="12920" y="1752"/>
                  </a:cubicBezTo>
                  <a:lnTo>
                    <a:pt x="12934" y="1752"/>
                  </a:lnTo>
                  <a:cubicBezTo>
                    <a:pt x="13031" y="1752"/>
                    <a:pt x="13108" y="1825"/>
                    <a:pt x="13108" y="1921"/>
                  </a:cubicBezTo>
                  <a:lnTo>
                    <a:pt x="13108" y="3037"/>
                  </a:lnTo>
                  <a:lnTo>
                    <a:pt x="13108" y="3042"/>
                  </a:lnTo>
                  <a:cubicBezTo>
                    <a:pt x="13117" y="3658"/>
                    <a:pt x="12997" y="4606"/>
                    <a:pt x="12684" y="4789"/>
                  </a:cubicBezTo>
                  <a:cubicBezTo>
                    <a:pt x="12617" y="4827"/>
                    <a:pt x="12578" y="4899"/>
                    <a:pt x="12578" y="4976"/>
                  </a:cubicBezTo>
                  <a:lnTo>
                    <a:pt x="12578" y="5770"/>
                  </a:lnTo>
                  <a:lnTo>
                    <a:pt x="10485" y="5770"/>
                  </a:lnTo>
                  <a:lnTo>
                    <a:pt x="10485" y="5241"/>
                  </a:lnTo>
                  <a:cubicBezTo>
                    <a:pt x="10485" y="5174"/>
                    <a:pt x="10456" y="5111"/>
                    <a:pt x="10399" y="5068"/>
                  </a:cubicBezTo>
                  <a:cubicBezTo>
                    <a:pt x="9787" y="4601"/>
                    <a:pt x="9739" y="4346"/>
                    <a:pt x="9677" y="4024"/>
                  </a:cubicBezTo>
                  <a:cubicBezTo>
                    <a:pt x="9638" y="3706"/>
                    <a:pt x="9513" y="3408"/>
                    <a:pt x="9326" y="3148"/>
                  </a:cubicBezTo>
                  <a:cubicBezTo>
                    <a:pt x="9061" y="2792"/>
                    <a:pt x="9085" y="2585"/>
                    <a:pt x="9138" y="2522"/>
                  </a:cubicBezTo>
                  <a:cubicBezTo>
                    <a:pt x="9179" y="2485"/>
                    <a:pt x="9232" y="2465"/>
                    <a:pt x="9288" y="2465"/>
                  </a:cubicBezTo>
                  <a:cubicBezTo>
                    <a:pt x="9304" y="2465"/>
                    <a:pt x="9319" y="2466"/>
                    <a:pt x="9335" y="2469"/>
                  </a:cubicBezTo>
                  <a:cubicBezTo>
                    <a:pt x="9571" y="2522"/>
                    <a:pt x="9845" y="2907"/>
                    <a:pt x="9961" y="3138"/>
                  </a:cubicBezTo>
                  <a:cubicBezTo>
                    <a:pt x="10004" y="3220"/>
                    <a:pt x="10079" y="3257"/>
                    <a:pt x="10153" y="3257"/>
                  </a:cubicBezTo>
                  <a:cubicBezTo>
                    <a:pt x="10270" y="3257"/>
                    <a:pt x="10386" y="3167"/>
                    <a:pt x="10375" y="3023"/>
                  </a:cubicBezTo>
                  <a:lnTo>
                    <a:pt x="10375" y="3008"/>
                  </a:lnTo>
                  <a:lnTo>
                    <a:pt x="10375" y="987"/>
                  </a:lnTo>
                  <a:cubicBezTo>
                    <a:pt x="10375" y="896"/>
                    <a:pt x="10452" y="819"/>
                    <a:pt x="10548" y="819"/>
                  </a:cubicBezTo>
                  <a:lnTo>
                    <a:pt x="10562" y="819"/>
                  </a:lnTo>
                  <a:cubicBezTo>
                    <a:pt x="10658" y="819"/>
                    <a:pt x="10731" y="896"/>
                    <a:pt x="10731" y="987"/>
                  </a:cubicBezTo>
                  <a:lnTo>
                    <a:pt x="10731" y="997"/>
                  </a:lnTo>
                  <a:lnTo>
                    <a:pt x="10731" y="1007"/>
                  </a:lnTo>
                  <a:lnTo>
                    <a:pt x="10731" y="2864"/>
                  </a:lnTo>
                  <a:cubicBezTo>
                    <a:pt x="10723" y="3018"/>
                    <a:pt x="10838" y="3095"/>
                    <a:pt x="10952" y="3095"/>
                  </a:cubicBezTo>
                  <a:cubicBezTo>
                    <a:pt x="11066" y="3095"/>
                    <a:pt x="11180" y="3018"/>
                    <a:pt x="11173" y="2864"/>
                  </a:cubicBezTo>
                  <a:lnTo>
                    <a:pt x="11173" y="1007"/>
                  </a:lnTo>
                  <a:lnTo>
                    <a:pt x="11173" y="997"/>
                  </a:lnTo>
                  <a:lnTo>
                    <a:pt x="11173" y="992"/>
                  </a:lnTo>
                  <a:lnTo>
                    <a:pt x="11173" y="612"/>
                  </a:lnTo>
                  <a:cubicBezTo>
                    <a:pt x="11173" y="516"/>
                    <a:pt x="11245" y="444"/>
                    <a:pt x="11342" y="444"/>
                  </a:cubicBezTo>
                  <a:close/>
                  <a:moveTo>
                    <a:pt x="891" y="3884"/>
                  </a:moveTo>
                  <a:cubicBezTo>
                    <a:pt x="924" y="3889"/>
                    <a:pt x="953" y="3889"/>
                    <a:pt x="982" y="3889"/>
                  </a:cubicBezTo>
                  <a:lnTo>
                    <a:pt x="2349" y="3889"/>
                  </a:lnTo>
                  <a:cubicBezTo>
                    <a:pt x="2199" y="4024"/>
                    <a:pt x="2089" y="4202"/>
                    <a:pt x="2036" y="4399"/>
                  </a:cubicBezTo>
                  <a:cubicBezTo>
                    <a:pt x="1992" y="4606"/>
                    <a:pt x="2050" y="4817"/>
                    <a:pt x="2185" y="4976"/>
                  </a:cubicBezTo>
                  <a:lnTo>
                    <a:pt x="2190" y="4981"/>
                  </a:lnTo>
                  <a:cubicBezTo>
                    <a:pt x="2306" y="5097"/>
                    <a:pt x="2463" y="5164"/>
                    <a:pt x="2625" y="5164"/>
                  </a:cubicBezTo>
                  <a:cubicBezTo>
                    <a:pt x="2631" y="5164"/>
                    <a:pt x="2636" y="5164"/>
                    <a:pt x="2642" y="5164"/>
                  </a:cubicBezTo>
                  <a:cubicBezTo>
                    <a:pt x="2835" y="5164"/>
                    <a:pt x="3090" y="5092"/>
                    <a:pt x="3402" y="4861"/>
                  </a:cubicBezTo>
                  <a:cubicBezTo>
                    <a:pt x="3479" y="4803"/>
                    <a:pt x="3561" y="4755"/>
                    <a:pt x="3643" y="4716"/>
                  </a:cubicBezTo>
                  <a:lnTo>
                    <a:pt x="3643" y="6665"/>
                  </a:lnTo>
                  <a:lnTo>
                    <a:pt x="891" y="6665"/>
                  </a:lnTo>
                  <a:lnTo>
                    <a:pt x="891" y="3884"/>
                  </a:lnTo>
                  <a:close/>
                  <a:moveTo>
                    <a:pt x="12934" y="6208"/>
                  </a:moveTo>
                  <a:lnTo>
                    <a:pt x="12934" y="6733"/>
                  </a:lnTo>
                  <a:lnTo>
                    <a:pt x="10177" y="6733"/>
                  </a:lnTo>
                  <a:lnTo>
                    <a:pt x="10177" y="6208"/>
                  </a:lnTo>
                  <a:close/>
                  <a:moveTo>
                    <a:pt x="3643" y="7103"/>
                  </a:moveTo>
                  <a:lnTo>
                    <a:pt x="3643" y="7628"/>
                  </a:lnTo>
                  <a:lnTo>
                    <a:pt x="891" y="7628"/>
                  </a:lnTo>
                  <a:lnTo>
                    <a:pt x="891" y="7103"/>
                  </a:lnTo>
                  <a:close/>
                  <a:moveTo>
                    <a:pt x="5765" y="3783"/>
                  </a:moveTo>
                  <a:lnTo>
                    <a:pt x="5765" y="3874"/>
                  </a:lnTo>
                  <a:cubicBezTo>
                    <a:pt x="5765" y="3995"/>
                    <a:pt x="5866" y="4091"/>
                    <a:pt x="5986" y="4091"/>
                  </a:cubicBezTo>
                  <a:lnTo>
                    <a:pt x="9244" y="4091"/>
                  </a:lnTo>
                  <a:lnTo>
                    <a:pt x="9244" y="4105"/>
                  </a:lnTo>
                  <a:cubicBezTo>
                    <a:pt x="9306" y="4457"/>
                    <a:pt x="9374" y="4822"/>
                    <a:pt x="10043" y="5352"/>
                  </a:cubicBezTo>
                  <a:lnTo>
                    <a:pt x="10043" y="5775"/>
                  </a:lnTo>
                  <a:lnTo>
                    <a:pt x="9956" y="5775"/>
                  </a:lnTo>
                  <a:cubicBezTo>
                    <a:pt x="9836" y="5775"/>
                    <a:pt x="9735" y="5871"/>
                    <a:pt x="9735" y="5992"/>
                  </a:cubicBezTo>
                  <a:lnTo>
                    <a:pt x="9735" y="9254"/>
                  </a:lnTo>
                  <a:lnTo>
                    <a:pt x="9720" y="9254"/>
                  </a:lnTo>
                  <a:cubicBezTo>
                    <a:pt x="9369" y="9316"/>
                    <a:pt x="9008" y="9384"/>
                    <a:pt x="8474" y="10053"/>
                  </a:cubicBezTo>
                  <a:lnTo>
                    <a:pt x="8055" y="10053"/>
                  </a:lnTo>
                  <a:lnTo>
                    <a:pt x="8055" y="9961"/>
                  </a:lnTo>
                  <a:cubicBezTo>
                    <a:pt x="8055" y="9841"/>
                    <a:pt x="7954" y="9745"/>
                    <a:pt x="7834" y="9745"/>
                  </a:cubicBezTo>
                  <a:lnTo>
                    <a:pt x="4572" y="9745"/>
                  </a:lnTo>
                  <a:lnTo>
                    <a:pt x="4576" y="9735"/>
                  </a:lnTo>
                  <a:cubicBezTo>
                    <a:pt x="4514" y="9384"/>
                    <a:pt x="4446" y="9018"/>
                    <a:pt x="3778" y="8489"/>
                  </a:cubicBezTo>
                  <a:lnTo>
                    <a:pt x="3778" y="8065"/>
                  </a:lnTo>
                  <a:lnTo>
                    <a:pt x="3864" y="8065"/>
                  </a:lnTo>
                  <a:cubicBezTo>
                    <a:pt x="3985" y="8065"/>
                    <a:pt x="4086" y="7969"/>
                    <a:pt x="4086" y="7849"/>
                  </a:cubicBezTo>
                  <a:lnTo>
                    <a:pt x="4086" y="4582"/>
                  </a:lnTo>
                  <a:lnTo>
                    <a:pt x="4100" y="4582"/>
                  </a:lnTo>
                  <a:cubicBezTo>
                    <a:pt x="4451" y="4519"/>
                    <a:pt x="4812" y="4452"/>
                    <a:pt x="5346" y="3783"/>
                  </a:cubicBezTo>
                  <a:close/>
                  <a:moveTo>
                    <a:pt x="7622" y="10187"/>
                  </a:moveTo>
                  <a:lnTo>
                    <a:pt x="7622" y="12940"/>
                  </a:lnTo>
                  <a:lnTo>
                    <a:pt x="7098" y="12940"/>
                  </a:lnTo>
                  <a:lnTo>
                    <a:pt x="7098" y="10187"/>
                  </a:lnTo>
                  <a:close/>
                  <a:moveTo>
                    <a:pt x="11187" y="9109"/>
                  </a:moveTo>
                  <a:cubicBezTo>
                    <a:pt x="11246" y="9109"/>
                    <a:pt x="11286" y="9124"/>
                    <a:pt x="11308" y="9143"/>
                  </a:cubicBezTo>
                  <a:cubicBezTo>
                    <a:pt x="11356" y="9196"/>
                    <a:pt x="11375" y="9268"/>
                    <a:pt x="11361" y="9340"/>
                  </a:cubicBezTo>
                  <a:cubicBezTo>
                    <a:pt x="11313" y="9576"/>
                    <a:pt x="10928" y="9851"/>
                    <a:pt x="10697" y="9966"/>
                  </a:cubicBezTo>
                  <a:cubicBezTo>
                    <a:pt x="10490" y="10074"/>
                    <a:pt x="10568" y="10385"/>
                    <a:pt x="10797" y="10385"/>
                  </a:cubicBezTo>
                  <a:cubicBezTo>
                    <a:pt x="10802" y="10385"/>
                    <a:pt x="10807" y="10385"/>
                    <a:pt x="10812" y="10385"/>
                  </a:cubicBezTo>
                  <a:lnTo>
                    <a:pt x="12843" y="10385"/>
                  </a:lnTo>
                  <a:cubicBezTo>
                    <a:pt x="12934" y="10385"/>
                    <a:pt x="13011" y="10457"/>
                    <a:pt x="13011" y="10553"/>
                  </a:cubicBezTo>
                  <a:lnTo>
                    <a:pt x="13011" y="10567"/>
                  </a:lnTo>
                  <a:cubicBezTo>
                    <a:pt x="13011" y="10659"/>
                    <a:pt x="12934" y="10736"/>
                    <a:pt x="12843" y="10736"/>
                  </a:cubicBezTo>
                  <a:lnTo>
                    <a:pt x="10966" y="10736"/>
                  </a:lnTo>
                  <a:cubicBezTo>
                    <a:pt x="10687" y="10750"/>
                    <a:pt x="10687" y="11159"/>
                    <a:pt x="10966" y="11174"/>
                  </a:cubicBezTo>
                  <a:lnTo>
                    <a:pt x="13218" y="11174"/>
                  </a:lnTo>
                  <a:cubicBezTo>
                    <a:pt x="13314" y="11174"/>
                    <a:pt x="13387" y="11251"/>
                    <a:pt x="13387" y="11342"/>
                  </a:cubicBezTo>
                  <a:lnTo>
                    <a:pt x="13387" y="11361"/>
                  </a:lnTo>
                  <a:cubicBezTo>
                    <a:pt x="13387" y="11453"/>
                    <a:pt x="13314" y="11530"/>
                    <a:pt x="13218" y="11530"/>
                  </a:cubicBezTo>
                  <a:lnTo>
                    <a:pt x="12905" y="11530"/>
                  </a:lnTo>
                  <a:cubicBezTo>
                    <a:pt x="12881" y="11525"/>
                    <a:pt x="12862" y="11525"/>
                    <a:pt x="12838" y="11525"/>
                  </a:cubicBezTo>
                  <a:lnTo>
                    <a:pt x="12357" y="11525"/>
                  </a:lnTo>
                  <a:cubicBezTo>
                    <a:pt x="12347" y="11525"/>
                    <a:pt x="12333" y="11525"/>
                    <a:pt x="12323" y="11530"/>
                  </a:cubicBezTo>
                  <a:lnTo>
                    <a:pt x="10966" y="11530"/>
                  </a:lnTo>
                  <a:cubicBezTo>
                    <a:pt x="10960" y="11529"/>
                    <a:pt x="10954" y="11529"/>
                    <a:pt x="10948" y="11529"/>
                  </a:cubicBezTo>
                  <a:cubicBezTo>
                    <a:pt x="10658" y="11529"/>
                    <a:pt x="10660" y="11968"/>
                    <a:pt x="10952" y="11968"/>
                  </a:cubicBezTo>
                  <a:cubicBezTo>
                    <a:pt x="10957" y="11968"/>
                    <a:pt x="10962" y="11968"/>
                    <a:pt x="10966" y="11968"/>
                  </a:cubicBezTo>
                  <a:lnTo>
                    <a:pt x="12468" y="11968"/>
                  </a:lnTo>
                  <a:cubicBezTo>
                    <a:pt x="12482" y="11968"/>
                    <a:pt x="12492" y="11968"/>
                    <a:pt x="12506" y="11963"/>
                  </a:cubicBezTo>
                  <a:lnTo>
                    <a:pt x="12511" y="11963"/>
                  </a:lnTo>
                  <a:cubicBezTo>
                    <a:pt x="12521" y="11968"/>
                    <a:pt x="12535" y="11968"/>
                    <a:pt x="12549" y="11968"/>
                  </a:cubicBezTo>
                  <a:lnTo>
                    <a:pt x="12877" y="11968"/>
                  </a:lnTo>
                  <a:cubicBezTo>
                    <a:pt x="12954" y="11982"/>
                    <a:pt x="13007" y="12054"/>
                    <a:pt x="13011" y="12131"/>
                  </a:cubicBezTo>
                  <a:lnTo>
                    <a:pt x="13011" y="12146"/>
                  </a:lnTo>
                  <a:lnTo>
                    <a:pt x="13007" y="12151"/>
                  </a:lnTo>
                  <a:cubicBezTo>
                    <a:pt x="13007" y="12242"/>
                    <a:pt x="12934" y="12319"/>
                    <a:pt x="12838" y="12319"/>
                  </a:cubicBezTo>
                  <a:lnTo>
                    <a:pt x="10962" y="12319"/>
                  </a:lnTo>
                  <a:cubicBezTo>
                    <a:pt x="10957" y="12319"/>
                    <a:pt x="10952" y="12319"/>
                    <a:pt x="10948" y="12319"/>
                  </a:cubicBezTo>
                  <a:cubicBezTo>
                    <a:pt x="10660" y="12319"/>
                    <a:pt x="10658" y="12757"/>
                    <a:pt x="10943" y="12757"/>
                  </a:cubicBezTo>
                  <a:cubicBezTo>
                    <a:pt x="10949" y="12757"/>
                    <a:pt x="10955" y="12757"/>
                    <a:pt x="10962" y="12757"/>
                  </a:cubicBezTo>
                  <a:lnTo>
                    <a:pt x="11909" y="12757"/>
                  </a:lnTo>
                  <a:cubicBezTo>
                    <a:pt x="12001" y="12757"/>
                    <a:pt x="12078" y="12834"/>
                    <a:pt x="12078" y="12925"/>
                  </a:cubicBezTo>
                  <a:lnTo>
                    <a:pt x="12078" y="12944"/>
                  </a:lnTo>
                  <a:cubicBezTo>
                    <a:pt x="12078" y="13036"/>
                    <a:pt x="12001" y="13113"/>
                    <a:pt x="11909" y="13113"/>
                  </a:cubicBezTo>
                  <a:lnTo>
                    <a:pt x="10788" y="13113"/>
                  </a:lnTo>
                  <a:cubicBezTo>
                    <a:pt x="10766" y="13113"/>
                    <a:pt x="10743" y="13113"/>
                    <a:pt x="10719" y="13113"/>
                  </a:cubicBezTo>
                  <a:cubicBezTo>
                    <a:pt x="10104" y="13113"/>
                    <a:pt x="9218" y="12991"/>
                    <a:pt x="9042" y="12689"/>
                  </a:cubicBezTo>
                  <a:cubicBezTo>
                    <a:pt x="9003" y="12622"/>
                    <a:pt x="8931" y="12584"/>
                    <a:pt x="8854" y="12584"/>
                  </a:cubicBezTo>
                  <a:lnTo>
                    <a:pt x="8060" y="12584"/>
                  </a:lnTo>
                  <a:lnTo>
                    <a:pt x="8060" y="10490"/>
                  </a:lnTo>
                  <a:lnTo>
                    <a:pt x="8589" y="10490"/>
                  </a:lnTo>
                  <a:cubicBezTo>
                    <a:pt x="8594" y="10491"/>
                    <a:pt x="8598" y="10491"/>
                    <a:pt x="8602" y="10491"/>
                  </a:cubicBezTo>
                  <a:cubicBezTo>
                    <a:pt x="8665" y="10491"/>
                    <a:pt x="8727" y="10458"/>
                    <a:pt x="8763" y="10404"/>
                  </a:cubicBezTo>
                  <a:cubicBezTo>
                    <a:pt x="9229" y="9793"/>
                    <a:pt x="9484" y="9745"/>
                    <a:pt x="9807" y="9682"/>
                  </a:cubicBezTo>
                  <a:cubicBezTo>
                    <a:pt x="10124" y="9644"/>
                    <a:pt x="10427" y="9519"/>
                    <a:pt x="10682" y="9331"/>
                  </a:cubicBezTo>
                  <a:cubicBezTo>
                    <a:pt x="10913" y="9160"/>
                    <a:pt x="11080" y="9109"/>
                    <a:pt x="11187" y="9109"/>
                  </a:cubicBezTo>
                  <a:close/>
                  <a:moveTo>
                    <a:pt x="3340" y="8065"/>
                  </a:moveTo>
                  <a:lnTo>
                    <a:pt x="3340" y="8590"/>
                  </a:lnTo>
                  <a:cubicBezTo>
                    <a:pt x="3340" y="8657"/>
                    <a:pt x="3369" y="8725"/>
                    <a:pt x="3426" y="8763"/>
                  </a:cubicBezTo>
                  <a:cubicBezTo>
                    <a:pt x="4037" y="9230"/>
                    <a:pt x="4086" y="9485"/>
                    <a:pt x="4148" y="9807"/>
                  </a:cubicBezTo>
                  <a:cubicBezTo>
                    <a:pt x="4158" y="9870"/>
                    <a:pt x="4172" y="9937"/>
                    <a:pt x="4187" y="10009"/>
                  </a:cubicBezTo>
                  <a:cubicBezTo>
                    <a:pt x="4244" y="10250"/>
                    <a:pt x="4350" y="10481"/>
                    <a:pt x="4499" y="10683"/>
                  </a:cubicBezTo>
                  <a:cubicBezTo>
                    <a:pt x="4759" y="11044"/>
                    <a:pt x="4740" y="11246"/>
                    <a:pt x="4687" y="11313"/>
                  </a:cubicBezTo>
                  <a:cubicBezTo>
                    <a:pt x="4646" y="11351"/>
                    <a:pt x="4590" y="11371"/>
                    <a:pt x="4532" y="11371"/>
                  </a:cubicBezTo>
                  <a:cubicBezTo>
                    <a:pt x="4517" y="11371"/>
                    <a:pt x="4501" y="11369"/>
                    <a:pt x="4485" y="11366"/>
                  </a:cubicBezTo>
                  <a:cubicBezTo>
                    <a:pt x="4249" y="11318"/>
                    <a:pt x="3975" y="10933"/>
                    <a:pt x="3859" y="10702"/>
                  </a:cubicBezTo>
                  <a:cubicBezTo>
                    <a:pt x="3818" y="10619"/>
                    <a:pt x="3743" y="10582"/>
                    <a:pt x="3668" y="10582"/>
                  </a:cubicBezTo>
                  <a:cubicBezTo>
                    <a:pt x="3553" y="10582"/>
                    <a:pt x="3437" y="10671"/>
                    <a:pt x="3446" y="10818"/>
                  </a:cubicBezTo>
                  <a:lnTo>
                    <a:pt x="3446" y="10827"/>
                  </a:lnTo>
                  <a:lnTo>
                    <a:pt x="3446" y="12848"/>
                  </a:lnTo>
                  <a:cubicBezTo>
                    <a:pt x="3446" y="12940"/>
                    <a:pt x="3369" y="13017"/>
                    <a:pt x="3277" y="13017"/>
                  </a:cubicBezTo>
                  <a:lnTo>
                    <a:pt x="3263" y="13017"/>
                  </a:lnTo>
                  <a:cubicBezTo>
                    <a:pt x="3167" y="13017"/>
                    <a:pt x="3094" y="12940"/>
                    <a:pt x="3094" y="12848"/>
                  </a:cubicBezTo>
                  <a:lnTo>
                    <a:pt x="3094" y="12839"/>
                  </a:lnTo>
                  <a:lnTo>
                    <a:pt x="3094" y="12834"/>
                  </a:lnTo>
                  <a:lnTo>
                    <a:pt x="3094" y="10972"/>
                  </a:lnTo>
                  <a:cubicBezTo>
                    <a:pt x="3087" y="10832"/>
                    <a:pt x="2981" y="10762"/>
                    <a:pt x="2875" y="10762"/>
                  </a:cubicBezTo>
                  <a:cubicBezTo>
                    <a:pt x="2768" y="10762"/>
                    <a:pt x="2661" y="10832"/>
                    <a:pt x="2652" y="10972"/>
                  </a:cubicBezTo>
                  <a:lnTo>
                    <a:pt x="2652" y="12834"/>
                  </a:lnTo>
                  <a:lnTo>
                    <a:pt x="2652" y="12839"/>
                  </a:lnTo>
                  <a:lnTo>
                    <a:pt x="2652" y="12848"/>
                  </a:lnTo>
                  <a:lnTo>
                    <a:pt x="2652" y="13228"/>
                  </a:lnTo>
                  <a:cubicBezTo>
                    <a:pt x="2652" y="13320"/>
                    <a:pt x="2579" y="13397"/>
                    <a:pt x="2483" y="13397"/>
                  </a:cubicBezTo>
                  <a:lnTo>
                    <a:pt x="2469" y="13397"/>
                  </a:lnTo>
                  <a:cubicBezTo>
                    <a:pt x="2377" y="13397"/>
                    <a:pt x="2300" y="13320"/>
                    <a:pt x="2300" y="13228"/>
                  </a:cubicBezTo>
                  <a:lnTo>
                    <a:pt x="2300" y="12911"/>
                  </a:lnTo>
                  <a:cubicBezTo>
                    <a:pt x="2300" y="12892"/>
                    <a:pt x="2305" y="12867"/>
                    <a:pt x="2305" y="12848"/>
                  </a:cubicBezTo>
                  <a:lnTo>
                    <a:pt x="2305" y="12367"/>
                  </a:lnTo>
                  <a:cubicBezTo>
                    <a:pt x="2305" y="12353"/>
                    <a:pt x="2300" y="12343"/>
                    <a:pt x="2300" y="12329"/>
                  </a:cubicBezTo>
                  <a:lnTo>
                    <a:pt x="2300" y="10972"/>
                  </a:lnTo>
                  <a:cubicBezTo>
                    <a:pt x="2308" y="10818"/>
                    <a:pt x="2195" y="10741"/>
                    <a:pt x="2081" y="10741"/>
                  </a:cubicBezTo>
                  <a:cubicBezTo>
                    <a:pt x="1968" y="10741"/>
                    <a:pt x="1855" y="10818"/>
                    <a:pt x="1863" y="10972"/>
                  </a:cubicBezTo>
                  <a:lnTo>
                    <a:pt x="1863" y="12473"/>
                  </a:lnTo>
                  <a:cubicBezTo>
                    <a:pt x="1863" y="12487"/>
                    <a:pt x="1863" y="12502"/>
                    <a:pt x="1867" y="12511"/>
                  </a:cubicBezTo>
                  <a:lnTo>
                    <a:pt x="1867" y="12516"/>
                  </a:lnTo>
                  <a:cubicBezTo>
                    <a:pt x="1863" y="12531"/>
                    <a:pt x="1863" y="12540"/>
                    <a:pt x="1863" y="12555"/>
                  </a:cubicBezTo>
                  <a:lnTo>
                    <a:pt x="1863" y="12882"/>
                  </a:lnTo>
                  <a:cubicBezTo>
                    <a:pt x="1843" y="12959"/>
                    <a:pt x="1776" y="13017"/>
                    <a:pt x="1694" y="13017"/>
                  </a:cubicBezTo>
                  <a:lnTo>
                    <a:pt x="1680" y="13017"/>
                  </a:lnTo>
                  <a:cubicBezTo>
                    <a:pt x="1588" y="13017"/>
                    <a:pt x="1511" y="12940"/>
                    <a:pt x="1511" y="12848"/>
                  </a:cubicBezTo>
                  <a:lnTo>
                    <a:pt x="1511" y="10972"/>
                  </a:lnTo>
                  <a:cubicBezTo>
                    <a:pt x="1504" y="10832"/>
                    <a:pt x="1398" y="10762"/>
                    <a:pt x="1292" y="10762"/>
                  </a:cubicBezTo>
                  <a:cubicBezTo>
                    <a:pt x="1187" y="10762"/>
                    <a:pt x="1081" y="10832"/>
                    <a:pt x="1073" y="10972"/>
                  </a:cubicBezTo>
                  <a:lnTo>
                    <a:pt x="1073" y="11915"/>
                  </a:lnTo>
                  <a:cubicBezTo>
                    <a:pt x="1073" y="12006"/>
                    <a:pt x="996" y="12083"/>
                    <a:pt x="905" y="12083"/>
                  </a:cubicBezTo>
                  <a:lnTo>
                    <a:pt x="891" y="12083"/>
                  </a:lnTo>
                  <a:cubicBezTo>
                    <a:pt x="794" y="12083"/>
                    <a:pt x="717" y="12006"/>
                    <a:pt x="717" y="11915"/>
                  </a:cubicBezTo>
                  <a:lnTo>
                    <a:pt x="717" y="10794"/>
                  </a:lnTo>
                  <a:cubicBezTo>
                    <a:pt x="708" y="10178"/>
                    <a:pt x="828" y="9230"/>
                    <a:pt x="1141" y="9047"/>
                  </a:cubicBezTo>
                  <a:cubicBezTo>
                    <a:pt x="1208" y="9008"/>
                    <a:pt x="1247" y="8936"/>
                    <a:pt x="1247" y="8859"/>
                  </a:cubicBezTo>
                  <a:lnTo>
                    <a:pt x="1247" y="8065"/>
                  </a:lnTo>
                  <a:close/>
                  <a:moveTo>
                    <a:pt x="11342" y="1"/>
                  </a:moveTo>
                  <a:cubicBezTo>
                    <a:pt x="11258" y="256"/>
                    <a:pt x="11020" y="415"/>
                    <a:pt x="10767" y="415"/>
                  </a:cubicBezTo>
                  <a:cubicBezTo>
                    <a:pt x="10701" y="415"/>
                    <a:pt x="10633" y="404"/>
                    <a:pt x="10567" y="381"/>
                  </a:cubicBezTo>
                  <a:lnTo>
                    <a:pt x="10548" y="381"/>
                  </a:lnTo>
                  <a:cubicBezTo>
                    <a:pt x="10447" y="381"/>
                    <a:pt x="10346" y="410"/>
                    <a:pt x="10254" y="458"/>
                  </a:cubicBezTo>
                  <a:lnTo>
                    <a:pt x="5986" y="458"/>
                  </a:lnTo>
                  <a:cubicBezTo>
                    <a:pt x="5866" y="458"/>
                    <a:pt x="5765" y="559"/>
                    <a:pt x="5765" y="679"/>
                  </a:cubicBezTo>
                  <a:lnTo>
                    <a:pt x="5765" y="814"/>
                  </a:lnTo>
                  <a:lnTo>
                    <a:pt x="5086" y="814"/>
                  </a:lnTo>
                  <a:cubicBezTo>
                    <a:pt x="4880" y="578"/>
                    <a:pt x="4495" y="424"/>
                    <a:pt x="3912" y="343"/>
                  </a:cubicBezTo>
                  <a:cubicBezTo>
                    <a:pt x="3619" y="304"/>
                    <a:pt x="3325" y="285"/>
                    <a:pt x="3032" y="285"/>
                  </a:cubicBezTo>
                  <a:lnTo>
                    <a:pt x="1915" y="285"/>
                  </a:lnTo>
                  <a:cubicBezTo>
                    <a:pt x="1583" y="290"/>
                    <a:pt x="1309" y="559"/>
                    <a:pt x="1309" y="896"/>
                  </a:cubicBezTo>
                  <a:lnTo>
                    <a:pt x="1309" y="910"/>
                  </a:lnTo>
                  <a:cubicBezTo>
                    <a:pt x="1309" y="968"/>
                    <a:pt x="1319" y="1026"/>
                    <a:pt x="1333" y="1079"/>
                  </a:cubicBezTo>
                  <a:lnTo>
                    <a:pt x="987" y="1079"/>
                  </a:lnTo>
                  <a:cubicBezTo>
                    <a:pt x="650" y="1079"/>
                    <a:pt x="381" y="1353"/>
                    <a:pt x="376" y="1685"/>
                  </a:cubicBezTo>
                  <a:lnTo>
                    <a:pt x="376" y="1704"/>
                  </a:lnTo>
                  <a:cubicBezTo>
                    <a:pt x="381" y="1772"/>
                    <a:pt x="390" y="1839"/>
                    <a:pt x="409" y="1902"/>
                  </a:cubicBezTo>
                  <a:cubicBezTo>
                    <a:pt x="164" y="1983"/>
                    <a:pt x="0" y="2214"/>
                    <a:pt x="0" y="2474"/>
                  </a:cubicBezTo>
                  <a:lnTo>
                    <a:pt x="0" y="2489"/>
                  </a:lnTo>
                  <a:cubicBezTo>
                    <a:pt x="0" y="2753"/>
                    <a:pt x="164" y="2984"/>
                    <a:pt x="414" y="3066"/>
                  </a:cubicBezTo>
                  <a:cubicBezTo>
                    <a:pt x="390" y="3133"/>
                    <a:pt x="376" y="3201"/>
                    <a:pt x="376" y="3268"/>
                  </a:cubicBezTo>
                  <a:lnTo>
                    <a:pt x="376" y="3283"/>
                  </a:lnTo>
                  <a:cubicBezTo>
                    <a:pt x="376" y="3388"/>
                    <a:pt x="405" y="3489"/>
                    <a:pt x="453" y="3576"/>
                  </a:cubicBezTo>
                  <a:lnTo>
                    <a:pt x="453" y="7849"/>
                  </a:lnTo>
                  <a:cubicBezTo>
                    <a:pt x="453" y="7969"/>
                    <a:pt x="554" y="8065"/>
                    <a:pt x="674" y="8065"/>
                  </a:cubicBezTo>
                  <a:lnTo>
                    <a:pt x="809" y="8065"/>
                  </a:lnTo>
                  <a:lnTo>
                    <a:pt x="809" y="8749"/>
                  </a:lnTo>
                  <a:cubicBezTo>
                    <a:pt x="573" y="8956"/>
                    <a:pt x="419" y="9340"/>
                    <a:pt x="337" y="9923"/>
                  </a:cubicBezTo>
                  <a:cubicBezTo>
                    <a:pt x="299" y="10216"/>
                    <a:pt x="279" y="10510"/>
                    <a:pt x="284" y="10803"/>
                  </a:cubicBezTo>
                  <a:lnTo>
                    <a:pt x="284" y="11915"/>
                  </a:lnTo>
                  <a:cubicBezTo>
                    <a:pt x="284" y="12252"/>
                    <a:pt x="554" y="12526"/>
                    <a:pt x="891" y="12526"/>
                  </a:cubicBezTo>
                  <a:lnTo>
                    <a:pt x="905" y="12526"/>
                  </a:lnTo>
                  <a:cubicBezTo>
                    <a:pt x="963" y="12526"/>
                    <a:pt x="1020" y="12516"/>
                    <a:pt x="1073" y="12502"/>
                  </a:cubicBezTo>
                  <a:lnTo>
                    <a:pt x="1073" y="12848"/>
                  </a:lnTo>
                  <a:cubicBezTo>
                    <a:pt x="1073" y="13185"/>
                    <a:pt x="1348" y="13455"/>
                    <a:pt x="1685" y="13455"/>
                  </a:cubicBezTo>
                  <a:lnTo>
                    <a:pt x="1699" y="13455"/>
                  </a:lnTo>
                  <a:cubicBezTo>
                    <a:pt x="1765" y="13431"/>
                    <a:pt x="1832" y="13421"/>
                    <a:pt x="1898" y="13421"/>
                  </a:cubicBezTo>
                  <a:cubicBezTo>
                    <a:pt x="2150" y="13421"/>
                    <a:pt x="2386" y="13579"/>
                    <a:pt x="2474" y="13835"/>
                  </a:cubicBezTo>
                  <a:lnTo>
                    <a:pt x="2488" y="13835"/>
                  </a:lnTo>
                  <a:cubicBezTo>
                    <a:pt x="2572" y="13579"/>
                    <a:pt x="2810" y="13421"/>
                    <a:pt x="3063" y="13421"/>
                  </a:cubicBezTo>
                  <a:cubicBezTo>
                    <a:pt x="3129" y="13421"/>
                    <a:pt x="3197" y="13431"/>
                    <a:pt x="3263" y="13455"/>
                  </a:cubicBezTo>
                  <a:lnTo>
                    <a:pt x="3277" y="13455"/>
                  </a:lnTo>
                  <a:cubicBezTo>
                    <a:pt x="3383" y="13455"/>
                    <a:pt x="3484" y="13430"/>
                    <a:pt x="3576" y="13378"/>
                  </a:cubicBezTo>
                  <a:lnTo>
                    <a:pt x="4365" y="13378"/>
                  </a:lnTo>
                  <a:cubicBezTo>
                    <a:pt x="4371" y="13378"/>
                    <a:pt x="4377" y="13378"/>
                    <a:pt x="4383" y="13378"/>
                  </a:cubicBezTo>
                  <a:cubicBezTo>
                    <a:pt x="4668" y="13378"/>
                    <a:pt x="4667" y="12939"/>
                    <a:pt x="4378" y="12939"/>
                  </a:cubicBezTo>
                  <a:cubicBezTo>
                    <a:pt x="4374" y="12939"/>
                    <a:pt x="4369" y="12939"/>
                    <a:pt x="4365" y="12940"/>
                  </a:cubicBezTo>
                  <a:lnTo>
                    <a:pt x="3879" y="12940"/>
                  </a:lnTo>
                  <a:cubicBezTo>
                    <a:pt x="3883" y="12911"/>
                    <a:pt x="3888" y="12877"/>
                    <a:pt x="3888" y="12848"/>
                  </a:cubicBezTo>
                  <a:lnTo>
                    <a:pt x="3888" y="11482"/>
                  </a:lnTo>
                  <a:cubicBezTo>
                    <a:pt x="4023" y="11636"/>
                    <a:pt x="4201" y="11742"/>
                    <a:pt x="4398" y="11794"/>
                  </a:cubicBezTo>
                  <a:cubicBezTo>
                    <a:pt x="4442" y="11804"/>
                    <a:pt x="4490" y="11809"/>
                    <a:pt x="4538" y="11809"/>
                  </a:cubicBezTo>
                  <a:cubicBezTo>
                    <a:pt x="4697" y="11809"/>
                    <a:pt x="4851" y="11751"/>
                    <a:pt x="4976" y="11645"/>
                  </a:cubicBezTo>
                  <a:lnTo>
                    <a:pt x="4981" y="11640"/>
                  </a:lnTo>
                  <a:cubicBezTo>
                    <a:pt x="5000" y="11626"/>
                    <a:pt x="5442" y="11231"/>
                    <a:pt x="4860" y="10428"/>
                  </a:cubicBezTo>
                  <a:cubicBezTo>
                    <a:pt x="4803" y="10351"/>
                    <a:pt x="4754" y="10274"/>
                    <a:pt x="4711" y="10187"/>
                  </a:cubicBezTo>
                  <a:lnTo>
                    <a:pt x="6660" y="10187"/>
                  </a:lnTo>
                  <a:lnTo>
                    <a:pt x="6660" y="12940"/>
                  </a:lnTo>
                  <a:lnTo>
                    <a:pt x="5048" y="12940"/>
                  </a:lnTo>
                  <a:cubicBezTo>
                    <a:pt x="4769" y="12954"/>
                    <a:pt x="4769" y="13363"/>
                    <a:pt x="5048" y="13378"/>
                  </a:cubicBezTo>
                  <a:lnTo>
                    <a:pt x="7844" y="13378"/>
                  </a:lnTo>
                  <a:cubicBezTo>
                    <a:pt x="7964" y="13378"/>
                    <a:pt x="8060" y="13281"/>
                    <a:pt x="8060" y="13161"/>
                  </a:cubicBezTo>
                  <a:lnTo>
                    <a:pt x="8060" y="13021"/>
                  </a:lnTo>
                  <a:lnTo>
                    <a:pt x="8743" y="13021"/>
                  </a:lnTo>
                  <a:cubicBezTo>
                    <a:pt x="8945" y="13257"/>
                    <a:pt x="9335" y="13416"/>
                    <a:pt x="9917" y="13493"/>
                  </a:cubicBezTo>
                  <a:cubicBezTo>
                    <a:pt x="10187" y="13532"/>
                    <a:pt x="10461" y="13551"/>
                    <a:pt x="10735" y="13551"/>
                  </a:cubicBezTo>
                  <a:lnTo>
                    <a:pt x="11909" y="13551"/>
                  </a:lnTo>
                  <a:cubicBezTo>
                    <a:pt x="12246" y="13551"/>
                    <a:pt x="12516" y="13276"/>
                    <a:pt x="12516" y="12944"/>
                  </a:cubicBezTo>
                  <a:lnTo>
                    <a:pt x="12516" y="12925"/>
                  </a:lnTo>
                  <a:cubicBezTo>
                    <a:pt x="12516" y="12872"/>
                    <a:pt x="12511" y="12815"/>
                    <a:pt x="12492" y="12757"/>
                  </a:cubicBezTo>
                  <a:lnTo>
                    <a:pt x="12843" y="12757"/>
                  </a:lnTo>
                  <a:cubicBezTo>
                    <a:pt x="13175" y="12757"/>
                    <a:pt x="13449" y="12487"/>
                    <a:pt x="13449" y="12151"/>
                  </a:cubicBezTo>
                  <a:lnTo>
                    <a:pt x="13449" y="12136"/>
                  </a:lnTo>
                  <a:cubicBezTo>
                    <a:pt x="13449" y="12069"/>
                    <a:pt x="13435" y="12001"/>
                    <a:pt x="13416" y="11939"/>
                  </a:cubicBezTo>
                  <a:cubicBezTo>
                    <a:pt x="13661" y="11852"/>
                    <a:pt x="13825" y="11621"/>
                    <a:pt x="13829" y="11361"/>
                  </a:cubicBezTo>
                  <a:lnTo>
                    <a:pt x="13829" y="11347"/>
                  </a:lnTo>
                  <a:cubicBezTo>
                    <a:pt x="13829" y="11087"/>
                    <a:pt x="13661" y="10851"/>
                    <a:pt x="13416" y="10770"/>
                  </a:cubicBezTo>
                  <a:cubicBezTo>
                    <a:pt x="13435" y="10702"/>
                    <a:pt x="13449" y="10635"/>
                    <a:pt x="13449" y="10567"/>
                  </a:cubicBezTo>
                  <a:lnTo>
                    <a:pt x="13449" y="10553"/>
                  </a:lnTo>
                  <a:cubicBezTo>
                    <a:pt x="13449" y="10447"/>
                    <a:pt x="13420" y="10346"/>
                    <a:pt x="13372" y="10260"/>
                  </a:cubicBezTo>
                  <a:lnTo>
                    <a:pt x="13372" y="10255"/>
                  </a:lnTo>
                  <a:lnTo>
                    <a:pt x="13372" y="8248"/>
                  </a:lnTo>
                  <a:cubicBezTo>
                    <a:pt x="13379" y="8094"/>
                    <a:pt x="13265" y="8017"/>
                    <a:pt x="13151" y="8017"/>
                  </a:cubicBezTo>
                  <a:cubicBezTo>
                    <a:pt x="13038" y="8017"/>
                    <a:pt x="12925" y="8094"/>
                    <a:pt x="12934" y="8248"/>
                  </a:cubicBezTo>
                  <a:lnTo>
                    <a:pt x="12934" y="9952"/>
                  </a:lnTo>
                  <a:cubicBezTo>
                    <a:pt x="12901" y="9947"/>
                    <a:pt x="12872" y="9947"/>
                    <a:pt x="12838" y="9947"/>
                  </a:cubicBezTo>
                  <a:lnTo>
                    <a:pt x="11476" y="9947"/>
                  </a:lnTo>
                  <a:cubicBezTo>
                    <a:pt x="11626" y="9807"/>
                    <a:pt x="11736" y="9629"/>
                    <a:pt x="11789" y="9437"/>
                  </a:cubicBezTo>
                  <a:cubicBezTo>
                    <a:pt x="11832" y="9230"/>
                    <a:pt x="11775" y="9018"/>
                    <a:pt x="11640" y="8859"/>
                  </a:cubicBezTo>
                  <a:lnTo>
                    <a:pt x="11635" y="8855"/>
                  </a:lnTo>
                  <a:cubicBezTo>
                    <a:pt x="11626" y="8843"/>
                    <a:pt x="11478" y="8673"/>
                    <a:pt x="11182" y="8673"/>
                  </a:cubicBezTo>
                  <a:cubicBezTo>
                    <a:pt x="10991" y="8673"/>
                    <a:pt x="10738" y="8744"/>
                    <a:pt x="10423" y="8975"/>
                  </a:cubicBezTo>
                  <a:cubicBezTo>
                    <a:pt x="10346" y="9028"/>
                    <a:pt x="10264" y="9081"/>
                    <a:pt x="10182" y="9119"/>
                  </a:cubicBezTo>
                  <a:lnTo>
                    <a:pt x="10182" y="7170"/>
                  </a:lnTo>
                  <a:lnTo>
                    <a:pt x="12934" y="7170"/>
                  </a:lnTo>
                  <a:lnTo>
                    <a:pt x="12934" y="7502"/>
                  </a:lnTo>
                  <a:cubicBezTo>
                    <a:pt x="12927" y="7656"/>
                    <a:pt x="13040" y="7733"/>
                    <a:pt x="13153" y="7733"/>
                  </a:cubicBezTo>
                  <a:cubicBezTo>
                    <a:pt x="13266" y="7733"/>
                    <a:pt x="13379" y="7656"/>
                    <a:pt x="13372" y="7502"/>
                  </a:cubicBezTo>
                  <a:lnTo>
                    <a:pt x="13372" y="5987"/>
                  </a:lnTo>
                  <a:cubicBezTo>
                    <a:pt x="13372" y="5866"/>
                    <a:pt x="13276" y="5770"/>
                    <a:pt x="13151" y="5770"/>
                  </a:cubicBezTo>
                  <a:lnTo>
                    <a:pt x="13016" y="5770"/>
                  </a:lnTo>
                  <a:lnTo>
                    <a:pt x="13016" y="5092"/>
                  </a:lnTo>
                  <a:cubicBezTo>
                    <a:pt x="13252" y="4885"/>
                    <a:pt x="13406" y="4495"/>
                    <a:pt x="13488" y="3913"/>
                  </a:cubicBezTo>
                  <a:cubicBezTo>
                    <a:pt x="13526" y="3624"/>
                    <a:pt x="13545" y="3331"/>
                    <a:pt x="13545" y="3037"/>
                  </a:cubicBezTo>
                  <a:lnTo>
                    <a:pt x="13545" y="1921"/>
                  </a:lnTo>
                  <a:cubicBezTo>
                    <a:pt x="13545" y="1584"/>
                    <a:pt x="13271" y="1315"/>
                    <a:pt x="12934" y="1315"/>
                  </a:cubicBezTo>
                  <a:lnTo>
                    <a:pt x="12920" y="1315"/>
                  </a:lnTo>
                  <a:cubicBezTo>
                    <a:pt x="12862" y="1315"/>
                    <a:pt x="12804" y="1319"/>
                    <a:pt x="12752" y="1339"/>
                  </a:cubicBezTo>
                  <a:lnTo>
                    <a:pt x="12752" y="987"/>
                  </a:lnTo>
                  <a:cubicBezTo>
                    <a:pt x="12752" y="655"/>
                    <a:pt x="12477" y="381"/>
                    <a:pt x="12145" y="381"/>
                  </a:cubicBezTo>
                  <a:lnTo>
                    <a:pt x="12131" y="381"/>
                  </a:lnTo>
                  <a:cubicBezTo>
                    <a:pt x="12065" y="404"/>
                    <a:pt x="11997" y="415"/>
                    <a:pt x="11931" y="415"/>
                  </a:cubicBezTo>
                  <a:cubicBezTo>
                    <a:pt x="11679" y="415"/>
                    <a:pt x="11444" y="256"/>
                    <a:pt x="113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5" name="Google Shape;14695;p90"/>
            <p:cNvSpPr/>
            <p:nvPr/>
          </p:nvSpPr>
          <p:spPr>
            <a:xfrm>
              <a:off x="8121836" y="3229316"/>
              <a:ext cx="19199" cy="11540"/>
            </a:xfrm>
            <a:custGeom>
              <a:avLst/>
              <a:gdLst/>
              <a:ahLst/>
              <a:cxnLst/>
              <a:rect l="l" t="t" r="r" b="b"/>
              <a:pathLst>
                <a:path w="732" h="440" extrusionOk="0">
                  <a:moveTo>
                    <a:pt x="290" y="1"/>
                  </a:moveTo>
                  <a:cubicBezTo>
                    <a:pt x="0" y="1"/>
                    <a:pt x="0" y="439"/>
                    <a:pt x="290" y="439"/>
                  </a:cubicBezTo>
                  <a:cubicBezTo>
                    <a:pt x="294" y="439"/>
                    <a:pt x="299" y="439"/>
                    <a:pt x="304" y="439"/>
                  </a:cubicBezTo>
                  <a:lnTo>
                    <a:pt x="458" y="439"/>
                  </a:lnTo>
                  <a:cubicBezTo>
                    <a:pt x="732" y="424"/>
                    <a:pt x="732" y="15"/>
                    <a:pt x="458" y="1"/>
                  </a:cubicBezTo>
                  <a:lnTo>
                    <a:pt x="304" y="1"/>
                  </a:lnTo>
                  <a:cubicBezTo>
                    <a:pt x="299" y="1"/>
                    <a:pt x="294" y="1"/>
                    <a:pt x="2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6" name="Google Shape;14696;p90"/>
            <p:cNvSpPr/>
            <p:nvPr/>
          </p:nvSpPr>
          <p:spPr>
            <a:xfrm>
              <a:off x="8102270" y="3229316"/>
              <a:ext cx="19225" cy="11540"/>
            </a:xfrm>
            <a:custGeom>
              <a:avLst/>
              <a:gdLst/>
              <a:ahLst/>
              <a:cxnLst/>
              <a:rect l="l" t="t" r="r" b="b"/>
              <a:pathLst>
                <a:path w="733" h="440" extrusionOk="0">
                  <a:moveTo>
                    <a:pt x="290" y="1"/>
                  </a:moveTo>
                  <a:cubicBezTo>
                    <a:pt x="0" y="1"/>
                    <a:pt x="0" y="439"/>
                    <a:pt x="290" y="439"/>
                  </a:cubicBezTo>
                  <a:cubicBezTo>
                    <a:pt x="295" y="439"/>
                    <a:pt x="299" y="439"/>
                    <a:pt x="304" y="439"/>
                  </a:cubicBezTo>
                  <a:lnTo>
                    <a:pt x="453" y="439"/>
                  </a:lnTo>
                  <a:cubicBezTo>
                    <a:pt x="732" y="424"/>
                    <a:pt x="732" y="15"/>
                    <a:pt x="453" y="1"/>
                  </a:cubicBezTo>
                  <a:lnTo>
                    <a:pt x="304" y="1"/>
                  </a:lnTo>
                  <a:cubicBezTo>
                    <a:pt x="299" y="1"/>
                    <a:pt x="295" y="1"/>
                    <a:pt x="2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7" name="Google Shape;14697;p90"/>
            <p:cNvSpPr/>
            <p:nvPr/>
          </p:nvSpPr>
          <p:spPr>
            <a:xfrm>
              <a:off x="8165610" y="2937299"/>
              <a:ext cx="19985" cy="11514"/>
            </a:xfrm>
            <a:custGeom>
              <a:avLst/>
              <a:gdLst/>
              <a:ahLst/>
              <a:cxnLst/>
              <a:rect l="l" t="t" r="r" b="b"/>
              <a:pathLst>
                <a:path w="762" h="439" extrusionOk="0">
                  <a:moveTo>
                    <a:pt x="286" y="0"/>
                  </a:moveTo>
                  <a:cubicBezTo>
                    <a:pt x="1" y="0"/>
                    <a:pt x="2" y="439"/>
                    <a:pt x="291" y="439"/>
                  </a:cubicBezTo>
                  <a:cubicBezTo>
                    <a:pt x="295" y="439"/>
                    <a:pt x="300" y="439"/>
                    <a:pt x="304" y="439"/>
                  </a:cubicBezTo>
                  <a:lnTo>
                    <a:pt x="458" y="439"/>
                  </a:lnTo>
                  <a:cubicBezTo>
                    <a:pt x="463" y="439"/>
                    <a:pt x="468" y="439"/>
                    <a:pt x="472" y="439"/>
                  </a:cubicBezTo>
                  <a:cubicBezTo>
                    <a:pt x="760" y="439"/>
                    <a:pt x="762" y="0"/>
                    <a:pt x="476" y="0"/>
                  </a:cubicBezTo>
                  <a:cubicBezTo>
                    <a:pt x="470" y="0"/>
                    <a:pt x="464" y="0"/>
                    <a:pt x="458" y="1"/>
                  </a:cubicBezTo>
                  <a:lnTo>
                    <a:pt x="304" y="1"/>
                  </a:lnTo>
                  <a:cubicBezTo>
                    <a:pt x="298" y="0"/>
                    <a:pt x="292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8" name="Google Shape;14698;p90"/>
            <p:cNvSpPr/>
            <p:nvPr/>
          </p:nvSpPr>
          <p:spPr>
            <a:xfrm>
              <a:off x="8185306" y="2937299"/>
              <a:ext cx="19854" cy="11514"/>
            </a:xfrm>
            <a:custGeom>
              <a:avLst/>
              <a:gdLst/>
              <a:ahLst/>
              <a:cxnLst/>
              <a:rect l="l" t="t" r="r" b="b"/>
              <a:pathLst>
                <a:path w="757" h="439" extrusionOk="0">
                  <a:moveTo>
                    <a:pt x="286" y="0"/>
                  </a:moveTo>
                  <a:cubicBezTo>
                    <a:pt x="1" y="0"/>
                    <a:pt x="2" y="439"/>
                    <a:pt x="290" y="439"/>
                  </a:cubicBezTo>
                  <a:cubicBezTo>
                    <a:pt x="295" y="439"/>
                    <a:pt x="299" y="439"/>
                    <a:pt x="304" y="439"/>
                  </a:cubicBezTo>
                  <a:lnTo>
                    <a:pt x="453" y="439"/>
                  </a:lnTo>
                  <a:cubicBezTo>
                    <a:pt x="458" y="439"/>
                    <a:pt x="462" y="439"/>
                    <a:pt x="467" y="439"/>
                  </a:cubicBezTo>
                  <a:cubicBezTo>
                    <a:pt x="755" y="439"/>
                    <a:pt x="756" y="0"/>
                    <a:pt x="471" y="0"/>
                  </a:cubicBezTo>
                  <a:cubicBezTo>
                    <a:pt x="465" y="0"/>
                    <a:pt x="459" y="0"/>
                    <a:pt x="453" y="1"/>
                  </a:cubicBezTo>
                  <a:lnTo>
                    <a:pt x="304" y="1"/>
                  </a:lnTo>
                  <a:cubicBezTo>
                    <a:pt x="298" y="0"/>
                    <a:pt x="292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9" name="Google Shape;14699;p90"/>
          <p:cNvGrpSpPr/>
          <p:nvPr/>
        </p:nvGrpSpPr>
        <p:grpSpPr>
          <a:xfrm>
            <a:off x="8040058" y="3621746"/>
            <a:ext cx="301275" cy="365480"/>
            <a:chOff x="8040058" y="3806321"/>
            <a:chExt cx="301275" cy="365480"/>
          </a:xfrm>
        </p:grpSpPr>
        <p:sp>
          <p:nvSpPr>
            <p:cNvPr id="14700" name="Google Shape;14700;p90"/>
            <p:cNvSpPr/>
            <p:nvPr/>
          </p:nvSpPr>
          <p:spPr>
            <a:xfrm>
              <a:off x="8045488" y="3842541"/>
              <a:ext cx="290417" cy="323962"/>
            </a:xfrm>
            <a:custGeom>
              <a:avLst/>
              <a:gdLst/>
              <a:ahLst/>
              <a:cxnLst/>
              <a:rect l="l" t="t" r="r" b="b"/>
              <a:pathLst>
                <a:path w="11073" h="12352" extrusionOk="0">
                  <a:moveTo>
                    <a:pt x="2454" y="0"/>
                  </a:moveTo>
                  <a:lnTo>
                    <a:pt x="0" y="1001"/>
                  </a:lnTo>
                  <a:lnTo>
                    <a:pt x="0" y="3171"/>
                  </a:lnTo>
                  <a:lnTo>
                    <a:pt x="0" y="3854"/>
                  </a:lnTo>
                  <a:lnTo>
                    <a:pt x="0" y="12352"/>
                  </a:lnTo>
                  <a:lnTo>
                    <a:pt x="11072" y="12352"/>
                  </a:lnTo>
                  <a:lnTo>
                    <a:pt x="11072" y="1001"/>
                  </a:lnTo>
                  <a:lnTo>
                    <a:pt x="8613" y="0"/>
                  </a:lnTo>
                  <a:lnTo>
                    <a:pt x="8589" y="0"/>
                  </a:lnTo>
                  <a:lnTo>
                    <a:pt x="7175" y="2262"/>
                  </a:lnTo>
                  <a:lnTo>
                    <a:pt x="6852" y="1925"/>
                  </a:lnTo>
                  <a:lnTo>
                    <a:pt x="6203" y="2685"/>
                  </a:lnTo>
                  <a:lnTo>
                    <a:pt x="7507" y="9397"/>
                  </a:lnTo>
                  <a:lnTo>
                    <a:pt x="5534" y="11313"/>
                  </a:lnTo>
                  <a:lnTo>
                    <a:pt x="3566" y="9397"/>
                  </a:lnTo>
                  <a:lnTo>
                    <a:pt x="4870" y="2685"/>
                  </a:lnTo>
                  <a:lnTo>
                    <a:pt x="4220" y="1925"/>
                  </a:lnTo>
                  <a:lnTo>
                    <a:pt x="3893" y="2262"/>
                  </a:lnTo>
                  <a:lnTo>
                    <a:pt x="2483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1" name="Google Shape;14701;p90"/>
            <p:cNvSpPr/>
            <p:nvPr/>
          </p:nvSpPr>
          <p:spPr>
            <a:xfrm>
              <a:off x="8321480" y="3862972"/>
              <a:ext cx="14425" cy="303531"/>
            </a:xfrm>
            <a:custGeom>
              <a:avLst/>
              <a:gdLst/>
              <a:ahLst/>
              <a:cxnLst/>
              <a:rect l="l" t="t" r="r" b="b"/>
              <a:pathLst>
                <a:path w="550" h="11573" extrusionOk="0">
                  <a:moveTo>
                    <a:pt x="1" y="1"/>
                  </a:moveTo>
                  <a:lnTo>
                    <a:pt x="1" y="11573"/>
                  </a:lnTo>
                  <a:lnTo>
                    <a:pt x="549" y="11573"/>
                  </a:lnTo>
                  <a:lnTo>
                    <a:pt x="549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2" name="Google Shape;14702;p90"/>
            <p:cNvSpPr/>
            <p:nvPr/>
          </p:nvSpPr>
          <p:spPr>
            <a:xfrm>
              <a:off x="8156168" y="3857806"/>
              <a:ext cx="69057" cy="55183"/>
            </a:xfrm>
            <a:custGeom>
              <a:avLst/>
              <a:gdLst/>
              <a:ahLst/>
              <a:cxnLst/>
              <a:rect l="l" t="t" r="r" b="b"/>
              <a:pathLst>
                <a:path w="2633" h="2104" extrusionOk="0">
                  <a:moveTo>
                    <a:pt x="1314" y="0"/>
                  </a:moveTo>
                  <a:lnTo>
                    <a:pt x="0" y="1343"/>
                  </a:lnTo>
                  <a:lnTo>
                    <a:pt x="650" y="2103"/>
                  </a:lnTo>
                  <a:lnTo>
                    <a:pt x="1983" y="2103"/>
                  </a:lnTo>
                  <a:lnTo>
                    <a:pt x="2632" y="1343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3" name="Google Shape;14703;p90"/>
            <p:cNvSpPr/>
            <p:nvPr/>
          </p:nvSpPr>
          <p:spPr>
            <a:xfrm>
              <a:off x="8193778" y="3884426"/>
              <a:ext cx="31447" cy="28562"/>
            </a:xfrm>
            <a:custGeom>
              <a:avLst/>
              <a:gdLst/>
              <a:ahLst/>
              <a:cxnLst/>
              <a:rect l="l" t="t" r="r" b="b"/>
              <a:pathLst>
                <a:path w="1199" h="1089" extrusionOk="0">
                  <a:moveTo>
                    <a:pt x="871" y="1"/>
                  </a:moveTo>
                  <a:lnTo>
                    <a:pt x="0" y="1088"/>
                  </a:lnTo>
                  <a:lnTo>
                    <a:pt x="549" y="1088"/>
                  </a:lnTo>
                  <a:lnTo>
                    <a:pt x="1198" y="328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4" name="Google Shape;14704;p90"/>
            <p:cNvSpPr/>
            <p:nvPr/>
          </p:nvSpPr>
          <p:spPr>
            <a:xfrm>
              <a:off x="8138989" y="3912962"/>
              <a:ext cx="103389" cy="226291"/>
            </a:xfrm>
            <a:custGeom>
              <a:avLst/>
              <a:gdLst/>
              <a:ahLst/>
              <a:cxnLst/>
              <a:rect l="l" t="t" r="r" b="b"/>
              <a:pathLst>
                <a:path w="3942" h="8628" extrusionOk="0">
                  <a:moveTo>
                    <a:pt x="1305" y="0"/>
                  </a:moveTo>
                  <a:lnTo>
                    <a:pt x="727" y="2969"/>
                  </a:lnTo>
                  <a:lnTo>
                    <a:pt x="602" y="3599"/>
                  </a:lnTo>
                  <a:lnTo>
                    <a:pt x="1" y="6712"/>
                  </a:lnTo>
                  <a:lnTo>
                    <a:pt x="1969" y="8628"/>
                  </a:lnTo>
                  <a:lnTo>
                    <a:pt x="3942" y="671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5" name="Google Shape;14705;p90"/>
            <p:cNvSpPr/>
            <p:nvPr/>
          </p:nvSpPr>
          <p:spPr>
            <a:xfrm>
              <a:off x="8183549" y="3912962"/>
              <a:ext cx="58828" cy="226291"/>
            </a:xfrm>
            <a:custGeom>
              <a:avLst/>
              <a:gdLst/>
              <a:ahLst/>
              <a:cxnLst/>
              <a:rect l="l" t="t" r="r" b="b"/>
              <a:pathLst>
                <a:path w="2243" h="8628" extrusionOk="0">
                  <a:moveTo>
                    <a:pt x="390" y="0"/>
                  </a:moveTo>
                  <a:lnTo>
                    <a:pt x="1694" y="6712"/>
                  </a:lnTo>
                  <a:lnTo>
                    <a:pt x="0" y="8363"/>
                  </a:lnTo>
                  <a:lnTo>
                    <a:pt x="270" y="8628"/>
                  </a:lnTo>
                  <a:lnTo>
                    <a:pt x="2243" y="6712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6" name="Google Shape;14706;p90"/>
            <p:cNvSpPr/>
            <p:nvPr/>
          </p:nvSpPr>
          <p:spPr>
            <a:xfrm>
              <a:off x="8109850" y="3811488"/>
              <a:ext cx="80781" cy="90380"/>
            </a:xfrm>
            <a:custGeom>
              <a:avLst/>
              <a:gdLst/>
              <a:ahLst/>
              <a:cxnLst/>
              <a:rect l="l" t="t" r="r" b="b"/>
              <a:pathLst>
                <a:path w="3080" h="3446" extrusionOk="0">
                  <a:moveTo>
                    <a:pt x="458" y="1"/>
                  </a:moveTo>
                  <a:lnTo>
                    <a:pt x="0" y="1141"/>
                  </a:lnTo>
                  <a:lnTo>
                    <a:pt x="1439" y="3446"/>
                  </a:lnTo>
                  <a:lnTo>
                    <a:pt x="3080" y="1766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7" name="Google Shape;14707;p90"/>
            <p:cNvSpPr/>
            <p:nvPr/>
          </p:nvSpPr>
          <p:spPr>
            <a:xfrm>
              <a:off x="8190604" y="3811488"/>
              <a:ext cx="80807" cy="90380"/>
            </a:xfrm>
            <a:custGeom>
              <a:avLst/>
              <a:gdLst/>
              <a:ahLst/>
              <a:cxnLst/>
              <a:rect l="l" t="t" r="r" b="b"/>
              <a:pathLst>
                <a:path w="3081" h="3446" extrusionOk="0">
                  <a:moveTo>
                    <a:pt x="2628" y="1"/>
                  </a:moveTo>
                  <a:lnTo>
                    <a:pt x="1" y="1766"/>
                  </a:lnTo>
                  <a:lnTo>
                    <a:pt x="1642" y="3446"/>
                  </a:lnTo>
                  <a:lnTo>
                    <a:pt x="3080" y="1141"/>
                  </a:lnTo>
                  <a:lnTo>
                    <a:pt x="2628" y="1"/>
                  </a:ln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8" name="Google Shape;14708;p90"/>
            <p:cNvSpPr/>
            <p:nvPr/>
          </p:nvSpPr>
          <p:spPr>
            <a:xfrm>
              <a:off x="8121836" y="3811488"/>
              <a:ext cx="137721" cy="46344"/>
            </a:xfrm>
            <a:custGeom>
              <a:avLst/>
              <a:gdLst/>
              <a:ahLst/>
              <a:cxnLst/>
              <a:rect l="l" t="t" r="r" b="b"/>
              <a:pathLst>
                <a:path w="5251" h="1767" extrusionOk="0">
                  <a:moveTo>
                    <a:pt x="1" y="1"/>
                  </a:moveTo>
                  <a:lnTo>
                    <a:pt x="2623" y="1766"/>
                  </a:lnTo>
                  <a:lnTo>
                    <a:pt x="5250" y="1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9" name="Google Shape;14709;p90"/>
            <p:cNvSpPr/>
            <p:nvPr/>
          </p:nvSpPr>
          <p:spPr>
            <a:xfrm>
              <a:off x="8040321" y="3806321"/>
              <a:ext cx="301013" cy="338728"/>
            </a:xfrm>
            <a:custGeom>
              <a:avLst/>
              <a:gdLst/>
              <a:ahLst/>
              <a:cxnLst/>
              <a:rect l="l" t="t" r="r" b="b"/>
              <a:pathLst>
                <a:path w="11477" h="12915" extrusionOk="0">
                  <a:moveTo>
                    <a:pt x="7689" y="400"/>
                  </a:moveTo>
                  <a:lnTo>
                    <a:pt x="5736" y="1718"/>
                  </a:lnTo>
                  <a:lnTo>
                    <a:pt x="3782" y="400"/>
                  </a:lnTo>
                  <a:close/>
                  <a:moveTo>
                    <a:pt x="3205" y="510"/>
                  </a:moveTo>
                  <a:lnTo>
                    <a:pt x="4682" y="1501"/>
                  </a:lnTo>
                  <a:lnTo>
                    <a:pt x="5413" y="1997"/>
                  </a:lnTo>
                  <a:lnTo>
                    <a:pt x="5178" y="2238"/>
                  </a:lnTo>
                  <a:lnTo>
                    <a:pt x="4129" y="3311"/>
                  </a:lnTo>
                  <a:lnTo>
                    <a:pt x="2882" y="1319"/>
                  </a:lnTo>
                  <a:lnTo>
                    <a:pt x="3205" y="510"/>
                  </a:lnTo>
                  <a:close/>
                  <a:moveTo>
                    <a:pt x="8262" y="505"/>
                  </a:moveTo>
                  <a:lnTo>
                    <a:pt x="8584" y="1319"/>
                  </a:lnTo>
                  <a:lnTo>
                    <a:pt x="7338" y="3311"/>
                  </a:lnTo>
                  <a:lnTo>
                    <a:pt x="7194" y="3162"/>
                  </a:lnTo>
                  <a:lnTo>
                    <a:pt x="6053" y="1997"/>
                  </a:lnTo>
                  <a:lnTo>
                    <a:pt x="6785" y="1501"/>
                  </a:lnTo>
                  <a:lnTo>
                    <a:pt x="8262" y="505"/>
                  </a:lnTo>
                  <a:close/>
                  <a:moveTo>
                    <a:pt x="5736" y="2257"/>
                  </a:moveTo>
                  <a:lnTo>
                    <a:pt x="5919" y="2445"/>
                  </a:lnTo>
                  <a:lnTo>
                    <a:pt x="6770" y="3316"/>
                  </a:lnTo>
                  <a:lnTo>
                    <a:pt x="6308" y="3859"/>
                  </a:lnTo>
                  <a:lnTo>
                    <a:pt x="5163" y="3859"/>
                  </a:lnTo>
                  <a:lnTo>
                    <a:pt x="5043" y="3720"/>
                  </a:lnTo>
                  <a:lnTo>
                    <a:pt x="4696" y="3316"/>
                  </a:lnTo>
                  <a:lnTo>
                    <a:pt x="5033" y="2969"/>
                  </a:lnTo>
                  <a:lnTo>
                    <a:pt x="5736" y="2257"/>
                  </a:lnTo>
                  <a:close/>
                  <a:moveTo>
                    <a:pt x="3075" y="0"/>
                  </a:moveTo>
                  <a:cubicBezTo>
                    <a:pt x="3065" y="0"/>
                    <a:pt x="3060" y="0"/>
                    <a:pt x="3051" y="5"/>
                  </a:cubicBezTo>
                  <a:lnTo>
                    <a:pt x="3046" y="5"/>
                  </a:lnTo>
                  <a:lnTo>
                    <a:pt x="3022" y="15"/>
                  </a:lnTo>
                  <a:lnTo>
                    <a:pt x="3017" y="19"/>
                  </a:lnTo>
                  <a:cubicBezTo>
                    <a:pt x="3007" y="19"/>
                    <a:pt x="2998" y="24"/>
                    <a:pt x="2993" y="34"/>
                  </a:cubicBezTo>
                  <a:cubicBezTo>
                    <a:pt x="2983" y="39"/>
                    <a:pt x="2979" y="44"/>
                    <a:pt x="2974" y="48"/>
                  </a:cubicBezTo>
                  <a:lnTo>
                    <a:pt x="2964" y="58"/>
                  </a:lnTo>
                  <a:cubicBezTo>
                    <a:pt x="2959" y="63"/>
                    <a:pt x="2955" y="68"/>
                    <a:pt x="2950" y="72"/>
                  </a:cubicBezTo>
                  <a:lnTo>
                    <a:pt x="2950" y="77"/>
                  </a:lnTo>
                  <a:cubicBezTo>
                    <a:pt x="2945" y="87"/>
                    <a:pt x="2940" y="92"/>
                    <a:pt x="2935" y="101"/>
                  </a:cubicBezTo>
                  <a:lnTo>
                    <a:pt x="2930" y="111"/>
                  </a:lnTo>
                  <a:lnTo>
                    <a:pt x="2926" y="121"/>
                  </a:lnTo>
                  <a:lnTo>
                    <a:pt x="2483" y="1232"/>
                  </a:lnTo>
                  <a:lnTo>
                    <a:pt x="125" y="2194"/>
                  </a:lnTo>
                  <a:cubicBezTo>
                    <a:pt x="48" y="2223"/>
                    <a:pt x="0" y="2300"/>
                    <a:pt x="0" y="2382"/>
                  </a:cubicBezTo>
                  <a:lnTo>
                    <a:pt x="0" y="4552"/>
                  </a:lnTo>
                  <a:cubicBezTo>
                    <a:pt x="0" y="4689"/>
                    <a:pt x="102" y="4758"/>
                    <a:pt x="205" y="4758"/>
                  </a:cubicBezTo>
                  <a:cubicBezTo>
                    <a:pt x="307" y="4758"/>
                    <a:pt x="409" y="4689"/>
                    <a:pt x="409" y="4552"/>
                  </a:cubicBezTo>
                  <a:lnTo>
                    <a:pt x="409" y="2522"/>
                  </a:lnTo>
                  <a:lnTo>
                    <a:pt x="2598" y="1627"/>
                  </a:lnTo>
                  <a:lnTo>
                    <a:pt x="3922" y="3749"/>
                  </a:lnTo>
                  <a:cubicBezTo>
                    <a:pt x="3955" y="3801"/>
                    <a:pt x="4013" y="3835"/>
                    <a:pt x="4076" y="3845"/>
                  </a:cubicBezTo>
                  <a:lnTo>
                    <a:pt x="4148" y="3845"/>
                  </a:lnTo>
                  <a:lnTo>
                    <a:pt x="4162" y="3840"/>
                  </a:lnTo>
                  <a:lnTo>
                    <a:pt x="4172" y="3840"/>
                  </a:lnTo>
                  <a:lnTo>
                    <a:pt x="4182" y="3835"/>
                  </a:lnTo>
                  <a:lnTo>
                    <a:pt x="4191" y="3830"/>
                  </a:lnTo>
                  <a:lnTo>
                    <a:pt x="4201" y="3821"/>
                  </a:lnTo>
                  <a:lnTo>
                    <a:pt x="4210" y="3821"/>
                  </a:lnTo>
                  <a:lnTo>
                    <a:pt x="4220" y="3811"/>
                  </a:lnTo>
                  <a:lnTo>
                    <a:pt x="4225" y="3806"/>
                  </a:lnTo>
                  <a:lnTo>
                    <a:pt x="4244" y="3792"/>
                  </a:lnTo>
                  <a:lnTo>
                    <a:pt x="4412" y="3619"/>
                  </a:lnTo>
                  <a:lnTo>
                    <a:pt x="4850" y="4129"/>
                  </a:lnTo>
                  <a:lnTo>
                    <a:pt x="4292" y="7006"/>
                  </a:lnTo>
                  <a:cubicBezTo>
                    <a:pt x="4273" y="7117"/>
                    <a:pt x="4345" y="7223"/>
                    <a:pt x="4456" y="7247"/>
                  </a:cubicBezTo>
                  <a:lnTo>
                    <a:pt x="4562" y="7247"/>
                  </a:lnTo>
                  <a:lnTo>
                    <a:pt x="4571" y="7242"/>
                  </a:lnTo>
                  <a:lnTo>
                    <a:pt x="4576" y="7242"/>
                  </a:lnTo>
                  <a:lnTo>
                    <a:pt x="4586" y="7237"/>
                  </a:lnTo>
                  <a:lnTo>
                    <a:pt x="4595" y="7232"/>
                  </a:lnTo>
                  <a:lnTo>
                    <a:pt x="4605" y="7227"/>
                  </a:lnTo>
                  <a:lnTo>
                    <a:pt x="4610" y="7223"/>
                  </a:lnTo>
                  <a:lnTo>
                    <a:pt x="4624" y="7213"/>
                  </a:lnTo>
                  <a:lnTo>
                    <a:pt x="4629" y="7208"/>
                  </a:lnTo>
                  <a:lnTo>
                    <a:pt x="4639" y="7199"/>
                  </a:lnTo>
                  <a:lnTo>
                    <a:pt x="4643" y="7194"/>
                  </a:lnTo>
                  <a:lnTo>
                    <a:pt x="4648" y="7184"/>
                  </a:lnTo>
                  <a:lnTo>
                    <a:pt x="4653" y="7179"/>
                  </a:lnTo>
                  <a:lnTo>
                    <a:pt x="4663" y="7170"/>
                  </a:lnTo>
                  <a:lnTo>
                    <a:pt x="4668" y="7165"/>
                  </a:lnTo>
                  <a:lnTo>
                    <a:pt x="4672" y="7155"/>
                  </a:lnTo>
                  <a:lnTo>
                    <a:pt x="4677" y="7146"/>
                  </a:lnTo>
                  <a:lnTo>
                    <a:pt x="4682" y="7136"/>
                  </a:lnTo>
                  <a:lnTo>
                    <a:pt x="4682" y="7131"/>
                  </a:lnTo>
                  <a:lnTo>
                    <a:pt x="4687" y="7117"/>
                  </a:lnTo>
                  <a:lnTo>
                    <a:pt x="4687" y="7112"/>
                  </a:lnTo>
                  <a:cubicBezTo>
                    <a:pt x="4687" y="7107"/>
                    <a:pt x="4692" y="7098"/>
                    <a:pt x="4692" y="7093"/>
                  </a:cubicBezTo>
                  <a:lnTo>
                    <a:pt x="5235" y="4287"/>
                  </a:lnTo>
                  <a:lnTo>
                    <a:pt x="6231" y="4287"/>
                  </a:lnTo>
                  <a:lnTo>
                    <a:pt x="7482" y="10726"/>
                  </a:lnTo>
                  <a:lnTo>
                    <a:pt x="5736" y="12424"/>
                  </a:lnTo>
                  <a:lnTo>
                    <a:pt x="3984" y="10726"/>
                  </a:lnTo>
                  <a:lnTo>
                    <a:pt x="4571" y="7718"/>
                  </a:lnTo>
                  <a:cubicBezTo>
                    <a:pt x="4602" y="7567"/>
                    <a:pt x="4482" y="7475"/>
                    <a:pt x="4364" y="7475"/>
                  </a:cubicBezTo>
                  <a:cubicBezTo>
                    <a:pt x="4276" y="7475"/>
                    <a:pt x="4190" y="7526"/>
                    <a:pt x="4167" y="7641"/>
                  </a:cubicBezTo>
                  <a:lnTo>
                    <a:pt x="3561" y="10759"/>
                  </a:lnTo>
                  <a:cubicBezTo>
                    <a:pt x="3551" y="10827"/>
                    <a:pt x="3570" y="10894"/>
                    <a:pt x="3623" y="10942"/>
                  </a:cubicBezTo>
                  <a:lnTo>
                    <a:pt x="5596" y="12857"/>
                  </a:lnTo>
                  <a:cubicBezTo>
                    <a:pt x="5635" y="12896"/>
                    <a:pt x="5685" y="12915"/>
                    <a:pt x="5736" y="12915"/>
                  </a:cubicBezTo>
                  <a:cubicBezTo>
                    <a:pt x="5787" y="12915"/>
                    <a:pt x="5839" y="12896"/>
                    <a:pt x="5880" y="12857"/>
                  </a:cubicBezTo>
                  <a:lnTo>
                    <a:pt x="7848" y="10942"/>
                  </a:lnTo>
                  <a:cubicBezTo>
                    <a:pt x="7901" y="10894"/>
                    <a:pt x="7925" y="10827"/>
                    <a:pt x="7911" y="10759"/>
                  </a:cubicBezTo>
                  <a:lnTo>
                    <a:pt x="6626" y="4143"/>
                  </a:lnTo>
                  <a:lnTo>
                    <a:pt x="6713" y="4042"/>
                  </a:lnTo>
                  <a:lnTo>
                    <a:pt x="7064" y="3628"/>
                  </a:lnTo>
                  <a:lnTo>
                    <a:pt x="7232" y="3801"/>
                  </a:lnTo>
                  <a:lnTo>
                    <a:pt x="7251" y="3816"/>
                  </a:lnTo>
                  <a:lnTo>
                    <a:pt x="7256" y="3821"/>
                  </a:lnTo>
                  <a:lnTo>
                    <a:pt x="7266" y="3830"/>
                  </a:lnTo>
                  <a:lnTo>
                    <a:pt x="7275" y="3835"/>
                  </a:lnTo>
                  <a:lnTo>
                    <a:pt x="7285" y="3840"/>
                  </a:lnTo>
                  <a:lnTo>
                    <a:pt x="7295" y="3845"/>
                  </a:lnTo>
                  <a:lnTo>
                    <a:pt x="7304" y="3850"/>
                  </a:lnTo>
                  <a:lnTo>
                    <a:pt x="7314" y="3850"/>
                  </a:lnTo>
                  <a:lnTo>
                    <a:pt x="7328" y="3854"/>
                  </a:lnTo>
                  <a:lnTo>
                    <a:pt x="7401" y="3854"/>
                  </a:lnTo>
                  <a:cubicBezTo>
                    <a:pt x="7463" y="3850"/>
                    <a:pt x="7521" y="3811"/>
                    <a:pt x="7555" y="3758"/>
                  </a:cubicBezTo>
                  <a:lnTo>
                    <a:pt x="8878" y="1636"/>
                  </a:lnTo>
                  <a:lnTo>
                    <a:pt x="11067" y="2531"/>
                  </a:lnTo>
                  <a:lnTo>
                    <a:pt x="11067" y="10268"/>
                  </a:lnTo>
                  <a:cubicBezTo>
                    <a:pt x="11067" y="10403"/>
                    <a:pt x="11169" y="10471"/>
                    <a:pt x="11272" y="10471"/>
                  </a:cubicBezTo>
                  <a:cubicBezTo>
                    <a:pt x="11374" y="10471"/>
                    <a:pt x="11476" y="10403"/>
                    <a:pt x="11476" y="10268"/>
                  </a:cubicBezTo>
                  <a:lnTo>
                    <a:pt x="11476" y="2382"/>
                  </a:lnTo>
                  <a:cubicBezTo>
                    <a:pt x="11476" y="2300"/>
                    <a:pt x="11423" y="2223"/>
                    <a:pt x="11346" y="2194"/>
                  </a:cubicBezTo>
                  <a:lnTo>
                    <a:pt x="8993" y="1232"/>
                  </a:lnTo>
                  <a:lnTo>
                    <a:pt x="8546" y="121"/>
                  </a:lnTo>
                  <a:lnTo>
                    <a:pt x="8541" y="111"/>
                  </a:lnTo>
                  <a:lnTo>
                    <a:pt x="8541" y="101"/>
                  </a:lnTo>
                  <a:cubicBezTo>
                    <a:pt x="8536" y="92"/>
                    <a:pt x="8531" y="87"/>
                    <a:pt x="8527" y="77"/>
                  </a:cubicBezTo>
                  <a:lnTo>
                    <a:pt x="8522" y="72"/>
                  </a:lnTo>
                  <a:cubicBezTo>
                    <a:pt x="8517" y="68"/>
                    <a:pt x="8512" y="63"/>
                    <a:pt x="8507" y="58"/>
                  </a:cubicBezTo>
                  <a:lnTo>
                    <a:pt x="8502" y="48"/>
                  </a:lnTo>
                  <a:cubicBezTo>
                    <a:pt x="8493" y="44"/>
                    <a:pt x="8488" y="39"/>
                    <a:pt x="8478" y="34"/>
                  </a:cubicBezTo>
                  <a:cubicBezTo>
                    <a:pt x="8474" y="24"/>
                    <a:pt x="8464" y="19"/>
                    <a:pt x="8454" y="19"/>
                  </a:cubicBezTo>
                  <a:lnTo>
                    <a:pt x="8450" y="15"/>
                  </a:lnTo>
                  <a:lnTo>
                    <a:pt x="8425" y="5"/>
                  </a:lnTo>
                  <a:lnTo>
                    <a:pt x="8421" y="5"/>
                  </a:lnTo>
                  <a:cubicBezTo>
                    <a:pt x="8411" y="0"/>
                    <a:pt x="8406" y="0"/>
                    <a:pt x="8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0" name="Google Shape;14710;p90"/>
            <p:cNvSpPr/>
            <p:nvPr/>
          </p:nvSpPr>
          <p:spPr>
            <a:xfrm>
              <a:off x="8040058" y="3938219"/>
              <a:ext cx="301144" cy="233582"/>
            </a:xfrm>
            <a:custGeom>
              <a:avLst/>
              <a:gdLst/>
              <a:ahLst/>
              <a:cxnLst/>
              <a:rect l="l" t="t" r="r" b="b"/>
              <a:pathLst>
                <a:path w="11482" h="8906" extrusionOk="0">
                  <a:moveTo>
                    <a:pt x="205" y="1"/>
                  </a:moveTo>
                  <a:cubicBezTo>
                    <a:pt x="103" y="1"/>
                    <a:pt x="0" y="69"/>
                    <a:pt x="0" y="206"/>
                  </a:cubicBezTo>
                  <a:lnTo>
                    <a:pt x="0" y="8704"/>
                  </a:lnTo>
                  <a:cubicBezTo>
                    <a:pt x="0" y="8815"/>
                    <a:pt x="92" y="8906"/>
                    <a:pt x="203" y="8906"/>
                  </a:cubicBezTo>
                  <a:lnTo>
                    <a:pt x="11279" y="8906"/>
                  </a:lnTo>
                  <a:cubicBezTo>
                    <a:pt x="11390" y="8906"/>
                    <a:pt x="11481" y="8815"/>
                    <a:pt x="11481" y="8704"/>
                  </a:cubicBezTo>
                  <a:lnTo>
                    <a:pt x="11481" y="5908"/>
                  </a:lnTo>
                  <a:cubicBezTo>
                    <a:pt x="11481" y="5793"/>
                    <a:pt x="11390" y="5701"/>
                    <a:pt x="11279" y="5701"/>
                  </a:cubicBezTo>
                  <a:cubicBezTo>
                    <a:pt x="11164" y="5701"/>
                    <a:pt x="11072" y="5793"/>
                    <a:pt x="11072" y="5908"/>
                  </a:cubicBezTo>
                  <a:lnTo>
                    <a:pt x="11072" y="8497"/>
                  </a:lnTo>
                  <a:lnTo>
                    <a:pt x="409" y="8497"/>
                  </a:lnTo>
                  <a:lnTo>
                    <a:pt x="409" y="206"/>
                  </a:lnTo>
                  <a:cubicBezTo>
                    <a:pt x="409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11" name="Google Shape;14711;p90"/>
          <p:cNvGrpSpPr/>
          <p:nvPr/>
        </p:nvGrpSpPr>
        <p:grpSpPr>
          <a:xfrm>
            <a:off x="4895276" y="4113826"/>
            <a:ext cx="345941" cy="342190"/>
            <a:chOff x="4895276" y="4298401"/>
            <a:chExt cx="345941" cy="342190"/>
          </a:xfrm>
        </p:grpSpPr>
        <p:sp>
          <p:nvSpPr>
            <p:cNvPr id="14712" name="Google Shape;14712;p90"/>
            <p:cNvSpPr/>
            <p:nvPr/>
          </p:nvSpPr>
          <p:spPr>
            <a:xfrm>
              <a:off x="5142130" y="4481233"/>
              <a:ext cx="40154" cy="39656"/>
            </a:xfrm>
            <a:custGeom>
              <a:avLst/>
              <a:gdLst/>
              <a:ahLst/>
              <a:cxnLst/>
              <a:rect l="l" t="t" r="r" b="b"/>
              <a:pathLst>
                <a:path w="1531" h="1512" extrusionOk="0">
                  <a:moveTo>
                    <a:pt x="9" y="0"/>
                  </a:moveTo>
                  <a:cubicBezTo>
                    <a:pt x="6" y="0"/>
                    <a:pt x="3" y="0"/>
                    <a:pt x="1" y="0"/>
                  </a:cubicBezTo>
                  <a:lnTo>
                    <a:pt x="977" y="1511"/>
                  </a:lnTo>
                  <a:lnTo>
                    <a:pt x="1531" y="1511"/>
                  </a:lnTo>
                  <a:cubicBezTo>
                    <a:pt x="1521" y="677"/>
                    <a:pt x="847" y="0"/>
                    <a:pt x="9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3" name="Google Shape;14713;p90"/>
            <p:cNvSpPr/>
            <p:nvPr/>
          </p:nvSpPr>
          <p:spPr>
            <a:xfrm>
              <a:off x="5102133" y="4481233"/>
              <a:ext cx="65647" cy="39656"/>
            </a:xfrm>
            <a:custGeom>
              <a:avLst/>
              <a:gdLst/>
              <a:ahLst/>
              <a:cxnLst/>
              <a:rect l="l" t="t" r="r" b="b"/>
              <a:pathLst>
                <a:path w="2503" h="1512" extrusionOk="0">
                  <a:moveTo>
                    <a:pt x="1517" y="0"/>
                  </a:moveTo>
                  <a:cubicBezTo>
                    <a:pt x="683" y="0"/>
                    <a:pt x="5" y="672"/>
                    <a:pt x="0" y="1511"/>
                  </a:cubicBezTo>
                  <a:lnTo>
                    <a:pt x="2502" y="1511"/>
                  </a:lnTo>
                  <a:cubicBezTo>
                    <a:pt x="2502" y="674"/>
                    <a:pt x="2060" y="0"/>
                    <a:pt x="1526" y="0"/>
                  </a:cubicBezTo>
                  <a:cubicBezTo>
                    <a:pt x="1523" y="0"/>
                    <a:pt x="1520" y="0"/>
                    <a:pt x="1517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4" name="Google Shape;14714;p90"/>
            <p:cNvSpPr/>
            <p:nvPr/>
          </p:nvSpPr>
          <p:spPr>
            <a:xfrm>
              <a:off x="5141762" y="4415612"/>
              <a:ext cx="21848" cy="43800"/>
            </a:xfrm>
            <a:custGeom>
              <a:avLst/>
              <a:gdLst/>
              <a:ahLst/>
              <a:cxnLst/>
              <a:rect l="l" t="t" r="r" b="b"/>
              <a:pathLst>
                <a:path w="833" h="1670" extrusionOk="0">
                  <a:moveTo>
                    <a:pt x="0" y="0"/>
                  </a:moveTo>
                  <a:lnTo>
                    <a:pt x="0" y="1670"/>
                  </a:lnTo>
                  <a:cubicBezTo>
                    <a:pt x="457" y="1670"/>
                    <a:pt x="832" y="1295"/>
                    <a:pt x="832" y="833"/>
                  </a:cubicBezTo>
                  <a:cubicBezTo>
                    <a:pt x="832" y="376"/>
                    <a:pt x="457" y="0"/>
                    <a:pt x="0" y="0"/>
                  </a:cubicBezTo>
                  <a:close/>
                </a:path>
              </a:pathLst>
            </a:custGeom>
            <a:solidFill>
              <a:srgbClr val="CF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5" name="Google Shape;14715;p90"/>
            <p:cNvSpPr/>
            <p:nvPr/>
          </p:nvSpPr>
          <p:spPr>
            <a:xfrm>
              <a:off x="4994338" y="4481233"/>
              <a:ext cx="40049" cy="39656"/>
            </a:xfrm>
            <a:custGeom>
              <a:avLst/>
              <a:gdLst/>
              <a:ahLst/>
              <a:cxnLst/>
              <a:rect l="l" t="t" r="r" b="b"/>
              <a:pathLst>
                <a:path w="1527" h="1512" extrusionOk="0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lnTo>
                    <a:pt x="973" y="1511"/>
                  </a:lnTo>
                  <a:lnTo>
                    <a:pt x="1526" y="1511"/>
                  </a:lnTo>
                  <a:cubicBezTo>
                    <a:pt x="1517" y="677"/>
                    <a:pt x="843" y="0"/>
                    <a:pt x="1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6" name="Google Shape;14716;p90"/>
            <p:cNvSpPr/>
            <p:nvPr/>
          </p:nvSpPr>
          <p:spPr>
            <a:xfrm>
              <a:off x="4954210" y="4481233"/>
              <a:ext cx="65647" cy="39656"/>
            </a:xfrm>
            <a:custGeom>
              <a:avLst/>
              <a:gdLst/>
              <a:ahLst/>
              <a:cxnLst/>
              <a:rect l="l" t="t" r="r" b="b"/>
              <a:pathLst>
                <a:path w="2503" h="1512" extrusionOk="0">
                  <a:moveTo>
                    <a:pt x="1522" y="0"/>
                  </a:moveTo>
                  <a:cubicBezTo>
                    <a:pt x="689" y="0"/>
                    <a:pt x="10" y="672"/>
                    <a:pt x="1" y="1511"/>
                  </a:cubicBezTo>
                  <a:lnTo>
                    <a:pt x="2503" y="1511"/>
                  </a:lnTo>
                  <a:cubicBezTo>
                    <a:pt x="2503" y="674"/>
                    <a:pt x="2060" y="0"/>
                    <a:pt x="1531" y="0"/>
                  </a:cubicBezTo>
                  <a:cubicBezTo>
                    <a:pt x="1528" y="0"/>
                    <a:pt x="1525" y="0"/>
                    <a:pt x="1522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7" name="Google Shape;14717;p90"/>
            <p:cNvSpPr/>
            <p:nvPr/>
          </p:nvSpPr>
          <p:spPr>
            <a:xfrm>
              <a:off x="4993839" y="4415612"/>
              <a:ext cx="21874" cy="43800"/>
            </a:xfrm>
            <a:custGeom>
              <a:avLst/>
              <a:gdLst/>
              <a:ahLst/>
              <a:cxnLst/>
              <a:rect l="l" t="t" r="r" b="b"/>
              <a:pathLst>
                <a:path w="834" h="1670" extrusionOk="0">
                  <a:moveTo>
                    <a:pt x="1" y="0"/>
                  </a:moveTo>
                  <a:lnTo>
                    <a:pt x="1" y="1670"/>
                  </a:lnTo>
                  <a:cubicBezTo>
                    <a:pt x="458" y="1670"/>
                    <a:pt x="833" y="1295"/>
                    <a:pt x="833" y="833"/>
                  </a:cubicBezTo>
                  <a:cubicBezTo>
                    <a:pt x="833" y="376"/>
                    <a:pt x="458" y="0"/>
                    <a:pt x="1" y="0"/>
                  </a:cubicBezTo>
                  <a:close/>
                </a:path>
              </a:pathLst>
            </a:custGeom>
            <a:solidFill>
              <a:srgbClr val="CF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8" name="Google Shape;14718;p90"/>
            <p:cNvSpPr/>
            <p:nvPr/>
          </p:nvSpPr>
          <p:spPr>
            <a:xfrm>
              <a:off x="5068299" y="4483122"/>
              <a:ext cx="53793" cy="53924"/>
            </a:xfrm>
            <a:custGeom>
              <a:avLst/>
              <a:gdLst/>
              <a:ahLst/>
              <a:cxnLst/>
              <a:rect l="l" t="t" r="r" b="b"/>
              <a:pathLst>
                <a:path w="2051" h="2056" extrusionOk="0">
                  <a:moveTo>
                    <a:pt x="1" y="1"/>
                  </a:moveTo>
                  <a:lnTo>
                    <a:pt x="1218" y="2055"/>
                  </a:lnTo>
                  <a:lnTo>
                    <a:pt x="2050" y="2055"/>
                  </a:lnTo>
                  <a:cubicBezTo>
                    <a:pt x="2050" y="920"/>
                    <a:pt x="1131" y="1"/>
                    <a:pt x="1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9" name="Google Shape;14719;p90"/>
            <p:cNvSpPr/>
            <p:nvPr/>
          </p:nvSpPr>
          <p:spPr>
            <a:xfrm>
              <a:off x="5014428" y="4483122"/>
              <a:ext cx="85816" cy="53924"/>
            </a:xfrm>
            <a:custGeom>
              <a:avLst/>
              <a:gdLst/>
              <a:ahLst/>
              <a:cxnLst/>
              <a:rect l="l" t="t" r="r" b="b"/>
              <a:pathLst>
                <a:path w="3272" h="2056" extrusionOk="0">
                  <a:moveTo>
                    <a:pt x="2055" y="1"/>
                  </a:moveTo>
                  <a:cubicBezTo>
                    <a:pt x="919" y="1"/>
                    <a:pt x="0" y="920"/>
                    <a:pt x="0" y="2055"/>
                  </a:cubicBezTo>
                  <a:lnTo>
                    <a:pt x="3272" y="2055"/>
                  </a:lnTo>
                  <a:cubicBezTo>
                    <a:pt x="3272" y="920"/>
                    <a:pt x="2728" y="1"/>
                    <a:pt x="2055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0" name="Google Shape;14720;p90"/>
            <p:cNvSpPr/>
            <p:nvPr/>
          </p:nvSpPr>
          <p:spPr>
            <a:xfrm>
              <a:off x="5068693" y="4401974"/>
              <a:ext cx="29663" cy="59353"/>
            </a:xfrm>
            <a:custGeom>
              <a:avLst/>
              <a:gdLst/>
              <a:ahLst/>
              <a:cxnLst/>
              <a:rect l="l" t="t" r="r" b="b"/>
              <a:pathLst>
                <a:path w="1131" h="2263" extrusionOk="0">
                  <a:moveTo>
                    <a:pt x="0" y="1"/>
                  </a:moveTo>
                  <a:lnTo>
                    <a:pt x="0" y="2262"/>
                  </a:lnTo>
                  <a:cubicBezTo>
                    <a:pt x="626" y="2262"/>
                    <a:pt x="1131" y="1757"/>
                    <a:pt x="1131" y="1131"/>
                  </a:cubicBezTo>
                  <a:cubicBezTo>
                    <a:pt x="1131" y="506"/>
                    <a:pt x="626" y="1"/>
                    <a:pt x="0" y="1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1" name="Google Shape;14721;p90"/>
            <p:cNvSpPr/>
            <p:nvPr/>
          </p:nvSpPr>
          <p:spPr>
            <a:xfrm>
              <a:off x="5038138" y="4401974"/>
              <a:ext cx="45347" cy="59353"/>
            </a:xfrm>
            <a:custGeom>
              <a:avLst/>
              <a:gdLst/>
              <a:ahLst/>
              <a:cxnLst/>
              <a:rect l="l" t="t" r="r" b="b"/>
              <a:pathLst>
                <a:path w="1729" h="2263" extrusionOk="0">
                  <a:moveTo>
                    <a:pt x="1131" y="1"/>
                  </a:moveTo>
                  <a:cubicBezTo>
                    <a:pt x="506" y="1"/>
                    <a:pt x="1" y="506"/>
                    <a:pt x="1" y="1131"/>
                  </a:cubicBezTo>
                  <a:cubicBezTo>
                    <a:pt x="1" y="1757"/>
                    <a:pt x="506" y="2262"/>
                    <a:pt x="1131" y="2262"/>
                  </a:cubicBezTo>
                  <a:lnTo>
                    <a:pt x="1165" y="2262"/>
                  </a:lnTo>
                  <a:cubicBezTo>
                    <a:pt x="1478" y="2248"/>
                    <a:pt x="1728" y="1747"/>
                    <a:pt x="1728" y="1131"/>
                  </a:cubicBezTo>
                  <a:cubicBezTo>
                    <a:pt x="1728" y="515"/>
                    <a:pt x="1473" y="15"/>
                    <a:pt x="1165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2" name="Google Shape;14722;p90"/>
            <p:cNvSpPr/>
            <p:nvPr/>
          </p:nvSpPr>
          <p:spPr>
            <a:xfrm>
              <a:off x="4972018" y="4415612"/>
              <a:ext cx="29165" cy="43800"/>
            </a:xfrm>
            <a:custGeom>
              <a:avLst/>
              <a:gdLst/>
              <a:ahLst/>
              <a:cxnLst/>
              <a:rect l="l" t="t" r="r" b="b"/>
              <a:pathLst>
                <a:path w="1112" h="1670" extrusionOk="0">
                  <a:moveTo>
                    <a:pt x="833" y="0"/>
                  </a:moveTo>
                  <a:cubicBezTo>
                    <a:pt x="371" y="0"/>
                    <a:pt x="0" y="376"/>
                    <a:pt x="0" y="833"/>
                  </a:cubicBezTo>
                  <a:cubicBezTo>
                    <a:pt x="0" y="1295"/>
                    <a:pt x="371" y="1670"/>
                    <a:pt x="833" y="1670"/>
                  </a:cubicBezTo>
                  <a:cubicBezTo>
                    <a:pt x="987" y="1670"/>
                    <a:pt x="1112" y="1295"/>
                    <a:pt x="1112" y="837"/>
                  </a:cubicBezTo>
                  <a:cubicBezTo>
                    <a:pt x="1112" y="376"/>
                    <a:pt x="987" y="0"/>
                    <a:pt x="83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3" name="Google Shape;14723;p90"/>
            <p:cNvSpPr/>
            <p:nvPr/>
          </p:nvSpPr>
          <p:spPr>
            <a:xfrm>
              <a:off x="5119784" y="4415612"/>
              <a:ext cx="29191" cy="43800"/>
            </a:xfrm>
            <a:custGeom>
              <a:avLst/>
              <a:gdLst/>
              <a:ahLst/>
              <a:cxnLst/>
              <a:rect l="l" t="t" r="r" b="b"/>
              <a:pathLst>
                <a:path w="1113" h="1670" extrusionOk="0">
                  <a:moveTo>
                    <a:pt x="838" y="0"/>
                  </a:moveTo>
                  <a:cubicBezTo>
                    <a:pt x="376" y="0"/>
                    <a:pt x="1" y="376"/>
                    <a:pt x="1" y="833"/>
                  </a:cubicBezTo>
                  <a:cubicBezTo>
                    <a:pt x="1" y="1295"/>
                    <a:pt x="376" y="1670"/>
                    <a:pt x="838" y="1670"/>
                  </a:cubicBezTo>
                  <a:cubicBezTo>
                    <a:pt x="987" y="1670"/>
                    <a:pt x="1112" y="1295"/>
                    <a:pt x="1112" y="837"/>
                  </a:cubicBezTo>
                  <a:cubicBezTo>
                    <a:pt x="1112" y="376"/>
                    <a:pt x="987" y="0"/>
                    <a:pt x="838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4" name="Google Shape;14724;p90"/>
            <p:cNvSpPr/>
            <p:nvPr/>
          </p:nvSpPr>
          <p:spPr>
            <a:xfrm>
              <a:off x="5115378" y="4410078"/>
              <a:ext cx="63890" cy="54763"/>
            </a:xfrm>
            <a:custGeom>
              <a:avLst/>
              <a:gdLst/>
              <a:ahLst/>
              <a:cxnLst/>
              <a:rect l="l" t="t" r="r" b="b"/>
              <a:pathLst>
                <a:path w="2436" h="2088" extrusionOk="0">
                  <a:moveTo>
                    <a:pt x="1040" y="423"/>
                  </a:moveTo>
                  <a:cubicBezTo>
                    <a:pt x="1598" y="423"/>
                    <a:pt x="1877" y="1092"/>
                    <a:pt x="1482" y="1486"/>
                  </a:cubicBezTo>
                  <a:cubicBezTo>
                    <a:pt x="1355" y="1614"/>
                    <a:pt x="1197" y="1671"/>
                    <a:pt x="1043" y="1671"/>
                  </a:cubicBezTo>
                  <a:cubicBezTo>
                    <a:pt x="722" y="1671"/>
                    <a:pt x="414" y="1423"/>
                    <a:pt x="414" y="1048"/>
                  </a:cubicBezTo>
                  <a:cubicBezTo>
                    <a:pt x="414" y="702"/>
                    <a:pt x="693" y="423"/>
                    <a:pt x="1040" y="423"/>
                  </a:cubicBezTo>
                  <a:close/>
                  <a:moveTo>
                    <a:pt x="1048" y="1"/>
                  </a:moveTo>
                  <a:cubicBezTo>
                    <a:pt x="513" y="1"/>
                    <a:pt x="0" y="415"/>
                    <a:pt x="0" y="1044"/>
                  </a:cubicBezTo>
                  <a:cubicBezTo>
                    <a:pt x="0" y="1621"/>
                    <a:pt x="467" y="2088"/>
                    <a:pt x="1040" y="2088"/>
                  </a:cubicBezTo>
                  <a:cubicBezTo>
                    <a:pt x="1968" y="2088"/>
                    <a:pt x="2435" y="967"/>
                    <a:pt x="1776" y="307"/>
                  </a:cubicBezTo>
                  <a:cubicBezTo>
                    <a:pt x="1564" y="96"/>
                    <a:pt x="1304" y="1"/>
                    <a:pt x="10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5" name="Google Shape;14725;p90"/>
            <p:cNvSpPr/>
            <p:nvPr/>
          </p:nvSpPr>
          <p:spPr>
            <a:xfrm>
              <a:off x="5115955" y="4475673"/>
              <a:ext cx="71758" cy="50645"/>
            </a:xfrm>
            <a:custGeom>
              <a:avLst/>
              <a:gdLst/>
              <a:ahLst/>
              <a:cxnLst/>
              <a:rect l="l" t="t" r="r" b="b"/>
              <a:pathLst>
                <a:path w="2736" h="1931" extrusionOk="0">
                  <a:moveTo>
                    <a:pt x="1018" y="1"/>
                  </a:moveTo>
                  <a:cubicBezTo>
                    <a:pt x="734" y="1"/>
                    <a:pt x="455" y="73"/>
                    <a:pt x="209" y="208"/>
                  </a:cubicBezTo>
                  <a:cubicBezTo>
                    <a:pt x="0" y="318"/>
                    <a:pt x="113" y="601"/>
                    <a:pt x="303" y="601"/>
                  </a:cubicBezTo>
                  <a:cubicBezTo>
                    <a:pt x="336" y="601"/>
                    <a:pt x="371" y="592"/>
                    <a:pt x="407" y="573"/>
                  </a:cubicBezTo>
                  <a:cubicBezTo>
                    <a:pt x="604" y="467"/>
                    <a:pt x="813" y="417"/>
                    <a:pt x="1018" y="417"/>
                  </a:cubicBezTo>
                  <a:cubicBezTo>
                    <a:pt x="1628" y="417"/>
                    <a:pt x="2198" y="853"/>
                    <a:pt x="2302" y="1512"/>
                  </a:cubicBezTo>
                  <a:lnTo>
                    <a:pt x="1018" y="1512"/>
                  </a:lnTo>
                  <a:cubicBezTo>
                    <a:pt x="739" y="1512"/>
                    <a:pt x="739" y="1930"/>
                    <a:pt x="1018" y="1930"/>
                  </a:cubicBezTo>
                  <a:lnTo>
                    <a:pt x="2529" y="1930"/>
                  </a:lnTo>
                  <a:cubicBezTo>
                    <a:pt x="2644" y="1930"/>
                    <a:pt x="2736" y="1834"/>
                    <a:pt x="2736" y="1723"/>
                  </a:cubicBezTo>
                  <a:cubicBezTo>
                    <a:pt x="2736" y="771"/>
                    <a:pt x="1966" y="5"/>
                    <a:pt x="10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6" name="Google Shape;14726;p90"/>
            <p:cNvSpPr/>
            <p:nvPr/>
          </p:nvSpPr>
          <p:spPr>
            <a:xfrm>
              <a:off x="4948780" y="4475725"/>
              <a:ext cx="71785" cy="50593"/>
            </a:xfrm>
            <a:custGeom>
              <a:avLst/>
              <a:gdLst/>
              <a:ahLst/>
              <a:cxnLst/>
              <a:rect l="l" t="t" r="r" b="b"/>
              <a:pathLst>
                <a:path w="2737" h="1929" extrusionOk="0">
                  <a:moveTo>
                    <a:pt x="1719" y="0"/>
                  </a:moveTo>
                  <a:cubicBezTo>
                    <a:pt x="821" y="0"/>
                    <a:pt x="5" y="721"/>
                    <a:pt x="1" y="1721"/>
                  </a:cubicBezTo>
                  <a:cubicBezTo>
                    <a:pt x="1" y="1837"/>
                    <a:pt x="97" y="1928"/>
                    <a:pt x="213" y="1928"/>
                  </a:cubicBezTo>
                  <a:lnTo>
                    <a:pt x="1738" y="1928"/>
                  </a:lnTo>
                  <a:cubicBezTo>
                    <a:pt x="2017" y="1928"/>
                    <a:pt x="2017" y="1510"/>
                    <a:pt x="1738" y="1510"/>
                  </a:cubicBezTo>
                  <a:lnTo>
                    <a:pt x="434" y="1510"/>
                  </a:lnTo>
                  <a:cubicBezTo>
                    <a:pt x="538" y="851"/>
                    <a:pt x="1109" y="415"/>
                    <a:pt x="1718" y="415"/>
                  </a:cubicBezTo>
                  <a:cubicBezTo>
                    <a:pt x="1923" y="415"/>
                    <a:pt x="2132" y="465"/>
                    <a:pt x="2330" y="571"/>
                  </a:cubicBezTo>
                  <a:cubicBezTo>
                    <a:pt x="2366" y="590"/>
                    <a:pt x="2401" y="599"/>
                    <a:pt x="2434" y="599"/>
                  </a:cubicBezTo>
                  <a:cubicBezTo>
                    <a:pt x="2624" y="599"/>
                    <a:pt x="2736" y="316"/>
                    <a:pt x="2527" y="206"/>
                  </a:cubicBezTo>
                  <a:cubicBezTo>
                    <a:pt x="2263" y="65"/>
                    <a:pt x="1988" y="0"/>
                    <a:pt x="17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7" name="Google Shape;14727;p90"/>
            <p:cNvSpPr/>
            <p:nvPr/>
          </p:nvSpPr>
          <p:spPr>
            <a:xfrm>
              <a:off x="4966458" y="4410078"/>
              <a:ext cx="63890" cy="54763"/>
            </a:xfrm>
            <a:custGeom>
              <a:avLst/>
              <a:gdLst/>
              <a:ahLst/>
              <a:cxnLst/>
              <a:rect l="l" t="t" r="r" b="b"/>
              <a:pathLst>
                <a:path w="2436" h="2088" extrusionOk="0">
                  <a:moveTo>
                    <a:pt x="1045" y="423"/>
                  </a:moveTo>
                  <a:cubicBezTo>
                    <a:pt x="1598" y="423"/>
                    <a:pt x="1877" y="1092"/>
                    <a:pt x="1487" y="1486"/>
                  </a:cubicBezTo>
                  <a:cubicBezTo>
                    <a:pt x="1360" y="1614"/>
                    <a:pt x="1203" y="1671"/>
                    <a:pt x="1049" y="1671"/>
                  </a:cubicBezTo>
                  <a:cubicBezTo>
                    <a:pt x="727" y="1671"/>
                    <a:pt x="419" y="1421"/>
                    <a:pt x="419" y="1044"/>
                  </a:cubicBezTo>
                  <a:cubicBezTo>
                    <a:pt x="419" y="702"/>
                    <a:pt x="698" y="423"/>
                    <a:pt x="1045" y="423"/>
                  </a:cubicBezTo>
                  <a:close/>
                  <a:moveTo>
                    <a:pt x="1050" y="1"/>
                  </a:moveTo>
                  <a:cubicBezTo>
                    <a:pt x="514" y="1"/>
                    <a:pt x="1" y="415"/>
                    <a:pt x="1" y="1044"/>
                  </a:cubicBezTo>
                  <a:cubicBezTo>
                    <a:pt x="1" y="1621"/>
                    <a:pt x="467" y="2088"/>
                    <a:pt x="1045" y="2088"/>
                  </a:cubicBezTo>
                  <a:cubicBezTo>
                    <a:pt x="1973" y="2088"/>
                    <a:pt x="2435" y="967"/>
                    <a:pt x="1781" y="307"/>
                  </a:cubicBezTo>
                  <a:cubicBezTo>
                    <a:pt x="1568" y="96"/>
                    <a:pt x="1306" y="1"/>
                    <a:pt x="10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8" name="Google Shape;14728;p90"/>
            <p:cNvSpPr/>
            <p:nvPr/>
          </p:nvSpPr>
          <p:spPr>
            <a:xfrm>
              <a:off x="5033102" y="4396387"/>
              <a:ext cx="82171" cy="70473"/>
            </a:xfrm>
            <a:custGeom>
              <a:avLst/>
              <a:gdLst/>
              <a:ahLst/>
              <a:cxnLst/>
              <a:rect l="l" t="t" r="r" b="b"/>
              <a:pathLst>
                <a:path w="3133" h="2687" extrusionOk="0">
                  <a:moveTo>
                    <a:pt x="1343" y="420"/>
                  </a:moveTo>
                  <a:cubicBezTo>
                    <a:pt x="2165" y="420"/>
                    <a:pt x="2574" y="1417"/>
                    <a:pt x="1992" y="1999"/>
                  </a:cubicBezTo>
                  <a:cubicBezTo>
                    <a:pt x="1804" y="2187"/>
                    <a:pt x="1573" y="2271"/>
                    <a:pt x="1346" y="2271"/>
                  </a:cubicBezTo>
                  <a:cubicBezTo>
                    <a:pt x="870" y="2271"/>
                    <a:pt x="414" y="1901"/>
                    <a:pt x="414" y="1344"/>
                  </a:cubicBezTo>
                  <a:cubicBezTo>
                    <a:pt x="419" y="834"/>
                    <a:pt x="828" y="420"/>
                    <a:pt x="1343" y="420"/>
                  </a:cubicBezTo>
                  <a:close/>
                  <a:moveTo>
                    <a:pt x="1351" y="0"/>
                  </a:moveTo>
                  <a:cubicBezTo>
                    <a:pt x="661" y="0"/>
                    <a:pt x="0" y="537"/>
                    <a:pt x="0" y="1344"/>
                  </a:cubicBezTo>
                  <a:cubicBezTo>
                    <a:pt x="0" y="2085"/>
                    <a:pt x="602" y="2682"/>
                    <a:pt x="1343" y="2687"/>
                  </a:cubicBezTo>
                  <a:cubicBezTo>
                    <a:pt x="2536" y="2687"/>
                    <a:pt x="3133" y="1238"/>
                    <a:pt x="2291" y="396"/>
                  </a:cubicBezTo>
                  <a:cubicBezTo>
                    <a:pt x="2017" y="123"/>
                    <a:pt x="1681" y="0"/>
                    <a:pt x="13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9" name="Google Shape;14729;p90"/>
            <p:cNvSpPr/>
            <p:nvPr/>
          </p:nvSpPr>
          <p:spPr>
            <a:xfrm>
              <a:off x="5008999" y="4477692"/>
              <a:ext cx="118522" cy="64782"/>
            </a:xfrm>
            <a:custGeom>
              <a:avLst/>
              <a:gdLst/>
              <a:ahLst/>
              <a:cxnLst/>
              <a:rect l="l" t="t" r="r" b="b"/>
              <a:pathLst>
                <a:path w="4519" h="2470" extrusionOk="0">
                  <a:moveTo>
                    <a:pt x="2262" y="410"/>
                  </a:moveTo>
                  <a:cubicBezTo>
                    <a:pt x="3200" y="410"/>
                    <a:pt x="3994" y="1117"/>
                    <a:pt x="4095" y="2055"/>
                  </a:cubicBezTo>
                  <a:lnTo>
                    <a:pt x="428" y="2055"/>
                  </a:lnTo>
                  <a:cubicBezTo>
                    <a:pt x="529" y="1117"/>
                    <a:pt x="1319" y="410"/>
                    <a:pt x="2262" y="410"/>
                  </a:cubicBezTo>
                  <a:close/>
                  <a:moveTo>
                    <a:pt x="2262" y="1"/>
                  </a:moveTo>
                  <a:cubicBezTo>
                    <a:pt x="1011" y="1"/>
                    <a:pt x="0" y="1016"/>
                    <a:pt x="0" y="2262"/>
                  </a:cubicBezTo>
                  <a:cubicBezTo>
                    <a:pt x="0" y="2378"/>
                    <a:pt x="92" y="2469"/>
                    <a:pt x="207" y="2469"/>
                  </a:cubicBezTo>
                  <a:lnTo>
                    <a:pt x="4311" y="2469"/>
                  </a:lnTo>
                  <a:cubicBezTo>
                    <a:pt x="4427" y="2469"/>
                    <a:pt x="4518" y="2378"/>
                    <a:pt x="4518" y="2262"/>
                  </a:cubicBezTo>
                  <a:cubicBezTo>
                    <a:pt x="4518" y="1016"/>
                    <a:pt x="3508" y="1"/>
                    <a:pt x="2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0" name="Google Shape;14730;p90"/>
            <p:cNvSpPr/>
            <p:nvPr/>
          </p:nvSpPr>
          <p:spPr>
            <a:xfrm>
              <a:off x="4895276" y="4298401"/>
              <a:ext cx="345941" cy="342190"/>
            </a:xfrm>
            <a:custGeom>
              <a:avLst/>
              <a:gdLst/>
              <a:ahLst/>
              <a:cxnLst/>
              <a:rect l="l" t="t" r="r" b="b"/>
              <a:pathLst>
                <a:path w="13190" h="13047" extrusionOk="0">
                  <a:moveTo>
                    <a:pt x="6805" y="1130"/>
                  </a:moveTo>
                  <a:cubicBezTo>
                    <a:pt x="9619" y="1241"/>
                    <a:pt x="11876" y="3497"/>
                    <a:pt x="11987" y="6317"/>
                  </a:cubicBezTo>
                  <a:lnTo>
                    <a:pt x="11491" y="6317"/>
                  </a:lnTo>
                  <a:cubicBezTo>
                    <a:pt x="11212" y="6317"/>
                    <a:pt x="11212" y="6731"/>
                    <a:pt x="11491" y="6731"/>
                  </a:cubicBezTo>
                  <a:lnTo>
                    <a:pt x="11992" y="6731"/>
                  </a:lnTo>
                  <a:cubicBezTo>
                    <a:pt x="11876" y="9546"/>
                    <a:pt x="9619" y="11802"/>
                    <a:pt x="6805" y="11918"/>
                  </a:cubicBezTo>
                  <a:lnTo>
                    <a:pt x="6805" y="11417"/>
                  </a:lnTo>
                  <a:cubicBezTo>
                    <a:pt x="6805" y="11280"/>
                    <a:pt x="6700" y="11212"/>
                    <a:pt x="6595" y="11212"/>
                  </a:cubicBezTo>
                  <a:cubicBezTo>
                    <a:pt x="6491" y="11212"/>
                    <a:pt x="6386" y="11280"/>
                    <a:pt x="6386" y="11417"/>
                  </a:cubicBezTo>
                  <a:lnTo>
                    <a:pt x="6386" y="11918"/>
                  </a:lnTo>
                  <a:cubicBezTo>
                    <a:pt x="3571" y="11802"/>
                    <a:pt x="1314" y="9546"/>
                    <a:pt x="1204" y="6731"/>
                  </a:cubicBezTo>
                  <a:lnTo>
                    <a:pt x="1699" y="6731"/>
                  </a:lnTo>
                  <a:cubicBezTo>
                    <a:pt x="1978" y="6731"/>
                    <a:pt x="1978" y="6317"/>
                    <a:pt x="1699" y="6317"/>
                  </a:cubicBezTo>
                  <a:lnTo>
                    <a:pt x="1204" y="6317"/>
                  </a:lnTo>
                  <a:cubicBezTo>
                    <a:pt x="1314" y="3497"/>
                    <a:pt x="3571" y="1241"/>
                    <a:pt x="6386" y="1130"/>
                  </a:cubicBezTo>
                  <a:lnTo>
                    <a:pt x="6386" y="1626"/>
                  </a:lnTo>
                  <a:cubicBezTo>
                    <a:pt x="6386" y="1765"/>
                    <a:pt x="6491" y="1835"/>
                    <a:pt x="6595" y="1835"/>
                  </a:cubicBezTo>
                  <a:cubicBezTo>
                    <a:pt x="6700" y="1835"/>
                    <a:pt x="6805" y="1765"/>
                    <a:pt x="6805" y="1626"/>
                  </a:cubicBezTo>
                  <a:lnTo>
                    <a:pt x="6805" y="1130"/>
                  </a:lnTo>
                  <a:close/>
                  <a:moveTo>
                    <a:pt x="6595" y="0"/>
                  </a:moveTo>
                  <a:cubicBezTo>
                    <a:pt x="6491" y="0"/>
                    <a:pt x="6386" y="69"/>
                    <a:pt x="6386" y="206"/>
                  </a:cubicBezTo>
                  <a:lnTo>
                    <a:pt x="6386" y="711"/>
                  </a:lnTo>
                  <a:cubicBezTo>
                    <a:pt x="3340" y="827"/>
                    <a:pt x="901" y="3266"/>
                    <a:pt x="785" y="6312"/>
                  </a:cubicBezTo>
                  <a:lnTo>
                    <a:pt x="280" y="6312"/>
                  </a:lnTo>
                  <a:cubicBezTo>
                    <a:pt x="1" y="6312"/>
                    <a:pt x="1" y="6731"/>
                    <a:pt x="280" y="6731"/>
                  </a:cubicBezTo>
                  <a:lnTo>
                    <a:pt x="785" y="6731"/>
                  </a:lnTo>
                  <a:cubicBezTo>
                    <a:pt x="901" y="9777"/>
                    <a:pt x="3340" y="12221"/>
                    <a:pt x="6386" y="12332"/>
                  </a:cubicBezTo>
                  <a:lnTo>
                    <a:pt x="6386" y="12837"/>
                  </a:lnTo>
                  <a:cubicBezTo>
                    <a:pt x="6386" y="12976"/>
                    <a:pt x="6491" y="13046"/>
                    <a:pt x="6595" y="13046"/>
                  </a:cubicBezTo>
                  <a:cubicBezTo>
                    <a:pt x="6700" y="13046"/>
                    <a:pt x="6805" y="12976"/>
                    <a:pt x="6805" y="12837"/>
                  </a:cubicBezTo>
                  <a:lnTo>
                    <a:pt x="6805" y="12332"/>
                  </a:lnTo>
                  <a:cubicBezTo>
                    <a:pt x="9850" y="12221"/>
                    <a:pt x="12290" y="9777"/>
                    <a:pt x="12405" y="6731"/>
                  </a:cubicBezTo>
                  <a:lnTo>
                    <a:pt x="12911" y="6731"/>
                  </a:lnTo>
                  <a:cubicBezTo>
                    <a:pt x="13190" y="6731"/>
                    <a:pt x="13190" y="6312"/>
                    <a:pt x="12911" y="6312"/>
                  </a:cubicBezTo>
                  <a:lnTo>
                    <a:pt x="12911" y="6317"/>
                  </a:lnTo>
                  <a:lnTo>
                    <a:pt x="12405" y="6317"/>
                  </a:lnTo>
                  <a:cubicBezTo>
                    <a:pt x="12290" y="3271"/>
                    <a:pt x="9850" y="827"/>
                    <a:pt x="6805" y="711"/>
                  </a:cubicBezTo>
                  <a:lnTo>
                    <a:pt x="6805" y="206"/>
                  </a:lnTo>
                  <a:cubicBezTo>
                    <a:pt x="6805" y="69"/>
                    <a:pt x="6700" y="0"/>
                    <a:pt x="6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1" name="Google Shape;14731;p90"/>
          <p:cNvGrpSpPr/>
          <p:nvPr/>
        </p:nvGrpSpPr>
        <p:grpSpPr>
          <a:xfrm>
            <a:off x="7949705" y="4128435"/>
            <a:ext cx="382528" cy="340669"/>
            <a:chOff x="7949705" y="4313010"/>
            <a:chExt cx="382528" cy="340669"/>
          </a:xfrm>
        </p:grpSpPr>
        <p:sp>
          <p:nvSpPr>
            <p:cNvPr id="14732" name="Google Shape;14732;p90"/>
            <p:cNvSpPr/>
            <p:nvPr/>
          </p:nvSpPr>
          <p:spPr>
            <a:xfrm>
              <a:off x="8110978" y="4318675"/>
              <a:ext cx="215590" cy="179606"/>
            </a:xfrm>
            <a:custGeom>
              <a:avLst/>
              <a:gdLst/>
              <a:ahLst/>
              <a:cxnLst/>
              <a:rect l="l" t="t" r="r" b="b"/>
              <a:pathLst>
                <a:path w="8220" h="6848" extrusionOk="0">
                  <a:moveTo>
                    <a:pt x="458" y="1"/>
                  </a:moveTo>
                  <a:cubicBezTo>
                    <a:pt x="203" y="1"/>
                    <a:pt x="1" y="203"/>
                    <a:pt x="1" y="458"/>
                  </a:cubicBezTo>
                  <a:lnTo>
                    <a:pt x="1" y="6391"/>
                  </a:lnTo>
                  <a:cubicBezTo>
                    <a:pt x="1" y="6646"/>
                    <a:pt x="203" y="6848"/>
                    <a:pt x="458" y="6848"/>
                  </a:cubicBezTo>
                  <a:lnTo>
                    <a:pt x="7762" y="6848"/>
                  </a:lnTo>
                  <a:cubicBezTo>
                    <a:pt x="8017" y="6848"/>
                    <a:pt x="8219" y="6646"/>
                    <a:pt x="8219" y="6391"/>
                  </a:cubicBezTo>
                  <a:lnTo>
                    <a:pt x="8219" y="458"/>
                  </a:lnTo>
                  <a:cubicBezTo>
                    <a:pt x="8219" y="203"/>
                    <a:pt x="8017" y="1"/>
                    <a:pt x="7762" y="1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3" name="Google Shape;14733;p90"/>
            <p:cNvSpPr/>
            <p:nvPr/>
          </p:nvSpPr>
          <p:spPr>
            <a:xfrm>
              <a:off x="8164875" y="4354528"/>
              <a:ext cx="107795" cy="107795"/>
            </a:xfrm>
            <a:custGeom>
              <a:avLst/>
              <a:gdLst/>
              <a:ahLst/>
              <a:cxnLst/>
              <a:rect l="l" t="t" r="r" b="b"/>
              <a:pathLst>
                <a:path w="4110" h="4110" extrusionOk="0">
                  <a:moveTo>
                    <a:pt x="2055" y="0"/>
                  </a:moveTo>
                  <a:cubicBezTo>
                    <a:pt x="919" y="0"/>
                    <a:pt x="0" y="924"/>
                    <a:pt x="0" y="2055"/>
                  </a:cubicBezTo>
                  <a:cubicBezTo>
                    <a:pt x="0" y="3191"/>
                    <a:pt x="919" y="4110"/>
                    <a:pt x="2055" y="4110"/>
                  </a:cubicBezTo>
                  <a:cubicBezTo>
                    <a:pt x="3190" y="4110"/>
                    <a:pt x="4110" y="3191"/>
                    <a:pt x="4110" y="2055"/>
                  </a:cubicBezTo>
                  <a:cubicBezTo>
                    <a:pt x="4110" y="924"/>
                    <a:pt x="3190" y="0"/>
                    <a:pt x="2055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4" name="Google Shape;14734;p90"/>
            <p:cNvSpPr/>
            <p:nvPr/>
          </p:nvSpPr>
          <p:spPr>
            <a:xfrm>
              <a:off x="8188847" y="4378500"/>
              <a:ext cx="59851" cy="59982"/>
            </a:xfrm>
            <a:custGeom>
              <a:avLst/>
              <a:gdLst/>
              <a:ahLst/>
              <a:cxnLst/>
              <a:rect l="l" t="t" r="r" b="b"/>
              <a:pathLst>
                <a:path w="2282" h="2287" extrusionOk="0">
                  <a:moveTo>
                    <a:pt x="1141" y="1"/>
                  </a:moveTo>
                  <a:cubicBezTo>
                    <a:pt x="511" y="1"/>
                    <a:pt x="1" y="511"/>
                    <a:pt x="1" y="1141"/>
                  </a:cubicBezTo>
                  <a:cubicBezTo>
                    <a:pt x="1" y="1776"/>
                    <a:pt x="511" y="2286"/>
                    <a:pt x="1141" y="2286"/>
                  </a:cubicBezTo>
                  <a:cubicBezTo>
                    <a:pt x="1771" y="2286"/>
                    <a:pt x="2281" y="1776"/>
                    <a:pt x="2281" y="1141"/>
                  </a:cubicBezTo>
                  <a:cubicBezTo>
                    <a:pt x="2281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5" name="Google Shape;14735;p90"/>
            <p:cNvSpPr/>
            <p:nvPr/>
          </p:nvSpPr>
          <p:spPr>
            <a:xfrm>
              <a:off x="7955265" y="4477325"/>
              <a:ext cx="194110" cy="170636"/>
            </a:xfrm>
            <a:custGeom>
              <a:avLst/>
              <a:gdLst/>
              <a:ahLst/>
              <a:cxnLst/>
              <a:rect l="l" t="t" r="r" b="b"/>
              <a:pathLst>
                <a:path w="7401" h="6506" extrusionOk="0">
                  <a:moveTo>
                    <a:pt x="7194" y="0"/>
                  </a:moveTo>
                  <a:lnTo>
                    <a:pt x="3561" y="3417"/>
                  </a:lnTo>
                  <a:cubicBezTo>
                    <a:pt x="3474" y="3493"/>
                    <a:pt x="3359" y="3542"/>
                    <a:pt x="3243" y="3542"/>
                  </a:cubicBezTo>
                  <a:lnTo>
                    <a:pt x="3200" y="3542"/>
                  </a:lnTo>
                  <a:cubicBezTo>
                    <a:pt x="2945" y="3542"/>
                    <a:pt x="2743" y="3335"/>
                    <a:pt x="2743" y="3084"/>
                  </a:cubicBezTo>
                  <a:lnTo>
                    <a:pt x="2743" y="2854"/>
                  </a:lnTo>
                  <a:lnTo>
                    <a:pt x="1371" y="2854"/>
                  </a:lnTo>
                  <a:lnTo>
                    <a:pt x="1371" y="3455"/>
                  </a:lnTo>
                  <a:cubicBezTo>
                    <a:pt x="1371" y="3537"/>
                    <a:pt x="1323" y="3619"/>
                    <a:pt x="1246" y="3657"/>
                  </a:cubicBezTo>
                  <a:lnTo>
                    <a:pt x="380" y="4090"/>
                  </a:lnTo>
                  <a:cubicBezTo>
                    <a:pt x="149" y="4206"/>
                    <a:pt x="0" y="4441"/>
                    <a:pt x="0" y="4701"/>
                  </a:cubicBezTo>
                  <a:lnTo>
                    <a:pt x="0" y="6506"/>
                  </a:lnTo>
                  <a:lnTo>
                    <a:pt x="3200" y="6506"/>
                  </a:lnTo>
                  <a:lnTo>
                    <a:pt x="3200" y="5519"/>
                  </a:lnTo>
                  <a:cubicBezTo>
                    <a:pt x="3200" y="5279"/>
                    <a:pt x="3296" y="5043"/>
                    <a:pt x="3464" y="4874"/>
                  </a:cubicBezTo>
                  <a:lnTo>
                    <a:pt x="7237" y="1102"/>
                  </a:lnTo>
                  <a:cubicBezTo>
                    <a:pt x="7352" y="987"/>
                    <a:pt x="7400" y="823"/>
                    <a:pt x="7357" y="664"/>
                  </a:cubicBezTo>
                  <a:lnTo>
                    <a:pt x="7194" y="0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6" name="Google Shape;14736;p90"/>
            <p:cNvSpPr/>
            <p:nvPr/>
          </p:nvSpPr>
          <p:spPr>
            <a:xfrm>
              <a:off x="7956262" y="4462428"/>
              <a:ext cx="107559" cy="107795"/>
            </a:xfrm>
            <a:custGeom>
              <a:avLst/>
              <a:gdLst/>
              <a:ahLst/>
              <a:cxnLst/>
              <a:rect l="l" t="t" r="r" b="b"/>
              <a:pathLst>
                <a:path w="4101" h="4110" extrusionOk="0">
                  <a:moveTo>
                    <a:pt x="2050" y="0"/>
                  </a:moveTo>
                  <a:cubicBezTo>
                    <a:pt x="1155" y="0"/>
                    <a:pt x="491" y="717"/>
                    <a:pt x="429" y="1598"/>
                  </a:cubicBezTo>
                  <a:cubicBezTo>
                    <a:pt x="390" y="2060"/>
                    <a:pt x="236" y="2950"/>
                    <a:pt x="44" y="3465"/>
                  </a:cubicBezTo>
                  <a:cubicBezTo>
                    <a:pt x="1" y="3580"/>
                    <a:pt x="53" y="3705"/>
                    <a:pt x="164" y="3754"/>
                  </a:cubicBezTo>
                  <a:cubicBezTo>
                    <a:pt x="544" y="3932"/>
                    <a:pt x="944" y="4047"/>
                    <a:pt x="1357" y="4110"/>
                  </a:cubicBezTo>
                  <a:lnTo>
                    <a:pt x="2748" y="4110"/>
                  </a:lnTo>
                  <a:cubicBezTo>
                    <a:pt x="3162" y="4047"/>
                    <a:pt x="3561" y="3927"/>
                    <a:pt x="3941" y="3754"/>
                  </a:cubicBezTo>
                  <a:cubicBezTo>
                    <a:pt x="4052" y="3705"/>
                    <a:pt x="4100" y="3576"/>
                    <a:pt x="4057" y="3465"/>
                  </a:cubicBezTo>
                  <a:cubicBezTo>
                    <a:pt x="3864" y="2950"/>
                    <a:pt x="3706" y="2060"/>
                    <a:pt x="3677" y="1598"/>
                  </a:cubicBezTo>
                  <a:cubicBezTo>
                    <a:pt x="3609" y="717"/>
                    <a:pt x="2945" y="0"/>
                    <a:pt x="2050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7" name="Google Shape;14737;p90"/>
            <p:cNvSpPr/>
            <p:nvPr/>
          </p:nvSpPr>
          <p:spPr>
            <a:xfrm>
              <a:off x="7985295" y="4462428"/>
              <a:ext cx="78630" cy="107795"/>
            </a:xfrm>
            <a:custGeom>
              <a:avLst/>
              <a:gdLst/>
              <a:ahLst/>
              <a:cxnLst/>
              <a:rect l="l" t="t" r="r" b="b"/>
              <a:pathLst>
                <a:path w="2998" h="4110" extrusionOk="0">
                  <a:moveTo>
                    <a:pt x="934" y="0"/>
                  </a:moveTo>
                  <a:cubicBezTo>
                    <a:pt x="246" y="0"/>
                    <a:pt x="0" y="939"/>
                    <a:pt x="592" y="1290"/>
                  </a:cubicBezTo>
                  <a:cubicBezTo>
                    <a:pt x="616" y="1300"/>
                    <a:pt x="635" y="1314"/>
                    <a:pt x="655" y="1324"/>
                  </a:cubicBezTo>
                  <a:lnTo>
                    <a:pt x="1174" y="4110"/>
                  </a:lnTo>
                  <a:lnTo>
                    <a:pt x="1636" y="4110"/>
                  </a:lnTo>
                  <a:cubicBezTo>
                    <a:pt x="2050" y="4047"/>
                    <a:pt x="2454" y="3927"/>
                    <a:pt x="2834" y="3754"/>
                  </a:cubicBezTo>
                  <a:cubicBezTo>
                    <a:pt x="2945" y="3705"/>
                    <a:pt x="2998" y="3580"/>
                    <a:pt x="2955" y="3465"/>
                  </a:cubicBezTo>
                  <a:cubicBezTo>
                    <a:pt x="2757" y="2950"/>
                    <a:pt x="2603" y="2060"/>
                    <a:pt x="2570" y="1598"/>
                  </a:cubicBezTo>
                  <a:cubicBezTo>
                    <a:pt x="2507" y="717"/>
                    <a:pt x="1843" y="0"/>
                    <a:pt x="94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8" name="Google Shape;14738;p90"/>
            <p:cNvSpPr/>
            <p:nvPr/>
          </p:nvSpPr>
          <p:spPr>
            <a:xfrm>
              <a:off x="7955265" y="4589894"/>
              <a:ext cx="23998" cy="58068"/>
            </a:xfrm>
            <a:custGeom>
              <a:avLst/>
              <a:gdLst/>
              <a:ahLst/>
              <a:cxnLst/>
              <a:rect l="l" t="t" r="r" b="b"/>
              <a:pathLst>
                <a:path w="915" h="2214" extrusionOk="0">
                  <a:moveTo>
                    <a:pt x="140" y="0"/>
                  </a:moveTo>
                  <a:cubicBezTo>
                    <a:pt x="48" y="116"/>
                    <a:pt x="0" y="260"/>
                    <a:pt x="0" y="409"/>
                  </a:cubicBezTo>
                  <a:lnTo>
                    <a:pt x="0" y="2214"/>
                  </a:lnTo>
                  <a:lnTo>
                    <a:pt x="914" y="2214"/>
                  </a:lnTo>
                  <a:lnTo>
                    <a:pt x="914" y="837"/>
                  </a:lnTo>
                  <a:cubicBezTo>
                    <a:pt x="914" y="698"/>
                    <a:pt x="852" y="568"/>
                    <a:pt x="741" y="481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9" name="Google Shape;14739;p90"/>
            <p:cNvSpPr/>
            <p:nvPr/>
          </p:nvSpPr>
          <p:spPr>
            <a:xfrm>
              <a:off x="7991223" y="4546225"/>
              <a:ext cx="35984" cy="41912"/>
            </a:xfrm>
            <a:custGeom>
              <a:avLst/>
              <a:gdLst/>
              <a:ahLst/>
              <a:cxnLst/>
              <a:rect l="l" t="t" r="r" b="b"/>
              <a:pathLst>
                <a:path w="1372" h="1598" extrusionOk="0">
                  <a:moveTo>
                    <a:pt x="0" y="0"/>
                  </a:moveTo>
                  <a:lnTo>
                    <a:pt x="0" y="915"/>
                  </a:lnTo>
                  <a:cubicBezTo>
                    <a:pt x="0" y="1290"/>
                    <a:pt x="308" y="1598"/>
                    <a:pt x="684" y="1598"/>
                  </a:cubicBezTo>
                  <a:cubicBezTo>
                    <a:pt x="1064" y="1598"/>
                    <a:pt x="1372" y="1290"/>
                    <a:pt x="1372" y="915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0" name="Google Shape;14740;p90"/>
            <p:cNvSpPr/>
            <p:nvPr/>
          </p:nvSpPr>
          <p:spPr>
            <a:xfrm>
              <a:off x="7973546" y="4499383"/>
              <a:ext cx="71575" cy="58855"/>
            </a:xfrm>
            <a:custGeom>
              <a:avLst/>
              <a:gdLst/>
              <a:ahLst/>
              <a:cxnLst/>
              <a:rect l="l" t="t" r="r" b="b"/>
              <a:pathLst>
                <a:path w="2729" h="2244" extrusionOk="0">
                  <a:moveTo>
                    <a:pt x="1043" y="0"/>
                  </a:moveTo>
                  <a:cubicBezTo>
                    <a:pt x="958" y="0"/>
                    <a:pt x="874" y="51"/>
                    <a:pt x="838" y="131"/>
                  </a:cubicBezTo>
                  <a:cubicBezTo>
                    <a:pt x="761" y="285"/>
                    <a:pt x="655" y="429"/>
                    <a:pt x="525" y="545"/>
                  </a:cubicBezTo>
                  <a:cubicBezTo>
                    <a:pt x="477" y="588"/>
                    <a:pt x="424" y="632"/>
                    <a:pt x="366" y="670"/>
                  </a:cubicBezTo>
                  <a:cubicBezTo>
                    <a:pt x="92" y="858"/>
                    <a:pt x="1" y="1223"/>
                    <a:pt x="150" y="1522"/>
                  </a:cubicBezTo>
                  <a:cubicBezTo>
                    <a:pt x="390" y="1964"/>
                    <a:pt x="852" y="2243"/>
                    <a:pt x="1358" y="2243"/>
                  </a:cubicBezTo>
                  <a:cubicBezTo>
                    <a:pt x="2075" y="2243"/>
                    <a:pt x="2666" y="1695"/>
                    <a:pt x="2724" y="983"/>
                  </a:cubicBezTo>
                  <a:cubicBezTo>
                    <a:pt x="2729" y="911"/>
                    <a:pt x="2700" y="843"/>
                    <a:pt x="2647" y="800"/>
                  </a:cubicBezTo>
                  <a:cubicBezTo>
                    <a:pt x="2195" y="425"/>
                    <a:pt x="1666" y="150"/>
                    <a:pt x="1093" y="6"/>
                  </a:cubicBezTo>
                  <a:cubicBezTo>
                    <a:pt x="1077" y="2"/>
                    <a:pt x="1060" y="0"/>
                    <a:pt x="104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1" name="Google Shape;14741;p90"/>
            <p:cNvSpPr/>
            <p:nvPr/>
          </p:nvSpPr>
          <p:spPr>
            <a:xfrm>
              <a:off x="7973546" y="4499251"/>
              <a:ext cx="71470" cy="58356"/>
            </a:xfrm>
            <a:custGeom>
              <a:avLst/>
              <a:gdLst/>
              <a:ahLst/>
              <a:cxnLst/>
              <a:rect l="l" t="t" r="r" b="b"/>
              <a:pathLst>
                <a:path w="2725" h="2225" extrusionOk="0">
                  <a:moveTo>
                    <a:pt x="1042" y="0"/>
                  </a:moveTo>
                  <a:cubicBezTo>
                    <a:pt x="954" y="0"/>
                    <a:pt x="874" y="51"/>
                    <a:pt x="838" y="131"/>
                  </a:cubicBezTo>
                  <a:cubicBezTo>
                    <a:pt x="780" y="242"/>
                    <a:pt x="713" y="348"/>
                    <a:pt x="626" y="439"/>
                  </a:cubicBezTo>
                  <a:cubicBezTo>
                    <a:pt x="597" y="473"/>
                    <a:pt x="559" y="511"/>
                    <a:pt x="525" y="545"/>
                  </a:cubicBezTo>
                  <a:cubicBezTo>
                    <a:pt x="477" y="588"/>
                    <a:pt x="424" y="627"/>
                    <a:pt x="371" y="665"/>
                  </a:cubicBezTo>
                  <a:cubicBezTo>
                    <a:pt x="58" y="872"/>
                    <a:pt x="1" y="1296"/>
                    <a:pt x="198" y="1609"/>
                  </a:cubicBezTo>
                  <a:cubicBezTo>
                    <a:pt x="410" y="1941"/>
                    <a:pt x="756" y="2167"/>
                    <a:pt x="1151" y="2224"/>
                  </a:cubicBezTo>
                  <a:cubicBezTo>
                    <a:pt x="876" y="2042"/>
                    <a:pt x="670" y="1787"/>
                    <a:pt x="670" y="1334"/>
                  </a:cubicBezTo>
                  <a:lnTo>
                    <a:pt x="670" y="1156"/>
                  </a:lnTo>
                  <a:cubicBezTo>
                    <a:pt x="722" y="1118"/>
                    <a:pt x="775" y="1079"/>
                    <a:pt x="828" y="1031"/>
                  </a:cubicBezTo>
                  <a:cubicBezTo>
                    <a:pt x="953" y="920"/>
                    <a:pt x="1064" y="791"/>
                    <a:pt x="1156" y="646"/>
                  </a:cubicBezTo>
                  <a:cubicBezTo>
                    <a:pt x="1589" y="781"/>
                    <a:pt x="1993" y="1002"/>
                    <a:pt x="2344" y="1296"/>
                  </a:cubicBezTo>
                  <a:cubicBezTo>
                    <a:pt x="2387" y="1334"/>
                    <a:pt x="2450" y="1387"/>
                    <a:pt x="2575" y="1503"/>
                  </a:cubicBezTo>
                  <a:cubicBezTo>
                    <a:pt x="2657" y="1378"/>
                    <a:pt x="2710" y="1127"/>
                    <a:pt x="2724" y="983"/>
                  </a:cubicBezTo>
                  <a:cubicBezTo>
                    <a:pt x="2724" y="916"/>
                    <a:pt x="2695" y="848"/>
                    <a:pt x="2647" y="805"/>
                  </a:cubicBezTo>
                  <a:cubicBezTo>
                    <a:pt x="2195" y="425"/>
                    <a:pt x="1666" y="155"/>
                    <a:pt x="1093" y="6"/>
                  </a:cubicBezTo>
                  <a:cubicBezTo>
                    <a:pt x="1076" y="2"/>
                    <a:pt x="1059" y="0"/>
                    <a:pt x="1042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2" name="Google Shape;14742;p90"/>
            <p:cNvSpPr/>
            <p:nvPr/>
          </p:nvSpPr>
          <p:spPr>
            <a:xfrm>
              <a:off x="8122203" y="4477325"/>
              <a:ext cx="27041" cy="35984"/>
            </a:xfrm>
            <a:custGeom>
              <a:avLst/>
              <a:gdLst/>
              <a:ahLst/>
              <a:cxnLst/>
              <a:rect l="l" t="t" r="r" b="b"/>
              <a:pathLst>
                <a:path w="1031" h="1372" extrusionOk="0">
                  <a:moveTo>
                    <a:pt x="829" y="0"/>
                  </a:moveTo>
                  <a:lnTo>
                    <a:pt x="1" y="775"/>
                  </a:lnTo>
                  <a:lnTo>
                    <a:pt x="598" y="1372"/>
                  </a:lnTo>
                  <a:lnTo>
                    <a:pt x="872" y="1097"/>
                  </a:lnTo>
                  <a:cubicBezTo>
                    <a:pt x="987" y="982"/>
                    <a:pt x="1031" y="818"/>
                    <a:pt x="992" y="664"/>
                  </a:cubicBezTo>
                  <a:lnTo>
                    <a:pt x="829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3" name="Google Shape;14743;p90"/>
            <p:cNvSpPr/>
            <p:nvPr/>
          </p:nvSpPr>
          <p:spPr>
            <a:xfrm>
              <a:off x="7973677" y="4607938"/>
              <a:ext cx="11120" cy="45715"/>
            </a:xfrm>
            <a:custGeom>
              <a:avLst/>
              <a:gdLst/>
              <a:ahLst/>
              <a:cxnLst/>
              <a:rect l="l" t="t" r="r" b="b"/>
              <a:pathLst>
                <a:path w="424" h="1743" extrusionOk="0">
                  <a:moveTo>
                    <a:pt x="204" y="0"/>
                  </a:moveTo>
                  <a:cubicBezTo>
                    <a:pt x="88" y="0"/>
                    <a:pt x="1" y="95"/>
                    <a:pt x="1" y="212"/>
                  </a:cubicBezTo>
                  <a:lnTo>
                    <a:pt x="1" y="1526"/>
                  </a:lnTo>
                  <a:cubicBezTo>
                    <a:pt x="1" y="1670"/>
                    <a:pt x="106" y="1742"/>
                    <a:pt x="212" y="1742"/>
                  </a:cubicBezTo>
                  <a:cubicBezTo>
                    <a:pt x="318" y="1742"/>
                    <a:pt x="424" y="1670"/>
                    <a:pt x="424" y="1526"/>
                  </a:cubicBezTo>
                  <a:lnTo>
                    <a:pt x="424" y="212"/>
                  </a:lnTo>
                  <a:cubicBezTo>
                    <a:pt x="424" y="92"/>
                    <a:pt x="333" y="0"/>
                    <a:pt x="212" y="0"/>
                  </a:cubicBezTo>
                  <a:cubicBezTo>
                    <a:pt x="209" y="0"/>
                    <a:pt x="206" y="0"/>
                    <a:pt x="2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4" name="Google Shape;14744;p90"/>
            <p:cNvSpPr/>
            <p:nvPr/>
          </p:nvSpPr>
          <p:spPr>
            <a:xfrm>
              <a:off x="7949705" y="4456737"/>
              <a:ext cx="206489" cy="196942"/>
            </a:xfrm>
            <a:custGeom>
              <a:avLst/>
              <a:gdLst/>
              <a:ahLst/>
              <a:cxnLst/>
              <a:rect l="l" t="t" r="r" b="b"/>
              <a:pathLst>
                <a:path w="7873" h="7509" extrusionOk="0">
                  <a:moveTo>
                    <a:pt x="7285" y="1175"/>
                  </a:moveTo>
                  <a:lnTo>
                    <a:pt x="7362" y="1497"/>
                  </a:lnTo>
                  <a:cubicBezTo>
                    <a:pt x="7386" y="1579"/>
                    <a:pt x="7362" y="1671"/>
                    <a:pt x="7300" y="1728"/>
                  </a:cubicBezTo>
                  <a:lnTo>
                    <a:pt x="7179" y="1849"/>
                  </a:lnTo>
                  <a:lnTo>
                    <a:pt x="6886" y="1555"/>
                  </a:lnTo>
                  <a:lnTo>
                    <a:pt x="7285" y="1175"/>
                  </a:lnTo>
                  <a:close/>
                  <a:moveTo>
                    <a:pt x="2269" y="426"/>
                  </a:moveTo>
                  <a:cubicBezTo>
                    <a:pt x="2615" y="426"/>
                    <a:pt x="2962" y="561"/>
                    <a:pt x="3224" y="833"/>
                  </a:cubicBezTo>
                  <a:cubicBezTo>
                    <a:pt x="3479" y="1103"/>
                    <a:pt x="3633" y="1454"/>
                    <a:pt x="3652" y="1825"/>
                  </a:cubicBezTo>
                  <a:cubicBezTo>
                    <a:pt x="3662" y="1959"/>
                    <a:pt x="3686" y="2137"/>
                    <a:pt x="3715" y="2335"/>
                  </a:cubicBezTo>
                  <a:cubicBezTo>
                    <a:pt x="3484" y="1945"/>
                    <a:pt x="3113" y="1656"/>
                    <a:pt x="2618" y="1497"/>
                  </a:cubicBezTo>
                  <a:cubicBezTo>
                    <a:pt x="2358" y="1416"/>
                    <a:pt x="2084" y="1372"/>
                    <a:pt x="1805" y="1367"/>
                  </a:cubicBezTo>
                  <a:cubicBezTo>
                    <a:pt x="1752" y="1372"/>
                    <a:pt x="1699" y="1396"/>
                    <a:pt x="1660" y="1435"/>
                  </a:cubicBezTo>
                  <a:lnTo>
                    <a:pt x="1275" y="1834"/>
                  </a:lnTo>
                  <a:cubicBezTo>
                    <a:pt x="1121" y="1989"/>
                    <a:pt x="1265" y="2200"/>
                    <a:pt x="1429" y="2200"/>
                  </a:cubicBezTo>
                  <a:cubicBezTo>
                    <a:pt x="1480" y="2200"/>
                    <a:pt x="1532" y="2180"/>
                    <a:pt x="1579" y="2132"/>
                  </a:cubicBezTo>
                  <a:lnTo>
                    <a:pt x="1901" y="1796"/>
                  </a:lnTo>
                  <a:cubicBezTo>
                    <a:pt x="2175" y="1810"/>
                    <a:pt x="3065" y="1916"/>
                    <a:pt x="3412" y="2676"/>
                  </a:cubicBezTo>
                  <a:cubicBezTo>
                    <a:pt x="3325" y="3242"/>
                    <a:pt x="2836" y="3657"/>
                    <a:pt x="2268" y="3657"/>
                  </a:cubicBezTo>
                  <a:cubicBezTo>
                    <a:pt x="2237" y="3657"/>
                    <a:pt x="2206" y="3655"/>
                    <a:pt x="2175" y="3653"/>
                  </a:cubicBezTo>
                  <a:cubicBezTo>
                    <a:pt x="1574" y="3605"/>
                    <a:pt x="1107" y="3100"/>
                    <a:pt x="1112" y="2493"/>
                  </a:cubicBezTo>
                  <a:cubicBezTo>
                    <a:pt x="1112" y="2373"/>
                    <a:pt x="1012" y="2279"/>
                    <a:pt x="897" y="2279"/>
                  </a:cubicBezTo>
                  <a:cubicBezTo>
                    <a:pt x="875" y="2279"/>
                    <a:pt x="851" y="2283"/>
                    <a:pt x="828" y="2291"/>
                  </a:cubicBezTo>
                  <a:cubicBezTo>
                    <a:pt x="857" y="2113"/>
                    <a:pt x="876" y="1950"/>
                    <a:pt x="886" y="1825"/>
                  </a:cubicBezTo>
                  <a:cubicBezTo>
                    <a:pt x="905" y="1454"/>
                    <a:pt x="1059" y="1103"/>
                    <a:pt x="1314" y="833"/>
                  </a:cubicBezTo>
                  <a:cubicBezTo>
                    <a:pt x="1576" y="561"/>
                    <a:pt x="1923" y="426"/>
                    <a:pt x="2269" y="426"/>
                  </a:cubicBezTo>
                  <a:close/>
                  <a:moveTo>
                    <a:pt x="732" y="2869"/>
                  </a:moveTo>
                  <a:cubicBezTo>
                    <a:pt x="823" y="3249"/>
                    <a:pt x="1049" y="3576"/>
                    <a:pt x="1372" y="3797"/>
                  </a:cubicBezTo>
                  <a:lnTo>
                    <a:pt x="1372" y="4033"/>
                  </a:lnTo>
                  <a:cubicBezTo>
                    <a:pt x="1068" y="3985"/>
                    <a:pt x="775" y="3898"/>
                    <a:pt x="501" y="3778"/>
                  </a:cubicBezTo>
                  <a:cubicBezTo>
                    <a:pt x="486" y="3773"/>
                    <a:pt x="491" y="3759"/>
                    <a:pt x="491" y="3759"/>
                  </a:cubicBezTo>
                  <a:lnTo>
                    <a:pt x="491" y="3754"/>
                  </a:lnTo>
                  <a:cubicBezTo>
                    <a:pt x="592" y="3465"/>
                    <a:pt x="674" y="3172"/>
                    <a:pt x="732" y="2869"/>
                  </a:cubicBezTo>
                  <a:close/>
                  <a:moveTo>
                    <a:pt x="3811" y="2873"/>
                  </a:moveTo>
                  <a:cubicBezTo>
                    <a:pt x="3859" y="3143"/>
                    <a:pt x="3931" y="3412"/>
                    <a:pt x="4018" y="3677"/>
                  </a:cubicBezTo>
                  <a:lnTo>
                    <a:pt x="3624" y="4043"/>
                  </a:lnTo>
                  <a:cubicBezTo>
                    <a:pt x="3580" y="4086"/>
                    <a:pt x="3518" y="4110"/>
                    <a:pt x="3455" y="4110"/>
                  </a:cubicBezTo>
                  <a:lnTo>
                    <a:pt x="3412" y="4110"/>
                  </a:lnTo>
                  <a:cubicBezTo>
                    <a:pt x="3277" y="4110"/>
                    <a:pt x="3171" y="3999"/>
                    <a:pt x="3171" y="3869"/>
                  </a:cubicBezTo>
                  <a:lnTo>
                    <a:pt x="3171" y="3802"/>
                  </a:lnTo>
                  <a:cubicBezTo>
                    <a:pt x="3489" y="3581"/>
                    <a:pt x="3720" y="3249"/>
                    <a:pt x="3811" y="2873"/>
                  </a:cubicBezTo>
                  <a:close/>
                  <a:moveTo>
                    <a:pt x="2753" y="4004"/>
                  </a:moveTo>
                  <a:cubicBezTo>
                    <a:pt x="2777" y="4120"/>
                    <a:pt x="2834" y="4230"/>
                    <a:pt x="2916" y="4317"/>
                  </a:cubicBezTo>
                  <a:lnTo>
                    <a:pt x="2594" y="4635"/>
                  </a:lnTo>
                  <a:cubicBezTo>
                    <a:pt x="2502" y="4721"/>
                    <a:pt x="2386" y="4764"/>
                    <a:pt x="2269" y="4764"/>
                  </a:cubicBezTo>
                  <a:cubicBezTo>
                    <a:pt x="2152" y="4764"/>
                    <a:pt x="2036" y="4721"/>
                    <a:pt x="1944" y="4635"/>
                  </a:cubicBezTo>
                  <a:lnTo>
                    <a:pt x="1747" y="4442"/>
                  </a:lnTo>
                  <a:cubicBezTo>
                    <a:pt x="1781" y="4380"/>
                    <a:pt x="1795" y="4307"/>
                    <a:pt x="1795" y="4235"/>
                  </a:cubicBezTo>
                  <a:lnTo>
                    <a:pt x="1795" y="4009"/>
                  </a:lnTo>
                  <a:cubicBezTo>
                    <a:pt x="1950" y="4057"/>
                    <a:pt x="2109" y="4081"/>
                    <a:pt x="2268" y="4081"/>
                  </a:cubicBezTo>
                  <a:cubicBezTo>
                    <a:pt x="2431" y="4081"/>
                    <a:pt x="2594" y="4055"/>
                    <a:pt x="2753" y="4004"/>
                  </a:cubicBezTo>
                  <a:close/>
                  <a:moveTo>
                    <a:pt x="2267" y="1"/>
                  </a:moveTo>
                  <a:cubicBezTo>
                    <a:pt x="1309" y="1"/>
                    <a:pt x="530" y="771"/>
                    <a:pt x="457" y="1796"/>
                  </a:cubicBezTo>
                  <a:cubicBezTo>
                    <a:pt x="429" y="2219"/>
                    <a:pt x="279" y="3100"/>
                    <a:pt x="92" y="3605"/>
                  </a:cubicBezTo>
                  <a:cubicBezTo>
                    <a:pt x="10" y="3821"/>
                    <a:pt x="111" y="4067"/>
                    <a:pt x="323" y="4163"/>
                  </a:cubicBezTo>
                  <a:cubicBezTo>
                    <a:pt x="554" y="4269"/>
                    <a:pt x="799" y="4351"/>
                    <a:pt x="1049" y="4404"/>
                  </a:cubicBezTo>
                  <a:lnTo>
                    <a:pt x="496" y="4683"/>
                  </a:lnTo>
                  <a:cubicBezTo>
                    <a:pt x="193" y="4832"/>
                    <a:pt x="0" y="5145"/>
                    <a:pt x="0" y="5486"/>
                  </a:cubicBezTo>
                  <a:lnTo>
                    <a:pt x="0" y="7291"/>
                  </a:lnTo>
                  <a:cubicBezTo>
                    <a:pt x="0" y="7433"/>
                    <a:pt x="107" y="7504"/>
                    <a:pt x="214" y="7504"/>
                  </a:cubicBezTo>
                  <a:cubicBezTo>
                    <a:pt x="321" y="7504"/>
                    <a:pt x="429" y="7433"/>
                    <a:pt x="429" y="7291"/>
                  </a:cubicBezTo>
                  <a:lnTo>
                    <a:pt x="429" y="5486"/>
                  </a:lnTo>
                  <a:cubicBezTo>
                    <a:pt x="429" y="5308"/>
                    <a:pt x="530" y="5145"/>
                    <a:pt x="688" y="5063"/>
                  </a:cubicBezTo>
                  <a:lnTo>
                    <a:pt x="1401" y="4707"/>
                  </a:lnTo>
                  <a:lnTo>
                    <a:pt x="1651" y="4943"/>
                  </a:lnTo>
                  <a:cubicBezTo>
                    <a:pt x="1824" y="5109"/>
                    <a:pt x="2046" y="5192"/>
                    <a:pt x="2269" y="5192"/>
                  </a:cubicBezTo>
                  <a:cubicBezTo>
                    <a:pt x="2492" y="5192"/>
                    <a:pt x="2714" y="5109"/>
                    <a:pt x="2887" y="4943"/>
                  </a:cubicBezTo>
                  <a:lnTo>
                    <a:pt x="3316" y="4529"/>
                  </a:lnTo>
                  <a:cubicBezTo>
                    <a:pt x="3344" y="4534"/>
                    <a:pt x="3378" y="4538"/>
                    <a:pt x="3412" y="4538"/>
                  </a:cubicBezTo>
                  <a:lnTo>
                    <a:pt x="3455" y="4538"/>
                  </a:lnTo>
                  <a:cubicBezTo>
                    <a:pt x="3628" y="4538"/>
                    <a:pt x="3792" y="4471"/>
                    <a:pt x="3917" y="4355"/>
                  </a:cubicBezTo>
                  <a:lnTo>
                    <a:pt x="6573" y="1849"/>
                  </a:lnTo>
                  <a:lnTo>
                    <a:pt x="6871" y="2152"/>
                  </a:lnTo>
                  <a:lnTo>
                    <a:pt x="3522" y="5501"/>
                  </a:lnTo>
                  <a:cubicBezTo>
                    <a:pt x="3311" y="5712"/>
                    <a:pt x="3190" y="6001"/>
                    <a:pt x="3195" y="6304"/>
                  </a:cubicBezTo>
                  <a:lnTo>
                    <a:pt x="3195" y="7295"/>
                  </a:lnTo>
                  <a:cubicBezTo>
                    <a:pt x="3195" y="7437"/>
                    <a:pt x="3301" y="7508"/>
                    <a:pt x="3407" y="7508"/>
                  </a:cubicBezTo>
                  <a:cubicBezTo>
                    <a:pt x="3513" y="7508"/>
                    <a:pt x="3619" y="7437"/>
                    <a:pt x="3619" y="7295"/>
                  </a:cubicBezTo>
                  <a:lnTo>
                    <a:pt x="3619" y="6304"/>
                  </a:lnTo>
                  <a:cubicBezTo>
                    <a:pt x="3619" y="6117"/>
                    <a:pt x="3691" y="5939"/>
                    <a:pt x="3826" y="5809"/>
                  </a:cubicBezTo>
                  <a:lnTo>
                    <a:pt x="7603" y="2036"/>
                  </a:lnTo>
                  <a:cubicBezTo>
                    <a:pt x="7766" y="1868"/>
                    <a:pt x="7834" y="1627"/>
                    <a:pt x="7776" y="1396"/>
                  </a:cubicBezTo>
                  <a:lnTo>
                    <a:pt x="7641" y="848"/>
                  </a:lnTo>
                  <a:lnTo>
                    <a:pt x="7781" y="713"/>
                  </a:lnTo>
                  <a:cubicBezTo>
                    <a:pt x="7867" y="631"/>
                    <a:pt x="7872" y="496"/>
                    <a:pt x="7791" y="410"/>
                  </a:cubicBezTo>
                  <a:cubicBezTo>
                    <a:pt x="7748" y="365"/>
                    <a:pt x="7691" y="342"/>
                    <a:pt x="7634" y="342"/>
                  </a:cubicBezTo>
                  <a:cubicBezTo>
                    <a:pt x="7581" y="342"/>
                    <a:pt x="7529" y="361"/>
                    <a:pt x="7487" y="400"/>
                  </a:cubicBezTo>
                  <a:lnTo>
                    <a:pt x="4360" y="3350"/>
                  </a:lnTo>
                  <a:cubicBezTo>
                    <a:pt x="4220" y="2840"/>
                    <a:pt x="4129" y="2320"/>
                    <a:pt x="4081" y="1796"/>
                  </a:cubicBezTo>
                  <a:cubicBezTo>
                    <a:pt x="4008" y="776"/>
                    <a:pt x="3229" y="1"/>
                    <a:pt x="2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5" name="Google Shape;14745;p90"/>
            <p:cNvSpPr/>
            <p:nvPr/>
          </p:nvSpPr>
          <p:spPr>
            <a:xfrm>
              <a:off x="8105417" y="4313010"/>
              <a:ext cx="226815" cy="190831"/>
            </a:xfrm>
            <a:custGeom>
              <a:avLst/>
              <a:gdLst/>
              <a:ahLst/>
              <a:cxnLst/>
              <a:rect l="l" t="t" r="r" b="b"/>
              <a:pathLst>
                <a:path w="8648" h="7276" extrusionOk="0">
                  <a:moveTo>
                    <a:pt x="670" y="0"/>
                  </a:moveTo>
                  <a:cubicBezTo>
                    <a:pt x="299" y="0"/>
                    <a:pt x="1" y="303"/>
                    <a:pt x="1" y="674"/>
                  </a:cubicBezTo>
                  <a:lnTo>
                    <a:pt x="1" y="6207"/>
                  </a:lnTo>
                  <a:cubicBezTo>
                    <a:pt x="1" y="6352"/>
                    <a:pt x="107" y="6424"/>
                    <a:pt x="213" y="6424"/>
                  </a:cubicBezTo>
                  <a:cubicBezTo>
                    <a:pt x="319" y="6424"/>
                    <a:pt x="424" y="6352"/>
                    <a:pt x="424" y="6207"/>
                  </a:cubicBezTo>
                  <a:lnTo>
                    <a:pt x="424" y="674"/>
                  </a:lnTo>
                  <a:cubicBezTo>
                    <a:pt x="424" y="539"/>
                    <a:pt x="535" y="433"/>
                    <a:pt x="665" y="433"/>
                  </a:cubicBezTo>
                  <a:lnTo>
                    <a:pt x="7974" y="433"/>
                  </a:lnTo>
                  <a:cubicBezTo>
                    <a:pt x="8104" y="433"/>
                    <a:pt x="8215" y="539"/>
                    <a:pt x="8215" y="674"/>
                  </a:cubicBezTo>
                  <a:lnTo>
                    <a:pt x="8215" y="6607"/>
                  </a:lnTo>
                  <a:cubicBezTo>
                    <a:pt x="8215" y="6742"/>
                    <a:pt x="8104" y="6847"/>
                    <a:pt x="7974" y="6847"/>
                  </a:cubicBezTo>
                  <a:lnTo>
                    <a:pt x="2580" y="6847"/>
                  </a:lnTo>
                  <a:cubicBezTo>
                    <a:pt x="2296" y="6847"/>
                    <a:pt x="2296" y="7276"/>
                    <a:pt x="2580" y="7276"/>
                  </a:cubicBezTo>
                  <a:lnTo>
                    <a:pt x="7974" y="7276"/>
                  </a:lnTo>
                  <a:cubicBezTo>
                    <a:pt x="8345" y="7276"/>
                    <a:pt x="8643" y="6977"/>
                    <a:pt x="8648" y="6607"/>
                  </a:cubicBezTo>
                  <a:lnTo>
                    <a:pt x="8648" y="669"/>
                  </a:lnTo>
                  <a:cubicBezTo>
                    <a:pt x="8643" y="299"/>
                    <a:pt x="8345" y="0"/>
                    <a:pt x="79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6" name="Google Shape;14746;p90"/>
            <p:cNvSpPr/>
            <p:nvPr/>
          </p:nvSpPr>
          <p:spPr>
            <a:xfrm>
              <a:off x="8153256" y="4336457"/>
              <a:ext cx="140081" cy="131583"/>
            </a:xfrm>
            <a:custGeom>
              <a:avLst/>
              <a:gdLst/>
              <a:ahLst/>
              <a:cxnLst/>
              <a:rect l="l" t="t" r="r" b="b"/>
              <a:pathLst>
                <a:path w="5341" h="5017" extrusionOk="0">
                  <a:moveTo>
                    <a:pt x="2497" y="903"/>
                  </a:moveTo>
                  <a:cubicBezTo>
                    <a:pt x="2900" y="903"/>
                    <a:pt x="3304" y="1035"/>
                    <a:pt x="3638" y="1300"/>
                  </a:cubicBezTo>
                  <a:lnTo>
                    <a:pt x="2349" y="2595"/>
                  </a:lnTo>
                  <a:cubicBezTo>
                    <a:pt x="2217" y="2753"/>
                    <a:pt x="2353" y="2949"/>
                    <a:pt x="2515" y="2949"/>
                  </a:cubicBezTo>
                  <a:cubicBezTo>
                    <a:pt x="2560" y="2949"/>
                    <a:pt x="2608" y="2934"/>
                    <a:pt x="2652" y="2898"/>
                  </a:cubicBezTo>
                  <a:lnTo>
                    <a:pt x="3287" y="2258"/>
                  </a:lnTo>
                  <a:cubicBezTo>
                    <a:pt x="3378" y="2402"/>
                    <a:pt x="3427" y="2571"/>
                    <a:pt x="3427" y="2744"/>
                  </a:cubicBezTo>
                  <a:cubicBezTo>
                    <a:pt x="3427" y="3303"/>
                    <a:pt x="2969" y="3674"/>
                    <a:pt x="2493" y="3674"/>
                  </a:cubicBezTo>
                  <a:cubicBezTo>
                    <a:pt x="2265" y="3674"/>
                    <a:pt x="2032" y="3589"/>
                    <a:pt x="1844" y="3398"/>
                  </a:cubicBezTo>
                  <a:cubicBezTo>
                    <a:pt x="1256" y="2816"/>
                    <a:pt x="1670" y="1815"/>
                    <a:pt x="2498" y="1815"/>
                  </a:cubicBezTo>
                  <a:cubicBezTo>
                    <a:pt x="2782" y="1815"/>
                    <a:pt x="2782" y="1387"/>
                    <a:pt x="2498" y="1387"/>
                  </a:cubicBezTo>
                  <a:cubicBezTo>
                    <a:pt x="1872" y="1387"/>
                    <a:pt x="1329" y="1820"/>
                    <a:pt x="1180" y="2426"/>
                  </a:cubicBezTo>
                  <a:cubicBezTo>
                    <a:pt x="1035" y="3037"/>
                    <a:pt x="1324" y="3668"/>
                    <a:pt x="1882" y="3952"/>
                  </a:cubicBezTo>
                  <a:cubicBezTo>
                    <a:pt x="2078" y="4051"/>
                    <a:pt x="2288" y="4099"/>
                    <a:pt x="2496" y="4099"/>
                  </a:cubicBezTo>
                  <a:cubicBezTo>
                    <a:pt x="2883" y="4099"/>
                    <a:pt x="3262" y="3934"/>
                    <a:pt x="3528" y="3625"/>
                  </a:cubicBezTo>
                  <a:cubicBezTo>
                    <a:pt x="3937" y="3148"/>
                    <a:pt x="3966" y="2455"/>
                    <a:pt x="3595" y="1950"/>
                  </a:cubicBezTo>
                  <a:lnTo>
                    <a:pt x="3941" y="1604"/>
                  </a:lnTo>
                  <a:cubicBezTo>
                    <a:pt x="4201" y="1925"/>
                    <a:pt x="4340" y="2329"/>
                    <a:pt x="4341" y="2746"/>
                  </a:cubicBezTo>
                  <a:lnTo>
                    <a:pt x="4341" y="2746"/>
                  </a:lnTo>
                  <a:cubicBezTo>
                    <a:pt x="4340" y="3607"/>
                    <a:pt x="3748" y="4351"/>
                    <a:pt x="2912" y="4548"/>
                  </a:cubicBezTo>
                  <a:cubicBezTo>
                    <a:pt x="2773" y="4580"/>
                    <a:pt x="2635" y="4595"/>
                    <a:pt x="2498" y="4595"/>
                  </a:cubicBezTo>
                  <a:cubicBezTo>
                    <a:pt x="1801" y="4595"/>
                    <a:pt x="1152" y="4200"/>
                    <a:pt x="838" y="3552"/>
                  </a:cubicBezTo>
                  <a:cubicBezTo>
                    <a:pt x="458" y="2778"/>
                    <a:pt x="669" y="1849"/>
                    <a:pt x="1338" y="1310"/>
                  </a:cubicBezTo>
                  <a:cubicBezTo>
                    <a:pt x="1677" y="1039"/>
                    <a:pt x="2087" y="903"/>
                    <a:pt x="2497" y="903"/>
                  </a:cubicBezTo>
                  <a:close/>
                  <a:moveTo>
                    <a:pt x="5020" y="0"/>
                  </a:moveTo>
                  <a:cubicBezTo>
                    <a:pt x="4965" y="0"/>
                    <a:pt x="4908" y="25"/>
                    <a:pt x="4860" y="83"/>
                  </a:cubicBezTo>
                  <a:lnTo>
                    <a:pt x="4538" y="405"/>
                  </a:lnTo>
                  <a:lnTo>
                    <a:pt x="4538" y="232"/>
                  </a:lnTo>
                  <a:cubicBezTo>
                    <a:pt x="4538" y="117"/>
                    <a:pt x="4442" y="21"/>
                    <a:pt x="4326" y="21"/>
                  </a:cubicBezTo>
                  <a:cubicBezTo>
                    <a:pt x="4206" y="21"/>
                    <a:pt x="4110" y="117"/>
                    <a:pt x="4110" y="232"/>
                  </a:cubicBezTo>
                  <a:lnTo>
                    <a:pt x="4110" y="829"/>
                  </a:lnTo>
                  <a:lnTo>
                    <a:pt x="3941" y="997"/>
                  </a:lnTo>
                  <a:cubicBezTo>
                    <a:pt x="3520" y="647"/>
                    <a:pt x="3007" y="476"/>
                    <a:pt x="2497" y="476"/>
                  </a:cubicBezTo>
                  <a:cubicBezTo>
                    <a:pt x="1878" y="476"/>
                    <a:pt x="1262" y="728"/>
                    <a:pt x="814" y="1219"/>
                  </a:cubicBezTo>
                  <a:cubicBezTo>
                    <a:pt x="1" y="2114"/>
                    <a:pt x="34" y="3495"/>
                    <a:pt x="891" y="4351"/>
                  </a:cubicBezTo>
                  <a:cubicBezTo>
                    <a:pt x="1333" y="4794"/>
                    <a:pt x="1916" y="5016"/>
                    <a:pt x="2499" y="5016"/>
                  </a:cubicBezTo>
                  <a:cubicBezTo>
                    <a:pt x="3044" y="5016"/>
                    <a:pt x="3591" y="4821"/>
                    <a:pt x="4023" y="4428"/>
                  </a:cubicBezTo>
                  <a:cubicBezTo>
                    <a:pt x="4923" y="3610"/>
                    <a:pt x="5019" y="2234"/>
                    <a:pt x="4245" y="1300"/>
                  </a:cubicBezTo>
                  <a:lnTo>
                    <a:pt x="4413" y="1132"/>
                  </a:lnTo>
                  <a:lnTo>
                    <a:pt x="5010" y="1132"/>
                  </a:lnTo>
                  <a:cubicBezTo>
                    <a:pt x="5294" y="1132"/>
                    <a:pt x="5294" y="704"/>
                    <a:pt x="5010" y="704"/>
                  </a:cubicBezTo>
                  <a:lnTo>
                    <a:pt x="4841" y="704"/>
                  </a:lnTo>
                  <a:lnTo>
                    <a:pt x="5159" y="386"/>
                  </a:lnTo>
                  <a:cubicBezTo>
                    <a:pt x="5341" y="233"/>
                    <a:pt x="5190" y="0"/>
                    <a:pt x="50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7" name="Google Shape;14747;p90"/>
          <p:cNvGrpSpPr/>
          <p:nvPr/>
        </p:nvGrpSpPr>
        <p:grpSpPr>
          <a:xfrm>
            <a:off x="4884418" y="1795001"/>
            <a:ext cx="404008" cy="365664"/>
            <a:chOff x="4884418" y="1979576"/>
            <a:chExt cx="404008" cy="365664"/>
          </a:xfrm>
        </p:grpSpPr>
        <p:sp>
          <p:nvSpPr>
            <p:cNvPr id="14748" name="Google Shape;14748;p90"/>
            <p:cNvSpPr/>
            <p:nvPr/>
          </p:nvSpPr>
          <p:spPr>
            <a:xfrm>
              <a:off x="4909413" y="1985136"/>
              <a:ext cx="354517" cy="354517"/>
            </a:xfrm>
            <a:custGeom>
              <a:avLst/>
              <a:gdLst/>
              <a:ahLst/>
              <a:cxnLst/>
              <a:rect l="l" t="t" r="r" b="b"/>
              <a:pathLst>
                <a:path w="13517" h="13517" extrusionOk="0">
                  <a:moveTo>
                    <a:pt x="6761" y="0"/>
                  </a:moveTo>
                  <a:cubicBezTo>
                    <a:pt x="3027" y="0"/>
                    <a:pt x="1" y="3027"/>
                    <a:pt x="1" y="6761"/>
                  </a:cubicBezTo>
                  <a:cubicBezTo>
                    <a:pt x="1" y="10490"/>
                    <a:pt x="3027" y="13516"/>
                    <a:pt x="6761" y="13516"/>
                  </a:cubicBezTo>
                  <a:cubicBezTo>
                    <a:pt x="10490" y="13516"/>
                    <a:pt x="13517" y="10490"/>
                    <a:pt x="13517" y="6761"/>
                  </a:cubicBezTo>
                  <a:cubicBezTo>
                    <a:pt x="13517" y="3027"/>
                    <a:pt x="10490" y="0"/>
                    <a:pt x="676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9" name="Google Shape;14749;p90"/>
            <p:cNvSpPr/>
            <p:nvPr/>
          </p:nvSpPr>
          <p:spPr>
            <a:xfrm>
              <a:off x="4918514" y="2009160"/>
              <a:ext cx="336341" cy="306599"/>
            </a:xfrm>
            <a:custGeom>
              <a:avLst/>
              <a:gdLst/>
              <a:ahLst/>
              <a:cxnLst/>
              <a:rect l="l" t="t" r="r" b="b"/>
              <a:pathLst>
                <a:path w="12824" h="11690" extrusionOk="0">
                  <a:moveTo>
                    <a:pt x="6414" y="1"/>
                  </a:moveTo>
                  <a:cubicBezTo>
                    <a:pt x="4903" y="1"/>
                    <a:pt x="3392" y="566"/>
                    <a:pt x="2262" y="1697"/>
                  </a:cubicBezTo>
                  <a:cubicBezTo>
                    <a:pt x="0" y="3954"/>
                    <a:pt x="5" y="7736"/>
                    <a:pt x="2262" y="9997"/>
                  </a:cubicBezTo>
                  <a:cubicBezTo>
                    <a:pt x="3390" y="11126"/>
                    <a:pt x="4900" y="11690"/>
                    <a:pt x="6410" y="11690"/>
                  </a:cubicBezTo>
                  <a:cubicBezTo>
                    <a:pt x="7920" y="11690"/>
                    <a:pt x="9431" y="11126"/>
                    <a:pt x="10562" y="9997"/>
                  </a:cubicBezTo>
                  <a:cubicBezTo>
                    <a:pt x="12823" y="7736"/>
                    <a:pt x="12819" y="3954"/>
                    <a:pt x="10562" y="1697"/>
                  </a:cubicBezTo>
                  <a:cubicBezTo>
                    <a:pt x="9434" y="566"/>
                    <a:pt x="7924" y="1"/>
                    <a:pt x="6414" y="1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0" name="Google Shape;14750;p90"/>
            <p:cNvSpPr/>
            <p:nvPr/>
          </p:nvSpPr>
          <p:spPr>
            <a:xfrm>
              <a:off x="5065283" y="2009186"/>
              <a:ext cx="189441" cy="306547"/>
            </a:xfrm>
            <a:custGeom>
              <a:avLst/>
              <a:gdLst/>
              <a:ahLst/>
              <a:cxnLst/>
              <a:rect l="l" t="t" r="r" b="b"/>
              <a:pathLst>
                <a:path w="7223" h="11688" extrusionOk="0">
                  <a:moveTo>
                    <a:pt x="814" y="0"/>
                  </a:moveTo>
                  <a:cubicBezTo>
                    <a:pt x="542" y="0"/>
                    <a:pt x="270" y="18"/>
                    <a:pt x="0" y="55"/>
                  </a:cubicBezTo>
                  <a:cubicBezTo>
                    <a:pt x="1261" y="224"/>
                    <a:pt x="2430" y="796"/>
                    <a:pt x="3335" y="1696"/>
                  </a:cubicBezTo>
                  <a:cubicBezTo>
                    <a:pt x="5591" y="3953"/>
                    <a:pt x="5591" y="7735"/>
                    <a:pt x="3335" y="9996"/>
                  </a:cubicBezTo>
                  <a:cubicBezTo>
                    <a:pt x="2430" y="10891"/>
                    <a:pt x="1261" y="11464"/>
                    <a:pt x="0" y="11632"/>
                  </a:cubicBezTo>
                  <a:cubicBezTo>
                    <a:pt x="269" y="11669"/>
                    <a:pt x="541" y="11687"/>
                    <a:pt x="813" y="11687"/>
                  </a:cubicBezTo>
                  <a:cubicBezTo>
                    <a:pt x="2323" y="11687"/>
                    <a:pt x="3836" y="11121"/>
                    <a:pt x="4966" y="9991"/>
                  </a:cubicBezTo>
                  <a:cubicBezTo>
                    <a:pt x="7223" y="7735"/>
                    <a:pt x="7223" y="3953"/>
                    <a:pt x="4966" y="1696"/>
                  </a:cubicBezTo>
                  <a:cubicBezTo>
                    <a:pt x="3836" y="566"/>
                    <a:pt x="2327" y="0"/>
                    <a:pt x="814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1" name="Google Shape;14751;p90"/>
            <p:cNvSpPr/>
            <p:nvPr/>
          </p:nvSpPr>
          <p:spPr>
            <a:xfrm>
              <a:off x="5015320" y="2144888"/>
              <a:ext cx="89095" cy="87941"/>
            </a:xfrm>
            <a:custGeom>
              <a:avLst/>
              <a:gdLst/>
              <a:ahLst/>
              <a:cxnLst/>
              <a:rect l="l" t="t" r="r" b="b"/>
              <a:pathLst>
                <a:path w="3397" h="3353" extrusionOk="0">
                  <a:moveTo>
                    <a:pt x="2050" y="1"/>
                  </a:moveTo>
                  <a:lnTo>
                    <a:pt x="62" y="3143"/>
                  </a:lnTo>
                  <a:cubicBezTo>
                    <a:pt x="0" y="3240"/>
                    <a:pt x="82" y="3352"/>
                    <a:pt x="179" y="3352"/>
                  </a:cubicBezTo>
                  <a:cubicBezTo>
                    <a:pt x="202" y="3352"/>
                    <a:pt x="226" y="3346"/>
                    <a:pt x="250" y="3331"/>
                  </a:cubicBezTo>
                  <a:lnTo>
                    <a:pt x="3392" y="1343"/>
                  </a:lnTo>
                  <a:lnTo>
                    <a:pt x="3397" y="1343"/>
                  </a:lnTo>
                  <a:lnTo>
                    <a:pt x="2050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2" name="Google Shape;14752;p90"/>
            <p:cNvSpPr/>
            <p:nvPr/>
          </p:nvSpPr>
          <p:spPr>
            <a:xfrm>
              <a:off x="5015215" y="2166971"/>
              <a:ext cx="89200" cy="65726"/>
            </a:xfrm>
            <a:custGeom>
              <a:avLst/>
              <a:gdLst/>
              <a:ahLst/>
              <a:cxnLst/>
              <a:rect l="l" t="t" r="r" b="b"/>
              <a:pathLst>
                <a:path w="3401" h="2506" extrusionOk="0">
                  <a:moveTo>
                    <a:pt x="2896" y="1"/>
                  </a:moveTo>
                  <a:lnTo>
                    <a:pt x="600" y="1449"/>
                  </a:lnTo>
                  <a:lnTo>
                    <a:pt x="66" y="2296"/>
                  </a:lnTo>
                  <a:cubicBezTo>
                    <a:pt x="1" y="2396"/>
                    <a:pt x="80" y="2506"/>
                    <a:pt x="179" y="2506"/>
                  </a:cubicBezTo>
                  <a:cubicBezTo>
                    <a:pt x="203" y="2506"/>
                    <a:pt x="229" y="2499"/>
                    <a:pt x="254" y="2484"/>
                  </a:cubicBezTo>
                  <a:lnTo>
                    <a:pt x="3396" y="501"/>
                  </a:lnTo>
                  <a:lnTo>
                    <a:pt x="3401" y="501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3" name="Google Shape;14753;p90"/>
            <p:cNvSpPr/>
            <p:nvPr/>
          </p:nvSpPr>
          <p:spPr>
            <a:xfrm>
              <a:off x="5069060" y="2092065"/>
              <a:ext cx="89095" cy="88072"/>
            </a:xfrm>
            <a:custGeom>
              <a:avLst/>
              <a:gdLst/>
              <a:ahLst/>
              <a:cxnLst/>
              <a:rect l="l" t="t" r="r" b="b"/>
              <a:pathLst>
                <a:path w="3397" h="3358" extrusionOk="0">
                  <a:moveTo>
                    <a:pt x="3220" y="1"/>
                  </a:moveTo>
                  <a:cubicBezTo>
                    <a:pt x="3196" y="1"/>
                    <a:pt x="3171" y="7"/>
                    <a:pt x="3147" y="23"/>
                  </a:cubicBezTo>
                  <a:lnTo>
                    <a:pt x="5" y="2005"/>
                  </a:lnTo>
                  <a:lnTo>
                    <a:pt x="1" y="2005"/>
                  </a:lnTo>
                  <a:lnTo>
                    <a:pt x="1348" y="3357"/>
                  </a:lnTo>
                  <a:lnTo>
                    <a:pt x="1348" y="3353"/>
                  </a:lnTo>
                  <a:lnTo>
                    <a:pt x="3335" y="210"/>
                  </a:lnTo>
                  <a:cubicBezTo>
                    <a:pt x="3397" y="110"/>
                    <a:pt x="3316" y="1"/>
                    <a:pt x="3220" y="1"/>
                  </a:cubicBezTo>
                  <a:close/>
                </a:path>
              </a:pathLst>
            </a:custGeom>
            <a:solidFill>
              <a:srgbClr val="DBE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4" name="Google Shape;14754;p90"/>
            <p:cNvSpPr/>
            <p:nvPr/>
          </p:nvSpPr>
          <p:spPr>
            <a:xfrm>
              <a:off x="5091274" y="2092144"/>
              <a:ext cx="66670" cy="87993"/>
            </a:xfrm>
            <a:custGeom>
              <a:avLst/>
              <a:gdLst/>
              <a:ahLst/>
              <a:cxnLst/>
              <a:rect l="l" t="t" r="r" b="b"/>
              <a:pathLst>
                <a:path w="2542" h="3355" extrusionOk="0">
                  <a:moveTo>
                    <a:pt x="2369" y="0"/>
                  </a:moveTo>
                  <a:cubicBezTo>
                    <a:pt x="2347" y="0"/>
                    <a:pt x="2323" y="6"/>
                    <a:pt x="2300" y="20"/>
                  </a:cubicBezTo>
                  <a:lnTo>
                    <a:pt x="1454" y="554"/>
                  </a:lnTo>
                  <a:lnTo>
                    <a:pt x="0" y="2854"/>
                  </a:lnTo>
                  <a:lnTo>
                    <a:pt x="501" y="3354"/>
                  </a:lnTo>
                  <a:lnTo>
                    <a:pt x="501" y="3350"/>
                  </a:lnTo>
                  <a:lnTo>
                    <a:pt x="2483" y="207"/>
                  </a:lnTo>
                  <a:cubicBezTo>
                    <a:pt x="2542" y="110"/>
                    <a:pt x="2464" y="0"/>
                    <a:pt x="2369" y="0"/>
                  </a:cubicBezTo>
                  <a:close/>
                </a:path>
              </a:pathLst>
            </a:custGeom>
            <a:solidFill>
              <a:srgbClr val="C8D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5" name="Google Shape;14755;p90"/>
            <p:cNvSpPr/>
            <p:nvPr/>
          </p:nvSpPr>
          <p:spPr>
            <a:xfrm>
              <a:off x="4884418" y="1979576"/>
              <a:ext cx="404008" cy="365664"/>
            </a:xfrm>
            <a:custGeom>
              <a:avLst/>
              <a:gdLst/>
              <a:ahLst/>
              <a:cxnLst/>
              <a:rect l="l" t="t" r="r" b="b"/>
              <a:pathLst>
                <a:path w="15404" h="13942" extrusionOk="0">
                  <a:moveTo>
                    <a:pt x="7738" y="0"/>
                  </a:moveTo>
                  <a:cubicBezTo>
                    <a:pt x="6071" y="0"/>
                    <a:pt x="4400" y="596"/>
                    <a:pt x="3071" y="1795"/>
                  </a:cubicBezTo>
                  <a:cubicBezTo>
                    <a:pt x="319" y="4283"/>
                    <a:pt x="1" y="8498"/>
                    <a:pt x="2354" y="11371"/>
                  </a:cubicBezTo>
                  <a:cubicBezTo>
                    <a:pt x="2396" y="11424"/>
                    <a:pt x="2449" y="11447"/>
                    <a:pt x="2501" y="11447"/>
                  </a:cubicBezTo>
                  <a:cubicBezTo>
                    <a:pt x="2650" y="11447"/>
                    <a:pt x="2791" y="11265"/>
                    <a:pt x="2667" y="11116"/>
                  </a:cubicBezTo>
                  <a:cubicBezTo>
                    <a:pt x="439" y="8378"/>
                    <a:pt x="771" y="4370"/>
                    <a:pt x="3427" y="2045"/>
                  </a:cubicBezTo>
                  <a:cubicBezTo>
                    <a:pt x="4668" y="955"/>
                    <a:pt x="6207" y="418"/>
                    <a:pt x="7742" y="418"/>
                  </a:cubicBezTo>
                  <a:cubicBezTo>
                    <a:pt x="9486" y="418"/>
                    <a:pt x="11224" y="1112"/>
                    <a:pt x="12511" y="2479"/>
                  </a:cubicBezTo>
                  <a:cubicBezTo>
                    <a:pt x="14932" y="5043"/>
                    <a:pt x="14893" y="9066"/>
                    <a:pt x="12415" y="11578"/>
                  </a:cubicBezTo>
                  <a:cubicBezTo>
                    <a:pt x="11135" y="12873"/>
                    <a:pt x="9443" y="13526"/>
                    <a:pt x="7748" y="13526"/>
                  </a:cubicBezTo>
                  <a:cubicBezTo>
                    <a:pt x="6163" y="13526"/>
                    <a:pt x="4574" y="12955"/>
                    <a:pt x="3316" y="11804"/>
                  </a:cubicBezTo>
                  <a:cubicBezTo>
                    <a:pt x="3274" y="11764"/>
                    <a:pt x="3228" y="11747"/>
                    <a:pt x="3184" y="11747"/>
                  </a:cubicBezTo>
                  <a:cubicBezTo>
                    <a:pt x="3026" y="11747"/>
                    <a:pt x="2891" y="11963"/>
                    <a:pt x="3042" y="12102"/>
                  </a:cubicBezTo>
                  <a:cubicBezTo>
                    <a:pt x="4376" y="13333"/>
                    <a:pt x="6065" y="13942"/>
                    <a:pt x="7750" y="13942"/>
                  </a:cubicBezTo>
                  <a:cubicBezTo>
                    <a:pt x="9584" y="13942"/>
                    <a:pt x="11414" y="13221"/>
                    <a:pt x="12781" y="11794"/>
                  </a:cubicBezTo>
                  <a:cubicBezTo>
                    <a:pt x="15403" y="9061"/>
                    <a:pt x="15355" y="4726"/>
                    <a:pt x="12670" y="2050"/>
                  </a:cubicBezTo>
                  <a:cubicBezTo>
                    <a:pt x="11315" y="687"/>
                    <a:pt x="9528" y="0"/>
                    <a:pt x="77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6" name="Google Shape;14756;p90"/>
            <p:cNvSpPr/>
            <p:nvPr/>
          </p:nvSpPr>
          <p:spPr>
            <a:xfrm>
              <a:off x="5002468" y="2078847"/>
              <a:ext cx="170295" cy="167200"/>
            </a:xfrm>
            <a:custGeom>
              <a:avLst/>
              <a:gdLst/>
              <a:ahLst/>
              <a:cxnLst/>
              <a:rect l="l" t="t" r="r" b="b"/>
              <a:pathLst>
                <a:path w="6493" h="6375" extrusionOk="0">
                  <a:moveTo>
                    <a:pt x="5576" y="859"/>
                  </a:moveTo>
                  <a:lnTo>
                    <a:pt x="3887" y="3529"/>
                  </a:lnTo>
                  <a:lnTo>
                    <a:pt x="2905" y="2548"/>
                  </a:lnTo>
                  <a:lnTo>
                    <a:pt x="5576" y="859"/>
                  </a:lnTo>
                  <a:close/>
                  <a:moveTo>
                    <a:pt x="2612" y="2832"/>
                  </a:moveTo>
                  <a:lnTo>
                    <a:pt x="3603" y="3823"/>
                  </a:lnTo>
                  <a:lnTo>
                    <a:pt x="918" y="5517"/>
                  </a:lnTo>
                  <a:lnTo>
                    <a:pt x="2612" y="2832"/>
                  </a:lnTo>
                  <a:close/>
                  <a:moveTo>
                    <a:pt x="6225" y="1"/>
                  </a:moveTo>
                  <a:cubicBezTo>
                    <a:pt x="6191" y="1"/>
                    <a:pt x="6154" y="10"/>
                    <a:pt x="6119" y="31"/>
                  </a:cubicBezTo>
                  <a:lnTo>
                    <a:pt x="2496" y="2322"/>
                  </a:lnTo>
                  <a:cubicBezTo>
                    <a:pt x="2448" y="2346"/>
                    <a:pt x="2410" y="2384"/>
                    <a:pt x="2386" y="2432"/>
                  </a:cubicBezTo>
                  <a:lnTo>
                    <a:pt x="90" y="6060"/>
                  </a:lnTo>
                  <a:cubicBezTo>
                    <a:pt x="1" y="6208"/>
                    <a:pt x="122" y="6375"/>
                    <a:pt x="268" y="6375"/>
                  </a:cubicBezTo>
                  <a:cubicBezTo>
                    <a:pt x="303" y="6375"/>
                    <a:pt x="339" y="6365"/>
                    <a:pt x="374" y="6344"/>
                  </a:cubicBezTo>
                  <a:lnTo>
                    <a:pt x="3997" y="4054"/>
                  </a:lnTo>
                  <a:cubicBezTo>
                    <a:pt x="4050" y="4030"/>
                    <a:pt x="4089" y="3991"/>
                    <a:pt x="4113" y="3938"/>
                  </a:cubicBezTo>
                  <a:lnTo>
                    <a:pt x="6403" y="315"/>
                  </a:lnTo>
                  <a:cubicBezTo>
                    <a:pt x="6493" y="167"/>
                    <a:pt x="6372" y="1"/>
                    <a:pt x="62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7" name="Google Shape;14757;p90"/>
            <p:cNvSpPr/>
            <p:nvPr/>
          </p:nvSpPr>
          <p:spPr>
            <a:xfrm>
              <a:off x="4917884" y="2008609"/>
              <a:ext cx="323726" cy="307806"/>
            </a:xfrm>
            <a:custGeom>
              <a:avLst/>
              <a:gdLst/>
              <a:ahLst/>
              <a:cxnLst/>
              <a:rect l="l" t="t" r="r" b="b"/>
              <a:pathLst>
                <a:path w="12343" h="11736" extrusionOk="0">
                  <a:moveTo>
                    <a:pt x="6473" y="0"/>
                  </a:moveTo>
                  <a:cubicBezTo>
                    <a:pt x="5170" y="0"/>
                    <a:pt x="3869" y="432"/>
                    <a:pt x="2796" y="1295"/>
                  </a:cubicBezTo>
                  <a:cubicBezTo>
                    <a:pt x="664" y="3008"/>
                    <a:pt x="0" y="5967"/>
                    <a:pt x="1193" y="8426"/>
                  </a:cubicBezTo>
                  <a:cubicBezTo>
                    <a:pt x="2190" y="10484"/>
                    <a:pt x="4262" y="11736"/>
                    <a:pt x="6471" y="11736"/>
                  </a:cubicBezTo>
                  <a:cubicBezTo>
                    <a:pt x="6906" y="11736"/>
                    <a:pt x="7347" y="11687"/>
                    <a:pt x="7785" y="11587"/>
                  </a:cubicBezTo>
                  <a:cubicBezTo>
                    <a:pt x="10451" y="10976"/>
                    <a:pt x="12342" y="8604"/>
                    <a:pt x="12342" y="5870"/>
                  </a:cubicBezTo>
                  <a:cubicBezTo>
                    <a:pt x="12342" y="4480"/>
                    <a:pt x="11847" y="3137"/>
                    <a:pt x="10952" y="2079"/>
                  </a:cubicBezTo>
                  <a:cubicBezTo>
                    <a:pt x="10909" y="2028"/>
                    <a:pt x="10857" y="2007"/>
                    <a:pt x="10806" y="2007"/>
                  </a:cubicBezTo>
                  <a:cubicBezTo>
                    <a:pt x="10656" y="2007"/>
                    <a:pt x="10513" y="2192"/>
                    <a:pt x="10639" y="2344"/>
                  </a:cubicBezTo>
                  <a:cubicBezTo>
                    <a:pt x="11423" y="3267"/>
                    <a:pt x="11875" y="4427"/>
                    <a:pt x="11928" y="5640"/>
                  </a:cubicBezTo>
                  <a:lnTo>
                    <a:pt x="11096" y="5640"/>
                  </a:lnTo>
                  <a:cubicBezTo>
                    <a:pt x="10836" y="5640"/>
                    <a:pt x="10836" y="6044"/>
                    <a:pt x="11096" y="6044"/>
                  </a:cubicBezTo>
                  <a:lnTo>
                    <a:pt x="11928" y="6044"/>
                  </a:lnTo>
                  <a:cubicBezTo>
                    <a:pt x="11837" y="8912"/>
                    <a:pt x="9542" y="11212"/>
                    <a:pt x="6679" y="11322"/>
                  </a:cubicBezTo>
                  <a:lnTo>
                    <a:pt x="6679" y="10490"/>
                  </a:lnTo>
                  <a:cubicBezTo>
                    <a:pt x="6679" y="10360"/>
                    <a:pt x="6576" y="10295"/>
                    <a:pt x="6474" y="10295"/>
                  </a:cubicBezTo>
                  <a:cubicBezTo>
                    <a:pt x="6372" y="10295"/>
                    <a:pt x="6270" y="10360"/>
                    <a:pt x="6270" y="10490"/>
                  </a:cubicBezTo>
                  <a:lnTo>
                    <a:pt x="6270" y="11322"/>
                  </a:lnTo>
                  <a:cubicBezTo>
                    <a:pt x="3402" y="11212"/>
                    <a:pt x="1107" y="8907"/>
                    <a:pt x="1015" y="6044"/>
                  </a:cubicBezTo>
                  <a:lnTo>
                    <a:pt x="1848" y="6044"/>
                  </a:lnTo>
                  <a:cubicBezTo>
                    <a:pt x="2112" y="6044"/>
                    <a:pt x="2112" y="5635"/>
                    <a:pt x="1848" y="5635"/>
                  </a:cubicBezTo>
                  <a:lnTo>
                    <a:pt x="1020" y="5635"/>
                  </a:lnTo>
                  <a:cubicBezTo>
                    <a:pt x="1140" y="2791"/>
                    <a:pt x="3426" y="515"/>
                    <a:pt x="6270" y="409"/>
                  </a:cubicBezTo>
                  <a:lnTo>
                    <a:pt x="6270" y="1242"/>
                  </a:lnTo>
                  <a:cubicBezTo>
                    <a:pt x="6270" y="1372"/>
                    <a:pt x="6372" y="1436"/>
                    <a:pt x="6474" y="1436"/>
                  </a:cubicBezTo>
                  <a:cubicBezTo>
                    <a:pt x="6576" y="1436"/>
                    <a:pt x="6679" y="1372"/>
                    <a:pt x="6679" y="1242"/>
                  </a:cubicBezTo>
                  <a:lnTo>
                    <a:pt x="6679" y="409"/>
                  </a:lnTo>
                  <a:cubicBezTo>
                    <a:pt x="7834" y="448"/>
                    <a:pt x="8950" y="857"/>
                    <a:pt x="9854" y="1578"/>
                  </a:cubicBezTo>
                  <a:cubicBezTo>
                    <a:pt x="9892" y="1610"/>
                    <a:pt x="9937" y="1625"/>
                    <a:pt x="9983" y="1625"/>
                  </a:cubicBezTo>
                  <a:cubicBezTo>
                    <a:pt x="10043" y="1625"/>
                    <a:pt x="10102" y="1599"/>
                    <a:pt x="10143" y="1550"/>
                  </a:cubicBezTo>
                  <a:cubicBezTo>
                    <a:pt x="10211" y="1458"/>
                    <a:pt x="10196" y="1333"/>
                    <a:pt x="10110" y="1261"/>
                  </a:cubicBezTo>
                  <a:cubicBezTo>
                    <a:pt x="9042" y="420"/>
                    <a:pt x="7757" y="0"/>
                    <a:pt x="64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8" name="Google Shape;14758;p90"/>
          <p:cNvGrpSpPr/>
          <p:nvPr/>
        </p:nvGrpSpPr>
        <p:grpSpPr>
          <a:xfrm>
            <a:off x="6678877" y="3220387"/>
            <a:ext cx="304029" cy="322572"/>
            <a:chOff x="6678877" y="3404962"/>
            <a:chExt cx="304029" cy="322572"/>
          </a:xfrm>
        </p:grpSpPr>
        <p:sp>
          <p:nvSpPr>
            <p:cNvPr id="14759" name="Google Shape;14759;p90"/>
            <p:cNvSpPr/>
            <p:nvPr/>
          </p:nvSpPr>
          <p:spPr>
            <a:xfrm>
              <a:off x="6704738" y="3409656"/>
              <a:ext cx="262642" cy="262668"/>
            </a:xfrm>
            <a:custGeom>
              <a:avLst/>
              <a:gdLst/>
              <a:ahLst/>
              <a:cxnLst/>
              <a:rect l="l" t="t" r="r" b="b"/>
              <a:pathLst>
                <a:path w="10014" h="10015" extrusionOk="0">
                  <a:moveTo>
                    <a:pt x="5009" y="1"/>
                  </a:moveTo>
                  <a:cubicBezTo>
                    <a:pt x="2243" y="1"/>
                    <a:pt x="0" y="2238"/>
                    <a:pt x="0" y="5005"/>
                  </a:cubicBezTo>
                  <a:cubicBezTo>
                    <a:pt x="0" y="7772"/>
                    <a:pt x="2243" y="10014"/>
                    <a:pt x="5009" y="10014"/>
                  </a:cubicBezTo>
                  <a:cubicBezTo>
                    <a:pt x="7771" y="10014"/>
                    <a:pt x="10014" y="7772"/>
                    <a:pt x="10014" y="5005"/>
                  </a:cubicBezTo>
                  <a:cubicBezTo>
                    <a:pt x="10014" y="2238"/>
                    <a:pt x="7771" y="1"/>
                    <a:pt x="5009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0" name="Google Shape;14760;p90"/>
            <p:cNvSpPr/>
            <p:nvPr/>
          </p:nvSpPr>
          <p:spPr>
            <a:xfrm>
              <a:off x="6678877" y="3412331"/>
              <a:ext cx="249764" cy="259993"/>
            </a:xfrm>
            <a:custGeom>
              <a:avLst/>
              <a:gdLst/>
              <a:ahLst/>
              <a:cxnLst/>
              <a:rect l="l" t="t" r="r" b="b"/>
              <a:pathLst>
                <a:path w="9523" h="9913" extrusionOk="0">
                  <a:moveTo>
                    <a:pt x="4975" y="0"/>
                  </a:moveTo>
                  <a:cubicBezTo>
                    <a:pt x="1699" y="683"/>
                    <a:pt x="0" y="4331"/>
                    <a:pt x="1583" y="7275"/>
                  </a:cubicBezTo>
                  <a:cubicBezTo>
                    <a:pt x="2509" y="8995"/>
                    <a:pt x="4245" y="9913"/>
                    <a:pt x="6003" y="9913"/>
                  </a:cubicBezTo>
                  <a:cubicBezTo>
                    <a:pt x="7261" y="9913"/>
                    <a:pt x="8531" y="9443"/>
                    <a:pt x="9522" y="8459"/>
                  </a:cubicBezTo>
                  <a:lnTo>
                    <a:pt x="9522" y="8459"/>
                  </a:lnTo>
                  <a:cubicBezTo>
                    <a:pt x="9186" y="8526"/>
                    <a:pt x="8839" y="8565"/>
                    <a:pt x="8498" y="8565"/>
                  </a:cubicBezTo>
                  <a:cubicBezTo>
                    <a:pt x="6467" y="8560"/>
                    <a:pt x="4643" y="7338"/>
                    <a:pt x="3869" y="5461"/>
                  </a:cubicBezTo>
                  <a:cubicBezTo>
                    <a:pt x="3099" y="3585"/>
                    <a:pt x="3532" y="1429"/>
                    <a:pt x="4975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1" name="Google Shape;14761;p90"/>
            <p:cNvSpPr/>
            <p:nvPr/>
          </p:nvSpPr>
          <p:spPr>
            <a:xfrm>
              <a:off x="6805687" y="3611713"/>
              <a:ext cx="60743" cy="111073"/>
            </a:xfrm>
            <a:custGeom>
              <a:avLst/>
              <a:gdLst/>
              <a:ahLst/>
              <a:cxnLst/>
              <a:rect l="l" t="t" r="r" b="b"/>
              <a:pathLst>
                <a:path w="2316" h="4235" extrusionOk="0">
                  <a:moveTo>
                    <a:pt x="776" y="1"/>
                  </a:moveTo>
                  <a:lnTo>
                    <a:pt x="776" y="458"/>
                  </a:lnTo>
                  <a:cubicBezTo>
                    <a:pt x="771" y="530"/>
                    <a:pt x="732" y="597"/>
                    <a:pt x="665" y="631"/>
                  </a:cubicBezTo>
                  <a:lnTo>
                    <a:pt x="217" y="857"/>
                  </a:lnTo>
                  <a:cubicBezTo>
                    <a:pt x="83" y="920"/>
                    <a:pt x="1" y="1054"/>
                    <a:pt x="1" y="1199"/>
                  </a:cubicBezTo>
                  <a:lnTo>
                    <a:pt x="1" y="2907"/>
                  </a:lnTo>
                  <a:cubicBezTo>
                    <a:pt x="1" y="3018"/>
                    <a:pt x="35" y="3128"/>
                    <a:pt x="102" y="3224"/>
                  </a:cubicBezTo>
                  <a:lnTo>
                    <a:pt x="290" y="3513"/>
                  </a:lnTo>
                  <a:cubicBezTo>
                    <a:pt x="352" y="3605"/>
                    <a:pt x="386" y="3720"/>
                    <a:pt x="386" y="3831"/>
                  </a:cubicBezTo>
                  <a:lnTo>
                    <a:pt x="386" y="4235"/>
                  </a:lnTo>
                  <a:lnTo>
                    <a:pt x="1930" y="4235"/>
                  </a:lnTo>
                  <a:lnTo>
                    <a:pt x="1930" y="3831"/>
                  </a:lnTo>
                  <a:cubicBezTo>
                    <a:pt x="1926" y="3720"/>
                    <a:pt x="1959" y="3605"/>
                    <a:pt x="2027" y="3513"/>
                  </a:cubicBezTo>
                  <a:lnTo>
                    <a:pt x="2214" y="3224"/>
                  </a:lnTo>
                  <a:cubicBezTo>
                    <a:pt x="2282" y="3128"/>
                    <a:pt x="2315" y="3018"/>
                    <a:pt x="2315" y="2907"/>
                  </a:cubicBezTo>
                  <a:lnTo>
                    <a:pt x="2315" y="1199"/>
                  </a:lnTo>
                  <a:cubicBezTo>
                    <a:pt x="2315" y="1054"/>
                    <a:pt x="2234" y="920"/>
                    <a:pt x="2104" y="857"/>
                  </a:cubicBezTo>
                  <a:lnTo>
                    <a:pt x="1651" y="631"/>
                  </a:lnTo>
                  <a:cubicBezTo>
                    <a:pt x="1584" y="597"/>
                    <a:pt x="1545" y="530"/>
                    <a:pt x="1545" y="458"/>
                  </a:cubicBezTo>
                  <a:lnTo>
                    <a:pt x="1545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2" name="Google Shape;14762;p90"/>
            <p:cNvSpPr/>
            <p:nvPr/>
          </p:nvSpPr>
          <p:spPr>
            <a:xfrm>
              <a:off x="6805687" y="3637206"/>
              <a:ext cx="15317" cy="75483"/>
            </a:xfrm>
            <a:custGeom>
              <a:avLst/>
              <a:gdLst/>
              <a:ahLst/>
              <a:cxnLst/>
              <a:rect l="l" t="t" r="r" b="b"/>
              <a:pathLst>
                <a:path w="584" h="2878" extrusionOk="0">
                  <a:moveTo>
                    <a:pt x="83" y="1"/>
                  </a:moveTo>
                  <a:cubicBezTo>
                    <a:pt x="30" y="63"/>
                    <a:pt x="6" y="145"/>
                    <a:pt x="6" y="227"/>
                  </a:cubicBezTo>
                  <a:lnTo>
                    <a:pt x="6" y="1930"/>
                  </a:lnTo>
                  <a:cubicBezTo>
                    <a:pt x="1" y="2046"/>
                    <a:pt x="35" y="2156"/>
                    <a:pt x="102" y="2252"/>
                  </a:cubicBezTo>
                  <a:lnTo>
                    <a:pt x="290" y="2541"/>
                  </a:lnTo>
                  <a:cubicBezTo>
                    <a:pt x="357" y="2633"/>
                    <a:pt x="391" y="2748"/>
                    <a:pt x="391" y="2859"/>
                  </a:cubicBezTo>
                  <a:lnTo>
                    <a:pt x="391" y="2878"/>
                  </a:lnTo>
                  <a:lnTo>
                    <a:pt x="583" y="2878"/>
                  </a:lnTo>
                  <a:lnTo>
                    <a:pt x="583" y="568"/>
                  </a:lnTo>
                  <a:cubicBezTo>
                    <a:pt x="583" y="443"/>
                    <a:pt x="525" y="333"/>
                    <a:pt x="429" y="260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3" name="Google Shape;14763;p90"/>
            <p:cNvSpPr/>
            <p:nvPr/>
          </p:nvSpPr>
          <p:spPr>
            <a:xfrm>
              <a:off x="6851245" y="3637206"/>
              <a:ext cx="15186" cy="75483"/>
            </a:xfrm>
            <a:custGeom>
              <a:avLst/>
              <a:gdLst/>
              <a:ahLst/>
              <a:cxnLst/>
              <a:rect l="l" t="t" r="r" b="b"/>
              <a:pathLst>
                <a:path w="579" h="2878" extrusionOk="0">
                  <a:moveTo>
                    <a:pt x="497" y="1"/>
                  </a:moveTo>
                  <a:lnTo>
                    <a:pt x="155" y="260"/>
                  </a:lnTo>
                  <a:cubicBezTo>
                    <a:pt x="59" y="333"/>
                    <a:pt x="1" y="443"/>
                    <a:pt x="1" y="568"/>
                  </a:cubicBezTo>
                  <a:lnTo>
                    <a:pt x="1" y="2878"/>
                  </a:lnTo>
                  <a:lnTo>
                    <a:pt x="193" y="2878"/>
                  </a:lnTo>
                  <a:lnTo>
                    <a:pt x="193" y="2859"/>
                  </a:lnTo>
                  <a:cubicBezTo>
                    <a:pt x="193" y="2748"/>
                    <a:pt x="227" y="2633"/>
                    <a:pt x="290" y="2541"/>
                  </a:cubicBezTo>
                  <a:lnTo>
                    <a:pt x="482" y="2252"/>
                  </a:lnTo>
                  <a:cubicBezTo>
                    <a:pt x="545" y="2156"/>
                    <a:pt x="578" y="2046"/>
                    <a:pt x="578" y="1930"/>
                  </a:cubicBezTo>
                  <a:lnTo>
                    <a:pt x="578" y="227"/>
                  </a:lnTo>
                  <a:cubicBezTo>
                    <a:pt x="578" y="145"/>
                    <a:pt x="549" y="63"/>
                    <a:pt x="497" y="1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4" name="Google Shape;14764;p90"/>
            <p:cNvSpPr/>
            <p:nvPr/>
          </p:nvSpPr>
          <p:spPr>
            <a:xfrm>
              <a:off x="6815785" y="3707627"/>
              <a:ext cx="40548" cy="15159"/>
            </a:xfrm>
            <a:custGeom>
              <a:avLst/>
              <a:gdLst/>
              <a:ahLst/>
              <a:cxnLst/>
              <a:rect l="l" t="t" r="r" b="b"/>
              <a:pathLst>
                <a:path w="1546" h="578" extrusionOk="0">
                  <a:moveTo>
                    <a:pt x="1" y="0"/>
                  </a:moveTo>
                  <a:lnTo>
                    <a:pt x="1" y="578"/>
                  </a:lnTo>
                  <a:lnTo>
                    <a:pt x="1545" y="578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5" name="Google Shape;14765;p90"/>
            <p:cNvSpPr/>
            <p:nvPr/>
          </p:nvSpPr>
          <p:spPr>
            <a:xfrm>
              <a:off x="6833593" y="3636944"/>
              <a:ext cx="5062" cy="70709"/>
            </a:xfrm>
            <a:custGeom>
              <a:avLst/>
              <a:gdLst/>
              <a:ahLst/>
              <a:cxnLst/>
              <a:rect l="l" t="t" r="r" b="b"/>
              <a:pathLst>
                <a:path w="193" h="2696" extrusionOk="0">
                  <a:moveTo>
                    <a:pt x="0" y="1"/>
                  </a:moveTo>
                  <a:lnTo>
                    <a:pt x="0" y="2695"/>
                  </a:lnTo>
                  <a:lnTo>
                    <a:pt x="193" y="269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6" name="Google Shape;14766;p90"/>
            <p:cNvSpPr/>
            <p:nvPr/>
          </p:nvSpPr>
          <p:spPr>
            <a:xfrm>
              <a:off x="6826014" y="3611713"/>
              <a:ext cx="20221" cy="25257"/>
            </a:xfrm>
            <a:custGeom>
              <a:avLst/>
              <a:gdLst/>
              <a:ahLst/>
              <a:cxnLst/>
              <a:rect l="l" t="t" r="r" b="b"/>
              <a:pathLst>
                <a:path w="771" h="963" extrusionOk="0">
                  <a:moveTo>
                    <a:pt x="1" y="1"/>
                  </a:moveTo>
                  <a:lnTo>
                    <a:pt x="1" y="578"/>
                  </a:lnTo>
                  <a:cubicBezTo>
                    <a:pt x="1" y="790"/>
                    <a:pt x="174" y="958"/>
                    <a:pt x="385" y="963"/>
                  </a:cubicBezTo>
                  <a:cubicBezTo>
                    <a:pt x="597" y="963"/>
                    <a:pt x="770" y="790"/>
                    <a:pt x="770" y="578"/>
                  </a:cubicBezTo>
                  <a:lnTo>
                    <a:pt x="77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7" name="Google Shape;14767;p90"/>
            <p:cNvSpPr/>
            <p:nvPr/>
          </p:nvSpPr>
          <p:spPr>
            <a:xfrm>
              <a:off x="6815916" y="3571191"/>
              <a:ext cx="40417" cy="45610"/>
            </a:xfrm>
            <a:custGeom>
              <a:avLst/>
              <a:gdLst/>
              <a:ahLst/>
              <a:cxnLst/>
              <a:rect l="l" t="t" r="r" b="b"/>
              <a:pathLst>
                <a:path w="1541" h="1739" extrusionOk="0">
                  <a:moveTo>
                    <a:pt x="578" y="1"/>
                  </a:moveTo>
                  <a:cubicBezTo>
                    <a:pt x="260" y="1"/>
                    <a:pt x="1" y="261"/>
                    <a:pt x="1" y="578"/>
                  </a:cubicBezTo>
                  <a:lnTo>
                    <a:pt x="1" y="963"/>
                  </a:lnTo>
                  <a:cubicBezTo>
                    <a:pt x="1" y="1392"/>
                    <a:pt x="347" y="1738"/>
                    <a:pt x="770" y="1738"/>
                  </a:cubicBezTo>
                  <a:cubicBezTo>
                    <a:pt x="1194" y="1733"/>
                    <a:pt x="1540" y="1392"/>
                    <a:pt x="1540" y="963"/>
                  </a:cubicBezTo>
                  <a:lnTo>
                    <a:pt x="1540" y="578"/>
                  </a:lnTo>
                  <a:cubicBezTo>
                    <a:pt x="1540" y="261"/>
                    <a:pt x="1281" y="1"/>
                    <a:pt x="96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8" name="Google Shape;14768;p90"/>
            <p:cNvSpPr/>
            <p:nvPr/>
          </p:nvSpPr>
          <p:spPr>
            <a:xfrm>
              <a:off x="6815811" y="3571191"/>
              <a:ext cx="27906" cy="45583"/>
            </a:xfrm>
            <a:custGeom>
              <a:avLst/>
              <a:gdLst/>
              <a:ahLst/>
              <a:cxnLst/>
              <a:rect l="l" t="t" r="r" b="b"/>
              <a:pathLst>
                <a:path w="1064" h="1738" extrusionOk="0">
                  <a:moveTo>
                    <a:pt x="582" y="1"/>
                  </a:moveTo>
                  <a:cubicBezTo>
                    <a:pt x="260" y="1"/>
                    <a:pt x="5" y="261"/>
                    <a:pt x="5" y="578"/>
                  </a:cubicBezTo>
                  <a:lnTo>
                    <a:pt x="5" y="963"/>
                  </a:lnTo>
                  <a:cubicBezTo>
                    <a:pt x="1" y="1407"/>
                    <a:pt x="363" y="1738"/>
                    <a:pt x="771" y="1738"/>
                  </a:cubicBezTo>
                  <a:cubicBezTo>
                    <a:pt x="867" y="1738"/>
                    <a:pt x="966" y="1720"/>
                    <a:pt x="1063" y="1680"/>
                  </a:cubicBezTo>
                  <a:cubicBezTo>
                    <a:pt x="770" y="1560"/>
                    <a:pt x="582" y="1281"/>
                    <a:pt x="582" y="963"/>
                  </a:cubicBezTo>
                  <a:lnTo>
                    <a:pt x="582" y="578"/>
                  </a:lnTo>
                  <a:cubicBezTo>
                    <a:pt x="582" y="299"/>
                    <a:pt x="784" y="59"/>
                    <a:pt x="1063" y="11"/>
                  </a:cubicBezTo>
                  <a:cubicBezTo>
                    <a:pt x="1030" y="6"/>
                    <a:pt x="996" y="1"/>
                    <a:pt x="9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9" name="Google Shape;14769;p90"/>
            <p:cNvSpPr/>
            <p:nvPr/>
          </p:nvSpPr>
          <p:spPr>
            <a:xfrm>
              <a:off x="6815785" y="3571191"/>
              <a:ext cx="40548" cy="20221"/>
            </a:xfrm>
            <a:custGeom>
              <a:avLst/>
              <a:gdLst/>
              <a:ahLst/>
              <a:cxnLst/>
              <a:rect l="l" t="t" r="r" b="b"/>
              <a:pathLst>
                <a:path w="1546" h="771" extrusionOk="0">
                  <a:moveTo>
                    <a:pt x="583" y="1"/>
                  </a:moveTo>
                  <a:cubicBezTo>
                    <a:pt x="261" y="1"/>
                    <a:pt x="1" y="261"/>
                    <a:pt x="6" y="578"/>
                  </a:cubicBezTo>
                  <a:cubicBezTo>
                    <a:pt x="6" y="578"/>
                    <a:pt x="583" y="771"/>
                    <a:pt x="1545" y="771"/>
                  </a:cubicBezTo>
                  <a:lnTo>
                    <a:pt x="1545" y="578"/>
                  </a:lnTo>
                  <a:cubicBezTo>
                    <a:pt x="1545" y="261"/>
                    <a:pt x="1286" y="1"/>
                    <a:pt x="968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0" name="Google Shape;14770;p90"/>
            <p:cNvSpPr/>
            <p:nvPr/>
          </p:nvSpPr>
          <p:spPr>
            <a:xfrm>
              <a:off x="6815916" y="3571191"/>
              <a:ext cx="27801" cy="18464"/>
            </a:xfrm>
            <a:custGeom>
              <a:avLst/>
              <a:gdLst/>
              <a:ahLst/>
              <a:cxnLst/>
              <a:rect l="l" t="t" r="r" b="b"/>
              <a:pathLst>
                <a:path w="1060" h="704" extrusionOk="0">
                  <a:moveTo>
                    <a:pt x="578" y="1"/>
                  </a:moveTo>
                  <a:cubicBezTo>
                    <a:pt x="256" y="1"/>
                    <a:pt x="1" y="261"/>
                    <a:pt x="1" y="578"/>
                  </a:cubicBezTo>
                  <a:cubicBezTo>
                    <a:pt x="188" y="636"/>
                    <a:pt x="381" y="679"/>
                    <a:pt x="578" y="703"/>
                  </a:cubicBezTo>
                  <a:lnTo>
                    <a:pt x="578" y="578"/>
                  </a:lnTo>
                  <a:cubicBezTo>
                    <a:pt x="578" y="299"/>
                    <a:pt x="780" y="59"/>
                    <a:pt x="1059" y="11"/>
                  </a:cubicBezTo>
                  <a:cubicBezTo>
                    <a:pt x="1026" y="6"/>
                    <a:pt x="992" y="1"/>
                    <a:pt x="96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1" name="Google Shape;14771;p90"/>
            <p:cNvSpPr/>
            <p:nvPr/>
          </p:nvSpPr>
          <p:spPr>
            <a:xfrm>
              <a:off x="6886468" y="3611713"/>
              <a:ext cx="60717" cy="111073"/>
            </a:xfrm>
            <a:custGeom>
              <a:avLst/>
              <a:gdLst/>
              <a:ahLst/>
              <a:cxnLst/>
              <a:rect l="l" t="t" r="r" b="b"/>
              <a:pathLst>
                <a:path w="2315" h="4235" extrusionOk="0">
                  <a:moveTo>
                    <a:pt x="775" y="1"/>
                  </a:moveTo>
                  <a:lnTo>
                    <a:pt x="775" y="458"/>
                  </a:lnTo>
                  <a:cubicBezTo>
                    <a:pt x="775" y="530"/>
                    <a:pt x="732" y="597"/>
                    <a:pt x="669" y="631"/>
                  </a:cubicBezTo>
                  <a:lnTo>
                    <a:pt x="217" y="857"/>
                  </a:lnTo>
                  <a:cubicBezTo>
                    <a:pt x="87" y="920"/>
                    <a:pt x="0" y="1054"/>
                    <a:pt x="5" y="1203"/>
                  </a:cubicBezTo>
                  <a:lnTo>
                    <a:pt x="5" y="2907"/>
                  </a:lnTo>
                  <a:cubicBezTo>
                    <a:pt x="0" y="3022"/>
                    <a:pt x="34" y="3133"/>
                    <a:pt x="101" y="3229"/>
                  </a:cubicBezTo>
                  <a:lnTo>
                    <a:pt x="289" y="3513"/>
                  </a:lnTo>
                  <a:cubicBezTo>
                    <a:pt x="356" y="3609"/>
                    <a:pt x="390" y="3720"/>
                    <a:pt x="390" y="3835"/>
                  </a:cubicBezTo>
                  <a:lnTo>
                    <a:pt x="390" y="4235"/>
                  </a:lnTo>
                  <a:lnTo>
                    <a:pt x="1930" y="4235"/>
                  </a:lnTo>
                  <a:lnTo>
                    <a:pt x="1930" y="3835"/>
                  </a:lnTo>
                  <a:cubicBezTo>
                    <a:pt x="1930" y="3720"/>
                    <a:pt x="1964" y="3609"/>
                    <a:pt x="2026" y="3513"/>
                  </a:cubicBezTo>
                  <a:lnTo>
                    <a:pt x="2219" y="3229"/>
                  </a:lnTo>
                  <a:cubicBezTo>
                    <a:pt x="2281" y="3133"/>
                    <a:pt x="2315" y="3022"/>
                    <a:pt x="2315" y="2907"/>
                  </a:cubicBezTo>
                  <a:lnTo>
                    <a:pt x="2315" y="1203"/>
                  </a:lnTo>
                  <a:cubicBezTo>
                    <a:pt x="2315" y="1054"/>
                    <a:pt x="2233" y="920"/>
                    <a:pt x="2103" y="857"/>
                  </a:cubicBezTo>
                  <a:lnTo>
                    <a:pt x="1651" y="631"/>
                  </a:lnTo>
                  <a:cubicBezTo>
                    <a:pt x="1583" y="597"/>
                    <a:pt x="1545" y="530"/>
                    <a:pt x="1545" y="458"/>
                  </a:cubicBezTo>
                  <a:lnTo>
                    <a:pt x="1545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2" name="Google Shape;14772;p90"/>
            <p:cNvSpPr/>
            <p:nvPr/>
          </p:nvSpPr>
          <p:spPr>
            <a:xfrm>
              <a:off x="6886468" y="3637206"/>
              <a:ext cx="15291" cy="75483"/>
            </a:xfrm>
            <a:custGeom>
              <a:avLst/>
              <a:gdLst/>
              <a:ahLst/>
              <a:cxnLst/>
              <a:rect l="l" t="t" r="r" b="b"/>
              <a:pathLst>
                <a:path w="583" h="2878" extrusionOk="0">
                  <a:moveTo>
                    <a:pt x="82" y="1"/>
                  </a:moveTo>
                  <a:cubicBezTo>
                    <a:pt x="29" y="68"/>
                    <a:pt x="5" y="145"/>
                    <a:pt x="5" y="227"/>
                  </a:cubicBezTo>
                  <a:lnTo>
                    <a:pt x="5" y="1935"/>
                  </a:lnTo>
                  <a:cubicBezTo>
                    <a:pt x="0" y="2046"/>
                    <a:pt x="34" y="2161"/>
                    <a:pt x="101" y="2252"/>
                  </a:cubicBezTo>
                  <a:lnTo>
                    <a:pt x="294" y="2541"/>
                  </a:lnTo>
                  <a:cubicBezTo>
                    <a:pt x="356" y="2633"/>
                    <a:pt x="390" y="2748"/>
                    <a:pt x="390" y="2859"/>
                  </a:cubicBezTo>
                  <a:lnTo>
                    <a:pt x="390" y="2878"/>
                  </a:lnTo>
                  <a:lnTo>
                    <a:pt x="583" y="2878"/>
                  </a:lnTo>
                  <a:lnTo>
                    <a:pt x="583" y="568"/>
                  </a:lnTo>
                  <a:cubicBezTo>
                    <a:pt x="583" y="448"/>
                    <a:pt x="525" y="333"/>
                    <a:pt x="429" y="260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3" name="Google Shape;14773;p90"/>
            <p:cNvSpPr/>
            <p:nvPr/>
          </p:nvSpPr>
          <p:spPr>
            <a:xfrm>
              <a:off x="6932025" y="3637206"/>
              <a:ext cx="15159" cy="75483"/>
            </a:xfrm>
            <a:custGeom>
              <a:avLst/>
              <a:gdLst/>
              <a:ahLst/>
              <a:cxnLst/>
              <a:rect l="l" t="t" r="r" b="b"/>
              <a:pathLst>
                <a:path w="578" h="2878" extrusionOk="0">
                  <a:moveTo>
                    <a:pt x="501" y="1"/>
                  </a:moveTo>
                  <a:lnTo>
                    <a:pt x="154" y="260"/>
                  </a:lnTo>
                  <a:cubicBezTo>
                    <a:pt x="58" y="333"/>
                    <a:pt x="0" y="443"/>
                    <a:pt x="0" y="568"/>
                  </a:cubicBezTo>
                  <a:lnTo>
                    <a:pt x="0" y="2878"/>
                  </a:lnTo>
                  <a:lnTo>
                    <a:pt x="193" y="2878"/>
                  </a:lnTo>
                  <a:lnTo>
                    <a:pt x="193" y="2859"/>
                  </a:lnTo>
                  <a:cubicBezTo>
                    <a:pt x="193" y="2748"/>
                    <a:pt x="227" y="2633"/>
                    <a:pt x="289" y="2541"/>
                  </a:cubicBezTo>
                  <a:lnTo>
                    <a:pt x="482" y="2252"/>
                  </a:lnTo>
                  <a:cubicBezTo>
                    <a:pt x="544" y="2156"/>
                    <a:pt x="578" y="2046"/>
                    <a:pt x="578" y="1930"/>
                  </a:cubicBezTo>
                  <a:lnTo>
                    <a:pt x="578" y="227"/>
                  </a:lnTo>
                  <a:cubicBezTo>
                    <a:pt x="578" y="145"/>
                    <a:pt x="549" y="63"/>
                    <a:pt x="501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4" name="Google Shape;14774;p90"/>
            <p:cNvSpPr/>
            <p:nvPr/>
          </p:nvSpPr>
          <p:spPr>
            <a:xfrm>
              <a:off x="6896697" y="3707627"/>
              <a:ext cx="40390" cy="15159"/>
            </a:xfrm>
            <a:custGeom>
              <a:avLst/>
              <a:gdLst/>
              <a:ahLst/>
              <a:cxnLst/>
              <a:rect l="l" t="t" r="r" b="b"/>
              <a:pathLst>
                <a:path w="1540" h="578" extrusionOk="0">
                  <a:moveTo>
                    <a:pt x="0" y="0"/>
                  </a:moveTo>
                  <a:lnTo>
                    <a:pt x="0" y="578"/>
                  </a:lnTo>
                  <a:lnTo>
                    <a:pt x="1540" y="578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5" name="Google Shape;14775;p90"/>
            <p:cNvSpPr/>
            <p:nvPr/>
          </p:nvSpPr>
          <p:spPr>
            <a:xfrm>
              <a:off x="6914348" y="3636944"/>
              <a:ext cx="5088" cy="70709"/>
            </a:xfrm>
            <a:custGeom>
              <a:avLst/>
              <a:gdLst/>
              <a:ahLst/>
              <a:cxnLst/>
              <a:rect l="l" t="t" r="r" b="b"/>
              <a:pathLst>
                <a:path w="194" h="2696" extrusionOk="0">
                  <a:moveTo>
                    <a:pt x="1" y="1"/>
                  </a:moveTo>
                  <a:lnTo>
                    <a:pt x="1" y="2695"/>
                  </a:lnTo>
                  <a:lnTo>
                    <a:pt x="193" y="269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6" name="Google Shape;14776;p90"/>
            <p:cNvSpPr/>
            <p:nvPr/>
          </p:nvSpPr>
          <p:spPr>
            <a:xfrm>
              <a:off x="6906794" y="3611713"/>
              <a:ext cx="20195" cy="25257"/>
            </a:xfrm>
            <a:custGeom>
              <a:avLst/>
              <a:gdLst/>
              <a:ahLst/>
              <a:cxnLst/>
              <a:rect l="l" t="t" r="r" b="b"/>
              <a:pathLst>
                <a:path w="770" h="963" extrusionOk="0">
                  <a:moveTo>
                    <a:pt x="0" y="1"/>
                  </a:moveTo>
                  <a:lnTo>
                    <a:pt x="0" y="578"/>
                  </a:lnTo>
                  <a:cubicBezTo>
                    <a:pt x="0" y="790"/>
                    <a:pt x="173" y="963"/>
                    <a:pt x="385" y="963"/>
                  </a:cubicBezTo>
                  <a:cubicBezTo>
                    <a:pt x="597" y="963"/>
                    <a:pt x="770" y="790"/>
                    <a:pt x="770" y="578"/>
                  </a:cubicBezTo>
                  <a:lnTo>
                    <a:pt x="77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7" name="Google Shape;14777;p90"/>
            <p:cNvSpPr/>
            <p:nvPr/>
          </p:nvSpPr>
          <p:spPr>
            <a:xfrm>
              <a:off x="6896697" y="3571191"/>
              <a:ext cx="40390" cy="45610"/>
            </a:xfrm>
            <a:custGeom>
              <a:avLst/>
              <a:gdLst/>
              <a:ahLst/>
              <a:cxnLst/>
              <a:rect l="l" t="t" r="r" b="b"/>
              <a:pathLst>
                <a:path w="1540" h="1739" extrusionOk="0">
                  <a:moveTo>
                    <a:pt x="578" y="1"/>
                  </a:moveTo>
                  <a:cubicBezTo>
                    <a:pt x="255" y="1"/>
                    <a:pt x="0" y="261"/>
                    <a:pt x="0" y="578"/>
                  </a:cubicBezTo>
                  <a:lnTo>
                    <a:pt x="0" y="963"/>
                  </a:lnTo>
                  <a:cubicBezTo>
                    <a:pt x="0" y="1392"/>
                    <a:pt x="342" y="1738"/>
                    <a:pt x="770" y="1738"/>
                  </a:cubicBezTo>
                  <a:cubicBezTo>
                    <a:pt x="1193" y="1733"/>
                    <a:pt x="1540" y="1392"/>
                    <a:pt x="1540" y="963"/>
                  </a:cubicBezTo>
                  <a:lnTo>
                    <a:pt x="1540" y="578"/>
                  </a:lnTo>
                  <a:cubicBezTo>
                    <a:pt x="1540" y="261"/>
                    <a:pt x="1280" y="1"/>
                    <a:pt x="96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8" name="Google Shape;14778;p90"/>
            <p:cNvSpPr/>
            <p:nvPr/>
          </p:nvSpPr>
          <p:spPr>
            <a:xfrm>
              <a:off x="6896697" y="3571191"/>
              <a:ext cx="27775" cy="45583"/>
            </a:xfrm>
            <a:custGeom>
              <a:avLst/>
              <a:gdLst/>
              <a:ahLst/>
              <a:cxnLst/>
              <a:rect l="l" t="t" r="r" b="b"/>
              <a:pathLst>
                <a:path w="1059" h="1738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lnTo>
                    <a:pt x="0" y="963"/>
                  </a:lnTo>
                  <a:cubicBezTo>
                    <a:pt x="0" y="1407"/>
                    <a:pt x="363" y="1738"/>
                    <a:pt x="769" y="1738"/>
                  </a:cubicBezTo>
                  <a:cubicBezTo>
                    <a:pt x="865" y="1738"/>
                    <a:pt x="963" y="1720"/>
                    <a:pt x="1059" y="1680"/>
                  </a:cubicBezTo>
                  <a:cubicBezTo>
                    <a:pt x="770" y="1560"/>
                    <a:pt x="578" y="1281"/>
                    <a:pt x="578" y="963"/>
                  </a:cubicBezTo>
                  <a:lnTo>
                    <a:pt x="578" y="578"/>
                  </a:lnTo>
                  <a:cubicBezTo>
                    <a:pt x="578" y="299"/>
                    <a:pt x="780" y="59"/>
                    <a:pt x="1059" y="11"/>
                  </a:cubicBezTo>
                  <a:cubicBezTo>
                    <a:pt x="1025" y="6"/>
                    <a:pt x="996" y="1"/>
                    <a:pt x="962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9" name="Google Shape;14779;p90"/>
            <p:cNvSpPr/>
            <p:nvPr/>
          </p:nvSpPr>
          <p:spPr>
            <a:xfrm>
              <a:off x="6896697" y="3571191"/>
              <a:ext cx="40390" cy="20221"/>
            </a:xfrm>
            <a:custGeom>
              <a:avLst/>
              <a:gdLst/>
              <a:ahLst/>
              <a:cxnLst/>
              <a:rect l="l" t="t" r="r" b="b"/>
              <a:pathLst>
                <a:path w="1540" h="771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cubicBezTo>
                    <a:pt x="0" y="578"/>
                    <a:pt x="578" y="771"/>
                    <a:pt x="1540" y="771"/>
                  </a:cubicBezTo>
                  <a:lnTo>
                    <a:pt x="1540" y="578"/>
                  </a:lnTo>
                  <a:cubicBezTo>
                    <a:pt x="1540" y="261"/>
                    <a:pt x="1280" y="1"/>
                    <a:pt x="96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0" name="Google Shape;14780;p90"/>
            <p:cNvSpPr/>
            <p:nvPr/>
          </p:nvSpPr>
          <p:spPr>
            <a:xfrm>
              <a:off x="6896697" y="3571191"/>
              <a:ext cx="27775" cy="18464"/>
            </a:xfrm>
            <a:custGeom>
              <a:avLst/>
              <a:gdLst/>
              <a:ahLst/>
              <a:cxnLst/>
              <a:rect l="l" t="t" r="r" b="b"/>
              <a:pathLst>
                <a:path w="1059" h="704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cubicBezTo>
                    <a:pt x="188" y="636"/>
                    <a:pt x="380" y="679"/>
                    <a:pt x="578" y="703"/>
                  </a:cubicBezTo>
                  <a:lnTo>
                    <a:pt x="578" y="578"/>
                  </a:lnTo>
                  <a:cubicBezTo>
                    <a:pt x="578" y="299"/>
                    <a:pt x="780" y="59"/>
                    <a:pt x="1059" y="11"/>
                  </a:cubicBezTo>
                  <a:cubicBezTo>
                    <a:pt x="1025" y="6"/>
                    <a:pt x="996" y="1"/>
                    <a:pt x="962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1" name="Google Shape;14781;p90"/>
            <p:cNvSpPr/>
            <p:nvPr/>
          </p:nvSpPr>
          <p:spPr>
            <a:xfrm>
              <a:off x="6724933" y="3611713"/>
              <a:ext cx="60586" cy="111073"/>
            </a:xfrm>
            <a:custGeom>
              <a:avLst/>
              <a:gdLst/>
              <a:ahLst/>
              <a:cxnLst/>
              <a:rect l="l" t="t" r="r" b="b"/>
              <a:pathLst>
                <a:path w="2310" h="4235" extrusionOk="0">
                  <a:moveTo>
                    <a:pt x="770" y="1"/>
                  </a:moveTo>
                  <a:lnTo>
                    <a:pt x="770" y="458"/>
                  </a:lnTo>
                  <a:cubicBezTo>
                    <a:pt x="770" y="530"/>
                    <a:pt x="732" y="597"/>
                    <a:pt x="664" y="631"/>
                  </a:cubicBezTo>
                  <a:lnTo>
                    <a:pt x="212" y="857"/>
                  </a:lnTo>
                  <a:cubicBezTo>
                    <a:pt x="82" y="920"/>
                    <a:pt x="0" y="1054"/>
                    <a:pt x="0" y="1199"/>
                  </a:cubicBezTo>
                  <a:lnTo>
                    <a:pt x="0" y="2907"/>
                  </a:lnTo>
                  <a:cubicBezTo>
                    <a:pt x="0" y="3018"/>
                    <a:pt x="34" y="3128"/>
                    <a:pt x="97" y="3224"/>
                  </a:cubicBezTo>
                  <a:lnTo>
                    <a:pt x="289" y="3513"/>
                  </a:lnTo>
                  <a:cubicBezTo>
                    <a:pt x="352" y="3605"/>
                    <a:pt x="385" y="3720"/>
                    <a:pt x="385" y="3831"/>
                  </a:cubicBezTo>
                  <a:lnTo>
                    <a:pt x="385" y="4235"/>
                  </a:lnTo>
                  <a:lnTo>
                    <a:pt x="1925" y="4235"/>
                  </a:lnTo>
                  <a:lnTo>
                    <a:pt x="1925" y="3831"/>
                  </a:lnTo>
                  <a:cubicBezTo>
                    <a:pt x="1925" y="3720"/>
                    <a:pt x="1959" y="3605"/>
                    <a:pt x="2021" y="3513"/>
                  </a:cubicBezTo>
                  <a:lnTo>
                    <a:pt x="2214" y="3224"/>
                  </a:lnTo>
                  <a:cubicBezTo>
                    <a:pt x="2276" y="3128"/>
                    <a:pt x="2310" y="3018"/>
                    <a:pt x="2310" y="2907"/>
                  </a:cubicBezTo>
                  <a:lnTo>
                    <a:pt x="2310" y="1199"/>
                  </a:lnTo>
                  <a:cubicBezTo>
                    <a:pt x="2310" y="1054"/>
                    <a:pt x="2228" y="920"/>
                    <a:pt x="2098" y="857"/>
                  </a:cubicBezTo>
                  <a:lnTo>
                    <a:pt x="1646" y="631"/>
                  </a:lnTo>
                  <a:cubicBezTo>
                    <a:pt x="1583" y="597"/>
                    <a:pt x="1540" y="530"/>
                    <a:pt x="1540" y="458"/>
                  </a:cubicBezTo>
                  <a:lnTo>
                    <a:pt x="1540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2" name="Google Shape;14782;p90"/>
            <p:cNvSpPr/>
            <p:nvPr/>
          </p:nvSpPr>
          <p:spPr>
            <a:xfrm>
              <a:off x="6724933" y="3637206"/>
              <a:ext cx="15159" cy="75483"/>
            </a:xfrm>
            <a:custGeom>
              <a:avLst/>
              <a:gdLst/>
              <a:ahLst/>
              <a:cxnLst/>
              <a:rect l="l" t="t" r="r" b="b"/>
              <a:pathLst>
                <a:path w="578" h="2878" extrusionOk="0">
                  <a:moveTo>
                    <a:pt x="77" y="1"/>
                  </a:moveTo>
                  <a:cubicBezTo>
                    <a:pt x="29" y="63"/>
                    <a:pt x="0" y="145"/>
                    <a:pt x="0" y="227"/>
                  </a:cubicBezTo>
                  <a:lnTo>
                    <a:pt x="0" y="1930"/>
                  </a:lnTo>
                  <a:cubicBezTo>
                    <a:pt x="0" y="2046"/>
                    <a:pt x="34" y="2156"/>
                    <a:pt x="97" y="2252"/>
                  </a:cubicBezTo>
                  <a:lnTo>
                    <a:pt x="289" y="2541"/>
                  </a:lnTo>
                  <a:cubicBezTo>
                    <a:pt x="352" y="2633"/>
                    <a:pt x="385" y="2748"/>
                    <a:pt x="385" y="2859"/>
                  </a:cubicBezTo>
                  <a:lnTo>
                    <a:pt x="385" y="2878"/>
                  </a:lnTo>
                  <a:lnTo>
                    <a:pt x="578" y="2878"/>
                  </a:lnTo>
                  <a:lnTo>
                    <a:pt x="578" y="568"/>
                  </a:lnTo>
                  <a:cubicBezTo>
                    <a:pt x="578" y="443"/>
                    <a:pt x="520" y="333"/>
                    <a:pt x="424" y="260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3" name="Google Shape;14783;p90"/>
            <p:cNvSpPr/>
            <p:nvPr/>
          </p:nvSpPr>
          <p:spPr>
            <a:xfrm>
              <a:off x="6770359" y="3637206"/>
              <a:ext cx="15159" cy="75483"/>
            </a:xfrm>
            <a:custGeom>
              <a:avLst/>
              <a:gdLst/>
              <a:ahLst/>
              <a:cxnLst/>
              <a:rect l="l" t="t" r="r" b="b"/>
              <a:pathLst>
                <a:path w="578" h="2878" extrusionOk="0">
                  <a:moveTo>
                    <a:pt x="501" y="1"/>
                  </a:moveTo>
                  <a:lnTo>
                    <a:pt x="155" y="260"/>
                  </a:lnTo>
                  <a:cubicBezTo>
                    <a:pt x="58" y="333"/>
                    <a:pt x="1" y="443"/>
                    <a:pt x="1" y="568"/>
                  </a:cubicBezTo>
                  <a:lnTo>
                    <a:pt x="1" y="2878"/>
                  </a:lnTo>
                  <a:lnTo>
                    <a:pt x="193" y="2878"/>
                  </a:lnTo>
                  <a:lnTo>
                    <a:pt x="193" y="2859"/>
                  </a:lnTo>
                  <a:cubicBezTo>
                    <a:pt x="193" y="2748"/>
                    <a:pt x="227" y="2633"/>
                    <a:pt x="294" y="2541"/>
                  </a:cubicBezTo>
                  <a:lnTo>
                    <a:pt x="482" y="2252"/>
                  </a:lnTo>
                  <a:cubicBezTo>
                    <a:pt x="544" y="2156"/>
                    <a:pt x="578" y="2046"/>
                    <a:pt x="578" y="1930"/>
                  </a:cubicBezTo>
                  <a:lnTo>
                    <a:pt x="578" y="227"/>
                  </a:lnTo>
                  <a:cubicBezTo>
                    <a:pt x="578" y="145"/>
                    <a:pt x="549" y="63"/>
                    <a:pt x="501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4" name="Google Shape;14784;p90"/>
            <p:cNvSpPr/>
            <p:nvPr/>
          </p:nvSpPr>
          <p:spPr>
            <a:xfrm>
              <a:off x="6735031" y="3707627"/>
              <a:ext cx="40417" cy="15159"/>
            </a:xfrm>
            <a:custGeom>
              <a:avLst/>
              <a:gdLst/>
              <a:ahLst/>
              <a:cxnLst/>
              <a:rect l="l" t="t" r="r" b="b"/>
              <a:pathLst>
                <a:path w="1541" h="578" extrusionOk="0">
                  <a:moveTo>
                    <a:pt x="0" y="0"/>
                  </a:moveTo>
                  <a:lnTo>
                    <a:pt x="0" y="578"/>
                  </a:lnTo>
                  <a:lnTo>
                    <a:pt x="1540" y="578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5" name="Google Shape;14785;p90"/>
            <p:cNvSpPr/>
            <p:nvPr/>
          </p:nvSpPr>
          <p:spPr>
            <a:xfrm>
              <a:off x="6752682" y="3636944"/>
              <a:ext cx="5088" cy="70709"/>
            </a:xfrm>
            <a:custGeom>
              <a:avLst/>
              <a:gdLst/>
              <a:ahLst/>
              <a:cxnLst/>
              <a:rect l="l" t="t" r="r" b="b"/>
              <a:pathLst>
                <a:path w="194" h="2696" extrusionOk="0">
                  <a:moveTo>
                    <a:pt x="1" y="1"/>
                  </a:moveTo>
                  <a:lnTo>
                    <a:pt x="1" y="2695"/>
                  </a:lnTo>
                  <a:lnTo>
                    <a:pt x="193" y="269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6" name="Google Shape;14786;p90"/>
            <p:cNvSpPr/>
            <p:nvPr/>
          </p:nvSpPr>
          <p:spPr>
            <a:xfrm>
              <a:off x="6745128" y="3611713"/>
              <a:ext cx="20221" cy="25257"/>
            </a:xfrm>
            <a:custGeom>
              <a:avLst/>
              <a:gdLst/>
              <a:ahLst/>
              <a:cxnLst/>
              <a:rect l="l" t="t" r="r" b="b"/>
              <a:pathLst>
                <a:path w="771" h="963" extrusionOk="0">
                  <a:moveTo>
                    <a:pt x="0" y="1"/>
                  </a:moveTo>
                  <a:lnTo>
                    <a:pt x="0" y="578"/>
                  </a:lnTo>
                  <a:cubicBezTo>
                    <a:pt x="0" y="790"/>
                    <a:pt x="173" y="958"/>
                    <a:pt x="385" y="963"/>
                  </a:cubicBezTo>
                  <a:cubicBezTo>
                    <a:pt x="597" y="963"/>
                    <a:pt x="770" y="790"/>
                    <a:pt x="770" y="578"/>
                  </a:cubicBezTo>
                  <a:lnTo>
                    <a:pt x="77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7" name="Google Shape;14787;p90"/>
            <p:cNvSpPr/>
            <p:nvPr/>
          </p:nvSpPr>
          <p:spPr>
            <a:xfrm>
              <a:off x="6735031" y="3571191"/>
              <a:ext cx="40417" cy="45610"/>
            </a:xfrm>
            <a:custGeom>
              <a:avLst/>
              <a:gdLst/>
              <a:ahLst/>
              <a:cxnLst/>
              <a:rect l="l" t="t" r="r" b="b"/>
              <a:pathLst>
                <a:path w="1541" h="1739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lnTo>
                    <a:pt x="0" y="963"/>
                  </a:lnTo>
                  <a:cubicBezTo>
                    <a:pt x="0" y="1392"/>
                    <a:pt x="347" y="1733"/>
                    <a:pt x="770" y="1738"/>
                  </a:cubicBezTo>
                  <a:cubicBezTo>
                    <a:pt x="1198" y="1733"/>
                    <a:pt x="1540" y="1392"/>
                    <a:pt x="1540" y="963"/>
                  </a:cubicBezTo>
                  <a:lnTo>
                    <a:pt x="1540" y="578"/>
                  </a:lnTo>
                  <a:cubicBezTo>
                    <a:pt x="1540" y="261"/>
                    <a:pt x="1280" y="1"/>
                    <a:pt x="96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8" name="Google Shape;14788;p90"/>
            <p:cNvSpPr/>
            <p:nvPr/>
          </p:nvSpPr>
          <p:spPr>
            <a:xfrm>
              <a:off x="6735031" y="3571191"/>
              <a:ext cx="27775" cy="45583"/>
            </a:xfrm>
            <a:custGeom>
              <a:avLst/>
              <a:gdLst/>
              <a:ahLst/>
              <a:cxnLst/>
              <a:rect l="l" t="t" r="r" b="b"/>
              <a:pathLst>
                <a:path w="1059" h="1738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lnTo>
                    <a:pt x="0" y="963"/>
                  </a:lnTo>
                  <a:cubicBezTo>
                    <a:pt x="0" y="1407"/>
                    <a:pt x="363" y="1738"/>
                    <a:pt x="769" y="1738"/>
                  </a:cubicBezTo>
                  <a:cubicBezTo>
                    <a:pt x="865" y="1738"/>
                    <a:pt x="963" y="1720"/>
                    <a:pt x="1059" y="1680"/>
                  </a:cubicBezTo>
                  <a:cubicBezTo>
                    <a:pt x="770" y="1560"/>
                    <a:pt x="578" y="1281"/>
                    <a:pt x="578" y="963"/>
                  </a:cubicBezTo>
                  <a:lnTo>
                    <a:pt x="578" y="578"/>
                  </a:lnTo>
                  <a:cubicBezTo>
                    <a:pt x="578" y="299"/>
                    <a:pt x="785" y="59"/>
                    <a:pt x="1059" y="11"/>
                  </a:cubicBezTo>
                  <a:cubicBezTo>
                    <a:pt x="1030" y="6"/>
                    <a:pt x="996" y="1"/>
                    <a:pt x="963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9" name="Google Shape;14789;p90"/>
            <p:cNvSpPr/>
            <p:nvPr/>
          </p:nvSpPr>
          <p:spPr>
            <a:xfrm>
              <a:off x="6735031" y="3571191"/>
              <a:ext cx="40417" cy="20221"/>
            </a:xfrm>
            <a:custGeom>
              <a:avLst/>
              <a:gdLst/>
              <a:ahLst/>
              <a:cxnLst/>
              <a:rect l="l" t="t" r="r" b="b"/>
              <a:pathLst>
                <a:path w="1541" h="771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cubicBezTo>
                    <a:pt x="0" y="578"/>
                    <a:pt x="578" y="771"/>
                    <a:pt x="1540" y="771"/>
                  </a:cubicBezTo>
                  <a:lnTo>
                    <a:pt x="1540" y="578"/>
                  </a:lnTo>
                  <a:cubicBezTo>
                    <a:pt x="1540" y="261"/>
                    <a:pt x="1285" y="1"/>
                    <a:pt x="96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0" name="Google Shape;14790;p90"/>
            <p:cNvSpPr/>
            <p:nvPr/>
          </p:nvSpPr>
          <p:spPr>
            <a:xfrm>
              <a:off x="6735031" y="3571191"/>
              <a:ext cx="27775" cy="18464"/>
            </a:xfrm>
            <a:custGeom>
              <a:avLst/>
              <a:gdLst/>
              <a:ahLst/>
              <a:cxnLst/>
              <a:rect l="l" t="t" r="r" b="b"/>
              <a:pathLst>
                <a:path w="1059" h="704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cubicBezTo>
                    <a:pt x="193" y="636"/>
                    <a:pt x="385" y="679"/>
                    <a:pt x="578" y="703"/>
                  </a:cubicBezTo>
                  <a:lnTo>
                    <a:pt x="578" y="578"/>
                  </a:lnTo>
                  <a:cubicBezTo>
                    <a:pt x="578" y="299"/>
                    <a:pt x="785" y="59"/>
                    <a:pt x="1059" y="11"/>
                  </a:cubicBezTo>
                  <a:cubicBezTo>
                    <a:pt x="1030" y="6"/>
                    <a:pt x="996" y="1"/>
                    <a:pt x="96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1" name="Google Shape;14791;p90"/>
            <p:cNvSpPr/>
            <p:nvPr/>
          </p:nvSpPr>
          <p:spPr>
            <a:xfrm>
              <a:off x="6720133" y="3566523"/>
              <a:ext cx="70185" cy="161011"/>
            </a:xfrm>
            <a:custGeom>
              <a:avLst/>
              <a:gdLst/>
              <a:ahLst/>
              <a:cxnLst/>
              <a:rect l="l" t="t" r="r" b="b"/>
              <a:pathLst>
                <a:path w="2676" h="6139" extrusionOk="0">
                  <a:moveTo>
                    <a:pt x="1531" y="357"/>
                  </a:moveTo>
                  <a:cubicBezTo>
                    <a:pt x="1752" y="357"/>
                    <a:pt x="1930" y="535"/>
                    <a:pt x="1930" y="756"/>
                  </a:cubicBezTo>
                  <a:lnTo>
                    <a:pt x="1930" y="1141"/>
                  </a:lnTo>
                  <a:cubicBezTo>
                    <a:pt x="1930" y="1469"/>
                    <a:pt x="1665" y="1728"/>
                    <a:pt x="1338" y="1733"/>
                  </a:cubicBezTo>
                  <a:cubicBezTo>
                    <a:pt x="1016" y="1728"/>
                    <a:pt x="751" y="1469"/>
                    <a:pt x="751" y="1141"/>
                  </a:cubicBezTo>
                  <a:lnTo>
                    <a:pt x="751" y="756"/>
                  </a:lnTo>
                  <a:cubicBezTo>
                    <a:pt x="751" y="535"/>
                    <a:pt x="929" y="357"/>
                    <a:pt x="1146" y="357"/>
                  </a:cubicBezTo>
                  <a:close/>
                  <a:moveTo>
                    <a:pt x="1545" y="2094"/>
                  </a:moveTo>
                  <a:lnTo>
                    <a:pt x="1545" y="2176"/>
                  </a:lnTo>
                  <a:cubicBezTo>
                    <a:pt x="1545" y="2243"/>
                    <a:pt x="1564" y="2306"/>
                    <a:pt x="1593" y="2364"/>
                  </a:cubicBezTo>
                  <a:lnTo>
                    <a:pt x="1348" y="2609"/>
                  </a:lnTo>
                  <a:cubicBezTo>
                    <a:pt x="1345" y="2615"/>
                    <a:pt x="1342" y="2617"/>
                    <a:pt x="1338" y="2617"/>
                  </a:cubicBezTo>
                  <a:cubicBezTo>
                    <a:pt x="1336" y="2617"/>
                    <a:pt x="1333" y="2616"/>
                    <a:pt x="1329" y="2614"/>
                  </a:cubicBezTo>
                  <a:lnTo>
                    <a:pt x="1333" y="2609"/>
                  </a:lnTo>
                  <a:lnTo>
                    <a:pt x="1083" y="2364"/>
                  </a:lnTo>
                  <a:cubicBezTo>
                    <a:pt x="1117" y="2306"/>
                    <a:pt x="1136" y="2243"/>
                    <a:pt x="1136" y="2176"/>
                  </a:cubicBezTo>
                  <a:lnTo>
                    <a:pt x="1136" y="2094"/>
                  </a:lnTo>
                  <a:close/>
                  <a:moveTo>
                    <a:pt x="1146" y="1"/>
                  </a:moveTo>
                  <a:cubicBezTo>
                    <a:pt x="727" y="1"/>
                    <a:pt x="390" y="338"/>
                    <a:pt x="390" y="756"/>
                  </a:cubicBezTo>
                  <a:lnTo>
                    <a:pt x="390" y="1141"/>
                  </a:lnTo>
                  <a:cubicBezTo>
                    <a:pt x="390" y="1444"/>
                    <a:pt x="530" y="1724"/>
                    <a:pt x="775" y="1906"/>
                  </a:cubicBezTo>
                  <a:lnTo>
                    <a:pt x="775" y="2176"/>
                  </a:lnTo>
                  <a:cubicBezTo>
                    <a:pt x="775" y="2181"/>
                    <a:pt x="770" y="2185"/>
                    <a:pt x="766" y="2190"/>
                  </a:cubicBezTo>
                  <a:lnTo>
                    <a:pt x="318" y="2416"/>
                  </a:lnTo>
                  <a:cubicBezTo>
                    <a:pt x="126" y="2508"/>
                    <a:pt x="1" y="2705"/>
                    <a:pt x="5" y="2922"/>
                  </a:cubicBezTo>
                  <a:lnTo>
                    <a:pt x="5" y="4625"/>
                  </a:lnTo>
                  <a:cubicBezTo>
                    <a:pt x="5" y="4774"/>
                    <a:pt x="49" y="4923"/>
                    <a:pt x="130" y="5048"/>
                  </a:cubicBezTo>
                  <a:lnTo>
                    <a:pt x="323" y="5332"/>
                  </a:lnTo>
                  <a:cubicBezTo>
                    <a:pt x="366" y="5400"/>
                    <a:pt x="390" y="5477"/>
                    <a:pt x="390" y="5554"/>
                  </a:cubicBezTo>
                  <a:lnTo>
                    <a:pt x="390" y="5958"/>
                  </a:lnTo>
                  <a:cubicBezTo>
                    <a:pt x="390" y="6078"/>
                    <a:pt x="480" y="6138"/>
                    <a:pt x="571" y="6138"/>
                  </a:cubicBezTo>
                  <a:cubicBezTo>
                    <a:pt x="661" y="6138"/>
                    <a:pt x="751" y="6078"/>
                    <a:pt x="751" y="5958"/>
                  </a:cubicBezTo>
                  <a:lnTo>
                    <a:pt x="751" y="5554"/>
                  </a:lnTo>
                  <a:cubicBezTo>
                    <a:pt x="751" y="5405"/>
                    <a:pt x="708" y="5255"/>
                    <a:pt x="621" y="5135"/>
                  </a:cubicBezTo>
                  <a:lnTo>
                    <a:pt x="434" y="4846"/>
                  </a:lnTo>
                  <a:cubicBezTo>
                    <a:pt x="385" y="4779"/>
                    <a:pt x="366" y="4702"/>
                    <a:pt x="366" y="4625"/>
                  </a:cubicBezTo>
                  <a:lnTo>
                    <a:pt x="366" y="2922"/>
                  </a:lnTo>
                  <a:cubicBezTo>
                    <a:pt x="366" y="2845"/>
                    <a:pt x="409" y="2773"/>
                    <a:pt x="477" y="2739"/>
                  </a:cubicBezTo>
                  <a:lnTo>
                    <a:pt x="790" y="2585"/>
                  </a:lnTo>
                  <a:lnTo>
                    <a:pt x="1078" y="2869"/>
                  </a:lnTo>
                  <a:cubicBezTo>
                    <a:pt x="1151" y="2941"/>
                    <a:pt x="1246" y="2977"/>
                    <a:pt x="1341" y="2977"/>
                  </a:cubicBezTo>
                  <a:cubicBezTo>
                    <a:pt x="1436" y="2977"/>
                    <a:pt x="1531" y="2941"/>
                    <a:pt x="1603" y="2869"/>
                  </a:cubicBezTo>
                  <a:lnTo>
                    <a:pt x="1887" y="2585"/>
                  </a:lnTo>
                  <a:lnTo>
                    <a:pt x="2199" y="2739"/>
                  </a:lnTo>
                  <a:cubicBezTo>
                    <a:pt x="2272" y="2773"/>
                    <a:pt x="2315" y="2845"/>
                    <a:pt x="2315" y="2922"/>
                  </a:cubicBezTo>
                  <a:lnTo>
                    <a:pt x="2315" y="4625"/>
                  </a:lnTo>
                  <a:cubicBezTo>
                    <a:pt x="2315" y="4702"/>
                    <a:pt x="2291" y="4779"/>
                    <a:pt x="2248" y="4846"/>
                  </a:cubicBezTo>
                  <a:lnTo>
                    <a:pt x="2055" y="5135"/>
                  </a:lnTo>
                  <a:cubicBezTo>
                    <a:pt x="1973" y="5255"/>
                    <a:pt x="1930" y="5405"/>
                    <a:pt x="1930" y="5554"/>
                  </a:cubicBezTo>
                  <a:lnTo>
                    <a:pt x="1930" y="5958"/>
                  </a:lnTo>
                  <a:cubicBezTo>
                    <a:pt x="1930" y="6078"/>
                    <a:pt x="2020" y="6138"/>
                    <a:pt x="2110" y="6138"/>
                  </a:cubicBezTo>
                  <a:cubicBezTo>
                    <a:pt x="2201" y="6138"/>
                    <a:pt x="2291" y="6078"/>
                    <a:pt x="2291" y="5958"/>
                  </a:cubicBezTo>
                  <a:lnTo>
                    <a:pt x="2291" y="5554"/>
                  </a:lnTo>
                  <a:cubicBezTo>
                    <a:pt x="2291" y="5477"/>
                    <a:pt x="2315" y="5400"/>
                    <a:pt x="2358" y="5332"/>
                  </a:cubicBezTo>
                  <a:lnTo>
                    <a:pt x="2546" y="5048"/>
                  </a:lnTo>
                  <a:cubicBezTo>
                    <a:pt x="2633" y="4923"/>
                    <a:pt x="2676" y="4774"/>
                    <a:pt x="2676" y="4625"/>
                  </a:cubicBezTo>
                  <a:lnTo>
                    <a:pt x="2676" y="2922"/>
                  </a:lnTo>
                  <a:cubicBezTo>
                    <a:pt x="2676" y="2705"/>
                    <a:pt x="2556" y="2508"/>
                    <a:pt x="2363" y="2416"/>
                  </a:cubicBezTo>
                  <a:lnTo>
                    <a:pt x="1911" y="2190"/>
                  </a:lnTo>
                  <a:cubicBezTo>
                    <a:pt x="1906" y="2185"/>
                    <a:pt x="1906" y="2181"/>
                    <a:pt x="1906" y="2176"/>
                  </a:cubicBezTo>
                  <a:lnTo>
                    <a:pt x="1906" y="1906"/>
                  </a:lnTo>
                  <a:cubicBezTo>
                    <a:pt x="2147" y="1724"/>
                    <a:pt x="2291" y="1444"/>
                    <a:pt x="2291" y="1141"/>
                  </a:cubicBezTo>
                  <a:lnTo>
                    <a:pt x="2291" y="756"/>
                  </a:lnTo>
                  <a:cubicBezTo>
                    <a:pt x="2291" y="338"/>
                    <a:pt x="1949" y="1"/>
                    <a:pt x="1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2" name="Google Shape;14792;p90"/>
            <p:cNvSpPr/>
            <p:nvPr/>
          </p:nvSpPr>
          <p:spPr>
            <a:xfrm>
              <a:off x="6801019" y="3566523"/>
              <a:ext cx="70211" cy="161011"/>
            </a:xfrm>
            <a:custGeom>
              <a:avLst/>
              <a:gdLst/>
              <a:ahLst/>
              <a:cxnLst/>
              <a:rect l="l" t="t" r="r" b="b"/>
              <a:pathLst>
                <a:path w="2677" h="6139" extrusionOk="0">
                  <a:moveTo>
                    <a:pt x="1531" y="357"/>
                  </a:moveTo>
                  <a:cubicBezTo>
                    <a:pt x="1747" y="357"/>
                    <a:pt x="1926" y="535"/>
                    <a:pt x="1930" y="756"/>
                  </a:cubicBezTo>
                  <a:lnTo>
                    <a:pt x="1930" y="1141"/>
                  </a:lnTo>
                  <a:cubicBezTo>
                    <a:pt x="1926" y="1469"/>
                    <a:pt x="1666" y="1728"/>
                    <a:pt x="1338" y="1728"/>
                  </a:cubicBezTo>
                  <a:cubicBezTo>
                    <a:pt x="1011" y="1728"/>
                    <a:pt x="747" y="1469"/>
                    <a:pt x="747" y="1141"/>
                  </a:cubicBezTo>
                  <a:lnTo>
                    <a:pt x="747" y="756"/>
                  </a:lnTo>
                  <a:cubicBezTo>
                    <a:pt x="747" y="535"/>
                    <a:pt x="925" y="357"/>
                    <a:pt x="1146" y="357"/>
                  </a:cubicBezTo>
                  <a:close/>
                  <a:moveTo>
                    <a:pt x="1545" y="2094"/>
                  </a:moveTo>
                  <a:lnTo>
                    <a:pt x="1545" y="2176"/>
                  </a:lnTo>
                  <a:cubicBezTo>
                    <a:pt x="1545" y="2243"/>
                    <a:pt x="1560" y="2306"/>
                    <a:pt x="1594" y="2364"/>
                  </a:cubicBezTo>
                  <a:lnTo>
                    <a:pt x="1348" y="2609"/>
                  </a:lnTo>
                  <a:cubicBezTo>
                    <a:pt x="1345" y="2615"/>
                    <a:pt x="1341" y="2617"/>
                    <a:pt x="1337" y="2617"/>
                  </a:cubicBezTo>
                  <a:cubicBezTo>
                    <a:pt x="1334" y="2617"/>
                    <a:pt x="1331" y="2616"/>
                    <a:pt x="1329" y="2614"/>
                  </a:cubicBezTo>
                  <a:lnTo>
                    <a:pt x="1329" y="2609"/>
                  </a:lnTo>
                  <a:lnTo>
                    <a:pt x="1083" y="2364"/>
                  </a:lnTo>
                  <a:cubicBezTo>
                    <a:pt x="1117" y="2306"/>
                    <a:pt x="1132" y="2243"/>
                    <a:pt x="1132" y="2176"/>
                  </a:cubicBezTo>
                  <a:lnTo>
                    <a:pt x="1132" y="2094"/>
                  </a:lnTo>
                  <a:close/>
                  <a:moveTo>
                    <a:pt x="1146" y="1"/>
                  </a:moveTo>
                  <a:cubicBezTo>
                    <a:pt x="727" y="1"/>
                    <a:pt x="386" y="338"/>
                    <a:pt x="386" y="756"/>
                  </a:cubicBezTo>
                  <a:lnTo>
                    <a:pt x="386" y="1141"/>
                  </a:lnTo>
                  <a:cubicBezTo>
                    <a:pt x="386" y="1444"/>
                    <a:pt x="530" y="1724"/>
                    <a:pt x="771" y="1906"/>
                  </a:cubicBezTo>
                  <a:lnTo>
                    <a:pt x="771" y="2176"/>
                  </a:lnTo>
                  <a:cubicBezTo>
                    <a:pt x="771" y="2181"/>
                    <a:pt x="771" y="2185"/>
                    <a:pt x="766" y="2190"/>
                  </a:cubicBezTo>
                  <a:lnTo>
                    <a:pt x="318" y="2416"/>
                  </a:lnTo>
                  <a:cubicBezTo>
                    <a:pt x="126" y="2508"/>
                    <a:pt x="1" y="2705"/>
                    <a:pt x="6" y="2922"/>
                  </a:cubicBezTo>
                  <a:lnTo>
                    <a:pt x="6" y="4625"/>
                  </a:lnTo>
                  <a:cubicBezTo>
                    <a:pt x="1" y="4774"/>
                    <a:pt x="49" y="4923"/>
                    <a:pt x="131" y="5048"/>
                  </a:cubicBezTo>
                  <a:lnTo>
                    <a:pt x="323" y="5332"/>
                  </a:lnTo>
                  <a:cubicBezTo>
                    <a:pt x="367" y="5400"/>
                    <a:pt x="391" y="5477"/>
                    <a:pt x="391" y="5554"/>
                  </a:cubicBezTo>
                  <a:lnTo>
                    <a:pt x="391" y="5958"/>
                  </a:lnTo>
                  <a:cubicBezTo>
                    <a:pt x="391" y="6078"/>
                    <a:pt x="481" y="6138"/>
                    <a:pt x="571" y="6138"/>
                  </a:cubicBezTo>
                  <a:cubicBezTo>
                    <a:pt x="661" y="6138"/>
                    <a:pt x="751" y="6078"/>
                    <a:pt x="751" y="5958"/>
                  </a:cubicBezTo>
                  <a:lnTo>
                    <a:pt x="751" y="5554"/>
                  </a:lnTo>
                  <a:cubicBezTo>
                    <a:pt x="751" y="5405"/>
                    <a:pt x="703" y="5255"/>
                    <a:pt x="622" y="5135"/>
                  </a:cubicBezTo>
                  <a:lnTo>
                    <a:pt x="429" y="4846"/>
                  </a:lnTo>
                  <a:cubicBezTo>
                    <a:pt x="386" y="4779"/>
                    <a:pt x="362" y="4702"/>
                    <a:pt x="367" y="4625"/>
                  </a:cubicBezTo>
                  <a:lnTo>
                    <a:pt x="367" y="2922"/>
                  </a:lnTo>
                  <a:cubicBezTo>
                    <a:pt x="367" y="2845"/>
                    <a:pt x="410" y="2773"/>
                    <a:pt x="477" y="2739"/>
                  </a:cubicBezTo>
                  <a:lnTo>
                    <a:pt x="790" y="2585"/>
                  </a:lnTo>
                  <a:lnTo>
                    <a:pt x="1074" y="2869"/>
                  </a:lnTo>
                  <a:cubicBezTo>
                    <a:pt x="1148" y="2941"/>
                    <a:pt x="1245" y="2977"/>
                    <a:pt x="1340" y="2977"/>
                  </a:cubicBezTo>
                  <a:cubicBezTo>
                    <a:pt x="1436" y="2977"/>
                    <a:pt x="1531" y="2941"/>
                    <a:pt x="1603" y="2869"/>
                  </a:cubicBezTo>
                  <a:lnTo>
                    <a:pt x="1887" y="2585"/>
                  </a:lnTo>
                  <a:lnTo>
                    <a:pt x="2200" y="2739"/>
                  </a:lnTo>
                  <a:cubicBezTo>
                    <a:pt x="2272" y="2773"/>
                    <a:pt x="2315" y="2845"/>
                    <a:pt x="2315" y="2922"/>
                  </a:cubicBezTo>
                  <a:lnTo>
                    <a:pt x="2315" y="4625"/>
                  </a:lnTo>
                  <a:cubicBezTo>
                    <a:pt x="2315" y="4702"/>
                    <a:pt x="2291" y="4779"/>
                    <a:pt x="2248" y="4846"/>
                  </a:cubicBezTo>
                  <a:lnTo>
                    <a:pt x="2055" y="5135"/>
                  </a:lnTo>
                  <a:cubicBezTo>
                    <a:pt x="1974" y="5255"/>
                    <a:pt x="1930" y="5405"/>
                    <a:pt x="1930" y="5554"/>
                  </a:cubicBezTo>
                  <a:lnTo>
                    <a:pt x="1930" y="5958"/>
                  </a:lnTo>
                  <a:cubicBezTo>
                    <a:pt x="1930" y="6078"/>
                    <a:pt x="2021" y="6138"/>
                    <a:pt x="2111" y="6138"/>
                  </a:cubicBezTo>
                  <a:cubicBezTo>
                    <a:pt x="2201" y="6138"/>
                    <a:pt x="2291" y="6078"/>
                    <a:pt x="2291" y="5958"/>
                  </a:cubicBezTo>
                  <a:lnTo>
                    <a:pt x="2291" y="5554"/>
                  </a:lnTo>
                  <a:cubicBezTo>
                    <a:pt x="2291" y="5477"/>
                    <a:pt x="2310" y="5400"/>
                    <a:pt x="2359" y="5332"/>
                  </a:cubicBezTo>
                  <a:lnTo>
                    <a:pt x="2546" y="5048"/>
                  </a:lnTo>
                  <a:cubicBezTo>
                    <a:pt x="2633" y="4923"/>
                    <a:pt x="2676" y="4774"/>
                    <a:pt x="2676" y="4625"/>
                  </a:cubicBezTo>
                  <a:lnTo>
                    <a:pt x="2676" y="2922"/>
                  </a:lnTo>
                  <a:cubicBezTo>
                    <a:pt x="2676" y="2705"/>
                    <a:pt x="2556" y="2508"/>
                    <a:pt x="2363" y="2416"/>
                  </a:cubicBezTo>
                  <a:lnTo>
                    <a:pt x="1911" y="2190"/>
                  </a:lnTo>
                  <a:cubicBezTo>
                    <a:pt x="1906" y="2185"/>
                    <a:pt x="1901" y="2181"/>
                    <a:pt x="1901" y="2176"/>
                  </a:cubicBezTo>
                  <a:lnTo>
                    <a:pt x="1901" y="1906"/>
                  </a:lnTo>
                  <a:cubicBezTo>
                    <a:pt x="2147" y="1724"/>
                    <a:pt x="2286" y="1444"/>
                    <a:pt x="2286" y="1141"/>
                  </a:cubicBezTo>
                  <a:lnTo>
                    <a:pt x="2286" y="756"/>
                  </a:lnTo>
                  <a:cubicBezTo>
                    <a:pt x="2286" y="338"/>
                    <a:pt x="1950" y="1"/>
                    <a:pt x="1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3" name="Google Shape;14793;p90"/>
            <p:cNvSpPr/>
            <p:nvPr/>
          </p:nvSpPr>
          <p:spPr>
            <a:xfrm>
              <a:off x="6881800" y="3566523"/>
              <a:ext cx="70185" cy="161011"/>
            </a:xfrm>
            <a:custGeom>
              <a:avLst/>
              <a:gdLst/>
              <a:ahLst/>
              <a:cxnLst/>
              <a:rect l="l" t="t" r="r" b="b"/>
              <a:pathLst>
                <a:path w="2676" h="6139" extrusionOk="0">
                  <a:moveTo>
                    <a:pt x="1530" y="357"/>
                  </a:moveTo>
                  <a:cubicBezTo>
                    <a:pt x="1747" y="357"/>
                    <a:pt x="1925" y="535"/>
                    <a:pt x="1930" y="756"/>
                  </a:cubicBezTo>
                  <a:lnTo>
                    <a:pt x="1930" y="1141"/>
                  </a:lnTo>
                  <a:cubicBezTo>
                    <a:pt x="1925" y="1469"/>
                    <a:pt x="1665" y="1728"/>
                    <a:pt x="1338" y="1733"/>
                  </a:cubicBezTo>
                  <a:cubicBezTo>
                    <a:pt x="1011" y="1728"/>
                    <a:pt x="746" y="1469"/>
                    <a:pt x="746" y="1141"/>
                  </a:cubicBezTo>
                  <a:lnTo>
                    <a:pt x="746" y="756"/>
                  </a:lnTo>
                  <a:cubicBezTo>
                    <a:pt x="746" y="535"/>
                    <a:pt x="924" y="357"/>
                    <a:pt x="1146" y="357"/>
                  </a:cubicBezTo>
                  <a:close/>
                  <a:moveTo>
                    <a:pt x="1545" y="2094"/>
                  </a:moveTo>
                  <a:lnTo>
                    <a:pt x="1545" y="2176"/>
                  </a:lnTo>
                  <a:cubicBezTo>
                    <a:pt x="1545" y="2243"/>
                    <a:pt x="1559" y="2306"/>
                    <a:pt x="1593" y="2364"/>
                  </a:cubicBezTo>
                  <a:lnTo>
                    <a:pt x="1348" y="2609"/>
                  </a:lnTo>
                  <a:cubicBezTo>
                    <a:pt x="1345" y="2615"/>
                    <a:pt x="1340" y="2617"/>
                    <a:pt x="1336" y="2617"/>
                  </a:cubicBezTo>
                  <a:cubicBezTo>
                    <a:pt x="1333" y="2617"/>
                    <a:pt x="1330" y="2616"/>
                    <a:pt x="1328" y="2614"/>
                  </a:cubicBezTo>
                  <a:lnTo>
                    <a:pt x="1328" y="2609"/>
                  </a:lnTo>
                  <a:lnTo>
                    <a:pt x="1083" y="2364"/>
                  </a:lnTo>
                  <a:cubicBezTo>
                    <a:pt x="1117" y="2306"/>
                    <a:pt x="1131" y="2243"/>
                    <a:pt x="1131" y="2176"/>
                  </a:cubicBezTo>
                  <a:lnTo>
                    <a:pt x="1131" y="2094"/>
                  </a:lnTo>
                  <a:close/>
                  <a:moveTo>
                    <a:pt x="1146" y="1"/>
                  </a:moveTo>
                  <a:cubicBezTo>
                    <a:pt x="727" y="1"/>
                    <a:pt x="390" y="338"/>
                    <a:pt x="390" y="756"/>
                  </a:cubicBezTo>
                  <a:lnTo>
                    <a:pt x="390" y="1141"/>
                  </a:lnTo>
                  <a:cubicBezTo>
                    <a:pt x="390" y="1444"/>
                    <a:pt x="530" y="1724"/>
                    <a:pt x="775" y="1906"/>
                  </a:cubicBezTo>
                  <a:lnTo>
                    <a:pt x="775" y="2176"/>
                  </a:lnTo>
                  <a:cubicBezTo>
                    <a:pt x="770" y="2181"/>
                    <a:pt x="770" y="2185"/>
                    <a:pt x="765" y="2190"/>
                  </a:cubicBezTo>
                  <a:lnTo>
                    <a:pt x="313" y="2416"/>
                  </a:lnTo>
                  <a:cubicBezTo>
                    <a:pt x="121" y="2508"/>
                    <a:pt x="0" y="2705"/>
                    <a:pt x="0" y="2922"/>
                  </a:cubicBezTo>
                  <a:lnTo>
                    <a:pt x="0" y="4625"/>
                  </a:lnTo>
                  <a:cubicBezTo>
                    <a:pt x="0" y="4774"/>
                    <a:pt x="48" y="4923"/>
                    <a:pt x="130" y="5048"/>
                  </a:cubicBezTo>
                  <a:lnTo>
                    <a:pt x="323" y="5332"/>
                  </a:lnTo>
                  <a:cubicBezTo>
                    <a:pt x="366" y="5400"/>
                    <a:pt x="390" y="5477"/>
                    <a:pt x="390" y="5554"/>
                  </a:cubicBezTo>
                  <a:lnTo>
                    <a:pt x="390" y="5958"/>
                  </a:lnTo>
                  <a:cubicBezTo>
                    <a:pt x="390" y="6078"/>
                    <a:pt x="480" y="6138"/>
                    <a:pt x="571" y="6138"/>
                  </a:cubicBezTo>
                  <a:cubicBezTo>
                    <a:pt x="661" y="6138"/>
                    <a:pt x="751" y="6078"/>
                    <a:pt x="751" y="5958"/>
                  </a:cubicBezTo>
                  <a:lnTo>
                    <a:pt x="751" y="5554"/>
                  </a:lnTo>
                  <a:cubicBezTo>
                    <a:pt x="751" y="5405"/>
                    <a:pt x="703" y="5255"/>
                    <a:pt x="621" y="5135"/>
                  </a:cubicBezTo>
                  <a:lnTo>
                    <a:pt x="429" y="4846"/>
                  </a:lnTo>
                  <a:cubicBezTo>
                    <a:pt x="385" y="4779"/>
                    <a:pt x="361" y="4702"/>
                    <a:pt x="361" y="4625"/>
                  </a:cubicBezTo>
                  <a:lnTo>
                    <a:pt x="361" y="2922"/>
                  </a:lnTo>
                  <a:cubicBezTo>
                    <a:pt x="366" y="2845"/>
                    <a:pt x="409" y="2773"/>
                    <a:pt x="477" y="2739"/>
                  </a:cubicBezTo>
                  <a:lnTo>
                    <a:pt x="789" y="2585"/>
                  </a:lnTo>
                  <a:lnTo>
                    <a:pt x="1073" y="2869"/>
                  </a:lnTo>
                  <a:cubicBezTo>
                    <a:pt x="1148" y="2941"/>
                    <a:pt x="1243" y="2977"/>
                    <a:pt x="1338" y="2977"/>
                  </a:cubicBezTo>
                  <a:cubicBezTo>
                    <a:pt x="1433" y="2977"/>
                    <a:pt x="1528" y="2941"/>
                    <a:pt x="1603" y="2869"/>
                  </a:cubicBezTo>
                  <a:lnTo>
                    <a:pt x="1887" y="2585"/>
                  </a:lnTo>
                  <a:lnTo>
                    <a:pt x="2199" y="2739"/>
                  </a:lnTo>
                  <a:cubicBezTo>
                    <a:pt x="2267" y="2773"/>
                    <a:pt x="2310" y="2845"/>
                    <a:pt x="2315" y="2922"/>
                  </a:cubicBezTo>
                  <a:lnTo>
                    <a:pt x="2315" y="4625"/>
                  </a:lnTo>
                  <a:cubicBezTo>
                    <a:pt x="2315" y="4702"/>
                    <a:pt x="2291" y="4779"/>
                    <a:pt x="2247" y="4846"/>
                  </a:cubicBezTo>
                  <a:lnTo>
                    <a:pt x="2055" y="5135"/>
                  </a:lnTo>
                  <a:cubicBezTo>
                    <a:pt x="1973" y="5255"/>
                    <a:pt x="1925" y="5405"/>
                    <a:pt x="1930" y="5554"/>
                  </a:cubicBezTo>
                  <a:lnTo>
                    <a:pt x="1930" y="5958"/>
                  </a:lnTo>
                  <a:cubicBezTo>
                    <a:pt x="1930" y="6078"/>
                    <a:pt x="2020" y="6138"/>
                    <a:pt x="2110" y="6138"/>
                  </a:cubicBezTo>
                  <a:cubicBezTo>
                    <a:pt x="2201" y="6138"/>
                    <a:pt x="2291" y="6078"/>
                    <a:pt x="2291" y="5958"/>
                  </a:cubicBezTo>
                  <a:lnTo>
                    <a:pt x="2291" y="5554"/>
                  </a:lnTo>
                  <a:cubicBezTo>
                    <a:pt x="2286" y="5477"/>
                    <a:pt x="2310" y="5400"/>
                    <a:pt x="2353" y="5332"/>
                  </a:cubicBezTo>
                  <a:lnTo>
                    <a:pt x="2546" y="5048"/>
                  </a:lnTo>
                  <a:cubicBezTo>
                    <a:pt x="2628" y="4923"/>
                    <a:pt x="2676" y="4774"/>
                    <a:pt x="2676" y="4625"/>
                  </a:cubicBezTo>
                  <a:lnTo>
                    <a:pt x="2676" y="2922"/>
                  </a:lnTo>
                  <a:cubicBezTo>
                    <a:pt x="2676" y="2705"/>
                    <a:pt x="2551" y="2508"/>
                    <a:pt x="2363" y="2416"/>
                  </a:cubicBezTo>
                  <a:lnTo>
                    <a:pt x="1911" y="2190"/>
                  </a:lnTo>
                  <a:cubicBezTo>
                    <a:pt x="1906" y="2185"/>
                    <a:pt x="1901" y="2181"/>
                    <a:pt x="1901" y="2176"/>
                  </a:cubicBezTo>
                  <a:lnTo>
                    <a:pt x="1901" y="1906"/>
                  </a:lnTo>
                  <a:cubicBezTo>
                    <a:pt x="2146" y="1724"/>
                    <a:pt x="2286" y="1444"/>
                    <a:pt x="2286" y="1141"/>
                  </a:cubicBezTo>
                  <a:lnTo>
                    <a:pt x="2286" y="756"/>
                  </a:lnTo>
                  <a:cubicBezTo>
                    <a:pt x="2286" y="338"/>
                    <a:pt x="1949" y="1"/>
                    <a:pt x="15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4" name="Google Shape;14794;p90"/>
            <p:cNvSpPr/>
            <p:nvPr/>
          </p:nvSpPr>
          <p:spPr>
            <a:xfrm>
              <a:off x="6685565" y="3404962"/>
              <a:ext cx="297341" cy="191487"/>
            </a:xfrm>
            <a:custGeom>
              <a:avLst/>
              <a:gdLst/>
              <a:ahLst/>
              <a:cxnLst/>
              <a:rect l="l" t="t" r="r" b="b"/>
              <a:pathLst>
                <a:path w="11337" h="7301" extrusionOk="0">
                  <a:moveTo>
                    <a:pt x="4028" y="671"/>
                  </a:moveTo>
                  <a:lnTo>
                    <a:pt x="4028" y="671"/>
                  </a:lnTo>
                  <a:cubicBezTo>
                    <a:pt x="3739" y="926"/>
                    <a:pt x="3484" y="1219"/>
                    <a:pt x="3272" y="1547"/>
                  </a:cubicBezTo>
                  <a:cubicBezTo>
                    <a:pt x="3118" y="1792"/>
                    <a:pt x="2979" y="2047"/>
                    <a:pt x="2863" y="2312"/>
                  </a:cubicBezTo>
                  <a:lnTo>
                    <a:pt x="1867" y="2312"/>
                  </a:lnTo>
                  <a:cubicBezTo>
                    <a:pt x="2416" y="1571"/>
                    <a:pt x="3166" y="1003"/>
                    <a:pt x="4028" y="671"/>
                  </a:cubicBezTo>
                  <a:close/>
                  <a:moveTo>
                    <a:pt x="5558" y="368"/>
                  </a:moveTo>
                  <a:lnTo>
                    <a:pt x="5558" y="2312"/>
                  </a:lnTo>
                  <a:lnTo>
                    <a:pt x="3258" y="2312"/>
                  </a:lnTo>
                  <a:cubicBezTo>
                    <a:pt x="3786" y="1197"/>
                    <a:pt x="4612" y="457"/>
                    <a:pt x="5558" y="368"/>
                  </a:cubicBezTo>
                  <a:close/>
                  <a:moveTo>
                    <a:pt x="5919" y="368"/>
                  </a:moveTo>
                  <a:lnTo>
                    <a:pt x="5919" y="368"/>
                  </a:lnTo>
                  <a:cubicBezTo>
                    <a:pt x="6862" y="454"/>
                    <a:pt x="7689" y="1195"/>
                    <a:pt x="8223" y="2312"/>
                  </a:cubicBezTo>
                  <a:lnTo>
                    <a:pt x="5923" y="2312"/>
                  </a:lnTo>
                  <a:lnTo>
                    <a:pt x="5919" y="368"/>
                  </a:lnTo>
                  <a:close/>
                  <a:moveTo>
                    <a:pt x="7449" y="671"/>
                  </a:moveTo>
                  <a:lnTo>
                    <a:pt x="7449" y="671"/>
                  </a:lnTo>
                  <a:cubicBezTo>
                    <a:pt x="8310" y="1003"/>
                    <a:pt x="9061" y="1571"/>
                    <a:pt x="9614" y="2307"/>
                  </a:cubicBezTo>
                  <a:lnTo>
                    <a:pt x="9614" y="2312"/>
                  </a:lnTo>
                  <a:lnTo>
                    <a:pt x="8618" y="2312"/>
                  </a:lnTo>
                  <a:cubicBezTo>
                    <a:pt x="8502" y="2047"/>
                    <a:pt x="8363" y="1792"/>
                    <a:pt x="8204" y="1547"/>
                  </a:cubicBezTo>
                  <a:cubicBezTo>
                    <a:pt x="7997" y="1219"/>
                    <a:pt x="7742" y="926"/>
                    <a:pt x="7449" y="671"/>
                  </a:cubicBezTo>
                  <a:close/>
                  <a:moveTo>
                    <a:pt x="1622" y="2668"/>
                  </a:moveTo>
                  <a:lnTo>
                    <a:pt x="1622" y="2672"/>
                  </a:lnTo>
                  <a:lnTo>
                    <a:pt x="2719" y="2672"/>
                  </a:lnTo>
                  <a:cubicBezTo>
                    <a:pt x="2449" y="3418"/>
                    <a:pt x="2305" y="4207"/>
                    <a:pt x="2290" y="5006"/>
                  </a:cubicBezTo>
                  <a:lnTo>
                    <a:pt x="919" y="5006"/>
                  </a:lnTo>
                  <a:cubicBezTo>
                    <a:pt x="948" y="4179"/>
                    <a:pt x="1189" y="3375"/>
                    <a:pt x="1622" y="2668"/>
                  </a:cubicBezTo>
                  <a:close/>
                  <a:moveTo>
                    <a:pt x="5562" y="2672"/>
                  </a:moveTo>
                  <a:lnTo>
                    <a:pt x="5562" y="5006"/>
                  </a:lnTo>
                  <a:lnTo>
                    <a:pt x="2651" y="5006"/>
                  </a:lnTo>
                  <a:cubicBezTo>
                    <a:pt x="2661" y="4207"/>
                    <a:pt x="2815" y="3418"/>
                    <a:pt x="3104" y="2672"/>
                  </a:cubicBezTo>
                  <a:close/>
                  <a:moveTo>
                    <a:pt x="8377" y="2672"/>
                  </a:moveTo>
                  <a:cubicBezTo>
                    <a:pt x="8666" y="3418"/>
                    <a:pt x="8820" y="4207"/>
                    <a:pt x="8830" y="5006"/>
                  </a:cubicBezTo>
                  <a:lnTo>
                    <a:pt x="5923" y="5006"/>
                  </a:lnTo>
                  <a:lnTo>
                    <a:pt x="5919" y="2672"/>
                  </a:lnTo>
                  <a:close/>
                  <a:moveTo>
                    <a:pt x="9855" y="2672"/>
                  </a:moveTo>
                  <a:cubicBezTo>
                    <a:pt x="10288" y="3375"/>
                    <a:pt x="10533" y="4179"/>
                    <a:pt x="10562" y="5006"/>
                  </a:cubicBezTo>
                  <a:lnTo>
                    <a:pt x="9191" y="5006"/>
                  </a:lnTo>
                  <a:cubicBezTo>
                    <a:pt x="9176" y="4207"/>
                    <a:pt x="9032" y="3418"/>
                    <a:pt x="8762" y="2672"/>
                  </a:cubicBezTo>
                  <a:close/>
                  <a:moveTo>
                    <a:pt x="5742" y="0"/>
                  </a:moveTo>
                  <a:cubicBezTo>
                    <a:pt x="4741" y="0"/>
                    <a:pt x="3735" y="289"/>
                    <a:pt x="2853" y="878"/>
                  </a:cubicBezTo>
                  <a:cubicBezTo>
                    <a:pt x="799" y="2254"/>
                    <a:pt x="0" y="4895"/>
                    <a:pt x="948" y="7181"/>
                  </a:cubicBezTo>
                  <a:cubicBezTo>
                    <a:pt x="979" y="7265"/>
                    <a:pt x="1044" y="7300"/>
                    <a:pt x="1110" y="7300"/>
                  </a:cubicBezTo>
                  <a:cubicBezTo>
                    <a:pt x="1229" y="7300"/>
                    <a:pt x="1351" y="7187"/>
                    <a:pt x="1280" y="7041"/>
                  </a:cubicBezTo>
                  <a:cubicBezTo>
                    <a:pt x="1059" y="6507"/>
                    <a:pt x="934" y="5940"/>
                    <a:pt x="914" y="5367"/>
                  </a:cubicBezTo>
                  <a:lnTo>
                    <a:pt x="2286" y="5367"/>
                  </a:lnTo>
                  <a:cubicBezTo>
                    <a:pt x="2286" y="5434"/>
                    <a:pt x="2290" y="5507"/>
                    <a:pt x="2295" y="5579"/>
                  </a:cubicBezTo>
                  <a:cubicBezTo>
                    <a:pt x="2300" y="5694"/>
                    <a:pt x="2385" y="5750"/>
                    <a:pt x="2472" y="5750"/>
                  </a:cubicBezTo>
                  <a:cubicBezTo>
                    <a:pt x="2566" y="5750"/>
                    <a:pt x="2661" y="5685"/>
                    <a:pt x="2656" y="5559"/>
                  </a:cubicBezTo>
                  <a:cubicBezTo>
                    <a:pt x="2651" y="5497"/>
                    <a:pt x="2651" y="5430"/>
                    <a:pt x="2647" y="5367"/>
                  </a:cubicBezTo>
                  <a:lnTo>
                    <a:pt x="5562" y="5367"/>
                  </a:lnTo>
                  <a:lnTo>
                    <a:pt x="5562" y="5569"/>
                  </a:lnTo>
                  <a:cubicBezTo>
                    <a:pt x="5562" y="5689"/>
                    <a:pt x="5653" y="5750"/>
                    <a:pt x="5743" y="5750"/>
                  </a:cubicBezTo>
                  <a:cubicBezTo>
                    <a:pt x="5833" y="5750"/>
                    <a:pt x="5923" y="5689"/>
                    <a:pt x="5923" y="5569"/>
                  </a:cubicBezTo>
                  <a:lnTo>
                    <a:pt x="5923" y="5367"/>
                  </a:lnTo>
                  <a:lnTo>
                    <a:pt x="8834" y="5367"/>
                  </a:lnTo>
                  <a:cubicBezTo>
                    <a:pt x="8834" y="5430"/>
                    <a:pt x="8830" y="5497"/>
                    <a:pt x="8825" y="5559"/>
                  </a:cubicBezTo>
                  <a:cubicBezTo>
                    <a:pt x="8820" y="5661"/>
                    <a:pt x="8897" y="5742"/>
                    <a:pt x="8998" y="5752"/>
                  </a:cubicBezTo>
                  <a:lnTo>
                    <a:pt x="9003" y="5752"/>
                  </a:lnTo>
                  <a:cubicBezTo>
                    <a:pt x="9099" y="5752"/>
                    <a:pt x="9181" y="5675"/>
                    <a:pt x="9186" y="5579"/>
                  </a:cubicBezTo>
                  <a:cubicBezTo>
                    <a:pt x="9191" y="5507"/>
                    <a:pt x="9191" y="5434"/>
                    <a:pt x="9195" y="5362"/>
                  </a:cubicBezTo>
                  <a:lnTo>
                    <a:pt x="10567" y="5362"/>
                  </a:lnTo>
                  <a:cubicBezTo>
                    <a:pt x="10543" y="5940"/>
                    <a:pt x="10422" y="6507"/>
                    <a:pt x="10196" y="7041"/>
                  </a:cubicBezTo>
                  <a:cubicBezTo>
                    <a:pt x="10128" y="7187"/>
                    <a:pt x="10251" y="7300"/>
                    <a:pt x="10370" y="7300"/>
                  </a:cubicBezTo>
                  <a:cubicBezTo>
                    <a:pt x="10437" y="7300"/>
                    <a:pt x="10502" y="7265"/>
                    <a:pt x="10533" y="7181"/>
                  </a:cubicBezTo>
                  <a:cubicBezTo>
                    <a:pt x="11337" y="5237"/>
                    <a:pt x="10894" y="3004"/>
                    <a:pt x="9407" y="1518"/>
                  </a:cubicBezTo>
                  <a:cubicBezTo>
                    <a:pt x="8405" y="516"/>
                    <a:pt x="7079" y="0"/>
                    <a:pt x="57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5" name="Google Shape;14795;p90"/>
          <p:cNvGrpSpPr/>
          <p:nvPr/>
        </p:nvGrpSpPr>
        <p:grpSpPr>
          <a:xfrm>
            <a:off x="7083725" y="2713094"/>
            <a:ext cx="387721" cy="382790"/>
            <a:chOff x="7083725" y="2897669"/>
            <a:chExt cx="387721" cy="382790"/>
          </a:xfrm>
        </p:grpSpPr>
        <p:sp>
          <p:nvSpPr>
            <p:cNvPr id="14796" name="Google Shape;14796;p90"/>
            <p:cNvSpPr/>
            <p:nvPr/>
          </p:nvSpPr>
          <p:spPr>
            <a:xfrm>
              <a:off x="7163850" y="3005202"/>
              <a:ext cx="127230" cy="208246"/>
            </a:xfrm>
            <a:custGeom>
              <a:avLst/>
              <a:gdLst/>
              <a:ahLst/>
              <a:cxnLst/>
              <a:rect l="l" t="t" r="r" b="b"/>
              <a:pathLst>
                <a:path w="4851" h="7940" extrusionOk="0">
                  <a:moveTo>
                    <a:pt x="915" y="0"/>
                  </a:moveTo>
                  <a:lnTo>
                    <a:pt x="915" y="313"/>
                  </a:lnTo>
                  <a:cubicBezTo>
                    <a:pt x="915" y="400"/>
                    <a:pt x="862" y="482"/>
                    <a:pt x="785" y="520"/>
                  </a:cubicBezTo>
                  <a:lnTo>
                    <a:pt x="251" y="785"/>
                  </a:lnTo>
                  <a:cubicBezTo>
                    <a:pt x="97" y="862"/>
                    <a:pt x="1" y="1020"/>
                    <a:pt x="1" y="1194"/>
                  </a:cubicBezTo>
                  <a:lnTo>
                    <a:pt x="1" y="3383"/>
                  </a:lnTo>
                  <a:cubicBezTo>
                    <a:pt x="1" y="3561"/>
                    <a:pt x="39" y="3734"/>
                    <a:pt x="121" y="3893"/>
                  </a:cubicBezTo>
                  <a:lnTo>
                    <a:pt x="337" y="4326"/>
                  </a:lnTo>
                  <a:cubicBezTo>
                    <a:pt x="414" y="4485"/>
                    <a:pt x="458" y="4658"/>
                    <a:pt x="458" y="4836"/>
                  </a:cubicBezTo>
                  <a:lnTo>
                    <a:pt x="458" y="7940"/>
                  </a:lnTo>
                  <a:lnTo>
                    <a:pt x="2512" y="6463"/>
                  </a:lnTo>
                  <a:lnTo>
                    <a:pt x="2512" y="2156"/>
                  </a:lnTo>
                  <a:lnTo>
                    <a:pt x="2695" y="2392"/>
                  </a:lnTo>
                  <a:cubicBezTo>
                    <a:pt x="2811" y="2531"/>
                    <a:pt x="2974" y="2623"/>
                    <a:pt x="3157" y="2642"/>
                  </a:cubicBezTo>
                  <a:cubicBezTo>
                    <a:pt x="3179" y="2644"/>
                    <a:pt x="3200" y="2646"/>
                    <a:pt x="3223" y="2646"/>
                  </a:cubicBezTo>
                  <a:cubicBezTo>
                    <a:pt x="3245" y="2646"/>
                    <a:pt x="3268" y="2644"/>
                    <a:pt x="3292" y="2642"/>
                  </a:cubicBezTo>
                  <a:cubicBezTo>
                    <a:pt x="3427" y="2632"/>
                    <a:pt x="3556" y="2579"/>
                    <a:pt x="3662" y="2493"/>
                  </a:cubicBezTo>
                  <a:lnTo>
                    <a:pt x="4625" y="1723"/>
                  </a:lnTo>
                  <a:cubicBezTo>
                    <a:pt x="4841" y="1545"/>
                    <a:pt x="4851" y="1218"/>
                    <a:pt x="4639" y="1030"/>
                  </a:cubicBezTo>
                  <a:cubicBezTo>
                    <a:pt x="4552" y="956"/>
                    <a:pt x="4444" y="918"/>
                    <a:pt x="4336" y="918"/>
                  </a:cubicBezTo>
                  <a:cubicBezTo>
                    <a:pt x="4228" y="918"/>
                    <a:pt x="4119" y="956"/>
                    <a:pt x="4033" y="1030"/>
                  </a:cubicBezTo>
                  <a:lnTo>
                    <a:pt x="3268" y="1641"/>
                  </a:lnTo>
                  <a:lnTo>
                    <a:pt x="2637" y="862"/>
                  </a:lnTo>
                  <a:cubicBezTo>
                    <a:pt x="2551" y="751"/>
                    <a:pt x="2421" y="688"/>
                    <a:pt x="2281" y="688"/>
                  </a:cubicBezTo>
                  <a:cubicBezTo>
                    <a:pt x="2031" y="688"/>
                    <a:pt x="1824" y="482"/>
                    <a:pt x="1824" y="231"/>
                  </a:cubicBezTo>
                  <a:lnTo>
                    <a:pt x="1824" y="0"/>
                  </a:ln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7" name="Google Shape;14797;p90"/>
            <p:cNvSpPr/>
            <p:nvPr/>
          </p:nvSpPr>
          <p:spPr>
            <a:xfrm>
              <a:off x="7277546" y="2915347"/>
              <a:ext cx="89882" cy="47970"/>
            </a:xfrm>
            <a:custGeom>
              <a:avLst/>
              <a:gdLst/>
              <a:ahLst/>
              <a:cxnLst/>
              <a:rect l="l" t="t" r="r" b="b"/>
              <a:pathLst>
                <a:path w="3427" h="1829" extrusionOk="0">
                  <a:moveTo>
                    <a:pt x="1" y="0"/>
                  </a:moveTo>
                  <a:lnTo>
                    <a:pt x="1" y="1829"/>
                  </a:lnTo>
                  <a:lnTo>
                    <a:pt x="3427" y="1829"/>
                  </a:lnTo>
                  <a:lnTo>
                    <a:pt x="2970" y="915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8" name="Google Shape;14798;p90"/>
            <p:cNvSpPr/>
            <p:nvPr/>
          </p:nvSpPr>
          <p:spPr>
            <a:xfrm>
              <a:off x="7277546" y="2915347"/>
              <a:ext cx="18097" cy="47970"/>
            </a:xfrm>
            <a:custGeom>
              <a:avLst/>
              <a:gdLst/>
              <a:ahLst/>
              <a:cxnLst/>
              <a:rect l="l" t="t" r="r" b="b"/>
              <a:pathLst>
                <a:path w="690" h="1829" extrusionOk="0">
                  <a:moveTo>
                    <a:pt x="1" y="0"/>
                  </a:moveTo>
                  <a:lnTo>
                    <a:pt x="1" y="1829"/>
                  </a:lnTo>
                  <a:lnTo>
                    <a:pt x="689" y="1829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9" name="Google Shape;14799;p90"/>
            <p:cNvSpPr/>
            <p:nvPr/>
          </p:nvSpPr>
          <p:spPr>
            <a:xfrm>
              <a:off x="7163719" y="3027417"/>
              <a:ext cx="18071" cy="97697"/>
            </a:xfrm>
            <a:custGeom>
              <a:avLst/>
              <a:gdLst/>
              <a:ahLst/>
              <a:cxnLst/>
              <a:rect l="l" t="t" r="r" b="b"/>
              <a:pathLst>
                <a:path w="689" h="3725" extrusionOk="0">
                  <a:moveTo>
                    <a:pt x="169" y="0"/>
                  </a:moveTo>
                  <a:cubicBezTo>
                    <a:pt x="63" y="87"/>
                    <a:pt x="6" y="212"/>
                    <a:pt x="6" y="347"/>
                  </a:cubicBezTo>
                  <a:lnTo>
                    <a:pt x="6" y="2536"/>
                  </a:lnTo>
                  <a:cubicBezTo>
                    <a:pt x="1" y="2714"/>
                    <a:pt x="44" y="2887"/>
                    <a:pt x="126" y="3046"/>
                  </a:cubicBezTo>
                  <a:lnTo>
                    <a:pt x="342" y="3484"/>
                  </a:lnTo>
                  <a:cubicBezTo>
                    <a:pt x="376" y="3556"/>
                    <a:pt x="410" y="3638"/>
                    <a:pt x="429" y="3725"/>
                  </a:cubicBezTo>
                  <a:lnTo>
                    <a:pt x="689" y="3725"/>
                  </a:lnTo>
                  <a:lnTo>
                    <a:pt x="689" y="809"/>
                  </a:lnTo>
                  <a:cubicBezTo>
                    <a:pt x="689" y="626"/>
                    <a:pt x="617" y="453"/>
                    <a:pt x="487" y="323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0" name="Google Shape;14800;p90"/>
            <p:cNvSpPr/>
            <p:nvPr/>
          </p:nvSpPr>
          <p:spPr>
            <a:xfrm>
              <a:off x="7175836" y="3112971"/>
              <a:ext cx="53924" cy="107795"/>
            </a:xfrm>
            <a:custGeom>
              <a:avLst/>
              <a:gdLst/>
              <a:ahLst/>
              <a:cxnLst/>
              <a:rect l="l" t="t" r="r" b="b"/>
              <a:pathLst>
                <a:path w="2056" h="4110" extrusionOk="0">
                  <a:moveTo>
                    <a:pt x="1" y="1"/>
                  </a:moveTo>
                  <a:lnTo>
                    <a:pt x="1" y="4110"/>
                  </a:lnTo>
                  <a:lnTo>
                    <a:pt x="2055" y="4110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1" name="Google Shape;14801;p90"/>
            <p:cNvSpPr/>
            <p:nvPr/>
          </p:nvSpPr>
          <p:spPr>
            <a:xfrm>
              <a:off x="7091908" y="3142870"/>
              <a:ext cx="371329" cy="131793"/>
            </a:xfrm>
            <a:custGeom>
              <a:avLst/>
              <a:gdLst/>
              <a:ahLst/>
              <a:cxnLst/>
              <a:rect l="l" t="t" r="r" b="b"/>
              <a:pathLst>
                <a:path w="14158" h="5025" extrusionOk="0">
                  <a:moveTo>
                    <a:pt x="7079" y="1"/>
                  </a:moveTo>
                  <a:lnTo>
                    <a:pt x="1" y="5024"/>
                  </a:lnTo>
                  <a:lnTo>
                    <a:pt x="14157" y="5024"/>
                  </a:lnTo>
                  <a:lnTo>
                    <a:pt x="7079" y="1"/>
                  </a:ln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2" name="Google Shape;14802;p90"/>
            <p:cNvSpPr/>
            <p:nvPr/>
          </p:nvSpPr>
          <p:spPr>
            <a:xfrm>
              <a:off x="7091908" y="3142870"/>
              <a:ext cx="192615" cy="131793"/>
            </a:xfrm>
            <a:custGeom>
              <a:avLst/>
              <a:gdLst/>
              <a:ahLst/>
              <a:cxnLst/>
              <a:rect l="l" t="t" r="r" b="b"/>
              <a:pathLst>
                <a:path w="7344" h="5025" extrusionOk="0">
                  <a:moveTo>
                    <a:pt x="7079" y="1"/>
                  </a:moveTo>
                  <a:lnTo>
                    <a:pt x="1" y="5024"/>
                  </a:lnTo>
                  <a:lnTo>
                    <a:pt x="3201" y="5024"/>
                  </a:lnTo>
                  <a:cubicBezTo>
                    <a:pt x="3201" y="5024"/>
                    <a:pt x="7281" y="275"/>
                    <a:pt x="7344" y="246"/>
                  </a:cubicBezTo>
                  <a:lnTo>
                    <a:pt x="7079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3" name="Google Shape;14803;p90"/>
            <p:cNvSpPr/>
            <p:nvPr/>
          </p:nvSpPr>
          <p:spPr>
            <a:xfrm>
              <a:off x="7187822" y="2999275"/>
              <a:ext cx="23893" cy="29926"/>
            </a:xfrm>
            <a:custGeom>
              <a:avLst/>
              <a:gdLst/>
              <a:ahLst/>
              <a:cxnLst/>
              <a:rect l="l" t="t" r="r" b="b"/>
              <a:pathLst>
                <a:path w="911" h="1141" extrusionOk="0">
                  <a:moveTo>
                    <a:pt x="1" y="0"/>
                  </a:moveTo>
                  <a:lnTo>
                    <a:pt x="1" y="684"/>
                  </a:lnTo>
                  <a:cubicBezTo>
                    <a:pt x="1" y="934"/>
                    <a:pt x="203" y="1141"/>
                    <a:pt x="453" y="1141"/>
                  </a:cubicBezTo>
                  <a:cubicBezTo>
                    <a:pt x="708" y="1141"/>
                    <a:pt x="910" y="934"/>
                    <a:pt x="910" y="684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4" name="Google Shape;14804;p90"/>
            <p:cNvSpPr/>
            <p:nvPr/>
          </p:nvSpPr>
          <p:spPr>
            <a:xfrm>
              <a:off x="7175836" y="2951304"/>
              <a:ext cx="47865" cy="53924"/>
            </a:xfrm>
            <a:custGeom>
              <a:avLst/>
              <a:gdLst/>
              <a:ahLst/>
              <a:cxnLst/>
              <a:rect l="l" t="t" r="r" b="b"/>
              <a:pathLst>
                <a:path w="1825" h="2056" extrusionOk="0">
                  <a:moveTo>
                    <a:pt x="684" y="1"/>
                  </a:moveTo>
                  <a:cubicBezTo>
                    <a:pt x="304" y="1"/>
                    <a:pt x="1" y="304"/>
                    <a:pt x="1" y="684"/>
                  </a:cubicBezTo>
                  <a:lnTo>
                    <a:pt x="1" y="1141"/>
                  </a:lnTo>
                  <a:cubicBezTo>
                    <a:pt x="1" y="1646"/>
                    <a:pt x="410" y="2055"/>
                    <a:pt x="910" y="2055"/>
                  </a:cubicBezTo>
                  <a:cubicBezTo>
                    <a:pt x="1415" y="2055"/>
                    <a:pt x="1824" y="1646"/>
                    <a:pt x="1824" y="1141"/>
                  </a:cubicBezTo>
                  <a:lnTo>
                    <a:pt x="1824" y="684"/>
                  </a:lnTo>
                  <a:cubicBezTo>
                    <a:pt x="1824" y="304"/>
                    <a:pt x="1516" y="1"/>
                    <a:pt x="1141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5" name="Google Shape;14805;p90"/>
            <p:cNvSpPr/>
            <p:nvPr/>
          </p:nvSpPr>
          <p:spPr>
            <a:xfrm>
              <a:off x="7175705" y="2951304"/>
              <a:ext cx="33099" cy="53950"/>
            </a:xfrm>
            <a:custGeom>
              <a:avLst/>
              <a:gdLst/>
              <a:ahLst/>
              <a:cxnLst/>
              <a:rect l="l" t="t" r="r" b="b"/>
              <a:pathLst>
                <a:path w="1262" h="2057" extrusionOk="0">
                  <a:moveTo>
                    <a:pt x="689" y="1"/>
                  </a:moveTo>
                  <a:cubicBezTo>
                    <a:pt x="309" y="1"/>
                    <a:pt x="1" y="309"/>
                    <a:pt x="6" y="684"/>
                  </a:cubicBezTo>
                  <a:lnTo>
                    <a:pt x="6" y="1141"/>
                  </a:lnTo>
                  <a:cubicBezTo>
                    <a:pt x="2" y="1667"/>
                    <a:pt x="432" y="2057"/>
                    <a:pt x="915" y="2057"/>
                  </a:cubicBezTo>
                  <a:cubicBezTo>
                    <a:pt x="1030" y="2057"/>
                    <a:pt x="1147" y="2035"/>
                    <a:pt x="1262" y="1988"/>
                  </a:cubicBezTo>
                  <a:cubicBezTo>
                    <a:pt x="915" y="1848"/>
                    <a:pt x="689" y="1512"/>
                    <a:pt x="689" y="1141"/>
                  </a:cubicBezTo>
                  <a:lnTo>
                    <a:pt x="689" y="684"/>
                  </a:lnTo>
                  <a:cubicBezTo>
                    <a:pt x="689" y="352"/>
                    <a:pt x="930" y="68"/>
                    <a:pt x="1262" y="10"/>
                  </a:cubicBezTo>
                  <a:cubicBezTo>
                    <a:pt x="1223" y="6"/>
                    <a:pt x="1185" y="1"/>
                    <a:pt x="114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6" name="Google Shape;14806;p90"/>
            <p:cNvSpPr/>
            <p:nvPr/>
          </p:nvSpPr>
          <p:spPr>
            <a:xfrm>
              <a:off x="7175836" y="2951304"/>
              <a:ext cx="47865" cy="24024"/>
            </a:xfrm>
            <a:custGeom>
              <a:avLst/>
              <a:gdLst/>
              <a:ahLst/>
              <a:cxnLst/>
              <a:rect l="l" t="t" r="r" b="b"/>
              <a:pathLst>
                <a:path w="1825" h="916" extrusionOk="0">
                  <a:moveTo>
                    <a:pt x="684" y="1"/>
                  </a:moveTo>
                  <a:cubicBezTo>
                    <a:pt x="304" y="1"/>
                    <a:pt x="1" y="309"/>
                    <a:pt x="1" y="684"/>
                  </a:cubicBezTo>
                  <a:cubicBezTo>
                    <a:pt x="1" y="684"/>
                    <a:pt x="684" y="915"/>
                    <a:pt x="1824" y="915"/>
                  </a:cubicBezTo>
                  <a:lnTo>
                    <a:pt x="1824" y="684"/>
                  </a:lnTo>
                  <a:cubicBezTo>
                    <a:pt x="1824" y="309"/>
                    <a:pt x="1516" y="1"/>
                    <a:pt x="114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7" name="Google Shape;14807;p90"/>
            <p:cNvSpPr/>
            <p:nvPr/>
          </p:nvSpPr>
          <p:spPr>
            <a:xfrm>
              <a:off x="7175705" y="2951304"/>
              <a:ext cx="33099" cy="21874"/>
            </a:xfrm>
            <a:custGeom>
              <a:avLst/>
              <a:gdLst/>
              <a:ahLst/>
              <a:cxnLst/>
              <a:rect l="l" t="t" r="r" b="b"/>
              <a:pathLst>
                <a:path w="1262" h="834" extrusionOk="0">
                  <a:moveTo>
                    <a:pt x="689" y="1"/>
                  </a:moveTo>
                  <a:cubicBezTo>
                    <a:pt x="309" y="1"/>
                    <a:pt x="1" y="309"/>
                    <a:pt x="6" y="684"/>
                  </a:cubicBezTo>
                  <a:cubicBezTo>
                    <a:pt x="227" y="751"/>
                    <a:pt x="458" y="800"/>
                    <a:pt x="689" y="833"/>
                  </a:cubicBezTo>
                  <a:lnTo>
                    <a:pt x="689" y="684"/>
                  </a:lnTo>
                  <a:cubicBezTo>
                    <a:pt x="689" y="352"/>
                    <a:pt x="930" y="68"/>
                    <a:pt x="1262" y="10"/>
                  </a:cubicBezTo>
                  <a:cubicBezTo>
                    <a:pt x="1223" y="6"/>
                    <a:pt x="1185" y="1"/>
                    <a:pt x="114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8" name="Google Shape;14808;p90"/>
            <p:cNvSpPr/>
            <p:nvPr/>
          </p:nvSpPr>
          <p:spPr>
            <a:xfrm>
              <a:off x="7229734" y="3024899"/>
              <a:ext cx="61477" cy="49832"/>
            </a:xfrm>
            <a:custGeom>
              <a:avLst/>
              <a:gdLst/>
              <a:ahLst/>
              <a:cxnLst/>
              <a:rect l="l" t="t" r="r" b="b"/>
              <a:pathLst>
                <a:path w="2344" h="1900" extrusionOk="0">
                  <a:moveTo>
                    <a:pt x="0" y="0"/>
                  </a:moveTo>
                  <a:lnTo>
                    <a:pt x="0" y="1410"/>
                  </a:lnTo>
                  <a:lnTo>
                    <a:pt x="183" y="1641"/>
                  </a:lnTo>
                  <a:cubicBezTo>
                    <a:pt x="299" y="1785"/>
                    <a:pt x="462" y="1877"/>
                    <a:pt x="645" y="1896"/>
                  </a:cubicBezTo>
                  <a:cubicBezTo>
                    <a:pt x="667" y="1898"/>
                    <a:pt x="688" y="1899"/>
                    <a:pt x="711" y="1899"/>
                  </a:cubicBezTo>
                  <a:cubicBezTo>
                    <a:pt x="733" y="1899"/>
                    <a:pt x="756" y="1898"/>
                    <a:pt x="780" y="1896"/>
                  </a:cubicBezTo>
                  <a:cubicBezTo>
                    <a:pt x="915" y="1881"/>
                    <a:pt x="1044" y="1833"/>
                    <a:pt x="1150" y="1747"/>
                  </a:cubicBezTo>
                  <a:lnTo>
                    <a:pt x="2113" y="977"/>
                  </a:lnTo>
                  <a:cubicBezTo>
                    <a:pt x="2334" y="799"/>
                    <a:pt x="2344" y="467"/>
                    <a:pt x="2132" y="279"/>
                  </a:cubicBezTo>
                  <a:cubicBezTo>
                    <a:pt x="2043" y="205"/>
                    <a:pt x="1935" y="167"/>
                    <a:pt x="1826" y="167"/>
                  </a:cubicBezTo>
                  <a:cubicBezTo>
                    <a:pt x="1718" y="167"/>
                    <a:pt x="1610" y="205"/>
                    <a:pt x="1521" y="279"/>
                  </a:cubicBezTo>
                  <a:lnTo>
                    <a:pt x="756" y="890"/>
                  </a:lnTo>
                  <a:lnTo>
                    <a:pt x="125" y="111"/>
                  </a:lnTo>
                  <a:cubicBezTo>
                    <a:pt x="92" y="63"/>
                    <a:pt x="48" y="29"/>
                    <a:pt x="0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9" name="Google Shape;14809;p90"/>
            <p:cNvSpPr/>
            <p:nvPr/>
          </p:nvSpPr>
          <p:spPr>
            <a:xfrm>
              <a:off x="7083725" y="2897669"/>
              <a:ext cx="387721" cy="382790"/>
            </a:xfrm>
            <a:custGeom>
              <a:avLst/>
              <a:gdLst/>
              <a:ahLst/>
              <a:cxnLst/>
              <a:rect l="l" t="t" r="r" b="b"/>
              <a:pathLst>
                <a:path w="14783" h="14595" extrusionOk="0">
                  <a:moveTo>
                    <a:pt x="4653" y="2262"/>
                  </a:moveTo>
                  <a:cubicBezTo>
                    <a:pt x="4913" y="2262"/>
                    <a:pt x="5125" y="2469"/>
                    <a:pt x="5125" y="2734"/>
                  </a:cubicBezTo>
                  <a:lnTo>
                    <a:pt x="5125" y="3186"/>
                  </a:lnTo>
                  <a:cubicBezTo>
                    <a:pt x="5125" y="3576"/>
                    <a:pt x="4812" y="3889"/>
                    <a:pt x="4422" y="3889"/>
                  </a:cubicBezTo>
                  <a:cubicBezTo>
                    <a:pt x="4037" y="3889"/>
                    <a:pt x="3724" y="3576"/>
                    <a:pt x="3724" y="3186"/>
                  </a:cubicBezTo>
                  <a:lnTo>
                    <a:pt x="3724" y="2734"/>
                  </a:lnTo>
                  <a:cubicBezTo>
                    <a:pt x="3724" y="2469"/>
                    <a:pt x="3936" y="2262"/>
                    <a:pt x="4196" y="2262"/>
                  </a:cubicBezTo>
                  <a:close/>
                  <a:moveTo>
                    <a:pt x="4668" y="4317"/>
                  </a:moveTo>
                  <a:lnTo>
                    <a:pt x="4668" y="4331"/>
                  </a:lnTo>
                  <a:cubicBezTo>
                    <a:pt x="4668" y="4432"/>
                    <a:pt x="4692" y="4538"/>
                    <a:pt x="4740" y="4630"/>
                  </a:cubicBezTo>
                  <a:lnTo>
                    <a:pt x="4437" y="4933"/>
                  </a:lnTo>
                  <a:cubicBezTo>
                    <a:pt x="4434" y="4935"/>
                    <a:pt x="4431" y="4936"/>
                    <a:pt x="4427" y="4936"/>
                  </a:cubicBezTo>
                  <a:cubicBezTo>
                    <a:pt x="4423" y="4936"/>
                    <a:pt x="4420" y="4935"/>
                    <a:pt x="4417" y="4933"/>
                  </a:cubicBezTo>
                  <a:lnTo>
                    <a:pt x="4124" y="4639"/>
                  </a:lnTo>
                  <a:cubicBezTo>
                    <a:pt x="4162" y="4572"/>
                    <a:pt x="4182" y="4495"/>
                    <a:pt x="4186" y="4418"/>
                  </a:cubicBezTo>
                  <a:lnTo>
                    <a:pt x="4186" y="4317"/>
                  </a:lnTo>
                  <a:close/>
                  <a:moveTo>
                    <a:pt x="7174" y="6497"/>
                  </a:moveTo>
                  <a:lnTo>
                    <a:pt x="7174" y="9239"/>
                  </a:lnTo>
                  <a:lnTo>
                    <a:pt x="7179" y="9244"/>
                  </a:lnTo>
                  <a:lnTo>
                    <a:pt x="5779" y="10235"/>
                  </a:lnTo>
                  <a:lnTo>
                    <a:pt x="5779" y="6805"/>
                  </a:lnTo>
                  <a:cubicBezTo>
                    <a:pt x="5899" y="6886"/>
                    <a:pt x="6039" y="6939"/>
                    <a:pt x="6183" y="6954"/>
                  </a:cubicBezTo>
                  <a:cubicBezTo>
                    <a:pt x="6212" y="6959"/>
                    <a:pt x="6241" y="6961"/>
                    <a:pt x="6270" y="6961"/>
                  </a:cubicBezTo>
                  <a:cubicBezTo>
                    <a:pt x="6300" y="6961"/>
                    <a:pt x="6330" y="6959"/>
                    <a:pt x="6361" y="6954"/>
                  </a:cubicBezTo>
                  <a:cubicBezTo>
                    <a:pt x="6539" y="6939"/>
                    <a:pt x="6708" y="6872"/>
                    <a:pt x="6847" y="6756"/>
                  </a:cubicBezTo>
                  <a:lnTo>
                    <a:pt x="7174" y="6497"/>
                  </a:lnTo>
                  <a:close/>
                  <a:moveTo>
                    <a:pt x="3773" y="4894"/>
                  </a:moveTo>
                  <a:lnTo>
                    <a:pt x="4114" y="5231"/>
                  </a:lnTo>
                  <a:cubicBezTo>
                    <a:pt x="4198" y="5318"/>
                    <a:pt x="4311" y="5361"/>
                    <a:pt x="4425" y="5361"/>
                  </a:cubicBezTo>
                  <a:cubicBezTo>
                    <a:pt x="4538" y="5361"/>
                    <a:pt x="4651" y="5318"/>
                    <a:pt x="4735" y="5231"/>
                  </a:cubicBezTo>
                  <a:lnTo>
                    <a:pt x="5038" y="4933"/>
                  </a:lnTo>
                  <a:cubicBezTo>
                    <a:pt x="5129" y="4976"/>
                    <a:pt x="5235" y="5000"/>
                    <a:pt x="5336" y="5000"/>
                  </a:cubicBezTo>
                  <a:cubicBezTo>
                    <a:pt x="5413" y="5000"/>
                    <a:pt x="5481" y="5034"/>
                    <a:pt x="5529" y="5092"/>
                  </a:cubicBezTo>
                  <a:lnTo>
                    <a:pt x="6154" y="5876"/>
                  </a:lnTo>
                  <a:cubicBezTo>
                    <a:pt x="6198" y="5928"/>
                    <a:pt x="6262" y="5955"/>
                    <a:pt x="6325" y="5955"/>
                  </a:cubicBezTo>
                  <a:cubicBezTo>
                    <a:pt x="6372" y="5955"/>
                    <a:pt x="6418" y="5940"/>
                    <a:pt x="6457" y="5910"/>
                  </a:cubicBezTo>
                  <a:lnTo>
                    <a:pt x="7223" y="5299"/>
                  </a:lnTo>
                  <a:cubicBezTo>
                    <a:pt x="7270" y="5256"/>
                    <a:pt x="7331" y="5234"/>
                    <a:pt x="7393" y="5234"/>
                  </a:cubicBezTo>
                  <a:cubicBezTo>
                    <a:pt x="7449" y="5234"/>
                    <a:pt x="7506" y="5252"/>
                    <a:pt x="7555" y="5289"/>
                  </a:cubicBezTo>
                  <a:cubicBezTo>
                    <a:pt x="7665" y="5385"/>
                    <a:pt x="7665" y="5568"/>
                    <a:pt x="7545" y="5659"/>
                  </a:cubicBezTo>
                  <a:lnTo>
                    <a:pt x="6583" y="6429"/>
                  </a:lnTo>
                  <a:cubicBezTo>
                    <a:pt x="6510" y="6487"/>
                    <a:pt x="6419" y="6526"/>
                    <a:pt x="6328" y="6530"/>
                  </a:cubicBezTo>
                  <a:cubicBezTo>
                    <a:pt x="6311" y="6533"/>
                    <a:pt x="6294" y="6534"/>
                    <a:pt x="6278" y="6534"/>
                  </a:cubicBezTo>
                  <a:cubicBezTo>
                    <a:pt x="6261" y="6534"/>
                    <a:pt x="6246" y="6533"/>
                    <a:pt x="6231" y="6530"/>
                  </a:cubicBezTo>
                  <a:cubicBezTo>
                    <a:pt x="6106" y="6521"/>
                    <a:pt x="5991" y="6458"/>
                    <a:pt x="5914" y="6357"/>
                  </a:cubicBezTo>
                  <a:lnTo>
                    <a:pt x="5731" y="6126"/>
                  </a:lnTo>
                  <a:cubicBezTo>
                    <a:pt x="5685" y="6070"/>
                    <a:pt x="5624" y="6045"/>
                    <a:pt x="5564" y="6045"/>
                  </a:cubicBezTo>
                  <a:cubicBezTo>
                    <a:pt x="5454" y="6045"/>
                    <a:pt x="5348" y="6130"/>
                    <a:pt x="5351" y="6261"/>
                  </a:cubicBezTo>
                  <a:lnTo>
                    <a:pt x="5351" y="10538"/>
                  </a:lnTo>
                  <a:lnTo>
                    <a:pt x="4865" y="10885"/>
                  </a:lnTo>
                  <a:lnTo>
                    <a:pt x="4865" y="8898"/>
                  </a:lnTo>
                  <a:cubicBezTo>
                    <a:pt x="4865" y="8756"/>
                    <a:pt x="4758" y="8685"/>
                    <a:pt x="4651" y="8685"/>
                  </a:cubicBezTo>
                  <a:cubicBezTo>
                    <a:pt x="4544" y="8685"/>
                    <a:pt x="4437" y="8756"/>
                    <a:pt x="4437" y="8898"/>
                  </a:cubicBezTo>
                  <a:lnTo>
                    <a:pt x="4437" y="11193"/>
                  </a:lnTo>
                  <a:lnTo>
                    <a:pt x="3720" y="11698"/>
                  </a:lnTo>
                  <a:lnTo>
                    <a:pt x="3720" y="8941"/>
                  </a:lnTo>
                  <a:cubicBezTo>
                    <a:pt x="3724" y="8729"/>
                    <a:pt x="3676" y="8522"/>
                    <a:pt x="3580" y="8330"/>
                  </a:cubicBezTo>
                  <a:lnTo>
                    <a:pt x="3368" y="7902"/>
                  </a:lnTo>
                  <a:cubicBezTo>
                    <a:pt x="3301" y="7772"/>
                    <a:pt x="3267" y="7627"/>
                    <a:pt x="3267" y="7488"/>
                  </a:cubicBezTo>
                  <a:lnTo>
                    <a:pt x="3267" y="5299"/>
                  </a:lnTo>
                  <a:cubicBezTo>
                    <a:pt x="3267" y="5202"/>
                    <a:pt x="3320" y="5120"/>
                    <a:pt x="3402" y="5077"/>
                  </a:cubicBezTo>
                  <a:lnTo>
                    <a:pt x="3773" y="4894"/>
                  </a:lnTo>
                  <a:close/>
                  <a:moveTo>
                    <a:pt x="7393" y="1"/>
                  </a:moveTo>
                  <a:cubicBezTo>
                    <a:pt x="7286" y="1"/>
                    <a:pt x="7179" y="73"/>
                    <a:pt x="7179" y="217"/>
                  </a:cubicBezTo>
                  <a:lnTo>
                    <a:pt x="7179" y="4837"/>
                  </a:lnTo>
                  <a:cubicBezTo>
                    <a:pt x="7097" y="4865"/>
                    <a:pt x="7020" y="4904"/>
                    <a:pt x="6958" y="4957"/>
                  </a:cubicBezTo>
                  <a:lnTo>
                    <a:pt x="6356" y="5438"/>
                  </a:lnTo>
                  <a:lnTo>
                    <a:pt x="5861" y="4822"/>
                  </a:lnTo>
                  <a:cubicBezTo>
                    <a:pt x="5731" y="4663"/>
                    <a:pt x="5538" y="4572"/>
                    <a:pt x="5336" y="4572"/>
                  </a:cubicBezTo>
                  <a:cubicBezTo>
                    <a:pt x="5202" y="4572"/>
                    <a:pt x="5096" y="4461"/>
                    <a:pt x="5096" y="4331"/>
                  </a:cubicBezTo>
                  <a:lnTo>
                    <a:pt x="5096" y="4096"/>
                  </a:lnTo>
                  <a:cubicBezTo>
                    <a:pt x="5384" y="3879"/>
                    <a:pt x="5553" y="3547"/>
                    <a:pt x="5553" y="3186"/>
                  </a:cubicBezTo>
                  <a:lnTo>
                    <a:pt x="5553" y="2734"/>
                  </a:lnTo>
                  <a:cubicBezTo>
                    <a:pt x="5548" y="2238"/>
                    <a:pt x="5149" y="1834"/>
                    <a:pt x="4653" y="1834"/>
                  </a:cubicBezTo>
                  <a:lnTo>
                    <a:pt x="4196" y="1834"/>
                  </a:lnTo>
                  <a:cubicBezTo>
                    <a:pt x="3700" y="1834"/>
                    <a:pt x="3301" y="2238"/>
                    <a:pt x="3301" y="2734"/>
                  </a:cubicBezTo>
                  <a:lnTo>
                    <a:pt x="3301" y="3186"/>
                  </a:lnTo>
                  <a:cubicBezTo>
                    <a:pt x="3301" y="3547"/>
                    <a:pt x="3469" y="3879"/>
                    <a:pt x="3753" y="4096"/>
                  </a:cubicBezTo>
                  <a:lnTo>
                    <a:pt x="3753" y="4418"/>
                  </a:lnTo>
                  <a:cubicBezTo>
                    <a:pt x="3753" y="4423"/>
                    <a:pt x="3753" y="4428"/>
                    <a:pt x="3748" y="4432"/>
                  </a:cubicBezTo>
                  <a:lnTo>
                    <a:pt x="3214" y="4697"/>
                  </a:lnTo>
                  <a:cubicBezTo>
                    <a:pt x="2983" y="4813"/>
                    <a:pt x="2839" y="5043"/>
                    <a:pt x="2844" y="5299"/>
                  </a:cubicBezTo>
                  <a:lnTo>
                    <a:pt x="2844" y="7488"/>
                  </a:lnTo>
                  <a:cubicBezTo>
                    <a:pt x="2844" y="7700"/>
                    <a:pt x="2892" y="7906"/>
                    <a:pt x="2983" y="8094"/>
                  </a:cubicBezTo>
                  <a:lnTo>
                    <a:pt x="3200" y="8527"/>
                  </a:lnTo>
                  <a:cubicBezTo>
                    <a:pt x="3262" y="8652"/>
                    <a:pt x="3296" y="8797"/>
                    <a:pt x="3301" y="8941"/>
                  </a:cubicBezTo>
                  <a:lnTo>
                    <a:pt x="3301" y="12001"/>
                  </a:lnTo>
                  <a:lnTo>
                    <a:pt x="193" y="14205"/>
                  </a:lnTo>
                  <a:cubicBezTo>
                    <a:pt x="0" y="14339"/>
                    <a:pt x="132" y="14594"/>
                    <a:pt x="312" y="14594"/>
                  </a:cubicBezTo>
                  <a:cubicBezTo>
                    <a:pt x="353" y="14594"/>
                    <a:pt x="396" y="14581"/>
                    <a:pt x="438" y="14551"/>
                  </a:cubicBezTo>
                  <a:lnTo>
                    <a:pt x="7391" y="9615"/>
                  </a:lnTo>
                  <a:lnTo>
                    <a:pt x="14349" y="14551"/>
                  </a:lnTo>
                  <a:cubicBezTo>
                    <a:pt x="14391" y="14581"/>
                    <a:pt x="14434" y="14594"/>
                    <a:pt x="14474" y="14594"/>
                  </a:cubicBezTo>
                  <a:cubicBezTo>
                    <a:pt x="14654" y="14594"/>
                    <a:pt x="14783" y="14339"/>
                    <a:pt x="14594" y="14205"/>
                  </a:cubicBezTo>
                  <a:lnTo>
                    <a:pt x="7607" y="9244"/>
                  </a:lnTo>
                  <a:lnTo>
                    <a:pt x="7607" y="6160"/>
                  </a:lnTo>
                  <a:lnTo>
                    <a:pt x="7810" y="5996"/>
                  </a:lnTo>
                  <a:cubicBezTo>
                    <a:pt x="8132" y="5736"/>
                    <a:pt x="8146" y="5246"/>
                    <a:pt x="7838" y="4971"/>
                  </a:cubicBezTo>
                  <a:cubicBezTo>
                    <a:pt x="7771" y="4909"/>
                    <a:pt x="7694" y="4865"/>
                    <a:pt x="7607" y="4841"/>
                  </a:cubicBezTo>
                  <a:lnTo>
                    <a:pt x="7607" y="891"/>
                  </a:lnTo>
                  <a:lnTo>
                    <a:pt x="10470" y="891"/>
                  </a:lnTo>
                  <a:lnTo>
                    <a:pt x="10172" y="1492"/>
                  </a:lnTo>
                  <a:cubicBezTo>
                    <a:pt x="10138" y="1550"/>
                    <a:pt x="10138" y="1622"/>
                    <a:pt x="10172" y="1680"/>
                  </a:cubicBezTo>
                  <a:lnTo>
                    <a:pt x="10470" y="2282"/>
                  </a:lnTo>
                  <a:lnTo>
                    <a:pt x="8305" y="2282"/>
                  </a:lnTo>
                  <a:cubicBezTo>
                    <a:pt x="8021" y="2282"/>
                    <a:pt x="8021" y="2710"/>
                    <a:pt x="8305" y="2710"/>
                  </a:cubicBezTo>
                  <a:lnTo>
                    <a:pt x="10817" y="2710"/>
                  </a:lnTo>
                  <a:cubicBezTo>
                    <a:pt x="10976" y="2710"/>
                    <a:pt x="11082" y="2541"/>
                    <a:pt x="11009" y="2402"/>
                  </a:cubicBezTo>
                  <a:lnTo>
                    <a:pt x="10600" y="1584"/>
                  </a:lnTo>
                  <a:lnTo>
                    <a:pt x="11009" y="766"/>
                  </a:lnTo>
                  <a:cubicBezTo>
                    <a:pt x="11082" y="622"/>
                    <a:pt x="10976" y="458"/>
                    <a:pt x="10817" y="458"/>
                  </a:cubicBezTo>
                  <a:lnTo>
                    <a:pt x="7607" y="458"/>
                  </a:lnTo>
                  <a:lnTo>
                    <a:pt x="7607" y="217"/>
                  </a:lnTo>
                  <a:cubicBezTo>
                    <a:pt x="7607" y="73"/>
                    <a:pt x="7500" y="1"/>
                    <a:pt x="7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0" name="Google Shape;14810;p90"/>
            <p:cNvSpPr/>
            <p:nvPr/>
          </p:nvSpPr>
          <p:spPr>
            <a:xfrm>
              <a:off x="7299368" y="3188453"/>
              <a:ext cx="70893" cy="50095"/>
            </a:xfrm>
            <a:custGeom>
              <a:avLst/>
              <a:gdLst/>
              <a:ahLst/>
              <a:cxnLst/>
              <a:rect l="l" t="t" r="r" b="b"/>
              <a:pathLst>
                <a:path w="2703" h="1910" extrusionOk="0">
                  <a:moveTo>
                    <a:pt x="309" y="1"/>
                  </a:moveTo>
                  <a:cubicBezTo>
                    <a:pt x="130" y="1"/>
                    <a:pt x="0" y="256"/>
                    <a:pt x="189" y="390"/>
                  </a:cubicBezTo>
                  <a:lnTo>
                    <a:pt x="2263" y="1867"/>
                  </a:lnTo>
                  <a:cubicBezTo>
                    <a:pt x="2305" y="1897"/>
                    <a:pt x="2347" y="1909"/>
                    <a:pt x="2387" y="1909"/>
                  </a:cubicBezTo>
                  <a:cubicBezTo>
                    <a:pt x="2569" y="1909"/>
                    <a:pt x="2702" y="1650"/>
                    <a:pt x="2513" y="1516"/>
                  </a:cubicBezTo>
                  <a:lnTo>
                    <a:pt x="434" y="43"/>
                  </a:lnTo>
                  <a:cubicBezTo>
                    <a:pt x="392" y="13"/>
                    <a:pt x="349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1" name="Google Shape;14811;p90"/>
            <p:cNvSpPr/>
            <p:nvPr/>
          </p:nvSpPr>
          <p:spPr>
            <a:xfrm>
              <a:off x="7269363" y="3167209"/>
              <a:ext cx="28431" cy="19854"/>
            </a:xfrm>
            <a:custGeom>
              <a:avLst/>
              <a:gdLst/>
              <a:ahLst/>
              <a:cxnLst/>
              <a:rect l="l" t="t" r="r" b="b"/>
              <a:pathLst>
                <a:path w="1084" h="757" extrusionOk="0">
                  <a:moveTo>
                    <a:pt x="311" y="0"/>
                  </a:moveTo>
                  <a:cubicBezTo>
                    <a:pt x="131" y="0"/>
                    <a:pt x="1" y="258"/>
                    <a:pt x="193" y="391"/>
                  </a:cubicBezTo>
                  <a:lnTo>
                    <a:pt x="645" y="714"/>
                  </a:lnTo>
                  <a:cubicBezTo>
                    <a:pt x="688" y="744"/>
                    <a:pt x="732" y="757"/>
                    <a:pt x="773" y="757"/>
                  </a:cubicBezTo>
                  <a:cubicBezTo>
                    <a:pt x="955" y="757"/>
                    <a:pt x="1084" y="501"/>
                    <a:pt x="895" y="367"/>
                  </a:cubicBezTo>
                  <a:lnTo>
                    <a:pt x="438" y="45"/>
                  </a:lnTo>
                  <a:cubicBezTo>
                    <a:pt x="395" y="14"/>
                    <a:pt x="352" y="0"/>
                    <a:pt x="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2" name="Google Shape;14812;p90"/>
          <p:cNvGrpSpPr/>
          <p:nvPr/>
        </p:nvGrpSpPr>
        <p:grpSpPr>
          <a:xfrm>
            <a:off x="7539926" y="2723166"/>
            <a:ext cx="351501" cy="362726"/>
            <a:chOff x="7539926" y="2907741"/>
            <a:chExt cx="351501" cy="362726"/>
          </a:xfrm>
        </p:grpSpPr>
        <p:sp>
          <p:nvSpPr>
            <p:cNvPr id="14813" name="Google Shape;14813;p90"/>
            <p:cNvSpPr/>
            <p:nvPr/>
          </p:nvSpPr>
          <p:spPr>
            <a:xfrm>
              <a:off x="7545618" y="3185411"/>
              <a:ext cx="68034" cy="53294"/>
            </a:xfrm>
            <a:custGeom>
              <a:avLst/>
              <a:gdLst/>
              <a:ahLst/>
              <a:cxnLst/>
              <a:rect l="l" t="t" r="r" b="b"/>
              <a:pathLst>
                <a:path w="2594" h="2032" extrusionOk="0">
                  <a:moveTo>
                    <a:pt x="866" y="1"/>
                  </a:moveTo>
                  <a:lnTo>
                    <a:pt x="866" y="434"/>
                  </a:lnTo>
                  <a:cubicBezTo>
                    <a:pt x="866" y="515"/>
                    <a:pt x="818" y="588"/>
                    <a:pt x="746" y="626"/>
                  </a:cubicBezTo>
                  <a:lnTo>
                    <a:pt x="241" y="876"/>
                  </a:lnTo>
                  <a:cubicBezTo>
                    <a:pt x="92" y="948"/>
                    <a:pt x="0" y="1102"/>
                    <a:pt x="0" y="1266"/>
                  </a:cubicBezTo>
                  <a:lnTo>
                    <a:pt x="0" y="2031"/>
                  </a:lnTo>
                  <a:lnTo>
                    <a:pt x="2589" y="2031"/>
                  </a:lnTo>
                  <a:lnTo>
                    <a:pt x="2589" y="1266"/>
                  </a:lnTo>
                  <a:cubicBezTo>
                    <a:pt x="2594" y="1102"/>
                    <a:pt x="2502" y="953"/>
                    <a:pt x="2353" y="876"/>
                  </a:cubicBezTo>
                  <a:lnTo>
                    <a:pt x="1848" y="626"/>
                  </a:lnTo>
                  <a:cubicBezTo>
                    <a:pt x="1776" y="588"/>
                    <a:pt x="1728" y="515"/>
                    <a:pt x="1728" y="434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4" name="Google Shape;14814;p90"/>
            <p:cNvSpPr/>
            <p:nvPr/>
          </p:nvSpPr>
          <p:spPr>
            <a:xfrm>
              <a:off x="7545723" y="3203193"/>
              <a:ext cx="67929" cy="61635"/>
            </a:xfrm>
            <a:custGeom>
              <a:avLst/>
              <a:gdLst/>
              <a:ahLst/>
              <a:cxnLst/>
              <a:rect l="l" t="t" r="r" b="b"/>
              <a:pathLst>
                <a:path w="2590" h="2350" extrusionOk="0">
                  <a:moveTo>
                    <a:pt x="631" y="1"/>
                  </a:moveTo>
                  <a:lnTo>
                    <a:pt x="242" y="198"/>
                  </a:lnTo>
                  <a:cubicBezTo>
                    <a:pt x="92" y="270"/>
                    <a:pt x="1" y="424"/>
                    <a:pt x="1" y="588"/>
                  </a:cubicBezTo>
                  <a:lnTo>
                    <a:pt x="1" y="2349"/>
                  </a:lnTo>
                  <a:lnTo>
                    <a:pt x="2590" y="2349"/>
                  </a:lnTo>
                  <a:lnTo>
                    <a:pt x="2590" y="588"/>
                  </a:lnTo>
                  <a:cubicBezTo>
                    <a:pt x="2590" y="424"/>
                    <a:pt x="2498" y="270"/>
                    <a:pt x="2349" y="198"/>
                  </a:cubicBezTo>
                  <a:lnTo>
                    <a:pt x="1954" y="1"/>
                  </a:lnTo>
                  <a:cubicBezTo>
                    <a:pt x="1796" y="193"/>
                    <a:pt x="1560" y="617"/>
                    <a:pt x="1295" y="617"/>
                  </a:cubicBezTo>
                  <a:cubicBezTo>
                    <a:pt x="1031" y="617"/>
                    <a:pt x="790" y="198"/>
                    <a:pt x="631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5" name="Google Shape;14815;p90"/>
            <p:cNvSpPr/>
            <p:nvPr/>
          </p:nvSpPr>
          <p:spPr>
            <a:xfrm>
              <a:off x="7556974" y="3140116"/>
              <a:ext cx="45321" cy="51012"/>
            </a:xfrm>
            <a:custGeom>
              <a:avLst/>
              <a:gdLst/>
              <a:ahLst/>
              <a:cxnLst/>
              <a:rect l="l" t="t" r="r" b="b"/>
              <a:pathLst>
                <a:path w="1728" h="1945" extrusionOk="0">
                  <a:moveTo>
                    <a:pt x="641" y="0"/>
                  </a:moveTo>
                  <a:cubicBezTo>
                    <a:pt x="284" y="0"/>
                    <a:pt x="0" y="292"/>
                    <a:pt x="0" y="645"/>
                  </a:cubicBezTo>
                  <a:lnTo>
                    <a:pt x="0" y="1078"/>
                  </a:lnTo>
                  <a:cubicBezTo>
                    <a:pt x="0" y="1554"/>
                    <a:pt x="385" y="1944"/>
                    <a:pt x="866" y="1944"/>
                  </a:cubicBezTo>
                  <a:cubicBezTo>
                    <a:pt x="1343" y="1944"/>
                    <a:pt x="1728" y="1554"/>
                    <a:pt x="1728" y="1078"/>
                  </a:cubicBezTo>
                  <a:lnTo>
                    <a:pt x="1728" y="645"/>
                  </a:lnTo>
                  <a:cubicBezTo>
                    <a:pt x="1728" y="292"/>
                    <a:pt x="1444" y="0"/>
                    <a:pt x="1091" y="0"/>
                  </a:cubicBezTo>
                  <a:cubicBezTo>
                    <a:pt x="1089" y="0"/>
                    <a:pt x="1086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6" name="Google Shape;14816;p90"/>
            <p:cNvSpPr/>
            <p:nvPr/>
          </p:nvSpPr>
          <p:spPr>
            <a:xfrm>
              <a:off x="7556974" y="3140116"/>
              <a:ext cx="31316" cy="50986"/>
            </a:xfrm>
            <a:custGeom>
              <a:avLst/>
              <a:gdLst/>
              <a:ahLst/>
              <a:cxnLst/>
              <a:rect l="l" t="t" r="r" b="b"/>
              <a:pathLst>
                <a:path w="1194" h="1944" extrusionOk="0">
                  <a:moveTo>
                    <a:pt x="650" y="0"/>
                  </a:moveTo>
                  <a:cubicBezTo>
                    <a:pt x="294" y="0"/>
                    <a:pt x="0" y="289"/>
                    <a:pt x="5" y="645"/>
                  </a:cubicBezTo>
                  <a:lnTo>
                    <a:pt x="5" y="1078"/>
                  </a:lnTo>
                  <a:cubicBezTo>
                    <a:pt x="1" y="1575"/>
                    <a:pt x="404" y="1943"/>
                    <a:pt x="861" y="1943"/>
                  </a:cubicBezTo>
                  <a:cubicBezTo>
                    <a:pt x="970" y="1943"/>
                    <a:pt x="1083" y="1922"/>
                    <a:pt x="1193" y="1877"/>
                  </a:cubicBezTo>
                  <a:cubicBezTo>
                    <a:pt x="861" y="1747"/>
                    <a:pt x="650" y="1429"/>
                    <a:pt x="650" y="1078"/>
                  </a:cubicBezTo>
                  <a:lnTo>
                    <a:pt x="650" y="645"/>
                  </a:lnTo>
                  <a:cubicBezTo>
                    <a:pt x="650" y="332"/>
                    <a:pt x="876" y="58"/>
                    <a:pt x="1189" y="10"/>
                  </a:cubicBezTo>
                  <a:cubicBezTo>
                    <a:pt x="1155" y="0"/>
                    <a:pt x="1116" y="0"/>
                    <a:pt x="1083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7" name="Google Shape;14817;p90"/>
            <p:cNvSpPr/>
            <p:nvPr/>
          </p:nvSpPr>
          <p:spPr>
            <a:xfrm>
              <a:off x="7556974" y="3140116"/>
              <a:ext cx="45452" cy="22608"/>
            </a:xfrm>
            <a:custGeom>
              <a:avLst/>
              <a:gdLst/>
              <a:ahLst/>
              <a:cxnLst/>
              <a:rect l="l" t="t" r="r" b="b"/>
              <a:pathLst>
                <a:path w="1733" h="862" extrusionOk="0">
                  <a:moveTo>
                    <a:pt x="1091" y="0"/>
                  </a:moveTo>
                  <a:cubicBezTo>
                    <a:pt x="1089" y="0"/>
                    <a:pt x="1086" y="0"/>
                    <a:pt x="1083" y="0"/>
                  </a:cubicBezTo>
                  <a:lnTo>
                    <a:pt x="650" y="0"/>
                  </a:lnTo>
                  <a:cubicBezTo>
                    <a:pt x="294" y="0"/>
                    <a:pt x="0" y="289"/>
                    <a:pt x="5" y="645"/>
                  </a:cubicBezTo>
                  <a:cubicBezTo>
                    <a:pt x="5" y="645"/>
                    <a:pt x="650" y="861"/>
                    <a:pt x="1732" y="861"/>
                  </a:cubicBezTo>
                  <a:lnTo>
                    <a:pt x="1732" y="645"/>
                  </a:lnTo>
                  <a:cubicBezTo>
                    <a:pt x="1732" y="292"/>
                    <a:pt x="1444" y="0"/>
                    <a:pt x="1091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8" name="Google Shape;14818;p90"/>
            <p:cNvSpPr/>
            <p:nvPr/>
          </p:nvSpPr>
          <p:spPr>
            <a:xfrm>
              <a:off x="7556974" y="3140116"/>
              <a:ext cx="31184" cy="20589"/>
            </a:xfrm>
            <a:custGeom>
              <a:avLst/>
              <a:gdLst/>
              <a:ahLst/>
              <a:cxnLst/>
              <a:rect l="l" t="t" r="r" b="b"/>
              <a:pathLst>
                <a:path w="1189" h="785" extrusionOk="0">
                  <a:moveTo>
                    <a:pt x="650" y="0"/>
                  </a:moveTo>
                  <a:cubicBezTo>
                    <a:pt x="294" y="0"/>
                    <a:pt x="0" y="289"/>
                    <a:pt x="5" y="645"/>
                  </a:cubicBezTo>
                  <a:cubicBezTo>
                    <a:pt x="217" y="707"/>
                    <a:pt x="433" y="756"/>
                    <a:pt x="650" y="784"/>
                  </a:cubicBezTo>
                  <a:lnTo>
                    <a:pt x="650" y="645"/>
                  </a:lnTo>
                  <a:cubicBezTo>
                    <a:pt x="650" y="332"/>
                    <a:pt x="876" y="58"/>
                    <a:pt x="1189" y="10"/>
                  </a:cubicBezTo>
                  <a:cubicBezTo>
                    <a:pt x="1155" y="0"/>
                    <a:pt x="1116" y="0"/>
                    <a:pt x="1083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9" name="Google Shape;14819;p90"/>
            <p:cNvSpPr/>
            <p:nvPr/>
          </p:nvSpPr>
          <p:spPr>
            <a:xfrm>
              <a:off x="7545723" y="3213291"/>
              <a:ext cx="16943" cy="51537"/>
            </a:xfrm>
            <a:custGeom>
              <a:avLst/>
              <a:gdLst/>
              <a:ahLst/>
              <a:cxnLst/>
              <a:rect l="l" t="t" r="r" b="b"/>
              <a:pathLst>
                <a:path w="646" h="1965" extrusionOk="0">
                  <a:moveTo>
                    <a:pt x="49" y="1"/>
                  </a:moveTo>
                  <a:cubicBezTo>
                    <a:pt x="15" y="63"/>
                    <a:pt x="1" y="131"/>
                    <a:pt x="1" y="203"/>
                  </a:cubicBezTo>
                  <a:lnTo>
                    <a:pt x="1" y="1964"/>
                  </a:lnTo>
                  <a:lnTo>
                    <a:pt x="646" y="1964"/>
                  </a:lnTo>
                  <a:lnTo>
                    <a:pt x="646" y="665"/>
                  </a:lnTo>
                  <a:cubicBezTo>
                    <a:pt x="646" y="530"/>
                    <a:pt x="583" y="400"/>
                    <a:pt x="472" y="319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0" name="Google Shape;14820;p90"/>
            <p:cNvSpPr/>
            <p:nvPr/>
          </p:nvSpPr>
          <p:spPr>
            <a:xfrm>
              <a:off x="7596709" y="3213291"/>
              <a:ext cx="16943" cy="51537"/>
            </a:xfrm>
            <a:custGeom>
              <a:avLst/>
              <a:gdLst/>
              <a:ahLst/>
              <a:cxnLst/>
              <a:rect l="l" t="t" r="r" b="b"/>
              <a:pathLst>
                <a:path w="646" h="1965" extrusionOk="0">
                  <a:moveTo>
                    <a:pt x="598" y="1"/>
                  </a:moveTo>
                  <a:lnTo>
                    <a:pt x="174" y="319"/>
                  </a:lnTo>
                  <a:cubicBezTo>
                    <a:pt x="63" y="400"/>
                    <a:pt x="1" y="530"/>
                    <a:pt x="1" y="665"/>
                  </a:cubicBezTo>
                  <a:lnTo>
                    <a:pt x="1" y="1964"/>
                  </a:lnTo>
                  <a:lnTo>
                    <a:pt x="646" y="1964"/>
                  </a:lnTo>
                  <a:lnTo>
                    <a:pt x="646" y="203"/>
                  </a:lnTo>
                  <a:cubicBezTo>
                    <a:pt x="646" y="131"/>
                    <a:pt x="626" y="63"/>
                    <a:pt x="598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1" name="Google Shape;14821;p90"/>
            <p:cNvSpPr/>
            <p:nvPr/>
          </p:nvSpPr>
          <p:spPr>
            <a:xfrm>
              <a:off x="7636207" y="3185411"/>
              <a:ext cx="68060" cy="53294"/>
            </a:xfrm>
            <a:custGeom>
              <a:avLst/>
              <a:gdLst/>
              <a:ahLst/>
              <a:cxnLst/>
              <a:rect l="l" t="t" r="r" b="b"/>
              <a:pathLst>
                <a:path w="2595" h="2032" extrusionOk="0">
                  <a:moveTo>
                    <a:pt x="867" y="1"/>
                  </a:moveTo>
                  <a:lnTo>
                    <a:pt x="867" y="434"/>
                  </a:lnTo>
                  <a:cubicBezTo>
                    <a:pt x="867" y="515"/>
                    <a:pt x="819" y="588"/>
                    <a:pt x="747" y="626"/>
                  </a:cubicBezTo>
                  <a:lnTo>
                    <a:pt x="242" y="876"/>
                  </a:lnTo>
                  <a:cubicBezTo>
                    <a:pt x="92" y="948"/>
                    <a:pt x="1" y="1102"/>
                    <a:pt x="1" y="1266"/>
                  </a:cubicBezTo>
                  <a:lnTo>
                    <a:pt x="1" y="2031"/>
                  </a:lnTo>
                  <a:lnTo>
                    <a:pt x="2594" y="2031"/>
                  </a:lnTo>
                  <a:lnTo>
                    <a:pt x="2594" y="1266"/>
                  </a:lnTo>
                  <a:cubicBezTo>
                    <a:pt x="2594" y="1102"/>
                    <a:pt x="2503" y="953"/>
                    <a:pt x="2359" y="876"/>
                  </a:cubicBezTo>
                  <a:lnTo>
                    <a:pt x="1853" y="626"/>
                  </a:lnTo>
                  <a:cubicBezTo>
                    <a:pt x="1776" y="588"/>
                    <a:pt x="1733" y="515"/>
                    <a:pt x="1733" y="434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2" name="Google Shape;14822;p90"/>
            <p:cNvSpPr/>
            <p:nvPr/>
          </p:nvSpPr>
          <p:spPr>
            <a:xfrm>
              <a:off x="7636339" y="3203193"/>
              <a:ext cx="68060" cy="61635"/>
            </a:xfrm>
            <a:custGeom>
              <a:avLst/>
              <a:gdLst/>
              <a:ahLst/>
              <a:cxnLst/>
              <a:rect l="l" t="t" r="r" b="b"/>
              <a:pathLst>
                <a:path w="2595" h="2350" extrusionOk="0">
                  <a:moveTo>
                    <a:pt x="636" y="1"/>
                  </a:moveTo>
                  <a:lnTo>
                    <a:pt x="241" y="198"/>
                  </a:lnTo>
                  <a:cubicBezTo>
                    <a:pt x="97" y="270"/>
                    <a:pt x="1" y="424"/>
                    <a:pt x="1" y="588"/>
                  </a:cubicBezTo>
                  <a:lnTo>
                    <a:pt x="1" y="2349"/>
                  </a:lnTo>
                  <a:lnTo>
                    <a:pt x="2594" y="2349"/>
                  </a:lnTo>
                  <a:lnTo>
                    <a:pt x="2594" y="588"/>
                  </a:lnTo>
                  <a:cubicBezTo>
                    <a:pt x="2594" y="424"/>
                    <a:pt x="2498" y="270"/>
                    <a:pt x="2354" y="198"/>
                  </a:cubicBezTo>
                  <a:lnTo>
                    <a:pt x="1959" y="1"/>
                  </a:lnTo>
                  <a:cubicBezTo>
                    <a:pt x="1800" y="193"/>
                    <a:pt x="1565" y="617"/>
                    <a:pt x="1300" y="617"/>
                  </a:cubicBezTo>
                  <a:cubicBezTo>
                    <a:pt x="1030" y="617"/>
                    <a:pt x="795" y="198"/>
                    <a:pt x="636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3" name="Google Shape;14823;p90"/>
            <p:cNvSpPr/>
            <p:nvPr/>
          </p:nvSpPr>
          <p:spPr>
            <a:xfrm>
              <a:off x="7647695" y="3140116"/>
              <a:ext cx="45347" cy="51012"/>
            </a:xfrm>
            <a:custGeom>
              <a:avLst/>
              <a:gdLst/>
              <a:ahLst/>
              <a:cxnLst/>
              <a:rect l="l" t="t" r="r" b="b"/>
              <a:pathLst>
                <a:path w="1729" h="1945" extrusionOk="0">
                  <a:moveTo>
                    <a:pt x="637" y="0"/>
                  </a:moveTo>
                  <a:cubicBezTo>
                    <a:pt x="285" y="0"/>
                    <a:pt x="1" y="292"/>
                    <a:pt x="1" y="645"/>
                  </a:cubicBezTo>
                  <a:lnTo>
                    <a:pt x="1" y="1078"/>
                  </a:lnTo>
                  <a:cubicBezTo>
                    <a:pt x="1" y="1554"/>
                    <a:pt x="386" y="1944"/>
                    <a:pt x="862" y="1944"/>
                  </a:cubicBezTo>
                  <a:cubicBezTo>
                    <a:pt x="1338" y="1944"/>
                    <a:pt x="1728" y="1554"/>
                    <a:pt x="1728" y="1078"/>
                  </a:cubicBezTo>
                  <a:lnTo>
                    <a:pt x="1728" y="645"/>
                  </a:lnTo>
                  <a:cubicBezTo>
                    <a:pt x="1728" y="289"/>
                    <a:pt x="1440" y="0"/>
                    <a:pt x="1079" y="0"/>
                  </a:cubicBezTo>
                  <a:lnTo>
                    <a:pt x="646" y="0"/>
                  </a:lnTo>
                  <a:cubicBezTo>
                    <a:pt x="643" y="0"/>
                    <a:pt x="640" y="0"/>
                    <a:pt x="637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4" name="Google Shape;14824;p90"/>
            <p:cNvSpPr/>
            <p:nvPr/>
          </p:nvSpPr>
          <p:spPr>
            <a:xfrm>
              <a:off x="7647590" y="3140116"/>
              <a:ext cx="31316" cy="50986"/>
            </a:xfrm>
            <a:custGeom>
              <a:avLst/>
              <a:gdLst/>
              <a:ahLst/>
              <a:cxnLst/>
              <a:rect l="l" t="t" r="r" b="b"/>
              <a:pathLst>
                <a:path w="1194" h="1944" extrusionOk="0">
                  <a:moveTo>
                    <a:pt x="641" y="0"/>
                  </a:moveTo>
                  <a:cubicBezTo>
                    <a:pt x="289" y="0"/>
                    <a:pt x="5" y="292"/>
                    <a:pt x="5" y="645"/>
                  </a:cubicBezTo>
                  <a:lnTo>
                    <a:pt x="5" y="1078"/>
                  </a:lnTo>
                  <a:cubicBezTo>
                    <a:pt x="1" y="1575"/>
                    <a:pt x="404" y="1943"/>
                    <a:pt x="861" y="1943"/>
                  </a:cubicBezTo>
                  <a:cubicBezTo>
                    <a:pt x="970" y="1943"/>
                    <a:pt x="1083" y="1922"/>
                    <a:pt x="1193" y="1877"/>
                  </a:cubicBezTo>
                  <a:cubicBezTo>
                    <a:pt x="866" y="1747"/>
                    <a:pt x="650" y="1429"/>
                    <a:pt x="650" y="1078"/>
                  </a:cubicBezTo>
                  <a:lnTo>
                    <a:pt x="650" y="645"/>
                  </a:lnTo>
                  <a:cubicBezTo>
                    <a:pt x="650" y="332"/>
                    <a:pt x="881" y="58"/>
                    <a:pt x="1193" y="10"/>
                  </a:cubicBezTo>
                  <a:cubicBezTo>
                    <a:pt x="1155" y="0"/>
                    <a:pt x="1121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5" name="Google Shape;14825;p90"/>
            <p:cNvSpPr/>
            <p:nvPr/>
          </p:nvSpPr>
          <p:spPr>
            <a:xfrm>
              <a:off x="7647564" y="3140116"/>
              <a:ext cx="45478" cy="22608"/>
            </a:xfrm>
            <a:custGeom>
              <a:avLst/>
              <a:gdLst/>
              <a:ahLst/>
              <a:cxnLst/>
              <a:rect l="l" t="t" r="r" b="b"/>
              <a:pathLst>
                <a:path w="1734" h="862" extrusionOk="0">
                  <a:moveTo>
                    <a:pt x="642" y="0"/>
                  </a:moveTo>
                  <a:cubicBezTo>
                    <a:pt x="290" y="0"/>
                    <a:pt x="1" y="292"/>
                    <a:pt x="1" y="645"/>
                  </a:cubicBezTo>
                  <a:cubicBezTo>
                    <a:pt x="1" y="645"/>
                    <a:pt x="651" y="861"/>
                    <a:pt x="1733" y="861"/>
                  </a:cubicBezTo>
                  <a:lnTo>
                    <a:pt x="1733" y="645"/>
                  </a:lnTo>
                  <a:cubicBezTo>
                    <a:pt x="1733" y="292"/>
                    <a:pt x="1444" y="0"/>
                    <a:pt x="1092" y="0"/>
                  </a:cubicBezTo>
                  <a:cubicBezTo>
                    <a:pt x="1089" y="0"/>
                    <a:pt x="1087" y="0"/>
                    <a:pt x="1084" y="0"/>
                  </a:cubicBezTo>
                  <a:lnTo>
                    <a:pt x="651" y="0"/>
                  </a:lnTo>
                  <a:cubicBezTo>
                    <a:pt x="648" y="0"/>
                    <a:pt x="645" y="0"/>
                    <a:pt x="64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6" name="Google Shape;14826;p90"/>
            <p:cNvSpPr/>
            <p:nvPr/>
          </p:nvSpPr>
          <p:spPr>
            <a:xfrm>
              <a:off x="7647695" y="3140116"/>
              <a:ext cx="31211" cy="20589"/>
            </a:xfrm>
            <a:custGeom>
              <a:avLst/>
              <a:gdLst/>
              <a:ahLst/>
              <a:cxnLst/>
              <a:rect l="l" t="t" r="r" b="b"/>
              <a:pathLst>
                <a:path w="1190" h="785" extrusionOk="0">
                  <a:moveTo>
                    <a:pt x="637" y="0"/>
                  </a:moveTo>
                  <a:cubicBezTo>
                    <a:pt x="285" y="0"/>
                    <a:pt x="1" y="292"/>
                    <a:pt x="1" y="645"/>
                  </a:cubicBezTo>
                  <a:cubicBezTo>
                    <a:pt x="213" y="707"/>
                    <a:pt x="429" y="756"/>
                    <a:pt x="646" y="784"/>
                  </a:cubicBezTo>
                  <a:lnTo>
                    <a:pt x="646" y="645"/>
                  </a:lnTo>
                  <a:cubicBezTo>
                    <a:pt x="646" y="332"/>
                    <a:pt x="877" y="58"/>
                    <a:pt x="1189" y="10"/>
                  </a:cubicBezTo>
                  <a:cubicBezTo>
                    <a:pt x="1151" y="0"/>
                    <a:pt x="1117" y="0"/>
                    <a:pt x="1079" y="0"/>
                  </a:cubicBezTo>
                  <a:lnTo>
                    <a:pt x="646" y="0"/>
                  </a:lnTo>
                  <a:cubicBezTo>
                    <a:pt x="643" y="0"/>
                    <a:pt x="640" y="0"/>
                    <a:pt x="637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7" name="Google Shape;14827;p90"/>
            <p:cNvSpPr/>
            <p:nvPr/>
          </p:nvSpPr>
          <p:spPr>
            <a:xfrm>
              <a:off x="7636339" y="3213291"/>
              <a:ext cx="16943" cy="51537"/>
            </a:xfrm>
            <a:custGeom>
              <a:avLst/>
              <a:gdLst/>
              <a:ahLst/>
              <a:cxnLst/>
              <a:rect l="l" t="t" r="r" b="b"/>
              <a:pathLst>
                <a:path w="646" h="1965" extrusionOk="0">
                  <a:moveTo>
                    <a:pt x="54" y="1"/>
                  </a:moveTo>
                  <a:cubicBezTo>
                    <a:pt x="20" y="63"/>
                    <a:pt x="1" y="131"/>
                    <a:pt x="1" y="203"/>
                  </a:cubicBezTo>
                  <a:lnTo>
                    <a:pt x="1" y="1964"/>
                  </a:lnTo>
                  <a:lnTo>
                    <a:pt x="646" y="1964"/>
                  </a:lnTo>
                  <a:lnTo>
                    <a:pt x="646" y="665"/>
                  </a:lnTo>
                  <a:cubicBezTo>
                    <a:pt x="646" y="530"/>
                    <a:pt x="583" y="400"/>
                    <a:pt x="472" y="319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8" name="Google Shape;14828;p90"/>
            <p:cNvSpPr/>
            <p:nvPr/>
          </p:nvSpPr>
          <p:spPr>
            <a:xfrm>
              <a:off x="7687325" y="3213291"/>
              <a:ext cx="17074" cy="51537"/>
            </a:xfrm>
            <a:custGeom>
              <a:avLst/>
              <a:gdLst/>
              <a:ahLst/>
              <a:cxnLst/>
              <a:rect l="l" t="t" r="r" b="b"/>
              <a:pathLst>
                <a:path w="651" h="1965" extrusionOk="0">
                  <a:moveTo>
                    <a:pt x="597" y="1"/>
                  </a:moveTo>
                  <a:lnTo>
                    <a:pt x="174" y="319"/>
                  </a:lnTo>
                  <a:cubicBezTo>
                    <a:pt x="63" y="400"/>
                    <a:pt x="1" y="530"/>
                    <a:pt x="1" y="665"/>
                  </a:cubicBezTo>
                  <a:lnTo>
                    <a:pt x="1" y="1964"/>
                  </a:lnTo>
                  <a:lnTo>
                    <a:pt x="650" y="1964"/>
                  </a:lnTo>
                  <a:lnTo>
                    <a:pt x="650" y="203"/>
                  </a:lnTo>
                  <a:cubicBezTo>
                    <a:pt x="645" y="131"/>
                    <a:pt x="631" y="63"/>
                    <a:pt x="597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9" name="Google Shape;14829;p90"/>
            <p:cNvSpPr/>
            <p:nvPr/>
          </p:nvSpPr>
          <p:spPr>
            <a:xfrm>
              <a:off x="7726955" y="3185411"/>
              <a:ext cx="68060" cy="53294"/>
            </a:xfrm>
            <a:custGeom>
              <a:avLst/>
              <a:gdLst/>
              <a:ahLst/>
              <a:cxnLst/>
              <a:rect l="l" t="t" r="r" b="b"/>
              <a:pathLst>
                <a:path w="2595" h="2032" extrusionOk="0">
                  <a:moveTo>
                    <a:pt x="867" y="1"/>
                  </a:moveTo>
                  <a:lnTo>
                    <a:pt x="867" y="434"/>
                  </a:lnTo>
                  <a:cubicBezTo>
                    <a:pt x="867" y="515"/>
                    <a:pt x="819" y="588"/>
                    <a:pt x="746" y="626"/>
                  </a:cubicBezTo>
                  <a:lnTo>
                    <a:pt x="241" y="876"/>
                  </a:lnTo>
                  <a:cubicBezTo>
                    <a:pt x="92" y="948"/>
                    <a:pt x="1" y="1102"/>
                    <a:pt x="1" y="1266"/>
                  </a:cubicBezTo>
                  <a:lnTo>
                    <a:pt x="1" y="2031"/>
                  </a:lnTo>
                  <a:lnTo>
                    <a:pt x="2594" y="2031"/>
                  </a:lnTo>
                  <a:lnTo>
                    <a:pt x="2594" y="1266"/>
                  </a:lnTo>
                  <a:cubicBezTo>
                    <a:pt x="2594" y="1102"/>
                    <a:pt x="2503" y="953"/>
                    <a:pt x="2354" y="876"/>
                  </a:cubicBezTo>
                  <a:lnTo>
                    <a:pt x="1848" y="626"/>
                  </a:lnTo>
                  <a:cubicBezTo>
                    <a:pt x="1776" y="588"/>
                    <a:pt x="1728" y="515"/>
                    <a:pt x="1728" y="434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0" name="Google Shape;14830;p90"/>
            <p:cNvSpPr/>
            <p:nvPr/>
          </p:nvSpPr>
          <p:spPr>
            <a:xfrm>
              <a:off x="7727086" y="3203193"/>
              <a:ext cx="67929" cy="61635"/>
            </a:xfrm>
            <a:custGeom>
              <a:avLst/>
              <a:gdLst/>
              <a:ahLst/>
              <a:cxnLst/>
              <a:rect l="l" t="t" r="r" b="b"/>
              <a:pathLst>
                <a:path w="2590" h="2350" extrusionOk="0">
                  <a:moveTo>
                    <a:pt x="636" y="1"/>
                  </a:moveTo>
                  <a:lnTo>
                    <a:pt x="241" y="198"/>
                  </a:lnTo>
                  <a:cubicBezTo>
                    <a:pt x="92" y="270"/>
                    <a:pt x="0" y="424"/>
                    <a:pt x="0" y="588"/>
                  </a:cubicBezTo>
                  <a:lnTo>
                    <a:pt x="0" y="2349"/>
                  </a:lnTo>
                  <a:lnTo>
                    <a:pt x="2589" y="2349"/>
                  </a:lnTo>
                  <a:lnTo>
                    <a:pt x="2589" y="588"/>
                  </a:lnTo>
                  <a:cubicBezTo>
                    <a:pt x="2589" y="424"/>
                    <a:pt x="2498" y="270"/>
                    <a:pt x="2349" y="198"/>
                  </a:cubicBezTo>
                  <a:lnTo>
                    <a:pt x="1959" y="1"/>
                  </a:lnTo>
                  <a:cubicBezTo>
                    <a:pt x="1795" y="193"/>
                    <a:pt x="1559" y="617"/>
                    <a:pt x="1295" y="617"/>
                  </a:cubicBezTo>
                  <a:cubicBezTo>
                    <a:pt x="1030" y="617"/>
                    <a:pt x="790" y="198"/>
                    <a:pt x="636" y="1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1" name="Google Shape;14831;p90"/>
            <p:cNvSpPr/>
            <p:nvPr/>
          </p:nvSpPr>
          <p:spPr>
            <a:xfrm>
              <a:off x="7738311" y="3140116"/>
              <a:ext cx="45347" cy="51012"/>
            </a:xfrm>
            <a:custGeom>
              <a:avLst/>
              <a:gdLst/>
              <a:ahLst/>
              <a:cxnLst/>
              <a:rect l="l" t="t" r="r" b="b"/>
              <a:pathLst>
                <a:path w="1729" h="1945" extrusionOk="0">
                  <a:moveTo>
                    <a:pt x="641" y="0"/>
                  </a:moveTo>
                  <a:cubicBezTo>
                    <a:pt x="285" y="0"/>
                    <a:pt x="1" y="292"/>
                    <a:pt x="1" y="645"/>
                  </a:cubicBezTo>
                  <a:lnTo>
                    <a:pt x="1" y="1078"/>
                  </a:lnTo>
                  <a:cubicBezTo>
                    <a:pt x="1" y="1554"/>
                    <a:pt x="386" y="1944"/>
                    <a:pt x="867" y="1944"/>
                  </a:cubicBezTo>
                  <a:cubicBezTo>
                    <a:pt x="1343" y="1944"/>
                    <a:pt x="1728" y="1554"/>
                    <a:pt x="1728" y="1078"/>
                  </a:cubicBezTo>
                  <a:lnTo>
                    <a:pt x="1728" y="645"/>
                  </a:lnTo>
                  <a:cubicBezTo>
                    <a:pt x="1728" y="289"/>
                    <a:pt x="1439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2" name="Google Shape;14832;p90"/>
            <p:cNvSpPr/>
            <p:nvPr/>
          </p:nvSpPr>
          <p:spPr>
            <a:xfrm>
              <a:off x="7738311" y="3140116"/>
              <a:ext cx="31211" cy="50986"/>
            </a:xfrm>
            <a:custGeom>
              <a:avLst/>
              <a:gdLst/>
              <a:ahLst/>
              <a:cxnLst/>
              <a:rect l="l" t="t" r="r" b="b"/>
              <a:pathLst>
                <a:path w="1190" h="1944" extrusionOk="0">
                  <a:moveTo>
                    <a:pt x="641" y="0"/>
                  </a:moveTo>
                  <a:cubicBezTo>
                    <a:pt x="285" y="0"/>
                    <a:pt x="1" y="292"/>
                    <a:pt x="1" y="645"/>
                  </a:cubicBezTo>
                  <a:lnTo>
                    <a:pt x="1" y="1078"/>
                  </a:lnTo>
                  <a:cubicBezTo>
                    <a:pt x="1" y="1575"/>
                    <a:pt x="405" y="1943"/>
                    <a:pt x="859" y="1943"/>
                  </a:cubicBezTo>
                  <a:cubicBezTo>
                    <a:pt x="968" y="1943"/>
                    <a:pt x="1079" y="1922"/>
                    <a:pt x="1189" y="1877"/>
                  </a:cubicBezTo>
                  <a:cubicBezTo>
                    <a:pt x="862" y="1747"/>
                    <a:pt x="650" y="1429"/>
                    <a:pt x="650" y="1078"/>
                  </a:cubicBezTo>
                  <a:lnTo>
                    <a:pt x="650" y="645"/>
                  </a:lnTo>
                  <a:cubicBezTo>
                    <a:pt x="650" y="332"/>
                    <a:pt x="876" y="58"/>
                    <a:pt x="1189" y="10"/>
                  </a:cubicBezTo>
                  <a:cubicBezTo>
                    <a:pt x="1155" y="0"/>
                    <a:pt x="1117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3" name="Google Shape;14833;p90"/>
            <p:cNvSpPr/>
            <p:nvPr/>
          </p:nvSpPr>
          <p:spPr>
            <a:xfrm>
              <a:off x="7738311" y="3140116"/>
              <a:ext cx="45347" cy="22608"/>
            </a:xfrm>
            <a:custGeom>
              <a:avLst/>
              <a:gdLst/>
              <a:ahLst/>
              <a:cxnLst/>
              <a:rect l="l" t="t" r="r" b="b"/>
              <a:pathLst>
                <a:path w="1729" h="862" extrusionOk="0">
                  <a:moveTo>
                    <a:pt x="1092" y="0"/>
                  </a:moveTo>
                  <a:cubicBezTo>
                    <a:pt x="1089" y="0"/>
                    <a:pt x="1086" y="0"/>
                    <a:pt x="1083" y="0"/>
                  </a:cubicBezTo>
                  <a:lnTo>
                    <a:pt x="650" y="0"/>
                  </a:lnTo>
                  <a:cubicBezTo>
                    <a:pt x="289" y="0"/>
                    <a:pt x="1" y="289"/>
                    <a:pt x="1" y="645"/>
                  </a:cubicBezTo>
                  <a:cubicBezTo>
                    <a:pt x="1" y="645"/>
                    <a:pt x="650" y="861"/>
                    <a:pt x="1728" y="861"/>
                  </a:cubicBezTo>
                  <a:lnTo>
                    <a:pt x="1728" y="645"/>
                  </a:lnTo>
                  <a:cubicBezTo>
                    <a:pt x="1728" y="292"/>
                    <a:pt x="1444" y="0"/>
                    <a:pt x="109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4" name="Google Shape;14834;p90"/>
            <p:cNvSpPr/>
            <p:nvPr/>
          </p:nvSpPr>
          <p:spPr>
            <a:xfrm>
              <a:off x="7738311" y="3140116"/>
              <a:ext cx="31211" cy="20589"/>
            </a:xfrm>
            <a:custGeom>
              <a:avLst/>
              <a:gdLst/>
              <a:ahLst/>
              <a:cxnLst/>
              <a:rect l="l" t="t" r="r" b="b"/>
              <a:pathLst>
                <a:path w="1190" h="785" extrusionOk="0">
                  <a:moveTo>
                    <a:pt x="641" y="0"/>
                  </a:moveTo>
                  <a:cubicBezTo>
                    <a:pt x="285" y="0"/>
                    <a:pt x="1" y="292"/>
                    <a:pt x="1" y="645"/>
                  </a:cubicBezTo>
                  <a:cubicBezTo>
                    <a:pt x="212" y="707"/>
                    <a:pt x="429" y="756"/>
                    <a:pt x="650" y="784"/>
                  </a:cubicBezTo>
                  <a:lnTo>
                    <a:pt x="650" y="645"/>
                  </a:lnTo>
                  <a:cubicBezTo>
                    <a:pt x="650" y="332"/>
                    <a:pt x="876" y="58"/>
                    <a:pt x="1189" y="10"/>
                  </a:cubicBezTo>
                  <a:cubicBezTo>
                    <a:pt x="1155" y="0"/>
                    <a:pt x="1117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5" name="Google Shape;14835;p90"/>
            <p:cNvSpPr/>
            <p:nvPr/>
          </p:nvSpPr>
          <p:spPr>
            <a:xfrm>
              <a:off x="7727086" y="3213291"/>
              <a:ext cx="16943" cy="51537"/>
            </a:xfrm>
            <a:custGeom>
              <a:avLst/>
              <a:gdLst/>
              <a:ahLst/>
              <a:cxnLst/>
              <a:rect l="l" t="t" r="r" b="b"/>
              <a:pathLst>
                <a:path w="646" h="1965" extrusionOk="0">
                  <a:moveTo>
                    <a:pt x="53" y="1"/>
                  </a:moveTo>
                  <a:cubicBezTo>
                    <a:pt x="20" y="63"/>
                    <a:pt x="0" y="131"/>
                    <a:pt x="0" y="203"/>
                  </a:cubicBezTo>
                  <a:lnTo>
                    <a:pt x="0" y="1964"/>
                  </a:lnTo>
                  <a:lnTo>
                    <a:pt x="645" y="1964"/>
                  </a:lnTo>
                  <a:lnTo>
                    <a:pt x="645" y="665"/>
                  </a:lnTo>
                  <a:cubicBezTo>
                    <a:pt x="645" y="530"/>
                    <a:pt x="583" y="400"/>
                    <a:pt x="472" y="319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6" name="Google Shape;14836;p90"/>
            <p:cNvSpPr/>
            <p:nvPr/>
          </p:nvSpPr>
          <p:spPr>
            <a:xfrm>
              <a:off x="7777941" y="3213291"/>
              <a:ext cx="17074" cy="51537"/>
            </a:xfrm>
            <a:custGeom>
              <a:avLst/>
              <a:gdLst/>
              <a:ahLst/>
              <a:cxnLst/>
              <a:rect l="l" t="t" r="r" b="b"/>
              <a:pathLst>
                <a:path w="651" h="1965" extrusionOk="0">
                  <a:moveTo>
                    <a:pt x="597" y="1"/>
                  </a:moveTo>
                  <a:lnTo>
                    <a:pt x="174" y="319"/>
                  </a:lnTo>
                  <a:cubicBezTo>
                    <a:pt x="68" y="400"/>
                    <a:pt x="1" y="530"/>
                    <a:pt x="1" y="665"/>
                  </a:cubicBezTo>
                  <a:lnTo>
                    <a:pt x="1" y="1964"/>
                  </a:lnTo>
                  <a:lnTo>
                    <a:pt x="650" y="1964"/>
                  </a:lnTo>
                  <a:lnTo>
                    <a:pt x="650" y="203"/>
                  </a:lnTo>
                  <a:cubicBezTo>
                    <a:pt x="650" y="131"/>
                    <a:pt x="631" y="63"/>
                    <a:pt x="597" y="1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7" name="Google Shape;14837;p90"/>
            <p:cNvSpPr/>
            <p:nvPr/>
          </p:nvSpPr>
          <p:spPr>
            <a:xfrm>
              <a:off x="7817571" y="3185411"/>
              <a:ext cx="68034" cy="53294"/>
            </a:xfrm>
            <a:custGeom>
              <a:avLst/>
              <a:gdLst/>
              <a:ahLst/>
              <a:cxnLst/>
              <a:rect l="l" t="t" r="r" b="b"/>
              <a:pathLst>
                <a:path w="2594" h="2032" extrusionOk="0">
                  <a:moveTo>
                    <a:pt x="867" y="1"/>
                  </a:moveTo>
                  <a:lnTo>
                    <a:pt x="867" y="434"/>
                  </a:lnTo>
                  <a:cubicBezTo>
                    <a:pt x="867" y="515"/>
                    <a:pt x="818" y="588"/>
                    <a:pt x="746" y="626"/>
                  </a:cubicBezTo>
                  <a:lnTo>
                    <a:pt x="241" y="876"/>
                  </a:lnTo>
                  <a:cubicBezTo>
                    <a:pt x="92" y="948"/>
                    <a:pt x="0" y="1102"/>
                    <a:pt x="0" y="1266"/>
                  </a:cubicBezTo>
                  <a:lnTo>
                    <a:pt x="0" y="2031"/>
                  </a:lnTo>
                  <a:lnTo>
                    <a:pt x="2594" y="2031"/>
                  </a:lnTo>
                  <a:lnTo>
                    <a:pt x="2594" y="1266"/>
                  </a:lnTo>
                  <a:cubicBezTo>
                    <a:pt x="2594" y="1102"/>
                    <a:pt x="2503" y="953"/>
                    <a:pt x="2358" y="876"/>
                  </a:cubicBezTo>
                  <a:lnTo>
                    <a:pt x="1853" y="626"/>
                  </a:lnTo>
                  <a:cubicBezTo>
                    <a:pt x="1776" y="588"/>
                    <a:pt x="1733" y="515"/>
                    <a:pt x="1733" y="434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8" name="Google Shape;14838;p90"/>
            <p:cNvSpPr/>
            <p:nvPr/>
          </p:nvSpPr>
          <p:spPr>
            <a:xfrm>
              <a:off x="7817702" y="3203193"/>
              <a:ext cx="68034" cy="61635"/>
            </a:xfrm>
            <a:custGeom>
              <a:avLst/>
              <a:gdLst/>
              <a:ahLst/>
              <a:cxnLst/>
              <a:rect l="l" t="t" r="r" b="b"/>
              <a:pathLst>
                <a:path w="2594" h="2350" extrusionOk="0">
                  <a:moveTo>
                    <a:pt x="635" y="1"/>
                  </a:moveTo>
                  <a:lnTo>
                    <a:pt x="241" y="198"/>
                  </a:lnTo>
                  <a:cubicBezTo>
                    <a:pt x="96" y="270"/>
                    <a:pt x="0" y="424"/>
                    <a:pt x="0" y="588"/>
                  </a:cubicBezTo>
                  <a:lnTo>
                    <a:pt x="0" y="2349"/>
                  </a:lnTo>
                  <a:lnTo>
                    <a:pt x="2594" y="2349"/>
                  </a:lnTo>
                  <a:lnTo>
                    <a:pt x="2594" y="588"/>
                  </a:lnTo>
                  <a:cubicBezTo>
                    <a:pt x="2594" y="424"/>
                    <a:pt x="2498" y="270"/>
                    <a:pt x="2353" y="198"/>
                  </a:cubicBezTo>
                  <a:lnTo>
                    <a:pt x="1959" y="1"/>
                  </a:lnTo>
                  <a:cubicBezTo>
                    <a:pt x="1800" y="193"/>
                    <a:pt x="1564" y="617"/>
                    <a:pt x="1299" y="617"/>
                  </a:cubicBezTo>
                  <a:cubicBezTo>
                    <a:pt x="1030" y="617"/>
                    <a:pt x="794" y="198"/>
                    <a:pt x="635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9" name="Google Shape;14839;p90"/>
            <p:cNvSpPr/>
            <p:nvPr/>
          </p:nvSpPr>
          <p:spPr>
            <a:xfrm>
              <a:off x="7829058" y="3140116"/>
              <a:ext cx="45321" cy="51012"/>
            </a:xfrm>
            <a:custGeom>
              <a:avLst/>
              <a:gdLst/>
              <a:ahLst/>
              <a:cxnLst/>
              <a:rect l="l" t="t" r="r" b="b"/>
              <a:pathLst>
                <a:path w="1728" h="1945" extrusionOk="0">
                  <a:moveTo>
                    <a:pt x="636" y="0"/>
                  </a:moveTo>
                  <a:cubicBezTo>
                    <a:pt x="284" y="0"/>
                    <a:pt x="0" y="292"/>
                    <a:pt x="0" y="645"/>
                  </a:cubicBezTo>
                  <a:lnTo>
                    <a:pt x="0" y="1078"/>
                  </a:lnTo>
                  <a:cubicBezTo>
                    <a:pt x="0" y="1554"/>
                    <a:pt x="385" y="1944"/>
                    <a:pt x="862" y="1944"/>
                  </a:cubicBezTo>
                  <a:cubicBezTo>
                    <a:pt x="1338" y="1944"/>
                    <a:pt x="1728" y="1554"/>
                    <a:pt x="1728" y="1078"/>
                  </a:cubicBezTo>
                  <a:lnTo>
                    <a:pt x="1728" y="645"/>
                  </a:lnTo>
                  <a:cubicBezTo>
                    <a:pt x="1728" y="292"/>
                    <a:pt x="1444" y="0"/>
                    <a:pt x="1087" y="0"/>
                  </a:cubicBezTo>
                  <a:cubicBezTo>
                    <a:pt x="1084" y="0"/>
                    <a:pt x="1081" y="0"/>
                    <a:pt x="1078" y="0"/>
                  </a:cubicBezTo>
                  <a:lnTo>
                    <a:pt x="645" y="0"/>
                  </a:lnTo>
                  <a:cubicBezTo>
                    <a:pt x="642" y="0"/>
                    <a:pt x="639" y="0"/>
                    <a:pt x="63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0" name="Google Shape;14840;p90"/>
            <p:cNvSpPr/>
            <p:nvPr/>
          </p:nvSpPr>
          <p:spPr>
            <a:xfrm>
              <a:off x="7828953" y="3140116"/>
              <a:ext cx="31289" cy="50986"/>
            </a:xfrm>
            <a:custGeom>
              <a:avLst/>
              <a:gdLst/>
              <a:ahLst/>
              <a:cxnLst/>
              <a:rect l="l" t="t" r="r" b="b"/>
              <a:pathLst>
                <a:path w="1193" h="1944" extrusionOk="0">
                  <a:moveTo>
                    <a:pt x="649" y="0"/>
                  </a:moveTo>
                  <a:cubicBezTo>
                    <a:pt x="293" y="0"/>
                    <a:pt x="4" y="289"/>
                    <a:pt x="4" y="645"/>
                  </a:cubicBezTo>
                  <a:lnTo>
                    <a:pt x="4" y="1078"/>
                  </a:lnTo>
                  <a:cubicBezTo>
                    <a:pt x="0" y="1575"/>
                    <a:pt x="407" y="1943"/>
                    <a:pt x="862" y="1943"/>
                  </a:cubicBezTo>
                  <a:cubicBezTo>
                    <a:pt x="971" y="1943"/>
                    <a:pt x="1083" y="1922"/>
                    <a:pt x="1193" y="1877"/>
                  </a:cubicBezTo>
                  <a:cubicBezTo>
                    <a:pt x="866" y="1747"/>
                    <a:pt x="649" y="1429"/>
                    <a:pt x="649" y="1078"/>
                  </a:cubicBezTo>
                  <a:lnTo>
                    <a:pt x="649" y="645"/>
                  </a:lnTo>
                  <a:cubicBezTo>
                    <a:pt x="649" y="332"/>
                    <a:pt x="880" y="58"/>
                    <a:pt x="1193" y="10"/>
                  </a:cubicBezTo>
                  <a:cubicBezTo>
                    <a:pt x="1154" y="0"/>
                    <a:pt x="1121" y="0"/>
                    <a:pt x="1082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1" name="Google Shape;14841;p90"/>
            <p:cNvSpPr/>
            <p:nvPr/>
          </p:nvSpPr>
          <p:spPr>
            <a:xfrm>
              <a:off x="7828927" y="3140116"/>
              <a:ext cx="45452" cy="22608"/>
            </a:xfrm>
            <a:custGeom>
              <a:avLst/>
              <a:gdLst/>
              <a:ahLst/>
              <a:cxnLst/>
              <a:rect l="l" t="t" r="r" b="b"/>
              <a:pathLst>
                <a:path w="1733" h="862" extrusionOk="0">
                  <a:moveTo>
                    <a:pt x="1092" y="0"/>
                  </a:moveTo>
                  <a:cubicBezTo>
                    <a:pt x="1089" y="0"/>
                    <a:pt x="1086" y="0"/>
                    <a:pt x="1083" y="0"/>
                  </a:cubicBezTo>
                  <a:lnTo>
                    <a:pt x="650" y="0"/>
                  </a:lnTo>
                  <a:cubicBezTo>
                    <a:pt x="294" y="0"/>
                    <a:pt x="0" y="289"/>
                    <a:pt x="0" y="645"/>
                  </a:cubicBezTo>
                  <a:cubicBezTo>
                    <a:pt x="0" y="645"/>
                    <a:pt x="650" y="861"/>
                    <a:pt x="1733" y="861"/>
                  </a:cubicBezTo>
                  <a:lnTo>
                    <a:pt x="1733" y="645"/>
                  </a:lnTo>
                  <a:cubicBezTo>
                    <a:pt x="1733" y="292"/>
                    <a:pt x="1444" y="0"/>
                    <a:pt x="109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2" name="Google Shape;14842;p90"/>
            <p:cNvSpPr/>
            <p:nvPr/>
          </p:nvSpPr>
          <p:spPr>
            <a:xfrm>
              <a:off x="7829058" y="3140116"/>
              <a:ext cx="31184" cy="20589"/>
            </a:xfrm>
            <a:custGeom>
              <a:avLst/>
              <a:gdLst/>
              <a:ahLst/>
              <a:cxnLst/>
              <a:rect l="l" t="t" r="r" b="b"/>
              <a:pathLst>
                <a:path w="1189" h="785" extrusionOk="0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cubicBezTo>
                    <a:pt x="212" y="707"/>
                    <a:pt x="429" y="756"/>
                    <a:pt x="645" y="784"/>
                  </a:cubicBezTo>
                  <a:lnTo>
                    <a:pt x="645" y="645"/>
                  </a:lnTo>
                  <a:cubicBezTo>
                    <a:pt x="645" y="332"/>
                    <a:pt x="876" y="58"/>
                    <a:pt x="1189" y="10"/>
                  </a:cubicBezTo>
                  <a:cubicBezTo>
                    <a:pt x="1150" y="0"/>
                    <a:pt x="1117" y="0"/>
                    <a:pt x="1078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3" name="Google Shape;14843;p90"/>
            <p:cNvSpPr/>
            <p:nvPr/>
          </p:nvSpPr>
          <p:spPr>
            <a:xfrm>
              <a:off x="7817702" y="3213291"/>
              <a:ext cx="17048" cy="51537"/>
            </a:xfrm>
            <a:custGeom>
              <a:avLst/>
              <a:gdLst/>
              <a:ahLst/>
              <a:cxnLst/>
              <a:rect l="l" t="t" r="r" b="b"/>
              <a:pathLst>
                <a:path w="650" h="1965" extrusionOk="0">
                  <a:moveTo>
                    <a:pt x="53" y="1"/>
                  </a:moveTo>
                  <a:cubicBezTo>
                    <a:pt x="19" y="63"/>
                    <a:pt x="0" y="131"/>
                    <a:pt x="0" y="203"/>
                  </a:cubicBezTo>
                  <a:lnTo>
                    <a:pt x="0" y="1964"/>
                  </a:lnTo>
                  <a:lnTo>
                    <a:pt x="650" y="1964"/>
                  </a:lnTo>
                  <a:lnTo>
                    <a:pt x="650" y="665"/>
                  </a:lnTo>
                  <a:cubicBezTo>
                    <a:pt x="645" y="530"/>
                    <a:pt x="582" y="400"/>
                    <a:pt x="477" y="319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4" name="Google Shape;14844;p90"/>
            <p:cNvSpPr/>
            <p:nvPr/>
          </p:nvSpPr>
          <p:spPr>
            <a:xfrm>
              <a:off x="7868688" y="3213291"/>
              <a:ext cx="17048" cy="51537"/>
            </a:xfrm>
            <a:custGeom>
              <a:avLst/>
              <a:gdLst/>
              <a:ahLst/>
              <a:cxnLst/>
              <a:rect l="l" t="t" r="r" b="b"/>
              <a:pathLst>
                <a:path w="650" h="1965" extrusionOk="0">
                  <a:moveTo>
                    <a:pt x="597" y="1"/>
                  </a:moveTo>
                  <a:lnTo>
                    <a:pt x="173" y="319"/>
                  </a:lnTo>
                  <a:cubicBezTo>
                    <a:pt x="63" y="400"/>
                    <a:pt x="0" y="530"/>
                    <a:pt x="0" y="665"/>
                  </a:cubicBezTo>
                  <a:lnTo>
                    <a:pt x="0" y="1964"/>
                  </a:lnTo>
                  <a:lnTo>
                    <a:pt x="650" y="1964"/>
                  </a:lnTo>
                  <a:lnTo>
                    <a:pt x="650" y="203"/>
                  </a:lnTo>
                  <a:cubicBezTo>
                    <a:pt x="645" y="131"/>
                    <a:pt x="630" y="63"/>
                    <a:pt x="597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5" name="Google Shape;14845;p90"/>
            <p:cNvSpPr/>
            <p:nvPr/>
          </p:nvSpPr>
          <p:spPr>
            <a:xfrm>
              <a:off x="7630805" y="3134818"/>
              <a:ext cx="78892" cy="135544"/>
            </a:xfrm>
            <a:custGeom>
              <a:avLst/>
              <a:gdLst/>
              <a:ahLst/>
              <a:cxnLst/>
              <a:rect l="l" t="t" r="r" b="b"/>
              <a:pathLst>
                <a:path w="3008" h="5168" extrusionOk="0">
                  <a:moveTo>
                    <a:pt x="1718" y="409"/>
                  </a:moveTo>
                  <a:cubicBezTo>
                    <a:pt x="1968" y="409"/>
                    <a:pt x="2165" y="606"/>
                    <a:pt x="2165" y="852"/>
                  </a:cubicBezTo>
                  <a:lnTo>
                    <a:pt x="2165" y="1285"/>
                  </a:lnTo>
                  <a:cubicBezTo>
                    <a:pt x="2165" y="1655"/>
                    <a:pt x="1867" y="1949"/>
                    <a:pt x="1501" y="1949"/>
                  </a:cubicBezTo>
                  <a:cubicBezTo>
                    <a:pt x="1136" y="1949"/>
                    <a:pt x="837" y="1655"/>
                    <a:pt x="837" y="1285"/>
                  </a:cubicBezTo>
                  <a:lnTo>
                    <a:pt x="837" y="852"/>
                  </a:lnTo>
                  <a:cubicBezTo>
                    <a:pt x="837" y="606"/>
                    <a:pt x="1039" y="409"/>
                    <a:pt x="1285" y="409"/>
                  </a:cubicBezTo>
                  <a:close/>
                  <a:moveTo>
                    <a:pt x="1732" y="2358"/>
                  </a:moveTo>
                  <a:lnTo>
                    <a:pt x="1732" y="2454"/>
                  </a:lnTo>
                  <a:cubicBezTo>
                    <a:pt x="1732" y="2526"/>
                    <a:pt x="1751" y="2598"/>
                    <a:pt x="1790" y="2666"/>
                  </a:cubicBezTo>
                  <a:lnTo>
                    <a:pt x="1511" y="2940"/>
                  </a:lnTo>
                  <a:cubicBezTo>
                    <a:pt x="1509" y="2942"/>
                    <a:pt x="1505" y="2944"/>
                    <a:pt x="1501" y="2944"/>
                  </a:cubicBezTo>
                  <a:cubicBezTo>
                    <a:pt x="1498" y="2944"/>
                    <a:pt x="1494" y="2942"/>
                    <a:pt x="1492" y="2940"/>
                  </a:cubicBezTo>
                  <a:lnTo>
                    <a:pt x="1217" y="2661"/>
                  </a:lnTo>
                  <a:cubicBezTo>
                    <a:pt x="1251" y="2598"/>
                    <a:pt x="1270" y="2526"/>
                    <a:pt x="1270" y="2454"/>
                  </a:cubicBezTo>
                  <a:lnTo>
                    <a:pt x="1270" y="2358"/>
                  </a:lnTo>
                  <a:close/>
                  <a:moveTo>
                    <a:pt x="1285" y="0"/>
                  </a:moveTo>
                  <a:cubicBezTo>
                    <a:pt x="813" y="0"/>
                    <a:pt x="433" y="385"/>
                    <a:pt x="433" y="852"/>
                  </a:cubicBezTo>
                  <a:lnTo>
                    <a:pt x="433" y="1285"/>
                  </a:lnTo>
                  <a:cubicBezTo>
                    <a:pt x="433" y="1626"/>
                    <a:pt x="597" y="1944"/>
                    <a:pt x="866" y="2146"/>
                  </a:cubicBezTo>
                  <a:lnTo>
                    <a:pt x="866" y="2454"/>
                  </a:lnTo>
                  <a:cubicBezTo>
                    <a:pt x="866" y="2459"/>
                    <a:pt x="866" y="2464"/>
                    <a:pt x="857" y="2464"/>
                  </a:cubicBezTo>
                  <a:lnTo>
                    <a:pt x="351" y="2719"/>
                  </a:lnTo>
                  <a:cubicBezTo>
                    <a:pt x="135" y="2825"/>
                    <a:pt x="0" y="3046"/>
                    <a:pt x="0" y="3286"/>
                  </a:cubicBezTo>
                  <a:lnTo>
                    <a:pt x="0" y="4966"/>
                  </a:lnTo>
                  <a:cubicBezTo>
                    <a:pt x="0" y="5100"/>
                    <a:pt x="101" y="5168"/>
                    <a:pt x="202" y="5168"/>
                  </a:cubicBezTo>
                  <a:cubicBezTo>
                    <a:pt x="303" y="5168"/>
                    <a:pt x="404" y="5100"/>
                    <a:pt x="404" y="4966"/>
                  </a:cubicBezTo>
                  <a:lnTo>
                    <a:pt x="404" y="3286"/>
                  </a:lnTo>
                  <a:cubicBezTo>
                    <a:pt x="404" y="3200"/>
                    <a:pt x="457" y="3118"/>
                    <a:pt x="534" y="3080"/>
                  </a:cubicBezTo>
                  <a:lnTo>
                    <a:pt x="885" y="2906"/>
                  </a:lnTo>
                  <a:lnTo>
                    <a:pt x="1208" y="3224"/>
                  </a:lnTo>
                  <a:cubicBezTo>
                    <a:pt x="1290" y="3306"/>
                    <a:pt x="1397" y="3347"/>
                    <a:pt x="1504" y="3347"/>
                  </a:cubicBezTo>
                  <a:cubicBezTo>
                    <a:pt x="1611" y="3347"/>
                    <a:pt x="1718" y="3306"/>
                    <a:pt x="1800" y="3224"/>
                  </a:cubicBezTo>
                  <a:lnTo>
                    <a:pt x="2122" y="2906"/>
                  </a:lnTo>
                  <a:lnTo>
                    <a:pt x="2473" y="3080"/>
                  </a:lnTo>
                  <a:cubicBezTo>
                    <a:pt x="2550" y="3118"/>
                    <a:pt x="2598" y="3200"/>
                    <a:pt x="2598" y="3286"/>
                  </a:cubicBezTo>
                  <a:lnTo>
                    <a:pt x="2598" y="4966"/>
                  </a:lnTo>
                  <a:cubicBezTo>
                    <a:pt x="2598" y="5100"/>
                    <a:pt x="2701" y="5168"/>
                    <a:pt x="2802" y="5168"/>
                  </a:cubicBezTo>
                  <a:cubicBezTo>
                    <a:pt x="2904" y="5168"/>
                    <a:pt x="3005" y="5100"/>
                    <a:pt x="3003" y="4966"/>
                  </a:cubicBezTo>
                  <a:lnTo>
                    <a:pt x="3003" y="3286"/>
                  </a:lnTo>
                  <a:cubicBezTo>
                    <a:pt x="3007" y="3046"/>
                    <a:pt x="2868" y="2825"/>
                    <a:pt x="2651" y="2719"/>
                  </a:cubicBezTo>
                  <a:lnTo>
                    <a:pt x="2146" y="2464"/>
                  </a:lnTo>
                  <a:cubicBezTo>
                    <a:pt x="2141" y="2464"/>
                    <a:pt x="2136" y="2459"/>
                    <a:pt x="2136" y="2454"/>
                  </a:cubicBezTo>
                  <a:lnTo>
                    <a:pt x="2136" y="2146"/>
                  </a:lnTo>
                  <a:cubicBezTo>
                    <a:pt x="2411" y="1944"/>
                    <a:pt x="2569" y="1626"/>
                    <a:pt x="2569" y="1285"/>
                  </a:cubicBezTo>
                  <a:lnTo>
                    <a:pt x="2569" y="852"/>
                  </a:lnTo>
                  <a:cubicBezTo>
                    <a:pt x="2569" y="385"/>
                    <a:pt x="2189" y="0"/>
                    <a:pt x="1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6" name="Google Shape;14846;p90"/>
            <p:cNvSpPr/>
            <p:nvPr/>
          </p:nvSpPr>
          <p:spPr>
            <a:xfrm>
              <a:off x="7721657" y="3134818"/>
              <a:ext cx="78892" cy="135649"/>
            </a:xfrm>
            <a:custGeom>
              <a:avLst/>
              <a:gdLst/>
              <a:ahLst/>
              <a:cxnLst/>
              <a:rect l="l" t="t" r="r" b="b"/>
              <a:pathLst>
                <a:path w="3008" h="5172" extrusionOk="0">
                  <a:moveTo>
                    <a:pt x="1718" y="409"/>
                  </a:moveTo>
                  <a:cubicBezTo>
                    <a:pt x="1968" y="409"/>
                    <a:pt x="2166" y="606"/>
                    <a:pt x="2166" y="852"/>
                  </a:cubicBezTo>
                  <a:lnTo>
                    <a:pt x="2166" y="1285"/>
                  </a:lnTo>
                  <a:cubicBezTo>
                    <a:pt x="2166" y="1655"/>
                    <a:pt x="1867" y="1949"/>
                    <a:pt x="1502" y="1949"/>
                  </a:cubicBezTo>
                  <a:cubicBezTo>
                    <a:pt x="1136" y="1949"/>
                    <a:pt x="838" y="1655"/>
                    <a:pt x="838" y="1285"/>
                  </a:cubicBezTo>
                  <a:lnTo>
                    <a:pt x="838" y="852"/>
                  </a:lnTo>
                  <a:cubicBezTo>
                    <a:pt x="838" y="606"/>
                    <a:pt x="1040" y="409"/>
                    <a:pt x="1285" y="409"/>
                  </a:cubicBezTo>
                  <a:close/>
                  <a:moveTo>
                    <a:pt x="1733" y="2358"/>
                  </a:moveTo>
                  <a:lnTo>
                    <a:pt x="1733" y="2454"/>
                  </a:lnTo>
                  <a:cubicBezTo>
                    <a:pt x="1733" y="2526"/>
                    <a:pt x="1752" y="2598"/>
                    <a:pt x="1790" y="2666"/>
                  </a:cubicBezTo>
                  <a:lnTo>
                    <a:pt x="1511" y="2940"/>
                  </a:lnTo>
                  <a:cubicBezTo>
                    <a:pt x="1509" y="2942"/>
                    <a:pt x="1505" y="2944"/>
                    <a:pt x="1502" y="2944"/>
                  </a:cubicBezTo>
                  <a:cubicBezTo>
                    <a:pt x="1498" y="2944"/>
                    <a:pt x="1495" y="2942"/>
                    <a:pt x="1492" y="2940"/>
                  </a:cubicBezTo>
                  <a:lnTo>
                    <a:pt x="1218" y="2661"/>
                  </a:lnTo>
                  <a:cubicBezTo>
                    <a:pt x="1252" y="2598"/>
                    <a:pt x="1271" y="2526"/>
                    <a:pt x="1271" y="2454"/>
                  </a:cubicBezTo>
                  <a:lnTo>
                    <a:pt x="1271" y="2358"/>
                  </a:lnTo>
                  <a:close/>
                  <a:moveTo>
                    <a:pt x="1285" y="0"/>
                  </a:moveTo>
                  <a:cubicBezTo>
                    <a:pt x="814" y="0"/>
                    <a:pt x="434" y="385"/>
                    <a:pt x="434" y="857"/>
                  </a:cubicBezTo>
                  <a:lnTo>
                    <a:pt x="434" y="1290"/>
                  </a:lnTo>
                  <a:cubicBezTo>
                    <a:pt x="434" y="1626"/>
                    <a:pt x="597" y="1944"/>
                    <a:pt x="867" y="2146"/>
                  </a:cubicBezTo>
                  <a:lnTo>
                    <a:pt x="867" y="2454"/>
                  </a:lnTo>
                  <a:cubicBezTo>
                    <a:pt x="867" y="2459"/>
                    <a:pt x="867" y="2464"/>
                    <a:pt x="857" y="2464"/>
                  </a:cubicBezTo>
                  <a:lnTo>
                    <a:pt x="352" y="2719"/>
                  </a:lnTo>
                  <a:cubicBezTo>
                    <a:pt x="135" y="2825"/>
                    <a:pt x="0" y="3046"/>
                    <a:pt x="0" y="3286"/>
                  </a:cubicBezTo>
                  <a:lnTo>
                    <a:pt x="0" y="4966"/>
                  </a:lnTo>
                  <a:cubicBezTo>
                    <a:pt x="0" y="5103"/>
                    <a:pt x="102" y="5171"/>
                    <a:pt x="203" y="5171"/>
                  </a:cubicBezTo>
                  <a:cubicBezTo>
                    <a:pt x="304" y="5171"/>
                    <a:pt x="405" y="5103"/>
                    <a:pt x="405" y="4966"/>
                  </a:cubicBezTo>
                  <a:lnTo>
                    <a:pt x="405" y="3286"/>
                  </a:lnTo>
                  <a:cubicBezTo>
                    <a:pt x="405" y="3200"/>
                    <a:pt x="458" y="3118"/>
                    <a:pt x="535" y="3080"/>
                  </a:cubicBezTo>
                  <a:lnTo>
                    <a:pt x="886" y="2906"/>
                  </a:lnTo>
                  <a:lnTo>
                    <a:pt x="1208" y="3224"/>
                  </a:lnTo>
                  <a:cubicBezTo>
                    <a:pt x="1290" y="3306"/>
                    <a:pt x="1397" y="3347"/>
                    <a:pt x="1504" y="3347"/>
                  </a:cubicBezTo>
                  <a:cubicBezTo>
                    <a:pt x="1611" y="3347"/>
                    <a:pt x="1718" y="3306"/>
                    <a:pt x="1800" y="3224"/>
                  </a:cubicBezTo>
                  <a:lnTo>
                    <a:pt x="2122" y="2906"/>
                  </a:lnTo>
                  <a:lnTo>
                    <a:pt x="2474" y="3080"/>
                  </a:lnTo>
                  <a:cubicBezTo>
                    <a:pt x="2551" y="3118"/>
                    <a:pt x="2599" y="3200"/>
                    <a:pt x="2599" y="3286"/>
                  </a:cubicBezTo>
                  <a:lnTo>
                    <a:pt x="2599" y="4966"/>
                  </a:lnTo>
                  <a:cubicBezTo>
                    <a:pt x="2599" y="5103"/>
                    <a:pt x="2700" y="5171"/>
                    <a:pt x="2802" y="5171"/>
                  </a:cubicBezTo>
                  <a:cubicBezTo>
                    <a:pt x="2903" y="5171"/>
                    <a:pt x="3005" y="5103"/>
                    <a:pt x="3008" y="4966"/>
                  </a:cubicBezTo>
                  <a:lnTo>
                    <a:pt x="3008" y="3286"/>
                  </a:lnTo>
                  <a:cubicBezTo>
                    <a:pt x="3008" y="3046"/>
                    <a:pt x="2868" y="2825"/>
                    <a:pt x="2652" y="2719"/>
                  </a:cubicBezTo>
                  <a:lnTo>
                    <a:pt x="2147" y="2464"/>
                  </a:lnTo>
                  <a:cubicBezTo>
                    <a:pt x="2142" y="2464"/>
                    <a:pt x="2137" y="2459"/>
                    <a:pt x="2137" y="2454"/>
                  </a:cubicBezTo>
                  <a:lnTo>
                    <a:pt x="2137" y="2146"/>
                  </a:lnTo>
                  <a:cubicBezTo>
                    <a:pt x="2411" y="1944"/>
                    <a:pt x="2570" y="1626"/>
                    <a:pt x="2570" y="1290"/>
                  </a:cubicBezTo>
                  <a:lnTo>
                    <a:pt x="2570" y="857"/>
                  </a:lnTo>
                  <a:cubicBezTo>
                    <a:pt x="2570" y="385"/>
                    <a:pt x="2190" y="0"/>
                    <a:pt x="1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7" name="Google Shape;14847;p90"/>
            <p:cNvSpPr/>
            <p:nvPr/>
          </p:nvSpPr>
          <p:spPr>
            <a:xfrm>
              <a:off x="7812509" y="3134818"/>
              <a:ext cx="78919" cy="135544"/>
            </a:xfrm>
            <a:custGeom>
              <a:avLst/>
              <a:gdLst/>
              <a:ahLst/>
              <a:cxnLst/>
              <a:rect l="l" t="t" r="r" b="b"/>
              <a:pathLst>
                <a:path w="3009" h="5168" extrusionOk="0">
                  <a:moveTo>
                    <a:pt x="1719" y="409"/>
                  </a:moveTo>
                  <a:cubicBezTo>
                    <a:pt x="1969" y="409"/>
                    <a:pt x="2166" y="606"/>
                    <a:pt x="2166" y="852"/>
                  </a:cubicBezTo>
                  <a:lnTo>
                    <a:pt x="2166" y="1285"/>
                  </a:lnTo>
                  <a:cubicBezTo>
                    <a:pt x="2166" y="1655"/>
                    <a:pt x="1868" y="1949"/>
                    <a:pt x="1502" y="1949"/>
                  </a:cubicBezTo>
                  <a:cubicBezTo>
                    <a:pt x="1137" y="1949"/>
                    <a:pt x="838" y="1655"/>
                    <a:pt x="838" y="1285"/>
                  </a:cubicBezTo>
                  <a:lnTo>
                    <a:pt x="838" y="852"/>
                  </a:lnTo>
                  <a:cubicBezTo>
                    <a:pt x="838" y="606"/>
                    <a:pt x="1040" y="409"/>
                    <a:pt x="1286" y="409"/>
                  </a:cubicBezTo>
                  <a:close/>
                  <a:moveTo>
                    <a:pt x="1733" y="2358"/>
                  </a:moveTo>
                  <a:lnTo>
                    <a:pt x="1733" y="2454"/>
                  </a:lnTo>
                  <a:cubicBezTo>
                    <a:pt x="1733" y="2526"/>
                    <a:pt x="1752" y="2598"/>
                    <a:pt x="1791" y="2666"/>
                  </a:cubicBezTo>
                  <a:lnTo>
                    <a:pt x="1512" y="2940"/>
                  </a:lnTo>
                  <a:cubicBezTo>
                    <a:pt x="1509" y="2942"/>
                    <a:pt x="1506" y="2944"/>
                    <a:pt x="1502" y="2944"/>
                  </a:cubicBezTo>
                  <a:cubicBezTo>
                    <a:pt x="1499" y="2944"/>
                    <a:pt x="1495" y="2942"/>
                    <a:pt x="1493" y="2940"/>
                  </a:cubicBezTo>
                  <a:lnTo>
                    <a:pt x="1218" y="2661"/>
                  </a:lnTo>
                  <a:cubicBezTo>
                    <a:pt x="1252" y="2598"/>
                    <a:pt x="1271" y="2526"/>
                    <a:pt x="1271" y="2454"/>
                  </a:cubicBezTo>
                  <a:lnTo>
                    <a:pt x="1271" y="2358"/>
                  </a:lnTo>
                  <a:close/>
                  <a:moveTo>
                    <a:pt x="1286" y="0"/>
                  </a:moveTo>
                  <a:cubicBezTo>
                    <a:pt x="814" y="0"/>
                    <a:pt x="434" y="385"/>
                    <a:pt x="434" y="852"/>
                  </a:cubicBezTo>
                  <a:lnTo>
                    <a:pt x="434" y="1285"/>
                  </a:lnTo>
                  <a:cubicBezTo>
                    <a:pt x="434" y="1626"/>
                    <a:pt x="598" y="1944"/>
                    <a:pt x="867" y="2146"/>
                  </a:cubicBezTo>
                  <a:lnTo>
                    <a:pt x="867" y="2454"/>
                  </a:lnTo>
                  <a:cubicBezTo>
                    <a:pt x="867" y="2459"/>
                    <a:pt x="867" y="2464"/>
                    <a:pt x="857" y="2464"/>
                  </a:cubicBezTo>
                  <a:lnTo>
                    <a:pt x="352" y="2719"/>
                  </a:lnTo>
                  <a:cubicBezTo>
                    <a:pt x="136" y="2825"/>
                    <a:pt x="1" y="3046"/>
                    <a:pt x="1" y="3286"/>
                  </a:cubicBezTo>
                  <a:lnTo>
                    <a:pt x="1" y="4966"/>
                  </a:lnTo>
                  <a:cubicBezTo>
                    <a:pt x="1" y="5100"/>
                    <a:pt x="102" y="5168"/>
                    <a:pt x="203" y="5168"/>
                  </a:cubicBezTo>
                  <a:cubicBezTo>
                    <a:pt x="304" y="5168"/>
                    <a:pt x="405" y="5100"/>
                    <a:pt x="405" y="4966"/>
                  </a:cubicBezTo>
                  <a:lnTo>
                    <a:pt x="405" y="3286"/>
                  </a:lnTo>
                  <a:cubicBezTo>
                    <a:pt x="405" y="3200"/>
                    <a:pt x="458" y="3118"/>
                    <a:pt x="535" y="3080"/>
                  </a:cubicBezTo>
                  <a:lnTo>
                    <a:pt x="886" y="2906"/>
                  </a:lnTo>
                  <a:lnTo>
                    <a:pt x="1209" y="3224"/>
                  </a:lnTo>
                  <a:cubicBezTo>
                    <a:pt x="1290" y="3306"/>
                    <a:pt x="1398" y="3347"/>
                    <a:pt x="1505" y="3347"/>
                  </a:cubicBezTo>
                  <a:cubicBezTo>
                    <a:pt x="1612" y="3347"/>
                    <a:pt x="1719" y="3306"/>
                    <a:pt x="1801" y="3224"/>
                  </a:cubicBezTo>
                  <a:lnTo>
                    <a:pt x="2123" y="2906"/>
                  </a:lnTo>
                  <a:lnTo>
                    <a:pt x="2474" y="3080"/>
                  </a:lnTo>
                  <a:cubicBezTo>
                    <a:pt x="2551" y="3118"/>
                    <a:pt x="2599" y="3200"/>
                    <a:pt x="2599" y="3286"/>
                  </a:cubicBezTo>
                  <a:lnTo>
                    <a:pt x="2599" y="4966"/>
                  </a:lnTo>
                  <a:cubicBezTo>
                    <a:pt x="2599" y="5100"/>
                    <a:pt x="2702" y="5168"/>
                    <a:pt x="2803" y="5168"/>
                  </a:cubicBezTo>
                  <a:cubicBezTo>
                    <a:pt x="2905" y="5168"/>
                    <a:pt x="3006" y="5100"/>
                    <a:pt x="3003" y="4966"/>
                  </a:cubicBezTo>
                  <a:lnTo>
                    <a:pt x="3003" y="3286"/>
                  </a:lnTo>
                  <a:cubicBezTo>
                    <a:pt x="3008" y="3046"/>
                    <a:pt x="2869" y="2825"/>
                    <a:pt x="2652" y="2719"/>
                  </a:cubicBezTo>
                  <a:lnTo>
                    <a:pt x="2147" y="2464"/>
                  </a:lnTo>
                  <a:cubicBezTo>
                    <a:pt x="2142" y="2464"/>
                    <a:pt x="2137" y="2459"/>
                    <a:pt x="2137" y="2454"/>
                  </a:cubicBezTo>
                  <a:lnTo>
                    <a:pt x="2137" y="2146"/>
                  </a:lnTo>
                  <a:cubicBezTo>
                    <a:pt x="2412" y="1944"/>
                    <a:pt x="2570" y="1626"/>
                    <a:pt x="2570" y="1285"/>
                  </a:cubicBezTo>
                  <a:lnTo>
                    <a:pt x="2570" y="852"/>
                  </a:lnTo>
                  <a:cubicBezTo>
                    <a:pt x="2570" y="385"/>
                    <a:pt x="2190" y="0"/>
                    <a:pt x="17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8" name="Google Shape;14848;p90"/>
            <p:cNvSpPr/>
            <p:nvPr/>
          </p:nvSpPr>
          <p:spPr>
            <a:xfrm>
              <a:off x="7539926" y="3134818"/>
              <a:ext cx="78892" cy="135649"/>
            </a:xfrm>
            <a:custGeom>
              <a:avLst/>
              <a:gdLst/>
              <a:ahLst/>
              <a:cxnLst/>
              <a:rect l="l" t="t" r="r" b="b"/>
              <a:pathLst>
                <a:path w="3008" h="5172" extrusionOk="0">
                  <a:moveTo>
                    <a:pt x="1718" y="409"/>
                  </a:moveTo>
                  <a:cubicBezTo>
                    <a:pt x="1969" y="409"/>
                    <a:pt x="2166" y="606"/>
                    <a:pt x="2166" y="852"/>
                  </a:cubicBezTo>
                  <a:lnTo>
                    <a:pt x="2166" y="1285"/>
                  </a:lnTo>
                  <a:cubicBezTo>
                    <a:pt x="2166" y="1655"/>
                    <a:pt x="1872" y="1949"/>
                    <a:pt x="1502" y="1949"/>
                  </a:cubicBezTo>
                  <a:cubicBezTo>
                    <a:pt x="1136" y="1949"/>
                    <a:pt x="843" y="1655"/>
                    <a:pt x="843" y="1285"/>
                  </a:cubicBezTo>
                  <a:lnTo>
                    <a:pt x="843" y="852"/>
                  </a:lnTo>
                  <a:cubicBezTo>
                    <a:pt x="843" y="606"/>
                    <a:pt x="1040" y="409"/>
                    <a:pt x="1285" y="409"/>
                  </a:cubicBezTo>
                  <a:close/>
                  <a:moveTo>
                    <a:pt x="1738" y="2358"/>
                  </a:moveTo>
                  <a:lnTo>
                    <a:pt x="1738" y="2454"/>
                  </a:lnTo>
                  <a:cubicBezTo>
                    <a:pt x="1738" y="2526"/>
                    <a:pt x="1757" y="2598"/>
                    <a:pt x="1791" y="2666"/>
                  </a:cubicBezTo>
                  <a:lnTo>
                    <a:pt x="1516" y="2940"/>
                  </a:lnTo>
                  <a:cubicBezTo>
                    <a:pt x="1514" y="2942"/>
                    <a:pt x="1510" y="2944"/>
                    <a:pt x="1507" y="2944"/>
                  </a:cubicBezTo>
                  <a:cubicBezTo>
                    <a:pt x="1503" y="2944"/>
                    <a:pt x="1499" y="2942"/>
                    <a:pt x="1497" y="2940"/>
                  </a:cubicBezTo>
                  <a:lnTo>
                    <a:pt x="1492" y="2940"/>
                  </a:lnTo>
                  <a:lnTo>
                    <a:pt x="1218" y="2661"/>
                  </a:lnTo>
                  <a:cubicBezTo>
                    <a:pt x="1256" y="2598"/>
                    <a:pt x="1276" y="2526"/>
                    <a:pt x="1276" y="2454"/>
                  </a:cubicBezTo>
                  <a:lnTo>
                    <a:pt x="1276" y="2358"/>
                  </a:lnTo>
                  <a:close/>
                  <a:moveTo>
                    <a:pt x="1285" y="0"/>
                  </a:moveTo>
                  <a:cubicBezTo>
                    <a:pt x="819" y="0"/>
                    <a:pt x="434" y="385"/>
                    <a:pt x="434" y="857"/>
                  </a:cubicBezTo>
                  <a:lnTo>
                    <a:pt x="434" y="1290"/>
                  </a:lnTo>
                  <a:cubicBezTo>
                    <a:pt x="434" y="1626"/>
                    <a:pt x="597" y="1944"/>
                    <a:pt x="867" y="2146"/>
                  </a:cubicBezTo>
                  <a:lnTo>
                    <a:pt x="867" y="2454"/>
                  </a:lnTo>
                  <a:cubicBezTo>
                    <a:pt x="867" y="2459"/>
                    <a:pt x="867" y="2464"/>
                    <a:pt x="862" y="2464"/>
                  </a:cubicBezTo>
                  <a:lnTo>
                    <a:pt x="352" y="2719"/>
                  </a:lnTo>
                  <a:cubicBezTo>
                    <a:pt x="135" y="2825"/>
                    <a:pt x="1" y="3046"/>
                    <a:pt x="1" y="3286"/>
                  </a:cubicBezTo>
                  <a:lnTo>
                    <a:pt x="1" y="4966"/>
                  </a:lnTo>
                  <a:cubicBezTo>
                    <a:pt x="1" y="5103"/>
                    <a:pt x="102" y="5171"/>
                    <a:pt x="203" y="5171"/>
                  </a:cubicBezTo>
                  <a:cubicBezTo>
                    <a:pt x="304" y="5171"/>
                    <a:pt x="405" y="5103"/>
                    <a:pt x="405" y="4966"/>
                  </a:cubicBezTo>
                  <a:lnTo>
                    <a:pt x="405" y="3286"/>
                  </a:lnTo>
                  <a:cubicBezTo>
                    <a:pt x="405" y="3200"/>
                    <a:pt x="458" y="3118"/>
                    <a:pt x="535" y="3080"/>
                  </a:cubicBezTo>
                  <a:lnTo>
                    <a:pt x="886" y="2906"/>
                  </a:lnTo>
                  <a:lnTo>
                    <a:pt x="1208" y="3224"/>
                  </a:lnTo>
                  <a:cubicBezTo>
                    <a:pt x="1290" y="3306"/>
                    <a:pt x="1397" y="3347"/>
                    <a:pt x="1504" y="3347"/>
                  </a:cubicBezTo>
                  <a:cubicBezTo>
                    <a:pt x="1611" y="3347"/>
                    <a:pt x="1718" y="3306"/>
                    <a:pt x="1800" y="3224"/>
                  </a:cubicBezTo>
                  <a:lnTo>
                    <a:pt x="2123" y="2906"/>
                  </a:lnTo>
                  <a:lnTo>
                    <a:pt x="2474" y="3080"/>
                  </a:lnTo>
                  <a:cubicBezTo>
                    <a:pt x="2551" y="3118"/>
                    <a:pt x="2599" y="3200"/>
                    <a:pt x="2599" y="3286"/>
                  </a:cubicBezTo>
                  <a:lnTo>
                    <a:pt x="2599" y="4966"/>
                  </a:lnTo>
                  <a:cubicBezTo>
                    <a:pt x="2599" y="5103"/>
                    <a:pt x="2701" y="5171"/>
                    <a:pt x="2803" y="5171"/>
                  </a:cubicBezTo>
                  <a:cubicBezTo>
                    <a:pt x="2906" y="5171"/>
                    <a:pt x="3008" y="5103"/>
                    <a:pt x="3008" y="4966"/>
                  </a:cubicBezTo>
                  <a:lnTo>
                    <a:pt x="3008" y="3286"/>
                  </a:lnTo>
                  <a:cubicBezTo>
                    <a:pt x="3008" y="3046"/>
                    <a:pt x="2868" y="2825"/>
                    <a:pt x="2657" y="2719"/>
                  </a:cubicBezTo>
                  <a:lnTo>
                    <a:pt x="2147" y="2464"/>
                  </a:lnTo>
                  <a:cubicBezTo>
                    <a:pt x="2142" y="2464"/>
                    <a:pt x="2137" y="2459"/>
                    <a:pt x="2137" y="2454"/>
                  </a:cubicBezTo>
                  <a:lnTo>
                    <a:pt x="2137" y="2146"/>
                  </a:lnTo>
                  <a:cubicBezTo>
                    <a:pt x="2411" y="1944"/>
                    <a:pt x="2570" y="1626"/>
                    <a:pt x="2570" y="1290"/>
                  </a:cubicBezTo>
                  <a:lnTo>
                    <a:pt x="2570" y="857"/>
                  </a:lnTo>
                  <a:cubicBezTo>
                    <a:pt x="2570" y="385"/>
                    <a:pt x="2190" y="0"/>
                    <a:pt x="1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9" name="Google Shape;14849;p90"/>
            <p:cNvSpPr/>
            <p:nvPr/>
          </p:nvSpPr>
          <p:spPr>
            <a:xfrm>
              <a:off x="7574127" y="2907741"/>
              <a:ext cx="283231" cy="215065"/>
            </a:xfrm>
            <a:custGeom>
              <a:avLst/>
              <a:gdLst/>
              <a:ahLst/>
              <a:cxnLst/>
              <a:rect l="l" t="t" r="r" b="b"/>
              <a:pathLst>
                <a:path w="10799" h="8200" extrusionOk="0">
                  <a:moveTo>
                    <a:pt x="5395" y="1"/>
                  </a:moveTo>
                  <a:cubicBezTo>
                    <a:pt x="5324" y="1"/>
                    <a:pt x="5253" y="38"/>
                    <a:pt x="5216" y="112"/>
                  </a:cubicBezTo>
                  <a:lnTo>
                    <a:pt x="4567" y="1412"/>
                  </a:lnTo>
                  <a:cubicBezTo>
                    <a:pt x="4462" y="1577"/>
                    <a:pt x="4605" y="1723"/>
                    <a:pt x="4746" y="1723"/>
                  </a:cubicBezTo>
                  <a:cubicBezTo>
                    <a:pt x="4818" y="1723"/>
                    <a:pt x="4890" y="1684"/>
                    <a:pt x="4928" y="1590"/>
                  </a:cubicBezTo>
                  <a:lnTo>
                    <a:pt x="5192" y="1060"/>
                  </a:lnTo>
                  <a:lnTo>
                    <a:pt x="5192" y="4977"/>
                  </a:lnTo>
                  <a:lnTo>
                    <a:pt x="852" y="4977"/>
                  </a:lnTo>
                  <a:cubicBezTo>
                    <a:pt x="381" y="4977"/>
                    <a:pt x="1" y="5357"/>
                    <a:pt x="1" y="5829"/>
                  </a:cubicBezTo>
                  <a:lnTo>
                    <a:pt x="1" y="7994"/>
                  </a:lnTo>
                  <a:cubicBezTo>
                    <a:pt x="1" y="8129"/>
                    <a:pt x="102" y="8196"/>
                    <a:pt x="203" y="8196"/>
                  </a:cubicBezTo>
                  <a:cubicBezTo>
                    <a:pt x="304" y="8196"/>
                    <a:pt x="405" y="8129"/>
                    <a:pt x="405" y="7994"/>
                  </a:cubicBezTo>
                  <a:lnTo>
                    <a:pt x="405" y="5829"/>
                  </a:lnTo>
                  <a:cubicBezTo>
                    <a:pt x="405" y="5583"/>
                    <a:pt x="607" y="5381"/>
                    <a:pt x="852" y="5381"/>
                  </a:cubicBezTo>
                  <a:lnTo>
                    <a:pt x="3465" y="5381"/>
                  </a:lnTo>
                  <a:lnTo>
                    <a:pt x="3465" y="7994"/>
                  </a:lnTo>
                  <a:cubicBezTo>
                    <a:pt x="3465" y="8129"/>
                    <a:pt x="3566" y="8196"/>
                    <a:pt x="3667" y="8196"/>
                  </a:cubicBezTo>
                  <a:cubicBezTo>
                    <a:pt x="3768" y="8196"/>
                    <a:pt x="3869" y="8129"/>
                    <a:pt x="3869" y="7994"/>
                  </a:cubicBezTo>
                  <a:lnTo>
                    <a:pt x="3869" y="5386"/>
                  </a:lnTo>
                  <a:lnTo>
                    <a:pt x="6929" y="5386"/>
                  </a:lnTo>
                  <a:lnTo>
                    <a:pt x="6929" y="7994"/>
                  </a:lnTo>
                  <a:cubicBezTo>
                    <a:pt x="6929" y="8131"/>
                    <a:pt x="7031" y="8200"/>
                    <a:pt x="7132" y="8200"/>
                  </a:cubicBezTo>
                  <a:cubicBezTo>
                    <a:pt x="7233" y="8200"/>
                    <a:pt x="7334" y="8131"/>
                    <a:pt x="7334" y="7994"/>
                  </a:cubicBezTo>
                  <a:lnTo>
                    <a:pt x="7334" y="5386"/>
                  </a:lnTo>
                  <a:lnTo>
                    <a:pt x="9946" y="5386"/>
                  </a:lnTo>
                  <a:cubicBezTo>
                    <a:pt x="10192" y="5386"/>
                    <a:pt x="10389" y="5583"/>
                    <a:pt x="10394" y="5829"/>
                  </a:cubicBezTo>
                  <a:lnTo>
                    <a:pt x="10394" y="7994"/>
                  </a:lnTo>
                  <a:cubicBezTo>
                    <a:pt x="10394" y="8131"/>
                    <a:pt x="10495" y="8200"/>
                    <a:pt x="10596" y="8200"/>
                  </a:cubicBezTo>
                  <a:cubicBezTo>
                    <a:pt x="10697" y="8200"/>
                    <a:pt x="10798" y="8131"/>
                    <a:pt x="10798" y="7994"/>
                  </a:cubicBezTo>
                  <a:lnTo>
                    <a:pt x="10798" y="5829"/>
                  </a:lnTo>
                  <a:cubicBezTo>
                    <a:pt x="10798" y="5357"/>
                    <a:pt x="10413" y="4977"/>
                    <a:pt x="9942" y="4977"/>
                  </a:cubicBezTo>
                  <a:lnTo>
                    <a:pt x="5597" y="4977"/>
                  </a:lnTo>
                  <a:lnTo>
                    <a:pt x="5597" y="1060"/>
                  </a:lnTo>
                  <a:lnTo>
                    <a:pt x="5866" y="1590"/>
                  </a:lnTo>
                  <a:cubicBezTo>
                    <a:pt x="5908" y="1659"/>
                    <a:pt x="5971" y="1688"/>
                    <a:pt x="6033" y="1688"/>
                  </a:cubicBezTo>
                  <a:cubicBezTo>
                    <a:pt x="6160" y="1688"/>
                    <a:pt x="6285" y="1564"/>
                    <a:pt x="6227" y="1412"/>
                  </a:cubicBezTo>
                  <a:lnTo>
                    <a:pt x="5577" y="112"/>
                  </a:lnTo>
                  <a:cubicBezTo>
                    <a:pt x="5539" y="38"/>
                    <a:pt x="5467" y="1"/>
                    <a:pt x="53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50" name="Google Shape;14850;p90"/>
          <p:cNvSpPr txBox="1"/>
          <p:nvPr/>
        </p:nvSpPr>
        <p:spPr>
          <a:xfrm>
            <a:off x="849675" y="7159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E69138"/>
                </a:solidFill>
              </a:rPr>
              <a:t>Business Icons</a:t>
            </a:r>
            <a:endParaRPr sz="2400" dirty="0">
              <a:solidFill>
                <a:srgbClr val="E69138"/>
              </a:solidFill>
            </a:endParaRPr>
          </a:p>
        </p:txBody>
      </p:sp>
      <p:sp>
        <p:nvSpPr>
          <p:cNvPr id="14851" name="Google Shape;14851;p90"/>
          <p:cNvSpPr txBox="1"/>
          <p:nvPr/>
        </p:nvSpPr>
        <p:spPr>
          <a:xfrm>
            <a:off x="4858400" y="7159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69138"/>
                </a:solidFill>
              </a:rPr>
              <a:t>Teamwork Icons</a:t>
            </a:r>
            <a:endParaRPr sz="2400"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765" y="4272227"/>
            <a:ext cx="8520600" cy="792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Infographic Style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CD91629-9AC9-4F00-B41C-5D63A2E135F9}"/>
              </a:ext>
            </a:extLst>
          </p:cNvPr>
          <p:cNvSpPr txBox="1"/>
          <p:nvPr/>
        </p:nvSpPr>
        <p:spPr>
          <a:xfrm>
            <a:off x="612406" y="1638603"/>
            <a:ext cx="21252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Contents A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C4D96E1A-EF20-45AE-829A-E3DA360116A1}"/>
              </a:ext>
            </a:extLst>
          </p:cNvPr>
          <p:cNvSpPr txBox="1"/>
          <p:nvPr/>
        </p:nvSpPr>
        <p:spPr>
          <a:xfrm>
            <a:off x="6536749" y="3066321"/>
            <a:ext cx="2050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Contents B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10D6D41-DCB6-4CC9-8EA2-B93E8E75ED08}"/>
              </a:ext>
            </a:extLst>
          </p:cNvPr>
          <p:cNvGrpSpPr/>
          <p:nvPr/>
        </p:nvGrpSpPr>
        <p:grpSpPr>
          <a:xfrm>
            <a:off x="5964298" y="1637661"/>
            <a:ext cx="2642111" cy="686145"/>
            <a:chOff x="60897" y="2082384"/>
            <a:chExt cx="3024336" cy="914860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9CF6AB07-C2C0-42F7-BABD-03ED10B04DF9}"/>
                </a:ext>
              </a:extLst>
            </p:cNvPr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40BCD574-F96B-4E3A-9841-3076B6313774}"/>
              </a:ext>
            </a:extLst>
          </p:cNvPr>
          <p:cNvGrpSpPr/>
          <p:nvPr/>
        </p:nvGrpSpPr>
        <p:grpSpPr>
          <a:xfrm>
            <a:off x="5964298" y="2375774"/>
            <a:ext cx="2642111" cy="686145"/>
            <a:chOff x="60897" y="3066534"/>
            <a:chExt cx="3024336" cy="914860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4BCEF8ED-052B-460B-94AC-2F931E963775}"/>
                </a:ext>
              </a:extLst>
            </p:cNvPr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631456" y="2122409"/>
            <a:ext cx="2590757" cy="686145"/>
            <a:chOff x="5940152" y="3708886"/>
            <a:chExt cx="3024336" cy="914860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05A9354B-9202-49D0-A30D-3F60E0806D9E}"/>
              </a:ext>
            </a:extLst>
          </p:cNvPr>
          <p:cNvGrpSpPr/>
          <p:nvPr/>
        </p:nvGrpSpPr>
        <p:grpSpPr>
          <a:xfrm>
            <a:off x="631456" y="2860521"/>
            <a:ext cx="2590757" cy="686145"/>
            <a:chOff x="5940152" y="4693036"/>
            <a:chExt cx="3024336" cy="914860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59E50339-C4DD-4037-8D18-3C61D5251297}"/>
                </a:ext>
              </a:extLst>
            </p:cNvPr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Infographic Style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698" y="1375285"/>
            <a:ext cx="2354603" cy="272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MENTAL HEALTH INFOGRAPHICS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460400" y="1230690"/>
            <a:ext cx="2510067" cy="1534908"/>
          </a:xfrm>
          <a:custGeom>
            <a:avLst/>
            <a:gdLst/>
            <a:ahLst/>
            <a:cxnLst/>
            <a:rect l="l" t="t" r="r" b="b"/>
            <a:pathLst>
              <a:path w="31245" h="10371" extrusionOk="0">
                <a:moveTo>
                  <a:pt x="273" y="0"/>
                </a:moveTo>
                <a:cubicBezTo>
                  <a:pt x="123" y="0"/>
                  <a:pt x="1" y="123"/>
                  <a:pt x="1" y="273"/>
                </a:cubicBezTo>
                <a:lnTo>
                  <a:pt x="1" y="10097"/>
                </a:lnTo>
                <a:cubicBezTo>
                  <a:pt x="1" y="10248"/>
                  <a:pt x="123" y="10371"/>
                  <a:pt x="273" y="10371"/>
                </a:cubicBezTo>
                <a:lnTo>
                  <a:pt x="30972" y="10371"/>
                </a:lnTo>
                <a:cubicBezTo>
                  <a:pt x="31123" y="10371"/>
                  <a:pt x="31245" y="10248"/>
                  <a:pt x="31245" y="10097"/>
                </a:cubicBezTo>
                <a:lnTo>
                  <a:pt x="31245" y="273"/>
                </a:lnTo>
                <a:cubicBezTo>
                  <a:pt x="31245" y="123"/>
                  <a:pt x="31123" y="0"/>
                  <a:pt x="30972" y="0"/>
                </a:cubicBezTo>
                <a:close/>
              </a:path>
            </a:pathLst>
          </a:custGeom>
          <a:solidFill>
            <a:srgbClr val="C3E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460400" y="2996716"/>
            <a:ext cx="2510067" cy="1540664"/>
          </a:xfrm>
          <a:custGeom>
            <a:avLst/>
            <a:gdLst/>
            <a:ahLst/>
            <a:cxnLst/>
            <a:rect l="l" t="t" r="r" b="b"/>
            <a:pathLst>
              <a:path w="31245" h="10371" extrusionOk="0">
                <a:moveTo>
                  <a:pt x="273" y="1"/>
                </a:moveTo>
                <a:cubicBezTo>
                  <a:pt x="123" y="1"/>
                  <a:pt x="1" y="122"/>
                  <a:pt x="1" y="273"/>
                </a:cubicBezTo>
                <a:lnTo>
                  <a:pt x="1" y="10098"/>
                </a:lnTo>
                <a:cubicBezTo>
                  <a:pt x="1" y="10248"/>
                  <a:pt x="123" y="10370"/>
                  <a:pt x="273" y="10370"/>
                </a:cubicBezTo>
                <a:lnTo>
                  <a:pt x="30972" y="10370"/>
                </a:lnTo>
                <a:cubicBezTo>
                  <a:pt x="31123" y="10370"/>
                  <a:pt x="31245" y="10248"/>
                  <a:pt x="31245" y="10098"/>
                </a:cubicBezTo>
                <a:lnTo>
                  <a:pt x="31245" y="273"/>
                </a:lnTo>
                <a:cubicBezTo>
                  <a:pt x="31245" y="122"/>
                  <a:pt x="31123" y="1"/>
                  <a:pt x="30972" y="1"/>
                </a:cubicBezTo>
                <a:close/>
              </a:path>
            </a:pathLst>
          </a:custGeom>
          <a:solidFill>
            <a:srgbClr val="C3E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6176751" y="1236610"/>
            <a:ext cx="2510067" cy="1534760"/>
          </a:xfrm>
          <a:custGeom>
            <a:avLst/>
            <a:gdLst/>
            <a:ahLst/>
            <a:cxnLst/>
            <a:rect l="l" t="t" r="r" b="b"/>
            <a:pathLst>
              <a:path w="31245" h="10370" extrusionOk="0">
                <a:moveTo>
                  <a:pt x="273" y="1"/>
                </a:moveTo>
                <a:cubicBezTo>
                  <a:pt x="123" y="1"/>
                  <a:pt x="0" y="123"/>
                  <a:pt x="0" y="273"/>
                </a:cubicBezTo>
                <a:lnTo>
                  <a:pt x="0" y="10098"/>
                </a:lnTo>
                <a:cubicBezTo>
                  <a:pt x="0" y="10249"/>
                  <a:pt x="123" y="10370"/>
                  <a:pt x="273" y="10370"/>
                </a:cubicBezTo>
                <a:lnTo>
                  <a:pt x="30972" y="10370"/>
                </a:lnTo>
                <a:cubicBezTo>
                  <a:pt x="31122" y="10370"/>
                  <a:pt x="31245" y="10249"/>
                  <a:pt x="31245" y="10098"/>
                </a:cubicBezTo>
                <a:lnTo>
                  <a:pt x="31245" y="273"/>
                </a:lnTo>
                <a:cubicBezTo>
                  <a:pt x="31245" y="123"/>
                  <a:pt x="31122" y="1"/>
                  <a:pt x="30972" y="1"/>
                </a:cubicBezTo>
                <a:close/>
              </a:path>
            </a:pathLst>
          </a:custGeom>
          <a:solidFill>
            <a:srgbClr val="C3E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"/>
          <p:cNvSpPr/>
          <p:nvPr/>
        </p:nvSpPr>
        <p:spPr>
          <a:xfrm>
            <a:off x="6176751" y="2990774"/>
            <a:ext cx="2510067" cy="1540515"/>
          </a:xfrm>
          <a:custGeom>
            <a:avLst/>
            <a:gdLst/>
            <a:ahLst/>
            <a:cxnLst/>
            <a:rect l="l" t="t" r="r" b="b"/>
            <a:pathLst>
              <a:path w="31245" h="10370" extrusionOk="0">
                <a:moveTo>
                  <a:pt x="273" y="1"/>
                </a:moveTo>
                <a:cubicBezTo>
                  <a:pt x="123" y="1"/>
                  <a:pt x="0" y="123"/>
                  <a:pt x="0" y="273"/>
                </a:cubicBezTo>
                <a:lnTo>
                  <a:pt x="0" y="10098"/>
                </a:lnTo>
                <a:cubicBezTo>
                  <a:pt x="0" y="10248"/>
                  <a:pt x="123" y="10370"/>
                  <a:pt x="273" y="10370"/>
                </a:cubicBezTo>
                <a:lnTo>
                  <a:pt x="30972" y="10370"/>
                </a:lnTo>
                <a:cubicBezTo>
                  <a:pt x="31122" y="10370"/>
                  <a:pt x="31245" y="10248"/>
                  <a:pt x="31245" y="10098"/>
                </a:cubicBezTo>
                <a:lnTo>
                  <a:pt x="31245" y="273"/>
                </a:lnTo>
                <a:cubicBezTo>
                  <a:pt x="31245" y="123"/>
                  <a:pt x="31122" y="1"/>
                  <a:pt x="30972" y="1"/>
                </a:cubicBezTo>
                <a:close/>
              </a:path>
            </a:pathLst>
          </a:custGeom>
          <a:solidFill>
            <a:srgbClr val="C3E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6"/>
          <p:cNvGrpSpPr/>
          <p:nvPr/>
        </p:nvGrpSpPr>
        <p:grpSpPr>
          <a:xfrm>
            <a:off x="2327116" y="1360298"/>
            <a:ext cx="571023" cy="575596"/>
            <a:chOff x="1145224" y="2100503"/>
            <a:chExt cx="505598" cy="509648"/>
          </a:xfrm>
        </p:grpSpPr>
        <p:sp>
          <p:nvSpPr>
            <p:cNvPr id="136" name="Google Shape;136;p16"/>
            <p:cNvSpPr/>
            <p:nvPr/>
          </p:nvSpPr>
          <p:spPr>
            <a:xfrm>
              <a:off x="1145224" y="2100503"/>
              <a:ext cx="284520" cy="382822"/>
            </a:xfrm>
            <a:custGeom>
              <a:avLst/>
              <a:gdLst/>
              <a:ahLst/>
              <a:cxnLst/>
              <a:rect l="l" t="t" r="r" b="b"/>
              <a:pathLst>
                <a:path w="4000" h="5382" extrusionOk="0">
                  <a:moveTo>
                    <a:pt x="2171" y="204"/>
                  </a:moveTo>
                  <a:cubicBezTo>
                    <a:pt x="2257" y="204"/>
                    <a:pt x="2342" y="240"/>
                    <a:pt x="2409" y="304"/>
                  </a:cubicBezTo>
                  <a:cubicBezTo>
                    <a:pt x="2625" y="511"/>
                    <a:pt x="2513" y="801"/>
                    <a:pt x="2641" y="1041"/>
                  </a:cubicBezTo>
                  <a:cubicBezTo>
                    <a:pt x="2760" y="1265"/>
                    <a:pt x="3049" y="1294"/>
                    <a:pt x="3183" y="1509"/>
                  </a:cubicBezTo>
                  <a:cubicBezTo>
                    <a:pt x="3313" y="1716"/>
                    <a:pt x="3316" y="1990"/>
                    <a:pt x="3189" y="2199"/>
                  </a:cubicBezTo>
                  <a:cubicBezTo>
                    <a:pt x="3065" y="2405"/>
                    <a:pt x="2896" y="2575"/>
                    <a:pt x="2938" y="2835"/>
                  </a:cubicBezTo>
                  <a:cubicBezTo>
                    <a:pt x="2975" y="3065"/>
                    <a:pt x="3146" y="3239"/>
                    <a:pt x="3317" y="3385"/>
                  </a:cubicBezTo>
                  <a:cubicBezTo>
                    <a:pt x="3514" y="3552"/>
                    <a:pt x="3666" y="3686"/>
                    <a:pt x="3719" y="3952"/>
                  </a:cubicBezTo>
                  <a:cubicBezTo>
                    <a:pt x="3764" y="4174"/>
                    <a:pt x="3743" y="4428"/>
                    <a:pt x="3648" y="4635"/>
                  </a:cubicBezTo>
                  <a:cubicBezTo>
                    <a:pt x="3538" y="4877"/>
                    <a:pt x="3264" y="5008"/>
                    <a:pt x="3019" y="5074"/>
                  </a:cubicBezTo>
                  <a:cubicBezTo>
                    <a:pt x="2722" y="5152"/>
                    <a:pt x="2409" y="5147"/>
                    <a:pt x="2105" y="5183"/>
                  </a:cubicBezTo>
                  <a:cubicBezTo>
                    <a:pt x="2078" y="5186"/>
                    <a:pt x="2057" y="5198"/>
                    <a:pt x="2041" y="5214"/>
                  </a:cubicBezTo>
                  <a:lnTo>
                    <a:pt x="2041" y="5214"/>
                  </a:lnTo>
                  <a:cubicBezTo>
                    <a:pt x="1676" y="5206"/>
                    <a:pt x="1303" y="5185"/>
                    <a:pt x="946" y="5109"/>
                  </a:cubicBezTo>
                  <a:cubicBezTo>
                    <a:pt x="777" y="5074"/>
                    <a:pt x="586" y="5029"/>
                    <a:pt x="445" y="4923"/>
                  </a:cubicBezTo>
                  <a:cubicBezTo>
                    <a:pt x="237" y="4765"/>
                    <a:pt x="226" y="4424"/>
                    <a:pt x="256" y="4189"/>
                  </a:cubicBezTo>
                  <a:cubicBezTo>
                    <a:pt x="290" y="3905"/>
                    <a:pt x="414" y="3631"/>
                    <a:pt x="604" y="3417"/>
                  </a:cubicBezTo>
                  <a:cubicBezTo>
                    <a:pt x="775" y="3224"/>
                    <a:pt x="1046" y="3132"/>
                    <a:pt x="1190" y="2916"/>
                  </a:cubicBezTo>
                  <a:cubicBezTo>
                    <a:pt x="1455" y="2518"/>
                    <a:pt x="1113" y="2073"/>
                    <a:pt x="1159" y="1654"/>
                  </a:cubicBezTo>
                  <a:cubicBezTo>
                    <a:pt x="1187" y="1400"/>
                    <a:pt x="1416" y="1305"/>
                    <a:pt x="1594" y="1166"/>
                  </a:cubicBezTo>
                  <a:cubicBezTo>
                    <a:pt x="1811" y="997"/>
                    <a:pt x="1830" y="802"/>
                    <a:pt x="1852" y="545"/>
                  </a:cubicBezTo>
                  <a:cubicBezTo>
                    <a:pt x="1865" y="409"/>
                    <a:pt x="1907" y="294"/>
                    <a:pt x="2037" y="234"/>
                  </a:cubicBezTo>
                  <a:cubicBezTo>
                    <a:pt x="2080" y="214"/>
                    <a:pt x="2126" y="204"/>
                    <a:pt x="2171" y="204"/>
                  </a:cubicBezTo>
                  <a:close/>
                  <a:moveTo>
                    <a:pt x="2170" y="0"/>
                  </a:moveTo>
                  <a:cubicBezTo>
                    <a:pt x="2146" y="0"/>
                    <a:pt x="2123" y="2"/>
                    <a:pt x="2099" y="5"/>
                  </a:cubicBezTo>
                  <a:cubicBezTo>
                    <a:pt x="1839" y="43"/>
                    <a:pt x="1676" y="243"/>
                    <a:pt x="1650" y="497"/>
                  </a:cubicBezTo>
                  <a:cubicBezTo>
                    <a:pt x="1634" y="647"/>
                    <a:pt x="1656" y="804"/>
                    <a:pt x="1550" y="927"/>
                  </a:cubicBezTo>
                  <a:cubicBezTo>
                    <a:pt x="1463" y="1030"/>
                    <a:pt x="1333" y="1091"/>
                    <a:pt x="1227" y="1172"/>
                  </a:cubicBezTo>
                  <a:cubicBezTo>
                    <a:pt x="1034" y="1320"/>
                    <a:pt x="937" y="1518"/>
                    <a:pt x="950" y="1763"/>
                  </a:cubicBezTo>
                  <a:cubicBezTo>
                    <a:pt x="962" y="2021"/>
                    <a:pt x="1072" y="2266"/>
                    <a:pt x="1081" y="2523"/>
                  </a:cubicBezTo>
                  <a:cubicBezTo>
                    <a:pt x="1093" y="2875"/>
                    <a:pt x="774" y="2968"/>
                    <a:pt x="552" y="3172"/>
                  </a:cubicBezTo>
                  <a:cubicBezTo>
                    <a:pt x="348" y="3362"/>
                    <a:pt x="198" y="3610"/>
                    <a:pt x="115" y="3876"/>
                  </a:cubicBezTo>
                  <a:cubicBezTo>
                    <a:pt x="17" y="4186"/>
                    <a:pt x="1" y="4557"/>
                    <a:pt x="143" y="4855"/>
                  </a:cubicBezTo>
                  <a:cubicBezTo>
                    <a:pt x="242" y="5063"/>
                    <a:pt x="434" y="5163"/>
                    <a:pt x="647" y="5228"/>
                  </a:cubicBezTo>
                  <a:cubicBezTo>
                    <a:pt x="975" y="5329"/>
                    <a:pt x="1331" y="5364"/>
                    <a:pt x="1681" y="5364"/>
                  </a:cubicBezTo>
                  <a:cubicBezTo>
                    <a:pt x="1798" y="5364"/>
                    <a:pt x="1915" y="5360"/>
                    <a:pt x="2029" y="5353"/>
                  </a:cubicBezTo>
                  <a:lnTo>
                    <a:pt x="2029" y="5353"/>
                  </a:lnTo>
                  <a:cubicBezTo>
                    <a:pt x="2043" y="5371"/>
                    <a:pt x="2064" y="5382"/>
                    <a:pt x="2092" y="5382"/>
                  </a:cubicBezTo>
                  <a:cubicBezTo>
                    <a:pt x="2096" y="5382"/>
                    <a:pt x="2100" y="5382"/>
                    <a:pt x="2105" y="5381"/>
                  </a:cubicBezTo>
                  <a:cubicBezTo>
                    <a:pt x="2643" y="5317"/>
                    <a:pt x="3312" y="5357"/>
                    <a:pt x="3708" y="4909"/>
                  </a:cubicBezTo>
                  <a:cubicBezTo>
                    <a:pt x="3979" y="4602"/>
                    <a:pt x="3999" y="4059"/>
                    <a:pt x="3848" y="3697"/>
                  </a:cubicBezTo>
                  <a:cubicBezTo>
                    <a:pt x="3745" y="3454"/>
                    <a:pt x="3545" y="3333"/>
                    <a:pt x="3361" y="3160"/>
                  </a:cubicBezTo>
                  <a:cubicBezTo>
                    <a:pt x="3265" y="3069"/>
                    <a:pt x="3172" y="2965"/>
                    <a:pt x="3139" y="2835"/>
                  </a:cubicBezTo>
                  <a:cubicBezTo>
                    <a:pt x="3095" y="2660"/>
                    <a:pt x="3207" y="2524"/>
                    <a:pt x="3300" y="2390"/>
                  </a:cubicBezTo>
                  <a:cubicBezTo>
                    <a:pt x="3609" y="1946"/>
                    <a:pt x="3497" y="1379"/>
                    <a:pt x="3022" y="1113"/>
                  </a:cubicBezTo>
                  <a:cubicBezTo>
                    <a:pt x="2856" y="1021"/>
                    <a:pt x="2792" y="943"/>
                    <a:pt x="2774" y="749"/>
                  </a:cubicBezTo>
                  <a:cubicBezTo>
                    <a:pt x="2761" y="602"/>
                    <a:pt x="2747" y="467"/>
                    <a:pt x="2678" y="334"/>
                  </a:cubicBezTo>
                  <a:cubicBezTo>
                    <a:pt x="2577" y="141"/>
                    <a:pt x="2387" y="0"/>
                    <a:pt x="2170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1285069" y="2185220"/>
              <a:ext cx="20201" cy="424931"/>
            </a:xfrm>
            <a:custGeom>
              <a:avLst/>
              <a:gdLst/>
              <a:ahLst/>
              <a:cxnLst/>
              <a:rect l="l" t="t" r="r" b="b"/>
              <a:pathLst>
                <a:path w="284" h="5974" extrusionOk="0">
                  <a:moveTo>
                    <a:pt x="167" y="1"/>
                  </a:moveTo>
                  <a:cubicBezTo>
                    <a:pt x="132" y="1"/>
                    <a:pt x="97" y="24"/>
                    <a:pt x="94" y="71"/>
                  </a:cubicBezTo>
                  <a:cubicBezTo>
                    <a:pt x="36" y="1040"/>
                    <a:pt x="29" y="2010"/>
                    <a:pt x="18" y="2981"/>
                  </a:cubicBezTo>
                  <a:cubicBezTo>
                    <a:pt x="14" y="3461"/>
                    <a:pt x="10" y="3940"/>
                    <a:pt x="7" y="4420"/>
                  </a:cubicBezTo>
                  <a:lnTo>
                    <a:pt x="3" y="5141"/>
                  </a:lnTo>
                  <a:cubicBezTo>
                    <a:pt x="1" y="5394"/>
                    <a:pt x="21" y="5639"/>
                    <a:pt x="39" y="5890"/>
                  </a:cubicBezTo>
                  <a:cubicBezTo>
                    <a:pt x="44" y="5946"/>
                    <a:pt x="84" y="5973"/>
                    <a:pt x="125" y="5973"/>
                  </a:cubicBezTo>
                  <a:cubicBezTo>
                    <a:pt x="166" y="5973"/>
                    <a:pt x="207" y="5946"/>
                    <a:pt x="212" y="5890"/>
                  </a:cubicBezTo>
                  <a:cubicBezTo>
                    <a:pt x="234" y="5649"/>
                    <a:pt x="258" y="5414"/>
                    <a:pt x="260" y="5171"/>
                  </a:cubicBezTo>
                  <a:cubicBezTo>
                    <a:pt x="263" y="4930"/>
                    <a:pt x="264" y="4690"/>
                    <a:pt x="265" y="4450"/>
                  </a:cubicBezTo>
                  <a:cubicBezTo>
                    <a:pt x="270" y="3960"/>
                    <a:pt x="272" y="3471"/>
                    <a:pt x="274" y="2981"/>
                  </a:cubicBezTo>
                  <a:cubicBezTo>
                    <a:pt x="278" y="2011"/>
                    <a:pt x="284" y="1041"/>
                    <a:pt x="240" y="71"/>
                  </a:cubicBezTo>
                  <a:cubicBezTo>
                    <a:pt x="238" y="24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1154827" y="2386521"/>
              <a:ext cx="150298" cy="85996"/>
            </a:xfrm>
            <a:custGeom>
              <a:avLst/>
              <a:gdLst/>
              <a:ahLst/>
              <a:cxnLst/>
              <a:rect l="l" t="t" r="r" b="b"/>
              <a:pathLst>
                <a:path w="2113" h="1209" extrusionOk="0">
                  <a:moveTo>
                    <a:pt x="84" y="0"/>
                  </a:moveTo>
                  <a:cubicBezTo>
                    <a:pt x="0" y="0"/>
                    <a:pt x="5" y="120"/>
                    <a:pt x="85" y="130"/>
                  </a:cubicBezTo>
                  <a:cubicBezTo>
                    <a:pt x="462" y="171"/>
                    <a:pt x="827" y="248"/>
                    <a:pt x="1173" y="407"/>
                  </a:cubicBezTo>
                  <a:cubicBezTo>
                    <a:pt x="1335" y="482"/>
                    <a:pt x="1489" y="572"/>
                    <a:pt x="1636" y="672"/>
                  </a:cubicBezTo>
                  <a:cubicBezTo>
                    <a:pt x="1778" y="769"/>
                    <a:pt x="2035" y="934"/>
                    <a:pt x="1914" y="1137"/>
                  </a:cubicBezTo>
                  <a:cubicBezTo>
                    <a:pt x="1891" y="1175"/>
                    <a:pt x="1923" y="1208"/>
                    <a:pt x="1957" y="1208"/>
                  </a:cubicBezTo>
                  <a:cubicBezTo>
                    <a:pt x="1972" y="1208"/>
                    <a:pt x="1987" y="1202"/>
                    <a:pt x="1998" y="1186"/>
                  </a:cubicBezTo>
                  <a:cubicBezTo>
                    <a:pt x="2113" y="1023"/>
                    <a:pt x="2029" y="833"/>
                    <a:pt x="1896" y="711"/>
                  </a:cubicBezTo>
                  <a:cubicBezTo>
                    <a:pt x="1736" y="565"/>
                    <a:pt x="1547" y="444"/>
                    <a:pt x="1355" y="344"/>
                  </a:cubicBezTo>
                  <a:cubicBezTo>
                    <a:pt x="968" y="141"/>
                    <a:pt x="524" y="6"/>
                    <a:pt x="85" y="0"/>
                  </a:cubicBezTo>
                  <a:cubicBezTo>
                    <a:pt x="84" y="0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1218845" y="2332746"/>
              <a:ext cx="80377" cy="44101"/>
            </a:xfrm>
            <a:custGeom>
              <a:avLst/>
              <a:gdLst/>
              <a:ahLst/>
              <a:cxnLst/>
              <a:rect l="l" t="t" r="r" b="b"/>
              <a:pathLst>
                <a:path w="1130" h="620" extrusionOk="0">
                  <a:moveTo>
                    <a:pt x="69" y="1"/>
                  </a:moveTo>
                  <a:cubicBezTo>
                    <a:pt x="54" y="1"/>
                    <a:pt x="38" y="3"/>
                    <a:pt x="23" y="11"/>
                  </a:cubicBezTo>
                  <a:cubicBezTo>
                    <a:pt x="5" y="20"/>
                    <a:pt x="0" y="45"/>
                    <a:pt x="10" y="61"/>
                  </a:cubicBezTo>
                  <a:cubicBezTo>
                    <a:pt x="34" y="101"/>
                    <a:pt x="79" y="110"/>
                    <a:pt x="121" y="125"/>
                  </a:cubicBezTo>
                  <a:cubicBezTo>
                    <a:pt x="165" y="142"/>
                    <a:pt x="211" y="157"/>
                    <a:pt x="255" y="174"/>
                  </a:cubicBezTo>
                  <a:cubicBezTo>
                    <a:pt x="350" y="211"/>
                    <a:pt x="443" y="253"/>
                    <a:pt x="535" y="299"/>
                  </a:cubicBezTo>
                  <a:cubicBezTo>
                    <a:pt x="621" y="344"/>
                    <a:pt x="707" y="392"/>
                    <a:pt x="790" y="444"/>
                  </a:cubicBezTo>
                  <a:cubicBezTo>
                    <a:pt x="876" y="497"/>
                    <a:pt x="955" y="563"/>
                    <a:pt x="1042" y="612"/>
                  </a:cubicBezTo>
                  <a:cubicBezTo>
                    <a:pt x="1050" y="617"/>
                    <a:pt x="1058" y="619"/>
                    <a:pt x="1066" y="619"/>
                  </a:cubicBezTo>
                  <a:cubicBezTo>
                    <a:pt x="1103" y="619"/>
                    <a:pt x="1130" y="571"/>
                    <a:pt x="1099" y="538"/>
                  </a:cubicBezTo>
                  <a:cubicBezTo>
                    <a:pt x="1030" y="466"/>
                    <a:pt x="937" y="408"/>
                    <a:pt x="853" y="353"/>
                  </a:cubicBezTo>
                  <a:cubicBezTo>
                    <a:pt x="766" y="296"/>
                    <a:pt x="676" y="244"/>
                    <a:pt x="583" y="198"/>
                  </a:cubicBezTo>
                  <a:cubicBezTo>
                    <a:pt x="494" y="152"/>
                    <a:pt x="403" y="112"/>
                    <a:pt x="309" y="75"/>
                  </a:cubicBezTo>
                  <a:cubicBezTo>
                    <a:pt x="260" y="56"/>
                    <a:pt x="210" y="36"/>
                    <a:pt x="159" y="20"/>
                  </a:cubicBezTo>
                  <a:cubicBezTo>
                    <a:pt x="129" y="11"/>
                    <a:pt x="99" y="1"/>
                    <a:pt x="69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1290404" y="2366391"/>
              <a:ext cx="93109" cy="86281"/>
            </a:xfrm>
            <a:custGeom>
              <a:avLst/>
              <a:gdLst/>
              <a:ahLst/>
              <a:cxnLst/>
              <a:rect l="l" t="t" r="r" b="b"/>
              <a:pathLst>
                <a:path w="1309" h="1213" extrusionOk="0">
                  <a:moveTo>
                    <a:pt x="1264" y="0"/>
                  </a:moveTo>
                  <a:cubicBezTo>
                    <a:pt x="1211" y="0"/>
                    <a:pt x="1148" y="36"/>
                    <a:pt x="1103" y="56"/>
                  </a:cubicBezTo>
                  <a:cubicBezTo>
                    <a:pt x="1035" y="87"/>
                    <a:pt x="969" y="123"/>
                    <a:pt x="905" y="161"/>
                  </a:cubicBezTo>
                  <a:cubicBezTo>
                    <a:pt x="779" y="235"/>
                    <a:pt x="663" y="325"/>
                    <a:pt x="554" y="423"/>
                  </a:cubicBezTo>
                  <a:cubicBezTo>
                    <a:pt x="330" y="628"/>
                    <a:pt x="150" y="872"/>
                    <a:pt x="18" y="1144"/>
                  </a:cubicBezTo>
                  <a:cubicBezTo>
                    <a:pt x="1" y="1180"/>
                    <a:pt x="32" y="1212"/>
                    <a:pt x="62" y="1212"/>
                  </a:cubicBezTo>
                  <a:cubicBezTo>
                    <a:pt x="75" y="1212"/>
                    <a:pt x="88" y="1206"/>
                    <a:pt x="97" y="1190"/>
                  </a:cubicBezTo>
                  <a:cubicBezTo>
                    <a:pt x="231" y="934"/>
                    <a:pt x="411" y="702"/>
                    <a:pt x="623" y="506"/>
                  </a:cubicBezTo>
                  <a:cubicBezTo>
                    <a:pt x="727" y="411"/>
                    <a:pt x="839" y="325"/>
                    <a:pt x="955" y="249"/>
                  </a:cubicBezTo>
                  <a:cubicBezTo>
                    <a:pt x="1013" y="211"/>
                    <a:pt x="1072" y="176"/>
                    <a:pt x="1133" y="143"/>
                  </a:cubicBezTo>
                  <a:cubicBezTo>
                    <a:pt x="1183" y="115"/>
                    <a:pt x="1269" y="89"/>
                    <a:pt x="1300" y="40"/>
                  </a:cubicBezTo>
                  <a:cubicBezTo>
                    <a:pt x="1309" y="27"/>
                    <a:pt x="1301" y="6"/>
                    <a:pt x="1285" y="2"/>
                  </a:cubicBezTo>
                  <a:cubicBezTo>
                    <a:pt x="1279" y="1"/>
                    <a:pt x="1272" y="0"/>
                    <a:pt x="1264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1291969" y="2329189"/>
              <a:ext cx="61741" cy="54841"/>
            </a:xfrm>
            <a:custGeom>
              <a:avLst/>
              <a:gdLst/>
              <a:ahLst/>
              <a:cxnLst/>
              <a:rect l="l" t="t" r="r" b="b"/>
              <a:pathLst>
                <a:path w="868" h="771" extrusionOk="0">
                  <a:moveTo>
                    <a:pt x="812" y="0"/>
                  </a:moveTo>
                  <a:cubicBezTo>
                    <a:pt x="775" y="0"/>
                    <a:pt x="734" y="24"/>
                    <a:pt x="701" y="38"/>
                  </a:cubicBezTo>
                  <a:cubicBezTo>
                    <a:pt x="661" y="56"/>
                    <a:pt x="622" y="75"/>
                    <a:pt x="584" y="98"/>
                  </a:cubicBezTo>
                  <a:cubicBezTo>
                    <a:pt x="503" y="146"/>
                    <a:pt x="427" y="202"/>
                    <a:pt x="356" y="265"/>
                  </a:cubicBezTo>
                  <a:cubicBezTo>
                    <a:pt x="212" y="392"/>
                    <a:pt x="99" y="543"/>
                    <a:pt x="15" y="714"/>
                  </a:cubicBezTo>
                  <a:cubicBezTo>
                    <a:pt x="0" y="744"/>
                    <a:pt x="25" y="771"/>
                    <a:pt x="50" y="771"/>
                  </a:cubicBezTo>
                  <a:cubicBezTo>
                    <a:pt x="61" y="771"/>
                    <a:pt x="72" y="765"/>
                    <a:pt x="79" y="752"/>
                  </a:cubicBezTo>
                  <a:cubicBezTo>
                    <a:pt x="169" y="598"/>
                    <a:pt x="286" y="456"/>
                    <a:pt x="421" y="338"/>
                  </a:cubicBezTo>
                  <a:cubicBezTo>
                    <a:pt x="487" y="281"/>
                    <a:pt x="560" y="229"/>
                    <a:pt x="636" y="185"/>
                  </a:cubicBezTo>
                  <a:cubicBezTo>
                    <a:pt x="671" y="164"/>
                    <a:pt x="708" y="143"/>
                    <a:pt x="745" y="125"/>
                  </a:cubicBezTo>
                  <a:cubicBezTo>
                    <a:pt x="781" y="105"/>
                    <a:pt x="833" y="93"/>
                    <a:pt x="855" y="56"/>
                  </a:cubicBezTo>
                  <a:cubicBezTo>
                    <a:pt x="868" y="36"/>
                    <a:pt x="856" y="10"/>
                    <a:pt x="834" y="3"/>
                  </a:cubicBezTo>
                  <a:cubicBezTo>
                    <a:pt x="827" y="1"/>
                    <a:pt x="819" y="0"/>
                    <a:pt x="812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1296023" y="2252012"/>
              <a:ext cx="45523" cy="61101"/>
            </a:xfrm>
            <a:custGeom>
              <a:avLst/>
              <a:gdLst/>
              <a:ahLst/>
              <a:cxnLst/>
              <a:rect l="l" t="t" r="r" b="b"/>
              <a:pathLst>
                <a:path w="640" h="859" extrusionOk="0">
                  <a:moveTo>
                    <a:pt x="609" y="0"/>
                  </a:moveTo>
                  <a:cubicBezTo>
                    <a:pt x="608" y="0"/>
                    <a:pt x="607" y="0"/>
                    <a:pt x="606" y="0"/>
                  </a:cubicBezTo>
                  <a:cubicBezTo>
                    <a:pt x="523" y="10"/>
                    <a:pt x="452" y="83"/>
                    <a:pt x="395" y="139"/>
                  </a:cubicBezTo>
                  <a:cubicBezTo>
                    <a:pt x="333" y="200"/>
                    <a:pt x="277" y="267"/>
                    <a:pt x="226" y="338"/>
                  </a:cubicBezTo>
                  <a:cubicBezTo>
                    <a:pt x="121" y="483"/>
                    <a:pt x="45" y="642"/>
                    <a:pt x="7" y="816"/>
                  </a:cubicBezTo>
                  <a:cubicBezTo>
                    <a:pt x="1" y="843"/>
                    <a:pt x="20" y="859"/>
                    <a:pt x="39" y="859"/>
                  </a:cubicBezTo>
                  <a:cubicBezTo>
                    <a:pt x="52" y="859"/>
                    <a:pt x="66" y="851"/>
                    <a:pt x="73" y="835"/>
                  </a:cubicBezTo>
                  <a:cubicBezTo>
                    <a:pt x="135" y="684"/>
                    <a:pt x="214" y="535"/>
                    <a:pt x="310" y="402"/>
                  </a:cubicBezTo>
                  <a:cubicBezTo>
                    <a:pt x="357" y="337"/>
                    <a:pt x="410" y="276"/>
                    <a:pt x="467" y="219"/>
                  </a:cubicBezTo>
                  <a:cubicBezTo>
                    <a:pt x="520" y="167"/>
                    <a:pt x="600" y="115"/>
                    <a:pt x="632" y="45"/>
                  </a:cubicBezTo>
                  <a:cubicBezTo>
                    <a:pt x="639" y="28"/>
                    <a:pt x="632" y="0"/>
                    <a:pt x="609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1245378" y="2232238"/>
              <a:ext cx="53632" cy="29590"/>
            </a:xfrm>
            <a:custGeom>
              <a:avLst/>
              <a:gdLst/>
              <a:ahLst/>
              <a:cxnLst/>
              <a:rect l="l" t="t" r="r" b="b"/>
              <a:pathLst>
                <a:path w="754" h="416" extrusionOk="0">
                  <a:moveTo>
                    <a:pt x="63" y="1"/>
                  </a:moveTo>
                  <a:cubicBezTo>
                    <a:pt x="53" y="1"/>
                    <a:pt x="44" y="2"/>
                    <a:pt x="35" y="3"/>
                  </a:cubicBezTo>
                  <a:cubicBezTo>
                    <a:pt x="8" y="8"/>
                    <a:pt x="1" y="45"/>
                    <a:pt x="19" y="63"/>
                  </a:cubicBezTo>
                  <a:cubicBezTo>
                    <a:pt x="40" y="84"/>
                    <a:pt x="70" y="94"/>
                    <a:pt x="97" y="106"/>
                  </a:cubicBezTo>
                  <a:cubicBezTo>
                    <a:pt x="128" y="119"/>
                    <a:pt x="160" y="129"/>
                    <a:pt x="190" y="141"/>
                  </a:cubicBezTo>
                  <a:cubicBezTo>
                    <a:pt x="250" y="165"/>
                    <a:pt x="307" y="192"/>
                    <a:pt x="364" y="220"/>
                  </a:cubicBezTo>
                  <a:cubicBezTo>
                    <a:pt x="479" y="276"/>
                    <a:pt x="589" y="342"/>
                    <a:pt x="696" y="411"/>
                  </a:cubicBezTo>
                  <a:cubicBezTo>
                    <a:pt x="701" y="414"/>
                    <a:pt x="706" y="416"/>
                    <a:pt x="711" y="416"/>
                  </a:cubicBezTo>
                  <a:cubicBezTo>
                    <a:pt x="735" y="416"/>
                    <a:pt x="753" y="383"/>
                    <a:pt x="733" y="364"/>
                  </a:cubicBezTo>
                  <a:cubicBezTo>
                    <a:pt x="635" y="271"/>
                    <a:pt x="527" y="196"/>
                    <a:pt x="409" y="132"/>
                  </a:cubicBezTo>
                  <a:cubicBezTo>
                    <a:pt x="350" y="100"/>
                    <a:pt x="289" y="74"/>
                    <a:pt x="228" y="49"/>
                  </a:cubicBezTo>
                  <a:cubicBezTo>
                    <a:pt x="179" y="29"/>
                    <a:pt x="119" y="1"/>
                    <a:pt x="63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1427972" y="2211467"/>
              <a:ext cx="222850" cy="299102"/>
            </a:xfrm>
            <a:custGeom>
              <a:avLst/>
              <a:gdLst/>
              <a:ahLst/>
              <a:cxnLst/>
              <a:rect l="l" t="t" r="r" b="b"/>
              <a:pathLst>
                <a:path w="3133" h="4205" extrusionOk="0">
                  <a:moveTo>
                    <a:pt x="1695" y="205"/>
                  </a:moveTo>
                  <a:cubicBezTo>
                    <a:pt x="1769" y="205"/>
                    <a:pt x="1840" y="243"/>
                    <a:pt x="1890" y="304"/>
                  </a:cubicBezTo>
                  <a:cubicBezTo>
                    <a:pt x="2026" y="464"/>
                    <a:pt x="1946" y="683"/>
                    <a:pt x="2048" y="854"/>
                  </a:cubicBezTo>
                  <a:cubicBezTo>
                    <a:pt x="2141" y="1013"/>
                    <a:pt x="2346" y="1037"/>
                    <a:pt x="2449" y="1186"/>
                  </a:cubicBezTo>
                  <a:cubicBezTo>
                    <a:pt x="2559" y="1345"/>
                    <a:pt x="2557" y="1558"/>
                    <a:pt x="2459" y="1719"/>
                  </a:cubicBezTo>
                  <a:cubicBezTo>
                    <a:pt x="2364" y="1875"/>
                    <a:pt x="2242" y="2000"/>
                    <a:pt x="2263" y="2195"/>
                  </a:cubicBezTo>
                  <a:cubicBezTo>
                    <a:pt x="2282" y="2363"/>
                    <a:pt x="2392" y="2499"/>
                    <a:pt x="2513" y="2609"/>
                  </a:cubicBezTo>
                  <a:cubicBezTo>
                    <a:pt x="2667" y="2748"/>
                    <a:pt x="2812" y="2840"/>
                    <a:pt x="2864" y="3053"/>
                  </a:cubicBezTo>
                  <a:cubicBezTo>
                    <a:pt x="2903" y="3220"/>
                    <a:pt x="2892" y="3410"/>
                    <a:pt x="2828" y="3570"/>
                  </a:cubicBezTo>
                  <a:cubicBezTo>
                    <a:pt x="2655" y="4003"/>
                    <a:pt x="2023" y="3962"/>
                    <a:pt x="1645" y="4005"/>
                  </a:cubicBezTo>
                  <a:cubicBezTo>
                    <a:pt x="1618" y="4008"/>
                    <a:pt x="1597" y="4020"/>
                    <a:pt x="1582" y="4036"/>
                  </a:cubicBezTo>
                  <a:lnTo>
                    <a:pt x="1582" y="4036"/>
                  </a:lnTo>
                  <a:cubicBezTo>
                    <a:pt x="1309" y="4026"/>
                    <a:pt x="1031" y="4009"/>
                    <a:pt x="764" y="3952"/>
                  </a:cubicBezTo>
                  <a:cubicBezTo>
                    <a:pt x="634" y="3925"/>
                    <a:pt x="484" y="3893"/>
                    <a:pt x="377" y="3809"/>
                  </a:cubicBezTo>
                  <a:cubicBezTo>
                    <a:pt x="224" y="3689"/>
                    <a:pt x="217" y="3436"/>
                    <a:pt x="240" y="3259"/>
                  </a:cubicBezTo>
                  <a:cubicBezTo>
                    <a:pt x="268" y="3040"/>
                    <a:pt x="366" y="2826"/>
                    <a:pt x="517" y="2665"/>
                  </a:cubicBezTo>
                  <a:cubicBezTo>
                    <a:pt x="649" y="2523"/>
                    <a:pt x="851" y="2453"/>
                    <a:pt x="959" y="2289"/>
                  </a:cubicBezTo>
                  <a:cubicBezTo>
                    <a:pt x="1156" y="1988"/>
                    <a:pt x="928" y="1656"/>
                    <a:pt x="936" y="1340"/>
                  </a:cubicBezTo>
                  <a:cubicBezTo>
                    <a:pt x="942" y="1136"/>
                    <a:pt x="1109" y="1063"/>
                    <a:pt x="1253" y="953"/>
                  </a:cubicBezTo>
                  <a:cubicBezTo>
                    <a:pt x="1399" y="841"/>
                    <a:pt x="1458" y="708"/>
                    <a:pt x="1470" y="527"/>
                  </a:cubicBezTo>
                  <a:cubicBezTo>
                    <a:pt x="1477" y="409"/>
                    <a:pt x="1480" y="285"/>
                    <a:pt x="1600" y="227"/>
                  </a:cubicBezTo>
                  <a:cubicBezTo>
                    <a:pt x="1631" y="212"/>
                    <a:pt x="1664" y="205"/>
                    <a:pt x="1695" y="205"/>
                  </a:cubicBezTo>
                  <a:close/>
                  <a:moveTo>
                    <a:pt x="1694" y="1"/>
                  </a:moveTo>
                  <a:cubicBezTo>
                    <a:pt x="1681" y="1"/>
                    <a:pt x="1668" y="1"/>
                    <a:pt x="1655" y="3"/>
                  </a:cubicBezTo>
                  <a:cubicBezTo>
                    <a:pt x="1464" y="21"/>
                    <a:pt x="1314" y="159"/>
                    <a:pt x="1278" y="346"/>
                  </a:cubicBezTo>
                  <a:cubicBezTo>
                    <a:pt x="1255" y="472"/>
                    <a:pt x="1286" y="616"/>
                    <a:pt x="1201" y="722"/>
                  </a:cubicBezTo>
                  <a:cubicBezTo>
                    <a:pt x="1136" y="804"/>
                    <a:pt x="1028" y="853"/>
                    <a:pt x="946" y="917"/>
                  </a:cubicBezTo>
                  <a:cubicBezTo>
                    <a:pt x="575" y="1205"/>
                    <a:pt x="812" y="1587"/>
                    <a:pt x="830" y="1965"/>
                  </a:cubicBezTo>
                  <a:cubicBezTo>
                    <a:pt x="843" y="2236"/>
                    <a:pt x="585" y="2309"/>
                    <a:pt x="417" y="2469"/>
                  </a:cubicBezTo>
                  <a:cubicBezTo>
                    <a:pt x="256" y="2624"/>
                    <a:pt x="139" y="2825"/>
                    <a:pt x="77" y="3038"/>
                  </a:cubicBezTo>
                  <a:cubicBezTo>
                    <a:pt x="8" y="3280"/>
                    <a:pt x="0" y="3562"/>
                    <a:pt x="112" y="3790"/>
                  </a:cubicBezTo>
                  <a:cubicBezTo>
                    <a:pt x="190" y="3948"/>
                    <a:pt x="336" y="4028"/>
                    <a:pt x="498" y="4079"/>
                  </a:cubicBezTo>
                  <a:cubicBezTo>
                    <a:pt x="747" y="4159"/>
                    <a:pt x="1017" y="4186"/>
                    <a:pt x="1284" y="4186"/>
                  </a:cubicBezTo>
                  <a:cubicBezTo>
                    <a:pt x="1380" y="4186"/>
                    <a:pt x="1476" y="4183"/>
                    <a:pt x="1570" y="4176"/>
                  </a:cubicBezTo>
                  <a:lnTo>
                    <a:pt x="1570" y="4176"/>
                  </a:lnTo>
                  <a:cubicBezTo>
                    <a:pt x="1584" y="4193"/>
                    <a:pt x="1604" y="4204"/>
                    <a:pt x="1632" y="4204"/>
                  </a:cubicBezTo>
                  <a:cubicBezTo>
                    <a:pt x="1636" y="4204"/>
                    <a:pt x="1640" y="4204"/>
                    <a:pt x="1645" y="4203"/>
                  </a:cubicBezTo>
                  <a:cubicBezTo>
                    <a:pt x="2067" y="4155"/>
                    <a:pt x="2578" y="4182"/>
                    <a:pt x="2894" y="3838"/>
                  </a:cubicBezTo>
                  <a:cubicBezTo>
                    <a:pt x="3114" y="3600"/>
                    <a:pt x="3133" y="3170"/>
                    <a:pt x="3017" y="2883"/>
                  </a:cubicBezTo>
                  <a:cubicBezTo>
                    <a:pt x="2942" y="2695"/>
                    <a:pt x="2797" y="2599"/>
                    <a:pt x="2653" y="2468"/>
                  </a:cubicBezTo>
                  <a:cubicBezTo>
                    <a:pt x="2573" y="2396"/>
                    <a:pt x="2482" y="2306"/>
                    <a:pt x="2463" y="2195"/>
                  </a:cubicBezTo>
                  <a:cubicBezTo>
                    <a:pt x="2439" y="2060"/>
                    <a:pt x="2537" y="1959"/>
                    <a:pt x="2606" y="1856"/>
                  </a:cubicBezTo>
                  <a:cubicBezTo>
                    <a:pt x="2831" y="1517"/>
                    <a:pt x="2734" y="1074"/>
                    <a:pt x="2380" y="873"/>
                  </a:cubicBezTo>
                  <a:cubicBezTo>
                    <a:pt x="2323" y="841"/>
                    <a:pt x="2254" y="812"/>
                    <a:pt x="2219" y="755"/>
                  </a:cubicBezTo>
                  <a:cubicBezTo>
                    <a:pt x="2185" y="700"/>
                    <a:pt x="2187" y="625"/>
                    <a:pt x="2182" y="564"/>
                  </a:cubicBezTo>
                  <a:cubicBezTo>
                    <a:pt x="2173" y="459"/>
                    <a:pt x="2155" y="361"/>
                    <a:pt x="2105" y="267"/>
                  </a:cubicBezTo>
                  <a:cubicBezTo>
                    <a:pt x="2024" y="113"/>
                    <a:pt x="1870" y="1"/>
                    <a:pt x="1694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534172" y="2277477"/>
              <a:ext cx="20841" cy="330897"/>
            </a:xfrm>
            <a:custGeom>
              <a:avLst/>
              <a:gdLst/>
              <a:ahLst/>
              <a:cxnLst/>
              <a:rect l="l" t="t" r="r" b="b"/>
              <a:pathLst>
                <a:path w="293" h="4652" extrusionOk="0">
                  <a:moveTo>
                    <a:pt x="174" y="1"/>
                  </a:moveTo>
                  <a:cubicBezTo>
                    <a:pt x="139" y="1"/>
                    <a:pt x="104" y="24"/>
                    <a:pt x="101" y="71"/>
                  </a:cubicBezTo>
                  <a:cubicBezTo>
                    <a:pt x="44" y="829"/>
                    <a:pt x="39" y="1589"/>
                    <a:pt x="30" y="2349"/>
                  </a:cubicBezTo>
                  <a:cubicBezTo>
                    <a:pt x="25" y="2718"/>
                    <a:pt x="22" y="3088"/>
                    <a:pt x="20" y="3458"/>
                  </a:cubicBezTo>
                  <a:cubicBezTo>
                    <a:pt x="18" y="3837"/>
                    <a:pt x="1" y="4215"/>
                    <a:pt x="59" y="4589"/>
                  </a:cubicBezTo>
                  <a:cubicBezTo>
                    <a:pt x="65" y="4631"/>
                    <a:pt x="103" y="4651"/>
                    <a:pt x="141" y="4651"/>
                  </a:cubicBezTo>
                  <a:cubicBezTo>
                    <a:pt x="180" y="4651"/>
                    <a:pt x="218" y="4631"/>
                    <a:pt x="225" y="4589"/>
                  </a:cubicBezTo>
                  <a:cubicBezTo>
                    <a:pt x="287" y="4225"/>
                    <a:pt x="276" y="3857"/>
                    <a:pt x="280" y="3488"/>
                  </a:cubicBezTo>
                  <a:cubicBezTo>
                    <a:pt x="282" y="3108"/>
                    <a:pt x="285" y="2728"/>
                    <a:pt x="286" y="2349"/>
                  </a:cubicBezTo>
                  <a:cubicBezTo>
                    <a:pt x="288" y="1589"/>
                    <a:pt x="293" y="830"/>
                    <a:pt x="246" y="71"/>
                  </a:cubicBezTo>
                  <a:cubicBezTo>
                    <a:pt x="244" y="24"/>
                    <a:pt x="209" y="1"/>
                    <a:pt x="174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1435299" y="2433112"/>
              <a:ext cx="118574" cy="68214"/>
            </a:xfrm>
            <a:custGeom>
              <a:avLst/>
              <a:gdLst/>
              <a:ahLst/>
              <a:cxnLst/>
              <a:rect l="l" t="t" r="r" b="b"/>
              <a:pathLst>
                <a:path w="1667" h="959" extrusionOk="0">
                  <a:moveTo>
                    <a:pt x="94" y="0"/>
                  </a:moveTo>
                  <a:cubicBezTo>
                    <a:pt x="91" y="0"/>
                    <a:pt x="88" y="0"/>
                    <a:pt x="86" y="0"/>
                  </a:cubicBezTo>
                  <a:cubicBezTo>
                    <a:pt x="0" y="0"/>
                    <a:pt x="6" y="119"/>
                    <a:pt x="86" y="129"/>
                  </a:cubicBezTo>
                  <a:cubicBezTo>
                    <a:pt x="374" y="164"/>
                    <a:pt x="653" y="220"/>
                    <a:pt x="919" y="343"/>
                  </a:cubicBezTo>
                  <a:cubicBezTo>
                    <a:pt x="1043" y="400"/>
                    <a:pt x="1162" y="470"/>
                    <a:pt x="1277" y="547"/>
                  </a:cubicBezTo>
                  <a:cubicBezTo>
                    <a:pt x="1380" y="616"/>
                    <a:pt x="1576" y="737"/>
                    <a:pt x="1489" y="887"/>
                  </a:cubicBezTo>
                  <a:cubicBezTo>
                    <a:pt x="1466" y="926"/>
                    <a:pt x="1498" y="958"/>
                    <a:pt x="1532" y="958"/>
                  </a:cubicBezTo>
                  <a:cubicBezTo>
                    <a:pt x="1547" y="958"/>
                    <a:pt x="1562" y="952"/>
                    <a:pt x="1573" y="936"/>
                  </a:cubicBezTo>
                  <a:cubicBezTo>
                    <a:pt x="1667" y="806"/>
                    <a:pt x="1601" y="652"/>
                    <a:pt x="1495" y="554"/>
                  </a:cubicBezTo>
                  <a:cubicBezTo>
                    <a:pt x="1371" y="439"/>
                    <a:pt x="1224" y="344"/>
                    <a:pt x="1075" y="267"/>
                  </a:cubicBezTo>
                  <a:cubicBezTo>
                    <a:pt x="778" y="110"/>
                    <a:pt x="432" y="0"/>
                    <a:pt x="94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1485518" y="2391571"/>
              <a:ext cx="63804" cy="35850"/>
            </a:xfrm>
            <a:custGeom>
              <a:avLst/>
              <a:gdLst/>
              <a:ahLst/>
              <a:cxnLst/>
              <a:rect l="l" t="t" r="r" b="b"/>
              <a:pathLst>
                <a:path w="897" h="504" extrusionOk="0">
                  <a:moveTo>
                    <a:pt x="67" y="1"/>
                  </a:moveTo>
                  <a:cubicBezTo>
                    <a:pt x="51" y="1"/>
                    <a:pt x="37" y="4"/>
                    <a:pt x="26" y="12"/>
                  </a:cubicBezTo>
                  <a:cubicBezTo>
                    <a:pt x="6" y="27"/>
                    <a:pt x="0" y="47"/>
                    <a:pt x="10" y="70"/>
                  </a:cubicBezTo>
                  <a:cubicBezTo>
                    <a:pt x="23" y="100"/>
                    <a:pt x="59" y="108"/>
                    <a:pt x="86" y="118"/>
                  </a:cubicBezTo>
                  <a:cubicBezTo>
                    <a:pt x="206" y="164"/>
                    <a:pt x="325" y="209"/>
                    <a:pt x="440" y="269"/>
                  </a:cubicBezTo>
                  <a:cubicBezTo>
                    <a:pt x="503" y="302"/>
                    <a:pt x="565" y="337"/>
                    <a:pt x="626" y="376"/>
                  </a:cubicBezTo>
                  <a:cubicBezTo>
                    <a:pt x="687" y="414"/>
                    <a:pt x="744" y="464"/>
                    <a:pt x="809" y="497"/>
                  </a:cubicBezTo>
                  <a:cubicBezTo>
                    <a:pt x="817" y="501"/>
                    <a:pt x="825" y="503"/>
                    <a:pt x="832" y="503"/>
                  </a:cubicBezTo>
                  <a:cubicBezTo>
                    <a:pt x="870" y="503"/>
                    <a:pt x="896" y="456"/>
                    <a:pt x="867" y="423"/>
                  </a:cubicBezTo>
                  <a:cubicBezTo>
                    <a:pt x="825" y="376"/>
                    <a:pt x="767" y="339"/>
                    <a:pt x="715" y="303"/>
                  </a:cubicBezTo>
                  <a:cubicBezTo>
                    <a:pt x="662" y="267"/>
                    <a:pt x="608" y="232"/>
                    <a:pt x="551" y="201"/>
                  </a:cubicBezTo>
                  <a:cubicBezTo>
                    <a:pt x="441" y="139"/>
                    <a:pt x="325" y="87"/>
                    <a:pt x="207" y="43"/>
                  </a:cubicBezTo>
                  <a:cubicBezTo>
                    <a:pt x="173" y="31"/>
                    <a:pt x="113" y="1"/>
                    <a:pt x="67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1540574" y="2418032"/>
              <a:ext cx="73193" cy="67929"/>
            </a:xfrm>
            <a:custGeom>
              <a:avLst/>
              <a:gdLst/>
              <a:ahLst/>
              <a:cxnLst/>
              <a:rect l="l" t="t" r="r" b="b"/>
              <a:pathLst>
                <a:path w="1029" h="955" extrusionOk="0">
                  <a:moveTo>
                    <a:pt x="984" y="0"/>
                  </a:moveTo>
                  <a:cubicBezTo>
                    <a:pt x="946" y="0"/>
                    <a:pt x="902" y="25"/>
                    <a:pt x="871" y="38"/>
                  </a:cubicBezTo>
                  <a:cubicBezTo>
                    <a:pt x="818" y="60"/>
                    <a:pt x="768" y="87"/>
                    <a:pt x="719" y="115"/>
                  </a:cubicBezTo>
                  <a:cubicBezTo>
                    <a:pt x="617" y="173"/>
                    <a:pt x="524" y="243"/>
                    <a:pt x="437" y="321"/>
                  </a:cubicBezTo>
                  <a:cubicBezTo>
                    <a:pt x="261" y="480"/>
                    <a:pt x="121" y="672"/>
                    <a:pt x="18" y="886"/>
                  </a:cubicBezTo>
                  <a:cubicBezTo>
                    <a:pt x="1" y="922"/>
                    <a:pt x="32" y="955"/>
                    <a:pt x="61" y="955"/>
                  </a:cubicBezTo>
                  <a:cubicBezTo>
                    <a:pt x="74" y="955"/>
                    <a:pt x="88" y="948"/>
                    <a:pt x="96" y="932"/>
                  </a:cubicBezTo>
                  <a:cubicBezTo>
                    <a:pt x="202" y="734"/>
                    <a:pt x="343" y="554"/>
                    <a:pt x="508" y="403"/>
                  </a:cubicBezTo>
                  <a:cubicBezTo>
                    <a:pt x="589" y="328"/>
                    <a:pt x="678" y="262"/>
                    <a:pt x="768" y="202"/>
                  </a:cubicBezTo>
                  <a:cubicBezTo>
                    <a:pt x="813" y="172"/>
                    <a:pt x="859" y="147"/>
                    <a:pt x="905" y="121"/>
                  </a:cubicBezTo>
                  <a:cubicBezTo>
                    <a:pt x="943" y="99"/>
                    <a:pt x="1009" y="79"/>
                    <a:pt x="1025" y="35"/>
                  </a:cubicBezTo>
                  <a:cubicBezTo>
                    <a:pt x="1029" y="25"/>
                    <a:pt x="1022" y="12"/>
                    <a:pt x="1013" y="6"/>
                  </a:cubicBezTo>
                  <a:cubicBezTo>
                    <a:pt x="1004" y="2"/>
                    <a:pt x="994" y="0"/>
                    <a:pt x="984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1541925" y="2389153"/>
              <a:ext cx="48866" cy="43674"/>
            </a:xfrm>
            <a:custGeom>
              <a:avLst/>
              <a:gdLst/>
              <a:ahLst/>
              <a:cxnLst/>
              <a:rect l="l" t="t" r="r" b="b"/>
              <a:pathLst>
                <a:path w="687" h="614" extrusionOk="0">
                  <a:moveTo>
                    <a:pt x="636" y="0"/>
                  </a:moveTo>
                  <a:cubicBezTo>
                    <a:pt x="610" y="0"/>
                    <a:pt x="582" y="15"/>
                    <a:pt x="558" y="25"/>
                  </a:cubicBezTo>
                  <a:cubicBezTo>
                    <a:pt x="525" y="39"/>
                    <a:pt x="492" y="54"/>
                    <a:pt x="460" y="73"/>
                  </a:cubicBezTo>
                  <a:cubicBezTo>
                    <a:pt x="397" y="110"/>
                    <a:pt x="336" y="155"/>
                    <a:pt x="281" y="204"/>
                  </a:cubicBezTo>
                  <a:cubicBezTo>
                    <a:pt x="168" y="302"/>
                    <a:pt x="79" y="421"/>
                    <a:pt x="14" y="557"/>
                  </a:cubicBezTo>
                  <a:cubicBezTo>
                    <a:pt x="0" y="587"/>
                    <a:pt x="25" y="613"/>
                    <a:pt x="49" y="613"/>
                  </a:cubicBezTo>
                  <a:cubicBezTo>
                    <a:pt x="61" y="613"/>
                    <a:pt x="72" y="608"/>
                    <a:pt x="80" y="595"/>
                  </a:cubicBezTo>
                  <a:cubicBezTo>
                    <a:pt x="150" y="476"/>
                    <a:pt x="243" y="367"/>
                    <a:pt x="348" y="276"/>
                  </a:cubicBezTo>
                  <a:cubicBezTo>
                    <a:pt x="398" y="232"/>
                    <a:pt x="453" y="194"/>
                    <a:pt x="511" y="160"/>
                  </a:cubicBezTo>
                  <a:cubicBezTo>
                    <a:pt x="541" y="143"/>
                    <a:pt x="570" y="127"/>
                    <a:pt x="600" y="111"/>
                  </a:cubicBezTo>
                  <a:cubicBezTo>
                    <a:pt x="631" y="95"/>
                    <a:pt x="671" y="85"/>
                    <a:pt x="682" y="49"/>
                  </a:cubicBezTo>
                  <a:cubicBezTo>
                    <a:pt x="687" y="33"/>
                    <a:pt x="679" y="16"/>
                    <a:pt x="666" y="8"/>
                  </a:cubicBezTo>
                  <a:cubicBezTo>
                    <a:pt x="656" y="2"/>
                    <a:pt x="646" y="0"/>
                    <a:pt x="636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545268" y="2329687"/>
              <a:ext cx="36276" cy="48440"/>
            </a:xfrm>
            <a:custGeom>
              <a:avLst/>
              <a:gdLst/>
              <a:ahLst/>
              <a:cxnLst/>
              <a:rect l="l" t="t" r="r" b="b"/>
              <a:pathLst>
                <a:path w="510" h="681" extrusionOk="0">
                  <a:moveTo>
                    <a:pt x="472" y="0"/>
                  </a:moveTo>
                  <a:cubicBezTo>
                    <a:pt x="441" y="0"/>
                    <a:pt x="405" y="21"/>
                    <a:pt x="381" y="39"/>
                  </a:cubicBezTo>
                  <a:cubicBezTo>
                    <a:pt x="355" y="60"/>
                    <a:pt x="329" y="82"/>
                    <a:pt x="304" y="106"/>
                  </a:cubicBezTo>
                  <a:cubicBezTo>
                    <a:pt x="256" y="154"/>
                    <a:pt x="212" y="208"/>
                    <a:pt x="172" y="263"/>
                  </a:cubicBezTo>
                  <a:cubicBezTo>
                    <a:pt x="90" y="375"/>
                    <a:pt x="32" y="499"/>
                    <a:pt x="5" y="636"/>
                  </a:cubicBezTo>
                  <a:cubicBezTo>
                    <a:pt x="0" y="660"/>
                    <a:pt x="22" y="681"/>
                    <a:pt x="43" y="681"/>
                  </a:cubicBezTo>
                  <a:cubicBezTo>
                    <a:pt x="53" y="681"/>
                    <a:pt x="63" y="675"/>
                    <a:pt x="68" y="662"/>
                  </a:cubicBezTo>
                  <a:cubicBezTo>
                    <a:pt x="120" y="545"/>
                    <a:pt x="182" y="428"/>
                    <a:pt x="258" y="325"/>
                  </a:cubicBezTo>
                  <a:cubicBezTo>
                    <a:pt x="295" y="273"/>
                    <a:pt x="336" y="226"/>
                    <a:pt x="380" y="182"/>
                  </a:cubicBezTo>
                  <a:cubicBezTo>
                    <a:pt x="404" y="159"/>
                    <a:pt x="427" y="137"/>
                    <a:pt x="451" y="115"/>
                  </a:cubicBezTo>
                  <a:cubicBezTo>
                    <a:pt x="472" y="97"/>
                    <a:pt x="498" y="66"/>
                    <a:pt x="504" y="38"/>
                  </a:cubicBezTo>
                  <a:cubicBezTo>
                    <a:pt x="509" y="19"/>
                    <a:pt x="495" y="2"/>
                    <a:pt x="475" y="1"/>
                  </a:cubicBezTo>
                  <a:cubicBezTo>
                    <a:pt x="474" y="1"/>
                    <a:pt x="473" y="0"/>
                    <a:pt x="472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1505790" y="2314181"/>
              <a:ext cx="42963" cy="24184"/>
            </a:xfrm>
            <a:custGeom>
              <a:avLst/>
              <a:gdLst/>
              <a:ahLst/>
              <a:cxnLst/>
              <a:rect l="l" t="t" r="r" b="b"/>
              <a:pathLst>
                <a:path w="604" h="340" extrusionOk="0">
                  <a:moveTo>
                    <a:pt x="63" y="1"/>
                  </a:moveTo>
                  <a:cubicBezTo>
                    <a:pt x="54" y="1"/>
                    <a:pt x="46" y="2"/>
                    <a:pt x="38" y="5"/>
                  </a:cubicBezTo>
                  <a:cubicBezTo>
                    <a:pt x="18" y="13"/>
                    <a:pt x="1" y="38"/>
                    <a:pt x="16" y="58"/>
                  </a:cubicBezTo>
                  <a:cubicBezTo>
                    <a:pt x="45" y="98"/>
                    <a:pt x="104" y="110"/>
                    <a:pt x="149" y="128"/>
                  </a:cubicBezTo>
                  <a:cubicBezTo>
                    <a:pt x="195" y="145"/>
                    <a:pt x="239" y="166"/>
                    <a:pt x="285" y="188"/>
                  </a:cubicBezTo>
                  <a:cubicBezTo>
                    <a:pt x="329" y="209"/>
                    <a:pt x="373" y="233"/>
                    <a:pt x="415" y="258"/>
                  </a:cubicBezTo>
                  <a:cubicBezTo>
                    <a:pt x="458" y="284"/>
                    <a:pt x="503" y="308"/>
                    <a:pt x="547" y="335"/>
                  </a:cubicBezTo>
                  <a:cubicBezTo>
                    <a:pt x="552" y="338"/>
                    <a:pt x="557" y="339"/>
                    <a:pt x="562" y="339"/>
                  </a:cubicBezTo>
                  <a:cubicBezTo>
                    <a:pt x="585" y="339"/>
                    <a:pt x="604" y="307"/>
                    <a:pt x="583" y="287"/>
                  </a:cubicBezTo>
                  <a:cubicBezTo>
                    <a:pt x="548" y="251"/>
                    <a:pt x="510" y="215"/>
                    <a:pt x="467" y="185"/>
                  </a:cubicBezTo>
                  <a:cubicBezTo>
                    <a:pt x="424" y="156"/>
                    <a:pt x="380" y="129"/>
                    <a:pt x="334" y="103"/>
                  </a:cubicBezTo>
                  <a:cubicBezTo>
                    <a:pt x="288" y="78"/>
                    <a:pt x="240" y="57"/>
                    <a:pt x="192" y="38"/>
                  </a:cubicBezTo>
                  <a:cubicBezTo>
                    <a:pt x="169" y="28"/>
                    <a:pt x="145" y="17"/>
                    <a:pt x="121" y="11"/>
                  </a:cubicBezTo>
                  <a:cubicBezTo>
                    <a:pt x="103" y="6"/>
                    <a:pt x="83" y="1"/>
                    <a:pt x="63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16"/>
          <p:cNvGrpSpPr/>
          <p:nvPr/>
        </p:nvGrpSpPr>
        <p:grpSpPr>
          <a:xfrm>
            <a:off x="2327104" y="3139141"/>
            <a:ext cx="500729" cy="497029"/>
            <a:chOff x="1155538" y="3089713"/>
            <a:chExt cx="443358" cy="440082"/>
          </a:xfrm>
        </p:grpSpPr>
        <p:sp>
          <p:nvSpPr>
            <p:cNvPr id="153" name="Google Shape;153;p16"/>
            <p:cNvSpPr/>
            <p:nvPr/>
          </p:nvSpPr>
          <p:spPr>
            <a:xfrm>
              <a:off x="1155538" y="3175568"/>
              <a:ext cx="197528" cy="354156"/>
            </a:xfrm>
            <a:custGeom>
              <a:avLst/>
              <a:gdLst/>
              <a:ahLst/>
              <a:cxnLst/>
              <a:rect l="l" t="t" r="r" b="b"/>
              <a:pathLst>
                <a:path w="2777" h="4979" extrusionOk="0">
                  <a:moveTo>
                    <a:pt x="1621" y="181"/>
                  </a:moveTo>
                  <a:cubicBezTo>
                    <a:pt x="1709" y="181"/>
                    <a:pt x="1800" y="209"/>
                    <a:pt x="1893" y="277"/>
                  </a:cubicBezTo>
                  <a:cubicBezTo>
                    <a:pt x="2080" y="413"/>
                    <a:pt x="2223" y="631"/>
                    <a:pt x="2354" y="819"/>
                  </a:cubicBezTo>
                  <a:cubicBezTo>
                    <a:pt x="2493" y="1021"/>
                    <a:pt x="2612" y="1239"/>
                    <a:pt x="2648" y="1482"/>
                  </a:cubicBezTo>
                  <a:lnTo>
                    <a:pt x="2648" y="1482"/>
                  </a:lnTo>
                  <a:cubicBezTo>
                    <a:pt x="2299" y="1686"/>
                    <a:pt x="2203" y="2250"/>
                    <a:pt x="2150" y="2605"/>
                  </a:cubicBezTo>
                  <a:cubicBezTo>
                    <a:pt x="2092" y="2996"/>
                    <a:pt x="2091" y="3384"/>
                    <a:pt x="2080" y="3777"/>
                  </a:cubicBezTo>
                  <a:cubicBezTo>
                    <a:pt x="2070" y="4153"/>
                    <a:pt x="2001" y="4605"/>
                    <a:pt x="1591" y="4740"/>
                  </a:cubicBezTo>
                  <a:cubicBezTo>
                    <a:pt x="1513" y="4766"/>
                    <a:pt x="1432" y="4778"/>
                    <a:pt x="1352" y="4778"/>
                  </a:cubicBezTo>
                  <a:cubicBezTo>
                    <a:pt x="1103" y="4778"/>
                    <a:pt x="856" y="4661"/>
                    <a:pt x="687" y="4477"/>
                  </a:cubicBezTo>
                  <a:cubicBezTo>
                    <a:pt x="421" y="4187"/>
                    <a:pt x="310" y="3780"/>
                    <a:pt x="272" y="3398"/>
                  </a:cubicBezTo>
                  <a:cubicBezTo>
                    <a:pt x="186" y="2544"/>
                    <a:pt x="394" y="1655"/>
                    <a:pt x="816" y="909"/>
                  </a:cubicBezTo>
                  <a:cubicBezTo>
                    <a:pt x="972" y="634"/>
                    <a:pt x="1272" y="181"/>
                    <a:pt x="1621" y="181"/>
                  </a:cubicBezTo>
                  <a:close/>
                  <a:moveTo>
                    <a:pt x="1593" y="0"/>
                  </a:moveTo>
                  <a:cubicBezTo>
                    <a:pt x="1466" y="0"/>
                    <a:pt x="1334" y="41"/>
                    <a:pt x="1202" y="132"/>
                  </a:cubicBezTo>
                  <a:cubicBezTo>
                    <a:pt x="824" y="392"/>
                    <a:pt x="586" y="859"/>
                    <a:pt x="411" y="1270"/>
                  </a:cubicBezTo>
                  <a:cubicBezTo>
                    <a:pt x="221" y="1712"/>
                    <a:pt x="107" y="2184"/>
                    <a:pt x="66" y="2662"/>
                  </a:cubicBezTo>
                  <a:cubicBezTo>
                    <a:pt x="0" y="3427"/>
                    <a:pt x="105" y="4546"/>
                    <a:pt x="925" y="4892"/>
                  </a:cubicBezTo>
                  <a:cubicBezTo>
                    <a:pt x="1058" y="4948"/>
                    <a:pt x="1203" y="4979"/>
                    <a:pt x="1348" y="4979"/>
                  </a:cubicBezTo>
                  <a:cubicBezTo>
                    <a:pt x="1541" y="4979"/>
                    <a:pt x="1733" y="4924"/>
                    <a:pt x="1891" y="4804"/>
                  </a:cubicBezTo>
                  <a:cubicBezTo>
                    <a:pt x="2228" y="4548"/>
                    <a:pt x="2266" y="4096"/>
                    <a:pt x="2268" y="3704"/>
                  </a:cubicBezTo>
                  <a:cubicBezTo>
                    <a:pt x="2270" y="3206"/>
                    <a:pt x="2269" y="2706"/>
                    <a:pt x="2384" y="2219"/>
                  </a:cubicBezTo>
                  <a:cubicBezTo>
                    <a:pt x="2436" y="1999"/>
                    <a:pt x="2520" y="1704"/>
                    <a:pt x="2733" y="1584"/>
                  </a:cubicBezTo>
                  <a:cubicBezTo>
                    <a:pt x="2776" y="1559"/>
                    <a:pt x="2772" y="1511"/>
                    <a:pt x="2746" y="1484"/>
                  </a:cubicBezTo>
                  <a:lnTo>
                    <a:pt x="2746" y="1484"/>
                  </a:lnTo>
                  <a:cubicBezTo>
                    <a:pt x="2723" y="1052"/>
                    <a:pt x="2465" y="677"/>
                    <a:pt x="2204" y="347"/>
                  </a:cubicBezTo>
                  <a:cubicBezTo>
                    <a:pt x="2036" y="134"/>
                    <a:pt x="1823" y="0"/>
                    <a:pt x="1593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385862" y="3174857"/>
              <a:ext cx="213034" cy="354939"/>
            </a:xfrm>
            <a:custGeom>
              <a:avLst/>
              <a:gdLst/>
              <a:ahLst/>
              <a:cxnLst/>
              <a:rect l="l" t="t" r="r" b="b"/>
              <a:pathLst>
                <a:path w="2995" h="4990" extrusionOk="0">
                  <a:moveTo>
                    <a:pt x="1247" y="191"/>
                  </a:moveTo>
                  <a:cubicBezTo>
                    <a:pt x="1247" y="191"/>
                    <a:pt x="1248" y="191"/>
                    <a:pt x="1249" y="191"/>
                  </a:cubicBezTo>
                  <a:cubicBezTo>
                    <a:pt x="1474" y="193"/>
                    <a:pt x="1669" y="342"/>
                    <a:pt x="1818" y="497"/>
                  </a:cubicBezTo>
                  <a:cubicBezTo>
                    <a:pt x="2094" y="786"/>
                    <a:pt x="2292" y="1168"/>
                    <a:pt x="2440" y="1536"/>
                  </a:cubicBezTo>
                  <a:cubicBezTo>
                    <a:pt x="2599" y="1925"/>
                    <a:pt x="2698" y="2340"/>
                    <a:pt x="2728" y="2759"/>
                  </a:cubicBezTo>
                  <a:cubicBezTo>
                    <a:pt x="2777" y="3435"/>
                    <a:pt x="2674" y="4387"/>
                    <a:pt x="1961" y="4699"/>
                  </a:cubicBezTo>
                  <a:cubicBezTo>
                    <a:pt x="1832" y="4756"/>
                    <a:pt x="1684" y="4788"/>
                    <a:pt x="1537" y="4788"/>
                  </a:cubicBezTo>
                  <a:cubicBezTo>
                    <a:pt x="1359" y="4788"/>
                    <a:pt x="1182" y="4740"/>
                    <a:pt x="1043" y="4630"/>
                  </a:cubicBezTo>
                  <a:cubicBezTo>
                    <a:pt x="721" y="4376"/>
                    <a:pt x="751" y="3911"/>
                    <a:pt x="741" y="3545"/>
                  </a:cubicBezTo>
                  <a:cubicBezTo>
                    <a:pt x="731" y="3146"/>
                    <a:pt x="680" y="2740"/>
                    <a:pt x="575" y="2355"/>
                  </a:cubicBezTo>
                  <a:cubicBezTo>
                    <a:pt x="491" y="2053"/>
                    <a:pt x="371" y="1711"/>
                    <a:pt x="131" y="1497"/>
                  </a:cubicBezTo>
                  <a:lnTo>
                    <a:pt x="131" y="1497"/>
                  </a:lnTo>
                  <a:cubicBezTo>
                    <a:pt x="191" y="1097"/>
                    <a:pt x="488" y="744"/>
                    <a:pt x="757" y="458"/>
                  </a:cubicBezTo>
                  <a:cubicBezTo>
                    <a:pt x="888" y="319"/>
                    <a:pt x="1046" y="191"/>
                    <a:pt x="1247" y="191"/>
                  </a:cubicBezTo>
                  <a:close/>
                  <a:moveTo>
                    <a:pt x="1266" y="0"/>
                  </a:moveTo>
                  <a:cubicBezTo>
                    <a:pt x="1260" y="0"/>
                    <a:pt x="1254" y="0"/>
                    <a:pt x="1249" y="1"/>
                  </a:cubicBezTo>
                  <a:cubicBezTo>
                    <a:pt x="1024" y="6"/>
                    <a:pt x="836" y="128"/>
                    <a:pt x="685" y="286"/>
                  </a:cubicBezTo>
                  <a:cubicBezTo>
                    <a:pt x="378" y="610"/>
                    <a:pt x="62" y="1033"/>
                    <a:pt x="34" y="1494"/>
                  </a:cubicBezTo>
                  <a:lnTo>
                    <a:pt x="34" y="1494"/>
                  </a:lnTo>
                  <a:cubicBezTo>
                    <a:pt x="9" y="1516"/>
                    <a:pt x="0" y="1554"/>
                    <a:pt x="32" y="1584"/>
                  </a:cubicBezTo>
                  <a:cubicBezTo>
                    <a:pt x="314" y="1839"/>
                    <a:pt x="406" y="2266"/>
                    <a:pt x="472" y="2624"/>
                  </a:cubicBezTo>
                  <a:cubicBezTo>
                    <a:pt x="553" y="3068"/>
                    <a:pt x="535" y="3510"/>
                    <a:pt x="567" y="3959"/>
                  </a:cubicBezTo>
                  <a:cubicBezTo>
                    <a:pt x="593" y="4339"/>
                    <a:pt x="727" y="4719"/>
                    <a:pt x="1093" y="4892"/>
                  </a:cubicBezTo>
                  <a:cubicBezTo>
                    <a:pt x="1236" y="4959"/>
                    <a:pt x="1390" y="4990"/>
                    <a:pt x="1546" y="4990"/>
                  </a:cubicBezTo>
                  <a:cubicBezTo>
                    <a:pt x="1724" y="4990"/>
                    <a:pt x="1902" y="4949"/>
                    <a:pt x="2064" y="4875"/>
                  </a:cubicBezTo>
                  <a:cubicBezTo>
                    <a:pt x="2856" y="4516"/>
                    <a:pt x="2994" y="3473"/>
                    <a:pt x="2929" y="2707"/>
                  </a:cubicBezTo>
                  <a:cubicBezTo>
                    <a:pt x="2891" y="2252"/>
                    <a:pt x="2779" y="1805"/>
                    <a:pt x="2600" y="1385"/>
                  </a:cubicBezTo>
                  <a:cubicBezTo>
                    <a:pt x="2425" y="974"/>
                    <a:pt x="2184" y="530"/>
                    <a:pt x="1834" y="242"/>
                  </a:cubicBezTo>
                  <a:cubicBezTo>
                    <a:pt x="1674" y="110"/>
                    <a:pt x="1478" y="0"/>
                    <a:pt x="1266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242675" y="3257084"/>
              <a:ext cx="101503" cy="218725"/>
            </a:xfrm>
            <a:custGeom>
              <a:avLst/>
              <a:gdLst/>
              <a:ahLst/>
              <a:cxnLst/>
              <a:rect l="l" t="t" r="r" b="b"/>
              <a:pathLst>
                <a:path w="1427" h="3075" extrusionOk="0">
                  <a:moveTo>
                    <a:pt x="1002" y="0"/>
                  </a:moveTo>
                  <a:cubicBezTo>
                    <a:pt x="905" y="0"/>
                    <a:pt x="807" y="24"/>
                    <a:pt x="715" y="70"/>
                  </a:cubicBezTo>
                  <a:cubicBezTo>
                    <a:pt x="455" y="201"/>
                    <a:pt x="295" y="474"/>
                    <a:pt x="210" y="743"/>
                  </a:cubicBezTo>
                  <a:cubicBezTo>
                    <a:pt x="101" y="1089"/>
                    <a:pt x="81" y="1472"/>
                    <a:pt x="66" y="1832"/>
                  </a:cubicBezTo>
                  <a:cubicBezTo>
                    <a:pt x="50" y="2225"/>
                    <a:pt x="138" y="2644"/>
                    <a:pt x="11" y="3022"/>
                  </a:cubicBezTo>
                  <a:cubicBezTo>
                    <a:pt x="1" y="3052"/>
                    <a:pt x="27" y="3074"/>
                    <a:pt x="53" y="3074"/>
                  </a:cubicBezTo>
                  <a:cubicBezTo>
                    <a:pt x="67" y="3074"/>
                    <a:pt x="80" y="3069"/>
                    <a:pt x="89" y="3055"/>
                  </a:cubicBezTo>
                  <a:cubicBezTo>
                    <a:pt x="228" y="2821"/>
                    <a:pt x="182" y="2527"/>
                    <a:pt x="172" y="2268"/>
                  </a:cubicBezTo>
                  <a:cubicBezTo>
                    <a:pt x="158" y="1922"/>
                    <a:pt x="159" y="1578"/>
                    <a:pt x="199" y="1234"/>
                  </a:cubicBezTo>
                  <a:cubicBezTo>
                    <a:pt x="234" y="920"/>
                    <a:pt x="308" y="586"/>
                    <a:pt x="519" y="340"/>
                  </a:cubicBezTo>
                  <a:cubicBezTo>
                    <a:pt x="651" y="187"/>
                    <a:pt x="841" y="88"/>
                    <a:pt x="1031" y="88"/>
                  </a:cubicBezTo>
                  <a:cubicBezTo>
                    <a:pt x="1146" y="88"/>
                    <a:pt x="1260" y="124"/>
                    <a:pt x="1363" y="207"/>
                  </a:cubicBezTo>
                  <a:cubicBezTo>
                    <a:pt x="1369" y="212"/>
                    <a:pt x="1376" y="214"/>
                    <a:pt x="1382" y="214"/>
                  </a:cubicBezTo>
                  <a:cubicBezTo>
                    <a:pt x="1406" y="214"/>
                    <a:pt x="1426" y="186"/>
                    <a:pt x="1404" y="165"/>
                  </a:cubicBezTo>
                  <a:cubicBezTo>
                    <a:pt x="1291" y="54"/>
                    <a:pt x="1149" y="0"/>
                    <a:pt x="1002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1217423" y="3397212"/>
              <a:ext cx="34427" cy="47870"/>
            </a:xfrm>
            <a:custGeom>
              <a:avLst/>
              <a:gdLst/>
              <a:ahLst/>
              <a:cxnLst/>
              <a:rect l="l" t="t" r="r" b="b"/>
              <a:pathLst>
                <a:path w="484" h="673" extrusionOk="0">
                  <a:moveTo>
                    <a:pt x="443" y="1"/>
                  </a:moveTo>
                  <a:cubicBezTo>
                    <a:pt x="433" y="1"/>
                    <a:pt x="423" y="6"/>
                    <a:pt x="417" y="17"/>
                  </a:cubicBezTo>
                  <a:cubicBezTo>
                    <a:pt x="364" y="133"/>
                    <a:pt x="305" y="249"/>
                    <a:pt x="232" y="354"/>
                  </a:cubicBezTo>
                  <a:cubicBezTo>
                    <a:pt x="197" y="405"/>
                    <a:pt x="157" y="453"/>
                    <a:pt x="115" y="499"/>
                  </a:cubicBezTo>
                  <a:cubicBezTo>
                    <a:pt x="95" y="523"/>
                    <a:pt x="73" y="544"/>
                    <a:pt x="52" y="566"/>
                  </a:cubicBezTo>
                  <a:cubicBezTo>
                    <a:pt x="29" y="587"/>
                    <a:pt x="0" y="608"/>
                    <a:pt x="2" y="643"/>
                  </a:cubicBezTo>
                  <a:cubicBezTo>
                    <a:pt x="4" y="655"/>
                    <a:pt x="11" y="668"/>
                    <a:pt x="24" y="671"/>
                  </a:cubicBezTo>
                  <a:cubicBezTo>
                    <a:pt x="29" y="672"/>
                    <a:pt x="33" y="673"/>
                    <a:pt x="38" y="673"/>
                  </a:cubicBezTo>
                  <a:cubicBezTo>
                    <a:pt x="65" y="673"/>
                    <a:pt x="85" y="653"/>
                    <a:pt x="106" y="634"/>
                  </a:cubicBezTo>
                  <a:cubicBezTo>
                    <a:pt x="130" y="613"/>
                    <a:pt x="153" y="590"/>
                    <a:pt x="176" y="566"/>
                  </a:cubicBezTo>
                  <a:cubicBezTo>
                    <a:pt x="223" y="516"/>
                    <a:pt x="266" y="463"/>
                    <a:pt x="304" y="407"/>
                  </a:cubicBezTo>
                  <a:cubicBezTo>
                    <a:pt x="382" y="295"/>
                    <a:pt x="443" y="175"/>
                    <a:pt x="478" y="42"/>
                  </a:cubicBezTo>
                  <a:cubicBezTo>
                    <a:pt x="484" y="20"/>
                    <a:pt x="462" y="1"/>
                    <a:pt x="443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1252420" y="3251750"/>
              <a:ext cx="33004" cy="22548"/>
            </a:xfrm>
            <a:custGeom>
              <a:avLst/>
              <a:gdLst/>
              <a:ahLst/>
              <a:cxnLst/>
              <a:rect l="l" t="t" r="r" b="b"/>
              <a:pathLst>
                <a:path w="464" h="317" extrusionOk="0">
                  <a:moveTo>
                    <a:pt x="42" y="0"/>
                  </a:moveTo>
                  <a:cubicBezTo>
                    <a:pt x="38" y="0"/>
                    <a:pt x="35" y="0"/>
                    <a:pt x="32" y="1"/>
                  </a:cubicBezTo>
                  <a:cubicBezTo>
                    <a:pt x="15" y="1"/>
                    <a:pt x="7" y="13"/>
                    <a:pt x="4" y="28"/>
                  </a:cubicBezTo>
                  <a:cubicBezTo>
                    <a:pt x="1" y="57"/>
                    <a:pt x="15" y="73"/>
                    <a:pt x="35" y="92"/>
                  </a:cubicBezTo>
                  <a:cubicBezTo>
                    <a:pt x="49" y="108"/>
                    <a:pt x="64" y="122"/>
                    <a:pt x="81" y="135"/>
                  </a:cubicBezTo>
                  <a:cubicBezTo>
                    <a:pt x="115" y="164"/>
                    <a:pt x="151" y="190"/>
                    <a:pt x="188" y="214"/>
                  </a:cubicBezTo>
                  <a:cubicBezTo>
                    <a:pt x="259" y="259"/>
                    <a:pt x="339" y="304"/>
                    <a:pt x="423" y="316"/>
                  </a:cubicBezTo>
                  <a:cubicBezTo>
                    <a:pt x="425" y="316"/>
                    <a:pt x="427" y="316"/>
                    <a:pt x="429" y="316"/>
                  </a:cubicBezTo>
                  <a:cubicBezTo>
                    <a:pt x="442" y="316"/>
                    <a:pt x="453" y="311"/>
                    <a:pt x="458" y="298"/>
                  </a:cubicBezTo>
                  <a:cubicBezTo>
                    <a:pt x="463" y="285"/>
                    <a:pt x="459" y="269"/>
                    <a:pt x="446" y="262"/>
                  </a:cubicBezTo>
                  <a:cubicBezTo>
                    <a:pt x="374" y="222"/>
                    <a:pt x="300" y="191"/>
                    <a:pt x="232" y="145"/>
                  </a:cubicBezTo>
                  <a:cubicBezTo>
                    <a:pt x="200" y="123"/>
                    <a:pt x="169" y="98"/>
                    <a:pt x="139" y="72"/>
                  </a:cubicBezTo>
                  <a:cubicBezTo>
                    <a:pt x="125" y="58"/>
                    <a:pt x="110" y="45"/>
                    <a:pt x="95" y="31"/>
                  </a:cubicBezTo>
                  <a:cubicBezTo>
                    <a:pt x="86" y="23"/>
                    <a:pt x="77" y="12"/>
                    <a:pt x="67" y="7"/>
                  </a:cubicBezTo>
                  <a:cubicBezTo>
                    <a:pt x="59" y="1"/>
                    <a:pt x="50" y="0"/>
                    <a:pt x="42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1245306" y="3260925"/>
              <a:ext cx="21979" cy="12661"/>
            </a:xfrm>
            <a:custGeom>
              <a:avLst/>
              <a:gdLst/>
              <a:ahLst/>
              <a:cxnLst/>
              <a:rect l="l" t="t" r="r" b="b"/>
              <a:pathLst>
                <a:path w="309" h="178" extrusionOk="0">
                  <a:moveTo>
                    <a:pt x="267" y="1"/>
                  </a:moveTo>
                  <a:cubicBezTo>
                    <a:pt x="261" y="1"/>
                    <a:pt x="254" y="2"/>
                    <a:pt x="248" y="5"/>
                  </a:cubicBezTo>
                  <a:cubicBezTo>
                    <a:pt x="237" y="10"/>
                    <a:pt x="226" y="16"/>
                    <a:pt x="215" y="21"/>
                  </a:cubicBezTo>
                  <a:cubicBezTo>
                    <a:pt x="204" y="26"/>
                    <a:pt x="195" y="29"/>
                    <a:pt x="186" y="33"/>
                  </a:cubicBezTo>
                  <a:cubicBezTo>
                    <a:pt x="167" y="42"/>
                    <a:pt x="148" y="52"/>
                    <a:pt x="129" y="61"/>
                  </a:cubicBezTo>
                  <a:cubicBezTo>
                    <a:pt x="123" y="63"/>
                    <a:pt x="119" y="65"/>
                    <a:pt x="114" y="67"/>
                  </a:cubicBezTo>
                  <a:cubicBezTo>
                    <a:pt x="113" y="68"/>
                    <a:pt x="104" y="72"/>
                    <a:pt x="103" y="72"/>
                  </a:cubicBezTo>
                  <a:lnTo>
                    <a:pt x="103" y="72"/>
                  </a:lnTo>
                  <a:cubicBezTo>
                    <a:pt x="103" y="72"/>
                    <a:pt x="104" y="72"/>
                    <a:pt x="104" y="71"/>
                  </a:cubicBezTo>
                  <a:lnTo>
                    <a:pt x="104" y="71"/>
                  </a:lnTo>
                  <a:cubicBezTo>
                    <a:pt x="103" y="72"/>
                    <a:pt x="103" y="72"/>
                    <a:pt x="103" y="72"/>
                  </a:cubicBezTo>
                  <a:cubicBezTo>
                    <a:pt x="103" y="72"/>
                    <a:pt x="103" y="72"/>
                    <a:pt x="103" y="72"/>
                  </a:cubicBezTo>
                  <a:lnTo>
                    <a:pt x="103" y="72"/>
                  </a:lnTo>
                  <a:cubicBezTo>
                    <a:pt x="94" y="76"/>
                    <a:pt x="84" y="80"/>
                    <a:pt x="75" y="83"/>
                  </a:cubicBezTo>
                  <a:cubicBezTo>
                    <a:pt x="64" y="88"/>
                    <a:pt x="52" y="93"/>
                    <a:pt x="41" y="99"/>
                  </a:cubicBezTo>
                  <a:cubicBezTo>
                    <a:pt x="29" y="106"/>
                    <a:pt x="22" y="115"/>
                    <a:pt x="13" y="126"/>
                  </a:cubicBezTo>
                  <a:cubicBezTo>
                    <a:pt x="0" y="140"/>
                    <a:pt x="3" y="168"/>
                    <a:pt x="25" y="174"/>
                  </a:cubicBezTo>
                  <a:cubicBezTo>
                    <a:pt x="36" y="175"/>
                    <a:pt x="46" y="178"/>
                    <a:pt x="56" y="178"/>
                  </a:cubicBezTo>
                  <a:cubicBezTo>
                    <a:pt x="60" y="178"/>
                    <a:pt x="65" y="177"/>
                    <a:pt x="69" y="176"/>
                  </a:cubicBezTo>
                  <a:cubicBezTo>
                    <a:pt x="79" y="175"/>
                    <a:pt x="89" y="171"/>
                    <a:pt x="99" y="168"/>
                  </a:cubicBezTo>
                  <a:cubicBezTo>
                    <a:pt x="122" y="159"/>
                    <a:pt x="145" y="147"/>
                    <a:pt x="168" y="137"/>
                  </a:cubicBezTo>
                  <a:cubicBezTo>
                    <a:pt x="188" y="127"/>
                    <a:pt x="208" y="119"/>
                    <a:pt x="227" y="107"/>
                  </a:cubicBezTo>
                  <a:cubicBezTo>
                    <a:pt x="247" y="96"/>
                    <a:pt x="266" y="82"/>
                    <a:pt x="285" y="69"/>
                  </a:cubicBezTo>
                  <a:cubicBezTo>
                    <a:pt x="301" y="58"/>
                    <a:pt x="308" y="37"/>
                    <a:pt x="298" y="19"/>
                  </a:cubicBezTo>
                  <a:cubicBezTo>
                    <a:pt x="291" y="6"/>
                    <a:pt x="279" y="1"/>
                    <a:pt x="267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1218063" y="3325228"/>
              <a:ext cx="40900" cy="25891"/>
            </a:xfrm>
            <a:custGeom>
              <a:avLst/>
              <a:gdLst/>
              <a:ahLst/>
              <a:cxnLst/>
              <a:rect l="l" t="t" r="r" b="b"/>
              <a:pathLst>
                <a:path w="575" h="364" extrusionOk="0">
                  <a:moveTo>
                    <a:pt x="530" y="1"/>
                  </a:moveTo>
                  <a:cubicBezTo>
                    <a:pt x="524" y="1"/>
                    <a:pt x="519" y="2"/>
                    <a:pt x="513" y="6"/>
                  </a:cubicBezTo>
                  <a:cubicBezTo>
                    <a:pt x="470" y="33"/>
                    <a:pt x="436" y="66"/>
                    <a:pt x="396" y="96"/>
                  </a:cubicBezTo>
                  <a:cubicBezTo>
                    <a:pt x="356" y="126"/>
                    <a:pt x="313" y="153"/>
                    <a:pt x="269" y="179"/>
                  </a:cubicBezTo>
                  <a:cubicBezTo>
                    <a:pt x="227" y="204"/>
                    <a:pt x="184" y="227"/>
                    <a:pt x="140" y="246"/>
                  </a:cubicBezTo>
                  <a:cubicBezTo>
                    <a:pt x="118" y="255"/>
                    <a:pt x="96" y="262"/>
                    <a:pt x="74" y="271"/>
                  </a:cubicBezTo>
                  <a:cubicBezTo>
                    <a:pt x="52" y="279"/>
                    <a:pt x="20" y="290"/>
                    <a:pt x="9" y="312"/>
                  </a:cubicBezTo>
                  <a:cubicBezTo>
                    <a:pt x="1" y="328"/>
                    <a:pt x="5" y="345"/>
                    <a:pt x="20" y="355"/>
                  </a:cubicBezTo>
                  <a:cubicBezTo>
                    <a:pt x="29" y="361"/>
                    <a:pt x="40" y="363"/>
                    <a:pt x="52" y="363"/>
                  </a:cubicBezTo>
                  <a:cubicBezTo>
                    <a:pt x="68" y="363"/>
                    <a:pt x="85" y="359"/>
                    <a:pt x="98" y="356"/>
                  </a:cubicBezTo>
                  <a:cubicBezTo>
                    <a:pt x="122" y="350"/>
                    <a:pt x="147" y="340"/>
                    <a:pt x="170" y="331"/>
                  </a:cubicBezTo>
                  <a:cubicBezTo>
                    <a:pt x="221" y="311"/>
                    <a:pt x="271" y="289"/>
                    <a:pt x="318" y="262"/>
                  </a:cubicBezTo>
                  <a:cubicBezTo>
                    <a:pt x="364" y="235"/>
                    <a:pt x="407" y="203"/>
                    <a:pt x="449" y="170"/>
                  </a:cubicBezTo>
                  <a:cubicBezTo>
                    <a:pt x="469" y="154"/>
                    <a:pt x="489" y="137"/>
                    <a:pt x="508" y="119"/>
                  </a:cubicBezTo>
                  <a:cubicBezTo>
                    <a:pt x="529" y="99"/>
                    <a:pt x="545" y="78"/>
                    <a:pt x="560" y="53"/>
                  </a:cubicBezTo>
                  <a:cubicBezTo>
                    <a:pt x="575" y="29"/>
                    <a:pt x="554" y="1"/>
                    <a:pt x="530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1255692" y="3327006"/>
              <a:ext cx="48653" cy="47799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30" y="0"/>
                  </a:moveTo>
                  <a:cubicBezTo>
                    <a:pt x="15" y="0"/>
                    <a:pt x="0" y="10"/>
                    <a:pt x="3" y="30"/>
                  </a:cubicBezTo>
                  <a:cubicBezTo>
                    <a:pt x="12" y="104"/>
                    <a:pt x="59" y="171"/>
                    <a:pt x="106" y="229"/>
                  </a:cubicBezTo>
                  <a:cubicBezTo>
                    <a:pt x="152" y="287"/>
                    <a:pt x="210" y="336"/>
                    <a:pt x="268" y="381"/>
                  </a:cubicBezTo>
                  <a:cubicBezTo>
                    <a:pt x="331" y="430"/>
                    <a:pt x="396" y="475"/>
                    <a:pt x="460" y="524"/>
                  </a:cubicBezTo>
                  <a:cubicBezTo>
                    <a:pt x="492" y="547"/>
                    <a:pt x="522" y="572"/>
                    <a:pt x="552" y="599"/>
                  </a:cubicBezTo>
                  <a:cubicBezTo>
                    <a:pt x="580" y="624"/>
                    <a:pt x="610" y="664"/>
                    <a:pt x="650" y="671"/>
                  </a:cubicBezTo>
                  <a:cubicBezTo>
                    <a:pt x="651" y="672"/>
                    <a:pt x="653" y="672"/>
                    <a:pt x="655" y="672"/>
                  </a:cubicBezTo>
                  <a:cubicBezTo>
                    <a:pt x="670" y="672"/>
                    <a:pt x="684" y="662"/>
                    <a:pt x="683" y="646"/>
                  </a:cubicBezTo>
                  <a:cubicBezTo>
                    <a:pt x="682" y="608"/>
                    <a:pt x="654" y="579"/>
                    <a:pt x="627" y="553"/>
                  </a:cubicBezTo>
                  <a:cubicBezTo>
                    <a:pt x="599" y="526"/>
                    <a:pt x="568" y="500"/>
                    <a:pt x="538" y="477"/>
                  </a:cubicBezTo>
                  <a:cubicBezTo>
                    <a:pt x="475" y="428"/>
                    <a:pt x="410" y="383"/>
                    <a:pt x="347" y="336"/>
                  </a:cubicBezTo>
                  <a:cubicBezTo>
                    <a:pt x="289" y="292"/>
                    <a:pt x="235" y="244"/>
                    <a:pt x="184" y="192"/>
                  </a:cubicBezTo>
                  <a:cubicBezTo>
                    <a:pt x="161" y="168"/>
                    <a:pt x="138" y="140"/>
                    <a:pt x="119" y="113"/>
                  </a:cubicBezTo>
                  <a:cubicBezTo>
                    <a:pt x="97" y="80"/>
                    <a:pt x="81" y="45"/>
                    <a:pt x="58" y="14"/>
                  </a:cubicBezTo>
                  <a:cubicBezTo>
                    <a:pt x="52" y="5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1277529" y="3357308"/>
              <a:ext cx="10812" cy="28025"/>
            </a:xfrm>
            <a:custGeom>
              <a:avLst/>
              <a:gdLst/>
              <a:ahLst/>
              <a:cxnLst/>
              <a:rect l="l" t="t" r="r" b="b"/>
              <a:pathLst>
                <a:path w="152" h="394" extrusionOk="0">
                  <a:moveTo>
                    <a:pt x="118" y="0"/>
                  </a:moveTo>
                  <a:cubicBezTo>
                    <a:pt x="109" y="0"/>
                    <a:pt x="100" y="3"/>
                    <a:pt x="93" y="9"/>
                  </a:cubicBezTo>
                  <a:cubicBezTo>
                    <a:pt x="64" y="31"/>
                    <a:pt x="53" y="65"/>
                    <a:pt x="41" y="98"/>
                  </a:cubicBezTo>
                  <a:cubicBezTo>
                    <a:pt x="31" y="127"/>
                    <a:pt x="23" y="155"/>
                    <a:pt x="16" y="184"/>
                  </a:cubicBezTo>
                  <a:cubicBezTo>
                    <a:pt x="9" y="215"/>
                    <a:pt x="0" y="249"/>
                    <a:pt x="2" y="280"/>
                  </a:cubicBezTo>
                  <a:cubicBezTo>
                    <a:pt x="3" y="295"/>
                    <a:pt x="3" y="312"/>
                    <a:pt x="4" y="328"/>
                  </a:cubicBezTo>
                  <a:cubicBezTo>
                    <a:pt x="5" y="347"/>
                    <a:pt x="11" y="361"/>
                    <a:pt x="18" y="379"/>
                  </a:cubicBezTo>
                  <a:cubicBezTo>
                    <a:pt x="22" y="388"/>
                    <a:pt x="32" y="393"/>
                    <a:pt x="43" y="393"/>
                  </a:cubicBezTo>
                  <a:cubicBezTo>
                    <a:pt x="53" y="393"/>
                    <a:pt x="64" y="388"/>
                    <a:pt x="68" y="379"/>
                  </a:cubicBezTo>
                  <a:cubicBezTo>
                    <a:pt x="75" y="363"/>
                    <a:pt x="81" y="350"/>
                    <a:pt x="83" y="333"/>
                  </a:cubicBezTo>
                  <a:cubicBezTo>
                    <a:pt x="85" y="319"/>
                    <a:pt x="89" y="306"/>
                    <a:pt x="92" y="292"/>
                  </a:cubicBezTo>
                  <a:cubicBezTo>
                    <a:pt x="99" y="265"/>
                    <a:pt x="102" y="235"/>
                    <a:pt x="107" y="206"/>
                  </a:cubicBezTo>
                  <a:cubicBezTo>
                    <a:pt x="113" y="178"/>
                    <a:pt x="121" y="150"/>
                    <a:pt x="130" y="122"/>
                  </a:cubicBezTo>
                  <a:cubicBezTo>
                    <a:pt x="134" y="109"/>
                    <a:pt x="139" y="96"/>
                    <a:pt x="144" y="83"/>
                  </a:cubicBezTo>
                  <a:cubicBezTo>
                    <a:pt x="150" y="66"/>
                    <a:pt x="151" y="51"/>
                    <a:pt x="150" y="33"/>
                  </a:cubicBezTo>
                  <a:cubicBezTo>
                    <a:pt x="150" y="12"/>
                    <a:pt x="134" y="0"/>
                    <a:pt x="118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1388992" y="3257511"/>
              <a:ext cx="115729" cy="218298"/>
            </a:xfrm>
            <a:custGeom>
              <a:avLst/>
              <a:gdLst/>
              <a:ahLst/>
              <a:cxnLst/>
              <a:rect l="l" t="t" r="r" b="b"/>
              <a:pathLst>
                <a:path w="1627" h="3069" extrusionOk="0">
                  <a:moveTo>
                    <a:pt x="614" y="1"/>
                  </a:moveTo>
                  <a:cubicBezTo>
                    <a:pt x="383" y="1"/>
                    <a:pt x="157" y="95"/>
                    <a:pt x="15" y="283"/>
                  </a:cubicBezTo>
                  <a:cubicBezTo>
                    <a:pt x="0" y="303"/>
                    <a:pt x="22" y="328"/>
                    <a:pt x="44" y="328"/>
                  </a:cubicBezTo>
                  <a:cubicBezTo>
                    <a:pt x="50" y="328"/>
                    <a:pt x="57" y="325"/>
                    <a:pt x="63" y="319"/>
                  </a:cubicBezTo>
                  <a:cubicBezTo>
                    <a:pt x="192" y="174"/>
                    <a:pt x="406" y="86"/>
                    <a:pt x="610" y="86"/>
                  </a:cubicBezTo>
                  <a:cubicBezTo>
                    <a:pt x="679" y="86"/>
                    <a:pt x="746" y="96"/>
                    <a:pt x="808" y="117"/>
                  </a:cubicBezTo>
                  <a:cubicBezTo>
                    <a:pt x="1144" y="227"/>
                    <a:pt x="1310" y="617"/>
                    <a:pt x="1380" y="933"/>
                  </a:cubicBezTo>
                  <a:cubicBezTo>
                    <a:pt x="1464" y="1309"/>
                    <a:pt x="1469" y="1705"/>
                    <a:pt x="1460" y="2088"/>
                  </a:cubicBezTo>
                  <a:cubicBezTo>
                    <a:pt x="1453" y="2392"/>
                    <a:pt x="1373" y="2772"/>
                    <a:pt x="1538" y="3049"/>
                  </a:cubicBezTo>
                  <a:cubicBezTo>
                    <a:pt x="1547" y="3063"/>
                    <a:pt x="1560" y="3069"/>
                    <a:pt x="1574" y="3069"/>
                  </a:cubicBezTo>
                  <a:cubicBezTo>
                    <a:pt x="1600" y="3069"/>
                    <a:pt x="1626" y="3047"/>
                    <a:pt x="1616" y="3016"/>
                  </a:cubicBezTo>
                  <a:cubicBezTo>
                    <a:pt x="1546" y="2811"/>
                    <a:pt x="1545" y="2614"/>
                    <a:pt x="1557" y="2399"/>
                  </a:cubicBezTo>
                  <a:cubicBezTo>
                    <a:pt x="1568" y="2169"/>
                    <a:pt x="1570" y="1940"/>
                    <a:pt x="1556" y="1710"/>
                  </a:cubicBezTo>
                  <a:cubicBezTo>
                    <a:pt x="1533" y="1315"/>
                    <a:pt x="1508" y="884"/>
                    <a:pt x="1332" y="522"/>
                  </a:cubicBezTo>
                  <a:cubicBezTo>
                    <a:pt x="1212" y="277"/>
                    <a:pt x="1000" y="41"/>
                    <a:pt x="716" y="7"/>
                  </a:cubicBezTo>
                  <a:cubicBezTo>
                    <a:pt x="682" y="3"/>
                    <a:pt x="648" y="1"/>
                    <a:pt x="614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1495547" y="3397212"/>
              <a:ext cx="34427" cy="47870"/>
            </a:xfrm>
            <a:custGeom>
              <a:avLst/>
              <a:gdLst/>
              <a:ahLst/>
              <a:cxnLst/>
              <a:rect l="l" t="t" r="r" b="b"/>
              <a:pathLst>
                <a:path w="484" h="673" extrusionOk="0">
                  <a:moveTo>
                    <a:pt x="41" y="1"/>
                  </a:moveTo>
                  <a:cubicBezTo>
                    <a:pt x="21" y="1"/>
                    <a:pt x="0" y="19"/>
                    <a:pt x="6" y="42"/>
                  </a:cubicBezTo>
                  <a:cubicBezTo>
                    <a:pt x="41" y="175"/>
                    <a:pt x="102" y="295"/>
                    <a:pt x="180" y="407"/>
                  </a:cubicBezTo>
                  <a:cubicBezTo>
                    <a:pt x="217" y="462"/>
                    <a:pt x="258" y="514"/>
                    <a:pt x="305" y="563"/>
                  </a:cubicBezTo>
                  <a:cubicBezTo>
                    <a:pt x="327" y="586"/>
                    <a:pt x="350" y="609"/>
                    <a:pt x="375" y="631"/>
                  </a:cubicBezTo>
                  <a:cubicBezTo>
                    <a:pt x="396" y="651"/>
                    <a:pt x="417" y="673"/>
                    <a:pt x="446" y="673"/>
                  </a:cubicBezTo>
                  <a:cubicBezTo>
                    <a:pt x="451" y="673"/>
                    <a:pt x="455" y="672"/>
                    <a:pt x="460" y="671"/>
                  </a:cubicBezTo>
                  <a:cubicBezTo>
                    <a:pt x="473" y="668"/>
                    <a:pt x="480" y="655"/>
                    <a:pt x="481" y="643"/>
                  </a:cubicBezTo>
                  <a:cubicBezTo>
                    <a:pt x="484" y="610"/>
                    <a:pt x="458" y="590"/>
                    <a:pt x="436" y="570"/>
                  </a:cubicBezTo>
                  <a:cubicBezTo>
                    <a:pt x="414" y="548"/>
                    <a:pt x="392" y="526"/>
                    <a:pt x="371" y="502"/>
                  </a:cubicBezTo>
                  <a:cubicBezTo>
                    <a:pt x="328" y="455"/>
                    <a:pt x="288" y="406"/>
                    <a:pt x="252" y="354"/>
                  </a:cubicBezTo>
                  <a:cubicBezTo>
                    <a:pt x="178" y="249"/>
                    <a:pt x="120" y="133"/>
                    <a:pt x="65" y="17"/>
                  </a:cubicBezTo>
                  <a:cubicBezTo>
                    <a:pt x="60" y="6"/>
                    <a:pt x="51" y="1"/>
                    <a:pt x="41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1461973" y="3251750"/>
              <a:ext cx="33004" cy="22548"/>
            </a:xfrm>
            <a:custGeom>
              <a:avLst/>
              <a:gdLst/>
              <a:ahLst/>
              <a:cxnLst/>
              <a:rect l="l" t="t" r="r" b="b"/>
              <a:pathLst>
                <a:path w="464" h="317" extrusionOk="0">
                  <a:moveTo>
                    <a:pt x="422" y="0"/>
                  </a:moveTo>
                  <a:cubicBezTo>
                    <a:pt x="413" y="0"/>
                    <a:pt x="404" y="1"/>
                    <a:pt x="396" y="7"/>
                  </a:cubicBezTo>
                  <a:cubicBezTo>
                    <a:pt x="387" y="12"/>
                    <a:pt x="379" y="22"/>
                    <a:pt x="371" y="29"/>
                  </a:cubicBezTo>
                  <a:cubicBezTo>
                    <a:pt x="357" y="42"/>
                    <a:pt x="342" y="56"/>
                    <a:pt x="327" y="70"/>
                  </a:cubicBezTo>
                  <a:cubicBezTo>
                    <a:pt x="297" y="97"/>
                    <a:pt x="265" y="122"/>
                    <a:pt x="232" y="145"/>
                  </a:cubicBezTo>
                  <a:cubicBezTo>
                    <a:pt x="164" y="191"/>
                    <a:pt x="90" y="222"/>
                    <a:pt x="18" y="262"/>
                  </a:cubicBezTo>
                  <a:cubicBezTo>
                    <a:pt x="5" y="269"/>
                    <a:pt x="1" y="285"/>
                    <a:pt x="6" y="298"/>
                  </a:cubicBezTo>
                  <a:cubicBezTo>
                    <a:pt x="11" y="311"/>
                    <a:pt x="22" y="316"/>
                    <a:pt x="35" y="316"/>
                  </a:cubicBezTo>
                  <a:cubicBezTo>
                    <a:pt x="37" y="316"/>
                    <a:pt x="39" y="316"/>
                    <a:pt x="41" y="316"/>
                  </a:cubicBezTo>
                  <a:cubicBezTo>
                    <a:pt x="125" y="304"/>
                    <a:pt x="205" y="259"/>
                    <a:pt x="276" y="214"/>
                  </a:cubicBezTo>
                  <a:cubicBezTo>
                    <a:pt x="312" y="191"/>
                    <a:pt x="347" y="165"/>
                    <a:pt x="380" y="138"/>
                  </a:cubicBezTo>
                  <a:cubicBezTo>
                    <a:pt x="398" y="124"/>
                    <a:pt x="414" y="108"/>
                    <a:pt x="429" y="92"/>
                  </a:cubicBezTo>
                  <a:cubicBezTo>
                    <a:pt x="448" y="73"/>
                    <a:pt x="463" y="57"/>
                    <a:pt x="459" y="28"/>
                  </a:cubicBezTo>
                  <a:cubicBezTo>
                    <a:pt x="457" y="13"/>
                    <a:pt x="448" y="1"/>
                    <a:pt x="432" y="1"/>
                  </a:cubicBezTo>
                  <a:cubicBezTo>
                    <a:pt x="429" y="0"/>
                    <a:pt x="425" y="0"/>
                    <a:pt x="422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1480112" y="3260925"/>
              <a:ext cx="21979" cy="12661"/>
            </a:xfrm>
            <a:custGeom>
              <a:avLst/>
              <a:gdLst/>
              <a:ahLst/>
              <a:cxnLst/>
              <a:rect l="l" t="t" r="r" b="b"/>
              <a:pathLst>
                <a:path w="309" h="178" extrusionOk="0">
                  <a:moveTo>
                    <a:pt x="111" y="28"/>
                  </a:moveTo>
                  <a:lnTo>
                    <a:pt x="111" y="28"/>
                  </a:lnTo>
                  <a:cubicBezTo>
                    <a:pt x="111" y="28"/>
                    <a:pt x="112" y="29"/>
                    <a:pt x="113" y="29"/>
                  </a:cubicBezTo>
                  <a:lnTo>
                    <a:pt x="113" y="29"/>
                  </a:lnTo>
                  <a:cubicBezTo>
                    <a:pt x="112" y="29"/>
                    <a:pt x="111" y="28"/>
                    <a:pt x="111" y="28"/>
                  </a:cubicBezTo>
                  <a:close/>
                  <a:moveTo>
                    <a:pt x="42" y="1"/>
                  </a:moveTo>
                  <a:cubicBezTo>
                    <a:pt x="29" y="1"/>
                    <a:pt x="17" y="6"/>
                    <a:pt x="11" y="19"/>
                  </a:cubicBezTo>
                  <a:cubicBezTo>
                    <a:pt x="0" y="37"/>
                    <a:pt x="7" y="58"/>
                    <a:pt x="24" y="69"/>
                  </a:cubicBezTo>
                  <a:cubicBezTo>
                    <a:pt x="42" y="82"/>
                    <a:pt x="61" y="95"/>
                    <a:pt x="80" y="106"/>
                  </a:cubicBezTo>
                  <a:cubicBezTo>
                    <a:pt x="99" y="118"/>
                    <a:pt x="120" y="127"/>
                    <a:pt x="141" y="137"/>
                  </a:cubicBezTo>
                  <a:cubicBezTo>
                    <a:pt x="163" y="147"/>
                    <a:pt x="186" y="158"/>
                    <a:pt x="208" y="167"/>
                  </a:cubicBezTo>
                  <a:cubicBezTo>
                    <a:pt x="219" y="171"/>
                    <a:pt x="229" y="175"/>
                    <a:pt x="240" y="176"/>
                  </a:cubicBezTo>
                  <a:cubicBezTo>
                    <a:pt x="244" y="177"/>
                    <a:pt x="249" y="178"/>
                    <a:pt x="253" y="178"/>
                  </a:cubicBezTo>
                  <a:cubicBezTo>
                    <a:pt x="263" y="178"/>
                    <a:pt x="273" y="175"/>
                    <a:pt x="283" y="174"/>
                  </a:cubicBezTo>
                  <a:cubicBezTo>
                    <a:pt x="306" y="168"/>
                    <a:pt x="309" y="140"/>
                    <a:pt x="296" y="126"/>
                  </a:cubicBezTo>
                  <a:cubicBezTo>
                    <a:pt x="287" y="115"/>
                    <a:pt x="280" y="106"/>
                    <a:pt x="268" y="99"/>
                  </a:cubicBezTo>
                  <a:cubicBezTo>
                    <a:pt x="256" y="93"/>
                    <a:pt x="245" y="88"/>
                    <a:pt x="234" y="83"/>
                  </a:cubicBezTo>
                  <a:cubicBezTo>
                    <a:pt x="224" y="79"/>
                    <a:pt x="214" y="75"/>
                    <a:pt x="205" y="71"/>
                  </a:cubicBezTo>
                  <a:lnTo>
                    <a:pt x="205" y="71"/>
                  </a:lnTo>
                  <a:cubicBezTo>
                    <a:pt x="206" y="72"/>
                    <a:pt x="206" y="72"/>
                    <a:pt x="206" y="72"/>
                  </a:cubicBezTo>
                  <a:cubicBezTo>
                    <a:pt x="206" y="72"/>
                    <a:pt x="196" y="68"/>
                    <a:pt x="195" y="67"/>
                  </a:cubicBezTo>
                  <a:cubicBezTo>
                    <a:pt x="190" y="65"/>
                    <a:pt x="186" y="63"/>
                    <a:pt x="180" y="61"/>
                  </a:cubicBezTo>
                  <a:cubicBezTo>
                    <a:pt x="161" y="52"/>
                    <a:pt x="142" y="42"/>
                    <a:pt x="123" y="33"/>
                  </a:cubicBezTo>
                  <a:cubicBezTo>
                    <a:pt x="118" y="31"/>
                    <a:pt x="115" y="30"/>
                    <a:pt x="113" y="29"/>
                  </a:cubicBezTo>
                  <a:lnTo>
                    <a:pt x="113" y="29"/>
                  </a:lnTo>
                  <a:cubicBezTo>
                    <a:pt x="113" y="29"/>
                    <a:pt x="114" y="29"/>
                    <a:pt x="114" y="30"/>
                  </a:cubicBezTo>
                  <a:cubicBezTo>
                    <a:pt x="111" y="29"/>
                    <a:pt x="109" y="27"/>
                    <a:pt x="106" y="26"/>
                  </a:cubicBezTo>
                  <a:cubicBezTo>
                    <a:pt x="102" y="24"/>
                    <a:pt x="97" y="23"/>
                    <a:pt x="94" y="21"/>
                  </a:cubicBezTo>
                  <a:cubicBezTo>
                    <a:pt x="83" y="16"/>
                    <a:pt x="72" y="10"/>
                    <a:pt x="61" y="5"/>
                  </a:cubicBezTo>
                  <a:cubicBezTo>
                    <a:pt x="55" y="2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1488434" y="3325228"/>
              <a:ext cx="40900" cy="25891"/>
            </a:xfrm>
            <a:custGeom>
              <a:avLst/>
              <a:gdLst/>
              <a:ahLst/>
              <a:cxnLst/>
              <a:rect l="l" t="t" r="r" b="b"/>
              <a:pathLst>
                <a:path w="575" h="364" extrusionOk="0">
                  <a:moveTo>
                    <a:pt x="45" y="1"/>
                  </a:moveTo>
                  <a:cubicBezTo>
                    <a:pt x="21" y="1"/>
                    <a:pt x="0" y="29"/>
                    <a:pt x="14" y="53"/>
                  </a:cubicBezTo>
                  <a:cubicBezTo>
                    <a:pt x="43" y="100"/>
                    <a:pt x="81" y="133"/>
                    <a:pt x="124" y="167"/>
                  </a:cubicBezTo>
                  <a:cubicBezTo>
                    <a:pt x="165" y="202"/>
                    <a:pt x="210" y="234"/>
                    <a:pt x="257" y="262"/>
                  </a:cubicBezTo>
                  <a:cubicBezTo>
                    <a:pt x="303" y="289"/>
                    <a:pt x="351" y="310"/>
                    <a:pt x="400" y="330"/>
                  </a:cubicBezTo>
                  <a:cubicBezTo>
                    <a:pt x="424" y="338"/>
                    <a:pt x="448" y="348"/>
                    <a:pt x="473" y="355"/>
                  </a:cubicBezTo>
                  <a:cubicBezTo>
                    <a:pt x="487" y="359"/>
                    <a:pt x="506" y="363"/>
                    <a:pt x="523" y="363"/>
                  </a:cubicBezTo>
                  <a:cubicBezTo>
                    <a:pt x="535" y="363"/>
                    <a:pt x="546" y="361"/>
                    <a:pt x="555" y="355"/>
                  </a:cubicBezTo>
                  <a:cubicBezTo>
                    <a:pt x="570" y="345"/>
                    <a:pt x="574" y="328"/>
                    <a:pt x="566" y="312"/>
                  </a:cubicBezTo>
                  <a:cubicBezTo>
                    <a:pt x="555" y="291"/>
                    <a:pt x="525" y="281"/>
                    <a:pt x="504" y="272"/>
                  </a:cubicBezTo>
                  <a:cubicBezTo>
                    <a:pt x="482" y="264"/>
                    <a:pt x="461" y="257"/>
                    <a:pt x="440" y="248"/>
                  </a:cubicBezTo>
                  <a:cubicBezTo>
                    <a:pt x="393" y="228"/>
                    <a:pt x="349" y="204"/>
                    <a:pt x="305" y="179"/>
                  </a:cubicBezTo>
                  <a:cubicBezTo>
                    <a:pt x="263" y="154"/>
                    <a:pt x="221" y="128"/>
                    <a:pt x="182" y="98"/>
                  </a:cubicBezTo>
                  <a:cubicBezTo>
                    <a:pt x="141" y="68"/>
                    <a:pt x="105" y="33"/>
                    <a:pt x="62" y="6"/>
                  </a:cubicBezTo>
                  <a:cubicBezTo>
                    <a:pt x="56" y="2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1443052" y="3327006"/>
              <a:ext cx="48653" cy="47799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653" y="0"/>
                  </a:moveTo>
                  <a:cubicBezTo>
                    <a:pt x="642" y="0"/>
                    <a:pt x="631" y="5"/>
                    <a:pt x="625" y="14"/>
                  </a:cubicBezTo>
                  <a:cubicBezTo>
                    <a:pt x="604" y="44"/>
                    <a:pt x="589" y="78"/>
                    <a:pt x="568" y="108"/>
                  </a:cubicBezTo>
                  <a:cubicBezTo>
                    <a:pt x="548" y="138"/>
                    <a:pt x="525" y="166"/>
                    <a:pt x="500" y="192"/>
                  </a:cubicBezTo>
                  <a:cubicBezTo>
                    <a:pt x="449" y="244"/>
                    <a:pt x="395" y="292"/>
                    <a:pt x="336" y="336"/>
                  </a:cubicBezTo>
                  <a:cubicBezTo>
                    <a:pt x="274" y="383"/>
                    <a:pt x="208" y="428"/>
                    <a:pt x="146" y="477"/>
                  </a:cubicBezTo>
                  <a:cubicBezTo>
                    <a:pt x="116" y="499"/>
                    <a:pt x="88" y="524"/>
                    <a:pt x="60" y="549"/>
                  </a:cubicBezTo>
                  <a:cubicBezTo>
                    <a:pt x="33" y="575"/>
                    <a:pt x="2" y="606"/>
                    <a:pt x="0" y="646"/>
                  </a:cubicBezTo>
                  <a:cubicBezTo>
                    <a:pt x="0" y="662"/>
                    <a:pt x="14" y="672"/>
                    <a:pt x="28" y="672"/>
                  </a:cubicBezTo>
                  <a:cubicBezTo>
                    <a:pt x="30" y="672"/>
                    <a:pt x="32" y="672"/>
                    <a:pt x="33" y="671"/>
                  </a:cubicBezTo>
                  <a:cubicBezTo>
                    <a:pt x="72" y="664"/>
                    <a:pt x="101" y="627"/>
                    <a:pt x="129" y="602"/>
                  </a:cubicBezTo>
                  <a:cubicBezTo>
                    <a:pt x="158" y="574"/>
                    <a:pt x="191" y="548"/>
                    <a:pt x="224" y="524"/>
                  </a:cubicBezTo>
                  <a:cubicBezTo>
                    <a:pt x="287" y="475"/>
                    <a:pt x="353" y="430"/>
                    <a:pt x="416" y="381"/>
                  </a:cubicBezTo>
                  <a:cubicBezTo>
                    <a:pt x="474" y="336"/>
                    <a:pt x="531" y="287"/>
                    <a:pt x="578" y="229"/>
                  </a:cubicBezTo>
                  <a:cubicBezTo>
                    <a:pt x="625" y="171"/>
                    <a:pt x="672" y="104"/>
                    <a:pt x="681" y="30"/>
                  </a:cubicBezTo>
                  <a:cubicBezTo>
                    <a:pt x="684" y="10"/>
                    <a:pt x="669" y="0"/>
                    <a:pt x="653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1459057" y="3357308"/>
              <a:ext cx="10812" cy="28025"/>
            </a:xfrm>
            <a:custGeom>
              <a:avLst/>
              <a:gdLst/>
              <a:ahLst/>
              <a:cxnLst/>
              <a:rect l="l" t="t" r="r" b="b"/>
              <a:pathLst>
                <a:path w="152" h="394" extrusionOk="0">
                  <a:moveTo>
                    <a:pt x="35" y="0"/>
                  </a:moveTo>
                  <a:cubicBezTo>
                    <a:pt x="18" y="0"/>
                    <a:pt x="2" y="12"/>
                    <a:pt x="1" y="33"/>
                  </a:cubicBezTo>
                  <a:cubicBezTo>
                    <a:pt x="0" y="51"/>
                    <a:pt x="1" y="66"/>
                    <a:pt x="8" y="83"/>
                  </a:cubicBezTo>
                  <a:cubicBezTo>
                    <a:pt x="13" y="96"/>
                    <a:pt x="18" y="109"/>
                    <a:pt x="22" y="122"/>
                  </a:cubicBezTo>
                  <a:cubicBezTo>
                    <a:pt x="31" y="150"/>
                    <a:pt x="39" y="178"/>
                    <a:pt x="45" y="206"/>
                  </a:cubicBezTo>
                  <a:cubicBezTo>
                    <a:pt x="50" y="235"/>
                    <a:pt x="53" y="265"/>
                    <a:pt x="60" y="292"/>
                  </a:cubicBezTo>
                  <a:cubicBezTo>
                    <a:pt x="63" y="306"/>
                    <a:pt x="66" y="319"/>
                    <a:pt x="69" y="333"/>
                  </a:cubicBezTo>
                  <a:cubicBezTo>
                    <a:pt x="70" y="350"/>
                    <a:pt x="76" y="363"/>
                    <a:pt x="83" y="379"/>
                  </a:cubicBezTo>
                  <a:cubicBezTo>
                    <a:pt x="88" y="388"/>
                    <a:pt x="99" y="393"/>
                    <a:pt x="109" y="393"/>
                  </a:cubicBezTo>
                  <a:cubicBezTo>
                    <a:pt x="119" y="393"/>
                    <a:pt x="129" y="388"/>
                    <a:pt x="133" y="379"/>
                  </a:cubicBezTo>
                  <a:cubicBezTo>
                    <a:pt x="141" y="361"/>
                    <a:pt x="147" y="347"/>
                    <a:pt x="148" y="328"/>
                  </a:cubicBezTo>
                  <a:cubicBezTo>
                    <a:pt x="149" y="312"/>
                    <a:pt x="148" y="295"/>
                    <a:pt x="150" y="280"/>
                  </a:cubicBezTo>
                  <a:cubicBezTo>
                    <a:pt x="152" y="249"/>
                    <a:pt x="143" y="215"/>
                    <a:pt x="136" y="184"/>
                  </a:cubicBezTo>
                  <a:cubicBezTo>
                    <a:pt x="129" y="155"/>
                    <a:pt x="121" y="127"/>
                    <a:pt x="111" y="98"/>
                  </a:cubicBezTo>
                  <a:cubicBezTo>
                    <a:pt x="99" y="65"/>
                    <a:pt x="88" y="31"/>
                    <a:pt x="59" y="9"/>
                  </a:cubicBezTo>
                  <a:cubicBezTo>
                    <a:pt x="52" y="3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1346384" y="3280344"/>
              <a:ext cx="53490" cy="7469"/>
            </a:xfrm>
            <a:custGeom>
              <a:avLst/>
              <a:gdLst/>
              <a:ahLst/>
              <a:cxnLst/>
              <a:rect l="l" t="t" r="r" b="b"/>
              <a:pathLst>
                <a:path w="752" h="105" extrusionOk="0">
                  <a:moveTo>
                    <a:pt x="677" y="1"/>
                  </a:moveTo>
                  <a:cubicBezTo>
                    <a:pt x="654" y="1"/>
                    <a:pt x="630" y="4"/>
                    <a:pt x="617" y="5"/>
                  </a:cubicBezTo>
                  <a:cubicBezTo>
                    <a:pt x="554" y="7"/>
                    <a:pt x="490" y="9"/>
                    <a:pt x="427" y="11"/>
                  </a:cubicBezTo>
                  <a:cubicBezTo>
                    <a:pt x="364" y="12"/>
                    <a:pt x="300" y="16"/>
                    <a:pt x="236" y="19"/>
                  </a:cubicBezTo>
                  <a:cubicBezTo>
                    <a:pt x="168" y="22"/>
                    <a:pt x="101" y="32"/>
                    <a:pt x="33" y="39"/>
                  </a:cubicBezTo>
                  <a:cubicBezTo>
                    <a:pt x="1" y="42"/>
                    <a:pt x="1" y="87"/>
                    <a:pt x="33" y="89"/>
                  </a:cubicBezTo>
                  <a:cubicBezTo>
                    <a:pt x="98" y="94"/>
                    <a:pt x="164" y="104"/>
                    <a:pt x="230" y="104"/>
                  </a:cubicBezTo>
                  <a:cubicBezTo>
                    <a:pt x="247" y="104"/>
                    <a:pt x="263" y="104"/>
                    <a:pt x="279" y="104"/>
                  </a:cubicBezTo>
                  <a:cubicBezTo>
                    <a:pt x="328" y="104"/>
                    <a:pt x="378" y="103"/>
                    <a:pt x="427" y="101"/>
                  </a:cubicBezTo>
                  <a:cubicBezTo>
                    <a:pt x="490" y="98"/>
                    <a:pt x="554" y="94"/>
                    <a:pt x="617" y="90"/>
                  </a:cubicBezTo>
                  <a:cubicBezTo>
                    <a:pt x="652" y="88"/>
                    <a:pt x="752" y="94"/>
                    <a:pt x="750" y="41"/>
                  </a:cubicBezTo>
                  <a:cubicBezTo>
                    <a:pt x="749" y="8"/>
                    <a:pt x="713" y="1"/>
                    <a:pt x="677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1341476" y="3089713"/>
              <a:ext cx="59607" cy="175904"/>
            </a:xfrm>
            <a:custGeom>
              <a:avLst/>
              <a:gdLst/>
              <a:ahLst/>
              <a:cxnLst/>
              <a:rect l="l" t="t" r="r" b="b"/>
              <a:pathLst>
                <a:path w="838" h="2473" extrusionOk="0">
                  <a:moveTo>
                    <a:pt x="447" y="0"/>
                  </a:moveTo>
                  <a:cubicBezTo>
                    <a:pt x="332" y="0"/>
                    <a:pt x="290" y="271"/>
                    <a:pt x="277" y="344"/>
                  </a:cubicBezTo>
                  <a:cubicBezTo>
                    <a:pt x="237" y="556"/>
                    <a:pt x="240" y="774"/>
                    <a:pt x="237" y="989"/>
                  </a:cubicBezTo>
                  <a:cubicBezTo>
                    <a:pt x="234" y="1231"/>
                    <a:pt x="233" y="1474"/>
                    <a:pt x="232" y="1716"/>
                  </a:cubicBezTo>
                  <a:cubicBezTo>
                    <a:pt x="232" y="1921"/>
                    <a:pt x="307" y="2375"/>
                    <a:pt x="29" y="2429"/>
                  </a:cubicBezTo>
                  <a:cubicBezTo>
                    <a:pt x="0" y="2434"/>
                    <a:pt x="11" y="2473"/>
                    <a:pt x="36" y="2473"/>
                  </a:cubicBezTo>
                  <a:cubicBezTo>
                    <a:pt x="37" y="2473"/>
                    <a:pt x="39" y="2473"/>
                    <a:pt x="40" y="2472"/>
                  </a:cubicBezTo>
                  <a:cubicBezTo>
                    <a:pt x="361" y="2423"/>
                    <a:pt x="332" y="1946"/>
                    <a:pt x="333" y="1716"/>
                  </a:cubicBezTo>
                  <a:cubicBezTo>
                    <a:pt x="336" y="1322"/>
                    <a:pt x="314" y="921"/>
                    <a:pt x="342" y="527"/>
                  </a:cubicBezTo>
                  <a:cubicBezTo>
                    <a:pt x="349" y="431"/>
                    <a:pt x="362" y="335"/>
                    <a:pt x="380" y="241"/>
                  </a:cubicBezTo>
                  <a:cubicBezTo>
                    <a:pt x="385" y="215"/>
                    <a:pt x="401" y="98"/>
                    <a:pt x="424" y="92"/>
                  </a:cubicBezTo>
                  <a:cubicBezTo>
                    <a:pt x="428" y="91"/>
                    <a:pt x="431" y="91"/>
                    <a:pt x="435" y="91"/>
                  </a:cubicBezTo>
                  <a:cubicBezTo>
                    <a:pt x="486" y="91"/>
                    <a:pt x="496" y="208"/>
                    <a:pt x="500" y="236"/>
                  </a:cubicBezTo>
                  <a:cubicBezTo>
                    <a:pt x="526" y="429"/>
                    <a:pt x="510" y="631"/>
                    <a:pt x="501" y="825"/>
                  </a:cubicBezTo>
                  <a:cubicBezTo>
                    <a:pt x="481" y="1231"/>
                    <a:pt x="438" y="1637"/>
                    <a:pt x="448" y="2045"/>
                  </a:cubicBezTo>
                  <a:cubicBezTo>
                    <a:pt x="451" y="2182"/>
                    <a:pt x="470" y="2300"/>
                    <a:pt x="583" y="2388"/>
                  </a:cubicBezTo>
                  <a:cubicBezTo>
                    <a:pt x="621" y="2417"/>
                    <a:pt x="689" y="2460"/>
                    <a:pt x="745" y="2460"/>
                  </a:cubicBezTo>
                  <a:cubicBezTo>
                    <a:pt x="776" y="2460"/>
                    <a:pt x="803" y="2446"/>
                    <a:pt x="820" y="2410"/>
                  </a:cubicBezTo>
                  <a:cubicBezTo>
                    <a:pt x="837" y="2370"/>
                    <a:pt x="804" y="2334"/>
                    <a:pt x="772" y="2334"/>
                  </a:cubicBezTo>
                  <a:cubicBezTo>
                    <a:pt x="757" y="2334"/>
                    <a:pt x="743" y="2341"/>
                    <a:pt x="734" y="2360"/>
                  </a:cubicBezTo>
                  <a:cubicBezTo>
                    <a:pt x="734" y="2360"/>
                    <a:pt x="734" y="2360"/>
                    <a:pt x="734" y="2360"/>
                  </a:cubicBezTo>
                  <a:cubicBezTo>
                    <a:pt x="727" y="2360"/>
                    <a:pt x="653" y="2307"/>
                    <a:pt x="648" y="2303"/>
                  </a:cubicBezTo>
                  <a:cubicBezTo>
                    <a:pt x="610" y="2272"/>
                    <a:pt x="585" y="2239"/>
                    <a:pt x="573" y="2189"/>
                  </a:cubicBezTo>
                  <a:cubicBezTo>
                    <a:pt x="546" y="2078"/>
                    <a:pt x="560" y="1948"/>
                    <a:pt x="563" y="1833"/>
                  </a:cubicBezTo>
                  <a:cubicBezTo>
                    <a:pt x="567" y="1598"/>
                    <a:pt x="574" y="1364"/>
                    <a:pt x="584" y="1130"/>
                  </a:cubicBezTo>
                  <a:cubicBezTo>
                    <a:pt x="594" y="884"/>
                    <a:pt x="604" y="637"/>
                    <a:pt x="589" y="392"/>
                  </a:cubicBezTo>
                  <a:cubicBezTo>
                    <a:pt x="584" y="299"/>
                    <a:pt x="582" y="28"/>
                    <a:pt x="463" y="2"/>
                  </a:cubicBezTo>
                  <a:cubicBezTo>
                    <a:pt x="458" y="1"/>
                    <a:pt x="452" y="0"/>
                    <a:pt x="447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16"/>
          <p:cNvGrpSpPr/>
          <p:nvPr/>
        </p:nvGrpSpPr>
        <p:grpSpPr>
          <a:xfrm>
            <a:off x="6373925" y="1340200"/>
            <a:ext cx="486429" cy="392114"/>
            <a:chOff x="6253203" y="2246179"/>
            <a:chExt cx="430697" cy="347188"/>
          </a:xfrm>
        </p:grpSpPr>
        <p:sp>
          <p:nvSpPr>
            <p:cNvPr id="172" name="Google Shape;172;p16"/>
            <p:cNvSpPr/>
            <p:nvPr/>
          </p:nvSpPr>
          <p:spPr>
            <a:xfrm>
              <a:off x="6347239" y="2253435"/>
              <a:ext cx="132942" cy="335307"/>
            </a:xfrm>
            <a:custGeom>
              <a:avLst/>
              <a:gdLst/>
              <a:ahLst/>
              <a:cxnLst/>
              <a:rect l="l" t="t" r="r" b="b"/>
              <a:pathLst>
                <a:path w="1869" h="4714" extrusionOk="0">
                  <a:moveTo>
                    <a:pt x="500" y="253"/>
                  </a:moveTo>
                  <a:cubicBezTo>
                    <a:pt x="941" y="778"/>
                    <a:pt x="1268" y="1383"/>
                    <a:pt x="1454" y="2045"/>
                  </a:cubicBezTo>
                  <a:cubicBezTo>
                    <a:pt x="1682" y="2854"/>
                    <a:pt x="1719" y="3709"/>
                    <a:pt x="1714" y="4546"/>
                  </a:cubicBezTo>
                  <a:lnTo>
                    <a:pt x="1714" y="4546"/>
                  </a:lnTo>
                  <a:cubicBezTo>
                    <a:pt x="1328" y="4508"/>
                    <a:pt x="1013" y="4273"/>
                    <a:pt x="830" y="3937"/>
                  </a:cubicBezTo>
                  <a:cubicBezTo>
                    <a:pt x="621" y="3556"/>
                    <a:pt x="494" y="3117"/>
                    <a:pt x="398" y="2695"/>
                  </a:cubicBezTo>
                  <a:cubicBezTo>
                    <a:pt x="216" y="1893"/>
                    <a:pt x="186" y="1024"/>
                    <a:pt x="500" y="253"/>
                  </a:cubicBezTo>
                  <a:close/>
                  <a:moveTo>
                    <a:pt x="476" y="0"/>
                  </a:moveTo>
                  <a:cubicBezTo>
                    <a:pt x="444" y="0"/>
                    <a:pt x="412" y="15"/>
                    <a:pt x="399" y="44"/>
                  </a:cubicBezTo>
                  <a:cubicBezTo>
                    <a:pt x="0" y="921"/>
                    <a:pt x="33" y="1921"/>
                    <a:pt x="258" y="2841"/>
                  </a:cubicBezTo>
                  <a:cubicBezTo>
                    <a:pt x="371" y="3301"/>
                    <a:pt x="516" y="3803"/>
                    <a:pt x="789" y="4197"/>
                  </a:cubicBezTo>
                  <a:cubicBezTo>
                    <a:pt x="1004" y="4508"/>
                    <a:pt x="1386" y="4699"/>
                    <a:pt x="1762" y="4714"/>
                  </a:cubicBezTo>
                  <a:cubicBezTo>
                    <a:pt x="1763" y="4714"/>
                    <a:pt x="1765" y="4714"/>
                    <a:pt x="1766" y="4714"/>
                  </a:cubicBezTo>
                  <a:cubicBezTo>
                    <a:pt x="1846" y="4714"/>
                    <a:pt x="1862" y="4616"/>
                    <a:pt x="1815" y="4571"/>
                  </a:cubicBezTo>
                  <a:lnTo>
                    <a:pt x="1815" y="4571"/>
                  </a:lnTo>
                  <a:cubicBezTo>
                    <a:pt x="1868" y="3698"/>
                    <a:pt x="1841" y="2811"/>
                    <a:pt x="1605" y="1962"/>
                  </a:cubicBezTo>
                  <a:cubicBezTo>
                    <a:pt x="1403" y="1237"/>
                    <a:pt x="1037" y="588"/>
                    <a:pt x="538" y="26"/>
                  </a:cubicBezTo>
                  <a:cubicBezTo>
                    <a:pt x="523" y="9"/>
                    <a:pt x="499" y="0"/>
                    <a:pt x="476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6459342" y="2246179"/>
              <a:ext cx="125473" cy="343771"/>
            </a:xfrm>
            <a:custGeom>
              <a:avLst/>
              <a:gdLst/>
              <a:ahLst/>
              <a:cxnLst/>
              <a:rect l="l" t="t" r="r" b="b"/>
              <a:pathLst>
                <a:path w="1764" h="4833" extrusionOk="0">
                  <a:moveTo>
                    <a:pt x="1168" y="256"/>
                  </a:moveTo>
                  <a:cubicBezTo>
                    <a:pt x="1546" y="1000"/>
                    <a:pt x="1584" y="1872"/>
                    <a:pt x="1465" y="2688"/>
                  </a:cubicBezTo>
                  <a:cubicBezTo>
                    <a:pt x="1401" y="3128"/>
                    <a:pt x="1308" y="3592"/>
                    <a:pt x="1120" y="3998"/>
                  </a:cubicBezTo>
                  <a:cubicBezTo>
                    <a:pt x="963" y="4337"/>
                    <a:pt x="667" y="4580"/>
                    <a:pt x="302" y="4661"/>
                  </a:cubicBezTo>
                  <a:lnTo>
                    <a:pt x="302" y="4661"/>
                  </a:lnTo>
                  <a:cubicBezTo>
                    <a:pt x="194" y="3142"/>
                    <a:pt x="293" y="1546"/>
                    <a:pt x="1168" y="256"/>
                  </a:cubicBezTo>
                  <a:close/>
                  <a:moveTo>
                    <a:pt x="1184" y="1"/>
                  </a:moveTo>
                  <a:cubicBezTo>
                    <a:pt x="1153" y="1"/>
                    <a:pt x="1122" y="17"/>
                    <a:pt x="1102" y="44"/>
                  </a:cubicBezTo>
                  <a:cubicBezTo>
                    <a:pt x="126" y="1378"/>
                    <a:pt x="1" y="3096"/>
                    <a:pt x="202" y="4688"/>
                  </a:cubicBezTo>
                  <a:lnTo>
                    <a:pt x="202" y="4688"/>
                  </a:lnTo>
                  <a:cubicBezTo>
                    <a:pt x="150" y="4729"/>
                    <a:pt x="188" y="4832"/>
                    <a:pt x="267" y="4832"/>
                  </a:cubicBezTo>
                  <a:cubicBezTo>
                    <a:pt x="271" y="4832"/>
                    <a:pt x="276" y="4832"/>
                    <a:pt x="281" y="4831"/>
                  </a:cubicBezTo>
                  <a:cubicBezTo>
                    <a:pt x="671" y="4773"/>
                    <a:pt x="1038" y="4524"/>
                    <a:pt x="1222" y="4176"/>
                  </a:cubicBezTo>
                  <a:cubicBezTo>
                    <a:pt x="1445" y="3752"/>
                    <a:pt x="1549" y="3253"/>
                    <a:pt x="1621" y="2783"/>
                  </a:cubicBezTo>
                  <a:cubicBezTo>
                    <a:pt x="1764" y="1863"/>
                    <a:pt x="1723" y="871"/>
                    <a:pt x="1255" y="44"/>
                  </a:cubicBezTo>
                  <a:cubicBezTo>
                    <a:pt x="1238" y="14"/>
                    <a:pt x="1211" y="1"/>
                    <a:pt x="1184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6253203" y="2390362"/>
              <a:ext cx="231386" cy="203005"/>
            </a:xfrm>
            <a:custGeom>
              <a:avLst/>
              <a:gdLst/>
              <a:ahLst/>
              <a:cxnLst/>
              <a:rect l="l" t="t" r="r" b="b"/>
              <a:pathLst>
                <a:path w="3253" h="2854" extrusionOk="0">
                  <a:moveTo>
                    <a:pt x="141" y="1"/>
                  </a:moveTo>
                  <a:cubicBezTo>
                    <a:pt x="99" y="1"/>
                    <a:pt x="68" y="34"/>
                    <a:pt x="65" y="77"/>
                  </a:cubicBezTo>
                  <a:cubicBezTo>
                    <a:pt x="0" y="864"/>
                    <a:pt x="322" y="1681"/>
                    <a:pt x="913" y="2209"/>
                  </a:cubicBezTo>
                  <a:cubicBezTo>
                    <a:pt x="1375" y="2623"/>
                    <a:pt x="2012" y="2854"/>
                    <a:pt x="2640" y="2854"/>
                  </a:cubicBezTo>
                  <a:cubicBezTo>
                    <a:pt x="2821" y="2854"/>
                    <a:pt x="3001" y="2834"/>
                    <a:pt x="3177" y="2795"/>
                  </a:cubicBezTo>
                  <a:cubicBezTo>
                    <a:pt x="3252" y="2778"/>
                    <a:pt x="3239" y="2654"/>
                    <a:pt x="3164" y="2654"/>
                  </a:cubicBezTo>
                  <a:cubicBezTo>
                    <a:pt x="3162" y="2654"/>
                    <a:pt x="3160" y="2654"/>
                    <a:pt x="3157" y="2654"/>
                  </a:cubicBezTo>
                  <a:cubicBezTo>
                    <a:pt x="2991" y="2669"/>
                    <a:pt x="2827" y="2680"/>
                    <a:pt x="2662" y="2680"/>
                  </a:cubicBezTo>
                  <a:cubicBezTo>
                    <a:pt x="2448" y="2680"/>
                    <a:pt x="2234" y="2661"/>
                    <a:pt x="2021" y="2609"/>
                  </a:cubicBezTo>
                  <a:cubicBezTo>
                    <a:pt x="1648" y="2518"/>
                    <a:pt x="1294" y="2340"/>
                    <a:pt x="1009" y="2080"/>
                  </a:cubicBezTo>
                  <a:cubicBezTo>
                    <a:pt x="480" y="1600"/>
                    <a:pt x="188" y="887"/>
                    <a:pt x="211" y="175"/>
                  </a:cubicBezTo>
                  <a:lnTo>
                    <a:pt x="211" y="175"/>
                  </a:lnTo>
                  <a:cubicBezTo>
                    <a:pt x="726" y="318"/>
                    <a:pt x="1178" y="573"/>
                    <a:pt x="1623" y="868"/>
                  </a:cubicBezTo>
                  <a:cubicBezTo>
                    <a:pt x="1631" y="873"/>
                    <a:pt x="1640" y="875"/>
                    <a:pt x="1647" y="875"/>
                  </a:cubicBezTo>
                  <a:cubicBezTo>
                    <a:pt x="1685" y="875"/>
                    <a:pt x="1715" y="823"/>
                    <a:pt x="1682" y="793"/>
                  </a:cubicBezTo>
                  <a:cubicBezTo>
                    <a:pt x="1259" y="401"/>
                    <a:pt x="715" y="146"/>
                    <a:pt x="161" y="3"/>
                  </a:cubicBezTo>
                  <a:cubicBezTo>
                    <a:pt x="154" y="1"/>
                    <a:pt x="147" y="1"/>
                    <a:pt x="141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6457066" y="2380546"/>
              <a:ext cx="226834" cy="211683"/>
            </a:xfrm>
            <a:custGeom>
              <a:avLst/>
              <a:gdLst/>
              <a:ahLst/>
              <a:cxnLst/>
              <a:rect l="l" t="t" r="r" b="b"/>
              <a:pathLst>
                <a:path w="3189" h="2976" extrusionOk="0">
                  <a:moveTo>
                    <a:pt x="3021" y="1"/>
                  </a:moveTo>
                  <a:cubicBezTo>
                    <a:pt x="3014" y="1"/>
                    <a:pt x="3007" y="2"/>
                    <a:pt x="2999" y="4"/>
                  </a:cubicBezTo>
                  <a:cubicBezTo>
                    <a:pt x="2449" y="173"/>
                    <a:pt x="1914" y="453"/>
                    <a:pt x="1506" y="865"/>
                  </a:cubicBezTo>
                  <a:cubicBezTo>
                    <a:pt x="1476" y="896"/>
                    <a:pt x="1504" y="949"/>
                    <a:pt x="1540" y="949"/>
                  </a:cubicBezTo>
                  <a:cubicBezTo>
                    <a:pt x="1548" y="949"/>
                    <a:pt x="1556" y="946"/>
                    <a:pt x="1564" y="940"/>
                  </a:cubicBezTo>
                  <a:cubicBezTo>
                    <a:pt x="1999" y="625"/>
                    <a:pt x="2442" y="347"/>
                    <a:pt x="2952" y="179"/>
                  </a:cubicBezTo>
                  <a:lnTo>
                    <a:pt x="2952" y="179"/>
                  </a:lnTo>
                  <a:cubicBezTo>
                    <a:pt x="3001" y="892"/>
                    <a:pt x="2732" y="1620"/>
                    <a:pt x="2220" y="2122"/>
                  </a:cubicBezTo>
                  <a:cubicBezTo>
                    <a:pt x="1945" y="2394"/>
                    <a:pt x="1600" y="2589"/>
                    <a:pt x="1230" y="2698"/>
                  </a:cubicBezTo>
                  <a:cubicBezTo>
                    <a:pt x="951" y="2780"/>
                    <a:pt x="669" y="2804"/>
                    <a:pt x="384" y="2804"/>
                  </a:cubicBezTo>
                  <a:cubicBezTo>
                    <a:pt x="290" y="2804"/>
                    <a:pt x="195" y="2801"/>
                    <a:pt x="99" y="2797"/>
                  </a:cubicBezTo>
                  <a:cubicBezTo>
                    <a:pt x="98" y="2797"/>
                    <a:pt x="97" y="2797"/>
                    <a:pt x="96" y="2797"/>
                  </a:cubicBezTo>
                  <a:cubicBezTo>
                    <a:pt x="19" y="2797"/>
                    <a:pt x="1" y="2924"/>
                    <a:pt x="80" y="2939"/>
                  </a:cubicBezTo>
                  <a:cubicBezTo>
                    <a:pt x="218" y="2963"/>
                    <a:pt x="359" y="2975"/>
                    <a:pt x="500" y="2975"/>
                  </a:cubicBezTo>
                  <a:cubicBezTo>
                    <a:pt x="1166" y="2975"/>
                    <a:pt x="1845" y="2711"/>
                    <a:pt x="2318" y="2252"/>
                  </a:cubicBezTo>
                  <a:cubicBezTo>
                    <a:pt x="2889" y="1697"/>
                    <a:pt x="3188" y="868"/>
                    <a:pt x="3096" y="78"/>
                  </a:cubicBezTo>
                  <a:cubicBezTo>
                    <a:pt x="3091" y="37"/>
                    <a:pt x="3062" y="1"/>
                    <a:pt x="3021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16"/>
          <p:cNvGrpSpPr/>
          <p:nvPr/>
        </p:nvGrpSpPr>
        <p:grpSpPr>
          <a:xfrm>
            <a:off x="6345705" y="3218184"/>
            <a:ext cx="542876" cy="338930"/>
            <a:chOff x="6209841" y="3186024"/>
            <a:chExt cx="480677" cy="300097"/>
          </a:xfrm>
        </p:grpSpPr>
        <p:sp>
          <p:nvSpPr>
            <p:cNvPr id="177" name="Google Shape;177;p16"/>
            <p:cNvSpPr/>
            <p:nvPr/>
          </p:nvSpPr>
          <p:spPr>
            <a:xfrm>
              <a:off x="6271299" y="3186024"/>
              <a:ext cx="88486" cy="299813"/>
            </a:xfrm>
            <a:custGeom>
              <a:avLst/>
              <a:gdLst/>
              <a:ahLst/>
              <a:cxnLst/>
              <a:rect l="l" t="t" r="r" b="b"/>
              <a:pathLst>
                <a:path w="1244" h="4215" extrusionOk="0">
                  <a:moveTo>
                    <a:pt x="689" y="146"/>
                  </a:moveTo>
                  <a:cubicBezTo>
                    <a:pt x="732" y="146"/>
                    <a:pt x="774" y="148"/>
                    <a:pt x="814" y="150"/>
                  </a:cubicBezTo>
                  <a:lnTo>
                    <a:pt x="814" y="150"/>
                  </a:lnTo>
                  <a:cubicBezTo>
                    <a:pt x="824" y="162"/>
                    <a:pt x="837" y="172"/>
                    <a:pt x="854" y="178"/>
                  </a:cubicBezTo>
                  <a:cubicBezTo>
                    <a:pt x="1015" y="231"/>
                    <a:pt x="1010" y="416"/>
                    <a:pt x="1011" y="556"/>
                  </a:cubicBezTo>
                  <a:cubicBezTo>
                    <a:pt x="1014" y="773"/>
                    <a:pt x="1016" y="990"/>
                    <a:pt x="1018" y="1207"/>
                  </a:cubicBezTo>
                  <a:cubicBezTo>
                    <a:pt x="1022" y="1614"/>
                    <a:pt x="1025" y="2021"/>
                    <a:pt x="1030" y="2429"/>
                  </a:cubicBezTo>
                  <a:cubicBezTo>
                    <a:pt x="1032" y="2645"/>
                    <a:pt x="1034" y="2859"/>
                    <a:pt x="1037" y="3075"/>
                  </a:cubicBezTo>
                  <a:cubicBezTo>
                    <a:pt x="1039" y="3274"/>
                    <a:pt x="1066" y="3495"/>
                    <a:pt x="1022" y="3692"/>
                  </a:cubicBezTo>
                  <a:cubicBezTo>
                    <a:pt x="980" y="3878"/>
                    <a:pt x="835" y="4028"/>
                    <a:pt x="636" y="4028"/>
                  </a:cubicBezTo>
                  <a:cubicBezTo>
                    <a:pt x="634" y="4028"/>
                    <a:pt x="631" y="4028"/>
                    <a:pt x="629" y="4028"/>
                  </a:cubicBezTo>
                  <a:cubicBezTo>
                    <a:pt x="388" y="4024"/>
                    <a:pt x="263" y="3816"/>
                    <a:pt x="236" y="3602"/>
                  </a:cubicBezTo>
                  <a:cubicBezTo>
                    <a:pt x="179" y="3153"/>
                    <a:pt x="196" y="2684"/>
                    <a:pt x="190" y="2233"/>
                  </a:cubicBezTo>
                  <a:cubicBezTo>
                    <a:pt x="183" y="1745"/>
                    <a:pt x="179" y="1257"/>
                    <a:pt x="192" y="771"/>
                  </a:cubicBezTo>
                  <a:cubicBezTo>
                    <a:pt x="195" y="638"/>
                    <a:pt x="178" y="468"/>
                    <a:pt x="216" y="340"/>
                  </a:cubicBezTo>
                  <a:cubicBezTo>
                    <a:pt x="266" y="178"/>
                    <a:pt x="485" y="146"/>
                    <a:pt x="689" y="146"/>
                  </a:cubicBezTo>
                  <a:close/>
                  <a:moveTo>
                    <a:pt x="866" y="1"/>
                  </a:moveTo>
                  <a:cubicBezTo>
                    <a:pt x="846" y="1"/>
                    <a:pt x="830" y="8"/>
                    <a:pt x="818" y="18"/>
                  </a:cubicBezTo>
                  <a:lnTo>
                    <a:pt x="818" y="18"/>
                  </a:lnTo>
                  <a:cubicBezTo>
                    <a:pt x="750" y="9"/>
                    <a:pt x="679" y="3"/>
                    <a:pt x="608" y="3"/>
                  </a:cubicBezTo>
                  <a:cubicBezTo>
                    <a:pt x="443" y="3"/>
                    <a:pt x="280" y="36"/>
                    <a:pt x="163" y="140"/>
                  </a:cubicBezTo>
                  <a:cubicBezTo>
                    <a:pt x="41" y="248"/>
                    <a:pt x="45" y="395"/>
                    <a:pt x="36" y="545"/>
                  </a:cubicBezTo>
                  <a:cubicBezTo>
                    <a:pt x="4" y="1106"/>
                    <a:pt x="8" y="1670"/>
                    <a:pt x="11" y="2233"/>
                  </a:cubicBezTo>
                  <a:cubicBezTo>
                    <a:pt x="12" y="2523"/>
                    <a:pt x="15" y="2815"/>
                    <a:pt x="23" y="3106"/>
                  </a:cubicBezTo>
                  <a:cubicBezTo>
                    <a:pt x="32" y="3388"/>
                    <a:pt x="0" y="3739"/>
                    <a:pt x="171" y="3977"/>
                  </a:cubicBezTo>
                  <a:cubicBezTo>
                    <a:pt x="284" y="4134"/>
                    <a:pt x="462" y="4215"/>
                    <a:pt x="641" y="4215"/>
                  </a:cubicBezTo>
                  <a:cubicBezTo>
                    <a:pt x="800" y="4215"/>
                    <a:pt x="960" y="4151"/>
                    <a:pt x="1073" y="4020"/>
                  </a:cubicBezTo>
                  <a:cubicBezTo>
                    <a:pt x="1199" y="3874"/>
                    <a:pt x="1231" y="3684"/>
                    <a:pt x="1237" y="3497"/>
                  </a:cubicBezTo>
                  <a:cubicBezTo>
                    <a:pt x="1244" y="3238"/>
                    <a:pt x="1234" y="2979"/>
                    <a:pt x="1232" y="2721"/>
                  </a:cubicBezTo>
                  <a:cubicBezTo>
                    <a:pt x="1227" y="2157"/>
                    <a:pt x="1221" y="1594"/>
                    <a:pt x="1215" y="1031"/>
                  </a:cubicBezTo>
                  <a:cubicBezTo>
                    <a:pt x="1212" y="794"/>
                    <a:pt x="1242" y="532"/>
                    <a:pt x="1188" y="299"/>
                  </a:cubicBezTo>
                  <a:cubicBezTo>
                    <a:pt x="1149" y="134"/>
                    <a:pt x="1049" y="23"/>
                    <a:pt x="878" y="2"/>
                  </a:cubicBezTo>
                  <a:cubicBezTo>
                    <a:pt x="874" y="1"/>
                    <a:pt x="870" y="1"/>
                    <a:pt x="866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6209841" y="3211703"/>
              <a:ext cx="81728" cy="248528"/>
            </a:xfrm>
            <a:custGeom>
              <a:avLst/>
              <a:gdLst/>
              <a:ahLst/>
              <a:cxnLst/>
              <a:rect l="l" t="t" r="r" b="b"/>
              <a:pathLst>
                <a:path w="1149" h="3494" extrusionOk="0">
                  <a:moveTo>
                    <a:pt x="599" y="148"/>
                  </a:moveTo>
                  <a:cubicBezTo>
                    <a:pt x="628" y="148"/>
                    <a:pt x="656" y="149"/>
                    <a:pt x="683" y="150"/>
                  </a:cubicBezTo>
                  <a:lnTo>
                    <a:pt x="683" y="150"/>
                  </a:lnTo>
                  <a:cubicBezTo>
                    <a:pt x="692" y="161"/>
                    <a:pt x="705" y="171"/>
                    <a:pt x="720" y="177"/>
                  </a:cubicBezTo>
                  <a:cubicBezTo>
                    <a:pt x="855" y="227"/>
                    <a:pt x="838" y="397"/>
                    <a:pt x="839" y="514"/>
                  </a:cubicBezTo>
                  <a:cubicBezTo>
                    <a:pt x="841" y="691"/>
                    <a:pt x="843" y="869"/>
                    <a:pt x="844" y="1047"/>
                  </a:cubicBezTo>
                  <a:cubicBezTo>
                    <a:pt x="848" y="1389"/>
                    <a:pt x="850" y="1730"/>
                    <a:pt x="854" y="2071"/>
                  </a:cubicBezTo>
                  <a:cubicBezTo>
                    <a:pt x="856" y="2229"/>
                    <a:pt x="858" y="2387"/>
                    <a:pt x="860" y="2545"/>
                  </a:cubicBezTo>
                  <a:cubicBezTo>
                    <a:pt x="863" y="2708"/>
                    <a:pt x="888" y="2894"/>
                    <a:pt x="845" y="3054"/>
                  </a:cubicBezTo>
                  <a:cubicBezTo>
                    <a:pt x="807" y="3196"/>
                    <a:pt x="687" y="3304"/>
                    <a:pt x="544" y="3304"/>
                  </a:cubicBezTo>
                  <a:cubicBezTo>
                    <a:pt x="517" y="3304"/>
                    <a:pt x="489" y="3300"/>
                    <a:pt x="461" y="3292"/>
                  </a:cubicBezTo>
                  <a:cubicBezTo>
                    <a:pt x="271" y="3238"/>
                    <a:pt x="230" y="3052"/>
                    <a:pt x="217" y="2877"/>
                  </a:cubicBezTo>
                  <a:cubicBezTo>
                    <a:pt x="168" y="2131"/>
                    <a:pt x="168" y="1373"/>
                    <a:pt x="188" y="626"/>
                  </a:cubicBezTo>
                  <a:cubicBezTo>
                    <a:pt x="190" y="529"/>
                    <a:pt x="172" y="391"/>
                    <a:pt x="207" y="297"/>
                  </a:cubicBezTo>
                  <a:cubicBezTo>
                    <a:pt x="254" y="171"/>
                    <a:pt x="434" y="148"/>
                    <a:pt x="599" y="148"/>
                  </a:cubicBezTo>
                  <a:close/>
                  <a:moveTo>
                    <a:pt x="732" y="0"/>
                  </a:moveTo>
                  <a:cubicBezTo>
                    <a:pt x="713" y="0"/>
                    <a:pt x="697" y="7"/>
                    <a:pt x="686" y="17"/>
                  </a:cubicBezTo>
                  <a:lnTo>
                    <a:pt x="686" y="17"/>
                  </a:lnTo>
                  <a:cubicBezTo>
                    <a:pt x="630" y="9"/>
                    <a:pt x="573" y="4"/>
                    <a:pt x="516" y="4"/>
                  </a:cubicBezTo>
                  <a:cubicBezTo>
                    <a:pt x="384" y="4"/>
                    <a:pt x="254" y="30"/>
                    <a:pt x="154" y="109"/>
                  </a:cubicBezTo>
                  <a:cubicBezTo>
                    <a:pt x="42" y="197"/>
                    <a:pt x="39" y="311"/>
                    <a:pt x="31" y="442"/>
                  </a:cubicBezTo>
                  <a:cubicBezTo>
                    <a:pt x="1" y="908"/>
                    <a:pt x="5" y="1376"/>
                    <a:pt x="7" y="1843"/>
                  </a:cubicBezTo>
                  <a:cubicBezTo>
                    <a:pt x="8" y="2088"/>
                    <a:pt x="10" y="2334"/>
                    <a:pt x="17" y="2580"/>
                  </a:cubicBezTo>
                  <a:cubicBezTo>
                    <a:pt x="24" y="2815"/>
                    <a:pt x="1" y="3108"/>
                    <a:pt x="153" y="3303"/>
                  </a:cubicBezTo>
                  <a:cubicBezTo>
                    <a:pt x="251" y="3429"/>
                    <a:pt x="399" y="3493"/>
                    <a:pt x="548" y="3493"/>
                  </a:cubicBezTo>
                  <a:cubicBezTo>
                    <a:pt x="673" y="3493"/>
                    <a:pt x="799" y="3447"/>
                    <a:pt x="895" y="3353"/>
                  </a:cubicBezTo>
                  <a:cubicBezTo>
                    <a:pt x="1149" y="3104"/>
                    <a:pt x="1058" y="2625"/>
                    <a:pt x="1056" y="2307"/>
                  </a:cubicBezTo>
                  <a:cubicBezTo>
                    <a:pt x="1052" y="1818"/>
                    <a:pt x="1046" y="1330"/>
                    <a:pt x="1041" y="841"/>
                  </a:cubicBezTo>
                  <a:cubicBezTo>
                    <a:pt x="1038" y="572"/>
                    <a:pt x="1125" y="46"/>
                    <a:pt x="745" y="1"/>
                  </a:cubicBezTo>
                  <a:cubicBezTo>
                    <a:pt x="740" y="1"/>
                    <a:pt x="736" y="0"/>
                    <a:pt x="732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6539650" y="3186024"/>
              <a:ext cx="89197" cy="300097"/>
            </a:xfrm>
            <a:custGeom>
              <a:avLst/>
              <a:gdLst/>
              <a:ahLst/>
              <a:cxnLst/>
              <a:rect l="l" t="t" r="r" b="b"/>
              <a:pathLst>
                <a:path w="1254" h="4219" extrusionOk="0">
                  <a:moveTo>
                    <a:pt x="577" y="146"/>
                  </a:moveTo>
                  <a:cubicBezTo>
                    <a:pt x="771" y="146"/>
                    <a:pt x="979" y="175"/>
                    <a:pt x="1038" y="321"/>
                  </a:cubicBezTo>
                  <a:cubicBezTo>
                    <a:pt x="1073" y="407"/>
                    <a:pt x="1060" y="532"/>
                    <a:pt x="1063" y="622"/>
                  </a:cubicBezTo>
                  <a:cubicBezTo>
                    <a:pt x="1081" y="1084"/>
                    <a:pt x="1077" y="1548"/>
                    <a:pt x="1072" y="2012"/>
                  </a:cubicBezTo>
                  <a:cubicBezTo>
                    <a:pt x="1068" y="2471"/>
                    <a:pt x="1062" y="2931"/>
                    <a:pt x="1038" y="3390"/>
                  </a:cubicBezTo>
                  <a:cubicBezTo>
                    <a:pt x="1030" y="3557"/>
                    <a:pt x="1032" y="3753"/>
                    <a:pt x="919" y="3888"/>
                  </a:cubicBezTo>
                  <a:cubicBezTo>
                    <a:pt x="843" y="3979"/>
                    <a:pt x="732" y="4026"/>
                    <a:pt x="621" y="4026"/>
                  </a:cubicBezTo>
                  <a:cubicBezTo>
                    <a:pt x="531" y="4026"/>
                    <a:pt x="442" y="3995"/>
                    <a:pt x="369" y="3932"/>
                  </a:cubicBezTo>
                  <a:cubicBezTo>
                    <a:pt x="225" y="3803"/>
                    <a:pt x="218" y="3602"/>
                    <a:pt x="218" y="3423"/>
                  </a:cubicBezTo>
                  <a:cubicBezTo>
                    <a:pt x="218" y="3208"/>
                    <a:pt x="224" y="2994"/>
                    <a:pt x="226" y="2780"/>
                  </a:cubicBezTo>
                  <a:cubicBezTo>
                    <a:pt x="231" y="2314"/>
                    <a:pt x="236" y="1848"/>
                    <a:pt x="240" y="1382"/>
                  </a:cubicBezTo>
                  <a:cubicBezTo>
                    <a:pt x="243" y="1137"/>
                    <a:pt x="245" y="891"/>
                    <a:pt x="247" y="646"/>
                  </a:cubicBezTo>
                  <a:cubicBezTo>
                    <a:pt x="249" y="491"/>
                    <a:pt x="218" y="241"/>
                    <a:pt x="405" y="178"/>
                  </a:cubicBezTo>
                  <a:cubicBezTo>
                    <a:pt x="422" y="172"/>
                    <a:pt x="436" y="162"/>
                    <a:pt x="446" y="149"/>
                  </a:cubicBezTo>
                  <a:lnTo>
                    <a:pt x="446" y="149"/>
                  </a:lnTo>
                  <a:cubicBezTo>
                    <a:pt x="487" y="147"/>
                    <a:pt x="532" y="146"/>
                    <a:pt x="577" y="146"/>
                  </a:cubicBezTo>
                  <a:close/>
                  <a:moveTo>
                    <a:pt x="394" y="1"/>
                  </a:moveTo>
                  <a:cubicBezTo>
                    <a:pt x="390" y="1"/>
                    <a:pt x="386" y="1"/>
                    <a:pt x="382" y="2"/>
                  </a:cubicBezTo>
                  <a:cubicBezTo>
                    <a:pt x="0" y="49"/>
                    <a:pt x="50" y="511"/>
                    <a:pt x="47" y="794"/>
                  </a:cubicBezTo>
                  <a:lnTo>
                    <a:pt x="31" y="2342"/>
                  </a:lnTo>
                  <a:cubicBezTo>
                    <a:pt x="29" y="2596"/>
                    <a:pt x="26" y="2850"/>
                    <a:pt x="24" y="3105"/>
                  </a:cubicBezTo>
                  <a:cubicBezTo>
                    <a:pt x="23" y="3322"/>
                    <a:pt x="0" y="3554"/>
                    <a:pt x="56" y="3767"/>
                  </a:cubicBezTo>
                  <a:cubicBezTo>
                    <a:pt x="127" y="4035"/>
                    <a:pt x="369" y="4218"/>
                    <a:pt x="627" y="4218"/>
                  </a:cubicBezTo>
                  <a:cubicBezTo>
                    <a:pt x="716" y="4218"/>
                    <a:pt x="807" y="4196"/>
                    <a:pt x="894" y="4149"/>
                  </a:cubicBezTo>
                  <a:cubicBezTo>
                    <a:pt x="1211" y="3975"/>
                    <a:pt x="1217" y="3613"/>
                    <a:pt x="1229" y="3295"/>
                  </a:cubicBezTo>
                  <a:cubicBezTo>
                    <a:pt x="1241" y="3019"/>
                    <a:pt x="1245" y="2743"/>
                    <a:pt x="1247" y="2467"/>
                  </a:cubicBezTo>
                  <a:cubicBezTo>
                    <a:pt x="1252" y="1876"/>
                    <a:pt x="1254" y="1284"/>
                    <a:pt x="1230" y="693"/>
                  </a:cubicBezTo>
                  <a:cubicBezTo>
                    <a:pt x="1224" y="551"/>
                    <a:pt x="1243" y="355"/>
                    <a:pt x="1169" y="227"/>
                  </a:cubicBezTo>
                  <a:cubicBezTo>
                    <a:pt x="1069" y="53"/>
                    <a:pt x="863" y="4"/>
                    <a:pt x="656" y="4"/>
                  </a:cubicBezTo>
                  <a:cubicBezTo>
                    <a:pt x="583" y="4"/>
                    <a:pt x="510" y="10"/>
                    <a:pt x="442" y="19"/>
                  </a:cubicBezTo>
                  <a:lnTo>
                    <a:pt x="442" y="19"/>
                  </a:lnTo>
                  <a:cubicBezTo>
                    <a:pt x="430" y="8"/>
                    <a:pt x="414" y="1"/>
                    <a:pt x="394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6613982" y="3211703"/>
              <a:ext cx="76536" cy="248599"/>
            </a:xfrm>
            <a:custGeom>
              <a:avLst/>
              <a:gdLst/>
              <a:ahLst/>
              <a:cxnLst/>
              <a:rect l="l" t="t" r="r" b="b"/>
              <a:pathLst>
                <a:path w="1076" h="3495" extrusionOk="0">
                  <a:moveTo>
                    <a:pt x="487" y="147"/>
                  </a:moveTo>
                  <a:cubicBezTo>
                    <a:pt x="642" y="147"/>
                    <a:pt x="808" y="169"/>
                    <a:pt x="865" y="278"/>
                  </a:cubicBezTo>
                  <a:cubicBezTo>
                    <a:pt x="899" y="345"/>
                    <a:pt x="886" y="455"/>
                    <a:pt x="888" y="528"/>
                  </a:cubicBezTo>
                  <a:cubicBezTo>
                    <a:pt x="902" y="898"/>
                    <a:pt x="899" y="1270"/>
                    <a:pt x="895" y="1640"/>
                  </a:cubicBezTo>
                  <a:cubicBezTo>
                    <a:pt x="891" y="2015"/>
                    <a:pt x="886" y="2389"/>
                    <a:pt x="867" y="2763"/>
                  </a:cubicBezTo>
                  <a:cubicBezTo>
                    <a:pt x="861" y="2881"/>
                    <a:pt x="864" y="3009"/>
                    <a:pt x="815" y="3118"/>
                  </a:cubicBezTo>
                  <a:cubicBezTo>
                    <a:pt x="763" y="3233"/>
                    <a:pt x="653" y="3303"/>
                    <a:pt x="536" y="3303"/>
                  </a:cubicBezTo>
                  <a:cubicBezTo>
                    <a:pt x="491" y="3303"/>
                    <a:pt x="446" y="3293"/>
                    <a:pt x="403" y="3272"/>
                  </a:cubicBezTo>
                  <a:cubicBezTo>
                    <a:pt x="232" y="3188"/>
                    <a:pt x="216" y="3003"/>
                    <a:pt x="215" y="2834"/>
                  </a:cubicBezTo>
                  <a:cubicBezTo>
                    <a:pt x="214" y="2658"/>
                    <a:pt x="219" y="2483"/>
                    <a:pt x="221" y="2307"/>
                  </a:cubicBezTo>
                  <a:cubicBezTo>
                    <a:pt x="226" y="1936"/>
                    <a:pt x="229" y="1565"/>
                    <a:pt x="232" y="1195"/>
                  </a:cubicBezTo>
                  <a:cubicBezTo>
                    <a:pt x="235" y="997"/>
                    <a:pt x="237" y="800"/>
                    <a:pt x="239" y="603"/>
                  </a:cubicBezTo>
                  <a:cubicBezTo>
                    <a:pt x="240" y="473"/>
                    <a:pt x="202" y="235"/>
                    <a:pt x="358" y="177"/>
                  </a:cubicBezTo>
                  <a:cubicBezTo>
                    <a:pt x="374" y="171"/>
                    <a:pt x="386" y="161"/>
                    <a:pt x="396" y="149"/>
                  </a:cubicBezTo>
                  <a:lnTo>
                    <a:pt x="396" y="149"/>
                  </a:lnTo>
                  <a:cubicBezTo>
                    <a:pt x="425" y="148"/>
                    <a:pt x="456" y="147"/>
                    <a:pt x="487" y="147"/>
                  </a:cubicBezTo>
                  <a:close/>
                  <a:moveTo>
                    <a:pt x="346" y="0"/>
                  </a:moveTo>
                  <a:cubicBezTo>
                    <a:pt x="342" y="0"/>
                    <a:pt x="338" y="1"/>
                    <a:pt x="334" y="1"/>
                  </a:cubicBezTo>
                  <a:cubicBezTo>
                    <a:pt x="7" y="39"/>
                    <a:pt x="42" y="416"/>
                    <a:pt x="39" y="663"/>
                  </a:cubicBezTo>
                  <a:cubicBezTo>
                    <a:pt x="35" y="1094"/>
                    <a:pt x="30" y="1524"/>
                    <a:pt x="25" y="1954"/>
                  </a:cubicBezTo>
                  <a:cubicBezTo>
                    <a:pt x="23" y="2171"/>
                    <a:pt x="22" y="2388"/>
                    <a:pt x="20" y="2604"/>
                  </a:cubicBezTo>
                  <a:cubicBezTo>
                    <a:pt x="18" y="2785"/>
                    <a:pt x="0" y="2980"/>
                    <a:pt x="60" y="3152"/>
                  </a:cubicBezTo>
                  <a:cubicBezTo>
                    <a:pt x="131" y="3361"/>
                    <a:pt x="330" y="3495"/>
                    <a:pt x="538" y="3495"/>
                  </a:cubicBezTo>
                  <a:cubicBezTo>
                    <a:pt x="609" y="3495"/>
                    <a:pt x="681" y="3479"/>
                    <a:pt x="749" y="3446"/>
                  </a:cubicBezTo>
                  <a:cubicBezTo>
                    <a:pt x="1026" y="3310"/>
                    <a:pt x="1044" y="3012"/>
                    <a:pt x="1055" y="2739"/>
                  </a:cubicBezTo>
                  <a:cubicBezTo>
                    <a:pt x="1064" y="2512"/>
                    <a:pt x="1068" y="2286"/>
                    <a:pt x="1070" y="2059"/>
                  </a:cubicBezTo>
                  <a:cubicBezTo>
                    <a:pt x="1074" y="1565"/>
                    <a:pt x="1076" y="1070"/>
                    <a:pt x="1054" y="576"/>
                  </a:cubicBezTo>
                  <a:cubicBezTo>
                    <a:pt x="1049" y="447"/>
                    <a:pt x="1064" y="275"/>
                    <a:pt x="982" y="166"/>
                  </a:cubicBezTo>
                  <a:cubicBezTo>
                    <a:pt x="886" y="43"/>
                    <a:pt x="727" y="5"/>
                    <a:pt x="566" y="5"/>
                  </a:cubicBezTo>
                  <a:cubicBezTo>
                    <a:pt x="508" y="5"/>
                    <a:pt x="449" y="10"/>
                    <a:pt x="394" y="17"/>
                  </a:cubicBezTo>
                  <a:lnTo>
                    <a:pt x="394" y="17"/>
                  </a:lnTo>
                  <a:cubicBezTo>
                    <a:pt x="382" y="7"/>
                    <a:pt x="366" y="0"/>
                    <a:pt x="346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6354139" y="3350835"/>
              <a:ext cx="203218" cy="17142"/>
            </a:xfrm>
            <a:custGeom>
              <a:avLst/>
              <a:gdLst/>
              <a:ahLst/>
              <a:cxnLst/>
              <a:rect l="l" t="t" r="r" b="b"/>
              <a:pathLst>
                <a:path w="2857" h="241" extrusionOk="0">
                  <a:moveTo>
                    <a:pt x="2735" y="0"/>
                  </a:moveTo>
                  <a:cubicBezTo>
                    <a:pt x="2285" y="0"/>
                    <a:pt x="1835" y="5"/>
                    <a:pt x="1386" y="21"/>
                  </a:cubicBezTo>
                  <a:cubicBezTo>
                    <a:pt x="952" y="35"/>
                    <a:pt x="499" y="27"/>
                    <a:pt x="72" y="108"/>
                  </a:cubicBezTo>
                  <a:cubicBezTo>
                    <a:pt x="1" y="122"/>
                    <a:pt x="24" y="222"/>
                    <a:pt x="88" y="227"/>
                  </a:cubicBezTo>
                  <a:cubicBezTo>
                    <a:pt x="205" y="237"/>
                    <a:pt x="323" y="240"/>
                    <a:pt x="441" y="240"/>
                  </a:cubicBezTo>
                  <a:cubicBezTo>
                    <a:pt x="764" y="240"/>
                    <a:pt x="1091" y="213"/>
                    <a:pt x="1411" y="206"/>
                  </a:cubicBezTo>
                  <a:cubicBezTo>
                    <a:pt x="1853" y="197"/>
                    <a:pt x="2294" y="190"/>
                    <a:pt x="2735" y="190"/>
                  </a:cubicBezTo>
                  <a:cubicBezTo>
                    <a:pt x="2857" y="189"/>
                    <a:pt x="2857" y="0"/>
                    <a:pt x="2735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6349515" y="3302893"/>
              <a:ext cx="204143" cy="20485"/>
            </a:xfrm>
            <a:custGeom>
              <a:avLst/>
              <a:gdLst/>
              <a:ahLst/>
              <a:cxnLst/>
              <a:rect l="l" t="t" r="r" b="b"/>
              <a:pathLst>
                <a:path w="2870" h="288" extrusionOk="0">
                  <a:moveTo>
                    <a:pt x="2680" y="1"/>
                  </a:moveTo>
                  <a:cubicBezTo>
                    <a:pt x="2251" y="1"/>
                    <a:pt x="1823" y="9"/>
                    <a:pt x="1396" y="30"/>
                  </a:cubicBezTo>
                  <a:cubicBezTo>
                    <a:pt x="963" y="51"/>
                    <a:pt x="508" y="57"/>
                    <a:pt x="82" y="145"/>
                  </a:cubicBezTo>
                  <a:cubicBezTo>
                    <a:pt x="0" y="163"/>
                    <a:pt x="21" y="285"/>
                    <a:pt x="100" y="287"/>
                  </a:cubicBezTo>
                  <a:cubicBezTo>
                    <a:pt x="127" y="287"/>
                    <a:pt x="155" y="287"/>
                    <a:pt x="182" y="287"/>
                  </a:cubicBezTo>
                  <a:cubicBezTo>
                    <a:pt x="594" y="287"/>
                    <a:pt x="1011" y="235"/>
                    <a:pt x="1422" y="218"/>
                  </a:cubicBezTo>
                  <a:cubicBezTo>
                    <a:pt x="1826" y="200"/>
                    <a:pt x="2231" y="191"/>
                    <a:pt x="2636" y="191"/>
                  </a:cubicBezTo>
                  <a:cubicBezTo>
                    <a:pt x="2673" y="191"/>
                    <a:pt x="2710" y="191"/>
                    <a:pt x="2746" y="191"/>
                  </a:cubicBezTo>
                  <a:cubicBezTo>
                    <a:pt x="2747" y="191"/>
                    <a:pt x="2747" y="191"/>
                    <a:pt x="2747" y="191"/>
                  </a:cubicBezTo>
                  <a:cubicBezTo>
                    <a:pt x="2869" y="191"/>
                    <a:pt x="2869" y="2"/>
                    <a:pt x="2746" y="1"/>
                  </a:cubicBezTo>
                  <a:cubicBezTo>
                    <a:pt x="2724" y="1"/>
                    <a:pt x="2702" y="1"/>
                    <a:pt x="2680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16"/>
          <p:cNvSpPr txBox="1"/>
          <p:nvPr/>
        </p:nvSpPr>
        <p:spPr>
          <a:xfrm>
            <a:off x="969195" y="1399700"/>
            <a:ext cx="11841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573795" y="1702442"/>
            <a:ext cx="15795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969195" y="3154910"/>
            <a:ext cx="11841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573795" y="3446727"/>
            <a:ext cx="15795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6974050" y="1399700"/>
            <a:ext cx="12192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6974080" y="1702441"/>
            <a:ext cx="16263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This planet is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16"/>
          <p:cNvSpPr txBox="1"/>
          <p:nvPr/>
        </p:nvSpPr>
        <p:spPr>
          <a:xfrm>
            <a:off x="6974050" y="3154909"/>
            <a:ext cx="12192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Neptune</a:t>
            </a:r>
            <a:endParaRPr sz="16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0" name="Google Shape;190;p16"/>
          <p:cNvSpPr txBox="1"/>
          <p:nvPr/>
        </p:nvSpPr>
        <p:spPr>
          <a:xfrm>
            <a:off x="6974080" y="3446725"/>
            <a:ext cx="16263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and the fourth-largest by diameter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314273" y="1535139"/>
            <a:ext cx="2666573" cy="2666574"/>
            <a:chOff x="3511907" y="1310982"/>
            <a:chExt cx="2666573" cy="2666574"/>
          </a:xfrm>
        </p:grpSpPr>
        <p:sp>
          <p:nvSpPr>
            <p:cNvPr id="192" name="Google Shape;192;p16"/>
            <p:cNvSpPr/>
            <p:nvPr/>
          </p:nvSpPr>
          <p:spPr>
            <a:xfrm>
              <a:off x="3511907" y="1310982"/>
              <a:ext cx="2666573" cy="2666574"/>
            </a:xfrm>
            <a:custGeom>
              <a:avLst/>
              <a:gdLst/>
              <a:ahLst/>
              <a:cxnLst/>
              <a:rect l="l" t="t" r="r" b="b"/>
              <a:pathLst>
                <a:path w="30475" h="30475" extrusionOk="0">
                  <a:moveTo>
                    <a:pt x="30474" y="15238"/>
                  </a:moveTo>
                  <a:cubicBezTo>
                    <a:pt x="30474" y="23653"/>
                    <a:pt x="23652" y="30475"/>
                    <a:pt x="15237" y="30475"/>
                  </a:cubicBezTo>
                  <a:cubicBezTo>
                    <a:pt x="6822" y="30475"/>
                    <a:pt x="0" y="23653"/>
                    <a:pt x="0" y="15238"/>
                  </a:cubicBezTo>
                  <a:cubicBezTo>
                    <a:pt x="0" y="6822"/>
                    <a:pt x="6822" y="1"/>
                    <a:pt x="15237" y="1"/>
                  </a:cubicBezTo>
                  <a:cubicBezTo>
                    <a:pt x="23652" y="1"/>
                    <a:pt x="30474" y="6822"/>
                    <a:pt x="30474" y="15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3880893" y="1991646"/>
              <a:ext cx="1940407" cy="1833483"/>
            </a:xfrm>
            <a:custGeom>
              <a:avLst/>
              <a:gdLst/>
              <a:ahLst/>
              <a:cxnLst/>
              <a:rect l="l" t="t" r="r" b="b"/>
              <a:pathLst>
                <a:path w="22176" h="20954" extrusionOk="0">
                  <a:moveTo>
                    <a:pt x="10275" y="0"/>
                  </a:moveTo>
                  <a:cubicBezTo>
                    <a:pt x="9348" y="0"/>
                    <a:pt x="8453" y="309"/>
                    <a:pt x="7620" y="916"/>
                  </a:cubicBezTo>
                  <a:cubicBezTo>
                    <a:pt x="6513" y="1724"/>
                    <a:pt x="5601" y="2747"/>
                    <a:pt x="5156" y="4065"/>
                  </a:cubicBezTo>
                  <a:cubicBezTo>
                    <a:pt x="4789" y="5154"/>
                    <a:pt x="4732" y="6579"/>
                    <a:pt x="3936" y="7472"/>
                  </a:cubicBezTo>
                  <a:cubicBezTo>
                    <a:pt x="2984" y="8539"/>
                    <a:pt x="2036" y="9045"/>
                    <a:pt x="1505" y="10465"/>
                  </a:cubicBezTo>
                  <a:cubicBezTo>
                    <a:pt x="795" y="12366"/>
                    <a:pt x="1785" y="13706"/>
                    <a:pt x="1785" y="13706"/>
                  </a:cubicBezTo>
                  <a:cubicBezTo>
                    <a:pt x="1785" y="13706"/>
                    <a:pt x="443" y="14987"/>
                    <a:pt x="324" y="15387"/>
                  </a:cubicBezTo>
                  <a:cubicBezTo>
                    <a:pt x="10" y="16450"/>
                    <a:pt x="0" y="17522"/>
                    <a:pt x="456" y="18438"/>
                  </a:cubicBezTo>
                  <a:cubicBezTo>
                    <a:pt x="1191" y="19147"/>
                    <a:pt x="1997" y="19780"/>
                    <a:pt x="2862" y="20330"/>
                  </a:cubicBezTo>
                  <a:cubicBezTo>
                    <a:pt x="3277" y="20460"/>
                    <a:pt x="3704" y="20551"/>
                    <a:pt x="4122" y="20633"/>
                  </a:cubicBezTo>
                  <a:cubicBezTo>
                    <a:pt x="5132" y="20831"/>
                    <a:pt x="6138" y="20953"/>
                    <a:pt x="7138" y="20953"/>
                  </a:cubicBezTo>
                  <a:cubicBezTo>
                    <a:pt x="8025" y="20953"/>
                    <a:pt x="8909" y="20857"/>
                    <a:pt x="9789" y="20630"/>
                  </a:cubicBezTo>
                  <a:cubicBezTo>
                    <a:pt x="10392" y="20475"/>
                    <a:pt x="10999" y="20316"/>
                    <a:pt x="11578" y="20092"/>
                  </a:cubicBezTo>
                  <a:cubicBezTo>
                    <a:pt x="11882" y="19975"/>
                    <a:pt x="12252" y="19714"/>
                    <a:pt x="12573" y="19640"/>
                  </a:cubicBezTo>
                  <a:cubicBezTo>
                    <a:pt x="12587" y="19637"/>
                    <a:pt x="12601" y="19635"/>
                    <a:pt x="12616" y="19635"/>
                  </a:cubicBezTo>
                  <a:cubicBezTo>
                    <a:pt x="12864" y="19635"/>
                    <a:pt x="13132" y="20090"/>
                    <a:pt x="13278" y="20227"/>
                  </a:cubicBezTo>
                  <a:cubicBezTo>
                    <a:pt x="13678" y="20603"/>
                    <a:pt x="14227" y="20868"/>
                    <a:pt x="14766" y="20916"/>
                  </a:cubicBezTo>
                  <a:cubicBezTo>
                    <a:pt x="14879" y="20926"/>
                    <a:pt x="14992" y="20931"/>
                    <a:pt x="15103" y="20931"/>
                  </a:cubicBezTo>
                  <a:cubicBezTo>
                    <a:pt x="15591" y="20931"/>
                    <a:pt x="16061" y="20847"/>
                    <a:pt x="16545" y="20787"/>
                  </a:cubicBezTo>
                  <a:cubicBezTo>
                    <a:pt x="17562" y="20661"/>
                    <a:pt x="18656" y="20610"/>
                    <a:pt x="19538" y="20066"/>
                  </a:cubicBezTo>
                  <a:cubicBezTo>
                    <a:pt x="21107" y="19098"/>
                    <a:pt x="22175" y="16690"/>
                    <a:pt x="21884" y="14819"/>
                  </a:cubicBezTo>
                  <a:cubicBezTo>
                    <a:pt x="21769" y="14088"/>
                    <a:pt x="21101" y="13400"/>
                    <a:pt x="20586" y="12890"/>
                  </a:cubicBezTo>
                  <a:cubicBezTo>
                    <a:pt x="20474" y="12779"/>
                    <a:pt x="19955" y="12446"/>
                    <a:pt x="19917" y="12303"/>
                  </a:cubicBezTo>
                  <a:cubicBezTo>
                    <a:pt x="19872" y="12137"/>
                    <a:pt x="21473" y="10875"/>
                    <a:pt x="18603" y="7499"/>
                  </a:cubicBezTo>
                  <a:cubicBezTo>
                    <a:pt x="18007" y="6799"/>
                    <a:pt x="18097" y="5671"/>
                    <a:pt x="17784" y="4839"/>
                  </a:cubicBezTo>
                  <a:cubicBezTo>
                    <a:pt x="16876" y="2419"/>
                    <a:pt x="15209" y="2089"/>
                    <a:pt x="14370" y="2089"/>
                  </a:cubicBezTo>
                  <a:cubicBezTo>
                    <a:pt x="14056" y="2089"/>
                    <a:pt x="13858" y="2135"/>
                    <a:pt x="13858" y="2135"/>
                  </a:cubicBezTo>
                  <a:cubicBezTo>
                    <a:pt x="13861" y="1459"/>
                    <a:pt x="13007" y="834"/>
                    <a:pt x="12466" y="560"/>
                  </a:cubicBezTo>
                  <a:cubicBezTo>
                    <a:pt x="11727" y="185"/>
                    <a:pt x="10992" y="0"/>
                    <a:pt x="10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3980118" y="3106310"/>
              <a:ext cx="1746594" cy="870629"/>
            </a:xfrm>
            <a:custGeom>
              <a:avLst/>
              <a:gdLst/>
              <a:ahLst/>
              <a:cxnLst/>
              <a:rect l="l" t="t" r="r" b="b"/>
              <a:pathLst>
                <a:path w="19961" h="9950" extrusionOk="0">
                  <a:moveTo>
                    <a:pt x="15156" y="1"/>
                  </a:moveTo>
                  <a:cubicBezTo>
                    <a:pt x="14561" y="1"/>
                    <a:pt x="13972" y="144"/>
                    <a:pt x="13430" y="414"/>
                  </a:cubicBezTo>
                  <a:cubicBezTo>
                    <a:pt x="12532" y="864"/>
                    <a:pt x="11387" y="1910"/>
                    <a:pt x="10193" y="1910"/>
                  </a:cubicBezTo>
                  <a:cubicBezTo>
                    <a:pt x="9919" y="1910"/>
                    <a:pt x="9642" y="1855"/>
                    <a:pt x="9365" y="1725"/>
                  </a:cubicBezTo>
                  <a:lnTo>
                    <a:pt x="8229" y="1025"/>
                  </a:lnTo>
                  <a:cubicBezTo>
                    <a:pt x="7932" y="558"/>
                    <a:pt x="7152" y="503"/>
                    <a:pt x="6696" y="410"/>
                  </a:cubicBezTo>
                  <a:cubicBezTo>
                    <a:pt x="6350" y="290"/>
                    <a:pt x="6014" y="234"/>
                    <a:pt x="5688" y="234"/>
                  </a:cubicBezTo>
                  <a:cubicBezTo>
                    <a:pt x="3105" y="234"/>
                    <a:pt x="1123" y="3711"/>
                    <a:pt x="1" y="6315"/>
                  </a:cubicBezTo>
                  <a:cubicBezTo>
                    <a:pt x="2558" y="8497"/>
                    <a:pt x="5846" y="9849"/>
                    <a:pt x="9448" y="9950"/>
                  </a:cubicBezTo>
                  <a:lnTo>
                    <a:pt x="10837" y="9927"/>
                  </a:lnTo>
                  <a:cubicBezTo>
                    <a:pt x="14325" y="9712"/>
                    <a:pt x="17496" y="8324"/>
                    <a:pt x="19960" y="6151"/>
                  </a:cubicBezTo>
                  <a:cubicBezTo>
                    <a:pt x="19318" y="3932"/>
                    <a:pt x="18275" y="1177"/>
                    <a:pt x="16897" y="440"/>
                  </a:cubicBezTo>
                  <a:cubicBezTo>
                    <a:pt x="16341" y="142"/>
                    <a:pt x="15746" y="1"/>
                    <a:pt x="15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4746707" y="3601211"/>
              <a:ext cx="252089" cy="92663"/>
            </a:xfrm>
            <a:custGeom>
              <a:avLst/>
              <a:gdLst/>
              <a:ahLst/>
              <a:cxnLst/>
              <a:rect l="l" t="t" r="r" b="b"/>
              <a:pathLst>
                <a:path w="2881" h="1059" extrusionOk="0">
                  <a:moveTo>
                    <a:pt x="2857" y="1"/>
                  </a:moveTo>
                  <a:cubicBezTo>
                    <a:pt x="2850" y="1"/>
                    <a:pt x="2844" y="4"/>
                    <a:pt x="2840" y="10"/>
                  </a:cubicBezTo>
                  <a:cubicBezTo>
                    <a:pt x="2709" y="191"/>
                    <a:pt x="2561" y="338"/>
                    <a:pt x="2406" y="460"/>
                  </a:cubicBezTo>
                  <a:cubicBezTo>
                    <a:pt x="2153" y="662"/>
                    <a:pt x="1873" y="788"/>
                    <a:pt x="1577" y="838"/>
                  </a:cubicBezTo>
                  <a:cubicBezTo>
                    <a:pt x="1484" y="853"/>
                    <a:pt x="1391" y="861"/>
                    <a:pt x="1297" y="861"/>
                  </a:cubicBezTo>
                  <a:cubicBezTo>
                    <a:pt x="992" y="861"/>
                    <a:pt x="678" y="783"/>
                    <a:pt x="366" y="647"/>
                  </a:cubicBezTo>
                  <a:cubicBezTo>
                    <a:pt x="280" y="609"/>
                    <a:pt x="198" y="559"/>
                    <a:pt x="106" y="526"/>
                  </a:cubicBezTo>
                  <a:cubicBezTo>
                    <a:pt x="102" y="525"/>
                    <a:pt x="99" y="523"/>
                    <a:pt x="95" y="523"/>
                  </a:cubicBezTo>
                  <a:cubicBezTo>
                    <a:pt x="94" y="523"/>
                    <a:pt x="94" y="524"/>
                    <a:pt x="93" y="524"/>
                  </a:cubicBezTo>
                  <a:cubicBezTo>
                    <a:pt x="13" y="545"/>
                    <a:pt x="104" y="515"/>
                    <a:pt x="42" y="571"/>
                  </a:cubicBezTo>
                  <a:cubicBezTo>
                    <a:pt x="40" y="569"/>
                    <a:pt x="37" y="568"/>
                    <a:pt x="34" y="568"/>
                  </a:cubicBezTo>
                  <a:cubicBezTo>
                    <a:pt x="28" y="568"/>
                    <a:pt x="23" y="571"/>
                    <a:pt x="21" y="576"/>
                  </a:cubicBezTo>
                  <a:cubicBezTo>
                    <a:pt x="15" y="584"/>
                    <a:pt x="18" y="594"/>
                    <a:pt x="27" y="599"/>
                  </a:cubicBezTo>
                  <a:cubicBezTo>
                    <a:pt x="19" y="628"/>
                    <a:pt x="12" y="634"/>
                    <a:pt x="8" y="634"/>
                  </a:cubicBezTo>
                  <a:cubicBezTo>
                    <a:pt x="4" y="634"/>
                    <a:pt x="2" y="630"/>
                    <a:pt x="1" y="630"/>
                  </a:cubicBezTo>
                  <a:lnTo>
                    <a:pt x="1" y="630"/>
                  </a:lnTo>
                  <a:cubicBezTo>
                    <a:pt x="0" y="630"/>
                    <a:pt x="3" y="637"/>
                    <a:pt x="10" y="667"/>
                  </a:cubicBezTo>
                  <a:cubicBezTo>
                    <a:pt x="11" y="671"/>
                    <a:pt x="15" y="674"/>
                    <a:pt x="19" y="677"/>
                  </a:cubicBezTo>
                  <a:cubicBezTo>
                    <a:pt x="97" y="749"/>
                    <a:pt x="194" y="792"/>
                    <a:pt x="283" y="838"/>
                  </a:cubicBezTo>
                  <a:cubicBezTo>
                    <a:pt x="366" y="880"/>
                    <a:pt x="452" y="917"/>
                    <a:pt x="538" y="945"/>
                  </a:cubicBezTo>
                  <a:cubicBezTo>
                    <a:pt x="761" y="1021"/>
                    <a:pt x="987" y="1058"/>
                    <a:pt x="1208" y="1058"/>
                  </a:cubicBezTo>
                  <a:cubicBezTo>
                    <a:pt x="1347" y="1058"/>
                    <a:pt x="1484" y="1044"/>
                    <a:pt x="1617" y="1015"/>
                  </a:cubicBezTo>
                  <a:cubicBezTo>
                    <a:pt x="1935" y="947"/>
                    <a:pt x="2238" y="799"/>
                    <a:pt x="2490" y="554"/>
                  </a:cubicBezTo>
                  <a:cubicBezTo>
                    <a:pt x="2637" y="412"/>
                    <a:pt x="2764" y="236"/>
                    <a:pt x="2874" y="32"/>
                  </a:cubicBezTo>
                  <a:cubicBezTo>
                    <a:pt x="2880" y="23"/>
                    <a:pt x="2878" y="11"/>
                    <a:pt x="2868" y="4"/>
                  </a:cubicBezTo>
                  <a:cubicBezTo>
                    <a:pt x="2864" y="2"/>
                    <a:pt x="2861" y="1"/>
                    <a:pt x="2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4868769" y="3721873"/>
              <a:ext cx="64488" cy="43925"/>
            </a:xfrm>
            <a:custGeom>
              <a:avLst/>
              <a:gdLst/>
              <a:ahLst/>
              <a:cxnLst/>
              <a:rect l="l" t="t" r="r" b="b"/>
              <a:pathLst>
                <a:path w="737" h="502" extrusionOk="0">
                  <a:moveTo>
                    <a:pt x="677" y="0"/>
                  </a:moveTo>
                  <a:cubicBezTo>
                    <a:pt x="665" y="0"/>
                    <a:pt x="653" y="5"/>
                    <a:pt x="643" y="13"/>
                  </a:cubicBezTo>
                  <a:cubicBezTo>
                    <a:pt x="557" y="82"/>
                    <a:pt x="464" y="151"/>
                    <a:pt x="368" y="213"/>
                  </a:cubicBezTo>
                  <a:cubicBezTo>
                    <a:pt x="278" y="272"/>
                    <a:pt x="184" y="320"/>
                    <a:pt x="79" y="342"/>
                  </a:cubicBezTo>
                  <a:cubicBezTo>
                    <a:pt x="59" y="346"/>
                    <a:pt x="33" y="338"/>
                    <a:pt x="19" y="353"/>
                  </a:cubicBezTo>
                  <a:lnTo>
                    <a:pt x="11" y="362"/>
                  </a:lnTo>
                  <a:cubicBezTo>
                    <a:pt x="16" y="368"/>
                    <a:pt x="18" y="383"/>
                    <a:pt x="17" y="409"/>
                  </a:cubicBezTo>
                  <a:cubicBezTo>
                    <a:pt x="7" y="410"/>
                    <a:pt x="1" y="418"/>
                    <a:pt x="1" y="426"/>
                  </a:cubicBezTo>
                  <a:cubicBezTo>
                    <a:pt x="2" y="435"/>
                    <a:pt x="10" y="442"/>
                    <a:pt x="18" y="442"/>
                  </a:cubicBezTo>
                  <a:cubicBezTo>
                    <a:pt x="18" y="442"/>
                    <a:pt x="19" y="442"/>
                    <a:pt x="19" y="442"/>
                  </a:cubicBezTo>
                  <a:cubicBezTo>
                    <a:pt x="24" y="466"/>
                    <a:pt x="24" y="481"/>
                    <a:pt x="23" y="491"/>
                  </a:cubicBezTo>
                  <a:lnTo>
                    <a:pt x="31" y="497"/>
                  </a:lnTo>
                  <a:cubicBezTo>
                    <a:pt x="34" y="500"/>
                    <a:pt x="38" y="501"/>
                    <a:pt x="42" y="501"/>
                  </a:cubicBezTo>
                  <a:cubicBezTo>
                    <a:pt x="48" y="501"/>
                    <a:pt x="54" y="500"/>
                    <a:pt x="59" y="500"/>
                  </a:cubicBezTo>
                  <a:cubicBezTo>
                    <a:pt x="166" y="499"/>
                    <a:pt x="265" y="460"/>
                    <a:pt x="354" y="407"/>
                  </a:cubicBezTo>
                  <a:cubicBezTo>
                    <a:pt x="493" y="327"/>
                    <a:pt x="609" y="203"/>
                    <a:pt x="716" y="93"/>
                  </a:cubicBezTo>
                  <a:cubicBezTo>
                    <a:pt x="737" y="73"/>
                    <a:pt x="737" y="40"/>
                    <a:pt x="717" y="18"/>
                  </a:cubicBezTo>
                  <a:cubicBezTo>
                    <a:pt x="706" y="6"/>
                    <a:pt x="692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4364594" y="2401409"/>
              <a:ext cx="951566" cy="1128317"/>
            </a:xfrm>
            <a:custGeom>
              <a:avLst/>
              <a:gdLst/>
              <a:ahLst/>
              <a:cxnLst/>
              <a:rect l="l" t="t" r="r" b="b"/>
              <a:pathLst>
                <a:path w="10875" h="12895" extrusionOk="0">
                  <a:moveTo>
                    <a:pt x="7606" y="1"/>
                  </a:moveTo>
                  <a:cubicBezTo>
                    <a:pt x="7601" y="1"/>
                    <a:pt x="7595" y="2"/>
                    <a:pt x="7588" y="5"/>
                  </a:cubicBezTo>
                  <a:cubicBezTo>
                    <a:pt x="7394" y="98"/>
                    <a:pt x="7250" y="687"/>
                    <a:pt x="7167" y="871"/>
                  </a:cubicBezTo>
                  <a:cubicBezTo>
                    <a:pt x="6911" y="1441"/>
                    <a:pt x="6514" y="2041"/>
                    <a:pt x="5953" y="2348"/>
                  </a:cubicBezTo>
                  <a:cubicBezTo>
                    <a:pt x="5751" y="2458"/>
                    <a:pt x="5268" y="2656"/>
                    <a:pt x="4881" y="2656"/>
                  </a:cubicBezTo>
                  <a:cubicBezTo>
                    <a:pt x="4653" y="2656"/>
                    <a:pt x="4459" y="2588"/>
                    <a:pt x="4374" y="2394"/>
                  </a:cubicBezTo>
                  <a:cubicBezTo>
                    <a:pt x="4277" y="2172"/>
                    <a:pt x="4480" y="1990"/>
                    <a:pt x="4439" y="1829"/>
                  </a:cubicBezTo>
                  <a:cubicBezTo>
                    <a:pt x="4439" y="1829"/>
                    <a:pt x="4439" y="1829"/>
                    <a:pt x="4439" y="1829"/>
                  </a:cubicBezTo>
                  <a:cubicBezTo>
                    <a:pt x="4435" y="1829"/>
                    <a:pt x="4147" y="1973"/>
                    <a:pt x="4119" y="1991"/>
                  </a:cubicBezTo>
                  <a:cubicBezTo>
                    <a:pt x="3912" y="2113"/>
                    <a:pt x="3723" y="2260"/>
                    <a:pt x="3515" y="2379"/>
                  </a:cubicBezTo>
                  <a:cubicBezTo>
                    <a:pt x="2655" y="2872"/>
                    <a:pt x="1896" y="3394"/>
                    <a:pt x="1599" y="4390"/>
                  </a:cubicBezTo>
                  <a:cubicBezTo>
                    <a:pt x="1599" y="4390"/>
                    <a:pt x="1397" y="4388"/>
                    <a:pt x="1264" y="4238"/>
                  </a:cubicBezTo>
                  <a:cubicBezTo>
                    <a:pt x="1085" y="4036"/>
                    <a:pt x="872" y="3929"/>
                    <a:pt x="677" y="3929"/>
                  </a:cubicBezTo>
                  <a:cubicBezTo>
                    <a:pt x="440" y="3929"/>
                    <a:pt x="230" y="4088"/>
                    <a:pt x="143" y="4428"/>
                  </a:cubicBezTo>
                  <a:cubicBezTo>
                    <a:pt x="0" y="4987"/>
                    <a:pt x="123" y="5610"/>
                    <a:pt x="461" y="6096"/>
                  </a:cubicBezTo>
                  <a:cubicBezTo>
                    <a:pt x="692" y="6430"/>
                    <a:pt x="1021" y="6680"/>
                    <a:pt x="1307" y="6680"/>
                  </a:cubicBezTo>
                  <a:cubicBezTo>
                    <a:pt x="1516" y="6680"/>
                    <a:pt x="1702" y="6545"/>
                    <a:pt x="1809" y="6209"/>
                  </a:cubicBezTo>
                  <a:cubicBezTo>
                    <a:pt x="1810" y="6208"/>
                    <a:pt x="1810" y="6207"/>
                    <a:pt x="1811" y="6207"/>
                  </a:cubicBezTo>
                  <a:cubicBezTo>
                    <a:pt x="1841" y="6207"/>
                    <a:pt x="2197" y="6961"/>
                    <a:pt x="2311" y="7154"/>
                  </a:cubicBezTo>
                  <a:cubicBezTo>
                    <a:pt x="2812" y="7999"/>
                    <a:pt x="3554" y="8565"/>
                    <a:pt x="3585" y="8565"/>
                  </a:cubicBezTo>
                  <a:cubicBezTo>
                    <a:pt x="3586" y="8565"/>
                    <a:pt x="3586" y="8565"/>
                    <a:pt x="3586" y="8565"/>
                  </a:cubicBezTo>
                  <a:cubicBezTo>
                    <a:pt x="3586" y="8563"/>
                    <a:pt x="3586" y="8562"/>
                    <a:pt x="3587" y="8562"/>
                  </a:cubicBezTo>
                  <a:cubicBezTo>
                    <a:pt x="3596" y="8562"/>
                    <a:pt x="3695" y="9211"/>
                    <a:pt x="3717" y="9496"/>
                  </a:cubicBezTo>
                  <a:cubicBezTo>
                    <a:pt x="3783" y="10371"/>
                    <a:pt x="3743" y="11323"/>
                    <a:pt x="4303" y="12082"/>
                  </a:cubicBezTo>
                  <a:cubicBezTo>
                    <a:pt x="4666" y="12575"/>
                    <a:pt x="5195" y="12895"/>
                    <a:pt x="5738" y="12895"/>
                  </a:cubicBezTo>
                  <a:cubicBezTo>
                    <a:pt x="5987" y="12895"/>
                    <a:pt x="6238" y="12828"/>
                    <a:pt x="6478" y="12681"/>
                  </a:cubicBezTo>
                  <a:cubicBezTo>
                    <a:pt x="7478" y="12066"/>
                    <a:pt x="7730" y="10736"/>
                    <a:pt x="7760" y="9619"/>
                  </a:cubicBezTo>
                  <a:cubicBezTo>
                    <a:pt x="7769" y="9288"/>
                    <a:pt x="7814" y="8633"/>
                    <a:pt x="7849" y="8215"/>
                  </a:cubicBezTo>
                  <a:cubicBezTo>
                    <a:pt x="7853" y="8162"/>
                    <a:pt x="8365" y="7798"/>
                    <a:pt x="8890" y="6666"/>
                  </a:cubicBezTo>
                  <a:cubicBezTo>
                    <a:pt x="9031" y="6363"/>
                    <a:pt x="9366" y="5481"/>
                    <a:pt x="9379" y="5476"/>
                  </a:cubicBezTo>
                  <a:cubicBezTo>
                    <a:pt x="9380" y="5476"/>
                    <a:pt x="9381" y="5476"/>
                    <a:pt x="9381" y="5476"/>
                  </a:cubicBezTo>
                  <a:cubicBezTo>
                    <a:pt x="9418" y="5476"/>
                    <a:pt x="9575" y="5789"/>
                    <a:pt x="9881" y="5789"/>
                  </a:cubicBezTo>
                  <a:cubicBezTo>
                    <a:pt x="9927" y="5789"/>
                    <a:pt x="9975" y="5782"/>
                    <a:pt x="10027" y="5766"/>
                  </a:cubicBezTo>
                  <a:cubicBezTo>
                    <a:pt x="10687" y="5567"/>
                    <a:pt x="10874" y="4272"/>
                    <a:pt x="10810" y="3716"/>
                  </a:cubicBezTo>
                  <a:cubicBezTo>
                    <a:pt x="10771" y="3375"/>
                    <a:pt x="10588" y="3006"/>
                    <a:pt x="10290" y="3006"/>
                  </a:cubicBezTo>
                  <a:cubicBezTo>
                    <a:pt x="10198" y="3006"/>
                    <a:pt x="10096" y="3041"/>
                    <a:pt x="9984" y="3122"/>
                  </a:cubicBezTo>
                  <a:cubicBezTo>
                    <a:pt x="9865" y="3208"/>
                    <a:pt x="9849" y="3482"/>
                    <a:pt x="9713" y="3482"/>
                  </a:cubicBezTo>
                  <a:cubicBezTo>
                    <a:pt x="9706" y="3482"/>
                    <a:pt x="9699" y="3481"/>
                    <a:pt x="9692" y="3479"/>
                  </a:cubicBezTo>
                  <a:cubicBezTo>
                    <a:pt x="9385" y="3423"/>
                    <a:pt x="9385" y="2791"/>
                    <a:pt x="9254" y="2601"/>
                  </a:cubicBezTo>
                  <a:cubicBezTo>
                    <a:pt x="9242" y="2583"/>
                    <a:pt x="9228" y="2575"/>
                    <a:pt x="9214" y="2575"/>
                  </a:cubicBezTo>
                  <a:cubicBezTo>
                    <a:pt x="9138" y="2575"/>
                    <a:pt x="9035" y="2773"/>
                    <a:pt x="8938" y="2819"/>
                  </a:cubicBezTo>
                  <a:cubicBezTo>
                    <a:pt x="8889" y="2842"/>
                    <a:pt x="8842" y="2851"/>
                    <a:pt x="8795" y="2851"/>
                  </a:cubicBezTo>
                  <a:cubicBezTo>
                    <a:pt x="8652" y="2851"/>
                    <a:pt x="8516" y="2761"/>
                    <a:pt x="8402" y="2657"/>
                  </a:cubicBezTo>
                  <a:cubicBezTo>
                    <a:pt x="7945" y="2234"/>
                    <a:pt x="7812" y="1480"/>
                    <a:pt x="7733" y="906"/>
                  </a:cubicBezTo>
                  <a:cubicBezTo>
                    <a:pt x="7706" y="702"/>
                    <a:pt x="7674" y="500"/>
                    <a:pt x="7642" y="297"/>
                  </a:cubicBezTo>
                  <a:cubicBezTo>
                    <a:pt x="7627" y="208"/>
                    <a:pt x="7668" y="1"/>
                    <a:pt x="7606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4672345" y="3111778"/>
              <a:ext cx="382178" cy="177013"/>
            </a:xfrm>
            <a:custGeom>
              <a:avLst/>
              <a:gdLst/>
              <a:ahLst/>
              <a:cxnLst/>
              <a:rect l="l" t="t" r="r" b="b"/>
              <a:pathLst>
                <a:path w="4719" h="2023" extrusionOk="0">
                  <a:moveTo>
                    <a:pt x="4718" y="1"/>
                  </a:moveTo>
                  <a:lnTo>
                    <a:pt x="4718" y="1"/>
                  </a:lnTo>
                  <a:cubicBezTo>
                    <a:pt x="4718" y="1"/>
                    <a:pt x="3594" y="1016"/>
                    <a:pt x="2481" y="1126"/>
                  </a:cubicBezTo>
                  <a:cubicBezTo>
                    <a:pt x="2388" y="1135"/>
                    <a:pt x="2296" y="1140"/>
                    <a:pt x="2205" y="1140"/>
                  </a:cubicBezTo>
                  <a:cubicBezTo>
                    <a:pt x="1031" y="1140"/>
                    <a:pt x="91" y="419"/>
                    <a:pt x="42" y="402"/>
                  </a:cubicBezTo>
                  <a:cubicBezTo>
                    <a:pt x="41" y="402"/>
                    <a:pt x="41" y="402"/>
                    <a:pt x="41" y="402"/>
                  </a:cubicBezTo>
                  <a:cubicBezTo>
                    <a:pt x="0" y="402"/>
                    <a:pt x="929" y="2022"/>
                    <a:pt x="2432" y="2022"/>
                  </a:cubicBezTo>
                  <a:cubicBezTo>
                    <a:pt x="2438" y="2022"/>
                    <a:pt x="2444" y="2022"/>
                    <a:pt x="2450" y="2022"/>
                  </a:cubicBezTo>
                  <a:cubicBezTo>
                    <a:pt x="3642" y="2012"/>
                    <a:pt x="4718" y="1"/>
                    <a:pt x="4718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4795619" y="2820797"/>
              <a:ext cx="102638" cy="124076"/>
            </a:xfrm>
            <a:custGeom>
              <a:avLst/>
              <a:gdLst/>
              <a:ahLst/>
              <a:cxnLst/>
              <a:rect l="l" t="t" r="r" b="b"/>
              <a:pathLst>
                <a:path w="1173" h="1418" extrusionOk="0">
                  <a:moveTo>
                    <a:pt x="829" y="0"/>
                  </a:moveTo>
                  <a:cubicBezTo>
                    <a:pt x="772" y="0"/>
                    <a:pt x="720" y="34"/>
                    <a:pt x="691" y="100"/>
                  </a:cubicBezTo>
                  <a:cubicBezTo>
                    <a:pt x="307" y="966"/>
                    <a:pt x="0" y="582"/>
                    <a:pt x="17" y="1040"/>
                  </a:cubicBezTo>
                  <a:cubicBezTo>
                    <a:pt x="28" y="1338"/>
                    <a:pt x="305" y="1417"/>
                    <a:pt x="506" y="1417"/>
                  </a:cubicBezTo>
                  <a:cubicBezTo>
                    <a:pt x="581" y="1417"/>
                    <a:pt x="646" y="1406"/>
                    <a:pt x="682" y="1391"/>
                  </a:cubicBezTo>
                  <a:cubicBezTo>
                    <a:pt x="909" y="1300"/>
                    <a:pt x="1173" y="1091"/>
                    <a:pt x="1105" y="414"/>
                  </a:cubicBezTo>
                  <a:cubicBezTo>
                    <a:pt x="1077" y="133"/>
                    <a:pt x="942" y="0"/>
                    <a:pt x="829" y="0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4399769" y="2797172"/>
              <a:ext cx="98437" cy="126437"/>
            </a:xfrm>
            <a:custGeom>
              <a:avLst/>
              <a:gdLst/>
              <a:ahLst/>
              <a:cxnLst/>
              <a:rect l="l" t="t" r="r" b="b"/>
              <a:pathLst>
                <a:path w="1125" h="1445" extrusionOk="0">
                  <a:moveTo>
                    <a:pt x="438" y="1"/>
                  </a:moveTo>
                  <a:cubicBezTo>
                    <a:pt x="373" y="1"/>
                    <a:pt x="310" y="15"/>
                    <a:pt x="253" y="43"/>
                  </a:cubicBezTo>
                  <a:cubicBezTo>
                    <a:pt x="111" y="111"/>
                    <a:pt x="1" y="256"/>
                    <a:pt x="17" y="448"/>
                  </a:cubicBezTo>
                  <a:cubicBezTo>
                    <a:pt x="17" y="457"/>
                    <a:pt x="16" y="467"/>
                    <a:pt x="20" y="475"/>
                  </a:cubicBezTo>
                  <a:cubicBezTo>
                    <a:pt x="26" y="488"/>
                    <a:pt x="32" y="490"/>
                    <a:pt x="43" y="500"/>
                  </a:cubicBezTo>
                  <a:cubicBezTo>
                    <a:pt x="43" y="508"/>
                    <a:pt x="51" y="515"/>
                    <a:pt x="59" y="515"/>
                  </a:cubicBezTo>
                  <a:cubicBezTo>
                    <a:pt x="60" y="515"/>
                    <a:pt x="60" y="515"/>
                    <a:pt x="61" y="515"/>
                  </a:cubicBezTo>
                  <a:cubicBezTo>
                    <a:pt x="70" y="515"/>
                    <a:pt x="77" y="506"/>
                    <a:pt x="75" y="498"/>
                  </a:cubicBezTo>
                  <a:cubicBezTo>
                    <a:pt x="81" y="479"/>
                    <a:pt x="91" y="468"/>
                    <a:pt x="94" y="450"/>
                  </a:cubicBezTo>
                  <a:cubicBezTo>
                    <a:pt x="127" y="307"/>
                    <a:pt x="191" y="200"/>
                    <a:pt x="305" y="160"/>
                  </a:cubicBezTo>
                  <a:cubicBezTo>
                    <a:pt x="338" y="148"/>
                    <a:pt x="373" y="142"/>
                    <a:pt x="408" y="142"/>
                  </a:cubicBezTo>
                  <a:cubicBezTo>
                    <a:pt x="500" y="142"/>
                    <a:pt x="594" y="183"/>
                    <a:pt x="663" y="275"/>
                  </a:cubicBezTo>
                  <a:cubicBezTo>
                    <a:pt x="734" y="370"/>
                    <a:pt x="775" y="471"/>
                    <a:pt x="807" y="575"/>
                  </a:cubicBezTo>
                  <a:cubicBezTo>
                    <a:pt x="863" y="759"/>
                    <a:pt x="870" y="957"/>
                    <a:pt x="916" y="1148"/>
                  </a:cubicBezTo>
                  <a:cubicBezTo>
                    <a:pt x="937" y="1236"/>
                    <a:pt x="971" y="1318"/>
                    <a:pt x="1008" y="1402"/>
                  </a:cubicBezTo>
                  <a:cubicBezTo>
                    <a:pt x="1015" y="1427"/>
                    <a:pt x="1039" y="1445"/>
                    <a:pt x="1064" y="1445"/>
                  </a:cubicBezTo>
                  <a:cubicBezTo>
                    <a:pt x="1068" y="1445"/>
                    <a:pt x="1073" y="1444"/>
                    <a:pt x="1077" y="1443"/>
                  </a:cubicBezTo>
                  <a:cubicBezTo>
                    <a:pt x="1107" y="1436"/>
                    <a:pt x="1124" y="1406"/>
                    <a:pt x="1116" y="1376"/>
                  </a:cubicBezTo>
                  <a:cubicBezTo>
                    <a:pt x="1110" y="1303"/>
                    <a:pt x="1116" y="1234"/>
                    <a:pt x="1111" y="1161"/>
                  </a:cubicBezTo>
                  <a:cubicBezTo>
                    <a:pt x="1100" y="988"/>
                    <a:pt x="1077" y="814"/>
                    <a:pt x="1035" y="645"/>
                  </a:cubicBezTo>
                  <a:cubicBezTo>
                    <a:pt x="993" y="475"/>
                    <a:pt x="921" y="313"/>
                    <a:pt x="794" y="169"/>
                  </a:cubicBezTo>
                  <a:cubicBezTo>
                    <a:pt x="691" y="54"/>
                    <a:pt x="562" y="1"/>
                    <a:pt x="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5196108" y="2715360"/>
              <a:ext cx="95201" cy="123113"/>
            </a:xfrm>
            <a:custGeom>
              <a:avLst/>
              <a:gdLst/>
              <a:ahLst/>
              <a:cxnLst/>
              <a:rect l="l" t="t" r="r" b="b"/>
              <a:pathLst>
                <a:path w="1088" h="1407" extrusionOk="0">
                  <a:moveTo>
                    <a:pt x="640" y="0"/>
                  </a:moveTo>
                  <a:cubicBezTo>
                    <a:pt x="519" y="0"/>
                    <a:pt x="388" y="60"/>
                    <a:pt x="274" y="194"/>
                  </a:cubicBezTo>
                  <a:cubicBezTo>
                    <a:pt x="174" y="317"/>
                    <a:pt x="106" y="470"/>
                    <a:pt x="64" y="635"/>
                  </a:cubicBezTo>
                  <a:cubicBezTo>
                    <a:pt x="28" y="773"/>
                    <a:pt x="6" y="920"/>
                    <a:pt x="2" y="1062"/>
                  </a:cubicBezTo>
                  <a:cubicBezTo>
                    <a:pt x="0" y="1162"/>
                    <a:pt x="8" y="1258"/>
                    <a:pt x="17" y="1348"/>
                  </a:cubicBezTo>
                  <a:cubicBezTo>
                    <a:pt x="18" y="1379"/>
                    <a:pt x="43" y="1405"/>
                    <a:pt x="75" y="1406"/>
                  </a:cubicBezTo>
                  <a:cubicBezTo>
                    <a:pt x="107" y="1406"/>
                    <a:pt x="132" y="1381"/>
                    <a:pt x="131" y="1350"/>
                  </a:cubicBezTo>
                  <a:cubicBezTo>
                    <a:pt x="135" y="1264"/>
                    <a:pt x="145" y="1172"/>
                    <a:pt x="155" y="1078"/>
                  </a:cubicBezTo>
                  <a:cubicBezTo>
                    <a:pt x="168" y="946"/>
                    <a:pt x="184" y="810"/>
                    <a:pt x="219" y="683"/>
                  </a:cubicBezTo>
                  <a:cubicBezTo>
                    <a:pt x="258" y="541"/>
                    <a:pt x="316" y="408"/>
                    <a:pt x="404" y="304"/>
                  </a:cubicBezTo>
                  <a:cubicBezTo>
                    <a:pt x="481" y="212"/>
                    <a:pt x="567" y="169"/>
                    <a:pt x="648" y="169"/>
                  </a:cubicBezTo>
                  <a:cubicBezTo>
                    <a:pt x="680" y="169"/>
                    <a:pt x="710" y="176"/>
                    <a:pt x="739" y="187"/>
                  </a:cubicBezTo>
                  <a:cubicBezTo>
                    <a:pt x="842" y="228"/>
                    <a:pt x="895" y="338"/>
                    <a:pt x="958" y="477"/>
                  </a:cubicBezTo>
                  <a:cubicBezTo>
                    <a:pt x="967" y="497"/>
                    <a:pt x="979" y="504"/>
                    <a:pt x="990" y="524"/>
                  </a:cubicBezTo>
                  <a:cubicBezTo>
                    <a:pt x="991" y="532"/>
                    <a:pt x="999" y="539"/>
                    <a:pt x="1008" y="539"/>
                  </a:cubicBezTo>
                  <a:cubicBezTo>
                    <a:pt x="1017" y="539"/>
                    <a:pt x="1025" y="532"/>
                    <a:pt x="1024" y="523"/>
                  </a:cubicBezTo>
                  <a:cubicBezTo>
                    <a:pt x="1035" y="503"/>
                    <a:pt x="1045" y="492"/>
                    <a:pt x="1049" y="470"/>
                  </a:cubicBezTo>
                  <a:cubicBezTo>
                    <a:pt x="1087" y="268"/>
                    <a:pt x="937" y="106"/>
                    <a:pt x="801" y="38"/>
                  </a:cubicBezTo>
                  <a:cubicBezTo>
                    <a:pt x="751" y="13"/>
                    <a:pt x="697" y="0"/>
                    <a:pt x="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4643544" y="2655772"/>
              <a:ext cx="89863" cy="46375"/>
            </a:xfrm>
            <a:custGeom>
              <a:avLst/>
              <a:gdLst/>
              <a:ahLst/>
              <a:cxnLst/>
              <a:rect l="l" t="t" r="r" b="b"/>
              <a:pathLst>
                <a:path w="1027" h="530" extrusionOk="0">
                  <a:moveTo>
                    <a:pt x="598" y="0"/>
                  </a:moveTo>
                  <a:cubicBezTo>
                    <a:pt x="536" y="0"/>
                    <a:pt x="471" y="9"/>
                    <a:pt x="402" y="30"/>
                  </a:cubicBezTo>
                  <a:cubicBezTo>
                    <a:pt x="85" y="125"/>
                    <a:pt x="8" y="372"/>
                    <a:pt x="8" y="372"/>
                  </a:cubicBezTo>
                  <a:cubicBezTo>
                    <a:pt x="1" y="441"/>
                    <a:pt x="40" y="476"/>
                    <a:pt x="45" y="481"/>
                  </a:cubicBezTo>
                  <a:cubicBezTo>
                    <a:pt x="66" y="504"/>
                    <a:pt x="96" y="529"/>
                    <a:pt x="129" y="529"/>
                  </a:cubicBezTo>
                  <a:cubicBezTo>
                    <a:pt x="149" y="529"/>
                    <a:pt x="170" y="520"/>
                    <a:pt x="189" y="496"/>
                  </a:cubicBezTo>
                  <a:cubicBezTo>
                    <a:pt x="193" y="492"/>
                    <a:pt x="340" y="331"/>
                    <a:pt x="500" y="278"/>
                  </a:cubicBezTo>
                  <a:cubicBezTo>
                    <a:pt x="544" y="264"/>
                    <a:pt x="585" y="259"/>
                    <a:pt x="625" y="259"/>
                  </a:cubicBezTo>
                  <a:cubicBezTo>
                    <a:pt x="739" y="259"/>
                    <a:pt x="837" y="301"/>
                    <a:pt x="910" y="301"/>
                  </a:cubicBezTo>
                  <a:cubicBezTo>
                    <a:pt x="955" y="301"/>
                    <a:pt x="990" y="286"/>
                    <a:pt x="1015" y="238"/>
                  </a:cubicBezTo>
                  <a:cubicBezTo>
                    <a:pt x="1019" y="230"/>
                    <a:pt x="1027" y="125"/>
                    <a:pt x="873" y="59"/>
                  </a:cubicBezTo>
                  <a:cubicBezTo>
                    <a:pt x="789" y="24"/>
                    <a:pt x="698" y="0"/>
                    <a:pt x="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4977531" y="2639934"/>
              <a:ext cx="95025" cy="38762"/>
            </a:xfrm>
            <a:custGeom>
              <a:avLst/>
              <a:gdLst/>
              <a:ahLst/>
              <a:cxnLst/>
              <a:rect l="l" t="t" r="r" b="b"/>
              <a:pathLst>
                <a:path w="1086" h="443" extrusionOk="0">
                  <a:moveTo>
                    <a:pt x="467" y="0"/>
                  </a:moveTo>
                  <a:cubicBezTo>
                    <a:pt x="173" y="0"/>
                    <a:pt x="32" y="175"/>
                    <a:pt x="32" y="175"/>
                  </a:cubicBezTo>
                  <a:cubicBezTo>
                    <a:pt x="0" y="236"/>
                    <a:pt x="25" y="282"/>
                    <a:pt x="27" y="289"/>
                  </a:cubicBezTo>
                  <a:cubicBezTo>
                    <a:pt x="41" y="324"/>
                    <a:pt x="69" y="368"/>
                    <a:pt x="113" y="368"/>
                  </a:cubicBezTo>
                  <a:cubicBezTo>
                    <a:pt x="127" y="368"/>
                    <a:pt x="142" y="364"/>
                    <a:pt x="159" y="354"/>
                  </a:cubicBezTo>
                  <a:cubicBezTo>
                    <a:pt x="163" y="353"/>
                    <a:pt x="343" y="266"/>
                    <a:pt x="507" y="266"/>
                  </a:cubicBezTo>
                  <a:cubicBezTo>
                    <a:pt x="516" y="266"/>
                    <a:pt x="524" y="266"/>
                    <a:pt x="532" y="266"/>
                  </a:cubicBezTo>
                  <a:cubicBezTo>
                    <a:pt x="739" y="277"/>
                    <a:pt x="854" y="443"/>
                    <a:pt x="961" y="443"/>
                  </a:cubicBezTo>
                  <a:cubicBezTo>
                    <a:pt x="985" y="443"/>
                    <a:pt x="1010" y="434"/>
                    <a:pt x="1034" y="413"/>
                  </a:cubicBezTo>
                  <a:cubicBezTo>
                    <a:pt x="1040" y="407"/>
                    <a:pt x="1086" y="313"/>
                    <a:pt x="963" y="198"/>
                  </a:cubicBezTo>
                  <a:cubicBezTo>
                    <a:pt x="856" y="97"/>
                    <a:pt x="718" y="17"/>
                    <a:pt x="527" y="3"/>
                  </a:cubicBezTo>
                  <a:cubicBezTo>
                    <a:pt x="506" y="1"/>
                    <a:pt x="486" y="0"/>
                    <a:pt x="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4571882" y="2813534"/>
              <a:ext cx="139913" cy="140000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766" y="1"/>
                  </a:moveTo>
                  <a:cubicBezTo>
                    <a:pt x="341" y="1"/>
                    <a:pt x="1" y="338"/>
                    <a:pt x="1" y="768"/>
                  </a:cubicBezTo>
                  <a:cubicBezTo>
                    <a:pt x="1" y="1210"/>
                    <a:pt x="359" y="1582"/>
                    <a:pt x="800" y="1599"/>
                  </a:cubicBezTo>
                  <a:cubicBezTo>
                    <a:pt x="811" y="1600"/>
                    <a:pt x="821" y="1600"/>
                    <a:pt x="832" y="1600"/>
                  </a:cubicBezTo>
                  <a:cubicBezTo>
                    <a:pt x="1258" y="1600"/>
                    <a:pt x="1599" y="1263"/>
                    <a:pt x="1599" y="832"/>
                  </a:cubicBezTo>
                  <a:cubicBezTo>
                    <a:pt x="1599" y="391"/>
                    <a:pt x="1241" y="19"/>
                    <a:pt x="800" y="1"/>
                  </a:cubicBezTo>
                  <a:cubicBezTo>
                    <a:pt x="788" y="1"/>
                    <a:pt x="777" y="1"/>
                    <a:pt x="766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5007807" y="2800935"/>
              <a:ext cx="139913" cy="140089"/>
            </a:xfrm>
            <a:custGeom>
              <a:avLst/>
              <a:gdLst/>
              <a:ahLst/>
              <a:cxnLst/>
              <a:rect l="l" t="t" r="r" b="b"/>
              <a:pathLst>
                <a:path w="1599" h="1601" extrusionOk="0">
                  <a:moveTo>
                    <a:pt x="768" y="1"/>
                  </a:moveTo>
                  <a:cubicBezTo>
                    <a:pt x="341" y="1"/>
                    <a:pt x="0" y="339"/>
                    <a:pt x="0" y="769"/>
                  </a:cubicBezTo>
                  <a:cubicBezTo>
                    <a:pt x="0" y="1211"/>
                    <a:pt x="358" y="1583"/>
                    <a:pt x="800" y="1600"/>
                  </a:cubicBezTo>
                  <a:cubicBezTo>
                    <a:pt x="811" y="1601"/>
                    <a:pt x="821" y="1601"/>
                    <a:pt x="832" y="1601"/>
                  </a:cubicBezTo>
                  <a:cubicBezTo>
                    <a:pt x="1258" y="1601"/>
                    <a:pt x="1599" y="1263"/>
                    <a:pt x="1599" y="833"/>
                  </a:cubicBezTo>
                  <a:cubicBezTo>
                    <a:pt x="1599" y="391"/>
                    <a:pt x="1241" y="19"/>
                    <a:pt x="800" y="1"/>
                  </a:cubicBezTo>
                  <a:cubicBezTo>
                    <a:pt x="789" y="1"/>
                    <a:pt x="778" y="1"/>
                    <a:pt x="768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4756069" y="3013647"/>
              <a:ext cx="204663" cy="57663"/>
            </a:xfrm>
            <a:custGeom>
              <a:avLst/>
              <a:gdLst/>
              <a:ahLst/>
              <a:cxnLst/>
              <a:rect l="l" t="t" r="r" b="b"/>
              <a:pathLst>
                <a:path w="2339" h="659" extrusionOk="0">
                  <a:moveTo>
                    <a:pt x="1743" y="278"/>
                  </a:moveTo>
                  <a:lnTo>
                    <a:pt x="1743" y="278"/>
                  </a:lnTo>
                  <a:cubicBezTo>
                    <a:pt x="1735" y="282"/>
                    <a:pt x="1727" y="285"/>
                    <a:pt x="1718" y="288"/>
                  </a:cubicBezTo>
                  <a:lnTo>
                    <a:pt x="1743" y="278"/>
                  </a:lnTo>
                  <a:close/>
                  <a:moveTo>
                    <a:pt x="772" y="410"/>
                  </a:moveTo>
                  <a:lnTo>
                    <a:pt x="800" y="414"/>
                  </a:lnTo>
                  <a:cubicBezTo>
                    <a:pt x="791" y="413"/>
                    <a:pt x="781" y="412"/>
                    <a:pt x="772" y="410"/>
                  </a:cubicBezTo>
                  <a:close/>
                  <a:moveTo>
                    <a:pt x="2246" y="1"/>
                  </a:moveTo>
                  <a:cubicBezTo>
                    <a:pt x="2233" y="1"/>
                    <a:pt x="2219" y="4"/>
                    <a:pt x="2206" y="12"/>
                  </a:cubicBezTo>
                  <a:cubicBezTo>
                    <a:pt x="2126" y="60"/>
                    <a:pt x="2049" y="112"/>
                    <a:pt x="1969" y="160"/>
                  </a:cubicBezTo>
                  <a:cubicBezTo>
                    <a:pt x="1896" y="203"/>
                    <a:pt x="1821" y="243"/>
                    <a:pt x="1744" y="278"/>
                  </a:cubicBezTo>
                  <a:lnTo>
                    <a:pt x="1744" y="278"/>
                  </a:lnTo>
                  <a:cubicBezTo>
                    <a:pt x="1586" y="345"/>
                    <a:pt x="1419" y="392"/>
                    <a:pt x="1250" y="415"/>
                  </a:cubicBezTo>
                  <a:cubicBezTo>
                    <a:pt x="1260" y="414"/>
                    <a:pt x="1270" y="412"/>
                    <a:pt x="1281" y="412"/>
                  </a:cubicBezTo>
                  <a:lnTo>
                    <a:pt x="1281" y="412"/>
                  </a:lnTo>
                  <a:cubicBezTo>
                    <a:pt x="1200" y="422"/>
                    <a:pt x="1117" y="428"/>
                    <a:pt x="1035" y="428"/>
                  </a:cubicBezTo>
                  <a:cubicBezTo>
                    <a:pt x="947" y="428"/>
                    <a:pt x="859" y="422"/>
                    <a:pt x="771" y="410"/>
                  </a:cubicBezTo>
                  <a:lnTo>
                    <a:pt x="771" y="410"/>
                  </a:lnTo>
                  <a:cubicBezTo>
                    <a:pt x="656" y="392"/>
                    <a:pt x="541" y="364"/>
                    <a:pt x="430" y="329"/>
                  </a:cubicBezTo>
                  <a:cubicBezTo>
                    <a:pt x="310" y="292"/>
                    <a:pt x="197" y="237"/>
                    <a:pt x="75" y="209"/>
                  </a:cubicBezTo>
                  <a:cubicBezTo>
                    <a:pt x="70" y="208"/>
                    <a:pt x="66" y="207"/>
                    <a:pt x="61" y="207"/>
                  </a:cubicBezTo>
                  <a:cubicBezTo>
                    <a:pt x="42" y="207"/>
                    <a:pt x="24" y="217"/>
                    <a:pt x="14" y="233"/>
                  </a:cubicBezTo>
                  <a:cubicBezTo>
                    <a:pt x="1" y="256"/>
                    <a:pt x="7" y="281"/>
                    <a:pt x="22" y="300"/>
                  </a:cubicBezTo>
                  <a:cubicBezTo>
                    <a:pt x="128" y="432"/>
                    <a:pt x="299" y="503"/>
                    <a:pt x="453" y="561"/>
                  </a:cubicBezTo>
                  <a:cubicBezTo>
                    <a:pt x="527" y="588"/>
                    <a:pt x="604" y="607"/>
                    <a:pt x="681" y="622"/>
                  </a:cubicBezTo>
                  <a:cubicBezTo>
                    <a:pt x="766" y="639"/>
                    <a:pt x="853" y="651"/>
                    <a:pt x="939" y="656"/>
                  </a:cubicBezTo>
                  <a:cubicBezTo>
                    <a:pt x="972" y="658"/>
                    <a:pt x="1005" y="659"/>
                    <a:pt x="1038" y="659"/>
                  </a:cubicBezTo>
                  <a:cubicBezTo>
                    <a:pt x="1329" y="659"/>
                    <a:pt x="1620" y="590"/>
                    <a:pt x="1881" y="459"/>
                  </a:cubicBezTo>
                  <a:cubicBezTo>
                    <a:pt x="1956" y="421"/>
                    <a:pt x="2031" y="378"/>
                    <a:pt x="2099" y="329"/>
                  </a:cubicBezTo>
                  <a:cubicBezTo>
                    <a:pt x="2173" y="273"/>
                    <a:pt x="2248" y="213"/>
                    <a:pt x="2305" y="139"/>
                  </a:cubicBezTo>
                  <a:cubicBezTo>
                    <a:pt x="2330" y="107"/>
                    <a:pt x="2338" y="68"/>
                    <a:pt x="2311" y="33"/>
                  </a:cubicBezTo>
                  <a:cubicBezTo>
                    <a:pt x="2295" y="12"/>
                    <a:pt x="2271" y="1"/>
                    <a:pt x="2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4662182" y="2754647"/>
              <a:ext cx="98262" cy="72713"/>
            </a:xfrm>
            <a:custGeom>
              <a:avLst/>
              <a:gdLst/>
              <a:ahLst/>
              <a:cxnLst/>
              <a:rect l="l" t="t" r="r" b="b"/>
              <a:pathLst>
                <a:path w="1123" h="831" extrusionOk="0">
                  <a:moveTo>
                    <a:pt x="1091" y="64"/>
                  </a:moveTo>
                  <a:cubicBezTo>
                    <a:pt x="1091" y="65"/>
                    <a:pt x="1091" y="66"/>
                    <a:pt x="1092" y="66"/>
                  </a:cubicBezTo>
                  <a:lnTo>
                    <a:pt x="1092" y="66"/>
                  </a:lnTo>
                  <a:cubicBezTo>
                    <a:pt x="1091" y="66"/>
                    <a:pt x="1091" y="65"/>
                    <a:pt x="1091" y="64"/>
                  </a:cubicBezTo>
                  <a:close/>
                  <a:moveTo>
                    <a:pt x="212" y="350"/>
                  </a:moveTo>
                  <a:cubicBezTo>
                    <a:pt x="213" y="350"/>
                    <a:pt x="214" y="353"/>
                    <a:pt x="215" y="355"/>
                  </a:cubicBezTo>
                  <a:lnTo>
                    <a:pt x="215" y="355"/>
                  </a:lnTo>
                  <a:cubicBezTo>
                    <a:pt x="214" y="353"/>
                    <a:pt x="213" y="351"/>
                    <a:pt x="212" y="350"/>
                  </a:cubicBezTo>
                  <a:close/>
                  <a:moveTo>
                    <a:pt x="215" y="355"/>
                  </a:moveTo>
                  <a:cubicBezTo>
                    <a:pt x="215" y="356"/>
                    <a:pt x="215" y="357"/>
                    <a:pt x="216" y="358"/>
                  </a:cubicBezTo>
                  <a:lnTo>
                    <a:pt x="216" y="358"/>
                  </a:lnTo>
                  <a:cubicBezTo>
                    <a:pt x="215" y="357"/>
                    <a:pt x="215" y="356"/>
                    <a:pt x="215" y="355"/>
                  </a:cubicBezTo>
                  <a:close/>
                  <a:moveTo>
                    <a:pt x="871" y="400"/>
                  </a:moveTo>
                  <a:cubicBezTo>
                    <a:pt x="871" y="401"/>
                    <a:pt x="870" y="402"/>
                    <a:pt x="869" y="404"/>
                  </a:cubicBezTo>
                  <a:lnTo>
                    <a:pt x="869" y="404"/>
                  </a:lnTo>
                  <a:cubicBezTo>
                    <a:pt x="870" y="402"/>
                    <a:pt x="871" y="401"/>
                    <a:pt x="871" y="400"/>
                  </a:cubicBezTo>
                  <a:close/>
                  <a:moveTo>
                    <a:pt x="345" y="544"/>
                  </a:moveTo>
                  <a:cubicBezTo>
                    <a:pt x="347" y="545"/>
                    <a:pt x="348" y="547"/>
                    <a:pt x="350" y="548"/>
                  </a:cubicBezTo>
                  <a:lnTo>
                    <a:pt x="350" y="548"/>
                  </a:lnTo>
                  <a:cubicBezTo>
                    <a:pt x="348" y="547"/>
                    <a:pt x="345" y="545"/>
                    <a:pt x="345" y="544"/>
                  </a:cubicBezTo>
                  <a:close/>
                  <a:moveTo>
                    <a:pt x="762" y="556"/>
                  </a:moveTo>
                  <a:cubicBezTo>
                    <a:pt x="762" y="556"/>
                    <a:pt x="756" y="560"/>
                    <a:pt x="754" y="562"/>
                  </a:cubicBezTo>
                  <a:cubicBezTo>
                    <a:pt x="752" y="563"/>
                    <a:pt x="751" y="563"/>
                    <a:pt x="750" y="564"/>
                  </a:cubicBezTo>
                  <a:lnTo>
                    <a:pt x="750" y="564"/>
                  </a:lnTo>
                  <a:cubicBezTo>
                    <a:pt x="751" y="563"/>
                    <a:pt x="753" y="562"/>
                    <a:pt x="754" y="561"/>
                  </a:cubicBezTo>
                  <a:cubicBezTo>
                    <a:pt x="760" y="557"/>
                    <a:pt x="762" y="556"/>
                    <a:pt x="762" y="556"/>
                  </a:cubicBezTo>
                  <a:close/>
                  <a:moveTo>
                    <a:pt x="748" y="566"/>
                  </a:moveTo>
                  <a:cubicBezTo>
                    <a:pt x="747" y="567"/>
                    <a:pt x="746" y="567"/>
                    <a:pt x="746" y="567"/>
                  </a:cubicBezTo>
                  <a:cubicBezTo>
                    <a:pt x="746" y="567"/>
                    <a:pt x="747" y="567"/>
                    <a:pt x="748" y="566"/>
                  </a:cubicBezTo>
                  <a:close/>
                  <a:moveTo>
                    <a:pt x="697" y="597"/>
                  </a:moveTo>
                  <a:cubicBezTo>
                    <a:pt x="697" y="597"/>
                    <a:pt x="697" y="597"/>
                    <a:pt x="697" y="597"/>
                  </a:cubicBezTo>
                  <a:cubicBezTo>
                    <a:pt x="697" y="597"/>
                    <a:pt x="691" y="600"/>
                    <a:pt x="683" y="602"/>
                  </a:cubicBezTo>
                  <a:lnTo>
                    <a:pt x="683" y="602"/>
                  </a:lnTo>
                  <a:cubicBezTo>
                    <a:pt x="686" y="601"/>
                    <a:pt x="696" y="597"/>
                    <a:pt x="697" y="597"/>
                  </a:cubicBezTo>
                  <a:close/>
                  <a:moveTo>
                    <a:pt x="1021" y="1"/>
                  </a:moveTo>
                  <a:cubicBezTo>
                    <a:pt x="1019" y="1"/>
                    <a:pt x="1017" y="1"/>
                    <a:pt x="1015" y="1"/>
                  </a:cubicBezTo>
                  <a:cubicBezTo>
                    <a:pt x="990" y="5"/>
                    <a:pt x="969" y="22"/>
                    <a:pt x="962" y="47"/>
                  </a:cubicBezTo>
                  <a:cubicBezTo>
                    <a:pt x="955" y="71"/>
                    <a:pt x="943" y="96"/>
                    <a:pt x="939" y="121"/>
                  </a:cubicBezTo>
                  <a:cubicBezTo>
                    <a:pt x="933" y="147"/>
                    <a:pt x="928" y="173"/>
                    <a:pt x="924" y="199"/>
                  </a:cubicBezTo>
                  <a:cubicBezTo>
                    <a:pt x="914" y="252"/>
                    <a:pt x="903" y="307"/>
                    <a:pt x="886" y="358"/>
                  </a:cubicBezTo>
                  <a:cubicBezTo>
                    <a:pt x="882" y="371"/>
                    <a:pt x="878" y="383"/>
                    <a:pt x="873" y="395"/>
                  </a:cubicBezTo>
                  <a:cubicBezTo>
                    <a:pt x="873" y="395"/>
                    <a:pt x="873" y="396"/>
                    <a:pt x="873" y="396"/>
                  </a:cubicBezTo>
                  <a:lnTo>
                    <a:pt x="873" y="396"/>
                  </a:lnTo>
                  <a:cubicBezTo>
                    <a:pt x="873" y="395"/>
                    <a:pt x="874" y="394"/>
                    <a:pt x="874" y="393"/>
                  </a:cubicBezTo>
                  <a:lnTo>
                    <a:pt x="874" y="393"/>
                  </a:lnTo>
                  <a:cubicBezTo>
                    <a:pt x="873" y="395"/>
                    <a:pt x="872" y="398"/>
                    <a:pt x="871" y="400"/>
                  </a:cubicBezTo>
                  <a:lnTo>
                    <a:pt x="871" y="400"/>
                  </a:lnTo>
                  <a:cubicBezTo>
                    <a:pt x="872" y="398"/>
                    <a:pt x="872" y="397"/>
                    <a:pt x="873" y="396"/>
                  </a:cubicBezTo>
                  <a:lnTo>
                    <a:pt x="873" y="396"/>
                  </a:lnTo>
                  <a:cubicBezTo>
                    <a:pt x="868" y="406"/>
                    <a:pt x="866" y="410"/>
                    <a:pt x="866" y="410"/>
                  </a:cubicBezTo>
                  <a:cubicBezTo>
                    <a:pt x="866" y="410"/>
                    <a:pt x="868" y="407"/>
                    <a:pt x="869" y="404"/>
                  </a:cubicBezTo>
                  <a:lnTo>
                    <a:pt x="869" y="404"/>
                  </a:lnTo>
                  <a:cubicBezTo>
                    <a:pt x="868" y="407"/>
                    <a:pt x="867" y="410"/>
                    <a:pt x="865" y="413"/>
                  </a:cubicBezTo>
                  <a:cubicBezTo>
                    <a:pt x="854" y="437"/>
                    <a:pt x="842" y="459"/>
                    <a:pt x="828" y="481"/>
                  </a:cubicBezTo>
                  <a:cubicBezTo>
                    <a:pt x="824" y="486"/>
                    <a:pt x="820" y="491"/>
                    <a:pt x="816" y="496"/>
                  </a:cubicBezTo>
                  <a:cubicBezTo>
                    <a:pt x="815" y="498"/>
                    <a:pt x="810" y="505"/>
                    <a:pt x="808" y="508"/>
                  </a:cubicBezTo>
                  <a:lnTo>
                    <a:pt x="808" y="508"/>
                  </a:lnTo>
                  <a:cubicBezTo>
                    <a:pt x="803" y="513"/>
                    <a:pt x="798" y="519"/>
                    <a:pt x="793" y="525"/>
                  </a:cubicBezTo>
                  <a:cubicBezTo>
                    <a:pt x="784" y="534"/>
                    <a:pt x="776" y="542"/>
                    <a:pt x="767" y="550"/>
                  </a:cubicBezTo>
                  <a:cubicBezTo>
                    <a:pt x="762" y="554"/>
                    <a:pt x="758" y="558"/>
                    <a:pt x="753" y="562"/>
                  </a:cubicBezTo>
                  <a:cubicBezTo>
                    <a:pt x="752" y="563"/>
                    <a:pt x="751" y="564"/>
                    <a:pt x="750" y="565"/>
                  </a:cubicBezTo>
                  <a:lnTo>
                    <a:pt x="750" y="565"/>
                  </a:lnTo>
                  <a:cubicBezTo>
                    <a:pt x="739" y="572"/>
                    <a:pt x="728" y="578"/>
                    <a:pt x="717" y="585"/>
                  </a:cubicBezTo>
                  <a:cubicBezTo>
                    <a:pt x="710" y="589"/>
                    <a:pt x="703" y="593"/>
                    <a:pt x="696" y="597"/>
                  </a:cubicBezTo>
                  <a:cubicBezTo>
                    <a:pt x="692" y="598"/>
                    <a:pt x="690" y="599"/>
                    <a:pt x="686" y="600"/>
                  </a:cubicBezTo>
                  <a:cubicBezTo>
                    <a:pt x="683" y="602"/>
                    <a:pt x="682" y="602"/>
                    <a:pt x="682" y="603"/>
                  </a:cubicBezTo>
                  <a:lnTo>
                    <a:pt x="682" y="603"/>
                  </a:lnTo>
                  <a:cubicBezTo>
                    <a:pt x="669" y="607"/>
                    <a:pt x="651" y="612"/>
                    <a:pt x="649" y="612"/>
                  </a:cubicBezTo>
                  <a:cubicBezTo>
                    <a:pt x="637" y="616"/>
                    <a:pt x="625" y="618"/>
                    <a:pt x="613" y="620"/>
                  </a:cubicBezTo>
                  <a:lnTo>
                    <a:pt x="613" y="620"/>
                  </a:lnTo>
                  <a:cubicBezTo>
                    <a:pt x="599" y="621"/>
                    <a:pt x="585" y="622"/>
                    <a:pt x="572" y="622"/>
                  </a:cubicBezTo>
                  <a:cubicBezTo>
                    <a:pt x="557" y="622"/>
                    <a:pt x="542" y="621"/>
                    <a:pt x="527" y="620"/>
                  </a:cubicBezTo>
                  <a:lnTo>
                    <a:pt x="527" y="620"/>
                  </a:lnTo>
                  <a:cubicBezTo>
                    <a:pt x="505" y="617"/>
                    <a:pt x="484" y="612"/>
                    <a:pt x="463" y="605"/>
                  </a:cubicBezTo>
                  <a:cubicBezTo>
                    <a:pt x="452" y="602"/>
                    <a:pt x="443" y="599"/>
                    <a:pt x="432" y="595"/>
                  </a:cubicBezTo>
                  <a:lnTo>
                    <a:pt x="432" y="595"/>
                  </a:lnTo>
                  <a:cubicBezTo>
                    <a:pt x="427" y="593"/>
                    <a:pt x="420" y="589"/>
                    <a:pt x="414" y="586"/>
                  </a:cubicBezTo>
                  <a:cubicBezTo>
                    <a:pt x="392" y="576"/>
                    <a:pt x="372" y="563"/>
                    <a:pt x="352" y="549"/>
                  </a:cubicBezTo>
                  <a:lnTo>
                    <a:pt x="352" y="549"/>
                  </a:lnTo>
                  <a:cubicBezTo>
                    <a:pt x="352" y="550"/>
                    <a:pt x="353" y="550"/>
                    <a:pt x="353" y="550"/>
                  </a:cubicBezTo>
                  <a:lnTo>
                    <a:pt x="353" y="550"/>
                  </a:lnTo>
                  <a:cubicBezTo>
                    <a:pt x="352" y="550"/>
                    <a:pt x="351" y="549"/>
                    <a:pt x="350" y="548"/>
                  </a:cubicBezTo>
                  <a:lnTo>
                    <a:pt x="350" y="548"/>
                  </a:lnTo>
                  <a:cubicBezTo>
                    <a:pt x="350" y="548"/>
                    <a:pt x="351" y="549"/>
                    <a:pt x="351" y="549"/>
                  </a:cubicBezTo>
                  <a:cubicBezTo>
                    <a:pt x="351" y="549"/>
                    <a:pt x="352" y="549"/>
                    <a:pt x="352" y="549"/>
                  </a:cubicBezTo>
                  <a:lnTo>
                    <a:pt x="352" y="549"/>
                  </a:lnTo>
                  <a:cubicBezTo>
                    <a:pt x="349" y="547"/>
                    <a:pt x="345" y="543"/>
                    <a:pt x="345" y="543"/>
                  </a:cubicBezTo>
                  <a:lnTo>
                    <a:pt x="345" y="543"/>
                  </a:lnTo>
                  <a:cubicBezTo>
                    <a:pt x="345" y="543"/>
                    <a:pt x="345" y="543"/>
                    <a:pt x="345" y="543"/>
                  </a:cubicBezTo>
                  <a:cubicBezTo>
                    <a:pt x="345" y="544"/>
                    <a:pt x="345" y="544"/>
                    <a:pt x="345" y="544"/>
                  </a:cubicBezTo>
                  <a:lnTo>
                    <a:pt x="345" y="544"/>
                  </a:lnTo>
                  <a:cubicBezTo>
                    <a:pt x="343" y="542"/>
                    <a:pt x="341" y="541"/>
                    <a:pt x="340" y="539"/>
                  </a:cubicBezTo>
                  <a:cubicBezTo>
                    <a:pt x="330" y="530"/>
                    <a:pt x="320" y="522"/>
                    <a:pt x="312" y="513"/>
                  </a:cubicBezTo>
                  <a:cubicBezTo>
                    <a:pt x="304" y="504"/>
                    <a:pt x="296" y="496"/>
                    <a:pt x="289" y="488"/>
                  </a:cubicBezTo>
                  <a:cubicBezTo>
                    <a:pt x="288" y="486"/>
                    <a:pt x="284" y="482"/>
                    <a:pt x="282" y="479"/>
                  </a:cubicBezTo>
                  <a:lnTo>
                    <a:pt x="282" y="479"/>
                  </a:lnTo>
                  <a:cubicBezTo>
                    <a:pt x="280" y="476"/>
                    <a:pt x="278" y="474"/>
                    <a:pt x="278" y="473"/>
                  </a:cubicBezTo>
                  <a:cubicBezTo>
                    <a:pt x="263" y="453"/>
                    <a:pt x="250" y="431"/>
                    <a:pt x="238" y="408"/>
                  </a:cubicBezTo>
                  <a:cubicBezTo>
                    <a:pt x="233" y="398"/>
                    <a:pt x="226" y="386"/>
                    <a:pt x="223" y="375"/>
                  </a:cubicBezTo>
                  <a:lnTo>
                    <a:pt x="223" y="375"/>
                  </a:lnTo>
                  <a:cubicBezTo>
                    <a:pt x="224" y="378"/>
                    <a:pt x="229" y="390"/>
                    <a:pt x="229" y="390"/>
                  </a:cubicBezTo>
                  <a:cubicBezTo>
                    <a:pt x="229" y="390"/>
                    <a:pt x="228" y="387"/>
                    <a:pt x="224" y="377"/>
                  </a:cubicBezTo>
                  <a:cubicBezTo>
                    <a:pt x="221" y="371"/>
                    <a:pt x="219" y="365"/>
                    <a:pt x="217" y="360"/>
                  </a:cubicBezTo>
                  <a:cubicBezTo>
                    <a:pt x="216" y="359"/>
                    <a:pt x="216" y="359"/>
                    <a:pt x="216" y="358"/>
                  </a:cubicBezTo>
                  <a:lnTo>
                    <a:pt x="216" y="358"/>
                  </a:lnTo>
                  <a:cubicBezTo>
                    <a:pt x="216" y="360"/>
                    <a:pt x="217" y="362"/>
                    <a:pt x="217" y="362"/>
                  </a:cubicBezTo>
                  <a:cubicBezTo>
                    <a:pt x="217" y="362"/>
                    <a:pt x="216" y="361"/>
                    <a:pt x="215" y="358"/>
                  </a:cubicBezTo>
                  <a:cubicBezTo>
                    <a:pt x="206" y="334"/>
                    <a:pt x="198" y="310"/>
                    <a:pt x="191" y="285"/>
                  </a:cubicBezTo>
                  <a:cubicBezTo>
                    <a:pt x="184" y="258"/>
                    <a:pt x="180" y="231"/>
                    <a:pt x="175" y="203"/>
                  </a:cubicBezTo>
                  <a:cubicBezTo>
                    <a:pt x="173" y="197"/>
                    <a:pt x="172" y="191"/>
                    <a:pt x="170" y="185"/>
                  </a:cubicBezTo>
                  <a:cubicBezTo>
                    <a:pt x="170" y="181"/>
                    <a:pt x="169" y="177"/>
                    <a:pt x="169" y="174"/>
                  </a:cubicBezTo>
                  <a:lnTo>
                    <a:pt x="169" y="174"/>
                  </a:lnTo>
                  <a:cubicBezTo>
                    <a:pt x="168" y="170"/>
                    <a:pt x="168" y="166"/>
                    <a:pt x="168" y="162"/>
                  </a:cubicBezTo>
                  <a:cubicBezTo>
                    <a:pt x="168" y="155"/>
                    <a:pt x="166" y="149"/>
                    <a:pt x="162" y="143"/>
                  </a:cubicBezTo>
                  <a:cubicBezTo>
                    <a:pt x="160" y="136"/>
                    <a:pt x="158" y="133"/>
                    <a:pt x="158" y="133"/>
                  </a:cubicBezTo>
                  <a:lnTo>
                    <a:pt x="158" y="133"/>
                  </a:lnTo>
                  <a:cubicBezTo>
                    <a:pt x="158" y="133"/>
                    <a:pt x="159" y="136"/>
                    <a:pt x="162" y="142"/>
                  </a:cubicBezTo>
                  <a:cubicBezTo>
                    <a:pt x="157" y="138"/>
                    <a:pt x="155" y="127"/>
                    <a:pt x="154" y="122"/>
                  </a:cubicBezTo>
                  <a:cubicBezTo>
                    <a:pt x="144" y="98"/>
                    <a:pt x="127" y="81"/>
                    <a:pt x="101" y="77"/>
                  </a:cubicBezTo>
                  <a:cubicBezTo>
                    <a:pt x="99" y="77"/>
                    <a:pt x="96" y="77"/>
                    <a:pt x="93" y="77"/>
                  </a:cubicBezTo>
                  <a:cubicBezTo>
                    <a:pt x="71" y="77"/>
                    <a:pt x="51" y="88"/>
                    <a:pt x="39" y="107"/>
                  </a:cubicBezTo>
                  <a:cubicBezTo>
                    <a:pt x="29" y="124"/>
                    <a:pt x="17" y="141"/>
                    <a:pt x="15" y="160"/>
                  </a:cubicBezTo>
                  <a:cubicBezTo>
                    <a:pt x="11" y="181"/>
                    <a:pt x="8" y="202"/>
                    <a:pt x="5" y="223"/>
                  </a:cubicBezTo>
                  <a:cubicBezTo>
                    <a:pt x="1" y="262"/>
                    <a:pt x="7" y="302"/>
                    <a:pt x="12" y="341"/>
                  </a:cubicBezTo>
                  <a:cubicBezTo>
                    <a:pt x="23" y="411"/>
                    <a:pt x="45" y="477"/>
                    <a:pt x="80" y="539"/>
                  </a:cubicBezTo>
                  <a:cubicBezTo>
                    <a:pt x="155" y="668"/>
                    <a:pt x="274" y="764"/>
                    <a:pt x="416" y="807"/>
                  </a:cubicBezTo>
                  <a:cubicBezTo>
                    <a:pt x="467" y="823"/>
                    <a:pt x="520" y="830"/>
                    <a:pt x="573" y="830"/>
                  </a:cubicBezTo>
                  <a:cubicBezTo>
                    <a:pt x="664" y="830"/>
                    <a:pt x="755" y="807"/>
                    <a:pt x="833" y="760"/>
                  </a:cubicBezTo>
                  <a:cubicBezTo>
                    <a:pt x="948" y="689"/>
                    <a:pt x="1025" y="579"/>
                    <a:pt x="1074" y="456"/>
                  </a:cubicBezTo>
                  <a:cubicBezTo>
                    <a:pt x="1100" y="390"/>
                    <a:pt x="1116" y="320"/>
                    <a:pt x="1120" y="248"/>
                  </a:cubicBezTo>
                  <a:cubicBezTo>
                    <a:pt x="1123" y="208"/>
                    <a:pt x="1120" y="171"/>
                    <a:pt x="1114" y="130"/>
                  </a:cubicBezTo>
                  <a:cubicBezTo>
                    <a:pt x="1111" y="110"/>
                    <a:pt x="1103" y="91"/>
                    <a:pt x="1095" y="72"/>
                  </a:cubicBezTo>
                  <a:cubicBezTo>
                    <a:pt x="1093" y="70"/>
                    <a:pt x="1092" y="65"/>
                    <a:pt x="1091" y="64"/>
                  </a:cubicBezTo>
                  <a:lnTo>
                    <a:pt x="1091" y="64"/>
                  </a:lnTo>
                  <a:cubicBezTo>
                    <a:pt x="1091" y="64"/>
                    <a:pt x="1091" y="64"/>
                    <a:pt x="1091" y="64"/>
                  </a:cubicBezTo>
                  <a:cubicBezTo>
                    <a:pt x="1086" y="53"/>
                    <a:pt x="1082" y="42"/>
                    <a:pt x="1077" y="31"/>
                  </a:cubicBezTo>
                  <a:cubicBezTo>
                    <a:pt x="1068" y="11"/>
                    <a:pt x="1042" y="1"/>
                    <a:pt x="1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4930107" y="2754647"/>
              <a:ext cx="98262" cy="72713"/>
            </a:xfrm>
            <a:custGeom>
              <a:avLst/>
              <a:gdLst/>
              <a:ahLst/>
              <a:cxnLst/>
              <a:rect l="l" t="t" r="r" b="b"/>
              <a:pathLst>
                <a:path w="1123" h="831" extrusionOk="0">
                  <a:moveTo>
                    <a:pt x="1091" y="64"/>
                  </a:moveTo>
                  <a:cubicBezTo>
                    <a:pt x="1094" y="70"/>
                    <a:pt x="1095" y="74"/>
                    <a:pt x="1095" y="74"/>
                  </a:cubicBezTo>
                  <a:cubicBezTo>
                    <a:pt x="1095" y="74"/>
                    <a:pt x="1094" y="73"/>
                    <a:pt x="1093" y="71"/>
                  </a:cubicBezTo>
                  <a:cubicBezTo>
                    <a:pt x="1092" y="69"/>
                    <a:pt x="1092" y="67"/>
                    <a:pt x="1091" y="64"/>
                  </a:cubicBezTo>
                  <a:close/>
                  <a:moveTo>
                    <a:pt x="223" y="375"/>
                  </a:moveTo>
                  <a:cubicBezTo>
                    <a:pt x="224" y="377"/>
                    <a:pt x="226" y="383"/>
                    <a:pt x="228" y="387"/>
                  </a:cubicBezTo>
                  <a:lnTo>
                    <a:pt x="228" y="387"/>
                  </a:lnTo>
                  <a:cubicBezTo>
                    <a:pt x="226" y="383"/>
                    <a:pt x="224" y="379"/>
                    <a:pt x="223" y="375"/>
                  </a:cubicBezTo>
                  <a:close/>
                  <a:moveTo>
                    <a:pt x="867" y="408"/>
                  </a:moveTo>
                  <a:lnTo>
                    <a:pt x="867" y="408"/>
                  </a:lnTo>
                  <a:cubicBezTo>
                    <a:pt x="867" y="409"/>
                    <a:pt x="866" y="410"/>
                    <a:pt x="866" y="410"/>
                  </a:cubicBezTo>
                  <a:cubicBezTo>
                    <a:pt x="866" y="410"/>
                    <a:pt x="867" y="409"/>
                    <a:pt x="867" y="408"/>
                  </a:cubicBezTo>
                  <a:close/>
                  <a:moveTo>
                    <a:pt x="697" y="597"/>
                  </a:moveTo>
                  <a:cubicBezTo>
                    <a:pt x="697" y="597"/>
                    <a:pt x="697" y="597"/>
                    <a:pt x="697" y="597"/>
                  </a:cubicBezTo>
                  <a:cubicBezTo>
                    <a:pt x="697" y="597"/>
                    <a:pt x="692" y="599"/>
                    <a:pt x="684" y="602"/>
                  </a:cubicBezTo>
                  <a:lnTo>
                    <a:pt x="684" y="602"/>
                  </a:lnTo>
                  <a:cubicBezTo>
                    <a:pt x="688" y="600"/>
                    <a:pt x="696" y="597"/>
                    <a:pt x="697" y="597"/>
                  </a:cubicBezTo>
                  <a:close/>
                  <a:moveTo>
                    <a:pt x="1021" y="1"/>
                  </a:moveTo>
                  <a:cubicBezTo>
                    <a:pt x="1018" y="1"/>
                    <a:pt x="1016" y="1"/>
                    <a:pt x="1014" y="1"/>
                  </a:cubicBezTo>
                  <a:cubicBezTo>
                    <a:pt x="990" y="5"/>
                    <a:pt x="969" y="22"/>
                    <a:pt x="962" y="47"/>
                  </a:cubicBezTo>
                  <a:cubicBezTo>
                    <a:pt x="955" y="71"/>
                    <a:pt x="943" y="96"/>
                    <a:pt x="938" y="121"/>
                  </a:cubicBezTo>
                  <a:cubicBezTo>
                    <a:pt x="933" y="147"/>
                    <a:pt x="928" y="173"/>
                    <a:pt x="924" y="199"/>
                  </a:cubicBezTo>
                  <a:cubicBezTo>
                    <a:pt x="914" y="252"/>
                    <a:pt x="902" y="307"/>
                    <a:pt x="885" y="358"/>
                  </a:cubicBezTo>
                  <a:cubicBezTo>
                    <a:pt x="882" y="371"/>
                    <a:pt x="878" y="383"/>
                    <a:pt x="872" y="395"/>
                  </a:cubicBezTo>
                  <a:cubicBezTo>
                    <a:pt x="872" y="397"/>
                    <a:pt x="871" y="399"/>
                    <a:pt x="870" y="401"/>
                  </a:cubicBezTo>
                  <a:lnTo>
                    <a:pt x="870" y="401"/>
                  </a:lnTo>
                  <a:cubicBezTo>
                    <a:pt x="868" y="405"/>
                    <a:pt x="867" y="409"/>
                    <a:pt x="864" y="413"/>
                  </a:cubicBezTo>
                  <a:cubicBezTo>
                    <a:pt x="854" y="437"/>
                    <a:pt x="841" y="459"/>
                    <a:pt x="827" y="481"/>
                  </a:cubicBezTo>
                  <a:cubicBezTo>
                    <a:pt x="823" y="486"/>
                    <a:pt x="820" y="491"/>
                    <a:pt x="816" y="496"/>
                  </a:cubicBezTo>
                  <a:cubicBezTo>
                    <a:pt x="816" y="497"/>
                    <a:pt x="814" y="500"/>
                    <a:pt x="812" y="502"/>
                  </a:cubicBezTo>
                  <a:lnTo>
                    <a:pt x="812" y="502"/>
                  </a:lnTo>
                  <a:cubicBezTo>
                    <a:pt x="815" y="498"/>
                    <a:pt x="816" y="497"/>
                    <a:pt x="817" y="497"/>
                  </a:cubicBezTo>
                  <a:lnTo>
                    <a:pt x="817" y="497"/>
                  </a:lnTo>
                  <a:cubicBezTo>
                    <a:pt x="817" y="497"/>
                    <a:pt x="812" y="502"/>
                    <a:pt x="809" y="506"/>
                  </a:cubicBezTo>
                  <a:lnTo>
                    <a:pt x="809" y="506"/>
                  </a:lnTo>
                  <a:cubicBezTo>
                    <a:pt x="810" y="505"/>
                    <a:pt x="811" y="503"/>
                    <a:pt x="812" y="502"/>
                  </a:cubicBezTo>
                  <a:lnTo>
                    <a:pt x="812" y="502"/>
                  </a:lnTo>
                  <a:cubicBezTo>
                    <a:pt x="812" y="502"/>
                    <a:pt x="812" y="503"/>
                    <a:pt x="811" y="503"/>
                  </a:cubicBezTo>
                  <a:cubicBezTo>
                    <a:pt x="810" y="504"/>
                    <a:pt x="810" y="505"/>
                    <a:pt x="809" y="506"/>
                  </a:cubicBezTo>
                  <a:lnTo>
                    <a:pt x="809" y="506"/>
                  </a:lnTo>
                  <a:cubicBezTo>
                    <a:pt x="809" y="506"/>
                    <a:pt x="809" y="506"/>
                    <a:pt x="809" y="506"/>
                  </a:cubicBezTo>
                  <a:lnTo>
                    <a:pt x="809" y="506"/>
                  </a:lnTo>
                  <a:cubicBezTo>
                    <a:pt x="808" y="508"/>
                    <a:pt x="806" y="510"/>
                    <a:pt x="806" y="510"/>
                  </a:cubicBezTo>
                  <a:cubicBezTo>
                    <a:pt x="806" y="510"/>
                    <a:pt x="807" y="509"/>
                    <a:pt x="809" y="506"/>
                  </a:cubicBezTo>
                  <a:lnTo>
                    <a:pt x="809" y="506"/>
                  </a:lnTo>
                  <a:cubicBezTo>
                    <a:pt x="809" y="507"/>
                    <a:pt x="808" y="507"/>
                    <a:pt x="808" y="508"/>
                  </a:cubicBezTo>
                  <a:cubicBezTo>
                    <a:pt x="802" y="513"/>
                    <a:pt x="797" y="519"/>
                    <a:pt x="792" y="525"/>
                  </a:cubicBezTo>
                  <a:cubicBezTo>
                    <a:pt x="784" y="534"/>
                    <a:pt x="775" y="542"/>
                    <a:pt x="767" y="550"/>
                  </a:cubicBezTo>
                  <a:cubicBezTo>
                    <a:pt x="764" y="553"/>
                    <a:pt x="760" y="556"/>
                    <a:pt x="757" y="559"/>
                  </a:cubicBezTo>
                  <a:lnTo>
                    <a:pt x="757" y="559"/>
                  </a:lnTo>
                  <a:cubicBezTo>
                    <a:pt x="760" y="556"/>
                    <a:pt x="761" y="556"/>
                    <a:pt x="761" y="556"/>
                  </a:cubicBezTo>
                  <a:lnTo>
                    <a:pt x="761" y="556"/>
                  </a:lnTo>
                  <a:cubicBezTo>
                    <a:pt x="761" y="556"/>
                    <a:pt x="755" y="560"/>
                    <a:pt x="753" y="562"/>
                  </a:cubicBezTo>
                  <a:cubicBezTo>
                    <a:pt x="754" y="561"/>
                    <a:pt x="755" y="560"/>
                    <a:pt x="757" y="559"/>
                  </a:cubicBezTo>
                  <a:lnTo>
                    <a:pt x="757" y="559"/>
                  </a:lnTo>
                  <a:cubicBezTo>
                    <a:pt x="756" y="559"/>
                    <a:pt x="755" y="560"/>
                    <a:pt x="754" y="561"/>
                  </a:cubicBezTo>
                  <a:cubicBezTo>
                    <a:pt x="752" y="562"/>
                    <a:pt x="751" y="563"/>
                    <a:pt x="750" y="564"/>
                  </a:cubicBezTo>
                  <a:lnTo>
                    <a:pt x="750" y="564"/>
                  </a:lnTo>
                  <a:cubicBezTo>
                    <a:pt x="751" y="563"/>
                    <a:pt x="752" y="562"/>
                    <a:pt x="753" y="562"/>
                  </a:cubicBezTo>
                  <a:lnTo>
                    <a:pt x="753" y="562"/>
                  </a:lnTo>
                  <a:cubicBezTo>
                    <a:pt x="751" y="564"/>
                    <a:pt x="746" y="567"/>
                    <a:pt x="746" y="567"/>
                  </a:cubicBezTo>
                  <a:cubicBezTo>
                    <a:pt x="746" y="567"/>
                    <a:pt x="747" y="566"/>
                    <a:pt x="750" y="564"/>
                  </a:cubicBezTo>
                  <a:lnTo>
                    <a:pt x="750" y="564"/>
                  </a:lnTo>
                  <a:cubicBezTo>
                    <a:pt x="740" y="572"/>
                    <a:pt x="728" y="578"/>
                    <a:pt x="717" y="585"/>
                  </a:cubicBezTo>
                  <a:cubicBezTo>
                    <a:pt x="710" y="589"/>
                    <a:pt x="702" y="593"/>
                    <a:pt x="695" y="597"/>
                  </a:cubicBezTo>
                  <a:cubicBezTo>
                    <a:pt x="692" y="598"/>
                    <a:pt x="689" y="599"/>
                    <a:pt x="686" y="600"/>
                  </a:cubicBezTo>
                  <a:cubicBezTo>
                    <a:pt x="684" y="601"/>
                    <a:pt x="683" y="602"/>
                    <a:pt x="683" y="602"/>
                  </a:cubicBezTo>
                  <a:lnTo>
                    <a:pt x="683" y="602"/>
                  </a:lnTo>
                  <a:cubicBezTo>
                    <a:pt x="669" y="607"/>
                    <a:pt x="651" y="612"/>
                    <a:pt x="648" y="612"/>
                  </a:cubicBezTo>
                  <a:cubicBezTo>
                    <a:pt x="637" y="615"/>
                    <a:pt x="625" y="618"/>
                    <a:pt x="614" y="620"/>
                  </a:cubicBezTo>
                  <a:lnTo>
                    <a:pt x="614" y="620"/>
                  </a:lnTo>
                  <a:cubicBezTo>
                    <a:pt x="600" y="621"/>
                    <a:pt x="585" y="622"/>
                    <a:pt x="571" y="622"/>
                  </a:cubicBezTo>
                  <a:cubicBezTo>
                    <a:pt x="556" y="622"/>
                    <a:pt x="541" y="621"/>
                    <a:pt x="526" y="620"/>
                  </a:cubicBezTo>
                  <a:lnTo>
                    <a:pt x="526" y="620"/>
                  </a:lnTo>
                  <a:cubicBezTo>
                    <a:pt x="504" y="616"/>
                    <a:pt x="484" y="612"/>
                    <a:pt x="463" y="605"/>
                  </a:cubicBezTo>
                  <a:cubicBezTo>
                    <a:pt x="453" y="602"/>
                    <a:pt x="443" y="599"/>
                    <a:pt x="434" y="596"/>
                  </a:cubicBezTo>
                  <a:lnTo>
                    <a:pt x="434" y="596"/>
                  </a:lnTo>
                  <a:cubicBezTo>
                    <a:pt x="434" y="596"/>
                    <a:pt x="434" y="596"/>
                    <a:pt x="434" y="596"/>
                  </a:cubicBezTo>
                  <a:cubicBezTo>
                    <a:pt x="434" y="596"/>
                    <a:pt x="434" y="596"/>
                    <a:pt x="433" y="596"/>
                  </a:cubicBezTo>
                  <a:lnTo>
                    <a:pt x="433" y="596"/>
                  </a:lnTo>
                  <a:cubicBezTo>
                    <a:pt x="432" y="595"/>
                    <a:pt x="431" y="595"/>
                    <a:pt x="430" y="594"/>
                  </a:cubicBezTo>
                  <a:lnTo>
                    <a:pt x="430" y="594"/>
                  </a:lnTo>
                  <a:cubicBezTo>
                    <a:pt x="424" y="592"/>
                    <a:pt x="419" y="589"/>
                    <a:pt x="414" y="586"/>
                  </a:cubicBezTo>
                  <a:cubicBezTo>
                    <a:pt x="392" y="576"/>
                    <a:pt x="371" y="563"/>
                    <a:pt x="351" y="549"/>
                  </a:cubicBezTo>
                  <a:cubicBezTo>
                    <a:pt x="351" y="549"/>
                    <a:pt x="351" y="549"/>
                    <a:pt x="351" y="549"/>
                  </a:cubicBezTo>
                  <a:lnTo>
                    <a:pt x="351" y="549"/>
                  </a:lnTo>
                  <a:cubicBezTo>
                    <a:pt x="352" y="549"/>
                    <a:pt x="352" y="550"/>
                    <a:pt x="353" y="550"/>
                  </a:cubicBezTo>
                  <a:lnTo>
                    <a:pt x="353" y="550"/>
                  </a:lnTo>
                  <a:cubicBezTo>
                    <a:pt x="352" y="550"/>
                    <a:pt x="351" y="549"/>
                    <a:pt x="350" y="548"/>
                  </a:cubicBezTo>
                  <a:lnTo>
                    <a:pt x="350" y="548"/>
                  </a:lnTo>
                  <a:cubicBezTo>
                    <a:pt x="351" y="548"/>
                    <a:pt x="351" y="549"/>
                    <a:pt x="351" y="549"/>
                  </a:cubicBezTo>
                  <a:lnTo>
                    <a:pt x="351" y="549"/>
                  </a:lnTo>
                  <a:cubicBezTo>
                    <a:pt x="349" y="547"/>
                    <a:pt x="346" y="544"/>
                    <a:pt x="345" y="544"/>
                  </a:cubicBezTo>
                  <a:lnTo>
                    <a:pt x="345" y="544"/>
                  </a:lnTo>
                  <a:cubicBezTo>
                    <a:pt x="346" y="545"/>
                    <a:pt x="348" y="547"/>
                    <a:pt x="350" y="548"/>
                  </a:cubicBezTo>
                  <a:lnTo>
                    <a:pt x="350" y="548"/>
                  </a:lnTo>
                  <a:cubicBezTo>
                    <a:pt x="348" y="547"/>
                    <a:pt x="345" y="545"/>
                    <a:pt x="344" y="543"/>
                  </a:cubicBezTo>
                  <a:cubicBezTo>
                    <a:pt x="344" y="543"/>
                    <a:pt x="344" y="543"/>
                    <a:pt x="344" y="543"/>
                  </a:cubicBezTo>
                  <a:cubicBezTo>
                    <a:pt x="344" y="543"/>
                    <a:pt x="344" y="544"/>
                    <a:pt x="345" y="544"/>
                  </a:cubicBezTo>
                  <a:lnTo>
                    <a:pt x="345" y="544"/>
                  </a:lnTo>
                  <a:cubicBezTo>
                    <a:pt x="343" y="542"/>
                    <a:pt x="341" y="541"/>
                    <a:pt x="340" y="539"/>
                  </a:cubicBezTo>
                  <a:cubicBezTo>
                    <a:pt x="329" y="530"/>
                    <a:pt x="321" y="522"/>
                    <a:pt x="311" y="513"/>
                  </a:cubicBezTo>
                  <a:cubicBezTo>
                    <a:pt x="303" y="504"/>
                    <a:pt x="296" y="496"/>
                    <a:pt x="288" y="488"/>
                  </a:cubicBezTo>
                  <a:cubicBezTo>
                    <a:pt x="287" y="486"/>
                    <a:pt x="284" y="482"/>
                    <a:pt x="281" y="479"/>
                  </a:cubicBezTo>
                  <a:lnTo>
                    <a:pt x="281" y="479"/>
                  </a:lnTo>
                  <a:cubicBezTo>
                    <a:pt x="279" y="476"/>
                    <a:pt x="278" y="474"/>
                    <a:pt x="277" y="473"/>
                  </a:cubicBezTo>
                  <a:cubicBezTo>
                    <a:pt x="263" y="453"/>
                    <a:pt x="250" y="431"/>
                    <a:pt x="238" y="408"/>
                  </a:cubicBezTo>
                  <a:cubicBezTo>
                    <a:pt x="235" y="402"/>
                    <a:pt x="232" y="396"/>
                    <a:pt x="229" y="389"/>
                  </a:cubicBezTo>
                  <a:lnTo>
                    <a:pt x="229" y="389"/>
                  </a:lnTo>
                  <a:cubicBezTo>
                    <a:pt x="228" y="388"/>
                    <a:pt x="227" y="384"/>
                    <a:pt x="224" y="377"/>
                  </a:cubicBezTo>
                  <a:cubicBezTo>
                    <a:pt x="221" y="371"/>
                    <a:pt x="218" y="365"/>
                    <a:pt x="216" y="360"/>
                  </a:cubicBezTo>
                  <a:cubicBezTo>
                    <a:pt x="216" y="360"/>
                    <a:pt x="216" y="359"/>
                    <a:pt x="215" y="359"/>
                  </a:cubicBezTo>
                  <a:lnTo>
                    <a:pt x="215" y="359"/>
                  </a:lnTo>
                  <a:cubicBezTo>
                    <a:pt x="216" y="361"/>
                    <a:pt x="217" y="362"/>
                    <a:pt x="217" y="362"/>
                  </a:cubicBezTo>
                  <a:cubicBezTo>
                    <a:pt x="217" y="362"/>
                    <a:pt x="216" y="360"/>
                    <a:pt x="215" y="358"/>
                  </a:cubicBezTo>
                  <a:lnTo>
                    <a:pt x="215" y="358"/>
                  </a:lnTo>
                  <a:cubicBezTo>
                    <a:pt x="215" y="358"/>
                    <a:pt x="215" y="358"/>
                    <a:pt x="215" y="359"/>
                  </a:cubicBezTo>
                  <a:lnTo>
                    <a:pt x="215" y="359"/>
                  </a:lnTo>
                  <a:cubicBezTo>
                    <a:pt x="215" y="358"/>
                    <a:pt x="215" y="358"/>
                    <a:pt x="215" y="358"/>
                  </a:cubicBezTo>
                  <a:cubicBezTo>
                    <a:pt x="214" y="356"/>
                    <a:pt x="214" y="355"/>
                    <a:pt x="213" y="353"/>
                  </a:cubicBezTo>
                  <a:lnTo>
                    <a:pt x="213" y="353"/>
                  </a:lnTo>
                  <a:cubicBezTo>
                    <a:pt x="214" y="355"/>
                    <a:pt x="215" y="356"/>
                    <a:pt x="215" y="358"/>
                  </a:cubicBezTo>
                  <a:lnTo>
                    <a:pt x="215" y="358"/>
                  </a:lnTo>
                  <a:cubicBezTo>
                    <a:pt x="214" y="356"/>
                    <a:pt x="213" y="353"/>
                    <a:pt x="212" y="351"/>
                  </a:cubicBezTo>
                  <a:lnTo>
                    <a:pt x="212" y="351"/>
                  </a:lnTo>
                  <a:cubicBezTo>
                    <a:pt x="204" y="330"/>
                    <a:pt x="197" y="308"/>
                    <a:pt x="191" y="285"/>
                  </a:cubicBezTo>
                  <a:cubicBezTo>
                    <a:pt x="184" y="258"/>
                    <a:pt x="180" y="231"/>
                    <a:pt x="174" y="203"/>
                  </a:cubicBezTo>
                  <a:cubicBezTo>
                    <a:pt x="173" y="197"/>
                    <a:pt x="171" y="191"/>
                    <a:pt x="170" y="185"/>
                  </a:cubicBezTo>
                  <a:cubicBezTo>
                    <a:pt x="169" y="180"/>
                    <a:pt x="169" y="177"/>
                    <a:pt x="169" y="173"/>
                  </a:cubicBezTo>
                  <a:cubicBezTo>
                    <a:pt x="168" y="170"/>
                    <a:pt x="168" y="169"/>
                    <a:pt x="168" y="169"/>
                  </a:cubicBezTo>
                  <a:lnTo>
                    <a:pt x="168" y="169"/>
                  </a:lnTo>
                  <a:cubicBezTo>
                    <a:pt x="168" y="169"/>
                    <a:pt x="168" y="169"/>
                    <a:pt x="168" y="169"/>
                  </a:cubicBezTo>
                  <a:lnTo>
                    <a:pt x="168" y="169"/>
                  </a:lnTo>
                  <a:cubicBezTo>
                    <a:pt x="167" y="167"/>
                    <a:pt x="167" y="164"/>
                    <a:pt x="167" y="162"/>
                  </a:cubicBezTo>
                  <a:cubicBezTo>
                    <a:pt x="167" y="155"/>
                    <a:pt x="165" y="149"/>
                    <a:pt x="162" y="143"/>
                  </a:cubicBezTo>
                  <a:cubicBezTo>
                    <a:pt x="159" y="136"/>
                    <a:pt x="158" y="133"/>
                    <a:pt x="158" y="133"/>
                  </a:cubicBezTo>
                  <a:lnTo>
                    <a:pt x="158" y="133"/>
                  </a:lnTo>
                  <a:cubicBezTo>
                    <a:pt x="158" y="133"/>
                    <a:pt x="159" y="136"/>
                    <a:pt x="161" y="142"/>
                  </a:cubicBezTo>
                  <a:cubicBezTo>
                    <a:pt x="157" y="138"/>
                    <a:pt x="155" y="127"/>
                    <a:pt x="153" y="122"/>
                  </a:cubicBezTo>
                  <a:cubicBezTo>
                    <a:pt x="144" y="98"/>
                    <a:pt x="128" y="81"/>
                    <a:pt x="101" y="77"/>
                  </a:cubicBezTo>
                  <a:cubicBezTo>
                    <a:pt x="98" y="77"/>
                    <a:pt x="96" y="77"/>
                    <a:pt x="93" y="77"/>
                  </a:cubicBezTo>
                  <a:cubicBezTo>
                    <a:pt x="71" y="77"/>
                    <a:pt x="50" y="88"/>
                    <a:pt x="39" y="107"/>
                  </a:cubicBezTo>
                  <a:cubicBezTo>
                    <a:pt x="29" y="124"/>
                    <a:pt x="18" y="141"/>
                    <a:pt x="14" y="160"/>
                  </a:cubicBezTo>
                  <a:cubicBezTo>
                    <a:pt x="11" y="181"/>
                    <a:pt x="8" y="202"/>
                    <a:pt x="5" y="223"/>
                  </a:cubicBezTo>
                  <a:cubicBezTo>
                    <a:pt x="1" y="262"/>
                    <a:pt x="6" y="302"/>
                    <a:pt x="12" y="341"/>
                  </a:cubicBezTo>
                  <a:cubicBezTo>
                    <a:pt x="22" y="411"/>
                    <a:pt x="45" y="477"/>
                    <a:pt x="80" y="539"/>
                  </a:cubicBezTo>
                  <a:cubicBezTo>
                    <a:pt x="154" y="668"/>
                    <a:pt x="273" y="764"/>
                    <a:pt x="416" y="807"/>
                  </a:cubicBezTo>
                  <a:cubicBezTo>
                    <a:pt x="467" y="823"/>
                    <a:pt x="520" y="830"/>
                    <a:pt x="573" y="830"/>
                  </a:cubicBezTo>
                  <a:cubicBezTo>
                    <a:pt x="664" y="830"/>
                    <a:pt x="754" y="807"/>
                    <a:pt x="833" y="760"/>
                  </a:cubicBezTo>
                  <a:cubicBezTo>
                    <a:pt x="948" y="689"/>
                    <a:pt x="1024" y="579"/>
                    <a:pt x="1073" y="456"/>
                  </a:cubicBezTo>
                  <a:cubicBezTo>
                    <a:pt x="1100" y="390"/>
                    <a:pt x="1116" y="320"/>
                    <a:pt x="1120" y="248"/>
                  </a:cubicBezTo>
                  <a:cubicBezTo>
                    <a:pt x="1122" y="208"/>
                    <a:pt x="1120" y="171"/>
                    <a:pt x="1113" y="130"/>
                  </a:cubicBezTo>
                  <a:cubicBezTo>
                    <a:pt x="1111" y="110"/>
                    <a:pt x="1103" y="91"/>
                    <a:pt x="1094" y="72"/>
                  </a:cubicBezTo>
                  <a:cubicBezTo>
                    <a:pt x="1093" y="70"/>
                    <a:pt x="1092" y="65"/>
                    <a:pt x="1091" y="64"/>
                  </a:cubicBezTo>
                  <a:lnTo>
                    <a:pt x="1091" y="64"/>
                  </a:lnTo>
                  <a:cubicBezTo>
                    <a:pt x="1091" y="64"/>
                    <a:pt x="1091" y="64"/>
                    <a:pt x="1091" y="64"/>
                  </a:cubicBezTo>
                  <a:cubicBezTo>
                    <a:pt x="1086" y="53"/>
                    <a:pt x="1081" y="42"/>
                    <a:pt x="1077" y="31"/>
                  </a:cubicBezTo>
                  <a:cubicBezTo>
                    <a:pt x="1067" y="11"/>
                    <a:pt x="1042" y="1"/>
                    <a:pt x="1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6655" y="283864"/>
            <a:ext cx="2723700" cy="694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6304070" y="2472143"/>
            <a:ext cx="2511000" cy="690391"/>
            <a:chOff x="5076057" y="1240057"/>
            <a:chExt cx="2137127" cy="398061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6363101" y="3682079"/>
            <a:ext cx="2511000" cy="690391"/>
            <a:chOff x="5076057" y="1240057"/>
            <a:chExt cx="2137127" cy="398061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298148" y="3682079"/>
            <a:ext cx="2511000" cy="690391"/>
            <a:chOff x="5076057" y="1240057"/>
            <a:chExt cx="2137127" cy="39806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258698" y="2472143"/>
            <a:ext cx="2511000" cy="690391"/>
            <a:chOff x="5076057" y="1240057"/>
            <a:chExt cx="2137127" cy="39806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258698" y="1336260"/>
            <a:ext cx="2854715" cy="43088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r>
              <a:rPr lang="en-US" altLang="ko-KR" dirty="0">
                <a:solidFill>
                  <a:srgbClr val="787878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dirty="0">
                <a:solidFill>
                  <a:srgbClr val="787878"/>
                </a:solidFill>
                <a:cs typeface="Arial" pitchFamily="34" charset="0"/>
              </a:rPr>
              <a:t>Professional Presentation</a:t>
            </a:r>
            <a:endParaRPr lang="ko-KR" altLang="en-US" dirty="0">
              <a:solidFill>
                <a:srgbClr val="787878"/>
              </a:solidFill>
              <a:cs typeface="Arial" pitchFamily="34" charset="0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=""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5960355" y="1336260"/>
            <a:ext cx="2854715" cy="43088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pPr algn="r"/>
            <a:r>
              <a:rPr lang="en-US" altLang="ko-KR" dirty="0">
                <a:solidFill>
                  <a:srgbClr val="787878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dirty="0">
                <a:solidFill>
                  <a:srgbClr val="787878"/>
                </a:solidFill>
                <a:cs typeface="Arial" pitchFamily="34" charset="0"/>
              </a:rPr>
              <a:t>Professional Presentation</a:t>
            </a:r>
            <a:endParaRPr lang="ko-KR" altLang="en-US" dirty="0">
              <a:solidFill>
                <a:srgbClr val="787878"/>
              </a:solidFill>
              <a:cs typeface="Arial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951" y="1223971"/>
            <a:ext cx="2958404" cy="33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189111" y="1211101"/>
            <a:ext cx="2885704" cy="30254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3" name="Google Shape;483;p17"/>
          <p:cNvSpPr txBox="1">
            <a:spLocks noGrp="1"/>
          </p:cNvSpPr>
          <p:nvPr>
            <p:ph type="title"/>
          </p:nvPr>
        </p:nvSpPr>
        <p:spPr>
          <a:xfrm>
            <a:off x="634879" y="63820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MENTAL HEALTH INFOGRAPHICS</a:t>
            </a:r>
            <a:endParaRPr dirty="0"/>
          </a:p>
        </p:txBody>
      </p:sp>
      <p:sp>
        <p:nvSpPr>
          <p:cNvPr id="508" name="Google Shape;508;p17"/>
          <p:cNvSpPr/>
          <p:nvPr/>
        </p:nvSpPr>
        <p:spPr>
          <a:xfrm>
            <a:off x="3359334" y="1345649"/>
            <a:ext cx="246163" cy="246163"/>
          </a:xfrm>
          <a:custGeom>
            <a:avLst/>
            <a:gdLst/>
            <a:ahLst/>
            <a:cxnLst/>
            <a:rect l="l" t="t" r="r" b="b"/>
            <a:pathLst>
              <a:path w="1402" h="1402" extrusionOk="0">
                <a:moveTo>
                  <a:pt x="701" y="0"/>
                </a:moveTo>
                <a:cubicBezTo>
                  <a:pt x="314" y="0"/>
                  <a:pt x="0" y="314"/>
                  <a:pt x="0" y="702"/>
                </a:cubicBezTo>
                <a:cubicBezTo>
                  <a:pt x="0" y="1088"/>
                  <a:pt x="314" y="1402"/>
                  <a:pt x="701" y="1402"/>
                </a:cubicBezTo>
                <a:cubicBezTo>
                  <a:pt x="1088" y="1402"/>
                  <a:pt x="1402" y="1088"/>
                  <a:pt x="1402" y="702"/>
                </a:cubicBezTo>
                <a:cubicBezTo>
                  <a:pt x="1402" y="314"/>
                  <a:pt x="1088" y="0"/>
                  <a:pt x="701" y="0"/>
                </a:cubicBezTo>
                <a:close/>
              </a:path>
            </a:pathLst>
          </a:custGeom>
          <a:solidFill>
            <a:srgbClr val="C3E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7"/>
          <p:cNvSpPr/>
          <p:nvPr/>
        </p:nvSpPr>
        <p:spPr>
          <a:xfrm>
            <a:off x="3359334" y="2514744"/>
            <a:ext cx="246163" cy="246163"/>
          </a:xfrm>
          <a:custGeom>
            <a:avLst/>
            <a:gdLst/>
            <a:ahLst/>
            <a:cxnLst/>
            <a:rect l="l" t="t" r="r" b="b"/>
            <a:pathLst>
              <a:path w="1402" h="1402" extrusionOk="0">
                <a:moveTo>
                  <a:pt x="700" y="0"/>
                </a:moveTo>
                <a:cubicBezTo>
                  <a:pt x="314" y="0"/>
                  <a:pt x="0" y="314"/>
                  <a:pt x="0" y="702"/>
                </a:cubicBezTo>
                <a:cubicBezTo>
                  <a:pt x="0" y="1088"/>
                  <a:pt x="314" y="1402"/>
                  <a:pt x="700" y="1402"/>
                </a:cubicBezTo>
                <a:cubicBezTo>
                  <a:pt x="1088" y="1402"/>
                  <a:pt x="1402" y="1088"/>
                  <a:pt x="1402" y="702"/>
                </a:cubicBezTo>
                <a:cubicBezTo>
                  <a:pt x="1402" y="314"/>
                  <a:pt x="1088" y="0"/>
                  <a:pt x="700" y="0"/>
                </a:cubicBezTo>
                <a:close/>
              </a:path>
            </a:pathLst>
          </a:custGeom>
          <a:solidFill>
            <a:srgbClr val="C3E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7"/>
          <p:cNvSpPr/>
          <p:nvPr/>
        </p:nvSpPr>
        <p:spPr>
          <a:xfrm>
            <a:off x="6174506" y="2514656"/>
            <a:ext cx="246163" cy="246339"/>
          </a:xfrm>
          <a:custGeom>
            <a:avLst/>
            <a:gdLst/>
            <a:ahLst/>
            <a:cxnLst/>
            <a:rect l="l" t="t" r="r" b="b"/>
            <a:pathLst>
              <a:path w="1402" h="1403" extrusionOk="0">
                <a:moveTo>
                  <a:pt x="701" y="0"/>
                </a:moveTo>
                <a:cubicBezTo>
                  <a:pt x="314" y="0"/>
                  <a:pt x="0" y="315"/>
                  <a:pt x="0" y="701"/>
                </a:cubicBezTo>
                <a:cubicBezTo>
                  <a:pt x="0" y="1088"/>
                  <a:pt x="314" y="1402"/>
                  <a:pt x="701" y="1402"/>
                </a:cubicBezTo>
                <a:cubicBezTo>
                  <a:pt x="1088" y="1402"/>
                  <a:pt x="1402" y="1088"/>
                  <a:pt x="1402" y="701"/>
                </a:cubicBezTo>
                <a:cubicBezTo>
                  <a:pt x="1402" y="315"/>
                  <a:pt x="1088" y="0"/>
                  <a:pt x="701" y="0"/>
                </a:cubicBezTo>
                <a:close/>
              </a:path>
            </a:pathLst>
          </a:custGeom>
          <a:solidFill>
            <a:srgbClr val="C3E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7"/>
          <p:cNvSpPr txBox="1"/>
          <p:nvPr/>
        </p:nvSpPr>
        <p:spPr>
          <a:xfrm>
            <a:off x="3713915" y="1345054"/>
            <a:ext cx="11586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2" name="Google Shape;512;p17"/>
          <p:cNvSpPr txBox="1"/>
          <p:nvPr/>
        </p:nvSpPr>
        <p:spPr>
          <a:xfrm>
            <a:off x="3713929" y="1534521"/>
            <a:ext cx="20715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6174594" y="1345649"/>
            <a:ext cx="246163" cy="246163"/>
          </a:xfrm>
          <a:custGeom>
            <a:avLst/>
            <a:gdLst/>
            <a:ahLst/>
            <a:cxnLst/>
            <a:rect l="l" t="t" r="r" b="b"/>
            <a:pathLst>
              <a:path w="1402" h="1402" extrusionOk="0">
                <a:moveTo>
                  <a:pt x="700" y="0"/>
                </a:moveTo>
                <a:cubicBezTo>
                  <a:pt x="314" y="0"/>
                  <a:pt x="0" y="314"/>
                  <a:pt x="0" y="702"/>
                </a:cubicBezTo>
                <a:cubicBezTo>
                  <a:pt x="0" y="1088"/>
                  <a:pt x="314" y="1402"/>
                  <a:pt x="700" y="1402"/>
                </a:cubicBezTo>
                <a:cubicBezTo>
                  <a:pt x="1088" y="1402"/>
                  <a:pt x="1402" y="1088"/>
                  <a:pt x="1402" y="702"/>
                </a:cubicBezTo>
                <a:cubicBezTo>
                  <a:pt x="1402" y="314"/>
                  <a:pt x="1088" y="0"/>
                  <a:pt x="700" y="0"/>
                </a:cubicBezTo>
                <a:close/>
              </a:path>
            </a:pathLst>
          </a:custGeom>
          <a:solidFill>
            <a:srgbClr val="C3E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7"/>
          <p:cNvSpPr txBox="1"/>
          <p:nvPr/>
        </p:nvSpPr>
        <p:spPr>
          <a:xfrm>
            <a:off x="3713915" y="2514144"/>
            <a:ext cx="11586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1600" b="1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5" name="Google Shape;515;p17"/>
          <p:cNvSpPr txBox="1"/>
          <p:nvPr/>
        </p:nvSpPr>
        <p:spPr>
          <a:xfrm>
            <a:off x="3713929" y="2697712"/>
            <a:ext cx="20715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p17"/>
          <p:cNvSpPr txBox="1"/>
          <p:nvPr/>
        </p:nvSpPr>
        <p:spPr>
          <a:xfrm>
            <a:off x="6543177" y="2514144"/>
            <a:ext cx="11586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600" b="1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7" name="Google Shape;517;p17"/>
          <p:cNvSpPr txBox="1"/>
          <p:nvPr/>
        </p:nvSpPr>
        <p:spPr>
          <a:xfrm>
            <a:off x="6543192" y="2697712"/>
            <a:ext cx="20715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8" name="Google Shape;518;p17"/>
          <p:cNvSpPr txBox="1"/>
          <p:nvPr/>
        </p:nvSpPr>
        <p:spPr>
          <a:xfrm>
            <a:off x="6543177" y="1345054"/>
            <a:ext cx="11586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sz="16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9" name="Google Shape;519;p17"/>
          <p:cNvSpPr txBox="1"/>
          <p:nvPr/>
        </p:nvSpPr>
        <p:spPr>
          <a:xfrm>
            <a:off x="6543192" y="1534521"/>
            <a:ext cx="20715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It's composed of hydrogen and helium. It was named after a Roman god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3359334" y="3677919"/>
            <a:ext cx="246163" cy="246163"/>
          </a:xfrm>
          <a:custGeom>
            <a:avLst/>
            <a:gdLst/>
            <a:ahLst/>
            <a:cxnLst/>
            <a:rect l="l" t="t" r="r" b="b"/>
            <a:pathLst>
              <a:path w="1402" h="1402" extrusionOk="0">
                <a:moveTo>
                  <a:pt x="700" y="0"/>
                </a:moveTo>
                <a:cubicBezTo>
                  <a:pt x="314" y="0"/>
                  <a:pt x="0" y="314"/>
                  <a:pt x="0" y="702"/>
                </a:cubicBezTo>
                <a:cubicBezTo>
                  <a:pt x="0" y="1088"/>
                  <a:pt x="314" y="1402"/>
                  <a:pt x="700" y="1402"/>
                </a:cubicBezTo>
                <a:cubicBezTo>
                  <a:pt x="1088" y="1402"/>
                  <a:pt x="1402" y="1088"/>
                  <a:pt x="1402" y="702"/>
                </a:cubicBezTo>
                <a:cubicBezTo>
                  <a:pt x="1402" y="314"/>
                  <a:pt x="1088" y="0"/>
                  <a:pt x="700" y="0"/>
                </a:cubicBezTo>
                <a:close/>
              </a:path>
            </a:pathLst>
          </a:custGeom>
          <a:solidFill>
            <a:srgbClr val="C3E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7"/>
          <p:cNvSpPr/>
          <p:nvPr/>
        </p:nvSpPr>
        <p:spPr>
          <a:xfrm>
            <a:off x="6174506" y="3677831"/>
            <a:ext cx="246163" cy="246339"/>
          </a:xfrm>
          <a:custGeom>
            <a:avLst/>
            <a:gdLst/>
            <a:ahLst/>
            <a:cxnLst/>
            <a:rect l="l" t="t" r="r" b="b"/>
            <a:pathLst>
              <a:path w="1402" h="1403" extrusionOk="0">
                <a:moveTo>
                  <a:pt x="701" y="0"/>
                </a:moveTo>
                <a:cubicBezTo>
                  <a:pt x="314" y="0"/>
                  <a:pt x="0" y="315"/>
                  <a:pt x="0" y="701"/>
                </a:cubicBezTo>
                <a:cubicBezTo>
                  <a:pt x="0" y="1088"/>
                  <a:pt x="314" y="1402"/>
                  <a:pt x="701" y="1402"/>
                </a:cubicBezTo>
                <a:cubicBezTo>
                  <a:pt x="1088" y="1402"/>
                  <a:pt x="1402" y="1088"/>
                  <a:pt x="1402" y="701"/>
                </a:cubicBezTo>
                <a:cubicBezTo>
                  <a:pt x="1402" y="315"/>
                  <a:pt x="1088" y="0"/>
                  <a:pt x="701" y="0"/>
                </a:cubicBezTo>
                <a:close/>
              </a:path>
            </a:pathLst>
          </a:custGeom>
          <a:solidFill>
            <a:srgbClr val="C3E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7"/>
          <p:cNvSpPr txBox="1"/>
          <p:nvPr/>
        </p:nvSpPr>
        <p:spPr>
          <a:xfrm>
            <a:off x="3713915" y="3677314"/>
            <a:ext cx="11586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sz="1600" b="1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23" name="Google Shape;523;p17"/>
          <p:cNvSpPr txBox="1"/>
          <p:nvPr/>
        </p:nvSpPr>
        <p:spPr>
          <a:xfrm>
            <a:off x="3713929" y="3860882"/>
            <a:ext cx="20715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17"/>
          <p:cNvSpPr txBox="1"/>
          <p:nvPr/>
        </p:nvSpPr>
        <p:spPr>
          <a:xfrm>
            <a:off x="6543177" y="3677314"/>
            <a:ext cx="11586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Neptune</a:t>
            </a:r>
            <a:endParaRPr sz="1600" b="1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25" name="Google Shape;525;p17"/>
          <p:cNvSpPr txBox="1"/>
          <p:nvPr/>
        </p:nvSpPr>
        <p:spPr>
          <a:xfrm>
            <a:off x="6543192" y="3860882"/>
            <a:ext cx="20715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 and the fourth-largest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3363866" y="1378306"/>
            <a:ext cx="237100" cy="180850"/>
          </a:xfrm>
          <a:custGeom>
            <a:avLst/>
            <a:gdLst/>
            <a:ahLst/>
            <a:cxnLst/>
            <a:rect l="l" t="t" r="r" b="b"/>
            <a:pathLst>
              <a:path w="9484" h="7234" extrusionOk="0">
                <a:moveTo>
                  <a:pt x="8297" y="0"/>
                </a:moveTo>
                <a:cubicBezTo>
                  <a:pt x="8010" y="0"/>
                  <a:pt x="7723" y="115"/>
                  <a:pt x="7512" y="342"/>
                </a:cubicBezTo>
                <a:lnTo>
                  <a:pt x="3533" y="4620"/>
                </a:lnTo>
                <a:lnTo>
                  <a:pt x="1932" y="3020"/>
                </a:lnTo>
                <a:cubicBezTo>
                  <a:pt x="1723" y="2811"/>
                  <a:pt x="1449" y="2706"/>
                  <a:pt x="1175" y="2706"/>
                </a:cubicBezTo>
                <a:cubicBezTo>
                  <a:pt x="901" y="2706"/>
                  <a:pt x="627" y="2811"/>
                  <a:pt x="418" y="3020"/>
                </a:cubicBezTo>
                <a:cubicBezTo>
                  <a:pt x="0" y="3438"/>
                  <a:pt x="0" y="4116"/>
                  <a:pt x="418" y="4534"/>
                </a:cubicBezTo>
                <a:lnTo>
                  <a:pt x="2804" y="6919"/>
                </a:lnTo>
                <a:cubicBezTo>
                  <a:pt x="3004" y="7121"/>
                  <a:pt x="3277" y="7234"/>
                  <a:pt x="3561" y="7234"/>
                </a:cubicBezTo>
                <a:cubicBezTo>
                  <a:pt x="3568" y="7234"/>
                  <a:pt x="3574" y="7234"/>
                  <a:pt x="3581" y="7233"/>
                </a:cubicBezTo>
                <a:cubicBezTo>
                  <a:pt x="3871" y="7227"/>
                  <a:pt x="4147" y="7104"/>
                  <a:pt x="4345" y="6891"/>
                </a:cubicBezTo>
                <a:lnTo>
                  <a:pt x="9081" y="1800"/>
                </a:lnTo>
                <a:cubicBezTo>
                  <a:pt x="9483" y="1367"/>
                  <a:pt x="9459" y="689"/>
                  <a:pt x="9026" y="287"/>
                </a:cubicBezTo>
                <a:cubicBezTo>
                  <a:pt x="8819" y="95"/>
                  <a:pt x="8558" y="0"/>
                  <a:pt x="8297" y="0"/>
                </a:cubicBezTo>
                <a:close/>
              </a:path>
            </a:pathLst>
          </a:custGeom>
          <a:solidFill>
            <a:srgbClr val="5038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7"/>
          <p:cNvSpPr/>
          <p:nvPr/>
        </p:nvSpPr>
        <p:spPr>
          <a:xfrm>
            <a:off x="3388278" y="2543342"/>
            <a:ext cx="188275" cy="183050"/>
          </a:xfrm>
          <a:custGeom>
            <a:avLst/>
            <a:gdLst/>
            <a:ahLst/>
            <a:cxnLst/>
            <a:rect l="l" t="t" r="r" b="b"/>
            <a:pathLst>
              <a:path w="7531" h="7322" extrusionOk="0">
                <a:moveTo>
                  <a:pt x="1176" y="0"/>
                </a:moveTo>
                <a:cubicBezTo>
                  <a:pt x="902" y="0"/>
                  <a:pt x="627" y="105"/>
                  <a:pt x="418" y="314"/>
                </a:cubicBezTo>
                <a:cubicBezTo>
                  <a:pt x="0" y="732"/>
                  <a:pt x="0" y="1410"/>
                  <a:pt x="418" y="1828"/>
                </a:cubicBezTo>
                <a:lnTo>
                  <a:pt x="2252" y="3662"/>
                </a:lnTo>
                <a:lnTo>
                  <a:pt x="418" y="5494"/>
                </a:lnTo>
                <a:cubicBezTo>
                  <a:pt x="0" y="5913"/>
                  <a:pt x="0" y="6590"/>
                  <a:pt x="418" y="7008"/>
                </a:cubicBezTo>
                <a:cubicBezTo>
                  <a:pt x="628" y="7218"/>
                  <a:pt x="902" y="7322"/>
                  <a:pt x="1175" y="7322"/>
                </a:cubicBezTo>
                <a:cubicBezTo>
                  <a:pt x="1449" y="7322"/>
                  <a:pt x="1724" y="7218"/>
                  <a:pt x="1932" y="7008"/>
                </a:cubicBezTo>
                <a:lnTo>
                  <a:pt x="3766" y="5176"/>
                </a:lnTo>
                <a:lnTo>
                  <a:pt x="5599" y="7008"/>
                </a:lnTo>
                <a:cubicBezTo>
                  <a:pt x="5808" y="7218"/>
                  <a:pt x="6082" y="7322"/>
                  <a:pt x="6356" y="7322"/>
                </a:cubicBezTo>
                <a:cubicBezTo>
                  <a:pt x="6630" y="7322"/>
                  <a:pt x="6904" y="7218"/>
                  <a:pt x="7113" y="7008"/>
                </a:cubicBezTo>
                <a:cubicBezTo>
                  <a:pt x="7531" y="6590"/>
                  <a:pt x="7531" y="5913"/>
                  <a:pt x="7113" y="5494"/>
                </a:cubicBezTo>
                <a:lnTo>
                  <a:pt x="5280" y="3662"/>
                </a:lnTo>
                <a:lnTo>
                  <a:pt x="7113" y="1828"/>
                </a:lnTo>
                <a:cubicBezTo>
                  <a:pt x="7531" y="1410"/>
                  <a:pt x="7531" y="732"/>
                  <a:pt x="7113" y="314"/>
                </a:cubicBezTo>
                <a:cubicBezTo>
                  <a:pt x="6904" y="105"/>
                  <a:pt x="6630" y="0"/>
                  <a:pt x="6356" y="0"/>
                </a:cubicBezTo>
                <a:cubicBezTo>
                  <a:pt x="6082" y="0"/>
                  <a:pt x="5808" y="105"/>
                  <a:pt x="5599" y="314"/>
                </a:cubicBezTo>
                <a:lnTo>
                  <a:pt x="3766" y="2148"/>
                </a:lnTo>
                <a:lnTo>
                  <a:pt x="1932" y="314"/>
                </a:lnTo>
                <a:cubicBezTo>
                  <a:pt x="1724" y="105"/>
                  <a:pt x="1450" y="0"/>
                  <a:pt x="1176" y="0"/>
                </a:cubicBezTo>
                <a:close/>
              </a:path>
            </a:pathLst>
          </a:custGeom>
          <a:solidFill>
            <a:srgbClr val="5038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7"/>
          <p:cNvSpPr/>
          <p:nvPr/>
        </p:nvSpPr>
        <p:spPr>
          <a:xfrm>
            <a:off x="3363866" y="3710576"/>
            <a:ext cx="237100" cy="180850"/>
          </a:xfrm>
          <a:custGeom>
            <a:avLst/>
            <a:gdLst/>
            <a:ahLst/>
            <a:cxnLst/>
            <a:rect l="l" t="t" r="r" b="b"/>
            <a:pathLst>
              <a:path w="9484" h="7234" extrusionOk="0">
                <a:moveTo>
                  <a:pt x="8297" y="0"/>
                </a:moveTo>
                <a:cubicBezTo>
                  <a:pt x="8010" y="0"/>
                  <a:pt x="7723" y="115"/>
                  <a:pt x="7512" y="342"/>
                </a:cubicBezTo>
                <a:lnTo>
                  <a:pt x="3533" y="4620"/>
                </a:lnTo>
                <a:lnTo>
                  <a:pt x="1932" y="3020"/>
                </a:lnTo>
                <a:cubicBezTo>
                  <a:pt x="1723" y="2811"/>
                  <a:pt x="1449" y="2706"/>
                  <a:pt x="1175" y="2706"/>
                </a:cubicBezTo>
                <a:cubicBezTo>
                  <a:pt x="901" y="2706"/>
                  <a:pt x="627" y="2811"/>
                  <a:pt x="418" y="3020"/>
                </a:cubicBezTo>
                <a:cubicBezTo>
                  <a:pt x="0" y="3438"/>
                  <a:pt x="0" y="4116"/>
                  <a:pt x="418" y="4534"/>
                </a:cubicBezTo>
                <a:lnTo>
                  <a:pt x="2804" y="6919"/>
                </a:lnTo>
                <a:cubicBezTo>
                  <a:pt x="3004" y="7121"/>
                  <a:pt x="3277" y="7234"/>
                  <a:pt x="3561" y="7234"/>
                </a:cubicBezTo>
                <a:cubicBezTo>
                  <a:pt x="3568" y="7234"/>
                  <a:pt x="3574" y="7234"/>
                  <a:pt x="3581" y="7233"/>
                </a:cubicBezTo>
                <a:cubicBezTo>
                  <a:pt x="3871" y="7227"/>
                  <a:pt x="4147" y="7104"/>
                  <a:pt x="4345" y="6891"/>
                </a:cubicBezTo>
                <a:lnTo>
                  <a:pt x="9081" y="1800"/>
                </a:lnTo>
                <a:cubicBezTo>
                  <a:pt x="9483" y="1367"/>
                  <a:pt x="9459" y="689"/>
                  <a:pt x="9026" y="287"/>
                </a:cubicBezTo>
                <a:cubicBezTo>
                  <a:pt x="8819" y="95"/>
                  <a:pt x="8558" y="0"/>
                  <a:pt x="8297" y="0"/>
                </a:cubicBezTo>
                <a:close/>
              </a:path>
            </a:pathLst>
          </a:custGeom>
          <a:solidFill>
            <a:srgbClr val="5038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7"/>
          <p:cNvSpPr/>
          <p:nvPr/>
        </p:nvSpPr>
        <p:spPr>
          <a:xfrm>
            <a:off x="6179028" y="2547401"/>
            <a:ext cx="237100" cy="180850"/>
          </a:xfrm>
          <a:custGeom>
            <a:avLst/>
            <a:gdLst/>
            <a:ahLst/>
            <a:cxnLst/>
            <a:rect l="l" t="t" r="r" b="b"/>
            <a:pathLst>
              <a:path w="9484" h="7234" extrusionOk="0">
                <a:moveTo>
                  <a:pt x="8297" y="0"/>
                </a:moveTo>
                <a:cubicBezTo>
                  <a:pt x="8010" y="0"/>
                  <a:pt x="7723" y="115"/>
                  <a:pt x="7512" y="342"/>
                </a:cubicBezTo>
                <a:lnTo>
                  <a:pt x="3533" y="4620"/>
                </a:lnTo>
                <a:lnTo>
                  <a:pt x="1932" y="3020"/>
                </a:lnTo>
                <a:cubicBezTo>
                  <a:pt x="1723" y="2811"/>
                  <a:pt x="1449" y="2706"/>
                  <a:pt x="1175" y="2706"/>
                </a:cubicBezTo>
                <a:cubicBezTo>
                  <a:pt x="901" y="2706"/>
                  <a:pt x="627" y="2811"/>
                  <a:pt x="418" y="3020"/>
                </a:cubicBezTo>
                <a:cubicBezTo>
                  <a:pt x="0" y="3438"/>
                  <a:pt x="0" y="4116"/>
                  <a:pt x="418" y="4534"/>
                </a:cubicBezTo>
                <a:lnTo>
                  <a:pt x="2804" y="6919"/>
                </a:lnTo>
                <a:cubicBezTo>
                  <a:pt x="3004" y="7121"/>
                  <a:pt x="3277" y="7234"/>
                  <a:pt x="3561" y="7234"/>
                </a:cubicBezTo>
                <a:cubicBezTo>
                  <a:pt x="3568" y="7234"/>
                  <a:pt x="3574" y="7234"/>
                  <a:pt x="3581" y="7233"/>
                </a:cubicBezTo>
                <a:cubicBezTo>
                  <a:pt x="3871" y="7227"/>
                  <a:pt x="4147" y="7104"/>
                  <a:pt x="4345" y="6891"/>
                </a:cubicBezTo>
                <a:lnTo>
                  <a:pt x="9081" y="1800"/>
                </a:lnTo>
                <a:cubicBezTo>
                  <a:pt x="9483" y="1367"/>
                  <a:pt x="9459" y="689"/>
                  <a:pt x="9026" y="287"/>
                </a:cubicBezTo>
                <a:cubicBezTo>
                  <a:pt x="8819" y="95"/>
                  <a:pt x="8558" y="0"/>
                  <a:pt x="8297" y="0"/>
                </a:cubicBezTo>
                <a:close/>
              </a:path>
            </a:pathLst>
          </a:custGeom>
          <a:solidFill>
            <a:srgbClr val="5038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7"/>
          <p:cNvSpPr/>
          <p:nvPr/>
        </p:nvSpPr>
        <p:spPr>
          <a:xfrm>
            <a:off x="6203441" y="1377192"/>
            <a:ext cx="188275" cy="183050"/>
          </a:xfrm>
          <a:custGeom>
            <a:avLst/>
            <a:gdLst/>
            <a:ahLst/>
            <a:cxnLst/>
            <a:rect l="l" t="t" r="r" b="b"/>
            <a:pathLst>
              <a:path w="7531" h="7322" extrusionOk="0">
                <a:moveTo>
                  <a:pt x="1176" y="0"/>
                </a:moveTo>
                <a:cubicBezTo>
                  <a:pt x="902" y="0"/>
                  <a:pt x="627" y="105"/>
                  <a:pt x="418" y="314"/>
                </a:cubicBezTo>
                <a:cubicBezTo>
                  <a:pt x="0" y="732"/>
                  <a:pt x="0" y="1410"/>
                  <a:pt x="418" y="1828"/>
                </a:cubicBezTo>
                <a:lnTo>
                  <a:pt x="2252" y="3662"/>
                </a:lnTo>
                <a:lnTo>
                  <a:pt x="418" y="5494"/>
                </a:lnTo>
                <a:cubicBezTo>
                  <a:pt x="0" y="5913"/>
                  <a:pt x="0" y="6590"/>
                  <a:pt x="418" y="7008"/>
                </a:cubicBezTo>
                <a:cubicBezTo>
                  <a:pt x="628" y="7218"/>
                  <a:pt x="902" y="7322"/>
                  <a:pt x="1175" y="7322"/>
                </a:cubicBezTo>
                <a:cubicBezTo>
                  <a:pt x="1449" y="7322"/>
                  <a:pt x="1724" y="7218"/>
                  <a:pt x="1932" y="7008"/>
                </a:cubicBezTo>
                <a:lnTo>
                  <a:pt x="3766" y="5176"/>
                </a:lnTo>
                <a:lnTo>
                  <a:pt x="5599" y="7008"/>
                </a:lnTo>
                <a:cubicBezTo>
                  <a:pt x="5808" y="7218"/>
                  <a:pt x="6082" y="7322"/>
                  <a:pt x="6356" y="7322"/>
                </a:cubicBezTo>
                <a:cubicBezTo>
                  <a:pt x="6630" y="7322"/>
                  <a:pt x="6904" y="7218"/>
                  <a:pt x="7113" y="7008"/>
                </a:cubicBezTo>
                <a:cubicBezTo>
                  <a:pt x="7531" y="6590"/>
                  <a:pt x="7531" y="5913"/>
                  <a:pt x="7113" y="5494"/>
                </a:cubicBezTo>
                <a:lnTo>
                  <a:pt x="5280" y="3662"/>
                </a:lnTo>
                <a:lnTo>
                  <a:pt x="7113" y="1828"/>
                </a:lnTo>
                <a:cubicBezTo>
                  <a:pt x="7531" y="1410"/>
                  <a:pt x="7531" y="732"/>
                  <a:pt x="7113" y="314"/>
                </a:cubicBezTo>
                <a:cubicBezTo>
                  <a:pt x="6904" y="105"/>
                  <a:pt x="6630" y="0"/>
                  <a:pt x="6356" y="0"/>
                </a:cubicBezTo>
                <a:cubicBezTo>
                  <a:pt x="6082" y="0"/>
                  <a:pt x="5808" y="105"/>
                  <a:pt x="5599" y="314"/>
                </a:cubicBezTo>
                <a:lnTo>
                  <a:pt x="3766" y="2148"/>
                </a:lnTo>
                <a:lnTo>
                  <a:pt x="1932" y="314"/>
                </a:lnTo>
                <a:cubicBezTo>
                  <a:pt x="1724" y="105"/>
                  <a:pt x="1450" y="0"/>
                  <a:pt x="1176" y="0"/>
                </a:cubicBezTo>
                <a:close/>
              </a:path>
            </a:pathLst>
          </a:custGeom>
          <a:solidFill>
            <a:srgbClr val="5038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"/>
          <p:cNvSpPr/>
          <p:nvPr/>
        </p:nvSpPr>
        <p:spPr>
          <a:xfrm>
            <a:off x="6179028" y="3710576"/>
            <a:ext cx="237100" cy="180850"/>
          </a:xfrm>
          <a:custGeom>
            <a:avLst/>
            <a:gdLst/>
            <a:ahLst/>
            <a:cxnLst/>
            <a:rect l="l" t="t" r="r" b="b"/>
            <a:pathLst>
              <a:path w="9484" h="7234" extrusionOk="0">
                <a:moveTo>
                  <a:pt x="8297" y="0"/>
                </a:moveTo>
                <a:cubicBezTo>
                  <a:pt x="8010" y="0"/>
                  <a:pt x="7723" y="115"/>
                  <a:pt x="7512" y="342"/>
                </a:cubicBezTo>
                <a:lnTo>
                  <a:pt x="3533" y="4620"/>
                </a:lnTo>
                <a:lnTo>
                  <a:pt x="1932" y="3020"/>
                </a:lnTo>
                <a:cubicBezTo>
                  <a:pt x="1723" y="2811"/>
                  <a:pt x="1449" y="2706"/>
                  <a:pt x="1175" y="2706"/>
                </a:cubicBezTo>
                <a:cubicBezTo>
                  <a:pt x="901" y="2706"/>
                  <a:pt x="627" y="2811"/>
                  <a:pt x="418" y="3020"/>
                </a:cubicBezTo>
                <a:cubicBezTo>
                  <a:pt x="0" y="3438"/>
                  <a:pt x="0" y="4116"/>
                  <a:pt x="418" y="4534"/>
                </a:cubicBezTo>
                <a:lnTo>
                  <a:pt x="2804" y="6919"/>
                </a:lnTo>
                <a:cubicBezTo>
                  <a:pt x="3004" y="7121"/>
                  <a:pt x="3277" y="7234"/>
                  <a:pt x="3561" y="7234"/>
                </a:cubicBezTo>
                <a:cubicBezTo>
                  <a:pt x="3568" y="7234"/>
                  <a:pt x="3574" y="7234"/>
                  <a:pt x="3581" y="7233"/>
                </a:cubicBezTo>
                <a:cubicBezTo>
                  <a:pt x="3871" y="7227"/>
                  <a:pt x="4147" y="7104"/>
                  <a:pt x="4345" y="6891"/>
                </a:cubicBezTo>
                <a:lnTo>
                  <a:pt x="9081" y="1800"/>
                </a:lnTo>
                <a:cubicBezTo>
                  <a:pt x="9483" y="1367"/>
                  <a:pt x="9459" y="689"/>
                  <a:pt x="9026" y="287"/>
                </a:cubicBezTo>
                <a:cubicBezTo>
                  <a:pt x="8819" y="95"/>
                  <a:pt x="8558" y="0"/>
                  <a:pt x="8297" y="0"/>
                </a:cubicBezTo>
                <a:close/>
              </a:path>
            </a:pathLst>
          </a:custGeom>
          <a:solidFill>
            <a:srgbClr val="5038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05" y="1383878"/>
            <a:ext cx="1992134" cy="24171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ntal Health Infographics by Slidesgo">
  <a:themeElements>
    <a:clrScheme name="Simple Light">
      <a:dk1>
        <a:srgbClr val="000000"/>
      </a:dk1>
      <a:lt1>
        <a:srgbClr val="FFFFFF"/>
      </a:lt1>
      <a:dk2>
        <a:srgbClr val="74D3DC"/>
      </a:dk2>
      <a:lt2>
        <a:srgbClr val="6146D9"/>
      </a:lt2>
      <a:accent1>
        <a:srgbClr val="C3EBEF"/>
      </a:accent1>
      <a:accent2>
        <a:srgbClr val="7E6CFB"/>
      </a:accent2>
      <a:accent3>
        <a:srgbClr val="77ADE6"/>
      </a:accent3>
      <a:accent4>
        <a:srgbClr val="70C2DF"/>
      </a:accent4>
      <a:accent5>
        <a:srgbClr val="3F2DA5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3079</Words>
  <Application>Microsoft Office PowerPoint</Application>
  <PresentationFormat>Presentación en pantalla (16:9)</PresentationFormat>
  <Paragraphs>423</Paragraphs>
  <Slides>52</Slides>
  <Notes>45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65" baseType="lpstr">
      <vt:lpstr>Arial</vt:lpstr>
      <vt:lpstr>Fira Sans SemiBold</vt:lpstr>
      <vt:lpstr>FZShuTi</vt:lpstr>
      <vt:lpstr>Fira Sans Extra Condensed Medium</vt:lpstr>
      <vt:lpstr>Fira Sans Extra Condensed ExtraBold</vt:lpstr>
      <vt:lpstr>Fira Sans Extra Condensed SemiBold</vt:lpstr>
      <vt:lpstr>Fira Sans</vt:lpstr>
      <vt:lpstr>Roboto</vt:lpstr>
      <vt:lpstr>맑은 고딕</vt:lpstr>
      <vt:lpstr>Fira Sans Extra Condensed</vt:lpstr>
      <vt:lpstr>Arial Rounded MT Bold</vt:lpstr>
      <vt:lpstr>Do Hyeon</vt:lpstr>
      <vt:lpstr>Mental Health Infographics by Slidesgo</vt:lpstr>
      <vt:lpstr>Presentación de PowerPoint</vt:lpstr>
      <vt:lpstr>Presentación de PowerPoint</vt:lpstr>
      <vt:lpstr>Presentación de PowerPoint</vt:lpstr>
      <vt:lpstr>30%</vt:lpstr>
      <vt:lpstr>Real Estate Infographics</vt:lpstr>
      <vt:lpstr>Presentación de PowerPoint</vt:lpstr>
      <vt:lpstr>MENTAL HEALTH INFOGRAPHICS</vt:lpstr>
      <vt:lpstr>Presentación de PowerPoint</vt:lpstr>
      <vt:lpstr>MENTAL HEALTH INFOGRAPHICS</vt:lpstr>
      <vt:lpstr>MENTAL HEALTH INFOGRAPHICS</vt:lpstr>
      <vt:lpstr>Presentación de PowerPoint</vt:lpstr>
      <vt:lpstr>Real Estate Infographics</vt:lpstr>
      <vt:lpstr>MENTAL HEALTH INFOGRAPHICS</vt:lpstr>
      <vt:lpstr>MENTAL HEALTH INFOGRAPHICS</vt:lpstr>
      <vt:lpstr>MENTAL HEALTH INFOGRAPHICS</vt:lpstr>
      <vt:lpstr>MENTAL HEALTH INFOGRAPHICS</vt:lpstr>
      <vt:lpstr>Real Estate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MENTAL HEALTH INFOGRAPHICS</vt:lpstr>
      <vt:lpstr>Presentación de PowerPoint</vt:lpstr>
      <vt:lpstr>Presentación de PowerPoint</vt:lpstr>
      <vt:lpstr>Presentación de PowerPoint</vt:lpstr>
      <vt:lpstr>Thanks!</vt:lpstr>
      <vt:lpstr>www.plantillaspower-point.com</vt:lpstr>
      <vt:lpstr>Alternative Resources</vt:lpstr>
      <vt:lpstr>Alternative Resources</vt:lpstr>
      <vt:lpstr>Alternative Resources</vt:lpstr>
      <vt:lpstr>Alternative Resources</vt:lpstr>
      <vt:lpstr>Alternative Resources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Sr GRYM</dc:creator>
  <cp:lastModifiedBy>ADMIN</cp:lastModifiedBy>
  <cp:revision>24</cp:revision>
  <dcterms:modified xsi:type="dcterms:W3CDTF">2022-03-11T05:12:48Z</dcterms:modified>
</cp:coreProperties>
</file>